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799610" y="3749468"/>
              <a:ext cx="58514" cy="63912"/>
            </a:xfrm>
            <a:custGeom>
              <a:avLst/>
              <a:pathLst>
                <a:path w="58514" h="63912">
                  <a:moveTo>
                    <a:pt x="35789" y="0"/>
                  </a:moveTo>
                  <a:lnTo>
                    <a:pt x="36830" y="12"/>
                  </a:lnTo>
                  <a:lnTo>
                    <a:pt x="37850" y="48"/>
                  </a:lnTo>
                  <a:lnTo>
                    <a:pt x="38848" y="110"/>
                  </a:lnTo>
                  <a:lnTo>
                    <a:pt x="39824" y="195"/>
                  </a:lnTo>
                  <a:lnTo>
                    <a:pt x="40778" y="306"/>
                  </a:lnTo>
                  <a:lnTo>
                    <a:pt x="41711" y="440"/>
                  </a:lnTo>
                  <a:lnTo>
                    <a:pt x="42622" y="600"/>
                  </a:lnTo>
                  <a:lnTo>
                    <a:pt x="43511" y="783"/>
                  </a:lnTo>
                  <a:lnTo>
                    <a:pt x="44378" y="992"/>
                  </a:lnTo>
                  <a:lnTo>
                    <a:pt x="45224" y="1224"/>
                  </a:lnTo>
                  <a:lnTo>
                    <a:pt x="46055" y="1480"/>
                  </a:lnTo>
                  <a:lnTo>
                    <a:pt x="46860" y="1756"/>
                  </a:lnTo>
                  <a:lnTo>
                    <a:pt x="47640" y="2053"/>
                  </a:lnTo>
                  <a:lnTo>
                    <a:pt x="48395" y="2371"/>
                  </a:lnTo>
                  <a:lnTo>
                    <a:pt x="49125" y="2710"/>
                  </a:lnTo>
                  <a:lnTo>
                    <a:pt x="49829" y="3069"/>
                  </a:lnTo>
                  <a:lnTo>
                    <a:pt x="50507" y="3450"/>
                  </a:lnTo>
                  <a:lnTo>
                    <a:pt x="51160" y="3851"/>
                  </a:lnTo>
                  <a:lnTo>
                    <a:pt x="51788" y="4274"/>
                  </a:lnTo>
                  <a:lnTo>
                    <a:pt x="52391" y="4717"/>
                  </a:lnTo>
                  <a:lnTo>
                    <a:pt x="52967" y="5181"/>
                  </a:lnTo>
                  <a:lnTo>
                    <a:pt x="53515" y="5666"/>
                  </a:lnTo>
                  <a:lnTo>
                    <a:pt x="54037" y="6172"/>
                  </a:lnTo>
                  <a:lnTo>
                    <a:pt x="54532" y="6698"/>
                  </a:lnTo>
                  <a:lnTo>
                    <a:pt x="54999" y="7246"/>
                  </a:lnTo>
                  <a:lnTo>
                    <a:pt x="55439" y="7814"/>
                  </a:lnTo>
                  <a:lnTo>
                    <a:pt x="55852" y="8403"/>
                  </a:lnTo>
                  <a:lnTo>
                    <a:pt x="56237" y="9013"/>
                  </a:lnTo>
                  <a:lnTo>
                    <a:pt x="56595" y="9644"/>
                  </a:lnTo>
                  <a:lnTo>
                    <a:pt x="56927" y="10296"/>
                  </a:lnTo>
                  <a:lnTo>
                    <a:pt x="57228" y="10958"/>
                  </a:lnTo>
                  <a:lnTo>
                    <a:pt x="57498" y="11635"/>
                  </a:lnTo>
                  <a:lnTo>
                    <a:pt x="57736" y="12329"/>
                  </a:lnTo>
                  <a:lnTo>
                    <a:pt x="57943" y="13040"/>
                  </a:lnTo>
                  <a:lnTo>
                    <a:pt x="58117" y="13766"/>
                  </a:lnTo>
                  <a:lnTo>
                    <a:pt x="58260" y="14509"/>
                  </a:lnTo>
                  <a:lnTo>
                    <a:pt x="58371" y="15269"/>
                  </a:lnTo>
                  <a:lnTo>
                    <a:pt x="58451" y="16044"/>
                  </a:lnTo>
                  <a:lnTo>
                    <a:pt x="58498" y="16836"/>
                  </a:lnTo>
                  <a:lnTo>
                    <a:pt x="58514" y="17645"/>
                  </a:lnTo>
                  <a:lnTo>
                    <a:pt x="58496" y="18633"/>
                  </a:lnTo>
                  <a:lnTo>
                    <a:pt x="58442" y="19601"/>
                  </a:lnTo>
                  <a:lnTo>
                    <a:pt x="58351" y="20549"/>
                  </a:lnTo>
                  <a:lnTo>
                    <a:pt x="58224" y="21477"/>
                  </a:lnTo>
                  <a:lnTo>
                    <a:pt x="58061" y="22385"/>
                  </a:lnTo>
                  <a:lnTo>
                    <a:pt x="57861" y="23273"/>
                  </a:lnTo>
                  <a:lnTo>
                    <a:pt x="57625" y="24141"/>
                  </a:lnTo>
                  <a:lnTo>
                    <a:pt x="57353" y="24989"/>
                  </a:lnTo>
                  <a:lnTo>
                    <a:pt x="57044" y="25818"/>
                  </a:lnTo>
                  <a:lnTo>
                    <a:pt x="56700" y="26626"/>
                  </a:lnTo>
                  <a:lnTo>
                    <a:pt x="56330" y="27403"/>
                  </a:lnTo>
                  <a:lnTo>
                    <a:pt x="55929" y="28157"/>
                  </a:lnTo>
                  <a:lnTo>
                    <a:pt x="55495" y="28888"/>
                  </a:lnTo>
                  <a:lnTo>
                    <a:pt x="55030" y="29594"/>
                  </a:lnTo>
                  <a:lnTo>
                    <a:pt x="54534" y="30277"/>
                  </a:lnTo>
                  <a:lnTo>
                    <a:pt x="54005" y="30937"/>
                  </a:lnTo>
                  <a:lnTo>
                    <a:pt x="53445" y="31573"/>
                  </a:lnTo>
                  <a:lnTo>
                    <a:pt x="52853" y="32185"/>
                  </a:lnTo>
                  <a:lnTo>
                    <a:pt x="52229" y="32774"/>
                  </a:lnTo>
                  <a:lnTo>
                    <a:pt x="51574" y="33339"/>
                  </a:lnTo>
                  <a:lnTo>
                    <a:pt x="50897" y="33871"/>
                  </a:lnTo>
                  <a:lnTo>
                    <a:pt x="50190" y="34379"/>
                  </a:lnTo>
                  <a:lnTo>
                    <a:pt x="49453" y="34862"/>
                  </a:lnTo>
                  <a:lnTo>
                    <a:pt x="48686" y="35321"/>
                  </a:lnTo>
                  <a:lnTo>
                    <a:pt x="47889" y="35755"/>
                  </a:lnTo>
                  <a:lnTo>
                    <a:pt x="47062" y="36164"/>
                  </a:lnTo>
                  <a:lnTo>
                    <a:pt x="46205" y="36549"/>
                  </a:lnTo>
                  <a:lnTo>
                    <a:pt x="45318" y="36910"/>
                  </a:lnTo>
                  <a:lnTo>
                    <a:pt x="44401" y="37246"/>
                  </a:lnTo>
                  <a:lnTo>
                    <a:pt x="43455" y="37558"/>
                  </a:lnTo>
                  <a:lnTo>
                    <a:pt x="42490" y="37834"/>
                  </a:lnTo>
                  <a:lnTo>
                    <a:pt x="41500" y="38080"/>
                  </a:lnTo>
                  <a:lnTo>
                    <a:pt x="40487" y="38298"/>
                  </a:lnTo>
                  <a:lnTo>
                    <a:pt x="39448" y="38487"/>
                  </a:lnTo>
                  <a:lnTo>
                    <a:pt x="38386" y="38646"/>
                  </a:lnTo>
                  <a:lnTo>
                    <a:pt x="37298" y="38777"/>
                  </a:lnTo>
                  <a:lnTo>
                    <a:pt x="36186" y="38879"/>
                  </a:lnTo>
                  <a:lnTo>
                    <a:pt x="35050" y="38951"/>
                  </a:lnTo>
                  <a:lnTo>
                    <a:pt x="33889" y="38995"/>
                  </a:lnTo>
                  <a:lnTo>
                    <a:pt x="32704" y="39009"/>
                  </a:lnTo>
                  <a:lnTo>
                    <a:pt x="13471" y="39009"/>
                  </a:lnTo>
                  <a:lnTo>
                    <a:pt x="8663" y="63912"/>
                  </a:lnTo>
                  <a:lnTo>
                    <a:pt x="0" y="63912"/>
                  </a:lnTo>
                  <a:lnTo>
                    <a:pt x="1238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14443" y="3756408"/>
              <a:ext cx="34881" cy="25220"/>
            </a:xfrm>
            <a:custGeom>
              <a:avLst/>
              <a:pathLst>
                <a:path w="34881" h="25220">
                  <a:moveTo>
                    <a:pt x="0" y="25220"/>
                  </a:moveTo>
                  <a:lnTo>
                    <a:pt x="17554" y="25220"/>
                  </a:lnTo>
                  <a:lnTo>
                    <a:pt x="19252" y="25184"/>
                  </a:lnTo>
                  <a:lnTo>
                    <a:pt x="20862" y="25078"/>
                  </a:lnTo>
                  <a:lnTo>
                    <a:pt x="22383" y="24901"/>
                  </a:lnTo>
                  <a:lnTo>
                    <a:pt x="23817" y="24654"/>
                  </a:lnTo>
                  <a:lnTo>
                    <a:pt x="25163" y="24335"/>
                  </a:lnTo>
                  <a:lnTo>
                    <a:pt x="26421" y="23946"/>
                  </a:lnTo>
                  <a:lnTo>
                    <a:pt x="27591" y="23486"/>
                  </a:lnTo>
                  <a:lnTo>
                    <a:pt x="28673" y="22955"/>
                  </a:lnTo>
                  <a:lnTo>
                    <a:pt x="29666" y="22354"/>
                  </a:lnTo>
                  <a:lnTo>
                    <a:pt x="30572" y="21682"/>
                  </a:lnTo>
                  <a:lnTo>
                    <a:pt x="31391" y="20939"/>
                  </a:lnTo>
                  <a:lnTo>
                    <a:pt x="32124" y="20127"/>
                  </a:lnTo>
                  <a:lnTo>
                    <a:pt x="32770" y="19244"/>
                  </a:lnTo>
                  <a:lnTo>
                    <a:pt x="33330" y="18292"/>
                  </a:lnTo>
                  <a:lnTo>
                    <a:pt x="33804" y="17270"/>
                  </a:lnTo>
                  <a:lnTo>
                    <a:pt x="34192" y="16179"/>
                  </a:lnTo>
                  <a:lnTo>
                    <a:pt x="34494" y="15017"/>
                  </a:lnTo>
                  <a:lnTo>
                    <a:pt x="34709" y="13785"/>
                  </a:lnTo>
                  <a:lnTo>
                    <a:pt x="34838" y="12484"/>
                  </a:lnTo>
                  <a:lnTo>
                    <a:pt x="34881" y="11113"/>
                  </a:lnTo>
                  <a:lnTo>
                    <a:pt x="34871" y="10532"/>
                  </a:lnTo>
                  <a:lnTo>
                    <a:pt x="34840" y="9968"/>
                  </a:lnTo>
                  <a:lnTo>
                    <a:pt x="34788" y="9421"/>
                  </a:lnTo>
                  <a:lnTo>
                    <a:pt x="34715" y="8892"/>
                  </a:lnTo>
                  <a:lnTo>
                    <a:pt x="34621" y="8380"/>
                  </a:lnTo>
                  <a:lnTo>
                    <a:pt x="34506" y="7885"/>
                  </a:lnTo>
                  <a:lnTo>
                    <a:pt x="34370" y="7407"/>
                  </a:lnTo>
                  <a:lnTo>
                    <a:pt x="34214" y="6947"/>
                  </a:lnTo>
                  <a:lnTo>
                    <a:pt x="34036" y="6504"/>
                  </a:lnTo>
                  <a:lnTo>
                    <a:pt x="33838" y="6078"/>
                  </a:lnTo>
                  <a:lnTo>
                    <a:pt x="33630" y="5668"/>
                  </a:lnTo>
                  <a:lnTo>
                    <a:pt x="33405" y="5272"/>
                  </a:lnTo>
                  <a:lnTo>
                    <a:pt x="33162" y="4891"/>
                  </a:lnTo>
                  <a:lnTo>
                    <a:pt x="32902" y="4525"/>
                  </a:lnTo>
                  <a:lnTo>
                    <a:pt x="32625" y="4173"/>
                  </a:lnTo>
                  <a:lnTo>
                    <a:pt x="32330" y="3835"/>
                  </a:lnTo>
                  <a:lnTo>
                    <a:pt x="32019" y="3512"/>
                  </a:lnTo>
                  <a:lnTo>
                    <a:pt x="31690" y="3204"/>
                  </a:lnTo>
                  <a:lnTo>
                    <a:pt x="31344" y="2910"/>
                  </a:lnTo>
                  <a:lnTo>
                    <a:pt x="30981" y="2630"/>
                  </a:lnTo>
                  <a:lnTo>
                    <a:pt x="30601" y="2365"/>
                  </a:lnTo>
                  <a:lnTo>
                    <a:pt x="30206" y="2115"/>
                  </a:lnTo>
                  <a:lnTo>
                    <a:pt x="29795" y="1879"/>
                  </a:lnTo>
                  <a:lnTo>
                    <a:pt x="29369" y="1658"/>
                  </a:lnTo>
                  <a:lnTo>
                    <a:pt x="28928" y="1451"/>
                  </a:lnTo>
                  <a:lnTo>
                    <a:pt x="28471" y="1259"/>
                  </a:lnTo>
                  <a:lnTo>
                    <a:pt x="27999" y="1081"/>
                  </a:lnTo>
                  <a:lnTo>
                    <a:pt x="27511" y="918"/>
                  </a:lnTo>
                  <a:lnTo>
                    <a:pt x="27008" y="769"/>
                  </a:lnTo>
                  <a:lnTo>
                    <a:pt x="26490" y="635"/>
                  </a:lnTo>
                  <a:lnTo>
                    <a:pt x="25967" y="514"/>
                  </a:lnTo>
                  <a:lnTo>
                    <a:pt x="25432" y="406"/>
                  </a:lnTo>
                  <a:lnTo>
                    <a:pt x="24885" y="311"/>
                  </a:lnTo>
                  <a:lnTo>
                    <a:pt x="24327" y="228"/>
                  </a:lnTo>
                  <a:lnTo>
                    <a:pt x="23757" y="158"/>
                  </a:lnTo>
                  <a:lnTo>
                    <a:pt x="23175" y="101"/>
                  </a:lnTo>
                  <a:lnTo>
                    <a:pt x="22581" y="57"/>
                  </a:lnTo>
                  <a:lnTo>
                    <a:pt x="21976" y="25"/>
                  </a:lnTo>
                  <a:lnTo>
                    <a:pt x="21358" y="6"/>
                  </a:lnTo>
                  <a:lnTo>
                    <a:pt x="20729" y="0"/>
                  </a:lnTo>
                  <a:lnTo>
                    <a:pt x="489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61346" y="3748516"/>
              <a:ext cx="58333" cy="65772"/>
            </a:xfrm>
            <a:custGeom>
              <a:avLst/>
              <a:pathLst>
                <a:path w="58333" h="65772">
                  <a:moveTo>
                    <a:pt x="25310" y="65772"/>
                  </a:moveTo>
                  <a:lnTo>
                    <a:pt x="24146" y="65761"/>
                  </a:lnTo>
                  <a:lnTo>
                    <a:pt x="23010" y="65730"/>
                  </a:lnTo>
                  <a:lnTo>
                    <a:pt x="21903" y="65678"/>
                  </a:lnTo>
                  <a:lnTo>
                    <a:pt x="20825" y="65605"/>
                  </a:lnTo>
                  <a:lnTo>
                    <a:pt x="19777" y="65511"/>
                  </a:lnTo>
                  <a:lnTo>
                    <a:pt x="18757" y="65396"/>
                  </a:lnTo>
                  <a:lnTo>
                    <a:pt x="17766" y="65261"/>
                  </a:lnTo>
                  <a:lnTo>
                    <a:pt x="16805" y="65104"/>
                  </a:lnTo>
                  <a:lnTo>
                    <a:pt x="15872" y="64927"/>
                  </a:lnTo>
                  <a:lnTo>
                    <a:pt x="14968" y="64728"/>
                  </a:lnTo>
                  <a:lnTo>
                    <a:pt x="14102" y="64501"/>
                  </a:lnTo>
                  <a:lnTo>
                    <a:pt x="13261" y="64255"/>
                  </a:lnTo>
                  <a:lnTo>
                    <a:pt x="12447" y="63990"/>
                  </a:lnTo>
                  <a:lnTo>
                    <a:pt x="11659" y="63705"/>
                  </a:lnTo>
                  <a:lnTo>
                    <a:pt x="10897" y="63402"/>
                  </a:lnTo>
                  <a:lnTo>
                    <a:pt x="10162" y="63079"/>
                  </a:lnTo>
                  <a:lnTo>
                    <a:pt x="9453" y="62738"/>
                  </a:lnTo>
                  <a:lnTo>
                    <a:pt x="8770" y="62377"/>
                  </a:lnTo>
                  <a:lnTo>
                    <a:pt x="8114" y="61997"/>
                  </a:lnTo>
                  <a:lnTo>
                    <a:pt x="7484" y="61599"/>
                  </a:lnTo>
                  <a:lnTo>
                    <a:pt x="6879" y="61172"/>
                  </a:lnTo>
                  <a:lnTo>
                    <a:pt x="6299" y="60728"/>
                  </a:lnTo>
                  <a:lnTo>
                    <a:pt x="5743" y="60265"/>
                  </a:lnTo>
                  <a:lnTo>
                    <a:pt x="5212" y="59784"/>
                  </a:lnTo>
                  <a:lnTo>
                    <a:pt x="4706" y="59285"/>
                  </a:lnTo>
                  <a:lnTo>
                    <a:pt x="4223" y="58768"/>
                  </a:lnTo>
                  <a:lnTo>
                    <a:pt x="3766" y="58233"/>
                  </a:lnTo>
                  <a:lnTo>
                    <a:pt x="3333" y="57680"/>
                  </a:lnTo>
                  <a:lnTo>
                    <a:pt x="2924" y="57108"/>
                  </a:lnTo>
                  <a:lnTo>
                    <a:pt x="2540" y="56518"/>
                  </a:lnTo>
                  <a:lnTo>
                    <a:pt x="2188" y="55901"/>
                  </a:lnTo>
                  <a:lnTo>
                    <a:pt x="1857" y="55266"/>
                  </a:lnTo>
                  <a:lnTo>
                    <a:pt x="1549" y="54613"/>
                  </a:lnTo>
                  <a:lnTo>
                    <a:pt x="1262" y="53942"/>
                  </a:lnTo>
                  <a:lnTo>
                    <a:pt x="997" y="53252"/>
                  </a:lnTo>
                  <a:lnTo>
                    <a:pt x="754" y="52545"/>
                  </a:lnTo>
                  <a:lnTo>
                    <a:pt x="533" y="51819"/>
                  </a:lnTo>
                  <a:lnTo>
                    <a:pt x="333" y="51075"/>
                  </a:lnTo>
                  <a:lnTo>
                    <a:pt x="156" y="50313"/>
                  </a:lnTo>
                  <a:lnTo>
                    <a:pt x="0" y="49533"/>
                  </a:lnTo>
                  <a:lnTo>
                    <a:pt x="8028" y="47855"/>
                  </a:lnTo>
                  <a:lnTo>
                    <a:pt x="8153" y="48410"/>
                  </a:lnTo>
                  <a:lnTo>
                    <a:pt x="8291" y="48950"/>
                  </a:lnTo>
                  <a:lnTo>
                    <a:pt x="8443" y="49477"/>
                  </a:lnTo>
                  <a:lnTo>
                    <a:pt x="8609" y="49988"/>
                  </a:lnTo>
                  <a:lnTo>
                    <a:pt x="8788" y="50485"/>
                  </a:lnTo>
                  <a:lnTo>
                    <a:pt x="8981" y="50968"/>
                  </a:lnTo>
                  <a:lnTo>
                    <a:pt x="9187" y="51436"/>
                  </a:lnTo>
                  <a:lnTo>
                    <a:pt x="9407" y="51890"/>
                  </a:lnTo>
                  <a:lnTo>
                    <a:pt x="9641" y="52329"/>
                  </a:lnTo>
                  <a:lnTo>
                    <a:pt x="9888" y="52753"/>
                  </a:lnTo>
                  <a:lnTo>
                    <a:pt x="10151" y="53164"/>
                  </a:lnTo>
                  <a:lnTo>
                    <a:pt x="10431" y="53561"/>
                  </a:lnTo>
                  <a:lnTo>
                    <a:pt x="10728" y="53944"/>
                  </a:lnTo>
                  <a:lnTo>
                    <a:pt x="11042" y="54314"/>
                  </a:lnTo>
                  <a:lnTo>
                    <a:pt x="11374" y="54670"/>
                  </a:lnTo>
                  <a:lnTo>
                    <a:pt x="11722" y="55012"/>
                  </a:lnTo>
                  <a:lnTo>
                    <a:pt x="12088" y="55341"/>
                  </a:lnTo>
                  <a:lnTo>
                    <a:pt x="12472" y="55656"/>
                  </a:lnTo>
                  <a:lnTo>
                    <a:pt x="12872" y="55958"/>
                  </a:lnTo>
                  <a:lnTo>
                    <a:pt x="13290" y="56246"/>
                  </a:lnTo>
                  <a:lnTo>
                    <a:pt x="13726" y="56511"/>
                  </a:lnTo>
                  <a:lnTo>
                    <a:pt x="14183" y="56763"/>
                  </a:lnTo>
                  <a:lnTo>
                    <a:pt x="14659" y="57001"/>
                  </a:lnTo>
                  <a:lnTo>
                    <a:pt x="15155" y="57226"/>
                  </a:lnTo>
                  <a:lnTo>
                    <a:pt x="15671" y="57437"/>
                  </a:lnTo>
                  <a:lnTo>
                    <a:pt x="16208" y="57634"/>
                  </a:lnTo>
                  <a:lnTo>
                    <a:pt x="16764" y="57818"/>
                  </a:lnTo>
                  <a:lnTo>
                    <a:pt x="17340" y="57988"/>
                  </a:lnTo>
                  <a:lnTo>
                    <a:pt x="17936" y="58144"/>
                  </a:lnTo>
                  <a:lnTo>
                    <a:pt x="18552" y="58287"/>
                  </a:lnTo>
                  <a:lnTo>
                    <a:pt x="19189" y="58417"/>
                  </a:lnTo>
                  <a:lnTo>
                    <a:pt x="19849" y="58532"/>
                  </a:lnTo>
                  <a:lnTo>
                    <a:pt x="20532" y="58634"/>
                  </a:lnTo>
                  <a:lnTo>
                    <a:pt x="21237" y="58723"/>
                  </a:lnTo>
                  <a:lnTo>
                    <a:pt x="21965" y="58798"/>
                  </a:lnTo>
                  <a:lnTo>
                    <a:pt x="22716" y="58859"/>
                  </a:lnTo>
                  <a:lnTo>
                    <a:pt x="23489" y="58907"/>
                  </a:lnTo>
                  <a:lnTo>
                    <a:pt x="24285" y="58941"/>
                  </a:lnTo>
                  <a:lnTo>
                    <a:pt x="25104" y="58961"/>
                  </a:lnTo>
                  <a:lnTo>
                    <a:pt x="25946" y="58968"/>
                  </a:lnTo>
                  <a:lnTo>
                    <a:pt x="26826" y="58962"/>
                  </a:lnTo>
                  <a:lnTo>
                    <a:pt x="27687" y="58944"/>
                  </a:lnTo>
                  <a:lnTo>
                    <a:pt x="28531" y="58915"/>
                  </a:lnTo>
                  <a:lnTo>
                    <a:pt x="29357" y="58873"/>
                  </a:lnTo>
                  <a:lnTo>
                    <a:pt x="30164" y="58820"/>
                  </a:lnTo>
                  <a:lnTo>
                    <a:pt x="30953" y="58755"/>
                  </a:lnTo>
                  <a:lnTo>
                    <a:pt x="31724" y="58679"/>
                  </a:lnTo>
                  <a:lnTo>
                    <a:pt x="32477" y="58590"/>
                  </a:lnTo>
                  <a:lnTo>
                    <a:pt x="33212" y="58490"/>
                  </a:lnTo>
                  <a:lnTo>
                    <a:pt x="33929" y="58378"/>
                  </a:lnTo>
                  <a:lnTo>
                    <a:pt x="34626" y="58243"/>
                  </a:lnTo>
                  <a:lnTo>
                    <a:pt x="35301" y="58093"/>
                  </a:lnTo>
                  <a:lnTo>
                    <a:pt x="35954" y="57928"/>
                  </a:lnTo>
                  <a:lnTo>
                    <a:pt x="36585" y="57747"/>
                  </a:lnTo>
                  <a:lnTo>
                    <a:pt x="37195" y="57550"/>
                  </a:lnTo>
                  <a:lnTo>
                    <a:pt x="37783" y="57338"/>
                  </a:lnTo>
                  <a:lnTo>
                    <a:pt x="38349" y="57111"/>
                  </a:lnTo>
                  <a:lnTo>
                    <a:pt x="38893" y="56868"/>
                  </a:lnTo>
                  <a:lnTo>
                    <a:pt x="39416" y="56610"/>
                  </a:lnTo>
                  <a:lnTo>
                    <a:pt x="39916" y="56337"/>
                  </a:lnTo>
                  <a:lnTo>
                    <a:pt x="40404" y="56038"/>
                  </a:lnTo>
                  <a:lnTo>
                    <a:pt x="40867" y="55724"/>
                  </a:lnTo>
                  <a:lnTo>
                    <a:pt x="41307" y="55392"/>
                  </a:lnTo>
                  <a:lnTo>
                    <a:pt x="41724" y="55045"/>
                  </a:lnTo>
                  <a:lnTo>
                    <a:pt x="42116" y="54681"/>
                  </a:lnTo>
                  <a:lnTo>
                    <a:pt x="42486" y="54301"/>
                  </a:lnTo>
                  <a:lnTo>
                    <a:pt x="42831" y="53905"/>
                  </a:lnTo>
                  <a:lnTo>
                    <a:pt x="43153" y="53492"/>
                  </a:lnTo>
                  <a:lnTo>
                    <a:pt x="43452" y="53063"/>
                  </a:lnTo>
                  <a:lnTo>
                    <a:pt x="43727" y="52617"/>
                  </a:lnTo>
                  <a:lnTo>
                    <a:pt x="43977" y="52144"/>
                  </a:lnTo>
                  <a:lnTo>
                    <a:pt x="44200" y="51648"/>
                  </a:lnTo>
                  <a:lnTo>
                    <a:pt x="44398" y="51131"/>
                  </a:lnTo>
                  <a:lnTo>
                    <a:pt x="44569" y="50592"/>
                  </a:lnTo>
                  <a:lnTo>
                    <a:pt x="44713" y="50032"/>
                  </a:lnTo>
                  <a:lnTo>
                    <a:pt x="44832" y="49449"/>
                  </a:lnTo>
                  <a:lnTo>
                    <a:pt x="44924" y="48845"/>
                  </a:lnTo>
                  <a:lnTo>
                    <a:pt x="44990" y="48219"/>
                  </a:lnTo>
                  <a:lnTo>
                    <a:pt x="45029" y="47571"/>
                  </a:lnTo>
                  <a:lnTo>
                    <a:pt x="45042" y="46902"/>
                  </a:lnTo>
                  <a:lnTo>
                    <a:pt x="45034" y="46446"/>
                  </a:lnTo>
                  <a:lnTo>
                    <a:pt x="45011" y="46004"/>
                  </a:lnTo>
                  <a:lnTo>
                    <a:pt x="44973" y="45575"/>
                  </a:lnTo>
                  <a:lnTo>
                    <a:pt x="44919" y="45160"/>
                  </a:lnTo>
                  <a:lnTo>
                    <a:pt x="44849" y="44759"/>
                  </a:lnTo>
                  <a:lnTo>
                    <a:pt x="44765" y="44371"/>
                  </a:lnTo>
                  <a:lnTo>
                    <a:pt x="44664" y="43997"/>
                  </a:lnTo>
                  <a:lnTo>
                    <a:pt x="44549" y="43636"/>
                  </a:lnTo>
                  <a:lnTo>
                    <a:pt x="44418" y="43289"/>
                  </a:lnTo>
                  <a:lnTo>
                    <a:pt x="44271" y="42956"/>
                  </a:lnTo>
                  <a:lnTo>
                    <a:pt x="44105" y="42633"/>
                  </a:lnTo>
                  <a:lnTo>
                    <a:pt x="43917" y="42317"/>
                  </a:lnTo>
                  <a:lnTo>
                    <a:pt x="43706" y="42008"/>
                  </a:lnTo>
                  <a:lnTo>
                    <a:pt x="43473" y="41707"/>
                  </a:lnTo>
                  <a:lnTo>
                    <a:pt x="43216" y="41413"/>
                  </a:lnTo>
                  <a:lnTo>
                    <a:pt x="42937" y="41127"/>
                  </a:lnTo>
                  <a:lnTo>
                    <a:pt x="42636" y="40847"/>
                  </a:lnTo>
                  <a:lnTo>
                    <a:pt x="42311" y="40575"/>
                  </a:lnTo>
                  <a:lnTo>
                    <a:pt x="41964" y="40310"/>
                  </a:lnTo>
                  <a:lnTo>
                    <a:pt x="41595" y="40053"/>
                  </a:lnTo>
                  <a:lnTo>
                    <a:pt x="41200" y="39791"/>
                  </a:lnTo>
                  <a:lnTo>
                    <a:pt x="40778" y="39534"/>
                  </a:lnTo>
                  <a:lnTo>
                    <a:pt x="40329" y="39280"/>
                  </a:lnTo>
                  <a:lnTo>
                    <a:pt x="39853" y="39029"/>
                  </a:lnTo>
                  <a:lnTo>
                    <a:pt x="39349" y="38782"/>
                  </a:lnTo>
                  <a:lnTo>
                    <a:pt x="38819" y="38539"/>
                  </a:lnTo>
                  <a:lnTo>
                    <a:pt x="38261" y="38300"/>
                  </a:lnTo>
                  <a:lnTo>
                    <a:pt x="37676" y="38064"/>
                  </a:lnTo>
                  <a:lnTo>
                    <a:pt x="37063" y="37832"/>
                  </a:lnTo>
                  <a:lnTo>
                    <a:pt x="36424" y="37603"/>
                  </a:lnTo>
                  <a:lnTo>
                    <a:pt x="35763" y="37365"/>
                  </a:lnTo>
                  <a:lnTo>
                    <a:pt x="35068" y="37124"/>
                  </a:lnTo>
                  <a:lnTo>
                    <a:pt x="34340" y="36879"/>
                  </a:lnTo>
                  <a:lnTo>
                    <a:pt x="33579" y="36631"/>
                  </a:lnTo>
                  <a:lnTo>
                    <a:pt x="32784" y="36378"/>
                  </a:lnTo>
                  <a:lnTo>
                    <a:pt x="31955" y="36123"/>
                  </a:lnTo>
                  <a:lnTo>
                    <a:pt x="31093" y="35863"/>
                  </a:lnTo>
                  <a:lnTo>
                    <a:pt x="30197" y="35600"/>
                  </a:lnTo>
                  <a:lnTo>
                    <a:pt x="29267" y="35333"/>
                  </a:lnTo>
                  <a:lnTo>
                    <a:pt x="28304" y="35063"/>
                  </a:lnTo>
                  <a:lnTo>
                    <a:pt x="27510" y="34843"/>
                  </a:lnTo>
                  <a:lnTo>
                    <a:pt x="26726" y="34618"/>
                  </a:lnTo>
                  <a:lnTo>
                    <a:pt x="25950" y="34389"/>
                  </a:lnTo>
                  <a:lnTo>
                    <a:pt x="25183" y="34156"/>
                  </a:lnTo>
                  <a:lnTo>
                    <a:pt x="24426" y="33918"/>
                  </a:lnTo>
                  <a:lnTo>
                    <a:pt x="23678" y="33675"/>
                  </a:lnTo>
                  <a:lnTo>
                    <a:pt x="22938" y="33428"/>
                  </a:lnTo>
                  <a:lnTo>
                    <a:pt x="22208" y="33176"/>
                  </a:lnTo>
                  <a:lnTo>
                    <a:pt x="21487" y="32920"/>
                  </a:lnTo>
                  <a:lnTo>
                    <a:pt x="20774" y="32659"/>
                  </a:lnTo>
                  <a:lnTo>
                    <a:pt x="20085" y="32381"/>
                  </a:lnTo>
                  <a:lnTo>
                    <a:pt x="19412" y="32091"/>
                  </a:lnTo>
                  <a:lnTo>
                    <a:pt x="18756" y="31789"/>
                  </a:lnTo>
                  <a:lnTo>
                    <a:pt x="18118" y="31476"/>
                  </a:lnTo>
                  <a:lnTo>
                    <a:pt x="17497" y="31151"/>
                  </a:lnTo>
                  <a:lnTo>
                    <a:pt x="16893" y="30814"/>
                  </a:lnTo>
                  <a:lnTo>
                    <a:pt x="16307" y="30465"/>
                  </a:lnTo>
                  <a:lnTo>
                    <a:pt x="15738" y="30104"/>
                  </a:lnTo>
                  <a:lnTo>
                    <a:pt x="15186" y="29732"/>
                  </a:lnTo>
                  <a:lnTo>
                    <a:pt x="14651" y="29348"/>
                  </a:lnTo>
                  <a:lnTo>
                    <a:pt x="14136" y="28940"/>
                  </a:lnTo>
                  <a:lnTo>
                    <a:pt x="13642" y="28517"/>
                  </a:lnTo>
                  <a:lnTo>
                    <a:pt x="13170" y="28077"/>
                  </a:lnTo>
                  <a:lnTo>
                    <a:pt x="12720" y="27620"/>
                  </a:lnTo>
                  <a:lnTo>
                    <a:pt x="12292" y="27148"/>
                  </a:lnTo>
                  <a:lnTo>
                    <a:pt x="11886" y="26659"/>
                  </a:lnTo>
                  <a:lnTo>
                    <a:pt x="11501" y="26153"/>
                  </a:lnTo>
                  <a:lnTo>
                    <a:pt x="11138" y="25632"/>
                  </a:lnTo>
                  <a:lnTo>
                    <a:pt x="10797" y="25094"/>
                  </a:lnTo>
                  <a:lnTo>
                    <a:pt x="10478" y="24539"/>
                  </a:lnTo>
                  <a:lnTo>
                    <a:pt x="10185" y="23964"/>
                  </a:lnTo>
                  <a:lnTo>
                    <a:pt x="9922" y="23364"/>
                  </a:lnTo>
                  <a:lnTo>
                    <a:pt x="9691" y="22738"/>
                  </a:lnTo>
                  <a:lnTo>
                    <a:pt x="9491" y="22086"/>
                  </a:lnTo>
                  <a:lnTo>
                    <a:pt x="9321" y="21410"/>
                  </a:lnTo>
                  <a:lnTo>
                    <a:pt x="9182" y="20707"/>
                  </a:lnTo>
                  <a:lnTo>
                    <a:pt x="9074" y="19980"/>
                  </a:lnTo>
                  <a:lnTo>
                    <a:pt x="8997" y="19227"/>
                  </a:lnTo>
                  <a:lnTo>
                    <a:pt x="8951" y="18448"/>
                  </a:lnTo>
                  <a:lnTo>
                    <a:pt x="8935" y="17645"/>
                  </a:lnTo>
                  <a:lnTo>
                    <a:pt x="8957" y="16707"/>
                  </a:lnTo>
                  <a:lnTo>
                    <a:pt x="9021" y="15798"/>
                  </a:lnTo>
                  <a:lnTo>
                    <a:pt x="9127" y="14918"/>
                  </a:lnTo>
                  <a:lnTo>
                    <a:pt x="9277" y="14067"/>
                  </a:lnTo>
                  <a:lnTo>
                    <a:pt x="9468" y="13245"/>
                  </a:lnTo>
                  <a:lnTo>
                    <a:pt x="9703" y="12452"/>
                  </a:lnTo>
                  <a:lnTo>
                    <a:pt x="9980" y="11688"/>
                  </a:lnTo>
                  <a:lnTo>
                    <a:pt x="10300" y="10953"/>
                  </a:lnTo>
                  <a:lnTo>
                    <a:pt x="10662" y="10247"/>
                  </a:lnTo>
                  <a:lnTo>
                    <a:pt x="11067" y="9571"/>
                  </a:lnTo>
                  <a:lnTo>
                    <a:pt x="11517" y="8911"/>
                  </a:lnTo>
                  <a:lnTo>
                    <a:pt x="11995" y="8277"/>
                  </a:lnTo>
                  <a:lnTo>
                    <a:pt x="12500" y="7667"/>
                  </a:lnTo>
                  <a:lnTo>
                    <a:pt x="13034" y="7081"/>
                  </a:lnTo>
                  <a:lnTo>
                    <a:pt x="13596" y="6520"/>
                  </a:lnTo>
                  <a:lnTo>
                    <a:pt x="14186" y="5983"/>
                  </a:lnTo>
                  <a:lnTo>
                    <a:pt x="14805" y="5471"/>
                  </a:lnTo>
                  <a:lnTo>
                    <a:pt x="15451" y="4984"/>
                  </a:lnTo>
                  <a:lnTo>
                    <a:pt x="16126" y="4521"/>
                  </a:lnTo>
                  <a:lnTo>
                    <a:pt x="16828" y="4082"/>
                  </a:lnTo>
                  <a:lnTo>
                    <a:pt x="17564" y="3667"/>
                  </a:lnTo>
                  <a:lnTo>
                    <a:pt x="18320" y="3276"/>
                  </a:lnTo>
                  <a:lnTo>
                    <a:pt x="19095" y="2909"/>
                  </a:lnTo>
                  <a:lnTo>
                    <a:pt x="19891" y="2565"/>
                  </a:lnTo>
                  <a:lnTo>
                    <a:pt x="20706" y="2245"/>
                  </a:lnTo>
                  <a:lnTo>
                    <a:pt x="21542" y="1948"/>
                  </a:lnTo>
                  <a:lnTo>
                    <a:pt x="22397" y="1675"/>
                  </a:lnTo>
                  <a:lnTo>
                    <a:pt x="23273" y="1426"/>
                  </a:lnTo>
                  <a:lnTo>
                    <a:pt x="24168" y="1200"/>
                  </a:lnTo>
                  <a:lnTo>
                    <a:pt x="25084" y="997"/>
                  </a:lnTo>
                  <a:lnTo>
                    <a:pt x="26021" y="808"/>
                  </a:lnTo>
                  <a:lnTo>
                    <a:pt x="26965" y="638"/>
                  </a:lnTo>
                  <a:lnTo>
                    <a:pt x="27916" y="488"/>
                  </a:lnTo>
                  <a:lnTo>
                    <a:pt x="28872" y="359"/>
                  </a:lnTo>
                  <a:lnTo>
                    <a:pt x="29835" y="249"/>
                  </a:lnTo>
                  <a:lnTo>
                    <a:pt x="30805" y="159"/>
                  </a:lnTo>
                  <a:lnTo>
                    <a:pt x="31780" y="89"/>
                  </a:lnTo>
                  <a:lnTo>
                    <a:pt x="32762" y="39"/>
                  </a:lnTo>
                  <a:lnTo>
                    <a:pt x="33751" y="9"/>
                  </a:lnTo>
                  <a:lnTo>
                    <a:pt x="34745" y="0"/>
                  </a:lnTo>
                  <a:lnTo>
                    <a:pt x="35829" y="9"/>
                  </a:lnTo>
                  <a:lnTo>
                    <a:pt x="36885" y="39"/>
                  </a:lnTo>
                  <a:lnTo>
                    <a:pt x="37912" y="89"/>
                  </a:lnTo>
                  <a:lnTo>
                    <a:pt x="38911" y="159"/>
                  </a:lnTo>
                  <a:lnTo>
                    <a:pt x="39882" y="249"/>
                  </a:lnTo>
                  <a:lnTo>
                    <a:pt x="40825" y="359"/>
                  </a:lnTo>
                  <a:lnTo>
                    <a:pt x="41740" y="488"/>
                  </a:lnTo>
                  <a:lnTo>
                    <a:pt x="42627" y="638"/>
                  </a:lnTo>
                  <a:lnTo>
                    <a:pt x="43486" y="808"/>
                  </a:lnTo>
                  <a:lnTo>
                    <a:pt x="44316" y="997"/>
                  </a:lnTo>
                  <a:lnTo>
                    <a:pt x="45129" y="1205"/>
                  </a:lnTo>
                  <a:lnTo>
                    <a:pt x="45917" y="1429"/>
                  </a:lnTo>
                  <a:lnTo>
                    <a:pt x="46679" y="1670"/>
                  </a:lnTo>
                  <a:lnTo>
                    <a:pt x="47415" y="1926"/>
                  </a:lnTo>
                  <a:lnTo>
                    <a:pt x="48127" y="2199"/>
                  </a:lnTo>
                  <a:lnTo>
                    <a:pt x="48813" y="2489"/>
                  </a:lnTo>
                  <a:lnTo>
                    <a:pt x="49473" y="2795"/>
                  </a:lnTo>
                  <a:lnTo>
                    <a:pt x="50108" y="3117"/>
                  </a:lnTo>
                  <a:lnTo>
                    <a:pt x="50718" y="3455"/>
                  </a:lnTo>
                  <a:lnTo>
                    <a:pt x="51302" y="3810"/>
                  </a:lnTo>
                  <a:lnTo>
                    <a:pt x="51871" y="4171"/>
                  </a:lnTo>
                  <a:lnTo>
                    <a:pt x="52416" y="4546"/>
                  </a:lnTo>
                  <a:lnTo>
                    <a:pt x="52938" y="4937"/>
                  </a:lnTo>
                  <a:lnTo>
                    <a:pt x="53436" y="5341"/>
                  </a:lnTo>
                  <a:lnTo>
                    <a:pt x="53910" y="5760"/>
                  </a:lnTo>
                  <a:lnTo>
                    <a:pt x="54361" y="6194"/>
                  </a:lnTo>
                  <a:lnTo>
                    <a:pt x="54788" y="6642"/>
                  </a:lnTo>
                  <a:lnTo>
                    <a:pt x="55192" y="7105"/>
                  </a:lnTo>
                  <a:lnTo>
                    <a:pt x="55572" y="7582"/>
                  </a:lnTo>
                  <a:lnTo>
                    <a:pt x="55929" y="8074"/>
                  </a:lnTo>
                  <a:lnTo>
                    <a:pt x="56263" y="8577"/>
                  </a:lnTo>
                  <a:lnTo>
                    <a:pt x="56576" y="9090"/>
                  </a:lnTo>
                  <a:lnTo>
                    <a:pt x="56869" y="9611"/>
                  </a:lnTo>
                  <a:lnTo>
                    <a:pt x="57141" y="10142"/>
                  </a:lnTo>
                  <a:lnTo>
                    <a:pt x="57391" y="10682"/>
                  </a:lnTo>
                  <a:lnTo>
                    <a:pt x="57621" y="11231"/>
                  </a:lnTo>
                  <a:lnTo>
                    <a:pt x="57831" y="11789"/>
                  </a:lnTo>
                  <a:lnTo>
                    <a:pt x="58019" y="12356"/>
                  </a:lnTo>
                  <a:lnTo>
                    <a:pt x="58186" y="12932"/>
                  </a:lnTo>
                  <a:lnTo>
                    <a:pt x="58333" y="13517"/>
                  </a:lnTo>
                  <a:lnTo>
                    <a:pt x="50485" y="15830"/>
                  </a:lnTo>
                  <a:lnTo>
                    <a:pt x="50344" y="15399"/>
                  </a:lnTo>
                  <a:lnTo>
                    <a:pt x="50191" y="14977"/>
                  </a:lnTo>
                  <a:lnTo>
                    <a:pt x="50028" y="14565"/>
                  </a:lnTo>
                  <a:lnTo>
                    <a:pt x="49854" y="14161"/>
                  </a:lnTo>
                  <a:lnTo>
                    <a:pt x="49669" y="13766"/>
                  </a:lnTo>
                  <a:lnTo>
                    <a:pt x="49473" y="13381"/>
                  </a:lnTo>
                  <a:lnTo>
                    <a:pt x="49266" y="13004"/>
                  </a:lnTo>
                  <a:lnTo>
                    <a:pt x="49048" y="12637"/>
                  </a:lnTo>
                  <a:lnTo>
                    <a:pt x="48820" y="12279"/>
                  </a:lnTo>
                  <a:lnTo>
                    <a:pt x="48580" y="11929"/>
                  </a:lnTo>
                  <a:lnTo>
                    <a:pt x="48329" y="11590"/>
                  </a:lnTo>
                  <a:lnTo>
                    <a:pt x="48063" y="11262"/>
                  </a:lnTo>
                  <a:lnTo>
                    <a:pt x="47784" y="10944"/>
                  </a:lnTo>
                  <a:lnTo>
                    <a:pt x="47492" y="10637"/>
                  </a:lnTo>
                  <a:lnTo>
                    <a:pt x="47185" y="10342"/>
                  </a:lnTo>
                  <a:lnTo>
                    <a:pt x="46866" y="10057"/>
                  </a:lnTo>
                  <a:lnTo>
                    <a:pt x="46532" y="9783"/>
                  </a:lnTo>
                  <a:lnTo>
                    <a:pt x="46185" y="9520"/>
                  </a:lnTo>
                  <a:lnTo>
                    <a:pt x="45825" y="9267"/>
                  </a:lnTo>
                  <a:lnTo>
                    <a:pt x="45450" y="9026"/>
                  </a:lnTo>
                  <a:lnTo>
                    <a:pt x="45062" y="8787"/>
                  </a:lnTo>
                  <a:lnTo>
                    <a:pt x="44658" y="8560"/>
                  </a:lnTo>
                  <a:lnTo>
                    <a:pt x="44238" y="8344"/>
                  </a:lnTo>
                  <a:lnTo>
                    <a:pt x="43803" y="8141"/>
                  </a:lnTo>
                  <a:lnTo>
                    <a:pt x="43353" y="7949"/>
                  </a:lnTo>
                  <a:lnTo>
                    <a:pt x="42887" y="7769"/>
                  </a:lnTo>
                  <a:lnTo>
                    <a:pt x="42405" y="7601"/>
                  </a:lnTo>
                  <a:lnTo>
                    <a:pt x="41909" y="7444"/>
                  </a:lnTo>
                  <a:lnTo>
                    <a:pt x="41397" y="7299"/>
                  </a:lnTo>
                  <a:lnTo>
                    <a:pt x="40869" y="7166"/>
                  </a:lnTo>
                  <a:lnTo>
                    <a:pt x="40334" y="7046"/>
                  </a:lnTo>
                  <a:lnTo>
                    <a:pt x="39780" y="6938"/>
                  </a:lnTo>
                  <a:lnTo>
                    <a:pt x="39209" y="6843"/>
                  </a:lnTo>
                  <a:lnTo>
                    <a:pt x="38619" y="6760"/>
                  </a:lnTo>
                  <a:lnTo>
                    <a:pt x="38011" y="6690"/>
                  </a:lnTo>
                  <a:lnTo>
                    <a:pt x="37385" y="6633"/>
                  </a:lnTo>
                  <a:lnTo>
                    <a:pt x="36741" y="6589"/>
                  </a:lnTo>
                  <a:lnTo>
                    <a:pt x="36079" y="6557"/>
                  </a:lnTo>
                  <a:lnTo>
                    <a:pt x="35399" y="6538"/>
                  </a:lnTo>
                  <a:lnTo>
                    <a:pt x="34700" y="6531"/>
                  </a:lnTo>
                  <a:lnTo>
                    <a:pt x="33771" y="6540"/>
                  </a:lnTo>
                  <a:lnTo>
                    <a:pt x="32871" y="6564"/>
                  </a:lnTo>
                  <a:lnTo>
                    <a:pt x="32000" y="6605"/>
                  </a:lnTo>
                  <a:lnTo>
                    <a:pt x="31158" y="6662"/>
                  </a:lnTo>
                  <a:lnTo>
                    <a:pt x="30345" y="6735"/>
                  </a:lnTo>
                  <a:lnTo>
                    <a:pt x="29562" y="6825"/>
                  </a:lnTo>
                  <a:lnTo>
                    <a:pt x="28807" y="6931"/>
                  </a:lnTo>
                  <a:lnTo>
                    <a:pt x="28081" y="7054"/>
                  </a:lnTo>
                  <a:lnTo>
                    <a:pt x="27384" y="7193"/>
                  </a:lnTo>
                  <a:lnTo>
                    <a:pt x="26717" y="7348"/>
                  </a:lnTo>
                  <a:lnTo>
                    <a:pt x="26084" y="7509"/>
                  </a:lnTo>
                  <a:lnTo>
                    <a:pt x="25476" y="7684"/>
                  </a:lnTo>
                  <a:lnTo>
                    <a:pt x="24890" y="7872"/>
                  </a:lnTo>
                  <a:lnTo>
                    <a:pt x="24329" y="8074"/>
                  </a:lnTo>
                  <a:lnTo>
                    <a:pt x="23791" y="8289"/>
                  </a:lnTo>
                  <a:lnTo>
                    <a:pt x="23277" y="8518"/>
                  </a:lnTo>
                  <a:lnTo>
                    <a:pt x="22786" y="8761"/>
                  </a:lnTo>
                  <a:lnTo>
                    <a:pt x="22319" y="9017"/>
                  </a:lnTo>
                  <a:lnTo>
                    <a:pt x="21875" y="9287"/>
                  </a:lnTo>
                  <a:lnTo>
                    <a:pt x="21455" y="9571"/>
                  </a:lnTo>
                  <a:lnTo>
                    <a:pt x="21067" y="9858"/>
                  </a:lnTo>
                  <a:lnTo>
                    <a:pt x="20700" y="10157"/>
                  </a:lnTo>
                  <a:lnTo>
                    <a:pt x="20355" y="10467"/>
                  </a:lnTo>
                  <a:lnTo>
                    <a:pt x="20032" y="10790"/>
                  </a:lnTo>
                  <a:lnTo>
                    <a:pt x="19731" y="11124"/>
                  </a:lnTo>
                  <a:lnTo>
                    <a:pt x="19452" y="11470"/>
                  </a:lnTo>
                  <a:lnTo>
                    <a:pt x="19194" y="11828"/>
                  </a:lnTo>
                  <a:lnTo>
                    <a:pt x="18958" y="12198"/>
                  </a:lnTo>
                  <a:lnTo>
                    <a:pt x="18744" y="12579"/>
                  </a:lnTo>
                  <a:lnTo>
                    <a:pt x="18552" y="12973"/>
                  </a:lnTo>
                  <a:lnTo>
                    <a:pt x="18379" y="13366"/>
                  </a:lnTo>
                  <a:lnTo>
                    <a:pt x="18225" y="13767"/>
                  </a:lnTo>
                  <a:lnTo>
                    <a:pt x="18089" y="14175"/>
                  </a:lnTo>
                  <a:lnTo>
                    <a:pt x="17971" y="14591"/>
                  </a:lnTo>
                  <a:lnTo>
                    <a:pt x="17871" y="15014"/>
                  </a:lnTo>
                  <a:lnTo>
                    <a:pt x="17790" y="15444"/>
                  </a:lnTo>
                  <a:lnTo>
                    <a:pt x="17726" y="15881"/>
                  </a:lnTo>
                  <a:lnTo>
                    <a:pt x="17681" y="16326"/>
                  </a:lnTo>
                  <a:lnTo>
                    <a:pt x="17654" y="16777"/>
                  </a:lnTo>
                  <a:lnTo>
                    <a:pt x="17645" y="17236"/>
                  </a:lnTo>
                  <a:lnTo>
                    <a:pt x="17654" y="17718"/>
                  </a:lnTo>
                  <a:lnTo>
                    <a:pt x="17681" y="18183"/>
                  </a:lnTo>
                  <a:lnTo>
                    <a:pt x="17726" y="18633"/>
                  </a:lnTo>
                  <a:lnTo>
                    <a:pt x="17790" y="19065"/>
                  </a:lnTo>
                  <a:lnTo>
                    <a:pt x="17871" y="19482"/>
                  </a:lnTo>
                  <a:lnTo>
                    <a:pt x="17971" y="19882"/>
                  </a:lnTo>
                  <a:lnTo>
                    <a:pt x="18089" y="20266"/>
                  </a:lnTo>
                  <a:lnTo>
                    <a:pt x="18225" y="20633"/>
                  </a:lnTo>
                  <a:lnTo>
                    <a:pt x="18379" y="20984"/>
                  </a:lnTo>
                  <a:lnTo>
                    <a:pt x="18552" y="21319"/>
                  </a:lnTo>
                  <a:lnTo>
                    <a:pt x="18752" y="21632"/>
                  </a:lnTo>
                  <a:lnTo>
                    <a:pt x="18971" y="21936"/>
                  </a:lnTo>
                  <a:lnTo>
                    <a:pt x="19209" y="22231"/>
                  </a:lnTo>
                  <a:lnTo>
                    <a:pt x="19466" y="22516"/>
                  </a:lnTo>
                  <a:lnTo>
                    <a:pt x="19743" y="22793"/>
                  </a:lnTo>
                  <a:lnTo>
                    <a:pt x="20038" y="23061"/>
                  </a:lnTo>
                  <a:lnTo>
                    <a:pt x="20352" y="23319"/>
                  </a:lnTo>
                  <a:lnTo>
                    <a:pt x="20686" y="23569"/>
                  </a:lnTo>
                  <a:lnTo>
                    <a:pt x="21038" y="23809"/>
                  </a:lnTo>
                  <a:lnTo>
                    <a:pt x="21410" y="24040"/>
                  </a:lnTo>
                  <a:lnTo>
                    <a:pt x="21801" y="24265"/>
                  </a:lnTo>
                  <a:lnTo>
                    <a:pt x="22211" y="24487"/>
                  </a:lnTo>
                  <a:lnTo>
                    <a:pt x="22642" y="24704"/>
                  </a:lnTo>
                  <a:lnTo>
                    <a:pt x="23093" y="24919"/>
                  </a:lnTo>
                  <a:lnTo>
                    <a:pt x="23564" y="25129"/>
                  </a:lnTo>
                  <a:lnTo>
                    <a:pt x="24055" y="25336"/>
                  </a:lnTo>
                  <a:lnTo>
                    <a:pt x="24566" y="25539"/>
                  </a:lnTo>
                  <a:lnTo>
                    <a:pt x="25096" y="25739"/>
                  </a:lnTo>
                  <a:lnTo>
                    <a:pt x="25647" y="25935"/>
                  </a:lnTo>
                  <a:lnTo>
                    <a:pt x="26218" y="26127"/>
                  </a:lnTo>
                  <a:lnTo>
                    <a:pt x="26818" y="26310"/>
                  </a:lnTo>
                  <a:lnTo>
                    <a:pt x="27439" y="26497"/>
                  </a:lnTo>
                  <a:lnTo>
                    <a:pt x="28081" y="26688"/>
                  </a:lnTo>
                  <a:lnTo>
                    <a:pt x="28743" y="26882"/>
                  </a:lnTo>
                  <a:lnTo>
                    <a:pt x="29427" y="27080"/>
                  </a:lnTo>
                  <a:lnTo>
                    <a:pt x="30131" y="27281"/>
                  </a:lnTo>
                  <a:lnTo>
                    <a:pt x="30857" y="27486"/>
                  </a:lnTo>
                  <a:lnTo>
                    <a:pt x="31603" y="27695"/>
                  </a:lnTo>
                  <a:lnTo>
                    <a:pt x="32370" y="27907"/>
                  </a:lnTo>
                  <a:lnTo>
                    <a:pt x="33158" y="28123"/>
                  </a:lnTo>
                  <a:lnTo>
                    <a:pt x="33945" y="28343"/>
                  </a:lnTo>
                  <a:lnTo>
                    <a:pt x="34727" y="28567"/>
                  </a:lnTo>
                  <a:lnTo>
                    <a:pt x="35505" y="28796"/>
                  </a:lnTo>
                  <a:lnTo>
                    <a:pt x="36279" y="29030"/>
                  </a:lnTo>
                  <a:lnTo>
                    <a:pt x="37047" y="29268"/>
                  </a:lnTo>
                  <a:lnTo>
                    <a:pt x="37812" y="29511"/>
                  </a:lnTo>
                  <a:lnTo>
                    <a:pt x="38572" y="29758"/>
                  </a:lnTo>
                  <a:lnTo>
                    <a:pt x="39327" y="30010"/>
                  </a:lnTo>
                  <a:lnTo>
                    <a:pt x="40077" y="30266"/>
                  </a:lnTo>
                  <a:lnTo>
                    <a:pt x="40824" y="30527"/>
                  </a:lnTo>
                  <a:lnTo>
                    <a:pt x="41568" y="30797"/>
                  </a:lnTo>
                  <a:lnTo>
                    <a:pt x="42295" y="31082"/>
                  </a:lnTo>
                  <a:lnTo>
                    <a:pt x="43005" y="31381"/>
                  </a:lnTo>
                  <a:lnTo>
                    <a:pt x="43698" y="31695"/>
                  </a:lnTo>
                  <a:lnTo>
                    <a:pt x="44373" y="32024"/>
                  </a:lnTo>
                  <a:lnTo>
                    <a:pt x="45031" y="32367"/>
                  </a:lnTo>
                  <a:lnTo>
                    <a:pt x="45672" y="32724"/>
                  </a:lnTo>
                  <a:lnTo>
                    <a:pt x="46296" y="33096"/>
                  </a:lnTo>
                  <a:lnTo>
                    <a:pt x="46902" y="33483"/>
                  </a:lnTo>
                  <a:lnTo>
                    <a:pt x="47492" y="33884"/>
                  </a:lnTo>
                  <a:lnTo>
                    <a:pt x="48060" y="34293"/>
                  </a:lnTo>
                  <a:lnTo>
                    <a:pt x="48606" y="34722"/>
                  </a:lnTo>
                  <a:lnTo>
                    <a:pt x="49127" y="35171"/>
                  </a:lnTo>
                  <a:lnTo>
                    <a:pt x="49625" y="35640"/>
                  </a:lnTo>
                  <a:lnTo>
                    <a:pt x="50100" y="36129"/>
                  </a:lnTo>
                  <a:lnTo>
                    <a:pt x="50551" y="36638"/>
                  </a:lnTo>
                  <a:lnTo>
                    <a:pt x="50978" y="37167"/>
                  </a:lnTo>
                  <a:lnTo>
                    <a:pt x="51382" y="37716"/>
                  </a:lnTo>
                  <a:lnTo>
                    <a:pt x="51762" y="38284"/>
                  </a:lnTo>
                  <a:lnTo>
                    <a:pt x="52118" y="38873"/>
                  </a:lnTo>
                  <a:lnTo>
                    <a:pt x="52454" y="39487"/>
                  </a:lnTo>
                  <a:lnTo>
                    <a:pt x="52755" y="40131"/>
                  </a:lnTo>
                  <a:lnTo>
                    <a:pt x="53021" y="40804"/>
                  </a:lnTo>
                  <a:lnTo>
                    <a:pt x="53251" y="41508"/>
                  </a:lnTo>
                  <a:lnTo>
                    <a:pt x="53445" y="42241"/>
                  </a:lnTo>
                  <a:lnTo>
                    <a:pt x="53604" y="43005"/>
                  </a:lnTo>
                  <a:lnTo>
                    <a:pt x="53728" y="43798"/>
                  </a:lnTo>
                  <a:lnTo>
                    <a:pt x="53817" y="44621"/>
                  </a:lnTo>
                  <a:lnTo>
                    <a:pt x="53870" y="45474"/>
                  </a:lnTo>
                  <a:lnTo>
                    <a:pt x="53887" y="46358"/>
                  </a:lnTo>
                  <a:lnTo>
                    <a:pt x="53817" y="48183"/>
                  </a:lnTo>
                  <a:lnTo>
                    <a:pt x="53606" y="49923"/>
                  </a:lnTo>
                  <a:lnTo>
                    <a:pt x="53255" y="51576"/>
                  </a:lnTo>
                  <a:lnTo>
                    <a:pt x="52762" y="53144"/>
                  </a:lnTo>
                  <a:lnTo>
                    <a:pt x="52130" y="54625"/>
                  </a:lnTo>
                  <a:lnTo>
                    <a:pt x="51356" y="56019"/>
                  </a:lnTo>
                  <a:lnTo>
                    <a:pt x="50442" y="57328"/>
                  </a:lnTo>
                  <a:lnTo>
                    <a:pt x="49388" y="58550"/>
                  </a:lnTo>
                  <a:lnTo>
                    <a:pt x="48192" y="59687"/>
                  </a:lnTo>
                  <a:lnTo>
                    <a:pt x="46857" y="60737"/>
                  </a:lnTo>
                  <a:lnTo>
                    <a:pt x="45376" y="61693"/>
                  </a:lnTo>
                  <a:lnTo>
                    <a:pt x="43745" y="62549"/>
                  </a:lnTo>
                  <a:lnTo>
                    <a:pt x="41964" y="63305"/>
                  </a:lnTo>
                  <a:lnTo>
                    <a:pt x="40034" y="63959"/>
                  </a:lnTo>
                  <a:lnTo>
                    <a:pt x="37955" y="64513"/>
                  </a:lnTo>
                  <a:lnTo>
                    <a:pt x="35725" y="64966"/>
                  </a:lnTo>
                  <a:lnTo>
                    <a:pt x="33346" y="65319"/>
                  </a:lnTo>
                  <a:lnTo>
                    <a:pt x="30817" y="65570"/>
                  </a:lnTo>
                  <a:lnTo>
                    <a:pt x="28139" y="657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923534" y="3749468"/>
              <a:ext cx="59966" cy="63912"/>
            </a:xfrm>
            <a:custGeom>
              <a:avLst/>
              <a:pathLst>
                <a:path w="59966" h="63912">
                  <a:moveTo>
                    <a:pt x="0" y="63912"/>
                  </a:moveTo>
                  <a:lnTo>
                    <a:pt x="12383" y="0"/>
                  </a:lnTo>
                  <a:lnTo>
                    <a:pt x="59966" y="0"/>
                  </a:lnTo>
                  <a:lnTo>
                    <a:pt x="58605" y="7076"/>
                  </a:lnTo>
                  <a:lnTo>
                    <a:pt x="19686" y="7076"/>
                  </a:lnTo>
                  <a:lnTo>
                    <a:pt x="15694" y="27578"/>
                  </a:lnTo>
                  <a:lnTo>
                    <a:pt x="51892" y="27578"/>
                  </a:lnTo>
                  <a:lnTo>
                    <a:pt x="50531" y="34564"/>
                  </a:lnTo>
                  <a:lnTo>
                    <a:pt x="14333" y="34564"/>
                  </a:lnTo>
                  <a:lnTo>
                    <a:pt x="10024" y="56836"/>
                  </a:lnTo>
                  <a:lnTo>
                    <a:pt x="50803" y="56836"/>
                  </a:lnTo>
                  <a:lnTo>
                    <a:pt x="49442" y="63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989579" y="3749468"/>
              <a:ext cx="60601" cy="64819"/>
            </a:xfrm>
            <a:custGeom>
              <a:avLst/>
              <a:pathLst>
                <a:path w="60601" h="64819">
                  <a:moveTo>
                    <a:pt x="22725" y="64819"/>
                  </a:moveTo>
                  <a:lnTo>
                    <a:pt x="21787" y="64807"/>
                  </a:lnTo>
                  <a:lnTo>
                    <a:pt x="20860" y="64770"/>
                  </a:lnTo>
                  <a:lnTo>
                    <a:pt x="19943" y="64709"/>
                  </a:lnTo>
                  <a:lnTo>
                    <a:pt x="19038" y="64623"/>
                  </a:lnTo>
                  <a:lnTo>
                    <a:pt x="18144" y="64513"/>
                  </a:lnTo>
                  <a:lnTo>
                    <a:pt x="17260" y="64378"/>
                  </a:lnTo>
                  <a:lnTo>
                    <a:pt x="16387" y="64219"/>
                  </a:lnTo>
                  <a:lnTo>
                    <a:pt x="15525" y="64035"/>
                  </a:lnTo>
                  <a:lnTo>
                    <a:pt x="14674" y="63827"/>
                  </a:lnTo>
                  <a:lnTo>
                    <a:pt x="13834" y="63594"/>
                  </a:lnTo>
                  <a:lnTo>
                    <a:pt x="13019" y="63336"/>
                  </a:lnTo>
                  <a:lnTo>
                    <a:pt x="12225" y="63052"/>
                  </a:lnTo>
                  <a:lnTo>
                    <a:pt x="11452" y="62741"/>
                  </a:lnTo>
                  <a:lnTo>
                    <a:pt x="10699" y="62404"/>
                  </a:lnTo>
                  <a:lnTo>
                    <a:pt x="9967" y="62041"/>
                  </a:lnTo>
                  <a:lnTo>
                    <a:pt x="9257" y="61651"/>
                  </a:lnTo>
                  <a:lnTo>
                    <a:pt x="8567" y="61235"/>
                  </a:lnTo>
                  <a:lnTo>
                    <a:pt x="7898" y="60793"/>
                  </a:lnTo>
                  <a:lnTo>
                    <a:pt x="7249" y="60324"/>
                  </a:lnTo>
                  <a:lnTo>
                    <a:pt x="6622" y="59830"/>
                  </a:lnTo>
                  <a:lnTo>
                    <a:pt x="6018" y="59308"/>
                  </a:lnTo>
                  <a:lnTo>
                    <a:pt x="5441" y="58761"/>
                  </a:lnTo>
                  <a:lnTo>
                    <a:pt x="4890" y="58187"/>
                  </a:lnTo>
                  <a:lnTo>
                    <a:pt x="4365" y="57587"/>
                  </a:lnTo>
                  <a:lnTo>
                    <a:pt x="3866" y="56961"/>
                  </a:lnTo>
                  <a:lnTo>
                    <a:pt x="3394" y="56308"/>
                  </a:lnTo>
                  <a:lnTo>
                    <a:pt x="2948" y="55629"/>
                  </a:lnTo>
                  <a:lnTo>
                    <a:pt x="2529" y="54923"/>
                  </a:lnTo>
                  <a:lnTo>
                    <a:pt x="2136" y="54192"/>
                  </a:lnTo>
                  <a:lnTo>
                    <a:pt x="1769" y="53434"/>
                  </a:lnTo>
                  <a:lnTo>
                    <a:pt x="1432" y="52649"/>
                  </a:lnTo>
                  <a:lnTo>
                    <a:pt x="1132" y="51837"/>
                  </a:lnTo>
                  <a:lnTo>
                    <a:pt x="866" y="50998"/>
                  </a:lnTo>
                  <a:lnTo>
                    <a:pt x="636" y="50132"/>
                  </a:lnTo>
                  <a:lnTo>
                    <a:pt x="442" y="49238"/>
                  </a:lnTo>
                  <a:lnTo>
                    <a:pt x="283" y="48317"/>
                  </a:lnTo>
                  <a:lnTo>
                    <a:pt x="159" y="47369"/>
                  </a:lnTo>
                  <a:lnTo>
                    <a:pt x="70" y="46394"/>
                  </a:lnTo>
                  <a:lnTo>
                    <a:pt x="17" y="45391"/>
                  </a:lnTo>
                  <a:lnTo>
                    <a:pt x="0" y="44362"/>
                  </a:lnTo>
                  <a:lnTo>
                    <a:pt x="0" y="44169"/>
                  </a:lnTo>
                  <a:lnTo>
                    <a:pt x="3" y="43970"/>
                  </a:lnTo>
                  <a:lnTo>
                    <a:pt x="8" y="43766"/>
                  </a:lnTo>
                  <a:lnTo>
                    <a:pt x="14" y="43556"/>
                  </a:lnTo>
                  <a:lnTo>
                    <a:pt x="22" y="43341"/>
                  </a:lnTo>
                  <a:lnTo>
                    <a:pt x="32" y="43121"/>
                  </a:lnTo>
                  <a:lnTo>
                    <a:pt x="44" y="42895"/>
                  </a:lnTo>
                  <a:lnTo>
                    <a:pt x="58" y="42663"/>
                  </a:lnTo>
                  <a:lnTo>
                    <a:pt x="73" y="42427"/>
                  </a:lnTo>
                  <a:lnTo>
                    <a:pt x="90" y="42184"/>
                  </a:lnTo>
                  <a:lnTo>
                    <a:pt x="109" y="41930"/>
                  </a:lnTo>
                  <a:lnTo>
                    <a:pt x="128" y="41676"/>
                  </a:lnTo>
                  <a:lnTo>
                    <a:pt x="149" y="41422"/>
                  </a:lnTo>
                  <a:lnTo>
                    <a:pt x="170" y="41168"/>
                  </a:lnTo>
                  <a:lnTo>
                    <a:pt x="192" y="40914"/>
                  </a:lnTo>
                  <a:lnTo>
                    <a:pt x="215" y="40660"/>
                  </a:lnTo>
                  <a:lnTo>
                    <a:pt x="239" y="40406"/>
                  </a:lnTo>
                  <a:lnTo>
                    <a:pt x="264" y="40152"/>
                  </a:lnTo>
                  <a:lnTo>
                    <a:pt x="290" y="39898"/>
                  </a:lnTo>
                  <a:lnTo>
                    <a:pt x="317" y="39644"/>
                  </a:lnTo>
                  <a:lnTo>
                    <a:pt x="353" y="39391"/>
                  </a:lnTo>
                  <a:lnTo>
                    <a:pt x="390" y="39140"/>
                  </a:lnTo>
                  <a:lnTo>
                    <a:pt x="426" y="38890"/>
                  </a:lnTo>
                  <a:lnTo>
                    <a:pt x="462" y="38643"/>
                  </a:lnTo>
                  <a:lnTo>
                    <a:pt x="498" y="38397"/>
                  </a:lnTo>
                  <a:lnTo>
                    <a:pt x="535" y="38153"/>
                  </a:lnTo>
                  <a:lnTo>
                    <a:pt x="571" y="37911"/>
                  </a:lnTo>
                  <a:lnTo>
                    <a:pt x="607" y="37670"/>
                  </a:lnTo>
                  <a:lnTo>
                    <a:pt x="644" y="37432"/>
                  </a:lnTo>
                  <a:lnTo>
                    <a:pt x="680" y="37195"/>
                  </a:lnTo>
                  <a:lnTo>
                    <a:pt x="716" y="36954"/>
                  </a:lnTo>
                  <a:lnTo>
                    <a:pt x="752" y="36719"/>
                  </a:lnTo>
                  <a:lnTo>
                    <a:pt x="789" y="36493"/>
                  </a:lnTo>
                  <a:lnTo>
                    <a:pt x="825" y="36273"/>
                  </a:lnTo>
                  <a:lnTo>
                    <a:pt x="861" y="36061"/>
                  </a:lnTo>
                  <a:lnTo>
                    <a:pt x="898" y="35856"/>
                  </a:lnTo>
                  <a:lnTo>
                    <a:pt x="934" y="35658"/>
                  </a:lnTo>
                  <a:lnTo>
                    <a:pt x="970" y="35468"/>
                  </a:lnTo>
                  <a:lnTo>
                    <a:pt x="1006" y="35284"/>
                  </a:lnTo>
                  <a:lnTo>
                    <a:pt x="1043" y="35108"/>
                  </a:lnTo>
                  <a:lnTo>
                    <a:pt x="7847" y="0"/>
                  </a:lnTo>
                  <a:lnTo>
                    <a:pt x="16511" y="0"/>
                  </a:lnTo>
                  <a:lnTo>
                    <a:pt x="9162" y="38238"/>
                  </a:lnTo>
                  <a:lnTo>
                    <a:pt x="9100" y="38566"/>
                  </a:lnTo>
                  <a:lnTo>
                    <a:pt x="9039" y="38897"/>
                  </a:lnTo>
                  <a:lnTo>
                    <a:pt x="8980" y="39230"/>
                  </a:lnTo>
                  <a:lnTo>
                    <a:pt x="8923" y="39566"/>
                  </a:lnTo>
                  <a:lnTo>
                    <a:pt x="8867" y="39905"/>
                  </a:lnTo>
                  <a:lnTo>
                    <a:pt x="8814" y="40247"/>
                  </a:lnTo>
                  <a:lnTo>
                    <a:pt x="8762" y="40591"/>
                  </a:lnTo>
                  <a:lnTo>
                    <a:pt x="8712" y="40938"/>
                  </a:lnTo>
                  <a:lnTo>
                    <a:pt x="8664" y="41288"/>
                  </a:lnTo>
                  <a:lnTo>
                    <a:pt x="8618" y="41640"/>
                  </a:lnTo>
                  <a:lnTo>
                    <a:pt x="8575" y="41981"/>
                  </a:lnTo>
                  <a:lnTo>
                    <a:pt x="8536" y="42315"/>
                  </a:lnTo>
                  <a:lnTo>
                    <a:pt x="8502" y="42642"/>
                  </a:lnTo>
                  <a:lnTo>
                    <a:pt x="8473" y="42961"/>
                  </a:lnTo>
                  <a:lnTo>
                    <a:pt x="8448" y="43273"/>
                  </a:lnTo>
                  <a:lnTo>
                    <a:pt x="8427" y="43578"/>
                  </a:lnTo>
                  <a:lnTo>
                    <a:pt x="8412" y="43876"/>
                  </a:lnTo>
                  <a:lnTo>
                    <a:pt x="8400" y="44166"/>
                  </a:lnTo>
                  <a:lnTo>
                    <a:pt x="8393" y="44449"/>
                  </a:lnTo>
                  <a:lnTo>
                    <a:pt x="8391" y="44725"/>
                  </a:lnTo>
                  <a:lnTo>
                    <a:pt x="8402" y="45387"/>
                  </a:lnTo>
                  <a:lnTo>
                    <a:pt x="8436" y="46031"/>
                  </a:lnTo>
                  <a:lnTo>
                    <a:pt x="8493" y="46657"/>
                  </a:lnTo>
                  <a:lnTo>
                    <a:pt x="8573" y="47265"/>
                  </a:lnTo>
                  <a:lnTo>
                    <a:pt x="8675" y="47855"/>
                  </a:lnTo>
                  <a:lnTo>
                    <a:pt x="8799" y="48426"/>
                  </a:lnTo>
                  <a:lnTo>
                    <a:pt x="8947" y="48979"/>
                  </a:lnTo>
                  <a:lnTo>
                    <a:pt x="9117" y="49515"/>
                  </a:lnTo>
                  <a:lnTo>
                    <a:pt x="9310" y="50032"/>
                  </a:lnTo>
                  <a:lnTo>
                    <a:pt x="9525" y="50531"/>
                  </a:lnTo>
                  <a:lnTo>
                    <a:pt x="9761" y="51012"/>
                  </a:lnTo>
                  <a:lnTo>
                    <a:pt x="10013" y="51478"/>
                  </a:lnTo>
                  <a:lnTo>
                    <a:pt x="10283" y="51927"/>
                  </a:lnTo>
                  <a:lnTo>
                    <a:pt x="10570" y="52360"/>
                  </a:lnTo>
                  <a:lnTo>
                    <a:pt x="10875" y="52776"/>
                  </a:lnTo>
                  <a:lnTo>
                    <a:pt x="11196" y="53176"/>
                  </a:lnTo>
                  <a:lnTo>
                    <a:pt x="11535" y="53560"/>
                  </a:lnTo>
                  <a:lnTo>
                    <a:pt x="11891" y="53927"/>
                  </a:lnTo>
                  <a:lnTo>
                    <a:pt x="12264" y="54278"/>
                  </a:lnTo>
                  <a:lnTo>
                    <a:pt x="12655" y="54613"/>
                  </a:lnTo>
                  <a:lnTo>
                    <a:pt x="13062" y="54923"/>
                  </a:lnTo>
                  <a:lnTo>
                    <a:pt x="13484" y="55217"/>
                  </a:lnTo>
                  <a:lnTo>
                    <a:pt x="13922" y="55496"/>
                  </a:lnTo>
                  <a:lnTo>
                    <a:pt x="14375" y="55760"/>
                  </a:lnTo>
                  <a:lnTo>
                    <a:pt x="14844" y="56008"/>
                  </a:lnTo>
                  <a:lnTo>
                    <a:pt x="15328" y="56241"/>
                  </a:lnTo>
                  <a:lnTo>
                    <a:pt x="15827" y="56458"/>
                  </a:lnTo>
                  <a:lnTo>
                    <a:pt x="16342" y="56660"/>
                  </a:lnTo>
                  <a:lnTo>
                    <a:pt x="16872" y="56846"/>
                  </a:lnTo>
                  <a:lnTo>
                    <a:pt x="17418" y="57017"/>
                  </a:lnTo>
                  <a:lnTo>
                    <a:pt x="17976" y="57164"/>
                  </a:lnTo>
                  <a:lnTo>
                    <a:pt x="18545" y="57295"/>
                  </a:lnTo>
                  <a:lnTo>
                    <a:pt x="19123" y="57411"/>
                  </a:lnTo>
                  <a:lnTo>
                    <a:pt x="19711" y="57511"/>
                  </a:lnTo>
                  <a:lnTo>
                    <a:pt x="20310" y="57596"/>
                  </a:lnTo>
                  <a:lnTo>
                    <a:pt x="20918" y="57665"/>
                  </a:lnTo>
                  <a:lnTo>
                    <a:pt x="21536" y="57719"/>
                  </a:lnTo>
                  <a:lnTo>
                    <a:pt x="22164" y="57758"/>
                  </a:lnTo>
                  <a:lnTo>
                    <a:pt x="22803" y="57781"/>
                  </a:lnTo>
                  <a:lnTo>
                    <a:pt x="23451" y="57788"/>
                  </a:lnTo>
                  <a:lnTo>
                    <a:pt x="24234" y="57778"/>
                  </a:lnTo>
                  <a:lnTo>
                    <a:pt x="25006" y="57748"/>
                  </a:lnTo>
                  <a:lnTo>
                    <a:pt x="25765" y="57699"/>
                  </a:lnTo>
                  <a:lnTo>
                    <a:pt x="26513" y="57629"/>
                  </a:lnTo>
                  <a:lnTo>
                    <a:pt x="27250" y="57539"/>
                  </a:lnTo>
                  <a:lnTo>
                    <a:pt x="27974" y="57429"/>
                  </a:lnTo>
                  <a:lnTo>
                    <a:pt x="28687" y="57299"/>
                  </a:lnTo>
                  <a:lnTo>
                    <a:pt x="29387" y="57150"/>
                  </a:lnTo>
                  <a:lnTo>
                    <a:pt x="30076" y="56980"/>
                  </a:lnTo>
                  <a:lnTo>
                    <a:pt x="30754" y="56790"/>
                  </a:lnTo>
                  <a:lnTo>
                    <a:pt x="31427" y="56579"/>
                  </a:lnTo>
                  <a:lnTo>
                    <a:pt x="32085" y="56344"/>
                  </a:lnTo>
                  <a:lnTo>
                    <a:pt x="32730" y="56086"/>
                  </a:lnTo>
                  <a:lnTo>
                    <a:pt x="33359" y="55803"/>
                  </a:lnTo>
                  <a:lnTo>
                    <a:pt x="33974" y="55498"/>
                  </a:lnTo>
                  <a:lnTo>
                    <a:pt x="34575" y="55168"/>
                  </a:lnTo>
                  <a:lnTo>
                    <a:pt x="35161" y="54815"/>
                  </a:lnTo>
                  <a:lnTo>
                    <a:pt x="35732" y="54439"/>
                  </a:lnTo>
                  <a:lnTo>
                    <a:pt x="36289" y="54039"/>
                  </a:lnTo>
                  <a:lnTo>
                    <a:pt x="36832" y="53615"/>
                  </a:lnTo>
                  <a:lnTo>
                    <a:pt x="37368" y="53167"/>
                  </a:lnTo>
                  <a:lnTo>
                    <a:pt x="37888" y="52692"/>
                  </a:lnTo>
                  <a:lnTo>
                    <a:pt x="38391" y="52190"/>
                  </a:lnTo>
                  <a:lnTo>
                    <a:pt x="38879" y="51663"/>
                  </a:lnTo>
                  <a:lnTo>
                    <a:pt x="39349" y="51109"/>
                  </a:lnTo>
                  <a:lnTo>
                    <a:pt x="39804" y="50529"/>
                  </a:lnTo>
                  <a:lnTo>
                    <a:pt x="40242" y="49922"/>
                  </a:lnTo>
                  <a:lnTo>
                    <a:pt x="40664" y="49290"/>
                  </a:lnTo>
                  <a:lnTo>
                    <a:pt x="41070" y="48631"/>
                  </a:lnTo>
                  <a:lnTo>
                    <a:pt x="41459" y="47945"/>
                  </a:lnTo>
                  <a:lnTo>
                    <a:pt x="41839" y="47223"/>
                  </a:lnTo>
                  <a:lnTo>
                    <a:pt x="42199" y="46470"/>
                  </a:lnTo>
                  <a:lnTo>
                    <a:pt x="42539" y="45688"/>
                  </a:lnTo>
                  <a:lnTo>
                    <a:pt x="42859" y="44875"/>
                  </a:lnTo>
                  <a:lnTo>
                    <a:pt x="43160" y="44033"/>
                  </a:lnTo>
                  <a:lnTo>
                    <a:pt x="43440" y="43161"/>
                  </a:lnTo>
                  <a:lnTo>
                    <a:pt x="43700" y="42258"/>
                  </a:lnTo>
                  <a:lnTo>
                    <a:pt x="43941" y="41326"/>
                  </a:lnTo>
                  <a:lnTo>
                    <a:pt x="44161" y="40364"/>
                  </a:lnTo>
                  <a:lnTo>
                    <a:pt x="44362" y="39372"/>
                  </a:lnTo>
                  <a:lnTo>
                    <a:pt x="51982" y="0"/>
                  </a:lnTo>
                  <a:lnTo>
                    <a:pt x="60601" y="0"/>
                  </a:lnTo>
                  <a:lnTo>
                    <a:pt x="52889" y="39871"/>
                  </a:lnTo>
                  <a:lnTo>
                    <a:pt x="52622" y="41133"/>
                  </a:lnTo>
                  <a:lnTo>
                    <a:pt x="52327" y="42362"/>
                  </a:lnTo>
                  <a:lnTo>
                    <a:pt x="52005" y="43558"/>
                  </a:lnTo>
                  <a:lnTo>
                    <a:pt x="51656" y="44719"/>
                  </a:lnTo>
                  <a:lnTo>
                    <a:pt x="51279" y="45847"/>
                  </a:lnTo>
                  <a:lnTo>
                    <a:pt x="50875" y="46942"/>
                  </a:lnTo>
                  <a:lnTo>
                    <a:pt x="50445" y="48003"/>
                  </a:lnTo>
                  <a:lnTo>
                    <a:pt x="49986" y="49030"/>
                  </a:lnTo>
                  <a:lnTo>
                    <a:pt x="49501" y="50024"/>
                  </a:lnTo>
                  <a:lnTo>
                    <a:pt x="48989" y="50984"/>
                  </a:lnTo>
                  <a:lnTo>
                    <a:pt x="48459" y="51903"/>
                  </a:lnTo>
                  <a:lnTo>
                    <a:pt x="47903" y="52790"/>
                  </a:lnTo>
                  <a:lnTo>
                    <a:pt x="47323" y="53645"/>
                  </a:lnTo>
                  <a:lnTo>
                    <a:pt x="46717" y="54468"/>
                  </a:lnTo>
                  <a:lnTo>
                    <a:pt x="46085" y="55260"/>
                  </a:lnTo>
                  <a:lnTo>
                    <a:pt x="45429" y="56019"/>
                  </a:lnTo>
                  <a:lnTo>
                    <a:pt x="44746" y="56747"/>
                  </a:lnTo>
                  <a:lnTo>
                    <a:pt x="44039" y="57444"/>
                  </a:lnTo>
                  <a:lnTo>
                    <a:pt x="43306" y="58108"/>
                  </a:lnTo>
                  <a:lnTo>
                    <a:pt x="42547" y="58741"/>
                  </a:lnTo>
                  <a:lnTo>
                    <a:pt x="41765" y="59342"/>
                  </a:lnTo>
                  <a:lnTo>
                    <a:pt x="40960" y="59911"/>
                  </a:lnTo>
                  <a:lnTo>
                    <a:pt x="40132" y="60449"/>
                  </a:lnTo>
                  <a:lnTo>
                    <a:pt x="39281" y="60955"/>
                  </a:lnTo>
                  <a:lnTo>
                    <a:pt x="38408" y="61429"/>
                  </a:lnTo>
                  <a:lnTo>
                    <a:pt x="37512" y="61871"/>
                  </a:lnTo>
                  <a:lnTo>
                    <a:pt x="36594" y="62281"/>
                  </a:lnTo>
                  <a:lnTo>
                    <a:pt x="35653" y="62660"/>
                  </a:lnTo>
                  <a:lnTo>
                    <a:pt x="34689" y="63007"/>
                  </a:lnTo>
                  <a:lnTo>
                    <a:pt x="33702" y="63322"/>
                  </a:lnTo>
                  <a:lnTo>
                    <a:pt x="32694" y="63607"/>
                  </a:lnTo>
                  <a:lnTo>
                    <a:pt x="31666" y="63861"/>
                  </a:lnTo>
                  <a:lnTo>
                    <a:pt x="30619" y="64086"/>
                  </a:lnTo>
                  <a:lnTo>
                    <a:pt x="29551" y="64280"/>
                  </a:lnTo>
                  <a:lnTo>
                    <a:pt x="28463" y="64445"/>
                  </a:lnTo>
                  <a:lnTo>
                    <a:pt x="27355" y="64580"/>
                  </a:lnTo>
                  <a:lnTo>
                    <a:pt x="26228" y="64684"/>
                  </a:lnTo>
                  <a:lnTo>
                    <a:pt x="25080" y="64759"/>
                  </a:lnTo>
                  <a:lnTo>
                    <a:pt x="23912" y="648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052584" y="3749468"/>
              <a:ext cx="61236" cy="63912"/>
            </a:xfrm>
            <a:custGeom>
              <a:avLst/>
              <a:pathLst>
                <a:path w="61236" h="63912">
                  <a:moveTo>
                    <a:pt x="30890" y="0"/>
                  </a:moveTo>
                  <a:lnTo>
                    <a:pt x="32221" y="18"/>
                  </a:lnTo>
                  <a:lnTo>
                    <a:pt x="33530" y="72"/>
                  </a:lnTo>
                  <a:lnTo>
                    <a:pt x="34816" y="163"/>
                  </a:lnTo>
                  <a:lnTo>
                    <a:pt x="36079" y="290"/>
                  </a:lnTo>
                  <a:lnTo>
                    <a:pt x="37320" y="453"/>
                  </a:lnTo>
                  <a:lnTo>
                    <a:pt x="38538" y="653"/>
                  </a:lnTo>
                  <a:lnTo>
                    <a:pt x="39733" y="889"/>
                  </a:lnTo>
                  <a:lnTo>
                    <a:pt x="40905" y="1161"/>
                  </a:lnTo>
                  <a:lnTo>
                    <a:pt x="42055" y="1469"/>
                  </a:lnTo>
                  <a:lnTo>
                    <a:pt x="43182" y="1814"/>
                  </a:lnTo>
                  <a:lnTo>
                    <a:pt x="44282" y="2185"/>
                  </a:lnTo>
                  <a:lnTo>
                    <a:pt x="45351" y="2592"/>
                  </a:lnTo>
                  <a:lnTo>
                    <a:pt x="46387" y="3035"/>
                  </a:lnTo>
                  <a:lnTo>
                    <a:pt x="47392" y="3512"/>
                  </a:lnTo>
                  <a:lnTo>
                    <a:pt x="48365" y="4025"/>
                  </a:lnTo>
                  <a:lnTo>
                    <a:pt x="49306" y="4574"/>
                  </a:lnTo>
                  <a:lnTo>
                    <a:pt x="50215" y="5157"/>
                  </a:lnTo>
                  <a:lnTo>
                    <a:pt x="51093" y="5777"/>
                  </a:lnTo>
                  <a:lnTo>
                    <a:pt x="51939" y="6431"/>
                  </a:lnTo>
                  <a:lnTo>
                    <a:pt x="52753" y="7121"/>
                  </a:lnTo>
                  <a:lnTo>
                    <a:pt x="53543" y="7846"/>
                  </a:lnTo>
                  <a:lnTo>
                    <a:pt x="54296" y="8605"/>
                  </a:lnTo>
                  <a:lnTo>
                    <a:pt x="55012" y="9399"/>
                  </a:lnTo>
                  <a:lnTo>
                    <a:pt x="55693" y="10227"/>
                  </a:lnTo>
                  <a:lnTo>
                    <a:pt x="56337" y="11090"/>
                  </a:lnTo>
                  <a:lnTo>
                    <a:pt x="56945" y="11987"/>
                  </a:lnTo>
                  <a:lnTo>
                    <a:pt x="57516" y="12919"/>
                  </a:lnTo>
                  <a:lnTo>
                    <a:pt x="58051" y="13885"/>
                  </a:lnTo>
                  <a:lnTo>
                    <a:pt x="58550" y="14886"/>
                  </a:lnTo>
                  <a:lnTo>
                    <a:pt x="59013" y="15921"/>
                  </a:lnTo>
                  <a:lnTo>
                    <a:pt x="59435" y="16981"/>
                  </a:lnTo>
                  <a:lnTo>
                    <a:pt x="59813" y="18075"/>
                  </a:lnTo>
                  <a:lnTo>
                    <a:pt x="60147" y="19202"/>
                  </a:lnTo>
                  <a:lnTo>
                    <a:pt x="60436" y="20363"/>
                  </a:lnTo>
                  <a:lnTo>
                    <a:pt x="60680" y="21557"/>
                  </a:lnTo>
                  <a:lnTo>
                    <a:pt x="60880" y="22785"/>
                  </a:lnTo>
                  <a:lnTo>
                    <a:pt x="61036" y="24046"/>
                  </a:lnTo>
                  <a:lnTo>
                    <a:pt x="61147" y="25341"/>
                  </a:lnTo>
                  <a:lnTo>
                    <a:pt x="61214" y="26670"/>
                  </a:lnTo>
                  <a:lnTo>
                    <a:pt x="61236" y="28032"/>
                  </a:lnTo>
                  <a:lnTo>
                    <a:pt x="61221" y="29228"/>
                  </a:lnTo>
                  <a:lnTo>
                    <a:pt x="61178" y="30404"/>
                  </a:lnTo>
                  <a:lnTo>
                    <a:pt x="61105" y="31558"/>
                  </a:lnTo>
                  <a:lnTo>
                    <a:pt x="61004" y="32691"/>
                  </a:lnTo>
                  <a:lnTo>
                    <a:pt x="60873" y="33804"/>
                  </a:lnTo>
                  <a:lnTo>
                    <a:pt x="60713" y="34896"/>
                  </a:lnTo>
                  <a:lnTo>
                    <a:pt x="60525" y="35967"/>
                  </a:lnTo>
                  <a:lnTo>
                    <a:pt x="60307" y="37017"/>
                  </a:lnTo>
                  <a:lnTo>
                    <a:pt x="60060" y="38046"/>
                  </a:lnTo>
                  <a:lnTo>
                    <a:pt x="59784" y="39055"/>
                  </a:lnTo>
                  <a:lnTo>
                    <a:pt x="59491" y="40043"/>
                  </a:lnTo>
                  <a:lnTo>
                    <a:pt x="59175" y="41011"/>
                  </a:lnTo>
                  <a:lnTo>
                    <a:pt x="58834" y="41959"/>
                  </a:lnTo>
                  <a:lnTo>
                    <a:pt x="58471" y="42887"/>
                  </a:lnTo>
                  <a:lnTo>
                    <a:pt x="58083" y="43795"/>
                  </a:lnTo>
                  <a:lnTo>
                    <a:pt x="57672" y="44683"/>
                  </a:lnTo>
                  <a:lnTo>
                    <a:pt x="57238" y="45551"/>
                  </a:lnTo>
                  <a:lnTo>
                    <a:pt x="56780" y="46399"/>
                  </a:lnTo>
                  <a:lnTo>
                    <a:pt x="56298" y="47228"/>
                  </a:lnTo>
                  <a:lnTo>
                    <a:pt x="55793" y="48036"/>
                  </a:lnTo>
                  <a:lnTo>
                    <a:pt x="55266" y="48824"/>
                  </a:lnTo>
                  <a:lnTo>
                    <a:pt x="54720" y="49593"/>
                  </a:lnTo>
                  <a:lnTo>
                    <a:pt x="54155" y="50341"/>
                  </a:lnTo>
                  <a:lnTo>
                    <a:pt x="53572" y="51070"/>
                  </a:lnTo>
                  <a:lnTo>
                    <a:pt x="52969" y="51778"/>
                  </a:lnTo>
                  <a:lnTo>
                    <a:pt x="52347" y="52467"/>
                  </a:lnTo>
                  <a:lnTo>
                    <a:pt x="51706" y="53135"/>
                  </a:lnTo>
                  <a:lnTo>
                    <a:pt x="51046" y="53784"/>
                  </a:lnTo>
                  <a:lnTo>
                    <a:pt x="50367" y="54413"/>
                  </a:lnTo>
                  <a:lnTo>
                    <a:pt x="49669" y="55021"/>
                  </a:lnTo>
                  <a:lnTo>
                    <a:pt x="48954" y="55602"/>
                  </a:lnTo>
                  <a:lnTo>
                    <a:pt x="48226" y="56163"/>
                  </a:lnTo>
                  <a:lnTo>
                    <a:pt x="47485" y="56705"/>
                  </a:lnTo>
                  <a:lnTo>
                    <a:pt x="46730" y="57228"/>
                  </a:lnTo>
                  <a:lnTo>
                    <a:pt x="45961" y="57732"/>
                  </a:lnTo>
                  <a:lnTo>
                    <a:pt x="45178" y="58217"/>
                  </a:lnTo>
                  <a:lnTo>
                    <a:pt x="44382" y="58682"/>
                  </a:lnTo>
                  <a:lnTo>
                    <a:pt x="43572" y="59129"/>
                  </a:lnTo>
                  <a:lnTo>
                    <a:pt x="42749" y="59557"/>
                  </a:lnTo>
                  <a:lnTo>
                    <a:pt x="41912" y="59966"/>
                  </a:lnTo>
                  <a:lnTo>
                    <a:pt x="41063" y="60355"/>
                  </a:lnTo>
                  <a:lnTo>
                    <a:pt x="40203" y="60724"/>
                  </a:lnTo>
                  <a:lnTo>
                    <a:pt x="39332" y="61073"/>
                  </a:lnTo>
                  <a:lnTo>
                    <a:pt x="38450" y="61403"/>
                  </a:lnTo>
                  <a:lnTo>
                    <a:pt x="37558" y="61712"/>
                  </a:lnTo>
                  <a:lnTo>
                    <a:pt x="36654" y="62001"/>
                  </a:lnTo>
                  <a:lnTo>
                    <a:pt x="35740" y="62271"/>
                  </a:lnTo>
                  <a:lnTo>
                    <a:pt x="34814" y="62520"/>
                  </a:lnTo>
                  <a:lnTo>
                    <a:pt x="33878" y="62750"/>
                  </a:lnTo>
                  <a:lnTo>
                    <a:pt x="32931" y="62959"/>
                  </a:lnTo>
                  <a:lnTo>
                    <a:pt x="31985" y="63140"/>
                  </a:lnTo>
                  <a:lnTo>
                    <a:pt x="31033" y="63302"/>
                  </a:lnTo>
                  <a:lnTo>
                    <a:pt x="30076" y="63445"/>
                  </a:lnTo>
                  <a:lnTo>
                    <a:pt x="29113" y="63569"/>
                  </a:lnTo>
                  <a:lnTo>
                    <a:pt x="28145" y="63674"/>
                  </a:lnTo>
                  <a:lnTo>
                    <a:pt x="27172" y="63760"/>
                  </a:lnTo>
                  <a:lnTo>
                    <a:pt x="26193" y="63826"/>
                  </a:lnTo>
                  <a:lnTo>
                    <a:pt x="25209" y="63874"/>
                  </a:lnTo>
                  <a:lnTo>
                    <a:pt x="24219" y="63902"/>
                  </a:lnTo>
                  <a:lnTo>
                    <a:pt x="23224" y="63912"/>
                  </a:lnTo>
                  <a:lnTo>
                    <a:pt x="0" y="63912"/>
                  </a:lnTo>
                  <a:lnTo>
                    <a:pt x="1238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62563" y="3756408"/>
              <a:ext cx="42457" cy="50032"/>
            </a:xfrm>
            <a:custGeom>
              <a:avLst/>
              <a:pathLst>
                <a:path w="42457" h="50032">
                  <a:moveTo>
                    <a:pt x="0" y="50032"/>
                  </a:moveTo>
                  <a:lnTo>
                    <a:pt x="12882" y="50032"/>
                  </a:lnTo>
                  <a:lnTo>
                    <a:pt x="14203" y="50012"/>
                  </a:lnTo>
                  <a:lnTo>
                    <a:pt x="15500" y="49952"/>
                  </a:lnTo>
                  <a:lnTo>
                    <a:pt x="16772" y="49852"/>
                  </a:lnTo>
                  <a:lnTo>
                    <a:pt x="18020" y="49712"/>
                  </a:lnTo>
                  <a:lnTo>
                    <a:pt x="19244" y="49533"/>
                  </a:lnTo>
                  <a:lnTo>
                    <a:pt x="20442" y="49313"/>
                  </a:lnTo>
                  <a:lnTo>
                    <a:pt x="21617" y="49054"/>
                  </a:lnTo>
                  <a:lnTo>
                    <a:pt x="22767" y="48754"/>
                  </a:lnTo>
                  <a:lnTo>
                    <a:pt x="23892" y="48415"/>
                  </a:lnTo>
                  <a:lnTo>
                    <a:pt x="24993" y="48036"/>
                  </a:lnTo>
                  <a:lnTo>
                    <a:pt x="26074" y="47620"/>
                  </a:lnTo>
                  <a:lnTo>
                    <a:pt x="27123" y="47169"/>
                  </a:lnTo>
                  <a:lnTo>
                    <a:pt x="28139" y="46683"/>
                  </a:lnTo>
                  <a:lnTo>
                    <a:pt x="29123" y="46163"/>
                  </a:lnTo>
                  <a:lnTo>
                    <a:pt x="30073" y="45609"/>
                  </a:lnTo>
                  <a:lnTo>
                    <a:pt x="30991" y="45020"/>
                  </a:lnTo>
                  <a:lnTo>
                    <a:pt x="31877" y="44397"/>
                  </a:lnTo>
                  <a:lnTo>
                    <a:pt x="32730" y="43739"/>
                  </a:lnTo>
                  <a:lnTo>
                    <a:pt x="33550" y="43047"/>
                  </a:lnTo>
                  <a:lnTo>
                    <a:pt x="34337" y="42321"/>
                  </a:lnTo>
                  <a:lnTo>
                    <a:pt x="35099" y="41552"/>
                  </a:lnTo>
                  <a:lnTo>
                    <a:pt x="35825" y="40751"/>
                  </a:lnTo>
                  <a:lnTo>
                    <a:pt x="36514" y="39919"/>
                  </a:lnTo>
                  <a:lnTo>
                    <a:pt x="37168" y="39055"/>
                  </a:lnTo>
                  <a:lnTo>
                    <a:pt x="37785" y="38159"/>
                  </a:lnTo>
                  <a:lnTo>
                    <a:pt x="38365" y="37231"/>
                  </a:lnTo>
                  <a:lnTo>
                    <a:pt x="38909" y="36272"/>
                  </a:lnTo>
                  <a:lnTo>
                    <a:pt x="39418" y="35281"/>
                  </a:lnTo>
                  <a:lnTo>
                    <a:pt x="39889" y="34258"/>
                  </a:lnTo>
                  <a:lnTo>
                    <a:pt x="40325" y="33203"/>
                  </a:lnTo>
                  <a:lnTo>
                    <a:pt x="40730" y="32110"/>
                  </a:lnTo>
                  <a:lnTo>
                    <a:pt x="41092" y="30988"/>
                  </a:lnTo>
                  <a:lnTo>
                    <a:pt x="41412" y="29838"/>
                  </a:lnTo>
                  <a:lnTo>
                    <a:pt x="41689" y="28660"/>
                  </a:lnTo>
                  <a:lnTo>
                    <a:pt x="41924" y="27454"/>
                  </a:lnTo>
                  <a:lnTo>
                    <a:pt x="42116" y="26220"/>
                  </a:lnTo>
                  <a:lnTo>
                    <a:pt x="42265" y="24957"/>
                  </a:lnTo>
                  <a:lnTo>
                    <a:pt x="42371" y="23667"/>
                  </a:lnTo>
                  <a:lnTo>
                    <a:pt x="42435" y="22348"/>
                  </a:lnTo>
                  <a:lnTo>
                    <a:pt x="42457" y="21001"/>
                  </a:lnTo>
                  <a:lnTo>
                    <a:pt x="42440" y="19928"/>
                  </a:lnTo>
                  <a:lnTo>
                    <a:pt x="42390" y="18884"/>
                  </a:lnTo>
                  <a:lnTo>
                    <a:pt x="42306" y="17870"/>
                  </a:lnTo>
                  <a:lnTo>
                    <a:pt x="42188" y="16886"/>
                  </a:lnTo>
                  <a:lnTo>
                    <a:pt x="42037" y="15932"/>
                  </a:lnTo>
                  <a:lnTo>
                    <a:pt x="41852" y="15008"/>
                  </a:lnTo>
                  <a:lnTo>
                    <a:pt x="41634" y="14114"/>
                  </a:lnTo>
                  <a:lnTo>
                    <a:pt x="41383" y="13250"/>
                  </a:lnTo>
                  <a:lnTo>
                    <a:pt x="41097" y="12416"/>
                  </a:lnTo>
                  <a:lnTo>
                    <a:pt x="40778" y="11612"/>
                  </a:lnTo>
                  <a:lnTo>
                    <a:pt x="40439" y="10836"/>
                  </a:lnTo>
                  <a:lnTo>
                    <a:pt x="40074" y="10088"/>
                  </a:lnTo>
                  <a:lnTo>
                    <a:pt x="39684" y="9366"/>
                  </a:lnTo>
                  <a:lnTo>
                    <a:pt x="39269" y="8672"/>
                  </a:lnTo>
                  <a:lnTo>
                    <a:pt x="38828" y="8006"/>
                  </a:lnTo>
                  <a:lnTo>
                    <a:pt x="38362" y="7366"/>
                  </a:lnTo>
                  <a:lnTo>
                    <a:pt x="37870" y="6754"/>
                  </a:lnTo>
                  <a:lnTo>
                    <a:pt x="37353" y="6168"/>
                  </a:lnTo>
                  <a:lnTo>
                    <a:pt x="36810" y="5611"/>
                  </a:lnTo>
                  <a:lnTo>
                    <a:pt x="36242" y="5080"/>
                  </a:lnTo>
                  <a:lnTo>
                    <a:pt x="35651" y="4576"/>
                  </a:lnTo>
                  <a:lnTo>
                    <a:pt x="35038" y="4100"/>
                  </a:lnTo>
                  <a:lnTo>
                    <a:pt x="34402" y="3651"/>
                  </a:lnTo>
                  <a:lnTo>
                    <a:pt x="33746" y="3229"/>
                  </a:lnTo>
                  <a:lnTo>
                    <a:pt x="33067" y="2835"/>
                  </a:lnTo>
                  <a:lnTo>
                    <a:pt x="32367" y="2467"/>
                  </a:lnTo>
                  <a:lnTo>
                    <a:pt x="31645" y="2127"/>
                  </a:lnTo>
                  <a:lnTo>
                    <a:pt x="30901" y="1814"/>
                  </a:lnTo>
                  <a:lnTo>
                    <a:pt x="30135" y="1528"/>
                  </a:lnTo>
                  <a:lnTo>
                    <a:pt x="29348" y="1270"/>
                  </a:lnTo>
                  <a:lnTo>
                    <a:pt x="28543" y="1028"/>
                  </a:lnTo>
                  <a:lnTo>
                    <a:pt x="27725" y="812"/>
                  </a:lnTo>
                  <a:lnTo>
                    <a:pt x="26895" y="622"/>
                  </a:lnTo>
                  <a:lnTo>
                    <a:pt x="26053" y="457"/>
                  </a:lnTo>
                  <a:lnTo>
                    <a:pt x="25197" y="317"/>
                  </a:lnTo>
                  <a:lnTo>
                    <a:pt x="24329" y="203"/>
                  </a:lnTo>
                  <a:lnTo>
                    <a:pt x="23448" y="114"/>
                  </a:lnTo>
                  <a:lnTo>
                    <a:pt x="22554" y="50"/>
                  </a:lnTo>
                  <a:lnTo>
                    <a:pt x="21648" y="12"/>
                  </a:lnTo>
                  <a:lnTo>
                    <a:pt x="20729" y="0"/>
                  </a:lnTo>
                  <a:lnTo>
                    <a:pt x="97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121849" y="3748516"/>
              <a:ext cx="64638" cy="65772"/>
            </a:xfrm>
            <a:custGeom>
              <a:avLst/>
              <a:pathLst>
                <a:path w="64638" h="65772">
                  <a:moveTo>
                    <a:pt x="37512" y="0"/>
                  </a:moveTo>
                  <a:lnTo>
                    <a:pt x="38804" y="19"/>
                  </a:lnTo>
                  <a:lnTo>
                    <a:pt x="40065" y="78"/>
                  </a:lnTo>
                  <a:lnTo>
                    <a:pt x="41297" y="175"/>
                  </a:lnTo>
                  <a:lnTo>
                    <a:pt x="42498" y="312"/>
                  </a:lnTo>
                  <a:lnTo>
                    <a:pt x="43670" y="487"/>
                  </a:lnTo>
                  <a:lnTo>
                    <a:pt x="44812" y="702"/>
                  </a:lnTo>
                  <a:lnTo>
                    <a:pt x="45924" y="955"/>
                  </a:lnTo>
                  <a:lnTo>
                    <a:pt x="47005" y="1248"/>
                  </a:lnTo>
                  <a:lnTo>
                    <a:pt x="48057" y="1579"/>
                  </a:lnTo>
                  <a:lnTo>
                    <a:pt x="49079" y="1950"/>
                  </a:lnTo>
                  <a:lnTo>
                    <a:pt x="50070" y="2347"/>
                  </a:lnTo>
                  <a:lnTo>
                    <a:pt x="51030" y="2776"/>
                  </a:lnTo>
                  <a:lnTo>
                    <a:pt x="51957" y="3236"/>
                  </a:lnTo>
                  <a:lnTo>
                    <a:pt x="52853" y="3728"/>
                  </a:lnTo>
                  <a:lnTo>
                    <a:pt x="53717" y="4252"/>
                  </a:lnTo>
                  <a:lnTo>
                    <a:pt x="54550" y="4808"/>
                  </a:lnTo>
                  <a:lnTo>
                    <a:pt x="55350" y="5395"/>
                  </a:lnTo>
                  <a:lnTo>
                    <a:pt x="56119" y="6014"/>
                  </a:lnTo>
                  <a:lnTo>
                    <a:pt x="56856" y="6665"/>
                  </a:lnTo>
                  <a:lnTo>
                    <a:pt x="57562" y="7348"/>
                  </a:lnTo>
                  <a:lnTo>
                    <a:pt x="58243" y="8060"/>
                  </a:lnTo>
                  <a:lnTo>
                    <a:pt x="58890" y="8798"/>
                  </a:lnTo>
                  <a:lnTo>
                    <a:pt x="59502" y="9562"/>
                  </a:lnTo>
                  <a:lnTo>
                    <a:pt x="60080" y="10353"/>
                  </a:lnTo>
                  <a:lnTo>
                    <a:pt x="60623" y="11169"/>
                  </a:lnTo>
                  <a:lnTo>
                    <a:pt x="61132" y="12013"/>
                  </a:lnTo>
                  <a:lnTo>
                    <a:pt x="61607" y="12882"/>
                  </a:lnTo>
                  <a:lnTo>
                    <a:pt x="62047" y="13778"/>
                  </a:lnTo>
                  <a:lnTo>
                    <a:pt x="62452" y="14700"/>
                  </a:lnTo>
                  <a:lnTo>
                    <a:pt x="62823" y="15649"/>
                  </a:lnTo>
                  <a:lnTo>
                    <a:pt x="63168" y="16620"/>
                  </a:lnTo>
                  <a:lnTo>
                    <a:pt x="63477" y="17612"/>
                  </a:lnTo>
                  <a:lnTo>
                    <a:pt x="63749" y="18623"/>
                  </a:lnTo>
                  <a:lnTo>
                    <a:pt x="63985" y="19655"/>
                  </a:lnTo>
                  <a:lnTo>
                    <a:pt x="64184" y="20706"/>
                  </a:lnTo>
                  <a:lnTo>
                    <a:pt x="64347" y="21778"/>
                  </a:lnTo>
                  <a:lnTo>
                    <a:pt x="64474" y="22869"/>
                  </a:lnTo>
                  <a:lnTo>
                    <a:pt x="64565" y="23981"/>
                  </a:lnTo>
                  <a:lnTo>
                    <a:pt x="64620" y="25112"/>
                  </a:lnTo>
                  <a:lnTo>
                    <a:pt x="64638" y="26263"/>
                  </a:lnTo>
                  <a:lnTo>
                    <a:pt x="64627" y="26709"/>
                  </a:lnTo>
                  <a:lnTo>
                    <a:pt x="64612" y="27159"/>
                  </a:lnTo>
                  <a:lnTo>
                    <a:pt x="64594" y="27613"/>
                  </a:lnTo>
                  <a:lnTo>
                    <a:pt x="64572" y="28070"/>
                  </a:lnTo>
                  <a:lnTo>
                    <a:pt x="64547" y="28531"/>
                  </a:lnTo>
                  <a:lnTo>
                    <a:pt x="64518" y="28996"/>
                  </a:lnTo>
                  <a:lnTo>
                    <a:pt x="64485" y="29464"/>
                  </a:lnTo>
                  <a:lnTo>
                    <a:pt x="64449" y="29935"/>
                  </a:lnTo>
                  <a:lnTo>
                    <a:pt x="64409" y="30411"/>
                  </a:lnTo>
                  <a:lnTo>
                    <a:pt x="64366" y="30890"/>
                  </a:lnTo>
                  <a:lnTo>
                    <a:pt x="64327" y="31360"/>
                  </a:lnTo>
                  <a:lnTo>
                    <a:pt x="64282" y="31826"/>
                  </a:lnTo>
                  <a:lnTo>
                    <a:pt x="64232" y="32289"/>
                  </a:lnTo>
                  <a:lnTo>
                    <a:pt x="64177" y="32748"/>
                  </a:lnTo>
                  <a:lnTo>
                    <a:pt x="64116" y="33203"/>
                  </a:lnTo>
                  <a:lnTo>
                    <a:pt x="64050" y="33655"/>
                  </a:lnTo>
                  <a:lnTo>
                    <a:pt x="63978" y="34103"/>
                  </a:lnTo>
                  <a:lnTo>
                    <a:pt x="63901" y="34548"/>
                  </a:lnTo>
                  <a:lnTo>
                    <a:pt x="63819" y="34989"/>
                  </a:lnTo>
                  <a:lnTo>
                    <a:pt x="63731" y="35426"/>
                  </a:lnTo>
                  <a:lnTo>
                    <a:pt x="63440" y="36809"/>
                  </a:lnTo>
                  <a:lnTo>
                    <a:pt x="63112" y="38166"/>
                  </a:lnTo>
                  <a:lnTo>
                    <a:pt x="62747" y="39495"/>
                  </a:lnTo>
                  <a:lnTo>
                    <a:pt x="62344" y="40796"/>
                  </a:lnTo>
                  <a:lnTo>
                    <a:pt x="61905" y="42071"/>
                  </a:lnTo>
                  <a:lnTo>
                    <a:pt x="61428" y="43318"/>
                  </a:lnTo>
                  <a:lnTo>
                    <a:pt x="60914" y="44539"/>
                  </a:lnTo>
                  <a:lnTo>
                    <a:pt x="60363" y="45732"/>
                  </a:lnTo>
                  <a:lnTo>
                    <a:pt x="59775" y="46897"/>
                  </a:lnTo>
                  <a:lnTo>
                    <a:pt x="59149" y="48036"/>
                  </a:lnTo>
                  <a:lnTo>
                    <a:pt x="58490" y="49135"/>
                  </a:lnTo>
                  <a:lnTo>
                    <a:pt x="57799" y="50202"/>
                  </a:lnTo>
                  <a:lnTo>
                    <a:pt x="57078" y="51237"/>
                  </a:lnTo>
                  <a:lnTo>
                    <a:pt x="56326" y="52238"/>
                  </a:lnTo>
                  <a:lnTo>
                    <a:pt x="55543" y="53207"/>
                  </a:lnTo>
                  <a:lnTo>
                    <a:pt x="54729" y="54143"/>
                  </a:lnTo>
                  <a:lnTo>
                    <a:pt x="53885" y="55047"/>
                  </a:lnTo>
                  <a:lnTo>
                    <a:pt x="53009" y="55918"/>
                  </a:lnTo>
                  <a:lnTo>
                    <a:pt x="52103" y="56756"/>
                  </a:lnTo>
                  <a:lnTo>
                    <a:pt x="51166" y="57562"/>
                  </a:lnTo>
                  <a:lnTo>
                    <a:pt x="50208" y="58333"/>
                  </a:lnTo>
                  <a:lnTo>
                    <a:pt x="49223" y="59068"/>
                  </a:lnTo>
                  <a:lnTo>
                    <a:pt x="48209" y="59766"/>
                  </a:lnTo>
                  <a:lnTo>
                    <a:pt x="47167" y="60428"/>
                  </a:lnTo>
                  <a:lnTo>
                    <a:pt x="46097" y="61054"/>
                  </a:lnTo>
                  <a:lnTo>
                    <a:pt x="44999" y="61644"/>
                  </a:lnTo>
                  <a:lnTo>
                    <a:pt x="43872" y="62197"/>
                  </a:lnTo>
                  <a:lnTo>
                    <a:pt x="42718" y="62715"/>
                  </a:lnTo>
                  <a:lnTo>
                    <a:pt x="41535" y="63195"/>
                  </a:lnTo>
                  <a:lnTo>
                    <a:pt x="40325" y="63640"/>
                  </a:lnTo>
                  <a:lnTo>
                    <a:pt x="39099" y="64045"/>
                  </a:lnTo>
                  <a:lnTo>
                    <a:pt x="37852" y="64407"/>
                  </a:lnTo>
                  <a:lnTo>
                    <a:pt x="36584" y="64727"/>
                  </a:lnTo>
                  <a:lnTo>
                    <a:pt x="35295" y="65004"/>
                  </a:lnTo>
                  <a:lnTo>
                    <a:pt x="33986" y="65239"/>
                  </a:lnTo>
                  <a:lnTo>
                    <a:pt x="32655" y="65431"/>
                  </a:lnTo>
                  <a:lnTo>
                    <a:pt x="31304" y="65580"/>
                  </a:lnTo>
                  <a:lnTo>
                    <a:pt x="29932" y="65687"/>
                  </a:lnTo>
                  <a:lnTo>
                    <a:pt x="28539" y="65750"/>
                  </a:lnTo>
                  <a:lnTo>
                    <a:pt x="27125" y="65772"/>
                  </a:lnTo>
                  <a:lnTo>
                    <a:pt x="25781" y="65752"/>
                  </a:lnTo>
                  <a:lnTo>
                    <a:pt x="24472" y="65694"/>
                  </a:lnTo>
                  <a:lnTo>
                    <a:pt x="23198" y="65596"/>
                  </a:lnTo>
                  <a:lnTo>
                    <a:pt x="21957" y="65460"/>
                  </a:lnTo>
                  <a:lnTo>
                    <a:pt x="20752" y="65284"/>
                  </a:lnTo>
                  <a:lnTo>
                    <a:pt x="19581" y="65070"/>
                  </a:lnTo>
                  <a:lnTo>
                    <a:pt x="18444" y="64816"/>
                  </a:lnTo>
                  <a:lnTo>
                    <a:pt x="17342" y="64523"/>
                  </a:lnTo>
                  <a:lnTo>
                    <a:pt x="16274" y="64192"/>
                  </a:lnTo>
                  <a:lnTo>
                    <a:pt x="15241" y="63821"/>
                  </a:lnTo>
                  <a:lnTo>
                    <a:pt x="14241" y="63407"/>
                  </a:lnTo>
                  <a:lnTo>
                    <a:pt x="13276" y="62961"/>
                  </a:lnTo>
                  <a:lnTo>
                    <a:pt x="12343" y="62485"/>
                  </a:lnTo>
                  <a:lnTo>
                    <a:pt x="11445" y="61978"/>
                  </a:lnTo>
                  <a:lnTo>
                    <a:pt x="10580" y="61440"/>
                  </a:lnTo>
                  <a:lnTo>
                    <a:pt x="9748" y="60871"/>
                  </a:lnTo>
                  <a:lnTo>
                    <a:pt x="8950" y="60271"/>
                  </a:lnTo>
                  <a:lnTo>
                    <a:pt x="8186" y="59641"/>
                  </a:lnTo>
                  <a:lnTo>
                    <a:pt x="7455" y="58980"/>
                  </a:lnTo>
                  <a:lnTo>
                    <a:pt x="6758" y="58287"/>
                  </a:lnTo>
                  <a:lnTo>
                    <a:pt x="6103" y="57557"/>
                  </a:lnTo>
                  <a:lnTo>
                    <a:pt x="5481" y="56800"/>
                  </a:lnTo>
                  <a:lnTo>
                    <a:pt x="4891" y="56015"/>
                  </a:lnTo>
                  <a:lnTo>
                    <a:pt x="4334" y="55203"/>
                  </a:lnTo>
                  <a:lnTo>
                    <a:pt x="3810" y="54364"/>
                  </a:lnTo>
                  <a:lnTo>
                    <a:pt x="3318" y="53497"/>
                  </a:lnTo>
                  <a:lnTo>
                    <a:pt x="2859" y="52604"/>
                  </a:lnTo>
                  <a:lnTo>
                    <a:pt x="2433" y="51683"/>
                  </a:lnTo>
                  <a:lnTo>
                    <a:pt x="2039" y="50735"/>
                  </a:lnTo>
                  <a:lnTo>
                    <a:pt x="1678" y="49760"/>
                  </a:lnTo>
                  <a:lnTo>
                    <a:pt x="1359" y="48761"/>
                  </a:lnTo>
                  <a:lnTo>
                    <a:pt x="1074" y="47742"/>
                  </a:lnTo>
                  <a:lnTo>
                    <a:pt x="822" y="46703"/>
                  </a:lnTo>
                  <a:lnTo>
                    <a:pt x="604" y="45645"/>
                  </a:lnTo>
                  <a:lnTo>
                    <a:pt x="419" y="44566"/>
                  </a:lnTo>
                  <a:lnTo>
                    <a:pt x="268" y="43467"/>
                  </a:lnTo>
                  <a:lnTo>
                    <a:pt x="151" y="42349"/>
                  </a:lnTo>
                  <a:lnTo>
                    <a:pt x="67" y="41210"/>
                  </a:lnTo>
                  <a:lnTo>
                    <a:pt x="16" y="40052"/>
                  </a:lnTo>
                  <a:lnTo>
                    <a:pt x="0" y="38873"/>
                  </a:lnTo>
                  <a:lnTo>
                    <a:pt x="1" y="38455"/>
                  </a:lnTo>
                  <a:lnTo>
                    <a:pt x="7" y="38035"/>
                  </a:lnTo>
                  <a:lnTo>
                    <a:pt x="16" y="37613"/>
                  </a:lnTo>
                  <a:lnTo>
                    <a:pt x="29" y="37189"/>
                  </a:lnTo>
                  <a:lnTo>
                    <a:pt x="45" y="36764"/>
                  </a:lnTo>
                  <a:lnTo>
                    <a:pt x="65" y="36337"/>
                  </a:lnTo>
                  <a:lnTo>
                    <a:pt x="88" y="35908"/>
                  </a:lnTo>
                  <a:lnTo>
                    <a:pt x="116" y="35477"/>
                  </a:lnTo>
                  <a:lnTo>
                    <a:pt x="146" y="35044"/>
                  </a:lnTo>
                  <a:lnTo>
                    <a:pt x="181" y="34609"/>
                  </a:lnTo>
                  <a:lnTo>
                    <a:pt x="229" y="34173"/>
                  </a:lnTo>
                  <a:lnTo>
                    <a:pt x="281" y="33737"/>
                  </a:lnTo>
                  <a:lnTo>
                    <a:pt x="337" y="33299"/>
                  </a:lnTo>
                  <a:lnTo>
                    <a:pt x="399" y="32860"/>
                  </a:lnTo>
                  <a:lnTo>
                    <a:pt x="464" y="32421"/>
                  </a:lnTo>
                  <a:lnTo>
                    <a:pt x="535" y="31980"/>
                  </a:lnTo>
                  <a:lnTo>
                    <a:pt x="610" y="31539"/>
                  </a:lnTo>
                  <a:lnTo>
                    <a:pt x="689" y="31097"/>
                  </a:lnTo>
                  <a:lnTo>
                    <a:pt x="773" y="30653"/>
                  </a:lnTo>
                  <a:lnTo>
                    <a:pt x="861" y="30209"/>
                  </a:lnTo>
                  <a:lnTo>
                    <a:pt x="1152" y="28861"/>
                  </a:lnTo>
                  <a:lnTo>
                    <a:pt x="1478" y="27537"/>
                  </a:lnTo>
                  <a:lnTo>
                    <a:pt x="1841" y="26237"/>
                  </a:lnTo>
                  <a:lnTo>
                    <a:pt x="2240" y="24962"/>
                  </a:lnTo>
                  <a:lnTo>
                    <a:pt x="2676" y="23712"/>
                  </a:lnTo>
                  <a:lnTo>
                    <a:pt x="3147" y="22485"/>
                  </a:lnTo>
                  <a:lnTo>
                    <a:pt x="3656" y="21284"/>
                  </a:lnTo>
                  <a:lnTo>
                    <a:pt x="4200" y="20107"/>
                  </a:lnTo>
                  <a:lnTo>
                    <a:pt x="4780" y="18954"/>
                  </a:lnTo>
                  <a:lnTo>
                    <a:pt x="5397" y="17826"/>
                  </a:lnTo>
                  <a:lnTo>
                    <a:pt x="6048" y="16727"/>
                  </a:lnTo>
                  <a:lnTo>
                    <a:pt x="6729" y="15660"/>
                  </a:lnTo>
                  <a:lnTo>
                    <a:pt x="7441" y="14625"/>
                  </a:lnTo>
                  <a:lnTo>
                    <a:pt x="8184" y="13624"/>
                  </a:lnTo>
                  <a:lnTo>
                    <a:pt x="8958" y="12655"/>
                  </a:lnTo>
                  <a:lnTo>
                    <a:pt x="9763" y="11719"/>
                  </a:lnTo>
                  <a:lnTo>
                    <a:pt x="10598" y="10815"/>
                  </a:lnTo>
                  <a:lnTo>
                    <a:pt x="11465" y="9944"/>
                  </a:lnTo>
                  <a:lnTo>
                    <a:pt x="12362" y="9106"/>
                  </a:lnTo>
                  <a:lnTo>
                    <a:pt x="13290" y="8300"/>
                  </a:lnTo>
                  <a:lnTo>
                    <a:pt x="14256" y="7521"/>
                  </a:lnTo>
                  <a:lnTo>
                    <a:pt x="15250" y="6778"/>
                  </a:lnTo>
                  <a:lnTo>
                    <a:pt x="16270" y="6073"/>
                  </a:lnTo>
                  <a:lnTo>
                    <a:pt x="17318" y="5405"/>
                  </a:lnTo>
                  <a:lnTo>
                    <a:pt x="18393" y="4774"/>
                  </a:lnTo>
                  <a:lnTo>
                    <a:pt x="19495" y="4180"/>
                  </a:lnTo>
                  <a:lnTo>
                    <a:pt x="20625" y="3623"/>
                  </a:lnTo>
                  <a:lnTo>
                    <a:pt x="21781" y="3104"/>
                  </a:lnTo>
                  <a:lnTo>
                    <a:pt x="22965" y="2622"/>
                  </a:lnTo>
                  <a:lnTo>
                    <a:pt x="24176" y="2177"/>
                  </a:lnTo>
                  <a:lnTo>
                    <a:pt x="25412" y="1763"/>
                  </a:lnTo>
                  <a:lnTo>
                    <a:pt x="26669" y="1393"/>
                  </a:lnTo>
                  <a:lnTo>
                    <a:pt x="27949" y="1066"/>
                  </a:lnTo>
                  <a:lnTo>
                    <a:pt x="29250" y="783"/>
                  </a:lnTo>
                  <a:lnTo>
                    <a:pt x="30572" y="544"/>
                  </a:lnTo>
                  <a:lnTo>
                    <a:pt x="31917" y="348"/>
                  </a:lnTo>
                  <a:lnTo>
                    <a:pt x="33283" y="195"/>
                  </a:lnTo>
                  <a:lnTo>
                    <a:pt x="34671" y="87"/>
                  </a:lnTo>
                  <a:lnTo>
                    <a:pt x="36081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130513" y="3755501"/>
              <a:ext cx="47310" cy="51755"/>
            </a:xfrm>
            <a:custGeom>
              <a:avLst/>
              <a:pathLst>
                <a:path w="47310" h="51755">
                  <a:moveTo>
                    <a:pt x="28440" y="0"/>
                  </a:moveTo>
                  <a:lnTo>
                    <a:pt x="27265" y="16"/>
                  </a:lnTo>
                  <a:lnTo>
                    <a:pt x="26116" y="67"/>
                  </a:lnTo>
                  <a:lnTo>
                    <a:pt x="24993" y="151"/>
                  </a:lnTo>
                  <a:lnTo>
                    <a:pt x="23897" y="268"/>
                  </a:lnTo>
                  <a:lnTo>
                    <a:pt x="22827" y="419"/>
                  </a:lnTo>
                  <a:lnTo>
                    <a:pt x="21783" y="604"/>
                  </a:lnTo>
                  <a:lnTo>
                    <a:pt x="20766" y="822"/>
                  </a:lnTo>
                  <a:lnTo>
                    <a:pt x="19775" y="1074"/>
                  </a:lnTo>
                  <a:lnTo>
                    <a:pt x="18810" y="1359"/>
                  </a:lnTo>
                  <a:lnTo>
                    <a:pt x="17871" y="1678"/>
                  </a:lnTo>
                  <a:lnTo>
                    <a:pt x="16958" y="2028"/>
                  </a:lnTo>
                  <a:lnTo>
                    <a:pt x="16068" y="2409"/>
                  </a:lnTo>
                  <a:lnTo>
                    <a:pt x="15202" y="2820"/>
                  </a:lnTo>
                  <a:lnTo>
                    <a:pt x="14359" y="3260"/>
                  </a:lnTo>
                  <a:lnTo>
                    <a:pt x="13540" y="3730"/>
                  </a:lnTo>
                  <a:lnTo>
                    <a:pt x="12744" y="4231"/>
                  </a:lnTo>
                  <a:lnTo>
                    <a:pt x="11972" y="4761"/>
                  </a:lnTo>
                  <a:lnTo>
                    <a:pt x="11223" y="5321"/>
                  </a:lnTo>
                  <a:lnTo>
                    <a:pt x="10499" y="5911"/>
                  </a:lnTo>
                  <a:lnTo>
                    <a:pt x="9797" y="6531"/>
                  </a:lnTo>
                  <a:lnTo>
                    <a:pt x="9129" y="7180"/>
                  </a:lnTo>
                  <a:lnTo>
                    <a:pt x="8484" y="7858"/>
                  </a:lnTo>
                  <a:lnTo>
                    <a:pt x="7862" y="8563"/>
                  </a:lnTo>
                  <a:lnTo>
                    <a:pt x="7264" y="9297"/>
                  </a:lnTo>
                  <a:lnTo>
                    <a:pt x="6690" y="10058"/>
                  </a:lnTo>
                  <a:lnTo>
                    <a:pt x="6139" y="10848"/>
                  </a:lnTo>
                  <a:lnTo>
                    <a:pt x="5612" y="11666"/>
                  </a:lnTo>
                  <a:lnTo>
                    <a:pt x="5109" y="12512"/>
                  </a:lnTo>
                  <a:lnTo>
                    <a:pt x="4629" y="13386"/>
                  </a:lnTo>
                  <a:lnTo>
                    <a:pt x="4173" y="14288"/>
                  </a:lnTo>
                  <a:lnTo>
                    <a:pt x="3739" y="15216"/>
                  </a:lnTo>
                  <a:lnTo>
                    <a:pt x="3325" y="16170"/>
                  </a:lnTo>
                  <a:lnTo>
                    <a:pt x="2933" y="17147"/>
                  </a:lnTo>
                  <a:lnTo>
                    <a:pt x="2561" y="18149"/>
                  </a:lnTo>
                  <a:lnTo>
                    <a:pt x="2211" y="19176"/>
                  </a:lnTo>
                  <a:lnTo>
                    <a:pt x="1881" y="20227"/>
                  </a:lnTo>
                  <a:lnTo>
                    <a:pt x="1572" y="21302"/>
                  </a:lnTo>
                  <a:lnTo>
                    <a:pt x="1284" y="22402"/>
                  </a:lnTo>
                  <a:lnTo>
                    <a:pt x="1017" y="23526"/>
                  </a:lnTo>
                  <a:lnTo>
                    <a:pt x="771" y="24675"/>
                  </a:lnTo>
                  <a:lnTo>
                    <a:pt x="691" y="25066"/>
                  </a:lnTo>
                  <a:lnTo>
                    <a:pt x="616" y="25457"/>
                  </a:lnTo>
                  <a:lnTo>
                    <a:pt x="546" y="25850"/>
                  </a:lnTo>
                  <a:lnTo>
                    <a:pt x="480" y="26243"/>
                  </a:lnTo>
                  <a:lnTo>
                    <a:pt x="419" y="26637"/>
                  </a:lnTo>
                  <a:lnTo>
                    <a:pt x="362" y="27032"/>
                  </a:lnTo>
                  <a:lnTo>
                    <a:pt x="310" y="27428"/>
                  </a:lnTo>
                  <a:lnTo>
                    <a:pt x="263" y="27825"/>
                  </a:lnTo>
                  <a:lnTo>
                    <a:pt x="219" y="28223"/>
                  </a:lnTo>
                  <a:lnTo>
                    <a:pt x="181" y="28622"/>
                  </a:lnTo>
                  <a:lnTo>
                    <a:pt x="146" y="29010"/>
                  </a:lnTo>
                  <a:lnTo>
                    <a:pt x="116" y="29395"/>
                  </a:lnTo>
                  <a:lnTo>
                    <a:pt x="88" y="29776"/>
                  </a:lnTo>
                  <a:lnTo>
                    <a:pt x="65" y="30153"/>
                  </a:lnTo>
                  <a:lnTo>
                    <a:pt x="45" y="30527"/>
                  </a:lnTo>
                  <a:lnTo>
                    <a:pt x="29" y="30897"/>
                  </a:lnTo>
                  <a:lnTo>
                    <a:pt x="16" y="31264"/>
                  </a:lnTo>
                  <a:lnTo>
                    <a:pt x="7" y="31626"/>
                  </a:lnTo>
                  <a:lnTo>
                    <a:pt x="1" y="31986"/>
                  </a:lnTo>
                  <a:lnTo>
                    <a:pt x="0" y="32341"/>
                  </a:lnTo>
                  <a:lnTo>
                    <a:pt x="12" y="33300"/>
                  </a:lnTo>
                  <a:lnTo>
                    <a:pt x="50" y="34236"/>
                  </a:lnTo>
                  <a:lnTo>
                    <a:pt x="114" y="35147"/>
                  </a:lnTo>
                  <a:lnTo>
                    <a:pt x="203" y="36035"/>
                  </a:lnTo>
                  <a:lnTo>
                    <a:pt x="317" y="36900"/>
                  </a:lnTo>
                  <a:lnTo>
                    <a:pt x="457" y="37741"/>
                  </a:lnTo>
                  <a:lnTo>
                    <a:pt x="622" y="38558"/>
                  </a:lnTo>
                  <a:lnTo>
                    <a:pt x="812" y="39352"/>
                  </a:lnTo>
                  <a:lnTo>
                    <a:pt x="1028" y="40122"/>
                  </a:lnTo>
                  <a:lnTo>
                    <a:pt x="1270" y="40869"/>
                  </a:lnTo>
                  <a:lnTo>
                    <a:pt x="1535" y="41583"/>
                  </a:lnTo>
                  <a:lnTo>
                    <a:pt x="1823" y="42273"/>
                  </a:lnTo>
                  <a:lnTo>
                    <a:pt x="2134" y="42940"/>
                  </a:lnTo>
                  <a:lnTo>
                    <a:pt x="2467" y="43583"/>
                  </a:lnTo>
                  <a:lnTo>
                    <a:pt x="2823" y="44203"/>
                  </a:lnTo>
                  <a:lnTo>
                    <a:pt x="3202" y="44799"/>
                  </a:lnTo>
                  <a:lnTo>
                    <a:pt x="3603" y="45371"/>
                  </a:lnTo>
                  <a:lnTo>
                    <a:pt x="4027" y="45920"/>
                  </a:lnTo>
                  <a:lnTo>
                    <a:pt x="4474" y="46446"/>
                  </a:lnTo>
                  <a:lnTo>
                    <a:pt x="4944" y="46947"/>
                  </a:lnTo>
                  <a:lnTo>
                    <a:pt x="5444" y="47416"/>
                  </a:lnTo>
                  <a:lnTo>
                    <a:pt x="5965" y="47862"/>
                  </a:lnTo>
                  <a:lnTo>
                    <a:pt x="6507" y="48284"/>
                  </a:lnTo>
                  <a:lnTo>
                    <a:pt x="7070" y="48682"/>
                  </a:lnTo>
                  <a:lnTo>
                    <a:pt x="7654" y="49057"/>
                  </a:lnTo>
                  <a:lnTo>
                    <a:pt x="8259" y="49408"/>
                  </a:lnTo>
                  <a:lnTo>
                    <a:pt x="8884" y="49735"/>
                  </a:lnTo>
                  <a:lnTo>
                    <a:pt x="9531" y="50039"/>
                  </a:lnTo>
                  <a:lnTo>
                    <a:pt x="10198" y="50319"/>
                  </a:lnTo>
                  <a:lnTo>
                    <a:pt x="10886" y="50576"/>
                  </a:lnTo>
                  <a:lnTo>
                    <a:pt x="11603" y="50800"/>
                  </a:lnTo>
                  <a:lnTo>
                    <a:pt x="12337" y="51001"/>
                  </a:lnTo>
                  <a:lnTo>
                    <a:pt x="13090" y="51178"/>
                  </a:lnTo>
                  <a:lnTo>
                    <a:pt x="13862" y="51331"/>
                  </a:lnTo>
                  <a:lnTo>
                    <a:pt x="14651" y="51461"/>
                  </a:lnTo>
                  <a:lnTo>
                    <a:pt x="15458" y="51567"/>
                  </a:lnTo>
                  <a:lnTo>
                    <a:pt x="16284" y="51649"/>
                  </a:lnTo>
                  <a:lnTo>
                    <a:pt x="17128" y="51708"/>
                  </a:lnTo>
                  <a:lnTo>
                    <a:pt x="17989" y="51744"/>
                  </a:lnTo>
                  <a:lnTo>
                    <a:pt x="18869" y="51755"/>
                  </a:lnTo>
                  <a:lnTo>
                    <a:pt x="20053" y="51739"/>
                  </a:lnTo>
                  <a:lnTo>
                    <a:pt x="21210" y="51688"/>
                  </a:lnTo>
                  <a:lnTo>
                    <a:pt x="22339" y="51604"/>
                  </a:lnTo>
                  <a:lnTo>
                    <a:pt x="23442" y="51487"/>
                  </a:lnTo>
                  <a:lnTo>
                    <a:pt x="24517" y="51336"/>
                  </a:lnTo>
                  <a:lnTo>
                    <a:pt x="25565" y="51151"/>
                  </a:lnTo>
                  <a:lnTo>
                    <a:pt x="26585" y="50933"/>
                  </a:lnTo>
                  <a:lnTo>
                    <a:pt x="27578" y="50681"/>
                  </a:lnTo>
                  <a:lnTo>
                    <a:pt x="28545" y="50396"/>
                  </a:lnTo>
                  <a:lnTo>
                    <a:pt x="29484" y="50077"/>
                  </a:lnTo>
                  <a:lnTo>
                    <a:pt x="30405" y="49718"/>
                  </a:lnTo>
                  <a:lnTo>
                    <a:pt x="31302" y="49330"/>
                  </a:lnTo>
                  <a:lnTo>
                    <a:pt x="32173" y="48912"/>
                  </a:lnTo>
                  <a:lnTo>
                    <a:pt x="33018" y="48466"/>
                  </a:lnTo>
                  <a:lnTo>
                    <a:pt x="33838" y="47991"/>
                  </a:lnTo>
                  <a:lnTo>
                    <a:pt x="34633" y="47486"/>
                  </a:lnTo>
                  <a:lnTo>
                    <a:pt x="35402" y="46953"/>
                  </a:lnTo>
                  <a:lnTo>
                    <a:pt x="36146" y="46390"/>
                  </a:lnTo>
                  <a:lnTo>
                    <a:pt x="36865" y="45799"/>
                  </a:lnTo>
                  <a:lnTo>
                    <a:pt x="37558" y="45178"/>
                  </a:lnTo>
                  <a:lnTo>
                    <a:pt x="38226" y="44521"/>
                  </a:lnTo>
                  <a:lnTo>
                    <a:pt x="38871" y="43837"/>
                  </a:lnTo>
                  <a:lnTo>
                    <a:pt x="39493" y="43128"/>
                  </a:lnTo>
                  <a:lnTo>
                    <a:pt x="40091" y="42391"/>
                  </a:lnTo>
                  <a:lnTo>
                    <a:pt x="40665" y="41629"/>
                  </a:lnTo>
                  <a:lnTo>
                    <a:pt x="41216" y="40840"/>
                  </a:lnTo>
                  <a:lnTo>
                    <a:pt x="41743" y="40025"/>
                  </a:lnTo>
                  <a:lnTo>
                    <a:pt x="42246" y="39183"/>
                  </a:lnTo>
                  <a:lnTo>
                    <a:pt x="42726" y="38316"/>
                  </a:lnTo>
                  <a:lnTo>
                    <a:pt x="43182" y="37422"/>
                  </a:lnTo>
                  <a:lnTo>
                    <a:pt x="43625" y="36494"/>
                  </a:lnTo>
                  <a:lnTo>
                    <a:pt x="44044" y="35546"/>
                  </a:lnTo>
                  <a:lnTo>
                    <a:pt x="44441" y="34575"/>
                  </a:lnTo>
                  <a:lnTo>
                    <a:pt x="44815" y="33582"/>
                  </a:lnTo>
                  <a:lnTo>
                    <a:pt x="45167" y="32568"/>
                  </a:lnTo>
                  <a:lnTo>
                    <a:pt x="45496" y="31532"/>
                  </a:lnTo>
                  <a:lnTo>
                    <a:pt x="45802" y="30474"/>
                  </a:lnTo>
                  <a:lnTo>
                    <a:pt x="46085" y="29395"/>
                  </a:lnTo>
                  <a:lnTo>
                    <a:pt x="46346" y="28293"/>
                  </a:lnTo>
                  <a:lnTo>
                    <a:pt x="46584" y="27170"/>
                  </a:lnTo>
                  <a:lnTo>
                    <a:pt x="46663" y="26788"/>
                  </a:lnTo>
                  <a:lnTo>
                    <a:pt x="46737" y="26403"/>
                  </a:lnTo>
                  <a:lnTo>
                    <a:pt x="46805" y="26015"/>
                  </a:lnTo>
                  <a:lnTo>
                    <a:pt x="46867" y="25624"/>
                  </a:lnTo>
                  <a:lnTo>
                    <a:pt x="46925" y="25231"/>
                  </a:lnTo>
                  <a:lnTo>
                    <a:pt x="46976" y="24835"/>
                  </a:lnTo>
                  <a:lnTo>
                    <a:pt x="47023" y="24436"/>
                  </a:lnTo>
                  <a:lnTo>
                    <a:pt x="47063" y="24035"/>
                  </a:lnTo>
                  <a:lnTo>
                    <a:pt x="47099" y="23631"/>
                  </a:lnTo>
                  <a:lnTo>
                    <a:pt x="47129" y="23224"/>
                  </a:lnTo>
                  <a:lnTo>
                    <a:pt x="47163" y="22819"/>
                  </a:lnTo>
                  <a:lnTo>
                    <a:pt x="47194" y="22420"/>
                  </a:lnTo>
                  <a:lnTo>
                    <a:pt x="47221" y="22028"/>
                  </a:lnTo>
                  <a:lnTo>
                    <a:pt x="47245" y="21642"/>
                  </a:lnTo>
                  <a:lnTo>
                    <a:pt x="47265" y="21262"/>
                  </a:lnTo>
                  <a:lnTo>
                    <a:pt x="47281" y="20889"/>
                  </a:lnTo>
                  <a:lnTo>
                    <a:pt x="47294" y="20522"/>
                  </a:lnTo>
                  <a:lnTo>
                    <a:pt x="47303" y="20161"/>
                  </a:lnTo>
                  <a:lnTo>
                    <a:pt x="47308" y="19807"/>
                  </a:lnTo>
                  <a:lnTo>
                    <a:pt x="47310" y="19459"/>
                  </a:lnTo>
                  <a:lnTo>
                    <a:pt x="47297" y="18501"/>
                  </a:lnTo>
                  <a:lnTo>
                    <a:pt x="47258" y="17567"/>
                  </a:lnTo>
                  <a:lnTo>
                    <a:pt x="47192" y="16657"/>
                  </a:lnTo>
                  <a:lnTo>
                    <a:pt x="47100" y="15772"/>
                  </a:lnTo>
                  <a:lnTo>
                    <a:pt x="46981" y="14912"/>
                  </a:lnTo>
                  <a:lnTo>
                    <a:pt x="46837" y="14076"/>
                  </a:lnTo>
                  <a:lnTo>
                    <a:pt x="46666" y="13264"/>
                  </a:lnTo>
                  <a:lnTo>
                    <a:pt x="46468" y="12477"/>
                  </a:lnTo>
                  <a:lnTo>
                    <a:pt x="46245" y="11715"/>
                  </a:lnTo>
                  <a:lnTo>
                    <a:pt x="45995" y="10977"/>
                  </a:lnTo>
                  <a:lnTo>
                    <a:pt x="45720" y="10255"/>
                  </a:lnTo>
                  <a:lnTo>
                    <a:pt x="45423" y="9558"/>
                  </a:lnTo>
                  <a:lnTo>
                    <a:pt x="45103" y="8886"/>
                  </a:lnTo>
                  <a:lnTo>
                    <a:pt x="44761" y="8241"/>
                  </a:lnTo>
                  <a:lnTo>
                    <a:pt x="44396" y="7620"/>
                  </a:lnTo>
                  <a:lnTo>
                    <a:pt x="44008" y="7025"/>
                  </a:lnTo>
                  <a:lnTo>
                    <a:pt x="43597" y="6455"/>
                  </a:lnTo>
                  <a:lnTo>
                    <a:pt x="43164" y="5911"/>
                  </a:lnTo>
                  <a:lnTo>
                    <a:pt x="42708" y="5392"/>
                  </a:lnTo>
                  <a:lnTo>
                    <a:pt x="42230" y="4898"/>
                  </a:lnTo>
                  <a:lnTo>
                    <a:pt x="41730" y="4421"/>
                  </a:lnTo>
                  <a:lnTo>
                    <a:pt x="41208" y="3968"/>
                  </a:lnTo>
                  <a:lnTo>
                    <a:pt x="40666" y="3539"/>
                  </a:lnTo>
                  <a:lnTo>
                    <a:pt x="40103" y="3135"/>
                  </a:lnTo>
                  <a:lnTo>
                    <a:pt x="39520" y="2755"/>
                  </a:lnTo>
                  <a:lnTo>
                    <a:pt x="38915" y="2400"/>
                  </a:lnTo>
                  <a:lnTo>
                    <a:pt x="38289" y="2069"/>
                  </a:lnTo>
                  <a:lnTo>
                    <a:pt x="37643" y="1763"/>
                  </a:lnTo>
                  <a:lnTo>
                    <a:pt x="36976" y="1481"/>
                  </a:lnTo>
                  <a:lnTo>
                    <a:pt x="36288" y="1224"/>
                  </a:lnTo>
                  <a:lnTo>
                    <a:pt x="35580" y="992"/>
                  </a:lnTo>
                  <a:lnTo>
                    <a:pt x="34856" y="783"/>
                  </a:lnTo>
                  <a:lnTo>
                    <a:pt x="34114" y="600"/>
                  </a:lnTo>
                  <a:lnTo>
                    <a:pt x="33356" y="440"/>
                  </a:lnTo>
                  <a:lnTo>
                    <a:pt x="32579" y="306"/>
                  </a:lnTo>
                  <a:lnTo>
                    <a:pt x="31786" y="195"/>
                  </a:lnTo>
                  <a:lnTo>
                    <a:pt x="30976" y="110"/>
                  </a:lnTo>
                  <a:lnTo>
                    <a:pt x="30148" y="48"/>
                  </a:lnTo>
                  <a:lnTo>
                    <a:pt x="29303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184492" y="3749468"/>
              <a:ext cx="61553" cy="63912"/>
            </a:xfrm>
            <a:custGeom>
              <a:avLst/>
              <a:pathLst>
                <a:path w="61553" h="63912">
                  <a:moveTo>
                    <a:pt x="52708" y="63912"/>
                  </a:moveTo>
                  <a:lnTo>
                    <a:pt x="49306" y="45224"/>
                  </a:lnTo>
                  <a:lnTo>
                    <a:pt x="20321" y="45224"/>
                  </a:lnTo>
                  <a:lnTo>
                    <a:pt x="9434" y="63912"/>
                  </a:lnTo>
                  <a:lnTo>
                    <a:pt x="0" y="63912"/>
                  </a:lnTo>
                  <a:lnTo>
                    <a:pt x="38465" y="0"/>
                  </a:lnTo>
                  <a:lnTo>
                    <a:pt x="48308" y="0"/>
                  </a:lnTo>
                  <a:lnTo>
                    <a:pt x="61553" y="63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208623" y="3756512"/>
              <a:ext cx="23904" cy="31421"/>
            </a:xfrm>
            <a:custGeom>
              <a:avLst/>
              <a:pathLst>
                <a:path w="23904" h="31421">
                  <a:moveTo>
                    <a:pt x="19958" y="9966"/>
                  </a:moveTo>
                  <a:lnTo>
                    <a:pt x="19885" y="9595"/>
                  </a:lnTo>
                  <a:lnTo>
                    <a:pt x="19813" y="9226"/>
                  </a:lnTo>
                  <a:lnTo>
                    <a:pt x="19740" y="8858"/>
                  </a:lnTo>
                  <a:lnTo>
                    <a:pt x="19668" y="8493"/>
                  </a:lnTo>
                  <a:lnTo>
                    <a:pt x="19595" y="8129"/>
                  </a:lnTo>
                  <a:lnTo>
                    <a:pt x="19523" y="7767"/>
                  </a:lnTo>
                  <a:lnTo>
                    <a:pt x="19450" y="7407"/>
                  </a:lnTo>
                  <a:lnTo>
                    <a:pt x="19377" y="7048"/>
                  </a:lnTo>
                  <a:lnTo>
                    <a:pt x="19305" y="6692"/>
                  </a:lnTo>
                  <a:lnTo>
                    <a:pt x="19232" y="6337"/>
                  </a:lnTo>
                  <a:lnTo>
                    <a:pt x="19170" y="5987"/>
                  </a:lnTo>
                  <a:lnTo>
                    <a:pt x="19109" y="5642"/>
                  </a:lnTo>
                  <a:lnTo>
                    <a:pt x="19050" y="5304"/>
                  </a:lnTo>
                  <a:lnTo>
                    <a:pt x="18993" y="4973"/>
                  </a:lnTo>
                  <a:lnTo>
                    <a:pt x="18937" y="4648"/>
                  </a:lnTo>
                  <a:lnTo>
                    <a:pt x="18884" y="4329"/>
                  </a:lnTo>
                  <a:lnTo>
                    <a:pt x="18832" y="4016"/>
                  </a:lnTo>
                  <a:lnTo>
                    <a:pt x="18782" y="3710"/>
                  </a:lnTo>
                  <a:lnTo>
                    <a:pt x="18734" y="3410"/>
                  </a:lnTo>
                  <a:lnTo>
                    <a:pt x="18688" y="3117"/>
                  </a:lnTo>
                  <a:lnTo>
                    <a:pt x="18643" y="2823"/>
                  </a:lnTo>
                  <a:lnTo>
                    <a:pt x="18599" y="2540"/>
                  </a:lnTo>
                  <a:lnTo>
                    <a:pt x="18556" y="2268"/>
                  </a:lnTo>
                  <a:lnTo>
                    <a:pt x="18514" y="2006"/>
                  </a:lnTo>
                  <a:lnTo>
                    <a:pt x="18472" y="1756"/>
                  </a:lnTo>
                  <a:lnTo>
                    <a:pt x="18432" y="1516"/>
                  </a:lnTo>
                  <a:lnTo>
                    <a:pt x="18393" y="1288"/>
                  </a:lnTo>
                  <a:lnTo>
                    <a:pt x="18354" y="1070"/>
                  </a:lnTo>
                  <a:lnTo>
                    <a:pt x="18316" y="863"/>
                  </a:lnTo>
                  <a:lnTo>
                    <a:pt x="18280" y="667"/>
                  </a:lnTo>
                  <a:lnTo>
                    <a:pt x="18253" y="476"/>
                  </a:lnTo>
                  <a:lnTo>
                    <a:pt x="18229" y="301"/>
                  </a:lnTo>
                  <a:lnTo>
                    <a:pt x="18206" y="142"/>
                  </a:lnTo>
                  <a:lnTo>
                    <a:pt x="17826" y="0"/>
                  </a:lnTo>
                  <a:lnTo>
                    <a:pt x="17749" y="142"/>
                  </a:lnTo>
                  <a:lnTo>
                    <a:pt x="17663" y="301"/>
                  </a:lnTo>
                  <a:lnTo>
                    <a:pt x="17568" y="476"/>
                  </a:lnTo>
                  <a:lnTo>
                    <a:pt x="17463" y="667"/>
                  </a:lnTo>
                  <a:lnTo>
                    <a:pt x="17360" y="872"/>
                  </a:lnTo>
                  <a:lnTo>
                    <a:pt x="17251" y="1086"/>
                  </a:lnTo>
                  <a:lnTo>
                    <a:pt x="17135" y="1311"/>
                  </a:lnTo>
                  <a:lnTo>
                    <a:pt x="17013" y="1545"/>
                  </a:lnTo>
                  <a:lnTo>
                    <a:pt x="16885" y="1790"/>
                  </a:lnTo>
                  <a:lnTo>
                    <a:pt x="16750" y="2044"/>
                  </a:lnTo>
                  <a:lnTo>
                    <a:pt x="16609" y="2309"/>
                  </a:lnTo>
                  <a:lnTo>
                    <a:pt x="16462" y="2583"/>
                  </a:lnTo>
                  <a:lnTo>
                    <a:pt x="16308" y="2868"/>
                  </a:lnTo>
                  <a:lnTo>
                    <a:pt x="16148" y="3162"/>
                  </a:lnTo>
                  <a:lnTo>
                    <a:pt x="15983" y="3456"/>
                  </a:lnTo>
                  <a:lnTo>
                    <a:pt x="15814" y="3757"/>
                  </a:lnTo>
                  <a:lnTo>
                    <a:pt x="15642" y="4066"/>
                  </a:lnTo>
                  <a:lnTo>
                    <a:pt x="15466" y="4381"/>
                  </a:lnTo>
                  <a:lnTo>
                    <a:pt x="15286" y="4704"/>
                  </a:lnTo>
                  <a:lnTo>
                    <a:pt x="15103" y="5034"/>
                  </a:lnTo>
                  <a:lnTo>
                    <a:pt x="14916" y="5372"/>
                  </a:lnTo>
                  <a:lnTo>
                    <a:pt x="14725" y="5717"/>
                  </a:lnTo>
                  <a:lnTo>
                    <a:pt x="14531" y="6069"/>
                  </a:lnTo>
                  <a:lnTo>
                    <a:pt x="14333" y="6428"/>
                  </a:lnTo>
                  <a:lnTo>
                    <a:pt x="14133" y="6782"/>
                  </a:lnTo>
                  <a:lnTo>
                    <a:pt x="13931" y="7137"/>
                  </a:lnTo>
                  <a:lnTo>
                    <a:pt x="13726" y="7493"/>
                  </a:lnTo>
                  <a:lnTo>
                    <a:pt x="13520" y="7850"/>
                  </a:lnTo>
                  <a:lnTo>
                    <a:pt x="13313" y="8208"/>
                  </a:lnTo>
                  <a:lnTo>
                    <a:pt x="13103" y="8567"/>
                  </a:lnTo>
                  <a:lnTo>
                    <a:pt x="12892" y="8927"/>
                  </a:lnTo>
                  <a:lnTo>
                    <a:pt x="12679" y="9287"/>
                  </a:lnTo>
                  <a:lnTo>
                    <a:pt x="12464" y="9649"/>
                  </a:lnTo>
                  <a:lnTo>
                    <a:pt x="12247" y="10011"/>
                  </a:lnTo>
                  <a:lnTo>
                    <a:pt x="0" y="31421"/>
                  </a:lnTo>
                  <a:lnTo>
                    <a:pt x="23904" y="31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253893" y="3749468"/>
              <a:ext cx="42321" cy="63912"/>
            </a:xfrm>
            <a:custGeom>
              <a:avLst/>
              <a:pathLst>
                <a:path w="42321" h="63912">
                  <a:moveTo>
                    <a:pt x="0" y="63912"/>
                  </a:moveTo>
                  <a:lnTo>
                    <a:pt x="12383" y="0"/>
                  </a:lnTo>
                  <a:lnTo>
                    <a:pt x="21047" y="0"/>
                  </a:lnTo>
                  <a:lnTo>
                    <a:pt x="10024" y="56836"/>
                  </a:lnTo>
                  <a:lnTo>
                    <a:pt x="42321" y="56836"/>
                  </a:lnTo>
                  <a:lnTo>
                    <a:pt x="40960" y="63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311046" y="3749468"/>
              <a:ext cx="53887" cy="63912"/>
            </a:xfrm>
            <a:custGeom>
              <a:avLst/>
              <a:pathLst>
                <a:path w="53887" h="63912">
                  <a:moveTo>
                    <a:pt x="30572" y="7076"/>
                  </a:moveTo>
                  <a:lnTo>
                    <a:pt x="19504" y="63912"/>
                  </a:lnTo>
                  <a:lnTo>
                    <a:pt x="10886" y="63912"/>
                  </a:lnTo>
                  <a:lnTo>
                    <a:pt x="21954" y="7076"/>
                  </a:lnTo>
                  <a:lnTo>
                    <a:pt x="0" y="7076"/>
                  </a:lnTo>
                  <a:lnTo>
                    <a:pt x="1360" y="0"/>
                  </a:lnTo>
                  <a:lnTo>
                    <a:pt x="53887" y="0"/>
                  </a:lnTo>
                  <a:lnTo>
                    <a:pt x="52527" y="70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362303" y="3749468"/>
              <a:ext cx="59966" cy="63912"/>
            </a:xfrm>
            <a:custGeom>
              <a:avLst/>
              <a:pathLst>
                <a:path w="59966" h="63912">
                  <a:moveTo>
                    <a:pt x="0" y="63912"/>
                  </a:moveTo>
                  <a:lnTo>
                    <a:pt x="12383" y="0"/>
                  </a:lnTo>
                  <a:lnTo>
                    <a:pt x="59966" y="0"/>
                  </a:lnTo>
                  <a:lnTo>
                    <a:pt x="58605" y="7076"/>
                  </a:lnTo>
                  <a:lnTo>
                    <a:pt x="19686" y="7076"/>
                  </a:lnTo>
                  <a:lnTo>
                    <a:pt x="15694" y="27578"/>
                  </a:lnTo>
                  <a:lnTo>
                    <a:pt x="51892" y="27578"/>
                  </a:lnTo>
                  <a:lnTo>
                    <a:pt x="50531" y="34564"/>
                  </a:lnTo>
                  <a:lnTo>
                    <a:pt x="14333" y="34564"/>
                  </a:lnTo>
                  <a:lnTo>
                    <a:pt x="10024" y="56836"/>
                  </a:lnTo>
                  <a:lnTo>
                    <a:pt x="50803" y="56836"/>
                  </a:lnTo>
                  <a:lnTo>
                    <a:pt x="49442" y="63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424266" y="3749468"/>
              <a:ext cx="61372" cy="63912"/>
            </a:xfrm>
            <a:custGeom>
              <a:avLst/>
              <a:pathLst>
                <a:path w="61372" h="63912">
                  <a:moveTo>
                    <a:pt x="44815" y="63912"/>
                  </a:moveTo>
                  <a:lnTo>
                    <a:pt x="33793" y="37376"/>
                  </a:lnTo>
                  <a:lnTo>
                    <a:pt x="13789" y="37376"/>
                  </a:lnTo>
                  <a:lnTo>
                    <a:pt x="8663" y="63912"/>
                  </a:lnTo>
                  <a:lnTo>
                    <a:pt x="0" y="63912"/>
                  </a:lnTo>
                  <a:lnTo>
                    <a:pt x="12383" y="0"/>
                  </a:lnTo>
                  <a:lnTo>
                    <a:pt x="40143" y="0"/>
                  </a:lnTo>
                  <a:lnTo>
                    <a:pt x="41079" y="11"/>
                  </a:lnTo>
                  <a:lnTo>
                    <a:pt x="41998" y="47"/>
                  </a:lnTo>
                  <a:lnTo>
                    <a:pt x="42900" y="106"/>
                  </a:lnTo>
                  <a:lnTo>
                    <a:pt x="43787" y="188"/>
                  </a:lnTo>
                  <a:lnTo>
                    <a:pt x="44657" y="294"/>
                  </a:lnTo>
                  <a:lnTo>
                    <a:pt x="45510" y="424"/>
                  </a:lnTo>
                  <a:lnTo>
                    <a:pt x="46348" y="577"/>
                  </a:lnTo>
                  <a:lnTo>
                    <a:pt x="47169" y="754"/>
                  </a:lnTo>
                  <a:lnTo>
                    <a:pt x="47973" y="955"/>
                  </a:lnTo>
                  <a:lnTo>
                    <a:pt x="48762" y="1179"/>
                  </a:lnTo>
                  <a:lnTo>
                    <a:pt x="49531" y="1416"/>
                  </a:lnTo>
                  <a:lnTo>
                    <a:pt x="50277" y="1674"/>
                  </a:lnTo>
                  <a:lnTo>
                    <a:pt x="51000" y="1953"/>
                  </a:lnTo>
                  <a:lnTo>
                    <a:pt x="51701" y="2253"/>
                  </a:lnTo>
                  <a:lnTo>
                    <a:pt x="52379" y="2574"/>
                  </a:lnTo>
                  <a:lnTo>
                    <a:pt x="53035" y="2915"/>
                  </a:lnTo>
                  <a:lnTo>
                    <a:pt x="53667" y="3278"/>
                  </a:lnTo>
                  <a:lnTo>
                    <a:pt x="54278" y="3661"/>
                  </a:lnTo>
                  <a:lnTo>
                    <a:pt x="54865" y="4065"/>
                  </a:lnTo>
                  <a:lnTo>
                    <a:pt x="55430" y="4490"/>
                  </a:lnTo>
                  <a:lnTo>
                    <a:pt x="55979" y="4935"/>
                  </a:lnTo>
                  <a:lnTo>
                    <a:pt x="56504" y="5399"/>
                  </a:lnTo>
                  <a:lnTo>
                    <a:pt x="57003" y="5882"/>
                  </a:lnTo>
                  <a:lnTo>
                    <a:pt x="57476" y="6384"/>
                  </a:lnTo>
                  <a:lnTo>
                    <a:pt x="57924" y="6906"/>
                  </a:lnTo>
                  <a:lnTo>
                    <a:pt x="58347" y="7446"/>
                  </a:lnTo>
                  <a:lnTo>
                    <a:pt x="58745" y="8005"/>
                  </a:lnTo>
                  <a:lnTo>
                    <a:pt x="59117" y="8583"/>
                  </a:lnTo>
                  <a:lnTo>
                    <a:pt x="59463" y="9181"/>
                  </a:lnTo>
                  <a:lnTo>
                    <a:pt x="59784" y="9797"/>
                  </a:lnTo>
                  <a:lnTo>
                    <a:pt x="60086" y="10422"/>
                  </a:lnTo>
                  <a:lnTo>
                    <a:pt x="60356" y="11064"/>
                  </a:lnTo>
                  <a:lnTo>
                    <a:pt x="60594" y="11721"/>
                  </a:lnTo>
                  <a:lnTo>
                    <a:pt x="60800" y="12396"/>
                  </a:lnTo>
                  <a:lnTo>
                    <a:pt x="60975" y="13086"/>
                  </a:lnTo>
                  <a:lnTo>
                    <a:pt x="61118" y="13793"/>
                  </a:lnTo>
                  <a:lnTo>
                    <a:pt x="61229" y="14516"/>
                  </a:lnTo>
                  <a:lnTo>
                    <a:pt x="61308" y="15255"/>
                  </a:lnTo>
                  <a:lnTo>
                    <a:pt x="61356" y="16011"/>
                  </a:lnTo>
                  <a:lnTo>
                    <a:pt x="61372" y="16783"/>
                  </a:lnTo>
                  <a:lnTo>
                    <a:pt x="61323" y="18453"/>
                  </a:lnTo>
                  <a:lnTo>
                    <a:pt x="61176" y="20052"/>
                  </a:lnTo>
                  <a:lnTo>
                    <a:pt x="60931" y="21581"/>
                  </a:lnTo>
                  <a:lnTo>
                    <a:pt x="60588" y="23039"/>
                  </a:lnTo>
                  <a:lnTo>
                    <a:pt x="60147" y="24426"/>
                  </a:lnTo>
                  <a:lnTo>
                    <a:pt x="59608" y="25742"/>
                  </a:lnTo>
                  <a:lnTo>
                    <a:pt x="58971" y="26988"/>
                  </a:lnTo>
                  <a:lnTo>
                    <a:pt x="58237" y="28163"/>
                  </a:lnTo>
                  <a:lnTo>
                    <a:pt x="57404" y="29267"/>
                  </a:lnTo>
                  <a:lnTo>
                    <a:pt x="56473" y="30300"/>
                  </a:lnTo>
                  <a:lnTo>
                    <a:pt x="55446" y="31261"/>
                  </a:lnTo>
                  <a:lnTo>
                    <a:pt x="54326" y="32149"/>
                  </a:lnTo>
                  <a:lnTo>
                    <a:pt x="53113" y="32963"/>
                  </a:lnTo>
                  <a:lnTo>
                    <a:pt x="51806" y="33704"/>
                  </a:lnTo>
                  <a:lnTo>
                    <a:pt x="50406" y="34371"/>
                  </a:lnTo>
                  <a:lnTo>
                    <a:pt x="48912" y="34965"/>
                  </a:lnTo>
                  <a:lnTo>
                    <a:pt x="47325" y="35485"/>
                  </a:lnTo>
                  <a:lnTo>
                    <a:pt x="45645" y="35932"/>
                  </a:lnTo>
                  <a:lnTo>
                    <a:pt x="43871" y="36305"/>
                  </a:lnTo>
                  <a:lnTo>
                    <a:pt x="42003" y="36605"/>
                  </a:lnTo>
                  <a:lnTo>
                    <a:pt x="54160" y="63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439416" y="3756408"/>
              <a:ext cx="37422" cy="23587"/>
            </a:xfrm>
            <a:custGeom>
              <a:avLst/>
              <a:pathLst>
                <a:path w="37422" h="23587">
                  <a:moveTo>
                    <a:pt x="20865" y="23587"/>
                  </a:moveTo>
                  <a:lnTo>
                    <a:pt x="22467" y="23553"/>
                  </a:lnTo>
                  <a:lnTo>
                    <a:pt x="23988" y="23451"/>
                  </a:lnTo>
                  <a:lnTo>
                    <a:pt x="25428" y="23281"/>
                  </a:lnTo>
                  <a:lnTo>
                    <a:pt x="26787" y="23042"/>
                  </a:lnTo>
                  <a:lnTo>
                    <a:pt x="28066" y="22736"/>
                  </a:lnTo>
                  <a:lnTo>
                    <a:pt x="29264" y="22362"/>
                  </a:lnTo>
                  <a:lnTo>
                    <a:pt x="30381" y="21920"/>
                  </a:lnTo>
                  <a:lnTo>
                    <a:pt x="31418" y="21410"/>
                  </a:lnTo>
                  <a:lnTo>
                    <a:pt x="32374" y="20831"/>
                  </a:lnTo>
                  <a:lnTo>
                    <a:pt x="33249" y="20185"/>
                  </a:lnTo>
                  <a:lnTo>
                    <a:pt x="34041" y="19468"/>
                  </a:lnTo>
                  <a:lnTo>
                    <a:pt x="34751" y="18695"/>
                  </a:lnTo>
                  <a:lnTo>
                    <a:pt x="35377" y="17867"/>
                  </a:lnTo>
                  <a:lnTo>
                    <a:pt x="35919" y="16984"/>
                  </a:lnTo>
                  <a:lnTo>
                    <a:pt x="36378" y="16046"/>
                  </a:lnTo>
                  <a:lnTo>
                    <a:pt x="36754" y="15052"/>
                  </a:lnTo>
                  <a:lnTo>
                    <a:pt x="37046" y="14003"/>
                  </a:lnTo>
                  <a:lnTo>
                    <a:pt x="37255" y="12898"/>
                  </a:lnTo>
                  <a:lnTo>
                    <a:pt x="37380" y="11738"/>
                  </a:lnTo>
                  <a:lnTo>
                    <a:pt x="37422" y="10523"/>
                  </a:lnTo>
                  <a:lnTo>
                    <a:pt x="37388" y="9531"/>
                  </a:lnTo>
                  <a:lnTo>
                    <a:pt x="37286" y="8585"/>
                  </a:lnTo>
                  <a:lnTo>
                    <a:pt x="37115" y="7687"/>
                  </a:lnTo>
                  <a:lnTo>
                    <a:pt x="36877" y="6836"/>
                  </a:lnTo>
                  <a:lnTo>
                    <a:pt x="36571" y="6032"/>
                  </a:lnTo>
                  <a:lnTo>
                    <a:pt x="36197" y="5276"/>
                  </a:lnTo>
                  <a:lnTo>
                    <a:pt x="35755" y="4566"/>
                  </a:lnTo>
                  <a:lnTo>
                    <a:pt x="35244" y="3904"/>
                  </a:lnTo>
                  <a:lnTo>
                    <a:pt x="34666" y="3289"/>
                  </a:lnTo>
                  <a:lnTo>
                    <a:pt x="34020" y="2721"/>
                  </a:lnTo>
                  <a:lnTo>
                    <a:pt x="33315" y="2204"/>
                  </a:lnTo>
                  <a:lnTo>
                    <a:pt x="32543" y="1741"/>
                  </a:lnTo>
                  <a:lnTo>
                    <a:pt x="31704" y="1333"/>
                  </a:lnTo>
                  <a:lnTo>
                    <a:pt x="30797" y="979"/>
                  </a:lnTo>
                  <a:lnTo>
                    <a:pt x="29824" y="680"/>
                  </a:lnTo>
                  <a:lnTo>
                    <a:pt x="28783" y="435"/>
                  </a:lnTo>
                  <a:lnTo>
                    <a:pt x="27676" y="244"/>
                  </a:lnTo>
                  <a:lnTo>
                    <a:pt x="26501" y="108"/>
                  </a:lnTo>
                  <a:lnTo>
                    <a:pt x="25259" y="27"/>
                  </a:lnTo>
                  <a:lnTo>
                    <a:pt x="23950" y="0"/>
                  </a:lnTo>
                  <a:lnTo>
                    <a:pt x="4581" y="0"/>
                  </a:lnTo>
                  <a:lnTo>
                    <a:pt x="0" y="235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493531" y="3748516"/>
              <a:ext cx="64638" cy="65772"/>
            </a:xfrm>
            <a:custGeom>
              <a:avLst/>
              <a:pathLst>
                <a:path w="64638" h="65772">
                  <a:moveTo>
                    <a:pt x="37512" y="0"/>
                  </a:moveTo>
                  <a:lnTo>
                    <a:pt x="38804" y="19"/>
                  </a:lnTo>
                  <a:lnTo>
                    <a:pt x="40065" y="78"/>
                  </a:lnTo>
                  <a:lnTo>
                    <a:pt x="41297" y="175"/>
                  </a:lnTo>
                  <a:lnTo>
                    <a:pt x="42498" y="312"/>
                  </a:lnTo>
                  <a:lnTo>
                    <a:pt x="43670" y="487"/>
                  </a:lnTo>
                  <a:lnTo>
                    <a:pt x="44812" y="702"/>
                  </a:lnTo>
                  <a:lnTo>
                    <a:pt x="45924" y="955"/>
                  </a:lnTo>
                  <a:lnTo>
                    <a:pt x="47005" y="1248"/>
                  </a:lnTo>
                  <a:lnTo>
                    <a:pt x="48057" y="1579"/>
                  </a:lnTo>
                  <a:lnTo>
                    <a:pt x="49079" y="1950"/>
                  </a:lnTo>
                  <a:lnTo>
                    <a:pt x="50070" y="2347"/>
                  </a:lnTo>
                  <a:lnTo>
                    <a:pt x="51030" y="2776"/>
                  </a:lnTo>
                  <a:lnTo>
                    <a:pt x="51957" y="3236"/>
                  </a:lnTo>
                  <a:lnTo>
                    <a:pt x="52853" y="3728"/>
                  </a:lnTo>
                  <a:lnTo>
                    <a:pt x="53717" y="4252"/>
                  </a:lnTo>
                  <a:lnTo>
                    <a:pt x="54550" y="4808"/>
                  </a:lnTo>
                  <a:lnTo>
                    <a:pt x="55350" y="5395"/>
                  </a:lnTo>
                  <a:lnTo>
                    <a:pt x="56119" y="6014"/>
                  </a:lnTo>
                  <a:lnTo>
                    <a:pt x="56856" y="6665"/>
                  </a:lnTo>
                  <a:lnTo>
                    <a:pt x="57562" y="7348"/>
                  </a:lnTo>
                  <a:lnTo>
                    <a:pt x="58243" y="8060"/>
                  </a:lnTo>
                  <a:lnTo>
                    <a:pt x="58890" y="8798"/>
                  </a:lnTo>
                  <a:lnTo>
                    <a:pt x="59502" y="9562"/>
                  </a:lnTo>
                  <a:lnTo>
                    <a:pt x="60080" y="10353"/>
                  </a:lnTo>
                  <a:lnTo>
                    <a:pt x="60623" y="11169"/>
                  </a:lnTo>
                  <a:lnTo>
                    <a:pt x="61132" y="12013"/>
                  </a:lnTo>
                  <a:lnTo>
                    <a:pt x="61607" y="12882"/>
                  </a:lnTo>
                  <a:lnTo>
                    <a:pt x="62047" y="13778"/>
                  </a:lnTo>
                  <a:lnTo>
                    <a:pt x="62452" y="14700"/>
                  </a:lnTo>
                  <a:lnTo>
                    <a:pt x="62823" y="15649"/>
                  </a:lnTo>
                  <a:lnTo>
                    <a:pt x="63168" y="16620"/>
                  </a:lnTo>
                  <a:lnTo>
                    <a:pt x="63477" y="17612"/>
                  </a:lnTo>
                  <a:lnTo>
                    <a:pt x="63749" y="18623"/>
                  </a:lnTo>
                  <a:lnTo>
                    <a:pt x="63985" y="19655"/>
                  </a:lnTo>
                  <a:lnTo>
                    <a:pt x="64184" y="20706"/>
                  </a:lnTo>
                  <a:lnTo>
                    <a:pt x="64347" y="21778"/>
                  </a:lnTo>
                  <a:lnTo>
                    <a:pt x="64474" y="22869"/>
                  </a:lnTo>
                  <a:lnTo>
                    <a:pt x="64565" y="23981"/>
                  </a:lnTo>
                  <a:lnTo>
                    <a:pt x="64620" y="25112"/>
                  </a:lnTo>
                  <a:lnTo>
                    <a:pt x="64638" y="26263"/>
                  </a:lnTo>
                  <a:lnTo>
                    <a:pt x="64627" y="26709"/>
                  </a:lnTo>
                  <a:lnTo>
                    <a:pt x="64612" y="27159"/>
                  </a:lnTo>
                  <a:lnTo>
                    <a:pt x="64594" y="27613"/>
                  </a:lnTo>
                  <a:lnTo>
                    <a:pt x="64572" y="28070"/>
                  </a:lnTo>
                  <a:lnTo>
                    <a:pt x="64547" y="28531"/>
                  </a:lnTo>
                  <a:lnTo>
                    <a:pt x="64518" y="28996"/>
                  </a:lnTo>
                  <a:lnTo>
                    <a:pt x="64485" y="29464"/>
                  </a:lnTo>
                  <a:lnTo>
                    <a:pt x="64449" y="29935"/>
                  </a:lnTo>
                  <a:lnTo>
                    <a:pt x="64409" y="30411"/>
                  </a:lnTo>
                  <a:lnTo>
                    <a:pt x="64366" y="30890"/>
                  </a:lnTo>
                  <a:lnTo>
                    <a:pt x="64327" y="31360"/>
                  </a:lnTo>
                  <a:lnTo>
                    <a:pt x="64282" y="31826"/>
                  </a:lnTo>
                  <a:lnTo>
                    <a:pt x="64232" y="32289"/>
                  </a:lnTo>
                  <a:lnTo>
                    <a:pt x="64177" y="32748"/>
                  </a:lnTo>
                  <a:lnTo>
                    <a:pt x="64116" y="33203"/>
                  </a:lnTo>
                  <a:lnTo>
                    <a:pt x="64050" y="33655"/>
                  </a:lnTo>
                  <a:lnTo>
                    <a:pt x="63978" y="34103"/>
                  </a:lnTo>
                  <a:lnTo>
                    <a:pt x="63901" y="34548"/>
                  </a:lnTo>
                  <a:lnTo>
                    <a:pt x="63819" y="34989"/>
                  </a:lnTo>
                  <a:lnTo>
                    <a:pt x="63731" y="35426"/>
                  </a:lnTo>
                  <a:lnTo>
                    <a:pt x="63440" y="36809"/>
                  </a:lnTo>
                  <a:lnTo>
                    <a:pt x="63112" y="38166"/>
                  </a:lnTo>
                  <a:lnTo>
                    <a:pt x="62747" y="39495"/>
                  </a:lnTo>
                  <a:lnTo>
                    <a:pt x="62344" y="40796"/>
                  </a:lnTo>
                  <a:lnTo>
                    <a:pt x="61905" y="42071"/>
                  </a:lnTo>
                  <a:lnTo>
                    <a:pt x="61428" y="43318"/>
                  </a:lnTo>
                  <a:lnTo>
                    <a:pt x="60914" y="44539"/>
                  </a:lnTo>
                  <a:lnTo>
                    <a:pt x="60363" y="45732"/>
                  </a:lnTo>
                  <a:lnTo>
                    <a:pt x="59775" y="46897"/>
                  </a:lnTo>
                  <a:lnTo>
                    <a:pt x="59149" y="48036"/>
                  </a:lnTo>
                  <a:lnTo>
                    <a:pt x="58490" y="49135"/>
                  </a:lnTo>
                  <a:lnTo>
                    <a:pt x="57799" y="50202"/>
                  </a:lnTo>
                  <a:lnTo>
                    <a:pt x="57078" y="51237"/>
                  </a:lnTo>
                  <a:lnTo>
                    <a:pt x="56326" y="52238"/>
                  </a:lnTo>
                  <a:lnTo>
                    <a:pt x="55543" y="53207"/>
                  </a:lnTo>
                  <a:lnTo>
                    <a:pt x="54729" y="54143"/>
                  </a:lnTo>
                  <a:lnTo>
                    <a:pt x="53885" y="55047"/>
                  </a:lnTo>
                  <a:lnTo>
                    <a:pt x="53009" y="55918"/>
                  </a:lnTo>
                  <a:lnTo>
                    <a:pt x="52103" y="56756"/>
                  </a:lnTo>
                  <a:lnTo>
                    <a:pt x="51166" y="57562"/>
                  </a:lnTo>
                  <a:lnTo>
                    <a:pt x="50208" y="58333"/>
                  </a:lnTo>
                  <a:lnTo>
                    <a:pt x="49223" y="59068"/>
                  </a:lnTo>
                  <a:lnTo>
                    <a:pt x="48209" y="59766"/>
                  </a:lnTo>
                  <a:lnTo>
                    <a:pt x="47167" y="60428"/>
                  </a:lnTo>
                  <a:lnTo>
                    <a:pt x="46097" y="61054"/>
                  </a:lnTo>
                  <a:lnTo>
                    <a:pt x="44999" y="61644"/>
                  </a:lnTo>
                  <a:lnTo>
                    <a:pt x="43872" y="62197"/>
                  </a:lnTo>
                  <a:lnTo>
                    <a:pt x="42718" y="62715"/>
                  </a:lnTo>
                  <a:lnTo>
                    <a:pt x="41535" y="63195"/>
                  </a:lnTo>
                  <a:lnTo>
                    <a:pt x="40325" y="63640"/>
                  </a:lnTo>
                  <a:lnTo>
                    <a:pt x="39099" y="64045"/>
                  </a:lnTo>
                  <a:lnTo>
                    <a:pt x="37852" y="64407"/>
                  </a:lnTo>
                  <a:lnTo>
                    <a:pt x="36584" y="64727"/>
                  </a:lnTo>
                  <a:lnTo>
                    <a:pt x="35295" y="65004"/>
                  </a:lnTo>
                  <a:lnTo>
                    <a:pt x="33986" y="65239"/>
                  </a:lnTo>
                  <a:lnTo>
                    <a:pt x="32655" y="65431"/>
                  </a:lnTo>
                  <a:lnTo>
                    <a:pt x="31304" y="65580"/>
                  </a:lnTo>
                  <a:lnTo>
                    <a:pt x="29932" y="65687"/>
                  </a:lnTo>
                  <a:lnTo>
                    <a:pt x="28539" y="65750"/>
                  </a:lnTo>
                  <a:lnTo>
                    <a:pt x="27125" y="65772"/>
                  </a:lnTo>
                  <a:lnTo>
                    <a:pt x="25781" y="65752"/>
                  </a:lnTo>
                  <a:lnTo>
                    <a:pt x="24472" y="65694"/>
                  </a:lnTo>
                  <a:lnTo>
                    <a:pt x="23198" y="65596"/>
                  </a:lnTo>
                  <a:lnTo>
                    <a:pt x="21957" y="65460"/>
                  </a:lnTo>
                  <a:lnTo>
                    <a:pt x="20752" y="65284"/>
                  </a:lnTo>
                  <a:lnTo>
                    <a:pt x="19581" y="65070"/>
                  </a:lnTo>
                  <a:lnTo>
                    <a:pt x="18444" y="64816"/>
                  </a:lnTo>
                  <a:lnTo>
                    <a:pt x="17342" y="64523"/>
                  </a:lnTo>
                  <a:lnTo>
                    <a:pt x="16274" y="64192"/>
                  </a:lnTo>
                  <a:lnTo>
                    <a:pt x="15241" y="63821"/>
                  </a:lnTo>
                  <a:lnTo>
                    <a:pt x="14241" y="63407"/>
                  </a:lnTo>
                  <a:lnTo>
                    <a:pt x="13276" y="62961"/>
                  </a:lnTo>
                  <a:lnTo>
                    <a:pt x="12343" y="62485"/>
                  </a:lnTo>
                  <a:lnTo>
                    <a:pt x="11445" y="61978"/>
                  </a:lnTo>
                  <a:lnTo>
                    <a:pt x="10580" y="61440"/>
                  </a:lnTo>
                  <a:lnTo>
                    <a:pt x="9748" y="60871"/>
                  </a:lnTo>
                  <a:lnTo>
                    <a:pt x="8950" y="60271"/>
                  </a:lnTo>
                  <a:lnTo>
                    <a:pt x="8186" y="59641"/>
                  </a:lnTo>
                  <a:lnTo>
                    <a:pt x="7455" y="58980"/>
                  </a:lnTo>
                  <a:lnTo>
                    <a:pt x="6758" y="58287"/>
                  </a:lnTo>
                  <a:lnTo>
                    <a:pt x="6103" y="57557"/>
                  </a:lnTo>
                  <a:lnTo>
                    <a:pt x="5481" y="56800"/>
                  </a:lnTo>
                  <a:lnTo>
                    <a:pt x="4891" y="56015"/>
                  </a:lnTo>
                  <a:lnTo>
                    <a:pt x="4334" y="55203"/>
                  </a:lnTo>
                  <a:lnTo>
                    <a:pt x="3810" y="54364"/>
                  </a:lnTo>
                  <a:lnTo>
                    <a:pt x="3318" y="53497"/>
                  </a:lnTo>
                  <a:lnTo>
                    <a:pt x="2859" y="52604"/>
                  </a:lnTo>
                  <a:lnTo>
                    <a:pt x="2433" y="51683"/>
                  </a:lnTo>
                  <a:lnTo>
                    <a:pt x="2039" y="50735"/>
                  </a:lnTo>
                  <a:lnTo>
                    <a:pt x="1678" y="49760"/>
                  </a:lnTo>
                  <a:lnTo>
                    <a:pt x="1359" y="48761"/>
                  </a:lnTo>
                  <a:lnTo>
                    <a:pt x="1074" y="47742"/>
                  </a:lnTo>
                  <a:lnTo>
                    <a:pt x="822" y="46703"/>
                  </a:lnTo>
                  <a:lnTo>
                    <a:pt x="604" y="45645"/>
                  </a:lnTo>
                  <a:lnTo>
                    <a:pt x="419" y="44566"/>
                  </a:lnTo>
                  <a:lnTo>
                    <a:pt x="268" y="43467"/>
                  </a:lnTo>
                  <a:lnTo>
                    <a:pt x="151" y="42349"/>
                  </a:lnTo>
                  <a:lnTo>
                    <a:pt x="67" y="41210"/>
                  </a:lnTo>
                  <a:lnTo>
                    <a:pt x="16" y="40052"/>
                  </a:lnTo>
                  <a:lnTo>
                    <a:pt x="0" y="38873"/>
                  </a:lnTo>
                  <a:lnTo>
                    <a:pt x="1" y="38455"/>
                  </a:lnTo>
                  <a:lnTo>
                    <a:pt x="7" y="38035"/>
                  </a:lnTo>
                  <a:lnTo>
                    <a:pt x="16" y="37613"/>
                  </a:lnTo>
                  <a:lnTo>
                    <a:pt x="29" y="37189"/>
                  </a:lnTo>
                  <a:lnTo>
                    <a:pt x="45" y="36764"/>
                  </a:lnTo>
                  <a:lnTo>
                    <a:pt x="65" y="36337"/>
                  </a:lnTo>
                  <a:lnTo>
                    <a:pt x="88" y="35908"/>
                  </a:lnTo>
                  <a:lnTo>
                    <a:pt x="116" y="35477"/>
                  </a:lnTo>
                  <a:lnTo>
                    <a:pt x="146" y="35044"/>
                  </a:lnTo>
                  <a:lnTo>
                    <a:pt x="181" y="34609"/>
                  </a:lnTo>
                  <a:lnTo>
                    <a:pt x="229" y="34173"/>
                  </a:lnTo>
                  <a:lnTo>
                    <a:pt x="281" y="33737"/>
                  </a:lnTo>
                  <a:lnTo>
                    <a:pt x="337" y="33299"/>
                  </a:lnTo>
                  <a:lnTo>
                    <a:pt x="399" y="32860"/>
                  </a:lnTo>
                  <a:lnTo>
                    <a:pt x="464" y="32421"/>
                  </a:lnTo>
                  <a:lnTo>
                    <a:pt x="535" y="31980"/>
                  </a:lnTo>
                  <a:lnTo>
                    <a:pt x="610" y="31539"/>
                  </a:lnTo>
                  <a:lnTo>
                    <a:pt x="689" y="31097"/>
                  </a:lnTo>
                  <a:lnTo>
                    <a:pt x="773" y="30653"/>
                  </a:lnTo>
                  <a:lnTo>
                    <a:pt x="861" y="30209"/>
                  </a:lnTo>
                  <a:lnTo>
                    <a:pt x="1152" y="28861"/>
                  </a:lnTo>
                  <a:lnTo>
                    <a:pt x="1478" y="27537"/>
                  </a:lnTo>
                  <a:lnTo>
                    <a:pt x="1841" y="26237"/>
                  </a:lnTo>
                  <a:lnTo>
                    <a:pt x="2240" y="24962"/>
                  </a:lnTo>
                  <a:lnTo>
                    <a:pt x="2676" y="23712"/>
                  </a:lnTo>
                  <a:lnTo>
                    <a:pt x="3147" y="22485"/>
                  </a:lnTo>
                  <a:lnTo>
                    <a:pt x="3656" y="21284"/>
                  </a:lnTo>
                  <a:lnTo>
                    <a:pt x="4200" y="20107"/>
                  </a:lnTo>
                  <a:lnTo>
                    <a:pt x="4780" y="18954"/>
                  </a:lnTo>
                  <a:lnTo>
                    <a:pt x="5397" y="17826"/>
                  </a:lnTo>
                  <a:lnTo>
                    <a:pt x="6048" y="16727"/>
                  </a:lnTo>
                  <a:lnTo>
                    <a:pt x="6729" y="15660"/>
                  </a:lnTo>
                  <a:lnTo>
                    <a:pt x="7441" y="14625"/>
                  </a:lnTo>
                  <a:lnTo>
                    <a:pt x="8184" y="13624"/>
                  </a:lnTo>
                  <a:lnTo>
                    <a:pt x="8958" y="12655"/>
                  </a:lnTo>
                  <a:lnTo>
                    <a:pt x="9763" y="11719"/>
                  </a:lnTo>
                  <a:lnTo>
                    <a:pt x="10598" y="10815"/>
                  </a:lnTo>
                  <a:lnTo>
                    <a:pt x="11465" y="9944"/>
                  </a:lnTo>
                  <a:lnTo>
                    <a:pt x="12362" y="9106"/>
                  </a:lnTo>
                  <a:lnTo>
                    <a:pt x="13290" y="8300"/>
                  </a:lnTo>
                  <a:lnTo>
                    <a:pt x="14256" y="7521"/>
                  </a:lnTo>
                  <a:lnTo>
                    <a:pt x="15250" y="6778"/>
                  </a:lnTo>
                  <a:lnTo>
                    <a:pt x="16270" y="6073"/>
                  </a:lnTo>
                  <a:lnTo>
                    <a:pt x="17318" y="5405"/>
                  </a:lnTo>
                  <a:lnTo>
                    <a:pt x="18393" y="4774"/>
                  </a:lnTo>
                  <a:lnTo>
                    <a:pt x="19495" y="4180"/>
                  </a:lnTo>
                  <a:lnTo>
                    <a:pt x="20625" y="3623"/>
                  </a:lnTo>
                  <a:lnTo>
                    <a:pt x="21781" y="3104"/>
                  </a:lnTo>
                  <a:lnTo>
                    <a:pt x="22965" y="2622"/>
                  </a:lnTo>
                  <a:lnTo>
                    <a:pt x="24176" y="2177"/>
                  </a:lnTo>
                  <a:lnTo>
                    <a:pt x="25412" y="1763"/>
                  </a:lnTo>
                  <a:lnTo>
                    <a:pt x="26669" y="1393"/>
                  </a:lnTo>
                  <a:lnTo>
                    <a:pt x="27949" y="1066"/>
                  </a:lnTo>
                  <a:lnTo>
                    <a:pt x="29250" y="783"/>
                  </a:lnTo>
                  <a:lnTo>
                    <a:pt x="30572" y="544"/>
                  </a:lnTo>
                  <a:lnTo>
                    <a:pt x="31917" y="348"/>
                  </a:lnTo>
                  <a:lnTo>
                    <a:pt x="33283" y="195"/>
                  </a:lnTo>
                  <a:lnTo>
                    <a:pt x="34671" y="87"/>
                  </a:lnTo>
                  <a:lnTo>
                    <a:pt x="36081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502194" y="3755501"/>
              <a:ext cx="47310" cy="51755"/>
            </a:xfrm>
            <a:custGeom>
              <a:avLst/>
              <a:pathLst>
                <a:path w="47310" h="51755">
                  <a:moveTo>
                    <a:pt x="28440" y="0"/>
                  </a:moveTo>
                  <a:lnTo>
                    <a:pt x="27265" y="16"/>
                  </a:lnTo>
                  <a:lnTo>
                    <a:pt x="26116" y="67"/>
                  </a:lnTo>
                  <a:lnTo>
                    <a:pt x="24993" y="151"/>
                  </a:lnTo>
                  <a:lnTo>
                    <a:pt x="23897" y="268"/>
                  </a:lnTo>
                  <a:lnTo>
                    <a:pt x="22827" y="419"/>
                  </a:lnTo>
                  <a:lnTo>
                    <a:pt x="21783" y="604"/>
                  </a:lnTo>
                  <a:lnTo>
                    <a:pt x="20766" y="822"/>
                  </a:lnTo>
                  <a:lnTo>
                    <a:pt x="19775" y="1074"/>
                  </a:lnTo>
                  <a:lnTo>
                    <a:pt x="18810" y="1359"/>
                  </a:lnTo>
                  <a:lnTo>
                    <a:pt x="17871" y="1678"/>
                  </a:lnTo>
                  <a:lnTo>
                    <a:pt x="16958" y="2028"/>
                  </a:lnTo>
                  <a:lnTo>
                    <a:pt x="16068" y="2409"/>
                  </a:lnTo>
                  <a:lnTo>
                    <a:pt x="15202" y="2820"/>
                  </a:lnTo>
                  <a:lnTo>
                    <a:pt x="14359" y="3260"/>
                  </a:lnTo>
                  <a:lnTo>
                    <a:pt x="13540" y="3730"/>
                  </a:lnTo>
                  <a:lnTo>
                    <a:pt x="12744" y="4231"/>
                  </a:lnTo>
                  <a:lnTo>
                    <a:pt x="11972" y="4761"/>
                  </a:lnTo>
                  <a:lnTo>
                    <a:pt x="11223" y="5321"/>
                  </a:lnTo>
                  <a:lnTo>
                    <a:pt x="10499" y="5911"/>
                  </a:lnTo>
                  <a:lnTo>
                    <a:pt x="9797" y="6531"/>
                  </a:lnTo>
                  <a:lnTo>
                    <a:pt x="9129" y="7180"/>
                  </a:lnTo>
                  <a:lnTo>
                    <a:pt x="8484" y="7858"/>
                  </a:lnTo>
                  <a:lnTo>
                    <a:pt x="7862" y="8563"/>
                  </a:lnTo>
                  <a:lnTo>
                    <a:pt x="7264" y="9297"/>
                  </a:lnTo>
                  <a:lnTo>
                    <a:pt x="6690" y="10058"/>
                  </a:lnTo>
                  <a:lnTo>
                    <a:pt x="6139" y="10848"/>
                  </a:lnTo>
                  <a:lnTo>
                    <a:pt x="5612" y="11666"/>
                  </a:lnTo>
                  <a:lnTo>
                    <a:pt x="5109" y="12512"/>
                  </a:lnTo>
                  <a:lnTo>
                    <a:pt x="4629" y="13386"/>
                  </a:lnTo>
                  <a:lnTo>
                    <a:pt x="4173" y="14288"/>
                  </a:lnTo>
                  <a:lnTo>
                    <a:pt x="3739" y="15216"/>
                  </a:lnTo>
                  <a:lnTo>
                    <a:pt x="3325" y="16170"/>
                  </a:lnTo>
                  <a:lnTo>
                    <a:pt x="2933" y="17147"/>
                  </a:lnTo>
                  <a:lnTo>
                    <a:pt x="2561" y="18149"/>
                  </a:lnTo>
                  <a:lnTo>
                    <a:pt x="2211" y="19176"/>
                  </a:lnTo>
                  <a:lnTo>
                    <a:pt x="1881" y="20227"/>
                  </a:lnTo>
                  <a:lnTo>
                    <a:pt x="1572" y="21302"/>
                  </a:lnTo>
                  <a:lnTo>
                    <a:pt x="1284" y="22402"/>
                  </a:lnTo>
                  <a:lnTo>
                    <a:pt x="1017" y="23526"/>
                  </a:lnTo>
                  <a:lnTo>
                    <a:pt x="771" y="24675"/>
                  </a:lnTo>
                  <a:lnTo>
                    <a:pt x="691" y="25066"/>
                  </a:lnTo>
                  <a:lnTo>
                    <a:pt x="616" y="25457"/>
                  </a:lnTo>
                  <a:lnTo>
                    <a:pt x="546" y="25850"/>
                  </a:lnTo>
                  <a:lnTo>
                    <a:pt x="480" y="26243"/>
                  </a:lnTo>
                  <a:lnTo>
                    <a:pt x="419" y="26637"/>
                  </a:lnTo>
                  <a:lnTo>
                    <a:pt x="362" y="27032"/>
                  </a:lnTo>
                  <a:lnTo>
                    <a:pt x="310" y="27428"/>
                  </a:lnTo>
                  <a:lnTo>
                    <a:pt x="263" y="27825"/>
                  </a:lnTo>
                  <a:lnTo>
                    <a:pt x="219" y="28223"/>
                  </a:lnTo>
                  <a:lnTo>
                    <a:pt x="181" y="28622"/>
                  </a:lnTo>
                  <a:lnTo>
                    <a:pt x="146" y="29010"/>
                  </a:lnTo>
                  <a:lnTo>
                    <a:pt x="116" y="29395"/>
                  </a:lnTo>
                  <a:lnTo>
                    <a:pt x="88" y="29776"/>
                  </a:lnTo>
                  <a:lnTo>
                    <a:pt x="65" y="30153"/>
                  </a:lnTo>
                  <a:lnTo>
                    <a:pt x="45" y="30527"/>
                  </a:lnTo>
                  <a:lnTo>
                    <a:pt x="29" y="30897"/>
                  </a:lnTo>
                  <a:lnTo>
                    <a:pt x="16" y="31264"/>
                  </a:lnTo>
                  <a:lnTo>
                    <a:pt x="7" y="31626"/>
                  </a:lnTo>
                  <a:lnTo>
                    <a:pt x="1" y="31986"/>
                  </a:lnTo>
                  <a:lnTo>
                    <a:pt x="0" y="32341"/>
                  </a:lnTo>
                  <a:lnTo>
                    <a:pt x="12" y="33300"/>
                  </a:lnTo>
                  <a:lnTo>
                    <a:pt x="50" y="34236"/>
                  </a:lnTo>
                  <a:lnTo>
                    <a:pt x="114" y="35147"/>
                  </a:lnTo>
                  <a:lnTo>
                    <a:pt x="203" y="36035"/>
                  </a:lnTo>
                  <a:lnTo>
                    <a:pt x="317" y="36900"/>
                  </a:lnTo>
                  <a:lnTo>
                    <a:pt x="457" y="37741"/>
                  </a:lnTo>
                  <a:lnTo>
                    <a:pt x="622" y="38558"/>
                  </a:lnTo>
                  <a:lnTo>
                    <a:pt x="812" y="39352"/>
                  </a:lnTo>
                  <a:lnTo>
                    <a:pt x="1028" y="40122"/>
                  </a:lnTo>
                  <a:lnTo>
                    <a:pt x="1270" y="40869"/>
                  </a:lnTo>
                  <a:lnTo>
                    <a:pt x="1535" y="41583"/>
                  </a:lnTo>
                  <a:lnTo>
                    <a:pt x="1823" y="42273"/>
                  </a:lnTo>
                  <a:lnTo>
                    <a:pt x="2134" y="42940"/>
                  </a:lnTo>
                  <a:lnTo>
                    <a:pt x="2467" y="43583"/>
                  </a:lnTo>
                  <a:lnTo>
                    <a:pt x="2823" y="44203"/>
                  </a:lnTo>
                  <a:lnTo>
                    <a:pt x="3202" y="44799"/>
                  </a:lnTo>
                  <a:lnTo>
                    <a:pt x="3603" y="45371"/>
                  </a:lnTo>
                  <a:lnTo>
                    <a:pt x="4027" y="45920"/>
                  </a:lnTo>
                  <a:lnTo>
                    <a:pt x="4474" y="46446"/>
                  </a:lnTo>
                  <a:lnTo>
                    <a:pt x="4944" y="46947"/>
                  </a:lnTo>
                  <a:lnTo>
                    <a:pt x="5444" y="47416"/>
                  </a:lnTo>
                  <a:lnTo>
                    <a:pt x="5965" y="47862"/>
                  </a:lnTo>
                  <a:lnTo>
                    <a:pt x="6507" y="48284"/>
                  </a:lnTo>
                  <a:lnTo>
                    <a:pt x="7070" y="48682"/>
                  </a:lnTo>
                  <a:lnTo>
                    <a:pt x="7654" y="49057"/>
                  </a:lnTo>
                  <a:lnTo>
                    <a:pt x="8259" y="49408"/>
                  </a:lnTo>
                  <a:lnTo>
                    <a:pt x="8884" y="49735"/>
                  </a:lnTo>
                  <a:lnTo>
                    <a:pt x="9531" y="50039"/>
                  </a:lnTo>
                  <a:lnTo>
                    <a:pt x="10198" y="50319"/>
                  </a:lnTo>
                  <a:lnTo>
                    <a:pt x="10886" y="50576"/>
                  </a:lnTo>
                  <a:lnTo>
                    <a:pt x="11603" y="50800"/>
                  </a:lnTo>
                  <a:lnTo>
                    <a:pt x="12337" y="51001"/>
                  </a:lnTo>
                  <a:lnTo>
                    <a:pt x="13090" y="51178"/>
                  </a:lnTo>
                  <a:lnTo>
                    <a:pt x="13862" y="51331"/>
                  </a:lnTo>
                  <a:lnTo>
                    <a:pt x="14651" y="51461"/>
                  </a:lnTo>
                  <a:lnTo>
                    <a:pt x="15458" y="51567"/>
                  </a:lnTo>
                  <a:lnTo>
                    <a:pt x="16284" y="51649"/>
                  </a:lnTo>
                  <a:lnTo>
                    <a:pt x="17128" y="51708"/>
                  </a:lnTo>
                  <a:lnTo>
                    <a:pt x="17989" y="51744"/>
                  </a:lnTo>
                  <a:lnTo>
                    <a:pt x="18869" y="51755"/>
                  </a:lnTo>
                  <a:lnTo>
                    <a:pt x="20053" y="51739"/>
                  </a:lnTo>
                  <a:lnTo>
                    <a:pt x="21210" y="51688"/>
                  </a:lnTo>
                  <a:lnTo>
                    <a:pt x="22339" y="51604"/>
                  </a:lnTo>
                  <a:lnTo>
                    <a:pt x="23442" y="51487"/>
                  </a:lnTo>
                  <a:lnTo>
                    <a:pt x="24517" y="51336"/>
                  </a:lnTo>
                  <a:lnTo>
                    <a:pt x="25565" y="51151"/>
                  </a:lnTo>
                  <a:lnTo>
                    <a:pt x="26585" y="50933"/>
                  </a:lnTo>
                  <a:lnTo>
                    <a:pt x="27578" y="50681"/>
                  </a:lnTo>
                  <a:lnTo>
                    <a:pt x="28545" y="50396"/>
                  </a:lnTo>
                  <a:lnTo>
                    <a:pt x="29484" y="50077"/>
                  </a:lnTo>
                  <a:lnTo>
                    <a:pt x="30405" y="49718"/>
                  </a:lnTo>
                  <a:lnTo>
                    <a:pt x="31302" y="49330"/>
                  </a:lnTo>
                  <a:lnTo>
                    <a:pt x="32173" y="48912"/>
                  </a:lnTo>
                  <a:lnTo>
                    <a:pt x="33018" y="48466"/>
                  </a:lnTo>
                  <a:lnTo>
                    <a:pt x="33838" y="47991"/>
                  </a:lnTo>
                  <a:lnTo>
                    <a:pt x="34633" y="47486"/>
                  </a:lnTo>
                  <a:lnTo>
                    <a:pt x="35402" y="46953"/>
                  </a:lnTo>
                  <a:lnTo>
                    <a:pt x="36146" y="46390"/>
                  </a:lnTo>
                  <a:lnTo>
                    <a:pt x="36865" y="45799"/>
                  </a:lnTo>
                  <a:lnTo>
                    <a:pt x="37558" y="45178"/>
                  </a:lnTo>
                  <a:lnTo>
                    <a:pt x="38226" y="44521"/>
                  </a:lnTo>
                  <a:lnTo>
                    <a:pt x="38871" y="43837"/>
                  </a:lnTo>
                  <a:lnTo>
                    <a:pt x="39493" y="43128"/>
                  </a:lnTo>
                  <a:lnTo>
                    <a:pt x="40091" y="42391"/>
                  </a:lnTo>
                  <a:lnTo>
                    <a:pt x="40665" y="41629"/>
                  </a:lnTo>
                  <a:lnTo>
                    <a:pt x="41216" y="40840"/>
                  </a:lnTo>
                  <a:lnTo>
                    <a:pt x="41743" y="40025"/>
                  </a:lnTo>
                  <a:lnTo>
                    <a:pt x="42246" y="39183"/>
                  </a:lnTo>
                  <a:lnTo>
                    <a:pt x="42726" y="38316"/>
                  </a:lnTo>
                  <a:lnTo>
                    <a:pt x="43182" y="37422"/>
                  </a:lnTo>
                  <a:lnTo>
                    <a:pt x="43625" y="36494"/>
                  </a:lnTo>
                  <a:lnTo>
                    <a:pt x="44044" y="35546"/>
                  </a:lnTo>
                  <a:lnTo>
                    <a:pt x="44441" y="34575"/>
                  </a:lnTo>
                  <a:lnTo>
                    <a:pt x="44815" y="33582"/>
                  </a:lnTo>
                  <a:lnTo>
                    <a:pt x="45167" y="32568"/>
                  </a:lnTo>
                  <a:lnTo>
                    <a:pt x="45496" y="31532"/>
                  </a:lnTo>
                  <a:lnTo>
                    <a:pt x="45802" y="30474"/>
                  </a:lnTo>
                  <a:lnTo>
                    <a:pt x="46085" y="29395"/>
                  </a:lnTo>
                  <a:lnTo>
                    <a:pt x="46346" y="28293"/>
                  </a:lnTo>
                  <a:lnTo>
                    <a:pt x="46584" y="27170"/>
                  </a:lnTo>
                  <a:lnTo>
                    <a:pt x="46663" y="26788"/>
                  </a:lnTo>
                  <a:lnTo>
                    <a:pt x="46737" y="26403"/>
                  </a:lnTo>
                  <a:lnTo>
                    <a:pt x="46805" y="26015"/>
                  </a:lnTo>
                  <a:lnTo>
                    <a:pt x="46867" y="25624"/>
                  </a:lnTo>
                  <a:lnTo>
                    <a:pt x="46925" y="25231"/>
                  </a:lnTo>
                  <a:lnTo>
                    <a:pt x="46976" y="24835"/>
                  </a:lnTo>
                  <a:lnTo>
                    <a:pt x="47023" y="24436"/>
                  </a:lnTo>
                  <a:lnTo>
                    <a:pt x="47063" y="24035"/>
                  </a:lnTo>
                  <a:lnTo>
                    <a:pt x="47099" y="23631"/>
                  </a:lnTo>
                  <a:lnTo>
                    <a:pt x="47129" y="23224"/>
                  </a:lnTo>
                  <a:lnTo>
                    <a:pt x="47163" y="22819"/>
                  </a:lnTo>
                  <a:lnTo>
                    <a:pt x="47194" y="22420"/>
                  </a:lnTo>
                  <a:lnTo>
                    <a:pt x="47221" y="22028"/>
                  </a:lnTo>
                  <a:lnTo>
                    <a:pt x="47245" y="21642"/>
                  </a:lnTo>
                  <a:lnTo>
                    <a:pt x="47265" y="21262"/>
                  </a:lnTo>
                  <a:lnTo>
                    <a:pt x="47281" y="20889"/>
                  </a:lnTo>
                  <a:lnTo>
                    <a:pt x="47294" y="20522"/>
                  </a:lnTo>
                  <a:lnTo>
                    <a:pt x="47303" y="20161"/>
                  </a:lnTo>
                  <a:lnTo>
                    <a:pt x="47308" y="19807"/>
                  </a:lnTo>
                  <a:lnTo>
                    <a:pt x="47310" y="19459"/>
                  </a:lnTo>
                  <a:lnTo>
                    <a:pt x="47297" y="18501"/>
                  </a:lnTo>
                  <a:lnTo>
                    <a:pt x="47258" y="17567"/>
                  </a:lnTo>
                  <a:lnTo>
                    <a:pt x="47192" y="16657"/>
                  </a:lnTo>
                  <a:lnTo>
                    <a:pt x="47100" y="15772"/>
                  </a:lnTo>
                  <a:lnTo>
                    <a:pt x="46981" y="14912"/>
                  </a:lnTo>
                  <a:lnTo>
                    <a:pt x="46837" y="14076"/>
                  </a:lnTo>
                  <a:lnTo>
                    <a:pt x="46666" y="13264"/>
                  </a:lnTo>
                  <a:lnTo>
                    <a:pt x="46468" y="12477"/>
                  </a:lnTo>
                  <a:lnTo>
                    <a:pt x="46245" y="11715"/>
                  </a:lnTo>
                  <a:lnTo>
                    <a:pt x="45995" y="10977"/>
                  </a:lnTo>
                  <a:lnTo>
                    <a:pt x="45720" y="10255"/>
                  </a:lnTo>
                  <a:lnTo>
                    <a:pt x="45423" y="9558"/>
                  </a:lnTo>
                  <a:lnTo>
                    <a:pt x="45103" y="8886"/>
                  </a:lnTo>
                  <a:lnTo>
                    <a:pt x="44761" y="8241"/>
                  </a:lnTo>
                  <a:lnTo>
                    <a:pt x="44396" y="7620"/>
                  </a:lnTo>
                  <a:lnTo>
                    <a:pt x="44008" y="7025"/>
                  </a:lnTo>
                  <a:lnTo>
                    <a:pt x="43597" y="6455"/>
                  </a:lnTo>
                  <a:lnTo>
                    <a:pt x="43164" y="5911"/>
                  </a:lnTo>
                  <a:lnTo>
                    <a:pt x="42708" y="5392"/>
                  </a:lnTo>
                  <a:lnTo>
                    <a:pt x="42230" y="4898"/>
                  </a:lnTo>
                  <a:lnTo>
                    <a:pt x="41730" y="4421"/>
                  </a:lnTo>
                  <a:lnTo>
                    <a:pt x="41208" y="3968"/>
                  </a:lnTo>
                  <a:lnTo>
                    <a:pt x="40666" y="3539"/>
                  </a:lnTo>
                  <a:lnTo>
                    <a:pt x="40103" y="3135"/>
                  </a:lnTo>
                  <a:lnTo>
                    <a:pt x="39520" y="2755"/>
                  </a:lnTo>
                  <a:lnTo>
                    <a:pt x="38915" y="2400"/>
                  </a:lnTo>
                  <a:lnTo>
                    <a:pt x="38289" y="2069"/>
                  </a:lnTo>
                  <a:lnTo>
                    <a:pt x="37643" y="1763"/>
                  </a:lnTo>
                  <a:lnTo>
                    <a:pt x="36976" y="1481"/>
                  </a:lnTo>
                  <a:lnTo>
                    <a:pt x="36288" y="1224"/>
                  </a:lnTo>
                  <a:lnTo>
                    <a:pt x="35580" y="992"/>
                  </a:lnTo>
                  <a:lnTo>
                    <a:pt x="34856" y="783"/>
                  </a:lnTo>
                  <a:lnTo>
                    <a:pt x="34114" y="600"/>
                  </a:lnTo>
                  <a:lnTo>
                    <a:pt x="33356" y="440"/>
                  </a:lnTo>
                  <a:lnTo>
                    <a:pt x="32579" y="306"/>
                  </a:lnTo>
                  <a:lnTo>
                    <a:pt x="31786" y="195"/>
                  </a:lnTo>
                  <a:lnTo>
                    <a:pt x="30976" y="110"/>
                  </a:lnTo>
                  <a:lnTo>
                    <a:pt x="30148" y="48"/>
                  </a:lnTo>
                  <a:lnTo>
                    <a:pt x="29303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563612" y="3749468"/>
              <a:ext cx="74526" cy="63912"/>
            </a:xfrm>
            <a:custGeom>
              <a:avLst/>
              <a:pathLst>
                <a:path w="74526" h="63912">
                  <a:moveTo>
                    <a:pt x="54341" y="63912"/>
                  </a:moveTo>
                  <a:lnTo>
                    <a:pt x="62506" y="21818"/>
                  </a:lnTo>
                  <a:lnTo>
                    <a:pt x="62597" y="21354"/>
                  </a:lnTo>
                  <a:lnTo>
                    <a:pt x="62689" y="20889"/>
                  </a:lnTo>
                  <a:lnTo>
                    <a:pt x="62782" y="20422"/>
                  </a:lnTo>
                  <a:lnTo>
                    <a:pt x="62876" y="19953"/>
                  </a:lnTo>
                  <a:lnTo>
                    <a:pt x="62971" y="19482"/>
                  </a:lnTo>
                  <a:lnTo>
                    <a:pt x="63066" y="19009"/>
                  </a:lnTo>
                  <a:lnTo>
                    <a:pt x="63163" y="18535"/>
                  </a:lnTo>
                  <a:lnTo>
                    <a:pt x="63261" y="18058"/>
                  </a:lnTo>
                  <a:lnTo>
                    <a:pt x="63359" y="17580"/>
                  </a:lnTo>
                  <a:lnTo>
                    <a:pt x="63458" y="17100"/>
                  </a:lnTo>
                  <a:lnTo>
                    <a:pt x="63558" y="16624"/>
                  </a:lnTo>
                  <a:lnTo>
                    <a:pt x="63656" y="16155"/>
                  </a:lnTo>
                  <a:lnTo>
                    <a:pt x="63754" y="15695"/>
                  </a:lnTo>
                  <a:lnTo>
                    <a:pt x="63850" y="15242"/>
                  </a:lnTo>
                  <a:lnTo>
                    <a:pt x="63946" y="14798"/>
                  </a:lnTo>
                  <a:lnTo>
                    <a:pt x="64041" y="14362"/>
                  </a:lnTo>
                  <a:lnTo>
                    <a:pt x="64135" y="13935"/>
                  </a:lnTo>
                  <a:lnTo>
                    <a:pt x="64228" y="13515"/>
                  </a:lnTo>
                  <a:lnTo>
                    <a:pt x="64320" y="13104"/>
                  </a:lnTo>
                  <a:lnTo>
                    <a:pt x="64411" y="12700"/>
                  </a:lnTo>
                  <a:lnTo>
                    <a:pt x="64511" y="12239"/>
                  </a:lnTo>
                  <a:lnTo>
                    <a:pt x="64612" y="11780"/>
                  </a:lnTo>
                  <a:lnTo>
                    <a:pt x="64714" y="11325"/>
                  </a:lnTo>
                  <a:lnTo>
                    <a:pt x="64817" y="10871"/>
                  </a:lnTo>
                  <a:lnTo>
                    <a:pt x="64921" y="10421"/>
                  </a:lnTo>
                  <a:lnTo>
                    <a:pt x="65026" y="9973"/>
                  </a:lnTo>
                  <a:lnTo>
                    <a:pt x="65132" y="9528"/>
                  </a:lnTo>
                  <a:lnTo>
                    <a:pt x="65238" y="9086"/>
                  </a:lnTo>
                  <a:lnTo>
                    <a:pt x="65346" y="8647"/>
                  </a:lnTo>
                  <a:lnTo>
                    <a:pt x="65454" y="8210"/>
                  </a:lnTo>
                  <a:lnTo>
                    <a:pt x="65227" y="8681"/>
                  </a:lnTo>
                  <a:lnTo>
                    <a:pt x="64999" y="9151"/>
                  </a:lnTo>
                  <a:lnTo>
                    <a:pt x="64770" y="9621"/>
                  </a:lnTo>
                  <a:lnTo>
                    <a:pt x="64540" y="10089"/>
                  </a:lnTo>
                  <a:lnTo>
                    <a:pt x="64309" y="10557"/>
                  </a:lnTo>
                  <a:lnTo>
                    <a:pt x="64077" y="11024"/>
                  </a:lnTo>
                  <a:lnTo>
                    <a:pt x="63844" y="11490"/>
                  </a:lnTo>
                  <a:lnTo>
                    <a:pt x="63611" y="11955"/>
                  </a:lnTo>
                  <a:lnTo>
                    <a:pt x="63376" y="12419"/>
                  </a:lnTo>
                  <a:lnTo>
                    <a:pt x="63141" y="12882"/>
                  </a:lnTo>
                  <a:lnTo>
                    <a:pt x="62940" y="13283"/>
                  </a:lnTo>
                  <a:lnTo>
                    <a:pt x="62736" y="13687"/>
                  </a:lnTo>
                  <a:lnTo>
                    <a:pt x="62530" y="14096"/>
                  </a:lnTo>
                  <a:lnTo>
                    <a:pt x="62321" y="14508"/>
                  </a:lnTo>
                  <a:lnTo>
                    <a:pt x="62109" y="14923"/>
                  </a:lnTo>
                  <a:lnTo>
                    <a:pt x="61894" y="15342"/>
                  </a:lnTo>
                  <a:lnTo>
                    <a:pt x="61677" y="15765"/>
                  </a:lnTo>
                  <a:lnTo>
                    <a:pt x="61457" y="16191"/>
                  </a:lnTo>
                  <a:lnTo>
                    <a:pt x="61234" y="16621"/>
                  </a:lnTo>
                  <a:lnTo>
                    <a:pt x="61009" y="17055"/>
                  </a:lnTo>
                  <a:lnTo>
                    <a:pt x="60784" y="17485"/>
                  </a:lnTo>
                  <a:lnTo>
                    <a:pt x="60561" y="17906"/>
                  </a:lnTo>
                  <a:lnTo>
                    <a:pt x="60341" y="18316"/>
                  </a:lnTo>
                  <a:lnTo>
                    <a:pt x="60124" y="18717"/>
                  </a:lnTo>
                  <a:lnTo>
                    <a:pt x="59909" y="19107"/>
                  </a:lnTo>
                  <a:lnTo>
                    <a:pt x="59697" y="19488"/>
                  </a:lnTo>
                  <a:lnTo>
                    <a:pt x="59488" y="19859"/>
                  </a:lnTo>
                  <a:lnTo>
                    <a:pt x="59282" y="20219"/>
                  </a:lnTo>
                  <a:lnTo>
                    <a:pt x="59078" y="20570"/>
                  </a:lnTo>
                  <a:lnTo>
                    <a:pt x="58877" y="20911"/>
                  </a:lnTo>
                  <a:lnTo>
                    <a:pt x="34020" y="63912"/>
                  </a:lnTo>
                  <a:lnTo>
                    <a:pt x="28395" y="63912"/>
                  </a:lnTo>
                  <a:lnTo>
                    <a:pt x="20003" y="20911"/>
                  </a:lnTo>
                  <a:lnTo>
                    <a:pt x="19948" y="20631"/>
                  </a:lnTo>
                  <a:lnTo>
                    <a:pt x="19893" y="20335"/>
                  </a:lnTo>
                  <a:lnTo>
                    <a:pt x="19836" y="20025"/>
                  </a:lnTo>
                  <a:lnTo>
                    <a:pt x="19778" y="19699"/>
                  </a:lnTo>
                  <a:lnTo>
                    <a:pt x="19720" y="19357"/>
                  </a:lnTo>
                  <a:lnTo>
                    <a:pt x="19660" y="19000"/>
                  </a:lnTo>
                  <a:lnTo>
                    <a:pt x="19600" y="18628"/>
                  </a:lnTo>
                  <a:lnTo>
                    <a:pt x="19539" y="18240"/>
                  </a:lnTo>
                  <a:lnTo>
                    <a:pt x="19477" y="17836"/>
                  </a:lnTo>
                  <a:lnTo>
                    <a:pt x="19414" y="17418"/>
                  </a:lnTo>
                  <a:lnTo>
                    <a:pt x="19351" y="16984"/>
                  </a:lnTo>
                  <a:lnTo>
                    <a:pt x="19288" y="16552"/>
                  </a:lnTo>
                  <a:lnTo>
                    <a:pt x="19227" y="16124"/>
                  </a:lnTo>
                  <a:lnTo>
                    <a:pt x="19167" y="15698"/>
                  </a:lnTo>
                  <a:lnTo>
                    <a:pt x="19107" y="15275"/>
                  </a:lnTo>
                  <a:lnTo>
                    <a:pt x="19049" y="14854"/>
                  </a:lnTo>
                  <a:lnTo>
                    <a:pt x="18991" y="14436"/>
                  </a:lnTo>
                  <a:lnTo>
                    <a:pt x="18935" y="14021"/>
                  </a:lnTo>
                  <a:lnTo>
                    <a:pt x="18879" y="13609"/>
                  </a:lnTo>
                  <a:lnTo>
                    <a:pt x="18824" y="13199"/>
                  </a:lnTo>
                  <a:lnTo>
                    <a:pt x="18760" y="12717"/>
                  </a:lnTo>
                  <a:lnTo>
                    <a:pt x="18695" y="12230"/>
                  </a:lnTo>
                  <a:lnTo>
                    <a:pt x="18629" y="11741"/>
                  </a:lnTo>
                  <a:lnTo>
                    <a:pt x="18563" y="11247"/>
                  </a:lnTo>
                  <a:lnTo>
                    <a:pt x="18495" y="10750"/>
                  </a:lnTo>
                  <a:lnTo>
                    <a:pt x="18427" y="10249"/>
                  </a:lnTo>
                  <a:lnTo>
                    <a:pt x="18357" y="9745"/>
                  </a:lnTo>
                  <a:lnTo>
                    <a:pt x="18287" y="9237"/>
                  </a:lnTo>
                  <a:lnTo>
                    <a:pt x="18216" y="8725"/>
                  </a:lnTo>
                  <a:lnTo>
                    <a:pt x="18144" y="8210"/>
                  </a:lnTo>
                  <a:lnTo>
                    <a:pt x="18071" y="8717"/>
                  </a:lnTo>
                  <a:lnTo>
                    <a:pt x="17997" y="9224"/>
                  </a:lnTo>
                  <a:lnTo>
                    <a:pt x="17922" y="9730"/>
                  </a:lnTo>
                  <a:lnTo>
                    <a:pt x="17846" y="10235"/>
                  </a:lnTo>
                  <a:lnTo>
                    <a:pt x="17769" y="10739"/>
                  </a:lnTo>
                  <a:lnTo>
                    <a:pt x="17692" y="11242"/>
                  </a:lnTo>
                  <a:lnTo>
                    <a:pt x="17613" y="11744"/>
                  </a:lnTo>
                  <a:lnTo>
                    <a:pt x="17534" y="12245"/>
                  </a:lnTo>
                  <a:lnTo>
                    <a:pt x="17454" y="12745"/>
                  </a:lnTo>
                  <a:lnTo>
                    <a:pt x="17372" y="13245"/>
                  </a:lnTo>
                  <a:lnTo>
                    <a:pt x="17299" y="13673"/>
                  </a:lnTo>
                  <a:lnTo>
                    <a:pt x="17225" y="14105"/>
                  </a:lnTo>
                  <a:lnTo>
                    <a:pt x="17151" y="14540"/>
                  </a:lnTo>
                  <a:lnTo>
                    <a:pt x="17075" y="14979"/>
                  </a:lnTo>
                  <a:lnTo>
                    <a:pt x="16998" y="15422"/>
                  </a:lnTo>
                  <a:lnTo>
                    <a:pt x="16921" y="15868"/>
                  </a:lnTo>
                  <a:lnTo>
                    <a:pt x="16842" y="16318"/>
                  </a:lnTo>
                  <a:lnTo>
                    <a:pt x="16763" y="16772"/>
                  </a:lnTo>
                  <a:lnTo>
                    <a:pt x="16683" y="17229"/>
                  </a:lnTo>
                  <a:lnTo>
                    <a:pt x="16601" y="17690"/>
                  </a:lnTo>
                  <a:lnTo>
                    <a:pt x="16529" y="18148"/>
                  </a:lnTo>
                  <a:lnTo>
                    <a:pt x="16456" y="18595"/>
                  </a:lnTo>
                  <a:lnTo>
                    <a:pt x="16384" y="19033"/>
                  </a:lnTo>
                  <a:lnTo>
                    <a:pt x="16311" y="19461"/>
                  </a:lnTo>
                  <a:lnTo>
                    <a:pt x="16238" y="19879"/>
                  </a:lnTo>
                  <a:lnTo>
                    <a:pt x="16166" y="20286"/>
                  </a:lnTo>
                  <a:lnTo>
                    <a:pt x="16093" y="20684"/>
                  </a:lnTo>
                  <a:lnTo>
                    <a:pt x="16021" y="21072"/>
                  </a:lnTo>
                  <a:lnTo>
                    <a:pt x="15948" y="21450"/>
                  </a:lnTo>
                  <a:lnTo>
                    <a:pt x="15876" y="21818"/>
                  </a:lnTo>
                  <a:lnTo>
                    <a:pt x="7711" y="63912"/>
                  </a:lnTo>
                  <a:lnTo>
                    <a:pt x="0" y="63912"/>
                  </a:lnTo>
                  <a:lnTo>
                    <a:pt x="12383" y="0"/>
                  </a:lnTo>
                  <a:lnTo>
                    <a:pt x="23088" y="0"/>
                  </a:lnTo>
                  <a:lnTo>
                    <a:pt x="31661" y="44316"/>
                  </a:lnTo>
                  <a:lnTo>
                    <a:pt x="31689" y="44461"/>
                  </a:lnTo>
                  <a:lnTo>
                    <a:pt x="31719" y="44623"/>
                  </a:lnTo>
                  <a:lnTo>
                    <a:pt x="31751" y="44802"/>
                  </a:lnTo>
                  <a:lnTo>
                    <a:pt x="31784" y="44999"/>
                  </a:lnTo>
                  <a:lnTo>
                    <a:pt x="31820" y="45212"/>
                  </a:lnTo>
                  <a:lnTo>
                    <a:pt x="31857" y="45443"/>
                  </a:lnTo>
                  <a:lnTo>
                    <a:pt x="31896" y="45691"/>
                  </a:lnTo>
                  <a:lnTo>
                    <a:pt x="31937" y="45957"/>
                  </a:lnTo>
                  <a:lnTo>
                    <a:pt x="31979" y="46239"/>
                  </a:lnTo>
                  <a:lnTo>
                    <a:pt x="32024" y="46539"/>
                  </a:lnTo>
                  <a:lnTo>
                    <a:pt x="32078" y="46839"/>
                  </a:lnTo>
                  <a:lnTo>
                    <a:pt x="32131" y="47141"/>
                  </a:lnTo>
                  <a:lnTo>
                    <a:pt x="32183" y="47445"/>
                  </a:lnTo>
                  <a:lnTo>
                    <a:pt x="32234" y="47751"/>
                  </a:lnTo>
                  <a:lnTo>
                    <a:pt x="32285" y="48059"/>
                  </a:lnTo>
                  <a:lnTo>
                    <a:pt x="32334" y="48368"/>
                  </a:lnTo>
                  <a:lnTo>
                    <a:pt x="32383" y="48679"/>
                  </a:lnTo>
                  <a:lnTo>
                    <a:pt x="32430" y="48992"/>
                  </a:lnTo>
                  <a:lnTo>
                    <a:pt x="32477" y="49307"/>
                  </a:lnTo>
                  <a:lnTo>
                    <a:pt x="32523" y="49624"/>
                  </a:lnTo>
                  <a:lnTo>
                    <a:pt x="32578" y="49990"/>
                  </a:lnTo>
                  <a:lnTo>
                    <a:pt x="32633" y="50364"/>
                  </a:lnTo>
                  <a:lnTo>
                    <a:pt x="32690" y="50745"/>
                  </a:lnTo>
                  <a:lnTo>
                    <a:pt x="32748" y="51133"/>
                  </a:lnTo>
                  <a:lnTo>
                    <a:pt x="32806" y="51529"/>
                  </a:lnTo>
                  <a:lnTo>
                    <a:pt x="32866" y="51931"/>
                  </a:lnTo>
                  <a:lnTo>
                    <a:pt x="32926" y="52342"/>
                  </a:lnTo>
                  <a:lnTo>
                    <a:pt x="32987" y="52759"/>
                  </a:lnTo>
                  <a:lnTo>
                    <a:pt x="33049" y="53183"/>
                  </a:lnTo>
                  <a:lnTo>
                    <a:pt x="33112" y="53615"/>
                  </a:lnTo>
                  <a:lnTo>
                    <a:pt x="33302" y="53218"/>
                  </a:lnTo>
                  <a:lnTo>
                    <a:pt x="33490" y="52824"/>
                  </a:lnTo>
                  <a:lnTo>
                    <a:pt x="33676" y="52434"/>
                  </a:lnTo>
                  <a:lnTo>
                    <a:pt x="33860" y="52048"/>
                  </a:lnTo>
                  <a:lnTo>
                    <a:pt x="34042" y="51665"/>
                  </a:lnTo>
                  <a:lnTo>
                    <a:pt x="34223" y="51286"/>
                  </a:lnTo>
                  <a:lnTo>
                    <a:pt x="34402" y="50910"/>
                  </a:lnTo>
                  <a:lnTo>
                    <a:pt x="34578" y="50538"/>
                  </a:lnTo>
                  <a:lnTo>
                    <a:pt x="34754" y="50170"/>
                  </a:lnTo>
                  <a:lnTo>
                    <a:pt x="34927" y="49805"/>
                  </a:lnTo>
                  <a:lnTo>
                    <a:pt x="35081" y="49487"/>
                  </a:lnTo>
                  <a:lnTo>
                    <a:pt x="35235" y="49170"/>
                  </a:lnTo>
                  <a:lnTo>
                    <a:pt x="35390" y="48852"/>
                  </a:lnTo>
                  <a:lnTo>
                    <a:pt x="35544" y="48535"/>
                  </a:lnTo>
                  <a:lnTo>
                    <a:pt x="35698" y="48217"/>
                  </a:lnTo>
                  <a:lnTo>
                    <a:pt x="35852" y="47900"/>
                  </a:lnTo>
                  <a:lnTo>
                    <a:pt x="36006" y="47582"/>
                  </a:lnTo>
                  <a:lnTo>
                    <a:pt x="36161" y="47265"/>
                  </a:lnTo>
                  <a:lnTo>
                    <a:pt x="36315" y="46947"/>
                  </a:lnTo>
                  <a:lnTo>
                    <a:pt x="36469" y="46630"/>
                  </a:lnTo>
                  <a:lnTo>
                    <a:pt x="36630" y="46309"/>
                  </a:lnTo>
                  <a:lnTo>
                    <a:pt x="36785" y="46000"/>
                  </a:lnTo>
                  <a:lnTo>
                    <a:pt x="36934" y="45703"/>
                  </a:lnTo>
                  <a:lnTo>
                    <a:pt x="37079" y="45418"/>
                  </a:lnTo>
                  <a:lnTo>
                    <a:pt x="37218" y="45144"/>
                  </a:lnTo>
                  <a:lnTo>
                    <a:pt x="37351" y="44883"/>
                  </a:lnTo>
                  <a:lnTo>
                    <a:pt x="37479" y="44633"/>
                  </a:lnTo>
                  <a:lnTo>
                    <a:pt x="37601" y="44394"/>
                  </a:lnTo>
                  <a:lnTo>
                    <a:pt x="37718" y="44168"/>
                  </a:lnTo>
                  <a:lnTo>
                    <a:pt x="37830" y="43954"/>
                  </a:lnTo>
                  <a:lnTo>
                    <a:pt x="62914" y="0"/>
                  </a:lnTo>
                  <a:lnTo>
                    <a:pt x="74526" y="0"/>
                  </a:lnTo>
                  <a:lnTo>
                    <a:pt x="62143" y="63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643174" y="3748516"/>
              <a:ext cx="64638" cy="65772"/>
            </a:xfrm>
            <a:custGeom>
              <a:avLst/>
              <a:pathLst>
                <a:path w="64638" h="65772">
                  <a:moveTo>
                    <a:pt x="37512" y="0"/>
                  </a:moveTo>
                  <a:lnTo>
                    <a:pt x="38804" y="19"/>
                  </a:lnTo>
                  <a:lnTo>
                    <a:pt x="40065" y="78"/>
                  </a:lnTo>
                  <a:lnTo>
                    <a:pt x="41297" y="175"/>
                  </a:lnTo>
                  <a:lnTo>
                    <a:pt x="42498" y="312"/>
                  </a:lnTo>
                  <a:lnTo>
                    <a:pt x="43670" y="487"/>
                  </a:lnTo>
                  <a:lnTo>
                    <a:pt x="44812" y="702"/>
                  </a:lnTo>
                  <a:lnTo>
                    <a:pt x="45924" y="955"/>
                  </a:lnTo>
                  <a:lnTo>
                    <a:pt x="47005" y="1248"/>
                  </a:lnTo>
                  <a:lnTo>
                    <a:pt x="48057" y="1579"/>
                  </a:lnTo>
                  <a:lnTo>
                    <a:pt x="49079" y="1950"/>
                  </a:lnTo>
                  <a:lnTo>
                    <a:pt x="50070" y="2347"/>
                  </a:lnTo>
                  <a:lnTo>
                    <a:pt x="51030" y="2776"/>
                  </a:lnTo>
                  <a:lnTo>
                    <a:pt x="51957" y="3236"/>
                  </a:lnTo>
                  <a:lnTo>
                    <a:pt x="52853" y="3728"/>
                  </a:lnTo>
                  <a:lnTo>
                    <a:pt x="53717" y="4252"/>
                  </a:lnTo>
                  <a:lnTo>
                    <a:pt x="54550" y="4808"/>
                  </a:lnTo>
                  <a:lnTo>
                    <a:pt x="55350" y="5395"/>
                  </a:lnTo>
                  <a:lnTo>
                    <a:pt x="56119" y="6014"/>
                  </a:lnTo>
                  <a:lnTo>
                    <a:pt x="56856" y="6665"/>
                  </a:lnTo>
                  <a:lnTo>
                    <a:pt x="57562" y="7348"/>
                  </a:lnTo>
                  <a:lnTo>
                    <a:pt x="58243" y="8060"/>
                  </a:lnTo>
                  <a:lnTo>
                    <a:pt x="58890" y="8798"/>
                  </a:lnTo>
                  <a:lnTo>
                    <a:pt x="59502" y="9562"/>
                  </a:lnTo>
                  <a:lnTo>
                    <a:pt x="60080" y="10353"/>
                  </a:lnTo>
                  <a:lnTo>
                    <a:pt x="60623" y="11169"/>
                  </a:lnTo>
                  <a:lnTo>
                    <a:pt x="61132" y="12013"/>
                  </a:lnTo>
                  <a:lnTo>
                    <a:pt x="61607" y="12882"/>
                  </a:lnTo>
                  <a:lnTo>
                    <a:pt x="62047" y="13778"/>
                  </a:lnTo>
                  <a:lnTo>
                    <a:pt x="62452" y="14700"/>
                  </a:lnTo>
                  <a:lnTo>
                    <a:pt x="62823" y="15649"/>
                  </a:lnTo>
                  <a:lnTo>
                    <a:pt x="63168" y="16620"/>
                  </a:lnTo>
                  <a:lnTo>
                    <a:pt x="63477" y="17612"/>
                  </a:lnTo>
                  <a:lnTo>
                    <a:pt x="63749" y="18623"/>
                  </a:lnTo>
                  <a:lnTo>
                    <a:pt x="63985" y="19655"/>
                  </a:lnTo>
                  <a:lnTo>
                    <a:pt x="64184" y="20706"/>
                  </a:lnTo>
                  <a:lnTo>
                    <a:pt x="64347" y="21778"/>
                  </a:lnTo>
                  <a:lnTo>
                    <a:pt x="64474" y="22869"/>
                  </a:lnTo>
                  <a:lnTo>
                    <a:pt x="64565" y="23981"/>
                  </a:lnTo>
                  <a:lnTo>
                    <a:pt x="64620" y="25112"/>
                  </a:lnTo>
                  <a:lnTo>
                    <a:pt x="64638" y="26263"/>
                  </a:lnTo>
                  <a:lnTo>
                    <a:pt x="64627" y="26709"/>
                  </a:lnTo>
                  <a:lnTo>
                    <a:pt x="64612" y="27159"/>
                  </a:lnTo>
                  <a:lnTo>
                    <a:pt x="64594" y="27613"/>
                  </a:lnTo>
                  <a:lnTo>
                    <a:pt x="64572" y="28070"/>
                  </a:lnTo>
                  <a:lnTo>
                    <a:pt x="64547" y="28531"/>
                  </a:lnTo>
                  <a:lnTo>
                    <a:pt x="64518" y="28996"/>
                  </a:lnTo>
                  <a:lnTo>
                    <a:pt x="64485" y="29464"/>
                  </a:lnTo>
                  <a:lnTo>
                    <a:pt x="64449" y="29935"/>
                  </a:lnTo>
                  <a:lnTo>
                    <a:pt x="64409" y="30411"/>
                  </a:lnTo>
                  <a:lnTo>
                    <a:pt x="64366" y="30890"/>
                  </a:lnTo>
                  <a:lnTo>
                    <a:pt x="64327" y="31360"/>
                  </a:lnTo>
                  <a:lnTo>
                    <a:pt x="64282" y="31826"/>
                  </a:lnTo>
                  <a:lnTo>
                    <a:pt x="64232" y="32289"/>
                  </a:lnTo>
                  <a:lnTo>
                    <a:pt x="64177" y="32748"/>
                  </a:lnTo>
                  <a:lnTo>
                    <a:pt x="64116" y="33203"/>
                  </a:lnTo>
                  <a:lnTo>
                    <a:pt x="64050" y="33655"/>
                  </a:lnTo>
                  <a:lnTo>
                    <a:pt x="63978" y="34103"/>
                  </a:lnTo>
                  <a:lnTo>
                    <a:pt x="63901" y="34548"/>
                  </a:lnTo>
                  <a:lnTo>
                    <a:pt x="63819" y="34989"/>
                  </a:lnTo>
                  <a:lnTo>
                    <a:pt x="63731" y="35426"/>
                  </a:lnTo>
                  <a:lnTo>
                    <a:pt x="63440" y="36809"/>
                  </a:lnTo>
                  <a:lnTo>
                    <a:pt x="63112" y="38166"/>
                  </a:lnTo>
                  <a:lnTo>
                    <a:pt x="62747" y="39495"/>
                  </a:lnTo>
                  <a:lnTo>
                    <a:pt x="62344" y="40796"/>
                  </a:lnTo>
                  <a:lnTo>
                    <a:pt x="61905" y="42071"/>
                  </a:lnTo>
                  <a:lnTo>
                    <a:pt x="61428" y="43318"/>
                  </a:lnTo>
                  <a:lnTo>
                    <a:pt x="60914" y="44539"/>
                  </a:lnTo>
                  <a:lnTo>
                    <a:pt x="60363" y="45732"/>
                  </a:lnTo>
                  <a:lnTo>
                    <a:pt x="59775" y="46897"/>
                  </a:lnTo>
                  <a:lnTo>
                    <a:pt x="59149" y="48036"/>
                  </a:lnTo>
                  <a:lnTo>
                    <a:pt x="58490" y="49135"/>
                  </a:lnTo>
                  <a:lnTo>
                    <a:pt x="57799" y="50202"/>
                  </a:lnTo>
                  <a:lnTo>
                    <a:pt x="57078" y="51237"/>
                  </a:lnTo>
                  <a:lnTo>
                    <a:pt x="56326" y="52238"/>
                  </a:lnTo>
                  <a:lnTo>
                    <a:pt x="55543" y="53207"/>
                  </a:lnTo>
                  <a:lnTo>
                    <a:pt x="54729" y="54143"/>
                  </a:lnTo>
                  <a:lnTo>
                    <a:pt x="53885" y="55047"/>
                  </a:lnTo>
                  <a:lnTo>
                    <a:pt x="53009" y="55918"/>
                  </a:lnTo>
                  <a:lnTo>
                    <a:pt x="52103" y="56756"/>
                  </a:lnTo>
                  <a:lnTo>
                    <a:pt x="51166" y="57562"/>
                  </a:lnTo>
                  <a:lnTo>
                    <a:pt x="50208" y="58333"/>
                  </a:lnTo>
                  <a:lnTo>
                    <a:pt x="49223" y="59068"/>
                  </a:lnTo>
                  <a:lnTo>
                    <a:pt x="48209" y="59766"/>
                  </a:lnTo>
                  <a:lnTo>
                    <a:pt x="47167" y="60428"/>
                  </a:lnTo>
                  <a:lnTo>
                    <a:pt x="46097" y="61054"/>
                  </a:lnTo>
                  <a:lnTo>
                    <a:pt x="44999" y="61644"/>
                  </a:lnTo>
                  <a:lnTo>
                    <a:pt x="43872" y="62197"/>
                  </a:lnTo>
                  <a:lnTo>
                    <a:pt x="42718" y="62715"/>
                  </a:lnTo>
                  <a:lnTo>
                    <a:pt x="41535" y="63195"/>
                  </a:lnTo>
                  <a:lnTo>
                    <a:pt x="40325" y="63640"/>
                  </a:lnTo>
                  <a:lnTo>
                    <a:pt x="39099" y="64045"/>
                  </a:lnTo>
                  <a:lnTo>
                    <a:pt x="37852" y="64407"/>
                  </a:lnTo>
                  <a:lnTo>
                    <a:pt x="36584" y="64727"/>
                  </a:lnTo>
                  <a:lnTo>
                    <a:pt x="35295" y="65004"/>
                  </a:lnTo>
                  <a:lnTo>
                    <a:pt x="33986" y="65239"/>
                  </a:lnTo>
                  <a:lnTo>
                    <a:pt x="32655" y="65431"/>
                  </a:lnTo>
                  <a:lnTo>
                    <a:pt x="31304" y="65580"/>
                  </a:lnTo>
                  <a:lnTo>
                    <a:pt x="29932" y="65687"/>
                  </a:lnTo>
                  <a:lnTo>
                    <a:pt x="28539" y="65750"/>
                  </a:lnTo>
                  <a:lnTo>
                    <a:pt x="27125" y="65772"/>
                  </a:lnTo>
                  <a:lnTo>
                    <a:pt x="25781" y="65752"/>
                  </a:lnTo>
                  <a:lnTo>
                    <a:pt x="24472" y="65694"/>
                  </a:lnTo>
                  <a:lnTo>
                    <a:pt x="23198" y="65596"/>
                  </a:lnTo>
                  <a:lnTo>
                    <a:pt x="21957" y="65460"/>
                  </a:lnTo>
                  <a:lnTo>
                    <a:pt x="20752" y="65284"/>
                  </a:lnTo>
                  <a:lnTo>
                    <a:pt x="19581" y="65070"/>
                  </a:lnTo>
                  <a:lnTo>
                    <a:pt x="18444" y="64816"/>
                  </a:lnTo>
                  <a:lnTo>
                    <a:pt x="17342" y="64523"/>
                  </a:lnTo>
                  <a:lnTo>
                    <a:pt x="16274" y="64192"/>
                  </a:lnTo>
                  <a:lnTo>
                    <a:pt x="15241" y="63821"/>
                  </a:lnTo>
                  <a:lnTo>
                    <a:pt x="14241" y="63407"/>
                  </a:lnTo>
                  <a:lnTo>
                    <a:pt x="13276" y="62961"/>
                  </a:lnTo>
                  <a:lnTo>
                    <a:pt x="12343" y="62485"/>
                  </a:lnTo>
                  <a:lnTo>
                    <a:pt x="11445" y="61978"/>
                  </a:lnTo>
                  <a:lnTo>
                    <a:pt x="10580" y="61440"/>
                  </a:lnTo>
                  <a:lnTo>
                    <a:pt x="9748" y="60871"/>
                  </a:lnTo>
                  <a:lnTo>
                    <a:pt x="8950" y="60271"/>
                  </a:lnTo>
                  <a:lnTo>
                    <a:pt x="8186" y="59641"/>
                  </a:lnTo>
                  <a:lnTo>
                    <a:pt x="7455" y="58980"/>
                  </a:lnTo>
                  <a:lnTo>
                    <a:pt x="6758" y="58287"/>
                  </a:lnTo>
                  <a:lnTo>
                    <a:pt x="6103" y="57557"/>
                  </a:lnTo>
                  <a:lnTo>
                    <a:pt x="5481" y="56800"/>
                  </a:lnTo>
                  <a:lnTo>
                    <a:pt x="4891" y="56015"/>
                  </a:lnTo>
                  <a:lnTo>
                    <a:pt x="4334" y="55203"/>
                  </a:lnTo>
                  <a:lnTo>
                    <a:pt x="3810" y="54364"/>
                  </a:lnTo>
                  <a:lnTo>
                    <a:pt x="3318" y="53497"/>
                  </a:lnTo>
                  <a:lnTo>
                    <a:pt x="2859" y="52604"/>
                  </a:lnTo>
                  <a:lnTo>
                    <a:pt x="2433" y="51683"/>
                  </a:lnTo>
                  <a:lnTo>
                    <a:pt x="2039" y="50735"/>
                  </a:lnTo>
                  <a:lnTo>
                    <a:pt x="1678" y="49760"/>
                  </a:lnTo>
                  <a:lnTo>
                    <a:pt x="1359" y="48761"/>
                  </a:lnTo>
                  <a:lnTo>
                    <a:pt x="1074" y="47742"/>
                  </a:lnTo>
                  <a:lnTo>
                    <a:pt x="822" y="46703"/>
                  </a:lnTo>
                  <a:lnTo>
                    <a:pt x="604" y="45645"/>
                  </a:lnTo>
                  <a:lnTo>
                    <a:pt x="419" y="44566"/>
                  </a:lnTo>
                  <a:lnTo>
                    <a:pt x="268" y="43467"/>
                  </a:lnTo>
                  <a:lnTo>
                    <a:pt x="151" y="42349"/>
                  </a:lnTo>
                  <a:lnTo>
                    <a:pt x="67" y="41210"/>
                  </a:lnTo>
                  <a:lnTo>
                    <a:pt x="16" y="40052"/>
                  </a:lnTo>
                  <a:lnTo>
                    <a:pt x="0" y="38873"/>
                  </a:lnTo>
                  <a:lnTo>
                    <a:pt x="1" y="38455"/>
                  </a:lnTo>
                  <a:lnTo>
                    <a:pt x="7" y="38035"/>
                  </a:lnTo>
                  <a:lnTo>
                    <a:pt x="16" y="37613"/>
                  </a:lnTo>
                  <a:lnTo>
                    <a:pt x="29" y="37189"/>
                  </a:lnTo>
                  <a:lnTo>
                    <a:pt x="45" y="36764"/>
                  </a:lnTo>
                  <a:lnTo>
                    <a:pt x="65" y="36337"/>
                  </a:lnTo>
                  <a:lnTo>
                    <a:pt x="88" y="35908"/>
                  </a:lnTo>
                  <a:lnTo>
                    <a:pt x="116" y="35477"/>
                  </a:lnTo>
                  <a:lnTo>
                    <a:pt x="146" y="35044"/>
                  </a:lnTo>
                  <a:lnTo>
                    <a:pt x="181" y="34609"/>
                  </a:lnTo>
                  <a:lnTo>
                    <a:pt x="229" y="34173"/>
                  </a:lnTo>
                  <a:lnTo>
                    <a:pt x="281" y="33737"/>
                  </a:lnTo>
                  <a:lnTo>
                    <a:pt x="337" y="33299"/>
                  </a:lnTo>
                  <a:lnTo>
                    <a:pt x="399" y="32860"/>
                  </a:lnTo>
                  <a:lnTo>
                    <a:pt x="464" y="32421"/>
                  </a:lnTo>
                  <a:lnTo>
                    <a:pt x="535" y="31980"/>
                  </a:lnTo>
                  <a:lnTo>
                    <a:pt x="610" y="31539"/>
                  </a:lnTo>
                  <a:lnTo>
                    <a:pt x="689" y="31097"/>
                  </a:lnTo>
                  <a:lnTo>
                    <a:pt x="773" y="30653"/>
                  </a:lnTo>
                  <a:lnTo>
                    <a:pt x="861" y="30209"/>
                  </a:lnTo>
                  <a:lnTo>
                    <a:pt x="1152" y="28861"/>
                  </a:lnTo>
                  <a:lnTo>
                    <a:pt x="1478" y="27537"/>
                  </a:lnTo>
                  <a:lnTo>
                    <a:pt x="1841" y="26237"/>
                  </a:lnTo>
                  <a:lnTo>
                    <a:pt x="2240" y="24962"/>
                  </a:lnTo>
                  <a:lnTo>
                    <a:pt x="2676" y="23712"/>
                  </a:lnTo>
                  <a:lnTo>
                    <a:pt x="3147" y="22485"/>
                  </a:lnTo>
                  <a:lnTo>
                    <a:pt x="3656" y="21284"/>
                  </a:lnTo>
                  <a:lnTo>
                    <a:pt x="4200" y="20107"/>
                  </a:lnTo>
                  <a:lnTo>
                    <a:pt x="4780" y="18954"/>
                  </a:lnTo>
                  <a:lnTo>
                    <a:pt x="5397" y="17826"/>
                  </a:lnTo>
                  <a:lnTo>
                    <a:pt x="6048" y="16727"/>
                  </a:lnTo>
                  <a:lnTo>
                    <a:pt x="6729" y="15660"/>
                  </a:lnTo>
                  <a:lnTo>
                    <a:pt x="7441" y="14625"/>
                  </a:lnTo>
                  <a:lnTo>
                    <a:pt x="8184" y="13624"/>
                  </a:lnTo>
                  <a:lnTo>
                    <a:pt x="8958" y="12655"/>
                  </a:lnTo>
                  <a:lnTo>
                    <a:pt x="9763" y="11719"/>
                  </a:lnTo>
                  <a:lnTo>
                    <a:pt x="10598" y="10815"/>
                  </a:lnTo>
                  <a:lnTo>
                    <a:pt x="11465" y="9944"/>
                  </a:lnTo>
                  <a:lnTo>
                    <a:pt x="12362" y="9106"/>
                  </a:lnTo>
                  <a:lnTo>
                    <a:pt x="13290" y="8300"/>
                  </a:lnTo>
                  <a:lnTo>
                    <a:pt x="14256" y="7521"/>
                  </a:lnTo>
                  <a:lnTo>
                    <a:pt x="15250" y="6778"/>
                  </a:lnTo>
                  <a:lnTo>
                    <a:pt x="16270" y="6073"/>
                  </a:lnTo>
                  <a:lnTo>
                    <a:pt x="17318" y="5405"/>
                  </a:lnTo>
                  <a:lnTo>
                    <a:pt x="18393" y="4774"/>
                  </a:lnTo>
                  <a:lnTo>
                    <a:pt x="19495" y="4180"/>
                  </a:lnTo>
                  <a:lnTo>
                    <a:pt x="20625" y="3623"/>
                  </a:lnTo>
                  <a:lnTo>
                    <a:pt x="21781" y="3104"/>
                  </a:lnTo>
                  <a:lnTo>
                    <a:pt x="22965" y="2622"/>
                  </a:lnTo>
                  <a:lnTo>
                    <a:pt x="24176" y="2177"/>
                  </a:lnTo>
                  <a:lnTo>
                    <a:pt x="25412" y="1763"/>
                  </a:lnTo>
                  <a:lnTo>
                    <a:pt x="26669" y="1393"/>
                  </a:lnTo>
                  <a:lnTo>
                    <a:pt x="27949" y="1066"/>
                  </a:lnTo>
                  <a:lnTo>
                    <a:pt x="29250" y="783"/>
                  </a:lnTo>
                  <a:lnTo>
                    <a:pt x="30572" y="544"/>
                  </a:lnTo>
                  <a:lnTo>
                    <a:pt x="31917" y="348"/>
                  </a:lnTo>
                  <a:lnTo>
                    <a:pt x="33283" y="195"/>
                  </a:lnTo>
                  <a:lnTo>
                    <a:pt x="34671" y="87"/>
                  </a:lnTo>
                  <a:lnTo>
                    <a:pt x="36081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651838" y="3755501"/>
              <a:ext cx="47310" cy="51755"/>
            </a:xfrm>
            <a:custGeom>
              <a:avLst/>
              <a:pathLst>
                <a:path w="47310" h="51755">
                  <a:moveTo>
                    <a:pt x="28440" y="0"/>
                  </a:moveTo>
                  <a:lnTo>
                    <a:pt x="27265" y="16"/>
                  </a:lnTo>
                  <a:lnTo>
                    <a:pt x="26116" y="67"/>
                  </a:lnTo>
                  <a:lnTo>
                    <a:pt x="24993" y="151"/>
                  </a:lnTo>
                  <a:lnTo>
                    <a:pt x="23897" y="268"/>
                  </a:lnTo>
                  <a:lnTo>
                    <a:pt x="22827" y="419"/>
                  </a:lnTo>
                  <a:lnTo>
                    <a:pt x="21783" y="604"/>
                  </a:lnTo>
                  <a:lnTo>
                    <a:pt x="20766" y="822"/>
                  </a:lnTo>
                  <a:lnTo>
                    <a:pt x="19775" y="1074"/>
                  </a:lnTo>
                  <a:lnTo>
                    <a:pt x="18810" y="1359"/>
                  </a:lnTo>
                  <a:lnTo>
                    <a:pt x="17871" y="1678"/>
                  </a:lnTo>
                  <a:lnTo>
                    <a:pt x="16958" y="2028"/>
                  </a:lnTo>
                  <a:lnTo>
                    <a:pt x="16068" y="2409"/>
                  </a:lnTo>
                  <a:lnTo>
                    <a:pt x="15202" y="2820"/>
                  </a:lnTo>
                  <a:lnTo>
                    <a:pt x="14359" y="3260"/>
                  </a:lnTo>
                  <a:lnTo>
                    <a:pt x="13540" y="3730"/>
                  </a:lnTo>
                  <a:lnTo>
                    <a:pt x="12744" y="4231"/>
                  </a:lnTo>
                  <a:lnTo>
                    <a:pt x="11972" y="4761"/>
                  </a:lnTo>
                  <a:lnTo>
                    <a:pt x="11223" y="5321"/>
                  </a:lnTo>
                  <a:lnTo>
                    <a:pt x="10499" y="5911"/>
                  </a:lnTo>
                  <a:lnTo>
                    <a:pt x="9797" y="6531"/>
                  </a:lnTo>
                  <a:lnTo>
                    <a:pt x="9129" y="7180"/>
                  </a:lnTo>
                  <a:lnTo>
                    <a:pt x="8484" y="7858"/>
                  </a:lnTo>
                  <a:lnTo>
                    <a:pt x="7862" y="8563"/>
                  </a:lnTo>
                  <a:lnTo>
                    <a:pt x="7264" y="9297"/>
                  </a:lnTo>
                  <a:lnTo>
                    <a:pt x="6690" y="10058"/>
                  </a:lnTo>
                  <a:lnTo>
                    <a:pt x="6139" y="10848"/>
                  </a:lnTo>
                  <a:lnTo>
                    <a:pt x="5612" y="11666"/>
                  </a:lnTo>
                  <a:lnTo>
                    <a:pt x="5109" y="12512"/>
                  </a:lnTo>
                  <a:lnTo>
                    <a:pt x="4629" y="13386"/>
                  </a:lnTo>
                  <a:lnTo>
                    <a:pt x="4173" y="14288"/>
                  </a:lnTo>
                  <a:lnTo>
                    <a:pt x="3739" y="15216"/>
                  </a:lnTo>
                  <a:lnTo>
                    <a:pt x="3325" y="16170"/>
                  </a:lnTo>
                  <a:lnTo>
                    <a:pt x="2933" y="17147"/>
                  </a:lnTo>
                  <a:lnTo>
                    <a:pt x="2561" y="18149"/>
                  </a:lnTo>
                  <a:lnTo>
                    <a:pt x="2211" y="19176"/>
                  </a:lnTo>
                  <a:lnTo>
                    <a:pt x="1881" y="20227"/>
                  </a:lnTo>
                  <a:lnTo>
                    <a:pt x="1572" y="21302"/>
                  </a:lnTo>
                  <a:lnTo>
                    <a:pt x="1284" y="22402"/>
                  </a:lnTo>
                  <a:lnTo>
                    <a:pt x="1017" y="23526"/>
                  </a:lnTo>
                  <a:lnTo>
                    <a:pt x="771" y="24675"/>
                  </a:lnTo>
                  <a:lnTo>
                    <a:pt x="691" y="25066"/>
                  </a:lnTo>
                  <a:lnTo>
                    <a:pt x="616" y="25457"/>
                  </a:lnTo>
                  <a:lnTo>
                    <a:pt x="546" y="25850"/>
                  </a:lnTo>
                  <a:lnTo>
                    <a:pt x="480" y="26243"/>
                  </a:lnTo>
                  <a:lnTo>
                    <a:pt x="419" y="26637"/>
                  </a:lnTo>
                  <a:lnTo>
                    <a:pt x="362" y="27032"/>
                  </a:lnTo>
                  <a:lnTo>
                    <a:pt x="310" y="27428"/>
                  </a:lnTo>
                  <a:lnTo>
                    <a:pt x="263" y="27825"/>
                  </a:lnTo>
                  <a:lnTo>
                    <a:pt x="219" y="28223"/>
                  </a:lnTo>
                  <a:lnTo>
                    <a:pt x="181" y="28622"/>
                  </a:lnTo>
                  <a:lnTo>
                    <a:pt x="146" y="29010"/>
                  </a:lnTo>
                  <a:lnTo>
                    <a:pt x="116" y="29395"/>
                  </a:lnTo>
                  <a:lnTo>
                    <a:pt x="88" y="29776"/>
                  </a:lnTo>
                  <a:lnTo>
                    <a:pt x="65" y="30153"/>
                  </a:lnTo>
                  <a:lnTo>
                    <a:pt x="45" y="30527"/>
                  </a:lnTo>
                  <a:lnTo>
                    <a:pt x="29" y="30897"/>
                  </a:lnTo>
                  <a:lnTo>
                    <a:pt x="16" y="31264"/>
                  </a:lnTo>
                  <a:lnTo>
                    <a:pt x="7" y="31626"/>
                  </a:lnTo>
                  <a:lnTo>
                    <a:pt x="1" y="31986"/>
                  </a:lnTo>
                  <a:lnTo>
                    <a:pt x="0" y="32341"/>
                  </a:lnTo>
                  <a:lnTo>
                    <a:pt x="12" y="33300"/>
                  </a:lnTo>
                  <a:lnTo>
                    <a:pt x="50" y="34236"/>
                  </a:lnTo>
                  <a:lnTo>
                    <a:pt x="114" y="35147"/>
                  </a:lnTo>
                  <a:lnTo>
                    <a:pt x="203" y="36035"/>
                  </a:lnTo>
                  <a:lnTo>
                    <a:pt x="317" y="36900"/>
                  </a:lnTo>
                  <a:lnTo>
                    <a:pt x="457" y="37741"/>
                  </a:lnTo>
                  <a:lnTo>
                    <a:pt x="622" y="38558"/>
                  </a:lnTo>
                  <a:lnTo>
                    <a:pt x="812" y="39352"/>
                  </a:lnTo>
                  <a:lnTo>
                    <a:pt x="1028" y="40122"/>
                  </a:lnTo>
                  <a:lnTo>
                    <a:pt x="1270" y="40869"/>
                  </a:lnTo>
                  <a:lnTo>
                    <a:pt x="1535" y="41583"/>
                  </a:lnTo>
                  <a:lnTo>
                    <a:pt x="1823" y="42273"/>
                  </a:lnTo>
                  <a:lnTo>
                    <a:pt x="2134" y="42940"/>
                  </a:lnTo>
                  <a:lnTo>
                    <a:pt x="2467" y="43583"/>
                  </a:lnTo>
                  <a:lnTo>
                    <a:pt x="2823" y="44203"/>
                  </a:lnTo>
                  <a:lnTo>
                    <a:pt x="3202" y="44799"/>
                  </a:lnTo>
                  <a:lnTo>
                    <a:pt x="3603" y="45371"/>
                  </a:lnTo>
                  <a:lnTo>
                    <a:pt x="4027" y="45920"/>
                  </a:lnTo>
                  <a:lnTo>
                    <a:pt x="4474" y="46446"/>
                  </a:lnTo>
                  <a:lnTo>
                    <a:pt x="4944" y="46947"/>
                  </a:lnTo>
                  <a:lnTo>
                    <a:pt x="5444" y="47416"/>
                  </a:lnTo>
                  <a:lnTo>
                    <a:pt x="5965" y="47862"/>
                  </a:lnTo>
                  <a:lnTo>
                    <a:pt x="6507" y="48284"/>
                  </a:lnTo>
                  <a:lnTo>
                    <a:pt x="7070" y="48682"/>
                  </a:lnTo>
                  <a:lnTo>
                    <a:pt x="7654" y="49057"/>
                  </a:lnTo>
                  <a:lnTo>
                    <a:pt x="8259" y="49408"/>
                  </a:lnTo>
                  <a:lnTo>
                    <a:pt x="8884" y="49735"/>
                  </a:lnTo>
                  <a:lnTo>
                    <a:pt x="9531" y="50039"/>
                  </a:lnTo>
                  <a:lnTo>
                    <a:pt x="10198" y="50319"/>
                  </a:lnTo>
                  <a:lnTo>
                    <a:pt x="10886" y="50576"/>
                  </a:lnTo>
                  <a:lnTo>
                    <a:pt x="11603" y="50800"/>
                  </a:lnTo>
                  <a:lnTo>
                    <a:pt x="12337" y="51001"/>
                  </a:lnTo>
                  <a:lnTo>
                    <a:pt x="13090" y="51178"/>
                  </a:lnTo>
                  <a:lnTo>
                    <a:pt x="13862" y="51331"/>
                  </a:lnTo>
                  <a:lnTo>
                    <a:pt x="14651" y="51461"/>
                  </a:lnTo>
                  <a:lnTo>
                    <a:pt x="15458" y="51567"/>
                  </a:lnTo>
                  <a:lnTo>
                    <a:pt x="16284" y="51649"/>
                  </a:lnTo>
                  <a:lnTo>
                    <a:pt x="17128" y="51708"/>
                  </a:lnTo>
                  <a:lnTo>
                    <a:pt x="17989" y="51744"/>
                  </a:lnTo>
                  <a:lnTo>
                    <a:pt x="18869" y="51755"/>
                  </a:lnTo>
                  <a:lnTo>
                    <a:pt x="20053" y="51739"/>
                  </a:lnTo>
                  <a:lnTo>
                    <a:pt x="21210" y="51688"/>
                  </a:lnTo>
                  <a:lnTo>
                    <a:pt x="22339" y="51604"/>
                  </a:lnTo>
                  <a:lnTo>
                    <a:pt x="23442" y="51487"/>
                  </a:lnTo>
                  <a:lnTo>
                    <a:pt x="24517" y="51336"/>
                  </a:lnTo>
                  <a:lnTo>
                    <a:pt x="25565" y="51151"/>
                  </a:lnTo>
                  <a:lnTo>
                    <a:pt x="26585" y="50933"/>
                  </a:lnTo>
                  <a:lnTo>
                    <a:pt x="27578" y="50681"/>
                  </a:lnTo>
                  <a:lnTo>
                    <a:pt x="28545" y="50396"/>
                  </a:lnTo>
                  <a:lnTo>
                    <a:pt x="29484" y="50077"/>
                  </a:lnTo>
                  <a:lnTo>
                    <a:pt x="30405" y="49718"/>
                  </a:lnTo>
                  <a:lnTo>
                    <a:pt x="31302" y="49330"/>
                  </a:lnTo>
                  <a:lnTo>
                    <a:pt x="32173" y="48912"/>
                  </a:lnTo>
                  <a:lnTo>
                    <a:pt x="33018" y="48466"/>
                  </a:lnTo>
                  <a:lnTo>
                    <a:pt x="33838" y="47991"/>
                  </a:lnTo>
                  <a:lnTo>
                    <a:pt x="34633" y="47486"/>
                  </a:lnTo>
                  <a:lnTo>
                    <a:pt x="35402" y="46953"/>
                  </a:lnTo>
                  <a:lnTo>
                    <a:pt x="36146" y="46390"/>
                  </a:lnTo>
                  <a:lnTo>
                    <a:pt x="36865" y="45799"/>
                  </a:lnTo>
                  <a:lnTo>
                    <a:pt x="37558" y="45178"/>
                  </a:lnTo>
                  <a:lnTo>
                    <a:pt x="38226" y="44521"/>
                  </a:lnTo>
                  <a:lnTo>
                    <a:pt x="38871" y="43837"/>
                  </a:lnTo>
                  <a:lnTo>
                    <a:pt x="39493" y="43128"/>
                  </a:lnTo>
                  <a:lnTo>
                    <a:pt x="40091" y="42391"/>
                  </a:lnTo>
                  <a:lnTo>
                    <a:pt x="40665" y="41629"/>
                  </a:lnTo>
                  <a:lnTo>
                    <a:pt x="41216" y="40840"/>
                  </a:lnTo>
                  <a:lnTo>
                    <a:pt x="41743" y="40025"/>
                  </a:lnTo>
                  <a:lnTo>
                    <a:pt x="42246" y="39183"/>
                  </a:lnTo>
                  <a:lnTo>
                    <a:pt x="42726" y="38316"/>
                  </a:lnTo>
                  <a:lnTo>
                    <a:pt x="43182" y="37422"/>
                  </a:lnTo>
                  <a:lnTo>
                    <a:pt x="43625" y="36494"/>
                  </a:lnTo>
                  <a:lnTo>
                    <a:pt x="44044" y="35546"/>
                  </a:lnTo>
                  <a:lnTo>
                    <a:pt x="44441" y="34575"/>
                  </a:lnTo>
                  <a:lnTo>
                    <a:pt x="44815" y="33582"/>
                  </a:lnTo>
                  <a:lnTo>
                    <a:pt x="45167" y="32568"/>
                  </a:lnTo>
                  <a:lnTo>
                    <a:pt x="45496" y="31532"/>
                  </a:lnTo>
                  <a:lnTo>
                    <a:pt x="45802" y="30474"/>
                  </a:lnTo>
                  <a:lnTo>
                    <a:pt x="46085" y="29395"/>
                  </a:lnTo>
                  <a:lnTo>
                    <a:pt x="46346" y="28293"/>
                  </a:lnTo>
                  <a:lnTo>
                    <a:pt x="46584" y="27170"/>
                  </a:lnTo>
                  <a:lnTo>
                    <a:pt x="46663" y="26788"/>
                  </a:lnTo>
                  <a:lnTo>
                    <a:pt x="46737" y="26403"/>
                  </a:lnTo>
                  <a:lnTo>
                    <a:pt x="46805" y="26015"/>
                  </a:lnTo>
                  <a:lnTo>
                    <a:pt x="46867" y="25624"/>
                  </a:lnTo>
                  <a:lnTo>
                    <a:pt x="46925" y="25231"/>
                  </a:lnTo>
                  <a:lnTo>
                    <a:pt x="46976" y="24835"/>
                  </a:lnTo>
                  <a:lnTo>
                    <a:pt x="47023" y="24436"/>
                  </a:lnTo>
                  <a:lnTo>
                    <a:pt x="47063" y="24035"/>
                  </a:lnTo>
                  <a:lnTo>
                    <a:pt x="47099" y="23631"/>
                  </a:lnTo>
                  <a:lnTo>
                    <a:pt x="47129" y="23224"/>
                  </a:lnTo>
                  <a:lnTo>
                    <a:pt x="47163" y="22819"/>
                  </a:lnTo>
                  <a:lnTo>
                    <a:pt x="47194" y="22420"/>
                  </a:lnTo>
                  <a:lnTo>
                    <a:pt x="47221" y="22028"/>
                  </a:lnTo>
                  <a:lnTo>
                    <a:pt x="47245" y="21642"/>
                  </a:lnTo>
                  <a:lnTo>
                    <a:pt x="47265" y="21262"/>
                  </a:lnTo>
                  <a:lnTo>
                    <a:pt x="47281" y="20889"/>
                  </a:lnTo>
                  <a:lnTo>
                    <a:pt x="47294" y="20522"/>
                  </a:lnTo>
                  <a:lnTo>
                    <a:pt x="47303" y="20161"/>
                  </a:lnTo>
                  <a:lnTo>
                    <a:pt x="47308" y="19807"/>
                  </a:lnTo>
                  <a:lnTo>
                    <a:pt x="47310" y="19459"/>
                  </a:lnTo>
                  <a:lnTo>
                    <a:pt x="47297" y="18501"/>
                  </a:lnTo>
                  <a:lnTo>
                    <a:pt x="47258" y="17567"/>
                  </a:lnTo>
                  <a:lnTo>
                    <a:pt x="47192" y="16657"/>
                  </a:lnTo>
                  <a:lnTo>
                    <a:pt x="47100" y="15772"/>
                  </a:lnTo>
                  <a:lnTo>
                    <a:pt x="46981" y="14912"/>
                  </a:lnTo>
                  <a:lnTo>
                    <a:pt x="46837" y="14076"/>
                  </a:lnTo>
                  <a:lnTo>
                    <a:pt x="46666" y="13264"/>
                  </a:lnTo>
                  <a:lnTo>
                    <a:pt x="46468" y="12477"/>
                  </a:lnTo>
                  <a:lnTo>
                    <a:pt x="46245" y="11715"/>
                  </a:lnTo>
                  <a:lnTo>
                    <a:pt x="45995" y="10977"/>
                  </a:lnTo>
                  <a:lnTo>
                    <a:pt x="45720" y="10255"/>
                  </a:lnTo>
                  <a:lnTo>
                    <a:pt x="45423" y="9558"/>
                  </a:lnTo>
                  <a:lnTo>
                    <a:pt x="45103" y="8886"/>
                  </a:lnTo>
                  <a:lnTo>
                    <a:pt x="44761" y="8241"/>
                  </a:lnTo>
                  <a:lnTo>
                    <a:pt x="44396" y="7620"/>
                  </a:lnTo>
                  <a:lnTo>
                    <a:pt x="44008" y="7025"/>
                  </a:lnTo>
                  <a:lnTo>
                    <a:pt x="43597" y="6455"/>
                  </a:lnTo>
                  <a:lnTo>
                    <a:pt x="43164" y="5911"/>
                  </a:lnTo>
                  <a:lnTo>
                    <a:pt x="42708" y="5392"/>
                  </a:lnTo>
                  <a:lnTo>
                    <a:pt x="42230" y="4898"/>
                  </a:lnTo>
                  <a:lnTo>
                    <a:pt x="41730" y="4421"/>
                  </a:lnTo>
                  <a:lnTo>
                    <a:pt x="41208" y="3968"/>
                  </a:lnTo>
                  <a:lnTo>
                    <a:pt x="40666" y="3539"/>
                  </a:lnTo>
                  <a:lnTo>
                    <a:pt x="40103" y="3135"/>
                  </a:lnTo>
                  <a:lnTo>
                    <a:pt x="39520" y="2755"/>
                  </a:lnTo>
                  <a:lnTo>
                    <a:pt x="38915" y="2400"/>
                  </a:lnTo>
                  <a:lnTo>
                    <a:pt x="38289" y="2069"/>
                  </a:lnTo>
                  <a:lnTo>
                    <a:pt x="37643" y="1763"/>
                  </a:lnTo>
                  <a:lnTo>
                    <a:pt x="36976" y="1481"/>
                  </a:lnTo>
                  <a:lnTo>
                    <a:pt x="36288" y="1224"/>
                  </a:lnTo>
                  <a:lnTo>
                    <a:pt x="35580" y="992"/>
                  </a:lnTo>
                  <a:lnTo>
                    <a:pt x="34856" y="783"/>
                  </a:lnTo>
                  <a:lnTo>
                    <a:pt x="34114" y="600"/>
                  </a:lnTo>
                  <a:lnTo>
                    <a:pt x="33356" y="440"/>
                  </a:lnTo>
                  <a:lnTo>
                    <a:pt x="32579" y="306"/>
                  </a:lnTo>
                  <a:lnTo>
                    <a:pt x="31786" y="195"/>
                  </a:lnTo>
                  <a:lnTo>
                    <a:pt x="30976" y="110"/>
                  </a:lnTo>
                  <a:lnTo>
                    <a:pt x="30148" y="48"/>
                  </a:lnTo>
                  <a:lnTo>
                    <a:pt x="29303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713255" y="3749468"/>
              <a:ext cx="64275" cy="63912"/>
            </a:xfrm>
            <a:custGeom>
              <a:avLst/>
              <a:pathLst>
                <a:path w="64275" h="63912">
                  <a:moveTo>
                    <a:pt x="41912" y="63912"/>
                  </a:moveTo>
                  <a:lnTo>
                    <a:pt x="17826" y="9026"/>
                  </a:lnTo>
                  <a:lnTo>
                    <a:pt x="17771" y="9444"/>
                  </a:lnTo>
                  <a:lnTo>
                    <a:pt x="17715" y="9864"/>
                  </a:lnTo>
                  <a:lnTo>
                    <a:pt x="17659" y="10286"/>
                  </a:lnTo>
                  <a:lnTo>
                    <a:pt x="17601" y="10710"/>
                  </a:lnTo>
                  <a:lnTo>
                    <a:pt x="17543" y="11135"/>
                  </a:lnTo>
                  <a:lnTo>
                    <a:pt x="17483" y="11563"/>
                  </a:lnTo>
                  <a:lnTo>
                    <a:pt x="17423" y="11992"/>
                  </a:lnTo>
                  <a:lnTo>
                    <a:pt x="17362" y="12423"/>
                  </a:lnTo>
                  <a:lnTo>
                    <a:pt x="17299" y="12855"/>
                  </a:lnTo>
                  <a:lnTo>
                    <a:pt x="17236" y="13290"/>
                  </a:lnTo>
                  <a:lnTo>
                    <a:pt x="17181" y="13665"/>
                  </a:lnTo>
                  <a:lnTo>
                    <a:pt x="17124" y="14045"/>
                  </a:lnTo>
                  <a:lnTo>
                    <a:pt x="17065" y="14430"/>
                  </a:lnTo>
                  <a:lnTo>
                    <a:pt x="17004" y="14821"/>
                  </a:lnTo>
                  <a:lnTo>
                    <a:pt x="16942" y="15218"/>
                  </a:lnTo>
                  <a:lnTo>
                    <a:pt x="16877" y="15620"/>
                  </a:lnTo>
                  <a:lnTo>
                    <a:pt x="16811" y="16027"/>
                  </a:lnTo>
                  <a:lnTo>
                    <a:pt x="16743" y="16440"/>
                  </a:lnTo>
                  <a:lnTo>
                    <a:pt x="16673" y="16858"/>
                  </a:lnTo>
                  <a:lnTo>
                    <a:pt x="16601" y="17282"/>
                  </a:lnTo>
                  <a:lnTo>
                    <a:pt x="16537" y="17696"/>
                  </a:lnTo>
                  <a:lnTo>
                    <a:pt x="16473" y="18104"/>
                  </a:lnTo>
                  <a:lnTo>
                    <a:pt x="16407" y="18505"/>
                  </a:lnTo>
                  <a:lnTo>
                    <a:pt x="16340" y="18900"/>
                  </a:lnTo>
                  <a:lnTo>
                    <a:pt x="16272" y="19289"/>
                  </a:lnTo>
                  <a:lnTo>
                    <a:pt x="16204" y="19671"/>
                  </a:lnTo>
                  <a:lnTo>
                    <a:pt x="16135" y="20047"/>
                  </a:lnTo>
                  <a:lnTo>
                    <a:pt x="16064" y="20417"/>
                  </a:lnTo>
                  <a:lnTo>
                    <a:pt x="15993" y="20780"/>
                  </a:lnTo>
                  <a:lnTo>
                    <a:pt x="15921" y="21137"/>
                  </a:lnTo>
                  <a:lnTo>
                    <a:pt x="7711" y="63912"/>
                  </a:lnTo>
                  <a:lnTo>
                    <a:pt x="0" y="63912"/>
                  </a:lnTo>
                  <a:lnTo>
                    <a:pt x="12383" y="0"/>
                  </a:lnTo>
                  <a:lnTo>
                    <a:pt x="21999" y="0"/>
                  </a:lnTo>
                  <a:lnTo>
                    <a:pt x="46222" y="55112"/>
                  </a:lnTo>
                  <a:lnTo>
                    <a:pt x="46276" y="54720"/>
                  </a:lnTo>
                  <a:lnTo>
                    <a:pt x="46332" y="54323"/>
                  </a:lnTo>
                  <a:lnTo>
                    <a:pt x="46389" y="53921"/>
                  </a:lnTo>
                  <a:lnTo>
                    <a:pt x="46447" y="53515"/>
                  </a:lnTo>
                  <a:lnTo>
                    <a:pt x="46505" y="53105"/>
                  </a:lnTo>
                  <a:lnTo>
                    <a:pt x="46564" y="52690"/>
                  </a:lnTo>
                  <a:lnTo>
                    <a:pt x="46625" y="52270"/>
                  </a:lnTo>
                  <a:lnTo>
                    <a:pt x="46686" y="51846"/>
                  </a:lnTo>
                  <a:lnTo>
                    <a:pt x="46748" y="51418"/>
                  </a:lnTo>
                  <a:lnTo>
                    <a:pt x="46811" y="50984"/>
                  </a:lnTo>
                  <a:lnTo>
                    <a:pt x="46867" y="50608"/>
                  </a:lnTo>
                  <a:lnTo>
                    <a:pt x="46924" y="50224"/>
                  </a:lnTo>
                  <a:lnTo>
                    <a:pt x="46983" y="49832"/>
                  </a:lnTo>
                  <a:lnTo>
                    <a:pt x="47043" y="49431"/>
                  </a:lnTo>
                  <a:lnTo>
                    <a:pt x="47106" y="49023"/>
                  </a:lnTo>
                  <a:lnTo>
                    <a:pt x="47170" y="48606"/>
                  </a:lnTo>
                  <a:lnTo>
                    <a:pt x="47237" y="48181"/>
                  </a:lnTo>
                  <a:lnTo>
                    <a:pt x="47305" y="47747"/>
                  </a:lnTo>
                  <a:lnTo>
                    <a:pt x="47375" y="47306"/>
                  </a:lnTo>
                  <a:lnTo>
                    <a:pt x="47446" y="46857"/>
                  </a:lnTo>
                  <a:lnTo>
                    <a:pt x="47520" y="46394"/>
                  </a:lnTo>
                  <a:lnTo>
                    <a:pt x="47595" y="45931"/>
                  </a:lnTo>
                  <a:lnTo>
                    <a:pt x="47672" y="45469"/>
                  </a:lnTo>
                  <a:lnTo>
                    <a:pt x="47751" y="45006"/>
                  </a:lnTo>
                  <a:lnTo>
                    <a:pt x="47832" y="44543"/>
                  </a:lnTo>
                  <a:lnTo>
                    <a:pt x="47914" y="44081"/>
                  </a:lnTo>
                  <a:lnTo>
                    <a:pt x="47999" y="43618"/>
                  </a:lnTo>
                  <a:lnTo>
                    <a:pt x="48085" y="43155"/>
                  </a:lnTo>
                  <a:lnTo>
                    <a:pt x="48173" y="42693"/>
                  </a:lnTo>
                  <a:lnTo>
                    <a:pt x="48263" y="42230"/>
                  </a:lnTo>
                  <a:lnTo>
                    <a:pt x="56473" y="0"/>
                  </a:lnTo>
                  <a:lnTo>
                    <a:pt x="64275" y="0"/>
                  </a:lnTo>
                  <a:lnTo>
                    <a:pt x="51892" y="63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772904" y="3749468"/>
              <a:ext cx="61553" cy="63912"/>
            </a:xfrm>
            <a:custGeom>
              <a:avLst/>
              <a:pathLst>
                <a:path w="61553" h="63912">
                  <a:moveTo>
                    <a:pt x="52708" y="63912"/>
                  </a:moveTo>
                  <a:lnTo>
                    <a:pt x="49306" y="45224"/>
                  </a:lnTo>
                  <a:lnTo>
                    <a:pt x="20321" y="45224"/>
                  </a:lnTo>
                  <a:lnTo>
                    <a:pt x="9434" y="63912"/>
                  </a:lnTo>
                  <a:lnTo>
                    <a:pt x="0" y="63912"/>
                  </a:lnTo>
                  <a:lnTo>
                    <a:pt x="38465" y="0"/>
                  </a:lnTo>
                  <a:lnTo>
                    <a:pt x="48308" y="0"/>
                  </a:lnTo>
                  <a:lnTo>
                    <a:pt x="61553" y="63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797036" y="3756512"/>
              <a:ext cx="23904" cy="31421"/>
            </a:xfrm>
            <a:custGeom>
              <a:avLst/>
              <a:pathLst>
                <a:path w="23904" h="31421">
                  <a:moveTo>
                    <a:pt x="19958" y="9966"/>
                  </a:moveTo>
                  <a:lnTo>
                    <a:pt x="19885" y="9595"/>
                  </a:lnTo>
                  <a:lnTo>
                    <a:pt x="19813" y="9226"/>
                  </a:lnTo>
                  <a:lnTo>
                    <a:pt x="19740" y="8858"/>
                  </a:lnTo>
                  <a:lnTo>
                    <a:pt x="19668" y="8493"/>
                  </a:lnTo>
                  <a:lnTo>
                    <a:pt x="19595" y="8129"/>
                  </a:lnTo>
                  <a:lnTo>
                    <a:pt x="19523" y="7767"/>
                  </a:lnTo>
                  <a:lnTo>
                    <a:pt x="19450" y="7407"/>
                  </a:lnTo>
                  <a:lnTo>
                    <a:pt x="19377" y="7048"/>
                  </a:lnTo>
                  <a:lnTo>
                    <a:pt x="19305" y="6692"/>
                  </a:lnTo>
                  <a:lnTo>
                    <a:pt x="19232" y="6337"/>
                  </a:lnTo>
                  <a:lnTo>
                    <a:pt x="19170" y="5987"/>
                  </a:lnTo>
                  <a:lnTo>
                    <a:pt x="19109" y="5642"/>
                  </a:lnTo>
                  <a:lnTo>
                    <a:pt x="19050" y="5304"/>
                  </a:lnTo>
                  <a:lnTo>
                    <a:pt x="18993" y="4973"/>
                  </a:lnTo>
                  <a:lnTo>
                    <a:pt x="18937" y="4648"/>
                  </a:lnTo>
                  <a:lnTo>
                    <a:pt x="18884" y="4329"/>
                  </a:lnTo>
                  <a:lnTo>
                    <a:pt x="18832" y="4016"/>
                  </a:lnTo>
                  <a:lnTo>
                    <a:pt x="18782" y="3710"/>
                  </a:lnTo>
                  <a:lnTo>
                    <a:pt x="18734" y="3410"/>
                  </a:lnTo>
                  <a:lnTo>
                    <a:pt x="18688" y="3117"/>
                  </a:lnTo>
                  <a:lnTo>
                    <a:pt x="18643" y="2823"/>
                  </a:lnTo>
                  <a:lnTo>
                    <a:pt x="18599" y="2540"/>
                  </a:lnTo>
                  <a:lnTo>
                    <a:pt x="18556" y="2268"/>
                  </a:lnTo>
                  <a:lnTo>
                    <a:pt x="18514" y="2006"/>
                  </a:lnTo>
                  <a:lnTo>
                    <a:pt x="18472" y="1756"/>
                  </a:lnTo>
                  <a:lnTo>
                    <a:pt x="18432" y="1516"/>
                  </a:lnTo>
                  <a:lnTo>
                    <a:pt x="18393" y="1288"/>
                  </a:lnTo>
                  <a:lnTo>
                    <a:pt x="18354" y="1070"/>
                  </a:lnTo>
                  <a:lnTo>
                    <a:pt x="18316" y="863"/>
                  </a:lnTo>
                  <a:lnTo>
                    <a:pt x="18280" y="667"/>
                  </a:lnTo>
                  <a:lnTo>
                    <a:pt x="18253" y="476"/>
                  </a:lnTo>
                  <a:lnTo>
                    <a:pt x="18229" y="301"/>
                  </a:lnTo>
                  <a:lnTo>
                    <a:pt x="18206" y="142"/>
                  </a:lnTo>
                  <a:lnTo>
                    <a:pt x="17826" y="0"/>
                  </a:lnTo>
                  <a:lnTo>
                    <a:pt x="17749" y="142"/>
                  </a:lnTo>
                  <a:lnTo>
                    <a:pt x="17663" y="301"/>
                  </a:lnTo>
                  <a:lnTo>
                    <a:pt x="17568" y="476"/>
                  </a:lnTo>
                  <a:lnTo>
                    <a:pt x="17463" y="667"/>
                  </a:lnTo>
                  <a:lnTo>
                    <a:pt x="17360" y="872"/>
                  </a:lnTo>
                  <a:lnTo>
                    <a:pt x="17251" y="1086"/>
                  </a:lnTo>
                  <a:lnTo>
                    <a:pt x="17135" y="1311"/>
                  </a:lnTo>
                  <a:lnTo>
                    <a:pt x="17013" y="1545"/>
                  </a:lnTo>
                  <a:lnTo>
                    <a:pt x="16885" y="1790"/>
                  </a:lnTo>
                  <a:lnTo>
                    <a:pt x="16750" y="2044"/>
                  </a:lnTo>
                  <a:lnTo>
                    <a:pt x="16609" y="2309"/>
                  </a:lnTo>
                  <a:lnTo>
                    <a:pt x="16462" y="2583"/>
                  </a:lnTo>
                  <a:lnTo>
                    <a:pt x="16308" y="2868"/>
                  </a:lnTo>
                  <a:lnTo>
                    <a:pt x="16148" y="3162"/>
                  </a:lnTo>
                  <a:lnTo>
                    <a:pt x="15983" y="3456"/>
                  </a:lnTo>
                  <a:lnTo>
                    <a:pt x="15814" y="3757"/>
                  </a:lnTo>
                  <a:lnTo>
                    <a:pt x="15642" y="4066"/>
                  </a:lnTo>
                  <a:lnTo>
                    <a:pt x="15466" y="4381"/>
                  </a:lnTo>
                  <a:lnTo>
                    <a:pt x="15286" y="4704"/>
                  </a:lnTo>
                  <a:lnTo>
                    <a:pt x="15103" y="5034"/>
                  </a:lnTo>
                  <a:lnTo>
                    <a:pt x="14916" y="5372"/>
                  </a:lnTo>
                  <a:lnTo>
                    <a:pt x="14725" y="5717"/>
                  </a:lnTo>
                  <a:lnTo>
                    <a:pt x="14531" y="6069"/>
                  </a:lnTo>
                  <a:lnTo>
                    <a:pt x="14333" y="6428"/>
                  </a:lnTo>
                  <a:lnTo>
                    <a:pt x="14133" y="6782"/>
                  </a:lnTo>
                  <a:lnTo>
                    <a:pt x="13931" y="7137"/>
                  </a:lnTo>
                  <a:lnTo>
                    <a:pt x="13726" y="7493"/>
                  </a:lnTo>
                  <a:lnTo>
                    <a:pt x="13520" y="7850"/>
                  </a:lnTo>
                  <a:lnTo>
                    <a:pt x="13313" y="8208"/>
                  </a:lnTo>
                  <a:lnTo>
                    <a:pt x="13103" y="8567"/>
                  </a:lnTo>
                  <a:lnTo>
                    <a:pt x="12892" y="8927"/>
                  </a:lnTo>
                  <a:lnTo>
                    <a:pt x="12679" y="9287"/>
                  </a:lnTo>
                  <a:lnTo>
                    <a:pt x="12464" y="9649"/>
                  </a:lnTo>
                  <a:lnTo>
                    <a:pt x="12247" y="10011"/>
                  </a:lnTo>
                  <a:lnTo>
                    <a:pt x="0" y="31421"/>
                  </a:lnTo>
                  <a:lnTo>
                    <a:pt x="23904" y="31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842078" y="3748516"/>
              <a:ext cx="58333" cy="65772"/>
            </a:xfrm>
            <a:custGeom>
              <a:avLst/>
              <a:pathLst>
                <a:path w="58333" h="65772">
                  <a:moveTo>
                    <a:pt x="25310" y="65772"/>
                  </a:moveTo>
                  <a:lnTo>
                    <a:pt x="24146" y="65761"/>
                  </a:lnTo>
                  <a:lnTo>
                    <a:pt x="23010" y="65730"/>
                  </a:lnTo>
                  <a:lnTo>
                    <a:pt x="21903" y="65678"/>
                  </a:lnTo>
                  <a:lnTo>
                    <a:pt x="20825" y="65605"/>
                  </a:lnTo>
                  <a:lnTo>
                    <a:pt x="19777" y="65511"/>
                  </a:lnTo>
                  <a:lnTo>
                    <a:pt x="18757" y="65396"/>
                  </a:lnTo>
                  <a:lnTo>
                    <a:pt x="17766" y="65261"/>
                  </a:lnTo>
                  <a:lnTo>
                    <a:pt x="16805" y="65104"/>
                  </a:lnTo>
                  <a:lnTo>
                    <a:pt x="15872" y="64927"/>
                  </a:lnTo>
                  <a:lnTo>
                    <a:pt x="14968" y="64728"/>
                  </a:lnTo>
                  <a:lnTo>
                    <a:pt x="14102" y="64501"/>
                  </a:lnTo>
                  <a:lnTo>
                    <a:pt x="13261" y="64255"/>
                  </a:lnTo>
                  <a:lnTo>
                    <a:pt x="12447" y="63990"/>
                  </a:lnTo>
                  <a:lnTo>
                    <a:pt x="11659" y="63705"/>
                  </a:lnTo>
                  <a:lnTo>
                    <a:pt x="10897" y="63402"/>
                  </a:lnTo>
                  <a:lnTo>
                    <a:pt x="10162" y="63079"/>
                  </a:lnTo>
                  <a:lnTo>
                    <a:pt x="9453" y="62738"/>
                  </a:lnTo>
                  <a:lnTo>
                    <a:pt x="8770" y="62377"/>
                  </a:lnTo>
                  <a:lnTo>
                    <a:pt x="8114" y="61997"/>
                  </a:lnTo>
                  <a:lnTo>
                    <a:pt x="7484" y="61599"/>
                  </a:lnTo>
                  <a:lnTo>
                    <a:pt x="6879" y="61172"/>
                  </a:lnTo>
                  <a:lnTo>
                    <a:pt x="6299" y="60728"/>
                  </a:lnTo>
                  <a:lnTo>
                    <a:pt x="5743" y="60265"/>
                  </a:lnTo>
                  <a:lnTo>
                    <a:pt x="5212" y="59784"/>
                  </a:lnTo>
                  <a:lnTo>
                    <a:pt x="4706" y="59285"/>
                  </a:lnTo>
                  <a:lnTo>
                    <a:pt x="4223" y="58768"/>
                  </a:lnTo>
                  <a:lnTo>
                    <a:pt x="3766" y="58233"/>
                  </a:lnTo>
                  <a:lnTo>
                    <a:pt x="3333" y="57680"/>
                  </a:lnTo>
                  <a:lnTo>
                    <a:pt x="2924" y="57108"/>
                  </a:lnTo>
                  <a:lnTo>
                    <a:pt x="2540" y="56518"/>
                  </a:lnTo>
                  <a:lnTo>
                    <a:pt x="2188" y="55901"/>
                  </a:lnTo>
                  <a:lnTo>
                    <a:pt x="1857" y="55266"/>
                  </a:lnTo>
                  <a:lnTo>
                    <a:pt x="1549" y="54613"/>
                  </a:lnTo>
                  <a:lnTo>
                    <a:pt x="1262" y="53942"/>
                  </a:lnTo>
                  <a:lnTo>
                    <a:pt x="997" y="53252"/>
                  </a:lnTo>
                  <a:lnTo>
                    <a:pt x="754" y="52545"/>
                  </a:lnTo>
                  <a:lnTo>
                    <a:pt x="533" y="51819"/>
                  </a:lnTo>
                  <a:lnTo>
                    <a:pt x="333" y="51075"/>
                  </a:lnTo>
                  <a:lnTo>
                    <a:pt x="156" y="50313"/>
                  </a:lnTo>
                  <a:lnTo>
                    <a:pt x="0" y="49533"/>
                  </a:lnTo>
                  <a:lnTo>
                    <a:pt x="8028" y="47855"/>
                  </a:lnTo>
                  <a:lnTo>
                    <a:pt x="8153" y="48410"/>
                  </a:lnTo>
                  <a:lnTo>
                    <a:pt x="8291" y="48950"/>
                  </a:lnTo>
                  <a:lnTo>
                    <a:pt x="8443" y="49477"/>
                  </a:lnTo>
                  <a:lnTo>
                    <a:pt x="8609" y="49988"/>
                  </a:lnTo>
                  <a:lnTo>
                    <a:pt x="8788" y="50485"/>
                  </a:lnTo>
                  <a:lnTo>
                    <a:pt x="8981" y="50968"/>
                  </a:lnTo>
                  <a:lnTo>
                    <a:pt x="9187" y="51436"/>
                  </a:lnTo>
                  <a:lnTo>
                    <a:pt x="9407" y="51890"/>
                  </a:lnTo>
                  <a:lnTo>
                    <a:pt x="9641" y="52329"/>
                  </a:lnTo>
                  <a:lnTo>
                    <a:pt x="9888" y="52753"/>
                  </a:lnTo>
                  <a:lnTo>
                    <a:pt x="10151" y="53164"/>
                  </a:lnTo>
                  <a:lnTo>
                    <a:pt x="10431" y="53561"/>
                  </a:lnTo>
                  <a:lnTo>
                    <a:pt x="10728" y="53944"/>
                  </a:lnTo>
                  <a:lnTo>
                    <a:pt x="11042" y="54314"/>
                  </a:lnTo>
                  <a:lnTo>
                    <a:pt x="11374" y="54670"/>
                  </a:lnTo>
                  <a:lnTo>
                    <a:pt x="11722" y="55012"/>
                  </a:lnTo>
                  <a:lnTo>
                    <a:pt x="12088" y="55341"/>
                  </a:lnTo>
                  <a:lnTo>
                    <a:pt x="12472" y="55656"/>
                  </a:lnTo>
                  <a:lnTo>
                    <a:pt x="12872" y="55958"/>
                  </a:lnTo>
                  <a:lnTo>
                    <a:pt x="13290" y="56246"/>
                  </a:lnTo>
                  <a:lnTo>
                    <a:pt x="13726" y="56511"/>
                  </a:lnTo>
                  <a:lnTo>
                    <a:pt x="14183" y="56763"/>
                  </a:lnTo>
                  <a:lnTo>
                    <a:pt x="14659" y="57001"/>
                  </a:lnTo>
                  <a:lnTo>
                    <a:pt x="15155" y="57226"/>
                  </a:lnTo>
                  <a:lnTo>
                    <a:pt x="15671" y="57437"/>
                  </a:lnTo>
                  <a:lnTo>
                    <a:pt x="16208" y="57634"/>
                  </a:lnTo>
                  <a:lnTo>
                    <a:pt x="16764" y="57818"/>
                  </a:lnTo>
                  <a:lnTo>
                    <a:pt x="17340" y="57988"/>
                  </a:lnTo>
                  <a:lnTo>
                    <a:pt x="17936" y="58144"/>
                  </a:lnTo>
                  <a:lnTo>
                    <a:pt x="18552" y="58287"/>
                  </a:lnTo>
                  <a:lnTo>
                    <a:pt x="19189" y="58417"/>
                  </a:lnTo>
                  <a:lnTo>
                    <a:pt x="19849" y="58532"/>
                  </a:lnTo>
                  <a:lnTo>
                    <a:pt x="20532" y="58634"/>
                  </a:lnTo>
                  <a:lnTo>
                    <a:pt x="21237" y="58723"/>
                  </a:lnTo>
                  <a:lnTo>
                    <a:pt x="21965" y="58798"/>
                  </a:lnTo>
                  <a:lnTo>
                    <a:pt x="22716" y="58859"/>
                  </a:lnTo>
                  <a:lnTo>
                    <a:pt x="23489" y="58907"/>
                  </a:lnTo>
                  <a:lnTo>
                    <a:pt x="24285" y="58941"/>
                  </a:lnTo>
                  <a:lnTo>
                    <a:pt x="25104" y="58961"/>
                  </a:lnTo>
                  <a:lnTo>
                    <a:pt x="25946" y="58968"/>
                  </a:lnTo>
                  <a:lnTo>
                    <a:pt x="26826" y="58962"/>
                  </a:lnTo>
                  <a:lnTo>
                    <a:pt x="27687" y="58944"/>
                  </a:lnTo>
                  <a:lnTo>
                    <a:pt x="28531" y="58915"/>
                  </a:lnTo>
                  <a:lnTo>
                    <a:pt x="29357" y="58873"/>
                  </a:lnTo>
                  <a:lnTo>
                    <a:pt x="30164" y="58820"/>
                  </a:lnTo>
                  <a:lnTo>
                    <a:pt x="30953" y="58755"/>
                  </a:lnTo>
                  <a:lnTo>
                    <a:pt x="31724" y="58679"/>
                  </a:lnTo>
                  <a:lnTo>
                    <a:pt x="32477" y="58590"/>
                  </a:lnTo>
                  <a:lnTo>
                    <a:pt x="33212" y="58490"/>
                  </a:lnTo>
                  <a:lnTo>
                    <a:pt x="33929" y="58378"/>
                  </a:lnTo>
                  <a:lnTo>
                    <a:pt x="34626" y="58243"/>
                  </a:lnTo>
                  <a:lnTo>
                    <a:pt x="35301" y="58093"/>
                  </a:lnTo>
                  <a:lnTo>
                    <a:pt x="35954" y="57928"/>
                  </a:lnTo>
                  <a:lnTo>
                    <a:pt x="36585" y="57747"/>
                  </a:lnTo>
                  <a:lnTo>
                    <a:pt x="37195" y="57550"/>
                  </a:lnTo>
                  <a:lnTo>
                    <a:pt x="37783" y="57338"/>
                  </a:lnTo>
                  <a:lnTo>
                    <a:pt x="38349" y="57111"/>
                  </a:lnTo>
                  <a:lnTo>
                    <a:pt x="38893" y="56868"/>
                  </a:lnTo>
                  <a:lnTo>
                    <a:pt x="39416" y="56610"/>
                  </a:lnTo>
                  <a:lnTo>
                    <a:pt x="39916" y="56337"/>
                  </a:lnTo>
                  <a:lnTo>
                    <a:pt x="40404" y="56038"/>
                  </a:lnTo>
                  <a:lnTo>
                    <a:pt x="40867" y="55724"/>
                  </a:lnTo>
                  <a:lnTo>
                    <a:pt x="41307" y="55392"/>
                  </a:lnTo>
                  <a:lnTo>
                    <a:pt x="41724" y="55045"/>
                  </a:lnTo>
                  <a:lnTo>
                    <a:pt x="42116" y="54681"/>
                  </a:lnTo>
                  <a:lnTo>
                    <a:pt x="42486" y="54301"/>
                  </a:lnTo>
                  <a:lnTo>
                    <a:pt x="42831" y="53905"/>
                  </a:lnTo>
                  <a:lnTo>
                    <a:pt x="43153" y="53492"/>
                  </a:lnTo>
                  <a:lnTo>
                    <a:pt x="43452" y="53063"/>
                  </a:lnTo>
                  <a:lnTo>
                    <a:pt x="43727" y="52617"/>
                  </a:lnTo>
                  <a:lnTo>
                    <a:pt x="43977" y="52144"/>
                  </a:lnTo>
                  <a:lnTo>
                    <a:pt x="44200" y="51648"/>
                  </a:lnTo>
                  <a:lnTo>
                    <a:pt x="44398" y="51131"/>
                  </a:lnTo>
                  <a:lnTo>
                    <a:pt x="44569" y="50592"/>
                  </a:lnTo>
                  <a:lnTo>
                    <a:pt x="44713" y="50032"/>
                  </a:lnTo>
                  <a:lnTo>
                    <a:pt x="44832" y="49449"/>
                  </a:lnTo>
                  <a:lnTo>
                    <a:pt x="44924" y="48845"/>
                  </a:lnTo>
                  <a:lnTo>
                    <a:pt x="44990" y="48219"/>
                  </a:lnTo>
                  <a:lnTo>
                    <a:pt x="45029" y="47571"/>
                  </a:lnTo>
                  <a:lnTo>
                    <a:pt x="45042" y="46902"/>
                  </a:lnTo>
                  <a:lnTo>
                    <a:pt x="45034" y="46446"/>
                  </a:lnTo>
                  <a:lnTo>
                    <a:pt x="45011" y="46004"/>
                  </a:lnTo>
                  <a:lnTo>
                    <a:pt x="44973" y="45575"/>
                  </a:lnTo>
                  <a:lnTo>
                    <a:pt x="44919" y="45160"/>
                  </a:lnTo>
                  <a:lnTo>
                    <a:pt x="44849" y="44759"/>
                  </a:lnTo>
                  <a:lnTo>
                    <a:pt x="44765" y="44371"/>
                  </a:lnTo>
                  <a:lnTo>
                    <a:pt x="44664" y="43997"/>
                  </a:lnTo>
                  <a:lnTo>
                    <a:pt x="44549" y="43636"/>
                  </a:lnTo>
                  <a:lnTo>
                    <a:pt x="44418" y="43289"/>
                  </a:lnTo>
                  <a:lnTo>
                    <a:pt x="44271" y="42956"/>
                  </a:lnTo>
                  <a:lnTo>
                    <a:pt x="44105" y="42633"/>
                  </a:lnTo>
                  <a:lnTo>
                    <a:pt x="43917" y="42317"/>
                  </a:lnTo>
                  <a:lnTo>
                    <a:pt x="43706" y="42008"/>
                  </a:lnTo>
                  <a:lnTo>
                    <a:pt x="43473" y="41707"/>
                  </a:lnTo>
                  <a:lnTo>
                    <a:pt x="43216" y="41413"/>
                  </a:lnTo>
                  <a:lnTo>
                    <a:pt x="42937" y="41127"/>
                  </a:lnTo>
                  <a:lnTo>
                    <a:pt x="42636" y="40847"/>
                  </a:lnTo>
                  <a:lnTo>
                    <a:pt x="42311" y="40575"/>
                  </a:lnTo>
                  <a:lnTo>
                    <a:pt x="41964" y="40310"/>
                  </a:lnTo>
                  <a:lnTo>
                    <a:pt x="41595" y="40053"/>
                  </a:lnTo>
                  <a:lnTo>
                    <a:pt x="41200" y="39791"/>
                  </a:lnTo>
                  <a:lnTo>
                    <a:pt x="40778" y="39534"/>
                  </a:lnTo>
                  <a:lnTo>
                    <a:pt x="40329" y="39280"/>
                  </a:lnTo>
                  <a:lnTo>
                    <a:pt x="39853" y="39029"/>
                  </a:lnTo>
                  <a:lnTo>
                    <a:pt x="39349" y="38782"/>
                  </a:lnTo>
                  <a:lnTo>
                    <a:pt x="38819" y="38539"/>
                  </a:lnTo>
                  <a:lnTo>
                    <a:pt x="38261" y="38300"/>
                  </a:lnTo>
                  <a:lnTo>
                    <a:pt x="37676" y="38064"/>
                  </a:lnTo>
                  <a:lnTo>
                    <a:pt x="37063" y="37832"/>
                  </a:lnTo>
                  <a:lnTo>
                    <a:pt x="36424" y="37603"/>
                  </a:lnTo>
                  <a:lnTo>
                    <a:pt x="35763" y="37365"/>
                  </a:lnTo>
                  <a:lnTo>
                    <a:pt x="35068" y="37124"/>
                  </a:lnTo>
                  <a:lnTo>
                    <a:pt x="34340" y="36879"/>
                  </a:lnTo>
                  <a:lnTo>
                    <a:pt x="33579" y="36631"/>
                  </a:lnTo>
                  <a:lnTo>
                    <a:pt x="32784" y="36378"/>
                  </a:lnTo>
                  <a:lnTo>
                    <a:pt x="31955" y="36123"/>
                  </a:lnTo>
                  <a:lnTo>
                    <a:pt x="31093" y="35863"/>
                  </a:lnTo>
                  <a:lnTo>
                    <a:pt x="30197" y="35600"/>
                  </a:lnTo>
                  <a:lnTo>
                    <a:pt x="29267" y="35333"/>
                  </a:lnTo>
                  <a:lnTo>
                    <a:pt x="28304" y="35063"/>
                  </a:lnTo>
                  <a:lnTo>
                    <a:pt x="27510" y="34843"/>
                  </a:lnTo>
                  <a:lnTo>
                    <a:pt x="26726" y="34618"/>
                  </a:lnTo>
                  <a:lnTo>
                    <a:pt x="25950" y="34389"/>
                  </a:lnTo>
                  <a:lnTo>
                    <a:pt x="25183" y="34156"/>
                  </a:lnTo>
                  <a:lnTo>
                    <a:pt x="24426" y="33918"/>
                  </a:lnTo>
                  <a:lnTo>
                    <a:pt x="23678" y="33675"/>
                  </a:lnTo>
                  <a:lnTo>
                    <a:pt x="22938" y="33428"/>
                  </a:lnTo>
                  <a:lnTo>
                    <a:pt x="22208" y="33176"/>
                  </a:lnTo>
                  <a:lnTo>
                    <a:pt x="21487" y="32920"/>
                  </a:lnTo>
                  <a:lnTo>
                    <a:pt x="20774" y="32659"/>
                  </a:lnTo>
                  <a:lnTo>
                    <a:pt x="20085" y="32381"/>
                  </a:lnTo>
                  <a:lnTo>
                    <a:pt x="19412" y="32091"/>
                  </a:lnTo>
                  <a:lnTo>
                    <a:pt x="18756" y="31789"/>
                  </a:lnTo>
                  <a:lnTo>
                    <a:pt x="18118" y="31476"/>
                  </a:lnTo>
                  <a:lnTo>
                    <a:pt x="17497" y="31151"/>
                  </a:lnTo>
                  <a:lnTo>
                    <a:pt x="16893" y="30814"/>
                  </a:lnTo>
                  <a:lnTo>
                    <a:pt x="16307" y="30465"/>
                  </a:lnTo>
                  <a:lnTo>
                    <a:pt x="15738" y="30104"/>
                  </a:lnTo>
                  <a:lnTo>
                    <a:pt x="15186" y="29732"/>
                  </a:lnTo>
                  <a:lnTo>
                    <a:pt x="14651" y="29348"/>
                  </a:lnTo>
                  <a:lnTo>
                    <a:pt x="14136" y="28940"/>
                  </a:lnTo>
                  <a:lnTo>
                    <a:pt x="13642" y="28517"/>
                  </a:lnTo>
                  <a:lnTo>
                    <a:pt x="13170" y="28077"/>
                  </a:lnTo>
                  <a:lnTo>
                    <a:pt x="12720" y="27620"/>
                  </a:lnTo>
                  <a:lnTo>
                    <a:pt x="12292" y="27148"/>
                  </a:lnTo>
                  <a:lnTo>
                    <a:pt x="11886" y="26659"/>
                  </a:lnTo>
                  <a:lnTo>
                    <a:pt x="11501" y="26153"/>
                  </a:lnTo>
                  <a:lnTo>
                    <a:pt x="11138" y="25632"/>
                  </a:lnTo>
                  <a:lnTo>
                    <a:pt x="10797" y="25094"/>
                  </a:lnTo>
                  <a:lnTo>
                    <a:pt x="10478" y="24539"/>
                  </a:lnTo>
                  <a:lnTo>
                    <a:pt x="10185" y="23964"/>
                  </a:lnTo>
                  <a:lnTo>
                    <a:pt x="9922" y="23364"/>
                  </a:lnTo>
                  <a:lnTo>
                    <a:pt x="9691" y="22738"/>
                  </a:lnTo>
                  <a:lnTo>
                    <a:pt x="9491" y="22086"/>
                  </a:lnTo>
                  <a:lnTo>
                    <a:pt x="9321" y="21410"/>
                  </a:lnTo>
                  <a:lnTo>
                    <a:pt x="9182" y="20707"/>
                  </a:lnTo>
                  <a:lnTo>
                    <a:pt x="9074" y="19980"/>
                  </a:lnTo>
                  <a:lnTo>
                    <a:pt x="8997" y="19227"/>
                  </a:lnTo>
                  <a:lnTo>
                    <a:pt x="8951" y="18448"/>
                  </a:lnTo>
                  <a:lnTo>
                    <a:pt x="8935" y="17645"/>
                  </a:lnTo>
                  <a:lnTo>
                    <a:pt x="8957" y="16707"/>
                  </a:lnTo>
                  <a:lnTo>
                    <a:pt x="9021" y="15798"/>
                  </a:lnTo>
                  <a:lnTo>
                    <a:pt x="9127" y="14918"/>
                  </a:lnTo>
                  <a:lnTo>
                    <a:pt x="9277" y="14067"/>
                  </a:lnTo>
                  <a:lnTo>
                    <a:pt x="9468" y="13245"/>
                  </a:lnTo>
                  <a:lnTo>
                    <a:pt x="9703" y="12452"/>
                  </a:lnTo>
                  <a:lnTo>
                    <a:pt x="9980" y="11688"/>
                  </a:lnTo>
                  <a:lnTo>
                    <a:pt x="10300" y="10953"/>
                  </a:lnTo>
                  <a:lnTo>
                    <a:pt x="10662" y="10247"/>
                  </a:lnTo>
                  <a:lnTo>
                    <a:pt x="11067" y="9571"/>
                  </a:lnTo>
                  <a:lnTo>
                    <a:pt x="11517" y="8911"/>
                  </a:lnTo>
                  <a:lnTo>
                    <a:pt x="11995" y="8277"/>
                  </a:lnTo>
                  <a:lnTo>
                    <a:pt x="12500" y="7667"/>
                  </a:lnTo>
                  <a:lnTo>
                    <a:pt x="13034" y="7081"/>
                  </a:lnTo>
                  <a:lnTo>
                    <a:pt x="13596" y="6520"/>
                  </a:lnTo>
                  <a:lnTo>
                    <a:pt x="14186" y="5983"/>
                  </a:lnTo>
                  <a:lnTo>
                    <a:pt x="14805" y="5471"/>
                  </a:lnTo>
                  <a:lnTo>
                    <a:pt x="15451" y="4984"/>
                  </a:lnTo>
                  <a:lnTo>
                    <a:pt x="16126" y="4521"/>
                  </a:lnTo>
                  <a:lnTo>
                    <a:pt x="16828" y="4082"/>
                  </a:lnTo>
                  <a:lnTo>
                    <a:pt x="17564" y="3667"/>
                  </a:lnTo>
                  <a:lnTo>
                    <a:pt x="18320" y="3276"/>
                  </a:lnTo>
                  <a:lnTo>
                    <a:pt x="19095" y="2909"/>
                  </a:lnTo>
                  <a:lnTo>
                    <a:pt x="19891" y="2565"/>
                  </a:lnTo>
                  <a:lnTo>
                    <a:pt x="20706" y="2245"/>
                  </a:lnTo>
                  <a:lnTo>
                    <a:pt x="21542" y="1948"/>
                  </a:lnTo>
                  <a:lnTo>
                    <a:pt x="22397" y="1675"/>
                  </a:lnTo>
                  <a:lnTo>
                    <a:pt x="23273" y="1426"/>
                  </a:lnTo>
                  <a:lnTo>
                    <a:pt x="24168" y="1200"/>
                  </a:lnTo>
                  <a:lnTo>
                    <a:pt x="25084" y="997"/>
                  </a:lnTo>
                  <a:lnTo>
                    <a:pt x="26021" y="808"/>
                  </a:lnTo>
                  <a:lnTo>
                    <a:pt x="26965" y="638"/>
                  </a:lnTo>
                  <a:lnTo>
                    <a:pt x="27916" y="488"/>
                  </a:lnTo>
                  <a:lnTo>
                    <a:pt x="28872" y="359"/>
                  </a:lnTo>
                  <a:lnTo>
                    <a:pt x="29835" y="249"/>
                  </a:lnTo>
                  <a:lnTo>
                    <a:pt x="30805" y="159"/>
                  </a:lnTo>
                  <a:lnTo>
                    <a:pt x="31780" y="89"/>
                  </a:lnTo>
                  <a:lnTo>
                    <a:pt x="32762" y="39"/>
                  </a:lnTo>
                  <a:lnTo>
                    <a:pt x="33751" y="9"/>
                  </a:lnTo>
                  <a:lnTo>
                    <a:pt x="34745" y="0"/>
                  </a:lnTo>
                  <a:lnTo>
                    <a:pt x="35829" y="9"/>
                  </a:lnTo>
                  <a:lnTo>
                    <a:pt x="36885" y="39"/>
                  </a:lnTo>
                  <a:lnTo>
                    <a:pt x="37912" y="89"/>
                  </a:lnTo>
                  <a:lnTo>
                    <a:pt x="38911" y="159"/>
                  </a:lnTo>
                  <a:lnTo>
                    <a:pt x="39882" y="249"/>
                  </a:lnTo>
                  <a:lnTo>
                    <a:pt x="40825" y="359"/>
                  </a:lnTo>
                  <a:lnTo>
                    <a:pt x="41740" y="488"/>
                  </a:lnTo>
                  <a:lnTo>
                    <a:pt x="42627" y="638"/>
                  </a:lnTo>
                  <a:lnTo>
                    <a:pt x="43486" y="808"/>
                  </a:lnTo>
                  <a:lnTo>
                    <a:pt x="44316" y="997"/>
                  </a:lnTo>
                  <a:lnTo>
                    <a:pt x="45129" y="1205"/>
                  </a:lnTo>
                  <a:lnTo>
                    <a:pt x="45917" y="1429"/>
                  </a:lnTo>
                  <a:lnTo>
                    <a:pt x="46679" y="1670"/>
                  </a:lnTo>
                  <a:lnTo>
                    <a:pt x="47415" y="1926"/>
                  </a:lnTo>
                  <a:lnTo>
                    <a:pt x="48127" y="2199"/>
                  </a:lnTo>
                  <a:lnTo>
                    <a:pt x="48813" y="2489"/>
                  </a:lnTo>
                  <a:lnTo>
                    <a:pt x="49473" y="2795"/>
                  </a:lnTo>
                  <a:lnTo>
                    <a:pt x="50108" y="3117"/>
                  </a:lnTo>
                  <a:lnTo>
                    <a:pt x="50718" y="3455"/>
                  </a:lnTo>
                  <a:lnTo>
                    <a:pt x="51302" y="3810"/>
                  </a:lnTo>
                  <a:lnTo>
                    <a:pt x="51871" y="4171"/>
                  </a:lnTo>
                  <a:lnTo>
                    <a:pt x="52416" y="4546"/>
                  </a:lnTo>
                  <a:lnTo>
                    <a:pt x="52938" y="4937"/>
                  </a:lnTo>
                  <a:lnTo>
                    <a:pt x="53436" y="5341"/>
                  </a:lnTo>
                  <a:lnTo>
                    <a:pt x="53910" y="5760"/>
                  </a:lnTo>
                  <a:lnTo>
                    <a:pt x="54361" y="6194"/>
                  </a:lnTo>
                  <a:lnTo>
                    <a:pt x="54788" y="6642"/>
                  </a:lnTo>
                  <a:lnTo>
                    <a:pt x="55192" y="7105"/>
                  </a:lnTo>
                  <a:lnTo>
                    <a:pt x="55572" y="7582"/>
                  </a:lnTo>
                  <a:lnTo>
                    <a:pt x="55929" y="8074"/>
                  </a:lnTo>
                  <a:lnTo>
                    <a:pt x="56263" y="8577"/>
                  </a:lnTo>
                  <a:lnTo>
                    <a:pt x="56576" y="9090"/>
                  </a:lnTo>
                  <a:lnTo>
                    <a:pt x="56869" y="9611"/>
                  </a:lnTo>
                  <a:lnTo>
                    <a:pt x="57141" y="10142"/>
                  </a:lnTo>
                  <a:lnTo>
                    <a:pt x="57391" y="10682"/>
                  </a:lnTo>
                  <a:lnTo>
                    <a:pt x="57621" y="11231"/>
                  </a:lnTo>
                  <a:lnTo>
                    <a:pt x="57831" y="11789"/>
                  </a:lnTo>
                  <a:lnTo>
                    <a:pt x="58019" y="12356"/>
                  </a:lnTo>
                  <a:lnTo>
                    <a:pt x="58186" y="12932"/>
                  </a:lnTo>
                  <a:lnTo>
                    <a:pt x="58333" y="13517"/>
                  </a:lnTo>
                  <a:lnTo>
                    <a:pt x="50485" y="15830"/>
                  </a:lnTo>
                  <a:lnTo>
                    <a:pt x="50344" y="15399"/>
                  </a:lnTo>
                  <a:lnTo>
                    <a:pt x="50191" y="14977"/>
                  </a:lnTo>
                  <a:lnTo>
                    <a:pt x="50028" y="14565"/>
                  </a:lnTo>
                  <a:lnTo>
                    <a:pt x="49854" y="14161"/>
                  </a:lnTo>
                  <a:lnTo>
                    <a:pt x="49669" y="13766"/>
                  </a:lnTo>
                  <a:lnTo>
                    <a:pt x="49473" y="13381"/>
                  </a:lnTo>
                  <a:lnTo>
                    <a:pt x="49266" y="13004"/>
                  </a:lnTo>
                  <a:lnTo>
                    <a:pt x="49048" y="12637"/>
                  </a:lnTo>
                  <a:lnTo>
                    <a:pt x="48820" y="12279"/>
                  </a:lnTo>
                  <a:lnTo>
                    <a:pt x="48580" y="11929"/>
                  </a:lnTo>
                  <a:lnTo>
                    <a:pt x="48329" y="11590"/>
                  </a:lnTo>
                  <a:lnTo>
                    <a:pt x="48063" y="11262"/>
                  </a:lnTo>
                  <a:lnTo>
                    <a:pt x="47784" y="10944"/>
                  </a:lnTo>
                  <a:lnTo>
                    <a:pt x="47492" y="10637"/>
                  </a:lnTo>
                  <a:lnTo>
                    <a:pt x="47185" y="10342"/>
                  </a:lnTo>
                  <a:lnTo>
                    <a:pt x="46866" y="10057"/>
                  </a:lnTo>
                  <a:lnTo>
                    <a:pt x="46532" y="9783"/>
                  </a:lnTo>
                  <a:lnTo>
                    <a:pt x="46185" y="9520"/>
                  </a:lnTo>
                  <a:lnTo>
                    <a:pt x="45825" y="9267"/>
                  </a:lnTo>
                  <a:lnTo>
                    <a:pt x="45450" y="9026"/>
                  </a:lnTo>
                  <a:lnTo>
                    <a:pt x="45062" y="8787"/>
                  </a:lnTo>
                  <a:lnTo>
                    <a:pt x="44658" y="8560"/>
                  </a:lnTo>
                  <a:lnTo>
                    <a:pt x="44238" y="8344"/>
                  </a:lnTo>
                  <a:lnTo>
                    <a:pt x="43803" y="8141"/>
                  </a:lnTo>
                  <a:lnTo>
                    <a:pt x="43353" y="7949"/>
                  </a:lnTo>
                  <a:lnTo>
                    <a:pt x="42887" y="7769"/>
                  </a:lnTo>
                  <a:lnTo>
                    <a:pt x="42405" y="7601"/>
                  </a:lnTo>
                  <a:lnTo>
                    <a:pt x="41909" y="7444"/>
                  </a:lnTo>
                  <a:lnTo>
                    <a:pt x="41397" y="7299"/>
                  </a:lnTo>
                  <a:lnTo>
                    <a:pt x="40869" y="7166"/>
                  </a:lnTo>
                  <a:lnTo>
                    <a:pt x="40334" y="7046"/>
                  </a:lnTo>
                  <a:lnTo>
                    <a:pt x="39780" y="6938"/>
                  </a:lnTo>
                  <a:lnTo>
                    <a:pt x="39209" y="6843"/>
                  </a:lnTo>
                  <a:lnTo>
                    <a:pt x="38619" y="6760"/>
                  </a:lnTo>
                  <a:lnTo>
                    <a:pt x="38011" y="6690"/>
                  </a:lnTo>
                  <a:lnTo>
                    <a:pt x="37385" y="6633"/>
                  </a:lnTo>
                  <a:lnTo>
                    <a:pt x="36741" y="6589"/>
                  </a:lnTo>
                  <a:lnTo>
                    <a:pt x="36079" y="6557"/>
                  </a:lnTo>
                  <a:lnTo>
                    <a:pt x="35399" y="6538"/>
                  </a:lnTo>
                  <a:lnTo>
                    <a:pt x="34700" y="6531"/>
                  </a:lnTo>
                  <a:lnTo>
                    <a:pt x="33771" y="6540"/>
                  </a:lnTo>
                  <a:lnTo>
                    <a:pt x="32871" y="6564"/>
                  </a:lnTo>
                  <a:lnTo>
                    <a:pt x="32000" y="6605"/>
                  </a:lnTo>
                  <a:lnTo>
                    <a:pt x="31158" y="6662"/>
                  </a:lnTo>
                  <a:lnTo>
                    <a:pt x="30345" y="6735"/>
                  </a:lnTo>
                  <a:lnTo>
                    <a:pt x="29562" y="6825"/>
                  </a:lnTo>
                  <a:lnTo>
                    <a:pt x="28807" y="6931"/>
                  </a:lnTo>
                  <a:lnTo>
                    <a:pt x="28081" y="7054"/>
                  </a:lnTo>
                  <a:lnTo>
                    <a:pt x="27384" y="7193"/>
                  </a:lnTo>
                  <a:lnTo>
                    <a:pt x="26717" y="7348"/>
                  </a:lnTo>
                  <a:lnTo>
                    <a:pt x="26084" y="7509"/>
                  </a:lnTo>
                  <a:lnTo>
                    <a:pt x="25476" y="7684"/>
                  </a:lnTo>
                  <a:lnTo>
                    <a:pt x="24890" y="7872"/>
                  </a:lnTo>
                  <a:lnTo>
                    <a:pt x="24329" y="8074"/>
                  </a:lnTo>
                  <a:lnTo>
                    <a:pt x="23791" y="8289"/>
                  </a:lnTo>
                  <a:lnTo>
                    <a:pt x="23277" y="8518"/>
                  </a:lnTo>
                  <a:lnTo>
                    <a:pt x="22786" y="8761"/>
                  </a:lnTo>
                  <a:lnTo>
                    <a:pt x="22319" y="9017"/>
                  </a:lnTo>
                  <a:lnTo>
                    <a:pt x="21875" y="9287"/>
                  </a:lnTo>
                  <a:lnTo>
                    <a:pt x="21455" y="9571"/>
                  </a:lnTo>
                  <a:lnTo>
                    <a:pt x="21067" y="9858"/>
                  </a:lnTo>
                  <a:lnTo>
                    <a:pt x="20700" y="10157"/>
                  </a:lnTo>
                  <a:lnTo>
                    <a:pt x="20355" y="10467"/>
                  </a:lnTo>
                  <a:lnTo>
                    <a:pt x="20032" y="10790"/>
                  </a:lnTo>
                  <a:lnTo>
                    <a:pt x="19731" y="11124"/>
                  </a:lnTo>
                  <a:lnTo>
                    <a:pt x="19452" y="11470"/>
                  </a:lnTo>
                  <a:lnTo>
                    <a:pt x="19194" y="11828"/>
                  </a:lnTo>
                  <a:lnTo>
                    <a:pt x="18958" y="12198"/>
                  </a:lnTo>
                  <a:lnTo>
                    <a:pt x="18744" y="12579"/>
                  </a:lnTo>
                  <a:lnTo>
                    <a:pt x="18552" y="12973"/>
                  </a:lnTo>
                  <a:lnTo>
                    <a:pt x="18379" y="13366"/>
                  </a:lnTo>
                  <a:lnTo>
                    <a:pt x="18225" y="13767"/>
                  </a:lnTo>
                  <a:lnTo>
                    <a:pt x="18089" y="14175"/>
                  </a:lnTo>
                  <a:lnTo>
                    <a:pt x="17971" y="14591"/>
                  </a:lnTo>
                  <a:lnTo>
                    <a:pt x="17871" y="15014"/>
                  </a:lnTo>
                  <a:lnTo>
                    <a:pt x="17790" y="15444"/>
                  </a:lnTo>
                  <a:lnTo>
                    <a:pt x="17726" y="15881"/>
                  </a:lnTo>
                  <a:lnTo>
                    <a:pt x="17681" y="16326"/>
                  </a:lnTo>
                  <a:lnTo>
                    <a:pt x="17654" y="16777"/>
                  </a:lnTo>
                  <a:lnTo>
                    <a:pt x="17645" y="17236"/>
                  </a:lnTo>
                  <a:lnTo>
                    <a:pt x="17654" y="17718"/>
                  </a:lnTo>
                  <a:lnTo>
                    <a:pt x="17681" y="18183"/>
                  </a:lnTo>
                  <a:lnTo>
                    <a:pt x="17726" y="18633"/>
                  </a:lnTo>
                  <a:lnTo>
                    <a:pt x="17790" y="19065"/>
                  </a:lnTo>
                  <a:lnTo>
                    <a:pt x="17871" y="19482"/>
                  </a:lnTo>
                  <a:lnTo>
                    <a:pt x="17971" y="19882"/>
                  </a:lnTo>
                  <a:lnTo>
                    <a:pt x="18089" y="20266"/>
                  </a:lnTo>
                  <a:lnTo>
                    <a:pt x="18225" y="20633"/>
                  </a:lnTo>
                  <a:lnTo>
                    <a:pt x="18379" y="20984"/>
                  </a:lnTo>
                  <a:lnTo>
                    <a:pt x="18552" y="21319"/>
                  </a:lnTo>
                  <a:lnTo>
                    <a:pt x="18752" y="21632"/>
                  </a:lnTo>
                  <a:lnTo>
                    <a:pt x="18971" y="21936"/>
                  </a:lnTo>
                  <a:lnTo>
                    <a:pt x="19209" y="22231"/>
                  </a:lnTo>
                  <a:lnTo>
                    <a:pt x="19466" y="22516"/>
                  </a:lnTo>
                  <a:lnTo>
                    <a:pt x="19743" y="22793"/>
                  </a:lnTo>
                  <a:lnTo>
                    <a:pt x="20038" y="23061"/>
                  </a:lnTo>
                  <a:lnTo>
                    <a:pt x="20352" y="23319"/>
                  </a:lnTo>
                  <a:lnTo>
                    <a:pt x="20686" y="23569"/>
                  </a:lnTo>
                  <a:lnTo>
                    <a:pt x="21038" y="23809"/>
                  </a:lnTo>
                  <a:lnTo>
                    <a:pt x="21410" y="24040"/>
                  </a:lnTo>
                  <a:lnTo>
                    <a:pt x="21801" y="24265"/>
                  </a:lnTo>
                  <a:lnTo>
                    <a:pt x="22211" y="24487"/>
                  </a:lnTo>
                  <a:lnTo>
                    <a:pt x="22642" y="24704"/>
                  </a:lnTo>
                  <a:lnTo>
                    <a:pt x="23093" y="24919"/>
                  </a:lnTo>
                  <a:lnTo>
                    <a:pt x="23564" y="25129"/>
                  </a:lnTo>
                  <a:lnTo>
                    <a:pt x="24055" y="25336"/>
                  </a:lnTo>
                  <a:lnTo>
                    <a:pt x="24566" y="25539"/>
                  </a:lnTo>
                  <a:lnTo>
                    <a:pt x="25096" y="25739"/>
                  </a:lnTo>
                  <a:lnTo>
                    <a:pt x="25647" y="25935"/>
                  </a:lnTo>
                  <a:lnTo>
                    <a:pt x="26218" y="26127"/>
                  </a:lnTo>
                  <a:lnTo>
                    <a:pt x="26818" y="26310"/>
                  </a:lnTo>
                  <a:lnTo>
                    <a:pt x="27439" y="26497"/>
                  </a:lnTo>
                  <a:lnTo>
                    <a:pt x="28081" y="26688"/>
                  </a:lnTo>
                  <a:lnTo>
                    <a:pt x="28743" y="26882"/>
                  </a:lnTo>
                  <a:lnTo>
                    <a:pt x="29427" y="27080"/>
                  </a:lnTo>
                  <a:lnTo>
                    <a:pt x="30131" y="27281"/>
                  </a:lnTo>
                  <a:lnTo>
                    <a:pt x="30857" y="27486"/>
                  </a:lnTo>
                  <a:lnTo>
                    <a:pt x="31603" y="27695"/>
                  </a:lnTo>
                  <a:lnTo>
                    <a:pt x="32370" y="27907"/>
                  </a:lnTo>
                  <a:lnTo>
                    <a:pt x="33158" y="28123"/>
                  </a:lnTo>
                  <a:lnTo>
                    <a:pt x="33945" y="28343"/>
                  </a:lnTo>
                  <a:lnTo>
                    <a:pt x="34727" y="28567"/>
                  </a:lnTo>
                  <a:lnTo>
                    <a:pt x="35505" y="28796"/>
                  </a:lnTo>
                  <a:lnTo>
                    <a:pt x="36279" y="29030"/>
                  </a:lnTo>
                  <a:lnTo>
                    <a:pt x="37047" y="29268"/>
                  </a:lnTo>
                  <a:lnTo>
                    <a:pt x="37812" y="29511"/>
                  </a:lnTo>
                  <a:lnTo>
                    <a:pt x="38572" y="29758"/>
                  </a:lnTo>
                  <a:lnTo>
                    <a:pt x="39327" y="30010"/>
                  </a:lnTo>
                  <a:lnTo>
                    <a:pt x="40077" y="30266"/>
                  </a:lnTo>
                  <a:lnTo>
                    <a:pt x="40824" y="30527"/>
                  </a:lnTo>
                  <a:lnTo>
                    <a:pt x="41568" y="30797"/>
                  </a:lnTo>
                  <a:lnTo>
                    <a:pt x="42295" y="31082"/>
                  </a:lnTo>
                  <a:lnTo>
                    <a:pt x="43005" y="31381"/>
                  </a:lnTo>
                  <a:lnTo>
                    <a:pt x="43698" y="31695"/>
                  </a:lnTo>
                  <a:lnTo>
                    <a:pt x="44373" y="32024"/>
                  </a:lnTo>
                  <a:lnTo>
                    <a:pt x="45031" y="32367"/>
                  </a:lnTo>
                  <a:lnTo>
                    <a:pt x="45672" y="32724"/>
                  </a:lnTo>
                  <a:lnTo>
                    <a:pt x="46296" y="33096"/>
                  </a:lnTo>
                  <a:lnTo>
                    <a:pt x="46902" y="33483"/>
                  </a:lnTo>
                  <a:lnTo>
                    <a:pt x="47492" y="33884"/>
                  </a:lnTo>
                  <a:lnTo>
                    <a:pt x="48060" y="34293"/>
                  </a:lnTo>
                  <a:lnTo>
                    <a:pt x="48606" y="34722"/>
                  </a:lnTo>
                  <a:lnTo>
                    <a:pt x="49127" y="35171"/>
                  </a:lnTo>
                  <a:lnTo>
                    <a:pt x="49625" y="35640"/>
                  </a:lnTo>
                  <a:lnTo>
                    <a:pt x="50100" y="36129"/>
                  </a:lnTo>
                  <a:lnTo>
                    <a:pt x="50551" y="36638"/>
                  </a:lnTo>
                  <a:lnTo>
                    <a:pt x="50978" y="37167"/>
                  </a:lnTo>
                  <a:lnTo>
                    <a:pt x="51382" y="37716"/>
                  </a:lnTo>
                  <a:lnTo>
                    <a:pt x="51762" y="38284"/>
                  </a:lnTo>
                  <a:lnTo>
                    <a:pt x="52118" y="38873"/>
                  </a:lnTo>
                  <a:lnTo>
                    <a:pt x="52454" y="39487"/>
                  </a:lnTo>
                  <a:lnTo>
                    <a:pt x="52755" y="40131"/>
                  </a:lnTo>
                  <a:lnTo>
                    <a:pt x="53021" y="40804"/>
                  </a:lnTo>
                  <a:lnTo>
                    <a:pt x="53251" y="41508"/>
                  </a:lnTo>
                  <a:lnTo>
                    <a:pt x="53445" y="42241"/>
                  </a:lnTo>
                  <a:lnTo>
                    <a:pt x="53604" y="43005"/>
                  </a:lnTo>
                  <a:lnTo>
                    <a:pt x="53728" y="43798"/>
                  </a:lnTo>
                  <a:lnTo>
                    <a:pt x="53817" y="44621"/>
                  </a:lnTo>
                  <a:lnTo>
                    <a:pt x="53870" y="45474"/>
                  </a:lnTo>
                  <a:lnTo>
                    <a:pt x="53887" y="46358"/>
                  </a:lnTo>
                  <a:lnTo>
                    <a:pt x="53817" y="48183"/>
                  </a:lnTo>
                  <a:lnTo>
                    <a:pt x="53606" y="49923"/>
                  </a:lnTo>
                  <a:lnTo>
                    <a:pt x="53255" y="51576"/>
                  </a:lnTo>
                  <a:lnTo>
                    <a:pt x="52762" y="53144"/>
                  </a:lnTo>
                  <a:lnTo>
                    <a:pt x="52130" y="54625"/>
                  </a:lnTo>
                  <a:lnTo>
                    <a:pt x="51356" y="56019"/>
                  </a:lnTo>
                  <a:lnTo>
                    <a:pt x="50442" y="57328"/>
                  </a:lnTo>
                  <a:lnTo>
                    <a:pt x="49388" y="58550"/>
                  </a:lnTo>
                  <a:lnTo>
                    <a:pt x="48192" y="59687"/>
                  </a:lnTo>
                  <a:lnTo>
                    <a:pt x="46857" y="60737"/>
                  </a:lnTo>
                  <a:lnTo>
                    <a:pt x="45376" y="61693"/>
                  </a:lnTo>
                  <a:lnTo>
                    <a:pt x="43745" y="62549"/>
                  </a:lnTo>
                  <a:lnTo>
                    <a:pt x="41964" y="63305"/>
                  </a:lnTo>
                  <a:lnTo>
                    <a:pt x="40034" y="63959"/>
                  </a:lnTo>
                  <a:lnTo>
                    <a:pt x="37955" y="64513"/>
                  </a:lnTo>
                  <a:lnTo>
                    <a:pt x="35725" y="64966"/>
                  </a:lnTo>
                  <a:lnTo>
                    <a:pt x="33346" y="65319"/>
                  </a:lnTo>
                  <a:lnTo>
                    <a:pt x="30817" y="65570"/>
                  </a:lnTo>
                  <a:lnTo>
                    <a:pt x="28139" y="657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173891" y="3609917"/>
              <a:ext cx="56637" cy="62151"/>
            </a:xfrm>
            <a:custGeom>
              <a:avLst/>
              <a:pathLst>
                <a:path w="56637" h="62151">
                  <a:moveTo>
                    <a:pt x="19143" y="6881"/>
                  </a:moveTo>
                  <a:lnTo>
                    <a:pt x="14644" y="29994"/>
                  </a:lnTo>
                  <a:lnTo>
                    <a:pt x="49756" y="29994"/>
                  </a:lnTo>
                  <a:lnTo>
                    <a:pt x="48388" y="36964"/>
                  </a:lnTo>
                  <a:lnTo>
                    <a:pt x="13277" y="36964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56637" y="0"/>
                  </a:lnTo>
                  <a:lnTo>
                    <a:pt x="55314" y="6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229867" y="3609917"/>
              <a:ext cx="20511" cy="62151"/>
            </a:xfrm>
            <a:custGeom>
              <a:avLst/>
              <a:pathLst>
                <a:path w="20511" h="62151">
                  <a:moveTo>
                    <a:pt x="0" y="62151"/>
                  </a:moveTo>
                  <a:lnTo>
                    <a:pt x="12086" y="0"/>
                  </a:lnTo>
                  <a:lnTo>
                    <a:pt x="20511" y="0"/>
                  </a:lnTo>
                  <a:lnTo>
                    <a:pt x="8425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254171" y="3609917"/>
              <a:ext cx="54387" cy="62151"/>
            </a:xfrm>
            <a:custGeom>
              <a:avLst/>
              <a:pathLst>
                <a:path w="54387" h="62151">
                  <a:moveTo>
                    <a:pt x="12042" y="0"/>
                  </a:moveTo>
                  <a:lnTo>
                    <a:pt x="34538" y="0"/>
                  </a:lnTo>
                  <a:lnTo>
                    <a:pt x="35446" y="9"/>
                  </a:lnTo>
                  <a:lnTo>
                    <a:pt x="36336" y="38"/>
                  </a:lnTo>
                  <a:lnTo>
                    <a:pt x="37207" y="87"/>
                  </a:lnTo>
                  <a:lnTo>
                    <a:pt x="38059" y="155"/>
                  </a:lnTo>
                  <a:lnTo>
                    <a:pt x="38894" y="242"/>
                  </a:lnTo>
                  <a:lnTo>
                    <a:pt x="39709" y="349"/>
                  </a:lnTo>
                  <a:lnTo>
                    <a:pt x="40506" y="475"/>
                  </a:lnTo>
                  <a:lnTo>
                    <a:pt x="41285" y="621"/>
                  </a:lnTo>
                  <a:lnTo>
                    <a:pt x="42045" y="786"/>
                  </a:lnTo>
                  <a:lnTo>
                    <a:pt x="42786" y="970"/>
                  </a:lnTo>
                  <a:lnTo>
                    <a:pt x="43508" y="1173"/>
                  </a:lnTo>
                  <a:lnTo>
                    <a:pt x="44207" y="1393"/>
                  </a:lnTo>
                  <a:lnTo>
                    <a:pt x="44884" y="1632"/>
                  </a:lnTo>
                  <a:lnTo>
                    <a:pt x="45539" y="1887"/>
                  </a:lnTo>
                  <a:lnTo>
                    <a:pt x="46172" y="2161"/>
                  </a:lnTo>
                  <a:lnTo>
                    <a:pt x="46783" y="2452"/>
                  </a:lnTo>
                  <a:lnTo>
                    <a:pt x="47372" y="2761"/>
                  </a:lnTo>
                  <a:lnTo>
                    <a:pt x="47938" y="3087"/>
                  </a:lnTo>
                  <a:lnTo>
                    <a:pt x="48483" y="3431"/>
                  </a:lnTo>
                  <a:lnTo>
                    <a:pt x="49006" y="3793"/>
                  </a:lnTo>
                  <a:lnTo>
                    <a:pt x="49514" y="4163"/>
                  </a:lnTo>
                  <a:lnTo>
                    <a:pt x="49997" y="4550"/>
                  </a:lnTo>
                  <a:lnTo>
                    <a:pt x="50456" y="4954"/>
                  </a:lnTo>
                  <a:lnTo>
                    <a:pt x="50890" y="5374"/>
                  </a:lnTo>
                  <a:lnTo>
                    <a:pt x="51300" y="5811"/>
                  </a:lnTo>
                  <a:lnTo>
                    <a:pt x="51684" y="6265"/>
                  </a:lnTo>
                  <a:lnTo>
                    <a:pt x="52044" y="6736"/>
                  </a:lnTo>
                  <a:lnTo>
                    <a:pt x="52379" y="7223"/>
                  </a:lnTo>
                  <a:lnTo>
                    <a:pt x="52690" y="7727"/>
                  </a:lnTo>
                  <a:lnTo>
                    <a:pt x="52976" y="8248"/>
                  </a:lnTo>
                  <a:lnTo>
                    <a:pt x="53244" y="8784"/>
                  </a:lnTo>
                  <a:lnTo>
                    <a:pt x="53484" y="9333"/>
                  </a:lnTo>
                  <a:lnTo>
                    <a:pt x="53696" y="9896"/>
                  </a:lnTo>
                  <a:lnTo>
                    <a:pt x="53879" y="10471"/>
                  </a:lnTo>
                  <a:lnTo>
                    <a:pt x="54034" y="11060"/>
                  </a:lnTo>
                  <a:lnTo>
                    <a:pt x="54161" y="11662"/>
                  </a:lnTo>
                  <a:lnTo>
                    <a:pt x="54260" y="12278"/>
                  </a:lnTo>
                  <a:lnTo>
                    <a:pt x="54331" y="12906"/>
                  </a:lnTo>
                  <a:lnTo>
                    <a:pt x="54373" y="13548"/>
                  </a:lnTo>
                  <a:lnTo>
                    <a:pt x="54387" y="14203"/>
                  </a:lnTo>
                  <a:lnTo>
                    <a:pt x="54349" y="15464"/>
                  </a:lnTo>
                  <a:lnTo>
                    <a:pt x="54236" y="16671"/>
                  </a:lnTo>
                  <a:lnTo>
                    <a:pt x="54046" y="17825"/>
                  </a:lnTo>
                  <a:lnTo>
                    <a:pt x="53780" y="18925"/>
                  </a:lnTo>
                  <a:lnTo>
                    <a:pt x="53439" y="19970"/>
                  </a:lnTo>
                  <a:lnTo>
                    <a:pt x="53022" y="20962"/>
                  </a:lnTo>
                  <a:lnTo>
                    <a:pt x="52528" y="21901"/>
                  </a:lnTo>
                  <a:lnTo>
                    <a:pt x="51959" y="22785"/>
                  </a:lnTo>
                  <a:lnTo>
                    <a:pt x="51315" y="23616"/>
                  </a:lnTo>
                  <a:lnTo>
                    <a:pt x="50594" y="24392"/>
                  </a:lnTo>
                  <a:lnTo>
                    <a:pt x="49799" y="25109"/>
                  </a:lnTo>
                  <a:lnTo>
                    <a:pt x="48933" y="25777"/>
                  </a:lnTo>
                  <a:lnTo>
                    <a:pt x="47996" y="26397"/>
                  </a:lnTo>
                  <a:lnTo>
                    <a:pt x="46987" y="26968"/>
                  </a:lnTo>
                  <a:lnTo>
                    <a:pt x="45907" y="27491"/>
                  </a:lnTo>
                  <a:lnTo>
                    <a:pt x="44755" y="27965"/>
                  </a:lnTo>
                  <a:lnTo>
                    <a:pt x="43532" y="28391"/>
                  </a:lnTo>
                  <a:lnTo>
                    <a:pt x="42238" y="28768"/>
                  </a:lnTo>
                  <a:lnTo>
                    <a:pt x="40871" y="29097"/>
                  </a:lnTo>
                  <a:lnTo>
                    <a:pt x="39434" y="29377"/>
                  </a:lnTo>
                  <a:lnTo>
                    <a:pt x="40053" y="29490"/>
                  </a:lnTo>
                  <a:lnTo>
                    <a:pt x="40657" y="29617"/>
                  </a:lnTo>
                  <a:lnTo>
                    <a:pt x="41246" y="29758"/>
                  </a:lnTo>
                  <a:lnTo>
                    <a:pt x="41819" y="29913"/>
                  </a:lnTo>
                  <a:lnTo>
                    <a:pt x="42378" y="30083"/>
                  </a:lnTo>
                  <a:lnTo>
                    <a:pt x="42922" y="30266"/>
                  </a:lnTo>
                  <a:lnTo>
                    <a:pt x="43451" y="30464"/>
                  </a:lnTo>
                  <a:lnTo>
                    <a:pt x="43965" y="30675"/>
                  </a:lnTo>
                  <a:lnTo>
                    <a:pt x="44464" y="30901"/>
                  </a:lnTo>
                  <a:lnTo>
                    <a:pt x="44948" y="31141"/>
                  </a:lnTo>
                  <a:lnTo>
                    <a:pt x="45425" y="31385"/>
                  </a:lnTo>
                  <a:lnTo>
                    <a:pt x="45885" y="31641"/>
                  </a:lnTo>
                  <a:lnTo>
                    <a:pt x="46328" y="31907"/>
                  </a:lnTo>
                  <a:lnTo>
                    <a:pt x="46754" y="32186"/>
                  </a:lnTo>
                  <a:lnTo>
                    <a:pt x="47164" y="32476"/>
                  </a:lnTo>
                  <a:lnTo>
                    <a:pt x="47557" y="32777"/>
                  </a:lnTo>
                  <a:lnTo>
                    <a:pt x="47934" y="33090"/>
                  </a:lnTo>
                  <a:lnTo>
                    <a:pt x="48293" y="33414"/>
                  </a:lnTo>
                  <a:lnTo>
                    <a:pt x="48636" y="33749"/>
                  </a:lnTo>
                  <a:lnTo>
                    <a:pt x="48962" y="34097"/>
                  </a:lnTo>
                  <a:lnTo>
                    <a:pt x="49280" y="34454"/>
                  </a:lnTo>
                  <a:lnTo>
                    <a:pt x="49581" y="34820"/>
                  </a:lnTo>
                  <a:lnTo>
                    <a:pt x="49866" y="35195"/>
                  </a:lnTo>
                  <a:lnTo>
                    <a:pt x="50133" y="35579"/>
                  </a:lnTo>
                  <a:lnTo>
                    <a:pt x="50384" y="35971"/>
                  </a:lnTo>
                  <a:lnTo>
                    <a:pt x="50618" y="36373"/>
                  </a:lnTo>
                  <a:lnTo>
                    <a:pt x="50836" y="36783"/>
                  </a:lnTo>
                  <a:lnTo>
                    <a:pt x="51037" y="37202"/>
                  </a:lnTo>
                  <a:lnTo>
                    <a:pt x="51221" y="37630"/>
                  </a:lnTo>
                  <a:lnTo>
                    <a:pt x="51388" y="38067"/>
                  </a:lnTo>
                  <a:lnTo>
                    <a:pt x="51547" y="38511"/>
                  </a:lnTo>
                  <a:lnTo>
                    <a:pt x="51689" y="38961"/>
                  </a:lnTo>
                  <a:lnTo>
                    <a:pt x="51815" y="39418"/>
                  </a:lnTo>
                  <a:lnTo>
                    <a:pt x="51924" y="39880"/>
                  </a:lnTo>
                  <a:lnTo>
                    <a:pt x="52016" y="40349"/>
                  </a:lnTo>
                  <a:lnTo>
                    <a:pt x="52092" y="40824"/>
                  </a:lnTo>
                  <a:lnTo>
                    <a:pt x="52150" y="41306"/>
                  </a:lnTo>
                  <a:lnTo>
                    <a:pt x="52192" y="41793"/>
                  </a:lnTo>
                  <a:lnTo>
                    <a:pt x="52217" y="42287"/>
                  </a:lnTo>
                  <a:lnTo>
                    <a:pt x="52226" y="42786"/>
                  </a:lnTo>
                  <a:lnTo>
                    <a:pt x="52216" y="43511"/>
                  </a:lnTo>
                  <a:lnTo>
                    <a:pt x="52185" y="44219"/>
                  </a:lnTo>
                  <a:lnTo>
                    <a:pt x="52135" y="44912"/>
                  </a:lnTo>
                  <a:lnTo>
                    <a:pt x="52064" y="45588"/>
                  </a:lnTo>
                  <a:lnTo>
                    <a:pt x="51972" y="46249"/>
                  </a:lnTo>
                  <a:lnTo>
                    <a:pt x="51861" y="46894"/>
                  </a:lnTo>
                  <a:lnTo>
                    <a:pt x="51729" y="47523"/>
                  </a:lnTo>
                  <a:lnTo>
                    <a:pt x="51577" y="48136"/>
                  </a:lnTo>
                  <a:lnTo>
                    <a:pt x="51404" y="48733"/>
                  </a:lnTo>
                  <a:lnTo>
                    <a:pt x="51211" y="49315"/>
                  </a:lnTo>
                  <a:lnTo>
                    <a:pt x="51000" y="49881"/>
                  </a:lnTo>
                  <a:lnTo>
                    <a:pt x="50774" y="50433"/>
                  </a:lnTo>
                  <a:lnTo>
                    <a:pt x="50531" y="50971"/>
                  </a:lnTo>
                  <a:lnTo>
                    <a:pt x="50273" y="51495"/>
                  </a:lnTo>
                  <a:lnTo>
                    <a:pt x="49998" y="52005"/>
                  </a:lnTo>
                  <a:lnTo>
                    <a:pt x="49708" y="52501"/>
                  </a:lnTo>
                  <a:lnTo>
                    <a:pt x="49402" y="52983"/>
                  </a:lnTo>
                  <a:lnTo>
                    <a:pt x="49080" y="53450"/>
                  </a:lnTo>
                  <a:lnTo>
                    <a:pt x="48742" y="53904"/>
                  </a:lnTo>
                  <a:lnTo>
                    <a:pt x="48388" y="54343"/>
                  </a:lnTo>
                  <a:lnTo>
                    <a:pt x="48020" y="54769"/>
                  </a:lnTo>
                  <a:lnTo>
                    <a:pt x="47638" y="55181"/>
                  </a:lnTo>
                  <a:lnTo>
                    <a:pt x="47244" y="55580"/>
                  </a:lnTo>
                  <a:lnTo>
                    <a:pt x="46836" y="55966"/>
                  </a:lnTo>
                  <a:lnTo>
                    <a:pt x="46414" y="56339"/>
                  </a:lnTo>
                  <a:lnTo>
                    <a:pt x="45980" y="56699"/>
                  </a:lnTo>
                  <a:lnTo>
                    <a:pt x="45532" y="57045"/>
                  </a:lnTo>
                  <a:lnTo>
                    <a:pt x="45071" y="57378"/>
                  </a:lnTo>
                  <a:lnTo>
                    <a:pt x="44597" y="57698"/>
                  </a:lnTo>
                  <a:lnTo>
                    <a:pt x="44110" y="58004"/>
                  </a:lnTo>
                  <a:lnTo>
                    <a:pt x="43620" y="58290"/>
                  </a:lnTo>
                  <a:lnTo>
                    <a:pt x="43120" y="58565"/>
                  </a:lnTo>
                  <a:lnTo>
                    <a:pt x="42610" y="58830"/>
                  </a:lnTo>
                  <a:lnTo>
                    <a:pt x="42091" y="59084"/>
                  </a:lnTo>
                  <a:lnTo>
                    <a:pt x="41562" y="59328"/>
                  </a:lnTo>
                  <a:lnTo>
                    <a:pt x="41024" y="59560"/>
                  </a:lnTo>
                  <a:lnTo>
                    <a:pt x="40475" y="59783"/>
                  </a:lnTo>
                  <a:lnTo>
                    <a:pt x="39917" y="59995"/>
                  </a:lnTo>
                  <a:lnTo>
                    <a:pt x="39350" y="60196"/>
                  </a:lnTo>
                  <a:lnTo>
                    <a:pt x="38772" y="60386"/>
                  </a:lnTo>
                  <a:lnTo>
                    <a:pt x="38195" y="60567"/>
                  </a:lnTo>
                  <a:lnTo>
                    <a:pt x="37611" y="60737"/>
                  </a:lnTo>
                  <a:lnTo>
                    <a:pt x="37020" y="60898"/>
                  </a:lnTo>
                  <a:lnTo>
                    <a:pt x="36422" y="61050"/>
                  </a:lnTo>
                  <a:lnTo>
                    <a:pt x="35817" y="61191"/>
                  </a:lnTo>
                  <a:lnTo>
                    <a:pt x="35205" y="61323"/>
                  </a:lnTo>
                  <a:lnTo>
                    <a:pt x="34585" y="61445"/>
                  </a:lnTo>
                  <a:lnTo>
                    <a:pt x="33959" y="61558"/>
                  </a:lnTo>
                  <a:lnTo>
                    <a:pt x="33326" y="61661"/>
                  </a:lnTo>
                  <a:lnTo>
                    <a:pt x="32685" y="61754"/>
                  </a:lnTo>
                  <a:lnTo>
                    <a:pt x="32049" y="61829"/>
                  </a:lnTo>
                  <a:lnTo>
                    <a:pt x="31411" y="61897"/>
                  </a:lnTo>
                  <a:lnTo>
                    <a:pt x="30772" y="61956"/>
                  </a:lnTo>
                  <a:lnTo>
                    <a:pt x="30130" y="62008"/>
                  </a:lnTo>
                  <a:lnTo>
                    <a:pt x="29487" y="62051"/>
                  </a:lnTo>
                  <a:lnTo>
                    <a:pt x="28842" y="62087"/>
                  </a:lnTo>
                  <a:lnTo>
                    <a:pt x="28196" y="62115"/>
                  </a:lnTo>
                  <a:lnTo>
                    <a:pt x="27547" y="62135"/>
                  </a:lnTo>
                  <a:lnTo>
                    <a:pt x="26897" y="62147"/>
                  </a:lnTo>
                  <a:lnTo>
                    <a:pt x="26245" y="62151"/>
                  </a:lnTo>
                  <a:lnTo>
                    <a:pt x="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269522" y="3616666"/>
              <a:ext cx="30259" cy="19673"/>
            </a:xfrm>
            <a:custGeom>
              <a:avLst/>
              <a:pathLst>
                <a:path w="30259" h="19673">
                  <a:moveTo>
                    <a:pt x="0" y="19673"/>
                  </a:moveTo>
                  <a:lnTo>
                    <a:pt x="14600" y="19673"/>
                  </a:lnTo>
                  <a:lnTo>
                    <a:pt x="16155" y="19644"/>
                  </a:lnTo>
                  <a:lnTo>
                    <a:pt x="17628" y="19558"/>
                  </a:lnTo>
                  <a:lnTo>
                    <a:pt x="19017" y="19415"/>
                  </a:lnTo>
                  <a:lnTo>
                    <a:pt x="20324" y="19214"/>
                  </a:lnTo>
                  <a:lnTo>
                    <a:pt x="21547" y="18956"/>
                  </a:lnTo>
                  <a:lnTo>
                    <a:pt x="22688" y="18640"/>
                  </a:lnTo>
                  <a:lnTo>
                    <a:pt x="23746" y="18268"/>
                  </a:lnTo>
                  <a:lnTo>
                    <a:pt x="24721" y="17838"/>
                  </a:lnTo>
                  <a:lnTo>
                    <a:pt x="25612" y="17350"/>
                  </a:lnTo>
                  <a:lnTo>
                    <a:pt x="26421" y="16805"/>
                  </a:lnTo>
                  <a:lnTo>
                    <a:pt x="27151" y="16204"/>
                  </a:lnTo>
                  <a:lnTo>
                    <a:pt x="27803" y="15547"/>
                  </a:lnTo>
                  <a:lnTo>
                    <a:pt x="28379" y="14835"/>
                  </a:lnTo>
                  <a:lnTo>
                    <a:pt x="28878" y="14067"/>
                  </a:lnTo>
                  <a:lnTo>
                    <a:pt x="29300" y="13244"/>
                  </a:lnTo>
                  <a:lnTo>
                    <a:pt x="29645" y="12364"/>
                  </a:lnTo>
                  <a:lnTo>
                    <a:pt x="29914" y="11430"/>
                  </a:lnTo>
                  <a:lnTo>
                    <a:pt x="30106" y="10439"/>
                  </a:lnTo>
                  <a:lnTo>
                    <a:pt x="30221" y="9394"/>
                  </a:lnTo>
                  <a:lnTo>
                    <a:pt x="30259" y="8292"/>
                  </a:lnTo>
                  <a:lnTo>
                    <a:pt x="30229" y="7476"/>
                  </a:lnTo>
                  <a:lnTo>
                    <a:pt x="30137" y="6702"/>
                  </a:lnTo>
                  <a:lnTo>
                    <a:pt x="29985" y="5972"/>
                  </a:lnTo>
                  <a:lnTo>
                    <a:pt x="29772" y="5286"/>
                  </a:lnTo>
                  <a:lnTo>
                    <a:pt x="29498" y="4642"/>
                  </a:lnTo>
                  <a:lnTo>
                    <a:pt x="29163" y="4042"/>
                  </a:lnTo>
                  <a:lnTo>
                    <a:pt x="28768" y="3485"/>
                  </a:lnTo>
                  <a:lnTo>
                    <a:pt x="28311" y="2971"/>
                  </a:lnTo>
                  <a:lnTo>
                    <a:pt x="27794" y="2500"/>
                  </a:lnTo>
                  <a:lnTo>
                    <a:pt x="27215" y="2073"/>
                  </a:lnTo>
                  <a:lnTo>
                    <a:pt x="26588" y="1679"/>
                  </a:lnTo>
                  <a:lnTo>
                    <a:pt x="25904" y="1326"/>
                  </a:lnTo>
                  <a:lnTo>
                    <a:pt x="25166" y="1015"/>
                  </a:lnTo>
                  <a:lnTo>
                    <a:pt x="24371" y="746"/>
                  </a:lnTo>
                  <a:lnTo>
                    <a:pt x="23521" y="518"/>
                  </a:lnTo>
                  <a:lnTo>
                    <a:pt x="22616" y="331"/>
                  </a:lnTo>
                  <a:lnTo>
                    <a:pt x="21654" y="186"/>
                  </a:lnTo>
                  <a:lnTo>
                    <a:pt x="20638" y="82"/>
                  </a:lnTo>
                  <a:lnTo>
                    <a:pt x="19565" y="20"/>
                  </a:lnTo>
                  <a:lnTo>
                    <a:pt x="18438" y="0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263876" y="3642911"/>
              <a:ext cx="34097" cy="22407"/>
            </a:xfrm>
            <a:custGeom>
              <a:avLst/>
              <a:pathLst>
                <a:path w="34097" h="22407">
                  <a:moveTo>
                    <a:pt x="0" y="22407"/>
                  </a:moveTo>
                  <a:lnTo>
                    <a:pt x="16232" y="22407"/>
                  </a:lnTo>
                  <a:lnTo>
                    <a:pt x="16918" y="22402"/>
                  </a:lnTo>
                  <a:lnTo>
                    <a:pt x="17599" y="22386"/>
                  </a:lnTo>
                  <a:lnTo>
                    <a:pt x="18277" y="22360"/>
                  </a:lnTo>
                  <a:lnTo>
                    <a:pt x="18949" y="22323"/>
                  </a:lnTo>
                  <a:lnTo>
                    <a:pt x="19617" y="22275"/>
                  </a:lnTo>
                  <a:lnTo>
                    <a:pt x="20281" y="22217"/>
                  </a:lnTo>
                  <a:lnTo>
                    <a:pt x="20941" y="22148"/>
                  </a:lnTo>
                  <a:lnTo>
                    <a:pt x="21596" y="22069"/>
                  </a:lnTo>
                  <a:lnTo>
                    <a:pt x="22246" y="21979"/>
                  </a:lnTo>
                  <a:lnTo>
                    <a:pt x="22893" y="21878"/>
                  </a:lnTo>
                  <a:lnTo>
                    <a:pt x="23538" y="21763"/>
                  </a:lnTo>
                  <a:lnTo>
                    <a:pt x="24167" y="21631"/>
                  </a:lnTo>
                  <a:lnTo>
                    <a:pt x="24780" y="21481"/>
                  </a:lnTo>
                  <a:lnTo>
                    <a:pt x="25377" y="21314"/>
                  </a:lnTo>
                  <a:lnTo>
                    <a:pt x="25958" y="21128"/>
                  </a:lnTo>
                  <a:lnTo>
                    <a:pt x="26524" y="20925"/>
                  </a:lnTo>
                  <a:lnTo>
                    <a:pt x="27073" y="20705"/>
                  </a:lnTo>
                  <a:lnTo>
                    <a:pt x="27607" y="20467"/>
                  </a:lnTo>
                  <a:lnTo>
                    <a:pt x="28125" y="20211"/>
                  </a:lnTo>
                  <a:lnTo>
                    <a:pt x="28627" y="19937"/>
                  </a:lnTo>
                  <a:lnTo>
                    <a:pt x="29111" y="19644"/>
                  </a:lnTo>
                  <a:lnTo>
                    <a:pt x="29576" y="19330"/>
                  </a:lnTo>
                  <a:lnTo>
                    <a:pt x="30022" y="18995"/>
                  </a:lnTo>
                  <a:lnTo>
                    <a:pt x="30448" y="18639"/>
                  </a:lnTo>
                  <a:lnTo>
                    <a:pt x="30855" y="18261"/>
                  </a:lnTo>
                  <a:lnTo>
                    <a:pt x="31242" y="17862"/>
                  </a:lnTo>
                  <a:lnTo>
                    <a:pt x="31610" y="17442"/>
                  </a:lnTo>
                  <a:lnTo>
                    <a:pt x="31958" y="17001"/>
                  </a:lnTo>
                  <a:lnTo>
                    <a:pt x="32287" y="16539"/>
                  </a:lnTo>
                  <a:lnTo>
                    <a:pt x="32597" y="16056"/>
                  </a:lnTo>
                  <a:lnTo>
                    <a:pt x="32882" y="15547"/>
                  </a:lnTo>
                  <a:lnTo>
                    <a:pt x="33137" y="15009"/>
                  </a:lnTo>
                  <a:lnTo>
                    <a:pt x="33362" y="14442"/>
                  </a:lnTo>
                  <a:lnTo>
                    <a:pt x="33557" y="13847"/>
                  </a:lnTo>
                  <a:lnTo>
                    <a:pt x="33722" y="13222"/>
                  </a:lnTo>
                  <a:lnTo>
                    <a:pt x="33857" y="12567"/>
                  </a:lnTo>
                  <a:lnTo>
                    <a:pt x="33962" y="11884"/>
                  </a:lnTo>
                  <a:lnTo>
                    <a:pt x="34037" y="11172"/>
                  </a:lnTo>
                  <a:lnTo>
                    <a:pt x="34082" y="10430"/>
                  </a:lnTo>
                  <a:lnTo>
                    <a:pt x="34097" y="9660"/>
                  </a:lnTo>
                  <a:lnTo>
                    <a:pt x="34061" y="8738"/>
                  </a:lnTo>
                  <a:lnTo>
                    <a:pt x="33955" y="7862"/>
                  </a:lnTo>
                  <a:lnTo>
                    <a:pt x="33779" y="7030"/>
                  </a:lnTo>
                  <a:lnTo>
                    <a:pt x="33532" y="6244"/>
                  </a:lnTo>
                  <a:lnTo>
                    <a:pt x="33214" y="5502"/>
                  </a:lnTo>
                  <a:lnTo>
                    <a:pt x="32826" y="4806"/>
                  </a:lnTo>
                  <a:lnTo>
                    <a:pt x="32367" y="4154"/>
                  </a:lnTo>
                  <a:lnTo>
                    <a:pt x="31838" y="3548"/>
                  </a:lnTo>
                  <a:lnTo>
                    <a:pt x="31238" y="2986"/>
                  </a:lnTo>
                  <a:lnTo>
                    <a:pt x="30568" y="2470"/>
                  </a:lnTo>
                  <a:lnTo>
                    <a:pt x="29840" y="2000"/>
                  </a:lnTo>
                  <a:lnTo>
                    <a:pt x="29050" y="1580"/>
                  </a:lnTo>
                  <a:lnTo>
                    <a:pt x="28199" y="1210"/>
                  </a:lnTo>
                  <a:lnTo>
                    <a:pt x="27286" y="889"/>
                  </a:lnTo>
                  <a:lnTo>
                    <a:pt x="26311" y="617"/>
                  </a:lnTo>
                  <a:lnTo>
                    <a:pt x="25275" y="395"/>
                  </a:lnTo>
                  <a:lnTo>
                    <a:pt x="24176" y="222"/>
                  </a:lnTo>
                  <a:lnTo>
                    <a:pt x="23016" y="98"/>
                  </a:lnTo>
                  <a:lnTo>
                    <a:pt x="21794" y="24"/>
                  </a:lnTo>
                  <a:lnTo>
                    <a:pt x="20511" y="0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314426" y="3609917"/>
              <a:ext cx="59680" cy="62151"/>
            </a:xfrm>
            <a:custGeom>
              <a:avLst/>
              <a:pathLst>
                <a:path w="59680" h="62151">
                  <a:moveTo>
                    <a:pt x="43580" y="62151"/>
                  </a:moveTo>
                  <a:lnTo>
                    <a:pt x="32862" y="36346"/>
                  </a:lnTo>
                  <a:lnTo>
                    <a:pt x="13409" y="36346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39037" y="0"/>
                  </a:lnTo>
                  <a:lnTo>
                    <a:pt x="39946" y="11"/>
                  </a:lnTo>
                  <a:lnTo>
                    <a:pt x="40840" y="45"/>
                  </a:lnTo>
                  <a:lnTo>
                    <a:pt x="41718" y="103"/>
                  </a:lnTo>
                  <a:lnTo>
                    <a:pt x="42580" y="183"/>
                  </a:lnTo>
                  <a:lnTo>
                    <a:pt x="43426" y="286"/>
                  </a:lnTo>
                  <a:lnTo>
                    <a:pt x="44256" y="412"/>
                  </a:lnTo>
                  <a:lnTo>
                    <a:pt x="45070" y="561"/>
                  </a:lnTo>
                  <a:lnTo>
                    <a:pt x="45869" y="733"/>
                  </a:lnTo>
                  <a:lnTo>
                    <a:pt x="46651" y="928"/>
                  </a:lnTo>
                  <a:lnTo>
                    <a:pt x="47418" y="1146"/>
                  </a:lnTo>
                  <a:lnTo>
                    <a:pt x="48166" y="1377"/>
                  </a:lnTo>
                  <a:lnTo>
                    <a:pt x="48891" y="1628"/>
                  </a:lnTo>
                  <a:lnTo>
                    <a:pt x="49595" y="1899"/>
                  </a:lnTo>
                  <a:lnTo>
                    <a:pt x="50276" y="2191"/>
                  </a:lnTo>
                  <a:lnTo>
                    <a:pt x="50936" y="2503"/>
                  </a:lnTo>
                  <a:lnTo>
                    <a:pt x="51573" y="2835"/>
                  </a:lnTo>
                  <a:lnTo>
                    <a:pt x="52188" y="3187"/>
                  </a:lnTo>
                  <a:lnTo>
                    <a:pt x="52782" y="3560"/>
                  </a:lnTo>
                  <a:lnTo>
                    <a:pt x="53353" y="3953"/>
                  </a:lnTo>
                  <a:lnTo>
                    <a:pt x="53902" y="4366"/>
                  </a:lnTo>
                  <a:lnTo>
                    <a:pt x="54437" y="4799"/>
                  </a:lnTo>
                  <a:lnTo>
                    <a:pt x="54947" y="5250"/>
                  </a:lnTo>
                  <a:lnTo>
                    <a:pt x="55432" y="5720"/>
                  </a:lnTo>
                  <a:lnTo>
                    <a:pt x="55892" y="6208"/>
                  </a:lnTo>
                  <a:lnTo>
                    <a:pt x="56328" y="6715"/>
                  </a:lnTo>
                  <a:lnTo>
                    <a:pt x="56739" y="7241"/>
                  </a:lnTo>
                  <a:lnTo>
                    <a:pt x="57126" y="7784"/>
                  </a:lnTo>
                  <a:lnTo>
                    <a:pt x="57487" y="8347"/>
                  </a:lnTo>
                  <a:lnTo>
                    <a:pt x="57824" y="8928"/>
                  </a:lnTo>
                  <a:lnTo>
                    <a:pt x="58137" y="9527"/>
                  </a:lnTo>
                  <a:lnTo>
                    <a:pt x="58430" y="10135"/>
                  </a:lnTo>
                  <a:lnTo>
                    <a:pt x="58692" y="10759"/>
                  </a:lnTo>
                  <a:lnTo>
                    <a:pt x="58924" y="11398"/>
                  </a:lnTo>
                  <a:lnTo>
                    <a:pt x="59125" y="12054"/>
                  </a:lnTo>
                  <a:lnTo>
                    <a:pt x="59295" y="12725"/>
                  </a:lnTo>
                  <a:lnTo>
                    <a:pt x="59433" y="13413"/>
                  </a:lnTo>
                  <a:lnTo>
                    <a:pt x="59542" y="14116"/>
                  </a:lnTo>
                  <a:lnTo>
                    <a:pt x="59619" y="14835"/>
                  </a:lnTo>
                  <a:lnTo>
                    <a:pt x="59665" y="15569"/>
                  </a:lnTo>
                  <a:lnTo>
                    <a:pt x="59680" y="16320"/>
                  </a:lnTo>
                  <a:lnTo>
                    <a:pt x="59633" y="17944"/>
                  </a:lnTo>
                  <a:lnTo>
                    <a:pt x="59490" y="19500"/>
                  </a:lnTo>
                  <a:lnTo>
                    <a:pt x="59252" y="20986"/>
                  </a:lnTo>
                  <a:lnTo>
                    <a:pt x="58918" y="22404"/>
                  </a:lnTo>
                  <a:lnTo>
                    <a:pt x="58490" y="23753"/>
                  </a:lnTo>
                  <a:lnTo>
                    <a:pt x="57965" y="25033"/>
                  </a:lnTo>
                  <a:lnTo>
                    <a:pt x="57346" y="26244"/>
                  </a:lnTo>
                  <a:lnTo>
                    <a:pt x="56632" y="27387"/>
                  </a:lnTo>
                  <a:lnTo>
                    <a:pt x="55822" y="28460"/>
                  </a:lnTo>
                  <a:lnTo>
                    <a:pt x="54917" y="29465"/>
                  </a:lnTo>
                  <a:lnTo>
                    <a:pt x="53918" y="30400"/>
                  </a:lnTo>
                  <a:lnTo>
                    <a:pt x="52829" y="31263"/>
                  </a:lnTo>
                  <a:lnTo>
                    <a:pt x="51649" y="32055"/>
                  </a:lnTo>
                  <a:lnTo>
                    <a:pt x="50379" y="32775"/>
                  </a:lnTo>
                  <a:lnTo>
                    <a:pt x="49017" y="33424"/>
                  </a:lnTo>
                  <a:lnTo>
                    <a:pt x="47564" y="34001"/>
                  </a:lnTo>
                  <a:lnTo>
                    <a:pt x="46021" y="34507"/>
                  </a:lnTo>
                  <a:lnTo>
                    <a:pt x="44387" y="34942"/>
                  </a:lnTo>
                  <a:lnTo>
                    <a:pt x="42661" y="35305"/>
                  </a:lnTo>
                  <a:lnTo>
                    <a:pt x="40845" y="35596"/>
                  </a:lnTo>
                  <a:lnTo>
                    <a:pt x="5266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329159" y="3616666"/>
              <a:ext cx="36390" cy="22937"/>
            </a:xfrm>
            <a:custGeom>
              <a:avLst/>
              <a:pathLst>
                <a:path w="36390" h="22937">
                  <a:moveTo>
                    <a:pt x="20290" y="22937"/>
                  </a:moveTo>
                  <a:lnTo>
                    <a:pt x="21848" y="22904"/>
                  </a:lnTo>
                  <a:lnTo>
                    <a:pt x="23327" y="22804"/>
                  </a:lnTo>
                  <a:lnTo>
                    <a:pt x="24727" y="22639"/>
                  </a:lnTo>
                  <a:lnTo>
                    <a:pt x="26049" y="22407"/>
                  </a:lnTo>
                  <a:lnTo>
                    <a:pt x="27293" y="22110"/>
                  </a:lnTo>
                  <a:lnTo>
                    <a:pt x="28458" y="21746"/>
                  </a:lnTo>
                  <a:lnTo>
                    <a:pt x="29544" y="21316"/>
                  </a:lnTo>
                  <a:lnTo>
                    <a:pt x="30552" y="20819"/>
                  </a:lnTo>
                  <a:lnTo>
                    <a:pt x="31481" y="20257"/>
                  </a:lnTo>
                  <a:lnTo>
                    <a:pt x="32332" y="19628"/>
                  </a:lnTo>
                  <a:lnTo>
                    <a:pt x="33103" y="18931"/>
                  </a:lnTo>
                  <a:lnTo>
                    <a:pt x="33793" y="18180"/>
                  </a:lnTo>
                  <a:lnTo>
                    <a:pt x="34402" y="17375"/>
                  </a:lnTo>
                  <a:lnTo>
                    <a:pt x="34929" y="16516"/>
                  </a:lnTo>
                  <a:lnTo>
                    <a:pt x="35376" y="15603"/>
                  </a:lnTo>
                  <a:lnTo>
                    <a:pt x="35741" y="14637"/>
                  </a:lnTo>
                  <a:lnTo>
                    <a:pt x="36025" y="13617"/>
                  </a:lnTo>
                  <a:lnTo>
                    <a:pt x="36228" y="12543"/>
                  </a:lnTo>
                  <a:lnTo>
                    <a:pt x="36350" y="11415"/>
                  </a:lnTo>
                  <a:lnTo>
                    <a:pt x="36390" y="10233"/>
                  </a:lnTo>
                  <a:lnTo>
                    <a:pt x="36357" y="9268"/>
                  </a:lnTo>
                  <a:lnTo>
                    <a:pt x="36258" y="8349"/>
                  </a:lnTo>
                  <a:lnTo>
                    <a:pt x="36093" y="7475"/>
                  </a:lnTo>
                  <a:lnTo>
                    <a:pt x="35861" y="6648"/>
                  </a:lnTo>
                  <a:lnTo>
                    <a:pt x="35563" y="5866"/>
                  </a:lnTo>
                  <a:lnTo>
                    <a:pt x="35199" y="5130"/>
                  </a:lnTo>
                  <a:lnTo>
                    <a:pt x="34769" y="4441"/>
                  </a:lnTo>
                  <a:lnTo>
                    <a:pt x="34273" y="3796"/>
                  </a:lnTo>
                  <a:lnTo>
                    <a:pt x="33711" y="3198"/>
                  </a:lnTo>
                  <a:lnTo>
                    <a:pt x="33082" y="2646"/>
                  </a:lnTo>
                  <a:lnTo>
                    <a:pt x="32397" y="2143"/>
                  </a:lnTo>
                  <a:lnTo>
                    <a:pt x="31646" y="1693"/>
                  </a:lnTo>
                  <a:lnTo>
                    <a:pt x="30830" y="1296"/>
                  </a:lnTo>
                  <a:lnTo>
                    <a:pt x="29948" y="952"/>
                  </a:lnTo>
                  <a:lnTo>
                    <a:pt x="29002" y="661"/>
                  </a:lnTo>
                  <a:lnTo>
                    <a:pt x="27990" y="423"/>
                  </a:lnTo>
                  <a:lnTo>
                    <a:pt x="26913" y="238"/>
                  </a:lnTo>
                  <a:lnTo>
                    <a:pt x="25770" y="105"/>
                  </a:lnTo>
                  <a:lnTo>
                    <a:pt x="24563" y="26"/>
                  </a:lnTo>
                  <a:lnTo>
                    <a:pt x="23290" y="0"/>
                  </a:lnTo>
                  <a:lnTo>
                    <a:pt x="4455" y="0"/>
                  </a:lnTo>
                  <a:lnTo>
                    <a:pt x="0" y="229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381782" y="3608990"/>
              <a:ext cx="62856" cy="63959"/>
            </a:xfrm>
            <a:custGeom>
              <a:avLst/>
              <a:pathLst>
                <a:path w="62856" h="63959">
                  <a:moveTo>
                    <a:pt x="36479" y="0"/>
                  </a:moveTo>
                  <a:lnTo>
                    <a:pt x="37734" y="18"/>
                  </a:lnTo>
                  <a:lnTo>
                    <a:pt x="38961" y="75"/>
                  </a:lnTo>
                  <a:lnTo>
                    <a:pt x="40159" y="170"/>
                  </a:lnTo>
                  <a:lnTo>
                    <a:pt x="41327" y="303"/>
                  </a:lnTo>
                  <a:lnTo>
                    <a:pt x="42467" y="474"/>
                  </a:lnTo>
                  <a:lnTo>
                    <a:pt x="43577" y="682"/>
                  </a:lnTo>
                  <a:lnTo>
                    <a:pt x="44658" y="929"/>
                  </a:lnTo>
                  <a:lnTo>
                    <a:pt x="45710" y="1213"/>
                  </a:lnTo>
                  <a:lnTo>
                    <a:pt x="46733" y="1536"/>
                  </a:lnTo>
                  <a:lnTo>
                    <a:pt x="47727" y="1896"/>
                  </a:lnTo>
                  <a:lnTo>
                    <a:pt x="48690" y="2282"/>
                  </a:lnTo>
                  <a:lnTo>
                    <a:pt x="49623" y="2699"/>
                  </a:lnTo>
                  <a:lnTo>
                    <a:pt x="50525" y="3147"/>
                  </a:lnTo>
                  <a:lnTo>
                    <a:pt x="51397" y="3625"/>
                  </a:lnTo>
                  <a:lnTo>
                    <a:pt x="52237" y="4135"/>
                  </a:lnTo>
                  <a:lnTo>
                    <a:pt x="53046" y="4675"/>
                  </a:lnTo>
                  <a:lnTo>
                    <a:pt x="53825" y="5246"/>
                  </a:lnTo>
                  <a:lnTo>
                    <a:pt x="54573" y="5849"/>
                  </a:lnTo>
                  <a:lnTo>
                    <a:pt x="55289" y="6481"/>
                  </a:lnTo>
                  <a:lnTo>
                    <a:pt x="55975" y="7145"/>
                  </a:lnTo>
                  <a:lnTo>
                    <a:pt x="56638" y="7837"/>
                  </a:lnTo>
                  <a:lnTo>
                    <a:pt x="57267" y="8555"/>
                  </a:lnTo>
                  <a:lnTo>
                    <a:pt x="57862" y="9298"/>
                  </a:lnTo>
                  <a:lnTo>
                    <a:pt x="58424" y="10067"/>
                  </a:lnTo>
                  <a:lnTo>
                    <a:pt x="58953" y="10862"/>
                  </a:lnTo>
                  <a:lnTo>
                    <a:pt x="59448" y="11682"/>
                  </a:lnTo>
                  <a:lnTo>
                    <a:pt x="59909" y="12527"/>
                  </a:lnTo>
                  <a:lnTo>
                    <a:pt x="60337" y="13398"/>
                  </a:lnTo>
                  <a:lnTo>
                    <a:pt x="60731" y="14295"/>
                  </a:lnTo>
                  <a:lnTo>
                    <a:pt x="61092" y="15217"/>
                  </a:lnTo>
                  <a:lnTo>
                    <a:pt x="61427" y="16162"/>
                  </a:lnTo>
                  <a:lnTo>
                    <a:pt x="61727" y="17127"/>
                  </a:lnTo>
                  <a:lnTo>
                    <a:pt x="61992" y="18110"/>
                  </a:lnTo>
                  <a:lnTo>
                    <a:pt x="62221" y="19113"/>
                  </a:lnTo>
                  <a:lnTo>
                    <a:pt x="62415" y="20136"/>
                  </a:lnTo>
                  <a:lnTo>
                    <a:pt x="62574" y="21178"/>
                  </a:lnTo>
                  <a:lnTo>
                    <a:pt x="62698" y="22239"/>
                  </a:lnTo>
                  <a:lnTo>
                    <a:pt x="62786" y="23320"/>
                  </a:lnTo>
                  <a:lnTo>
                    <a:pt x="62839" y="24420"/>
                  </a:lnTo>
                  <a:lnTo>
                    <a:pt x="62856" y="25539"/>
                  </a:lnTo>
                  <a:lnTo>
                    <a:pt x="62846" y="25973"/>
                  </a:lnTo>
                  <a:lnTo>
                    <a:pt x="62832" y="26411"/>
                  </a:lnTo>
                  <a:lnTo>
                    <a:pt x="62814" y="26852"/>
                  </a:lnTo>
                  <a:lnTo>
                    <a:pt x="62793" y="27297"/>
                  </a:lnTo>
                  <a:lnTo>
                    <a:pt x="62768" y="27745"/>
                  </a:lnTo>
                  <a:lnTo>
                    <a:pt x="62740" y="28196"/>
                  </a:lnTo>
                  <a:lnTo>
                    <a:pt x="62708" y="28652"/>
                  </a:lnTo>
                  <a:lnTo>
                    <a:pt x="62673" y="29110"/>
                  </a:lnTo>
                  <a:lnTo>
                    <a:pt x="62634" y="29573"/>
                  </a:lnTo>
                  <a:lnTo>
                    <a:pt x="62592" y="30038"/>
                  </a:lnTo>
                  <a:lnTo>
                    <a:pt x="62554" y="30495"/>
                  </a:lnTo>
                  <a:lnTo>
                    <a:pt x="62511" y="30949"/>
                  </a:lnTo>
                  <a:lnTo>
                    <a:pt x="62462" y="31399"/>
                  </a:lnTo>
                  <a:lnTo>
                    <a:pt x="62408" y="31845"/>
                  </a:lnTo>
                  <a:lnTo>
                    <a:pt x="62349" y="32288"/>
                  </a:lnTo>
                  <a:lnTo>
                    <a:pt x="62285" y="32727"/>
                  </a:lnTo>
                  <a:lnTo>
                    <a:pt x="62215" y="33163"/>
                  </a:lnTo>
                  <a:lnTo>
                    <a:pt x="62140" y="33596"/>
                  </a:lnTo>
                  <a:lnTo>
                    <a:pt x="62060" y="34024"/>
                  </a:lnTo>
                  <a:lnTo>
                    <a:pt x="61974" y="34449"/>
                  </a:lnTo>
                  <a:lnTo>
                    <a:pt x="61691" y="35795"/>
                  </a:lnTo>
                  <a:lnTo>
                    <a:pt x="61373" y="37114"/>
                  </a:lnTo>
                  <a:lnTo>
                    <a:pt x="61017" y="38406"/>
                  </a:lnTo>
                  <a:lnTo>
                    <a:pt x="60626" y="39672"/>
                  </a:lnTo>
                  <a:lnTo>
                    <a:pt x="60199" y="40912"/>
                  </a:lnTo>
                  <a:lnTo>
                    <a:pt x="59735" y="42125"/>
                  </a:lnTo>
                  <a:lnTo>
                    <a:pt x="59235" y="43311"/>
                  </a:lnTo>
                  <a:lnTo>
                    <a:pt x="58699" y="44471"/>
                  </a:lnTo>
                  <a:lnTo>
                    <a:pt x="58127" y="45605"/>
                  </a:lnTo>
                  <a:lnTo>
                    <a:pt x="57519" y="46712"/>
                  </a:lnTo>
                  <a:lnTo>
                    <a:pt x="56878" y="47781"/>
                  </a:lnTo>
                  <a:lnTo>
                    <a:pt x="56206" y="48819"/>
                  </a:lnTo>
                  <a:lnTo>
                    <a:pt x="55505" y="49825"/>
                  </a:lnTo>
                  <a:lnTo>
                    <a:pt x="54774" y="50798"/>
                  </a:lnTo>
                  <a:lnTo>
                    <a:pt x="54012" y="51741"/>
                  </a:lnTo>
                  <a:lnTo>
                    <a:pt x="53221" y="52651"/>
                  </a:lnTo>
                  <a:lnTo>
                    <a:pt x="52400" y="53530"/>
                  </a:lnTo>
                  <a:lnTo>
                    <a:pt x="51548" y="54377"/>
                  </a:lnTo>
                  <a:lnTo>
                    <a:pt x="50667" y="55192"/>
                  </a:lnTo>
                  <a:lnTo>
                    <a:pt x="49756" y="55975"/>
                  </a:lnTo>
                  <a:lnTo>
                    <a:pt x="48825" y="56725"/>
                  </a:lnTo>
                  <a:lnTo>
                    <a:pt x="47866" y="57440"/>
                  </a:lnTo>
                  <a:lnTo>
                    <a:pt x="46880" y="58119"/>
                  </a:lnTo>
                  <a:lnTo>
                    <a:pt x="45867" y="58763"/>
                  </a:lnTo>
                  <a:lnTo>
                    <a:pt x="44826" y="59372"/>
                  </a:lnTo>
                  <a:lnTo>
                    <a:pt x="43758" y="59945"/>
                  </a:lnTo>
                  <a:lnTo>
                    <a:pt x="42663" y="60483"/>
                  </a:lnTo>
                  <a:lnTo>
                    <a:pt x="41541" y="60986"/>
                  </a:lnTo>
                  <a:lnTo>
                    <a:pt x="40391" y="61454"/>
                  </a:lnTo>
                  <a:lnTo>
                    <a:pt x="39213" y="61886"/>
                  </a:lnTo>
                  <a:lnTo>
                    <a:pt x="38021" y="62280"/>
                  </a:lnTo>
                  <a:lnTo>
                    <a:pt x="36809" y="62632"/>
                  </a:lnTo>
                  <a:lnTo>
                    <a:pt x="35576" y="62943"/>
                  </a:lnTo>
                  <a:lnTo>
                    <a:pt x="34322" y="63213"/>
                  </a:lnTo>
                  <a:lnTo>
                    <a:pt x="33049" y="63441"/>
                  </a:lnTo>
                  <a:lnTo>
                    <a:pt x="31755" y="63627"/>
                  </a:lnTo>
                  <a:lnTo>
                    <a:pt x="30441" y="63773"/>
                  </a:lnTo>
                  <a:lnTo>
                    <a:pt x="29107" y="63876"/>
                  </a:lnTo>
                  <a:lnTo>
                    <a:pt x="27752" y="63938"/>
                  </a:lnTo>
                  <a:lnTo>
                    <a:pt x="26377" y="63959"/>
                  </a:lnTo>
                  <a:lnTo>
                    <a:pt x="25071" y="63940"/>
                  </a:lnTo>
                  <a:lnTo>
                    <a:pt x="23798" y="63883"/>
                  </a:lnTo>
                  <a:lnTo>
                    <a:pt x="22558" y="63788"/>
                  </a:lnTo>
                  <a:lnTo>
                    <a:pt x="21352" y="63656"/>
                  </a:lnTo>
                  <a:lnTo>
                    <a:pt x="20180" y="63485"/>
                  </a:lnTo>
                  <a:lnTo>
                    <a:pt x="19041" y="63276"/>
                  </a:lnTo>
                  <a:lnTo>
                    <a:pt x="17936" y="63030"/>
                  </a:lnTo>
                  <a:lnTo>
                    <a:pt x="16864" y="62745"/>
                  </a:lnTo>
                  <a:lnTo>
                    <a:pt x="15825" y="62423"/>
                  </a:lnTo>
                  <a:lnTo>
                    <a:pt x="14820" y="62062"/>
                  </a:lnTo>
                  <a:lnTo>
                    <a:pt x="13849" y="61659"/>
                  </a:lnTo>
                  <a:lnTo>
                    <a:pt x="12910" y="61226"/>
                  </a:lnTo>
                  <a:lnTo>
                    <a:pt x="12003" y="60763"/>
                  </a:lnTo>
                  <a:lnTo>
                    <a:pt x="11129" y="60270"/>
                  </a:lnTo>
                  <a:lnTo>
                    <a:pt x="10288" y="59747"/>
                  </a:lnTo>
                  <a:lnTo>
                    <a:pt x="9480" y="59193"/>
                  </a:lnTo>
                  <a:lnTo>
                    <a:pt x="8704" y="58610"/>
                  </a:lnTo>
                  <a:lnTo>
                    <a:pt x="7960" y="57997"/>
                  </a:lnTo>
                  <a:lnTo>
                    <a:pt x="7250" y="57354"/>
                  </a:lnTo>
                  <a:lnTo>
                    <a:pt x="6572" y="56681"/>
                  </a:lnTo>
                  <a:lnTo>
                    <a:pt x="5935" y="55971"/>
                  </a:lnTo>
                  <a:lnTo>
                    <a:pt x="5330" y="55234"/>
                  </a:lnTo>
                  <a:lnTo>
                    <a:pt x="4756" y="54471"/>
                  </a:lnTo>
                  <a:lnTo>
                    <a:pt x="4215" y="53682"/>
                  </a:lnTo>
                  <a:lnTo>
                    <a:pt x="3705" y="52865"/>
                  </a:lnTo>
                  <a:lnTo>
                    <a:pt x="3227" y="52023"/>
                  </a:lnTo>
                  <a:lnTo>
                    <a:pt x="2780" y="51154"/>
                  </a:lnTo>
                  <a:lnTo>
                    <a:pt x="2366" y="50259"/>
                  </a:lnTo>
                  <a:lnTo>
                    <a:pt x="1983" y="49337"/>
                  </a:lnTo>
                  <a:lnTo>
                    <a:pt x="1632" y="48388"/>
                  </a:lnTo>
                  <a:lnTo>
                    <a:pt x="1321" y="47417"/>
                  </a:lnTo>
                  <a:lnTo>
                    <a:pt x="1044" y="46426"/>
                  </a:lnTo>
                  <a:lnTo>
                    <a:pt x="799" y="45416"/>
                  </a:lnTo>
                  <a:lnTo>
                    <a:pt x="587" y="44387"/>
                  </a:lnTo>
                  <a:lnTo>
                    <a:pt x="408" y="43338"/>
                  </a:lnTo>
                  <a:lnTo>
                    <a:pt x="261" y="42269"/>
                  </a:lnTo>
                  <a:lnTo>
                    <a:pt x="146" y="41182"/>
                  </a:lnTo>
                  <a:lnTo>
                    <a:pt x="65" y="40074"/>
                  </a:lnTo>
                  <a:lnTo>
                    <a:pt x="16" y="38948"/>
                  </a:lnTo>
                  <a:lnTo>
                    <a:pt x="0" y="37802"/>
                  </a:lnTo>
                  <a:lnTo>
                    <a:pt x="1" y="37395"/>
                  </a:lnTo>
                  <a:lnTo>
                    <a:pt x="7" y="36987"/>
                  </a:lnTo>
                  <a:lnTo>
                    <a:pt x="15" y="36576"/>
                  </a:lnTo>
                  <a:lnTo>
                    <a:pt x="28" y="36164"/>
                  </a:lnTo>
                  <a:lnTo>
                    <a:pt x="44" y="35751"/>
                  </a:lnTo>
                  <a:lnTo>
                    <a:pt x="63" y="35335"/>
                  </a:lnTo>
                  <a:lnTo>
                    <a:pt x="86" y="34918"/>
                  </a:lnTo>
                  <a:lnTo>
                    <a:pt x="112" y="34499"/>
                  </a:lnTo>
                  <a:lnTo>
                    <a:pt x="142" y="34078"/>
                  </a:lnTo>
                  <a:lnTo>
                    <a:pt x="176" y="33656"/>
                  </a:lnTo>
                  <a:lnTo>
                    <a:pt x="222" y="33232"/>
                  </a:lnTo>
                  <a:lnTo>
                    <a:pt x="273" y="32807"/>
                  </a:lnTo>
                  <a:lnTo>
                    <a:pt x="328" y="32381"/>
                  </a:lnTo>
                  <a:lnTo>
                    <a:pt x="388" y="31955"/>
                  </a:lnTo>
                  <a:lnTo>
                    <a:pt x="452" y="31527"/>
                  </a:lnTo>
                  <a:lnTo>
                    <a:pt x="520" y="31099"/>
                  </a:lnTo>
                  <a:lnTo>
                    <a:pt x="593" y="30670"/>
                  </a:lnTo>
                  <a:lnTo>
                    <a:pt x="670" y="30240"/>
                  </a:lnTo>
                  <a:lnTo>
                    <a:pt x="752" y="29809"/>
                  </a:lnTo>
                  <a:lnTo>
                    <a:pt x="838" y="29377"/>
                  </a:lnTo>
                  <a:lnTo>
                    <a:pt x="1120" y="28065"/>
                  </a:lnTo>
                  <a:lnTo>
                    <a:pt x="1437" y="26778"/>
                  </a:lnTo>
                  <a:lnTo>
                    <a:pt x="1790" y="25514"/>
                  </a:lnTo>
                  <a:lnTo>
                    <a:pt x="2179" y="24274"/>
                  </a:lnTo>
                  <a:lnTo>
                    <a:pt x="2602" y="23058"/>
                  </a:lnTo>
                  <a:lnTo>
                    <a:pt x="3061" y="21866"/>
                  </a:lnTo>
                  <a:lnTo>
                    <a:pt x="3555" y="20697"/>
                  </a:lnTo>
                  <a:lnTo>
                    <a:pt x="4084" y="19553"/>
                  </a:lnTo>
                  <a:lnTo>
                    <a:pt x="4649" y="18432"/>
                  </a:lnTo>
                  <a:lnTo>
                    <a:pt x="5249" y="17335"/>
                  </a:lnTo>
                  <a:lnTo>
                    <a:pt x="5881" y="16266"/>
                  </a:lnTo>
                  <a:lnTo>
                    <a:pt x="6544" y="15228"/>
                  </a:lnTo>
                  <a:lnTo>
                    <a:pt x="7236" y="14222"/>
                  </a:lnTo>
                  <a:lnTo>
                    <a:pt x="7959" y="13248"/>
                  </a:lnTo>
                  <a:lnTo>
                    <a:pt x="8711" y="12306"/>
                  </a:lnTo>
                  <a:lnTo>
                    <a:pt x="9494" y="11396"/>
                  </a:lnTo>
                  <a:lnTo>
                    <a:pt x="10306" y="10517"/>
                  </a:lnTo>
                  <a:lnTo>
                    <a:pt x="11149" y="9670"/>
                  </a:lnTo>
                  <a:lnTo>
                    <a:pt x="12021" y="8855"/>
                  </a:lnTo>
                  <a:lnTo>
                    <a:pt x="12924" y="8072"/>
                  </a:lnTo>
                  <a:lnTo>
                    <a:pt x="13863" y="7313"/>
                  </a:lnTo>
                  <a:lnTo>
                    <a:pt x="14829" y="6591"/>
                  </a:lnTo>
                  <a:lnTo>
                    <a:pt x="15822" y="5905"/>
                  </a:lnTo>
                  <a:lnTo>
                    <a:pt x="16841" y="5256"/>
                  </a:lnTo>
                  <a:lnTo>
                    <a:pt x="17886" y="4642"/>
                  </a:lnTo>
                  <a:lnTo>
                    <a:pt x="18958" y="4065"/>
                  </a:lnTo>
                  <a:lnTo>
                    <a:pt x="20056" y="3523"/>
                  </a:lnTo>
                  <a:lnTo>
                    <a:pt x="21181" y="3018"/>
                  </a:lnTo>
                  <a:lnTo>
                    <a:pt x="22332" y="2550"/>
                  </a:lnTo>
                  <a:lnTo>
                    <a:pt x="23510" y="2117"/>
                  </a:lnTo>
                  <a:lnTo>
                    <a:pt x="24712" y="1715"/>
                  </a:lnTo>
                  <a:lnTo>
                    <a:pt x="25934" y="1355"/>
                  </a:lnTo>
                  <a:lnTo>
                    <a:pt x="27178" y="1037"/>
                  </a:lnTo>
                  <a:lnTo>
                    <a:pt x="28443" y="762"/>
                  </a:lnTo>
                  <a:lnTo>
                    <a:pt x="29730" y="529"/>
                  </a:lnTo>
                  <a:lnTo>
                    <a:pt x="31037" y="338"/>
                  </a:lnTo>
                  <a:lnTo>
                    <a:pt x="32366" y="190"/>
                  </a:lnTo>
                  <a:lnTo>
                    <a:pt x="33716" y="84"/>
                  </a:lnTo>
                  <a:lnTo>
                    <a:pt x="35086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390207" y="3615783"/>
              <a:ext cx="46006" cy="50329"/>
            </a:xfrm>
            <a:custGeom>
              <a:avLst/>
              <a:pathLst>
                <a:path w="46006" h="50329">
                  <a:moveTo>
                    <a:pt x="27657" y="0"/>
                  </a:moveTo>
                  <a:lnTo>
                    <a:pt x="26514" y="16"/>
                  </a:lnTo>
                  <a:lnTo>
                    <a:pt x="25396" y="65"/>
                  </a:lnTo>
                  <a:lnTo>
                    <a:pt x="24305" y="146"/>
                  </a:lnTo>
                  <a:lnTo>
                    <a:pt x="23238" y="261"/>
                  </a:lnTo>
                  <a:lnTo>
                    <a:pt x="22198" y="408"/>
                  </a:lnTo>
                  <a:lnTo>
                    <a:pt x="21183" y="587"/>
                  </a:lnTo>
                  <a:lnTo>
                    <a:pt x="20194" y="799"/>
                  </a:lnTo>
                  <a:lnTo>
                    <a:pt x="19230" y="1044"/>
                  </a:lnTo>
                  <a:lnTo>
                    <a:pt x="18292" y="1321"/>
                  </a:lnTo>
                  <a:lnTo>
                    <a:pt x="17379" y="1632"/>
                  </a:lnTo>
                  <a:lnTo>
                    <a:pt x="16491" y="1973"/>
                  </a:lnTo>
                  <a:lnTo>
                    <a:pt x="15625" y="2343"/>
                  </a:lnTo>
                  <a:lnTo>
                    <a:pt x="14783" y="2742"/>
                  </a:lnTo>
                  <a:lnTo>
                    <a:pt x="13963" y="3170"/>
                  </a:lnTo>
                  <a:lnTo>
                    <a:pt x="13166" y="3628"/>
                  </a:lnTo>
                  <a:lnTo>
                    <a:pt x="12393" y="4114"/>
                  </a:lnTo>
                  <a:lnTo>
                    <a:pt x="11642" y="4630"/>
                  </a:lnTo>
                  <a:lnTo>
                    <a:pt x="10914" y="5174"/>
                  </a:lnTo>
                  <a:lnTo>
                    <a:pt x="10209" y="5748"/>
                  </a:lnTo>
                  <a:lnTo>
                    <a:pt x="9527" y="6351"/>
                  </a:lnTo>
                  <a:lnTo>
                    <a:pt x="8877" y="6983"/>
                  </a:lnTo>
                  <a:lnTo>
                    <a:pt x="8250" y="7641"/>
                  </a:lnTo>
                  <a:lnTo>
                    <a:pt x="7646" y="8327"/>
                  </a:lnTo>
                  <a:lnTo>
                    <a:pt x="7064" y="9040"/>
                  </a:lnTo>
                  <a:lnTo>
                    <a:pt x="6506" y="9781"/>
                  </a:lnTo>
                  <a:lnTo>
                    <a:pt x="5970" y="10549"/>
                  </a:lnTo>
                  <a:lnTo>
                    <a:pt x="5458" y="11344"/>
                  </a:lnTo>
                  <a:lnTo>
                    <a:pt x="4968" y="12167"/>
                  </a:lnTo>
                  <a:lnTo>
                    <a:pt x="4501" y="13017"/>
                  </a:lnTo>
                  <a:lnTo>
                    <a:pt x="4058" y="13894"/>
                  </a:lnTo>
                  <a:lnTo>
                    <a:pt x="3635" y="14797"/>
                  </a:lnTo>
                  <a:lnTo>
                    <a:pt x="3234" y="15724"/>
                  </a:lnTo>
                  <a:lnTo>
                    <a:pt x="2852" y="16674"/>
                  </a:lnTo>
                  <a:lnTo>
                    <a:pt x="2491" y="17649"/>
                  </a:lnTo>
                  <a:lnTo>
                    <a:pt x="2150" y="18647"/>
                  </a:lnTo>
                  <a:lnTo>
                    <a:pt x="1829" y="19669"/>
                  </a:lnTo>
                  <a:lnTo>
                    <a:pt x="1529" y="20715"/>
                  </a:lnTo>
                  <a:lnTo>
                    <a:pt x="1249" y="21785"/>
                  </a:lnTo>
                  <a:lnTo>
                    <a:pt x="989" y="22878"/>
                  </a:lnTo>
                  <a:lnTo>
                    <a:pt x="749" y="23995"/>
                  </a:lnTo>
                  <a:lnTo>
                    <a:pt x="672" y="24375"/>
                  </a:lnTo>
                  <a:lnTo>
                    <a:pt x="599" y="24756"/>
                  </a:lnTo>
                  <a:lnTo>
                    <a:pt x="531" y="25137"/>
                  </a:lnTo>
                  <a:lnTo>
                    <a:pt x="467" y="25520"/>
                  </a:lnTo>
                  <a:lnTo>
                    <a:pt x="408" y="25903"/>
                  </a:lnTo>
                  <a:lnTo>
                    <a:pt x="352" y="26287"/>
                  </a:lnTo>
                  <a:lnTo>
                    <a:pt x="302" y="26672"/>
                  </a:lnTo>
                  <a:lnTo>
                    <a:pt x="255" y="27058"/>
                  </a:lnTo>
                  <a:lnTo>
                    <a:pt x="213" y="27445"/>
                  </a:lnTo>
                  <a:lnTo>
                    <a:pt x="176" y="27833"/>
                  </a:lnTo>
                  <a:lnTo>
                    <a:pt x="142" y="28211"/>
                  </a:lnTo>
                  <a:lnTo>
                    <a:pt x="112" y="28585"/>
                  </a:lnTo>
                  <a:lnTo>
                    <a:pt x="86" y="28955"/>
                  </a:lnTo>
                  <a:lnTo>
                    <a:pt x="63" y="29322"/>
                  </a:lnTo>
                  <a:lnTo>
                    <a:pt x="44" y="29686"/>
                  </a:lnTo>
                  <a:lnTo>
                    <a:pt x="28" y="30046"/>
                  </a:lnTo>
                  <a:lnTo>
                    <a:pt x="15" y="30402"/>
                  </a:lnTo>
                  <a:lnTo>
                    <a:pt x="7" y="30755"/>
                  </a:lnTo>
                  <a:lnTo>
                    <a:pt x="1" y="31104"/>
                  </a:lnTo>
                  <a:lnTo>
                    <a:pt x="0" y="31450"/>
                  </a:lnTo>
                  <a:lnTo>
                    <a:pt x="12" y="32382"/>
                  </a:lnTo>
                  <a:lnTo>
                    <a:pt x="49" y="33292"/>
                  </a:lnTo>
                  <a:lnTo>
                    <a:pt x="111" y="34179"/>
                  </a:lnTo>
                  <a:lnTo>
                    <a:pt x="197" y="35042"/>
                  </a:lnTo>
                  <a:lnTo>
                    <a:pt x="308" y="35883"/>
                  </a:lnTo>
                  <a:lnTo>
                    <a:pt x="444" y="36701"/>
                  </a:lnTo>
                  <a:lnTo>
                    <a:pt x="605" y="37496"/>
                  </a:lnTo>
                  <a:lnTo>
                    <a:pt x="790" y="38268"/>
                  </a:lnTo>
                  <a:lnTo>
                    <a:pt x="1000" y="39017"/>
                  </a:lnTo>
                  <a:lnTo>
                    <a:pt x="1235" y="39743"/>
                  </a:lnTo>
                  <a:lnTo>
                    <a:pt x="1493" y="40437"/>
                  </a:lnTo>
                  <a:lnTo>
                    <a:pt x="1773" y="41108"/>
                  </a:lnTo>
                  <a:lnTo>
                    <a:pt x="2075" y="41757"/>
                  </a:lnTo>
                  <a:lnTo>
                    <a:pt x="2399" y="42382"/>
                  </a:lnTo>
                  <a:lnTo>
                    <a:pt x="2745" y="42985"/>
                  </a:lnTo>
                  <a:lnTo>
                    <a:pt x="3114" y="43564"/>
                  </a:lnTo>
                  <a:lnTo>
                    <a:pt x="3504" y="44121"/>
                  </a:lnTo>
                  <a:lnTo>
                    <a:pt x="3916" y="44655"/>
                  </a:lnTo>
                  <a:lnTo>
                    <a:pt x="4351" y="45166"/>
                  </a:lnTo>
                  <a:lnTo>
                    <a:pt x="4808" y="45653"/>
                  </a:lnTo>
                  <a:lnTo>
                    <a:pt x="5294" y="46110"/>
                  </a:lnTo>
                  <a:lnTo>
                    <a:pt x="5801" y="46543"/>
                  </a:lnTo>
                  <a:lnTo>
                    <a:pt x="6328" y="46953"/>
                  </a:lnTo>
                  <a:lnTo>
                    <a:pt x="6875" y="47340"/>
                  </a:lnTo>
                  <a:lnTo>
                    <a:pt x="7443" y="47705"/>
                  </a:lnTo>
                  <a:lnTo>
                    <a:pt x="8031" y="48046"/>
                  </a:lnTo>
                  <a:lnTo>
                    <a:pt x="8639" y="48364"/>
                  </a:lnTo>
                  <a:lnTo>
                    <a:pt x="9268" y="48660"/>
                  </a:lnTo>
                  <a:lnTo>
                    <a:pt x="9917" y="48933"/>
                  </a:lnTo>
                  <a:lnTo>
                    <a:pt x="10586" y="49182"/>
                  </a:lnTo>
                  <a:lnTo>
                    <a:pt x="11283" y="49400"/>
                  </a:lnTo>
                  <a:lnTo>
                    <a:pt x="11997" y="49595"/>
                  </a:lnTo>
                  <a:lnTo>
                    <a:pt x="12730" y="49767"/>
                  </a:lnTo>
                  <a:lnTo>
                    <a:pt x="13480" y="49916"/>
                  </a:lnTo>
                  <a:lnTo>
                    <a:pt x="14247" y="50042"/>
                  </a:lnTo>
                  <a:lnTo>
                    <a:pt x="15032" y="50146"/>
                  </a:lnTo>
                  <a:lnTo>
                    <a:pt x="15835" y="50226"/>
                  </a:lnTo>
                  <a:lnTo>
                    <a:pt x="16655" y="50283"/>
                  </a:lnTo>
                  <a:lnTo>
                    <a:pt x="17494" y="50318"/>
                  </a:lnTo>
                  <a:lnTo>
                    <a:pt x="18349" y="50329"/>
                  </a:lnTo>
                  <a:lnTo>
                    <a:pt x="19501" y="50313"/>
                  </a:lnTo>
                  <a:lnTo>
                    <a:pt x="20625" y="50264"/>
                  </a:lnTo>
                  <a:lnTo>
                    <a:pt x="21724" y="50182"/>
                  </a:lnTo>
                  <a:lnTo>
                    <a:pt x="22796" y="50068"/>
                  </a:lnTo>
                  <a:lnTo>
                    <a:pt x="23841" y="49921"/>
                  </a:lnTo>
                  <a:lnTo>
                    <a:pt x="24860" y="49742"/>
                  </a:lnTo>
                  <a:lnTo>
                    <a:pt x="25852" y="49529"/>
                  </a:lnTo>
                  <a:lnTo>
                    <a:pt x="26818" y="49285"/>
                  </a:lnTo>
                  <a:lnTo>
                    <a:pt x="27758" y="49007"/>
                  </a:lnTo>
                  <a:lnTo>
                    <a:pt x="28671" y="48697"/>
                  </a:lnTo>
                  <a:lnTo>
                    <a:pt x="29567" y="48348"/>
                  </a:lnTo>
                  <a:lnTo>
                    <a:pt x="30439" y="47970"/>
                  </a:lnTo>
                  <a:lnTo>
                    <a:pt x="31286" y="47564"/>
                  </a:lnTo>
                  <a:lnTo>
                    <a:pt x="32108" y="47130"/>
                  </a:lnTo>
                  <a:lnTo>
                    <a:pt x="32906" y="46668"/>
                  </a:lnTo>
                  <a:lnTo>
                    <a:pt x="33678" y="46177"/>
                  </a:lnTo>
                  <a:lnTo>
                    <a:pt x="34427" y="45659"/>
                  </a:lnTo>
                  <a:lnTo>
                    <a:pt x="35150" y="45112"/>
                  </a:lnTo>
                  <a:lnTo>
                    <a:pt x="35849" y="44537"/>
                  </a:lnTo>
                  <a:lnTo>
                    <a:pt x="36523" y="43933"/>
                  </a:lnTo>
                  <a:lnTo>
                    <a:pt x="37173" y="43294"/>
                  </a:lnTo>
                  <a:lnTo>
                    <a:pt x="37800" y="42629"/>
                  </a:lnTo>
                  <a:lnTo>
                    <a:pt x="38404" y="41939"/>
                  </a:lnTo>
                  <a:lnTo>
                    <a:pt x="38986" y="41223"/>
                  </a:lnTo>
                  <a:lnTo>
                    <a:pt x="39544" y="40482"/>
                  </a:lnTo>
                  <a:lnTo>
                    <a:pt x="40080" y="39714"/>
                  </a:lnTo>
                  <a:lnTo>
                    <a:pt x="40592" y="38922"/>
                  </a:lnTo>
                  <a:lnTo>
                    <a:pt x="41082" y="38104"/>
                  </a:lnTo>
                  <a:lnTo>
                    <a:pt x="41549" y="37260"/>
                  </a:lnTo>
                  <a:lnTo>
                    <a:pt x="41992" y="36390"/>
                  </a:lnTo>
                  <a:lnTo>
                    <a:pt x="42422" y="35489"/>
                  </a:lnTo>
                  <a:lnTo>
                    <a:pt x="42830" y="34566"/>
                  </a:lnTo>
                  <a:lnTo>
                    <a:pt x="43216" y="33622"/>
                  </a:lnTo>
                  <a:lnTo>
                    <a:pt x="43580" y="32657"/>
                  </a:lnTo>
                  <a:lnTo>
                    <a:pt x="43922" y="31671"/>
                  </a:lnTo>
                  <a:lnTo>
                    <a:pt x="44242" y="30663"/>
                  </a:lnTo>
                  <a:lnTo>
                    <a:pt x="44540" y="29634"/>
                  </a:lnTo>
                  <a:lnTo>
                    <a:pt x="44815" y="28585"/>
                  </a:lnTo>
                  <a:lnTo>
                    <a:pt x="45069" y="27514"/>
                  </a:lnTo>
                  <a:lnTo>
                    <a:pt x="45301" y="26421"/>
                  </a:lnTo>
                  <a:lnTo>
                    <a:pt x="45377" y="26050"/>
                  </a:lnTo>
                  <a:lnTo>
                    <a:pt x="45449" y="25675"/>
                  </a:lnTo>
                  <a:lnTo>
                    <a:pt x="45515" y="25298"/>
                  </a:lnTo>
                  <a:lnTo>
                    <a:pt x="45576" y="24918"/>
                  </a:lnTo>
                  <a:lnTo>
                    <a:pt x="45631" y="24536"/>
                  </a:lnTo>
                  <a:lnTo>
                    <a:pt x="45682" y="24151"/>
                  </a:lnTo>
                  <a:lnTo>
                    <a:pt x="45727" y="23763"/>
                  </a:lnTo>
                  <a:lnTo>
                    <a:pt x="45766" y="23373"/>
                  </a:lnTo>
                  <a:lnTo>
                    <a:pt x="45801" y="22980"/>
                  </a:lnTo>
                  <a:lnTo>
                    <a:pt x="45830" y="22584"/>
                  </a:lnTo>
                  <a:lnTo>
                    <a:pt x="45863" y="22190"/>
                  </a:lnTo>
                  <a:lnTo>
                    <a:pt x="45893" y="21802"/>
                  </a:lnTo>
                  <a:lnTo>
                    <a:pt x="45920" y="21421"/>
                  </a:lnTo>
                  <a:lnTo>
                    <a:pt x="45943" y="21045"/>
                  </a:lnTo>
                  <a:lnTo>
                    <a:pt x="45962" y="20676"/>
                  </a:lnTo>
                  <a:lnTo>
                    <a:pt x="45978" y="20313"/>
                  </a:lnTo>
                  <a:lnTo>
                    <a:pt x="45990" y="19956"/>
                  </a:lnTo>
                  <a:lnTo>
                    <a:pt x="45999" y="19606"/>
                  </a:lnTo>
                  <a:lnTo>
                    <a:pt x="46005" y="19261"/>
                  </a:lnTo>
                  <a:lnTo>
                    <a:pt x="46006" y="18923"/>
                  </a:lnTo>
                  <a:lnTo>
                    <a:pt x="45994" y="17991"/>
                  </a:lnTo>
                  <a:lnTo>
                    <a:pt x="45955" y="17082"/>
                  </a:lnTo>
                  <a:lnTo>
                    <a:pt x="45891" y="16198"/>
                  </a:lnTo>
                  <a:lnTo>
                    <a:pt x="45802" y="15337"/>
                  </a:lnTo>
                  <a:lnTo>
                    <a:pt x="45687" y="14501"/>
                  </a:lnTo>
                  <a:lnTo>
                    <a:pt x="45546" y="13688"/>
                  </a:lnTo>
                  <a:lnTo>
                    <a:pt x="45380" y="12899"/>
                  </a:lnTo>
                  <a:lnTo>
                    <a:pt x="45188" y="12133"/>
                  </a:lnTo>
                  <a:lnTo>
                    <a:pt x="44970" y="11392"/>
                  </a:lnTo>
                  <a:lnTo>
                    <a:pt x="44727" y="10674"/>
                  </a:lnTo>
                  <a:lnTo>
                    <a:pt x="44460" y="9972"/>
                  </a:lnTo>
                  <a:lnTo>
                    <a:pt x="44171" y="9294"/>
                  </a:lnTo>
                  <a:lnTo>
                    <a:pt x="43860" y="8642"/>
                  </a:lnTo>
                  <a:lnTo>
                    <a:pt x="43527" y="8013"/>
                  </a:lnTo>
                  <a:lnTo>
                    <a:pt x="43172" y="7410"/>
                  </a:lnTo>
                  <a:lnTo>
                    <a:pt x="42795" y="6831"/>
                  </a:lnTo>
                  <a:lnTo>
                    <a:pt x="42396" y="6277"/>
                  </a:lnTo>
                  <a:lnTo>
                    <a:pt x="41975" y="5748"/>
                  </a:lnTo>
                  <a:lnTo>
                    <a:pt x="41531" y="5243"/>
                  </a:lnTo>
                  <a:lnTo>
                    <a:pt x="41066" y="4763"/>
                  </a:lnTo>
                  <a:lnTo>
                    <a:pt x="40579" y="4299"/>
                  </a:lnTo>
                  <a:lnTo>
                    <a:pt x="40073" y="3858"/>
                  </a:lnTo>
                  <a:lnTo>
                    <a:pt x="39546" y="3441"/>
                  </a:lnTo>
                  <a:lnTo>
                    <a:pt x="38998" y="3048"/>
                  </a:lnTo>
                  <a:lnTo>
                    <a:pt x="38430" y="2679"/>
                  </a:lnTo>
                  <a:lnTo>
                    <a:pt x="37842" y="2334"/>
                  </a:lnTo>
                  <a:lnTo>
                    <a:pt x="37234" y="2012"/>
                  </a:lnTo>
                  <a:lnTo>
                    <a:pt x="36606" y="1715"/>
                  </a:lnTo>
                  <a:lnTo>
                    <a:pt x="35957" y="1441"/>
                  </a:lnTo>
                  <a:lnTo>
                    <a:pt x="35288" y="1190"/>
                  </a:lnTo>
                  <a:lnTo>
                    <a:pt x="34600" y="964"/>
                  </a:lnTo>
                  <a:lnTo>
                    <a:pt x="33895" y="762"/>
                  </a:lnTo>
                  <a:lnTo>
                    <a:pt x="33174" y="583"/>
                  </a:lnTo>
                  <a:lnTo>
                    <a:pt x="32436" y="428"/>
                  </a:lnTo>
                  <a:lnTo>
                    <a:pt x="31682" y="297"/>
                  </a:lnTo>
                  <a:lnTo>
                    <a:pt x="30910" y="190"/>
                  </a:lnTo>
                  <a:lnTo>
                    <a:pt x="30122" y="107"/>
                  </a:lnTo>
                  <a:lnTo>
                    <a:pt x="29317" y="47"/>
                  </a:lnTo>
                  <a:lnTo>
                    <a:pt x="28495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449932" y="3609917"/>
              <a:ext cx="54387" cy="62151"/>
            </a:xfrm>
            <a:custGeom>
              <a:avLst/>
              <a:pathLst>
                <a:path w="54387" h="62151">
                  <a:moveTo>
                    <a:pt x="12042" y="0"/>
                  </a:moveTo>
                  <a:lnTo>
                    <a:pt x="34538" y="0"/>
                  </a:lnTo>
                  <a:lnTo>
                    <a:pt x="35446" y="9"/>
                  </a:lnTo>
                  <a:lnTo>
                    <a:pt x="36336" y="38"/>
                  </a:lnTo>
                  <a:lnTo>
                    <a:pt x="37207" y="87"/>
                  </a:lnTo>
                  <a:lnTo>
                    <a:pt x="38059" y="155"/>
                  </a:lnTo>
                  <a:lnTo>
                    <a:pt x="38894" y="242"/>
                  </a:lnTo>
                  <a:lnTo>
                    <a:pt x="39709" y="349"/>
                  </a:lnTo>
                  <a:lnTo>
                    <a:pt x="40506" y="475"/>
                  </a:lnTo>
                  <a:lnTo>
                    <a:pt x="41285" y="621"/>
                  </a:lnTo>
                  <a:lnTo>
                    <a:pt x="42045" y="786"/>
                  </a:lnTo>
                  <a:lnTo>
                    <a:pt x="42786" y="970"/>
                  </a:lnTo>
                  <a:lnTo>
                    <a:pt x="43508" y="1173"/>
                  </a:lnTo>
                  <a:lnTo>
                    <a:pt x="44207" y="1393"/>
                  </a:lnTo>
                  <a:lnTo>
                    <a:pt x="44884" y="1632"/>
                  </a:lnTo>
                  <a:lnTo>
                    <a:pt x="45539" y="1887"/>
                  </a:lnTo>
                  <a:lnTo>
                    <a:pt x="46172" y="2161"/>
                  </a:lnTo>
                  <a:lnTo>
                    <a:pt x="46783" y="2452"/>
                  </a:lnTo>
                  <a:lnTo>
                    <a:pt x="47372" y="2761"/>
                  </a:lnTo>
                  <a:lnTo>
                    <a:pt x="47938" y="3087"/>
                  </a:lnTo>
                  <a:lnTo>
                    <a:pt x="48483" y="3431"/>
                  </a:lnTo>
                  <a:lnTo>
                    <a:pt x="49006" y="3793"/>
                  </a:lnTo>
                  <a:lnTo>
                    <a:pt x="49514" y="4163"/>
                  </a:lnTo>
                  <a:lnTo>
                    <a:pt x="49997" y="4550"/>
                  </a:lnTo>
                  <a:lnTo>
                    <a:pt x="50456" y="4954"/>
                  </a:lnTo>
                  <a:lnTo>
                    <a:pt x="50890" y="5374"/>
                  </a:lnTo>
                  <a:lnTo>
                    <a:pt x="51300" y="5811"/>
                  </a:lnTo>
                  <a:lnTo>
                    <a:pt x="51684" y="6265"/>
                  </a:lnTo>
                  <a:lnTo>
                    <a:pt x="52044" y="6736"/>
                  </a:lnTo>
                  <a:lnTo>
                    <a:pt x="52379" y="7223"/>
                  </a:lnTo>
                  <a:lnTo>
                    <a:pt x="52690" y="7727"/>
                  </a:lnTo>
                  <a:lnTo>
                    <a:pt x="52976" y="8248"/>
                  </a:lnTo>
                  <a:lnTo>
                    <a:pt x="53244" y="8784"/>
                  </a:lnTo>
                  <a:lnTo>
                    <a:pt x="53484" y="9333"/>
                  </a:lnTo>
                  <a:lnTo>
                    <a:pt x="53696" y="9896"/>
                  </a:lnTo>
                  <a:lnTo>
                    <a:pt x="53879" y="10471"/>
                  </a:lnTo>
                  <a:lnTo>
                    <a:pt x="54034" y="11060"/>
                  </a:lnTo>
                  <a:lnTo>
                    <a:pt x="54161" y="11662"/>
                  </a:lnTo>
                  <a:lnTo>
                    <a:pt x="54260" y="12278"/>
                  </a:lnTo>
                  <a:lnTo>
                    <a:pt x="54331" y="12906"/>
                  </a:lnTo>
                  <a:lnTo>
                    <a:pt x="54373" y="13548"/>
                  </a:lnTo>
                  <a:lnTo>
                    <a:pt x="54387" y="14203"/>
                  </a:lnTo>
                  <a:lnTo>
                    <a:pt x="54349" y="15464"/>
                  </a:lnTo>
                  <a:lnTo>
                    <a:pt x="54236" y="16671"/>
                  </a:lnTo>
                  <a:lnTo>
                    <a:pt x="54046" y="17825"/>
                  </a:lnTo>
                  <a:lnTo>
                    <a:pt x="53780" y="18925"/>
                  </a:lnTo>
                  <a:lnTo>
                    <a:pt x="53439" y="19970"/>
                  </a:lnTo>
                  <a:lnTo>
                    <a:pt x="53022" y="20962"/>
                  </a:lnTo>
                  <a:lnTo>
                    <a:pt x="52528" y="21901"/>
                  </a:lnTo>
                  <a:lnTo>
                    <a:pt x="51959" y="22785"/>
                  </a:lnTo>
                  <a:lnTo>
                    <a:pt x="51315" y="23616"/>
                  </a:lnTo>
                  <a:lnTo>
                    <a:pt x="50594" y="24392"/>
                  </a:lnTo>
                  <a:lnTo>
                    <a:pt x="49799" y="25109"/>
                  </a:lnTo>
                  <a:lnTo>
                    <a:pt x="48933" y="25777"/>
                  </a:lnTo>
                  <a:lnTo>
                    <a:pt x="47996" y="26397"/>
                  </a:lnTo>
                  <a:lnTo>
                    <a:pt x="46987" y="26968"/>
                  </a:lnTo>
                  <a:lnTo>
                    <a:pt x="45907" y="27491"/>
                  </a:lnTo>
                  <a:lnTo>
                    <a:pt x="44755" y="27965"/>
                  </a:lnTo>
                  <a:lnTo>
                    <a:pt x="43532" y="28391"/>
                  </a:lnTo>
                  <a:lnTo>
                    <a:pt x="42238" y="28768"/>
                  </a:lnTo>
                  <a:lnTo>
                    <a:pt x="40871" y="29097"/>
                  </a:lnTo>
                  <a:lnTo>
                    <a:pt x="39434" y="29377"/>
                  </a:lnTo>
                  <a:lnTo>
                    <a:pt x="40053" y="29490"/>
                  </a:lnTo>
                  <a:lnTo>
                    <a:pt x="40657" y="29617"/>
                  </a:lnTo>
                  <a:lnTo>
                    <a:pt x="41246" y="29758"/>
                  </a:lnTo>
                  <a:lnTo>
                    <a:pt x="41819" y="29913"/>
                  </a:lnTo>
                  <a:lnTo>
                    <a:pt x="42378" y="30083"/>
                  </a:lnTo>
                  <a:lnTo>
                    <a:pt x="42922" y="30266"/>
                  </a:lnTo>
                  <a:lnTo>
                    <a:pt x="43451" y="30464"/>
                  </a:lnTo>
                  <a:lnTo>
                    <a:pt x="43965" y="30675"/>
                  </a:lnTo>
                  <a:lnTo>
                    <a:pt x="44464" y="30901"/>
                  </a:lnTo>
                  <a:lnTo>
                    <a:pt x="44948" y="31141"/>
                  </a:lnTo>
                  <a:lnTo>
                    <a:pt x="45425" y="31385"/>
                  </a:lnTo>
                  <a:lnTo>
                    <a:pt x="45885" y="31641"/>
                  </a:lnTo>
                  <a:lnTo>
                    <a:pt x="46328" y="31907"/>
                  </a:lnTo>
                  <a:lnTo>
                    <a:pt x="46754" y="32186"/>
                  </a:lnTo>
                  <a:lnTo>
                    <a:pt x="47164" y="32476"/>
                  </a:lnTo>
                  <a:lnTo>
                    <a:pt x="47557" y="32777"/>
                  </a:lnTo>
                  <a:lnTo>
                    <a:pt x="47934" y="33090"/>
                  </a:lnTo>
                  <a:lnTo>
                    <a:pt x="48293" y="33414"/>
                  </a:lnTo>
                  <a:lnTo>
                    <a:pt x="48636" y="33749"/>
                  </a:lnTo>
                  <a:lnTo>
                    <a:pt x="48962" y="34097"/>
                  </a:lnTo>
                  <a:lnTo>
                    <a:pt x="49280" y="34454"/>
                  </a:lnTo>
                  <a:lnTo>
                    <a:pt x="49581" y="34820"/>
                  </a:lnTo>
                  <a:lnTo>
                    <a:pt x="49866" y="35195"/>
                  </a:lnTo>
                  <a:lnTo>
                    <a:pt x="50133" y="35579"/>
                  </a:lnTo>
                  <a:lnTo>
                    <a:pt x="50384" y="35971"/>
                  </a:lnTo>
                  <a:lnTo>
                    <a:pt x="50618" y="36373"/>
                  </a:lnTo>
                  <a:lnTo>
                    <a:pt x="50836" y="36783"/>
                  </a:lnTo>
                  <a:lnTo>
                    <a:pt x="51037" y="37202"/>
                  </a:lnTo>
                  <a:lnTo>
                    <a:pt x="51221" y="37630"/>
                  </a:lnTo>
                  <a:lnTo>
                    <a:pt x="51388" y="38067"/>
                  </a:lnTo>
                  <a:lnTo>
                    <a:pt x="51547" y="38511"/>
                  </a:lnTo>
                  <a:lnTo>
                    <a:pt x="51689" y="38961"/>
                  </a:lnTo>
                  <a:lnTo>
                    <a:pt x="51815" y="39418"/>
                  </a:lnTo>
                  <a:lnTo>
                    <a:pt x="51924" y="39880"/>
                  </a:lnTo>
                  <a:lnTo>
                    <a:pt x="52016" y="40349"/>
                  </a:lnTo>
                  <a:lnTo>
                    <a:pt x="52092" y="40824"/>
                  </a:lnTo>
                  <a:lnTo>
                    <a:pt x="52150" y="41306"/>
                  </a:lnTo>
                  <a:lnTo>
                    <a:pt x="52192" y="41793"/>
                  </a:lnTo>
                  <a:lnTo>
                    <a:pt x="52217" y="42287"/>
                  </a:lnTo>
                  <a:lnTo>
                    <a:pt x="52226" y="42786"/>
                  </a:lnTo>
                  <a:lnTo>
                    <a:pt x="52216" y="43511"/>
                  </a:lnTo>
                  <a:lnTo>
                    <a:pt x="52185" y="44219"/>
                  </a:lnTo>
                  <a:lnTo>
                    <a:pt x="52135" y="44912"/>
                  </a:lnTo>
                  <a:lnTo>
                    <a:pt x="52064" y="45588"/>
                  </a:lnTo>
                  <a:lnTo>
                    <a:pt x="51972" y="46249"/>
                  </a:lnTo>
                  <a:lnTo>
                    <a:pt x="51861" y="46894"/>
                  </a:lnTo>
                  <a:lnTo>
                    <a:pt x="51729" y="47523"/>
                  </a:lnTo>
                  <a:lnTo>
                    <a:pt x="51577" y="48136"/>
                  </a:lnTo>
                  <a:lnTo>
                    <a:pt x="51404" y="48733"/>
                  </a:lnTo>
                  <a:lnTo>
                    <a:pt x="51211" y="49315"/>
                  </a:lnTo>
                  <a:lnTo>
                    <a:pt x="51000" y="49881"/>
                  </a:lnTo>
                  <a:lnTo>
                    <a:pt x="50774" y="50433"/>
                  </a:lnTo>
                  <a:lnTo>
                    <a:pt x="50531" y="50971"/>
                  </a:lnTo>
                  <a:lnTo>
                    <a:pt x="50273" y="51495"/>
                  </a:lnTo>
                  <a:lnTo>
                    <a:pt x="49998" y="52005"/>
                  </a:lnTo>
                  <a:lnTo>
                    <a:pt x="49708" y="52501"/>
                  </a:lnTo>
                  <a:lnTo>
                    <a:pt x="49402" y="52983"/>
                  </a:lnTo>
                  <a:lnTo>
                    <a:pt x="49080" y="53450"/>
                  </a:lnTo>
                  <a:lnTo>
                    <a:pt x="48742" y="53904"/>
                  </a:lnTo>
                  <a:lnTo>
                    <a:pt x="48388" y="54343"/>
                  </a:lnTo>
                  <a:lnTo>
                    <a:pt x="48020" y="54769"/>
                  </a:lnTo>
                  <a:lnTo>
                    <a:pt x="47638" y="55181"/>
                  </a:lnTo>
                  <a:lnTo>
                    <a:pt x="47244" y="55580"/>
                  </a:lnTo>
                  <a:lnTo>
                    <a:pt x="46836" y="55966"/>
                  </a:lnTo>
                  <a:lnTo>
                    <a:pt x="46414" y="56339"/>
                  </a:lnTo>
                  <a:lnTo>
                    <a:pt x="45980" y="56699"/>
                  </a:lnTo>
                  <a:lnTo>
                    <a:pt x="45532" y="57045"/>
                  </a:lnTo>
                  <a:lnTo>
                    <a:pt x="45071" y="57378"/>
                  </a:lnTo>
                  <a:lnTo>
                    <a:pt x="44597" y="57698"/>
                  </a:lnTo>
                  <a:lnTo>
                    <a:pt x="44110" y="58004"/>
                  </a:lnTo>
                  <a:lnTo>
                    <a:pt x="43620" y="58290"/>
                  </a:lnTo>
                  <a:lnTo>
                    <a:pt x="43120" y="58565"/>
                  </a:lnTo>
                  <a:lnTo>
                    <a:pt x="42610" y="58830"/>
                  </a:lnTo>
                  <a:lnTo>
                    <a:pt x="42091" y="59084"/>
                  </a:lnTo>
                  <a:lnTo>
                    <a:pt x="41562" y="59328"/>
                  </a:lnTo>
                  <a:lnTo>
                    <a:pt x="41024" y="59560"/>
                  </a:lnTo>
                  <a:lnTo>
                    <a:pt x="40475" y="59783"/>
                  </a:lnTo>
                  <a:lnTo>
                    <a:pt x="39917" y="59995"/>
                  </a:lnTo>
                  <a:lnTo>
                    <a:pt x="39350" y="60196"/>
                  </a:lnTo>
                  <a:lnTo>
                    <a:pt x="38772" y="60386"/>
                  </a:lnTo>
                  <a:lnTo>
                    <a:pt x="38195" y="60567"/>
                  </a:lnTo>
                  <a:lnTo>
                    <a:pt x="37611" y="60737"/>
                  </a:lnTo>
                  <a:lnTo>
                    <a:pt x="37020" y="60898"/>
                  </a:lnTo>
                  <a:lnTo>
                    <a:pt x="36422" y="61050"/>
                  </a:lnTo>
                  <a:lnTo>
                    <a:pt x="35817" y="61191"/>
                  </a:lnTo>
                  <a:lnTo>
                    <a:pt x="35205" y="61323"/>
                  </a:lnTo>
                  <a:lnTo>
                    <a:pt x="34585" y="61445"/>
                  </a:lnTo>
                  <a:lnTo>
                    <a:pt x="33959" y="61558"/>
                  </a:lnTo>
                  <a:lnTo>
                    <a:pt x="33326" y="61661"/>
                  </a:lnTo>
                  <a:lnTo>
                    <a:pt x="32685" y="61754"/>
                  </a:lnTo>
                  <a:lnTo>
                    <a:pt x="32049" y="61829"/>
                  </a:lnTo>
                  <a:lnTo>
                    <a:pt x="31411" y="61897"/>
                  </a:lnTo>
                  <a:lnTo>
                    <a:pt x="30772" y="61956"/>
                  </a:lnTo>
                  <a:lnTo>
                    <a:pt x="30130" y="62008"/>
                  </a:lnTo>
                  <a:lnTo>
                    <a:pt x="29487" y="62051"/>
                  </a:lnTo>
                  <a:lnTo>
                    <a:pt x="28842" y="62087"/>
                  </a:lnTo>
                  <a:lnTo>
                    <a:pt x="28196" y="62115"/>
                  </a:lnTo>
                  <a:lnTo>
                    <a:pt x="27547" y="62135"/>
                  </a:lnTo>
                  <a:lnTo>
                    <a:pt x="26897" y="62147"/>
                  </a:lnTo>
                  <a:lnTo>
                    <a:pt x="26245" y="62151"/>
                  </a:lnTo>
                  <a:lnTo>
                    <a:pt x="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465282" y="3616666"/>
              <a:ext cx="30259" cy="19673"/>
            </a:xfrm>
            <a:custGeom>
              <a:avLst/>
              <a:pathLst>
                <a:path w="30259" h="19673">
                  <a:moveTo>
                    <a:pt x="0" y="19673"/>
                  </a:moveTo>
                  <a:lnTo>
                    <a:pt x="14600" y="19673"/>
                  </a:lnTo>
                  <a:lnTo>
                    <a:pt x="16155" y="19644"/>
                  </a:lnTo>
                  <a:lnTo>
                    <a:pt x="17628" y="19558"/>
                  </a:lnTo>
                  <a:lnTo>
                    <a:pt x="19017" y="19415"/>
                  </a:lnTo>
                  <a:lnTo>
                    <a:pt x="20324" y="19214"/>
                  </a:lnTo>
                  <a:lnTo>
                    <a:pt x="21547" y="18956"/>
                  </a:lnTo>
                  <a:lnTo>
                    <a:pt x="22688" y="18640"/>
                  </a:lnTo>
                  <a:lnTo>
                    <a:pt x="23746" y="18268"/>
                  </a:lnTo>
                  <a:lnTo>
                    <a:pt x="24721" y="17838"/>
                  </a:lnTo>
                  <a:lnTo>
                    <a:pt x="25612" y="17350"/>
                  </a:lnTo>
                  <a:lnTo>
                    <a:pt x="26421" y="16805"/>
                  </a:lnTo>
                  <a:lnTo>
                    <a:pt x="27151" y="16204"/>
                  </a:lnTo>
                  <a:lnTo>
                    <a:pt x="27803" y="15547"/>
                  </a:lnTo>
                  <a:lnTo>
                    <a:pt x="28379" y="14835"/>
                  </a:lnTo>
                  <a:lnTo>
                    <a:pt x="28878" y="14067"/>
                  </a:lnTo>
                  <a:lnTo>
                    <a:pt x="29300" y="13244"/>
                  </a:lnTo>
                  <a:lnTo>
                    <a:pt x="29645" y="12364"/>
                  </a:lnTo>
                  <a:lnTo>
                    <a:pt x="29914" y="11430"/>
                  </a:lnTo>
                  <a:lnTo>
                    <a:pt x="30106" y="10439"/>
                  </a:lnTo>
                  <a:lnTo>
                    <a:pt x="30221" y="9394"/>
                  </a:lnTo>
                  <a:lnTo>
                    <a:pt x="30259" y="8292"/>
                  </a:lnTo>
                  <a:lnTo>
                    <a:pt x="30229" y="7476"/>
                  </a:lnTo>
                  <a:lnTo>
                    <a:pt x="30137" y="6702"/>
                  </a:lnTo>
                  <a:lnTo>
                    <a:pt x="29985" y="5972"/>
                  </a:lnTo>
                  <a:lnTo>
                    <a:pt x="29772" y="5286"/>
                  </a:lnTo>
                  <a:lnTo>
                    <a:pt x="29498" y="4642"/>
                  </a:lnTo>
                  <a:lnTo>
                    <a:pt x="29163" y="4042"/>
                  </a:lnTo>
                  <a:lnTo>
                    <a:pt x="28768" y="3485"/>
                  </a:lnTo>
                  <a:lnTo>
                    <a:pt x="28311" y="2971"/>
                  </a:lnTo>
                  <a:lnTo>
                    <a:pt x="27794" y="2500"/>
                  </a:lnTo>
                  <a:lnTo>
                    <a:pt x="27215" y="2073"/>
                  </a:lnTo>
                  <a:lnTo>
                    <a:pt x="26588" y="1679"/>
                  </a:lnTo>
                  <a:lnTo>
                    <a:pt x="25904" y="1326"/>
                  </a:lnTo>
                  <a:lnTo>
                    <a:pt x="25166" y="1015"/>
                  </a:lnTo>
                  <a:lnTo>
                    <a:pt x="24371" y="746"/>
                  </a:lnTo>
                  <a:lnTo>
                    <a:pt x="23521" y="518"/>
                  </a:lnTo>
                  <a:lnTo>
                    <a:pt x="22616" y="331"/>
                  </a:lnTo>
                  <a:lnTo>
                    <a:pt x="21654" y="186"/>
                  </a:lnTo>
                  <a:lnTo>
                    <a:pt x="20638" y="82"/>
                  </a:lnTo>
                  <a:lnTo>
                    <a:pt x="19565" y="20"/>
                  </a:lnTo>
                  <a:lnTo>
                    <a:pt x="18438" y="0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459636" y="3642911"/>
              <a:ext cx="34097" cy="22407"/>
            </a:xfrm>
            <a:custGeom>
              <a:avLst/>
              <a:pathLst>
                <a:path w="34097" h="22407">
                  <a:moveTo>
                    <a:pt x="0" y="22407"/>
                  </a:moveTo>
                  <a:lnTo>
                    <a:pt x="16232" y="22407"/>
                  </a:lnTo>
                  <a:lnTo>
                    <a:pt x="16918" y="22402"/>
                  </a:lnTo>
                  <a:lnTo>
                    <a:pt x="17599" y="22386"/>
                  </a:lnTo>
                  <a:lnTo>
                    <a:pt x="18277" y="22360"/>
                  </a:lnTo>
                  <a:lnTo>
                    <a:pt x="18949" y="22323"/>
                  </a:lnTo>
                  <a:lnTo>
                    <a:pt x="19617" y="22275"/>
                  </a:lnTo>
                  <a:lnTo>
                    <a:pt x="20281" y="22217"/>
                  </a:lnTo>
                  <a:lnTo>
                    <a:pt x="20941" y="22148"/>
                  </a:lnTo>
                  <a:lnTo>
                    <a:pt x="21596" y="22069"/>
                  </a:lnTo>
                  <a:lnTo>
                    <a:pt x="22246" y="21979"/>
                  </a:lnTo>
                  <a:lnTo>
                    <a:pt x="22893" y="21878"/>
                  </a:lnTo>
                  <a:lnTo>
                    <a:pt x="23538" y="21763"/>
                  </a:lnTo>
                  <a:lnTo>
                    <a:pt x="24167" y="21631"/>
                  </a:lnTo>
                  <a:lnTo>
                    <a:pt x="24780" y="21481"/>
                  </a:lnTo>
                  <a:lnTo>
                    <a:pt x="25377" y="21314"/>
                  </a:lnTo>
                  <a:lnTo>
                    <a:pt x="25958" y="21128"/>
                  </a:lnTo>
                  <a:lnTo>
                    <a:pt x="26524" y="20925"/>
                  </a:lnTo>
                  <a:lnTo>
                    <a:pt x="27073" y="20705"/>
                  </a:lnTo>
                  <a:lnTo>
                    <a:pt x="27607" y="20467"/>
                  </a:lnTo>
                  <a:lnTo>
                    <a:pt x="28125" y="20211"/>
                  </a:lnTo>
                  <a:lnTo>
                    <a:pt x="28627" y="19937"/>
                  </a:lnTo>
                  <a:lnTo>
                    <a:pt x="29111" y="19644"/>
                  </a:lnTo>
                  <a:lnTo>
                    <a:pt x="29576" y="19330"/>
                  </a:lnTo>
                  <a:lnTo>
                    <a:pt x="30022" y="18995"/>
                  </a:lnTo>
                  <a:lnTo>
                    <a:pt x="30448" y="18639"/>
                  </a:lnTo>
                  <a:lnTo>
                    <a:pt x="30855" y="18261"/>
                  </a:lnTo>
                  <a:lnTo>
                    <a:pt x="31242" y="17862"/>
                  </a:lnTo>
                  <a:lnTo>
                    <a:pt x="31610" y="17442"/>
                  </a:lnTo>
                  <a:lnTo>
                    <a:pt x="31958" y="17001"/>
                  </a:lnTo>
                  <a:lnTo>
                    <a:pt x="32287" y="16539"/>
                  </a:lnTo>
                  <a:lnTo>
                    <a:pt x="32597" y="16056"/>
                  </a:lnTo>
                  <a:lnTo>
                    <a:pt x="32882" y="15547"/>
                  </a:lnTo>
                  <a:lnTo>
                    <a:pt x="33137" y="15009"/>
                  </a:lnTo>
                  <a:lnTo>
                    <a:pt x="33362" y="14442"/>
                  </a:lnTo>
                  <a:lnTo>
                    <a:pt x="33557" y="13847"/>
                  </a:lnTo>
                  <a:lnTo>
                    <a:pt x="33722" y="13222"/>
                  </a:lnTo>
                  <a:lnTo>
                    <a:pt x="33857" y="12567"/>
                  </a:lnTo>
                  <a:lnTo>
                    <a:pt x="33962" y="11884"/>
                  </a:lnTo>
                  <a:lnTo>
                    <a:pt x="34037" y="11172"/>
                  </a:lnTo>
                  <a:lnTo>
                    <a:pt x="34082" y="10430"/>
                  </a:lnTo>
                  <a:lnTo>
                    <a:pt x="34097" y="9660"/>
                  </a:lnTo>
                  <a:lnTo>
                    <a:pt x="34061" y="8738"/>
                  </a:lnTo>
                  <a:lnTo>
                    <a:pt x="33955" y="7862"/>
                  </a:lnTo>
                  <a:lnTo>
                    <a:pt x="33779" y="7030"/>
                  </a:lnTo>
                  <a:lnTo>
                    <a:pt x="33532" y="6244"/>
                  </a:lnTo>
                  <a:lnTo>
                    <a:pt x="33214" y="5502"/>
                  </a:lnTo>
                  <a:lnTo>
                    <a:pt x="32826" y="4806"/>
                  </a:lnTo>
                  <a:lnTo>
                    <a:pt x="32367" y="4154"/>
                  </a:lnTo>
                  <a:lnTo>
                    <a:pt x="31838" y="3548"/>
                  </a:lnTo>
                  <a:lnTo>
                    <a:pt x="31238" y="2986"/>
                  </a:lnTo>
                  <a:lnTo>
                    <a:pt x="30568" y="2470"/>
                  </a:lnTo>
                  <a:lnTo>
                    <a:pt x="29840" y="2000"/>
                  </a:lnTo>
                  <a:lnTo>
                    <a:pt x="29050" y="1580"/>
                  </a:lnTo>
                  <a:lnTo>
                    <a:pt x="28199" y="1210"/>
                  </a:lnTo>
                  <a:lnTo>
                    <a:pt x="27286" y="889"/>
                  </a:lnTo>
                  <a:lnTo>
                    <a:pt x="26311" y="617"/>
                  </a:lnTo>
                  <a:lnTo>
                    <a:pt x="25275" y="395"/>
                  </a:lnTo>
                  <a:lnTo>
                    <a:pt x="24176" y="222"/>
                  </a:lnTo>
                  <a:lnTo>
                    <a:pt x="23016" y="98"/>
                  </a:lnTo>
                  <a:lnTo>
                    <a:pt x="21794" y="24"/>
                  </a:lnTo>
                  <a:lnTo>
                    <a:pt x="20511" y="0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502952" y="3609917"/>
              <a:ext cx="59857" cy="62151"/>
            </a:xfrm>
            <a:custGeom>
              <a:avLst/>
              <a:pathLst>
                <a:path w="59857" h="62151">
                  <a:moveTo>
                    <a:pt x="51255" y="62151"/>
                  </a:moveTo>
                  <a:lnTo>
                    <a:pt x="47947" y="43977"/>
                  </a:lnTo>
                  <a:lnTo>
                    <a:pt x="19761" y="43977"/>
                  </a:lnTo>
                  <a:lnTo>
                    <a:pt x="9174" y="62151"/>
                  </a:lnTo>
                  <a:lnTo>
                    <a:pt x="0" y="62151"/>
                  </a:lnTo>
                  <a:lnTo>
                    <a:pt x="37405" y="0"/>
                  </a:lnTo>
                  <a:lnTo>
                    <a:pt x="46977" y="0"/>
                  </a:lnTo>
                  <a:lnTo>
                    <a:pt x="5985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526419" y="3616766"/>
              <a:ext cx="23246" cy="30555"/>
            </a:xfrm>
            <a:custGeom>
              <a:avLst/>
              <a:pathLst>
                <a:path w="23246" h="30555">
                  <a:moveTo>
                    <a:pt x="19408" y="9691"/>
                  </a:moveTo>
                  <a:lnTo>
                    <a:pt x="19337" y="9331"/>
                  </a:lnTo>
                  <a:lnTo>
                    <a:pt x="19267" y="8971"/>
                  </a:lnTo>
                  <a:lnTo>
                    <a:pt x="19196" y="8614"/>
                  </a:lnTo>
                  <a:lnTo>
                    <a:pt x="19126" y="8259"/>
                  </a:lnTo>
                  <a:lnTo>
                    <a:pt x="19055" y="7905"/>
                  </a:lnTo>
                  <a:lnTo>
                    <a:pt x="18984" y="7553"/>
                  </a:lnTo>
                  <a:lnTo>
                    <a:pt x="18914" y="7203"/>
                  </a:lnTo>
                  <a:lnTo>
                    <a:pt x="18843" y="6854"/>
                  </a:lnTo>
                  <a:lnTo>
                    <a:pt x="18773" y="6508"/>
                  </a:lnTo>
                  <a:lnTo>
                    <a:pt x="18702" y="6163"/>
                  </a:lnTo>
                  <a:lnTo>
                    <a:pt x="18641" y="5822"/>
                  </a:lnTo>
                  <a:lnTo>
                    <a:pt x="18582" y="5487"/>
                  </a:lnTo>
                  <a:lnTo>
                    <a:pt x="18525" y="5158"/>
                  </a:lnTo>
                  <a:lnTo>
                    <a:pt x="18469" y="4836"/>
                  </a:lnTo>
                  <a:lnTo>
                    <a:pt x="18415" y="4519"/>
                  </a:lnTo>
                  <a:lnTo>
                    <a:pt x="18363" y="4209"/>
                  </a:lnTo>
                  <a:lnTo>
                    <a:pt x="18313" y="3905"/>
                  </a:lnTo>
                  <a:lnTo>
                    <a:pt x="18265" y="3608"/>
                  </a:lnTo>
                  <a:lnTo>
                    <a:pt x="18218" y="3316"/>
                  </a:lnTo>
                  <a:lnTo>
                    <a:pt x="18173" y="3031"/>
                  </a:lnTo>
                  <a:lnTo>
                    <a:pt x="18129" y="2745"/>
                  </a:lnTo>
                  <a:lnTo>
                    <a:pt x="18086" y="2470"/>
                  </a:lnTo>
                  <a:lnTo>
                    <a:pt x="18045" y="2205"/>
                  </a:lnTo>
                  <a:lnTo>
                    <a:pt x="18003" y="1951"/>
                  </a:lnTo>
                  <a:lnTo>
                    <a:pt x="17963" y="1707"/>
                  </a:lnTo>
                  <a:lnTo>
                    <a:pt x="17924" y="1475"/>
                  </a:lnTo>
                  <a:lnTo>
                    <a:pt x="17886" y="1252"/>
                  </a:lnTo>
                  <a:lnTo>
                    <a:pt x="17848" y="1040"/>
                  </a:lnTo>
                  <a:lnTo>
                    <a:pt x="17812" y="839"/>
                  </a:lnTo>
                  <a:lnTo>
                    <a:pt x="17776" y="649"/>
                  </a:lnTo>
                  <a:lnTo>
                    <a:pt x="17750" y="463"/>
                  </a:lnTo>
                  <a:lnTo>
                    <a:pt x="17726" y="292"/>
                  </a:lnTo>
                  <a:lnTo>
                    <a:pt x="17704" y="138"/>
                  </a:lnTo>
                  <a:lnTo>
                    <a:pt x="17335" y="0"/>
                  </a:lnTo>
                  <a:lnTo>
                    <a:pt x="17260" y="138"/>
                  </a:lnTo>
                  <a:lnTo>
                    <a:pt x="17176" y="292"/>
                  </a:lnTo>
                  <a:lnTo>
                    <a:pt x="17083" y="463"/>
                  </a:lnTo>
                  <a:lnTo>
                    <a:pt x="16982" y="649"/>
                  </a:lnTo>
                  <a:lnTo>
                    <a:pt x="16882" y="848"/>
                  </a:lnTo>
                  <a:lnTo>
                    <a:pt x="16775" y="1056"/>
                  </a:lnTo>
                  <a:lnTo>
                    <a:pt x="16663" y="1275"/>
                  </a:lnTo>
                  <a:lnTo>
                    <a:pt x="16544" y="1503"/>
                  </a:lnTo>
                  <a:lnTo>
                    <a:pt x="16419" y="1741"/>
                  </a:lnTo>
                  <a:lnTo>
                    <a:pt x="16288" y="1988"/>
                  </a:lnTo>
                  <a:lnTo>
                    <a:pt x="16151" y="2245"/>
                  </a:lnTo>
                  <a:lnTo>
                    <a:pt x="16008" y="2512"/>
                  </a:lnTo>
                  <a:lnTo>
                    <a:pt x="15858" y="2789"/>
                  </a:lnTo>
                  <a:lnTo>
                    <a:pt x="15703" y="3075"/>
                  </a:lnTo>
                  <a:lnTo>
                    <a:pt x="15542" y="3361"/>
                  </a:lnTo>
                  <a:lnTo>
                    <a:pt x="15378" y="3654"/>
                  </a:lnTo>
                  <a:lnTo>
                    <a:pt x="15210" y="3954"/>
                  </a:lnTo>
                  <a:lnTo>
                    <a:pt x="15039" y="4261"/>
                  </a:lnTo>
                  <a:lnTo>
                    <a:pt x="14865" y="4575"/>
                  </a:lnTo>
                  <a:lnTo>
                    <a:pt x="14686" y="4896"/>
                  </a:lnTo>
                  <a:lnTo>
                    <a:pt x="14505" y="5224"/>
                  </a:lnTo>
                  <a:lnTo>
                    <a:pt x="14319" y="5559"/>
                  </a:lnTo>
                  <a:lnTo>
                    <a:pt x="14131" y="5901"/>
                  </a:lnTo>
                  <a:lnTo>
                    <a:pt x="13938" y="6251"/>
                  </a:lnTo>
                  <a:lnTo>
                    <a:pt x="13743" y="6595"/>
                  </a:lnTo>
                  <a:lnTo>
                    <a:pt x="13547" y="6941"/>
                  </a:lnTo>
                  <a:lnTo>
                    <a:pt x="13348" y="7287"/>
                  </a:lnTo>
                  <a:lnTo>
                    <a:pt x="13148" y="7634"/>
                  </a:lnTo>
                  <a:lnTo>
                    <a:pt x="12946" y="7982"/>
                  </a:lnTo>
                  <a:lnTo>
                    <a:pt x="12742" y="8331"/>
                  </a:lnTo>
                  <a:lnTo>
                    <a:pt x="12536" y="8681"/>
                  </a:lnTo>
                  <a:lnTo>
                    <a:pt x="12329" y="9031"/>
                  </a:lnTo>
                  <a:lnTo>
                    <a:pt x="12120" y="9383"/>
                  </a:lnTo>
                  <a:lnTo>
                    <a:pt x="11909" y="9735"/>
                  </a:lnTo>
                  <a:lnTo>
                    <a:pt x="0" y="30555"/>
                  </a:lnTo>
                  <a:lnTo>
                    <a:pt x="23246" y="30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572646" y="3608990"/>
              <a:ext cx="60739" cy="63959"/>
            </a:xfrm>
            <a:custGeom>
              <a:avLst/>
              <a:pathLst>
                <a:path w="60739" h="63959">
                  <a:moveTo>
                    <a:pt x="54917" y="48212"/>
                  </a:moveTo>
                  <a:lnTo>
                    <a:pt x="54479" y="48852"/>
                  </a:lnTo>
                  <a:lnTo>
                    <a:pt x="54031" y="49486"/>
                  </a:lnTo>
                  <a:lnTo>
                    <a:pt x="53572" y="50112"/>
                  </a:lnTo>
                  <a:lnTo>
                    <a:pt x="53103" y="50731"/>
                  </a:lnTo>
                  <a:lnTo>
                    <a:pt x="52623" y="51344"/>
                  </a:lnTo>
                  <a:lnTo>
                    <a:pt x="52132" y="51949"/>
                  </a:lnTo>
                  <a:lnTo>
                    <a:pt x="51631" y="52547"/>
                  </a:lnTo>
                  <a:lnTo>
                    <a:pt x="51120" y="53138"/>
                  </a:lnTo>
                  <a:lnTo>
                    <a:pt x="50597" y="53722"/>
                  </a:lnTo>
                  <a:lnTo>
                    <a:pt x="50064" y="54299"/>
                  </a:lnTo>
                  <a:lnTo>
                    <a:pt x="49518" y="54865"/>
                  </a:lnTo>
                  <a:lnTo>
                    <a:pt x="48956" y="55418"/>
                  </a:lnTo>
                  <a:lnTo>
                    <a:pt x="48379" y="55956"/>
                  </a:lnTo>
                  <a:lnTo>
                    <a:pt x="47785" y="56480"/>
                  </a:lnTo>
                  <a:lnTo>
                    <a:pt x="47175" y="56990"/>
                  </a:lnTo>
                  <a:lnTo>
                    <a:pt x="46550" y="57486"/>
                  </a:lnTo>
                  <a:lnTo>
                    <a:pt x="45908" y="57967"/>
                  </a:lnTo>
                  <a:lnTo>
                    <a:pt x="45251" y="58435"/>
                  </a:lnTo>
                  <a:lnTo>
                    <a:pt x="44578" y="58888"/>
                  </a:lnTo>
                  <a:lnTo>
                    <a:pt x="43889" y="59328"/>
                  </a:lnTo>
                  <a:lnTo>
                    <a:pt x="43191" y="59743"/>
                  </a:lnTo>
                  <a:lnTo>
                    <a:pt x="42472" y="60141"/>
                  </a:lnTo>
                  <a:lnTo>
                    <a:pt x="41733" y="60523"/>
                  </a:lnTo>
                  <a:lnTo>
                    <a:pt x="40974" y="60887"/>
                  </a:lnTo>
                  <a:lnTo>
                    <a:pt x="40195" y="61235"/>
                  </a:lnTo>
                  <a:lnTo>
                    <a:pt x="39395" y="61567"/>
                  </a:lnTo>
                  <a:lnTo>
                    <a:pt x="38575" y="61881"/>
                  </a:lnTo>
                  <a:lnTo>
                    <a:pt x="37735" y="62179"/>
                  </a:lnTo>
                  <a:lnTo>
                    <a:pt x="36874" y="62460"/>
                  </a:lnTo>
                  <a:lnTo>
                    <a:pt x="35993" y="62724"/>
                  </a:lnTo>
                  <a:lnTo>
                    <a:pt x="35098" y="62959"/>
                  </a:lnTo>
                  <a:lnTo>
                    <a:pt x="34178" y="63169"/>
                  </a:lnTo>
                  <a:lnTo>
                    <a:pt x="33232" y="63354"/>
                  </a:lnTo>
                  <a:lnTo>
                    <a:pt x="32260" y="63515"/>
                  </a:lnTo>
                  <a:lnTo>
                    <a:pt x="31263" y="63650"/>
                  </a:lnTo>
                  <a:lnTo>
                    <a:pt x="30240" y="63762"/>
                  </a:lnTo>
                  <a:lnTo>
                    <a:pt x="29191" y="63848"/>
                  </a:lnTo>
                  <a:lnTo>
                    <a:pt x="28117" y="63910"/>
                  </a:lnTo>
                  <a:lnTo>
                    <a:pt x="27017" y="63947"/>
                  </a:lnTo>
                  <a:lnTo>
                    <a:pt x="25892" y="63959"/>
                  </a:lnTo>
                  <a:lnTo>
                    <a:pt x="24603" y="63939"/>
                  </a:lnTo>
                  <a:lnTo>
                    <a:pt x="23346" y="63878"/>
                  </a:lnTo>
                  <a:lnTo>
                    <a:pt x="22122" y="63777"/>
                  </a:lnTo>
                  <a:lnTo>
                    <a:pt x="20931" y="63635"/>
                  </a:lnTo>
                  <a:lnTo>
                    <a:pt x="19772" y="63452"/>
                  </a:lnTo>
                  <a:lnTo>
                    <a:pt x="18646" y="63229"/>
                  </a:lnTo>
                  <a:lnTo>
                    <a:pt x="17552" y="62965"/>
                  </a:lnTo>
                  <a:lnTo>
                    <a:pt x="16491" y="62661"/>
                  </a:lnTo>
                  <a:lnTo>
                    <a:pt x="15463" y="62316"/>
                  </a:lnTo>
                  <a:lnTo>
                    <a:pt x="14468" y="61930"/>
                  </a:lnTo>
                  <a:lnTo>
                    <a:pt x="13514" y="61510"/>
                  </a:lnTo>
                  <a:lnTo>
                    <a:pt x="12592" y="61060"/>
                  </a:lnTo>
                  <a:lnTo>
                    <a:pt x="11703" y="60582"/>
                  </a:lnTo>
                  <a:lnTo>
                    <a:pt x="10847" y="60074"/>
                  </a:lnTo>
                  <a:lnTo>
                    <a:pt x="10024" y="59537"/>
                  </a:lnTo>
                  <a:lnTo>
                    <a:pt x="9233" y="58971"/>
                  </a:lnTo>
                  <a:lnTo>
                    <a:pt x="8474" y="58376"/>
                  </a:lnTo>
                  <a:lnTo>
                    <a:pt x="7749" y="57752"/>
                  </a:lnTo>
                  <a:lnTo>
                    <a:pt x="7056" y="57099"/>
                  </a:lnTo>
                  <a:lnTo>
                    <a:pt x="6395" y="56416"/>
                  </a:lnTo>
                  <a:lnTo>
                    <a:pt x="5768" y="55699"/>
                  </a:lnTo>
                  <a:lnTo>
                    <a:pt x="5173" y="54957"/>
                  </a:lnTo>
                  <a:lnTo>
                    <a:pt x="4610" y="54192"/>
                  </a:lnTo>
                  <a:lnTo>
                    <a:pt x="4081" y="53403"/>
                  </a:lnTo>
                  <a:lnTo>
                    <a:pt x="3583" y="52590"/>
                  </a:lnTo>
                  <a:lnTo>
                    <a:pt x="3119" y="51753"/>
                  </a:lnTo>
                  <a:lnTo>
                    <a:pt x="2687" y="50892"/>
                  </a:lnTo>
                  <a:lnTo>
                    <a:pt x="2288" y="50008"/>
                  </a:lnTo>
                  <a:lnTo>
                    <a:pt x="1921" y="49100"/>
                  </a:lnTo>
                  <a:lnTo>
                    <a:pt x="1587" y="48168"/>
                  </a:lnTo>
                  <a:lnTo>
                    <a:pt x="1286" y="47208"/>
                  </a:lnTo>
                  <a:lnTo>
                    <a:pt x="1016" y="46236"/>
                  </a:lnTo>
                  <a:lnTo>
                    <a:pt x="778" y="45250"/>
                  </a:lnTo>
                  <a:lnTo>
                    <a:pt x="571" y="44251"/>
                  </a:lnTo>
                  <a:lnTo>
                    <a:pt x="396" y="43238"/>
                  </a:lnTo>
                  <a:lnTo>
                    <a:pt x="254" y="42213"/>
                  </a:lnTo>
                  <a:lnTo>
                    <a:pt x="142" y="41174"/>
                  </a:lnTo>
                  <a:lnTo>
                    <a:pt x="63" y="40122"/>
                  </a:lnTo>
                  <a:lnTo>
                    <a:pt x="15" y="39057"/>
                  </a:lnTo>
                  <a:lnTo>
                    <a:pt x="0" y="37978"/>
                  </a:lnTo>
                  <a:lnTo>
                    <a:pt x="11" y="36890"/>
                  </a:lnTo>
                  <a:lnTo>
                    <a:pt x="47" y="35812"/>
                  </a:lnTo>
                  <a:lnTo>
                    <a:pt x="107" y="34744"/>
                  </a:lnTo>
                  <a:lnTo>
                    <a:pt x="190" y="33687"/>
                  </a:lnTo>
                  <a:lnTo>
                    <a:pt x="297" y="32641"/>
                  </a:lnTo>
                  <a:lnTo>
                    <a:pt x="428" y="31605"/>
                  </a:lnTo>
                  <a:lnTo>
                    <a:pt x="583" y="30580"/>
                  </a:lnTo>
                  <a:lnTo>
                    <a:pt x="762" y="29566"/>
                  </a:lnTo>
                  <a:lnTo>
                    <a:pt x="964" y="28562"/>
                  </a:lnTo>
                  <a:lnTo>
                    <a:pt x="1190" y="27568"/>
                  </a:lnTo>
                  <a:lnTo>
                    <a:pt x="1439" y="26588"/>
                  </a:lnTo>
                  <a:lnTo>
                    <a:pt x="1707" y="25622"/>
                  </a:lnTo>
                  <a:lnTo>
                    <a:pt x="1996" y="24672"/>
                  </a:lnTo>
                  <a:lnTo>
                    <a:pt x="2306" y="23736"/>
                  </a:lnTo>
                  <a:lnTo>
                    <a:pt x="2635" y="22815"/>
                  </a:lnTo>
                  <a:lnTo>
                    <a:pt x="2985" y="21910"/>
                  </a:lnTo>
                  <a:lnTo>
                    <a:pt x="3355" y="21019"/>
                  </a:lnTo>
                  <a:lnTo>
                    <a:pt x="3745" y="20144"/>
                  </a:lnTo>
                  <a:lnTo>
                    <a:pt x="4156" y="19283"/>
                  </a:lnTo>
                  <a:lnTo>
                    <a:pt x="4587" y="18438"/>
                  </a:lnTo>
                  <a:lnTo>
                    <a:pt x="5038" y="17599"/>
                  </a:lnTo>
                  <a:lnTo>
                    <a:pt x="5508" y="16777"/>
                  </a:lnTo>
                  <a:lnTo>
                    <a:pt x="5998" y="15972"/>
                  </a:lnTo>
                  <a:lnTo>
                    <a:pt x="6507" y="15184"/>
                  </a:lnTo>
                  <a:lnTo>
                    <a:pt x="7035" y="14412"/>
                  </a:lnTo>
                  <a:lnTo>
                    <a:pt x="7583" y="13658"/>
                  </a:lnTo>
                  <a:lnTo>
                    <a:pt x="8150" y="12920"/>
                  </a:lnTo>
                  <a:lnTo>
                    <a:pt x="8737" y="12199"/>
                  </a:lnTo>
                  <a:lnTo>
                    <a:pt x="9343" y="11494"/>
                  </a:lnTo>
                  <a:lnTo>
                    <a:pt x="9968" y="10806"/>
                  </a:lnTo>
                  <a:lnTo>
                    <a:pt x="10612" y="10129"/>
                  </a:lnTo>
                  <a:lnTo>
                    <a:pt x="11271" y="9473"/>
                  </a:lnTo>
                  <a:lnTo>
                    <a:pt x="11945" y="8837"/>
                  </a:lnTo>
                  <a:lnTo>
                    <a:pt x="12636" y="8223"/>
                  </a:lnTo>
                  <a:lnTo>
                    <a:pt x="13343" y="7631"/>
                  </a:lnTo>
                  <a:lnTo>
                    <a:pt x="14065" y="7059"/>
                  </a:lnTo>
                  <a:lnTo>
                    <a:pt x="14804" y="6508"/>
                  </a:lnTo>
                  <a:lnTo>
                    <a:pt x="15558" y="5979"/>
                  </a:lnTo>
                  <a:lnTo>
                    <a:pt x="16328" y="5471"/>
                  </a:lnTo>
                  <a:lnTo>
                    <a:pt x="17114" y="4984"/>
                  </a:lnTo>
                  <a:lnTo>
                    <a:pt x="17924" y="4519"/>
                  </a:lnTo>
                  <a:lnTo>
                    <a:pt x="18748" y="4075"/>
                  </a:lnTo>
                  <a:lnTo>
                    <a:pt x="19586" y="3654"/>
                  </a:lnTo>
                  <a:lnTo>
                    <a:pt x="20438" y="3255"/>
                  </a:lnTo>
                  <a:lnTo>
                    <a:pt x="21305" y="2878"/>
                  </a:lnTo>
                  <a:lnTo>
                    <a:pt x="22185" y="2523"/>
                  </a:lnTo>
                  <a:lnTo>
                    <a:pt x="23080" y="2190"/>
                  </a:lnTo>
                  <a:lnTo>
                    <a:pt x="23988" y="1879"/>
                  </a:lnTo>
                  <a:lnTo>
                    <a:pt x="24911" y="1590"/>
                  </a:lnTo>
                  <a:lnTo>
                    <a:pt x="25848" y="1323"/>
                  </a:lnTo>
                  <a:lnTo>
                    <a:pt x="26798" y="1071"/>
                  </a:lnTo>
                  <a:lnTo>
                    <a:pt x="27759" y="846"/>
                  </a:lnTo>
                  <a:lnTo>
                    <a:pt x="28732" y="648"/>
                  </a:lnTo>
                  <a:lnTo>
                    <a:pt x="29716" y="476"/>
                  </a:lnTo>
                  <a:lnTo>
                    <a:pt x="30711" y="330"/>
                  </a:lnTo>
                  <a:lnTo>
                    <a:pt x="31718" y="211"/>
                  </a:lnTo>
                  <a:lnTo>
                    <a:pt x="32737" y="119"/>
                  </a:lnTo>
                  <a:lnTo>
                    <a:pt x="33767" y="52"/>
                  </a:lnTo>
                  <a:lnTo>
                    <a:pt x="34808" y="13"/>
                  </a:lnTo>
                  <a:lnTo>
                    <a:pt x="35861" y="0"/>
                  </a:lnTo>
                  <a:lnTo>
                    <a:pt x="36985" y="13"/>
                  </a:lnTo>
                  <a:lnTo>
                    <a:pt x="38081" y="52"/>
                  </a:lnTo>
                  <a:lnTo>
                    <a:pt x="39148" y="119"/>
                  </a:lnTo>
                  <a:lnTo>
                    <a:pt x="40187" y="211"/>
                  </a:lnTo>
                  <a:lnTo>
                    <a:pt x="41198" y="330"/>
                  </a:lnTo>
                  <a:lnTo>
                    <a:pt x="42181" y="476"/>
                  </a:lnTo>
                  <a:lnTo>
                    <a:pt x="43136" y="648"/>
                  </a:lnTo>
                  <a:lnTo>
                    <a:pt x="44062" y="846"/>
                  </a:lnTo>
                  <a:lnTo>
                    <a:pt x="44960" y="1071"/>
                  </a:lnTo>
                  <a:lnTo>
                    <a:pt x="45830" y="1323"/>
                  </a:lnTo>
                  <a:lnTo>
                    <a:pt x="46673" y="1587"/>
                  </a:lnTo>
                  <a:lnTo>
                    <a:pt x="47492" y="1868"/>
                  </a:lnTo>
                  <a:lnTo>
                    <a:pt x="48286" y="2166"/>
                  </a:lnTo>
                  <a:lnTo>
                    <a:pt x="49055" y="2480"/>
                  </a:lnTo>
                  <a:lnTo>
                    <a:pt x="49800" y="2812"/>
                  </a:lnTo>
                  <a:lnTo>
                    <a:pt x="50520" y="3160"/>
                  </a:lnTo>
                  <a:lnTo>
                    <a:pt x="51215" y="3524"/>
                  </a:lnTo>
                  <a:lnTo>
                    <a:pt x="51885" y="3906"/>
                  </a:lnTo>
                  <a:lnTo>
                    <a:pt x="52531" y="4304"/>
                  </a:lnTo>
                  <a:lnTo>
                    <a:pt x="53152" y="4719"/>
                  </a:lnTo>
                  <a:lnTo>
                    <a:pt x="53749" y="5149"/>
                  </a:lnTo>
                  <a:lnTo>
                    <a:pt x="54322" y="5591"/>
                  </a:lnTo>
                  <a:lnTo>
                    <a:pt x="54871" y="6045"/>
                  </a:lnTo>
                  <a:lnTo>
                    <a:pt x="55397" y="6512"/>
                  </a:lnTo>
                  <a:lnTo>
                    <a:pt x="55898" y="6991"/>
                  </a:lnTo>
                  <a:lnTo>
                    <a:pt x="56376" y="7482"/>
                  </a:lnTo>
                  <a:lnTo>
                    <a:pt x="56830" y="7986"/>
                  </a:lnTo>
                  <a:lnTo>
                    <a:pt x="57260" y="8502"/>
                  </a:lnTo>
                  <a:lnTo>
                    <a:pt x="57666" y="9031"/>
                  </a:lnTo>
                  <a:lnTo>
                    <a:pt x="58048" y="9571"/>
                  </a:lnTo>
                  <a:lnTo>
                    <a:pt x="58409" y="10120"/>
                  </a:lnTo>
                  <a:lnTo>
                    <a:pt x="58749" y="10672"/>
                  </a:lnTo>
                  <a:lnTo>
                    <a:pt x="59069" y="11228"/>
                  </a:lnTo>
                  <a:lnTo>
                    <a:pt x="59368" y="11787"/>
                  </a:lnTo>
                  <a:lnTo>
                    <a:pt x="59647" y="12350"/>
                  </a:lnTo>
                  <a:lnTo>
                    <a:pt x="59906" y="12917"/>
                  </a:lnTo>
                  <a:lnTo>
                    <a:pt x="60145" y="13487"/>
                  </a:lnTo>
                  <a:lnTo>
                    <a:pt x="60363" y="14060"/>
                  </a:lnTo>
                  <a:lnTo>
                    <a:pt x="60561" y="14637"/>
                  </a:lnTo>
                  <a:lnTo>
                    <a:pt x="60739" y="15217"/>
                  </a:lnTo>
                  <a:lnTo>
                    <a:pt x="52799" y="17644"/>
                  </a:lnTo>
                  <a:lnTo>
                    <a:pt x="52660" y="17231"/>
                  </a:lnTo>
                  <a:lnTo>
                    <a:pt x="52506" y="16821"/>
                  </a:lnTo>
                  <a:lnTo>
                    <a:pt x="52339" y="16416"/>
                  </a:lnTo>
                  <a:lnTo>
                    <a:pt x="52157" y="16013"/>
                  </a:lnTo>
                  <a:lnTo>
                    <a:pt x="51961" y="15614"/>
                  </a:lnTo>
                  <a:lnTo>
                    <a:pt x="51751" y="15219"/>
                  </a:lnTo>
                  <a:lnTo>
                    <a:pt x="51527" y="14828"/>
                  </a:lnTo>
                  <a:lnTo>
                    <a:pt x="51289" y="14439"/>
                  </a:lnTo>
                  <a:lnTo>
                    <a:pt x="51037" y="14055"/>
                  </a:lnTo>
                  <a:lnTo>
                    <a:pt x="50770" y="13674"/>
                  </a:lnTo>
                  <a:lnTo>
                    <a:pt x="50489" y="13290"/>
                  </a:lnTo>
                  <a:lnTo>
                    <a:pt x="50192" y="12915"/>
                  </a:lnTo>
                  <a:lnTo>
                    <a:pt x="49878" y="12549"/>
                  </a:lnTo>
                  <a:lnTo>
                    <a:pt x="49549" y="12192"/>
                  </a:lnTo>
                  <a:lnTo>
                    <a:pt x="49204" y="11843"/>
                  </a:lnTo>
                  <a:lnTo>
                    <a:pt x="48844" y="11503"/>
                  </a:lnTo>
                  <a:lnTo>
                    <a:pt x="48467" y="11173"/>
                  </a:lnTo>
                  <a:lnTo>
                    <a:pt x="48074" y="10851"/>
                  </a:lnTo>
                  <a:lnTo>
                    <a:pt x="47666" y="10537"/>
                  </a:lnTo>
                  <a:lnTo>
                    <a:pt x="47241" y="10233"/>
                  </a:lnTo>
                  <a:lnTo>
                    <a:pt x="46810" y="9931"/>
                  </a:lnTo>
                  <a:lnTo>
                    <a:pt x="46361" y="9642"/>
                  </a:lnTo>
                  <a:lnTo>
                    <a:pt x="45896" y="9366"/>
                  </a:lnTo>
                  <a:lnTo>
                    <a:pt x="45414" y="9104"/>
                  </a:lnTo>
                  <a:lnTo>
                    <a:pt x="44915" y="8855"/>
                  </a:lnTo>
                  <a:lnTo>
                    <a:pt x="44399" y="8619"/>
                  </a:lnTo>
                  <a:lnTo>
                    <a:pt x="43867" y="8396"/>
                  </a:lnTo>
                  <a:lnTo>
                    <a:pt x="43317" y="8186"/>
                  </a:lnTo>
                  <a:lnTo>
                    <a:pt x="42751" y="7990"/>
                  </a:lnTo>
                  <a:lnTo>
                    <a:pt x="42169" y="7807"/>
                  </a:lnTo>
                  <a:lnTo>
                    <a:pt x="41577" y="7631"/>
                  </a:lnTo>
                  <a:lnTo>
                    <a:pt x="40967" y="7474"/>
                  </a:lnTo>
                  <a:lnTo>
                    <a:pt x="40339" y="7335"/>
                  </a:lnTo>
                  <a:lnTo>
                    <a:pt x="39692" y="7214"/>
                  </a:lnTo>
                  <a:lnTo>
                    <a:pt x="39026" y="7112"/>
                  </a:lnTo>
                  <a:lnTo>
                    <a:pt x="38342" y="7029"/>
                  </a:lnTo>
                  <a:lnTo>
                    <a:pt x="37639" y="6964"/>
                  </a:lnTo>
                  <a:lnTo>
                    <a:pt x="36918" y="6918"/>
                  </a:lnTo>
                  <a:lnTo>
                    <a:pt x="36178" y="6890"/>
                  </a:lnTo>
                  <a:lnTo>
                    <a:pt x="35420" y="6881"/>
                  </a:lnTo>
                  <a:lnTo>
                    <a:pt x="34146" y="6904"/>
                  </a:lnTo>
                  <a:lnTo>
                    <a:pt x="32900" y="6976"/>
                  </a:lnTo>
                  <a:lnTo>
                    <a:pt x="31683" y="7095"/>
                  </a:lnTo>
                  <a:lnTo>
                    <a:pt x="30494" y="7262"/>
                  </a:lnTo>
                  <a:lnTo>
                    <a:pt x="29333" y="7476"/>
                  </a:lnTo>
                  <a:lnTo>
                    <a:pt x="28200" y="7738"/>
                  </a:lnTo>
                  <a:lnTo>
                    <a:pt x="27095" y="8048"/>
                  </a:lnTo>
                  <a:lnTo>
                    <a:pt x="26019" y="8405"/>
                  </a:lnTo>
                  <a:lnTo>
                    <a:pt x="24971" y="8810"/>
                  </a:lnTo>
                  <a:lnTo>
                    <a:pt x="23951" y="9263"/>
                  </a:lnTo>
                  <a:lnTo>
                    <a:pt x="22961" y="9749"/>
                  </a:lnTo>
                  <a:lnTo>
                    <a:pt x="22002" y="10272"/>
                  </a:lnTo>
                  <a:lnTo>
                    <a:pt x="21073" y="10832"/>
                  </a:lnTo>
                  <a:lnTo>
                    <a:pt x="20175" y="11429"/>
                  </a:lnTo>
                  <a:lnTo>
                    <a:pt x="19309" y="12064"/>
                  </a:lnTo>
                  <a:lnTo>
                    <a:pt x="18473" y="12735"/>
                  </a:lnTo>
                  <a:lnTo>
                    <a:pt x="17668" y="13443"/>
                  </a:lnTo>
                  <a:lnTo>
                    <a:pt x="16894" y="14189"/>
                  </a:lnTo>
                  <a:lnTo>
                    <a:pt x="16150" y="14971"/>
                  </a:lnTo>
                  <a:lnTo>
                    <a:pt x="15438" y="15791"/>
                  </a:lnTo>
                  <a:lnTo>
                    <a:pt x="14758" y="16636"/>
                  </a:lnTo>
                  <a:lnTo>
                    <a:pt x="14111" y="17513"/>
                  </a:lnTo>
                  <a:lnTo>
                    <a:pt x="13498" y="18422"/>
                  </a:lnTo>
                  <a:lnTo>
                    <a:pt x="12918" y="19362"/>
                  </a:lnTo>
                  <a:lnTo>
                    <a:pt x="12372" y="20334"/>
                  </a:lnTo>
                  <a:lnTo>
                    <a:pt x="11860" y="21338"/>
                  </a:lnTo>
                  <a:lnTo>
                    <a:pt x="11381" y="22374"/>
                  </a:lnTo>
                  <a:lnTo>
                    <a:pt x="10935" y="23441"/>
                  </a:lnTo>
                  <a:lnTo>
                    <a:pt x="10523" y="24541"/>
                  </a:lnTo>
                  <a:lnTo>
                    <a:pt x="10145" y="25672"/>
                  </a:lnTo>
                  <a:lnTo>
                    <a:pt x="9801" y="26820"/>
                  </a:lnTo>
                  <a:lnTo>
                    <a:pt x="9494" y="27990"/>
                  </a:lnTo>
                  <a:lnTo>
                    <a:pt x="9222" y="29181"/>
                  </a:lnTo>
                  <a:lnTo>
                    <a:pt x="8987" y="30393"/>
                  </a:lnTo>
                  <a:lnTo>
                    <a:pt x="8788" y="31626"/>
                  </a:lnTo>
                  <a:lnTo>
                    <a:pt x="8626" y="32881"/>
                  </a:lnTo>
                  <a:lnTo>
                    <a:pt x="8499" y="34157"/>
                  </a:lnTo>
                  <a:lnTo>
                    <a:pt x="8409" y="35453"/>
                  </a:lnTo>
                  <a:lnTo>
                    <a:pt x="8354" y="36771"/>
                  </a:lnTo>
                  <a:lnTo>
                    <a:pt x="8336" y="38111"/>
                  </a:lnTo>
                  <a:lnTo>
                    <a:pt x="8348" y="38933"/>
                  </a:lnTo>
                  <a:lnTo>
                    <a:pt x="8382" y="39743"/>
                  </a:lnTo>
                  <a:lnTo>
                    <a:pt x="8440" y="40539"/>
                  </a:lnTo>
                  <a:lnTo>
                    <a:pt x="8520" y="41322"/>
                  </a:lnTo>
                  <a:lnTo>
                    <a:pt x="8623" y="42092"/>
                  </a:lnTo>
                  <a:lnTo>
                    <a:pt x="8749" y="42848"/>
                  </a:lnTo>
                  <a:lnTo>
                    <a:pt x="8898" y="43591"/>
                  </a:lnTo>
                  <a:lnTo>
                    <a:pt x="9070" y="44321"/>
                  </a:lnTo>
                  <a:lnTo>
                    <a:pt x="9265" y="45038"/>
                  </a:lnTo>
                  <a:lnTo>
                    <a:pt x="9483" y="45742"/>
                  </a:lnTo>
                  <a:lnTo>
                    <a:pt x="9724" y="46429"/>
                  </a:lnTo>
                  <a:lnTo>
                    <a:pt x="9986" y="47099"/>
                  </a:lnTo>
                  <a:lnTo>
                    <a:pt x="10271" y="47749"/>
                  </a:lnTo>
                  <a:lnTo>
                    <a:pt x="10577" y="48381"/>
                  </a:lnTo>
                  <a:lnTo>
                    <a:pt x="10906" y="48995"/>
                  </a:lnTo>
                  <a:lnTo>
                    <a:pt x="11256" y="49590"/>
                  </a:lnTo>
                  <a:lnTo>
                    <a:pt x="11629" y="50166"/>
                  </a:lnTo>
                  <a:lnTo>
                    <a:pt x="12024" y="50724"/>
                  </a:lnTo>
                  <a:lnTo>
                    <a:pt x="12441" y="51264"/>
                  </a:lnTo>
                  <a:lnTo>
                    <a:pt x="12880" y="51785"/>
                  </a:lnTo>
                  <a:lnTo>
                    <a:pt x="13349" y="52277"/>
                  </a:lnTo>
                  <a:lnTo>
                    <a:pt x="13841" y="52746"/>
                  </a:lnTo>
                  <a:lnTo>
                    <a:pt x="14355" y="53194"/>
                  </a:lnTo>
                  <a:lnTo>
                    <a:pt x="14891" y="53620"/>
                  </a:lnTo>
                  <a:lnTo>
                    <a:pt x="15449" y="54023"/>
                  </a:lnTo>
                  <a:lnTo>
                    <a:pt x="16029" y="54405"/>
                  </a:lnTo>
                  <a:lnTo>
                    <a:pt x="16631" y="54764"/>
                  </a:lnTo>
                  <a:lnTo>
                    <a:pt x="17255" y="55102"/>
                  </a:lnTo>
                  <a:lnTo>
                    <a:pt x="17902" y="55417"/>
                  </a:lnTo>
                  <a:lnTo>
                    <a:pt x="18570" y="55711"/>
                  </a:lnTo>
                  <a:lnTo>
                    <a:pt x="19260" y="55979"/>
                  </a:lnTo>
                  <a:lnTo>
                    <a:pt x="19973" y="56219"/>
                  </a:lnTo>
                  <a:lnTo>
                    <a:pt x="20707" y="56430"/>
                  </a:lnTo>
                  <a:lnTo>
                    <a:pt x="21463" y="56614"/>
                  </a:lnTo>
                  <a:lnTo>
                    <a:pt x="22242" y="56769"/>
                  </a:lnTo>
                  <a:lnTo>
                    <a:pt x="23043" y="56896"/>
                  </a:lnTo>
                  <a:lnTo>
                    <a:pt x="23865" y="56995"/>
                  </a:lnTo>
                  <a:lnTo>
                    <a:pt x="24710" y="57066"/>
                  </a:lnTo>
                  <a:lnTo>
                    <a:pt x="25577" y="57108"/>
                  </a:lnTo>
                  <a:lnTo>
                    <a:pt x="26466" y="57122"/>
                  </a:lnTo>
                  <a:lnTo>
                    <a:pt x="27253" y="57112"/>
                  </a:lnTo>
                  <a:lnTo>
                    <a:pt x="28027" y="57080"/>
                  </a:lnTo>
                  <a:lnTo>
                    <a:pt x="28788" y="57027"/>
                  </a:lnTo>
                  <a:lnTo>
                    <a:pt x="29536" y="56953"/>
                  </a:lnTo>
                  <a:lnTo>
                    <a:pt x="30270" y="56857"/>
                  </a:lnTo>
                  <a:lnTo>
                    <a:pt x="30991" y="56741"/>
                  </a:lnTo>
                  <a:lnTo>
                    <a:pt x="31699" y="56603"/>
                  </a:lnTo>
                  <a:lnTo>
                    <a:pt x="32394" y="56445"/>
                  </a:lnTo>
                  <a:lnTo>
                    <a:pt x="33075" y="56265"/>
                  </a:lnTo>
                  <a:lnTo>
                    <a:pt x="33744" y="56063"/>
                  </a:lnTo>
                  <a:lnTo>
                    <a:pt x="34400" y="55836"/>
                  </a:lnTo>
                  <a:lnTo>
                    <a:pt x="35044" y="55596"/>
                  </a:lnTo>
                  <a:lnTo>
                    <a:pt x="35677" y="55342"/>
                  </a:lnTo>
                  <a:lnTo>
                    <a:pt x="36299" y="55075"/>
                  </a:lnTo>
                  <a:lnTo>
                    <a:pt x="36909" y="54795"/>
                  </a:lnTo>
                  <a:lnTo>
                    <a:pt x="37507" y="54502"/>
                  </a:lnTo>
                  <a:lnTo>
                    <a:pt x="38094" y="54195"/>
                  </a:lnTo>
                  <a:lnTo>
                    <a:pt x="38670" y="53876"/>
                  </a:lnTo>
                  <a:lnTo>
                    <a:pt x="39234" y="53543"/>
                  </a:lnTo>
                  <a:lnTo>
                    <a:pt x="39787" y="53196"/>
                  </a:lnTo>
                  <a:lnTo>
                    <a:pt x="40336" y="52830"/>
                  </a:lnTo>
                  <a:lnTo>
                    <a:pt x="40874" y="52453"/>
                  </a:lnTo>
                  <a:lnTo>
                    <a:pt x="41399" y="52068"/>
                  </a:lnTo>
                  <a:lnTo>
                    <a:pt x="41911" y="51672"/>
                  </a:lnTo>
                  <a:lnTo>
                    <a:pt x="42411" y="51266"/>
                  </a:lnTo>
                  <a:lnTo>
                    <a:pt x="42899" y="50851"/>
                  </a:lnTo>
                  <a:lnTo>
                    <a:pt x="43375" y="50427"/>
                  </a:lnTo>
                  <a:lnTo>
                    <a:pt x="43838" y="49992"/>
                  </a:lnTo>
                  <a:lnTo>
                    <a:pt x="44289" y="49548"/>
                  </a:lnTo>
                  <a:lnTo>
                    <a:pt x="44727" y="49094"/>
                  </a:lnTo>
                  <a:lnTo>
                    <a:pt x="45163" y="48625"/>
                  </a:lnTo>
                  <a:lnTo>
                    <a:pt x="45588" y="48154"/>
                  </a:lnTo>
                  <a:lnTo>
                    <a:pt x="46003" y="47679"/>
                  </a:lnTo>
                  <a:lnTo>
                    <a:pt x="46407" y="47203"/>
                  </a:lnTo>
                  <a:lnTo>
                    <a:pt x="46800" y="46723"/>
                  </a:lnTo>
                  <a:lnTo>
                    <a:pt x="47183" y="46241"/>
                  </a:lnTo>
                  <a:lnTo>
                    <a:pt x="47555" y="45756"/>
                  </a:lnTo>
                  <a:lnTo>
                    <a:pt x="47917" y="45269"/>
                  </a:lnTo>
                  <a:lnTo>
                    <a:pt x="48268" y="44779"/>
                  </a:lnTo>
                  <a:lnTo>
                    <a:pt x="48609" y="442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641017" y="3609917"/>
              <a:ext cx="52402" cy="62151"/>
            </a:xfrm>
            <a:custGeom>
              <a:avLst/>
              <a:pathLst>
                <a:path w="52402" h="62151">
                  <a:moveTo>
                    <a:pt x="29730" y="6881"/>
                  </a:moveTo>
                  <a:lnTo>
                    <a:pt x="18967" y="62151"/>
                  </a:lnTo>
                  <a:lnTo>
                    <a:pt x="10586" y="62151"/>
                  </a:lnTo>
                  <a:lnTo>
                    <a:pt x="21349" y="6881"/>
                  </a:lnTo>
                  <a:lnTo>
                    <a:pt x="0" y="6881"/>
                  </a:lnTo>
                  <a:lnTo>
                    <a:pt x="1323" y="0"/>
                  </a:lnTo>
                  <a:lnTo>
                    <a:pt x="52402" y="0"/>
                  </a:lnTo>
                  <a:lnTo>
                    <a:pt x="51079" y="6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690861" y="3609917"/>
              <a:ext cx="58313" cy="62151"/>
            </a:xfrm>
            <a:custGeom>
              <a:avLst/>
              <a:pathLst>
                <a:path w="58313" h="62151">
                  <a:moveTo>
                    <a:pt x="0" y="62151"/>
                  </a:moveTo>
                  <a:lnTo>
                    <a:pt x="12042" y="0"/>
                  </a:lnTo>
                  <a:lnTo>
                    <a:pt x="58313" y="0"/>
                  </a:lnTo>
                  <a:lnTo>
                    <a:pt x="56990" y="6881"/>
                  </a:lnTo>
                  <a:lnTo>
                    <a:pt x="19143" y="6881"/>
                  </a:lnTo>
                  <a:lnTo>
                    <a:pt x="15262" y="26818"/>
                  </a:lnTo>
                  <a:lnTo>
                    <a:pt x="50461" y="26818"/>
                  </a:lnTo>
                  <a:lnTo>
                    <a:pt x="49138" y="33611"/>
                  </a:lnTo>
                  <a:lnTo>
                    <a:pt x="13938" y="33611"/>
                  </a:lnTo>
                  <a:lnTo>
                    <a:pt x="9748" y="55269"/>
                  </a:lnTo>
                  <a:lnTo>
                    <a:pt x="49403" y="55269"/>
                  </a:lnTo>
                  <a:lnTo>
                    <a:pt x="4808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751116" y="3609917"/>
              <a:ext cx="59680" cy="62151"/>
            </a:xfrm>
            <a:custGeom>
              <a:avLst/>
              <a:pathLst>
                <a:path w="59680" h="62151">
                  <a:moveTo>
                    <a:pt x="43580" y="62151"/>
                  </a:moveTo>
                  <a:lnTo>
                    <a:pt x="32862" y="36346"/>
                  </a:lnTo>
                  <a:lnTo>
                    <a:pt x="13409" y="36346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39037" y="0"/>
                  </a:lnTo>
                  <a:lnTo>
                    <a:pt x="39946" y="11"/>
                  </a:lnTo>
                  <a:lnTo>
                    <a:pt x="40840" y="45"/>
                  </a:lnTo>
                  <a:lnTo>
                    <a:pt x="41718" y="103"/>
                  </a:lnTo>
                  <a:lnTo>
                    <a:pt x="42580" y="183"/>
                  </a:lnTo>
                  <a:lnTo>
                    <a:pt x="43426" y="286"/>
                  </a:lnTo>
                  <a:lnTo>
                    <a:pt x="44256" y="412"/>
                  </a:lnTo>
                  <a:lnTo>
                    <a:pt x="45070" y="561"/>
                  </a:lnTo>
                  <a:lnTo>
                    <a:pt x="45869" y="733"/>
                  </a:lnTo>
                  <a:lnTo>
                    <a:pt x="46651" y="928"/>
                  </a:lnTo>
                  <a:lnTo>
                    <a:pt x="47418" y="1146"/>
                  </a:lnTo>
                  <a:lnTo>
                    <a:pt x="48166" y="1377"/>
                  </a:lnTo>
                  <a:lnTo>
                    <a:pt x="48891" y="1628"/>
                  </a:lnTo>
                  <a:lnTo>
                    <a:pt x="49595" y="1899"/>
                  </a:lnTo>
                  <a:lnTo>
                    <a:pt x="50276" y="2191"/>
                  </a:lnTo>
                  <a:lnTo>
                    <a:pt x="50936" y="2503"/>
                  </a:lnTo>
                  <a:lnTo>
                    <a:pt x="51573" y="2835"/>
                  </a:lnTo>
                  <a:lnTo>
                    <a:pt x="52188" y="3187"/>
                  </a:lnTo>
                  <a:lnTo>
                    <a:pt x="52782" y="3560"/>
                  </a:lnTo>
                  <a:lnTo>
                    <a:pt x="53353" y="3953"/>
                  </a:lnTo>
                  <a:lnTo>
                    <a:pt x="53902" y="4366"/>
                  </a:lnTo>
                  <a:lnTo>
                    <a:pt x="54437" y="4799"/>
                  </a:lnTo>
                  <a:lnTo>
                    <a:pt x="54947" y="5250"/>
                  </a:lnTo>
                  <a:lnTo>
                    <a:pt x="55432" y="5720"/>
                  </a:lnTo>
                  <a:lnTo>
                    <a:pt x="55892" y="6208"/>
                  </a:lnTo>
                  <a:lnTo>
                    <a:pt x="56328" y="6715"/>
                  </a:lnTo>
                  <a:lnTo>
                    <a:pt x="56739" y="7241"/>
                  </a:lnTo>
                  <a:lnTo>
                    <a:pt x="57126" y="7784"/>
                  </a:lnTo>
                  <a:lnTo>
                    <a:pt x="57487" y="8347"/>
                  </a:lnTo>
                  <a:lnTo>
                    <a:pt x="57824" y="8928"/>
                  </a:lnTo>
                  <a:lnTo>
                    <a:pt x="58137" y="9527"/>
                  </a:lnTo>
                  <a:lnTo>
                    <a:pt x="58430" y="10135"/>
                  </a:lnTo>
                  <a:lnTo>
                    <a:pt x="58692" y="10759"/>
                  </a:lnTo>
                  <a:lnTo>
                    <a:pt x="58924" y="11398"/>
                  </a:lnTo>
                  <a:lnTo>
                    <a:pt x="59125" y="12054"/>
                  </a:lnTo>
                  <a:lnTo>
                    <a:pt x="59295" y="12725"/>
                  </a:lnTo>
                  <a:lnTo>
                    <a:pt x="59433" y="13413"/>
                  </a:lnTo>
                  <a:lnTo>
                    <a:pt x="59542" y="14116"/>
                  </a:lnTo>
                  <a:lnTo>
                    <a:pt x="59619" y="14835"/>
                  </a:lnTo>
                  <a:lnTo>
                    <a:pt x="59665" y="15569"/>
                  </a:lnTo>
                  <a:lnTo>
                    <a:pt x="59680" y="16320"/>
                  </a:lnTo>
                  <a:lnTo>
                    <a:pt x="59633" y="17944"/>
                  </a:lnTo>
                  <a:lnTo>
                    <a:pt x="59490" y="19500"/>
                  </a:lnTo>
                  <a:lnTo>
                    <a:pt x="59252" y="20986"/>
                  </a:lnTo>
                  <a:lnTo>
                    <a:pt x="58918" y="22404"/>
                  </a:lnTo>
                  <a:lnTo>
                    <a:pt x="58490" y="23753"/>
                  </a:lnTo>
                  <a:lnTo>
                    <a:pt x="57965" y="25033"/>
                  </a:lnTo>
                  <a:lnTo>
                    <a:pt x="57346" y="26244"/>
                  </a:lnTo>
                  <a:lnTo>
                    <a:pt x="56632" y="27387"/>
                  </a:lnTo>
                  <a:lnTo>
                    <a:pt x="55822" y="28460"/>
                  </a:lnTo>
                  <a:lnTo>
                    <a:pt x="54917" y="29465"/>
                  </a:lnTo>
                  <a:lnTo>
                    <a:pt x="53918" y="30400"/>
                  </a:lnTo>
                  <a:lnTo>
                    <a:pt x="52829" y="31263"/>
                  </a:lnTo>
                  <a:lnTo>
                    <a:pt x="51649" y="32055"/>
                  </a:lnTo>
                  <a:lnTo>
                    <a:pt x="50379" y="32775"/>
                  </a:lnTo>
                  <a:lnTo>
                    <a:pt x="49017" y="33424"/>
                  </a:lnTo>
                  <a:lnTo>
                    <a:pt x="47564" y="34001"/>
                  </a:lnTo>
                  <a:lnTo>
                    <a:pt x="46021" y="34507"/>
                  </a:lnTo>
                  <a:lnTo>
                    <a:pt x="44387" y="34942"/>
                  </a:lnTo>
                  <a:lnTo>
                    <a:pt x="42661" y="35305"/>
                  </a:lnTo>
                  <a:lnTo>
                    <a:pt x="40845" y="35596"/>
                  </a:lnTo>
                  <a:lnTo>
                    <a:pt x="5266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765849" y="3616666"/>
              <a:ext cx="36390" cy="22937"/>
            </a:xfrm>
            <a:custGeom>
              <a:avLst/>
              <a:pathLst>
                <a:path w="36390" h="22937">
                  <a:moveTo>
                    <a:pt x="20290" y="22937"/>
                  </a:moveTo>
                  <a:lnTo>
                    <a:pt x="21848" y="22904"/>
                  </a:lnTo>
                  <a:lnTo>
                    <a:pt x="23327" y="22804"/>
                  </a:lnTo>
                  <a:lnTo>
                    <a:pt x="24727" y="22639"/>
                  </a:lnTo>
                  <a:lnTo>
                    <a:pt x="26049" y="22407"/>
                  </a:lnTo>
                  <a:lnTo>
                    <a:pt x="27293" y="22110"/>
                  </a:lnTo>
                  <a:lnTo>
                    <a:pt x="28458" y="21746"/>
                  </a:lnTo>
                  <a:lnTo>
                    <a:pt x="29544" y="21316"/>
                  </a:lnTo>
                  <a:lnTo>
                    <a:pt x="30552" y="20819"/>
                  </a:lnTo>
                  <a:lnTo>
                    <a:pt x="31481" y="20257"/>
                  </a:lnTo>
                  <a:lnTo>
                    <a:pt x="32332" y="19628"/>
                  </a:lnTo>
                  <a:lnTo>
                    <a:pt x="33103" y="18931"/>
                  </a:lnTo>
                  <a:lnTo>
                    <a:pt x="33793" y="18180"/>
                  </a:lnTo>
                  <a:lnTo>
                    <a:pt x="34402" y="17375"/>
                  </a:lnTo>
                  <a:lnTo>
                    <a:pt x="34929" y="16516"/>
                  </a:lnTo>
                  <a:lnTo>
                    <a:pt x="35376" y="15603"/>
                  </a:lnTo>
                  <a:lnTo>
                    <a:pt x="35741" y="14637"/>
                  </a:lnTo>
                  <a:lnTo>
                    <a:pt x="36025" y="13617"/>
                  </a:lnTo>
                  <a:lnTo>
                    <a:pt x="36228" y="12543"/>
                  </a:lnTo>
                  <a:lnTo>
                    <a:pt x="36350" y="11415"/>
                  </a:lnTo>
                  <a:lnTo>
                    <a:pt x="36390" y="10233"/>
                  </a:lnTo>
                  <a:lnTo>
                    <a:pt x="36357" y="9268"/>
                  </a:lnTo>
                  <a:lnTo>
                    <a:pt x="36258" y="8349"/>
                  </a:lnTo>
                  <a:lnTo>
                    <a:pt x="36093" y="7475"/>
                  </a:lnTo>
                  <a:lnTo>
                    <a:pt x="35861" y="6648"/>
                  </a:lnTo>
                  <a:lnTo>
                    <a:pt x="35563" y="5866"/>
                  </a:lnTo>
                  <a:lnTo>
                    <a:pt x="35199" y="5130"/>
                  </a:lnTo>
                  <a:lnTo>
                    <a:pt x="34769" y="4441"/>
                  </a:lnTo>
                  <a:lnTo>
                    <a:pt x="34273" y="3796"/>
                  </a:lnTo>
                  <a:lnTo>
                    <a:pt x="33711" y="3198"/>
                  </a:lnTo>
                  <a:lnTo>
                    <a:pt x="33082" y="2646"/>
                  </a:lnTo>
                  <a:lnTo>
                    <a:pt x="32397" y="2143"/>
                  </a:lnTo>
                  <a:lnTo>
                    <a:pt x="31646" y="1693"/>
                  </a:lnTo>
                  <a:lnTo>
                    <a:pt x="30830" y="1296"/>
                  </a:lnTo>
                  <a:lnTo>
                    <a:pt x="29948" y="952"/>
                  </a:lnTo>
                  <a:lnTo>
                    <a:pt x="29002" y="661"/>
                  </a:lnTo>
                  <a:lnTo>
                    <a:pt x="27990" y="423"/>
                  </a:lnTo>
                  <a:lnTo>
                    <a:pt x="26913" y="238"/>
                  </a:lnTo>
                  <a:lnTo>
                    <a:pt x="25770" y="105"/>
                  </a:lnTo>
                  <a:lnTo>
                    <a:pt x="24563" y="26"/>
                  </a:lnTo>
                  <a:lnTo>
                    <a:pt x="23290" y="0"/>
                  </a:lnTo>
                  <a:lnTo>
                    <a:pt x="4455" y="0"/>
                  </a:lnTo>
                  <a:lnTo>
                    <a:pt x="0" y="229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609901" y="3867790"/>
              <a:ext cx="76930" cy="87911"/>
            </a:xfrm>
            <a:custGeom>
              <a:avLst/>
              <a:pathLst>
                <a:path w="76930" h="87911">
                  <a:moveTo>
                    <a:pt x="17033" y="0"/>
                  </a:moveTo>
                  <a:lnTo>
                    <a:pt x="48853" y="0"/>
                  </a:lnTo>
                  <a:lnTo>
                    <a:pt x="50138" y="13"/>
                  </a:lnTo>
                  <a:lnTo>
                    <a:pt x="51396" y="54"/>
                  </a:lnTo>
                  <a:lnTo>
                    <a:pt x="52628" y="123"/>
                  </a:lnTo>
                  <a:lnTo>
                    <a:pt x="53834" y="219"/>
                  </a:lnTo>
                  <a:lnTo>
                    <a:pt x="55014" y="343"/>
                  </a:lnTo>
                  <a:lnTo>
                    <a:pt x="56168" y="494"/>
                  </a:lnTo>
                  <a:lnTo>
                    <a:pt x="57295" y="672"/>
                  </a:lnTo>
                  <a:lnTo>
                    <a:pt x="58396" y="878"/>
                  </a:lnTo>
                  <a:lnTo>
                    <a:pt x="59471" y="1111"/>
                  </a:lnTo>
                  <a:lnTo>
                    <a:pt x="60520" y="1372"/>
                  </a:lnTo>
                  <a:lnTo>
                    <a:pt x="61540" y="1659"/>
                  </a:lnTo>
                  <a:lnTo>
                    <a:pt x="62529" y="1971"/>
                  </a:lnTo>
                  <a:lnTo>
                    <a:pt x="63487" y="2308"/>
                  </a:lnTo>
                  <a:lnTo>
                    <a:pt x="64414" y="2670"/>
                  </a:lnTo>
                  <a:lnTo>
                    <a:pt x="65309" y="3057"/>
                  </a:lnTo>
                  <a:lnTo>
                    <a:pt x="66173" y="3469"/>
                  </a:lnTo>
                  <a:lnTo>
                    <a:pt x="67006" y="3905"/>
                  </a:lnTo>
                  <a:lnTo>
                    <a:pt x="67808" y="4367"/>
                  </a:lnTo>
                  <a:lnTo>
                    <a:pt x="68578" y="4854"/>
                  </a:lnTo>
                  <a:lnTo>
                    <a:pt x="69318" y="5365"/>
                  </a:lnTo>
                  <a:lnTo>
                    <a:pt x="70036" y="5889"/>
                  </a:lnTo>
                  <a:lnTo>
                    <a:pt x="70720" y="6436"/>
                  </a:lnTo>
                  <a:lnTo>
                    <a:pt x="71369" y="7007"/>
                  </a:lnTo>
                  <a:lnTo>
                    <a:pt x="71983" y="7601"/>
                  </a:lnTo>
                  <a:lnTo>
                    <a:pt x="72562" y="8220"/>
                  </a:lnTo>
                  <a:lnTo>
                    <a:pt x="73106" y="8862"/>
                  </a:lnTo>
                  <a:lnTo>
                    <a:pt x="73615" y="9527"/>
                  </a:lnTo>
                  <a:lnTo>
                    <a:pt x="74089" y="10217"/>
                  </a:lnTo>
                  <a:lnTo>
                    <a:pt x="74529" y="10930"/>
                  </a:lnTo>
                  <a:lnTo>
                    <a:pt x="74933" y="11667"/>
                  </a:lnTo>
                  <a:lnTo>
                    <a:pt x="75312" y="12425"/>
                  </a:lnTo>
                  <a:lnTo>
                    <a:pt x="75652" y="13202"/>
                  </a:lnTo>
                  <a:lnTo>
                    <a:pt x="75951" y="13997"/>
                  </a:lnTo>
                  <a:lnTo>
                    <a:pt x="76211" y="14811"/>
                  </a:lnTo>
                  <a:lnTo>
                    <a:pt x="76430" y="15644"/>
                  </a:lnTo>
                  <a:lnTo>
                    <a:pt x="76610" y="16496"/>
                  </a:lnTo>
                  <a:lnTo>
                    <a:pt x="76750" y="17366"/>
                  </a:lnTo>
                  <a:lnTo>
                    <a:pt x="76850" y="18256"/>
                  </a:lnTo>
                  <a:lnTo>
                    <a:pt x="76910" y="19163"/>
                  </a:lnTo>
                  <a:lnTo>
                    <a:pt x="76930" y="20090"/>
                  </a:lnTo>
                  <a:lnTo>
                    <a:pt x="76876" y="21874"/>
                  </a:lnTo>
                  <a:lnTo>
                    <a:pt x="76715" y="23581"/>
                  </a:lnTo>
                  <a:lnTo>
                    <a:pt x="76447" y="25213"/>
                  </a:lnTo>
                  <a:lnTo>
                    <a:pt x="76071" y="26768"/>
                  </a:lnTo>
                  <a:lnTo>
                    <a:pt x="75588" y="28248"/>
                  </a:lnTo>
                  <a:lnTo>
                    <a:pt x="74998" y="29651"/>
                  </a:lnTo>
                  <a:lnTo>
                    <a:pt x="74300" y="30978"/>
                  </a:lnTo>
                  <a:lnTo>
                    <a:pt x="73495" y="32229"/>
                  </a:lnTo>
                  <a:lnTo>
                    <a:pt x="72583" y="33404"/>
                  </a:lnTo>
                  <a:lnTo>
                    <a:pt x="71564" y="34503"/>
                  </a:lnTo>
                  <a:lnTo>
                    <a:pt x="70440" y="35516"/>
                  </a:lnTo>
                  <a:lnTo>
                    <a:pt x="69215" y="36462"/>
                  </a:lnTo>
                  <a:lnTo>
                    <a:pt x="67889" y="37338"/>
                  </a:lnTo>
                  <a:lnTo>
                    <a:pt x="66463" y="38146"/>
                  </a:lnTo>
                  <a:lnTo>
                    <a:pt x="64935" y="38886"/>
                  </a:lnTo>
                  <a:lnTo>
                    <a:pt x="63306" y="39556"/>
                  </a:lnTo>
                  <a:lnTo>
                    <a:pt x="61575" y="40158"/>
                  </a:lnTo>
                  <a:lnTo>
                    <a:pt x="59744" y="40692"/>
                  </a:lnTo>
                  <a:lnTo>
                    <a:pt x="57812" y="41157"/>
                  </a:lnTo>
                  <a:lnTo>
                    <a:pt x="55778" y="41553"/>
                  </a:lnTo>
                  <a:lnTo>
                    <a:pt x="56654" y="41713"/>
                  </a:lnTo>
                  <a:lnTo>
                    <a:pt x="57508" y="41892"/>
                  </a:lnTo>
                  <a:lnTo>
                    <a:pt x="58341" y="42092"/>
                  </a:lnTo>
                  <a:lnTo>
                    <a:pt x="59153" y="42312"/>
                  </a:lnTo>
                  <a:lnTo>
                    <a:pt x="59943" y="42551"/>
                  </a:lnTo>
                  <a:lnTo>
                    <a:pt x="60712" y="42811"/>
                  </a:lnTo>
                  <a:lnTo>
                    <a:pt x="61461" y="43090"/>
                  </a:lnTo>
                  <a:lnTo>
                    <a:pt x="62187" y="43390"/>
                  </a:lnTo>
                  <a:lnTo>
                    <a:pt x="62893" y="43709"/>
                  </a:lnTo>
                  <a:lnTo>
                    <a:pt x="63578" y="44049"/>
                  </a:lnTo>
                  <a:lnTo>
                    <a:pt x="64252" y="44394"/>
                  </a:lnTo>
                  <a:lnTo>
                    <a:pt x="64903" y="44755"/>
                  </a:lnTo>
                  <a:lnTo>
                    <a:pt x="65530" y="45132"/>
                  </a:lnTo>
                  <a:lnTo>
                    <a:pt x="66133" y="45526"/>
                  </a:lnTo>
                  <a:lnTo>
                    <a:pt x="66713" y="45936"/>
                  </a:lnTo>
                  <a:lnTo>
                    <a:pt x="67269" y="46362"/>
                  </a:lnTo>
                  <a:lnTo>
                    <a:pt x="67801" y="46805"/>
                  </a:lnTo>
                  <a:lnTo>
                    <a:pt x="68309" y="47263"/>
                  </a:lnTo>
                  <a:lnTo>
                    <a:pt x="68794" y="47738"/>
                  </a:lnTo>
                  <a:lnTo>
                    <a:pt x="69255" y="48229"/>
                  </a:lnTo>
                  <a:lnTo>
                    <a:pt x="69705" y="48734"/>
                  </a:lnTo>
                  <a:lnTo>
                    <a:pt x="70131" y="49252"/>
                  </a:lnTo>
                  <a:lnTo>
                    <a:pt x="70534" y="49783"/>
                  </a:lnTo>
                  <a:lnTo>
                    <a:pt x="70912" y="50325"/>
                  </a:lnTo>
                  <a:lnTo>
                    <a:pt x="71267" y="50881"/>
                  </a:lnTo>
                  <a:lnTo>
                    <a:pt x="71599" y="51448"/>
                  </a:lnTo>
                  <a:lnTo>
                    <a:pt x="71906" y="52029"/>
                  </a:lnTo>
                  <a:lnTo>
                    <a:pt x="72190" y="52621"/>
                  </a:lnTo>
                  <a:lnTo>
                    <a:pt x="72450" y="53227"/>
                  </a:lnTo>
                  <a:lnTo>
                    <a:pt x="72687" y="53844"/>
                  </a:lnTo>
                  <a:lnTo>
                    <a:pt x="72912" y="54473"/>
                  </a:lnTo>
                  <a:lnTo>
                    <a:pt x="73114" y="55110"/>
                  </a:lnTo>
                  <a:lnTo>
                    <a:pt x="73291" y="55755"/>
                  </a:lnTo>
                  <a:lnTo>
                    <a:pt x="73446" y="56410"/>
                  </a:lnTo>
                  <a:lnTo>
                    <a:pt x="73576" y="57073"/>
                  </a:lnTo>
                  <a:lnTo>
                    <a:pt x="73683" y="57745"/>
                  </a:lnTo>
                  <a:lnTo>
                    <a:pt x="73766" y="58426"/>
                  </a:lnTo>
                  <a:lnTo>
                    <a:pt x="73825" y="59115"/>
                  </a:lnTo>
                  <a:lnTo>
                    <a:pt x="73860" y="59813"/>
                  </a:lnTo>
                  <a:lnTo>
                    <a:pt x="73872" y="60520"/>
                  </a:lnTo>
                  <a:lnTo>
                    <a:pt x="73858" y="61545"/>
                  </a:lnTo>
                  <a:lnTo>
                    <a:pt x="73815" y="62547"/>
                  </a:lnTo>
                  <a:lnTo>
                    <a:pt x="73743" y="63526"/>
                  </a:lnTo>
                  <a:lnTo>
                    <a:pt x="73643" y="64483"/>
                  </a:lnTo>
                  <a:lnTo>
                    <a:pt x="73514" y="65418"/>
                  </a:lnTo>
                  <a:lnTo>
                    <a:pt x="73356" y="66330"/>
                  </a:lnTo>
                  <a:lnTo>
                    <a:pt x="73169" y="67220"/>
                  </a:lnTo>
                  <a:lnTo>
                    <a:pt x="72954" y="68087"/>
                  </a:lnTo>
                  <a:lnTo>
                    <a:pt x="72710" y="68932"/>
                  </a:lnTo>
                  <a:lnTo>
                    <a:pt x="72437" y="69754"/>
                  </a:lnTo>
                  <a:lnTo>
                    <a:pt x="72139" y="70556"/>
                  </a:lnTo>
                  <a:lnTo>
                    <a:pt x="71818" y="71337"/>
                  </a:lnTo>
                  <a:lnTo>
                    <a:pt x="71475" y="72098"/>
                  </a:lnTo>
                  <a:lnTo>
                    <a:pt x="71110" y="72839"/>
                  </a:lnTo>
                  <a:lnTo>
                    <a:pt x="70721" y="73560"/>
                  </a:lnTo>
                  <a:lnTo>
                    <a:pt x="70311" y="74262"/>
                  </a:lnTo>
                  <a:lnTo>
                    <a:pt x="69878" y="74943"/>
                  </a:lnTo>
                  <a:lnTo>
                    <a:pt x="69422" y="75604"/>
                  </a:lnTo>
                  <a:lnTo>
                    <a:pt x="68945" y="76246"/>
                  </a:lnTo>
                  <a:lnTo>
                    <a:pt x="68444" y="76867"/>
                  </a:lnTo>
                  <a:lnTo>
                    <a:pt x="67923" y="77469"/>
                  </a:lnTo>
                  <a:lnTo>
                    <a:pt x="67383" y="78053"/>
                  </a:lnTo>
                  <a:lnTo>
                    <a:pt x="66825" y="78617"/>
                  </a:lnTo>
                  <a:lnTo>
                    <a:pt x="66248" y="79163"/>
                  </a:lnTo>
                  <a:lnTo>
                    <a:pt x="65652" y="79690"/>
                  </a:lnTo>
                  <a:lnTo>
                    <a:pt x="65038" y="80199"/>
                  </a:lnTo>
                  <a:lnTo>
                    <a:pt x="64404" y="80689"/>
                  </a:lnTo>
                  <a:lnTo>
                    <a:pt x="63752" y="81160"/>
                  </a:lnTo>
                  <a:lnTo>
                    <a:pt x="63082" y="81612"/>
                  </a:lnTo>
                  <a:lnTo>
                    <a:pt x="62392" y="82046"/>
                  </a:lnTo>
                  <a:lnTo>
                    <a:pt x="61699" y="82450"/>
                  </a:lnTo>
                  <a:lnTo>
                    <a:pt x="60992" y="82839"/>
                  </a:lnTo>
                  <a:lnTo>
                    <a:pt x="60271" y="83214"/>
                  </a:lnTo>
                  <a:lnTo>
                    <a:pt x="59537" y="83573"/>
                  </a:lnTo>
                  <a:lnTo>
                    <a:pt x="58789" y="83918"/>
                  </a:lnTo>
                  <a:lnTo>
                    <a:pt x="58027" y="84247"/>
                  </a:lnTo>
                  <a:lnTo>
                    <a:pt x="57252" y="84561"/>
                  </a:lnTo>
                  <a:lnTo>
                    <a:pt x="56462" y="84861"/>
                  </a:lnTo>
                  <a:lnTo>
                    <a:pt x="55659" y="85145"/>
                  </a:lnTo>
                  <a:lnTo>
                    <a:pt x="54843" y="85415"/>
                  </a:lnTo>
                  <a:lnTo>
                    <a:pt x="54026" y="85670"/>
                  </a:lnTo>
                  <a:lnTo>
                    <a:pt x="53200" y="85912"/>
                  </a:lnTo>
                  <a:lnTo>
                    <a:pt x="52364" y="86139"/>
                  </a:lnTo>
                  <a:lnTo>
                    <a:pt x="51518" y="86353"/>
                  </a:lnTo>
                  <a:lnTo>
                    <a:pt x="50662" y="86554"/>
                  </a:lnTo>
                  <a:lnTo>
                    <a:pt x="49796" y="86740"/>
                  </a:lnTo>
                  <a:lnTo>
                    <a:pt x="48920" y="86913"/>
                  </a:lnTo>
                  <a:lnTo>
                    <a:pt x="48034" y="87072"/>
                  </a:lnTo>
                  <a:lnTo>
                    <a:pt x="47138" y="87217"/>
                  </a:lnTo>
                  <a:lnTo>
                    <a:pt x="46232" y="87349"/>
                  </a:lnTo>
                  <a:lnTo>
                    <a:pt x="45333" y="87456"/>
                  </a:lnTo>
                  <a:lnTo>
                    <a:pt x="44431" y="87551"/>
                  </a:lnTo>
                  <a:lnTo>
                    <a:pt x="43526" y="87636"/>
                  </a:lnTo>
                  <a:lnTo>
                    <a:pt x="42619" y="87709"/>
                  </a:lnTo>
                  <a:lnTo>
                    <a:pt x="41709" y="87770"/>
                  </a:lnTo>
                  <a:lnTo>
                    <a:pt x="40797" y="87821"/>
                  </a:lnTo>
                  <a:lnTo>
                    <a:pt x="39882" y="87860"/>
                  </a:lnTo>
                  <a:lnTo>
                    <a:pt x="38965" y="87888"/>
                  </a:lnTo>
                  <a:lnTo>
                    <a:pt x="38045" y="87905"/>
                  </a:lnTo>
                  <a:lnTo>
                    <a:pt x="37123" y="87911"/>
                  </a:lnTo>
                  <a:lnTo>
                    <a:pt x="0" y="87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631613" y="3877336"/>
              <a:ext cx="42801" cy="27827"/>
            </a:xfrm>
            <a:custGeom>
              <a:avLst/>
              <a:pathLst>
                <a:path w="42801" h="27827">
                  <a:moveTo>
                    <a:pt x="0" y="27827"/>
                  </a:moveTo>
                  <a:lnTo>
                    <a:pt x="20651" y="27827"/>
                  </a:lnTo>
                  <a:lnTo>
                    <a:pt x="22851" y="27786"/>
                  </a:lnTo>
                  <a:lnTo>
                    <a:pt x="24934" y="27664"/>
                  </a:lnTo>
                  <a:lnTo>
                    <a:pt x="26899" y="27462"/>
                  </a:lnTo>
                  <a:lnTo>
                    <a:pt x="28748" y="27178"/>
                  </a:lnTo>
                  <a:lnTo>
                    <a:pt x="30478" y="26813"/>
                  </a:lnTo>
                  <a:lnTo>
                    <a:pt x="32092" y="26367"/>
                  </a:lnTo>
                  <a:lnTo>
                    <a:pt x="33588" y="25839"/>
                  </a:lnTo>
                  <a:lnTo>
                    <a:pt x="34967" y="25231"/>
                  </a:lnTo>
                  <a:lnTo>
                    <a:pt x="36228" y="24542"/>
                  </a:lnTo>
                  <a:lnTo>
                    <a:pt x="37373" y="23771"/>
                  </a:lnTo>
                  <a:lnTo>
                    <a:pt x="38404" y="22921"/>
                  </a:lnTo>
                  <a:lnTo>
                    <a:pt x="39327" y="21992"/>
                  </a:lnTo>
                  <a:lnTo>
                    <a:pt x="40141" y="20984"/>
                  </a:lnTo>
                  <a:lnTo>
                    <a:pt x="40847" y="19898"/>
                  </a:lnTo>
                  <a:lnTo>
                    <a:pt x="41444" y="18733"/>
                  </a:lnTo>
                  <a:lnTo>
                    <a:pt x="41932" y="17489"/>
                  </a:lnTo>
                  <a:lnTo>
                    <a:pt x="42312" y="16167"/>
                  </a:lnTo>
                  <a:lnTo>
                    <a:pt x="42584" y="14767"/>
                  </a:lnTo>
                  <a:lnTo>
                    <a:pt x="42747" y="13287"/>
                  </a:lnTo>
                  <a:lnTo>
                    <a:pt x="42801" y="11729"/>
                  </a:lnTo>
                  <a:lnTo>
                    <a:pt x="42758" y="10574"/>
                  </a:lnTo>
                  <a:lnTo>
                    <a:pt x="42629" y="9481"/>
                  </a:lnTo>
                  <a:lnTo>
                    <a:pt x="42413" y="8448"/>
                  </a:lnTo>
                  <a:lnTo>
                    <a:pt x="42112" y="7477"/>
                  </a:lnTo>
                  <a:lnTo>
                    <a:pt x="41725" y="6566"/>
                  </a:lnTo>
                  <a:lnTo>
                    <a:pt x="41251" y="5717"/>
                  </a:lnTo>
                  <a:lnTo>
                    <a:pt x="40691" y="4929"/>
                  </a:lnTo>
                  <a:lnTo>
                    <a:pt x="40046" y="4202"/>
                  </a:lnTo>
                  <a:lnTo>
                    <a:pt x="39314" y="3537"/>
                  </a:lnTo>
                  <a:lnTo>
                    <a:pt x="38496" y="2932"/>
                  </a:lnTo>
                  <a:lnTo>
                    <a:pt x="37608" y="2375"/>
                  </a:lnTo>
                  <a:lnTo>
                    <a:pt x="36641" y="1876"/>
                  </a:lnTo>
                  <a:lnTo>
                    <a:pt x="35596" y="1436"/>
                  </a:lnTo>
                  <a:lnTo>
                    <a:pt x="34473" y="1055"/>
                  </a:lnTo>
                  <a:lnTo>
                    <a:pt x="33270" y="733"/>
                  </a:lnTo>
                  <a:lnTo>
                    <a:pt x="31989" y="469"/>
                  </a:lnTo>
                  <a:lnTo>
                    <a:pt x="30630" y="263"/>
                  </a:lnTo>
                  <a:lnTo>
                    <a:pt x="29192" y="117"/>
                  </a:lnTo>
                  <a:lnTo>
                    <a:pt x="27675" y="29"/>
                  </a:lnTo>
                  <a:lnTo>
                    <a:pt x="26080" y="0"/>
                  </a:lnTo>
                  <a:lnTo>
                    <a:pt x="54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623627" y="3914460"/>
              <a:ext cx="48229" cy="31695"/>
            </a:xfrm>
            <a:custGeom>
              <a:avLst/>
              <a:pathLst>
                <a:path w="48229" h="31695">
                  <a:moveTo>
                    <a:pt x="0" y="31695"/>
                  </a:moveTo>
                  <a:lnTo>
                    <a:pt x="22960" y="31695"/>
                  </a:lnTo>
                  <a:lnTo>
                    <a:pt x="23930" y="31687"/>
                  </a:lnTo>
                  <a:lnTo>
                    <a:pt x="24894" y="31665"/>
                  </a:lnTo>
                  <a:lnTo>
                    <a:pt x="25852" y="31628"/>
                  </a:lnTo>
                  <a:lnTo>
                    <a:pt x="26803" y="31575"/>
                  </a:lnTo>
                  <a:lnTo>
                    <a:pt x="27749" y="31508"/>
                  </a:lnTo>
                  <a:lnTo>
                    <a:pt x="28688" y="31425"/>
                  </a:lnTo>
                  <a:lnTo>
                    <a:pt x="29620" y="31328"/>
                  </a:lnTo>
                  <a:lnTo>
                    <a:pt x="30547" y="31216"/>
                  </a:lnTo>
                  <a:lnTo>
                    <a:pt x="31467" y="31088"/>
                  </a:lnTo>
                  <a:lnTo>
                    <a:pt x="32381" y="30946"/>
                  </a:lnTo>
                  <a:lnTo>
                    <a:pt x="33293" y="30784"/>
                  </a:lnTo>
                  <a:lnTo>
                    <a:pt x="34183" y="30597"/>
                  </a:lnTo>
                  <a:lnTo>
                    <a:pt x="35050" y="30385"/>
                  </a:lnTo>
                  <a:lnTo>
                    <a:pt x="35895" y="30148"/>
                  </a:lnTo>
                  <a:lnTo>
                    <a:pt x="36718" y="29886"/>
                  </a:lnTo>
                  <a:lnTo>
                    <a:pt x="37517" y="29599"/>
                  </a:lnTo>
                  <a:lnTo>
                    <a:pt x="38295" y="29287"/>
                  </a:lnTo>
                  <a:lnTo>
                    <a:pt x="39050" y="28950"/>
                  </a:lnTo>
                  <a:lnTo>
                    <a:pt x="39782" y="28588"/>
                  </a:lnTo>
                  <a:lnTo>
                    <a:pt x="40492" y="28201"/>
                  </a:lnTo>
                  <a:lnTo>
                    <a:pt x="41177" y="27787"/>
                  </a:lnTo>
                  <a:lnTo>
                    <a:pt x="41835" y="27342"/>
                  </a:lnTo>
                  <a:lnTo>
                    <a:pt x="42465" y="26868"/>
                  </a:lnTo>
                  <a:lnTo>
                    <a:pt x="43068" y="26364"/>
                  </a:lnTo>
                  <a:lnTo>
                    <a:pt x="43643" y="25830"/>
                  </a:lnTo>
                  <a:lnTo>
                    <a:pt x="44191" y="25266"/>
                  </a:lnTo>
                  <a:lnTo>
                    <a:pt x="44711" y="24672"/>
                  </a:lnTo>
                  <a:lnTo>
                    <a:pt x="45204" y="24048"/>
                  </a:lnTo>
                  <a:lnTo>
                    <a:pt x="45670" y="23394"/>
                  </a:lnTo>
                  <a:lnTo>
                    <a:pt x="46108" y="22710"/>
                  </a:lnTo>
                  <a:lnTo>
                    <a:pt x="46511" y="21991"/>
                  </a:lnTo>
                  <a:lnTo>
                    <a:pt x="46871" y="21230"/>
                  </a:lnTo>
                  <a:lnTo>
                    <a:pt x="47190" y="20429"/>
                  </a:lnTo>
                  <a:lnTo>
                    <a:pt x="47465" y="19586"/>
                  </a:lnTo>
                  <a:lnTo>
                    <a:pt x="47699" y="18702"/>
                  </a:lnTo>
                  <a:lnTo>
                    <a:pt x="47890" y="17776"/>
                  </a:lnTo>
                  <a:lnTo>
                    <a:pt x="48038" y="16810"/>
                  </a:lnTo>
                  <a:lnTo>
                    <a:pt x="48144" y="15802"/>
                  </a:lnTo>
                  <a:lnTo>
                    <a:pt x="48208" y="14753"/>
                  </a:lnTo>
                  <a:lnTo>
                    <a:pt x="48229" y="13663"/>
                  </a:lnTo>
                  <a:lnTo>
                    <a:pt x="48179" y="12360"/>
                  </a:lnTo>
                  <a:lnTo>
                    <a:pt x="48029" y="11120"/>
                  </a:lnTo>
                  <a:lnTo>
                    <a:pt x="47780" y="9944"/>
                  </a:lnTo>
                  <a:lnTo>
                    <a:pt x="47430" y="8832"/>
                  </a:lnTo>
                  <a:lnTo>
                    <a:pt x="46981" y="7783"/>
                  </a:lnTo>
                  <a:lnTo>
                    <a:pt x="46432" y="6798"/>
                  </a:lnTo>
                  <a:lnTo>
                    <a:pt x="45783" y="5876"/>
                  </a:lnTo>
                  <a:lnTo>
                    <a:pt x="45034" y="5018"/>
                  </a:lnTo>
                  <a:lnTo>
                    <a:pt x="44186" y="4224"/>
                  </a:lnTo>
                  <a:lnTo>
                    <a:pt x="43238" y="3493"/>
                  </a:lnTo>
                  <a:lnTo>
                    <a:pt x="42208" y="2830"/>
                  </a:lnTo>
                  <a:lnTo>
                    <a:pt x="41091" y="2236"/>
                  </a:lnTo>
                  <a:lnTo>
                    <a:pt x="39887" y="1712"/>
                  </a:lnTo>
                  <a:lnTo>
                    <a:pt x="38596" y="1257"/>
                  </a:lnTo>
                  <a:lnTo>
                    <a:pt x="37217" y="873"/>
                  </a:lnTo>
                  <a:lnTo>
                    <a:pt x="35750" y="559"/>
                  </a:lnTo>
                  <a:lnTo>
                    <a:pt x="34197" y="314"/>
                  </a:lnTo>
                  <a:lnTo>
                    <a:pt x="32556" y="139"/>
                  </a:lnTo>
                  <a:lnTo>
                    <a:pt x="30828" y="34"/>
                  </a:lnTo>
                  <a:lnTo>
                    <a:pt x="29012" y="0"/>
                  </a:lnTo>
                  <a:lnTo>
                    <a:pt x="61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684896" y="3867790"/>
              <a:ext cx="84666" cy="87911"/>
            </a:xfrm>
            <a:custGeom>
              <a:avLst/>
              <a:pathLst>
                <a:path w="84666" h="87911">
                  <a:moveTo>
                    <a:pt x="72500" y="87911"/>
                  </a:moveTo>
                  <a:lnTo>
                    <a:pt x="67820" y="62205"/>
                  </a:lnTo>
                  <a:lnTo>
                    <a:pt x="27951" y="62205"/>
                  </a:lnTo>
                  <a:lnTo>
                    <a:pt x="12977" y="87911"/>
                  </a:lnTo>
                  <a:lnTo>
                    <a:pt x="0" y="87911"/>
                  </a:lnTo>
                  <a:lnTo>
                    <a:pt x="52908" y="0"/>
                  </a:lnTo>
                  <a:lnTo>
                    <a:pt x="66448" y="0"/>
                  </a:lnTo>
                  <a:lnTo>
                    <a:pt x="84666" y="87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718089" y="3877026"/>
              <a:ext cx="32880" cy="43673"/>
            </a:xfrm>
            <a:custGeom>
              <a:avLst/>
              <a:pathLst>
                <a:path w="32880" h="43673">
                  <a:moveTo>
                    <a:pt x="27452" y="14161"/>
                  </a:moveTo>
                  <a:lnTo>
                    <a:pt x="27352" y="13651"/>
                  </a:lnTo>
                  <a:lnTo>
                    <a:pt x="27253" y="13143"/>
                  </a:lnTo>
                  <a:lnTo>
                    <a:pt x="27153" y="12638"/>
                  </a:lnTo>
                  <a:lnTo>
                    <a:pt x="27053" y="12135"/>
                  </a:lnTo>
                  <a:lnTo>
                    <a:pt x="26953" y="11634"/>
                  </a:lnTo>
                  <a:lnTo>
                    <a:pt x="26853" y="11137"/>
                  </a:lnTo>
                  <a:lnTo>
                    <a:pt x="26753" y="10641"/>
                  </a:lnTo>
                  <a:lnTo>
                    <a:pt x="26654" y="10148"/>
                  </a:lnTo>
                  <a:lnTo>
                    <a:pt x="26554" y="9658"/>
                  </a:lnTo>
                  <a:lnTo>
                    <a:pt x="26454" y="9170"/>
                  </a:lnTo>
                  <a:lnTo>
                    <a:pt x="26368" y="8688"/>
                  </a:lnTo>
                  <a:lnTo>
                    <a:pt x="26284" y="8214"/>
                  </a:lnTo>
                  <a:lnTo>
                    <a:pt x="26203" y="7749"/>
                  </a:lnTo>
                  <a:lnTo>
                    <a:pt x="26125" y="7293"/>
                  </a:lnTo>
                  <a:lnTo>
                    <a:pt x="26048" y="6846"/>
                  </a:lnTo>
                  <a:lnTo>
                    <a:pt x="25975" y="6407"/>
                  </a:lnTo>
                  <a:lnTo>
                    <a:pt x="25904" y="5977"/>
                  </a:lnTo>
                  <a:lnTo>
                    <a:pt x="25835" y="5556"/>
                  </a:lnTo>
                  <a:lnTo>
                    <a:pt x="25769" y="5144"/>
                  </a:lnTo>
                  <a:lnTo>
                    <a:pt x="25705" y="4740"/>
                  </a:lnTo>
                  <a:lnTo>
                    <a:pt x="25643" y="4336"/>
                  </a:lnTo>
                  <a:lnTo>
                    <a:pt x="25583" y="3946"/>
                  </a:lnTo>
                  <a:lnTo>
                    <a:pt x="25524" y="3572"/>
                  </a:lnTo>
                  <a:lnTo>
                    <a:pt x="25466" y="3213"/>
                  </a:lnTo>
                  <a:lnTo>
                    <a:pt x="25409" y="2868"/>
                  </a:lnTo>
                  <a:lnTo>
                    <a:pt x="25353" y="2539"/>
                  </a:lnTo>
                  <a:lnTo>
                    <a:pt x="25299" y="2224"/>
                  </a:lnTo>
                  <a:lnTo>
                    <a:pt x="25246" y="1925"/>
                  </a:lnTo>
                  <a:lnTo>
                    <a:pt x="25194" y="1640"/>
                  </a:lnTo>
                  <a:lnTo>
                    <a:pt x="25144" y="1371"/>
                  </a:lnTo>
                  <a:lnTo>
                    <a:pt x="25108" y="1108"/>
                  </a:lnTo>
                  <a:lnTo>
                    <a:pt x="25074" y="867"/>
                  </a:lnTo>
                  <a:lnTo>
                    <a:pt x="25043" y="648"/>
                  </a:lnTo>
                  <a:lnTo>
                    <a:pt x="25014" y="452"/>
                  </a:lnTo>
                  <a:lnTo>
                    <a:pt x="24988" y="279"/>
                  </a:lnTo>
                  <a:lnTo>
                    <a:pt x="24964" y="128"/>
                  </a:lnTo>
                  <a:lnTo>
                    <a:pt x="24763" y="0"/>
                  </a:lnTo>
                  <a:lnTo>
                    <a:pt x="24694" y="128"/>
                  </a:lnTo>
                  <a:lnTo>
                    <a:pt x="24613" y="279"/>
                  </a:lnTo>
                  <a:lnTo>
                    <a:pt x="24520" y="452"/>
                  </a:lnTo>
                  <a:lnTo>
                    <a:pt x="24414" y="648"/>
                  </a:lnTo>
                  <a:lnTo>
                    <a:pt x="24295" y="867"/>
                  </a:lnTo>
                  <a:lnTo>
                    <a:pt x="24164" y="1108"/>
                  </a:lnTo>
                  <a:lnTo>
                    <a:pt x="24021" y="1371"/>
                  </a:lnTo>
                  <a:lnTo>
                    <a:pt x="23879" y="1652"/>
                  </a:lnTo>
                  <a:lnTo>
                    <a:pt x="23729" y="1947"/>
                  </a:lnTo>
                  <a:lnTo>
                    <a:pt x="23570" y="2256"/>
                  </a:lnTo>
                  <a:lnTo>
                    <a:pt x="23402" y="2579"/>
                  </a:lnTo>
                  <a:lnTo>
                    <a:pt x="23225" y="2915"/>
                  </a:lnTo>
                  <a:lnTo>
                    <a:pt x="23040" y="3265"/>
                  </a:lnTo>
                  <a:lnTo>
                    <a:pt x="22846" y="3629"/>
                  </a:lnTo>
                  <a:lnTo>
                    <a:pt x="22643" y="4006"/>
                  </a:lnTo>
                  <a:lnTo>
                    <a:pt x="22432" y="4398"/>
                  </a:lnTo>
                  <a:lnTo>
                    <a:pt x="22211" y="4802"/>
                  </a:lnTo>
                  <a:lnTo>
                    <a:pt x="21984" y="5207"/>
                  </a:lnTo>
                  <a:lnTo>
                    <a:pt x="21752" y="5621"/>
                  </a:lnTo>
                  <a:lnTo>
                    <a:pt x="21515" y="6045"/>
                  </a:lnTo>
                  <a:lnTo>
                    <a:pt x="21273" y="6480"/>
                  </a:lnTo>
                  <a:lnTo>
                    <a:pt x="21026" y="6924"/>
                  </a:lnTo>
                  <a:lnTo>
                    <a:pt x="20774" y="7378"/>
                  </a:lnTo>
                  <a:lnTo>
                    <a:pt x="20517" y="7842"/>
                  </a:lnTo>
                  <a:lnTo>
                    <a:pt x="20255" y="8316"/>
                  </a:lnTo>
                  <a:lnTo>
                    <a:pt x="19988" y="8801"/>
                  </a:lnTo>
                  <a:lnTo>
                    <a:pt x="19716" y="9295"/>
                  </a:lnTo>
                  <a:lnTo>
                    <a:pt x="19440" y="9782"/>
                  </a:lnTo>
                  <a:lnTo>
                    <a:pt x="19162" y="10271"/>
                  </a:lnTo>
                  <a:lnTo>
                    <a:pt x="18881" y="10760"/>
                  </a:lnTo>
                  <a:lnTo>
                    <a:pt x="18597" y="11251"/>
                  </a:lnTo>
                  <a:lnTo>
                    <a:pt x="18312" y="11744"/>
                  </a:lnTo>
                  <a:lnTo>
                    <a:pt x="18023" y="12237"/>
                  </a:lnTo>
                  <a:lnTo>
                    <a:pt x="17733" y="12732"/>
                  </a:lnTo>
                  <a:lnTo>
                    <a:pt x="17439" y="13228"/>
                  </a:lnTo>
                  <a:lnTo>
                    <a:pt x="17144" y="13725"/>
                  </a:lnTo>
                  <a:lnTo>
                    <a:pt x="16845" y="14224"/>
                  </a:lnTo>
                  <a:lnTo>
                    <a:pt x="0" y="43673"/>
                  </a:lnTo>
                  <a:lnTo>
                    <a:pt x="32880" y="436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783477" y="3866480"/>
              <a:ext cx="85914" cy="90469"/>
            </a:xfrm>
            <a:custGeom>
              <a:avLst/>
              <a:pathLst>
                <a:path w="85914" h="90469">
                  <a:moveTo>
                    <a:pt x="77678" y="68195"/>
                  </a:moveTo>
                  <a:lnTo>
                    <a:pt x="77059" y="69101"/>
                  </a:lnTo>
                  <a:lnTo>
                    <a:pt x="76425" y="69996"/>
                  </a:lnTo>
                  <a:lnTo>
                    <a:pt x="75777" y="70882"/>
                  </a:lnTo>
                  <a:lnTo>
                    <a:pt x="75113" y="71758"/>
                  </a:lnTo>
                  <a:lnTo>
                    <a:pt x="74434" y="72624"/>
                  </a:lnTo>
                  <a:lnTo>
                    <a:pt x="73740" y="73480"/>
                  </a:lnTo>
                  <a:lnTo>
                    <a:pt x="73031" y="74327"/>
                  </a:lnTo>
                  <a:lnTo>
                    <a:pt x="72308" y="75163"/>
                  </a:lnTo>
                  <a:lnTo>
                    <a:pt x="71569" y="75989"/>
                  </a:lnTo>
                  <a:lnTo>
                    <a:pt x="70815" y="76805"/>
                  </a:lnTo>
                  <a:lnTo>
                    <a:pt x="70043" y="77606"/>
                  </a:lnTo>
                  <a:lnTo>
                    <a:pt x="69248" y="78387"/>
                  </a:lnTo>
                  <a:lnTo>
                    <a:pt x="68430" y="79148"/>
                  </a:lnTo>
                  <a:lnTo>
                    <a:pt x="67591" y="79889"/>
                  </a:lnTo>
                  <a:lnTo>
                    <a:pt x="66728" y="80611"/>
                  </a:lnTo>
                  <a:lnTo>
                    <a:pt x="65844" y="81312"/>
                  </a:lnTo>
                  <a:lnTo>
                    <a:pt x="64936" y="81993"/>
                  </a:lnTo>
                  <a:lnTo>
                    <a:pt x="64007" y="82655"/>
                  </a:lnTo>
                  <a:lnTo>
                    <a:pt x="63055" y="83296"/>
                  </a:lnTo>
                  <a:lnTo>
                    <a:pt x="62080" y="83918"/>
                  </a:lnTo>
                  <a:lnTo>
                    <a:pt x="61092" y="84505"/>
                  </a:lnTo>
                  <a:lnTo>
                    <a:pt x="60076" y="85068"/>
                  </a:lnTo>
                  <a:lnTo>
                    <a:pt x="59031" y="85608"/>
                  </a:lnTo>
                  <a:lnTo>
                    <a:pt x="57957" y="86124"/>
                  </a:lnTo>
                  <a:lnTo>
                    <a:pt x="56855" y="86616"/>
                  </a:lnTo>
                  <a:lnTo>
                    <a:pt x="55724" y="87085"/>
                  </a:lnTo>
                  <a:lnTo>
                    <a:pt x="54564" y="87529"/>
                  </a:lnTo>
                  <a:lnTo>
                    <a:pt x="53375" y="87951"/>
                  </a:lnTo>
                  <a:lnTo>
                    <a:pt x="52158" y="88348"/>
                  </a:lnTo>
                  <a:lnTo>
                    <a:pt x="50912" y="88722"/>
                  </a:lnTo>
                  <a:lnTo>
                    <a:pt x="49646" y="89054"/>
                  </a:lnTo>
                  <a:lnTo>
                    <a:pt x="48344" y="89351"/>
                  </a:lnTo>
                  <a:lnTo>
                    <a:pt x="47005" y="89613"/>
                  </a:lnTo>
                  <a:lnTo>
                    <a:pt x="45631" y="89840"/>
                  </a:lnTo>
                  <a:lnTo>
                    <a:pt x="44220" y="90032"/>
                  </a:lnTo>
                  <a:lnTo>
                    <a:pt x="42773" y="90189"/>
                  </a:lnTo>
                  <a:lnTo>
                    <a:pt x="41290" y="90312"/>
                  </a:lnTo>
                  <a:lnTo>
                    <a:pt x="39771" y="90399"/>
                  </a:lnTo>
                  <a:lnTo>
                    <a:pt x="38216" y="90451"/>
                  </a:lnTo>
                  <a:lnTo>
                    <a:pt x="36624" y="90469"/>
                  </a:lnTo>
                  <a:lnTo>
                    <a:pt x="34800" y="90440"/>
                  </a:lnTo>
                  <a:lnTo>
                    <a:pt x="33023" y="90354"/>
                  </a:lnTo>
                  <a:lnTo>
                    <a:pt x="31291" y="90210"/>
                  </a:lnTo>
                  <a:lnTo>
                    <a:pt x="29606" y="90010"/>
                  </a:lnTo>
                  <a:lnTo>
                    <a:pt x="27967" y="89751"/>
                  </a:lnTo>
                  <a:lnTo>
                    <a:pt x="26374" y="89436"/>
                  </a:lnTo>
                  <a:lnTo>
                    <a:pt x="24827" y="89062"/>
                  </a:lnTo>
                  <a:lnTo>
                    <a:pt x="23327" y="88632"/>
                  </a:lnTo>
                  <a:lnTo>
                    <a:pt x="21872" y="88144"/>
                  </a:lnTo>
                  <a:lnTo>
                    <a:pt x="20464" y="87599"/>
                  </a:lnTo>
                  <a:lnTo>
                    <a:pt x="19115" y="87004"/>
                  </a:lnTo>
                  <a:lnTo>
                    <a:pt x="17811" y="86368"/>
                  </a:lnTo>
                  <a:lnTo>
                    <a:pt x="16554" y="85691"/>
                  </a:lnTo>
                  <a:lnTo>
                    <a:pt x="15343" y="84973"/>
                  </a:lnTo>
                  <a:lnTo>
                    <a:pt x="14178" y="84214"/>
                  </a:lnTo>
                  <a:lnTo>
                    <a:pt x="13060" y="83413"/>
                  </a:lnTo>
                  <a:lnTo>
                    <a:pt x="11987" y="82572"/>
                  </a:lnTo>
                  <a:lnTo>
                    <a:pt x="10961" y="81689"/>
                  </a:lnTo>
                  <a:lnTo>
                    <a:pt x="9980" y="80765"/>
                  </a:lnTo>
                  <a:lnTo>
                    <a:pt x="9046" y="79800"/>
                  </a:lnTo>
                  <a:lnTo>
                    <a:pt x="8159" y="78784"/>
                  </a:lnTo>
                  <a:lnTo>
                    <a:pt x="7317" y="77736"/>
                  </a:lnTo>
                  <a:lnTo>
                    <a:pt x="6521" y="76653"/>
                  </a:lnTo>
                  <a:lnTo>
                    <a:pt x="5772" y="75537"/>
                  </a:lnTo>
                  <a:lnTo>
                    <a:pt x="5069" y="74387"/>
                  </a:lnTo>
                  <a:lnTo>
                    <a:pt x="4412" y="73203"/>
                  </a:lnTo>
                  <a:lnTo>
                    <a:pt x="3801" y="71986"/>
                  </a:lnTo>
                  <a:lnTo>
                    <a:pt x="3236" y="70735"/>
                  </a:lnTo>
                  <a:lnTo>
                    <a:pt x="2718" y="69451"/>
                  </a:lnTo>
                  <a:lnTo>
                    <a:pt x="2246" y="68132"/>
                  </a:lnTo>
                  <a:lnTo>
                    <a:pt x="1819" y="66775"/>
                  </a:lnTo>
                  <a:lnTo>
                    <a:pt x="1437" y="65399"/>
                  </a:lnTo>
                  <a:lnTo>
                    <a:pt x="1100" y="64005"/>
                  </a:lnTo>
                  <a:lnTo>
                    <a:pt x="808" y="62592"/>
                  </a:lnTo>
                  <a:lnTo>
                    <a:pt x="561" y="61160"/>
                  </a:lnTo>
                  <a:lnTo>
                    <a:pt x="359" y="59709"/>
                  </a:lnTo>
                  <a:lnTo>
                    <a:pt x="202" y="58240"/>
                  </a:lnTo>
                  <a:lnTo>
                    <a:pt x="89" y="56752"/>
                  </a:lnTo>
                  <a:lnTo>
                    <a:pt x="22" y="55245"/>
                  </a:lnTo>
                  <a:lnTo>
                    <a:pt x="0" y="53720"/>
                  </a:lnTo>
                  <a:lnTo>
                    <a:pt x="16" y="52180"/>
                  </a:lnTo>
                  <a:lnTo>
                    <a:pt x="67" y="50655"/>
                  </a:lnTo>
                  <a:lnTo>
                    <a:pt x="151" y="49145"/>
                  </a:lnTo>
                  <a:lnTo>
                    <a:pt x="269" y="47650"/>
                  </a:lnTo>
                  <a:lnTo>
                    <a:pt x="421" y="46170"/>
                  </a:lnTo>
                  <a:lnTo>
                    <a:pt x="606" y="44705"/>
                  </a:lnTo>
                  <a:lnTo>
                    <a:pt x="825" y="43255"/>
                  </a:lnTo>
                  <a:lnTo>
                    <a:pt x="1078" y="41820"/>
                  </a:lnTo>
                  <a:lnTo>
                    <a:pt x="1364" y="40400"/>
                  </a:lnTo>
                  <a:lnTo>
                    <a:pt x="1684" y="38995"/>
                  </a:lnTo>
                  <a:lnTo>
                    <a:pt x="2035" y="37608"/>
                  </a:lnTo>
                  <a:lnTo>
                    <a:pt x="2415" y="36242"/>
                  </a:lnTo>
                  <a:lnTo>
                    <a:pt x="2824" y="34898"/>
                  </a:lnTo>
                  <a:lnTo>
                    <a:pt x="3261" y="33574"/>
                  </a:lnTo>
                  <a:lnTo>
                    <a:pt x="3727" y="32272"/>
                  </a:lnTo>
                  <a:lnTo>
                    <a:pt x="4222" y="30991"/>
                  </a:lnTo>
                  <a:lnTo>
                    <a:pt x="4746" y="29731"/>
                  </a:lnTo>
                  <a:lnTo>
                    <a:pt x="5298" y="28493"/>
                  </a:lnTo>
                  <a:lnTo>
                    <a:pt x="5879" y="27276"/>
                  </a:lnTo>
                  <a:lnTo>
                    <a:pt x="6488" y="26080"/>
                  </a:lnTo>
                  <a:lnTo>
                    <a:pt x="7126" y="24894"/>
                  </a:lnTo>
                  <a:lnTo>
                    <a:pt x="7791" y="23731"/>
                  </a:lnTo>
                  <a:lnTo>
                    <a:pt x="8484" y="22592"/>
                  </a:lnTo>
                  <a:lnTo>
                    <a:pt x="9204" y="21478"/>
                  </a:lnTo>
                  <a:lnTo>
                    <a:pt x="9951" y="20386"/>
                  </a:lnTo>
                  <a:lnTo>
                    <a:pt x="10726" y="19319"/>
                  </a:lnTo>
                  <a:lnTo>
                    <a:pt x="11528" y="18275"/>
                  </a:lnTo>
                  <a:lnTo>
                    <a:pt x="12358" y="17255"/>
                  </a:lnTo>
                  <a:lnTo>
                    <a:pt x="13215" y="16258"/>
                  </a:lnTo>
                  <a:lnTo>
                    <a:pt x="14100" y="15286"/>
                  </a:lnTo>
                  <a:lnTo>
                    <a:pt x="15010" y="14327"/>
                  </a:lnTo>
                  <a:lnTo>
                    <a:pt x="15942" y="13399"/>
                  </a:lnTo>
                  <a:lnTo>
                    <a:pt x="16897" y="12500"/>
                  </a:lnTo>
                  <a:lnTo>
                    <a:pt x="17874" y="11632"/>
                  </a:lnTo>
                  <a:lnTo>
                    <a:pt x="18873" y="10793"/>
                  </a:lnTo>
                  <a:lnTo>
                    <a:pt x="19895" y="9985"/>
                  </a:lnTo>
                  <a:lnTo>
                    <a:pt x="20940" y="9206"/>
                  </a:lnTo>
                  <a:lnTo>
                    <a:pt x="22007" y="8457"/>
                  </a:lnTo>
                  <a:lnTo>
                    <a:pt x="23096" y="7739"/>
                  </a:lnTo>
                  <a:lnTo>
                    <a:pt x="24208" y="7050"/>
                  </a:lnTo>
                  <a:lnTo>
                    <a:pt x="25353" y="6392"/>
                  </a:lnTo>
                  <a:lnTo>
                    <a:pt x="26519" y="5765"/>
                  </a:lnTo>
                  <a:lnTo>
                    <a:pt x="27704" y="5169"/>
                  </a:lnTo>
                  <a:lnTo>
                    <a:pt x="28910" y="4604"/>
                  </a:lnTo>
                  <a:lnTo>
                    <a:pt x="30135" y="4071"/>
                  </a:lnTo>
                  <a:lnTo>
                    <a:pt x="31380" y="3568"/>
                  </a:lnTo>
                  <a:lnTo>
                    <a:pt x="32646" y="3097"/>
                  </a:lnTo>
                  <a:lnTo>
                    <a:pt x="33931" y="2657"/>
                  </a:lnTo>
                  <a:lnTo>
                    <a:pt x="35236" y="2249"/>
                  </a:lnTo>
                  <a:lnTo>
                    <a:pt x="36562" y="1871"/>
                  </a:lnTo>
                  <a:lnTo>
                    <a:pt x="37905" y="1516"/>
                  </a:lnTo>
                  <a:lnTo>
                    <a:pt x="39264" y="1197"/>
                  </a:lnTo>
                  <a:lnTo>
                    <a:pt x="40640" y="917"/>
                  </a:lnTo>
                  <a:lnTo>
                    <a:pt x="42032" y="673"/>
                  </a:lnTo>
                  <a:lnTo>
                    <a:pt x="43440" y="467"/>
                  </a:lnTo>
                  <a:lnTo>
                    <a:pt x="44865" y="299"/>
                  </a:lnTo>
                  <a:lnTo>
                    <a:pt x="46305" y="168"/>
                  </a:lnTo>
                  <a:lnTo>
                    <a:pt x="47762" y="74"/>
                  </a:lnTo>
                  <a:lnTo>
                    <a:pt x="49235" y="18"/>
                  </a:lnTo>
                  <a:lnTo>
                    <a:pt x="50725" y="0"/>
                  </a:lnTo>
                  <a:lnTo>
                    <a:pt x="52314" y="18"/>
                  </a:lnTo>
                  <a:lnTo>
                    <a:pt x="53864" y="74"/>
                  </a:lnTo>
                  <a:lnTo>
                    <a:pt x="55374" y="168"/>
                  </a:lnTo>
                  <a:lnTo>
                    <a:pt x="56844" y="299"/>
                  </a:lnTo>
                  <a:lnTo>
                    <a:pt x="58274" y="467"/>
                  </a:lnTo>
                  <a:lnTo>
                    <a:pt x="59664" y="673"/>
                  </a:lnTo>
                  <a:lnTo>
                    <a:pt x="61014" y="917"/>
                  </a:lnTo>
                  <a:lnTo>
                    <a:pt x="62325" y="1197"/>
                  </a:lnTo>
                  <a:lnTo>
                    <a:pt x="63595" y="1516"/>
                  </a:lnTo>
                  <a:lnTo>
                    <a:pt x="64825" y="1871"/>
                  </a:lnTo>
                  <a:lnTo>
                    <a:pt x="66018" y="2245"/>
                  </a:lnTo>
                  <a:lnTo>
                    <a:pt x="67176" y="2642"/>
                  </a:lnTo>
                  <a:lnTo>
                    <a:pt x="68299" y="3064"/>
                  </a:lnTo>
                  <a:lnTo>
                    <a:pt x="69388" y="3508"/>
                  </a:lnTo>
                  <a:lnTo>
                    <a:pt x="70441" y="3977"/>
                  </a:lnTo>
                  <a:lnTo>
                    <a:pt x="71459" y="4469"/>
                  </a:lnTo>
                  <a:lnTo>
                    <a:pt x="72442" y="4985"/>
                  </a:lnTo>
                  <a:lnTo>
                    <a:pt x="73391" y="5525"/>
                  </a:lnTo>
                  <a:lnTo>
                    <a:pt x="74304" y="6088"/>
                  </a:lnTo>
                  <a:lnTo>
                    <a:pt x="75183" y="6676"/>
                  </a:lnTo>
                  <a:lnTo>
                    <a:pt x="76027" y="7283"/>
                  </a:lnTo>
                  <a:lnTo>
                    <a:pt x="76837" y="7908"/>
                  </a:lnTo>
                  <a:lnTo>
                    <a:pt x="77614" y="8551"/>
                  </a:lnTo>
                  <a:lnTo>
                    <a:pt x="78357" y="9211"/>
                  </a:lnTo>
                  <a:lnTo>
                    <a:pt x="79067" y="9889"/>
                  </a:lnTo>
                  <a:lnTo>
                    <a:pt x="79742" y="10584"/>
                  </a:lnTo>
                  <a:lnTo>
                    <a:pt x="80384" y="11296"/>
                  </a:lnTo>
                  <a:lnTo>
                    <a:pt x="80993" y="12026"/>
                  </a:lnTo>
                  <a:lnTo>
                    <a:pt x="81567" y="12774"/>
                  </a:lnTo>
                  <a:lnTo>
                    <a:pt x="82108" y="13539"/>
                  </a:lnTo>
                  <a:lnTo>
                    <a:pt x="82618" y="14315"/>
                  </a:lnTo>
                  <a:lnTo>
                    <a:pt x="83099" y="15096"/>
                  </a:lnTo>
                  <a:lnTo>
                    <a:pt x="83551" y="15882"/>
                  </a:lnTo>
                  <a:lnTo>
                    <a:pt x="83975" y="16673"/>
                  </a:lnTo>
                  <a:lnTo>
                    <a:pt x="84370" y="17469"/>
                  </a:lnTo>
                  <a:lnTo>
                    <a:pt x="84736" y="18271"/>
                  </a:lnTo>
                  <a:lnTo>
                    <a:pt x="85074" y="19077"/>
                  </a:lnTo>
                  <a:lnTo>
                    <a:pt x="85383" y="19888"/>
                  </a:lnTo>
                  <a:lnTo>
                    <a:pt x="85663" y="20704"/>
                  </a:lnTo>
                  <a:lnTo>
                    <a:pt x="85914" y="21525"/>
                  </a:lnTo>
                  <a:lnTo>
                    <a:pt x="74683" y="24957"/>
                  </a:lnTo>
                  <a:lnTo>
                    <a:pt x="74486" y="24373"/>
                  </a:lnTo>
                  <a:lnTo>
                    <a:pt x="74269" y="23794"/>
                  </a:lnTo>
                  <a:lnTo>
                    <a:pt x="74032" y="23220"/>
                  </a:lnTo>
                  <a:lnTo>
                    <a:pt x="73775" y="22651"/>
                  </a:lnTo>
                  <a:lnTo>
                    <a:pt x="73498" y="22086"/>
                  </a:lnTo>
                  <a:lnTo>
                    <a:pt x="73201" y="21527"/>
                  </a:lnTo>
                  <a:lnTo>
                    <a:pt x="72884" y="20973"/>
                  </a:lnTo>
                  <a:lnTo>
                    <a:pt x="72547" y="20424"/>
                  </a:lnTo>
                  <a:lnTo>
                    <a:pt x="72190" y="19880"/>
                  </a:lnTo>
                  <a:lnTo>
                    <a:pt x="71813" y="19341"/>
                  </a:lnTo>
                  <a:lnTo>
                    <a:pt x="71415" y="18798"/>
                  </a:lnTo>
                  <a:lnTo>
                    <a:pt x="70995" y="18268"/>
                  </a:lnTo>
                  <a:lnTo>
                    <a:pt x="70552" y="17750"/>
                  </a:lnTo>
                  <a:lnTo>
                    <a:pt x="70086" y="17245"/>
                  </a:lnTo>
                  <a:lnTo>
                    <a:pt x="69598" y="16752"/>
                  </a:lnTo>
                  <a:lnTo>
                    <a:pt x="69088" y="16271"/>
                  </a:lnTo>
                  <a:lnTo>
                    <a:pt x="68555" y="15804"/>
                  </a:lnTo>
                  <a:lnTo>
                    <a:pt x="68000" y="15348"/>
                  </a:lnTo>
                  <a:lnTo>
                    <a:pt x="67422" y="14905"/>
                  </a:lnTo>
                  <a:lnTo>
                    <a:pt x="66822" y="14475"/>
                  </a:lnTo>
                  <a:lnTo>
                    <a:pt x="66211" y="14047"/>
                  </a:lnTo>
                  <a:lnTo>
                    <a:pt x="65577" y="13639"/>
                  </a:lnTo>
                  <a:lnTo>
                    <a:pt x="64918" y="13249"/>
                  </a:lnTo>
                  <a:lnTo>
                    <a:pt x="64236" y="12877"/>
                  </a:lnTo>
                  <a:lnTo>
                    <a:pt x="63531" y="12525"/>
                  </a:lnTo>
                  <a:lnTo>
                    <a:pt x="62801" y="12191"/>
                  </a:lnTo>
                  <a:lnTo>
                    <a:pt x="62048" y="11876"/>
                  </a:lnTo>
                  <a:lnTo>
                    <a:pt x="61272" y="11580"/>
                  </a:lnTo>
                  <a:lnTo>
                    <a:pt x="60471" y="11302"/>
                  </a:lnTo>
                  <a:lnTo>
                    <a:pt x="59647" y="11043"/>
                  </a:lnTo>
                  <a:lnTo>
                    <a:pt x="58810" y="10794"/>
                  </a:lnTo>
                  <a:lnTo>
                    <a:pt x="57947" y="10571"/>
                  </a:lnTo>
                  <a:lnTo>
                    <a:pt x="57058" y="10375"/>
                  </a:lnTo>
                  <a:lnTo>
                    <a:pt x="56143" y="10204"/>
                  </a:lnTo>
                  <a:lnTo>
                    <a:pt x="55201" y="10060"/>
                  </a:lnTo>
                  <a:lnTo>
                    <a:pt x="54234" y="9942"/>
                  </a:lnTo>
                  <a:lnTo>
                    <a:pt x="53240" y="9851"/>
                  </a:lnTo>
                  <a:lnTo>
                    <a:pt x="52220" y="9785"/>
                  </a:lnTo>
                  <a:lnTo>
                    <a:pt x="51173" y="9746"/>
                  </a:lnTo>
                  <a:lnTo>
                    <a:pt x="50101" y="9733"/>
                  </a:lnTo>
                  <a:lnTo>
                    <a:pt x="48299" y="9766"/>
                  </a:lnTo>
                  <a:lnTo>
                    <a:pt x="46537" y="9868"/>
                  </a:lnTo>
                  <a:lnTo>
                    <a:pt x="44815" y="10036"/>
                  </a:lnTo>
                  <a:lnTo>
                    <a:pt x="43133" y="10272"/>
                  </a:lnTo>
                  <a:lnTo>
                    <a:pt x="41491" y="10575"/>
                  </a:lnTo>
                  <a:lnTo>
                    <a:pt x="39888" y="10946"/>
                  </a:lnTo>
                  <a:lnTo>
                    <a:pt x="38326" y="11384"/>
                  </a:lnTo>
                  <a:lnTo>
                    <a:pt x="36804" y="11889"/>
                  </a:lnTo>
                  <a:lnTo>
                    <a:pt x="35321" y="12462"/>
                  </a:lnTo>
                  <a:lnTo>
                    <a:pt x="33879" y="13102"/>
                  </a:lnTo>
                  <a:lnTo>
                    <a:pt x="32478" y="13790"/>
                  </a:lnTo>
                  <a:lnTo>
                    <a:pt x="31121" y="14529"/>
                  </a:lnTo>
                  <a:lnTo>
                    <a:pt x="29808" y="15322"/>
                  </a:lnTo>
                  <a:lnTo>
                    <a:pt x="28538" y="16167"/>
                  </a:lnTo>
                  <a:lnTo>
                    <a:pt x="27312" y="17064"/>
                  </a:lnTo>
                  <a:lnTo>
                    <a:pt x="26130" y="18013"/>
                  </a:lnTo>
                  <a:lnTo>
                    <a:pt x="24991" y="19016"/>
                  </a:lnTo>
                  <a:lnTo>
                    <a:pt x="23896" y="20070"/>
                  </a:lnTo>
                  <a:lnTo>
                    <a:pt x="22845" y="21177"/>
                  </a:lnTo>
                  <a:lnTo>
                    <a:pt x="21837" y="22336"/>
                  </a:lnTo>
                  <a:lnTo>
                    <a:pt x="20875" y="23531"/>
                  </a:lnTo>
                  <a:lnTo>
                    <a:pt x="19960" y="24772"/>
                  </a:lnTo>
                  <a:lnTo>
                    <a:pt x="19093" y="26057"/>
                  </a:lnTo>
                  <a:lnTo>
                    <a:pt x="18273" y="27387"/>
                  </a:lnTo>
                  <a:lnTo>
                    <a:pt x="17501" y="28762"/>
                  </a:lnTo>
                  <a:lnTo>
                    <a:pt x="16776" y="30183"/>
                  </a:lnTo>
                  <a:lnTo>
                    <a:pt x="16098" y="31648"/>
                  </a:lnTo>
                  <a:lnTo>
                    <a:pt x="15468" y="33157"/>
                  </a:lnTo>
                  <a:lnTo>
                    <a:pt x="14885" y="34712"/>
                  </a:lnTo>
                  <a:lnTo>
                    <a:pt x="14350" y="36312"/>
                  </a:lnTo>
                  <a:lnTo>
                    <a:pt x="13864" y="37937"/>
                  </a:lnTo>
                  <a:lnTo>
                    <a:pt x="13429" y="39591"/>
                  </a:lnTo>
                  <a:lnTo>
                    <a:pt x="13045" y="41276"/>
                  </a:lnTo>
                  <a:lnTo>
                    <a:pt x="12713" y="42990"/>
                  </a:lnTo>
                  <a:lnTo>
                    <a:pt x="12431" y="44735"/>
                  </a:lnTo>
                  <a:lnTo>
                    <a:pt x="12201" y="46509"/>
                  </a:lnTo>
                  <a:lnTo>
                    <a:pt x="12022" y="48314"/>
                  </a:lnTo>
                  <a:lnTo>
                    <a:pt x="11894" y="50148"/>
                  </a:lnTo>
                  <a:lnTo>
                    <a:pt x="11817" y="52012"/>
                  </a:lnTo>
                  <a:lnTo>
                    <a:pt x="11792" y="53907"/>
                  </a:lnTo>
                  <a:lnTo>
                    <a:pt x="11808" y="55070"/>
                  </a:lnTo>
                  <a:lnTo>
                    <a:pt x="11857" y="56215"/>
                  </a:lnTo>
                  <a:lnTo>
                    <a:pt x="11938" y="57341"/>
                  </a:lnTo>
                  <a:lnTo>
                    <a:pt x="12051" y="58449"/>
                  </a:lnTo>
                  <a:lnTo>
                    <a:pt x="12197" y="59538"/>
                  </a:lnTo>
                  <a:lnTo>
                    <a:pt x="12376" y="60608"/>
                  </a:lnTo>
                  <a:lnTo>
                    <a:pt x="12587" y="61659"/>
                  </a:lnTo>
                  <a:lnTo>
                    <a:pt x="12830" y="62692"/>
                  </a:lnTo>
                  <a:lnTo>
                    <a:pt x="13106" y="63705"/>
                  </a:lnTo>
                  <a:lnTo>
                    <a:pt x="13414" y="64701"/>
                  </a:lnTo>
                  <a:lnTo>
                    <a:pt x="13754" y="65673"/>
                  </a:lnTo>
                  <a:lnTo>
                    <a:pt x="14125" y="66620"/>
                  </a:lnTo>
                  <a:lnTo>
                    <a:pt x="14528" y="67540"/>
                  </a:lnTo>
                  <a:lnTo>
                    <a:pt x="14961" y="68434"/>
                  </a:lnTo>
                  <a:lnTo>
                    <a:pt x="15426" y="69302"/>
                  </a:lnTo>
                  <a:lnTo>
                    <a:pt x="15922" y="70144"/>
                  </a:lnTo>
                  <a:lnTo>
                    <a:pt x="16449" y="70959"/>
                  </a:lnTo>
                  <a:lnTo>
                    <a:pt x="17008" y="71748"/>
                  </a:lnTo>
                  <a:lnTo>
                    <a:pt x="17597" y="72512"/>
                  </a:lnTo>
                  <a:lnTo>
                    <a:pt x="18218" y="73248"/>
                  </a:lnTo>
                  <a:lnTo>
                    <a:pt x="18883" y="73944"/>
                  </a:lnTo>
                  <a:lnTo>
                    <a:pt x="19578" y="74609"/>
                  </a:lnTo>
                  <a:lnTo>
                    <a:pt x="20305" y="75242"/>
                  </a:lnTo>
                  <a:lnTo>
                    <a:pt x="21063" y="75844"/>
                  </a:lnTo>
                  <a:lnTo>
                    <a:pt x="21853" y="76415"/>
                  </a:lnTo>
                  <a:lnTo>
                    <a:pt x="22673" y="76955"/>
                  </a:lnTo>
                  <a:lnTo>
                    <a:pt x="23525" y="77463"/>
                  </a:lnTo>
                  <a:lnTo>
                    <a:pt x="24407" y="77940"/>
                  </a:lnTo>
                  <a:lnTo>
                    <a:pt x="25322" y="78386"/>
                  </a:lnTo>
                  <a:lnTo>
                    <a:pt x="26267" y="78801"/>
                  </a:lnTo>
                  <a:lnTo>
                    <a:pt x="27243" y="79181"/>
                  </a:lnTo>
                  <a:lnTo>
                    <a:pt x="28251" y="79520"/>
                  </a:lnTo>
                  <a:lnTo>
                    <a:pt x="29290" y="79820"/>
                  </a:lnTo>
                  <a:lnTo>
                    <a:pt x="30360" y="80079"/>
                  </a:lnTo>
                  <a:lnTo>
                    <a:pt x="31461" y="80299"/>
                  </a:lnTo>
                  <a:lnTo>
                    <a:pt x="32593" y="80478"/>
                  </a:lnTo>
                  <a:lnTo>
                    <a:pt x="33757" y="80618"/>
                  </a:lnTo>
                  <a:lnTo>
                    <a:pt x="34952" y="80718"/>
                  </a:lnTo>
                  <a:lnTo>
                    <a:pt x="36178" y="80778"/>
                  </a:lnTo>
                  <a:lnTo>
                    <a:pt x="37435" y="80798"/>
                  </a:lnTo>
                  <a:lnTo>
                    <a:pt x="38549" y="80783"/>
                  </a:lnTo>
                  <a:lnTo>
                    <a:pt x="39644" y="80738"/>
                  </a:lnTo>
                  <a:lnTo>
                    <a:pt x="40720" y="80663"/>
                  </a:lnTo>
                  <a:lnTo>
                    <a:pt x="41778" y="80558"/>
                  </a:lnTo>
                  <a:lnTo>
                    <a:pt x="42816" y="80424"/>
                  </a:lnTo>
                  <a:lnTo>
                    <a:pt x="43837" y="80259"/>
                  </a:lnTo>
                  <a:lnTo>
                    <a:pt x="44838" y="80064"/>
                  </a:lnTo>
                  <a:lnTo>
                    <a:pt x="45821" y="79840"/>
                  </a:lnTo>
                  <a:lnTo>
                    <a:pt x="46785" y="79585"/>
                  </a:lnTo>
                  <a:lnTo>
                    <a:pt x="47730" y="79300"/>
                  </a:lnTo>
                  <a:lnTo>
                    <a:pt x="48658" y="78979"/>
                  </a:lnTo>
                  <a:lnTo>
                    <a:pt x="49569" y="78639"/>
                  </a:lnTo>
                  <a:lnTo>
                    <a:pt x="50464" y="78280"/>
                  </a:lnTo>
                  <a:lnTo>
                    <a:pt x="51344" y="77903"/>
                  </a:lnTo>
                  <a:lnTo>
                    <a:pt x="52206" y="77507"/>
                  </a:lnTo>
                  <a:lnTo>
                    <a:pt x="53053" y="77092"/>
                  </a:lnTo>
                  <a:lnTo>
                    <a:pt x="53884" y="76658"/>
                  </a:lnTo>
                  <a:lnTo>
                    <a:pt x="54698" y="76206"/>
                  </a:lnTo>
                  <a:lnTo>
                    <a:pt x="55496" y="75735"/>
                  </a:lnTo>
                  <a:lnTo>
                    <a:pt x="56278" y="75245"/>
                  </a:lnTo>
                  <a:lnTo>
                    <a:pt x="57055" y="74726"/>
                  </a:lnTo>
                  <a:lnTo>
                    <a:pt x="57815" y="74194"/>
                  </a:lnTo>
                  <a:lnTo>
                    <a:pt x="58557" y="73648"/>
                  </a:lnTo>
                  <a:lnTo>
                    <a:pt x="59282" y="73089"/>
                  </a:lnTo>
                  <a:lnTo>
                    <a:pt x="59990" y="72515"/>
                  </a:lnTo>
                  <a:lnTo>
                    <a:pt x="60680" y="71928"/>
                  </a:lnTo>
                  <a:lnTo>
                    <a:pt x="61353" y="71327"/>
                  </a:lnTo>
                  <a:lnTo>
                    <a:pt x="62008" y="70713"/>
                  </a:lnTo>
                  <a:lnTo>
                    <a:pt x="62645" y="70084"/>
                  </a:lnTo>
                  <a:lnTo>
                    <a:pt x="63266" y="69442"/>
                  </a:lnTo>
                  <a:lnTo>
                    <a:pt x="63882" y="68779"/>
                  </a:lnTo>
                  <a:lnTo>
                    <a:pt x="64483" y="68112"/>
                  </a:lnTo>
                  <a:lnTo>
                    <a:pt x="65070" y="67442"/>
                  </a:lnTo>
                  <a:lnTo>
                    <a:pt x="65641" y="66767"/>
                  </a:lnTo>
                  <a:lnTo>
                    <a:pt x="66198" y="66089"/>
                  </a:lnTo>
                  <a:lnTo>
                    <a:pt x="66740" y="65407"/>
                  </a:lnTo>
                  <a:lnTo>
                    <a:pt x="67266" y="64721"/>
                  </a:lnTo>
                  <a:lnTo>
                    <a:pt x="67778" y="64032"/>
                  </a:lnTo>
                  <a:lnTo>
                    <a:pt x="68274" y="63339"/>
                  </a:lnTo>
                  <a:lnTo>
                    <a:pt x="68756" y="626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880185" y="3867790"/>
              <a:ext cx="74122" cy="87911"/>
            </a:xfrm>
            <a:custGeom>
              <a:avLst/>
              <a:pathLst>
                <a:path w="74122" h="87911">
                  <a:moveTo>
                    <a:pt x="42052" y="9733"/>
                  </a:moveTo>
                  <a:lnTo>
                    <a:pt x="26828" y="87911"/>
                  </a:lnTo>
                  <a:lnTo>
                    <a:pt x="14974" y="87911"/>
                  </a:lnTo>
                  <a:lnTo>
                    <a:pt x="30198" y="9733"/>
                  </a:lnTo>
                  <a:lnTo>
                    <a:pt x="0" y="9733"/>
                  </a:lnTo>
                  <a:lnTo>
                    <a:pt x="1871" y="0"/>
                  </a:lnTo>
                  <a:lnTo>
                    <a:pt x="74122" y="0"/>
                  </a:lnTo>
                  <a:lnTo>
                    <a:pt x="72250" y="97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950689" y="3867790"/>
              <a:ext cx="82482" cy="87911"/>
            </a:xfrm>
            <a:custGeom>
              <a:avLst/>
              <a:pathLst>
                <a:path w="82482" h="87911">
                  <a:moveTo>
                    <a:pt x="0" y="87911"/>
                  </a:moveTo>
                  <a:lnTo>
                    <a:pt x="17033" y="0"/>
                  </a:lnTo>
                  <a:lnTo>
                    <a:pt x="82482" y="0"/>
                  </a:lnTo>
                  <a:lnTo>
                    <a:pt x="80611" y="9733"/>
                  </a:lnTo>
                  <a:lnTo>
                    <a:pt x="27078" y="9733"/>
                  </a:lnTo>
                  <a:lnTo>
                    <a:pt x="21587" y="37934"/>
                  </a:lnTo>
                  <a:lnTo>
                    <a:pt x="71377" y="37934"/>
                  </a:lnTo>
                  <a:lnTo>
                    <a:pt x="69505" y="47543"/>
                  </a:lnTo>
                  <a:lnTo>
                    <a:pt x="19716" y="47543"/>
                  </a:lnTo>
                  <a:lnTo>
                    <a:pt x="13788" y="78177"/>
                  </a:lnTo>
                  <a:lnTo>
                    <a:pt x="69879" y="78177"/>
                  </a:lnTo>
                  <a:lnTo>
                    <a:pt x="68007" y="87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035917" y="3867790"/>
              <a:ext cx="84417" cy="87911"/>
            </a:xfrm>
            <a:custGeom>
              <a:avLst/>
              <a:pathLst>
                <a:path w="84417" h="87911">
                  <a:moveTo>
                    <a:pt x="61643" y="87911"/>
                  </a:moveTo>
                  <a:lnTo>
                    <a:pt x="46482" y="51411"/>
                  </a:lnTo>
                  <a:lnTo>
                    <a:pt x="18967" y="51411"/>
                  </a:lnTo>
                  <a:lnTo>
                    <a:pt x="11916" y="87911"/>
                  </a:lnTo>
                  <a:lnTo>
                    <a:pt x="0" y="87911"/>
                  </a:lnTo>
                  <a:lnTo>
                    <a:pt x="17033" y="0"/>
                  </a:lnTo>
                  <a:lnTo>
                    <a:pt x="55217" y="0"/>
                  </a:lnTo>
                  <a:lnTo>
                    <a:pt x="56503" y="16"/>
                  </a:lnTo>
                  <a:lnTo>
                    <a:pt x="57768" y="64"/>
                  </a:lnTo>
                  <a:lnTo>
                    <a:pt x="59009" y="145"/>
                  </a:lnTo>
                  <a:lnTo>
                    <a:pt x="60228" y="259"/>
                  </a:lnTo>
                  <a:lnTo>
                    <a:pt x="61425" y="405"/>
                  </a:lnTo>
                  <a:lnTo>
                    <a:pt x="62599" y="583"/>
                  </a:lnTo>
                  <a:lnTo>
                    <a:pt x="63751" y="794"/>
                  </a:lnTo>
                  <a:lnTo>
                    <a:pt x="64880" y="1038"/>
                  </a:lnTo>
                  <a:lnTo>
                    <a:pt x="65987" y="1313"/>
                  </a:lnTo>
                  <a:lnTo>
                    <a:pt x="67072" y="1622"/>
                  </a:lnTo>
                  <a:lnTo>
                    <a:pt x="68129" y="1948"/>
                  </a:lnTo>
                  <a:lnTo>
                    <a:pt x="69155" y="2303"/>
                  </a:lnTo>
                  <a:lnTo>
                    <a:pt x="70151" y="2687"/>
                  </a:lnTo>
                  <a:lnTo>
                    <a:pt x="71115" y="3099"/>
                  </a:lnTo>
                  <a:lnTo>
                    <a:pt x="72047" y="3540"/>
                  </a:lnTo>
                  <a:lnTo>
                    <a:pt x="72949" y="4010"/>
                  </a:lnTo>
                  <a:lnTo>
                    <a:pt x="73819" y="4509"/>
                  </a:lnTo>
                  <a:lnTo>
                    <a:pt x="74658" y="5036"/>
                  </a:lnTo>
                  <a:lnTo>
                    <a:pt x="75466" y="5592"/>
                  </a:lnTo>
                  <a:lnTo>
                    <a:pt x="76243" y="6176"/>
                  </a:lnTo>
                  <a:lnTo>
                    <a:pt x="76999" y="6788"/>
                  </a:lnTo>
                  <a:lnTo>
                    <a:pt x="77721" y="7427"/>
                  </a:lnTo>
                  <a:lnTo>
                    <a:pt x="78407" y="8091"/>
                  </a:lnTo>
                  <a:lnTo>
                    <a:pt x="79058" y="8782"/>
                  </a:lnTo>
                  <a:lnTo>
                    <a:pt x="79675" y="9499"/>
                  </a:lnTo>
                  <a:lnTo>
                    <a:pt x="80256" y="10242"/>
                  </a:lnTo>
                  <a:lnTo>
                    <a:pt x="80803" y="11011"/>
                  </a:lnTo>
                  <a:lnTo>
                    <a:pt x="81315" y="11807"/>
                  </a:lnTo>
                  <a:lnTo>
                    <a:pt x="81791" y="12628"/>
                  </a:lnTo>
                  <a:lnTo>
                    <a:pt x="82233" y="13476"/>
                  </a:lnTo>
                  <a:lnTo>
                    <a:pt x="82648" y="14336"/>
                  </a:lnTo>
                  <a:lnTo>
                    <a:pt x="83019" y="15218"/>
                  </a:lnTo>
                  <a:lnTo>
                    <a:pt x="83347" y="16123"/>
                  </a:lnTo>
                  <a:lnTo>
                    <a:pt x="83631" y="17050"/>
                  </a:lnTo>
                  <a:lnTo>
                    <a:pt x="83871" y="18000"/>
                  </a:lnTo>
                  <a:lnTo>
                    <a:pt x="84067" y="18972"/>
                  </a:lnTo>
                  <a:lnTo>
                    <a:pt x="84220" y="19966"/>
                  </a:lnTo>
                  <a:lnTo>
                    <a:pt x="84329" y="20983"/>
                  </a:lnTo>
                  <a:lnTo>
                    <a:pt x="84395" y="22023"/>
                  </a:lnTo>
                  <a:lnTo>
                    <a:pt x="84417" y="23085"/>
                  </a:lnTo>
                  <a:lnTo>
                    <a:pt x="84349" y="25382"/>
                  </a:lnTo>
                  <a:lnTo>
                    <a:pt x="84147" y="27582"/>
                  </a:lnTo>
                  <a:lnTo>
                    <a:pt x="83810" y="29685"/>
                  </a:lnTo>
                  <a:lnTo>
                    <a:pt x="83339" y="31690"/>
                  </a:lnTo>
                  <a:lnTo>
                    <a:pt x="82732" y="33598"/>
                  </a:lnTo>
                  <a:lnTo>
                    <a:pt x="81991" y="35409"/>
                  </a:lnTo>
                  <a:lnTo>
                    <a:pt x="81115" y="37122"/>
                  </a:lnTo>
                  <a:lnTo>
                    <a:pt x="80104" y="38738"/>
                  </a:lnTo>
                  <a:lnTo>
                    <a:pt x="78959" y="40256"/>
                  </a:lnTo>
                  <a:lnTo>
                    <a:pt x="77678" y="41678"/>
                  </a:lnTo>
                  <a:lnTo>
                    <a:pt x="76266" y="43000"/>
                  </a:lnTo>
                  <a:lnTo>
                    <a:pt x="74726" y="44221"/>
                  </a:lnTo>
                  <a:lnTo>
                    <a:pt x="73057" y="45341"/>
                  </a:lnTo>
                  <a:lnTo>
                    <a:pt x="71259" y="46360"/>
                  </a:lnTo>
                  <a:lnTo>
                    <a:pt x="69333" y="47277"/>
                  </a:lnTo>
                  <a:lnTo>
                    <a:pt x="67279" y="48094"/>
                  </a:lnTo>
                  <a:lnTo>
                    <a:pt x="65096" y="48810"/>
                  </a:lnTo>
                  <a:lnTo>
                    <a:pt x="62784" y="49424"/>
                  </a:lnTo>
                  <a:lnTo>
                    <a:pt x="60344" y="49938"/>
                  </a:lnTo>
                  <a:lnTo>
                    <a:pt x="57775" y="50350"/>
                  </a:lnTo>
                  <a:lnTo>
                    <a:pt x="74496" y="87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056756" y="3877336"/>
              <a:ext cx="51473" cy="32444"/>
            </a:xfrm>
            <a:custGeom>
              <a:avLst/>
              <a:pathLst>
                <a:path w="51473" h="32444">
                  <a:moveTo>
                    <a:pt x="28700" y="32444"/>
                  </a:moveTo>
                  <a:lnTo>
                    <a:pt x="30903" y="32397"/>
                  </a:lnTo>
                  <a:lnTo>
                    <a:pt x="32995" y="32256"/>
                  </a:lnTo>
                  <a:lnTo>
                    <a:pt x="34976" y="32022"/>
                  </a:lnTo>
                  <a:lnTo>
                    <a:pt x="36846" y="31695"/>
                  </a:lnTo>
                  <a:lnTo>
                    <a:pt x="38605" y="31274"/>
                  </a:lnTo>
                  <a:lnTo>
                    <a:pt x="40253" y="30759"/>
                  </a:lnTo>
                  <a:lnTo>
                    <a:pt x="41789" y="30151"/>
                  </a:lnTo>
                  <a:lnTo>
                    <a:pt x="43215" y="29449"/>
                  </a:lnTo>
                  <a:lnTo>
                    <a:pt x="44530" y="28653"/>
                  </a:lnTo>
                  <a:lnTo>
                    <a:pt x="45733" y="27764"/>
                  </a:lnTo>
                  <a:lnTo>
                    <a:pt x="46824" y="26778"/>
                  </a:lnTo>
                  <a:lnTo>
                    <a:pt x="47800" y="25715"/>
                  </a:lnTo>
                  <a:lnTo>
                    <a:pt x="48661" y="24577"/>
                  </a:lnTo>
                  <a:lnTo>
                    <a:pt x="49407" y="23362"/>
                  </a:lnTo>
                  <a:lnTo>
                    <a:pt x="50038" y="22071"/>
                  </a:lnTo>
                  <a:lnTo>
                    <a:pt x="50555" y="20704"/>
                  </a:lnTo>
                  <a:lnTo>
                    <a:pt x="50957" y="19261"/>
                  </a:lnTo>
                  <a:lnTo>
                    <a:pt x="51244" y="17741"/>
                  </a:lnTo>
                  <a:lnTo>
                    <a:pt x="51416" y="16146"/>
                  </a:lnTo>
                  <a:lnTo>
                    <a:pt x="51473" y="14475"/>
                  </a:lnTo>
                  <a:lnTo>
                    <a:pt x="51427" y="13109"/>
                  </a:lnTo>
                  <a:lnTo>
                    <a:pt x="51286" y="11809"/>
                  </a:lnTo>
                  <a:lnTo>
                    <a:pt x="51052" y="10574"/>
                  </a:lnTo>
                  <a:lnTo>
                    <a:pt x="50725" y="9403"/>
                  </a:lnTo>
                  <a:lnTo>
                    <a:pt x="50304" y="8298"/>
                  </a:lnTo>
                  <a:lnTo>
                    <a:pt x="49789" y="7257"/>
                  </a:lnTo>
                  <a:lnTo>
                    <a:pt x="49180" y="6281"/>
                  </a:lnTo>
                  <a:lnTo>
                    <a:pt x="48479" y="5370"/>
                  </a:lnTo>
                  <a:lnTo>
                    <a:pt x="47683" y="4524"/>
                  </a:lnTo>
                  <a:lnTo>
                    <a:pt x="46794" y="3743"/>
                  </a:lnTo>
                  <a:lnTo>
                    <a:pt x="45824" y="3032"/>
                  </a:lnTo>
                  <a:lnTo>
                    <a:pt x="44762" y="2395"/>
                  </a:lnTo>
                  <a:lnTo>
                    <a:pt x="43608" y="1834"/>
                  </a:lnTo>
                  <a:lnTo>
                    <a:pt x="42362" y="1347"/>
                  </a:lnTo>
                  <a:lnTo>
                    <a:pt x="41023" y="935"/>
                  </a:lnTo>
                  <a:lnTo>
                    <a:pt x="39591" y="598"/>
                  </a:lnTo>
                  <a:lnTo>
                    <a:pt x="38068" y="336"/>
                  </a:lnTo>
                  <a:lnTo>
                    <a:pt x="36452" y="149"/>
                  </a:lnTo>
                  <a:lnTo>
                    <a:pt x="34743" y="37"/>
                  </a:lnTo>
                  <a:lnTo>
                    <a:pt x="32943" y="0"/>
                  </a:lnTo>
                  <a:lnTo>
                    <a:pt x="6301" y="0"/>
                  </a:lnTo>
                  <a:lnTo>
                    <a:pt x="0" y="324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131191" y="3866480"/>
              <a:ext cx="88909" cy="90469"/>
            </a:xfrm>
            <a:custGeom>
              <a:avLst/>
              <a:pathLst>
                <a:path w="88909" h="90469">
                  <a:moveTo>
                    <a:pt x="51598" y="0"/>
                  </a:moveTo>
                  <a:lnTo>
                    <a:pt x="53374" y="26"/>
                  </a:lnTo>
                  <a:lnTo>
                    <a:pt x="55110" y="107"/>
                  </a:lnTo>
                  <a:lnTo>
                    <a:pt x="56804" y="241"/>
                  </a:lnTo>
                  <a:lnTo>
                    <a:pt x="58456" y="429"/>
                  </a:lnTo>
                  <a:lnTo>
                    <a:pt x="60068" y="670"/>
                  </a:lnTo>
                  <a:lnTo>
                    <a:pt x="61638" y="965"/>
                  </a:lnTo>
                  <a:lnTo>
                    <a:pt x="63168" y="1314"/>
                  </a:lnTo>
                  <a:lnTo>
                    <a:pt x="64656" y="1717"/>
                  </a:lnTo>
                  <a:lnTo>
                    <a:pt x="66103" y="2173"/>
                  </a:lnTo>
                  <a:lnTo>
                    <a:pt x="67508" y="2682"/>
                  </a:lnTo>
                  <a:lnTo>
                    <a:pt x="68872" y="3228"/>
                  </a:lnTo>
                  <a:lnTo>
                    <a:pt x="70191" y="3818"/>
                  </a:lnTo>
                  <a:lnTo>
                    <a:pt x="71467" y="4451"/>
                  </a:lnTo>
                  <a:lnTo>
                    <a:pt x="72699" y="5128"/>
                  </a:lnTo>
                  <a:lnTo>
                    <a:pt x="73888" y="5849"/>
                  </a:lnTo>
                  <a:lnTo>
                    <a:pt x="75033" y="6613"/>
                  </a:lnTo>
                  <a:lnTo>
                    <a:pt x="76134" y="7421"/>
                  </a:lnTo>
                  <a:lnTo>
                    <a:pt x="77192" y="8273"/>
                  </a:lnTo>
                  <a:lnTo>
                    <a:pt x="78205" y="9168"/>
                  </a:lnTo>
                  <a:lnTo>
                    <a:pt x="79176" y="10107"/>
                  </a:lnTo>
                  <a:lnTo>
                    <a:pt x="80113" y="11086"/>
                  </a:lnTo>
                  <a:lnTo>
                    <a:pt x="81003" y="12101"/>
                  </a:lnTo>
                  <a:lnTo>
                    <a:pt x="81845" y="13152"/>
                  </a:lnTo>
                  <a:lnTo>
                    <a:pt x="82640" y="14240"/>
                  </a:lnTo>
                  <a:lnTo>
                    <a:pt x="83387" y="15364"/>
                  </a:lnTo>
                  <a:lnTo>
                    <a:pt x="84087" y="16524"/>
                  </a:lnTo>
                  <a:lnTo>
                    <a:pt x="84740" y="17720"/>
                  </a:lnTo>
                  <a:lnTo>
                    <a:pt x="85345" y="18952"/>
                  </a:lnTo>
                  <a:lnTo>
                    <a:pt x="85903" y="20220"/>
                  </a:lnTo>
                  <a:lnTo>
                    <a:pt x="86413" y="21525"/>
                  </a:lnTo>
                  <a:lnTo>
                    <a:pt x="86887" y="22861"/>
                  </a:lnTo>
                  <a:lnTo>
                    <a:pt x="87312" y="24225"/>
                  </a:lnTo>
                  <a:lnTo>
                    <a:pt x="87686" y="25617"/>
                  </a:lnTo>
                  <a:lnTo>
                    <a:pt x="88010" y="27035"/>
                  </a:lnTo>
                  <a:lnTo>
                    <a:pt x="88285" y="28482"/>
                  </a:lnTo>
                  <a:lnTo>
                    <a:pt x="88510" y="29955"/>
                  </a:lnTo>
                  <a:lnTo>
                    <a:pt x="88684" y="31457"/>
                  </a:lnTo>
                  <a:lnTo>
                    <a:pt x="88809" y="32985"/>
                  </a:lnTo>
                  <a:lnTo>
                    <a:pt x="88884" y="34541"/>
                  </a:lnTo>
                  <a:lnTo>
                    <a:pt x="88909" y="36125"/>
                  </a:lnTo>
                  <a:lnTo>
                    <a:pt x="88894" y="36739"/>
                  </a:lnTo>
                  <a:lnTo>
                    <a:pt x="88874" y="37358"/>
                  </a:lnTo>
                  <a:lnTo>
                    <a:pt x="88849" y="37982"/>
                  </a:lnTo>
                  <a:lnTo>
                    <a:pt x="88819" y="38611"/>
                  </a:lnTo>
                  <a:lnTo>
                    <a:pt x="88784" y="39244"/>
                  </a:lnTo>
                  <a:lnTo>
                    <a:pt x="88744" y="39883"/>
                  </a:lnTo>
                  <a:lnTo>
                    <a:pt x="88699" y="40527"/>
                  </a:lnTo>
                  <a:lnTo>
                    <a:pt x="88649" y="41176"/>
                  </a:lnTo>
                  <a:lnTo>
                    <a:pt x="88594" y="41830"/>
                  </a:lnTo>
                  <a:lnTo>
                    <a:pt x="88535" y="42489"/>
                  </a:lnTo>
                  <a:lnTo>
                    <a:pt x="88481" y="43135"/>
                  </a:lnTo>
                  <a:lnTo>
                    <a:pt x="88420" y="43777"/>
                  </a:lnTo>
                  <a:lnTo>
                    <a:pt x="88351" y="44413"/>
                  </a:lnTo>
                  <a:lnTo>
                    <a:pt x="88275" y="45044"/>
                  </a:lnTo>
                  <a:lnTo>
                    <a:pt x="88191" y="45671"/>
                  </a:lnTo>
                  <a:lnTo>
                    <a:pt x="88100" y="46292"/>
                  </a:lnTo>
                  <a:lnTo>
                    <a:pt x="88002" y="46909"/>
                  </a:lnTo>
                  <a:lnTo>
                    <a:pt x="87896" y="47520"/>
                  </a:lnTo>
                  <a:lnTo>
                    <a:pt x="87782" y="48127"/>
                  </a:lnTo>
                  <a:lnTo>
                    <a:pt x="87661" y="48728"/>
                  </a:lnTo>
                  <a:lnTo>
                    <a:pt x="87261" y="50631"/>
                  </a:lnTo>
                  <a:lnTo>
                    <a:pt x="86810" y="52497"/>
                  </a:lnTo>
                  <a:lnTo>
                    <a:pt x="86308" y="54325"/>
                  </a:lnTo>
                  <a:lnTo>
                    <a:pt x="85754" y="56115"/>
                  </a:lnTo>
                  <a:lnTo>
                    <a:pt x="85150" y="57869"/>
                  </a:lnTo>
                  <a:lnTo>
                    <a:pt x="84494" y="59584"/>
                  </a:lnTo>
                  <a:lnTo>
                    <a:pt x="83787" y="61263"/>
                  </a:lnTo>
                  <a:lnTo>
                    <a:pt x="83029" y="62904"/>
                  </a:lnTo>
                  <a:lnTo>
                    <a:pt x="82220" y="64507"/>
                  </a:lnTo>
                  <a:lnTo>
                    <a:pt x="81359" y="66073"/>
                  </a:lnTo>
                  <a:lnTo>
                    <a:pt x="80452" y="67586"/>
                  </a:lnTo>
                  <a:lnTo>
                    <a:pt x="79503" y="69053"/>
                  </a:lnTo>
                  <a:lnTo>
                    <a:pt x="78511" y="70476"/>
                  </a:lnTo>
                  <a:lnTo>
                    <a:pt x="77476" y="71853"/>
                  </a:lnTo>
                  <a:lnTo>
                    <a:pt x="76399" y="73186"/>
                  </a:lnTo>
                  <a:lnTo>
                    <a:pt x="75280" y="74474"/>
                  </a:lnTo>
                  <a:lnTo>
                    <a:pt x="74118" y="75717"/>
                  </a:lnTo>
                  <a:lnTo>
                    <a:pt x="72914" y="76915"/>
                  </a:lnTo>
                  <a:lnTo>
                    <a:pt x="71667" y="78068"/>
                  </a:lnTo>
                  <a:lnTo>
                    <a:pt x="70378" y="79176"/>
                  </a:lnTo>
                  <a:lnTo>
                    <a:pt x="69061" y="80236"/>
                  </a:lnTo>
                  <a:lnTo>
                    <a:pt x="67705" y="81247"/>
                  </a:lnTo>
                  <a:lnTo>
                    <a:pt x="66311" y="82208"/>
                  </a:lnTo>
                  <a:lnTo>
                    <a:pt x="64878" y="83119"/>
                  </a:lnTo>
                  <a:lnTo>
                    <a:pt x="63406" y="83980"/>
                  </a:lnTo>
                  <a:lnTo>
                    <a:pt x="61895" y="84791"/>
                  </a:lnTo>
                  <a:lnTo>
                    <a:pt x="60346" y="85552"/>
                  </a:lnTo>
                  <a:lnTo>
                    <a:pt x="58758" y="86263"/>
                  </a:lnTo>
                  <a:lnTo>
                    <a:pt x="57132" y="86925"/>
                  </a:lnTo>
                  <a:lnTo>
                    <a:pt x="55467" y="87536"/>
                  </a:lnTo>
                  <a:lnTo>
                    <a:pt x="53780" y="88093"/>
                  </a:lnTo>
                  <a:lnTo>
                    <a:pt x="52065" y="88592"/>
                  </a:lnTo>
                  <a:lnTo>
                    <a:pt x="50321" y="89032"/>
                  </a:lnTo>
                  <a:lnTo>
                    <a:pt x="48548" y="89413"/>
                  </a:lnTo>
                  <a:lnTo>
                    <a:pt x="46747" y="89736"/>
                  </a:lnTo>
                  <a:lnTo>
                    <a:pt x="44917" y="90000"/>
                  </a:lnTo>
                  <a:lnTo>
                    <a:pt x="43058" y="90205"/>
                  </a:lnTo>
                  <a:lnTo>
                    <a:pt x="41171" y="90351"/>
                  </a:lnTo>
                  <a:lnTo>
                    <a:pt x="39255" y="90439"/>
                  </a:lnTo>
                  <a:lnTo>
                    <a:pt x="37310" y="90469"/>
                  </a:lnTo>
                  <a:lnTo>
                    <a:pt x="35462" y="90442"/>
                  </a:lnTo>
                  <a:lnTo>
                    <a:pt x="33662" y="90361"/>
                  </a:lnTo>
                  <a:lnTo>
                    <a:pt x="31908" y="90227"/>
                  </a:lnTo>
                  <a:lnTo>
                    <a:pt x="30203" y="90039"/>
                  </a:lnTo>
                  <a:lnTo>
                    <a:pt x="28544" y="89798"/>
                  </a:lnTo>
                  <a:lnTo>
                    <a:pt x="26933" y="89503"/>
                  </a:lnTo>
                  <a:lnTo>
                    <a:pt x="25370" y="89154"/>
                  </a:lnTo>
                  <a:lnTo>
                    <a:pt x="23853" y="88752"/>
                  </a:lnTo>
                  <a:lnTo>
                    <a:pt x="22385" y="88296"/>
                  </a:lnTo>
                  <a:lnTo>
                    <a:pt x="20963" y="87786"/>
                  </a:lnTo>
                  <a:lnTo>
                    <a:pt x="19589" y="87216"/>
                  </a:lnTo>
                  <a:lnTo>
                    <a:pt x="18261" y="86603"/>
                  </a:lnTo>
                  <a:lnTo>
                    <a:pt x="16978" y="85948"/>
                  </a:lnTo>
                  <a:lnTo>
                    <a:pt x="15742" y="85250"/>
                  </a:lnTo>
                  <a:lnTo>
                    <a:pt x="14553" y="84510"/>
                  </a:lnTo>
                  <a:lnTo>
                    <a:pt x="13409" y="83728"/>
                  </a:lnTo>
                  <a:lnTo>
                    <a:pt x="12311" y="82903"/>
                  </a:lnTo>
                  <a:lnTo>
                    <a:pt x="11260" y="82036"/>
                  </a:lnTo>
                  <a:lnTo>
                    <a:pt x="10255" y="81126"/>
                  </a:lnTo>
                  <a:lnTo>
                    <a:pt x="9296" y="80174"/>
                  </a:lnTo>
                  <a:lnTo>
                    <a:pt x="8395" y="79169"/>
                  </a:lnTo>
                  <a:lnTo>
                    <a:pt x="7539" y="78127"/>
                  </a:lnTo>
                  <a:lnTo>
                    <a:pt x="6728" y="77048"/>
                  </a:lnTo>
                  <a:lnTo>
                    <a:pt x="5962" y="75931"/>
                  </a:lnTo>
                  <a:lnTo>
                    <a:pt x="5240" y="74777"/>
                  </a:lnTo>
                  <a:lnTo>
                    <a:pt x="4564" y="73585"/>
                  </a:lnTo>
                  <a:lnTo>
                    <a:pt x="3933" y="72356"/>
                  </a:lnTo>
                  <a:lnTo>
                    <a:pt x="3346" y="71090"/>
                  </a:lnTo>
                  <a:lnTo>
                    <a:pt x="2805" y="69786"/>
                  </a:lnTo>
                  <a:lnTo>
                    <a:pt x="2308" y="68444"/>
                  </a:lnTo>
                  <a:lnTo>
                    <a:pt x="1869" y="67070"/>
                  </a:lnTo>
                  <a:lnTo>
                    <a:pt x="1477" y="65669"/>
                  </a:lnTo>
                  <a:lnTo>
                    <a:pt x="1131" y="64240"/>
                  </a:lnTo>
                  <a:lnTo>
                    <a:pt x="831" y="62784"/>
                  </a:lnTo>
                  <a:lnTo>
                    <a:pt x="577" y="61300"/>
                  </a:lnTo>
                  <a:lnTo>
                    <a:pt x="369" y="59789"/>
                  </a:lnTo>
                  <a:lnTo>
                    <a:pt x="207" y="58250"/>
                  </a:lnTo>
                  <a:lnTo>
                    <a:pt x="92" y="56684"/>
                  </a:lnTo>
                  <a:lnTo>
                    <a:pt x="23" y="55091"/>
                  </a:lnTo>
                  <a:lnTo>
                    <a:pt x="0" y="53470"/>
                  </a:lnTo>
                  <a:lnTo>
                    <a:pt x="2" y="52895"/>
                  </a:lnTo>
                  <a:lnTo>
                    <a:pt x="9" y="52317"/>
                  </a:lnTo>
                  <a:lnTo>
                    <a:pt x="22" y="51737"/>
                  </a:lnTo>
                  <a:lnTo>
                    <a:pt x="39" y="51154"/>
                  </a:lnTo>
                  <a:lnTo>
                    <a:pt x="62" y="50569"/>
                  </a:lnTo>
                  <a:lnTo>
                    <a:pt x="89" y="49981"/>
                  </a:lnTo>
                  <a:lnTo>
                    <a:pt x="122" y="49391"/>
                  </a:lnTo>
                  <a:lnTo>
                    <a:pt x="159" y="48798"/>
                  </a:lnTo>
                  <a:lnTo>
                    <a:pt x="202" y="48203"/>
                  </a:lnTo>
                  <a:lnTo>
                    <a:pt x="249" y="47605"/>
                  </a:lnTo>
                  <a:lnTo>
                    <a:pt x="315" y="47005"/>
                  </a:lnTo>
                  <a:lnTo>
                    <a:pt x="386" y="46405"/>
                  </a:lnTo>
                  <a:lnTo>
                    <a:pt x="464" y="45803"/>
                  </a:lnTo>
                  <a:lnTo>
                    <a:pt x="549" y="45199"/>
                  </a:lnTo>
                  <a:lnTo>
                    <a:pt x="639" y="44595"/>
                  </a:lnTo>
                  <a:lnTo>
                    <a:pt x="736" y="43989"/>
                  </a:lnTo>
                  <a:lnTo>
                    <a:pt x="839" y="43382"/>
                  </a:lnTo>
                  <a:lnTo>
                    <a:pt x="948" y="42773"/>
                  </a:lnTo>
                  <a:lnTo>
                    <a:pt x="1063" y="42164"/>
                  </a:lnTo>
                  <a:lnTo>
                    <a:pt x="1185" y="41553"/>
                  </a:lnTo>
                  <a:lnTo>
                    <a:pt x="1584" y="39698"/>
                  </a:lnTo>
                  <a:lnTo>
                    <a:pt x="2033" y="37877"/>
                  </a:lnTo>
                  <a:lnTo>
                    <a:pt x="2533" y="36089"/>
                  </a:lnTo>
                  <a:lnTo>
                    <a:pt x="3082" y="34335"/>
                  </a:lnTo>
                  <a:lnTo>
                    <a:pt x="3681" y="32615"/>
                  </a:lnTo>
                  <a:lnTo>
                    <a:pt x="4330" y="30929"/>
                  </a:lnTo>
                  <a:lnTo>
                    <a:pt x="5028" y="29276"/>
                  </a:lnTo>
                  <a:lnTo>
                    <a:pt x="5777" y="27657"/>
                  </a:lnTo>
                  <a:lnTo>
                    <a:pt x="6576" y="26071"/>
                  </a:lnTo>
                  <a:lnTo>
                    <a:pt x="7424" y="24520"/>
                  </a:lnTo>
                  <a:lnTo>
                    <a:pt x="8319" y="23007"/>
                  </a:lnTo>
                  <a:lnTo>
                    <a:pt x="9256" y="21540"/>
                  </a:lnTo>
                  <a:lnTo>
                    <a:pt x="10236" y="20117"/>
                  </a:lnTo>
                  <a:lnTo>
                    <a:pt x="11258" y="18740"/>
                  </a:lnTo>
                  <a:lnTo>
                    <a:pt x="12322" y="17407"/>
                  </a:lnTo>
                  <a:lnTo>
                    <a:pt x="13429" y="16119"/>
                  </a:lnTo>
                  <a:lnTo>
                    <a:pt x="14578" y="14876"/>
                  </a:lnTo>
                  <a:lnTo>
                    <a:pt x="15770" y="13678"/>
                  </a:lnTo>
                  <a:lnTo>
                    <a:pt x="17004" y="12525"/>
                  </a:lnTo>
                  <a:lnTo>
                    <a:pt x="18281" y="11417"/>
                  </a:lnTo>
                  <a:lnTo>
                    <a:pt x="19609" y="10345"/>
                  </a:lnTo>
                  <a:lnTo>
                    <a:pt x="20976" y="9323"/>
                  </a:lnTo>
                  <a:lnTo>
                    <a:pt x="22380" y="8353"/>
                  </a:lnTo>
                  <a:lnTo>
                    <a:pt x="23821" y="7434"/>
                  </a:lnTo>
                  <a:lnTo>
                    <a:pt x="25300" y="6566"/>
                  </a:lnTo>
                  <a:lnTo>
                    <a:pt x="26816" y="5750"/>
                  </a:lnTo>
                  <a:lnTo>
                    <a:pt x="28369" y="4984"/>
                  </a:lnTo>
                  <a:lnTo>
                    <a:pt x="29960" y="4270"/>
                  </a:lnTo>
                  <a:lnTo>
                    <a:pt x="31589" y="3606"/>
                  </a:lnTo>
                  <a:lnTo>
                    <a:pt x="33255" y="2994"/>
                  </a:lnTo>
                  <a:lnTo>
                    <a:pt x="34954" y="2425"/>
                  </a:lnTo>
                  <a:lnTo>
                    <a:pt x="36684" y="1916"/>
                  </a:lnTo>
                  <a:lnTo>
                    <a:pt x="38443" y="1467"/>
                  </a:lnTo>
                  <a:lnTo>
                    <a:pt x="40233" y="1078"/>
                  </a:lnTo>
                  <a:lnTo>
                    <a:pt x="42052" y="748"/>
                  </a:lnTo>
                  <a:lnTo>
                    <a:pt x="43901" y="479"/>
                  </a:lnTo>
                  <a:lnTo>
                    <a:pt x="45781" y="269"/>
                  </a:lnTo>
                  <a:lnTo>
                    <a:pt x="47690" y="119"/>
                  </a:lnTo>
                  <a:lnTo>
                    <a:pt x="49629" y="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143108" y="3876089"/>
              <a:ext cx="65075" cy="71189"/>
            </a:xfrm>
            <a:custGeom>
              <a:avLst/>
              <a:pathLst>
                <a:path w="65075" h="71189">
                  <a:moveTo>
                    <a:pt x="39120" y="0"/>
                  </a:moveTo>
                  <a:lnTo>
                    <a:pt x="37503" y="23"/>
                  </a:lnTo>
                  <a:lnTo>
                    <a:pt x="35923" y="92"/>
                  </a:lnTo>
                  <a:lnTo>
                    <a:pt x="34378" y="207"/>
                  </a:lnTo>
                  <a:lnTo>
                    <a:pt x="32870" y="369"/>
                  </a:lnTo>
                  <a:lnTo>
                    <a:pt x="31399" y="577"/>
                  </a:lnTo>
                  <a:lnTo>
                    <a:pt x="29963" y="831"/>
                  </a:lnTo>
                  <a:lnTo>
                    <a:pt x="28563" y="1131"/>
                  </a:lnTo>
                  <a:lnTo>
                    <a:pt x="27200" y="1477"/>
                  </a:lnTo>
                  <a:lnTo>
                    <a:pt x="25873" y="1869"/>
                  </a:lnTo>
                  <a:lnTo>
                    <a:pt x="24582" y="2308"/>
                  </a:lnTo>
                  <a:lnTo>
                    <a:pt x="23326" y="2790"/>
                  </a:lnTo>
                  <a:lnTo>
                    <a:pt x="22101" y="3314"/>
                  </a:lnTo>
                  <a:lnTo>
                    <a:pt x="20910" y="3878"/>
                  </a:lnTo>
                  <a:lnTo>
                    <a:pt x="19750" y="4484"/>
                  </a:lnTo>
                  <a:lnTo>
                    <a:pt x="18624" y="5131"/>
                  </a:lnTo>
                  <a:lnTo>
                    <a:pt x="17529" y="5819"/>
                  </a:lnTo>
                  <a:lnTo>
                    <a:pt x="16467" y="6549"/>
                  </a:lnTo>
                  <a:lnTo>
                    <a:pt x="15438" y="7319"/>
                  </a:lnTo>
                  <a:lnTo>
                    <a:pt x="14441" y="8131"/>
                  </a:lnTo>
                  <a:lnTo>
                    <a:pt x="13476" y="8984"/>
                  </a:lnTo>
                  <a:lnTo>
                    <a:pt x="12557" y="9877"/>
                  </a:lnTo>
                  <a:lnTo>
                    <a:pt x="11669" y="10808"/>
                  </a:lnTo>
                  <a:lnTo>
                    <a:pt x="10815" y="11779"/>
                  </a:lnTo>
                  <a:lnTo>
                    <a:pt x="9992" y="12787"/>
                  </a:lnTo>
                  <a:lnTo>
                    <a:pt x="9202" y="13835"/>
                  </a:lnTo>
                  <a:lnTo>
                    <a:pt x="8445" y="14921"/>
                  </a:lnTo>
                  <a:lnTo>
                    <a:pt x="7720" y="16046"/>
                  </a:lnTo>
                  <a:lnTo>
                    <a:pt x="7027" y="17210"/>
                  </a:lnTo>
                  <a:lnTo>
                    <a:pt x="6367" y="18412"/>
                  </a:lnTo>
                  <a:lnTo>
                    <a:pt x="5740" y="19653"/>
                  </a:lnTo>
                  <a:lnTo>
                    <a:pt x="5143" y="20930"/>
                  </a:lnTo>
                  <a:lnTo>
                    <a:pt x="4574" y="22241"/>
                  </a:lnTo>
                  <a:lnTo>
                    <a:pt x="4034" y="23586"/>
                  </a:lnTo>
                  <a:lnTo>
                    <a:pt x="3523" y="24964"/>
                  </a:lnTo>
                  <a:lnTo>
                    <a:pt x="3041" y="26376"/>
                  </a:lnTo>
                  <a:lnTo>
                    <a:pt x="2588" y="27822"/>
                  </a:lnTo>
                  <a:lnTo>
                    <a:pt x="2163" y="29301"/>
                  </a:lnTo>
                  <a:lnTo>
                    <a:pt x="1766" y="30814"/>
                  </a:lnTo>
                  <a:lnTo>
                    <a:pt x="1399" y="32361"/>
                  </a:lnTo>
                  <a:lnTo>
                    <a:pt x="1060" y="33941"/>
                  </a:lnTo>
                  <a:lnTo>
                    <a:pt x="951" y="34478"/>
                  </a:lnTo>
                  <a:lnTo>
                    <a:pt x="848" y="35017"/>
                  </a:lnTo>
                  <a:lnTo>
                    <a:pt x="751" y="35556"/>
                  </a:lnTo>
                  <a:lnTo>
                    <a:pt x="661" y="36097"/>
                  </a:lnTo>
                  <a:lnTo>
                    <a:pt x="577" y="36640"/>
                  </a:lnTo>
                  <a:lnTo>
                    <a:pt x="499" y="37183"/>
                  </a:lnTo>
                  <a:lnTo>
                    <a:pt x="427" y="37728"/>
                  </a:lnTo>
                  <a:lnTo>
                    <a:pt x="361" y="38274"/>
                  </a:lnTo>
                  <a:lnTo>
                    <a:pt x="302" y="38821"/>
                  </a:lnTo>
                  <a:lnTo>
                    <a:pt x="249" y="39369"/>
                  </a:lnTo>
                  <a:lnTo>
                    <a:pt x="202" y="39903"/>
                  </a:lnTo>
                  <a:lnTo>
                    <a:pt x="159" y="40432"/>
                  </a:lnTo>
                  <a:lnTo>
                    <a:pt x="122" y="40956"/>
                  </a:lnTo>
                  <a:lnTo>
                    <a:pt x="89" y="41476"/>
                  </a:lnTo>
                  <a:lnTo>
                    <a:pt x="62" y="41990"/>
                  </a:lnTo>
                  <a:lnTo>
                    <a:pt x="39" y="42499"/>
                  </a:lnTo>
                  <a:lnTo>
                    <a:pt x="22" y="43003"/>
                  </a:lnTo>
                  <a:lnTo>
                    <a:pt x="9" y="43502"/>
                  </a:lnTo>
                  <a:lnTo>
                    <a:pt x="2" y="43996"/>
                  </a:lnTo>
                  <a:lnTo>
                    <a:pt x="0" y="44485"/>
                  </a:lnTo>
                  <a:lnTo>
                    <a:pt x="17" y="45804"/>
                  </a:lnTo>
                  <a:lnTo>
                    <a:pt x="69" y="47091"/>
                  </a:lnTo>
                  <a:lnTo>
                    <a:pt x="157" y="48345"/>
                  </a:lnTo>
                  <a:lnTo>
                    <a:pt x="279" y="49567"/>
                  </a:lnTo>
                  <a:lnTo>
                    <a:pt x="436" y="50756"/>
                  </a:lnTo>
                  <a:lnTo>
                    <a:pt x="628" y="51913"/>
                  </a:lnTo>
                  <a:lnTo>
                    <a:pt x="856" y="53037"/>
                  </a:lnTo>
                  <a:lnTo>
                    <a:pt x="1118" y="54129"/>
                  </a:lnTo>
                  <a:lnTo>
                    <a:pt x="1415" y="55188"/>
                  </a:lnTo>
                  <a:lnTo>
                    <a:pt x="1746" y="56215"/>
                  </a:lnTo>
                  <a:lnTo>
                    <a:pt x="2111" y="57197"/>
                  </a:lnTo>
                  <a:lnTo>
                    <a:pt x="2508" y="58147"/>
                  </a:lnTo>
                  <a:lnTo>
                    <a:pt x="2935" y="59064"/>
                  </a:lnTo>
                  <a:lnTo>
                    <a:pt x="3394" y="59949"/>
                  </a:lnTo>
                  <a:lnTo>
                    <a:pt x="3883" y="60801"/>
                  </a:lnTo>
                  <a:lnTo>
                    <a:pt x="4404" y="61621"/>
                  </a:lnTo>
                  <a:lnTo>
                    <a:pt x="4957" y="62408"/>
                  </a:lnTo>
                  <a:lnTo>
                    <a:pt x="5540" y="63163"/>
                  </a:lnTo>
                  <a:lnTo>
                    <a:pt x="6155" y="63886"/>
                  </a:lnTo>
                  <a:lnTo>
                    <a:pt x="6800" y="64576"/>
                  </a:lnTo>
                  <a:lnTo>
                    <a:pt x="7488" y="65221"/>
                  </a:lnTo>
                  <a:lnTo>
                    <a:pt x="8205" y="65834"/>
                  </a:lnTo>
                  <a:lnTo>
                    <a:pt x="8951" y="66414"/>
                  </a:lnTo>
                  <a:lnTo>
                    <a:pt x="9725" y="66962"/>
                  </a:lnTo>
                  <a:lnTo>
                    <a:pt x="10528" y="67477"/>
                  </a:lnTo>
                  <a:lnTo>
                    <a:pt x="11360" y="67960"/>
                  </a:lnTo>
                  <a:lnTo>
                    <a:pt x="12220" y="68410"/>
                  </a:lnTo>
                  <a:lnTo>
                    <a:pt x="13109" y="68829"/>
                  </a:lnTo>
                  <a:lnTo>
                    <a:pt x="14027" y="69214"/>
                  </a:lnTo>
                  <a:lnTo>
                    <a:pt x="14974" y="69567"/>
                  </a:lnTo>
                  <a:lnTo>
                    <a:pt x="15960" y="69875"/>
                  </a:lnTo>
                  <a:lnTo>
                    <a:pt x="16970" y="70151"/>
                  </a:lnTo>
                  <a:lnTo>
                    <a:pt x="18006" y="70395"/>
                  </a:lnTo>
                  <a:lnTo>
                    <a:pt x="19067" y="70605"/>
                  </a:lnTo>
                  <a:lnTo>
                    <a:pt x="20152" y="70784"/>
                  </a:lnTo>
                  <a:lnTo>
                    <a:pt x="21263" y="70930"/>
                  </a:lnTo>
                  <a:lnTo>
                    <a:pt x="22398" y="71043"/>
                  </a:lnTo>
                  <a:lnTo>
                    <a:pt x="23559" y="71125"/>
                  </a:lnTo>
                  <a:lnTo>
                    <a:pt x="24744" y="71173"/>
                  </a:lnTo>
                  <a:lnTo>
                    <a:pt x="25955" y="71189"/>
                  </a:lnTo>
                  <a:lnTo>
                    <a:pt x="27583" y="71166"/>
                  </a:lnTo>
                  <a:lnTo>
                    <a:pt x="29174" y="71097"/>
                  </a:lnTo>
                  <a:lnTo>
                    <a:pt x="30728" y="70982"/>
                  </a:lnTo>
                  <a:lnTo>
                    <a:pt x="32244" y="70820"/>
                  </a:lnTo>
                  <a:lnTo>
                    <a:pt x="33723" y="70612"/>
                  </a:lnTo>
                  <a:lnTo>
                    <a:pt x="35164" y="70358"/>
                  </a:lnTo>
                  <a:lnTo>
                    <a:pt x="36568" y="70058"/>
                  </a:lnTo>
                  <a:lnTo>
                    <a:pt x="37934" y="69712"/>
                  </a:lnTo>
                  <a:lnTo>
                    <a:pt x="39263" y="69320"/>
                  </a:lnTo>
                  <a:lnTo>
                    <a:pt x="40555" y="68881"/>
                  </a:lnTo>
                  <a:lnTo>
                    <a:pt x="41822" y="68387"/>
                  </a:lnTo>
                  <a:lnTo>
                    <a:pt x="43055" y="67853"/>
                  </a:lnTo>
                  <a:lnTo>
                    <a:pt x="44253" y="67279"/>
                  </a:lnTo>
                  <a:lnTo>
                    <a:pt x="45416" y="66665"/>
                  </a:lnTo>
                  <a:lnTo>
                    <a:pt x="46544" y="66011"/>
                  </a:lnTo>
                  <a:lnTo>
                    <a:pt x="47637" y="65317"/>
                  </a:lnTo>
                  <a:lnTo>
                    <a:pt x="48696" y="64583"/>
                  </a:lnTo>
                  <a:lnTo>
                    <a:pt x="49719" y="63810"/>
                  </a:lnTo>
                  <a:lnTo>
                    <a:pt x="50707" y="62996"/>
                  </a:lnTo>
                  <a:lnTo>
                    <a:pt x="51661" y="62143"/>
                  </a:lnTo>
                  <a:lnTo>
                    <a:pt x="52580" y="61238"/>
                  </a:lnTo>
                  <a:lnTo>
                    <a:pt x="53467" y="60298"/>
                  </a:lnTo>
                  <a:lnTo>
                    <a:pt x="54322" y="59322"/>
                  </a:lnTo>
                  <a:lnTo>
                    <a:pt x="55145" y="58309"/>
                  </a:lnTo>
                  <a:lnTo>
                    <a:pt x="55934" y="57260"/>
                  </a:lnTo>
                  <a:lnTo>
                    <a:pt x="56692" y="56175"/>
                  </a:lnTo>
                  <a:lnTo>
                    <a:pt x="57417" y="55054"/>
                  </a:lnTo>
                  <a:lnTo>
                    <a:pt x="58109" y="53897"/>
                  </a:lnTo>
                  <a:lnTo>
                    <a:pt x="58770" y="52703"/>
                  </a:lnTo>
                  <a:lnTo>
                    <a:pt x="59397" y="51473"/>
                  </a:lnTo>
                  <a:lnTo>
                    <a:pt x="60006" y="50198"/>
                  </a:lnTo>
                  <a:lnTo>
                    <a:pt x="60583" y="48893"/>
                  </a:lnTo>
                  <a:lnTo>
                    <a:pt x="61129" y="47558"/>
                  </a:lnTo>
                  <a:lnTo>
                    <a:pt x="61643" y="46192"/>
                  </a:lnTo>
                  <a:lnTo>
                    <a:pt x="62127" y="44797"/>
                  </a:lnTo>
                  <a:lnTo>
                    <a:pt x="62579" y="43372"/>
                  </a:lnTo>
                  <a:lnTo>
                    <a:pt x="63000" y="41917"/>
                  </a:lnTo>
                  <a:lnTo>
                    <a:pt x="63390" y="40432"/>
                  </a:lnTo>
                  <a:lnTo>
                    <a:pt x="63749" y="38917"/>
                  </a:lnTo>
                  <a:lnTo>
                    <a:pt x="64077" y="37373"/>
                  </a:lnTo>
                  <a:lnTo>
                    <a:pt x="64185" y="36847"/>
                  </a:lnTo>
                  <a:lnTo>
                    <a:pt x="64286" y="36317"/>
                  </a:lnTo>
                  <a:lnTo>
                    <a:pt x="64380" y="35784"/>
                  </a:lnTo>
                  <a:lnTo>
                    <a:pt x="64466" y="35246"/>
                  </a:lnTo>
                  <a:lnTo>
                    <a:pt x="64545" y="34705"/>
                  </a:lnTo>
                  <a:lnTo>
                    <a:pt x="64616" y="34161"/>
                  </a:lnTo>
                  <a:lnTo>
                    <a:pt x="64679" y="33612"/>
                  </a:lnTo>
                  <a:lnTo>
                    <a:pt x="64736" y="33060"/>
                  </a:lnTo>
                  <a:lnTo>
                    <a:pt x="64784" y="32504"/>
                  </a:lnTo>
                  <a:lnTo>
                    <a:pt x="64825" y="31945"/>
                  </a:lnTo>
                  <a:lnTo>
                    <a:pt x="64873" y="31387"/>
                  </a:lnTo>
                  <a:lnTo>
                    <a:pt x="64915" y="30839"/>
                  </a:lnTo>
                  <a:lnTo>
                    <a:pt x="64953" y="30299"/>
                  </a:lnTo>
                  <a:lnTo>
                    <a:pt x="64985" y="29768"/>
                  </a:lnTo>
                  <a:lnTo>
                    <a:pt x="65013" y="29246"/>
                  </a:lnTo>
                  <a:lnTo>
                    <a:pt x="65035" y="28733"/>
                  </a:lnTo>
                  <a:lnTo>
                    <a:pt x="65053" y="28228"/>
                  </a:lnTo>
                  <a:lnTo>
                    <a:pt x="65065" y="27732"/>
                  </a:lnTo>
                  <a:lnTo>
                    <a:pt x="65072" y="27244"/>
                  </a:lnTo>
                  <a:lnTo>
                    <a:pt x="65075" y="26766"/>
                  </a:lnTo>
                  <a:lnTo>
                    <a:pt x="65057" y="25448"/>
                  </a:lnTo>
                  <a:lnTo>
                    <a:pt x="65003" y="24163"/>
                  </a:lnTo>
                  <a:lnTo>
                    <a:pt x="64912" y="22912"/>
                  </a:lnTo>
                  <a:lnTo>
                    <a:pt x="64785" y="21695"/>
                  </a:lnTo>
                  <a:lnTo>
                    <a:pt x="64623" y="20511"/>
                  </a:lnTo>
                  <a:lnTo>
                    <a:pt x="64424" y="19361"/>
                  </a:lnTo>
                  <a:lnTo>
                    <a:pt x="64188" y="18245"/>
                  </a:lnTo>
                  <a:lnTo>
                    <a:pt x="63917" y="17162"/>
                  </a:lnTo>
                  <a:lnTo>
                    <a:pt x="63609" y="16114"/>
                  </a:lnTo>
                  <a:lnTo>
                    <a:pt x="63266" y="15099"/>
                  </a:lnTo>
                  <a:lnTo>
                    <a:pt x="62888" y="14105"/>
                  </a:lnTo>
                  <a:lnTo>
                    <a:pt x="62479" y="13147"/>
                  </a:lnTo>
                  <a:lnTo>
                    <a:pt x="62040" y="12223"/>
                  </a:lnTo>
                  <a:lnTo>
                    <a:pt x="61569" y="11335"/>
                  </a:lnTo>
                  <a:lnTo>
                    <a:pt x="61066" y="10481"/>
                  </a:lnTo>
                  <a:lnTo>
                    <a:pt x="60533" y="9663"/>
                  </a:lnTo>
                  <a:lnTo>
                    <a:pt x="59968" y="8879"/>
                  </a:lnTo>
                  <a:lnTo>
                    <a:pt x="59372" y="8131"/>
                  </a:lnTo>
                  <a:lnTo>
                    <a:pt x="58745" y="7417"/>
                  </a:lnTo>
                  <a:lnTo>
                    <a:pt x="58087" y="6738"/>
                  </a:lnTo>
                  <a:lnTo>
                    <a:pt x="57399" y="6081"/>
                  </a:lnTo>
                  <a:lnTo>
                    <a:pt x="56682" y="5458"/>
                  </a:lnTo>
                  <a:lnTo>
                    <a:pt x="55936" y="4868"/>
                  </a:lnTo>
                  <a:lnTo>
                    <a:pt x="55162" y="4312"/>
                  </a:lnTo>
                  <a:lnTo>
                    <a:pt x="54359" y="3790"/>
                  </a:lnTo>
                  <a:lnTo>
                    <a:pt x="53527" y="3301"/>
                  </a:lnTo>
                  <a:lnTo>
                    <a:pt x="52667" y="2846"/>
                  </a:lnTo>
                  <a:lnTo>
                    <a:pt x="51778" y="2425"/>
                  </a:lnTo>
                  <a:lnTo>
                    <a:pt x="50860" y="2038"/>
                  </a:lnTo>
                  <a:lnTo>
                    <a:pt x="49914" y="1684"/>
                  </a:lnTo>
                  <a:lnTo>
                    <a:pt x="48941" y="1364"/>
                  </a:lnTo>
                  <a:lnTo>
                    <a:pt x="47944" y="1078"/>
                  </a:lnTo>
                  <a:lnTo>
                    <a:pt x="46924" y="825"/>
                  </a:lnTo>
                  <a:lnTo>
                    <a:pt x="45881" y="606"/>
                  </a:lnTo>
                  <a:lnTo>
                    <a:pt x="44813" y="421"/>
                  </a:lnTo>
                  <a:lnTo>
                    <a:pt x="43722" y="269"/>
                  </a:lnTo>
                  <a:lnTo>
                    <a:pt x="42607" y="151"/>
                  </a:lnTo>
                  <a:lnTo>
                    <a:pt x="41468" y="67"/>
                  </a:lnTo>
                  <a:lnTo>
                    <a:pt x="40306" y="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228710" y="3867790"/>
              <a:ext cx="29012" cy="87911"/>
            </a:xfrm>
            <a:custGeom>
              <a:avLst/>
              <a:pathLst>
                <a:path w="29012" h="87911">
                  <a:moveTo>
                    <a:pt x="0" y="87911"/>
                  </a:moveTo>
                  <a:lnTo>
                    <a:pt x="17095" y="0"/>
                  </a:lnTo>
                  <a:lnTo>
                    <a:pt x="29012" y="0"/>
                  </a:lnTo>
                  <a:lnTo>
                    <a:pt x="11916" y="87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263089" y="3867790"/>
              <a:ext cx="84229" cy="87911"/>
            </a:xfrm>
            <a:custGeom>
              <a:avLst/>
              <a:pathLst>
                <a:path w="84229" h="87911">
                  <a:moveTo>
                    <a:pt x="42489" y="0"/>
                  </a:moveTo>
                  <a:lnTo>
                    <a:pt x="44320" y="24"/>
                  </a:lnTo>
                  <a:lnTo>
                    <a:pt x="46120" y="99"/>
                  </a:lnTo>
                  <a:lnTo>
                    <a:pt x="47889" y="224"/>
                  </a:lnTo>
                  <a:lnTo>
                    <a:pt x="49627" y="399"/>
                  </a:lnTo>
                  <a:lnTo>
                    <a:pt x="51333" y="623"/>
                  </a:lnTo>
                  <a:lnTo>
                    <a:pt x="53008" y="898"/>
                  </a:lnTo>
                  <a:lnTo>
                    <a:pt x="54652" y="1222"/>
                  </a:lnTo>
                  <a:lnTo>
                    <a:pt x="56265" y="1597"/>
                  </a:lnTo>
                  <a:lnTo>
                    <a:pt x="57847" y="2021"/>
                  </a:lnTo>
                  <a:lnTo>
                    <a:pt x="59397" y="2495"/>
                  </a:lnTo>
                  <a:lnTo>
                    <a:pt x="60910" y="3006"/>
                  </a:lnTo>
                  <a:lnTo>
                    <a:pt x="62380" y="3566"/>
                  </a:lnTo>
                  <a:lnTo>
                    <a:pt x="63805" y="4174"/>
                  </a:lnTo>
                  <a:lnTo>
                    <a:pt x="65187" y="4831"/>
                  </a:lnTo>
                  <a:lnTo>
                    <a:pt x="66526" y="5537"/>
                  </a:lnTo>
                  <a:lnTo>
                    <a:pt x="67820" y="6291"/>
                  </a:lnTo>
                  <a:lnTo>
                    <a:pt x="69071" y="7094"/>
                  </a:lnTo>
                  <a:lnTo>
                    <a:pt x="70279" y="7946"/>
                  </a:lnTo>
                  <a:lnTo>
                    <a:pt x="71442" y="8846"/>
                  </a:lnTo>
                  <a:lnTo>
                    <a:pt x="72562" y="9795"/>
                  </a:lnTo>
                  <a:lnTo>
                    <a:pt x="73648" y="10792"/>
                  </a:lnTo>
                  <a:lnTo>
                    <a:pt x="74683" y="11837"/>
                  </a:lnTo>
                  <a:lnTo>
                    <a:pt x="75669" y="12928"/>
                  </a:lnTo>
                  <a:lnTo>
                    <a:pt x="76605" y="14068"/>
                  </a:lnTo>
                  <a:lnTo>
                    <a:pt x="77491" y="15254"/>
                  </a:lnTo>
                  <a:lnTo>
                    <a:pt x="78327" y="16489"/>
                  </a:lnTo>
                  <a:lnTo>
                    <a:pt x="79113" y="17770"/>
                  </a:lnTo>
                  <a:lnTo>
                    <a:pt x="79850" y="19099"/>
                  </a:lnTo>
                  <a:lnTo>
                    <a:pt x="80536" y="20475"/>
                  </a:lnTo>
                  <a:lnTo>
                    <a:pt x="81172" y="21899"/>
                  </a:lnTo>
                  <a:lnTo>
                    <a:pt x="81753" y="23357"/>
                  </a:lnTo>
                  <a:lnTo>
                    <a:pt x="82273" y="24862"/>
                  </a:lnTo>
                  <a:lnTo>
                    <a:pt x="82731" y="26412"/>
                  </a:lnTo>
                  <a:lnTo>
                    <a:pt x="83129" y="28009"/>
                  </a:lnTo>
                  <a:lnTo>
                    <a:pt x="83465" y="29652"/>
                  </a:lnTo>
                  <a:lnTo>
                    <a:pt x="83740" y="31341"/>
                  </a:lnTo>
                  <a:lnTo>
                    <a:pt x="83954" y="33076"/>
                  </a:lnTo>
                  <a:lnTo>
                    <a:pt x="84107" y="34857"/>
                  </a:lnTo>
                  <a:lnTo>
                    <a:pt x="84199" y="36684"/>
                  </a:lnTo>
                  <a:lnTo>
                    <a:pt x="84229" y="38558"/>
                  </a:lnTo>
                  <a:lnTo>
                    <a:pt x="84210" y="40203"/>
                  </a:lnTo>
                  <a:lnTo>
                    <a:pt x="84150" y="41820"/>
                  </a:lnTo>
                  <a:lnTo>
                    <a:pt x="84050" y="43408"/>
                  </a:lnTo>
                  <a:lnTo>
                    <a:pt x="83910" y="44967"/>
                  </a:lnTo>
                  <a:lnTo>
                    <a:pt x="83730" y="46498"/>
                  </a:lnTo>
                  <a:lnTo>
                    <a:pt x="83511" y="47999"/>
                  </a:lnTo>
                  <a:lnTo>
                    <a:pt x="83251" y="49472"/>
                  </a:lnTo>
                  <a:lnTo>
                    <a:pt x="82952" y="50917"/>
                  </a:lnTo>
                  <a:lnTo>
                    <a:pt x="82612" y="52333"/>
                  </a:lnTo>
                  <a:lnTo>
                    <a:pt x="82233" y="53720"/>
                  </a:lnTo>
                  <a:lnTo>
                    <a:pt x="81830" y="55078"/>
                  </a:lnTo>
                  <a:lnTo>
                    <a:pt x="81394" y="56410"/>
                  </a:lnTo>
                  <a:lnTo>
                    <a:pt x="80926" y="57714"/>
                  </a:lnTo>
                  <a:lnTo>
                    <a:pt x="80426" y="58990"/>
                  </a:lnTo>
                  <a:lnTo>
                    <a:pt x="79893" y="60240"/>
                  </a:lnTo>
                  <a:lnTo>
                    <a:pt x="79328" y="61461"/>
                  </a:lnTo>
                  <a:lnTo>
                    <a:pt x="78730" y="62655"/>
                  </a:lnTo>
                  <a:lnTo>
                    <a:pt x="78100" y="63822"/>
                  </a:lnTo>
                  <a:lnTo>
                    <a:pt x="77437" y="64961"/>
                  </a:lnTo>
                  <a:lnTo>
                    <a:pt x="76742" y="66073"/>
                  </a:lnTo>
                  <a:lnTo>
                    <a:pt x="76018" y="67158"/>
                  </a:lnTo>
                  <a:lnTo>
                    <a:pt x="75267" y="68215"/>
                  </a:lnTo>
                  <a:lnTo>
                    <a:pt x="74491" y="69244"/>
                  </a:lnTo>
                  <a:lnTo>
                    <a:pt x="73688" y="70246"/>
                  </a:lnTo>
                  <a:lnTo>
                    <a:pt x="72858" y="71221"/>
                  </a:lnTo>
                  <a:lnTo>
                    <a:pt x="72003" y="72168"/>
                  </a:lnTo>
                  <a:lnTo>
                    <a:pt x="71121" y="73087"/>
                  </a:lnTo>
                  <a:lnTo>
                    <a:pt x="70214" y="73980"/>
                  </a:lnTo>
                  <a:lnTo>
                    <a:pt x="69280" y="74844"/>
                  </a:lnTo>
                  <a:lnTo>
                    <a:pt x="68319" y="75682"/>
                  </a:lnTo>
                  <a:lnTo>
                    <a:pt x="67337" y="76480"/>
                  </a:lnTo>
                  <a:lnTo>
                    <a:pt x="66335" y="77252"/>
                  </a:lnTo>
                  <a:lnTo>
                    <a:pt x="65315" y="77997"/>
                  </a:lnTo>
                  <a:lnTo>
                    <a:pt x="64276" y="78716"/>
                  </a:lnTo>
                  <a:lnTo>
                    <a:pt x="63219" y="79410"/>
                  </a:lnTo>
                  <a:lnTo>
                    <a:pt x="62143" y="80077"/>
                  </a:lnTo>
                  <a:lnTo>
                    <a:pt x="61048" y="80717"/>
                  </a:lnTo>
                  <a:lnTo>
                    <a:pt x="59934" y="81332"/>
                  </a:lnTo>
                  <a:lnTo>
                    <a:pt x="58801" y="81920"/>
                  </a:lnTo>
                  <a:lnTo>
                    <a:pt x="57650" y="82482"/>
                  </a:lnTo>
                  <a:lnTo>
                    <a:pt x="56482" y="83018"/>
                  </a:lnTo>
                  <a:lnTo>
                    <a:pt x="55299" y="83526"/>
                  </a:lnTo>
                  <a:lnTo>
                    <a:pt x="54101" y="84006"/>
                  </a:lnTo>
                  <a:lnTo>
                    <a:pt x="52888" y="84459"/>
                  </a:lnTo>
                  <a:lnTo>
                    <a:pt x="51661" y="84885"/>
                  </a:lnTo>
                  <a:lnTo>
                    <a:pt x="50418" y="85283"/>
                  </a:lnTo>
                  <a:lnTo>
                    <a:pt x="49160" y="85653"/>
                  </a:lnTo>
                  <a:lnTo>
                    <a:pt x="47887" y="85996"/>
                  </a:lnTo>
                  <a:lnTo>
                    <a:pt x="46599" y="86312"/>
                  </a:lnTo>
                  <a:lnTo>
                    <a:pt x="45297" y="86600"/>
                  </a:lnTo>
                  <a:lnTo>
                    <a:pt x="43995" y="86849"/>
                  </a:lnTo>
                  <a:lnTo>
                    <a:pt x="42686" y="87072"/>
                  </a:lnTo>
                  <a:lnTo>
                    <a:pt x="41370" y="87269"/>
                  </a:lnTo>
                  <a:lnTo>
                    <a:pt x="40046" y="87439"/>
                  </a:lnTo>
                  <a:lnTo>
                    <a:pt x="38714" y="87583"/>
                  </a:lnTo>
                  <a:lnTo>
                    <a:pt x="37375" y="87701"/>
                  </a:lnTo>
                  <a:lnTo>
                    <a:pt x="36029" y="87793"/>
                  </a:lnTo>
                  <a:lnTo>
                    <a:pt x="34675" y="87858"/>
                  </a:lnTo>
                  <a:lnTo>
                    <a:pt x="33313" y="87898"/>
                  </a:lnTo>
                  <a:lnTo>
                    <a:pt x="31945" y="87911"/>
                  </a:lnTo>
                  <a:lnTo>
                    <a:pt x="0" y="87911"/>
                  </a:lnTo>
                  <a:lnTo>
                    <a:pt x="1703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276815" y="3877336"/>
              <a:ext cx="58399" cy="68819"/>
            </a:xfrm>
            <a:custGeom>
              <a:avLst/>
              <a:pathLst>
                <a:path w="58399" h="68819">
                  <a:moveTo>
                    <a:pt x="0" y="68819"/>
                  </a:moveTo>
                  <a:lnTo>
                    <a:pt x="17719" y="68819"/>
                  </a:lnTo>
                  <a:lnTo>
                    <a:pt x="19536" y="68791"/>
                  </a:lnTo>
                  <a:lnTo>
                    <a:pt x="21320" y="68709"/>
                  </a:lnTo>
                  <a:lnTo>
                    <a:pt x="23070" y="68571"/>
                  </a:lnTo>
                  <a:lnTo>
                    <a:pt x="24787" y="68379"/>
                  </a:lnTo>
                  <a:lnTo>
                    <a:pt x="26470" y="68132"/>
                  </a:lnTo>
                  <a:lnTo>
                    <a:pt x="28119" y="67830"/>
                  </a:lnTo>
                  <a:lnTo>
                    <a:pt x="29734" y="67473"/>
                  </a:lnTo>
                  <a:lnTo>
                    <a:pt x="31316" y="67062"/>
                  </a:lnTo>
                  <a:lnTo>
                    <a:pt x="32864" y="66595"/>
                  </a:lnTo>
                  <a:lnTo>
                    <a:pt x="34378" y="66073"/>
                  </a:lnTo>
                  <a:lnTo>
                    <a:pt x="35865" y="65500"/>
                  </a:lnTo>
                  <a:lnTo>
                    <a:pt x="37308" y="64880"/>
                  </a:lnTo>
                  <a:lnTo>
                    <a:pt x="38705" y="64213"/>
                  </a:lnTo>
                  <a:lnTo>
                    <a:pt x="40058" y="63498"/>
                  </a:lnTo>
                  <a:lnTo>
                    <a:pt x="41366" y="62735"/>
                  </a:lnTo>
                  <a:lnTo>
                    <a:pt x="42629" y="61925"/>
                  </a:lnTo>
                  <a:lnTo>
                    <a:pt x="43847" y="61068"/>
                  </a:lnTo>
                  <a:lnTo>
                    <a:pt x="45019" y="60163"/>
                  </a:lnTo>
                  <a:lnTo>
                    <a:pt x="46148" y="59211"/>
                  </a:lnTo>
                  <a:lnTo>
                    <a:pt x="47231" y="58212"/>
                  </a:lnTo>
                  <a:lnTo>
                    <a:pt x="48279" y="57154"/>
                  </a:lnTo>
                  <a:lnTo>
                    <a:pt x="49277" y="56053"/>
                  </a:lnTo>
                  <a:lnTo>
                    <a:pt x="50226" y="54908"/>
                  </a:lnTo>
                  <a:lnTo>
                    <a:pt x="51124" y="53720"/>
                  </a:lnTo>
                  <a:lnTo>
                    <a:pt x="51973" y="52487"/>
                  </a:lnTo>
                  <a:lnTo>
                    <a:pt x="52771" y="51211"/>
                  </a:lnTo>
                  <a:lnTo>
                    <a:pt x="53520" y="49892"/>
                  </a:lnTo>
                  <a:lnTo>
                    <a:pt x="54219" y="48528"/>
                  </a:lnTo>
                  <a:lnTo>
                    <a:pt x="54868" y="47122"/>
                  </a:lnTo>
                  <a:lnTo>
                    <a:pt x="55467" y="45671"/>
                  </a:lnTo>
                  <a:lnTo>
                    <a:pt x="56024" y="44167"/>
                  </a:lnTo>
                  <a:lnTo>
                    <a:pt x="56522" y="42624"/>
                  </a:lnTo>
                  <a:lnTo>
                    <a:pt x="56962" y="41042"/>
                  </a:lnTo>
                  <a:lnTo>
                    <a:pt x="57343" y="39422"/>
                  </a:lnTo>
                  <a:lnTo>
                    <a:pt x="57666" y="37763"/>
                  </a:lnTo>
                  <a:lnTo>
                    <a:pt x="57930" y="36065"/>
                  </a:lnTo>
                  <a:lnTo>
                    <a:pt x="58135" y="34329"/>
                  </a:lnTo>
                  <a:lnTo>
                    <a:pt x="58282" y="32553"/>
                  </a:lnTo>
                  <a:lnTo>
                    <a:pt x="58370" y="30740"/>
                  </a:lnTo>
                  <a:lnTo>
                    <a:pt x="58399" y="28887"/>
                  </a:lnTo>
                  <a:lnTo>
                    <a:pt x="58376" y="27410"/>
                  </a:lnTo>
                  <a:lnTo>
                    <a:pt x="58307" y="25975"/>
                  </a:lnTo>
                  <a:lnTo>
                    <a:pt x="58191" y="24580"/>
                  </a:lnTo>
                  <a:lnTo>
                    <a:pt x="58030" y="23227"/>
                  </a:lnTo>
                  <a:lnTo>
                    <a:pt x="57822" y="21915"/>
                  </a:lnTo>
                  <a:lnTo>
                    <a:pt x="57568" y="20644"/>
                  </a:lnTo>
                  <a:lnTo>
                    <a:pt x="57268" y="19414"/>
                  </a:lnTo>
                  <a:lnTo>
                    <a:pt x="56922" y="18226"/>
                  </a:lnTo>
                  <a:lnTo>
                    <a:pt x="56529" y="17078"/>
                  </a:lnTo>
                  <a:lnTo>
                    <a:pt x="56090" y="15972"/>
                  </a:lnTo>
                  <a:lnTo>
                    <a:pt x="55624" y="14905"/>
                  </a:lnTo>
                  <a:lnTo>
                    <a:pt x="55122" y="13876"/>
                  </a:lnTo>
                  <a:lnTo>
                    <a:pt x="54586" y="12884"/>
                  </a:lnTo>
                  <a:lnTo>
                    <a:pt x="54014" y="11929"/>
                  </a:lnTo>
                  <a:lnTo>
                    <a:pt x="53408" y="11012"/>
                  </a:lnTo>
                  <a:lnTo>
                    <a:pt x="52766" y="10132"/>
                  </a:lnTo>
                  <a:lnTo>
                    <a:pt x="52090" y="9290"/>
                  </a:lnTo>
                  <a:lnTo>
                    <a:pt x="51379" y="8485"/>
                  </a:lnTo>
                  <a:lnTo>
                    <a:pt x="50632" y="7717"/>
                  </a:lnTo>
                  <a:lnTo>
                    <a:pt x="49851" y="6987"/>
                  </a:lnTo>
                  <a:lnTo>
                    <a:pt x="49038" y="6295"/>
                  </a:lnTo>
                  <a:lnTo>
                    <a:pt x="48194" y="5640"/>
                  </a:lnTo>
                  <a:lnTo>
                    <a:pt x="47321" y="5022"/>
                  </a:lnTo>
                  <a:lnTo>
                    <a:pt x="46417" y="4442"/>
                  </a:lnTo>
                  <a:lnTo>
                    <a:pt x="45484" y="3899"/>
                  </a:lnTo>
                  <a:lnTo>
                    <a:pt x="44520" y="3394"/>
                  </a:lnTo>
                  <a:lnTo>
                    <a:pt x="43527" y="2926"/>
                  </a:lnTo>
                  <a:lnTo>
                    <a:pt x="42504" y="2495"/>
                  </a:lnTo>
                  <a:lnTo>
                    <a:pt x="41451" y="2102"/>
                  </a:lnTo>
                  <a:lnTo>
                    <a:pt x="40368" y="1746"/>
                  </a:lnTo>
                  <a:lnTo>
                    <a:pt x="39261" y="1415"/>
                  </a:lnTo>
                  <a:lnTo>
                    <a:pt x="38136" y="1118"/>
                  </a:lnTo>
                  <a:lnTo>
                    <a:pt x="36995" y="856"/>
                  </a:lnTo>
                  <a:lnTo>
                    <a:pt x="35835" y="628"/>
                  </a:lnTo>
                  <a:lnTo>
                    <a:pt x="34659" y="436"/>
                  </a:lnTo>
                  <a:lnTo>
                    <a:pt x="33464" y="279"/>
                  </a:lnTo>
                  <a:lnTo>
                    <a:pt x="32253" y="157"/>
                  </a:lnTo>
                  <a:lnTo>
                    <a:pt x="31024" y="69"/>
                  </a:lnTo>
                  <a:lnTo>
                    <a:pt x="29777" y="17"/>
                  </a:lnTo>
                  <a:lnTo>
                    <a:pt x="28513" y="0"/>
                  </a:lnTo>
                  <a:lnTo>
                    <a:pt x="134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355367" y="3867790"/>
              <a:ext cx="82482" cy="87911"/>
            </a:xfrm>
            <a:custGeom>
              <a:avLst/>
              <a:pathLst>
                <a:path w="82482" h="87911">
                  <a:moveTo>
                    <a:pt x="0" y="87911"/>
                  </a:moveTo>
                  <a:lnTo>
                    <a:pt x="17033" y="0"/>
                  </a:lnTo>
                  <a:lnTo>
                    <a:pt x="82482" y="0"/>
                  </a:lnTo>
                  <a:lnTo>
                    <a:pt x="80611" y="9733"/>
                  </a:lnTo>
                  <a:lnTo>
                    <a:pt x="27078" y="9733"/>
                  </a:lnTo>
                  <a:lnTo>
                    <a:pt x="21587" y="37934"/>
                  </a:lnTo>
                  <a:lnTo>
                    <a:pt x="71377" y="37934"/>
                  </a:lnTo>
                  <a:lnTo>
                    <a:pt x="69505" y="47543"/>
                  </a:lnTo>
                  <a:lnTo>
                    <a:pt x="19716" y="47543"/>
                  </a:lnTo>
                  <a:lnTo>
                    <a:pt x="13788" y="78177"/>
                  </a:lnTo>
                  <a:lnTo>
                    <a:pt x="69879" y="78177"/>
                  </a:lnTo>
                  <a:lnTo>
                    <a:pt x="68007" y="87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440284" y="3866480"/>
              <a:ext cx="80236" cy="90469"/>
            </a:xfrm>
            <a:custGeom>
              <a:avLst/>
              <a:pathLst>
                <a:path w="80236" h="90469">
                  <a:moveTo>
                    <a:pt x="34815" y="90469"/>
                  </a:moveTo>
                  <a:lnTo>
                    <a:pt x="33212" y="90454"/>
                  </a:lnTo>
                  <a:lnTo>
                    <a:pt x="31650" y="90411"/>
                  </a:lnTo>
                  <a:lnTo>
                    <a:pt x="30128" y="90340"/>
                  </a:lnTo>
                  <a:lnTo>
                    <a:pt x="28645" y="90239"/>
                  </a:lnTo>
                  <a:lnTo>
                    <a:pt x="27203" y="90110"/>
                  </a:lnTo>
                  <a:lnTo>
                    <a:pt x="25800" y="89952"/>
                  </a:lnTo>
                  <a:lnTo>
                    <a:pt x="24437" y="89766"/>
                  </a:lnTo>
                  <a:lnTo>
                    <a:pt x="23115" y="89550"/>
                  </a:lnTo>
                  <a:lnTo>
                    <a:pt x="21832" y="89306"/>
                  </a:lnTo>
                  <a:lnTo>
                    <a:pt x="20589" y="89034"/>
                  </a:lnTo>
                  <a:lnTo>
                    <a:pt x="19397" y="88721"/>
                  </a:lnTo>
                  <a:lnTo>
                    <a:pt x="18241" y="88382"/>
                  </a:lnTo>
                  <a:lnTo>
                    <a:pt x="17121" y="88017"/>
                  </a:lnTo>
                  <a:lnTo>
                    <a:pt x="16037" y="87626"/>
                  </a:lnTo>
                  <a:lnTo>
                    <a:pt x="14989" y="87209"/>
                  </a:lnTo>
                  <a:lnTo>
                    <a:pt x="13978" y="86765"/>
                  </a:lnTo>
                  <a:lnTo>
                    <a:pt x="13003" y="86295"/>
                  </a:lnTo>
                  <a:lnTo>
                    <a:pt x="12064" y="85799"/>
                  </a:lnTo>
                  <a:lnTo>
                    <a:pt x="11161" y="85277"/>
                  </a:lnTo>
                  <a:lnTo>
                    <a:pt x="10294" y="84729"/>
                  </a:lnTo>
                  <a:lnTo>
                    <a:pt x="9463" y="84142"/>
                  </a:lnTo>
                  <a:lnTo>
                    <a:pt x="8665" y="83531"/>
                  </a:lnTo>
                  <a:lnTo>
                    <a:pt x="7900" y="82894"/>
                  </a:lnTo>
                  <a:lnTo>
                    <a:pt x="7170" y="82233"/>
                  </a:lnTo>
                  <a:lnTo>
                    <a:pt x="6473" y="81547"/>
                  </a:lnTo>
                  <a:lnTo>
                    <a:pt x="5809" y="80835"/>
                  </a:lnTo>
                  <a:lnTo>
                    <a:pt x="5180" y="80099"/>
                  </a:lnTo>
                  <a:lnTo>
                    <a:pt x="4584" y="79338"/>
                  </a:lnTo>
                  <a:lnTo>
                    <a:pt x="4022" y="78552"/>
                  </a:lnTo>
                  <a:lnTo>
                    <a:pt x="3493" y="77741"/>
                  </a:lnTo>
                  <a:lnTo>
                    <a:pt x="3009" y="76892"/>
                  </a:lnTo>
                  <a:lnTo>
                    <a:pt x="2555" y="76019"/>
                  </a:lnTo>
                  <a:lnTo>
                    <a:pt x="2131" y="75120"/>
                  </a:lnTo>
                  <a:lnTo>
                    <a:pt x="1737" y="74197"/>
                  </a:lnTo>
                  <a:lnTo>
                    <a:pt x="1372" y="73248"/>
                  </a:lnTo>
                  <a:lnTo>
                    <a:pt x="1038" y="72275"/>
                  </a:lnTo>
                  <a:lnTo>
                    <a:pt x="733" y="71277"/>
                  </a:lnTo>
                  <a:lnTo>
                    <a:pt x="459" y="70254"/>
                  </a:lnTo>
                  <a:lnTo>
                    <a:pt x="214" y="69205"/>
                  </a:lnTo>
                  <a:lnTo>
                    <a:pt x="0" y="68132"/>
                  </a:lnTo>
                  <a:lnTo>
                    <a:pt x="11043" y="65824"/>
                  </a:lnTo>
                  <a:lnTo>
                    <a:pt x="11215" y="66587"/>
                  </a:lnTo>
                  <a:lnTo>
                    <a:pt x="11405" y="67331"/>
                  </a:lnTo>
                  <a:lnTo>
                    <a:pt x="11614" y="68055"/>
                  </a:lnTo>
                  <a:lnTo>
                    <a:pt x="11842" y="68759"/>
                  </a:lnTo>
                  <a:lnTo>
                    <a:pt x="12088" y="69442"/>
                  </a:lnTo>
                  <a:lnTo>
                    <a:pt x="12353" y="70106"/>
                  </a:lnTo>
                  <a:lnTo>
                    <a:pt x="12637" y="70750"/>
                  </a:lnTo>
                  <a:lnTo>
                    <a:pt x="12940" y="71374"/>
                  </a:lnTo>
                  <a:lnTo>
                    <a:pt x="13261" y="71978"/>
                  </a:lnTo>
                  <a:lnTo>
                    <a:pt x="13601" y="72562"/>
                  </a:lnTo>
                  <a:lnTo>
                    <a:pt x="13962" y="73127"/>
                  </a:lnTo>
                  <a:lnTo>
                    <a:pt x="14347" y="73673"/>
                  </a:lnTo>
                  <a:lnTo>
                    <a:pt x="14756" y="74200"/>
                  </a:lnTo>
                  <a:lnTo>
                    <a:pt x="15188" y="74708"/>
                  </a:lnTo>
                  <a:lnTo>
                    <a:pt x="15644" y="75198"/>
                  </a:lnTo>
                  <a:lnTo>
                    <a:pt x="16124" y="75669"/>
                  </a:lnTo>
                  <a:lnTo>
                    <a:pt x="16628" y="76122"/>
                  </a:lnTo>
                  <a:lnTo>
                    <a:pt x="17155" y="76555"/>
                  </a:lnTo>
                  <a:lnTo>
                    <a:pt x="17706" y="76970"/>
                  </a:lnTo>
                  <a:lnTo>
                    <a:pt x="18281" y="77366"/>
                  </a:lnTo>
                  <a:lnTo>
                    <a:pt x="18881" y="77731"/>
                  </a:lnTo>
                  <a:lnTo>
                    <a:pt x="19508" y="78078"/>
                  </a:lnTo>
                  <a:lnTo>
                    <a:pt x="20164" y="78405"/>
                  </a:lnTo>
                  <a:lnTo>
                    <a:pt x="20846" y="78714"/>
                  </a:lnTo>
                  <a:lnTo>
                    <a:pt x="21556" y="79004"/>
                  </a:lnTo>
                  <a:lnTo>
                    <a:pt x="22294" y="79276"/>
                  </a:lnTo>
                  <a:lnTo>
                    <a:pt x="23059" y="79528"/>
                  </a:lnTo>
                  <a:lnTo>
                    <a:pt x="23851" y="79762"/>
                  </a:lnTo>
                  <a:lnTo>
                    <a:pt x="24671" y="79977"/>
                  </a:lnTo>
                  <a:lnTo>
                    <a:pt x="25518" y="80174"/>
                  </a:lnTo>
                  <a:lnTo>
                    <a:pt x="26395" y="80352"/>
                  </a:lnTo>
                  <a:lnTo>
                    <a:pt x="27302" y="80511"/>
                  </a:lnTo>
                  <a:lnTo>
                    <a:pt x="28242" y="80651"/>
                  </a:lnTo>
                  <a:lnTo>
                    <a:pt x="29212" y="80773"/>
                  </a:lnTo>
                  <a:lnTo>
                    <a:pt x="30213" y="80876"/>
                  </a:lnTo>
                  <a:lnTo>
                    <a:pt x="31246" y="80960"/>
                  </a:lnTo>
                  <a:lnTo>
                    <a:pt x="32310" y="81026"/>
                  </a:lnTo>
                  <a:lnTo>
                    <a:pt x="33404" y="81072"/>
                  </a:lnTo>
                  <a:lnTo>
                    <a:pt x="34531" y="81101"/>
                  </a:lnTo>
                  <a:lnTo>
                    <a:pt x="35688" y="81110"/>
                  </a:lnTo>
                  <a:lnTo>
                    <a:pt x="36898" y="81102"/>
                  </a:lnTo>
                  <a:lnTo>
                    <a:pt x="38084" y="81077"/>
                  </a:lnTo>
                  <a:lnTo>
                    <a:pt x="39244" y="81037"/>
                  </a:lnTo>
                  <a:lnTo>
                    <a:pt x="40380" y="80980"/>
                  </a:lnTo>
                  <a:lnTo>
                    <a:pt x="41491" y="80907"/>
                  </a:lnTo>
                  <a:lnTo>
                    <a:pt x="42576" y="80818"/>
                  </a:lnTo>
                  <a:lnTo>
                    <a:pt x="43637" y="80712"/>
                  </a:lnTo>
                  <a:lnTo>
                    <a:pt x="44673" y="80591"/>
                  </a:lnTo>
                  <a:lnTo>
                    <a:pt x="45683" y="80453"/>
                  </a:lnTo>
                  <a:lnTo>
                    <a:pt x="46669" y="80299"/>
                  </a:lnTo>
                  <a:lnTo>
                    <a:pt x="47628" y="80113"/>
                  </a:lnTo>
                  <a:lnTo>
                    <a:pt x="48556" y="79907"/>
                  </a:lnTo>
                  <a:lnTo>
                    <a:pt x="49454" y="79679"/>
                  </a:lnTo>
                  <a:lnTo>
                    <a:pt x="50323" y="79430"/>
                  </a:lnTo>
                  <a:lnTo>
                    <a:pt x="51161" y="79160"/>
                  </a:lnTo>
                  <a:lnTo>
                    <a:pt x="51970" y="78869"/>
                  </a:lnTo>
                  <a:lnTo>
                    <a:pt x="52749" y="78556"/>
                  </a:lnTo>
                  <a:lnTo>
                    <a:pt x="53497" y="78222"/>
                  </a:lnTo>
                  <a:lnTo>
                    <a:pt x="54216" y="77867"/>
                  </a:lnTo>
                  <a:lnTo>
                    <a:pt x="54905" y="77491"/>
                  </a:lnTo>
                  <a:lnTo>
                    <a:pt x="55575" y="77081"/>
                  </a:lnTo>
                  <a:lnTo>
                    <a:pt x="56213" y="76648"/>
                  </a:lnTo>
                  <a:lnTo>
                    <a:pt x="56818" y="76192"/>
                  </a:lnTo>
                  <a:lnTo>
                    <a:pt x="57391" y="75714"/>
                  </a:lnTo>
                  <a:lnTo>
                    <a:pt x="57931" y="75214"/>
                  </a:lnTo>
                  <a:lnTo>
                    <a:pt x="58439" y="74691"/>
                  </a:lnTo>
                  <a:lnTo>
                    <a:pt x="58914" y="74146"/>
                  </a:lnTo>
                  <a:lnTo>
                    <a:pt x="59357" y="73578"/>
                  </a:lnTo>
                  <a:lnTo>
                    <a:pt x="59768" y="72988"/>
                  </a:lnTo>
                  <a:lnTo>
                    <a:pt x="60146" y="72375"/>
                  </a:lnTo>
                  <a:lnTo>
                    <a:pt x="60490" y="71724"/>
                  </a:lnTo>
                  <a:lnTo>
                    <a:pt x="60797" y="71042"/>
                  </a:lnTo>
                  <a:lnTo>
                    <a:pt x="61069" y="70331"/>
                  </a:lnTo>
                  <a:lnTo>
                    <a:pt x="61304" y="69590"/>
                  </a:lnTo>
                  <a:lnTo>
                    <a:pt x="61503" y="68819"/>
                  </a:lnTo>
                  <a:lnTo>
                    <a:pt x="61666" y="68017"/>
                  </a:lnTo>
                  <a:lnTo>
                    <a:pt x="61792" y="67186"/>
                  </a:lnTo>
                  <a:lnTo>
                    <a:pt x="61883" y="66325"/>
                  </a:lnTo>
                  <a:lnTo>
                    <a:pt x="61937" y="65434"/>
                  </a:lnTo>
                  <a:lnTo>
                    <a:pt x="61955" y="64513"/>
                  </a:lnTo>
                  <a:lnTo>
                    <a:pt x="61945" y="63886"/>
                  </a:lnTo>
                  <a:lnTo>
                    <a:pt x="61913" y="63278"/>
                  </a:lnTo>
                  <a:lnTo>
                    <a:pt x="61860" y="62688"/>
                  </a:lnTo>
                  <a:lnTo>
                    <a:pt x="61786" y="62118"/>
                  </a:lnTo>
                  <a:lnTo>
                    <a:pt x="61690" y="61565"/>
                  </a:lnTo>
                  <a:lnTo>
                    <a:pt x="61573" y="61032"/>
                  </a:lnTo>
                  <a:lnTo>
                    <a:pt x="61436" y="60517"/>
                  </a:lnTo>
                  <a:lnTo>
                    <a:pt x="61277" y="60021"/>
                  </a:lnTo>
                  <a:lnTo>
                    <a:pt x="61096" y="59544"/>
                  </a:lnTo>
                  <a:lnTo>
                    <a:pt x="60895" y="59085"/>
                  </a:lnTo>
                  <a:lnTo>
                    <a:pt x="60667" y="58641"/>
                  </a:lnTo>
                  <a:lnTo>
                    <a:pt x="60408" y="58207"/>
                  </a:lnTo>
                  <a:lnTo>
                    <a:pt x="60118" y="57783"/>
                  </a:lnTo>
                  <a:lnTo>
                    <a:pt x="59797" y="57368"/>
                  </a:lnTo>
                  <a:lnTo>
                    <a:pt x="59444" y="56964"/>
                  </a:lnTo>
                  <a:lnTo>
                    <a:pt x="59060" y="56570"/>
                  </a:lnTo>
                  <a:lnTo>
                    <a:pt x="58645" y="56185"/>
                  </a:lnTo>
                  <a:lnTo>
                    <a:pt x="58199" y="55811"/>
                  </a:lnTo>
                  <a:lnTo>
                    <a:pt x="57722" y="55447"/>
                  </a:lnTo>
                  <a:lnTo>
                    <a:pt x="57214" y="55092"/>
                  </a:lnTo>
                  <a:lnTo>
                    <a:pt x="56671" y="54733"/>
                  </a:lnTo>
                  <a:lnTo>
                    <a:pt x="56090" y="54378"/>
                  </a:lnTo>
                  <a:lnTo>
                    <a:pt x="55473" y="54029"/>
                  </a:lnTo>
                  <a:lnTo>
                    <a:pt x="54818" y="53685"/>
                  </a:lnTo>
                  <a:lnTo>
                    <a:pt x="54125" y="53345"/>
                  </a:lnTo>
                  <a:lnTo>
                    <a:pt x="53395" y="53011"/>
                  </a:lnTo>
                  <a:lnTo>
                    <a:pt x="52628" y="52681"/>
                  </a:lnTo>
                  <a:lnTo>
                    <a:pt x="51823" y="52357"/>
                  </a:lnTo>
                  <a:lnTo>
                    <a:pt x="50980" y="52037"/>
                  </a:lnTo>
                  <a:lnTo>
                    <a:pt x="50101" y="51723"/>
                  </a:lnTo>
                  <a:lnTo>
                    <a:pt x="49192" y="51396"/>
                  </a:lnTo>
                  <a:lnTo>
                    <a:pt x="48236" y="51064"/>
                  </a:lnTo>
                  <a:lnTo>
                    <a:pt x="47235" y="50727"/>
                  </a:lnTo>
                  <a:lnTo>
                    <a:pt x="46187" y="50385"/>
                  </a:lnTo>
                  <a:lnTo>
                    <a:pt x="45094" y="50038"/>
                  </a:lnTo>
                  <a:lnTo>
                    <a:pt x="43954" y="49686"/>
                  </a:lnTo>
                  <a:lnTo>
                    <a:pt x="42768" y="49330"/>
                  </a:lnTo>
                  <a:lnTo>
                    <a:pt x="41535" y="48968"/>
                  </a:lnTo>
                  <a:lnTo>
                    <a:pt x="40257" y="48601"/>
                  </a:lnTo>
                  <a:lnTo>
                    <a:pt x="38932" y="48229"/>
                  </a:lnTo>
                  <a:lnTo>
                    <a:pt x="37841" y="47926"/>
                  </a:lnTo>
                  <a:lnTo>
                    <a:pt x="36761" y="47618"/>
                  </a:lnTo>
                  <a:lnTo>
                    <a:pt x="35694" y="47302"/>
                  </a:lnTo>
                  <a:lnTo>
                    <a:pt x="34640" y="46981"/>
                  </a:lnTo>
                  <a:lnTo>
                    <a:pt x="33598" y="46654"/>
                  </a:lnTo>
                  <a:lnTo>
                    <a:pt x="32568" y="46320"/>
                  </a:lnTo>
                  <a:lnTo>
                    <a:pt x="31551" y="45980"/>
                  </a:lnTo>
                  <a:lnTo>
                    <a:pt x="30547" y="45633"/>
                  </a:lnTo>
                  <a:lnTo>
                    <a:pt x="29555" y="45281"/>
                  </a:lnTo>
                  <a:lnTo>
                    <a:pt x="28575" y="44922"/>
                  </a:lnTo>
                  <a:lnTo>
                    <a:pt x="27626" y="44540"/>
                  </a:lnTo>
                  <a:lnTo>
                    <a:pt x="26701" y="44141"/>
                  </a:lnTo>
                  <a:lnTo>
                    <a:pt x="25799" y="43726"/>
                  </a:lnTo>
                  <a:lnTo>
                    <a:pt x="24922" y="43295"/>
                  </a:lnTo>
                  <a:lnTo>
                    <a:pt x="24067" y="42848"/>
                  </a:lnTo>
                  <a:lnTo>
                    <a:pt x="23237" y="42384"/>
                  </a:lnTo>
                  <a:lnTo>
                    <a:pt x="22430" y="41904"/>
                  </a:lnTo>
                  <a:lnTo>
                    <a:pt x="21647" y="41408"/>
                  </a:lnTo>
                  <a:lnTo>
                    <a:pt x="20888" y="40896"/>
                  </a:lnTo>
                  <a:lnTo>
                    <a:pt x="20152" y="40368"/>
                  </a:lnTo>
                  <a:lnTo>
                    <a:pt x="19444" y="39807"/>
                  </a:lnTo>
                  <a:lnTo>
                    <a:pt x="18765" y="39224"/>
                  </a:lnTo>
                  <a:lnTo>
                    <a:pt x="18116" y="38619"/>
                  </a:lnTo>
                  <a:lnTo>
                    <a:pt x="17497" y="37992"/>
                  </a:lnTo>
                  <a:lnTo>
                    <a:pt x="16908" y="37341"/>
                  </a:lnTo>
                  <a:lnTo>
                    <a:pt x="16349" y="36669"/>
                  </a:lnTo>
                  <a:lnTo>
                    <a:pt x="15820" y="35974"/>
                  </a:lnTo>
                  <a:lnTo>
                    <a:pt x="15321" y="35256"/>
                  </a:lnTo>
                  <a:lnTo>
                    <a:pt x="14851" y="34516"/>
                  </a:lnTo>
                  <a:lnTo>
                    <a:pt x="14412" y="33754"/>
                  </a:lnTo>
                  <a:lnTo>
                    <a:pt x="14009" y="32963"/>
                  </a:lnTo>
                  <a:lnTo>
                    <a:pt x="13649" y="32137"/>
                  </a:lnTo>
                  <a:lnTo>
                    <a:pt x="13330" y="31276"/>
                  </a:lnTo>
                  <a:lnTo>
                    <a:pt x="13055" y="30380"/>
                  </a:lnTo>
                  <a:lnTo>
                    <a:pt x="12821" y="29449"/>
                  </a:lnTo>
                  <a:lnTo>
                    <a:pt x="12630" y="28483"/>
                  </a:lnTo>
                  <a:lnTo>
                    <a:pt x="12482" y="27482"/>
                  </a:lnTo>
                  <a:lnTo>
                    <a:pt x="12376" y="26446"/>
                  </a:lnTo>
                  <a:lnTo>
                    <a:pt x="12312" y="25376"/>
                  </a:lnTo>
                  <a:lnTo>
                    <a:pt x="12291" y="24270"/>
                  </a:lnTo>
                  <a:lnTo>
                    <a:pt x="12320" y="22980"/>
                  </a:lnTo>
                  <a:lnTo>
                    <a:pt x="12408" y="21730"/>
                  </a:lnTo>
                  <a:lnTo>
                    <a:pt x="12555" y="20519"/>
                  </a:lnTo>
                  <a:lnTo>
                    <a:pt x="12760" y="19349"/>
                  </a:lnTo>
                  <a:lnTo>
                    <a:pt x="13024" y="18218"/>
                  </a:lnTo>
                  <a:lnTo>
                    <a:pt x="13347" y="17128"/>
                  </a:lnTo>
                  <a:lnTo>
                    <a:pt x="13728" y="16077"/>
                  </a:lnTo>
                  <a:lnTo>
                    <a:pt x="14168" y="15066"/>
                  </a:lnTo>
                  <a:lnTo>
                    <a:pt x="14666" y="14095"/>
                  </a:lnTo>
                  <a:lnTo>
                    <a:pt x="15223" y="13164"/>
                  </a:lnTo>
                  <a:lnTo>
                    <a:pt x="15842" y="12258"/>
                  </a:lnTo>
                  <a:lnTo>
                    <a:pt x="16499" y="11385"/>
                  </a:lnTo>
                  <a:lnTo>
                    <a:pt x="17194" y="10546"/>
                  </a:lnTo>
                  <a:lnTo>
                    <a:pt x="17929" y="9740"/>
                  </a:lnTo>
                  <a:lnTo>
                    <a:pt x="18702" y="8968"/>
                  </a:lnTo>
                  <a:lnTo>
                    <a:pt x="19513" y="8230"/>
                  </a:lnTo>
                  <a:lnTo>
                    <a:pt x="20364" y="7526"/>
                  </a:lnTo>
                  <a:lnTo>
                    <a:pt x="21253" y="6855"/>
                  </a:lnTo>
                  <a:lnTo>
                    <a:pt x="22181" y="6218"/>
                  </a:lnTo>
                  <a:lnTo>
                    <a:pt x="23147" y="5615"/>
                  </a:lnTo>
                  <a:lnTo>
                    <a:pt x="24159" y="5045"/>
                  </a:lnTo>
                  <a:lnTo>
                    <a:pt x="25199" y="4507"/>
                  </a:lnTo>
                  <a:lnTo>
                    <a:pt x="26266" y="4001"/>
                  </a:lnTo>
                  <a:lnTo>
                    <a:pt x="27360" y="3528"/>
                  </a:lnTo>
                  <a:lnTo>
                    <a:pt x="28482" y="3088"/>
                  </a:lnTo>
                  <a:lnTo>
                    <a:pt x="29631" y="2680"/>
                  </a:lnTo>
                  <a:lnTo>
                    <a:pt x="30808" y="2304"/>
                  </a:lnTo>
                  <a:lnTo>
                    <a:pt x="32012" y="1961"/>
                  </a:lnTo>
                  <a:lnTo>
                    <a:pt x="33244" y="1650"/>
                  </a:lnTo>
                  <a:lnTo>
                    <a:pt x="34503" y="1372"/>
                  </a:lnTo>
                  <a:lnTo>
                    <a:pt x="35792" y="1111"/>
                  </a:lnTo>
                  <a:lnTo>
                    <a:pt x="37091" y="878"/>
                  </a:lnTo>
                  <a:lnTo>
                    <a:pt x="38398" y="672"/>
                  </a:lnTo>
                  <a:lnTo>
                    <a:pt x="39714" y="494"/>
                  </a:lnTo>
                  <a:lnTo>
                    <a:pt x="41038" y="343"/>
                  </a:lnTo>
                  <a:lnTo>
                    <a:pt x="42372" y="219"/>
                  </a:lnTo>
                  <a:lnTo>
                    <a:pt x="43714" y="123"/>
                  </a:lnTo>
                  <a:lnTo>
                    <a:pt x="45064" y="54"/>
                  </a:lnTo>
                  <a:lnTo>
                    <a:pt x="46424" y="13"/>
                  </a:lnTo>
                  <a:lnTo>
                    <a:pt x="47792" y="0"/>
                  </a:lnTo>
                  <a:lnTo>
                    <a:pt x="49283" y="13"/>
                  </a:lnTo>
                  <a:lnTo>
                    <a:pt x="50735" y="54"/>
                  </a:lnTo>
                  <a:lnTo>
                    <a:pt x="52148" y="123"/>
                  </a:lnTo>
                  <a:lnTo>
                    <a:pt x="53522" y="219"/>
                  </a:lnTo>
                  <a:lnTo>
                    <a:pt x="54858" y="343"/>
                  </a:lnTo>
                  <a:lnTo>
                    <a:pt x="56155" y="494"/>
                  </a:lnTo>
                  <a:lnTo>
                    <a:pt x="57414" y="672"/>
                  </a:lnTo>
                  <a:lnTo>
                    <a:pt x="58634" y="878"/>
                  </a:lnTo>
                  <a:lnTo>
                    <a:pt x="59815" y="1111"/>
                  </a:lnTo>
                  <a:lnTo>
                    <a:pt x="60957" y="1372"/>
                  </a:lnTo>
                  <a:lnTo>
                    <a:pt x="62075" y="1658"/>
                  </a:lnTo>
                  <a:lnTo>
                    <a:pt x="63158" y="1966"/>
                  </a:lnTo>
                  <a:lnTo>
                    <a:pt x="64206" y="2297"/>
                  </a:lnTo>
                  <a:lnTo>
                    <a:pt x="65220" y="2650"/>
                  </a:lnTo>
                  <a:lnTo>
                    <a:pt x="66198" y="3026"/>
                  </a:lnTo>
                  <a:lnTo>
                    <a:pt x="67141" y="3424"/>
                  </a:lnTo>
                  <a:lnTo>
                    <a:pt x="68050" y="3844"/>
                  </a:lnTo>
                  <a:lnTo>
                    <a:pt x="68923" y="4287"/>
                  </a:lnTo>
                  <a:lnTo>
                    <a:pt x="69762" y="4753"/>
                  </a:lnTo>
                  <a:lnTo>
                    <a:pt x="70566" y="5240"/>
                  </a:lnTo>
                  <a:lnTo>
                    <a:pt x="71348" y="5737"/>
                  </a:lnTo>
                  <a:lnTo>
                    <a:pt x="72098" y="6254"/>
                  </a:lnTo>
                  <a:lnTo>
                    <a:pt x="72815" y="6790"/>
                  </a:lnTo>
                  <a:lnTo>
                    <a:pt x="73500" y="7347"/>
                  </a:lnTo>
                  <a:lnTo>
                    <a:pt x="74153" y="7923"/>
                  </a:lnTo>
                  <a:lnTo>
                    <a:pt x="74773" y="8520"/>
                  </a:lnTo>
                  <a:lnTo>
                    <a:pt x="75361" y="9136"/>
                  </a:lnTo>
                  <a:lnTo>
                    <a:pt x="75916" y="9773"/>
                  </a:lnTo>
                  <a:lnTo>
                    <a:pt x="76439" y="10429"/>
                  </a:lnTo>
                  <a:lnTo>
                    <a:pt x="76930" y="11105"/>
                  </a:lnTo>
                  <a:lnTo>
                    <a:pt x="77389" y="11798"/>
                  </a:lnTo>
                  <a:lnTo>
                    <a:pt x="77821" y="12503"/>
                  </a:lnTo>
                  <a:lnTo>
                    <a:pt x="78223" y="13220"/>
                  </a:lnTo>
                  <a:lnTo>
                    <a:pt x="78597" y="13950"/>
                  </a:lnTo>
                  <a:lnTo>
                    <a:pt x="78942" y="14693"/>
                  </a:lnTo>
                  <a:lnTo>
                    <a:pt x="79258" y="15448"/>
                  </a:lnTo>
                  <a:lnTo>
                    <a:pt x="79546" y="16215"/>
                  </a:lnTo>
                  <a:lnTo>
                    <a:pt x="79805" y="16995"/>
                  </a:lnTo>
                  <a:lnTo>
                    <a:pt x="80035" y="17788"/>
                  </a:lnTo>
                  <a:lnTo>
                    <a:pt x="80236" y="18592"/>
                  </a:lnTo>
                  <a:lnTo>
                    <a:pt x="69442" y="21775"/>
                  </a:lnTo>
                  <a:lnTo>
                    <a:pt x="69248" y="21182"/>
                  </a:lnTo>
                  <a:lnTo>
                    <a:pt x="69038" y="20602"/>
                  </a:lnTo>
                  <a:lnTo>
                    <a:pt x="68814" y="20034"/>
                  </a:lnTo>
                  <a:lnTo>
                    <a:pt x="68574" y="19478"/>
                  </a:lnTo>
                  <a:lnTo>
                    <a:pt x="68319" y="18936"/>
                  </a:lnTo>
                  <a:lnTo>
                    <a:pt x="68050" y="18405"/>
                  </a:lnTo>
                  <a:lnTo>
                    <a:pt x="67765" y="17887"/>
                  </a:lnTo>
                  <a:lnTo>
                    <a:pt x="67466" y="17382"/>
                  </a:lnTo>
                  <a:lnTo>
                    <a:pt x="67151" y="16889"/>
                  </a:lnTo>
                  <a:lnTo>
                    <a:pt x="66822" y="16409"/>
                  </a:lnTo>
                  <a:lnTo>
                    <a:pt x="66476" y="15942"/>
                  </a:lnTo>
                  <a:lnTo>
                    <a:pt x="66111" y="15490"/>
                  </a:lnTo>
                  <a:lnTo>
                    <a:pt x="65727" y="15054"/>
                  </a:lnTo>
                  <a:lnTo>
                    <a:pt x="65325" y="14632"/>
                  </a:lnTo>
                  <a:lnTo>
                    <a:pt x="64903" y="14225"/>
                  </a:lnTo>
                  <a:lnTo>
                    <a:pt x="64464" y="13833"/>
                  </a:lnTo>
                  <a:lnTo>
                    <a:pt x="64005" y="13456"/>
                  </a:lnTo>
                  <a:lnTo>
                    <a:pt x="63528" y="13094"/>
                  </a:lnTo>
                  <a:lnTo>
                    <a:pt x="63032" y="12748"/>
                  </a:lnTo>
                  <a:lnTo>
                    <a:pt x="62517" y="12416"/>
                  </a:lnTo>
                  <a:lnTo>
                    <a:pt x="61982" y="12087"/>
                  </a:lnTo>
                  <a:lnTo>
                    <a:pt x="61426" y="11774"/>
                  </a:lnTo>
                  <a:lnTo>
                    <a:pt x="60849" y="11478"/>
                  </a:lnTo>
                  <a:lnTo>
                    <a:pt x="60251" y="11198"/>
                  </a:lnTo>
                  <a:lnTo>
                    <a:pt x="59631" y="10934"/>
                  </a:lnTo>
                  <a:lnTo>
                    <a:pt x="58990" y="10686"/>
                  </a:lnTo>
                  <a:lnTo>
                    <a:pt x="58328" y="10455"/>
                  </a:lnTo>
                  <a:lnTo>
                    <a:pt x="57645" y="10239"/>
                  </a:lnTo>
                  <a:lnTo>
                    <a:pt x="56941" y="10040"/>
                  </a:lnTo>
                  <a:lnTo>
                    <a:pt x="56215" y="9858"/>
                  </a:lnTo>
                  <a:lnTo>
                    <a:pt x="55479" y="9692"/>
                  </a:lnTo>
                  <a:lnTo>
                    <a:pt x="54718" y="9543"/>
                  </a:lnTo>
                  <a:lnTo>
                    <a:pt x="53932" y="9412"/>
                  </a:lnTo>
                  <a:lnTo>
                    <a:pt x="53121" y="9298"/>
                  </a:lnTo>
                  <a:lnTo>
                    <a:pt x="52284" y="9202"/>
                  </a:lnTo>
                  <a:lnTo>
                    <a:pt x="51423" y="9124"/>
                  </a:lnTo>
                  <a:lnTo>
                    <a:pt x="50537" y="9063"/>
                  </a:lnTo>
                  <a:lnTo>
                    <a:pt x="49627" y="9019"/>
                  </a:lnTo>
                  <a:lnTo>
                    <a:pt x="48691" y="8993"/>
                  </a:lnTo>
                  <a:lnTo>
                    <a:pt x="47730" y="8984"/>
                  </a:lnTo>
                  <a:lnTo>
                    <a:pt x="46452" y="8995"/>
                  </a:lnTo>
                  <a:lnTo>
                    <a:pt x="45214" y="9029"/>
                  </a:lnTo>
                  <a:lnTo>
                    <a:pt x="44016" y="9085"/>
                  </a:lnTo>
                  <a:lnTo>
                    <a:pt x="42858" y="9164"/>
                  </a:lnTo>
                  <a:lnTo>
                    <a:pt x="41740" y="9265"/>
                  </a:lnTo>
                  <a:lnTo>
                    <a:pt x="40662" y="9388"/>
                  </a:lnTo>
                  <a:lnTo>
                    <a:pt x="39624" y="9534"/>
                  </a:lnTo>
                  <a:lnTo>
                    <a:pt x="38626" y="9703"/>
                  </a:lnTo>
                  <a:lnTo>
                    <a:pt x="37667" y="9894"/>
                  </a:lnTo>
                  <a:lnTo>
                    <a:pt x="36749" y="10107"/>
                  </a:lnTo>
                  <a:lnTo>
                    <a:pt x="35879" y="10329"/>
                  </a:lnTo>
                  <a:lnTo>
                    <a:pt x="35042" y="10569"/>
                  </a:lnTo>
                  <a:lnTo>
                    <a:pt x="34237" y="10828"/>
                  </a:lnTo>
                  <a:lnTo>
                    <a:pt x="33464" y="11105"/>
                  </a:lnTo>
                  <a:lnTo>
                    <a:pt x="32724" y="11402"/>
                  </a:lnTo>
                  <a:lnTo>
                    <a:pt x="32017" y="11717"/>
                  </a:lnTo>
                  <a:lnTo>
                    <a:pt x="31342" y="12051"/>
                  </a:lnTo>
                  <a:lnTo>
                    <a:pt x="30699" y="12403"/>
                  </a:lnTo>
                  <a:lnTo>
                    <a:pt x="30089" y="12774"/>
                  </a:lnTo>
                  <a:lnTo>
                    <a:pt x="29511" y="13164"/>
                  </a:lnTo>
                  <a:lnTo>
                    <a:pt x="28977" y="13559"/>
                  </a:lnTo>
                  <a:lnTo>
                    <a:pt x="28473" y="13970"/>
                  </a:lnTo>
                  <a:lnTo>
                    <a:pt x="27999" y="14398"/>
                  </a:lnTo>
                  <a:lnTo>
                    <a:pt x="27555" y="14841"/>
                  </a:lnTo>
                  <a:lnTo>
                    <a:pt x="27140" y="15301"/>
                  </a:lnTo>
                  <a:lnTo>
                    <a:pt x="26756" y="15777"/>
                  </a:lnTo>
                  <a:lnTo>
                    <a:pt x="26402" y="16270"/>
                  </a:lnTo>
                  <a:lnTo>
                    <a:pt x="26077" y="16778"/>
                  </a:lnTo>
                  <a:lnTo>
                    <a:pt x="25783" y="17303"/>
                  </a:lnTo>
                  <a:lnTo>
                    <a:pt x="25518" y="17844"/>
                  </a:lnTo>
                  <a:lnTo>
                    <a:pt x="25281" y="18385"/>
                  </a:lnTo>
                  <a:lnTo>
                    <a:pt x="25069" y="18937"/>
                  </a:lnTo>
                  <a:lnTo>
                    <a:pt x="24882" y="19498"/>
                  </a:lnTo>
                  <a:lnTo>
                    <a:pt x="24719" y="20070"/>
                  </a:lnTo>
                  <a:lnTo>
                    <a:pt x="24582" y="20651"/>
                  </a:lnTo>
                  <a:lnTo>
                    <a:pt x="24470" y="21243"/>
                  </a:lnTo>
                  <a:lnTo>
                    <a:pt x="24383" y="21844"/>
                  </a:lnTo>
                  <a:lnTo>
                    <a:pt x="24320" y="22456"/>
                  </a:lnTo>
                  <a:lnTo>
                    <a:pt x="24283" y="23077"/>
                  </a:lnTo>
                  <a:lnTo>
                    <a:pt x="24270" y="23709"/>
                  </a:lnTo>
                  <a:lnTo>
                    <a:pt x="24283" y="24371"/>
                  </a:lnTo>
                  <a:lnTo>
                    <a:pt x="24320" y="25011"/>
                  </a:lnTo>
                  <a:lnTo>
                    <a:pt x="24383" y="25629"/>
                  </a:lnTo>
                  <a:lnTo>
                    <a:pt x="24470" y="26224"/>
                  </a:lnTo>
                  <a:lnTo>
                    <a:pt x="24582" y="26797"/>
                  </a:lnTo>
                  <a:lnTo>
                    <a:pt x="24719" y="27347"/>
                  </a:lnTo>
                  <a:lnTo>
                    <a:pt x="24882" y="27875"/>
                  </a:lnTo>
                  <a:lnTo>
                    <a:pt x="25069" y="28381"/>
                  </a:lnTo>
                  <a:lnTo>
                    <a:pt x="25281" y="28864"/>
                  </a:lnTo>
                  <a:lnTo>
                    <a:pt x="25518" y="29324"/>
                  </a:lnTo>
                  <a:lnTo>
                    <a:pt x="25793" y="29755"/>
                  </a:lnTo>
                  <a:lnTo>
                    <a:pt x="26095" y="30173"/>
                  </a:lnTo>
                  <a:lnTo>
                    <a:pt x="26422" y="30578"/>
                  </a:lnTo>
                  <a:lnTo>
                    <a:pt x="26776" y="30971"/>
                  </a:lnTo>
                  <a:lnTo>
                    <a:pt x="27156" y="31352"/>
                  </a:lnTo>
                  <a:lnTo>
                    <a:pt x="27562" y="31720"/>
                  </a:lnTo>
                  <a:lnTo>
                    <a:pt x="27994" y="32076"/>
                  </a:lnTo>
                  <a:lnTo>
                    <a:pt x="28453" y="32419"/>
                  </a:lnTo>
                  <a:lnTo>
                    <a:pt x="28938" y="32749"/>
                  </a:lnTo>
                  <a:lnTo>
                    <a:pt x="29449" y="33068"/>
                  </a:lnTo>
                  <a:lnTo>
                    <a:pt x="29987" y="33377"/>
                  </a:lnTo>
                  <a:lnTo>
                    <a:pt x="30552" y="33682"/>
                  </a:lnTo>
                  <a:lnTo>
                    <a:pt x="31145" y="33981"/>
                  </a:lnTo>
                  <a:lnTo>
                    <a:pt x="31765" y="34275"/>
                  </a:lnTo>
                  <a:lnTo>
                    <a:pt x="32412" y="34565"/>
                  </a:lnTo>
                  <a:lnTo>
                    <a:pt x="33088" y="34850"/>
                  </a:lnTo>
                  <a:lnTo>
                    <a:pt x="33790" y="35129"/>
                  </a:lnTo>
                  <a:lnTo>
                    <a:pt x="34520" y="35404"/>
                  </a:lnTo>
                  <a:lnTo>
                    <a:pt x="35278" y="35673"/>
                  </a:lnTo>
                  <a:lnTo>
                    <a:pt x="36062" y="35938"/>
                  </a:lnTo>
                  <a:lnTo>
                    <a:pt x="36888" y="36190"/>
                  </a:lnTo>
                  <a:lnTo>
                    <a:pt x="37742" y="36447"/>
                  </a:lnTo>
                  <a:lnTo>
                    <a:pt x="38625" y="36709"/>
                  </a:lnTo>
                  <a:lnTo>
                    <a:pt x="39536" y="36976"/>
                  </a:lnTo>
                  <a:lnTo>
                    <a:pt x="40477" y="37248"/>
                  </a:lnTo>
                  <a:lnTo>
                    <a:pt x="41446" y="37525"/>
                  </a:lnTo>
                  <a:lnTo>
                    <a:pt x="42443" y="37807"/>
                  </a:lnTo>
                  <a:lnTo>
                    <a:pt x="43470" y="38094"/>
                  </a:lnTo>
                  <a:lnTo>
                    <a:pt x="44525" y="38386"/>
                  </a:lnTo>
                  <a:lnTo>
                    <a:pt x="45608" y="38683"/>
                  </a:lnTo>
                  <a:lnTo>
                    <a:pt x="46691" y="38986"/>
                  </a:lnTo>
                  <a:lnTo>
                    <a:pt x="47767" y="39294"/>
                  </a:lnTo>
                  <a:lnTo>
                    <a:pt x="48837" y="39609"/>
                  </a:lnTo>
                  <a:lnTo>
                    <a:pt x="49901" y="39931"/>
                  </a:lnTo>
                  <a:lnTo>
                    <a:pt x="50959" y="40258"/>
                  </a:lnTo>
                  <a:lnTo>
                    <a:pt x="52010" y="40592"/>
                  </a:lnTo>
                  <a:lnTo>
                    <a:pt x="53055" y="40932"/>
                  </a:lnTo>
                  <a:lnTo>
                    <a:pt x="54094" y="41278"/>
                  </a:lnTo>
                  <a:lnTo>
                    <a:pt x="55126" y="41631"/>
                  </a:lnTo>
                  <a:lnTo>
                    <a:pt x="56153" y="41990"/>
                  </a:lnTo>
                  <a:lnTo>
                    <a:pt x="57177" y="42362"/>
                  </a:lnTo>
                  <a:lnTo>
                    <a:pt x="58177" y="42753"/>
                  </a:lnTo>
                  <a:lnTo>
                    <a:pt x="59153" y="43165"/>
                  </a:lnTo>
                  <a:lnTo>
                    <a:pt x="60106" y="43597"/>
                  </a:lnTo>
                  <a:lnTo>
                    <a:pt x="61035" y="44049"/>
                  </a:lnTo>
                  <a:lnTo>
                    <a:pt x="61940" y="44520"/>
                  </a:lnTo>
                  <a:lnTo>
                    <a:pt x="62822" y="45012"/>
                  </a:lnTo>
                  <a:lnTo>
                    <a:pt x="63680" y="45524"/>
                  </a:lnTo>
                  <a:lnTo>
                    <a:pt x="64514" y="46055"/>
                  </a:lnTo>
                  <a:lnTo>
                    <a:pt x="65325" y="46607"/>
                  </a:lnTo>
                  <a:lnTo>
                    <a:pt x="66107" y="47170"/>
                  </a:lnTo>
                  <a:lnTo>
                    <a:pt x="66857" y="47760"/>
                  </a:lnTo>
                  <a:lnTo>
                    <a:pt x="67574" y="48377"/>
                  </a:lnTo>
                  <a:lnTo>
                    <a:pt x="68259" y="49023"/>
                  </a:lnTo>
                  <a:lnTo>
                    <a:pt x="68912" y="49695"/>
                  </a:lnTo>
                  <a:lnTo>
                    <a:pt x="69532" y="50395"/>
                  </a:lnTo>
                  <a:lnTo>
                    <a:pt x="70120" y="51123"/>
                  </a:lnTo>
                  <a:lnTo>
                    <a:pt x="70675" y="51878"/>
                  </a:lnTo>
                  <a:lnTo>
                    <a:pt x="71198" y="52660"/>
                  </a:lnTo>
                  <a:lnTo>
                    <a:pt x="71689" y="53470"/>
                  </a:lnTo>
                  <a:lnTo>
                    <a:pt x="72151" y="54314"/>
                  </a:lnTo>
                  <a:lnTo>
                    <a:pt x="72565" y="55199"/>
                  </a:lnTo>
                  <a:lnTo>
                    <a:pt x="72930" y="56126"/>
                  </a:lnTo>
                  <a:lnTo>
                    <a:pt x="73246" y="57094"/>
                  </a:lnTo>
                  <a:lnTo>
                    <a:pt x="73514" y="58103"/>
                  </a:lnTo>
                  <a:lnTo>
                    <a:pt x="73733" y="59153"/>
                  </a:lnTo>
                  <a:lnTo>
                    <a:pt x="73903" y="60244"/>
                  </a:lnTo>
                  <a:lnTo>
                    <a:pt x="74025" y="61376"/>
                  </a:lnTo>
                  <a:lnTo>
                    <a:pt x="74098" y="62550"/>
                  </a:lnTo>
                  <a:lnTo>
                    <a:pt x="74122" y="63765"/>
                  </a:lnTo>
                  <a:lnTo>
                    <a:pt x="74025" y="66276"/>
                  </a:lnTo>
                  <a:lnTo>
                    <a:pt x="73735" y="68669"/>
                  </a:lnTo>
                  <a:lnTo>
                    <a:pt x="73252" y="70943"/>
                  </a:lnTo>
                  <a:lnTo>
                    <a:pt x="72575" y="73099"/>
                  </a:lnTo>
                  <a:lnTo>
                    <a:pt x="71704" y="75136"/>
                  </a:lnTo>
                  <a:lnTo>
                    <a:pt x="70640" y="77054"/>
                  </a:lnTo>
                  <a:lnTo>
                    <a:pt x="69383" y="78854"/>
                  </a:lnTo>
                  <a:lnTo>
                    <a:pt x="67933" y="80536"/>
                  </a:lnTo>
                  <a:lnTo>
                    <a:pt x="66289" y="82099"/>
                  </a:lnTo>
                  <a:lnTo>
                    <a:pt x="64451" y="83543"/>
                  </a:lnTo>
                  <a:lnTo>
                    <a:pt x="62414" y="84859"/>
                  </a:lnTo>
                  <a:lnTo>
                    <a:pt x="60171" y="86036"/>
                  </a:lnTo>
                  <a:lnTo>
                    <a:pt x="57722" y="87075"/>
                  </a:lnTo>
                  <a:lnTo>
                    <a:pt x="55067" y="87976"/>
                  </a:lnTo>
                  <a:lnTo>
                    <a:pt x="52206" y="88737"/>
                  </a:lnTo>
                  <a:lnTo>
                    <a:pt x="49140" y="89361"/>
                  </a:lnTo>
                  <a:lnTo>
                    <a:pt x="45867" y="89845"/>
                  </a:lnTo>
                  <a:lnTo>
                    <a:pt x="42389" y="90192"/>
                  </a:lnTo>
                  <a:lnTo>
                    <a:pt x="38705" y="903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633921" y="3899640"/>
              <a:ext cx="76502" cy="79434"/>
            </a:xfrm>
            <a:custGeom>
              <a:avLst/>
              <a:pathLst>
                <a:path w="76502" h="79434">
                  <a:moveTo>
                    <a:pt x="65509" y="79434"/>
                  </a:moveTo>
                  <a:lnTo>
                    <a:pt x="61281" y="56207"/>
                  </a:lnTo>
                  <a:lnTo>
                    <a:pt x="25256" y="56207"/>
                  </a:lnTo>
                  <a:lnTo>
                    <a:pt x="11726" y="79434"/>
                  </a:lnTo>
                  <a:lnTo>
                    <a:pt x="0" y="79434"/>
                  </a:lnTo>
                  <a:lnTo>
                    <a:pt x="47807" y="0"/>
                  </a:lnTo>
                  <a:lnTo>
                    <a:pt x="60041" y="0"/>
                  </a:lnTo>
                  <a:lnTo>
                    <a:pt x="76502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663913" y="3908101"/>
              <a:ext cx="29710" cy="39346"/>
            </a:xfrm>
            <a:custGeom>
              <a:avLst/>
              <a:pathLst>
                <a:path w="29710" h="39346">
                  <a:moveTo>
                    <a:pt x="24805" y="12680"/>
                  </a:moveTo>
                  <a:lnTo>
                    <a:pt x="24715" y="12219"/>
                  </a:lnTo>
                  <a:lnTo>
                    <a:pt x="24625" y="11760"/>
                  </a:lnTo>
                  <a:lnTo>
                    <a:pt x="24535" y="11303"/>
                  </a:lnTo>
                  <a:lnTo>
                    <a:pt x="24444" y="10849"/>
                  </a:lnTo>
                  <a:lnTo>
                    <a:pt x="24354" y="10396"/>
                  </a:lnTo>
                  <a:lnTo>
                    <a:pt x="24264" y="9947"/>
                  </a:lnTo>
                  <a:lnTo>
                    <a:pt x="24174" y="9499"/>
                  </a:lnTo>
                  <a:lnTo>
                    <a:pt x="24084" y="9054"/>
                  </a:lnTo>
                  <a:lnTo>
                    <a:pt x="23993" y="8610"/>
                  </a:lnTo>
                  <a:lnTo>
                    <a:pt x="23903" y="8170"/>
                  </a:lnTo>
                  <a:lnTo>
                    <a:pt x="23825" y="7734"/>
                  </a:lnTo>
                  <a:lnTo>
                    <a:pt x="23750" y="7306"/>
                  </a:lnTo>
                  <a:lnTo>
                    <a:pt x="23677" y="6886"/>
                  </a:lnTo>
                  <a:lnTo>
                    <a:pt x="23605" y="6474"/>
                  </a:lnTo>
                  <a:lnTo>
                    <a:pt x="23537" y="6070"/>
                  </a:lnTo>
                  <a:lnTo>
                    <a:pt x="23470" y="5673"/>
                  </a:lnTo>
                  <a:lnTo>
                    <a:pt x="23406" y="5285"/>
                  </a:lnTo>
                  <a:lnTo>
                    <a:pt x="23344" y="4904"/>
                  </a:lnTo>
                  <a:lnTo>
                    <a:pt x="23284" y="4532"/>
                  </a:lnTo>
                  <a:lnTo>
                    <a:pt x="23227" y="4167"/>
                  </a:lnTo>
                  <a:lnTo>
                    <a:pt x="23171" y="3802"/>
                  </a:lnTo>
                  <a:lnTo>
                    <a:pt x="23116" y="3450"/>
                  </a:lnTo>
                  <a:lnTo>
                    <a:pt x="23063" y="3111"/>
                  </a:lnTo>
                  <a:lnTo>
                    <a:pt x="23010" y="2787"/>
                  </a:lnTo>
                  <a:lnTo>
                    <a:pt x="22959" y="2476"/>
                  </a:lnTo>
                  <a:lnTo>
                    <a:pt x="22909" y="2178"/>
                  </a:lnTo>
                  <a:lnTo>
                    <a:pt x="22860" y="1894"/>
                  </a:lnTo>
                  <a:lnTo>
                    <a:pt x="22812" y="1623"/>
                  </a:lnTo>
                  <a:lnTo>
                    <a:pt x="22765" y="1366"/>
                  </a:lnTo>
                  <a:lnTo>
                    <a:pt x="22719" y="1123"/>
                  </a:lnTo>
                  <a:lnTo>
                    <a:pt x="22687" y="885"/>
                  </a:lnTo>
                  <a:lnTo>
                    <a:pt x="22656" y="667"/>
                  </a:lnTo>
                  <a:lnTo>
                    <a:pt x="22628" y="470"/>
                  </a:lnTo>
                  <a:lnTo>
                    <a:pt x="22602" y="293"/>
                  </a:lnTo>
                  <a:lnTo>
                    <a:pt x="22578" y="136"/>
                  </a:lnTo>
                  <a:lnTo>
                    <a:pt x="22313" y="0"/>
                  </a:lnTo>
                  <a:lnTo>
                    <a:pt x="22240" y="136"/>
                  </a:lnTo>
                  <a:lnTo>
                    <a:pt x="22155" y="293"/>
                  </a:lnTo>
                  <a:lnTo>
                    <a:pt x="22060" y="470"/>
                  </a:lnTo>
                  <a:lnTo>
                    <a:pt x="21953" y="667"/>
                  </a:lnTo>
                  <a:lnTo>
                    <a:pt x="21834" y="885"/>
                  </a:lnTo>
                  <a:lnTo>
                    <a:pt x="21704" y="1123"/>
                  </a:lnTo>
                  <a:lnTo>
                    <a:pt x="21576" y="1377"/>
                  </a:lnTo>
                  <a:lnTo>
                    <a:pt x="21441" y="1643"/>
                  </a:lnTo>
                  <a:lnTo>
                    <a:pt x="21297" y="1923"/>
                  </a:lnTo>
                  <a:lnTo>
                    <a:pt x="21145" y="2214"/>
                  </a:lnTo>
                  <a:lnTo>
                    <a:pt x="20986" y="2518"/>
                  </a:lnTo>
                  <a:lnTo>
                    <a:pt x="20818" y="2834"/>
                  </a:lnTo>
                  <a:lnTo>
                    <a:pt x="20643" y="3163"/>
                  </a:lnTo>
                  <a:lnTo>
                    <a:pt x="20460" y="3504"/>
                  </a:lnTo>
                  <a:lnTo>
                    <a:pt x="20269" y="3857"/>
                  </a:lnTo>
                  <a:lnTo>
                    <a:pt x="20070" y="4223"/>
                  </a:lnTo>
                  <a:lnTo>
                    <a:pt x="19864" y="4589"/>
                  </a:lnTo>
                  <a:lnTo>
                    <a:pt x="19655" y="4963"/>
                  </a:lnTo>
                  <a:lnTo>
                    <a:pt x="19440" y="5346"/>
                  </a:lnTo>
                  <a:lnTo>
                    <a:pt x="19222" y="5739"/>
                  </a:lnTo>
                  <a:lnTo>
                    <a:pt x="18998" y="6140"/>
                  </a:lnTo>
                  <a:lnTo>
                    <a:pt x="18771" y="6550"/>
                  </a:lnTo>
                  <a:lnTo>
                    <a:pt x="18538" y="6970"/>
                  </a:lnTo>
                  <a:lnTo>
                    <a:pt x="18302" y="7398"/>
                  </a:lnTo>
                  <a:lnTo>
                    <a:pt x="18060" y="7836"/>
                  </a:lnTo>
                  <a:lnTo>
                    <a:pt x="17814" y="8282"/>
                  </a:lnTo>
                  <a:lnTo>
                    <a:pt x="17565" y="8723"/>
                  </a:lnTo>
                  <a:lnTo>
                    <a:pt x="17314" y="9164"/>
                  </a:lnTo>
                  <a:lnTo>
                    <a:pt x="17060" y="9607"/>
                  </a:lnTo>
                  <a:lnTo>
                    <a:pt x="16804" y="10050"/>
                  </a:lnTo>
                  <a:lnTo>
                    <a:pt x="16546" y="10495"/>
                  </a:lnTo>
                  <a:lnTo>
                    <a:pt x="16286" y="10941"/>
                  </a:lnTo>
                  <a:lnTo>
                    <a:pt x="16023" y="11388"/>
                  </a:lnTo>
                  <a:lnTo>
                    <a:pt x="15758" y="11836"/>
                  </a:lnTo>
                  <a:lnTo>
                    <a:pt x="15491" y="12286"/>
                  </a:lnTo>
                  <a:lnTo>
                    <a:pt x="15221" y="12736"/>
                  </a:lnTo>
                  <a:lnTo>
                    <a:pt x="0" y="39346"/>
                  </a:lnTo>
                  <a:lnTo>
                    <a:pt x="29710" y="39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720177" y="3899640"/>
              <a:ext cx="77686" cy="79434"/>
            </a:xfrm>
            <a:custGeom>
              <a:avLst/>
              <a:pathLst>
                <a:path w="77686" h="79434">
                  <a:moveTo>
                    <a:pt x="54065" y="79434"/>
                  </a:moveTo>
                  <a:lnTo>
                    <a:pt x="27455" y="41436"/>
                  </a:lnTo>
                  <a:lnTo>
                    <a:pt x="16743" y="48709"/>
                  </a:lnTo>
                  <a:lnTo>
                    <a:pt x="10767" y="79434"/>
                  </a:lnTo>
                  <a:lnTo>
                    <a:pt x="0" y="79434"/>
                  </a:lnTo>
                  <a:lnTo>
                    <a:pt x="15390" y="0"/>
                  </a:lnTo>
                  <a:lnTo>
                    <a:pt x="26158" y="0"/>
                  </a:lnTo>
                  <a:lnTo>
                    <a:pt x="18491" y="38956"/>
                  </a:lnTo>
                  <a:lnTo>
                    <a:pt x="26384" y="31683"/>
                  </a:lnTo>
                  <a:lnTo>
                    <a:pt x="63874" y="0"/>
                  </a:lnTo>
                  <a:lnTo>
                    <a:pt x="77686" y="0"/>
                  </a:lnTo>
                  <a:lnTo>
                    <a:pt x="35404" y="35517"/>
                  </a:lnTo>
                  <a:lnTo>
                    <a:pt x="66806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797188" y="3899640"/>
              <a:ext cx="77686" cy="79434"/>
            </a:xfrm>
            <a:custGeom>
              <a:avLst/>
              <a:pathLst>
                <a:path w="77686" h="79434">
                  <a:moveTo>
                    <a:pt x="54065" y="79434"/>
                  </a:moveTo>
                  <a:lnTo>
                    <a:pt x="27455" y="41436"/>
                  </a:lnTo>
                  <a:lnTo>
                    <a:pt x="16743" y="48709"/>
                  </a:lnTo>
                  <a:lnTo>
                    <a:pt x="10767" y="79434"/>
                  </a:lnTo>
                  <a:lnTo>
                    <a:pt x="0" y="79434"/>
                  </a:lnTo>
                  <a:lnTo>
                    <a:pt x="15390" y="0"/>
                  </a:lnTo>
                  <a:lnTo>
                    <a:pt x="26158" y="0"/>
                  </a:lnTo>
                  <a:lnTo>
                    <a:pt x="18491" y="38956"/>
                  </a:lnTo>
                  <a:lnTo>
                    <a:pt x="26384" y="31683"/>
                  </a:lnTo>
                  <a:lnTo>
                    <a:pt x="63874" y="0"/>
                  </a:lnTo>
                  <a:lnTo>
                    <a:pt x="77686" y="0"/>
                  </a:lnTo>
                  <a:lnTo>
                    <a:pt x="35404" y="35517"/>
                  </a:lnTo>
                  <a:lnTo>
                    <a:pt x="66806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874198" y="3899640"/>
              <a:ext cx="74529" cy="79434"/>
            </a:xfrm>
            <a:custGeom>
              <a:avLst/>
              <a:pathLst>
                <a:path w="74529" h="79434">
                  <a:moveTo>
                    <a:pt x="0" y="79434"/>
                  </a:moveTo>
                  <a:lnTo>
                    <a:pt x="15390" y="0"/>
                  </a:lnTo>
                  <a:lnTo>
                    <a:pt x="74529" y="0"/>
                  </a:lnTo>
                  <a:lnTo>
                    <a:pt x="72838" y="8794"/>
                  </a:lnTo>
                  <a:lnTo>
                    <a:pt x="24467" y="8794"/>
                  </a:lnTo>
                  <a:lnTo>
                    <a:pt x="19506" y="34276"/>
                  </a:lnTo>
                  <a:lnTo>
                    <a:pt x="64494" y="34276"/>
                  </a:lnTo>
                  <a:lnTo>
                    <a:pt x="62803" y="42958"/>
                  </a:lnTo>
                  <a:lnTo>
                    <a:pt x="17814" y="42958"/>
                  </a:lnTo>
                  <a:lnTo>
                    <a:pt x="12459" y="70639"/>
                  </a:lnTo>
                  <a:lnTo>
                    <a:pt x="63141" y="70639"/>
                  </a:lnTo>
                  <a:lnTo>
                    <a:pt x="61450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951208" y="3899640"/>
              <a:ext cx="76277" cy="79434"/>
            </a:xfrm>
            <a:custGeom>
              <a:avLst/>
              <a:pathLst>
                <a:path w="76277" h="79434">
                  <a:moveTo>
                    <a:pt x="55700" y="79434"/>
                  </a:moveTo>
                  <a:lnTo>
                    <a:pt x="42000" y="46454"/>
                  </a:lnTo>
                  <a:lnTo>
                    <a:pt x="17138" y="46454"/>
                  </a:lnTo>
                  <a:lnTo>
                    <a:pt x="10767" y="79434"/>
                  </a:lnTo>
                  <a:lnTo>
                    <a:pt x="0" y="79434"/>
                  </a:lnTo>
                  <a:lnTo>
                    <a:pt x="15390" y="0"/>
                  </a:lnTo>
                  <a:lnTo>
                    <a:pt x="49893" y="0"/>
                  </a:lnTo>
                  <a:lnTo>
                    <a:pt x="51055" y="14"/>
                  </a:lnTo>
                  <a:lnTo>
                    <a:pt x="52197" y="58"/>
                  </a:lnTo>
                  <a:lnTo>
                    <a:pt x="53319" y="131"/>
                  </a:lnTo>
                  <a:lnTo>
                    <a:pt x="54421" y="234"/>
                  </a:lnTo>
                  <a:lnTo>
                    <a:pt x="55502" y="366"/>
                  </a:lnTo>
                  <a:lnTo>
                    <a:pt x="56563" y="527"/>
                  </a:lnTo>
                  <a:lnTo>
                    <a:pt x="57604" y="718"/>
                  </a:lnTo>
                  <a:lnTo>
                    <a:pt x="58624" y="938"/>
                  </a:lnTo>
                  <a:lnTo>
                    <a:pt x="59624" y="1187"/>
                  </a:lnTo>
                  <a:lnTo>
                    <a:pt x="60604" y="1465"/>
                  </a:lnTo>
                  <a:lnTo>
                    <a:pt x="61560" y="1760"/>
                  </a:lnTo>
                  <a:lnTo>
                    <a:pt x="62487" y="2081"/>
                  </a:lnTo>
                  <a:lnTo>
                    <a:pt x="63386" y="2428"/>
                  </a:lnTo>
                  <a:lnTo>
                    <a:pt x="64257" y="2800"/>
                  </a:lnTo>
                  <a:lnTo>
                    <a:pt x="65100" y="3199"/>
                  </a:lnTo>
                  <a:lnTo>
                    <a:pt x="65915" y="3623"/>
                  </a:lnTo>
                  <a:lnTo>
                    <a:pt x="66701" y="4074"/>
                  </a:lnTo>
                  <a:lnTo>
                    <a:pt x="67460" y="4550"/>
                  </a:lnTo>
                  <a:lnTo>
                    <a:pt x="68190" y="5053"/>
                  </a:lnTo>
                  <a:lnTo>
                    <a:pt x="68892" y="5581"/>
                  </a:lnTo>
                  <a:lnTo>
                    <a:pt x="69575" y="6134"/>
                  </a:lnTo>
                  <a:lnTo>
                    <a:pt x="70227" y="6711"/>
                  </a:lnTo>
                  <a:lnTo>
                    <a:pt x="70847" y="7311"/>
                  </a:lnTo>
                  <a:lnTo>
                    <a:pt x="71435" y="7935"/>
                  </a:lnTo>
                  <a:lnTo>
                    <a:pt x="71992" y="8583"/>
                  </a:lnTo>
                  <a:lnTo>
                    <a:pt x="72518" y="9254"/>
                  </a:lnTo>
                  <a:lnTo>
                    <a:pt x="73012" y="9949"/>
                  </a:lnTo>
                  <a:lnTo>
                    <a:pt x="73474" y="10668"/>
                  </a:lnTo>
                  <a:lnTo>
                    <a:pt x="73905" y="11411"/>
                  </a:lnTo>
                  <a:lnTo>
                    <a:pt x="74304" y="12177"/>
                  </a:lnTo>
                  <a:lnTo>
                    <a:pt x="74679" y="12954"/>
                  </a:lnTo>
                  <a:lnTo>
                    <a:pt x="75014" y="13751"/>
                  </a:lnTo>
                  <a:lnTo>
                    <a:pt x="75310" y="14568"/>
                  </a:lnTo>
                  <a:lnTo>
                    <a:pt x="75567" y="15406"/>
                  </a:lnTo>
                  <a:lnTo>
                    <a:pt x="75784" y="16264"/>
                  </a:lnTo>
                  <a:lnTo>
                    <a:pt x="75961" y="17142"/>
                  </a:lnTo>
                  <a:lnTo>
                    <a:pt x="76099" y="18041"/>
                  </a:lnTo>
                  <a:lnTo>
                    <a:pt x="76198" y="18960"/>
                  </a:lnTo>
                  <a:lnTo>
                    <a:pt x="76257" y="19899"/>
                  </a:lnTo>
                  <a:lnTo>
                    <a:pt x="76277" y="20859"/>
                  </a:lnTo>
                  <a:lnTo>
                    <a:pt x="76216" y="22935"/>
                  </a:lnTo>
                  <a:lnTo>
                    <a:pt x="76033" y="24922"/>
                  </a:lnTo>
                  <a:lnTo>
                    <a:pt x="75729" y="26822"/>
                  </a:lnTo>
                  <a:lnTo>
                    <a:pt x="75303" y="28634"/>
                  </a:lnTo>
                  <a:lnTo>
                    <a:pt x="74755" y="30358"/>
                  </a:lnTo>
                  <a:lnTo>
                    <a:pt x="74085" y="31994"/>
                  </a:lnTo>
                  <a:lnTo>
                    <a:pt x="73294" y="33542"/>
                  </a:lnTo>
                  <a:lnTo>
                    <a:pt x="72380" y="35003"/>
                  </a:lnTo>
                  <a:lnTo>
                    <a:pt x="71345" y="36375"/>
                  </a:lnTo>
                  <a:lnTo>
                    <a:pt x="70188" y="37659"/>
                  </a:lnTo>
                  <a:lnTo>
                    <a:pt x="68913" y="38854"/>
                  </a:lnTo>
                  <a:lnTo>
                    <a:pt x="67521" y="39957"/>
                  </a:lnTo>
                  <a:lnTo>
                    <a:pt x="66013" y="40969"/>
                  </a:lnTo>
                  <a:lnTo>
                    <a:pt x="64388" y="41890"/>
                  </a:lnTo>
                  <a:lnTo>
                    <a:pt x="62648" y="42719"/>
                  </a:lnTo>
                  <a:lnTo>
                    <a:pt x="60791" y="43457"/>
                  </a:lnTo>
                  <a:lnTo>
                    <a:pt x="58819" y="44103"/>
                  </a:lnTo>
                  <a:lnTo>
                    <a:pt x="56730" y="44659"/>
                  </a:lnTo>
                  <a:lnTo>
                    <a:pt x="54525" y="45123"/>
                  </a:lnTo>
                  <a:lnTo>
                    <a:pt x="52204" y="45495"/>
                  </a:lnTo>
                  <a:lnTo>
                    <a:pt x="67313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970038" y="3908265"/>
              <a:ext cx="46510" cy="29315"/>
            </a:xfrm>
            <a:custGeom>
              <a:avLst/>
              <a:pathLst>
                <a:path w="46510" h="29315">
                  <a:moveTo>
                    <a:pt x="25933" y="29315"/>
                  </a:moveTo>
                  <a:lnTo>
                    <a:pt x="27923" y="29273"/>
                  </a:lnTo>
                  <a:lnTo>
                    <a:pt x="29814" y="29146"/>
                  </a:lnTo>
                  <a:lnTo>
                    <a:pt x="31604" y="28935"/>
                  </a:lnTo>
                  <a:lnTo>
                    <a:pt x="33293" y="28639"/>
                  </a:lnTo>
                  <a:lnTo>
                    <a:pt x="34882" y="28258"/>
                  </a:lnTo>
                  <a:lnTo>
                    <a:pt x="36371" y="27793"/>
                  </a:lnTo>
                  <a:lnTo>
                    <a:pt x="37760" y="27243"/>
                  </a:lnTo>
                  <a:lnTo>
                    <a:pt x="39048" y="26609"/>
                  </a:lnTo>
                  <a:lnTo>
                    <a:pt x="40236" y="25890"/>
                  </a:lnTo>
                  <a:lnTo>
                    <a:pt x="41324" y="25087"/>
                  </a:lnTo>
                  <a:lnTo>
                    <a:pt x="42309" y="24196"/>
                  </a:lnTo>
                  <a:lnTo>
                    <a:pt x="43191" y="23236"/>
                  </a:lnTo>
                  <a:lnTo>
                    <a:pt x="43969" y="22207"/>
                  </a:lnTo>
                  <a:lnTo>
                    <a:pt x="44643" y="21109"/>
                  </a:lnTo>
                  <a:lnTo>
                    <a:pt x="45213" y="19943"/>
                  </a:lnTo>
                  <a:lnTo>
                    <a:pt x="45680" y="18707"/>
                  </a:lnTo>
                  <a:lnTo>
                    <a:pt x="46043" y="17404"/>
                  </a:lnTo>
                  <a:lnTo>
                    <a:pt x="46303" y="16031"/>
                  </a:lnTo>
                  <a:lnTo>
                    <a:pt x="46458" y="14589"/>
                  </a:lnTo>
                  <a:lnTo>
                    <a:pt x="46510" y="13079"/>
                  </a:lnTo>
                  <a:lnTo>
                    <a:pt x="46468" y="11845"/>
                  </a:lnTo>
                  <a:lnTo>
                    <a:pt x="46341" y="10670"/>
                  </a:lnTo>
                  <a:lnTo>
                    <a:pt x="46130" y="9554"/>
                  </a:lnTo>
                  <a:lnTo>
                    <a:pt x="45834" y="8497"/>
                  </a:lnTo>
                  <a:lnTo>
                    <a:pt x="45453" y="7498"/>
                  </a:lnTo>
                  <a:lnTo>
                    <a:pt x="44988" y="6557"/>
                  </a:lnTo>
                  <a:lnTo>
                    <a:pt x="44438" y="5675"/>
                  </a:lnTo>
                  <a:lnTo>
                    <a:pt x="43804" y="4852"/>
                  </a:lnTo>
                  <a:lnTo>
                    <a:pt x="43085" y="4088"/>
                  </a:lnTo>
                  <a:lnTo>
                    <a:pt x="42282" y="3382"/>
                  </a:lnTo>
                  <a:lnTo>
                    <a:pt x="41406" y="2739"/>
                  </a:lnTo>
                  <a:lnTo>
                    <a:pt x="40446" y="2164"/>
                  </a:lnTo>
                  <a:lnTo>
                    <a:pt x="39403" y="1657"/>
                  </a:lnTo>
                  <a:lnTo>
                    <a:pt x="38277" y="1217"/>
                  </a:lnTo>
                  <a:lnTo>
                    <a:pt x="37067" y="845"/>
                  </a:lnTo>
                  <a:lnTo>
                    <a:pt x="35774" y="541"/>
                  </a:lnTo>
                  <a:lnTo>
                    <a:pt x="34397" y="304"/>
                  </a:lnTo>
                  <a:lnTo>
                    <a:pt x="32937" y="135"/>
                  </a:lnTo>
                  <a:lnTo>
                    <a:pt x="31393" y="33"/>
                  </a:lnTo>
                  <a:lnTo>
                    <a:pt x="29766" y="0"/>
                  </a:lnTo>
                  <a:lnTo>
                    <a:pt x="5694" y="0"/>
                  </a:lnTo>
                  <a:lnTo>
                    <a:pt x="0" y="293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034589" y="3899640"/>
              <a:ext cx="92626" cy="79434"/>
            </a:xfrm>
            <a:custGeom>
              <a:avLst/>
              <a:pathLst>
                <a:path w="92626" h="79434">
                  <a:moveTo>
                    <a:pt x="67539" y="79434"/>
                  </a:moveTo>
                  <a:lnTo>
                    <a:pt x="77686" y="27117"/>
                  </a:lnTo>
                  <a:lnTo>
                    <a:pt x="77800" y="26540"/>
                  </a:lnTo>
                  <a:lnTo>
                    <a:pt x="77914" y="25962"/>
                  </a:lnTo>
                  <a:lnTo>
                    <a:pt x="78030" y="25381"/>
                  </a:lnTo>
                  <a:lnTo>
                    <a:pt x="78146" y="24798"/>
                  </a:lnTo>
                  <a:lnTo>
                    <a:pt x="78264" y="24213"/>
                  </a:lnTo>
                  <a:lnTo>
                    <a:pt x="78383" y="23626"/>
                  </a:lnTo>
                  <a:lnTo>
                    <a:pt x="78503" y="23036"/>
                  </a:lnTo>
                  <a:lnTo>
                    <a:pt x="78625" y="22444"/>
                  </a:lnTo>
                  <a:lnTo>
                    <a:pt x="78747" y="21850"/>
                  </a:lnTo>
                  <a:lnTo>
                    <a:pt x="78870" y="21253"/>
                  </a:lnTo>
                  <a:lnTo>
                    <a:pt x="78994" y="20661"/>
                  </a:lnTo>
                  <a:lnTo>
                    <a:pt x="79116" y="20079"/>
                  </a:lnTo>
                  <a:lnTo>
                    <a:pt x="79237" y="19506"/>
                  </a:lnTo>
                  <a:lnTo>
                    <a:pt x="79357" y="18944"/>
                  </a:lnTo>
                  <a:lnTo>
                    <a:pt x="79476" y="18392"/>
                  </a:lnTo>
                  <a:lnTo>
                    <a:pt x="79594" y="17851"/>
                  </a:lnTo>
                  <a:lnTo>
                    <a:pt x="79711" y="17319"/>
                  </a:lnTo>
                  <a:lnTo>
                    <a:pt x="79826" y="16797"/>
                  </a:lnTo>
                  <a:lnTo>
                    <a:pt x="79941" y="16286"/>
                  </a:lnTo>
                  <a:lnTo>
                    <a:pt x="80054" y="15785"/>
                  </a:lnTo>
                  <a:lnTo>
                    <a:pt x="80179" y="15212"/>
                  </a:lnTo>
                  <a:lnTo>
                    <a:pt x="80305" y="14642"/>
                  </a:lnTo>
                  <a:lnTo>
                    <a:pt x="80431" y="14075"/>
                  </a:lnTo>
                  <a:lnTo>
                    <a:pt x="80559" y="13512"/>
                  </a:lnTo>
                  <a:lnTo>
                    <a:pt x="80688" y="12952"/>
                  </a:lnTo>
                  <a:lnTo>
                    <a:pt x="80819" y="12396"/>
                  </a:lnTo>
                  <a:lnTo>
                    <a:pt x="80950" y="11843"/>
                  </a:lnTo>
                  <a:lnTo>
                    <a:pt x="81083" y="11293"/>
                  </a:lnTo>
                  <a:lnTo>
                    <a:pt x="81216" y="10747"/>
                  </a:lnTo>
                  <a:lnTo>
                    <a:pt x="81351" y="10204"/>
                  </a:lnTo>
                  <a:lnTo>
                    <a:pt x="81068" y="10789"/>
                  </a:lnTo>
                  <a:lnTo>
                    <a:pt x="80785" y="11374"/>
                  </a:lnTo>
                  <a:lnTo>
                    <a:pt x="80500" y="11958"/>
                  </a:lnTo>
                  <a:lnTo>
                    <a:pt x="80214" y="12540"/>
                  </a:lnTo>
                  <a:lnTo>
                    <a:pt x="79927" y="13121"/>
                  </a:lnTo>
                  <a:lnTo>
                    <a:pt x="79639" y="13701"/>
                  </a:lnTo>
                  <a:lnTo>
                    <a:pt x="79350" y="14280"/>
                  </a:lnTo>
                  <a:lnTo>
                    <a:pt x="79060" y="14858"/>
                  </a:lnTo>
                  <a:lnTo>
                    <a:pt x="78768" y="15435"/>
                  </a:lnTo>
                  <a:lnTo>
                    <a:pt x="78476" y="16010"/>
                  </a:lnTo>
                  <a:lnTo>
                    <a:pt x="78226" y="16509"/>
                  </a:lnTo>
                  <a:lnTo>
                    <a:pt x="77973" y="17012"/>
                  </a:lnTo>
                  <a:lnTo>
                    <a:pt x="77716" y="17519"/>
                  </a:lnTo>
                  <a:lnTo>
                    <a:pt x="77456" y="18031"/>
                  </a:lnTo>
                  <a:lnTo>
                    <a:pt x="77193" y="18547"/>
                  </a:lnTo>
                  <a:lnTo>
                    <a:pt x="76926" y="19068"/>
                  </a:lnTo>
                  <a:lnTo>
                    <a:pt x="76656" y="19594"/>
                  </a:lnTo>
                  <a:lnTo>
                    <a:pt x="76383" y="20124"/>
                  </a:lnTo>
                  <a:lnTo>
                    <a:pt x="76106" y="20658"/>
                  </a:lnTo>
                  <a:lnTo>
                    <a:pt x="75826" y="21197"/>
                  </a:lnTo>
                  <a:lnTo>
                    <a:pt x="75546" y="21732"/>
                  </a:lnTo>
                  <a:lnTo>
                    <a:pt x="75269" y="22255"/>
                  </a:lnTo>
                  <a:lnTo>
                    <a:pt x="74996" y="22765"/>
                  </a:lnTo>
                  <a:lnTo>
                    <a:pt x="74725" y="23263"/>
                  </a:lnTo>
                  <a:lnTo>
                    <a:pt x="74459" y="23748"/>
                  </a:lnTo>
                  <a:lnTo>
                    <a:pt x="74196" y="24221"/>
                  </a:lnTo>
                  <a:lnTo>
                    <a:pt x="73936" y="24682"/>
                  </a:lnTo>
                  <a:lnTo>
                    <a:pt x="73679" y="25130"/>
                  </a:lnTo>
                  <a:lnTo>
                    <a:pt x="73426" y="25566"/>
                  </a:lnTo>
                  <a:lnTo>
                    <a:pt x="73176" y="25989"/>
                  </a:lnTo>
                  <a:lnTo>
                    <a:pt x="42282" y="79434"/>
                  </a:lnTo>
                  <a:lnTo>
                    <a:pt x="35291" y="79434"/>
                  </a:lnTo>
                  <a:lnTo>
                    <a:pt x="24862" y="25989"/>
                  </a:lnTo>
                  <a:lnTo>
                    <a:pt x="24793" y="25641"/>
                  </a:lnTo>
                  <a:lnTo>
                    <a:pt x="24724" y="25274"/>
                  </a:lnTo>
                  <a:lnTo>
                    <a:pt x="24654" y="24888"/>
                  </a:lnTo>
                  <a:lnTo>
                    <a:pt x="24582" y="24483"/>
                  </a:lnTo>
                  <a:lnTo>
                    <a:pt x="24509" y="24058"/>
                  </a:lnTo>
                  <a:lnTo>
                    <a:pt x="24435" y="23615"/>
                  </a:lnTo>
                  <a:lnTo>
                    <a:pt x="24360" y="23152"/>
                  </a:lnTo>
                  <a:lnTo>
                    <a:pt x="24284" y="22670"/>
                  </a:lnTo>
                  <a:lnTo>
                    <a:pt x="24207" y="22168"/>
                  </a:lnTo>
                  <a:lnTo>
                    <a:pt x="24129" y="21648"/>
                  </a:lnTo>
                  <a:lnTo>
                    <a:pt x="24050" y="21109"/>
                  </a:lnTo>
                  <a:lnTo>
                    <a:pt x="23973" y="20572"/>
                  </a:lnTo>
                  <a:lnTo>
                    <a:pt x="23897" y="20040"/>
                  </a:lnTo>
                  <a:lnTo>
                    <a:pt x="23822" y="19510"/>
                  </a:lnTo>
                  <a:lnTo>
                    <a:pt x="23748" y="18984"/>
                  </a:lnTo>
                  <a:lnTo>
                    <a:pt x="23675" y="18462"/>
                  </a:lnTo>
                  <a:lnTo>
                    <a:pt x="23604" y="17942"/>
                  </a:lnTo>
                  <a:lnTo>
                    <a:pt x="23533" y="17427"/>
                  </a:lnTo>
                  <a:lnTo>
                    <a:pt x="23464" y="16914"/>
                  </a:lnTo>
                  <a:lnTo>
                    <a:pt x="23396" y="16405"/>
                  </a:lnTo>
                  <a:lnTo>
                    <a:pt x="23316" y="15805"/>
                  </a:lnTo>
                  <a:lnTo>
                    <a:pt x="23236" y="15201"/>
                  </a:lnTo>
                  <a:lnTo>
                    <a:pt x="23154" y="14592"/>
                  </a:lnTo>
                  <a:lnTo>
                    <a:pt x="23071" y="13979"/>
                  </a:lnTo>
                  <a:lnTo>
                    <a:pt x="22987" y="13361"/>
                  </a:lnTo>
                  <a:lnTo>
                    <a:pt x="22902" y="12738"/>
                  </a:lnTo>
                  <a:lnTo>
                    <a:pt x="22816" y="12111"/>
                  </a:lnTo>
                  <a:lnTo>
                    <a:pt x="22728" y="11480"/>
                  </a:lnTo>
                  <a:lnTo>
                    <a:pt x="22640" y="10844"/>
                  </a:lnTo>
                  <a:lnTo>
                    <a:pt x="22550" y="10204"/>
                  </a:lnTo>
                  <a:lnTo>
                    <a:pt x="22459" y="10835"/>
                  </a:lnTo>
                  <a:lnTo>
                    <a:pt x="22367" y="11464"/>
                  </a:lnTo>
                  <a:lnTo>
                    <a:pt x="22274" y="12093"/>
                  </a:lnTo>
                  <a:lnTo>
                    <a:pt x="22180" y="12720"/>
                  </a:lnTo>
                  <a:lnTo>
                    <a:pt x="22085" y="13347"/>
                  </a:lnTo>
                  <a:lnTo>
                    <a:pt x="21989" y="13972"/>
                  </a:lnTo>
                  <a:lnTo>
                    <a:pt x="21891" y="14596"/>
                  </a:lnTo>
                  <a:lnTo>
                    <a:pt x="21792" y="15219"/>
                  </a:lnTo>
                  <a:lnTo>
                    <a:pt x="21693" y="15841"/>
                  </a:lnTo>
                  <a:lnTo>
                    <a:pt x="21592" y="16461"/>
                  </a:lnTo>
                  <a:lnTo>
                    <a:pt x="21501" y="16994"/>
                  </a:lnTo>
                  <a:lnTo>
                    <a:pt x="21409" y="17530"/>
                  </a:lnTo>
                  <a:lnTo>
                    <a:pt x="21316" y="18072"/>
                  </a:lnTo>
                  <a:lnTo>
                    <a:pt x="21222" y="18617"/>
                  </a:lnTo>
                  <a:lnTo>
                    <a:pt x="21127" y="19168"/>
                  </a:lnTo>
                  <a:lnTo>
                    <a:pt x="21030" y="19722"/>
                  </a:lnTo>
                  <a:lnTo>
                    <a:pt x="20933" y="20282"/>
                  </a:lnTo>
                  <a:lnTo>
                    <a:pt x="20834" y="20845"/>
                  </a:lnTo>
                  <a:lnTo>
                    <a:pt x="20734" y="21414"/>
                  </a:lnTo>
                  <a:lnTo>
                    <a:pt x="20633" y="21986"/>
                  </a:lnTo>
                  <a:lnTo>
                    <a:pt x="20543" y="22555"/>
                  </a:lnTo>
                  <a:lnTo>
                    <a:pt x="20453" y="23112"/>
                  </a:lnTo>
                  <a:lnTo>
                    <a:pt x="20363" y="23656"/>
                  </a:lnTo>
                  <a:lnTo>
                    <a:pt x="20273" y="24187"/>
                  </a:lnTo>
                  <a:lnTo>
                    <a:pt x="20182" y="24707"/>
                  </a:lnTo>
                  <a:lnTo>
                    <a:pt x="20092" y="25213"/>
                  </a:lnTo>
                  <a:lnTo>
                    <a:pt x="20002" y="25708"/>
                  </a:lnTo>
                  <a:lnTo>
                    <a:pt x="19912" y="26190"/>
                  </a:lnTo>
                  <a:lnTo>
                    <a:pt x="19821" y="26659"/>
                  </a:lnTo>
                  <a:lnTo>
                    <a:pt x="19731" y="27117"/>
                  </a:lnTo>
                  <a:lnTo>
                    <a:pt x="9584" y="79434"/>
                  </a:lnTo>
                  <a:lnTo>
                    <a:pt x="0" y="79434"/>
                  </a:lnTo>
                  <a:lnTo>
                    <a:pt x="15390" y="0"/>
                  </a:lnTo>
                  <a:lnTo>
                    <a:pt x="28695" y="0"/>
                  </a:lnTo>
                  <a:lnTo>
                    <a:pt x="39350" y="55079"/>
                  </a:lnTo>
                  <a:lnTo>
                    <a:pt x="39385" y="55259"/>
                  </a:lnTo>
                  <a:lnTo>
                    <a:pt x="39422" y="55461"/>
                  </a:lnTo>
                  <a:lnTo>
                    <a:pt x="39462" y="55683"/>
                  </a:lnTo>
                  <a:lnTo>
                    <a:pt x="39504" y="55927"/>
                  </a:lnTo>
                  <a:lnTo>
                    <a:pt x="39548" y="56193"/>
                  </a:lnTo>
                  <a:lnTo>
                    <a:pt x="39594" y="56480"/>
                  </a:lnTo>
                  <a:lnTo>
                    <a:pt x="39642" y="56788"/>
                  </a:lnTo>
                  <a:lnTo>
                    <a:pt x="39693" y="57118"/>
                  </a:lnTo>
                  <a:lnTo>
                    <a:pt x="39746" y="57469"/>
                  </a:lnTo>
                  <a:lnTo>
                    <a:pt x="39801" y="57842"/>
                  </a:lnTo>
                  <a:lnTo>
                    <a:pt x="39868" y="58215"/>
                  </a:lnTo>
                  <a:lnTo>
                    <a:pt x="39934" y="58591"/>
                  </a:lnTo>
                  <a:lnTo>
                    <a:pt x="39999" y="58968"/>
                  </a:lnTo>
                  <a:lnTo>
                    <a:pt x="40063" y="59348"/>
                  </a:lnTo>
                  <a:lnTo>
                    <a:pt x="40126" y="59730"/>
                  </a:lnTo>
                  <a:lnTo>
                    <a:pt x="40187" y="60115"/>
                  </a:lnTo>
                  <a:lnTo>
                    <a:pt x="40247" y="60502"/>
                  </a:lnTo>
                  <a:lnTo>
                    <a:pt x="40306" y="60891"/>
                  </a:lnTo>
                  <a:lnTo>
                    <a:pt x="40365" y="61282"/>
                  </a:lnTo>
                  <a:lnTo>
                    <a:pt x="40421" y="61675"/>
                  </a:lnTo>
                  <a:lnTo>
                    <a:pt x="40490" y="62131"/>
                  </a:lnTo>
                  <a:lnTo>
                    <a:pt x="40559" y="62596"/>
                  </a:lnTo>
                  <a:lnTo>
                    <a:pt x="40630" y="63069"/>
                  </a:lnTo>
                  <a:lnTo>
                    <a:pt x="40701" y="63552"/>
                  </a:lnTo>
                  <a:lnTo>
                    <a:pt x="40774" y="64043"/>
                  </a:lnTo>
                  <a:lnTo>
                    <a:pt x="40848" y="64544"/>
                  </a:lnTo>
                  <a:lnTo>
                    <a:pt x="40923" y="65054"/>
                  </a:lnTo>
                  <a:lnTo>
                    <a:pt x="40999" y="65572"/>
                  </a:lnTo>
                  <a:lnTo>
                    <a:pt x="41076" y="66100"/>
                  </a:lnTo>
                  <a:lnTo>
                    <a:pt x="41154" y="66637"/>
                  </a:lnTo>
                  <a:lnTo>
                    <a:pt x="41390" y="66143"/>
                  </a:lnTo>
                  <a:lnTo>
                    <a:pt x="41623" y="65653"/>
                  </a:lnTo>
                  <a:lnTo>
                    <a:pt x="41855" y="65169"/>
                  </a:lnTo>
                  <a:lnTo>
                    <a:pt x="42083" y="64688"/>
                  </a:lnTo>
                  <a:lnTo>
                    <a:pt x="42310" y="64212"/>
                  </a:lnTo>
                  <a:lnTo>
                    <a:pt x="42534" y="63741"/>
                  </a:lnTo>
                  <a:lnTo>
                    <a:pt x="42757" y="63274"/>
                  </a:lnTo>
                  <a:lnTo>
                    <a:pt x="42976" y="62812"/>
                  </a:lnTo>
                  <a:lnTo>
                    <a:pt x="43194" y="62354"/>
                  </a:lnTo>
                  <a:lnTo>
                    <a:pt x="43409" y="61901"/>
                  </a:lnTo>
                  <a:lnTo>
                    <a:pt x="43601" y="61506"/>
                  </a:lnTo>
                  <a:lnTo>
                    <a:pt x="43793" y="61112"/>
                  </a:lnTo>
                  <a:lnTo>
                    <a:pt x="43984" y="60717"/>
                  </a:lnTo>
                  <a:lnTo>
                    <a:pt x="44176" y="60322"/>
                  </a:lnTo>
                  <a:lnTo>
                    <a:pt x="44368" y="59928"/>
                  </a:lnTo>
                  <a:lnTo>
                    <a:pt x="44560" y="59533"/>
                  </a:lnTo>
                  <a:lnTo>
                    <a:pt x="44751" y="59139"/>
                  </a:lnTo>
                  <a:lnTo>
                    <a:pt x="44943" y="58744"/>
                  </a:lnTo>
                  <a:lnTo>
                    <a:pt x="45135" y="58349"/>
                  </a:lnTo>
                  <a:lnTo>
                    <a:pt x="45326" y="57955"/>
                  </a:lnTo>
                  <a:lnTo>
                    <a:pt x="45526" y="57556"/>
                  </a:lnTo>
                  <a:lnTo>
                    <a:pt x="45719" y="57172"/>
                  </a:lnTo>
                  <a:lnTo>
                    <a:pt x="45905" y="56803"/>
                  </a:lnTo>
                  <a:lnTo>
                    <a:pt x="46084" y="56448"/>
                  </a:lnTo>
                  <a:lnTo>
                    <a:pt x="46256" y="56108"/>
                  </a:lnTo>
                  <a:lnTo>
                    <a:pt x="46422" y="55783"/>
                  </a:lnTo>
                  <a:lnTo>
                    <a:pt x="46581" y="55472"/>
                  </a:lnTo>
                  <a:lnTo>
                    <a:pt x="46733" y="55176"/>
                  </a:lnTo>
                  <a:lnTo>
                    <a:pt x="46879" y="54895"/>
                  </a:lnTo>
                  <a:lnTo>
                    <a:pt x="47018" y="54628"/>
                  </a:lnTo>
                  <a:lnTo>
                    <a:pt x="78194" y="0"/>
                  </a:lnTo>
                  <a:lnTo>
                    <a:pt x="92626" y="0"/>
                  </a:lnTo>
                  <a:lnTo>
                    <a:pt x="77235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21522" y="3899640"/>
              <a:ext cx="76502" cy="79434"/>
            </a:xfrm>
            <a:custGeom>
              <a:avLst/>
              <a:pathLst>
                <a:path w="76502" h="79434">
                  <a:moveTo>
                    <a:pt x="65509" y="79434"/>
                  </a:moveTo>
                  <a:lnTo>
                    <a:pt x="61281" y="56207"/>
                  </a:lnTo>
                  <a:lnTo>
                    <a:pt x="25256" y="56207"/>
                  </a:lnTo>
                  <a:lnTo>
                    <a:pt x="11726" y="79434"/>
                  </a:lnTo>
                  <a:lnTo>
                    <a:pt x="0" y="79434"/>
                  </a:lnTo>
                  <a:lnTo>
                    <a:pt x="47807" y="0"/>
                  </a:lnTo>
                  <a:lnTo>
                    <a:pt x="60041" y="0"/>
                  </a:lnTo>
                  <a:lnTo>
                    <a:pt x="76502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151514" y="3908101"/>
              <a:ext cx="29710" cy="39346"/>
            </a:xfrm>
            <a:custGeom>
              <a:avLst/>
              <a:pathLst>
                <a:path w="29710" h="39346">
                  <a:moveTo>
                    <a:pt x="24805" y="12680"/>
                  </a:moveTo>
                  <a:lnTo>
                    <a:pt x="24715" y="12219"/>
                  </a:lnTo>
                  <a:lnTo>
                    <a:pt x="24625" y="11760"/>
                  </a:lnTo>
                  <a:lnTo>
                    <a:pt x="24535" y="11303"/>
                  </a:lnTo>
                  <a:lnTo>
                    <a:pt x="24444" y="10849"/>
                  </a:lnTo>
                  <a:lnTo>
                    <a:pt x="24354" y="10396"/>
                  </a:lnTo>
                  <a:lnTo>
                    <a:pt x="24264" y="9947"/>
                  </a:lnTo>
                  <a:lnTo>
                    <a:pt x="24174" y="9499"/>
                  </a:lnTo>
                  <a:lnTo>
                    <a:pt x="24084" y="9054"/>
                  </a:lnTo>
                  <a:lnTo>
                    <a:pt x="23993" y="8610"/>
                  </a:lnTo>
                  <a:lnTo>
                    <a:pt x="23903" y="8170"/>
                  </a:lnTo>
                  <a:lnTo>
                    <a:pt x="23825" y="7734"/>
                  </a:lnTo>
                  <a:lnTo>
                    <a:pt x="23750" y="7306"/>
                  </a:lnTo>
                  <a:lnTo>
                    <a:pt x="23677" y="6886"/>
                  </a:lnTo>
                  <a:lnTo>
                    <a:pt x="23605" y="6474"/>
                  </a:lnTo>
                  <a:lnTo>
                    <a:pt x="23537" y="6070"/>
                  </a:lnTo>
                  <a:lnTo>
                    <a:pt x="23470" y="5673"/>
                  </a:lnTo>
                  <a:lnTo>
                    <a:pt x="23406" y="5285"/>
                  </a:lnTo>
                  <a:lnTo>
                    <a:pt x="23344" y="4904"/>
                  </a:lnTo>
                  <a:lnTo>
                    <a:pt x="23284" y="4532"/>
                  </a:lnTo>
                  <a:lnTo>
                    <a:pt x="23227" y="4167"/>
                  </a:lnTo>
                  <a:lnTo>
                    <a:pt x="23171" y="3802"/>
                  </a:lnTo>
                  <a:lnTo>
                    <a:pt x="23116" y="3450"/>
                  </a:lnTo>
                  <a:lnTo>
                    <a:pt x="23063" y="3111"/>
                  </a:lnTo>
                  <a:lnTo>
                    <a:pt x="23010" y="2787"/>
                  </a:lnTo>
                  <a:lnTo>
                    <a:pt x="22959" y="2476"/>
                  </a:lnTo>
                  <a:lnTo>
                    <a:pt x="22909" y="2178"/>
                  </a:lnTo>
                  <a:lnTo>
                    <a:pt x="22860" y="1894"/>
                  </a:lnTo>
                  <a:lnTo>
                    <a:pt x="22812" y="1623"/>
                  </a:lnTo>
                  <a:lnTo>
                    <a:pt x="22765" y="1366"/>
                  </a:lnTo>
                  <a:lnTo>
                    <a:pt x="22719" y="1123"/>
                  </a:lnTo>
                  <a:lnTo>
                    <a:pt x="22687" y="885"/>
                  </a:lnTo>
                  <a:lnTo>
                    <a:pt x="22656" y="667"/>
                  </a:lnTo>
                  <a:lnTo>
                    <a:pt x="22628" y="470"/>
                  </a:lnTo>
                  <a:lnTo>
                    <a:pt x="22602" y="293"/>
                  </a:lnTo>
                  <a:lnTo>
                    <a:pt x="22578" y="136"/>
                  </a:lnTo>
                  <a:lnTo>
                    <a:pt x="22313" y="0"/>
                  </a:lnTo>
                  <a:lnTo>
                    <a:pt x="22240" y="136"/>
                  </a:lnTo>
                  <a:lnTo>
                    <a:pt x="22155" y="293"/>
                  </a:lnTo>
                  <a:lnTo>
                    <a:pt x="22060" y="470"/>
                  </a:lnTo>
                  <a:lnTo>
                    <a:pt x="21953" y="667"/>
                  </a:lnTo>
                  <a:lnTo>
                    <a:pt x="21834" y="885"/>
                  </a:lnTo>
                  <a:lnTo>
                    <a:pt x="21704" y="1123"/>
                  </a:lnTo>
                  <a:lnTo>
                    <a:pt x="21576" y="1377"/>
                  </a:lnTo>
                  <a:lnTo>
                    <a:pt x="21441" y="1643"/>
                  </a:lnTo>
                  <a:lnTo>
                    <a:pt x="21297" y="1923"/>
                  </a:lnTo>
                  <a:lnTo>
                    <a:pt x="21145" y="2214"/>
                  </a:lnTo>
                  <a:lnTo>
                    <a:pt x="20986" y="2518"/>
                  </a:lnTo>
                  <a:lnTo>
                    <a:pt x="20818" y="2834"/>
                  </a:lnTo>
                  <a:lnTo>
                    <a:pt x="20643" y="3163"/>
                  </a:lnTo>
                  <a:lnTo>
                    <a:pt x="20460" y="3504"/>
                  </a:lnTo>
                  <a:lnTo>
                    <a:pt x="20269" y="3857"/>
                  </a:lnTo>
                  <a:lnTo>
                    <a:pt x="20070" y="4223"/>
                  </a:lnTo>
                  <a:lnTo>
                    <a:pt x="19864" y="4589"/>
                  </a:lnTo>
                  <a:lnTo>
                    <a:pt x="19655" y="4963"/>
                  </a:lnTo>
                  <a:lnTo>
                    <a:pt x="19440" y="5346"/>
                  </a:lnTo>
                  <a:lnTo>
                    <a:pt x="19222" y="5739"/>
                  </a:lnTo>
                  <a:lnTo>
                    <a:pt x="18998" y="6140"/>
                  </a:lnTo>
                  <a:lnTo>
                    <a:pt x="18771" y="6550"/>
                  </a:lnTo>
                  <a:lnTo>
                    <a:pt x="18538" y="6970"/>
                  </a:lnTo>
                  <a:lnTo>
                    <a:pt x="18302" y="7398"/>
                  </a:lnTo>
                  <a:lnTo>
                    <a:pt x="18060" y="7836"/>
                  </a:lnTo>
                  <a:lnTo>
                    <a:pt x="17814" y="8282"/>
                  </a:lnTo>
                  <a:lnTo>
                    <a:pt x="17565" y="8723"/>
                  </a:lnTo>
                  <a:lnTo>
                    <a:pt x="17314" y="9164"/>
                  </a:lnTo>
                  <a:lnTo>
                    <a:pt x="17060" y="9607"/>
                  </a:lnTo>
                  <a:lnTo>
                    <a:pt x="16804" y="10050"/>
                  </a:lnTo>
                  <a:lnTo>
                    <a:pt x="16546" y="10495"/>
                  </a:lnTo>
                  <a:lnTo>
                    <a:pt x="16286" y="10941"/>
                  </a:lnTo>
                  <a:lnTo>
                    <a:pt x="16023" y="11388"/>
                  </a:lnTo>
                  <a:lnTo>
                    <a:pt x="15758" y="11836"/>
                  </a:lnTo>
                  <a:lnTo>
                    <a:pt x="15491" y="12286"/>
                  </a:lnTo>
                  <a:lnTo>
                    <a:pt x="15221" y="12736"/>
                  </a:lnTo>
                  <a:lnTo>
                    <a:pt x="0" y="39346"/>
                  </a:lnTo>
                  <a:lnTo>
                    <a:pt x="29710" y="39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07778" y="3899640"/>
              <a:ext cx="79885" cy="79434"/>
            </a:xfrm>
            <a:custGeom>
              <a:avLst/>
              <a:pathLst>
                <a:path w="79885" h="79434">
                  <a:moveTo>
                    <a:pt x="52091" y="79434"/>
                  </a:moveTo>
                  <a:lnTo>
                    <a:pt x="22155" y="11218"/>
                  </a:lnTo>
                  <a:lnTo>
                    <a:pt x="22087" y="11738"/>
                  </a:lnTo>
                  <a:lnTo>
                    <a:pt x="22018" y="12260"/>
                  </a:lnTo>
                  <a:lnTo>
                    <a:pt x="21947" y="12785"/>
                  </a:lnTo>
                  <a:lnTo>
                    <a:pt x="21876" y="13311"/>
                  </a:lnTo>
                  <a:lnTo>
                    <a:pt x="21803" y="13840"/>
                  </a:lnTo>
                  <a:lnTo>
                    <a:pt x="21729" y="14371"/>
                  </a:lnTo>
                  <a:lnTo>
                    <a:pt x="21654" y="14904"/>
                  </a:lnTo>
                  <a:lnTo>
                    <a:pt x="21578" y="15440"/>
                  </a:lnTo>
                  <a:lnTo>
                    <a:pt x="21501" y="15978"/>
                  </a:lnTo>
                  <a:lnTo>
                    <a:pt x="21423" y="16518"/>
                  </a:lnTo>
                  <a:lnTo>
                    <a:pt x="21354" y="16984"/>
                  </a:lnTo>
                  <a:lnTo>
                    <a:pt x="21283" y="17456"/>
                  </a:lnTo>
                  <a:lnTo>
                    <a:pt x="21209" y="17935"/>
                  </a:lnTo>
                  <a:lnTo>
                    <a:pt x="21134" y="18421"/>
                  </a:lnTo>
                  <a:lnTo>
                    <a:pt x="21056" y="18914"/>
                  </a:lnTo>
                  <a:lnTo>
                    <a:pt x="20976" y="19413"/>
                  </a:lnTo>
                  <a:lnTo>
                    <a:pt x="20894" y="19920"/>
                  </a:lnTo>
                  <a:lnTo>
                    <a:pt x="20809" y="20433"/>
                  </a:lnTo>
                  <a:lnTo>
                    <a:pt x="20722" y="20952"/>
                  </a:lnTo>
                  <a:lnTo>
                    <a:pt x="20633" y="21479"/>
                  </a:lnTo>
                  <a:lnTo>
                    <a:pt x="20554" y="21994"/>
                  </a:lnTo>
                  <a:lnTo>
                    <a:pt x="20473" y="22501"/>
                  </a:lnTo>
                  <a:lnTo>
                    <a:pt x="20391" y="22999"/>
                  </a:lnTo>
                  <a:lnTo>
                    <a:pt x="20309" y="23490"/>
                  </a:lnTo>
                  <a:lnTo>
                    <a:pt x="20225" y="23974"/>
                  </a:lnTo>
                  <a:lnTo>
                    <a:pt x="20139" y="24449"/>
                  </a:lnTo>
                  <a:lnTo>
                    <a:pt x="20053" y="24916"/>
                  </a:lnTo>
                  <a:lnTo>
                    <a:pt x="19966" y="25376"/>
                  </a:lnTo>
                  <a:lnTo>
                    <a:pt x="19877" y="25827"/>
                  </a:lnTo>
                  <a:lnTo>
                    <a:pt x="19788" y="26271"/>
                  </a:lnTo>
                  <a:lnTo>
                    <a:pt x="9584" y="79434"/>
                  </a:lnTo>
                  <a:lnTo>
                    <a:pt x="0" y="79434"/>
                  </a:lnTo>
                  <a:lnTo>
                    <a:pt x="15390" y="0"/>
                  </a:lnTo>
                  <a:lnTo>
                    <a:pt x="27342" y="0"/>
                  </a:lnTo>
                  <a:lnTo>
                    <a:pt x="57447" y="68497"/>
                  </a:lnTo>
                  <a:lnTo>
                    <a:pt x="57515" y="68009"/>
                  </a:lnTo>
                  <a:lnTo>
                    <a:pt x="57585" y="67516"/>
                  </a:lnTo>
                  <a:lnTo>
                    <a:pt x="57655" y="67017"/>
                  </a:lnTo>
                  <a:lnTo>
                    <a:pt x="57727" y="66513"/>
                  </a:lnTo>
                  <a:lnTo>
                    <a:pt x="57800" y="66002"/>
                  </a:lnTo>
                  <a:lnTo>
                    <a:pt x="57873" y="65487"/>
                  </a:lnTo>
                  <a:lnTo>
                    <a:pt x="57948" y="64965"/>
                  </a:lnTo>
                  <a:lnTo>
                    <a:pt x="58025" y="64438"/>
                  </a:lnTo>
                  <a:lnTo>
                    <a:pt x="58102" y="63905"/>
                  </a:lnTo>
                  <a:lnTo>
                    <a:pt x="58180" y="63367"/>
                  </a:lnTo>
                  <a:lnTo>
                    <a:pt x="58249" y="62899"/>
                  </a:lnTo>
                  <a:lnTo>
                    <a:pt x="58320" y="62422"/>
                  </a:lnTo>
                  <a:lnTo>
                    <a:pt x="58393" y="61934"/>
                  </a:lnTo>
                  <a:lnTo>
                    <a:pt x="58469" y="61436"/>
                  </a:lnTo>
                  <a:lnTo>
                    <a:pt x="58547" y="60928"/>
                  </a:lnTo>
                  <a:lnTo>
                    <a:pt x="58627" y="60410"/>
                  </a:lnTo>
                  <a:lnTo>
                    <a:pt x="58709" y="59882"/>
                  </a:lnTo>
                  <a:lnTo>
                    <a:pt x="58793" y="59344"/>
                  </a:lnTo>
                  <a:lnTo>
                    <a:pt x="58880" y="58795"/>
                  </a:lnTo>
                  <a:lnTo>
                    <a:pt x="58969" y="58236"/>
                  </a:lnTo>
                  <a:lnTo>
                    <a:pt x="59061" y="57661"/>
                  </a:lnTo>
                  <a:lnTo>
                    <a:pt x="59154" y="57086"/>
                  </a:lnTo>
                  <a:lnTo>
                    <a:pt x="59250" y="56511"/>
                  </a:lnTo>
                  <a:lnTo>
                    <a:pt x="59348" y="55936"/>
                  </a:lnTo>
                  <a:lnTo>
                    <a:pt x="59449" y="55361"/>
                  </a:lnTo>
                  <a:lnTo>
                    <a:pt x="59551" y="54786"/>
                  </a:lnTo>
                  <a:lnTo>
                    <a:pt x="59656" y="54211"/>
                  </a:lnTo>
                  <a:lnTo>
                    <a:pt x="59763" y="53636"/>
                  </a:lnTo>
                  <a:lnTo>
                    <a:pt x="59873" y="53061"/>
                  </a:lnTo>
                  <a:lnTo>
                    <a:pt x="59984" y="52486"/>
                  </a:lnTo>
                  <a:lnTo>
                    <a:pt x="70188" y="0"/>
                  </a:lnTo>
                  <a:lnTo>
                    <a:pt x="79885" y="0"/>
                  </a:lnTo>
                  <a:lnTo>
                    <a:pt x="64494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290877" y="3898456"/>
              <a:ext cx="72500" cy="81746"/>
            </a:xfrm>
            <a:custGeom>
              <a:avLst/>
              <a:pathLst>
                <a:path w="72500" h="81746">
                  <a:moveTo>
                    <a:pt x="31458" y="81746"/>
                  </a:moveTo>
                  <a:lnTo>
                    <a:pt x="30010" y="81733"/>
                  </a:lnTo>
                  <a:lnTo>
                    <a:pt x="28598" y="81694"/>
                  </a:lnTo>
                  <a:lnTo>
                    <a:pt x="27223" y="81629"/>
                  </a:lnTo>
                  <a:lnTo>
                    <a:pt x="25883" y="81538"/>
                  </a:lnTo>
                  <a:lnTo>
                    <a:pt x="24580" y="81421"/>
                  </a:lnTo>
                  <a:lnTo>
                    <a:pt x="23312" y="81279"/>
                  </a:lnTo>
                  <a:lnTo>
                    <a:pt x="22081" y="81110"/>
                  </a:lnTo>
                  <a:lnTo>
                    <a:pt x="20886" y="80916"/>
                  </a:lnTo>
                  <a:lnTo>
                    <a:pt x="19727" y="80695"/>
                  </a:lnTo>
                  <a:lnTo>
                    <a:pt x="18604" y="80449"/>
                  </a:lnTo>
                  <a:lnTo>
                    <a:pt x="17526" y="80166"/>
                  </a:lnTo>
                  <a:lnTo>
                    <a:pt x="16482" y="79860"/>
                  </a:lnTo>
                  <a:lnTo>
                    <a:pt x="15470" y="79530"/>
                  </a:lnTo>
                  <a:lnTo>
                    <a:pt x="14491" y="79177"/>
                  </a:lnTo>
                  <a:lnTo>
                    <a:pt x="13544" y="78800"/>
                  </a:lnTo>
                  <a:lnTo>
                    <a:pt x="12630" y="78399"/>
                  </a:lnTo>
                  <a:lnTo>
                    <a:pt x="11749" y="77974"/>
                  </a:lnTo>
                  <a:lnTo>
                    <a:pt x="10900" y="77526"/>
                  </a:lnTo>
                  <a:lnTo>
                    <a:pt x="10085" y="77054"/>
                  </a:lnTo>
                  <a:lnTo>
                    <a:pt x="9302" y="76559"/>
                  </a:lnTo>
                  <a:lnTo>
                    <a:pt x="8550" y="76029"/>
                  </a:lnTo>
                  <a:lnTo>
                    <a:pt x="7829" y="75476"/>
                  </a:lnTo>
                  <a:lnTo>
                    <a:pt x="7138" y="74901"/>
                  </a:lnTo>
                  <a:lnTo>
                    <a:pt x="6478" y="74304"/>
                  </a:lnTo>
                  <a:lnTo>
                    <a:pt x="5849" y="73684"/>
                  </a:lnTo>
                  <a:lnTo>
                    <a:pt x="5249" y="73041"/>
                  </a:lnTo>
                  <a:lnTo>
                    <a:pt x="4680" y="72376"/>
                  </a:lnTo>
                  <a:lnTo>
                    <a:pt x="4142" y="71688"/>
                  </a:lnTo>
                  <a:lnTo>
                    <a:pt x="3634" y="70978"/>
                  </a:lnTo>
                  <a:lnTo>
                    <a:pt x="3157" y="70245"/>
                  </a:lnTo>
                  <a:lnTo>
                    <a:pt x="2719" y="69478"/>
                  </a:lnTo>
                  <a:lnTo>
                    <a:pt x="2309" y="68689"/>
                  </a:lnTo>
                  <a:lnTo>
                    <a:pt x="1925" y="67877"/>
                  </a:lnTo>
                  <a:lnTo>
                    <a:pt x="1569" y="67043"/>
                  </a:lnTo>
                  <a:lnTo>
                    <a:pt x="1240" y="66186"/>
                  </a:lnTo>
                  <a:lnTo>
                    <a:pt x="938" y="65306"/>
                  </a:lnTo>
                  <a:lnTo>
                    <a:pt x="662" y="64404"/>
                  </a:lnTo>
                  <a:lnTo>
                    <a:pt x="414" y="63480"/>
                  </a:lnTo>
                  <a:lnTo>
                    <a:pt x="193" y="62532"/>
                  </a:lnTo>
                  <a:lnTo>
                    <a:pt x="0" y="61563"/>
                  </a:lnTo>
                  <a:lnTo>
                    <a:pt x="9978" y="59477"/>
                  </a:lnTo>
                  <a:lnTo>
                    <a:pt x="10133" y="60167"/>
                  </a:lnTo>
                  <a:lnTo>
                    <a:pt x="10305" y="60839"/>
                  </a:lnTo>
                  <a:lnTo>
                    <a:pt x="10494" y="61493"/>
                  </a:lnTo>
                  <a:lnTo>
                    <a:pt x="10700" y="62129"/>
                  </a:lnTo>
                  <a:lnTo>
                    <a:pt x="10922" y="62747"/>
                  </a:lnTo>
                  <a:lnTo>
                    <a:pt x="11162" y="63346"/>
                  </a:lnTo>
                  <a:lnTo>
                    <a:pt x="11419" y="63928"/>
                  </a:lnTo>
                  <a:lnTo>
                    <a:pt x="11692" y="64492"/>
                  </a:lnTo>
                  <a:lnTo>
                    <a:pt x="11982" y="65038"/>
                  </a:lnTo>
                  <a:lnTo>
                    <a:pt x="12290" y="65565"/>
                  </a:lnTo>
                  <a:lnTo>
                    <a:pt x="12616" y="66076"/>
                  </a:lnTo>
                  <a:lnTo>
                    <a:pt x="12964" y="66569"/>
                  </a:lnTo>
                  <a:lnTo>
                    <a:pt x="13333" y="67045"/>
                  </a:lnTo>
                  <a:lnTo>
                    <a:pt x="13724" y="67505"/>
                  </a:lnTo>
                  <a:lnTo>
                    <a:pt x="14136" y="67947"/>
                  </a:lnTo>
                  <a:lnTo>
                    <a:pt x="14569" y="68373"/>
                  </a:lnTo>
                  <a:lnTo>
                    <a:pt x="15024" y="68782"/>
                  </a:lnTo>
                  <a:lnTo>
                    <a:pt x="15501" y="69174"/>
                  </a:lnTo>
                  <a:lnTo>
                    <a:pt x="15999" y="69548"/>
                  </a:lnTo>
                  <a:lnTo>
                    <a:pt x="16518" y="69906"/>
                  </a:lnTo>
                  <a:lnTo>
                    <a:pt x="17060" y="70236"/>
                  </a:lnTo>
                  <a:lnTo>
                    <a:pt x="17627" y="70549"/>
                  </a:lnTo>
                  <a:lnTo>
                    <a:pt x="18219" y="70845"/>
                  </a:lnTo>
                  <a:lnTo>
                    <a:pt x="18836" y="71124"/>
                  </a:lnTo>
                  <a:lnTo>
                    <a:pt x="19478" y="71386"/>
                  </a:lnTo>
                  <a:lnTo>
                    <a:pt x="20144" y="71632"/>
                  </a:lnTo>
                  <a:lnTo>
                    <a:pt x="20835" y="71860"/>
                  </a:lnTo>
                  <a:lnTo>
                    <a:pt x="21551" y="72071"/>
                  </a:lnTo>
                  <a:lnTo>
                    <a:pt x="22292" y="72266"/>
                  </a:lnTo>
                  <a:lnTo>
                    <a:pt x="23058" y="72443"/>
                  </a:lnTo>
                  <a:lnTo>
                    <a:pt x="23850" y="72604"/>
                  </a:lnTo>
                  <a:lnTo>
                    <a:pt x="24670" y="72748"/>
                  </a:lnTo>
                  <a:lnTo>
                    <a:pt x="25518" y="72875"/>
                  </a:lnTo>
                  <a:lnTo>
                    <a:pt x="26395" y="72985"/>
                  </a:lnTo>
                  <a:lnTo>
                    <a:pt x="27300" y="73078"/>
                  </a:lnTo>
                  <a:lnTo>
                    <a:pt x="28233" y="73154"/>
                  </a:lnTo>
                  <a:lnTo>
                    <a:pt x="29194" y="73213"/>
                  </a:lnTo>
                  <a:lnTo>
                    <a:pt x="30184" y="73255"/>
                  </a:lnTo>
                  <a:lnTo>
                    <a:pt x="31201" y="73281"/>
                  </a:lnTo>
                  <a:lnTo>
                    <a:pt x="32247" y="73289"/>
                  </a:lnTo>
                  <a:lnTo>
                    <a:pt x="33341" y="73282"/>
                  </a:lnTo>
                  <a:lnTo>
                    <a:pt x="34412" y="73260"/>
                  </a:lnTo>
                  <a:lnTo>
                    <a:pt x="35460" y="73223"/>
                  </a:lnTo>
                  <a:lnTo>
                    <a:pt x="36486" y="73172"/>
                  </a:lnTo>
                  <a:lnTo>
                    <a:pt x="37490" y="73106"/>
                  </a:lnTo>
                  <a:lnTo>
                    <a:pt x="38471" y="73025"/>
                  </a:lnTo>
                  <a:lnTo>
                    <a:pt x="39429" y="72930"/>
                  </a:lnTo>
                  <a:lnTo>
                    <a:pt x="40365" y="72820"/>
                  </a:lnTo>
                  <a:lnTo>
                    <a:pt x="41278" y="72695"/>
                  </a:lnTo>
                  <a:lnTo>
                    <a:pt x="42169" y="72556"/>
                  </a:lnTo>
                  <a:lnTo>
                    <a:pt x="43035" y="72389"/>
                  </a:lnTo>
                  <a:lnTo>
                    <a:pt x="43874" y="72202"/>
                  </a:lnTo>
                  <a:lnTo>
                    <a:pt x="44686" y="71996"/>
                  </a:lnTo>
                  <a:lnTo>
                    <a:pt x="45471" y="71771"/>
                  </a:lnTo>
                  <a:lnTo>
                    <a:pt x="46228" y="71527"/>
                  </a:lnTo>
                  <a:lnTo>
                    <a:pt x="46959" y="71264"/>
                  </a:lnTo>
                  <a:lnTo>
                    <a:pt x="47662" y="70982"/>
                  </a:lnTo>
                  <a:lnTo>
                    <a:pt x="48339" y="70680"/>
                  </a:lnTo>
                  <a:lnTo>
                    <a:pt x="48988" y="70359"/>
                  </a:lnTo>
                  <a:lnTo>
                    <a:pt x="49611" y="70019"/>
                  </a:lnTo>
                  <a:lnTo>
                    <a:pt x="50216" y="69648"/>
                  </a:lnTo>
                  <a:lnTo>
                    <a:pt x="50793" y="69257"/>
                  </a:lnTo>
                  <a:lnTo>
                    <a:pt x="51339" y="68845"/>
                  </a:lnTo>
                  <a:lnTo>
                    <a:pt x="51857" y="68414"/>
                  </a:lnTo>
                  <a:lnTo>
                    <a:pt x="52345" y="67961"/>
                  </a:lnTo>
                  <a:lnTo>
                    <a:pt x="52804" y="67489"/>
                  </a:lnTo>
                  <a:lnTo>
                    <a:pt x="53234" y="66996"/>
                  </a:lnTo>
                  <a:lnTo>
                    <a:pt x="53634" y="66483"/>
                  </a:lnTo>
                  <a:lnTo>
                    <a:pt x="54005" y="65950"/>
                  </a:lnTo>
                  <a:lnTo>
                    <a:pt x="54347" y="65396"/>
                  </a:lnTo>
                  <a:lnTo>
                    <a:pt x="54657" y="64808"/>
                  </a:lnTo>
                  <a:lnTo>
                    <a:pt x="54935" y="64192"/>
                  </a:lnTo>
                  <a:lnTo>
                    <a:pt x="55180" y="63549"/>
                  </a:lnTo>
                  <a:lnTo>
                    <a:pt x="55393" y="62880"/>
                  </a:lnTo>
                  <a:lnTo>
                    <a:pt x="55573" y="62183"/>
                  </a:lnTo>
                  <a:lnTo>
                    <a:pt x="55720" y="61459"/>
                  </a:lnTo>
                  <a:lnTo>
                    <a:pt x="55834" y="60708"/>
                  </a:lnTo>
                  <a:lnTo>
                    <a:pt x="55916" y="59930"/>
                  </a:lnTo>
                  <a:lnTo>
                    <a:pt x="55965" y="59125"/>
                  </a:lnTo>
                  <a:lnTo>
                    <a:pt x="55981" y="58293"/>
                  </a:lnTo>
                  <a:lnTo>
                    <a:pt x="55972" y="57726"/>
                  </a:lnTo>
                  <a:lnTo>
                    <a:pt x="55943" y="57177"/>
                  </a:lnTo>
                  <a:lnTo>
                    <a:pt x="55895" y="56644"/>
                  </a:lnTo>
                  <a:lnTo>
                    <a:pt x="55828" y="56128"/>
                  </a:lnTo>
                  <a:lnTo>
                    <a:pt x="55742" y="55629"/>
                  </a:lnTo>
                  <a:lnTo>
                    <a:pt x="55636" y="55147"/>
                  </a:lnTo>
                  <a:lnTo>
                    <a:pt x="55512" y="54682"/>
                  </a:lnTo>
                  <a:lnTo>
                    <a:pt x="55368" y="54234"/>
                  </a:lnTo>
                  <a:lnTo>
                    <a:pt x="55205" y="53802"/>
                  </a:lnTo>
                  <a:lnTo>
                    <a:pt x="55023" y="53388"/>
                  </a:lnTo>
                  <a:lnTo>
                    <a:pt x="54817" y="52987"/>
                  </a:lnTo>
                  <a:lnTo>
                    <a:pt x="54583" y="52594"/>
                  </a:lnTo>
                  <a:lnTo>
                    <a:pt x="54321" y="52211"/>
                  </a:lnTo>
                  <a:lnTo>
                    <a:pt x="54031" y="51837"/>
                  </a:lnTo>
                  <a:lnTo>
                    <a:pt x="53712" y="51471"/>
                  </a:lnTo>
                  <a:lnTo>
                    <a:pt x="53366" y="51115"/>
                  </a:lnTo>
                  <a:lnTo>
                    <a:pt x="52991" y="50768"/>
                  </a:lnTo>
                  <a:lnTo>
                    <a:pt x="52588" y="50429"/>
                  </a:lnTo>
                  <a:lnTo>
                    <a:pt x="52156" y="50100"/>
                  </a:lnTo>
                  <a:lnTo>
                    <a:pt x="51697" y="49780"/>
                  </a:lnTo>
                  <a:lnTo>
                    <a:pt x="51206" y="49455"/>
                  </a:lnTo>
                  <a:lnTo>
                    <a:pt x="50682" y="49135"/>
                  </a:lnTo>
                  <a:lnTo>
                    <a:pt x="50124" y="48819"/>
                  </a:lnTo>
                  <a:lnTo>
                    <a:pt x="49532" y="48508"/>
                  </a:lnTo>
                  <a:lnTo>
                    <a:pt x="48906" y="48201"/>
                  </a:lnTo>
                  <a:lnTo>
                    <a:pt x="48247" y="47899"/>
                  </a:lnTo>
                  <a:lnTo>
                    <a:pt x="47553" y="47602"/>
                  </a:lnTo>
                  <a:lnTo>
                    <a:pt x="46826" y="47308"/>
                  </a:lnTo>
                  <a:lnTo>
                    <a:pt x="46065" y="47020"/>
                  </a:lnTo>
                  <a:lnTo>
                    <a:pt x="45270" y="46736"/>
                  </a:lnTo>
                  <a:lnTo>
                    <a:pt x="44448" y="46440"/>
                  </a:lnTo>
                  <a:lnTo>
                    <a:pt x="43585" y="46140"/>
                  </a:lnTo>
                  <a:lnTo>
                    <a:pt x="42680" y="45836"/>
                  </a:lnTo>
                  <a:lnTo>
                    <a:pt x="41734" y="45527"/>
                  </a:lnTo>
                  <a:lnTo>
                    <a:pt x="40746" y="45213"/>
                  </a:lnTo>
                  <a:lnTo>
                    <a:pt x="39716" y="44896"/>
                  </a:lnTo>
                  <a:lnTo>
                    <a:pt x="38644" y="44573"/>
                  </a:lnTo>
                  <a:lnTo>
                    <a:pt x="37531" y="44246"/>
                  </a:lnTo>
                  <a:lnTo>
                    <a:pt x="36375" y="43915"/>
                  </a:lnTo>
                  <a:lnTo>
                    <a:pt x="35178" y="43579"/>
                  </a:lnTo>
                  <a:lnTo>
                    <a:pt x="34192" y="43305"/>
                  </a:lnTo>
                  <a:lnTo>
                    <a:pt x="33217" y="43026"/>
                  </a:lnTo>
                  <a:lnTo>
                    <a:pt x="32253" y="42741"/>
                  </a:lnTo>
                  <a:lnTo>
                    <a:pt x="31300" y="42451"/>
                  </a:lnTo>
                  <a:lnTo>
                    <a:pt x="30358" y="42155"/>
                  </a:lnTo>
                  <a:lnTo>
                    <a:pt x="29428" y="41853"/>
                  </a:lnTo>
                  <a:lnTo>
                    <a:pt x="28509" y="41546"/>
                  </a:lnTo>
                  <a:lnTo>
                    <a:pt x="27601" y="41233"/>
                  </a:lnTo>
                  <a:lnTo>
                    <a:pt x="26705" y="40915"/>
                  </a:lnTo>
                  <a:lnTo>
                    <a:pt x="25820" y="40591"/>
                  </a:lnTo>
                  <a:lnTo>
                    <a:pt x="24962" y="40245"/>
                  </a:lnTo>
                  <a:lnTo>
                    <a:pt x="24126" y="39885"/>
                  </a:lnTo>
                  <a:lnTo>
                    <a:pt x="23312" y="39510"/>
                  </a:lnTo>
                  <a:lnTo>
                    <a:pt x="22519" y="39120"/>
                  </a:lnTo>
                  <a:lnTo>
                    <a:pt x="21747" y="38716"/>
                  </a:lnTo>
                  <a:lnTo>
                    <a:pt x="20996" y="38297"/>
                  </a:lnTo>
                  <a:lnTo>
                    <a:pt x="20267" y="37864"/>
                  </a:lnTo>
                  <a:lnTo>
                    <a:pt x="19560" y="37415"/>
                  </a:lnTo>
                  <a:lnTo>
                    <a:pt x="18874" y="36953"/>
                  </a:lnTo>
                  <a:lnTo>
                    <a:pt x="18209" y="36475"/>
                  </a:lnTo>
                  <a:lnTo>
                    <a:pt x="17569" y="35969"/>
                  </a:lnTo>
                  <a:lnTo>
                    <a:pt x="16955" y="35442"/>
                  </a:lnTo>
                  <a:lnTo>
                    <a:pt x="16369" y="34895"/>
                  </a:lnTo>
                  <a:lnTo>
                    <a:pt x="15810" y="34328"/>
                  </a:lnTo>
                  <a:lnTo>
                    <a:pt x="15278" y="33741"/>
                  </a:lnTo>
                  <a:lnTo>
                    <a:pt x="14772" y="33133"/>
                  </a:lnTo>
                  <a:lnTo>
                    <a:pt x="14294" y="32505"/>
                  </a:lnTo>
                  <a:lnTo>
                    <a:pt x="13843" y="31857"/>
                  </a:lnTo>
                  <a:lnTo>
                    <a:pt x="13419" y="31188"/>
                  </a:lnTo>
                  <a:lnTo>
                    <a:pt x="13022" y="30499"/>
                  </a:lnTo>
                  <a:lnTo>
                    <a:pt x="12658" y="29784"/>
                  </a:lnTo>
                  <a:lnTo>
                    <a:pt x="12332" y="29038"/>
                  </a:lnTo>
                  <a:lnTo>
                    <a:pt x="12045" y="28260"/>
                  </a:lnTo>
                  <a:lnTo>
                    <a:pt x="11796" y="27450"/>
                  </a:lnTo>
                  <a:lnTo>
                    <a:pt x="11585" y="26609"/>
                  </a:lnTo>
                  <a:lnTo>
                    <a:pt x="11412" y="25737"/>
                  </a:lnTo>
                  <a:lnTo>
                    <a:pt x="11278" y="24832"/>
                  </a:lnTo>
                  <a:lnTo>
                    <a:pt x="11182" y="23896"/>
                  </a:lnTo>
                  <a:lnTo>
                    <a:pt x="11125" y="22929"/>
                  </a:lnTo>
                  <a:lnTo>
                    <a:pt x="11106" y="21930"/>
                  </a:lnTo>
                  <a:lnTo>
                    <a:pt x="11132" y="20764"/>
                  </a:lnTo>
                  <a:lnTo>
                    <a:pt x="11212" y="19634"/>
                  </a:lnTo>
                  <a:lnTo>
                    <a:pt x="11344" y="18541"/>
                  </a:lnTo>
                  <a:lnTo>
                    <a:pt x="11530" y="17483"/>
                  </a:lnTo>
                  <a:lnTo>
                    <a:pt x="11768" y="16461"/>
                  </a:lnTo>
                  <a:lnTo>
                    <a:pt x="12060" y="15476"/>
                  </a:lnTo>
                  <a:lnTo>
                    <a:pt x="12404" y="14527"/>
                  </a:lnTo>
                  <a:lnTo>
                    <a:pt x="12801" y="13613"/>
                  </a:lnTo>
                  <a:lnTo>
                    <a:pt x="13252" y="12736"/>
                  </a:lnTo>
                  <a:lnTo>
                    <a:pt x="13755" y="11895"/>
                  </a:lnTo>
                  <a:lnTo>
                    <a:pt x="14314" y="11076"/>
                  </a:lnTo>
                  <a:lnTo>
                    <a:pt x="14908" y="10287"/>
                  </a:lnTo>
                  <a:lnTo>
                    <a:pt x="15536" y="9529"/>
                  </a:lnTo>
                  <a:lnTo>
                    <a:pt x="16200" y="8801"/>
                  </a:lnTo>
                  <a:lnTo>
                    <a:pt x="16898" y="8104"/>
                  </a:lnTo>
                  <a:lnTo>
                    <a:pt x="17632" y="7437"/>
                  </a:lnTo>
                  <a:lnTo>
                    <a:pt x="18400" y="6800"/>
                  </a:lnTo>
                  <a:lnTo>
                    <a:pt x="19204" y="6194"/>
                  </a:lnTo>
                  <a:lnTo>
                    <a:pt x="20042" y="5619"/>
                  </a:lnTo>
                  <a:lnTo>
                    <a:pt x="20915" y="5073"/>
                  </a:lnTo>
                  <a:lnTo>
                    <a:pt x="21830" y="4558"/>
                  </a:lnTo>
                  <a:lnTo>
                    <a:pt x="22769" y="4072"/>
                  </a:lnTo>
                  <a:lnTo>
                    <a:pt x="23733" y="3615"/>
                  </a:lnTo>
                  <a:lnTo>
                    <a:pt x="24722" y="3188"/>
                  </a:lnTo>
                  <a:lnTo>
                    <a:pt x="25735" y="2790"/>
                  </a:lnTo>
                  <a:lnTo>
                    <a:pt x="26774" y="2421"/>
                  </a:lnTo>
                  <a:lnTo>
                    <a:pt x="27837" y="2082"/>
                  </a:lnTo>
                  <a:lnTo>
                    <a:pt x="28925" y="1772"/>
                  </a:lnTo>
                  <a:lnTo>
                    <a:pt x="30038" y="1491"/>
                  </a:lnTo>
                  <a:lnTo>
                    <a:pt x="31176" y="1240"/>
                  </a:lnTo>
                  <a:lnTo>
                    <a:pt x="32341" y="1004"/>
                  </a:lnTo>
                  <a:lnTo>
                    <a:pt x="33514" y="793"/>
                  </a:lnTo>
                  <a:lnTo>
                    <a:pt x="34695" y="607"/>
                  </a:lnTo>
                  <a:lnTo>
                    <a:pt x="35884" y="446"/>
                  </a:lnTo>
                  <a:lnTo>
                    <a:pt x="37081" y="310"/>
                  </a:lnTo>
                  <a:lnTo>
                    <a:pt x="38286" y="198"/>
                  </a:lnTo>
                  <a:lnTo>
                    <a:pt x="39499" y="111"/>
                  </a:lnTo>
                  <a:lnTo>
                    <a:pt x="40719" y="49"/>
                  </a:lnTo>
                  <a:lnTo>
                    <a:pt x="41948" y="12"/>
                  </a:lnTo>
                  <a:lnTo>
                    <a:pt x="43184" y="0"/>
                  </a:lnTo>
                  <a:lnTo>
                    <a:pt x="44531" y="12"/>
                  </a:lnTo>
                  <a:lnTo>
                    <a:pt x="45843" y="49"/>
                  </a:lnTo>
                  <a:lnTo>
                    <a:pt x="47120" y="111"/>
                  </a:lnTo>
                  <a:lnTo>
                    <a:pt x="48362" y="198"/>
                  </a:lnTo>
                  <a:lnTo>
                    <a:pt x="49569" y="310"/>
                  </a:lnTo>
                  <a:lnTo>
                    <a:pt x="50741" y="446"/>
                  </a:lnTo>
                  <a:lnTo>
                    <a:pt x="51878" y="607"/>
                  </a:lnTo>
                  <a:lnTo>
                    <a:pt x="52980" y="793"/>
                  </a:lnTo>
                  <a:lnTo>
                    <a:pt x="54047" y="1004"/>
                  </a:lnTo>
                  <a:lnTo>
                    <a:pt x="55079" y="1240"/>
                  </a:lnTo>
                  <a:lnTo>
                    <a:pt x="56090" y="1498"/>
                  </a:lnTo>
                  <a:lnTo>
                    <a:pt x="57068" y="1776"/>
                  </a:lnTo>
                  <a:lnTo>
                    <a:pt x="58015" y="2075"/>
                  </a:lnTo>
                  <a:lnTo>
                    <a:pt x="58931" y="2394"/>
                  </a:lnTo>
                  <a:lnTo>
                    <a:pt x="59815" y="2734"/>
                  </a:lnTo>
                  <a:lnTo>
                    <a:pt x="60667" y="3093"/>
                  </a:lnTo>
                  <a:lnTo>
                    <a:pt x="61488" y="3473"/>
                  </a:lnTo>
                  <a:lnTo>
                    <a:pt x="62278" y="3874"/>
                  </a:lnTo>
                  <a:lnTo>
                    <a:pt x="63035" y="4294"/>
                  </a:lnTo>
                  <a:lnTo>
                    <a:pt x="63761" y="4735"/>
                  </a:lnTo>
                  <a:lnTo>
                    <a:pt x="64468" y="5184"/>
                  </a:lnTo>
                  <a:lnTo>
                    <a:pt x="65146" y="5651"/>
                  </a:lnTo>
                  <a:lnTo>
                    <a:pt x="65794" y="6136"/>
                  </a:lnTo>
                  <a:lnTo>
                    <a:pt x="66413" y="6638"/>
                  </a:lnTo>
                  <a:lnTo>
                    <a:pt x="67003" y="7159"/>
                  </a:lnTo>
                  <a:lnTo>
                    <a:pt x="67563" y="7698"/>
                  </a:lnTo>
                  <a:lnTo>
                    <a:pt x="68094" y="8255"/>
                  </a:lnTo>
                  <a:lnTo>
                    <a:pt x="68596" y="8830"/>
                  </a:lnTo>
                  <a:lnTo>
                    <a:pt x="69069" y="9423"/>
                  </a:lnTo>
                  <a:lnTo>
                    <a:pt x="69512" y="10035"/>
                  </a:lnTo>
                  <a:lnTo>
                    <a:pt x="69927" y="10660"/>
                  </a:lnTo>
                  <a:lnTo>
                    <a:pt x="70317" y="11297"/>
                  </a:lnTo>
                  <a:lnTo>
                    <a:pt x="70680" y="11946"/>
                  </a:lnTo>
                  <a:lnTo>
                    <a:pt x="71018" y="12605"/>
                  </a:lnTo>
                  <a:lnTo>
                    <a:pt x="71330" y="13276"/>
                  </a:lnTo>
                  <a:lnTo>
                    <a:pt x="71616" y="13958"/>
                  </a:lnTo>
                  <a:lnTo>
                    <a:pt x="71876" y="14652"/>
                  </a:lnTo>
                  <a:lnTo>
                    <a:pt x="72110" y="15356"/>
                  </a:lnTo>
                  <a:lnTo>
                    <a:pt x="72318" y="16072"/>
                  </a:lnTo>
                  <a:lnTo>
                    <a:pt x="72500" y="16800"/>
                  </a:lnTo>
                  <a:lnTo>
                    <a:pt x="62747" y="19675"/>
                  </a:lnTo>
                  <a:lnTo>
                    <a:pt x="62571" y="19139"/>
                  </a:lnTo>
                  <a:lnTo>
                    <a:pt x="62381" y="18615"/>
                  </a:lnTo>
                  <a:lnTo>
                    <a:pt x="62178" y="18102"/>
                  </a:lnTo>
                  <a:lnTo>
                    <a:pt x="61962" y="17600"/>
                  </a:lnTo>
                  <a:lnTo>
                    <a:pt x="61732" y="17110"/>
                  </a:lnTo>
                  <a:lnTo>
                    <a:pt x="61488" y="16631"/>
                  </a:lnTo>
                  <a:lnTo>
                    <a:pt x="61231" y="16163"/>
                  </a:lnTo>
                  <a:lnTo>
                    <a:pt x="60961" y="15706"/>
                  </a:lnTo>
                  <a:lnTo>
                    <a:pt x="60676" y="15261"/>
                  </a:lnTo>
                  <a:lnTo>
                    <a:pt x="60379" y="14827"/>
                  </a:lnTo>
                  <a:lnTo>
                    <a:pt x="60066" y="14405"/>
                  </a:lnTo>
                  <a:lnTo>
                    <a:pt x="59736" y="13997"/>
                  </a:lnTo>
                  <a:lnTo>
                    <a:pt x="59389" y="13602"/>
                  </a:lnTo>
                  <a:lnTo>
                    <a:pt x="59026" y="13221"/>
                  </a:lnTo>
                  <a:lnTo>
                    <a:pt x="58645" y="12853"/>
                  </a:lnTo>
                  <a:lnTo>
                    <a:pt x="58248" y="12499"/>
                  </a:lnTo>
                  <a:lnTo>
                    <a:pt x="57833" y="12159"/>
                  </a:lnTo>
                  <a:lnTo>
                    <a:pt x="57402" y="11832"/>
                  </a:lnTo>
                  <a:lnTo>
                    <a:pt x="56954" y="11518"/>
                  </a:lnTo>
                  <a:lnTo>
                    <a:pt x="56489" y="11218"/>
                  </a:lnTo>
                  <a:lnTo>
                    <a:pt x="56006" y="10921"/>
                  </a:lnTo>
                  <a:lnTo>
                    <a:pt x="55503" y="10639"/>
                  </a:lnTo>
                  <a:lnTo>
                    <a:pt x="54982" y="10371"/>
                  </a:lnTo>
                  <a:lnTo>
                    <a:pt x="54441" y="10118"/>
                  </a:lnTo>
                  <a:lnTo>
                    <a:pt x="53881" y="9879"/>
                  </a:lnTo>
                  <a:lnTo>
                    <a:pt x="53302" y="9656"/>
                  </a:lnTo>
                  <a:lnTo>
                    <a:pt x="52704" y="9447"/>
                  </a:lnTo>
                  <a:lnTo>
                    <a:pt x="52087" y="9252"/>
                  </a:lnTo>
                  <a:lnTo>
                    <a:pt x="51450" y="9072"/>
                  </a:lnTo>
                  <a:lnTo>
                    <a:pt x="50795" y="8907"/>
                  </a:lnTo>
                  <a:lnTo>
                    <a:pt x="50130" y="8757"/>
                  </a:lnTo>
                  <a:lnTo>
                    <a:pt x="49442" y="8623"/>
                  </a:lnTo>
                  <a:lnTo>
                    <a:pt x="48731" y="8504"/>
                  </a:lnTo>
                  <a:lnTo>
                    <a:pt x="47999" y="8402"/>
                  </a:lnTo>
                  <a:lnTo>
                    <a:pt x="47243" y="8315"/>
                  </a:lnTo>
                  <a:lnTo>
                    <a:pt x="46465" y="8244"/>
                  </a:lnTo>
                  <a:lnTo>
                    <a:pt x="45665" y="8189"/>
                  </a:lnTo>
                  <a:lnTo>
                    <a:pt x="44841" y="8149"/>
                  </a:lnTo>
                  <a:lnTo>
                    <a:pt x="43996" y="8126"/>
                  </a:lnTo>
                  <a:lnTo>
                    <a:pt x="43128" y="8118"/>
                  </a:lnTo>
                  <a:lnTo>
                    <a:pt x="41973" y="8128"/>
                  </a:lnTo>
                  <a:lnTo>
                    <a:pt x="40854" y="8158"/>
                  </a:lnTo>
                  <a:lnTo>
                    <a:pt x="39772" y="8209"/>
                  </a:lnTo>
                  <a:lnTo>
                    <a:pt x="38726" y="8280"/>
                  </a:lnTo>
                  <a:lnTo>
                    <a:pt x="37715" y="8371"/>
                  </a:lnTo>
                  <a:lnTo>
                    <a:pt x="36741" y="8483"/>
                  </a:lnTo>
                  <a:lnTo>
                    <a:pt x="35803" y="8615"/>
                  </a:lnTo>
                  <a:lnTo>
                    <a:pt x="34901" y="8767"/>
                  </a:lnTo>
                  <a:lnTo>
                    <a:pt x="34035" y="8940"/>
                  </a:lnTo>
                  <a:lnTo>
                    <a:pt x="33205" y="9133"/>
                  </a:lnTo>
                  <a:lnTo>
                    <a:pt x="32419" y="9333"/>
                  </a:lnTo>
                  <a:lnTo>
                    <a:pt x="31663" y="9550"/>
                  </a:lnTo>
                  <a:lnTo>
                    <a:pt x="30936" y="9784"/>
                  </a:lnTo>
                  <a:lnTo>
                    <a:pt x="30238" y="10035"/>
                  </a:lnTo>
                  <a:lnTo>
                    <a:pt x="29569" y="10302"/>
                  </a:lnTo>
                  <a:lnTo>
                    <a:pt x="28930" y="10587"/>
                  </a:lnTo>
                  <a:lnTo>
                    <a:pt x="28320" y="10889"/>
                  </a:lnTo>
                  <a:lnTo>
                    <a:pt x="27739" y="11207"/>
                  </a:lnTo>
                  <a:lnTo>
                    <a:pt x="27188" y="11543"/>
                  </a:lnTo>
                  <a:lnTo>
                    <a:pt x="26666" y="11895"/>
                  </a:lnTo>
                  <a:lnTo>
                    <a:pt x="26183" y="12252"/>
                  </a:lnTo>
                  <a:lnTo>
                    <a:pt x="25728" y="12623"/>
                  </a:lnTo>
                  <a:lnTo>
                    <a:pt x="25299" y="13010"/>
                  </a:lnTo>
                  <a:lnTo>
                    <a:pt x="24898" y="13410"/>
                  </a:lnTo>
                  <a:lnTo>
                    <a:pt x="24523" y="13826"/>
                  </a:lnTo>
                  <a:lnTo>
                    <a:pt x="24176" y="14256"/>
                  </a:lnTo>
                  <a:lnTo>
                    <a:pt x="23856" y="14701"/>
                  </a:lnTo>
                  <a:lnTo>
                    <a:pt x="23563" y="15160"/>
                  </a:lnTo>
                  <a:lnTo>
                    <a:pt x="23297" y="15634"/>
                  </a:lnTo>
                  <a:lnTo>
                    <a:pt x="23058" y="16123"/>
                  </a:lnTo>
                  <a:lnTo>
                    <a:pt x="22843" y="16613"/>
                  </a:lnTo>
                  <a:lnTo>
                    <a:pt x="22652" y="17111"/>
                  </a:lnTo>
                  <a:lnTo>
                    <a:pt x="22482" y="17618"/>
                  </a:lnTo>
                  <a:lnTo>
                    <a:pt x="22336" y="18135"/>
                  </a:lnTo>
                  <a:lnTo>
                    <a:pt x="22212" y="18660"/>
                  </a:lnTo>
                  <a:lnTo>
                    <a:pt x="22110" y="19195"/>
                  </a:lnTo>
                  <a:lnTo>
                    <a:pt x="22031" y="19738"/>
                  </a:lnTo>
                  <a:lnTo>
                    <a:pt x="21975" y="20291"/>
                  </a:lnTo>
                  <a:lnTo>
                    <a:pt x="21941" y="20852"/>
                  </a:lnTo>
                  <a:lnTo>
                    <a:pt x="21930" y="21423"/>
                  </a:lnTo>
                  <a:lnTo>
                    <a:pt x="21941" y="22021"/>
                  </a:lnTo>
                  <a:lnTo>
                    <a:pt x="21975" y="22600"/>
                  </a:lnTo>
                  <a:lnTo>
                    <a:pt x="22031" y="23158"/>
                  </a:lnTo>
                  <a:lnTo>
                    <a:pt x="22110" y="23696"/>
                  </a:lnTo>
                  <a:lnTo>
                    <a:pt x="22212" y="24213"/>
                  </a:lnTo>
                  <a:lnTo>
                    <a:pt x="22336" y="24710"/>
                  </a:lnTo>
                  <a:lnTo>
                    <a:pt x="22482" y="25187"/>
                  </a:lnTo>
                  <a:lnTo>
                    <a:pt x="22652" y="25644"/>
                  </a:lnTo>
                  <a:lnTo>
                    <a:pt x="22843" y="26080"/>
                  </a:lnTo>
                  <a:lnTo>
                    <a:pt x="23058" y="26496"/>
                  </a:lnTo>
                  <a:lnTo>
                    <a:pt x="23306" y="26885"/>
                  </a:lnTo>
                  <a:lnTo>
                    <a:pt x="23578" y="27263"/>
                  </a:lnTo>
                  <a:lnTo>
                    <a:pt x="23874" y="27630"/>
                  </a:lnTo>
                  <a:lnTo>
                    <a:pt x="24194" y="27985"/>
                  </a:lnTo>
                  <a:lnTo>
                    <a:pt x="24537" y="28329"/>
                  </a:lnTo>
                  <a:lnTo>
                    <a:pt x="24904" y="28661"/>
                  </a:lnTo>
                  <a:lnTo>
                    <a:pt x="25295" y="28983"/>
                  </a:lnTo>
                  <a:lnTo>
                    <a:pt x="25709" y="29293"/>
                  </a:lnTo>
                  <a:lnTo>
                    <a:pt x="26148" y="29592"/>
                  </a:lnTo>
                  <a:lnTo>
                    <a:pt x="26609" y="29879"/>
                  </a:lnTo>
                  <a:lnTo>
                    <a:pt x="27095" y="30159"/>
                  </a:lnTo>
                  <a:lnTo>
                    <a:pt x="27606" y="30434"/>
                  </a:lnTo>
                  <a:lnTo>
                    <a:pt x="28142" y="30704"/>
                  </a:lnTo>
                  <a:lnTo>
                    <a:pt x="28702" y="30971"/>
                  </a:lnTo>
                  <a:lnTo>
                    <a:pt x="29287" y="31232"/>
                  </a:lnTo>
                  <a:lnTo>
                    <a:pt x="29897" y="31489"/>
                  </a:lnTo>
                  <a:lnTo>
                    <a:pt x="30532" y="31742"/>
                  </a:lnTo>
                  <a:lnTo>
                    <a:pt x="31192" y="31990"/>
                  </a:lnTo>
                  <a:lnTo>
                    <a:pt x="31876" y="32233"/>
                  </a:lnTo>
                  <a:lnTo>
                    <a:pt x="32585" y="32472"/>
                  </a:lnTo>
                  <a:lnTo>
                    <a:pt x="33331" y="32700"/>
                  </a:lnTo>
                  <a:lnTo>
                    <a:pt x="34103" y="32932"/>
                  </a:lnTo>
                  <a:lnTo>
                    <a:pt x="34901" y="33169"/>
                  </a:lnTo>
                  <a:lnTo>
                    <a:pt x="35724" y="33411"/>
                  </a:lnTo>
                  <a:lnTo>
                    <a:pt x="36574" y="33656"/>
                  </a:lnTo>
                  <a:lnTo>
                    <a:pt x="37449" y="33907"/>
                  </a:lnTo>
                  <a:lnTo>
                    <a:pt x="38351" y="34161"/>
                  </a:lnTo>
                  <a:lnTo>
                    <a:pt x="39278" y="34421"/>
                  </a:lnTo>
                  <a:lnTo>
                    <a:pt x="40232" y="34685"/>
                  </a:lnTo>
                  <a:lnTo>
                    <a:pt x="41211" y="34953"/>
                  </a:lnTo>
                  <a:lnTo>
                    <a:pt x="42189" y="35226"/>
                  </a:lnTo>
                  <a:lnTo>
                    <a:pt x="43161" y="35505"/>
                  </a:lnTo>
                  <a:lnTo>
                    <a:pt x="44128" y="35790"/>
                  </a:lnTo>
                  <a:lnTo>
                    <a:pt x="45089" y="36080"/>
                  </a:lnTo>
                  <a:lnTo>
                    <a:pt x="46045" y="36376"/>
                  </a:lnTo>
                  <a:lnTo>
                    <a:pt x="46995" y="36678"/>
                  </a:lnTo>
                  <a:lnTo>
                    <a:pt x="47939" y="36985"/>
                  </a:lnTo>
                  <a:lnTo>
                    <a:pt x="48878" y="37298"/>
                  </a:lnTo>
                  <a:lnTo>
                    <a:pt x="49811" y="37617"/>
                  </a:lnTo>
                  <a:lnTo>
                    <a:pt x="50738" y="37941"/>
                  </a:lnTo>
                  <a:lnTo>
                    <a:pt x="51664" y="38277"/>
                  </a:lnTo>
                  <a:lnTo>
                    <a:pt x="52567" y="38631"/>
                  </a:lnTo>
                  <a:lnTo>
                    <a:pt x="53450" y="39003"/>
                  </a:lnTo>
                  <a:lnTo>
                    <a:pt x="54310" y="39393"/>
                  </a:lnTo>
                  <a:lnTo>
                    <a:pt x="55150" y="39801"/>
                  </a:lnTo>
                  <a:lnTo>
                    <a:pt x="55968" y="40228"/>
                  </a:lnTo>
                  <a:lnTo>
                    <a:pt x="56764" y="40672"/>
                  </a:lnTo>
                  <a:lnTo>
                    <a:pt x="57540" y="41134"/>
                  </a:lnTo>
                  <a:lnTo>
                    <a:pt x="58293" y="41614"/>
                  </a:lnTo>
                  <a:lnTo>
                    <a:pt x="59026" y="42113"/>
                  </a:lnTo>
                  <a:lnTo>
                    <a:pt x="59733" y="42621"/>
                  </a:lnTo>
                  <a:lnTo>
                    <a:pt x="60410" y="43155"/>
                  </a:lnTo>
                  <a:lnTo>
                    <a:pt x="61059" y="43713"/>
                  </a:lnTo>
                  <a:lnTo>
                    <a:pt x="61678" y="44296"/>
                  </a:lnTo>
                  <a:lnTo>
                    <a:pt x="62267" y="44903"/>
                  </a:lnTo>
                  <a:lnTo>
                    <a:pt x="62828" y="45536"/>
                  </a:lnTo>
                  <a:lnTo>
                    <a:pt x="63359" y="46193"/>
                  </a:lnTo>
                  <a:lnTo>
                    <a:pt x="63861" y="46875"/>
                  </a:lnTo>
                  <a:lnTo>
                    <a:pt x="64333" y="47582"/>
                  </a:lnTo>
                  <a:lnTo>
                    <a:pt x="64776" y="48314"/>
                  </a:lnTo>
                  <a:lnTo>
                    <a:pt x="65194" y="49077"/>
                  </a:lnTo>
                  <a:lnTo>
                    <a:pt x="65568" y="49877"/>
                  </a:lnTo>
                  <a:lnTo>
                    <a:pt x="65897" y="50714"/>
                  </a:lnTo>
                  <a:lnTo>
                    <a:pt x="66183" y="51589"/>
                  </a:lnTo>
                  <a:lnTo>
                    <a:pt x="66425" y="52500"/>
                  </a:lnTo>
                  <a:lnTo>
                    <a:pt x="66623" y="53449"/>
                  </a:lnTo>
                  <a:lnTo>
                    <a:pt x="66777" y="54435"/>
                  </a:lnTo>
                  <a:lnTo>
                    <a:pt x="66887" y="55458"/>
                  </a:lnTo>
                  <a:lnTo>
                    <a:pt x="66953" y="56519"/>
                  </a:lnTo>
                  <a:lnTo>
                    <a:pt x="66975" y="57616"/>
                  </a:lnTo>
                  <a:lnTo>
                    <a:pt x="66887" y="59885"/>
                  </a:lnTo>
                  <a:lnTo>
                    <a:pt x="66625" y="62048"/>
                  </a:lnTo>
                  <a:lnTo>
                    <a:pt x="66188" y="64102"/>
                  </a:lnTo>
                  <a:lnTo>
                    <a:pt x="65577" y="66050"/>
                  </a:lnTo>
                  <a:lnTo>
                    <a:pt x="64790" y="67891"/>
                  </a:lnTo>
                  <a:lnTo>
                    <a:pt x="63829" y="69625"/>
                  </a:lnTo>
                  <a:lnTo>
                    <a:pt x="62693" y="71251"/>
                  </a:lnTo>
                  <a:lnTo>
                    <a:pt x="61382" y="72770"/>
                  </a:lnTo>
                  <a:lnTo>
                    <a:pt x="59897" y="74183"/>
                  </a:lnTo>
                  <a:lnTo>
                    <a:pt x="58236" y="75488"/>
                  </a:lnTo>
                  <a:lnTo>
                    <a:pt x="56396" y="76677"/>
                  </a:lnTo>
                  <a:lnTo>
                    <a:pt x="54369" y="77741"/>
                  </a:lnTo>
                  <a:lnTo>
                    <a:pt x="52156" y="78679"/>
                  </a:lnTo>
                  <a:lnTo>
                    <a:pt x="49757" y="79493"/>
                  </a:lnTo>
                  <a:lnTo>
                    <a:pt x="47173" y="80181"/>
                  </a:lnTo>
                  <a:lnTo>
                    <a:pt x="44402" y="80744"/>
                  </a:lnTo>
                  <a:lnTo>
                    <a:pt x="41445" y="81182"/>
                  </a:lnTo>
                  <a:lnTo>
                    <a:pt x="38302" y="81495"/>
                  </a:lnTo>
                  <a:lnTo>
                    <a:pt x="34973" y="81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369184" y="3899640"/>
              <a:ext cx="26215" cy="79434"/>
            </a:xfrm>
            <a:custGeom>
              <a:avLst/>
              <a:pathLst>
                <a:path w="26215" h="79434">
                  <a:moveTo>
                    <a:pt x="0" y="79434"/>
                  </a:moveTo>
                  <a:lnTo>
                    <a:pt x="15447" y="0"/>
                  </a:lnTo>
                  <a:lnTo>
                    <a:pt x="26215" y="0"/>
                  </a:lnTo>
                  <a:lnTo>
                    <a:pt x="10767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391002" y="3899640"/>
              <a:ext cx="76502" cy="79434"/>
            </a:xfrm>
            <a:custGeom>
              <a:avLst/>
              <a:pathLst>
                <a:path w="76502" h="79434">
                  <a:moveTo>
                    <a:pt x="65509" y="79434"/>
                  </a:moveTo>
                  <a:lnTo>
                    <a:pt x="61281" y="56207"/>
                  </a:lnTo>
                  <a:lnTo>
                    <a:pt x="25256" y="56207"/>
                  </a:lnTo>
                  <a:lnTo>
                    <a:pt x="11726" y="79434"/>
                  </a:lnTo>
                  <a:lnTo>
                    <a:pt x="0" y="79434"/>
                  </a:lnTo>
                  <a:lnTo>
                    <a:pt x="47807" y="0"/>
                  </a:lnTo>
                  <a:lnTo>
                    <a:pt x="60041" y="0"/>
                  </a:lnTo>
                  <a:lnTo>
                    <a:pt x="76502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420994" y="3908101"/>
              <a:ext cx="29710" cy="39346"/>
            </a:xfrm>
            <a:custGeom>
              <a:avLst/>
              <a:pathLst>
                <a:path w="29710" h="39346">
                  <a:moveTo>
                    <a:pt x="24805" y="12680"/>
                  </a:moveTo>
                  <a:lnTo>
                    <a:pt x="24715" y="12219"/>
                  </a:lnTo>
                  <a:lnTo>
                    <a:pt x="24625" y="11760"/>
                  </a:lnTo>
                  <a:lnTo>
                    <a:pt x="24535" y="11303"/>
                  </a:lnTo>
                  <a:lnTo>
                    <a:pt x="24444" y="10849"/>
                  </a:lnTo>
                  <a:lnTo>
                    <a:pt x="24354" y="10396"/>
                  </a:lnTo>
                  <a:lnTo>
                    <a:pt x="24264" y="9947"/>
                  </a:lnTo>
                  <a:lnTo>
                    <a:pt x="24174" y="9499"/>
                  </a:lnTo>
                  <a:lnTo>
                    <a:pt x="24084" y="9054"/>
                  </a:lnTo>
                  <a:lnTo>
                    <a:pt x="23993" y="8610"/>
                  </a:lnTo>
                  <a:lnTo>
                    <a:pt x="23903" y="8170"/>
                  </a:lnTo>
                  <a:lnTo>
                    <a:pt x="23825" y="7734"/>
                  </a:lnTo>
                  <a:lnTo>
                    <a:pt x="23750" y="7306"/>
                  </a:lnTo>
                  <a:lnTo>
                    <a:pt x="23677" y="6886"/>
                  </a:lnTo>
                  <a:lnTo>
                    <a:pt x="23605" y="6474"/>
                  </a:lnTo>
                  <a:lnTo>
                    <a:pt x="23537" y="6070"/>
                  </a:lnTo>
                  <a:lnTo>
                    <a:pt x="23470" y="5673"/>
                  </a:lnTo>
                  <a:lnTo>
                    <a:pt x="23406" y="5285"/>
                  </a:lnTo>
                  <a:lnTo>
                    <a:pt x="23344" y="4904"/>
                  </a:lnTo>
                  <a:lnTo>
                    <a:pt x="23284" y="4532"/>
                  </a:lnTo>
                  <a:lnTo>
                    <a:pt x="23227" y="4167"/>
                  </a:lnTo>
                  <a:lnTo>
                    <a:pt x="23171" y="3802"/>
                  </a:lnTo>
                  <a:lnTo>
                    <a:pt x="23116" y="3450"/>
                  </a:lnTo>
                  <a:lnTo>
                    <a:pt x="23063" y="3111"/>
                  </a:lnTo>
                  <a:lnTo>
                    <a:pt x="23010" y="2787"/>
                  </a:lnTo>
                  <a:lnTo>
                    <a:pt x="22959" y="2476"/>
                  </a:lnTo>
                  <a:lnTo>
                    <a:pt x="22909" y="2178"/>
                  </a:lnTo>
                  <a:lnTo>
                    <a:pt x="22860" y="1894"/>
                  </a:lnTo>
                  <a:lnTo>
                    <a:pt x="22812" y="1623"/>
                  </a:lnTo>
                  <a:lnTo>
                    <a:pt x="22765" y="1366"/>
                  </a:lnTo>
                  <a:lnTo>
                    <a:pt x="22719" y="1123"/>
                  </a:lnTo>
                  <a:lnTo>
                    <a:pt x="22687" y="885"/>
                  </a:lnTo>
                  <a:lnTo>
                    <a:pt x="22656" y="667"/>
                  </a:lnTo>
                  <a:lnTo>
                    <a:pt x="22628" y="470"/>
                  </a:lnTo>
                  <a:lnTo>
                    <a:pt x="22602" y="293"/>
                  </a:lnTo>
                  <a:lnTo>
                    <a:pt x="22578" y="136"/>
                  </a:lnTo>
                  <a:lnTo>
                    <a:pt x="22313" y="0"/>
                  </a:lnTo>
                  <a:lnTo>
                    <a:pt x="22240" y="136"/>
                  </a:lnTo>
                  <a:lnTo>
                    <a:pt x="22155" y="293"/>
                  </a:lnTo>
                  <a:lnTo>
                    <a:pt x="22060" y="470"/>
                  </a:lnTo>
                  <a:lnTo>
                    <a:pt x="21953" y="667"/>
                  </a:lnTo>
                  <a:lnTo>
                    <a:pt x="21834" y="885"/>
                  </a:lnTo>
                  <a:lnTo>
                    <a:pt x="21704" y="1123"/>
                  </a:lnTo>
                  <a:lnTo>
                    <a:pt x="21576" y="1377"/>
                  </a:lnTo>
                  <a:lnTo>
                    <a:pt x="21441" y="1643"/>
                  </a:lnTo>
                  <a:lnTo>
                    <a:pt x="21297" y="1923"/>
                  </a:lnTo>
                  <a:lnTo>
                    <a:pt x="21145" y="2214"/>
                  </a:lnTo>
                  <a:lnTo>
                    <a:pt x="20986" y="2518"/>
                  </a:lnTo>
                  <a:lnTo>
                    <a:pt x="20818" y="2834"/>
                  </a:lnTo>
                  <a:lnTo>
                    <a:pt x="20643" y="3163"/>
                  </a:lnTo>
                  <a:lnTo>
                    <a:pt x="20460" y="3504"/>
                  </a:lnTo>
                  <a:lnTo>
                    <a:pt x="20269" y="3857"/>
                  </a:lnTo>
                  <a:lnTo>
                    <a:pt x="20070" y="4223"/>
                  </a:lnTo>
                  <a:lnTo>
                    <a:pt x="19864" y="4589"/>
                  </a:lnTo>
                  <a:lnTo>
                    <a:pt x="19655" y="4963"/>
                  </a:lnTo>
                  <a:lnTo>
                    <a:pt x="19440" y="5346"/>
                  </a:lnTo>
                  <a:lnTo>
                    <a:pt x="19222" y="5739"/>
                  </a:lnTo>
                  <a:lnTo>
                    <a:pt x="18998" y="6140"/>
                  </a:lnTo>
                  <a:lnTo>
                    <a:pt x="18771" y="6550"/>
                  </a:lnTo>
                  <a:lnTo>
                    <a:pt x="18538" y="6970"/>
                  </a:lnTo>
                  <a:lnTo>
                    <a:pt x="18302" y="7398"/>
                  </a:lnTo>
                  <a:lnTo>
                    <a:pt x="18060" y="7836"/>
                  </a:lnTo>
                  <a:lnTo>
                    <a:pt x="17814" y="8282"/>
                  </a:lnTo>
                  <a:lnTo>
                    <a:pt x="17565" y="8723"/>
                  </a:lnTo>
                  <a:lnTo>
                    <a:pt x="17314" y="9164"/>
                  </a:lnTo>
                  <a:lnTo>
                    <a:pt x="17060" y="9607"/>
                  </a:lnTo>
                  <a:lnTo>
                    <a:pt x="16804" y="10050"/>
                  </a:lnTo>
                  <a:lnTo>
                    <a:pt x="16546" y="10495"/>
                  </a:lnTo>
                  <a:lnTo>
                    <a:pt x="16286" y="10941"/>
                  </a:lnTo>
                  <a:lnTo>
                    <a:pt x="16023" y="11388"/>
                  </a:lnTo>
                  <a:lnTo>
                    <a:pt x="15758" y="11836"/>
                  </a:lnTo>
                  <a:lnTo>
                    <a:pt x="15491" y="12286"/>
                  </a:lnTo>
                  <a:lnTo>
                    <a:pt x="15221" y="12736"/>
                  </a:lnTo>
                  <a:lnTo>
                    <a:pt x="0" y="39346"/>
                  </a:lnTo>
                  <a:lnTo>
                    <a:pt x="29710" y="39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337492" y="3494550"/>
              <a:ext cx="62880" cy="62481"/>
            </a:xfrm>
            <a:custGeom>
              <a:avLst/>
              <a:pathLst>
                <a:path w="62880" h="62481">
                  <a:moveTo>
                    <a:pt x="42482" y="62481"/>
                  </a:moveTo>
                  <a:lnTo>
                    <a:pt x="48113" y="33524"/>
                  </a:lnTo>
                  <a:lnTo>
                    <a:pt x="14101" y="33524"/>
                  </a:lnTo>
                  <a:lnTo>
                    <a:pt x="8469" y="62481"/>
                  </a:lnTo>
                  <a:lnTo>
                    <a:pt x="0" y="62481"/>
                  </a:lnTo>
                  <a:lnTo>
                    <a:pt x="12150" y="0"/>
                  </a:lnTo>
                  <a:lnTo>
                    <a:pt x="20620" y="0"/>
                  </a:lnTo>
                  <a:lnTo>
                    <a:pt x="15476" y="26429"/>
                  </a:lnTo>
                  <a:lnTo>
                    <a:pt x="49488" y="26429"/>
                  </a:lnTo>
                  <a:lnTo>
                    <a:pt x="54632" y="0"/>
                  </a:lnTo>
                  <a:lnTo>
                    <a:pt x="62880" y="0"/>
                  </a:lnTo>
                  <a:lnTo>
                    <a:pt x="50730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395805" y="3494550"/>
              <a:ext cx="60175" cy="62481"/>
            </a:xfrm>
            <a:custGeom>
              <a:avLst/>
              <a:pathLst>
                <a:path w="60175" h="62481">
                  <a:moveTo>
                    <a:pt x="51528" y="62481"/>
                  </a:moveTo>
                  <a:lnTo>
                    <a:pt x="48202" y="44211"/>
                  </a:lnTo>
                  <a:lnTo>
                    <a:pt x="19866" y="44211"/>
                  </a:lnTo>
                  <a:lnTo>
                    <a:pt x="9223" y="62481"/>
                  </a:lnTo>
                  <a:lnTo>
                    <a:pt x="0" y="62481"/>
                  </a:lnTo>
                  <a:lnTo>
                    <a:pt x="37604" y="0"/>
                  </a:lnTo>
                  <a:lnTo>
                    <a:pt x="47226" y="0"/>
                  </a:lnTo>
                  <a:lnTo>
                    <a:pt x="60175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419396" y="3501436"/>
              <a:ext cx="23369" cy="30718"/>
            </a:xfrm>
            <a:custGeom>
              <a:avLst/>
              <a:pathLst>
                <a:path w="23369" h="30718">
                  <a:moveTo>
                    <a:pt x="19511" y="9743"/>
                  </a:moveTo>
                  <a:lnTo>
                    <a:pt x="19440" y="9380"/>
                  </a:lnTo>
                  <a:lnTo>
                    <a:pt x="19369" y="9019"/>
                  </a:lnTo>
                  <a:lnTo>
                    <a:pt x="19298" y="8660"/>
                  </a:lnTo>
                  <a:lnTo>
                    <a:pt x="19227" y="8303"/>
                  </a:lnTo>
                  <a:lnTo>
                    <a:pt x="19156" y="7947"/>
                  </a:lnTo>
                  <a:lnTo>
                    <a:pt x="19085" y="7593"/>
                  </a:lnTo>
                  <a:lnTo>
                    <a:pt x="19014" y="7241"/>
                  </a:lnTo>
                  <a:lnTo>
                    <a:pt x="18943" y="6891"/>
                  </a:lnTo>
                  <a:lnTo>
                    <a:pt x="18873" y="6542"/>
                  </a:lnTo>
                  <a:lnTo>
                    <a:pt x="18802" y="6195"/>
                  </a:lnTo>
                  <a:lnTo>
                    <a:pt x="18740" y="5853"/>
                  </a:lnTo>
                  <a:lnTo>
                    <a:pt x="18681" y="5516"/>
                  </a:lnTo>
                  <a:lnTo>
                    <a:pt x="18623" y="5186"/>
                  </a:lnTo>
                  <a:lnTo>
                    <a:pt x="18567" y="4861"/>
                  </a:lnTo>
                  <a:lnTo>
                    <a:pt x="18513" y="4543"/>
                  </a:lnTo>
                  <a:lnTo>
                    <a:pt x="18461" y="4232"/>
                  </a:lnTo>
                  <a:lnTo>
                    <a:pt x="18410" y="3926"/>
                  </a:lnTo>
                  <a:lnTo>
                    <a:pt x="18362" y="3627"/>
                  </a:lnTo>
                  <a:lnTo>
                    <a:pt x="18315" y="3334"/>
                  </a:lnTo>
                  <a:lnTo>
                    <a:pt x="18269" y="3047"/>
                  </a:lnTo>
                  <a:lnTo>
                    <a:pt x="18226" y="2760"/>
                  </a:lnTo>
                  <a:lnTo>
                    <a:pt x="18183" y="2483"/>
                  </a:lnTo>
                  <a:lnTo>
                    <a:pt x="18140" y="2217"/>
                  </a:lnTo>
                  <a:lnTo>
                    <a:pt x="18099" y="1961"/>
                  </a:lnTo>
                  <a:lnTo>
                    <a:pt x="18059" y="1717"/>
                  </a:lnTo>
                  <a:lnTo>
                    <a:pt x="18019" y="1482"/>
                  </a:lnTo>
                  <a:lnTo>
                    <a:pt x="17981" y="1259"/>
                  </a:lnTo>
                  <a:lnTo>
                    <a:pt x="17943" y="1046"/>
                  </a:lnTo>
                  <a:lnTo>
                    <a:pt x="17906" y="844"/>
                  </a:lnTo>
                  <a:lnTo>
                    <a:pt x="17870" y="652"/>
                  </a:lnTo>
                  <a:lnTo>
                    <a:pt x="17845" y="465"/>
                  </a:lnTo>
                  <a:lnTo>
                    <a:pt x="17821" y="294"/>
                  </a:lnTo>
                  <a:lnTo>
                    <a:pt x="17798" y="139"/>
                  </a:lnTo>
                  <a:lnTo>
                    <a:pt x="17427" y="0"/>
                  </a:lnTo>
                  <a:lnTo>
                    <a:pt x="17352" y="139"/>
                  </a:lnTo>
                  <a:lnTo>
                    <a:pt x="17267" y="294"/>
                  </a:lnTo>
                  <a:lnTo>
                    <a:pt x="17174" y="465"/>
                  </a:lnTo>
                  <a:lnTo>
                    <a:pt x="17072" y="652"/>
                  </a:lnTo>
                  <a:lnTo>
                    <a:pt x="16971" y="852"/>
                  </a:lnTo>
                  <a:lnTo>
                    <a:pt x="16865" y="1062"/>
                  </a:lnTo>
                  <a:lnTo>
                    <a:pt x="16752" y="1281"/>
                  </a:lnTo>
                  <a:lnTo>
                    <a:pt x="16632" y="1511"/>
                  </a:lnTo>
                  <a:lnTo>
                    <a:pt x="16507" y="1750"/>
                  </a:lnTo>
                  <a:lnTo>
                    <a:pt x="16375" y="1999"/>
                  </a:lnTo>
                  <a:lnTo>
                    <a:pt x="16237" y="2257"/>
                  </a:lnTo>
                  <a:lnTo>
                    <a:pt x="16093" y="2525"/>
                  </a:lnTo>
                  <a:lnTo>
                    <a:pt x="15943" y="2803"/>
                  </a:lnTo>
                  <a:lnTo>
                    <a:pt x="15786" y="3091"/>
                  </a:lnTo>
                  <a:lnTo>
                    <a:pt x="15625" y="3379"/>
                  </a:lnTo>
                  <a:lnTo>
                    <a:pt x="15460" y="3673"/>
                  </a:lnTo>
                  <a:lnTo>
                    <a:pt x="15291" y="3975"/>
                  </a:lnTo>
                  <a:lnTo>
                    <a:pt x="15119" y="4283"/>
                  </a:lnTo>
                  <a:lnTo>
                    <a:pt x="14944" y="4599"/>
                  </a:lnTo>
                  <a:lnTo>
                    <a:pt x="14764" y="4922"/>
                  </a:lnTo>
                  <a:lnTo>
                    <a:pt x="14582" y="5252"/>
                  </a:lnTo>
                  <a:lnTo>
                    <a:pt x="14395" y="5589"/>
                  </a:lnTo>
                  <a:lnTo>
                    <a:pt x="14206" y="5933"/>
                  </a:lnTo>
                  <a:lnTo>
                    <a:pt x="14012" y="6284"/>
                  </a:lnTo>
                  <a:lnTo>
                    <a:pt x="13816" y="6630"/>
                  </a:lnTo>
                  <a:lnTo>
                    <a:pt x="13619" y="6978"/>
                  </a:lnTo>
                  <a:lnTo>
                    <a:pt x="13419" y="7326"/>
                  </a:lnTo>
                  <a:lnTo>
                    <a:pt x="13218" y="7675"/>
                  </a:lnTo>
                  <a:lnTo>
                    <a:pt x="13015" y="8025"/>
                  </a:lnTo>
                  <a:lnTo>
                    <a:pt x="12810" y="8375"/>
                  </a:lnTo>
                  <a:lnTo>
                    <a:pt x="12603" y="8727"/>
                  </a:lnTo>
                  <a:lnTo>
                    <a:pt x="12395" y="9079"/>
                  </a:lnTo>
                  <a:lnTo>
                    <a:pt x="12184" y="9433"/>
                  </a:lnTo>
                  <a:lnTo>
                    <a:pt x="11973" y="9787"/>
                  </a:lnTo>
                  <a:lnTo>
                    <a:pt x="0" y="30718"/>
                  </a:lnTo>
                  <a:lnTo>
                    <a:pt x="23369" y="30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463652" y="3494550"/>
              <a:ext cx="41373" cy="62481"/>
            </a:xfrm>
            <a:custGeom>
              <a:avLst/>
              <a:pathLst>
                <a:path w="41373" h="62481">
                  <a:moveTo>
                    <a:pt x="0" y="62481"/>
                  </a:moveTo>
                  <a:lnTo>
                    <a:pt x="12106" y="0"/>
                  </a:lnTo>
                  <a:lnTo>
                    <a:pt x="20575" y="0"/>
                  </a:lnTo>
                  <a:lnTo>
                    <a:pt x="9800" y="55563"/>
                  </a:lnTo>
                  <a:lnTo>
                    <a:pt x="41373" y="55563"/>
                  </a:lnTo>
                  <a:lnTo>
                    <a:pt x="40043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516289" y="3493619"/>
              <a:ext cx="63190" cy="64299"/>
            </a:xfrm>
            <a:custGeom>
              <a:avLst/>
              <a:pathLst>
                <a:path w="63190" h="64299">
                  <a:moveTo>
                    <a:pt x="36672" y="0"/>
                  </a:moveTo>
                  <a:lnTo>
                    <a:pt x="37935" y="19"/>
                  </a:lnTo>
                  <a:lnTo>
                    <a:pt x="39168" y="76"/>
                  </a:lnTo>
                  <a:lnTo>
                    <a:pt x="40372" y="171"/>
                  </a:lnTo>
                  <a:lnTo>
                    <a:pt x="41547" y="305"/>
                  </a:lnTo>
                  <a:lnTo>
                    <a:pt x="42692" y="476"/>
                  </a:lnTo>
                  <a:lnTo>
                    <a:pt x="43808" y="686"/>
                  </a:lnTo>
                  <a:lnTo>
                    <a:pt x="44895" y="934"/>
                  </a:lnTo>
                  <a:lnTo>
                    <a:pt x="45953" y="1220"/>
                  </a:lnTo>
                  <a:lnTo>
                    <a:pt x="46981" y="1544"/>
                  </a:lnTo>
                  <a:lnTo>
                    <a:pt x="47980" y="1906"/>
                  </a:lnTo>
                  <a:lnTo>
                    <a:pt x="48949" y="2294"/>
                  </a:lnTo>
                  <a:lnTo>
                    <a:pt x="49887" y="2713"/>
                  </a:lnTo>
                  <a:lnTo>
                    <a:pt x="50794" y="3163"/>
                  </a:lnTo>
                  <a:lnTo>
                    <a:pt x="51670" y="3645"/>
                  </a:lnTo>
                  <a:lnTo>
                    <a:pt x="52514" y="4157"/>
                  </a:lnTo>
                  <a:lnTo>
                    <a:pt x="53328" y="4700"/>
                  </a:lnTo>
                  <a:lnTo>
                    <a:pt x="54111" y="5274"/>
                  </a:lnTo>
                  <a:lnTo>
                    <a:pt x="54863" y="5880"/>
                  </a:lnTo>
                  <a:lnTo>
                    <a:pt x="55583" y="6516"/>
                  </a:lnTo>
                  <a:lnTo>
                    <a:pt x="56273" y="7183"/>
                  </a:lnTo>
                  <a:lnTo>
                    <a:pt x="56939" y="7879"/>
                  </a:lnTo>
                  <a:lnTo>
                    <a:pt x="57571" y="8601"/>
                  </a:lnTo>
                  <a:lnTo>
                    <a:pt x="58170" y="9348"/>
                  </a:lnTo>
                  <a:lnTo>
                    <a:pt x="58735" y="10121"/>
                  </a:lnTo>
                  <a:lnTo>
                    <a:pt x="59266" y="10919"/>
                  </a:lnTo>
                  <a:lnTo>
                    <a:pt x="59763" y="11744"/>
                  </a:lnTo>
                  <a:lnTo>
                    <a:pt x="60227" y="12594"/>
                  </a:lnTo>
                  <a:lnTo>
                    <a:pt x="60657" y="13470"/>
                  </a:lnTo>
                  <a:lnTo>
                    <a:pt x="61054" y="14371"/>
                  </a:lnTo>
                  <a:lnTo>
                    <a:pt x="61417" y="15298"/>
                  </a:lnTo>
                  <a:lnTo>
                    <a:pt x="61754" y="16248"/>
                  </a:lnTo>
                  <a:lnTo>
                    <a:pt x="62055" y="17218"/>
                  </a:lnTo>
                  <a:lnTo>
                    <a:pt x="62321" y="18206"/>
                  </a:lnTo>
                  <a:lnTo>
                    <a:pt x="62552" y="19215"/>
                  </a:lnTo>
                  <a:lnTo>
                    <a:pt x="62747" y="20243"/>
                  </a:lnTo>
                  <a:lnTo>
                    <a:pt x="62907" y="21290"/>
                  </a:lnTo>
                  <a:lnTo>
                    <a:pt x="63031" y="22357"/>
                  </a:lnTo>
                  <a:lnTo>
                    <a:pt x="63119" y="23444"/>
                  </a:lnTo>
                  <a:lnTo>
                    <a:pt x="63173" y="24550"/>
                  </a:lnTo>
                  <a:lnTo>
                    <a:pt x="63190" y="25675"/>
                  </a:lnTo>
                  <a:lnTo>
                    <a:pt x="63180" y="26111"/>
                  </a:lnTo>
                  <a:lnTo>
                    <a:pt x="63166" y="26551"/>
                  </a:lnTo>
                  <a:lnTo>
                    <a:pt x="63148" y="26995"/>
                  </a:lnTo>
                  <a:lnTo>
                    <a:pt x="63127" y="27442"/>
                  </a:lnTo>
                  <a:lnTo>
                    <a:pt x="63102" y="27892"/>
                  </a:lnTo>
                  <a:lnTo>
                    <a:pt x="63073" y="28346"/>
                  </a:lnTo>
                  <a:lnTo>
                    <a:pt x="63041" y="28804"/>
                  </a:lnTo>
                  <a:lnTo>
                    <a:pt x="63006" y="29265"/>
                  </a:lnTo>
                  <a:lnTo>
                    <a:pt x="62967" y="29730"/>
                  </a:lnTo>
                  <a:lnTo>
                    <a:pt x="62924" y="30198"/>
                  </a:lnTo>
                  <a:lnTo>
                    <a:pt x="62886" y="30658"/>
                  </a:lnTo>
                  <a:lnTo>
                    <a:pt x="62843" y="31113"/>
                  </a:lnTo>
                  <a:lnTo>
                    <a:pt x="62794" y="31566"/>
                  </a:lnTo>
                  <a:lnTo>
                    <a:pt x="62740" y="32014"/>
                  </a:lnTo>
                  <a:lnTo>
                    <a:pt x="62680" y="32460"/>
                  </a:lnTo>
                  <a:lnTo>
                    <a:pt x="62616" y="32901"/>
                  </a:lnTo>
                  <a:lnTo>
                    <a:pt x="62546" y="33339"/>
                  </a:lnTo>
                  <a:lnTo>
                    <a:pt x="62470" y="33774"/>
                  </a:lnTo>
                  <a:lnTo>
                    <a:pt x="62390" y="34205"/>
                  </a:lnTo>
                  <a:lnTo>
                    <a:pt x="62304" y="34633"/>
                  </a:lnTo>
                  <a:lnTo>
                    <a:pt x="62019" y="35985"/>
                  </a:lnTo>
                  <a:lnTo>
                    <a:pt x="61699" y="37311"/>
                  </a:lnTo>
                  <a:lnTo>
                    <a:pt x="61342" y="38610"/>
                  </a:lnTo>
                  <a:lnTo>
                    <a:pt x="60948" y="39883"/>
                  </a:lnTo>
                  <a:lnTo>
                    <a:pt x="60519" y="41129"/>
                  </a:lnTo>
                  <a:lnTo>
                    <a:pt x="60053" y="42348"/>
                  </a:lnTo>
                  <a:lnTo>
                    <a:pt x="59550" y="43541"/>
                  </a:lnTo>
                  <a:lnTo>
                    <a:pt x="59011" y="44708"/>
                  </a:lnTo>
                  <a:lnTo>
                    <a:pt x="58436" y="45847"/>
                  </a:lnTo>
                  <a:lnTo>
                    <a:pt x="57825" y="46960"/>
                  </a:lnTo>
                  <a:lnTo>
                    <a:pt x="57180" y="48035"/>
                  </a:lnTo>
                  <a:lnTo>
                    <a:pt x="56505" y="49078"/>
                  </a:lnTo>
                  <a:lnTo>
                    <a:pt x="55800" y="50089"/>
                  </a:lnTo>
                  <a:lnTo>
                    <a:pt x="55065" y="51068"/>
                  </a:lnTo>
                  <a:lnTo>
                    <a:pt x="54299" y="52016"/>
                  </a:lnTo>
                  <a:lnTo>
                    <a:pt x="53504" y="52931"/>
                  </a:lnTo>
                  <a:lnTo>
                    <a:pt x="52678" y="53814"/>
                  </a:lnTo>
                  <a:lnTo>
                    <a:pt x="51822" y="54666"/>
                  </a:lnTo>
                  <a:lnTo>
                    <a:pt x="50936" y="55485"/>
                  </a:lnTo>
                  <a:lnTo>
                    <a:pt x="50020" y="56273"/>
                  </a:lnTo>
                  <a:lnTo>
                    <a:pt x="49084" y="57027"/>
                  </a:lnTo>
                  <a:lnTo>
                    <a:pt x="48120" y="57745"/>
                  </a:lnTo>
                  <a:lnTo>
                    <a:pt x="47129" y="58428"/>
                  </a:lnTo>
                  <a:lnTo>
                    <a:pt x="46111" y="59075"/>
                  </a:lnTo>
                  <a:lnTo>
                    <a:pt x="45065" y="59687"/>
                  </a:lnTo>
                  <a:lnTo>
                    <a:pt x="43991" y="60264"/>
                  </a:lnTo>
                  <a:lnTo>
                    <a:pt x="42890" y="60805"/>
                  </a:lnTo>
                  <a:lnTo>
                    <a:pt x="41761" y="61310"/>
                  </a:lnTo>
                  <a:lnTo>
                    <a:pt x="40605" y="61780"/>
                  </a:lnTo>
                  <a:lnTo>
                    <a:pt x="39422" y="62215"/>
                  </a:lnTo>
                  <a:lnTo>
                    <a:pt x="38223" y="62611"/>
                  </a:lnTo>
                  <a:lnTo>
                    <a:pt x="37004" y="62965"/>
                  </a:lnTo>
                  <a:lnTo>
                    <a:pt x="35765" y="63278"/>
                  </a:lnTo>
                  <a:lnTo>
                    <a:pt x="34505" y="63549"/>
                  </a:lnTo>
                  <a:lnTo>
                    <a:pt x="33225" y="63778"/>
                  </a:lnTo>
                  <a:lnTo>
                    <a:pt x="31924" y="63966"/>
                  </a:lnTo>
                  <a:lnTo>
                    <a:pt x="30603" y="64111"/>
                  </a:lnTo>
                  <a:lnTo>
                    <a:pt x="29262" y="64216"/>
                  </a:lnTo>
                  <a:lnTo>
                    <a:pt x="27900" y="64278"/>
                  </a:lnTo>
                  <a:lnTo>
                    <a:pt x="26518" y="64299"/>
                  </a:lnTo>
                  <a:lnTo>
                    <a:pt x="25204" y="64280"/>
                  </a:lnTo>
                  <a:lnTo>
                    <a:pt x="23924" y="64223"/>
                  </a:lnTo>
                  <a:lnTo>
                    <a:pt x="22678" y="64127"/>
                  </a:lnTo>
                  <a:lnTo>
                    <a:pt x="21466" y="63994"/>
                  </a:lnTo>
                  <a:lnTo>
                    <a:pt x="20287" y="63822"/>
                  </a:lnTo>
                  <a:lnTo>
                    <a:pt x="19142" y="63613"/>
                  </a:lnTo>
                  <a:lnTo>
                    <a:pt x="18031" y="63365"/>
                  </a:lnTo>
                  <a:lnTo>
                    <a:pt x="16953" y="63079"/>
                  </a:lnTo>
                  <a:lnTo>
                    <a:pt x="15909" y="62755"/>
                  </a:lnTo>
                  <a:lnTo>
                    <a:pt x="14899" y="62392"/>
                  </a:lnTo>
                  <a:lnTo>
                    <a:pt x="13922" y="61987"/>
                  </a:lnTo>
                  <a:lnTo>
                    <a:pt x="12978" y="61551"/>
                  </a:lnTo>
                  <a:lnTo>
                    <a:pt x="12067" y="61086"/>
                  </a:lnTo>
                  <a:lnTo>
                    <a:pt x="11189" y="60590"/>
                  </a:lnTo>
                  <a:lnTo>
                    <a:pt x="10343" y="60064"/>
                  </a:lnTo>
                  <a:lnTo>
                    <a:pt x="9530" y="59508"/>
                  </a:lnTo>
                  <a:lnTo>
                    <a:pt x="8750" y="58922"/>
                  </a:lnTo>
                  <a:lnTo>
                    <a:pt x="8003" y="58305"/>
                  </a:lnTo>
                  <a:lnTo>
                    <a:pt x="7288" y="57659"/>
                  </a:lnTo>
                  <a:lnTo>
                    <a:pt x="6607" y="56982"/>
                  </a:lnTo>
                  <a:lnTo>
                    <a:pt x="5966" y="56268"/>
                  </a:lnTo>
                  <a:lnTo>
                    <a:pt x="5358" y="55528"/>
                  </a:lnTo>
                  <a:lnTo>
                    <a:pt x="4782" y="54761"/>
                  </a:lnTo>
                  <a:lnTo>
                    <a:pt x="4237" y="53967"/>
                  </a:lnTo>
                  <a:lnTo>
                    <a:pt x="3724" y="53146"/>
                  </a:lnTo>
                  <a:lnTo>
                    <a:pt x="3244" y="52299"/>
                  </a:lnTo>
                  <a:lnTo>
                    <a:pt x="2795" y="51426"/>
                  </a:lnTo>
                  <a:lnTo>
                    <a:pt x="2378" y="50526"/>
                  </a:lnTo>
                  <a:lnTo>
                    <a:pt x="1993" y="49599"/>
                  </a:lnTo>
                  <a:lnTo>
                    <a:pt x="1640" y="48645"/>
                  </a:lnTo>
                  <a:lnTo>
                    <a:pt x="1329" y="47669"/>
                  </a:lnTo>
                  <a:lnTo>
                    <a:pt x="1050" y="46673"/>
                  </a:lnTo>
                  <a:lnTo>
                    <a:pt x="803" y="45657"/>
                  </a:lnTo>
                  <a:lnTo>
                    <a:pt x="590" y="44622"/>
                  </a:lnTo>
                  <a:lnTo>
                    <a:pt x="410" y="43568"/>
                  </a:lnTo>
                  <a:lnTo>
                    <a:pt x="262" y="42494"/>
                  </a:lnTo>
                  <a:lnTo>
                    <a:pt x="147" y="41400"/>
                  </a:lnTo>
                  <a:lnTo>
                    <a:pt x="65" y="40287"/>
                  </a:lnTo>
                  <a:lnTo>
                    <a:pt x="16" y="39155"/>
                  </a:lnTo>
                  <a:lnTo>
                    <a:pt x="0" y="38003"/>
                  </a:lnTo>
                  <a:lnTo>
                    <a:pt x="1" y="37594"/>
                  </a:lnTo>
                  <a:lnTo>
                    <a:pt x="7" y="37183"/>
                  </a:lnTo>
                  <a:lnTo>
                    <a:pt x="15" y="36771"/>
                  </a:lnTo>
                  <a:lnTo>
                    <a:pt x="28" y="36357"/>
                  </a:lnTo>
                  <a:lnTo>
                    <a:pt x="44" y="35941"/>
                  </a:lnTo>
                  <a:lnTo>
                    <a:pt x="63" y="35523"/>
                  </a:lnTo>
                  <a:lnTo>
                    <a:pt x="86" y="35103"/>
                  </a:lnTo>
                  <a:lnTo>
                    <a:pt x="113" y="34682"/>
                  </a:lnTo>
                  <a:lnTo>
                    <a:pt x="143" y="34259"/>
                  </a:lnTo>
                  <a:lnTo>
                    <a:pt x="177" y="33834"/>
                  </a:lnTo>
                  <a:lnTo>
                    <a:pt x="223" y="33408"/>
                  </a:lnTo>
                  <a:lnTo>
                    <a:pt x="274" y="32981"/>
                  </a:lnTo>
                  <a:lnTo>
                    <a:pt x="330" y="32553"/>
                  </a:lnTo>
                  <a:lnTo>
                    <a:pt x="390" y="32124"/>
                  </a:lnTo>
                  <a:lnTo>
                    <a:pt x="454" y="31695"/>
                  </a:lnTo>
                  <a:lnTo>
                    <a:pt x="523" y="31264"/>
                  </a:lnTo>
                  <a:lnTo>
                    <a:pt x="596" y="30833"/>
                  </a:lnTo>
                  <a:lnTo>
                    <a:pt x="674" y="30400"/>
                  </a:lnTo>
                  <a:lnTo>
                    <a:pt x="756" y="29967"/>
                  </a:lnTo>
                  <a:lnTo>
                    <a:pt x="842" y="29533"/>
                  </a:lnTo>
                  <a:lnTo>
                    <a:pt x="1126" y="28215"/>
                  </a:lnTo>
                  <a:lnTo>
                    <a:pt x="1445" y="26920"/>
                  </a:lnTo>
                  <a:lnTo>
                    <a:pt x="1800" y="25650"/>
                  </a:lnTo>
                  <a:lnTo>
                    <a:pt x="2190" y="24403"/>
                  </a:lnTo>
                  <a:lnTo>
                    <a:pt x="2616" y="23181"/>
                  </a:lnTo>
                  <a:lnTo>
                    <a:pt x="3077" y="21982"/>
                  </a:lnTo>
                  <a:lnTo>
                    <a:pt x="3574" y="20807"/>
                  </a:lnTo>
                  <a:lnTo>
                    <a:pt x="4106" y="19657"/>
                  </a:lnTo>
                  <a:lnTo>
                    <a:pt x="4673" y="18530"/>
                  </a:lnTo>
                  <a:lnTo>
                    <a:pt x="5276" y="17427"/>
                  </a:lnTo>
                  <a:lnTo>
                    <a:pt x="5912" y="16352"/>
                  </a:lnTo>
                  <a:lnTo>
                    <a:pt x="6578" y="15309"/>
                  </a:lnTo>
                  <a:lnTo>
                    <a:pt x="7275" y="14298"/>
                  </a:lnTo>
                  <a:lnTo>
                    <a:pt x="8001" y="13319"/>
                  </a:lnTo>
                  <a:lnTo>
                    <a:pt x="8758" y="12372"/>
                  </a:lnTo>
                  <a:lnTo>
                    <a:pt x="9544" y="11456"/>
                  </a:lnTo>
                  <a:lnTo>
                    <a:pt x="10361" y="10573"/>
                  </a:lnTo>
                  <a:lnTo>
                    <a:pt x="11208" y="9722"/>
                  </a:lnTo>
                  <a:lnTo>
                    <a:pt x="12085" y="8902"/>
                  </a:lnTo>
                  <a:lnTo>
                    <a:pt x="12992" y="8115"/>
                  </a:lnTo>
                  <a:lnTo>
                    <a:pt x="13937" y="7352"/>
                  </a:lnTo>
                  <a:lnTo>
                    <a:pt x="14908" y="6626"/>
                  </a:lnTo>
                  <a:lnTo>
                    <a:pt x="15906" y="5937"/>
                  </a:lnTo>
                  <a:lnTo>
                    <a:pt x="16930" y="5284"/>
                  </a:lnTo>
                  <a:lnTo>
                    <a:pt x="17981" y="4667"/>
                  </a:lnTo>
                  <a:lnTo>
                    <a:pt x="19059" y="4086"/>
                  </a:lnTo>
                  <a:lnTo>
                    <a:pt x="20163" y="3542"/>
                  </a:lnTo>
                  <a:lnTo>
                    <a:pt x="21294" y="3034"/>
                  </a:lnTo>
                  <a:lnTo>
                    <a:pt x="22451" y="2563"/>
                  </a:lnTo>
                  <a:lnTo>
                    <a:pt x="23635" y="2128"/>
                  </a:lnTo>
                  <a:lnTo>
                    <a:pt x="24843" y="1724"/>
                  </a:lnTo>
                  <a:lnTo>
                    <a:pt x="26072" y="1362"/>
                  </a:lnTo>
                  <a:lnTo>
                    <a:pt x="27323" y="1042"/>
                  </a:lnTo>
                  <a:lnTo>
                    <a:pt x="28595" y="766"/>
                  </a:lnTo>
                  <a:lnTo>
                    <a:pt x="29888" y="532"/>
                  </a:lnTo>
                  <a:lnTo>
                    <a:pt x="31202" y="340"/>
                  </a:lnTo>
                  <a:lnTo>
                    <a:pt x="32538" y="191"/>
                  </a:lnTo>
                  <a:lnTo>
                    <a:pt x="33895" y="85"/>
                  </a:lnTo>
                  <a:lnTo>
                    <a:pt x="35273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524759" y="3500448"/>
              <a:ext cx="46251" cy="50597"/>
            </a:xfrm>
            <a:custGeom>
              <a:avLst/>
              <a:pathLst>
                <a:path w="46251" h="50597">
                  <a:moveTo>
                    <a:pt x="27804" y="0"/>
                  </a:moveTo>
                  <a:lnTo>
                    <a:pt x="26655" y="16"/>
                  </a:lnTo>
                  <a:lnTo>
                    <a:pt x="25531" y="65"/>
                  </a:lnTo>
                  <a:lnTo>
                    <a:pt x="24434" y="147"/>
                  </a:lnTo>
                  <a:lnTo>
                    <a:pt x="23362" y="262"/>
                  </a:lnTo>
                  <a:lnTo>
                    <a:pt x="22316" y="410"/>
                  </a:lnTo>
                  <a:lnTo>
                    <a:pt x="21296" y="590"/>
                  </a:lnTo>
                  <a:lnTo>
                    <a:pt x="20301" y="803"/>
                  </a:lnTo>
                  <a:lnTo>
                    <a:pt x="19332" y="1050"/>
                  </a:lnTo>
                  <a:lnTo>
                    <a:pt x="18389" y="1329"/>
                  </a:lnTo>
                  <a:lnTo>
                    <a:pt x="17471" y="1640"/>
                  </a:lnTo>
                  <a:lnTo>
                    <a:pt x="16578" y="1983"/>
                  </a:lnTo>
                  <a:lnTo>
                    <a:pt x="15708" y="2355"/>
                  </a:lnTo>
                  <a:lnTo>
                    <a:pt x="14861" y="2756"/>
                  </a:lnTo>
                  <a:lnTo>
                    <a:pt x="14037" y="3187"/>
                  </a:lnTo>
                  <a:lnTo>
                    <a:pt x="13236" y="3647"/>
                  </a:lnTo>
                  <a:lnTo>
                    <a:pt x="12459" y="4136"/>
                  </a:lnTo>
                  <a:lnTo>
                    <a:pt x="11704" y="4654"/>
                  </a:lnTo>
                  <a:lnTo>
                    <a:pt x="10972" y="5202"/>
                  </a:lnTo>
                  <a:lnTo>
                    <a:pt x="10263" y="5779"/>
                  </a:lnTo>
                  <a:lnTo>
                    <a:pt x="9578" y="6385"/>
                  </a:lnTo>
                  <a:lnTo>
                    <a:pt x="8924" y="7020"/>
                  </a:lnTo>
                  <a:lnTo>
                    <a:pt x="8294" y="7682"/>
                  </a:lnTo>
                  <a:lnTo>
                    <a:pt x="7686" y="8371"/>
                  </a:lnTo>
                  <a:lnTo>
                    <a:pt x="7102" y="9088"/>
                  </a:lnTo>
                  <a:lnTo>
                    <a:pt x="6540" y="9833"/>
                  </a:lnTo>
                  <a:lnTo>
                    <a:pt x="6002" y="10605"/>
                  </a:lnTo>
                  <a:lnTo>
                    <a:pt x="5487" y="11404"/>
                  </a:lnTo>
                  <a:lnTo>
                    <a:pt x="4994" y="12231"/>
                  </a:lnTo>
                  <a:lnTo>
                    <a:pt x="4525" y="13086"/>
                  </a:lnTo>
                  <a:lnTo>
                    <a:pt x="4079" y="13968"/>
                  </a:lnTo>
                  <a:lnTo>
                    <a:pt x="3655" y="14876"/>
                  </a:lnTo>
                  <a:lnTo>
                    <a:pt x="3251" y="15807"/>
                  </a:lnTo>
                  <a:lnTo>
                    <a:pt x="2867" y="16763"/>
                  </a:lnTo>
                  <a:lnTo>
                    <a:pt x="2504" y="17743"/>
                  </a:lnTo>
                  <a:lnTo>
                    <a:pt x="2161" y="18746"/>
                  </a:lnTo>
                  <a:lnTo>
                    <a:pt x="1839" y="19774"/>
                  </a:lnTo>
                  <a:lnTo>
                    <a:pt x="1537" y="20825"/>
                  </a:lnTo>
                  <a:lnTo>
                    <a:pt x="1255" y="21900"/>
                  </a:lnTo>
                  <a:lnTo>
                    <a:pt x="994" y="23000"/>
                  </a:lnTo>
                  <a:lnTo>
                    <a:pt x="753" y="24123"/>
                  </a:lnTo>
                  <a:lnTo>
                    <a:pt x="676" y="24505"/>
                  </a:lnTo>
                  <a:lnTo>
                    <a:pt x="603" y="24887"/>
                  </a:lnTo>
                  <a:lnTo>
                    <a:pt x="534" y="25271"/>
                  </a:lnTo>
                  <a:lnTo>
                    <a:pt x="470" y="25655"/>
                  </a:lnTo>
                  <a:lnTo>
                    <a:pt x="410" y="26041"/>
                  </a:lnTo>
                  <a:lnTo>
                    <a:pt x="354" y="26427"/>
                  </a:lnTo>
                  <a:lnTo>
                    <a:pt x="303" y="26814"/>
                  </a:lnTo>
                  <a:lnTo>
                    <a:pt x="257" y="27202"/>
                  </a:lnTo>
                  <a:lnTo>
                    <a:pt x="215" y="27591"/>
                  </a:lnTo>
                  <a:lnTo>
                    <a:pt x="177" y="27981"/>
                  </a:lnTo>
                  <a:lnTo>
                    <a:pt x="143" y="28360"/>
                  </a:lnTo>
                  <a:lnTo>
                    <a:pt x="113" y="28737"/>
                  </a:lnTo>
                  <a:lnTo>
                    <a:pt x="86" y="29109"/>
                  </a:lnTo>
                  <a:lnTo>
                    <a:pt x="63" y="29478"/>
                  </a:lnTo>
                  <a:lnTo>
                    <a:pt x="44" y="29843"/>
                  </a:lnTo>
                  <a:lnTo>
                    <a:pt x="28" y="30205"/>
                  </a:lnTo>
                  <a:lnTo>
                    <a:pt x="15" y="30564"/>
                  </a:lnTo>
                  <a:lnTo>
                    <a:pt x="7" y="30918"/>
                  </a:lnTo>
                  <a:lnTo>
                    <a:pt x="1" y="31269"/>
                  </a:lnTo>
                  <a:lnTo>
                    <a:pt x="0" y="31617"/>
                  </a:lnTo>
                  <a:lnTo>
                    <a:pt x="12" y="32555"/>
                  </a:lnTo>
                  <a:lnTo>
                    <a:pt x="49" y="33469"/>
                  </a:lnTo>
                  <a:lnTo>
                    <a:pt x="111" y="34360"/>
                  </a:lnTo>
                  <a:lnTo>
                    <a:pt x="198" y="35229"/>
                  </a:lnTo>
                  <a:lnTo>
                    <a:pt x="310" y="36074"/>
                  </a:lnTo>
                  <a:lnTo>
                    <a:pt x="446" y="36896"/>
                  </a:lnTo>
                  <a:lnTo>
                    <a:pt x="608" y="37695"/>
                  </a:lnTo>
                  <a:lnTo>
                    <a:pt x="794" y="38471"/>
                  </a:lnTo>
                  <a:lnTo>
                    <a:pt x="1005" y="39224"/>
                  </a:lnTo>
                  <a:lnTo>
                    <a:pt x="1241" y="39954"/>
                  </a:lnTo>
                  <a:lnTo>
                    <a:pt x="1501" y="40652"/>
                  </a:lnTo>
                  <a:lnTo>
                    <a:pt x="1782" y="41327"/>
                  </a:lnTo>
                  <a:lnTo>
                    <a:pt x="2086" y="41979"/>
                  </a:lnTo>
                  <a:lnTo>
                    <a:pt x="2412" y="42607"/>
                  </a:lnTo>
                  <a:lnTo>
                    <a:pt x="2760" y="43213"/>
                  </a:lnTo>
                  <a:lnTo>
                    <a:pt x="3130" y="43796"/>
                  </a:lnTo>
                  <a:lnTo>
                    <a:pt x="3523" y="44356"/>
                  </a:lnTo>
                  <a:lnTo>
                    <a:pt x="3937" y="44892"/>
                  </a:lnTo>
                  <a:lnTo>
                    <a:pt x="4374" y="45406"/>
                  </a:lnTo>
                  <a:lnTo>
                    <a:pt x="4833" y="45896"/>
                  </a:lnTo>
                  <a:lnTo>
                    <a:pt x="5322" y="46355"/>
                  </a:lnTo>
                  <a:lnTo>
                    <a:pt x="5832" y="46790"/>
                  </a:lnTo>
                  <a:lnTo>
                    <a:pt x="6362" y="47202"/>
                  </a:lnTo>
                  <a:lnTo>
                    <a:pt x="6912" y="47592"/>
                  </a:lnTo>
                  <a:lnTo>
                    <a:pt x="7483" y="47958"/>
                  </a:lnTo>
                  <a:lnTo>
                    <a:pt x="8074" y="48301"/>
                  </a:lnTo>
                  <a:lnTo>
                    <a:pt x="8685" y="48621"/>
                  </a:lnTo>
                  <a:lnTo>
                    <a:pt x="9317" y="48919"/>
                  </a:lnTo>
                  <a:lnTo>
                    <a:pt x="9969" y="49193"/>
                  </a:lnTo>
                  <a:lnTo>
                    <a:pt x="10642" y="49444"/>
                  </a:lnTo>
                  <a:lnTo>
                    <a:pt x="11343" y="49663"/>
                  </a:lnTo>
                  <a:lnTo>
                    <a:pt x="12061" y="49859"/>
                  </a:lnTo>
                  <a:lnTo>
                    <a:pt x="12797" y="50032"/>
                  </a:lnTo>
                  <a:lnTo>
                    <a:pt x="13551" y="50182"/>
                  </a:lnTo>
                  <a:lnTo>
                    <a:pt x="14323" y="50308"/>
                  </a:lnTo>
                  <a:lnTo>
                    <a:pt x="15112" y="50412"/>
                  </a:lnTo>
                  <a:lnTo>
                    <a:pt x="15919" y="50493"/>
                  </a:lnTo>
                  <a:lnTo>
                    <a:pt x="16744" y="50550"/>
                  </a:lnTo>
                  <a:lnTo>
                    <a:pt x="17587" y="50585"/>
                  </a:lnTo>
                  <a:lnTo>
                    <a:pt x="18447" y="50597"/>
                  </a:lnTo>
                  <a:lnTo>
                    <a:pt x="19604" y="50580"/>
                  </a:lnTo>
                  <a:lnTo>
                    <a:pt x="20735" y="50531"/>
                  </a:lnTo>
                  <a:lnTo>
                    <a:pt x="21839" y="50449"/>
                  </a:lnTo>
                  <a:lnTo>
                    <a:pt x="22917" y="50334"/>
                  </a:lnTo>
                  <a:lnTo>
                    <a:pt x="23968" y="50186"/>
                  </a:lnTo>
                  <a:lnTo>
                    <a:pt x="24992" y="50006"/>
                  </a:lnTo>
                  <a:lnTo>
                    <a:pt x="25990" y="49793"/>
                  </a:lnTo>
                  <a:lnTo>
                    <a:pt x="26961" y="49546"/>
                  </a:lnTo>
                  <a:lnTo>
                    <a:pt x="27905" y="49268"/>
                  </a:lnTo>
                  <a:lnTo>
                    <a:pt x="28823" y="48956"/>
                  </a:lnTo>
                  <a:lnTo>
                    <a:pt x="29725" y="48605"/>
                  </a:lnTo>
                  <a:lnTo>
                    <a:pt x="30601" y="48225"/>
                  </a:lnTo>
                  <a:lnTo>
                    <a:pt x="31452" y="47817"/>
                  </a:lnTo>
                  <a:lnTo>
                    <a:pt x="32279" y="47381"/>
                  </a:lnTo>
                  <a:lnTo>
                    <a:pt x="33080" y="46916"/>
                  </a:lnTo>
                  <a:lnTo>
                    <a:pt x="33857" y="46423"/>
                  </a:lnTo>
                  <a:lnTo>
                    <a:pt x="34609" y="45901"/>
                  </a:lnTo>
                  <a:lnTo>
                    <a:pt x="35337" y="45352"/>
                  </a:lnTo>
                  <a:lnTo>
                    <a:pt x="36039" y="44773"/>
                  </a:lnTo>
                  <a:lnTo>
                    <a:pt x="36717" y="44167"/>
                  </a:lnTo>
                  <a:lnTo>
                    <a:pt x="37370" y="43524"/>
                  </a:lnTo>
                  <a:lnTo>
                    <a:pt x="38001" y="42856"/>
                  </a:lnTo>
                  <a:lnTo>
                    <a:pt x="38608" y="42162"/>
                  </a:lnTo>
                  <a:lnTo>
                    <a:pt x="39193" y="41442"/>
                  </a:lnTo>
                  <a:lnTo>
                    <a:pt x="39754" y="40697"/>
                  </a:lnTo>
                  <a:lnTo>
                    <a:pt x="40293" y="39926"/>
                  </a:lnTo>
                  <a:lnTo>
                    <a:pt x="40808" y="39129"/>
                  </a:lnTo>
                  <a:lnTo>
                    <a:pt x="41300" y="38306"/>
                  </a:lnTo>
                  <a:lnTo>
                    <a:pt x="41769" y="37458"/>
                  </a:lnTo>
                  <a:lnTo>
                    <a:pt x="42215" y="36584"/>
                  </a:lnTo>
                  <a:lnTo>
                    <a:pt x="42648" y="35677"/>
                  </a:lnTo>
                  <a:lnTo>
                    <a:pt x="43058" y="34750"/>
                  </a:lnTo>
                  <a:lnTo>
                    <a:pt x="43446" y="33801"/>
                  </a:lnTo>
                  <a:lnTo>
                    <a:pt x="43812" y="32830"/>
                  </a:lnTo>
                  <a:lnTo>
                    <a:pt x="44156" y="31839"/>
                  </a:lnTo>
                  <a:lnTo>
                    <a:pt x="44477" y="30826"/>
                  </a:lnTo>
                  <a:lnTo>
                    <a:pt x="44776" y="29792"/>
                  </a:lnTo>
                  <a:lnTo>
                    <a:pt x="45054" y="28737"/>
                  </a:lnTo>
                  <a:lnTo>
                    <a:pt x="45308" y="27660"/>
                  </a:lnTo>
                  <a:lnTo>
                    <a:pt x="45541" y="26562"/>
                  </a:lnTo>
                  <a:lnTo>
                    <a:pt x="45618" y="26188"/>
                  </a:lnTo>
                  <a:lnTo>
                    <a:pt x="45690" y="25812"/>
                  </a:lnTo>
                  <a:lnTo>
                    <a:pt x="45757" y="25432"/>
                  </a:lnTo>
                  <a:lnTo>
                    <a:pt x="45818" y="25051"/>
                  </a:lnTo>
                  <a:lnTo>
                    <a:pt x="45874" y="24666"/>
                  </a:lnTo>
                  <a:lnTo>
                    <a:pt x="45924" y="24279"/>
                  </a:lnTo>
                  <a:lnTo>
                    <a:pt x="45970" y="23889"/>
                  </a:lnTo>
                  <a:lnTo>
                    <a:pt x="46010" y="23497"/>
                  </a:lnTo>
                  <a:lnTo>
                    <a:pt x="46044" y="23102"/>
                  </a:lnTo>
                  <a:lnTo>
                    <a:pt x="46073" y="22704"/>
                  </a:lnTo>
                  <a:lnTo>
                    <a:pt x="46107" y="22308"/>
                  </a:lnTo>
                  <a:lnTo>
                    <a:pt x="46137" y="21918"/>
                  </a:lnTo>
                  <a:lnTo>
                    <a:pt x="46164" y="21535"/>
                  </a:lnTo>
                  <a:lnTo>
                    <a:pt x="46187" y="21157"/>
                  </a:lnTo>
                  <a:lnTo>
                    <a:pt x="46206" y="20786"/>
                  </a:lnTo>
                  <a:lnTo>
                    <a:pt x="46222" y="20421"/>
                  </a:lnTo>
                  <a:lnTo>
                    <a:pt x="46235" y="20062"/>
                  </a:lnTo>
                  <a:lnTo>
                    <a:pt x="46244" y="19710"/>
                  </a:lnTo>
                  <a:lnTo>
                    <a:pt x="46249" y="19363"/>
                  </a:lnTo>
                  <a:lnTo>
                    <a:pt x="46251" y="19023"/>
                  </a:lnTo>
                  <a:lnTo>
                    <a:pt x="46238" y="18086"/>
                  </a:lnTo>
                  <a:lnTo>
                    <a:pt x="46199" y="17173"/>
                  </a:lnTo>
                  <a:lnTo>
                    <a:pt x="46135" y="16284"/>
                  </a:lnTo>
                  <a:lnTo>
                    <a:pt x="46045" y="15419"/>
                  </a:lnTo>
                  <a:lnTo>
                    <a:pt x="45929" y="14578"/>
                  </a:lnTo>
                  <a:lnTo>
                    <a:pt x="45788" y="13760"/>
                  </a:lnTo>
                  <a:lnTo>
                    <a:pt x="45621" y="12967"/>
                  </a:lnTo>
                  <a:lnTo>
                    <a:pt x="45428" y="12198"/>
                  </a:lnTo>
                  <a:lnTo>
                    <a:pt x="45209" y="11452"/>
                  </a:lnTo>
                  <a:lnTo>
                    <a:pt x="44965" y="10731"/>
                  </a:lnTo>
                  <a:lnTo>
                    <a:pt x="44697" y="10025"/>
                  </a:lnTo>
                  <a:lnTo>
                    <a:pt x="44406" y="9344"/>
                  </a:lnTo>
                  <a:lnTo>
                    <a:pt x="44093" y="8687"/>
                  </a:lnTo>
                  <a:lnTo>
                    <a:pt x="43759" y="8056"/>
                  </a:lnTo>
                  <a:lnTo>
                    <a:pt x="43402" y="7449"/>
                  </a:lnTo>
                  <a:lnTo>
                    <a:pt x="43023" y="6868"/>
                  </a:lnTo>
                  <a:lnTo>
                    <a:pt x="42621" y="6311"/>
                  </a:lnTo>
                  <a:lnTo>
                    <a:pt x="42198" y="5778"/>
                  </a:lnTo>
                  <a:lnTo>
                    <a:pt x="41752" y="5271"/>
                  </a:lnTo>
                  <a:lnTo>
                    <a:pt x="41284" y="4789"/>
                  </a:lnTo>
                  <a:lnTo>
                    <a:pt x="40795" y="4322"/>
                  </a:lnTo>
                  <a:lnTo>
                    <a:pt x="40286" y="3879"/>
                  </a:lnTo>
                  <a:lnTo>
                    <a:pt x="39756" y="3460"/>
                  </a:lnTo>
                  <a:lnTo>
                    <a:pt x="39205" y="3065"/>
                  </a:lnTo>
                  <a:lnTo>
                    <a:pt x="38635" y="2693"/>
                  </a:lnTo>
                  <a:lnTo>
                    <a:pt x="38044" y="2346"/>
                  </a:lnTo>
                  <a:lnTo>
                    <a:pt x="37432" y="2023"/>
                  </a:lnTo>
                  <a:lnTo>
                    <a:pt x="36800" y="1724"/>
                  </a:lnTo>
                  <a:lnTo>
                    <a:pt x="36148" y="1448"/>
                  </a:lnTo>
                  <a:lnTo>
                    <a:pt x="35475" y="1197"/>
                  </a:lnTo>
                  <a:lnTo>
                    <a:pt x="34784" y="969"/>
                  </a:lnTo>
                  <a:lnTo>
                    <a:pt x="34076" y="766"/>
                  </a:lnTo>
                  <a:lnTo>
                    <a:pt x="33351" y="586"/>
                  </a:lnTo>
                  <a:lnTo>
                    <a:pt x="32609" y="431"/>
                  </a:lnTo>
                  <a:lnTo>
                    <a:pt x="31850" y="299"/>
                  </a:lnTo>
                  <a:lnTo>
                    <a:pt x="31074" y="191"/>
                  </a:lnTo>
                  <a:lnTo>
                    <a:pt x="30282" y="107"/>
                  </a:lnTo>
                  <a:lnTo>
                    <a:pt x="29473" y="47"/>
                  </a:lnTo>
                  <a:lnTo>
                    <a:pt x="2864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584801" y="3494550"/>
              <a:ext cx="72858" cy="62481"/>
            </a:xfrm>
            <a:custGeom>
              <a:avLst/>
              <a:pathLst>
                <a:path w="72858" h="62481">
                  <a:moveTo>
                    <a:pt x="53124" y="62481"/>
                  </a:moveTo>
                  <a:lnTo>
                    <a:pt x="61106" y="21329"/>
                  </a:lnTo>
                  <a:lnTo>
                    <a:pt x="61195" y="20876"/>
                  </a:lnTo>
                  <a:lnTo>
                    <a:pt x="61285" y="20421"/>
                  </a:lnTo>
                  <a:lnTo>
                    <a:pt x="61376" y="19964"/>
                  </a:lnTo>
                  <a:lnTo>
                    <a:pt x="61468" y="19506"/>
                  </a:lnTo>
                  <a:lnTo>
                    <a:pt x="61561" y="19045"/>
                  </a:lnTo>
                  <a:lnTo>
                    <a:pt x="61654" y="18583"/>
                  </a:lnTo>
                  <a:lnTo>
                    <a:pt x="61749" y="18120"/>
                  </a:lnTo>
                  <a:lnTo>
                    <a:pt x="61844" y="17654"/>
                  </a:lnTo>
                  <a:lnTo>
                    <a:pt x="61940" y="17187"/>
                  </a:lnTo>
                  <a:lnTo>
                    <a:pt x="62037" y="16717"/>
                  </a:lnTo>
                  <a:lnTo>
                    <a:pt x="62135" y="16251"/>
                  </a:lnTo>
                  <a:lnTo>
                    <a:pt x="62231" y="15793"/>
                  </a:lnTo>
                  <a:lnTo>
                    <a:pt x="62326" y="15343"/>
                  </a:lnTo>
                  <a:lnTo>
                    <a:pt x="62421" y="14901"/>
                  </a:lnTo>
                  <a:lnTo>
                    <a:pt x="62514" y="14467"/>
                  </a:lnTo>
                  <a:lnTo>
                    <a:pt x="62607" y="14041"/>
                  </a:lnTo>
                  <a:lnTo>
                    <a:pt x="62699" y="13623"/>
                  </a:lnTo>
                  <a:lnTo>
                    <a:pt x="62790" y="13212"/>
                  </a:lnTo>
                  <a:lnTo>
                    <a:pt x="62880" y="12810"/>
                  </a:lnTo>
                  <a:lnTo>
                    <a:pt x="62969" y="12416"/>
                  </a:lnTo>
                  <a:lnTo>
                    <a:pt x="63067" y="11965"/>
                  </a:lnTo>
                  <a:lnTo>
                    <a:pt x="63166" y="11517"/>
                  </a:lnTo>
                  <a:lnTo>
                    <a:pt x="63265" y="11071"/>
                  </a:lnTo>
                  <a:lnTo>
                    <a:pt x="63366" y="10628"/>
                  </a:lnTo>
                  <a:lnTo>
                    <a:pt x="63468" y="10188"/>
                  </a:lnTo>
                  <a:lnTo>
                    <a:pt x="63570" y="9750"/>
                  </a:lnTo>
                  <a:lnTo>
                    <a:pt x="63673" y="9315"/>
                  </a:lnTo>
                  <a:lnTo>
                    <a:pt x="63778" y="8883"/>
                  </a:lnTo>
                  <a:lnTo>
                    <a:pt x="63883" y="8453"/>
                  </a:lnTo>
                  <a:lnTo>
                    <a:pt x="63989" y="8026"/>
                  </a:lnTo>
                  <a:lnTo>
                    <a:pt x="63766" y="8487"/>
                  </a:lnTo>
                  <a:lnTo>
                    <a:pt x="63543" y="8946"/>
                  </a:lnTo>
                  <a:lnTo>
                    <a:pt x="63319" y="9405"/>
                  </a:lnTo>
                  <a:lnTo>
                    <a:pt x="63095" y="9863"/>
                  </a:lnTo>
                  <a:lnTo>
                    <a:pt x="62869" y="10321"/>
                  </a:lnTo>
                  <a:lnTo>
                    <a:pt x="62642" y="10777"/>
                  </a:lnTo>
                  <a:lnTo>
                    <a:pt x="62415" y="11232"/>
                  </a:lnTo>
                  <a:lnTo>
                    <a:pt x="62186" y="11687"/>
                  </a:lnTo>
                  <a:lnTo>
                    <a:pt x="61957" y="12141"/>
                  </a:lnTo>
                  <a:lnTo>
                    <a:pt x="61727" y="12593"/>
                  </a:lnTo>
                  <a:lnTo>
                    <a:pt x="61531" y="12985"/>
                  </a:lnTo>
                  <a:lnTo>
                    <a:pt x="61331" y="13381"/>
                  </a:lnTo>
                  <a:lnTo>
                    <a:pt x="61130" y="13780"/>
                  </a:lnTo>
                  <a:lnTo>
                    <a:pt x="60925" y="14183"/>
                  </a:lnTo>
                  <a:lnTo>
                    <a:pt x="60718" y="14589"/>
                  </a:lnTo>
                  <a:lnTo>
                    <a:pt x="60508" y="14999"/>
                  </a:lnTo>
                  <a:lnTo>
                    <a:pt x="60296" y="15412"/>
                  </a:lnTo>
                  <a:lnTo>
                    <a:pt x="60081" y="15829"/>
                  </a:lnTo>
                  <a:lnTo>
                    <a:pt x="59863" y="16249"/>
                  </a:lnTo>
                  <a:lnTo>
                    <a:pt x="59643" y="16673"/>
                  </a:lnTo>
                  <a:lnTo>
                    <a:pt x="59422" y="17094"/>
                  </a:lnTo>
                  <a:lnTo>
                    <a:pt x="59205" y="17505"/>
                  </a:lnTo>
                  <a:lnTo>
                    <a:pt x="58990" y="17906"/>
                  </a:lnTo>
                  <a:lnTo>
                    <a:pt x="58777" y="18298"/>
                  </a:lnTo>
                  <a:lnTo>
                    <a:pt x="58567" y="18680"/>
                  </a:lnTo>
                  <a:lnTo>
                    <a:pt x="58360" y="19052"/>
                  </a:lnTo>
                  <a:lnTo>
                    <a:pt x="58156" y="19414"/>
                  </a:lnTo>
                  <a:lnTo>
                    <a:pt x="57954" y="19767"/>
                  </a:lnTo>
                  <a:lnTo>
                    <a:pt x="57755" y="20109"/>
                  </a:lnTo>
                  <a:lnTo>
                    <a:pt x="57559" y="20442"/>
                  </a:lnTo>
                  <a:lnTo>
                    <a:pt x="33258" y="62481"/>
                  </a:lnTo>
                  <a:lnTo>
                    <a:pt x="27759" y="62481"/>
                  </a:lnTo>
                  <a:lnTo>
                    <a:pt x="19555" y="20442"/>
                  </a:lnTo>
                  <a:lnTo>
                    <a:pt x="19502" y="20169"/>
                  </a:lnTo>
                  <a:lnTo>
                    <a:pt x="19447" y="19880"/>
                  </a:lnTo>
                  <a:lnTo>
                    <a:pt x="19392" y="19576"/>
                  </a:lnTo>
                  <a:lnTo>
                    <a:pt x="19335" y="19257"/>
                  </a:lnTo>
                  <a:lnTo>
                    <a:pt x="19278" y="18924"/>
                  </a:lnTo>
                  <a:lnTo>
                    <a:pt x="19220" y="18575"/>
                  </a:lnTo>
                  <a:lnTo>
                    <a:pt x="19161" y="18210"/>
                  </a:lnTo>
                  <a:lnTo>
                    <a:pt x="19101" y="17831"/>
                  </a:lnTo>
                  <a:lnTo>
                    <a:pt x="19041" y="17437"/>
                  </a:lnTo>
                  <a:lnTo>
                    <a:pt x="18979" y="17028"/>
                  </a:lnTo>
                  <a:lnTo>
                    <a:pt x="18917" y="16603"/>
                  </a:lnTo>
                  <a:lnTo>
                    <a:pt x="18857" y="16182"/>
                  </a:lnTo>
                  <a:lnTo>
                    <a:pt x="18797" y="15763"/>
                  </a:lnTo>
                  <a:lnTo>
                    <a:pt x="18738" y="15346"/>
                  </a:lnTo>
                  <a:lnTo>
                    <a:pt x="18680" y="14933"/>
                  </a:lnTo>
                  <a:lnTo>
                    <a:pt x="18622" y="14521"/>
                  </a:lnTo>
                  <a:lnTo>
                    <a:pt x="18566" y="14113"/>
                  </a:lnTo>
                  <a:lnTo>
                    <a:pt x="18511" y="13707"/>
                  </a:lnTo>
                  <a:lnTo>
                    <a:pt x="18456" y="13304"/>
                  </a:lnTo>
                  <a:lnTo>
                    <a:pt x="18402" y="12904"/>
                  </a:lnTo>
                  <a:lnTo>
                    <a:pt x="18340" y="12432"/>
                  </a:lnTo>
                  <a:lnTo>
                    <a:pt x="18277" y="11957"/>
                  </a:lnTo>
                  <a:lnTo>
                    <a:pt x="18212" y="11478"/>
                  </a:lnTo>
                  <a:lnTo>
                    <a:pt x="18147" y="10995"/>
                  </a:lnTo>
                  <a:lnTo>
                    <a:pt x="18081" y="10509"/>
                  </a:lnTo>
                  <a:lnTo>
                    <a:pt x="18014" y="10020"/>
                  </a:lnTo>
                  <a:lnTo>
                    <a:pt x="17946" y="9526"/>
                  </a:lnTo>
                  <a:lnTo>
                    <a:pt x="17877" y="9030"/>
                  </a:lnTo>
                  <a:lnTo>
                    <a:pt x="17808" y="8530"/>
                  </a:lnTo>
                  <a:lnTo>
                    <a:pt x="17737" y="8026"/>
                  </a:lnTo>
                  <a:lnTo>
                    <a:pt x="17666" y="8522"/>
                  </a:lnTo>
                  <a:lnTo>
                    <a:pt x="17594" y="9017"/>
                  </a:lnTo>
                  <a:lnTo>
                    <a:pt x="17520" y="9512"/>
                  </a:lnTo>
                  <a:lnTo>
                    <a:pt x="17446" y="10005"/>
                  </a:lnTo>
                  <a:lnTo>
                    <a:pt x="17371" y="10498"/>
                  </a:lnTo>
                  <a:lnTo>
                    <a:pt x="17296" y="10990"/>
                  </a:lnTo>
                  <a:lnTo>
                    <a:pt x="17219" y="11481"/>
                  </a:lnTo>
                  <a:lnTo>
                    <a:pt x="17141" y="11971"/>
                  </a:lnTo>
                  <a:lnTo>
                    <a:pt x="17063" y="12460"/>
                  </a:lnTo>
                  <a:lnTo>
                    <a:pt x="16983" y="12948"/>
                  </a:lnTo>
                  <a:lnTo>
                    <a:pt x="16912" y="13367"/>
                  </a:lnTo>
                  <a:lnTo>
                    <a:pt x="16840" y="13789"/>
                  </a:lnTo>
                  <a:lnTo>
                    <a:pt x="16767" y="14215"/>
                  </a:lnTo>
                  <a:lnTo>
                    <a:pt x="16693" y="14644"/>
                  </a:lnTo>
                  <a:lnTo>
                    <a:pt x="16618" y="15077"/>
                  </a:lnTo>
                  <a:lnTo>
                    <a:pt x="16542" y="15513"/>
                  </a:lnTo>
                  <a:lnTo>
                    <a:pt x="16465" y="15953"/>
                  </a:lnTo>
                  <a:lnTo>
                    <a:pt x="16387" y="16396"/>
                  </a:lnTo>
                  <a:lnTo>
                    <a:pt x="16309" y="16843"/>
                  </a:lnTo>
                  <a:lnTo>
                    <a:pt x="16230" y="17294"/>
                  </a:lnTo>
                  <a:lnTo>
                    <a:pt x="16159" y="17741"/>
                  </a:lnTo>
                  <a:lnTo>
                    <a:pt x="16088" y="18179"/>
                  </a:lnTo>
                  <a:lnTo>
                    <a:pt x="16017" y="18607"/>
                  </a:lnTo>
                  <a:lnTo>
                    <a:pt x="15946" y="19025"/>
                  </a:lnTo>
                  <a:lnTo>
                    <a:pt x="15875" y="19433"/>
                  </a:lnTo>
                  <a:lnTo>
                    <a:pt x="15804" y="19832"/>
                  </a:lnTo>
                  <a:lnTo>
                    <a:pt x="15733" y="20221"/>
                  </a:lnTo>
                  <a:lnTo>
                    <a:pt x="15662" y="20600"/>
                  </a:lnTo>
                  <a:lnTo>
                    <a:pt x="15591" y="20970"/>
                  </a:lnTo>
                  <a:lnTo>
                    <a:pt x="15520" y="21329"/>
                  </a:lnTo>
                  <a:lnTo>
                    <a:pt x="7538" y="62481"/>
                  </a:lnTo>
                  <a:lnTo>
                    <a:pt x="0" y="62481"/>
                  </a:lnTo>
                  <a:lnTo>
                    <a:pt x="12106" y="0"/>
                  </a:lnTo>
                  <a:lnTo>
                    <a:pt x="22571" y="0"/>
                  </a:lnTo>
                  <a:lnTo>
                    <a:pt x="30952" y="43324"/>
                  </a:lnTo>
                  <a:lnTo>
                    <a:pt x="30979" y="43466"/>
                  </a:lnTo>
                  <a:lnTo>
                    <a:pt x="31009" y="43624"/>
                  </a:lnTo>
                  <a:lnTo>
                    <a:pt x="31040" y="43799"/>
                  </a:lnTo>
                  <a:lnTo>
                    <a:pt x="31073" y="43991"/>
                  </a:lnTo>
                  <a:lnTo>
                    <a:pt x="31107" y="44200"/>
                  </a:lnTo>
                  <a:lnTo>
                    <a:pt x="31144" y="44426"/>
                  </a:lnTo>
                  <a:lnTo>
                    <a:pt x="31182" y="44668"/>
                  </a:lnTo>
                  <a:lnTo>
                    <a:pt x="31222" y="44928"/>
                  </a:lnTo>
                  <a:lnTo>
                    <a:pt x="31263" y="45204"/>
                  </a:lnTo>
                  <a:lnTo>
                    <a:pt x="31307" y="45497"/>
                  </a:lnTo>
                  <a:lnTo>
                    <a:pt x="31359" y="45791"/>
                  </a:lnTo>
                  <a:lnTo>
                    <a:pt x="31411" y="46086"/>
                  </a:lnTo>
                  <a:lnTo>
                    <a:pt x="31462" y="46383"/>
                  </a:lnTo>
                  <a:lnTo>
                    <a:pt x="31512" y="46682"/>
                  </a:lnTo>
                  <a:lnTo>
                    <a:pt x="31562" y="46982"/>
                  </a:lnTo>
                  <a:lnTo>
                    <a:pt x="31610" y="47285"/>
                  </a:lnTo>
                  <a:lnTo>
                    <a:pt x="31657" y="47589"/>
                  </a:lnTo>
                  <a:lnTo>
                    <a:pt x="31704" y="47895"/>
                  </a:lnTo>
                  <a:lnTo>
                    <a:pt x="31750" y="48203"/>
                  </a:lnTo>
                  <a:lnTo>
                    <a:pt x="31795" y="48512"/>
                  </a:lnTo>
                  <a:lnTo>
                    <a:pt x="31848" y="48871"/>
                  </a:lnTo>
                  <a:lnTo>
                    <a:pt x="31903" y="49236"/>
                  </a:lnTo>
                  <a:lnTo>
                    <a:pt x="31958" y="49609"/>
                  </a:lnTo>
                  <a:lnTo>
                    <a:pt x="32014" y="49988"/>
                  </a:lnTo>
                  <a:lnTo>
                    <a:pt x="32072" y="50375"/>
                  </a:lnTo>
                  <a:lnTo>
                    <a:pt x="32130" y="50769"/>
                  </a:lnTo>
                  <a:lnTo>
                    <a:pt x="32189" y="51170"/>
                  </a:lnTo>
                  <a:lnTo>
                    <a:pt x="32249" y="51577"/>
                  </a:lnTo>
                  <a:lnTo>
                    <a:pt x="32309" y="51993"/>
                  </a:lnTo>
                  <a:lnTo>
                    <a:pt x="32371" y="52415"/>
                  </a:lnTo>
                  <a:lnTo>
                    <a:pt x="32556" y="52026"/>
                  </a:lnTo>
                  <a:lnTo>
                    <a:pt x="32740" y="51641"/>
                  </a:lnTo>
                  <a:lnTo>
                    <a:pt x="32922" y="51260"/>
                  </a:lnTo>
                  <a:lnTo>
                    <a:pt x="33102" y="50882"/>
                  </a:lnTo>
                  <a:lnTo>
                    <a:pt x="33280" y="50508"/>
                  </a:lnTo>
                  <a:lnTo>
                    <a:pt x="33457" y="50137"/>
                  </a:lnTo>
                  <a:lnTo>
                    <a:pt x="33631" y="49770"/>
                  </a:lnTo>
                  <a:lnTo>
                    <a:pt x="33804" y="49406"/>
                  </a:lnTo>
                  <a:lnTo>
                    <a:pt x="33975" y="49046"/>
                  </a:lnTo>
                  <a:lnTo>
                    <a:pt x="34145" y="48690"/>
                  </a:lnTo>
                  <a:lnTo>
                    <a:pt x="34296" y="48379"/>
                  </a:lnTo>
                  <a:lnTo>
                    <a:pt x="34446" y="48069"/>
                  </a:lnTo>
                  <a:lnTo>
                    <a:pt x="34597" y="47759"/>
                  </a:lnTo>
                  <a:lnTo>
                    <a:pt x="34748" y="47448"/>
                  </a:lnTo>
                  <a:lnTo>
                    <a:pt x="34899" y="47138"/>
                  </a:lnTo>
                  <a:lnTo>
                    <a:pt x="35049" y="46827"/>
                  </a:lnTo>
                  <a:lnTo>
                    <a:pt x="35200" y="46517"/>
                  </a:lnTo>
                  <a:lnTo>
                    <a:pt x="35351" y="46206"/>
                  </a:lnTo>
                  <a:lnTo>
                    <a:pt x="35502" y="45896"/>
                  </a:lnTo>
                  <a:lnTo>
                    <a:pt x="35652" y="45586"/>
                  </a:lnTo>
                  <a:lnTo>
                    <a:pt x="35809" y="45272"/>
                  </a:lnTo>
                  <a:lnTo>
                    <a:pt x="35961" y="44970"/>
                  </a:lnTo>
                  <a:lnTo>
                    <a:pt x="36107" y="44680"/>
                  </a:lnTo>
                  <a:lnTo>
                    <a:pt x="36248" y="44401"/>
                  </a:lnTo>
                  <a:lnTo>
                    <a:pt x="36384" y="44133"/>
                  </a:lnTo>
                  <a:lnTo>
                    <a:pt x="36515" y="43877"/>
                  </a:lnTo>
                  <a:lnTo>
                    <a:pt x="36640" y="43633"/>
                  </a:lnTo>
                  <a:lnTo>
                    <a:pt x="36759" y="43400"/>
                  </a:lnTo>
                  <a:lnTo>
                    <a:pt x="36874" y="43179"/>
                  </a:lnTo>
                  <a:lnTo>
                    <a:pt x="36983" y="42969"/>
                  </a:lnTo>
                  <a:lnTo>
                    <a:pt x="61505" y="0"/>
                  </a:lnTo>
                  <a:lnTo>
                    <a:pt x="72858" y="0"/>
                  </a:lnTo>
                  <a:lnTo>
                    <a:pt x="60751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662582" y="3493619"/>
              <a:ext cx="63190" cy="64299"/>
            </a:xfrm>
            <a:custGeom>
              <a:avLst/>
              <a:pathLst>
                <a:path w="63190" h="64299">
                  <a:moveTo>
                    <a:pt x="36672" y="0"/>
                  </a:moveTo>
                  <a:lnTo>
                    <a:pt x="37935" y="19"/>
                  </a:lnTo>
                  <a:lnTo>
                    <a:pt x="39168" y="76"/>
                  </a:lnTo>
                  <a:lnTo>
                    <a:pt x="40372" y="171"/>
                  </a:lnTo>
                  <a:lnTo>
                    <a:pt x="41547" y="305"/>
                  </a:lnTo>
                  <a:lnTo>
                    <a:pt x="42692" y="476"/>
                  </a:lnTo>
                  <a:lnTo>
                    <a:pt x="43808" y="686"/>
                  </a:lnTo>
                  <a:lnTo>
                    <a:pt x="44895" y="934"/>
                  </a:lnTo>
                  <a:lnTo>
                    <a:pt x="45953" y="1220"/>
                  </a:lnTo>
                  <a:lnTo>
                    <a:pt x="46981" y="1544"/>
                  </a:lnTo>
                  <a:lnTo>
                    <a:pt x="47980" y="1906"/>
                  </a:lnTo>
                  <a:lnTo>
                    <a:pt x="48949" y="2294"/>
                  </a:lnTo>
                  <a:lnTo>
                    <a:pt x="49887" y="2713"/>
                  </a:lnTo>
                  <a:lnTo>
                    <a:pt x="50794" y="3163"/>
                  </a:lnTo>
                  <a:lnTo>
                    <a:pt x="51670" y="3645"/>
                  </a:lnTo>
                  <a:lnTo>
                    <a:pt x="52514" y="4157"/>
                  </a:lnTo>
                  <a:lnTo>
                    <a:pt x="53328" y="4700"/>
                  </a:lnTo>
                  <a:lnTo>
                    <a:pt x="54111" y="5274"/>
                  </a:lnTo>
                  <a:lnTo>
                    <a:pt x="54863" y="5880"/>
                  </a:lnTo>
                  <a:lnTo>
                    <a:pt x="55583" y="6516"/>
                  </a:lnTo>
                  <a:lnTo>
                    <a:pt x="56273" y="7183"/>
                  </a:lnTo>
                  <a:lnTo>
                    <a:pt x="56939" y="7879"/>
                  </a:lnTo>
                  <a:lnTo>
                    <a:pt x="57571" y="8601"/>
                  </a:lnTo>
                  <a:lnTo>
                    <a:pt x="58170" y="9348"/>
                  </a:lnTo>
                  <a:lnTo>
                    <a:pt x="58735" y="10121"/>
                  </a:lnTo>
                  <a:lnTo>
                    <a:pt x="59266" y="10919"/>
                  </a:lnTo>
                  <a:lnTo>
                    <a:pt x="59763" y="11744"/>
                  </a:lnTo>
                  <a:lnTo>
                    <a:pt x="60227" y="12594"/>
                  </a:lnTo>
                  <a:lnTo>
                    <a:pt x="60657" y="13470"/>
                  </a:lnTo>
                  <a:lnTo>
                    <a:pt x="61054" y="14371"/>
                  </a:lnTo>
                  <a:lnTo>
                    <a:pt x="61417" y="15298"/>
                  </a:lnTo>
                  <a:lnTo>
                    <a:pt x="61754" y="16248"/>
                  </a:lnTo>
                  <a:lnTo>
                    <a:pt x="62055" y="17218"/>
                  </a:lnTo>
                  <a:lnTo>
                    <a:pt x="62321" y="18206"/>
                  </a:lnTo>
                  <a:lnTo>
                    <a:pt x="62552" y="19215"/>
                  </a:lnTo>
                  <a:lnTo>
                    <a:pt x="62747" y="20243"/>
                  </a:lnTo>
                  <a:lnTo>
                    <a:pt x="62907" y="21290"/>
                  </a:lnTo>
                  <a:lnTo>
                    <a:pt x="63031" y="22357"/>
                  </a:lnTo>
                  <a:lnTo>
                    <a:pt x="63119" y="23444"/>
                  </a:lnTo>
                  <a:lnTo>
                    <a:pt x="63173" y="24550"/>
                  </a:lnTo>
                  <a:lnTo>
                    <a:pt x="63190" y="25675"/>
                  </a:lnTo>
                  <a:lnTo>
                    <a:pt x="63180" y="26111"/>
                  </a:lnTo>
                  <a:lnTo>
                    <a:pt x="63166" y="26551"/>
                  </a:lnTo>
                  <a:lnTo>
                    <a:pt x="63148" y="26995"/>
                  </a:lnTo>
                  <a:lnTo>
                    <a:pt x="63127" y="27442"/>
                  </a:lnTo>
                  <a:lnTo>
                    <a:pt x="63102" y="27892"/>
                  </a:lnTo>
                  <a:lnTo>
                    <a:pt x="63073" y="28346"/>
                  </a:lnTo>
                  <a:lnTo>
                    <a:pt x="63041" y="28804"/>
                  </a:lnTo>
                  <a:lnTo>
                    <a:pt x="63006" y="29265"/>
                  </a:lnTo>
                  <a:lnTo>
                    <a:pt x="62967" y="29730"/>
                  </a:lnTo>
                  <a:lnTo>
                    <a:pt x="62924" y="30198"/>
                  </a:lnTo>
                  <a:lnTo>
                    <a:pt x="62886" y="30658"/>
                  </a:lnTo>
                  <a:lnTo>
                    <a:pt x="62843" y="31113"/>
                  </a:lnTo>
                  <a:lnTo>
                    <a:pt x="62794" y="31566"/>
                  </a:lnTo>
                  <a:lnTo>
                    <a:pt x="62740" y="32014"/>
                  </a:lnTo>
                  <a:lnTo>
                    <a:pt x="62680" y="32460"/>
                  </a:lnTo>
                  <a:lnTo>
                    <a:pt x="62616" y="32901"/>
                  </a:lnTo>
                  <a:lnTo>
                    <a:pt x="62546" y="33339"/>
                  </a:lnTo>
                  <a:lnTo>
                    <a:pt x="62470" y="33774"/>
                  </a:lnTo>
                  <a:lnTo>
                    <a:pt x="62390" y="34205"/>
                  </a:lnTo>
                  <a:lnTo>
                    <a:pt x="62304" y="34633"/>
                  </a:lnTo>
                  <a:lnTo>
                    <a:pt x="62019" y="35985"/>
                  </a:lnTo>
                  <a:lnTo>
                    <a:pt x="61699" y="37311"/>
                  </a:lnTo>
                  <a:lnTo>
                    <a:pt x="61342" y="38610"/>
                  </a:lnTo>
                  <a:lnTo>
                    <a:pt x="60948" y="39883"/>
                  </a:lnTo>
                  <a:lnTo>
                    <a:pt x="60519" y="41129"/>
                  </a:lnTo>
                  <a:lnTo>
                    <a:pt x="60053" y="42348"/>
                  </a:lnTo>
                  <a:lnTo>
                    <a:pt x="59550" y="43541"/>
                  </a:lnTo>
                  <a:lnTo>
                    <a:pt x="59011" y="44708"/>
                  </a:lnTo>
                  <a:lnTo>
                    <a:pt x="58436" y="45847"/>
                  </a:lnTo>
                  <a:lnTo>
                    <a:pt x="57825" y="46960"/>
                  </a:lnTo>
                  <a:lnTo>
                    <a:pt x="57180" y="48035"/>
                  </a:lnTo>
                  <a:lnTo>
                    <a:pt x="56505" y="49078"/>
                  </a:lnTo>
                  <a:lnTo>
                    <a:pt x="55800" y="50089"/>
                  </a:lnTo>
                  <a:lnTo>
                    <a:pt x="55065" y="51068"/>
                  </a:lnTo>
                  <a:lnTo>
                    <a:pt x="54299" y="52016"/>
                  </a:lnTo>
                  <a:lnTo>
                    <a:pt x="53504" y="52931"/>
                  </a:lnTo>
                  <a:lnTo>
                    <a:pt x="52678" y="53814"/>
                  </a:lnTo>
                  <a:lnTo>
                    <a:pt x="51822" y="54666"/>
                  </a:lnTo>
                  <a:lnTo>
                    <a:pt x="50936" y="55485"/>
                  </a:lnTo>
                  <a:lnTo>
                    <a:pt x="50020" y="56273"/>
                  </a:lnTo>
                  <a:lnTo>
                    <a:pt x="49084" y="57027"/>
                  </a:lnTo>
                  <a:lnTo>
                    <a:pt x="48120" y="57745"/>
                  </a:lnTo>
                  <a:lnTo>
                    <a:pt x="47129" y="58428"/>
                  </a:lnTo>
                  <a:lnTo>
                    <a:pt x="46111" y="59075"/>
                  </a:lnTo>
                  <a:lnTo>
                    <a:pt x="45065" y="59687"/>
                  </a:lnTo>
                  <a:lnTo>
                    <a:pt x="43991" y="60264"/>
                  </a:lnTo>
                  <a:lnTo>
                    <a:pt x="42890" y="60805"/>
                  </a:lnTo>
                  <a:lnTo>
                    <a:pt x="41761" y="61310"/>
                  </a:lnTo>
                  <a:lnTo>
                    <a:pt x="40605" y="61780"/>
                  </a:lnTo>
                  <a:lnTo>
                    <a:pt x="39422" y="62215"/>
                  </a:lnTo>
                  <a:lnTo>
                    <a:pt x="38223" y="62611"/>
                  </a:lnTo>
                  <a:lnTo>
                    <a:pt x="37004" y="62965"/>
                  </a:lnTo>
                  <a:lnTo>
                    <a:pt x="35765" y="63278"/>
                  </a:lnTo>
                  <a:lnTo>
                    <a:pt x="34505" y="63549"/>
                  </a:lnTo>
                  <a:lnTo>
                    <a:pt x="33225" y="63778"/>
                  </a:lnTo>
                  <a:lnTo>
                    <a:pt x="31924" y="63966"/>
                  </a:lnTo>
                  <a:lnTo>
                    <a:pt x="30603" y="64111"/>
                  </a:lnTo>
                  <a:lnTo>
                    <a:pt x="29262" y="64216"/>
                  </a:lnTo>
                  <a:lnTo>
                    <a:pt x="27900" y="64278"/>
                  </a:lnTo>
                  <a:lnTo>
                    <a:pt x="26518" y="64299"/>
                  </a:lnTo>
                  <a:lnTo>
                    <a:pt x="25204" y="64280"/>
                  </a:lnTo>
                  <a:lnTo>
                    <a:pt x="23924" y="64223"/>
                  </a:lnTo>
                  <a:lnTo>
                    <a:pt x="22678" y="64127"/>
                  </a:lnTo>
                  <a:lnTo>
                    <a:pt x="21466" y="63994"/>
                  </a:lnTo>
                  <a:lnTo>
                    <a:pt x="20287" y="63822"/>
                  </a:lnTo>
                  <a:lnTo>
                    <a:pt x="19142" y="63613"/>
                  </a:lnTo>
                  <a:lnTo>
                    <a:pt x="18031" y="63365"/>
                  </a:lnTo>
                  <a:lnTo>
                    <a:pt x="16953" y="63079"/>
                  </a:lnTo>
                  <a:lnTo>
                    <a:pt x="15909" y="62755"/>
                  </a:lnTo>
                  <a:lnTo>
                    <a:pt x="14899" y="62392"/>
                  </a:lnTo>
                  <a:lnTo>
                    <a:pt x="13922" y="61987"/>
                  </a:lnTo>
                  <a:lnTo>
                    <a:pt x="12978" y="61551"/>
                  </a:lnTo>
                  <a:lnTo>
                    <a:pt x="12067" y="61086"/>
                  </a:lnTo>
                  <a:lnTo>
                    <a:pt x="11189" y="60590"/>
                  </a:lnTo>
                  <a:lnTo>
                    <a:pt x="10343" y="60064"/>
                  </a:lnTo>
                  <a:lnTo>
                    <a:pt x="9530" y="59508"/>
                  </a:lnTo>
                  <a:lnTo>
                    <a:pt x="8750" y="58922"/>
                  </a:lnTo>
                  <a:lnTo>
                    <a:pt x="8003" y="58305"/>
                  </a:lnTo>
                  <a:lnTo>
                    <a:pt x="7288" y="57659"/>
                  </a:lnTo>
                  <a:lnTo>
                    <a:pt x="6607" y="56982"/>
                  </a:lnTo>
                  <a:lnTo>
                    <a:pt x="5966" y="56268"/>
                  </a:lnTo>
                  <a:lnTo>
                    <a:pt x="5358" y="55528"/>
                  </a:lnTo>
                  <a:lnTo>
                    <a:pt x="4782" y="54761"/>
                  </a:lnTo>
                  <a:lnTo>
                    <a:pt x="4237" y="53967"/>
                  </a:lnTo>
                  <a:lnTo>
                    <a:pt x="3724" y="53146"/>
                  </a:lnTo>
                  <a:lnTo>
                    <a:pt x="3244" y="52299"/>
                  </a:lnTo>
                  <a:lnTo>
                    <a:pt x="2795" y="51426"/>
                  </a:lnTo>
                  <a:lnTo>
                    <a:pt x="2378" y="50526"/>
                  </a:lnTo>
                  <a:lnTo>
                    <a:pt x="1993" y="49599"/>
                  </a:lnTo>
                  <a:lnTo>
                    <a:pt x="1640" y="48645"/>
                  </a:lnTo>
                  <a:lnTo>
                    <a:pt x="1329" y="47669"/>
                  </a:lnTo>
                  <a:lnTo>
                    <a:pt x="1050" y="46673"/>
                  </a:lnTo>
                  <a:lnTo>
                    <a:pt x="803" y="45657"/>
                  </a:lnTo>
                  <a:lnTo>
                    <a:pt x="590" y="44622"/>
                  </a:lnTo>
                  <a:lnTo>
                    <a:pt x="410" y="43568"/>
                  </a:lnTo>
                  <a:lnTo>
                    <a:pt x="262" y="42494"/>
                  </a:lnTo>
                  <a:lnTo>
                    <a:pt x="147" y="41400"/>
                  </a:lnTo>
                  <a:lnTo>
                    <a:pt x="65" y="40287"/>
                  </a:lnTo>
                  <a:lnTo>
                    <a:pt x="16" y="39155"/>
                  </a:lnTo>
                  <a:lnTo>
                    <a:pt x="0" y="38003"/>
                  </a:lnTo>
                  <a:lnTo>
                    <a:pt x="1" y="37594"/>
                  </a:lnTo>
                  <a:lnTo>
                    <a:pt x="7" y="37183"/>
                  </a:lnTo>
                  <a:lnTo>
                    <a:pt x="15" y="36771"/>
                  </a:lnTo>
                  <a:lnTo>
                    <a:pt x="28" y="36357"/>
                  </a:lnTo>
                  <a:lnTo>
                    <a:pt x="44" y="35941"/>
                  </a:lnTo>
                  <a:lnTo>
                    <a:pt x="63" y="35523"/>
                  </a:lnTo>
                  <a:lnTo>
                    <a:pt x="86" y="35103"/>
                  </a:lnTo>
                  <a:lnTo>
                    <a:pt x="113" y="34682"/>
                  </a:lnTo>
                  <a:lnTo>
                    <a:pt x="143" y="34259"/>
                  </a:lnTo>
                  <a:lnTo>
                    <a:pt x="177" y="33834"/>
                  </a:lnTo>
                  <a:lnTo>
                    <a:pt x="223" y="33408"/>
                  </a:lnTo>
                  <a:lnTo>
                    <a:pt x="274" y="32981"/>
                  </a:lnTo>
                  <a:lnTo>
                    <a:pt x="330" y="32553"/>
                  </a:lnTo>
                  <a:lnTo>
                    <a:pt x="390" y="32124"/>
                  </a:lnTo>
                  <a:lnTo>
                    <a:pt x="454" y="31695"/>
                  </a:lnTo>
                  <a:lnTo>
                    <a:pt x="523" y="31264"/>
                  </a:lnTo>
                  <a:lnTo>
                    <a:pt x="596" y="30833"/>
                  </a:lnTo>
                  <a:lnTo>
                    <a:pt x="674" y="30400"/>
                  </a:lnTo>
                  <a:lnTo>
                    <a:pt x="756" y="29967"/>
                  </a:lnTo>
                  <a:lnTo>
                    <a:pt x="842" y="29533"/>
                  </a:lnTo>
                  <a:lnTo>
                    <a:pt x="1126" y="28215"/>
                  </a:lnTo>
                  <a:lnTo>
                    <a:pt x="1445" y="26920"/>
                  </a:lnTo>
                  <a:lnTo>
                    <a:pt x="1800" y="25650"/>
                  </a:lnTo>
                  <a:lnTo>
                    <a:pt x="2190" y="24403"/>
                  </a:lnTo>
                  <a:lnTo>
                    <a:pt x="2616" y="23181"/>
                  </a:lnTo>
                  <a:lnTo>
                    <a:pt x="3077" y="21982"/>
                  </a:lnTo>
                  <a:lnTo>
                    <a:pt x="3574" y="20807"/>
                  </a:lnTo>
                  <a:lnTo>
                    <a:pt x="4106" y="19657"/>
                  </a:lnTo>
                  <a:lnTo>
                    <a:pt x="4673" y="18530"/>
                  </a:lnTo>
                  <a:lnTo>
                    <a:pt x="5276" y="17427"/>
                  </a:lnTo>
                  <a:lnTo>
                    <a:pt x="5912" y="16352"/>
                  </a:lnTo>
                  <a:lnTo>
                    <a:pt x="6578" y="15309"/>
                  </a:lnTo>
                  <a:lnTo>
                    <a:pt x="7275" y="14298"/>
                  </a:lnTo>
                  <a:lnTo>
                    <a:pt x="8001" y="13319"/>
                  </a:lnTo>
                  <a:lnTo>
                    <a:pt x="8758" y="12372"/>
                  </a:lnTo>
                  <a:lnTo>
                    <a:pt x="9544" y="11456"/>
                  </a:lnTo>
                  <a:lnTo>
                    <a:pt x="10361" y="10573"/>
                  </a:lnTo>
                  <a:lnTo>
                    <a:pt x="11208" y="9722"/>
                  </a:lnTo>
                  <a:lnTo>
                    <a:pt x="12085" y="8902"/>
                  </a:lnTo>
                  <a:lnTo>
                    <a:pt x="12992" y="8115"/>
                  </a:lnTo>
                  <a:lnTo>
                    <a:pt x="13937" y="7352"/>
                  </a:lnTo>
                  <a:lnTo>
                    <a:pt x="14908" y="6626"/>
                  </a:lnTo>
                  <a:lnTo>
                    <a:pt x="15906" y="5937"/>
                  </a:lnTo>
                  <a:lnTo>
                    <a:pt x="16930" y="5284"/>
                  </a:lnTo>
                  <a:lnTo>
                    <a:pt x="17981" y="4667"/>
                  </a:lnTo>
                  <a:lnTo>
                    <a:pt x="19059" y="4086"/>
                  </a:lnTo>
                  <a:lnTo>
                    <a:pt x="20163" y="3542"/>
                  </a:lnTo>
                  <a:lnTo>
                    <a:pt x="21294" y="3034"/>
                  </a:lnTo>
                  <a:lnTo>
                    <a:pt x="22451" y="2563"/>
                  </a:lnTo>
                  <a:lnTo>
                    <a:pt x="23635" y="2128"/>
                  </a:lnTo>
                  <a:lnTo>
                    <a:pt x="24843" y="1724"/>
                  </a:lnTo>
                  <a:lnTo>
                    <a:pt x="26072" y="1362"/>
                  </a:lnTo>
                  <a:lnTo>
                    <a:pt x="27323" y="1042"/>
                  </a:lnTo>
                  <a:lnTo>
                    <a:pt x="28595" y="766"/>
                  </a:lnTo>
                  <a:lnTo>
                    <a:pt x="29888" y="532"/>
                  </a:lnTo>
                  <a:lnTo>
                    <a:pt x="31202" y="340"/>
                  </a:lnTo>
                  <a:lnTo>
                    <a:pt x="32538" y="191"/>
                  </a:lnTo>
                  <a:lnTo>
                    <a:pt x="33895" y="85"/>
                  </a:lnTo>
                  <a:lnTo>
                    <a:pt x="35273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671051" y="3500448"/>
              <a:ext cx="46251" cy="50597"/>
            </a:xfrm>
            <a:custGeom>
              <a:avLst/>
              <a:pathLst>
                <a:path w="46251" h="50597">
                  <a:moveTo>
                    <a:pt x="27804" y="0"/>
                  </a:moveTo>
                  <a:lnTo>
                    <a:pt x="26655" y="16"/>
                  </a:lnTo>
                  <a:lnTo>
                    <a:pt x="25531" y="65"/>
                  </a:lnTo>
                  <a:lnTo>
                    <a:pt x="24434" y="147"/>
                  </a:lnTo>
                  <a:lnTo>
                    <a:pt x="23362" y="262"/>
                  </a:lnTo>
                  <a:lnTo>
                    <a:pt x="22316" y="410"/>
                  </a:lnTo>
                  <a:lnTo>
                    <a:pt x="21296" y="590"/>
                  </a:lnTo>
                  <a:lnTo>
                    <a:pt x="20301" y="803"/>
                  </a:lnTo>
                  <a:lnTo>
                    <a:pt x="19332" y="1050"/>
                  </a:lnTo>
                  <a:lnTo>
                    <a:pt x="18389" y="1329"/>
                  </a:lnTo>
                  <a:lnTo>
                    <a:pt x="17471" y="1640"/>
                  </a:lnTo>
                  <a:lnTo>
                    <a:pt x="16578" y="1983"/>
                  </a:lnTo>
                  <a:lnTo>
                    <a:pt x="15708" y="2355"/>
                  </a:lnTo>
                  <a:lnTo>
                    <a:pt x="14861" y="2756"/>
                  </a:lnTo>
                  <a:lnTo>
                    <a:pt x="14037" y="3187"/>
                  </a:lnTo>
                  <a:lnTo>
                    <a:pt x="13236" y="3647"/>
                  </a:lnTo>
                  <a:lnTo>
                    <a:pt x="12459" y="4136"/>
                  </a:lnTo>
                  <a:lnTo>
                    <a:pt x="11704" y="4654"/>
                  </a:lnTo>
                  <a:lnTo>
                    <a:pt x="10972" y="5202"/>
                  </a:lnTo>
                  <a:lnTo>
                    <a:pt x="10263" y="5779"/>
                  </a:lnTo>
                  <a:lnTo>
                    <a:pt x="9578" y="6385"/>
                  </a:lnTo>
                  <a:lnTo>
                    <a:pt x="8924" y="7020"/>
                  </a:lnTo>
                  <a:lnTo>
                    <a:pt x="8294" y="7682"/>
                  </a:lnTo>
                  <a:lnTo>
                    <a:pt x="7686" y="8371"/>
                  </a:lnTo>
                  <a:lnTo>
                    <a:pt x="7102" y="9088"/>
                  </a:lnTo>
                  <a:lnTo>
                    <a:pt x="6540" y="9833"/>
                  </a:lnTo>
                  <a:lnTo>
                    <a:pt x="6002" y="10605"/>
                  </a:lnTo>
                  <a:lnTo>
                    <a:pt x="5487" y="11404"/>
                  </a:lnTo>
                  <a:lnTo>
                    <a:pt x="4994" y="12231"/>
                  </a:lnTo>
                  <a:lnTo>
                    <a:pt x="4525" y="13086"/>
                  </a:lnTo>
                  <a:lnTo>
                    <a:pt x="4079" y="13968"/>
                  </a:lnTo>
                  <a:lnTo>
                    <a:pt x="3655" y="14876"/>
                  </a:lnTo>
                  <a:lnTo>
                    <a:pt x="3251" y="15807"/>
                  </a:lnTo>
                  <a:lnTo>
                    <a:pt x="2867" y="16763"/>
                  </a:lnTo>
                  <a:lnTo>
                    <a:pt x="2504" y="17743"/>
                  </a:lnTo>
                  <a:lnTo>
                    <a:pt x="2161" y="18746"/>
                  </a:lnTo>
                  <a:lnTo>
                    <a:pt x="1839" y="19774"/>
                  </a:lnTo>
                  <a:lnTo>
                    <a:pt x="1537" y="20825"/>
                  </a:lnTo>
                  <a:lnTo>
                    <a:pt x="1255" y="21900"/>
                  </a:lnTo>
                  <a:lnTo>
                    <a:pt x="994" y="23000"/>
                  </a:lnTo>
                  <a:lnTo>
                    <a:pt x="753" y="24123"/>
                  </a:lnTo>
                  <a:lnTo>
                    <a:pt x="676" y="24505"/>
                  </a:lnTo>
                  <a:lnTo>
                    <a:pt x="603" y="24887"/>
                  </a:lnTo>
                  <a:lnTo>
                    <a:pt x="534" y="25271"/>
                  </a:lnTo>
                  <a:lnTo>
                    <a:pt x="470" y="25655"/>
                  </a:lnTo>
                  <a:lnTo>
                    <a:pt x="410" y="26041"/>
                  </a:lnTo>
                  <a:lnTo>
                    <a:pt x="354" y="26427"/>
                  </a:lnTo>
                  <a:lnTo>
                    <a:pt x="303" y="26814"/>
                  </a:lnTo>
                  <a:lnTo>
                    <a:pt x="257" y="27202"/>
                  </a:lnTo>
                  <a:lnTo>
                    <a:pt x="215" y="27591"/>
                  </a:lnTo>
                  <a:lnTo>
                    <a:pt x="177" y="27981"/>
                  </a:lnTo>
                  <a:lnTo>
                    <a:pt x="143" y="28360"/>
                  </a:lnTo>
                  <a:lnTo>
                    <a:pt x="113" y="28737"/>
                  </a:lnTo>
                  <a:lnTo>
                    <a:pt x="86" y="29109"/>
                  </a:lnTo>
                  <a:lnTo>
                    <a:pt x="63" y="29478"/>
                  </a:lnTo>
                  <a:lnTo>
                    <a:pt x="44" y="29843"/>
                  </a:lnTo>
                  <a:lnTo>
                    <a:pt x="28" y="30205"/>
                  </a:lnTo>
                  <a:lnTo>
                    <a:pt x="15" y="30564"/>
                  </a:lnTo>
                  <a:lnTo>
                    <a:pt x="7" y="30918"/>
                  </a:lnTo>
                  <a:lnTo>
                    <a:pt x="1" y="31269"/>
                  </a:lnTo>
                  <a:lnTo>
                    <a:pt x="0" y="31617"/>
                  </a:lnTo>
                  <a:lnTo>
                    <a:pt x="12" y="32555"/>
                  </a:lnTo>
                  <a:lnTo>
                    <a:pt x="49" y="33469"/>
                  </a:lnTo>
                  <a:lnTo>
                    <a:pt x="111" y="34360"/>
                  </a:lnTo>
                  <a:lnTo>
                    <a:pt x="198" y="35229"/>
                  </a:lnTo>
                  <a:lnTo>
                    <a:pt x="310" y="36074"/>
                  </a:lnTo>
                  <a:lnTo>
                    <a:pt x="446" y="36896"/>
                  </a:lnTo>
                  <a:lnTo>
                    <a:pt x="608" y="37695"/>
                  </a:lnTo>
                  <a:lnTo>
                    <a:pt x="794" y="38471"/>
                  </a:lnTo>
                  <a:lnTo>
                    <a:pt x="1005" y="39224"/>
                  </a:lnTo>
                  <a:lnTo>
                    <a:pt x="1241" y="39954"/>
                  </a:lnTo>
                  <a:lnTo>
                    <a:pt x="1501" y="40652"/>
                  </a:lnTo>
                  <a:lnTo>
                    <a:pt x="1782" y="41327"/>
                  </a:lnTo>
                  <a:lnTo>
                    <a:pt x="2086" y="41979"/>
                  </a:lnTo>
                  <a:lnTo>
                    <a:pt x="2412" y="42607"/>
                  </a:lnTo>
                  <a:lnTo>
                    <a:pt x="2760" y="43213"/>
                  </a:lnTo>
                  <a:lnTo>
                    <a:pt x="3130" y="43796"/>
                  </a:lnTo>
                  <a:lnTo>
                    <a:pt x="3523" y="44356"/>
                  </a:lnTo>
                  <a:lnTo>
                    <a:pt x="3937" y="44892"/>
                  </a:lnTo>
                  <a:lnTo>
                    <a:pt x="4374" y="45406"/>
                  </a:lnTo>
                  <a:lnTo>
                    <a:pt x="4833" y="45896"/>
                  </a:lnTo>
                  <a:lnTo>
                    <a:pt x="5322" y="46355"/>
                  </a:lnTo>
                  <a:lnTo>
                    <a:pt x="5832" y="46790"/>
                  </a:lnTo>
                  <a:lnTo>
                    <a:pt x="6362" y="47202"/>
                  </a:lnTo>
                  <a:lnTo>
                    <a:pt x="6912" y="47592"/>
                  </a:lnTo>
                  <a:lnTo>
                    <a:pt x="7483" y="47958"/>
                  </a:lnTo>
                  <a:lnTo>
                    <a:pt x="8074" y="48301"/>
                  </a:lnTo>
                  <a:lnTo>
                    <a:pt x="8685" y="48621"/>
                  </a:lnTo>
                  <a:lnTo>
                    <a:pt x="9317" y="48919"/>
                  </a:lnTo>
                  <a:lnTo>
                    <a:pt x="9969" y="49193"/>
                  </a:lnTo>
                  <a:lnTo>
                    <a:pt x="10642" y="49444"/>
                  </a:lnTo>
                  <a:lnTo>
                    <a:pt x="11343" y="49663"/>
                  </a:lnTo>
                  <a:lnTo>
                    <a:pt x="12061" y="49859"/>
                  </a:lnTo>
                  <a:lnTo>
                    <a:pt x="12797" y="50032"/>
                  </a:lnTo>
                  <a:lnTo>
                    <a:pt x="13551" y="50182"/>
                  </a:lnTo>
                  <a:lnTo>
                    <a:pt x="14323" y="50308"/>
                  </a:lnTo>
                  <a:lnTo>
                    <a:pt x="15112" y="50412"/>
                  </a:lnTo>
                  <a:lnTo>
                    <a:pt x="15919" y="50493"/>
                  </a:lnTo>
                  <a:lnTo>
                    <a:pt x="16744" y="50550"/>
                  </a:lnTo>
                  <a:lnTo>
                    <a:pt x="17587" y="50585"/>
                  </a:lnTo>
                  <a:lnTo>
                    <a:pt x="18447" y="50597"/>
                  </a:lnTo>
                  <a:lnTo>
                    <a:pt x="19604" y="50580"/>
                  </a:lnTo>
                  <a:lnTo>
                    <a:pt x="20735" y="50531"/>
                  </a:lnTo>
                  <a:lnTo>
                    <a:pt x="21839" y="50449"/>
                  </a:lnTo>
                  <a:lnTo>
                    <a:pt x="22917" y="50334"/>
                  </a:lnTo>
                  <a:lnTo>
                    <a:pt x="23968" y="50186"/>
                  </a:lnTo>
                  <a:lnTo>
                    <a:pt x="24992" y="50006"/>
                  </a:lnTo>
                  <a:lnTo>
                    <a:pt x="25990" y="49793"/>
                  </a:lnTo>
                  <a:lnTo>
                    <a:pt x="26961" y="49546"/>
                  </a:lnTo>
                  <a:lnTo>
                    <a:pt x="27905" y="49268"/>
                  </a:lnTo>
                  <a:lnTo>
                    <a:pt x="28823" y="48956"/>
                  </a:lnTo>
                  <a:lnTo>
                    <a:pt x="29725" y="48605"/>
                  </a:lnTo>
                  <a:lnTo>
                    <a:pt x="30601" y="48225"/>
                  </a:lnTo>
                  <a:lnTo>
                    <a:pt x="31452" y="47817"/>
                  </a:lnTo>
                  <a:lnTo>
                    <a:pt x="32279" y="47381"/>
                  </a:lnTo>
                  <a:lnTo>
                    <a:pt x="33080" y="46916"/>
                  </a:lnTo>
                  <a:lnTo>
                    <a:pt x="33857" y="46423"/>
                  </a:lnTo>
                  <a:lnTo>
                    <a:pt x="34609" y="45901"/>
                  </a:lnTo>
                  <a:lnTo>
                    <a:pt x="35337" y="45352"/>
                  </a:lnTo>
                  <a:lnTo>
                    <a:pt x="36039" y="44773"/>
                  </a:lnTo>
                  <a:lnTo>
                    <a:pt x="36717" y="44167"/>
                  </a:lnTo>
                  <a:lnTo>
                    <a:pt x="37370" y="43524"/>
                  </a:lnTo>
                  <a:lnTo>
                    <a:pt x="38001" y="42856"/>
                  </a:lnTo>
                  <a:lnTo>
                    <a:pt x="38608" y="42162"/>
                  </a:lnTo>
                  <a:lnTo>
                    <a:pt x="39193" y="41442"/>
                  </a:lnTo>
                  <a:lnTo>
                    <a:pt x="39754" y="40697"/>
                  </a:lnTo>
                  <a:lnTo>
                    <a:pt x="40293" y="39926"/>
                  </a:lnTo>
                  <a:lnTo>
                    <a:pt x="40808" y="39129"/>
                  </a:lnTo>
                  <a:lnTo>
                    <a:pt x="41300" y="38306"/>
                  </a:lnTo>
                  <a:lnTo>
                    <a:pt x="41769" y="37458"/>
                  </a:lnTo>
                  <a:lnTo>
                    <a:pt x="42215" y="36584"/>
                  </a:lnTo>
                  <a:lnTo>
                    <a:pt x="42648" y="35677"/>
                  </a:lnTo>
                  <a:lnTo>
                    <a:pt x="43058" y="34750"/>
                  </a:lnTo>
                  <a:lnTo>
                    <a:pt x="43446" y="33801"/>
                  </a:lnTo>
                  <a:lnTo>
                    <a:pt x="43812" y="32830"/>
                  </a:lnTo>
                  <a:lnTo>
                    <a:pt x="44156" y="31839"/>
                  </a:lnTo>
                  <a:lnTo>
                    <a:pt x="44477" y="30826"/>
                  </a:lnTo>
                  <a:lnTo>
                    <a:pt x="44776" y="29792"/>
                  </a:lnTo>
                  <a:lnTo>
                    <a:pt x="45054" y="28737"/>
                  </a:lnTo>
                  <a:lnTo>
                    <a:pt x="45308" y="27660"/>
                  </a:lnTo>
                  <a:lnTo>
                    <a:pt x="45541" y="26562"/>
                  </a:lnTo>
                  <a:lnTo>
                    <a:pt x="45618" y="26188"/>
                  </a:lnTo>
                  <a:lnTo>
                    <a:pt x="45690" y="25812"/>
                  </a:lnTo>
                  <a:lnTo>
                    <a:pt x="45757" y="25432"/>
                  </a:lnTo>
                  <a:lnTo>
                    <a:pt x="45818" y="25051"/>
                  </a:lnTo>
                  <a:lnTo>
                    <a:pt x="45874" y="24666"/>
                  </a:lnTo>
                  <a:lnTo>
                    <a:pt x="45924" y="24279"/>
                  </a:lnTo>
                  <a:lnTo>
                    <a:pt x="45970" y="23889"/>
                  </a:lnTo>
                  <a:lnTo>
                    <a:pt x="46010" y="23497"/>
                  </a:lnTo>
                  <a:lnTo>
                    <a:pt x="46044" y="23102"/>
                  </a:lnTo>
                  <a:lnTo>
                    <a:pt x="46073" y="22704"/>
                  </a:lnTo>
                  <a:lnTo>
                    <a:pt x="46107" y="22308"/>
                  </a:lnTo>
                  <a:lnTo>
                    <a:pt x="46137" y="21918"/>
                  </a:lnTo>
                  <a:lnTo>
                    <a:pt x="46164" y="21535"/>
                  </a:lnTo>
                  <a:lnTo>
                    <a:pt x="46187" y="21157"/>
                  </a:lnTo>
                  <a:lnTo>
                    <a:pt x="46206" y="20786"/>
                  </a:lnTo>
                  <a:lnTo>
                    <a:pt x="46222" y="20421"/>
                  </a:lnTo>
                  <a:lnTo>
                    <a:pt x="46235" y="20062"/>
                  </a:lnTo>
                  <a:lnTo>
                    <a:pt x="46244" y="19710"/>
                  </a:lnTo>
                  <a:lnTo>
                    <a:pt x="46249" y="19363"/>
                  </a:lnTo>
                  <a:lnTo>
                    <a:pt x="46251" y="19023"/>
                  </a:lnTo>
                  <a:lnTo>
                    <a:pt x="46238" y="18086"/>
                  </a:lnTo>
                  <a:lnTo>
                    <a:pt x="46199" y="17173"/>
                  </a:lnTo>
                  <a:lnTo>
                    <a:pt x="46135" y="16284"/>
                  </a:lnTo>
                  <a:lnTo>
                    <a:pt x="46045" y="15419"/>
                  </a:lnTo>
                  <a:lnTo>
                    <a:pt x="45929" y="14578"/>
                  </a:lnTo>
                  <a:lnTo>
                    <a:pt x="45788" y="13760"/>
                  </a:lnTo>
                  <a:lnTo>
                    <a:pt x="45621" y="12967"/>
                  </a:lnTo>
                  <a:lnTo>
                    <a:pt x="45428" y="12198"/>
                  </a:lnTo>
                  <a:lnTo>
                    <a:pt x="45209" y="11452"/>
                  </a:lnTo>
                  <a:lnTo>
                    <a:pt x="44965" y="10731"/>
                  </a:lnTo>
                  <a:lnTo>
                    <a:pt x="44697" y="10025"/>
                  </a:lnTo>
                  <a:lnTo>
                    <a:pt x="44406" y="9344"/>
                  </a:lnTo>
                  <a:lnTo>
                    <a:pt x="44093" y="8687"/>
                  </a:lnTo>
                  <a:lnTo>
                    <a:pt x="43759" y="8056"/>
                  </a:lnTo>
                  <a:lnTo>
                    <a:pt x="43402" y="7449"/>
                  </a:lnTo>
                  <a:lnTo>
                    <a:pt x="43023" y="6868"/>
                  </a:lnTo>
                  <a:lnTo>
                    <a:pt x="42621" y="6311"/>
                  </a:lnTo>
                  <a:lnTo>
                    <a:pt x="42198" y="5778"/>
                  </a:lnTo>
                  <a:lnTo>
                    <a:pt x="41752" y="5271"/>
                  </a:lnTo>
                  <a:lnTo>
                    <a:pt x="41284" y="4789"/>
                  </a:lnTo>
                  <a:lnTo>
                    <a:pt x="40795" y="4322"/>
                  </a:lnTo>
                  <a:lnTo>
                    <a:pt x="40286" y="3879"/>
                  </a:lnTo>
                  <a:lnTo>
                    <a:pt x="39756" y="3460"/>
                  </a:lnTo>
                  <a:lnTo>
                    <a:pt x="39205" y="3065"/>
                  </a:lnTo>
                  <a:lnTo>
                    <a:pt x="38635" y="2693"/>
                  </a:lnTo>
                  <a:lnTo>
                    <a:pt x="38044" y="2346"/>
                  </a:lnTo>
                  <a:lnTo>
                    <a:pt x="37432" y="2023"/>
                  </a:lnTo>
                  <a:lnTo>
                    <a:pt x="36800" y="1724"/>
                  </a:lnTo>
                  <a:lnTo>
                    <a:pt x="36148" y="1448"/>
                  </a:lnTo>
                  <a:lnTo>
                    <a:pt x="35475" y="1197"/>
                  </a:lnTo>
                  <a:lnTo>
                    <a:pt x="34784" y="969"/>
                  </a:lnTo>
                  <a:lnTo>
                    <a:pt x="34076" y="766"/>
                  </a:lnTo>
                  <a:lnTo>
                    <a:pt x="33351" y="586"/>
                  </a:lnTo>
                  <a:lnTo>
                    <a:pt x="32609" y="431"/>
                  </a:lnTo>
                  <a:lnTo>
                    <a:pt x="31850" y="299"/>
                  </a:lnTo>
                  <a:lnTo>
                    <a:pt x="31074" y="191"/>
                  </a:lnTo>
                  <a:lnTo>
                    <a:pt x="30282" y="107"/>
                  </a:lnTo>
                  <a:lnTo>
                    <a:pt x="29473" y="47"/>
                  </a:lnTo>
                  <a:lnTo>
                    <a:pt x="2864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731094" y="3494550"/>
              <a:ext cx="62836" cy="62481"/>
            </a:xfrm>
            <a:custGeom>
              <a:avLst/>
              <a:pathLst>
                <a:path w="62836" h="62481">
                  <a:moveTo>
                    <a:pt x="40974" y="62481"/>
                  </a:moveTo>
                  <a:lnTo>
                    <a:pt x="17427" y="8824"/>
                  </a:lnTo>
                  <a:lnTo>
                    <a:pt x="17373" y="9233"/>
                  </a:lnTo>
                  <a:lnTo>
                    <a:pt x="17319" y="9644"/>
                  </a:lnTo>
                  <a:lnTo>
                    <a:pt x="17263" y="10056"/>
                  </a:lnTo>
                  <a:lnTo>
                    <a:pt x="17207" y="10470"/>
                  </a:lnTo>
                  <a:lnTo>
                    <a:pt x="17150" y="10886"/>
                  </a:lnTo>
                  <a:lnTo>
                    <a:pt x="17092" y="11304"/>
                  </a:lnTo>
                  <a:lnTo>
                    <a:pt x="17033" y="11723"/>
                  </a:lnTo>
                  <a:lnTo>
                    <a:pt x="16973" y="12145"/>
                  </a:lnTo>
                  <a:lnTo>
                    <a:pt x="16912" y="12568"/>
                  </a:lnTo>
                  <a:lnTo>
                    <a:pt x="16850" y="12992"/>
                  </a:lnTo>
                  <a:lnTo>
                    <a:pt x="16796" y="13359"/>
                  </a:lnTo>
                  <a:lnTo>
                    <a:pt x="16740" y="13730"/>
                  </a:lnTo>
                  <a:lnTo>
                    <a:pt x="16683" y="14107"/>
                  </a:lnTo>
                  <a:lnTo>
                    <a:pt x="16623" y="14490"/>
                  </a:lnTo>
                  <a:lnTo>
                    <a:pt x="16562" y="14877"/>
                  </a:lnTo>
                  <a:lnTo>
                    <a:pt x="16499" y="15270"/>
                  </a:lnTo>
                  <a:lnTo>
                    <a:pt x="16434" y="15668"/>
                  </a:lnTo>
                  <a:lnTo>
                    <a:pt x="16368" y="16072"/>
                  </a:lnTo>
                  <a:lnTo>
                    <a:pt x="16300" y="16481"/>
                  </a:lnTo>
                  <a:lnTo>
                    <a:pt x="16230" y="16895"/>
                  </a:lnTo>
                  <a:lnTo>
                    <a:pt x="16167" y="17300"/>
                  </a:lnTo>
                  <a:lnTo>
                    <a:pt x="16104" y="17698"/>
                  </a:lnTo>
                  <a:lnTo>
                    <a:pt x="16039" y="18091"/>
                  </a:lnTo>
                  <a:lnTo>
                    <a:pt x="15974" y="18477"/>
                  </a:lnTo>
                  <a:lnTo>
                    <a:pt x="15908" y="18857"/>
                  </a:lnTo>
                  <a:lnTo>
                    <a:pt x="15841" y="19231"/>
                  </a:lnTo>
                  <a:lnTo>
                    <a:pt x="15773" y="19598"/>
                  </a:lnTo>
                  <a:lnTo>
                    <a:pt x="15705" y="19960"/>
                  </a:lnTo>
                  <a:lnTo>
                    <a:pt x="15635" y="20315"/>
                  </a:lnTo>
                  <a:lnTo>
                    <a:pt x="15564" y="20664"/>
                  </a:lnTo>
                  <a:lnTo>
                    <a:pt x="7538" y="62481"/>
                  </a:lnTo>
                  <a:lnTo>
                    <a:pt x="0" y="62481"/>
                  </a:lnTo>
                  <a:lnTo>
                    <a:pt x="12106" y="0"/>
                  </a:lnTo>
                  <a:lnTo>
                    <a:pt x="21507" y="0"/>
                  </a:lnTo>
                  <a:lnTo>
                    <a:pt x="45187" y="53878"/>
                  </a:lnTo>
                  <a:lnTo>
                    <a:pt x="45240" y="53494"/>
                  </a:lnTo>
                  <a:lnTo>
                    <a:pt x="45295" y="53106"/>
                  </a:lnTo>
                  <a:lnTo>
                    <a:pt x="45350" y="52714"/>
                  </a:lnTo>
                  <a:lnTo>
                    <a:pt x="45406" y="52317"/>
                  </a:lnTo>
                  <a:lnTo>
                    <a:pt x="45464" y="51916"/>
                  </a:lnTo>
                  <a:lnTo>
                    <a:pt x="45522" y="51510"/>
                  </a:lnTo>
                  <a:lnTo>
                    <a:pt x="45581" y="51100"/>
                  </a:lnTo>
                  <a:lnTo>
                    <a:pt x="45641" y="50685"/>
                  </a:lnTo>
                  <a:lnTo>
                    <a:pt x="45701" y="50266"/>
                  </a:lnTo>
                  <a:lnTo>
                    <a:pt x="45763" y="49843"/>
                  </a:lnTo>
                  <a:lnTo>
                    <a:pt x="45817" y="49475"/>
                  </a:lnTo>
                  <a:lnTo>
                    <a:pt x="45873" y="49100"/>
                  </a:lnTo>
                  <a:lnTo>
                    <a:pt x="45931" y="48716"/>
                  </a:lnTo>
                  <a:lnTo>
                    <a:pt x="45990" y="48324"/>
                  </a:lnTo>
                  <a:lnTo>
                    <a:pt x="46051" y="47925"/>
                  </a:lnTo>
                  <a:lnTo>
                    <a:pt x="46114" y="47517"/>
                  </a:lnTo>
                  <a:lnTo>
                    <a:pt x="46179" y="47102"/>
                  </a:lnTo>
                  <a:lnTo>
                    <a:pt x="46245" y="46678"/>
                  </a:lnTo>
                  <a:lnTo>
                    <a:pt x="46314" y="46247"/>
                  </a:lnTo>
                  <a:lnTo>
                    <a:pt x="46384" y="45807"/>
                  </a:lnTo>
                  <a:lnTo>
                    <a:pt x="46456" y="45355"/>
                  </a:lnTo>
                  <a:lnTo>
                    <a:pt x="46529" y="44903"/>
                  </a:lnTo>
                  <a:lnTo>
                    <a:pt x="46605" y="44450"/>
                  </a:lnTo>
                  <a:lnTo>
                    <a:pt x="46682" y="43998"/>
                  </a:lnTo>
                  <a:lnTo>
                    <a:pt x="46761" y="43546"/>
                  </a:lnTo>
                  <a:lnTo>
                    <a:pt x="46841" y="43093"/>
                  </a:lnTo>
                  <a:lnTo>
                    <a:pt x="46924" y="42641"/>
                  </a:lnTo>
                  <a:lnTo>
                    <a:pt x="47008" y="42189"/>
                  </a:lnTo>
                  <a:lnTo>
                    <a:pt x="47094" y="41737"/>
                  </a:lnTo>
                  <a:lnTo>
                    <a:pt x="47182" y="41284"/>
                  </a:lnTo>
                  <a:lnTo>
                    <a:pt x="55208" y="0"/>
                  </a:lnTo>
                  <a:lnTo>
                    <a:pt x="62836" y="0"/>
                  </a:lnTo>
                  <a:lnTo>
                    <a:pt x="50730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789407" y="3494550"/>
              <a:ext cx="60175" cy="62481"/>
            </a:xfrm>
            <a:custGeom>
              <a:avLst/>
              <a:pathLst>
                <a:path w="60175" h="62481">
                  <a:moveTo>
                    <a:pt x="51528" y="62481"/>
                  </a:moveTo>
                  <a:lnTo>
                    <a:pt x="48202" y="44211"/>
                  </a:lnTo>
                  <a:lnTo>
                    <a:pt x="19866" y="44211"/>
                  </a:lnTo>
                  <a:lnTo>
                    <a:pt x="9223" y="62481"/>
                  </a:lnTo>
                  <a:lnTo>
                    <a:pt x="0" y="62481"/>
                  </a:lnTo>
                  <a:lnTo>
                    <a:pt x="37604" y="0"/>
                  </a:lnTo>
                  <a:lnTo>
                    <a:pt x="47226" y="0"/>
                  </a:lnTo>
                  <a:lnTo>
                    <a:pt x="60175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812998" y="3501436"/>
              <a:ext cx="23369" cy="30718"/>
            </a:xfrm>
            <a:custGeom>
              <a:avLst/>
              <a:pathLst>
                <a:path w="23369" h="30718">
                  <a:moveTo>
                    <a:pt x="19511" y="9743"/>
                  </a:moveTo>
                  <a:lnTo>
                    <a:pt x="19440" y="9380"/>
                  </a:lnTo>
                  <a:lnTo>
                    <a:pt x="19369" y="9019"/>
                  </a:lnTo>
                  <a:lnTo>
                    <a:pt x="19298" y="8660"/>
                  </a:lnTo>
                  <a:lnTo>
                    <a:pt x="19227" y="8303"/>
                  </a:lnTo>
                  <a:lnTo>
                    <a:pt x="19156" y="7947"/>
                  </a:lnTo>
                  <a:lnTo>
                    <a:pt x="19085" y="7593"/>
                  </a:lnTo>
                  <a:lnTo>
                    <a:pt x="19014" y="7241"/>
                  </a:lnTo>
                  <a:lnTo>
                    <a:pt x="18943" y="6891"/>
                  </a:lnTo>
                  <a:lnTo>
                    <a:pt x="18873" y="6542"/>
                  </a:lnTo>
                  <a:lnTo>
                    <a:pt x="18802" y="6195"/>
                  </a:lnTo>
                  <a:lnTo>
                    <a:pt x="18740" y="5853"/>
                  </a:lnTo>
                  <a:lnTo>
                    <a:pt x="18681" y="5516"/>
                  </a:lnTo>
                  <a:lnTo>
                    <a:pt x="18623" y="5186"/>
                  </a:lnTo>
                  <a:lnTo>
                    <a:pt x="18567" y="4861"/>
                  </a:lnTo>
                  <a:lnTo>
                    <a:pt x="18513" y="4543"/>
                  </a:lnTo>
                  <a:lnTo>
                    <a:pt x="18461" y="4232"/>
                  </a:lnTo>
                  <a:lnTo>
                    <a:pt x="18410" y="3926"/>
                  </a:lnTo>
                  <a:lnTo>
                    <a:pt x="18362" y="3627"/>
                  </a:lnTo>
                  <a:lnTo>
                    <a:pt x="18315" y="3334"/>
                  </a:lnTo>
                  <a:lnTo>
                    <a:pt x="18269" y="3047"/>
                  </a:lnTo>
                  <a:lnTo>
                    <a:pt x="18226" y="2760"/>
                  </a:lnTo>
                  <a:lnTo>
                    <a:pt x="18183" y="2483"/>
                  </a:lnTo>
                  <a:lnTo>
                    <a:pt x="18140" y="2217"/>
                  </a:lnTo>
                  <a:lnTo>
                    <a:pt x="18099" y="1961"/>
                  </a:lnTo>
                  <a:lnTo>
                    <a:pt x="18059" y="1717"/>
                  </a:lnTo>
                  <a:lnTo>
                    <a:pt x="18019" y="1482"/>
                  </a:lnTo>
                  <a:lnTo>
                    <a:pt x="17981" y="1259"/>
                  </a:lnTo>
                  <a:lnTo>
                    <a:pt x="17943" y="1046"/>
                  </a:lnTo>
                  <a:lnTo>
                    <a:pt x="17906" y="844"/>
                  </a:lnTo>
                  <a:lnTo>
                    <a:pt x="17870" y="652"/>
                  </a:lnTo>
                  <a:lnTo>
                    <a:pt x="17845" y="465"/>
                  </a:lnTo>
                  <a:lnTo>
                    <a:pt x="17821" y="294"/>
                  </a:lnTo>
                  <a:lnTo>
                    <a:pt x="17798" y="139"/>
                  </a:lnTo>
                  <a:lnTo>
                    <a:pt x="17427" y="0"/>
                  </a:lnTo>
                  <a:lnTo>
                    <a:pt x="17352" y="139"/>
                  </a:lnTo>
                  <a:lnTo>
                    <a:pt x="17267" y="294"/>
                  </a:lnTo>
                  <a:lnTo>
                    <a:pt x="17174" y="465"/>
                  </a:lnTo>
                  <a:lnTo>
                    <a:pt x="17072" y="652"/>
                  </a:lnTo>
                  <a:lnTo>
                    <a:pt x="16971" y="852"/>
                  </a:lnTo>
                  <a:lnTo>
                    <a:pt x="16865" y="1062"/>
                  </a:lnTo>
                  <a:lnTo>
                    <a:pt x="16752" y="1281"/>
                  </a:lnTo>
                  <a:lnTo>
                    <a:pt x="16632" y="1511"/>
                  </a:lnTo>
                  <a:lnTo>
                    <a:pt x="16507" y="1750"/>
                  </a:lnTo>
                  <a:lnTo>
                    <a:pt x="16375" y="1999"/>
                  </a:lnTo>
                  <a:lnTo>
                    <a:pt x="16237" y="2257"/>
                  </a:lnTo>
                  <a:lnTo>
                    <a:pt x="16093" y="2525"/>
                  </a:lnTo>
                  <a:lnTo>
                    <a:pt x="15943" y="2803"/>
                  </a:lnTo>
                  <a:lnTo>
                    <a:pt x="15786" y="3091"/>
                  </a:lnTo>
                  <a:lnTo>
                    <a:pt x="15625" y="3379"/>
                  </a:lnTo>
                  <a:lnTo>
                    <a:pt x="15460" y="3673"/>
                  </a:lnTo>
                  <a:lnTo>
                    <a:pt x="15291" y="3975"/>
                  </a:lnTo>
                  <a:lnTo>
                    <a:pt x="15119" y="4283"/>
                  </a:lnTo>
                  <a:lnTo>
                    <a:pt x="14944" y="4599"/>
                  </a:lnTo>
                  <a:lnTo>
                    <a:pt x="14764" y="4922"/>
                  </a:lnTo>
                  <a:lnTo>
                    <a:pt x="14582" y="5252"/>
                  </a:lnTo>
                  <a:lnTo>
                    <a:pt x="14395" y="5589"/>
                  </a:lnTo>
                  <a:lnTo>
                    <a:pt x="14206" y="5933"/>
                  </a:lnTo>
                  <a:lnTo>
                    <a:pt x="14012" y="6284"/>
                  </a:lnTo>
                  <a:lnTo>
                    <a:pt x="13816" y="6630"/>
                  </a:lnTo>
                  <a:lnTo>
                    <a:pt x="13619" y="6978"/>
                  </a:lnTo>
                  <a:lnTo>
                    <a:pt x="13419" y="7326"/>
                  </a:lnTo>
                  <a:lnTo>
                    <a:pt x="13218" y="7675"/>
                  </a:lnTo>
                  <a:lnTo>
                    <a:pt x="13015" y="8025"/>
                  </a:lnTo>
                  <a:lnTo>
                    <a:pt x="12810" y="8375"/>
                  </a:lnTo>
                  <a:lnTo>
                    <a:pt x="12603" y="8727"/>
                  </a:lnTo>
                  <a:lnTo>
                    <a:pt x="12395" y="9079"/>
                  </a:lnTo>
                  <a:lnTo>
                    <a:pt x="12184" y="9433"/>
                  </a:lnTo>
                  <a:lnTo>
                    <a:pt x="11973" y="9787"/>
                  </a:lnTo>
                  <a:lnTo>
                    <a:pt x="0" y="30718"/>
                  </a:lnTo>
                  <a:lnTo>
                    <a:pt x="23369" y="30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857032" y="3493619"/>
              <a:ext cx="57027" cy="64299"/>
            </a:xfrm>
            <a:custGeom>
              <a:avLst/>
              <a:pathLst>
                <a:path w="57027" h="64299">
                  <a:moveTo>
                    <a:pt x="24744" y="64299"/>
                  </a:moveTo>
                  <a:lnTo>
                    <a:pt x="23605" y="64289"/>
                  </a:lnTo>
                  <a:lnTo>
                    <a:pt x="22495" y="64258"/>
                  </a:lnTo>
                  <a:lnTo>
                    <a:pt x="21413" y="64207"/>
                  </a:lnTo>
                  <a:lnTo>
                    <a:pt x="20359" y="64136"/>
                  </a:lnTo>
                  <a:lnTo>
                    <a:pt x="19334" y="64044"/>
                  </a:lnTo>
                  <a:lnTo>
                    <a:pt x="18337" y="63932"/>
                  </a:lnTo>
                  <a:lnTo>
                    <a:pt x="17368" y="63799"/>
                  </a:lnTo>
                  <a:lnTo>
                    <a:pt x="16428" y="63646"/>
                  </a:lnTo>
                  <a:lnTo>
                    <a:pt x="15517" y="63473"/>
                  </a:lnTo>
                  <a:lnTo>
                    <a:pt x="14633" y="63279"/>
                  </a:lnTo>
                  <a:lnTo>
                    <a:pt x="13786" y="63057"/>
                  </a:lnTo>
                  <a:lnTo>
                    <a:pt x="12964" y="62816"/>
                  </a:lnTo>
                  <a:lnTo>
                    <a:pt x="12168" y="62557"/>
                  </a:lnTo>
                  <a:lnTo>
                    <a:pt x="11398" y="62279"/>
                  </a:lnTo>
                  <a:lnTo>
                    <a:pt x="10653" y="61982"/>
                  </a:lnTo>
                  <a:lnTo>
                    <a:pt x="9934" y="61667"/>
                  </a:lnTo>
                  <a:lnTo>
                    <a:pt x="9241" y="61333"/>
                  </a:lnTo>
                  <a:lnTo>
                    <a:pt x="8574" y="60980"/>
                  </a:lnTo>
                  <a:lnTo>
                    <a:pt x="7932" y="60609"/>
                  </a:lnTo>
                  <a:lnTo>
                    <a:pt x="7316" y="60219"/>
                  </a:lnTo>
                  <a:lnTo>
                    <a:pt x="6725" y="59802"/>
                  </a:lnTo>
                  <a:lnTo>
                    <a:pt x="6158" y="59368"/>
                  </a:lnTo>
                  <a:lnTo>
                    <a:pt x="5615" y="58916"/>
                  </a:lnTo>
                  <a:lnTo>
                    <a:pt x="5096" y="58446"/>
                  </a:lnTo>
                  <a:lnTo>
                    <a:pt x="4600" y="57958"/>
                  </a:lnTo>
                  <a:lnTo>
                    <a:pt x="4129" y="57452"/>
                  </a:lnTo>
                  <a:lnTo>
                    <a:pt x="3681" y="56929"/>
                  </a:lnTo>
                  <a:lnTo>
                    <a:pt x="3258" y="56388"/>
                  </a:lnTo>
                  <a:lnTo>
                    <a:pt x="2858" y="55829"/>
                  </a:lnTo>
                  <a:lnTo>
                    <a:pt x="2483" y="55253"/>
                  </a:lnTo>
                  <a:lnTo>
                    <a:pt x="2139" y="54650"/>
                  </a:lnTo>
                  <a:lnTo>
                    <a:pt x="1816" y="54029"/>
                  </a:lnTo>
                  <a:lnTo>
                    <a:pt x="1514" y="53390"/>
                  </a:lnTo>
                  <a:lnTo>
                    <a:pt x="1234" y="52734"/>
                  </a:lnTo>
                  <a:lnTo>
                    <a:pt x="975" y="52060"/>
                  </a:lnTo>
                  <a:lnTo>
                    <a:pt x="737" y="51368"/>
                  </a:lnTo>
                  <a:lnTo>
                    <a:pt x="521" y="50659"/>
                  </a:lnTo>
                  <a:lnTo>
                    <a:pt x="326" y="49931"/>
                  </a:lnTo>
                  <a:lnTo>
                    <a:pt x="152" y="49186"/>
                  </a:lnTo>
                  <a:lnTo>
                    <a:pt x="0" y="48424"/>
                  </a:lnTo>
                  <a:lnTo>
                    <a:pt x="7848" y="46783"/>
                  </a:lnTo>
                  <a:lnTo>
                    <a:pt x="7970" y="47326"/>
                  </a:lnTo>
                  <a:lnTo>
                    <a:pt x="8106" y="47854"/>
                  </a:lnTo>
                  <a:lnTo>
                    <a:pt x="8254" y="48369"/>
                  </a:lnTo>
                  <a:lnTo>
                    <a:pt x="8416" y="48869"/>
                  </a:lnTo>
                  <a:lnTo>
                    <a:pt x="8591" y="49355"/>
                  </a:lnTo>
                  <a:lnTo>
                    <a:pt x="8780" y="49827"/>
                  </a:lnTo>
                  <a:lnTo>
                    <a:pt x="8981" y="50284"/>
                  </a:lnTo>
                  <a:lnTo>
                    <a:pt x="9197" y="50728"/>
                  </a:lnTo>
                  <a:lnTo>
                    <a:pt x="9425" y="51157"/>
                  </a:lnTo>
                  <a:lnTo>
                    <a:pt x="9667" y="51572"/>
                  </a:lnTo>
                  <a:lnTo>
                    <a:pt x="9923" y="51973"/>
                  </a:lnTo>
                  <a:lnTo>
                    <a:pt x="10197" y="52361"/>
                  </a:lnTo>
                  <a:lnTo>
                    <a:pt x="10487" y="52736"/>
                  </a:lnTo>
                  <a:lnTo>
                    <a:pt x="10795" y="53098"/>
                  </a:lnTo>
                  <a:lnTo>
                    <a:pt x="11119" y="53446"/>
                  </a:lnTo>
                  <a:lnTo>
                    <a:pt x="11460" y="53781"/>
                  </a:lnTo>
                  <a:lnTo>
                    <a:pt x="11818" y="54102"/>
                  </a:lnTo>
                  <a:lnTo>
                    <a:pt x="12192" y="54410"/>
                  </a:lnTo>
                  <a:lnTo>
                    <a:pt x="12584" y="54705"/>
                  </a:lnTo>
                  <a:lnTo>
                    <a:pt x="12992" y="54987"/>
                  </a:lnTo>
                  <a:lnTo>
                    <a:pt x="13419" y="55246"/>
                  </a:lnTo>
                  <a:lnTo>
                    <a:pt x="13865" y="55492"/>
                  </a:lnTo>
                  <a:lnTo>
                    <a:pt x="14331" y="55725"/>
                  </a:lnTo>
                  <a:lnTo>
                    <a:pt x="14816" y="55945"/>
                  </a:lnTo>
                  <a:lnTo>
                    <a:pt x="15321" y="56151"/>
                  </a:lnTo>
                  <a:lnTo>
                    <a:pt x="15845" y="56344"/>
                  </a:lnTo>
                  <a:lnTo>
                    <a:pt x="16388" y="56523"/>
                  </a:lnTo>
                  <a:lnTo>
                    <a:pt x="16952" y="56690"/>
                  </a:lnTo>
                  <a:lnTo>
                    <a:pt x="17534" y="56842"/>
                  </a:lnTo>
                  <a:lnTo>
                    <a:pt x="18136" y="56982"/>
                  </a:lnTo>
                  <a:lnTo>
                    <a:pt x="18759" y="57109"/>
                  </a:lnTo>
                  <a:lnTo>
                    <a:pt x="19405" y="57222"/>
                  </a:lnTo>
                  <a:lnTo>
                    <a:pt x="20072" y="57321"/>
                  </a:lnTo>
                  <a:lnTo>
                    <a:pt x="20762" y="57408"/>
                  </a:lnTo>
                  <a:lnTo>
                    <a:pt x="21473" y="57481"/>
                  </a:lnTo>
                  <a:lnTo>
                    <a:pt x="22207" y="57541"/>
                  </a:lnTo>
                  <a:lnTo>
                    <a:pt x="22963" y="57587"/>
                  </a:lnTo>
                  <a:lnTo>
                    <a:pt x="23742" y="57621"/>
                  </a:lnTo>
                  <a:lnTo>
                    <a:pt x="24542" y="57641"/>
                  </a:lnTo>
                  <a:lnTo>
                    <a:pt x="25365" y="57647"/>
                  </a:lnTo>
                  <a:lnTo>
                    <a:pt x="26225" y="57642"/>
                  </a:lnTo>
                  <a:lnTo>
                    <a:pt x="27067" y="57624"/>
                  </a:lnTo>
                  <a:lnTo>
                    <a:pt x="27892" y="57595"/>
                  </a:lnTo>
                  <a:lnTo>
                    <a:pt x="28699" y="57555"/>
                  </a:lnTo>
                  <a:lnTo>
                    <a:pt x="29489" y="57503"/>
                  </a:lnTo>
                  <a:lnTo>
                    <a:pt x="30260" y="57440"/>
                  </a:lnTo>
                  <a:lnTo>
                    <a:pt x="31014" y="57365"/>
                  </a:lnTo>
                  <a:lnTo>
                    <a:pt x="31750" y="57278"/>
                  </a:lnTo>
                  <a:lnTo>
                    <a:pt x="32469" y="57180"/>
                  </a:lnTo>
                  <a:lnTo>
                    <a:pt x="33169" y="57071"/>
                  </a:lnTo>
                  <a:lnTo>
                    <a:pt x="33850" y="56939"/>
                  </a:lnTo>
                  <a:lnTo>
                    <a:pt x="34510" y="56792"/>
                  </a:lnTo>
                  <a:lnTo>
                    <a:pt x="35149" y="56631"/>
                  </a:lnTo>
                  <a:lnTo>
                    <a:pt x="35766" y="56454"/>
                  </a:lnTo>
                  <a:lnTo>
                    <a:pt x="36362" y="56262"/>
                  </a:lnTo>
                  <a:lnTo>
                    <a:pt x="36937" y="56054"/>
                  </a:lnTo>
                  <a:lnTo>
                    <a:pt x="37490" y="55832"/>
                  </a:lnTo>
                  <a:lnTo>
                    <a:pt x="38022" y="55595"/>
                  </a:lnTo>
                  <a:lnTo>
                    <a:pt x="38533" y="55343"/>
                  </a:lnTo>
                  <a:lnTo>
                    <a:pt x="39023" y="55075"/>
                  </a:lnTo>
                  <a:lnTo>
                    <a:pt x="39499" y="54784"/>
                  </a:lnTo>
                  <a:lnTo>
                    <a:pt x="39952" y="54476"/>
                  </a:lnTo>
                  <a:lnTo>
                    <a:pt x="40382" y="54152"/>
                  </a:lnTo>
                  <a:lnTo>
                    <a:pt x="40789" y="53812"/>
                  </a:lnTo>
                  <a:lnTo>
                    <a:pt x="41173" y="53457"/>
                  </a:lnTo>
                  <a:lnTo>
                    <a:pt x="41534" y="53085"/>
                  </a:lnTo>
                  <a:lnTo>
                    <a:pt x="41872" y="52698"/>
                  </a:lnTo>
                  <a:lnTo>
                    <a:pt x="42187" y="52294"/>
                  </a:lnTo>
                  <a:lnTo>
                    <a:pt x="42479" y="51875"/>
                  </a:lnTo>
                  <a:lnTo>
                    <a:pt x="42748" y="51439"/>
                  </a:lnTo>
                  <a:lnTo>
                    <a:pt x="42992" y="50976"/>
                  </a:lnTo>
                  <a:lnTo>
                    <a:pt x="43211" y="50492"/>
                  </a:lnTo>
                  <a:lnTo>
                    <a:pt x="43403" y="49986"/>
                  </a:lnTo>
                  <a:lnTo>
                    <a:pt x="43571" y="49460"/>
                  </a:lnTo>
                  <a:lnTo>
                    <a:pt x="43712" y="48911"/>
                  </a:lnTo>
                  <a:lnTo>
                    <a:pt x="43828" y="48342"/>
                  </a:lnTo>
                  <a:lnTo>
                    <a:pt x="43918" y="47751"/>
                  </a:lnTo>
                  <a:lnTo>
                    <a:pt x="43982" y="47139"/>
                  </a:lnTo>
                  <a:lnTo>
                    <a:pt x="44021" y="46506"/>
                  </a:lnTo>
                  <a:lnTo>
                    <a:pt x="44034" y="45852"/>
                  </a:lnTo>
                  <a:lnTo>
                    <a:pt x="44026" y="45406"/>
                  </a:lnTo>
                  <a:lnTo>
                    <a:pt x="44003" y="44974"/>
                  </a:lnTo>
                  <a:lnTo>
                    <a:pt x="43966" y="44555"/>
                  </a:lnTo>
                  <a:lnTo>
                    <a:pt x="43913" y="44149"/>
                  </a:lnTo>
                  <a:lnTo>
                    <a:pt x="43845" y="43756"/>
                  </a:lnTo>
                  <a:lnTo>
                    <a:pt x="43762" y="43377"/>
                  </a:lnTo>
                  <a:lnTo>
                    <a:pt x="43664" y="43011"/>
                  </a:lnTo>
                  <a:lnTo>
                    <a:pt x="43551" y="42659"/>
                  </a:lnTo>
                  <a:lnTo>
                    <a:pt x="43423" y="42320"/>
                  </a:lnTo>
                  <a:lnTo>
                    <a:pt x="43280" y="41994"/>
                  </a:lnTo>
                  <a:lnTo>
                    <a:pt x="43118" y="41678"/>
                  </a:lnTo>
                  <a:lnTo>
                    <a:pt x="42934" y="41369"/>
                  </a:lnTo>
                  <a:lnTo>
                    <a:pt x="42728" y="41068"/>
                  </a:lnTo>
                  <a:lnTo>
                    <a:pt x="42499" y="40773"/>
                  </a:lnTo>
                  <a:lnTo>
                    <a:pt x="42249" y="40486"/>
                  </a:lnTo>
                  <a:lnTo>
                    <a:pt x="41976" y="40206"/>
                  </a:lnTo>
                  <a:lnTo>
                    <a:pt x="41681" y="39933"/>
                  </a:lnTo>
                  <a:lnTo>
                    <a:pt x="41364" y="39667"/>
                  </a:lnTo>
                  <a:lnTo>
                    <a:pt x="41025" y="39408"/>
                  </a:lnTo>
                  <a:lnTo>
                    <a:pt x="40663" y="39156"/>
                  </a:lnTo>
                  <a:lnTo>
                    <a:pt x="40278" y="38900"/>
                  </a:lnTo>
                  <a:lnTo>
                    <a:pt x="39865" y="38648"/>
                  </a:lnTo>
                  <a:lnTo>
                    <a:pt x="39426" y="38400"/>
                  </a:lnTo>
                  <a:lnTo>
                    <a:pt x="38961" y="38155"/>
                  </a:lnTo>
                  <a:lnTo>
                    <a:pt x="38468" y="37914"/>
                  </a:lnTo>
                  <a:lnTo>
                    <a:pt x="37950" y="37676"/>
                  </a:lnTo>
                  <a:lnTo>
                    <a:pt x="37404" y="37442"/>
                  </a:lnTo>
                  <a:lnTo>
                    <a:pt x="36832" y="37212"/>
                  </a:lnTo>
                  <a:lnTo>
                    <a:pt x="36233" y="36985"/>
                  </a:lnTo>
                  <a:lnTo>
                    <a:pt x="35608" y="36761"/>
                  </a:lnTo>
                  <a:lnTo>
                    <a:pt x="34962" y="36529"/>
                  </a:lnTo>
                  <a:lnTo>
                    <a:pt x="34283" y="36293"/>
                  </a:lnTo>
                  <a:lnTo>
                    <a:pt x="33571" y="36053"/>
                  </a:lnTo>
                  <a:lnTo>
                    <a:pt x="32827" y="35810"/>
                  </a:lnTo>
                  <a:lnTo>
                    <a:pt x="32049" y="35564"/>
                  </a:lnTo>
                  <a:lnTo>
                    <a:pt x="31239" y="35314"/>
                  </a:lnTo>
                  <a:lnTo>
                    <a:pt x="30396" y="35060"/>
                  </a:lnTo>
                  <a:lnTo>
                    <a:pt x="29521" y="34803"/>
                  </a:lnTo>
                  <a:lnTo>
                    <a:pt x="28612" y="34542"/>
                  </a:lnTo>
                  <a:lnTo>
                    <a:pt x="27670" y="34278"/>
                  </a:lnTo>
                  <a:lnTo>
                    <a:pt x="26894" y="34063"/>
                  </a:lnTo>
                  <a:lnTo>
                    <a:pt x="26127" y="33843"/>
                  </a:lnTo>
                  <a:lnTo>
                    <a:pt x="25369" y="33619"/>
                  </a:lnTo>
                  <a:lnTo>
                    <a:pt x="24620" y="33391"/>
                  </a:lnTo>
                  <a:lnTo>
                    <a:pt x="23879" y="33158"/>
                  </a:lnTo>
                  <a:lnTo>
                    <a:pt x="23147" y="32921"/>
                  </a:lnTo>
                  <a:lnTo>
                    <a:pt x="22425" y="32679"/>
                  </a:lnTo>
                  <a:lnTo>
                    <a:pt x="21711" y="32433"/>
                  </a:lnTo>
                  <a:lnTo>
                    <a:pt x="21005" y="32183"/>
                  </a:lnTo>
                  <a:lnTo>
                    <a:pt x="20309" y="31928"/>
                  </a:lnTo>
                  <a:lnTo>
                    <a:pt x="19635" y="31656"/>
                  </a:lnTo>
                  <a:lnTo>
                    <a:pt x="18977" y="31372"/>
                  </a:lnTo>
                  <a:lnTo>
                    <a:pt x="18336" y="31077"/>
                  </a:lnTo>
                  <a:lnTo>
                    <a:pt x="17712" y="30771"/>
                  </a:lnTo>
                  <a:lnTo>
                    <a:pt x="17105" y="30453"/>
                  </a:lnTo>
                  <a:lnTo>
                    <a:pt x="16515" y="30124"/>
                  </a:lnTo>
                  <a:lnTo>
                    <a:pt x="15942" y="29783"/>
                  </a:lnTo>
                  <a:lnTo>
                    <a:pt x="15385" y="29430"/>
                  </a:lnTo>
                  <a:lnTo>
                    <a:pt x="14846" y="29066"/>
                  </a:lnTo>
                  <a:lnTo>
                    <a:pt x="14323" y="28690"/>
                  </a:lnTo>
                  <a:lnTo>
                    <a:pt x="13819" y="28292"/>
                  </a:lnTo>
                  <a:lnTo>
                    <a:pt x="13337" y="27878"/>
                  </a:lnTo>
                  <a:lnTo>
                    <a:pt x="12875" y="27448"/>
                  </a:lnTo>
                  <a:lnTo>
                    <a:pt x="12435" y="27002"/>
                  </a:lnTo>
                  <a:lnTo>
                    <a:pt x="12017" y="26540"/>
                  </a:lnTo>
                  <a:lnTo>
                    <a:pt x="11620" y="26062"/>
                  </a:lnTo>
                  <a:lnTo>
                    <a:pt x="11243" y="25568"/>
                  </a:lnTo>
                  <a:lnTo>
                    <a:pt x="10889" y="25058"/>
                  </a:lnTo>
                  <a:lnTo>
                    <a:pt x="10555" y="24532"/>
                  </a:lnTo>
                  <a:lnTo>
                    <a:pt x="10243" y="23990"/>
                  </a:lnTo>
                  <a:lnTo>
                    <a:pt x="9957" y="23428"/>
                  </a:lnTo>
                  <a:lnTo>
                    <a:pt x="9700" y="22840"/>
                  </a:lnTo>
                  <a:lnTo>
                    <a:pt x="9474" y="22229"/>
                  </a:lnTo>
                  <a:lnTo>
                    <a:pt x="9278" y="21592"/>
                  </a:lnTo>
                  <a:lnTo>
                    <a:pt x="9112" y="20930"/>
                  </a:lnTo>
                  <a:lnTo>
                    <a:pt x="8977" y="20244"/>
                  </a:lnTo>
                  <a:lnTo>
                    <a:pt x="8871" y="19532"/>
                  </a:lnTo>
                  <a:lnTo>
                    <a:pt x="8796" y="18796"/>
                  </a:lnTo>
                  <a:lnTo>
                    <a:pt x="8750" y="18035"/>
                  </a:lnTo>
                  <a:lnTo>
                    <a:pt x="8735" y="17250"/>
                  </a:lnTo>
                  <a:lnTo>
                    <a:pt x="8756" y="16332"/>
                  </a:lnTo>
                  <a:lnTo>
                    <a:pt x="8819" y="15444"/>
                  </a:lnTo>
                  <a:lnTo>
                    <a:pt x="8923" y="14584"/>
                  </a:lnTo>
                  <a:lnTo>
                    <a:pt x="9069" y="13752"/>
                  </a:lnTo>
                  <a:lnTo>
                    <a:pt x="9256" y="12948"/>
                  </a:lnTo>
                  <a:lnTo>
                    <a:pt x="9486" y="12173"/>
                  </a:lnTo>
                  <a:lnTo>
                    <a:pt x="9757" y="11426"/>
                  </a:lnTo>
                  <a:lnTo>
                    <a:pt x="10069" y="10708"/>
                  </a:lnTo>
                  <a:lnTo>
                    <a:pt x="10424" y="10018"/>
                  </a:lnTo>
                  <a:lnTo>
                    <a:pt x="10820" y="9356"/>
                  </a:lnTo>
                  <a:lnTo>
                    <a:pt x="11259" y="8712"/>
                  </a:lnTo>
                  <a:lnTo>
                    <a:pt x="11726" y="8091"/>
                  </a:lnTo>
                  <a:lnTo>
                    <a:pt x="12220" y="7495"/>
                  </a:lnTo>
                  <a:lnTo>
                    <a:pt x="12742" y="6923"/>
                  </a:lnTo>
                  <a:lnTo>
                    <a:pt x="13292" y="6374"/>
                  </a:lnTo>
                  <a:lnTo>
                    <a:pt x="13869" y="5849"/>
                  </a:lnTo>
                  <a:lnTo>
                    <a:pt x="14473" y="5349"/>
                  </a:lnTo>
                  <a:lnTo>
                    <a:pt x="15105" y="4872"/>
                  </a:lnTo>
                  <a:lnTo>
                    <a:pt x="15764" y="4419"/>
                  </a:lnTo>
                  <a:lnTo>
                    <a:pt x="16451" y="3991"/>
                  </a:lnTo>
                  <a:lnTo>
                    <a:pt x="17171" y="3585"/>
                  </a:lnTo>
                  <a:lnTo>
                    <a:pt x="17909" y="3203"/>
                  </a:lnTo>
                  <a:lnTo>
                    <a:pt x="18668" y="2844"/>
                  </a:lnTo>
                  <a:lnTo>
                    <a:pt x="19445" y="2508"/>
                  </a:lnTo>
                  <a:lnTo>
                    <a:pt x="20243" y="2195"/>
                  </a:lnTo>
                  <a:lnTo>
                    <a:pt x="21060" y="1905"/>
                  </a:lnTo>
                  <a:lnTo>
                    <a:pt x="21896" y="1638"/>
                  </a:lnTo>
                  <a:lnTo>
                    <a:pt x="22752" y="1394"/>
                  </a:lnTo>
                  <a:lnTo>
                    <a:pt x="23627" y="1173"/>
                  </a:lnTo>
                  <a:lnTo>
                    <a:pt x="24522" y="975"/>
                  </a:lnTo>
                  <a:lnTo>
                    <a:pt x="25439" y="790"/>
                  </a:lnTo>
                  <a:lnTo>
                    <a:pt x="26361" y="624"/>
                  </a:lnTo>
                  <a:lnTo>
                    <a:pt x="27290" y="478"/>
                  </a:lnTo>
                  <a:lnTo>
                    <a:pt x="28226" y="351"/>
                  </a:lnTo>
                  <a:lnTo>
                    <a:pt x="29167" y="243"/>
                  </a:lnTo>
                  <a:lnTo>
                    <a:pt x="30115" y="156"/>
                  </a:lnTo>
                  <a:lnTo>
                    <a:pt x="31069" y="87"/>
                  </a:lnTo>
                  <a:lnTo>
                    <a:pt x="32029" y="39"/>
                  </a:lnTo>
                  <a:lnTo>
                    <a:pt x="32995" y="9"/>
                  </a:lnTo>
                  <a:lnTo>
                    <a:pt x="33967" y="0"/>
                  </a:lnTo>
                  <a:lnTo>
                    <a:pt x="35027" y="9"/>
                  </a:lnTo>
                  <a:lnTo>
                    <a:pt x="36059" y="39"/>
                  </a:lnTo>
                  <a:lnTo>
                    <a:pt x="37063" y="87"/>
                  </a:lnTo>
                  <a:lnTo>
                    <a:pt x="38040" y="156"/>
                  </a:lnTo>
                  <a:lnTo>
                    <a:pt x="38989" y="243"/>
                  </a:lnTo>
                  <a:lnTo>
                    <a:pt x="39911" y="351"/>
                  </a:lnTo>
                  <a:lnTo>
                    <a:pt x="40806" y="478"/>
                  </a:lnTo>
                  <a:lnTo>
                    <a:pt x="41673" y="624"/>
                  </a:lnTo>
                  <a:lnTo>
                    <a:pt x="42512" y="790"/>
                  </a:lnTo>
                  <a:lnTo>
                    <a:pt x="43324" y="975"/>
                  </a:lnTo>
                  <a:lnTo>
                    <a:pt x="44119" y="1178"/>
                  </a:lnTo>
                  <a:lnTo>
                    <a:pt x="44889" y="1397"/>
                  </a:lnTo>
                  <a:lnTo>
                    <a:pt x="45634" y="1632"/>
                  </a:lnTo>
                  <a:lnTo>
                    <a:pt x="46354" y="1883"/>
                  </a:lnTo>
                  <a:lnTo>
                    <a:pt x="47049" y="2150"/>
                  </a:lnTo>
                  <a:lnTo>
                    <a:pt x="47720" y="2433"/>
                  </a:lnTo>
                  <a:lnTo>
                    <a:pt x="48365" y="2732"/>
                  </a:lnTo>
                  <a:lnTo>
                    <a:pt x="48986" y="3047"/>
                  </a:lnTo>
                  <a:lnTo>
                    <a:pt x="49582" y="3378"/>
                  </a:lnTo>
                  <a:lnTo>
                    <a:pt x="50153" y="3724"/>
                  </a:lnTo>
                  <a:lnTo>
                    <a:pt x="50709" y="4077"/>
                  </a:lnTo>
                  <a:lnTo>
                    <a:pt x="51242" y="4445"/>
                  </a:lnTo>
                  <a:lnTo>
                    <a:pt x="51752" y="4826"/>
                  </a:lnTo>
                  <a:lnTo>
                    <a:pt x="52239" y="5222"/>
                  </a:lnTo>
                  <a:lnTo>
                    <a:pt x="52703" y="5631"/>
                  </a:lnTo>
                  <a:lnTo>
                    <a:pt x="53144" y="6055"/>
                  </a:lnTo>
                  <a:lnTo>
                    <a:pt x="53561" y="6493"/>
                  </a:lnTo>
                  <a:lnTo>
                    <a:pt x="53956" y="6946"/>
                  </a:lnTo>
                  <a:lnTo>
                    <a:pt x="54328" y="7412"/>
                  </a:lnTo>
                  <a:lnTo>
                    <a:pt x="54676" y="7893"/>
                  </a:lnTo>
                  <a:lnTo>
                    <a:pt x="55003" y="8385"/>
                  </a:lnTo>
                  <a:lnTo>
                    <a:pt x="55310" y="8886"/>
                  </a:lnTo>
                  <a:lnTo>
                    <a:pt x="55596" y="9396"/>
                  </a:lnTo>
                  <a:lnTo>
                    <a:pt x="55861" y="9915"/>
                  </a:lnTo>
                  <a:lnTo>
                    <a:pt x="56106" y="10443"/>
                  </a:lnTo>
                  <a:lnTo>
                    <a:pt x="56331" y="10979"/>
                  </a:lnTo>
                  <a:lnTo>
                    <a:pt x="56536" y="11525"/>
                  </a:lnTo>
                  <a:lnTo>
                    <a:pt x="56720" y="12079"/>
                  </a:lnTo>
                  <a:lnTo>
                    <a:pt x="56883" y="12642"/>
                  </a:lnTo>
                  <a:lnTo>
                    <a:pt x="57027" y="13214"/>
                  </a:lnTo>
                  <a:lnTo>
                    <a:pt x="49355" y="15476"/>
                  </a:lnTo>
                  <a:lnTo>
                    <a:pt x="49217" y="15054"/>
                  </a:lnTo>
                  <a:lnTo>
                    <a:pt x="49068" y="14642"/>
                  </a:lnTo>
                  <a:lnTo>
                    <a:pt x="48908" y="14239"/>
                  </a:lnTo>
                  <a:lnTo>
                    <a:pt x="48738" y="13844"/>
                  </a:lnTo>
                  <a:lnTo>
                    <a:pt x="48557" y="13458"/>
                  </a:lnTo>
                  <a:lnTo>
                    <a:pt x="48365" y="13081"/>
                  </a:lnTo>
                  <a:lnTo>
                    <a:pt x="48163" y="12713"/>
                  </a:lnTo>
                  <a:lnTo>
                    <a:pt x="47950" y="12354"/>
                  </a:lnTo>
                  <a:lnTo>
                    <a:pt x="47727" y="12004"/>
                  </a:lnTo>
                  <a:lnTo>
                    <a:pt x="47492" y="11662"/>
                  </a:lnTo>
                  <a:lnTo>
                    <a:pt x="47246" y="11330"/>
                  </a:lnTo>
                  <a:lnTo>
                    <a:pt x="46987" y="11009"/>
                  </a:lnTo>
                  <a:lnTo>
                    <a:pt x="46714" y="10699"/>
                  </a:lnTo>
                  <a:lnTo>
                    <a:pt x="46428" y="10399"/>
                  </a:lnTo>
                  <a:lnTo>
                    <a:pt x="46129" y="10110"/>
                  </a:lnTo>
                  <a:lnTo>
                    <a:pt x="45816" y="9832"/>
                  </a:lnTo>
                  <a:lnTo>
                    <a:pt x="45490" y="9564"/>
                  </a:lnTo>
                  <a:lnTo>
                    <a:pt x="45151" y="9307"/>
                  </a:lnTo>
                  <a:lnTo>
                    <a:pt x="44799" y="9060"/>
                  </a:lnTo>
                  <a:lnTo>
                    <a:pt x="44433" y="8824"/>
                  </a:lnTo>
                  <a:lnTo>
                    <a:pt x="44053" y="8590"/>
                  </a:lnTo>
                  <a:lnTo>
                    <a:pt x="43658" y="8368"/>
                  </a:lnTo>
                  <a:lnTo>
                    <a:pt x="43247" y="8158"/>
                  </a:lnTo>
                  <a:lnTo>
                    <a:pt x="42822" y="7958"/>
                  </a:lnTo>
                  <a:lnTo>
                    <a:pt x="42382" y="7771"/>
                  </a:lnTo>
                  <a:lnTo>
                    <a:pt x="41926" y="7595"/>
                  </a:lnTo>
                  <a:lnTo>
                    <a:pt x="41456" y="7430"/>
                  </a:lnTo>
                  <a:lnTo>
                    <a:pt x="40970" y="7277"/>
                  </a:lnTo>
                  <a:lnTo>
                    <a:pt x="40470" y="7136"/>
                  </a:lnTo>
                  <a:lnTo>
                    <a:pt x="39954" y="7006"/>
                  </a:lnTo>
                  <a:lnTo>
                    <a:pt x="39431" y="6888"/>
                  </a:lnTo>
                  <a:lnTo>
                    <a:pt x="38890" y="6782"/>
                  </a:lnTo>
                  <a:lnTo>
                    <a:pt x="38331" y="6689"/>
                  </a:lnTo>
                  <a:lnTo>
                    <a:pt x="37754" y="6609"/>
                  </a:lnTo>
                  <a:lnTo>
                    <a:pt x="37160" y="6540"/>
                  </a:lnTo>
                  <a:lnTo>
                    <a:pt x="36548" y="6484"/>
                  </a:lnTo>
                  <a:lnTo>
                    <a:pt x="35919" y="6441"/>
                  </a:lnTo>
                  <a:lnTo>
                    <a:pt x="35271" y="6410"/>
                  </a:lnTo>
                  <a:lnTo>
                    <a:pt x="34606" y="6391"/>
                  </a:lnTo>
                  <a:lnTo>
                    <a:pt x="33923" y="6385"/>
                  </a:lnTo>
                  <a:lnTo>
                    <a:pt x="33015" y="6393"/>
                  </a:lnTo>
                  <a:lnTo>
                    <a:pt x="32135" y="6417"/>
                  </a:lnTo>
                  <a:lnTo>
                    <a:pt x="31284" y="6457"/>
                  </a:lnTo>
                  <a:lnTo>
                    <a:pt x="30461" y="6513"/>
                  </a:lnTo>
                  <a:lnTo>
                    <a:pt x="29666" y="6585"/>
                  </a:lnTo>
                  <a:lnTo>
                    <a:pt x="28900" y="6672"/>
                  </a:lnTo>
                  <a:lnTo>
                    <a:pt x="28162" y="6776"/>
                  </a:lnTo>
                  <a:lnTo>
                    <a:pt x="27452" y="6896"/>
                  </a:lnTo>
                  <a:lnTo>
                    <a:pt x="26771" y="7032"/>
                  </a:lnTo>
                  <a:lnTo>
                    <a:pt x="26118" y="7183"/>
                  </a:lnTo>
                  <a:lnTo>
                    <a:pt x="25500" y="7341"/>
                  </a:lnTo>
                  <a:lnTo>
                    <a:pt x="24905" y="7511"/>
                  </a:lnTo>
                  <a:lnTo>
                    <a:pt x="24333" y="7695"/>
                  </a:lnTo>
                  <a:lnTo>
                    <a:pt x="23784" y="7893"/>
                  </a:lnTo>
                  <a:lnTo>
                    <a:pt x="23258" y="8103"/>
                  </a:lnTo>
                  <a:lnTo>
                    <a:pt x="22755" y="8327"/>
                  </a:lnTo>
                  <a:lnTo>
                    <a:pt x="22276" y="8565"/>
                  </a:lnTo>
                  <a:lnTo>
                    <a:pt x="21819" y="8815"/>
                  </a:lnTo>
                  <a:lnTo>
                    <a:pt x="21385" y="9079"/>
                  </a:lnTo>
                  <a:lnTo>
                    <a:pt x="20974" y="9356"/>
                  </a:lnTo>
                  <a:lnTo>
                    <a:pt x="20595" y="9637"/>
                  </a:lnTo>
                  <a:lnTo>
                    <a:pt x="20237" y="9929"/>
                  </a:lnTo>
                  <a:lnTo>
                    <a:pt x="19900" y="10233"/>
                  </a:lnTo>
                  <a:lnTo>
                    <a:pt x="19584" y="10548"/>
                  </a:lnTo>
                  <a:lnTo>
                    <a:pt x="19289" y="10875"/>
                  </a:lnTo>
                  <a:lnTo>
                    <a:pt x="19016" y="11213"/>
                  </a:lnTo>
                  <a:lnTo>
                    <a:pt x="18764" y="11563"/>
                  </a:lnTo>
                  <a:lnTo>
                    <a:pt x="18534" y="11925"/>
                  </a:lnTo>
                  <a:lnTo>
                    <a:pt x="18324" y="12298"/>
                  </a:lnTo>
                  <a:lnTo>
                    <a:pt x="18136" y="12682"/>
                  </a:lnTo>
                  <a:lnTo>
                    <a:pt x="17968" y="13067"/>
                  </a:lnTo>
                  <a:lnTo>
                    <a:pt x="17817" y="13459"/>
                  </a:lnTo>
                  <a:lnTo>
                    <a:pt x="17684" y="13858"/>
                  </a:lnTo>
                  <a:lnTo>
                    <a:pt x="17569" y="14264"/>
                  </a:lnTo>
                  <a:lnTo>
                    <a:pt x="17471" y="14678"/>
                  </a:lnTo>
                  <a:lnTo>
                    <a:pt x="17391" y="15098"/>
                  </a:lnTo>
                  <a:lnTo>
                    <a:pt x="17329" y="15525"/>
                  </a:lnTo>
                  <a:lnTo>
                    <a:pt x="17285" y="15960"/>
                  </a:lnTo>
                  <a:lnTo>
                    <a:pt x="17258" y="16402"/>
                  </a:lnTo>
                  <a:lnTo>
                    <a:pt x="17250" y="16850"/>
                  </a:lnTo>
                  <a:lnTo>
                    <a:pt x="17258" y="17321"/>
                  </a:lnTo>
                  <a:lnTo>
                    <a:pt x="17285" y="17776"/>
                  </a:lnTo>
                  <a:lnTo>
                    <a:pt x="17329" y="18215"/>
                  </a:lnTo>
                  <a:lnTo>
                    <a:pt x="17391" y="18638"/>
                  </a:lnTo>
                  <a:lnTo>
                    <a:pt x="17471" y="19045"/>
                  </a:lnTo>
                  <a:lnTo>
                    <a:pt x="17569" y="19437"/>
                  </a:lnTo>
                  <a:lnTo>
                    <a:pt x="17684" y="19812"/>
                  </a:lnTo>
                  <a:lnTo>
                    <a:pt x="17817" y="20171"/>
                  </a:lnTo>
                  <a:lnTo>
                    <a:pt x="17968" y="20514"/>
                  </a:lnTo>
                  <a:lnTo>
                    <a:pt x="18136" y="20841"/>
                  </a:lnTo>
                  <a:lnTo>
                    <a:pt x="18332" y="21147"/>
                  </a:lnTo>
                  <a:lnTo>
                    <a:pt x="18546" y="21444"/>
                  </a:lnTo>
                  <a:lnTo>
                    <a:pt x="18779" y="21733"/>
                  </a:lnTo>
                  <a:lnTo>
                    <a:pt x="19030" y="22012"/>
                  </a:lnTo>
                  <a:lnTo>
                    <a:pt x="19300" y="22283"/>
                  </a:lnTo>
                  <a:lnTo>
                    <a:pt x="19589" y="22544"/>
                  </a:lnTo>
                  <a:lnTo>
                    <a:pt x="19896" y="22797"/>
                  </a:lnTo>
                  <a:lnTo>
                    <a:pt x="20222" y="23041"/>
                  </a:lnTo>
                  <a:lnTo>
                    <a:pt x="20567" y="23276"/>
                  </a:lnTo>
                  <a:lnTo>
                    <a:pt x="20930" y="23502"/>
                  </a:lnTo>
                  <a:lnTo>
                    <a:pt x="21312" y="23722"/>
                  </a:lnTo>
                  <a:lnTo>
                    <a:pt x="21714" y="23938"/>
                  </a:lnTo>
                  <a:lnTo>
                    <a:pt x="22135" y="24151"/>
                  </a:lnTo>
                  <a:lnTo>
                    <a:pt x="22576" y="24361"/>
                  </a:lnTo>
                  <a:lnTo>
                    <a:pt x="23036" y="24566"/>
                  </a:lnTo>
                  <a:lnTo>
                    <a:pt x="23516" y="24769"/>
                  </a:lnTo>
                  <a:lnTo>
                    <a:pt x="24016" y="24967"/>
                  </a:lnTo>
                  <a:lnTo>
                    <a:pt x="24534" y="25162"/>
                  </a:lnTo>
                  <a:lnTo>
                    <a:pt x="25073" y="25354"/>
                  </a:lnTo>
                  <a:lnTo>
                    <a:pt x="25631" y="25542"/>
                  </a:lnTo>
                  <a:lnTo>
                    <a:pt x="26217" y="25721"/>
                  </a:lnTo>
                  <a:lnTo>
                    <a:pt x="26824" y="25904"/>
                  </a:lnTo>
                  <a:lnTo>
                    <a:pt x="27452" y="26090"/>
                  </a:lnTo>
                  <a:lnTo>
                    <a:pt x="28100" y="26280"/>
                  </a:lnTo>
                  <a:lnTo>
                    <a:pt x="28768" y="26473"/>
                  </a:lnTo>
                  <a:lnTo>
                    <a:pt x="29457" y="26670"/>
                  </a:lnTo>
                  <a:lnTo>
                    <a:pt x="30166" y="26870"/>
                  </a:lnTo>
                  <a:lnTo>
                    <a:pt x="30895" y="27074"/>
                  </a:lnTo>
                  <a:lnTo>
                    <a:pt x="31645" y="27282"/>
                  </a:lnTo>
                  <a:lnTo>
                    <a:pt x="32415" y="27493"/>
                  </a:lnTo>
                  <a:lnTo>
                    <a:pt x="33185" y="27708"/>
                  </a:lnTo>
                  <a:lnTo>
                    <a:pt x="33950" y="27928"/>
                  </a:lnTo>
                  <a:lnTo>
                    <a:pt x="34710" y="28152"/>
                  </a:lnTo>
                  <a:lnTo>
                    <a:pt x="35466" y="28380"/>
                  </a:lnTo>
                  <a:lnTo>
                    <a:pt x="36218" y="28613"/>
                  </a:lnTo>
                  <a:lnTo>
                    <a:pt x="36965" y="28850"/>
                  </a:lnTo>
                  <a:lnTo>
                    <a:pt x="37708" y="29092"/>
                  </a:lnTo>
                  <a:lnTo>
                    <a:pt x="38446" y="29338"/>
                  </a:lnTo>
                  <a:lnTo>
                    <a:pt x="39180" y="29588"/>
                  </a:lnTo>
                  <a:lnTo>
                    <a:pt x="39910" y="29843"/>
                  </a:lnTo>
                  <a:lnTo>
                    <a:pt x="40637" y="30108"/>
                  </a:lnTo>
                  <a:lnTo>
                    <a:pt x="41348" y="30386"/>
                  </a:lnTo>
                  <a:lnTo>
                    <a:pt x="42042" y="30679"/>
                  </a:lnTo>
                  <a:lnTo>
                    <a:pt x="42719" y="30986"/>
                  </a:lnTo>
                  <a:lnTo>
                    <a:pt x="43380" y="31307"/>
                  </a:lnTo>
                  <a:lnTo>
                    <a:pt x="44023" y="31642"/>
                  </a:lnTo>
                  <a:lnTo>
                    <a:pt x="44650" y="31991"/>
                  </a:lnTo>
                  <a:lnTo>
                    <a:pt x="45259" y="32355"/>
                  </a:lnTo>
                  <a:lnTo>
                    <a:pt x="45852" y="32733"/>
                  </a:lnTo>
                  <a:lnTo>
                    <a:pt x="46428" y="33125"/>
                  </a:lnTo>
                  <a:lnTo>
                    <a:pt x="46984" y="33525"/>
                  </a:lnTo>
                  <a:lnTo>
                    <a:pt x="47517" y="33944"/>
                  </a:lnTo>
                  <a:lnTo>
                    <a:pt x="48027" y="34383"/>
                  </a:lnTo>
                  <a:lnTo>
                    <a:pt x="48514" y="34842"/>
                  </a:lnTo>
                  <a:lnTo>
                    <a:pt x="48978" y="35320"/>
                  </a:lnTo>
                  <a:lnTo>
                    <a:pt x="49419" y="35817"/>
                  </a:lnTo>
                  <a:lnTo>
                    <a:pt x="49837" y="36334"/>
                  </a:lnTo>
                  <a:lnTo>
                    <a:pt x="50231" y="36871"/>
                  </a:lnTo>
                  <a:lnTo>
                    <a:pt x="50603" y="37427"/>
                  </a:lnTo>
                  <a:lnTo>
                    <a:pt x="50951" y="38003"/>
                  </a:lnTo>
                  <a:lnTo>
                    <a:pt x="51280" y="38603"/>
                  </a:lnTo>
                  <a:lnTo>
                    <a:pt x="51574" y="39232"/>
                  </a:lnTo>
                  <a:lnTo>
                    <a:pt x="51833" y="39890"/>
                  </a:lnTo>
                  <a:lnTo>
                    <a:pt x="52058" y="40578"/>
                  </a:lnTo>
                  <a:lnTo>
                    <a:pt x="52248" y="41295"/>
                  </a:lnTo>
                  <a:lnTo>
                    <a:pt x="52404" y="42042"/>
                  </a:lnTo>
                  <a:lnTo>
                    <a:pt x="52525" y="42817"/>
                  </a:lnTo>
                  <a:lnTo>
                    <a:pt x="52612" y="43622"/>
                  </a:lnTo>
                  <a:lnTo>
                    <a:pt x="52663" y="44456"/>
                  </a:lnTo>
                  <a:lnTo>
                    <a:pt x="52681" y="45320"/>
                  </a:lnTo>
                  <a:lnTo>
                    <a:pt x="52612" y="47104"/>
                  </a:lnTo>
                  <a:lnTo>
                    <a:pt x="52406" y="48805"/>
                  </a:lnTo>
                  <a:lnTo>
                    <a:pt x="52062" y="50421"/>
                  </a:lnTo>
                  <a:lnTo>
                    <a:pt x="51581" y="51954"/>
                  </a:lnTo>
                  <a:lnTo>
                    <a:pt x="50962" y="53401"/>
                  </a:lnTo>
                  <a:lnTo>
                    <a:pt x="50206" y="54765"/>
                  </a:lnTo>
                  <a:lnTo>
                    <a:pt x="49313" y="56044"/>
                  </a:lnTo>
                  <a:lnTo>
                    <a:pt x="48282" y="57239"/>
                  </a:lnTo>
                  <a:lnTo>
                    <a:pt x="47113" y="58350"/>
                  </a:lnTo>
                  <a:lnTo>
                    <a:pt x="45807" y="59377"/>
                  </a:lnTo>
                  <a:lnTo>
                    <a:pt x="44360" y="60312"/>
                  </a:lnTo>
                  <a:lnTo>
                    <a:pt x="42765" y="61149"/>
                  </a:lnTo>
                  <a:lnTo>
                    <a:pt x="41025" y="61887"/>
                  </a:lnTo>
                  <a:lnTo>
                    <a:pt x="39138" y="62527"/>
                  </a:lnTo>
                  <a:lnTo>
                    <a:pt x="37105" y="63068"/>
                  </a:lnTo>
                  <a:lnTo>
                    <a:pt x="34925" y="63511"/>
                  </a:lnTo>
                  <a:lnTo>
                    <a:pt x="32599" y="63856"/>
                  </a:lnTo>
                  <a:lnTo>
                    <a:pt x="30127" y="64102"/>
                  </a:lnTo>
                  <a:lnTo>
                    <a:pt x="27509" y="642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449059" y="4142550"/>
              <a:ext cx="69636" cy="63459"/>
            </a:xfrm>
            <a:custGeom>
              <a:avLst/>
              <a:pathLst>
                <a:path w="69636" h="63459">
                  <a:moveTo>
                    <a:pt x="7709" y="42009"/>
                  </a:moveTo>
                  <a:lnTo>
                    <a:pt x="33607" y="47050"/>
                  </a:lnTo>
                  <a:lnTo>
                    <a:pt x="33607" y="7709"/>
                  </a:lnTo>
                  <a:lnTo>
                    <a:pt x="41416" y="9242"/>
                  </a:lnTo>
                  <a:lnTo>
                    <a:pt x="41416" y="48582"/>
                  </a:lnTo>
                  <a:lnTo>
                    <a:pt x="69636" y="54019"/>
                  </a:lnTo>
                  <a:lnTo>
                    <a:pt x="69636" y="63459"/>
                  </a:lnTo>
                  <a:lnTo>
                    <a:pt x="0" y="49966"/>
                  </a:lnTo>
                  <a:lnTo>
                    <a:pt x="0" y="0"/>
                  </a:lnTo>
                  <a:lnTo>
                    <a:pt x="7709" y="1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449059" y="4085219"/>
              <a:ext cx="69636" cy="67066"/>
            </a:xfrm>
            <a:custGeom>
              <a:avLst/>
              <a:pathLst>
                <a:path w="69636" h="67066">
                  <a:moveTo>
                    <a:pt x="69636" y="9637"/>
                  </a:moveTo>
                  <a:lnTo>
                    <a:pt x="49274" y="13344"/>
                  </a:lnTo>
                  <a:lnTo>
                    <a:pt x="49274" y="44925"/>
                  </a:lnTo>
                  <a:lnTo>
                    <a:pt x="69636" y="56786"/>
                  </a:lnTo>
                  <a:lnTo>
                    <a:pt x="69636" y="67066"/>
                  </a:lnTo>
                  <a:lnTo>
                    <a:pt x="0" y="25156"/>
                  </a:lnTo>
                  <a:lnTo>
                    <a:pt x="0" y="14431"/>
                  </a:lnTo>
                  <a:lnTo>
                    <a:pt x="6963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456596" y="4099947"/>
              <a:ext cx="34373" cy="26045"/>
            </a:xfrm>
            <a:custGeom>
              <a:avLst/>
              <a:pathLst>
                <a:path w="34373" h="26045">
                  <a:moveTo>
                    <a:pt x="10996" y="4299"/>
                  </a:moveTo>
                  <a:lnTo>
                    <a:pt x="10592" y="4378"/>
                  </a:lnTo>
                  <a:lnTo>
                    <a:pt x="10190" y="4457"/>
                  </a:lnTo>
                  <a:lnTo>
                    <a:pt x="9789" y="4537"/>
                  </a:lnTo>
                  <a:lnTo>
                    <a:pt x="9391" y="4616"/>
                  </a:lnTo>
                  <a:lnTo>
                    <a:pt x="8994" y="4695"/>
                  </a:lnTo>
                  <a:lnTo>
                    <a:pt x="8600" y="4774"/>
                  </a:lnTo>
                  <a:lnTo>
                    <a:pt x="8208" y="4853"/>
                  </a:lnTo>
                  <a:lnTo>
                    <a:pt x="7817" y="4932"/>
                  </a:lnTo>
                  <a:lnTo>
                    <a:pt x="7429" y="5011"/>
                  </a:lnTo>
                  <a:lnTo>
                    <a:pt x="7042" y="5090"/>
                  </a:lnTo>
                  <a:lnTo>
                    <a:pt x="6660" y="5158"/>
                  </a:lnTo>
                  <a:lnTo>
                    <a:pt x="6285" y="5224"/>
                  </a:lnTo>
                  <a:lnTo>
                    <a:pt x="5917" y="5289"/>
                  </a:lnTo>
                  <a:lnTo>
                    <a:pt x="5556" y="5351"/>
                  </a:lnTo>
                  <a:lnTo>
                    <a:pt x="5201" y="5411"/>
                  </a:lnTo>
                  <a:lnTo>
                    <a:pt x="4854" y="5470"/>
                  </a:lnTo>
                  <a:lnTo>
                    <a:pt x="4513" y="5526"/>
                  </a:lnTo>
                  <a:lnTo>
                    <a:pt x="4180" y="5580"/>
                  </a:lnTo>
                  <a:lnTo>
                    <a:pt x="3853" y="5633"/>
                  </a:lnTo>
                  <a:lnTo>
                    <a:pt x="3533" y="5683"/>
                  </a:lnTo>
                  <a:lnTo>
                    <a:pt x="3213" y="5732"/>
                  </a:lnTo>
                  <a:lnTo>
                    <a:pt x="2905" y="5780"/>
                  </a:lnTo>
                  <a:lnTo>
                    <a:pt x="2608" y="5827"/>
                  </a:lnTo>
                  <a:lnTo>
                    <a:pt x="2323" y="5873"/>
                  </a:lnTo>
                  <a:lnTo>
                    <a:pt x="2051" y="5918"/>
                  </a:lnTo>
                  <a:lnTo>
                    <a:pt x="1790" y="5962"/>
                  </a:lnTo>
                  <a:lnTo>
                    <a:pt x="1541" y="6005"/>
                  </a:lnTo>
                  <a:lnTo>
                    <a:pt x="1303" y="6047"/>
                  </a:lnTo>
                  <a:lnTo>
                    <a:pt x="1078" y="6088"/>
                  </a:lnTo>
                  <a:lnTo>
                    <a:pt x="864" y="6128"/>
                  </a:lnTo>
                  <a:lnTo>
                    <a:pt x="656" y="6157"/>
                  </a:lnTo>
                  <a:lnTo>
                    <a:pt x="465" y="6183"/>
                  </a:lnTo>
                  <a:lnTo>
                    <a:pt x="292" y="6208"/>
                  </a:lnTo>
                  <a:lnTo>
                    <a:pt x="137" y="6231"/>
                  </a:lnTo>
                  <a:lnTo>
                    <a:pt x="0" y="6548"/>
                  </a:lnTo>
                  <a:lnTo>
                    <a:pt x="137" y="6622"/>
                  </a:lnTo>
                  <a:lnTo>
                    <a:pt x="292" y="6706"/>
                  </a:lnTo>
                  <a:lnTo>
                    <a:pt x="465" y="6800"/>
                  </a:lnTo>
                  <a:lnTo>
                    <a:pt x="656" y="6904"/>
                  </a:lnTo>
                  <a:lnTo>
                    <a:pt x="864" y="7018"/>
                  </a:lnTo>
                  <a:lnTo>
                    <a:pt x="1087" y="7130"/>
                  </a:lnTo>
                  <a:lnTo>
                    <a:pt x="1321" y="7249"/>
                  </a:lnTo>
                  <a:lnTo>
                    <a:pt x="1566" y="7375"/>
                  </a:lnTo>
                  <a:lnTo>
                    <a:pt x="1821" y="7508"/>
                  </a:lnTo>
                  <a:lnTo>
                    <a:pt x="2088" y="7648"/>
                  </a:lnTo>
                  <a:lnTo>
                    <a:pt x="2365" y="7794"/>
                  </a:lnTo>
                  <a:lnTo>
                    <a:pt x="2653" y="7948"/>
                  </a:lnTo>
                  <a:lnTo>
                    <a:pt x="2952" y="8109"/>
                  </a:lnTo>
                  <a:lnTo>
                    <a:pt x="3262" y="8276"/>
                  </a:lnTo>
                  <a:lnTo>
                    <a:pt x="3583" y="8451"/>
                  </a:lnTo>
                  <a:lnTo>
                    <a:pt x="3903" y="8631"/>
                  </a:lnTo>
                  <a:lnTo>
                    <a:pt x="4231" y="8815"/>
                  </a:lnTo>
                  <a:lnTo>
                    <a:pt x="4567" y="9002"/>
                  </a:lnTo>
                  <a:lnTo>
                    <a:pt x="4911" y="9194"/>
                  </a:lnTo>
                  <a:lnTo>
                    <a:pt x="5263" y="9390"/>
                  </a:lnTo>
                  <a:lnTo>
                    <a:pt x="5623" y="9590"/>
                  </a:lnTo>
                  <a:lnTo>
                    <a:pt x="5991" y="9793"/>
                  </a:lnTo>
                  <a:lnTo>
                    <a:pt x="6366" y="10001"/>
                  </a:lnTo>
                  <a:lnTo>
                    <a:pt x="6750" y="10212"/>
                  </a:lnTo>
                  <a:lnTo>
                    <a:pt x="7141" y="10428"/>
                  </a:lnTo>
                  <a:lnTo>
                    <a:pt x="7527" y="10646"/>
                  </a:lnTo>
                  <a:lnTo>
                    <a:pt x="7914" y="10867"/>
                  </a:lnTo>
                  <a:lnTo>
                    <a:pt x="8302" y="11089"/>
                  </a:lnTo>
                  <a:lnTo>
                    <a:pt x="8691" y="11313"/>
                  </a:lnTo>
                  <a:lnTo>
                    <a:pt x="9081" y="11540"/>
                  </a:lnTo>
                  <a:lnTo>
                    <a:pt x="9472" y="11768"/>
                  </a:lnTo>
                  <a:lnTo>
                    <a:pt x="9864" y="11998"/>
                  </a:lnTo>
                  <a:lnTo>
                    <a:pt x="10257" y="12231"/>
                  </a:lnTo>
                  <a:lnTo>
                    <a:pt x="10651" y="12465"/>
                  </a:lnTo>
                  <a:lnTo>
                    <a:pt x="11046" y="12701"/>
                  </a:lnTo>
                  <a:lnTo>
                    <a:pt x="34373" y="26045"/>
                  </a:lnTo>
                  <a:lnTo>
                    <a:pt x="3437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449059" y="4011332"/>
              <a:ext cx="69636" cy="65337"/>
            </a:xfrm>
            <a:custGeom>
              <a:avLst/>
              <a:pathLst>
                <a:path w="69636" h="65337">
                  <a:moveTo>
                    <a:pt x="69636" y="65337"/>
                  </a:moveTo>
                  <a:lnTo>
                    <a:pt x="0" y="51844"/>
                  </a:lnTo>
                  <a:lnTo>
                    <a:pt x="0" y="0"/>
                  </a:lnTo>
                  <a:lnTo>
                    <a:pt x="7709" y="1482"/>
                  </a:lnTo>
                  <a:lnTo>
                    <a:pt x="7709" y="43887"/>
                  </a:lnTo>
                  <a:lnTo>
                    <a:pt x="30049" y="48236"/>
                  </a:lnTo>
                  <a:lnTo>
                    <a:pt x="30049" y="8797"/>
                  </a:lnTo>
                  <a:lnTo>
                    <a:pt x="37660" y="10279"/>
                  </a:lnTo>
                  <a:lnTo>
                    <a:pt x="37660" y="49719"/>
                  </a:lnTo>
                  <a:lnTo>
                    <a:pt x="61926" y="54414"/>
                  </a:lnTo>
                  <a:lnTo>
                    <a:pt x="61926" y="9983"/>
                  </a:lnTo>
                  <a:lnTo>
                    <a:pt x="69636" y="114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448021" y="3938631"/>
              <a:ext cx="71663" cy="68055"/>
            </a:xfrm>
            <a:custGeom>
              <a:avLst/>
              <a:pathLst>
                <a:path w="71663" h="68055">
                  <a:moveTo>
                    <a:pt x="54019" y="6523"/>
                  </a:moveTo>
                  <a:lnTo>
                    <a:pt x="54736" y="7014"/>
                  </a:lnTo>
                  <a:lnTo>
                    <a:pt x="55446" y="7516"/>
                  </a:lnTo>
                  <a:lnTo>
                    <a:pt x="56148" y="8030"/>
                  </a:lnTo>
                  <a:lnTo>
                    <a:pt x="56842" y="8556"/>
                  </a:lnTo>
                  <a:lnTo>
                    <a:pt x="57528" y="9093"/>
                  </a:lnTo>
                  <a:lnTo>
                    <a:pt x="58206" y="9643"/>
                  </a:lnTo>
                  <a:lnTo>
                    <a:pt x="58876" y="10204"/>
                  </a:lnTo>
                  <a:lnTo>
                    <a:pt x="59538" y="10778"/>
                  </a:lnTo>
                  <a:lnTo>
                    <a:pt x="60193" y="11363"/>
                  </a:lnTo>
                  <a:lnTo>
                    <a:pt x="60839" y="11960"/>
                  </a:lnTo>
                  <a:lnTo>
                    <a:pt x="61474" y="12572"/>
                  </a:lnTo>
                  <a:lnTo>
                    <a:pt x="62093" y="13201"/>
                  </a:lnTo>
                  <a:lnTo>
                    <a:pt x="62695" y="13849"/>
                  </a:lnTo>
                  <a:lnTo>
                    <a:pt x="63283" y="14514"/>
                  </a:lnTo>
                  <a:lnTo>
                    <a:pt x="63854" y="15197"/>
                  </a:lnTo>
                  <a:lnTo>
                    <a:pt x="64409" y="15898"/>
                  </a:lnTo>
                  <a:lnTo>
                    <a:pt x="64949" y="16616"/>
                  </a:lnTo>
                  <a:lnTo>
                    <a:pt x="65473" y="17353"/>
                  </a:lnTo>
                  <a:lnTo>
                    <a:pt x="65981" y="18107"/>
                  </a:lnTo>
                  <a:lnTo>
                    <a:pt x="66473" y="18879"/>
                  </a:lnTo>
                  <a:lnTo>
                    <a:pt x="66938" y="19661"/>
                  </a:lnTo>
                  <a:lnTo>
                    <a:pt x="67385" y="20467"/>
                  </a:lnTo>
                  <a:lnTo>
                    <a:pt x="67812" y="21294"/>
                  </a:lnTo>
                  <a:lnTo>
                    <a:pt x="68221" y="22145"/>
                  </a:lnTo>
                  <a:lnTo>
                    <a:pt x="68611" y="23018"/>
                  </a:lnTo>
                  <a:lnTo>
                    <a:pt x="68982" y="23914"/>
                  </a:lnTo>
                  <a:lnTo>
                    <a:pt x="69334" y="24833"/>
                  </a:lnTo>
                  <a:lnTo>
                    <a:pt x="69668" y="25775"/>
                  </a:lnTo>
                  <a:lnTo>
                    <a:pt x="69983" y="26739"/>
                  </a:lnTo>
                  <a:lnTo>
                    <a:pt x="70279" y="27726"/>
                  </a:lnTo>
                  <a:lnTo>
                    <a:pt x="70542" y="28729"/>
                  </a:lnTo>
                  <a:lnTo>
                    <a:pt x="70777" y="29760"/>
                  </a:lnTo>
                  <a:lnTo>
                    <a:pt x="70985" y="30820"/>
                  </a:lnTo>
                  <a:lnTo>
                    <a:pt x="71165" y="31909"/>
                  </a:lnTo>
                  <a:lnTo>
                    <a:pt x="71317" y="33026"/>
                  </a:lnTo>
                  <a:lnTo>
                    <a:pt x="71441" y="34173"/>
                  </a:lnTo>
                  <a:lnTo>
                    <a:pt x="71538" y="35347"/>
                  </a:lnTo>
                  <a:lnTo>
                    <a:pt x="71607" y="36551"/>
                  </a:lnTo>
                  <a:lnTo>
                    <a:pt x="71649" y="37783"/>
                  </a:lnTo>
                  <a:lnTo>
                    <a:pt x="71663" y="39044"/>
                  </a:lnTo>
                  <a:lnTo>
                    <a:pt x="71640" y="40488"/>
                  </a:lnTo>
                  <a:lnTo>
                    <a:pt x="71572" y="41896"/>
                  </a:lnTo>
                  <a:lnTo>
                    <a:pt x="71458" y="43268"/>
                  </a:lnTo>
                  <a:lnTo>
                    <a:pt x="71299" y="44603"/>
                  </a:lnTo>
                  <a:lnTo>
                    <a:pt x="71094" y="45901"/>
                  </a:lnTo>
                  <a:lnTo>
                    <a:pt x="70844" y="47163"/>
                  </a:lnTo>
                  <a:lnTo>
                    <a:pt x="70549" y="48388"/>
                  </a:lnTo>
                  <a:lnTo>
                    <a:pt x="70208" y="49577"/>
                  </a:lnTo>
                  <a:lnTo>
                    <a:pt x="69821" y="50729"/>
                  </a:lnTo>
                  <a:lnTo>
                    <a:pt x="69389" y="51844"/>
                  </a:lnTo>
                  <a:lnTo>
                    <a:pt x="68918" y="52913"/>
                  </a:lnTo>
                  <a:lnTo>
                    <a:pt x="68415" y="53946"/>
                  </a:lnTo>
                  <a:lnTo>
                    <a:pt x="67878" y="54942"/>
                  </a:lnTo>
                  <a:lnTo>
                    <a:pt x="67310" y="55901"/>
                  </a:lnTo>
                  <a:lnTo>
                    <a:pt x="66708" y="56824"/>
                  </a:lnTo>
                  <a:lnTo>
                    <a:pt x="66074" y="57710"/>
                  </a:lnTo>
                  <a:lnTo>
                    <a:pt x="65407" y="58559"/>
                  </a:lnTo>
                  <a:lnTo>
                    <a:pt x="64708" y="59372"/>
                  </a:lnTo>
                  <a:lnTo>
                    <a:pt x="63976" y="60149"/>
                  </a:lnTo>
                  <a:lnTo>
                    <a:pt x="63211" y="60889"/>
                  </a:lnTo>
                  <a:lnTo>
                    <a:pt x="62407" y="61592"/>
                  </a:lnTo>
                  <a:lnTo>
                    <a:pt x="61577" y="62259"/>
                  </a:lnTo>
                  <a:lnTo>
                    <a:pt x="60719" y="62889"/>
                  </a:lnTo>
                  <a:lnTo>
                    <a:pt x="59835" y="63482"/>
                  </a:lnTo>
                  <a:lnTo>
                    <a:pt x="58924" y="64039"/>
                  </a:lnTo>
                  <a:lnTo>
                    <a:pt x="57986" y="64560"/>
                  </a:lnTo>
                  <a:lnTo>
                    <a:pt x="57022" y="65044"/>
                  </a:lnTo>
                  <a:lnTo>
                    <a:pt x="56031" y="65491"/>
                  </a:lnTo>
                  <a:lnTo>
                    <a:pt x="55014" y="65902"/>
                  </a:lnTo>
                  <a:lnTo>
                    <a:pt x="53969" y="66276"/>
                  </a:lnTo>
                  <a:lnTo>
                    <a:pt x="52894" y="66614"/>
                  </a:lnTo>
                  <a:lnTo>
                    <a:pt x="51805" y="66916"/>
                  </a:lnTo>
                  <a:lnTo>
                    <a:pt x="50700" y="67183"/>
                  </a:lnTo>
                  <a:lnTo>
                    <a:pt x="49581" y="67414"/>
                  </a:lnTo>
                  <a:lnTo>
                    <a:pt x="48446" y="67610"/>
                  </a:lnTo>
                  <a:lnTo>
                    <a:pt x="47297" y="67770"/>
                  </a:lnTo>
                  <a:lnTo>
                    <a:pt x="46133" y="67895"/>
                  </a:lnTo>
                  <a:lnTo>
                    <a:pt x="44955" y="67984"/>
                  </a:lnTo>
                  <a:lnTo>
                    <a:pt x="43761" y="68037"/>
                  </a:lnTo>
                  <a:lnTo>
                    <a:pt x="42553" y="68055"/>
                  </a:lnTo>
                  <a:lnTo>
                    <a:pt x="41333" y="68042"/>
                  </a:lnTo>
                  <a:lnTo>
                    <a:pt x="40125" y="68002"/>
                  </a:lnTo>
                  <a:lnTo>
                    <a:pt x="38929" y="67935"/>
                  </a:lnTo>
                  <a:lnTo>
                    <a:pt x="37745" y="67841"/>
                  </a:lnTo>
                  <a:lnTo>
                    <a:pt x="36572" y="67721"/>
                  </a:lnTo>
                  <a:lnTo>
                    <a:pt x="35412" y="67575"/>
                  </a:lnTo>
                  <a:lnTo>
                    <a:pt x="34263" y="67401"/>
                  </a:lnTo>
                  <a:lnTo>
                    <a:pt x="33127" y="67201"/>
                  </a:lnTo>
                  <a:lnTo>
                    <a:pt x="32002" y="66974"/>
                  </a:lnTo>
                  <a:lnTo>
                    <a:pt x="30889" y="66721"/>
                  </a:lnTo>
                  <a:lnTo>
                    <a:pt x="29790" y="66442"/>
                  </a:lnTo>
                  <a:lnTo>
                    <a:pt x="28708" y="66141"/>
                  </a:lnTo>
                  <a:lnTo>
                    <a:pt x="27643" y="65818"/>
                  </a:lnTo>
                  <a:lnTo>
                    <a:pt x="26595" y="65471"/>
                  </a:lnTo>
                  <a:lnTo>
                    <a:pt x="25564" y="65102"/>
                  </a:lnTo>
                  <a:lnTo>
                    <a:pt x="24549" y="64710"/>
                  </a:lnTo>
                  <a:lnTo>
                    <a:pt x="23551" y="64295"/>
                  </a:lnTo>
                  <a:lnTo>
                    <a:pt x="22570" y="63858"/>
                  </a:lnTo>
                  <a:lnTo>
                    <a:pt x="21606" y="63398"/>
                  </a:lnTo>
                  <a:lnTo>
                    <a:pt x="20658" y="62915"/>
                  </a:lnTo>
                  <a:lnTo>
                    <a:pt x="19719" y="62410"/>
                  </a:lnTo>
                  <a:lnTo>
                    <a:pt x="18798" y="61883"/>
                  </a:lnTo>
                  <a:lnTo>
                    <a:pt x="17896" y="61334"/>
                  </a:lnTo>
                  <a:lnTo>
                    <a:pt x="17013" y="60764"/>
                  </a:lnTo>
                  <a:lnTo>
                    <a:pt x="16148" y="60172"/>
                  </a:lnTo>
                  <a:lnTo>
                    <a:pt x="15303" y="59558"/>
                  </a:lnTo>
                  <a:lnTo>
                    <a:pt x="14476" y="58923"/>
                  </a:lnTo>
                  <a:lnTo>
                    <a:pt x="13668" y="58265"/>
                  </a:lnTo>
                  <a:lnTo>
                    <a:pt x="12879" y="57586"/>
                  </a:lnTo>
                  <a:lnTo>
                    <a:pt x="12108" y="56885"/>
                  </a:lnTo>
                  <a:lnTo>
                    <a:pt x="11349" y="56165"/>
                  </a:lnTo>
                  <a:lnTo>
                    <a:pt x="10614" y="55426"/>
                  </a:lnTo>
                  <a:lnTo>
                    <a:pt x="9902" y="54670"/>
                  </a:lnTo>
                  <a:lnTo>
                    <a:pt x="9214" y="53896"/>
                  </a:lnTo>
                  <a:lnTo>
                    <a:pt x="8550" y="53104"/>
                  </a:lnTo>
                  <a:lnTo>
                    <a:pt x="7909" y="52295"/>
                  </a:lnTo>
                  <a:lnTo>
                    <a:pt x="7292" y="51468"/>
                  </a:lnTo>
                  <a:lnTo>
                    <a:pt x="6699" y="50622"/>
                  </a:lnTo>
                  <a:lnTo>
                    <a:pt x="6130" y="49760"/>
                  </a:lnTo>
                  <a:lnTo>
                    <a:pt x="5584" y="48879"/>
                  </a:lnTo>
                  <a:lnTo>
                    <a:pt x="5063" y="47971"/>
                  </a:lnTo>
                  <a:lnTo>
                    <a:pt x="4566" y="47048"/>
                  </a:lnTo>
                  <a:lnTo>
                    <a:pt x="4094" y="46109"/>
                  </a:lnTo>
                  <a:lnTo>
                    <a:pt x="3647" y="45154"/>
                  </a:lnTo>
                  <a:lnTo>
                    <a:pt x="3224" y="44184"/>
                  </a:lnTo>
                  <a:lnTo>
                    <a:pt x="2826" y="43197"/>
                  </a:lnTo>
                  <a:lnTo>
                    <a:pt x="2453" y="42195"/>
                  </a:lnTo>
                  <a:lnTo>
                    <a:pt x="2105" y="41177"/>
                  </a:lnTo>
                  <a:lnTo>
                    <a:pt x="1781" y="40143"/>
                  </a:lnTo>
                  <a:lnTo>
                    <a:pt x="1482" y="39093"/>
                  </a:lnTo>
                  <a:lnTo>
                    <a:pt x="1200" y="38029"/>
                  </a:lnTo>
                  <a:lnTo>
                    <a:pt x="948" y="36952"/>
                  </a:lnTo>
                  <a:lnTo>
                    <a:pt x="726" y="35862"/>
                  </a:lnTo>
                  <a:lnTo>
                    <a:pt x="533" y="34760"/>
                  </a:lnTo>
                  <a:lnTo>
                    <a:pt x="370" y="33644"/>
                  </a:lnTo>
                  <a:lnTo>
                    <a:pt x="237" y="32516"/>
                  </a:lnTo>
                  <a:lnTo>
                    <a:pt x="133" y="31375"/>
                  </a:lnTo>
                  <a:lnTo>
                    <a:pt x="59" y="30221"/>
                  </a:lnTo>
                  <a:lnTo>
                    <a:pt x="14" y="29054"/>
                  </a:lnTo>
                  <a:lnTo>
                    <a:pt x="0" y="27874"/>
                  </a:lnTo>
                  <a:lnTo>
                    <a:pt x="14" y="26615"/>
                  </a:lnTo>
                  <a:lnTo>
                    <a:pt x="59" y="25387"/>
                  </a:lnTo>
                  <a:lnTo>
                    <a:pt x="133" y="24191"/>
                  </a:lnTo>
                  <a:lnTo>
                    <a:pt x="237" y="23027"/>
                  </a:lnTo>
                  <a:lnTo>
                    <a:pt x="370" y="21894"/>
                  </a:lnTo>
                  <a:lnTo>
                    <a:pt x="533" y="20793"/>
                  </a:lnTo>
                  <a:lnTo>
                    <a:pt x="726" y="19723"/>
                  </a:lnTo>
                  <a:lnTo>
                    <a:pt x="948" y="18685"/>
                  </a:lnTo>
                  <a:lnTo>
                    <a:pt x="1200" y="17679"/>
                  </a:lnTo>
                  <a:lnTo>
                    <a:pt x="1482" y="16704"/>
                  </a:lnTo>
                  <a:lnTo>
                    <a:pt x="1778" y="15759"/>
                  </a:lnTo>
                  <a:lnTo>
                    <a:pt x="2093" y="14842"/>
                  </a:lnTo>
                  <a:lnTo>
                    <a:pt x="2427" y="13953"/>
                  </a:lnTo>
                  <a:lnTo>
                    <a:pt x="2779" y="13091"/>
                  </a:lnTo>
                  <a:lnTo>
                    <a:pt x="3150" y="12256"/>
                  </a:lnTo>
                  <a:lnTo>
                    <a:pt x="3540" y="11450"/>
                  </a:lnTo>
                  <a:lnTo>
                    <a:pt x="3949" y="10671"/>
                  </a:lnTo>
                  <a:lnTo>
                    <a:pt x="4376" y="9920"/>
                  </a:lnTo>
                  <a:lnTo>
                    <a:pt x="4823" y="9196"/>
                  </a:lnTo>
                  <a:lnTo>
                    <a:pt x="5288" y="8500"/>
                  </a:lnTo>
                  <a:lnTo>
                    <a:pt x="5769" y="7832"/>
                  </a:lnTo>
                  <a:lnTo>
                    <a:pt x="6264" y="7190"/>
                  </a:lnTo>
                  <a:lnTo>
                    <a:pt x="6773" y="6574"/>
                  </a:lnTo>
                  <a:lnTo>
                    <a:pt x="7296" y="5986"/>
                  </a:lnTo>
                  <a:lnTo>
                    <a:pt x="7833" y="5424"/>
                  </a:lnTo>
                  <a:lnTo>
                    <a:pt x="8384" y="4888"/>
                  </a:lnTo>
                  <a:lnTo>
                    <a:pt x="8948" y="4380"/>
                  </a:lnTo>
                  <a:lnTo>
                    <a:pt x="9526" y="3898"/>
                  </a:lnTo>
                  <a:lnTo>
                    <a:pt x="10118" y="3443"/>
                  </a:lnTo>
                  <a:lnTo>
                    <a:pt x="10724" y="3014"/>
                  </a:lnTo>
                  <a:lnTo>
                    <a:pt x="11339" y="2611"/>
                  </a:lnTo>
                  <a:lnTo>
                    <a:pt x="11958" y="2229"/>
                  </a:lnTo>
                  <a:lnTo>
                    <a:pt x="12581" y="1871"/>
                  </a:lnTo>
                  <a:lnTo>
                    <a:pt x="13207" y="1536"/>
                  </a:lnTo>
                  <a:lnTo>
                    <a:pt x="13838" y="1223"/>
                  </a:lnTo>
                  <a:lnTo>
                    <a:pt x="14473" y="933"/>
                  </a:lnTo>
                  <a:lnTo>
                    <a:pt x="15111" y="665"/>
                  </a:lnTo>
                  <a:lnTo>
                    <a:pt x="15754" y="421"/>
                  </a:lnTo>
                  <a:lnTo>
                    <a:pt x="16400" y="199"/>
                  </a:lnTo>
                  <a:lnTo>
                    <a:pt x="17050" y="0"/>
                  </a:lnTo>
                  <a:lnTo>
                    <a:pt x="19769" y="8896"/>
                  </a:lnTo>
                  <a:lnTo>
                    <a:pt x="19306" y="9052"/>
                  </a:lnTo>
                  <a:lnTo>
                    <a:pt x="18847" y="9224"/>
                  </a:lnTo>
                  <a:lnTo>
                    <a:pt x="18393" y="9412"/>
                  </a:lnTo>
                  <a:lnTo>
                    <a:pt x="17942" y="9615"/>
                  </a:lnTo>
                  <a:lnTo>
                    <a:pt x="17495" y="9835"/>
                  </a:lnTo>
                  <a:lnTo>
                    <a:pt x="17052" y="10070"/>
                  </a:lnTo>
                  <a:lnTo>
                    <a:pt x="16614" y="10321"/>
                  </a:lnTo>
                  <a:lnTo>
                    <a:pt x="16179" y="10588"/>
                  </a:lnTo>
                  <a:lnTo>
                    <a:pt x="15748" y="10871"/>
                  </a:lnTo>
                  <a:lnTo>
                    <a:pt x="15321" y="11169"/>
                  </a:lnTo>
                  <a:lnTo>
                    <a:pt x="14891" y="11484"/>
                  </a:lnTo>
                  <a:lnTo>
                    <a:pt x="14471" y="11818"/>
                  </a:lnTo>
                  <a:lnTo>
                    <a:pt x="14060" y="12168"/>
                  </a:lnTo>
                  <a:lnTo>
                    <a:pt x="13660" y="12537"/>
                  </a:lnTo>
                  <a:lnTo>
                    <a:pt x="13270" y="12924"/>
                  </a:lnTo>
                  <a:lnTo>
                    <a:pt x="12889" y="13328"/>
                  </a:lnTo>
                  <a:lnTo>
                    <a:pt x="12518" y="13750"/>
                  </a:lnTo>
                  <a:lnTo>
                    <a:pt x="12158" y="14190"/>
                  </a:lnTo>
                  <a:lnTo>
                    <a:pt x="11807" y="14647"/>
                  </a:lnTo>
                  <a:lnTo>
                    <a:pt x="11466" y="15123"/>
                  </a:lnTo>
                  <a:lnTo>
                    <a:pt x="11127" y="15607"/>
                  </a:lnTo>
                  <a:lnTo>
                    <a:pt x="10803" y="16109"/>
                  </a:lnTo>
                  <a:lnTo>
                    <a:pt x="10494" y="16631"/>
                  </a:lnTo>
                  <a:lnTo>
                    <a:pt x="10200" y="17171"/>
                  </a:lnTo>
                  <a:lnTo>
                    <a:pt x="9921" y="17730"/>
                  </a:lnTo>
                  <a:lnTo>
                    <a:pt x="9657" y="18308"/>
                  </a:lnTo>
                  <a:lnTo>
                    <a:pt x="9407" y="18904"/>
                  </a:lnTo>
                  <a:lnTo>
                    <a:pt x="9172" y="19520"/>
                  </a:lnTo>
                  <a:lnTo>
                    <a:pt x="8952" y="20154"/>
                  </a:lnTo>
                  <a:lnTo>
                    <a:pt x="8747" y="20807"/>
                  </a:lnTo>
                  <a:lnTo>
                    <a:pt x="8550" y="21469"/>
                  </a:lnTo>
                  <a:lnTo>
                    <a:pt x="8374" y="22153"/>
                  </a:lnTo>
                  <a:lnTo>
                    <a:pt x="8218" y="22857"/>
                  </a:lnTo>
                  <a:lnTo>
                    <a:pt x="8083" y="23582"/>
                  </a:lnTo>
                  <a:lnTo>
                    <a:pt x="7969" y="24328"/>
                  </a:lnTo>
                  <a:lnTo>
                    <a:pt x="7876" y="25095"/>
                  </a:lnTo>
                  <a:lnTo>
                    <a:pt x="7803" y="25882"/>
                  </a:lnTo>
                  <a:lnTo>
                    <a:pt x="7751" y="26690"/>
                  </a:lnTo>
                  <a:lnTo>
                    <a:pt x="7720" y="27519"/>
                  </a:lnTo>
                  <a:lnTo>
                    <a:pt x="7709" y="28368"/>
                  </a:lnTo>
                  <a:lnTo>
                    <a:pt x="7736" y="29796"/>
                  </a:lnTo>
                  <a:lnTo>
                    <a:pt x="7816" y="31191"/>
                  </a:lnTo>
                  <a:lnTo>
                    <a:pt x="7950" y="32555"/>
                  </a:lnTo>
                  <a:lnTo>
                    <a:pt x="8136" y="33888"/>
                  </a:lnTo>
                  <a:lnTo>
                    <a:pt x="8377" y="35189"/>
                  </a:lnTo>
                  <a:lnTo>
                    <a:pt x="8670" y="36458"/>
                  </a:lnTo>
                  <a:lnTo>
                    <a:pt x="9017" y="37695"/>
                  </a:lnTo>
                  <a:lnTo>
                    <a:pt x="9418" y="38901"/>
                  </a:lnTo>
                  <a:lnTo>
                    <a:pt x="9871" y="40076"/>
                  </a:lnTo>
                  <a:lnTo>
                    <a:pt x="10378" y="41218"/>
                  </a:lnTo>
                  <a:lnTo>
                    <a:pt x="10923" y="42328"/>
                  </a:lnTo>
                  <a:lnTo>
                    <a:pt x="11509" y="43403"/>
                  </a:lnTo>
                  <a:lnTo>
                    <a:pt x="12137" y="44443"/>
                  </a:lnTo>
                  <a:lnTo>
                    <a:pt x="12806" y="45449"/>
                  </a:lnTo>
                  <a:lnTo>
                    <a:pt x="13517" y="46420"/>
                  </a:lnTo>
                  <a:lnTo>
                    <a:pt x="14269" y="47357"/>
                  </a:lnTo>
                  <a:lnTo>
                    <a:pt x="15063" y="48259"/>
                  </a:lnTo>
                  <a:lnTo>
                    <a:pt x="15898" y="49126"/>
                  </a:lnTo>
                  <a:lnTo>
                    <a:pt x="16775" y="49959"/>
                  </a:lnTo>
                  <a:lnTo>
                    <a:pt x="17693" y="50757"/>
                  </a:lnTo>
                  <a:lnTo>
                    <a:pt x="18640" y="51519"/>
                  </a:lnTo>
                  <a:lnTo>
                    <a:pt x="19622" y="52244"/>
                  </a:lnTo>
                  <a:lnTo>
                    <a:pt x="20641" y="52931"/>
                  </a:lnTo>
                  <a:lnTo>
                    <a:pt x="21694" y="53580"/>
                  </a:lnTo>
                  <a:lnTo>
                    <a:pt x="22783" y="54192"/>
                  </a:lnTo>
                  <a:lnTo>
                    <a:pt x="23908" y="54766"/>
                  </a:lnTo>
                  <a:lnTo>
                    <a:pt x="25069" y="55303"/>
                  </a:lnTo>
                  <a:lnTo>
                    <a:pt x="26265" y="55802"/>
                  </a:lnTo>
                  <a:lnTo>
                    <a:pt x="27496" y="56264"/>
                  </a:lnTo>
                  <a:lnTo>
                    <a:pt x="28764" y="56688"/>
                  </a:lnTo>
                  <a:lnTo>
                    <a:pt x="30051" y="57073"/>
                  </a:lnTo>
                  <a:lnTo>
                    <a:pt x="31361" y="57417"/>
                  </a:lnTo>
                  <a:lnTo>
                    <a:pt x="32696" y="57721"/>
                  </a:lnTo>
                  <a:lnTo>
                    <a:pt x="34054" y="57984"/>
                  </a:lnTo>
                  <a:lnTo>
                    <a:pt x="35436" y="58207"/>
                  </a:lnTo>
                  <a:lnTo>
                    <a:pt x="36841" y="58390"/>
                  </a:lnTo>
                  <a:lnTo>
                    <a:pt x="38271" y="58532"/>
                  </a:lnTo>
                  <a:lnTo>
                    <a:pt x="39724" y="58633"/>
                  </a:lnTo>
                  <a:lnTo>
                    <a:pt x="41200" y="58694"/>
                  </a:lnTo>
                  <a:lnTo>
                    <a:pt x="42701" y="58714"/>
                  </a:lnTo>
                  <a:lnTo>
                    <a:pt x="43623" y="58701"/>
                  </a:lnTo>
                  <a:lnTo>
                    <a:pt x="44530" y="58663"/>
                  </a:lnTo>
                  <a:lnTo>
                    <a:pt x="45422" y="58598"/>
                  </a:lnTo>
                  <a:lnTo>
                    <a:pt x="46299" y="58508"/>
                  </a:lnTo>
                  <a:lnTo>
                    <a:pt x="47161" y="58393"/>
                  </a:lnTo>
                  <a:lnTo>
                    <a:pt x="48009" y="58251"/>
                  </a:lnTo>
                  <a:lnTo>
                    <a:pt x="48842" y="58084"/>
                  </a:lnTo>
                  <a:lnTo>
                    <a:pt x="49660" y="57892"/>
                  </a:lnTo>
                  <a:lnTo>
                    <a:pt x="50463" y="57673"/>
                  </a:lnTo>
                  <a:lnTo>
                    <a:pt x="51251" y="57429"/>
                  </a:lnTo>
                  <a:lnTo>
                    <a:pt x="52022" y="57160"/>
                  </a:lnTo>
                  <a:lnTo>
                    <a:pt x="52771" y="56866"/>
                  </a:lnTo>
                  <a:lnTo>
                    <a:pt x="53500" y="56547"/>
                  </a:lnTo>
                  <a:lnTo>
                    <a:pt x="54209" y="56203"/>
                  </a:lnTo>
                  <a:lnTo>
                    <a:pt x="54896" y="55835"/>
                  </a:lnTo>
                  <a:lnTo>
                    <a:pt x="55563" y="55442"/>
                  </a:lnTo>
                  <a:lnTo>
                    <a:pt x="56209" y="55025"/>
                  </a:lnTo>
                  <a:lnTo>
                    <a:pt x="56834" y="54582"/>
                  </a:lnTo>
                  <a:lnTo>
                    <a:pt x="57438" y="54115"/>
                  </a:lnTo>
                  <a:lnTo>
                    <a:pt x="58022" y="53623"/>
                  </a:lnTo>
                  <a:lnTo>
                    <a:pt x="58573" y="53097"/>
                  </a:lnTo>
                  <a:lnTo>
                    <a:pt x="59099" y="52546"/>
                  </a:lnTo>
                  <a:lnTo>
                    <a:pt x="59601" y="51970"/>
                  </a:lnTo>
                  <a:lnTo>
                    <a:pt x="60078" y="51370"/>
                  </a:lnTo>
                  <a:lnTo>
                    <a:pt x="60530" y="50745"/>
                  </a:lnTo>
                  <a:lnTo>
                    <a:pt x="60958" y="50095"/>
                  </a:lnTo>
                  <a:lnTo>
                    <a:pt x="61361" y="49420"/>
                  </a:lnTo>
                  <a:lnTo>
                    <a:pt x="61739" y="48721"/>
                  </a:lnTo>
                  <a:lnTo>
                    <a:pt x="62092" y="47997"/>
                  </a:lnTo>
                  <a:lnTo>
                    <a:pt x="62421" y="47248"/>
                  </a:lnTo>
                  <a:lnTo>
                    <a:pt x="62721" y="46474"/>
                  </a:lnTo>
                  <a:lnTo>
                    <a:pt x="62990" y="45676"/>
                  </a:lnTo>
                  <a:lnTo>
                    <a:pt x="63227" y="44853"/>
                  </a:lnTo>
                  <a:lnTo>
                    <a:pt x="63433" y="44006"/>
                  </a:lnTo>
                  <a:lnTo>
                    <a:pt x="63607" y="43133"/>
                  </a:lnTo>
                  <a:lnTo>
                    <a:pt x="63749" y="42236"/>
                  </a:lnTo>
                  <a:lnTo>
                    <a:pt x="63860" y="41315"/>
                  </a:lnTo>
                  <a:lnTo>
                    <a:pt x="63939" y="40368"/>
                  </a:lnTo>
                  <a:lnTo>
                    <a:pt x="63986" y="39397"/>
                  </a:lnTo>
                  <a:lnTo>
                    <a:pt x="64002" y="38401"/>
                  </a:lnTo>
                  <a:lnTo>
                    <a:pt x="63990" y="37519"/>
                  </a:lnTo>
                  <a:lnTo>
                    <a:pt x="63955" y="36652"/>
                  </a:lnTo>
                  <a:lnTo>
                    <a:pt x="63895" y="35799"/>
                  </a:lnTo>
                  <a:lnTo>
                    <a:pt x="63812" y="34961"/>
                  </a:lnTo>
                  <a:lnTo>
                    <a:pt x="63706" y="34138"/>
                  </a:lnTo>
                  <a:lnTo>
                    <a:pt x="63575" y="33330"/>
                  </a:lnTo>
                  <a:lnTo>
                    <a:pt x="63421" y="32537"/>
                  </a:lnTo>
                  <a:lnTo>
                    <a:pt x="63243" y="31759"/>
                  </a:lnTo>
                  <a:lnTo>
                    <a:pt x="63041" y="30995"/>
                  </a:lnTo>
                  <a:lnTo>
                    <a:pt x="62816" y="30246"/>
                  </a:lnTo>
                  <a:lnTo>
                    <a:pt x="62562" y="29511"/>
                  </a:lnTo>
                  <a:lnTo>
                    <a:pt x="62292" y="28789"/>
                  </a:lnTo>
                  <a:lnTo>
                    <a:pt x="62008" y="28080"/>
                  </a:lnTo>
                  <a:lnTo>
                    <a:pt x="61709" y="27384"/>
                  </a:lnTo>
                  <a:lnTo>
                    <a:pt x="61395" y="26700"/>
                  </a:lnTo>
                  <a:lnTo>
                    <a:pt x="61067" y="26030"/>
                  </a:lnTo>
                  <a:lnTo>
                    <a:pt x="60723" y="25372"/>
                  </a:lnTo>
                  <a:lnTo>
                    <a:pt x="60365" y="24727"/>
                  </a:lnTo>
                  <a:lnTo>
                    <a:pt x="59992" y="24095"/>
                  </a:lnTo>
                  <a:lnTo>
                    <a:pt x="59604" y="23475"/>
                  </a:lnTo>
                  <a:lnTo>
                    <a:pt x="59193" y="22860"/>
                  </a:lnTo>
                  <a:lnTo>
                    <a:pt x="58771" y="22258"/>
                  </a:lnTo>
                  <a:lnTo>
                    <a:pt x="58339" y="21669"/>
                  </a:lnTo>
                  <a:lnTo>
                    <a:pt x="57896" y="21095"/>
                  </a:lnTo>
                  <a:lnTo>
                    <a:pt x="57441" y="20535"/>
                  </a:lnTo>
                  <a:lnTo>
                    <a:pt x="56976" y="19988"/>
                  </a:lnTo>
                  <a:lnTo>
                    <a:pt x="56500" y="19455"/>
                  </a:lnTo>
                  <a:lnTo>
                    <a:pt x="56014" y="18936"/>
                  </a:lnTo>
                  <a:lnTo>
                    <a:pt x="55516" y="18431"/>
                  </a:lnTo>
                  <a:lnTo>
                    <a:pt x="55007" y="17940"/>
                  </a:lnTo>
                  <a:lnTo>
                    <a:pt x="54482" y="17452"/>
                  </a:lnTo>
                  <a:lnTo>
                    <a:pt x="53954" y="16975"/>
                  </a:lnTo>
                  <a:lnTo>
                    <a:pt x="53422" y="16511"/>
                  </a:lnTo>
                  <a:lnTo>
                    <a:pt x="52888" y="16058"/>
                  </a:lnTo>
                  <a:lnTo>
                    <a:pt x="52351" y="15617"/>
                  </a:lnTo>
                  <a:lnTo>
                    <a:pt x="51811" y="15188"/>
                  </a:lnTo>
                  <a:lnTo>
                    <a:pt x="51267" y="14771"/>
                  </a:lnTo>
                  <a:lnTo>
                    <a:pt x="50721" y="14366"/>
                  </a:lnTo>
                  <a:lnTo>
                    <a:pt x="50172" y="13972"/>
                  </a:lnTo>
                  <a:lnTo>
                    <a:pt x="49620" y="13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449059" y="3877099"/>
              <a:ext cx="69636" cy="67066"/>
            </a:xfrm>
            <a:custGeom>
              <a:avLst/>
              <a:pathLst>
                <a:path w="69636" h="67066">
                  <a:moveTo>
                    <a:pt x="69636" y="9637"/>
                  </a:moveTo>
                  <a:lnTo>
                    <a:pt x="49274" y="13344"/>
                  </a:lnTo>
                  <a:lnTo>
                    <a:pt x="49274" y="44925"/>
                  </a:lnTo>
                  <a:lnTo>
                    <a:pt x="69636" y="56786"/>
                  </a:lnTo>
                  <a:lnTo>
                    <a:pt x="69636" y="67066"/>
                  </a:lnTo>
                  <a:lnTo>
                    <a:pt x="0" y="25156"/>
                  </a:lnTo>
                  <a:lnTo>
                    <a:pt x="0" y="14431"/>
                  </a:lnTo>
                  <a:lnTo>
                    <a:pt x="6963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456596" y="3891827"/>
              <a:ext cx="34373" cy="26045"/>
            </a:xfrm>
            <a:custGeom>
              <a:avLst/>
              <a:pathLst>
                <a:path w="34373" h="26045">
                  <a:moveTo>
                    <a:pt x="10996" y="4299"/>
                  </a:moveTo>
                  <a:lnTo>
                    <a:pt x="10592" y="4378"/>
                  </a:lnTo>
                  <a:lnTo>
                    <a:pt x="10190" y="4457"/>
                  </a:lnTo>
                  <a:lnTo>
                    <a:pt x="9789" y="4537"/>
                  </a:lnTo>
                  <a:lnTo>
                    <a:pt x="9391" y="4616"/>
                  </a:lnTo>
                  <a:lnTo>
                    <a:pt x="8994" y="4695"/>
                  </a:lnTo>
                  <a:lnTo>
                    <a:pt x="8600" y="4774"/>
                  </a:lnTo>
                  <a:lnTo>
                    <a:pt x="8208" y="4853"/>
                  </a:lnTo>
                  <a:lnTo>
                    <a:pt x="7817" y="4932"/>
                  </a:lnTo>
                  <a:lnTo>
                    <a:pt x="7429" y="5011"/>
                  </a:lnTo>
                  <a:lnTo>
                    <a:pt x="7042" y="5090"/>
                  </a:lnTo>
                  <a:lnTo>
                    <a:pt x="6660" y="5158"/>
                  </a:lnTo>
                  <a:lnTo>
                    <a:pt x="6285" y="5224"/>
                  </a:lnTo>
                  <a:lnTo>
                    <a:pt x="5917" y="5289"/>
                  </a:lnTo>
                  <a:lnTo>
                    <a:pt x="5556" y="5351"/>
                  </a:lnTo>
                  <a:lnTo>
                    <a:pt x="5201" y="5411"/>
                  </a:lnTo>
                  <a:lnTo>
                    <a:pt x="4854" y="5470"/>
                  </a:lnTo>
                  <a:lnTo>
                    <a:pt x="4513" y="5526"/>
                  </a:lnTo>
                  <a:lnTo>
                    <a:pt x="4180" y="5580"/>
                  </a:lnTo>
                  <a:lnTo>
                    <a:pt x="3853" y="5633"/>
                  </a:lnTo>
                  <a:lnTo>
                    <a:pt x="3533" y="5683"/>
                  </a:lnTo>
                  <a:lnTo>
                    <a:pt x="3213" y="5732"/>
                  </a:lnTo>
                  <a:lnTo>
                    <a:pt x="2905" y="5780"/>
                  </a:lnTo>
                  <a:lnTo>
                    <a:pt x="2608" y="5827"/>
                  </a:lnTo>
                  <a:lnTo>
                    <a:pt x="2323" y="5873"/>
                  </a:lnTo>
                  <a:lnTo>
                    <a:pt x="2051" y="5918"/>
                  </a:lnTo>
                  <a:lnTo>
                    <a:pt x="1790" y="5962"/>
                  </a:lnTo>
                  <a:lnTo>
                    <a:pt x="1541" y="6005"/>
                  </a:lnTo>
                  <a:lnTo>
                    <a:pt x="1303" y="6047"/>
                  </a:lnTo>
                  <a:lnTo>
                    <a:pt x="1078" y="6088"/>
                  </a:lnTo>
                  <a:lnTo>
                    <a:pt x="864" y="6128"/>
                  </a:lnTo>
                  <a:lnTo>
                    <a:pt x="656" y="6157"/>
                  </a:lnTo>
                  <a:lnTo>
                    <a:pt x="465" y="6183"/>
                  </a:lnTo>
                  <a:lnTo>
                    <a:pt x="292" y="6208"/>
                  </a:lnTo>
                  <a:lnTo>
                    <a:pt x="137" y="6231"/>
                  </a:lnTo>
                  <a:lnTo>
                    <a:pt x="0" y="6548"/>
                  </a:lnTo>
                  <a:lnTo>
                    <a:pt x="137" y="6622"/>
                  </a:lnTo>
                  <a:lnTo>
                    <a:pt x="292" y="6706"/>
                  </a:lnTo>
                  <a:lnTo>
                    <a:pt x="465" y="6800"/>
                  </a:lnTo>
                  <a:lnTo>
                    <a:pt x="656" y="6904"/>
                  </a:lnTo>
                  <a:lnTo>
                    <a:pt x="864" y="7018"/>
                  </a:lnTo>
                  <a:lnTo>
                    <a:pt x="1087" y="7130"/>
                  </a:lnTo>
                  <a:lnTo>
                    <a:pt x="1321" y="7249"/>
                  </a:lnTo>
                  <a:lnTo>
                    <a:pt x="1566" y="7375"/>
                  </a:lnTo>
                  <a:lnTo>
                    <a:pt x="1821" y="7508"/>
                  </a:lnTo>
                  <a:lnTo>
                    <a:pt x="2088" y="7648"/>
                  </a:lnTo>
                  <a:lnTo>
                    <a:pt x="2365" y="7794"/>
                  </a:lnTo>
                  <a:lnTo>
                    <a:pt x="2653" y="7948"/>
                  </a:lnTo>
                  <a:lnTo>
                    <a:pt x="2952" y="8109"/>
                  </a:lnTo>
                  <a:lnTo>
                    <a:pt x="3262" y="8276"/>
                  </a:lnTo>
                  <a:lnTo>
                    <a:pt x="3583" y="8451"/>
                  </a:lnTo>
                  <a:lnTo>
                    <a:pt x="3903" y="8631"/>
                  </a:lnTo>
                  <a:lnTo>
                    <a:pt x="4231" y="8815"/>
                  </a:lnTo>
                  <a:lnTo>
                    <a:pt x="4567" y="9002"/>
                  </a:lnTo>
                  <a:lnTo>
                    <a:pt x="4911" y="9194"/>
                  </a:lnTo>
                  <a:lnTo>
                    <a:pt x="5263" y="9390"/>
                  </a:lnTo>
                  <a:lnTo>
                    <a:pt x="5623" y="9590"/>
                  </a:lnTo>
                  <a:lnTo>
                    <a:pt x="5991" y="9793"/>
                  </a:lnTo>
                  <a:lnTo>
                    <a:pt x="6366" y="10001"/>
                  </a:lnTo>
                  <a:lnTo>
                    <a:pt x="6750" y="10212"/>
                  </a:lnTo>
                  <a:lnTo>
                    <a:pt x="7141" y="10428"/>
                  </a:lnTo>
                  <a:lnTo>
                    <a:pt x="7527" y="10646"/>
                  </a:lnTo>
                  <a:lnTo>
                    <a:pt x="7914" y="10867"/>
                  </a:lnTo>
                  <a:lnTo>
                    <a:pt x="8302" y="11089"/>
                  </a:lnTo>
                  <a:lnTo>
                    <a:pt x="8691" y="11313"/>
                  </a:lnTo>
                  <a:lnTo>
                    <a:pt x="9081" y="11540"/>
                  </a:lnTo>
                  <a:lnTo>
                    <a:pt x="9472" y="11768"/>
                  </a:lnTo>
                  <a:lnTo>
                    <a:pt x="9864" y="11998"/>
                  </a:lnTo>
                  <a:lnTo>
                    <a:pt x="10257" y="12231"/>
                  </a:lnTo>
                  <a:lnTo>
                    <a:pt x="10651" y="12465"/>
                  </a:lnTo>
                  <a:lnTo>
                    <a:pt x="11046" y="12701"/>
                  </a:lnTo>
                  <a:lnTo>
                    <a:pt x="34373" y="26045"/>
                  </a:lnTo>
                  <a:lnTo>
                    <a:pt x="3437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449059" y="3822437"/>
              <a:ext cx="69636" cy="46111"/>
            </a:xfrm>
            <a:custGeom>
              <a:avLst/>
              <a:pathLst>
                <a:path w="69636" h="46111">
                  <a:moveTo>
                    <a:pt x="69636" y="46111"/>
                  </a:moveTo>
                  <a:lnTo>
                    <a:pt x="0" y="32619"/>
                  </a:lnTo>
                  <a:lnTo>
                    <a:pt x="0" y="23179"/>
                  </a:lnTo>
                  <a:lnTo>
                    <a:pt x="61926" y="35189"/>
                  </a:lnTo>
                  <a:lnTo>
                    <a:pt x="61926" y="0"/>
                  </a:lnTo>
                  <a:lnTo>
                    <a:pt x="69636" y="1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449059" y="3788385"/>
              <a:ext cx="69636" cy="22981"/>
            </a:xfrm>
            <a:custGeom>
              <a:avLst/>
              <a:pathLst>
                <a:path w="69636" h="22981">
                  <a:moveTo>
                    <a:pt x="69636" y="22981"/>
                  </a:moveTo>
                  <a:lnTo>
                    <a:pt x="0" y="9439"/>
                  </a:lnTo>
                  <a:lnTo>
                    <a:pt x="0" y="0"/>
                  </a:lnTo>
                  <a:lnTo>
                    <a:pt x="69636" y="135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449059" y="3723196"/>
              <a:ext cx="69636" cy="60938"/>
            </a:xfrm>
            <a:custGeom>
              <a:avLst/>
              <a:pathLst>
                <a:path w="69636" h="60938">
                  <a:moveTo>
                    <a:pt x="0" y="47446"/>
                  </a:moveTo>
                  <a:lnTo>
                    <a:pt x="0" y="22240"/>
                  </a:lnTo>
                  <a:lnTo>
                    <a:pt x="10" y="21222"/>
                  </a:lnTo>
                  <a:lnTo>
                    <a:pt x="43" y="20225"/>
                  </a:lnTo>
                  <a:lnTo>
                    <a:pt x="97" y="19249"/>
                  </a:lnTo>
                  <a:lnTo>
                    <a:pt x="173" y="18294"/>
                  </a:lnTo>
                  <a:lnTo>
                    <a:pt x="271" y="17359"/>
                  </a:lnTo>
                  <a:lnTo>
                    <a:pt x="391" y="16445"/>
                  </a:lnTo>
                  <a:lnTo>
                    <a:pt x="532" y="15552"/>
                  </a:lnTo>
                  <a:lnTo>
                    <a:pt x="695" y="14680"/>
                  </a:lnTo>
                  <a:lnTo>
                    <a:pt x="880" y="13829"/>
                  </a:lnTo>
                  <a:lnTo>
                    <a:pt x="1087" y="12998"/>
                  </a:lnTo>
                  <a:lnTo>
                    <a:pt x="1314" y="12190"/>
                  </a:lnTo>
                  <a:lnTo>
                    <a:pt x="1561" y="11406"/>
                  </a:lnTo>
                  <a:lnTo>
                    <a:pt x="1828" y="10648"/>
                  </a:lnTo>
                  <a:lnTo>
                    <a:pt x="2115" y="9914"/>
                  </a:lnTo>
                  <a:lnTo>
                    <a:pt x="2421" y="9205"/>
                  </a:lnTo>
                  <a:lnTo>
                    <a:pt x="2747" y="8520"/>
                  </a:lnTo>
                  <a:lnTo>
                    <a:pt x="3093" y="7860"/>
                  </a:lnTo>
                  <a:lnTo>
                    <a:pt x="3459" y="7225"/>
                  </a:lnTo>
                  <a:lnTo>
                    <a:pt x="3845" y="6615"/>
                  </a:lnTo>
                  <a:lnTo>
                    <a:pt x="4250" y="6029"/>
                  </a:lnTo>
                  <a:lnTo>
                    <a:pt x="4665" y="5460"/>
                  </a:lnTo>
                  <a:lnTo>
                    <a:pt x="5098" y="4918"/>
                  </a:lnTo>
                  <a:lnTo>
                    <a:pt x="5550" y="4404"/>
                  </a:lnTo>
                  <a:lnTo>
                    <a:pt x="6021" y="3918"/>
                  </a:lnTo>
                  <a:lnTo>
                    <a:pt x="6511" y="3459"/>
                  </a:lnTo>
                  <a:lnTo>
                    <a:pt x="7020" y="3028"/>
                  </a:lnTo>
                  <a:lnTo>
                    <a:pt x="7547" y="2625"/>
                  </a:lnTo>
                  <a:lnTo>
                    <a:pt x="8093" y="2249"/>
                  </a:lnTo>
                  <a:lnTo>
                    <a:pt x="8658" y="1901"/>
                  </a:lnTo>
                  <a:lnTo>
                    <a:pt x="9242" y="1581"/>
                  </a:lnTo>
                  <a:lnTo>
                    <a:pt x="9842" y="1281"/>
                  </a:lnTo>
                  <a:lnTo>
                    <a:pt x="10457" y="1012"/>
                  </a:lnTo>
                  <a:lnTo>
                    <a:pt x="11088" y="774"/>
                  </a:lnTo>
                  <a:lnTo>
                    <a:pt x="11733" y="569"/>
                  </a:lnTo>
                  <a:lnTo>
                    <a:pt x="12392" y="395"/>
                  </a:lnTo>
                  <a:lnTo>
                    <a:pt x="13067" y="253"/>
                  </a:lnTo>
                  <a:lnTo>
                    <a:pt x="13756" y="142"/>
                  </a:lnTo>
                  <a:lnTo>
                    <a:pt x="14461" y="63"/>
                  </a:lnTo>
                  <a:lnTo>
                    <a:pt x="15180" y="15"/>
                  </a:lnTo>
                  <a:lnTo>
                    <a:pt x="15914" y="0"/>
                  </a:lnTo>
                  <a:lnTo>
                    <a:pt x="17327" y="42"/>
                  </a:lnTo>
                  <a:lnTo>
                    <a:pt x="18679" y="170"/>
                  </a:lnTo>
                  <a:lnTo>
                    <a:pt x="19972" y="382"/>
                  </a:lnTo>
                  <a:lnTo>
                    <a:pt x="21204" y="680"/>
                  </a:lnTo>
                  <a:lnTo>
                    <a:pt x="22376" y="1062"/>
                  </a:lnTo>
                  <a:lnTo>
                    <a:pt x="23487" y="1530"/>
                  </a:lnTo>
                  <a:lnTo>
                    <a:pt x="24538" y="2082"/>
                  </a:lnTo>
                  <a:lnTo>
                    <a:pt x="25529" y="2720"/>
                  </a:lnTo>
                  <a:lnTo>
                    <a:pt x="26460" y="3442"/>
                  </a:lnTo>
                  <a:lnTo>
                    <a:pt x="27330" y="4250"/>
                  </a:lnTo>
                  <a:lnTo>
                    <a:pt x="28134" y="5140"/>
                  </a:lnTo>
                  <a:lnTo>
                    <a:pt x="28882" y="6110"/>
                  </a:lnTo>
                  <a:lnTo>
                    <a:pt x="29577" y="7160"/>
                  </a:lnTo>
                  <a:lnTo>
                    <a:pt x="30217" y="8291"/>
                  </a:lnTo>
                  <a:lnTo>
                    <a:pt x="30802" y="9501"/>
                  </a:lnTo>
                  <a:lnTo>
                    <a:pt x="31334" y="10791"/>
                  </a:lnTo>
                  <a:lnTo>
                    <a:pt x="31811" y="12162"/>
                  </a:lnTo>
                  <a:lnTo>
                    <a:pt x="32233" y="13613"/>
                  </a:lnTo>
                  <a:lnTo>
                    <a:pt x="32601" y="15143"/>
                  </a:lnTo>
                  <a:lnTo>
                    <a:pt x="32915" y="16754"/>
                  </a:lnTo>
                  <a:lnTo>
                    <a:pt x="33042" y="16060"/>
                  </a:lnTo>
                  <a:lnTo>
                    <a:pt x="33184" y="15384"/>
                  </a:lnTo>
                  <a:lnTo>
                    <a:pt x="33342" y="14724"/>
                  </a:lnTo>
                  <a:lnTo>
                    <a:pt x="33516" y="14081"/>
                  </a:lnTo>
                  <a:lnTo>
                    <a:pt x="33706" y="13455"/>
                  </a:lnTo>
                  <a:lnTo>
                    <a:pt x="33912" y="12846"/>
                  </a:lnTo>
                  <a:lnTo>
                    <a:pt x="34133" y="12253"/>
                  </a:lnTo>
                  <a:lnTo>
                    <a:pt x="34370" y="11677"/>
                  </a:lnTo>
                  <a:lnTo>
                    <a:pt x="34623" y="11118"/>
                  </a:lnTo>
                  <a:lnTo>
                    <a:pt x="34892" y="10576"/>
                  </a:lnTo>
                  <a:lnTo>
                    <a:pt x="35165" y="10042"/>
                  </a:lnTo>
                  <a:lnTo>
                    <a:pt x="35452" y="9526"/>
                  </a:lnTo>
                  <a:lnTo>
                    <a:pt x="35751" y="9030"/>
                  </a:lnTo>
                  <a:lnTo>
                    <a:pt x="36062" y="8552"/>
                  </a:lnTo>
                  <a:lnTo>
                    <a:pt x="36387" y="8093"/>
                  </a:lnTo>
                  <a:lnTo>
                    <a:pt x="36725" y="7652"/>
                  </a:lnTo>
                  <a:lnTo>
                    <a:pt x="37075" y="7231"/>
                  </a:lnTo>
                  <a:lnTo>
                    <a:pt x="37438" y="6828"/>
                  </a:lnTo>
                  <a:lnTo>
                    <a:pt x="37814" y="6444"/>
                  </a:lnTo>
                  <a:lnTo>
                    <a:pt x="38203" y="6079"/>
                  </a:lnTo>
                  <a:lnTo>
                    <a:pt x="38604" y="5722"/>
                  </a:lnTo>
                  <a:lnTo>
                    <a:pt x="39014" y="5385"/>
                  </a:lnTo>
                  <a:lnTo>
                    <a:pt x="39434" y="5066"/>
                  </a:lnTo>
                  <a:lnTo>
                    <a:pt x="39864" y="4766"/>
                  </a:lnTo>
                  <a:lnTo>
                    <a:pt x="40304" y="4485"/>
                  </a:lnTo>
                  <a:lnTo>
                    <a:pt x="40754" y="4222"/>
                  </a:lnTo>
                  <a:lnTo>
                    <a:pt x="41213" y="3979"/>
                  </a:lnTo>
                  <a:lnTo>
                    <a:pt x="41683" y="3754"/>
                  </a:lnTo>
                  <a:lnTo>
                    <a:pt x="42162" y="3548"/>
                  </a:lnTo>
                  <a:lnTo>
                    <a:pt x="42652" y="3360"/>
                  </a:lnTo>
                  <a:lnTo>
                    <a:pt x="43149" y="3182"/>
                  </a:lnTo>
                  <a:lnTo>
                    <a:pt x="43654" y="3022"/>
                  </a:lnTo>
                  <a:lnTo>
                    <a:pt x="44165" y="2881"/>
                  </a:lnTo>
                  <a:lnTo>
                    <a:pt x="44684" y="2759"/>
                  </a:lnTo>
                  <a:lnTo>
                    <a:pt x="45209" y="2656"/>
                  </a:lnTo>
                  <a:lnTo>
                    <a:pt x="45741" y="2571"/>
                  </a:lnTo>
                  <a:lnTo>
                    <a:pt x="46281" y="2506"/>
                  </a:lnTo>
                  <a:lnTo>
                    <a:pt x="46827" y="2459"/>
                  </a:lnTo>
                  <a:lnTo>
                    <a:pt x="47380" y="2431"/>
                  </a:lnTo>
                  <a:lnTo>
                    <a:pt x="47940" y="2421"/>
                  </a:lnTo>
                  <a:lnTo>
                    <a:pt x="48751" y="2433"/>
                  </a:lnTo>
                  <a:lnTo>
                    <a:pt x="49545" y="2467"/>
                  </a:lnTo>
                  <a:lnTo>
                    <a:pt x="50321" y="2524"/>
                  </a:lnTo>
                  <a:lnTo>
                    <a:pt x="51079" y="2603"/>
                  </a:lnTo>
                  <a:lnTo>
                    <a:pt x="51819" y="2705"/>
                  </a:lnTo>
                  <a:lnTo>
                    <a:pt x="52542" y="2830"/>
                  </a:lnTo>
                  <a:lnTo>
                    <a:pt x="53247" y="2978"/>
                  </a:lnTo>
                  <a:lnTo>
                    <a:pt x="53934" y="3149"/>
                  </a:lnTo>
                  <a:lnTo>
                    <a:pt x="54603" y="3342"/>
                  </a:lnTo>
                  <a:lnTo>
                    <a:pt x="55254" y="3558"/>
                  </a:lnTo>
                  <a:lnTo>
                    <a:pt x="55889" y="3794"/>
                  </a:lnTo>
                  <a:lnTo>
                    <a:pt x="56508" y="4048"/>
                  </a:lnTo>
                  <a:lnTo>
                    <a:pt x="57111" y="4320"/>
                  </a:lnTo>
                  <a:lnTo>
                    <a:pt x="57698" y="4610"/>
                  </a:lnTo>
                  <a:lnTo>
                    <a:pt x="58269" y="4917"/>
                  </a:lnTo>
                  <a:lnTo>
                    <a:pt x="58825" y="5242"/>
                  </a:lnTo>
                  <a:lnTo>
                    <a:pt x="59364" y="5585"/>
                  </a:lnTo>
                  <a:lnTo>
                    <a:pt x="59888" y="5946"/>
                  </a:lnTo>
                  <a:lnTo>
                    <a:pt x="60396" y="6325"/>
                  </a:lnTo>
                  <a:lnTo>
                    <a:pt x="60889" y="6721"/>
                  </a:lnTo>
                  <a:lnTo>
                    <a:pt x="61366" y="7134"/>
                  </a:lnTo>
                  <a:lnTo>
                    <a:pt x="61828" y="7561"/>
                  </a:lnTo>
                  <a:lnTo>
                    <a:pt x="62275" y="8004"/>
                  </a:lnTo>
                  <a:lnTo>
                    <a:pt x="62707" y="8461"/>
                  </a:lnTo>
                  <a:lnTo>
                    <a:pt x="63125" y="8933"/>
                  </a:lnTo>
                  <a:lnTo>
                    <a:pt x="63528" y="9420"/>
                  </a:lnTo>
                  <a:lnTo>
                    <a:pt x="63916" y="9921"/>
                  </a:lnTo>
                  <a:lnTo>
                    <a:pt x="64289" y="10438"/>
                  </a:lnTo>
                  <a:lnTo>
                    <a:pt x="64647" y="10969"/>
                  </a:lnTo>
                  <a:lnTo>
                    <a:pt x="64991" y="11515"/>
                  </a:lnTo>
                  <a:lnTo>
                    <a:pt x="65311" y="12064"/>
                  </a:lnTo>
                  <a:lnTo>
                    <a:pt x="65619" y="12624"/>
                  </a:lnTo>
                  <a:lnTo>
                    <a:pt x="65916" y="13195"/>
                  </a:lnTo>
                  <a:lnTo>
                    <a:pt x="66201" y="13777"/>
                  </a:lnTo>
                  <a:lnTo>
                    <a:pt x="66473" y="14369"/>
                  </a:lnTo>
                  <a:lnTo>
                    <a:pt x="66734" y="14973"/>
                  </a:lnTo>
                  <a:lnTo>
                    <a:pt x="66983" y="15587"/>
                  </a:lnTo>
                  <a:lnTo>
                    <a:pt x="67221" y="16212"/>
                  </a:lnTo>
                  <a:lnTo>
                    <a:pt x="67446" y="16848"/>
                  </a:lnTo>
                  <a:lnTo>
                    <a:pt x="67660" y="17495"/>
                  </a:lnTo>
                  <a:lnTo>
                    <a:pt x="67862" y="18142"/>
                  </a:lnTo>
                  <a:lnTo>
                    <a:pt x="68053" y="18796"/>
                  </a:lnTo>
                  <a:lnTo>
                    <a:pt x="68233" y="19458"/>
                  </a:lnTo>
                  <a:lnTo>
                    <a:pt x="68403" y="20128"/>
                  </a:lnTo>
                  <a:lnTo>
                    <a:pt x="68562" y="20807"/>
                  </a:lnTo>
                  <a:lnTo>
                    <a:pt x="68709" y="21493"/>
                  </a:lnTo>
                  <a:lnTo>
                    <a:pt x="68846" y="22186"/>
                  </a:lnTo>
                  <a:lnTo>
                    <a:pt x="68972" y="22888"/>
                  </a:lnTo>
                  <a:lnTo>
                    <a:pt x="69087" y="23598"/>
                  </a:lnTo>
                  <a:lnTo>
                    <a:pt x="69192" y="24316"/>
                  </a:lnTo>
                  <a:lnTo>
                    <a:pt x="69276" y="25028"/>
                  </a:lnTo>
                  <a:lnTo>
                    <a:pt x="69352" y="25743"/>
                  </a:lnTo>
                  <a:lnTo>
                    <a:pt x="69419" y="26460"/>
                  </a:lnTo>
                  <a:lnTo>
                    <a:pt x="69476" y="27178"/>
                  </a:lnTo>
                  <a:lnTo>
                    <a:pt x="69525" y="27899"/>
                  </a:lnTo>
                  <a:lnTo>
                    <a:pt x="69565" y="28621"/>
                  </a:lnTo>
                  <a:lnTo>
                    <a:pt x="69596" y="29346"/>
                  </a:lnTo>
                  <a:lnTo>
                    <a:pt x="69619" y="30072"/>
                  </a:lnTo>
                  <a:lnTo>
                    <a:pt x="69632" y="30801"/>
                  </a:lnTo>
                  <a:lnTo>
                    <a:pt x="69636" y="31531"/>
                  </a:lnTo>
                  <a:lnTo>
                    <a:pt x="69636" y="60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456621" y="3733031"/>
              <a:ext cx="22042" cy="33904"/>
            </a:xfrm>
            <a:custGeom>
              <a:avLst/>
              <a:pathLst>
                <a:path w="22042" h="33904">
                  <a:moveTo>
                    <a:pt x="22042" y="33904"/>
                  </a:moveTo>
                  <a:lnTo>
                    <a:pt x="22042" y="17545"/>
                  </a:lnTo>
                  <a:lnTo>
                    <a:pt x="22010" y="15802"/>
                  </a:lnTo>
                  <a:lnTo>
                    <a:pt x="21914" y="14152"/>
                  </a:lnTo>
                  <a:lnTo>
                    <a:pt x="21753" y="12595"/>
                  </a:lnTo>
                  <a:lnTo>
                    <a:pt x="21528" y="11132"/>
                  </a:lnTo>
                  <a:lnTo>
                    <a:pt x="21239" y="9761"/>
                  </a:lnTo>
                  <a:lnTo>
                    <a:pt x="20886" y="8482"/>
                  </a:lnTo>
                  <a:lnTo>
                    <a:pt x="20468" y="7297"/>
                  </a:lnTo>
                  <a:lnTo>
                    <a:pt x="19986" y="6205"/>
                  </a:lnTo>
                  <a:lnTo>
                    <a:pt x="19440" y="5206"/>
                  </a:lnTo>
                  <a:lnTo>
                    <a:pt x="18830" y="4299"/>
                  </a:lnTo>
                  <a:lnTo>
                    <a:pt x="18156" y="3482"/>
                  </a:lnTo>
                  <a:lnTo>
                    <a:pt x="17420" y="2751"/>
                  </a:lnTo>
                  <a:lnTo>
                    <a:pt x="16622" y="2106"/>
                  </a:lnTo>
                  <a:lnTo>
                    <a:pt x="15761" y="1547"/>
                  </a:lnTo>
                  <a:lnTo>
                    <a:pt x="14839" y="1074"/>
                  </a:lnTo>
                  <a:lnTo>
                    <a:pt x="13854" y="687"/>
                  </a:lnTo>
                  <a:lnTo>
                    <a:pt x="12806" y="386"/>
                  </a:lnTo>
                  <a:lnTo>
                    <a:pt x="11697" y="171"/>
                  </a:lnTo>
                  <a:lnTo>
                    <a:pt x="10525" y="42"/>
                  </a:lnTo>
                  <a:lnTo>
                    <a:pt x="9291" y="0"/>
                  </a:lnTo>
                  <a:lnTo>
                    <a:pt x="8376" y="34"/>
                  </a:lnTo>
                  <a:lnTo>
                    <a:pt x="7510" y="136"/>
                  </a:lnTo>
                  <a:lnTo>
                    <a:pt x="6692" y="306"/>
                  </a:lnTo>
                  <a:lnTo>
                    <a:pt x="5922" y="545"/>
                  </a:lnTo>
                  <a:lnTo>
                    <a:pt x="5201" y="852"/>
                  </a:lnTo>
                  <a:lnTo>
                    <a:pt x="4529" y="1227"/>
                  </a:lnTo>
                  <a:lnTo>
                    <a:pt x="3904" y="1670"/>
                  </a:lnTo>
                  <a:lnTo>
                    <a:pt x="3329" y="2182"/>
                  </a:lnTo>
                  <a:lnTo>
                    <a:pt x="2801" y="2762"/>
                  </a:lnTo>
                  <a:lnTo>
                    <a:pt x="2322" y="3410"/>
                  </a:lnTo>
                  <a:lnTo>
                    <a:pt x="1881" y="4113"/>
                  </a:lnTo>
                  <a:lnTo>
                    <a:pt x="1486" y="4879"/>
                  </a:lnTo>
                  <a:lnTo>
                    <a:pt x="1138" y="5706"/>
                  </a:lnTo>
                  <a:lnTo>
                    <a:pt x="836" y="6596"/>
                  </a:lnTo>
                  <a:lnTo>
                    <a:pt x="580" y="7549"/>
                  </a:lnTo>
                  <a:lnTo>
                    <a:pt x="371" y="8564"/>
                  </a:lnTo>
                  <a:lnTo>
                    <a:pt x="209" y="9640"/>
                  </a:lnTo>
                  <a:lnTo>
                    <a:pt x="92" y="10780"/>
                  </a:lnTo>
                  <a:lnTo>
                    <a:pt x="23" y="11981"/>
                  </a:lnTo>
                  <a:lnTo>
                    <a:pt x="0" y="13245"/>
                  </a:lnTo>
                  <a:lnTo>
                    <a:pt x="0" y="2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486028" y="3735057"/>
              <a:ext cx="25106" cy="38203"/>
            </a:xfrm>
            <a:custGeom>
              <a:avLst/>
              <a:pathLst>
                <a:path w="25106" h="38203">
                  <a:moveTo>
                    <a:pt x="25106" y="38203"/>
                  </a:moveTo>
                  <a:lnTo>
                    <a:pt x="25106" y="20016"/>
                  </a:lnTo>
                  <a:lnTo>
                    <a:pt x="25100" y="19247"/>
                  </a:lnTo>
                  <a:lnTo>
                    <a:pt x="25083" y="18484"/>
                  </a:lnTo>
                  <a:lnTo>
                    <a:pt x="25053" y="17725"/>
                  </a:lnTo>
                  <a:lnTo>
                    <a:pt x="25011" y="16971"/>
                  </a:lnTo>
                  <a:lnTo>
                    <a:pt x="24958" y="16223"/>
                  </a:lnTo>
                  <a:lnTo>
                    <a:pt x="24893" y="15479"/>
                  </a:lnTo>
                  <a:lnTo>
                    <a:pt x="24816" y="14740"/>
                  </a:lnTo>
                  <a:lnTo>
                    <a:pt x="24727" y="14006"/>
                  </a:lnTo>
                  <a:lnTo>
                    <a:pt x="24626" y="13277"/>
                  </a:lnTo>
                  <a:lnTo>
                    <a:pt x="24513" y="12553"/>
                  </a:lnTo>
                  <a:lnTo>
                    <a:pt x="24385" y="11830"/>
                  </a:lnTo>
                  <a:lnTo>
                    <a:pt x="24237" y="11126"/>
                  </a:lnTo>
                  <a:lnTo>
                    <a:pt x="24068" y="10439"/>
                  </a:lnTo>
                  <a:lnTo>
                    <a:pt x="23881" y="9769"/>
                  </a:lnTo>
                  <a:lnTo>
                    <a:pt x="23673" y="9118"/>
                  </a:lnTo>
                  <a:lnTo>
                    <a:pt x="23446" y="8484"/>
                  </a:lnTo>
                  <a:lnTo>
                    <a:pt x="23199" y="7869"/>
                  </a:lnTo>
                  <a:lnTo>
                    <a:pt x="22932" y="7271"/>
                  </a:lnTo>
                  <a:lnTo>
                    <a:pt x="22645" y="6690"/>
                  </a:lnTo>
                  <a:lnTo>
                    <a:pt x="22339" y="6128"/>
                  </a:lnTo>
                  <a:lnTo>
                    <a:pt x="22011" y="5585"/>
                  </a:lnTo>
                  <a:lnTo>
                    <a:pt x="21659" y="5064"/>
                  </a:lnTo>
                  <a:lnTo>
                    <a:pt x="21283" y="4565"/>
                  </a:lnTo>
                  <a:lnTo>
                    <a:pt x="20884" y="4088"/>
                  </a:lnTo>
                  <a:lnTo>
                    <a:pt x="20461" y="3632"/>
                  </a:lnTo>
                  <a:lnTo>
                    <a:pt x="20014" y="3198"/>
                  </a:lnTo>
                  <a:lnTo>
                    <a:pt x="19543" y="2786"/>
                  </a:lnTo>
                  <a:lnTo>
                    <a:pt x="19049" y="2396"/>
                  </a:lnTo>
                  <a:lnTo>
                    <a:pt x="18531" y="2027"/>
                  </a:lnTo>
                  <a:lnTo>
                    <a:pt x="17989" y="1680"/>
                  </a:lnTo>
                  <a:lnTo>
                    <a:pt x="17420" y="1361"/>
                  </a:lnTo>
                  <a:lnTo>
                    <a:pt x="16817" y="1075"/>
                  </a:lnTo>
                  <a:lnTo>
                    <a:pt x="16182" y="823"/>
                  </a:lnTo>
                  <a:lnTo>
                    <a:pt x="15514" y="604"/>
                  </a:lnTo>
                  <a:lnTo>
                    <a:pt x="14814" y="420"/>
                  </a:lnTo>
                  <a:lnTo>
                    <a:pt x="14081" y="268"/>
                  </a:lnTo>
                  <a:lnTo>
                    <a:pt x="13316" y="151"/>
                  </a:lnTo>
                  <a:lnTo>
                    <a:pt x="12517" y="67"/>
                  </a:lnTo>
                  <a:lnTo>
                    <a:pt x="11687" y="16"/>
                  </a:lnTo>
                  <a:lnTo>
                    <a:pt x="10823" y="0"/>
                  </a:lnTo>
                  <a:lnTo>
                    <a:pt x="9791" y="39"/>
                  </a:lnTo>
                  <a:lnTo>
                    <a:pt x="8809" y="158"/>
                  </a:lnTo>
                  <a:lnTo>
                    <a:pt x="7877" y="355"/>
                  </a:lnTo>
                  <a:lnTo>
                    <a:pt x="6996" y="632"/>
                  </a:lnTo>
                  <a:lnTo>
                    <a:pt x="6165" y="988"/>
                  </a:lnTo>
                  <a:lnTo>
                    <a:pt x="5385" y="1423"/>
                  </a:lnTo>
                  <a:lnTo>
                    <a:pt x="4655" y="1937"/>
                  </a:lnTo>
                  <a:lnTo>
                    <a:pt x="3975" y="2530"/>
                  </a:lnTo>
                  <a:lnTo>
                    <a:pt x="3346" y="3202"/>
                  </a:lnTo>
                  <a:lnTo>
                    <a:pt x="2767" y="3953"/>
                  </a:lnTo>
                  <a:lnTo>
                    <a:pt x="2241" y="4769"/>
                  </a:lnTo>
                  <a:lnTo>
                    <a:pt x="1771" y="5653"/>
                  </a:lnTo>
                  <a:lnTo>
                    <a:pt x="1356" y="6607"/>
                  </a:lnTo>
                  <a:lnTo>
                    <a:pt x="996" y="7630"/>
                  </a:lnTo>
                  <a:lnTo>
                    <a:pt x="691" y="8723"/>
                  </a:lnTo>
                  <a:lnTo>
                    <a:pt x="442" y="9884"/>
                  </a:lnTo>
                  <a:lnTo>
                    <a:pt x="249" y="11115"/>
                  </a:lnTo>
                  <a:lnTo>
                    <a:pt x="110" y="12415"/>
                  </a:lnTo>
                  <a:lnTo>
                    <a:pt x="27" y="13784"/>
                  </a:lnTo>
                  <a:lnTo>
                    <a:pt x="0" y="15222"/>
                  </a:lnTo>
                  <a:lnTo>
                    <a:pt x="0" y="333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449059" y="3657661"/>
              <a:ext cx="69636" cy="67066"/>
            </a:xfrm>
            <a:custGeom>
              <a:avLst/>
              <a:pathLst>
                <a:path w="69636" h="67066">
                  <a:moveTo>
                    <a:pt x="69636" y="9637"/>
                  </a:moveTo>
                  <a:lnTo>
                    <a:pt x="49274" y="13344"/>
                  </a:lnTo>
                  <a:lnTo>
                    <a:pt x="49274" y="44925"/>
                  </a:lnTo>
                  <a:lnTo>
                    <a:pt x="69636" y="56786"/>
                  </a:lnTo>
                  <a:lnTo>
                    <a:pt x="69636" y="67066"/>
                  </a:lnTo>
                  <a:lnTo>
                    <a:pt x="0" y="25156"/>
                  </a:lnTo>
                  <a:lnTo>
                    <a:pt x="0" y="14431"/>
                  </a:lnTo>
                  <a:lnTo>
                    <a:pt x="6963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456596" y="3672389"/>
              <a:ext cx="34373" cy="26045"/>
            </a:xfrm>
            <a:custGeom>
              <a:avLst/>
              <a:pathLst>
                <a:path w="34373" h="26045">
                  <a:moveTo>
                    <a:pt x="10996" y="4299"/>
                  </a:moveTo>
                  <a:lnTo>
                    <a:pt x="10592" y="4378"/>
                  </a:lnTo>
                  <a:lnTo>
                    <a:pt x="10190" y="4457"/>
                  </a:lnTo>
                  <a:lnTo>
                    <a:pt x="9789" y="4537"/>
                  </a:lnTo>
                  <a:lnTo>
                    <a:pt x="9391" y="4616"/>
                  </a:lnTo>
                  <a:lnTo>
                    <a:pt x="8994" y="4695"/>
                  </a:lnTo>
                  <a:lnTo>
                    <a:pt x="8600" y="4774"/>
                  </a:lnTo>
                  <a:lnTo>
                    <a:pt x="8208" y="4853"/>
                  </a:lnTo>
                  <a:lnTo>
                    <a:pt x="7817" y="4932"/>
                  </a:lnTo>
                  <a:lnTo>
                    <a:pt x="7429" y="5011"/>
                  </a:lnTo>
                  <a:lnTo>
                    <a:pt x="7042" y="5090"/>
                  </a:lnTo>
                  <a:lnTo>
                    <a:pt x="6660" y="5158"/>
                  </a:lnTo>
                  <a:lnTo>
                    <a:pt x="6285" y="5224"/>
                  </a:lnTo>
                  <a:lnTo>
                    <a:pt x="5917" y="5289"/>
                  </a:lnTo>
                  <a:lnTo>
                    <a:pt x="5556" y="5351"/>
                  </a:lnTo>
                  <a:lnTo>
                    <a:pt x="5201" y="5411"/>
                  </a:lnTo>
                  <a:lnTo>
                    <a:pt x="4854" y="5470"/>
                  </a:lnTo>
                  <a:lnTo>
                    <a:pt x="4513" y="5526"/>
                  </a:lnTo>
                  <a:lnTo>
                    <a:pt x="4180" y="5580"/>
                  </a:lnTo>
                  <a:lnTo>
                    <a:pt x="3853" y="5633"/>
                  </a:lnTo>
                  <a:lnTo>
                    <a:pt x="3533" y="5683"/>
                  </a:lnTo>
                  <a:lnTo>
                    <a:pt x="3213" y="5732"/>
                  </a:lnTo>
                  <a:lnTo>
                    <a:pt x="2905" y="5780"/>
                  </a:lnTo>
                  <a:lnTo>
                    <a:pt x="2608" y="5827"/>
                  </a:lnTo>
                  <a:lnTo>
                    <a:pt x="2323" y="5873"/>
                  </a:lnTo>
                  <a:lnTo>
                    <a:pt x="2051" y="5918"/>
                  </a:lnTo>
                  <a:lnTo>
                    <a:pt x="1790" y="5962"/>
                  </a:lnTo>
                  <a:lnTo>
                    <a:pt x="1541" y="6005"/>
                  </a:lnTo>
                  <a:lnTo>
                    <a:pt x="1303" y="6047"/>
                  </a:lnTo>
                  <a:lnTo>
                    <a:pt x="1078" y="6088"/>
                  </a:lnTo>
                  <a:lnTo>
                    <a:pt x="864" y="6128"/>
                  </a:lnTo>
                  <a:lnTo>
                    <a:pt x="656" y="6157"/>
                  </a:lnTo>
                  <a:lnTo>
                    <a:pt x="465" y="6183"/>
                  </a:lnTo>
                  <a:lnTo>
                    <a:pt x="292" y="6208"/>
                  </a:lnTo>
                  <a:lnTo>
                    <a:pt x="137" y="6231"/>
                  </a:lnTo>
                  <a:lnTo>
                    <a:pt x="0" y="6548"/>
                  </a:lnTo>
                  <a:lnTo>
                    <a:pt x="137" y="6622"/>
                  </a:lnTo>
                  <a:lnTo>
                    <a:pt x="292" y="6706"/>
                  </a:lnTo>
                  <a:lnTo>
                    <a:pt x="465" y="6800"/>
                  </a:lnTo>
                  <a:lnTo>
                    <a:pt x="656" y="6904"/>
                  </a:lnTo>
                  <a:lnTo>
                    <a:pt x="864" y="7018"/>
                  </a:lnTo>
                  <a:lnTo>
                    <a:pt x="1087" y="7130"/>
                  </a:lnTo>
                  <a:lnTo>
                    <a:pt x="1321" y="7249"/>
                  </a:lnTo>
                  <a:lnTo>
                    <a:pt x="1566" y="7375"/>
                  </a:lnTo>
                  <a:lnTo>
                    <a:pt x="1821" y="7508"/>
                  </a:lnTo>
                  <a:lnTo>
                    <a:pt x="2088" y="7648"/>
                  </a:lnTo>
                  <a:lnTo>
                    <a:pt x="2365" y="7794"/>
                  </a:lnTo>
                  <a:lnTo>
                    <a:pt x="2653" y="7948"/>
                  </a:lnTo>
                  <a:lnTo>
                    <a:pt x="2952" y="8109"/>
                  </a:lnTo>
                  <a:lnTo>
                    <a:pt x="3262" y="8276"/>
                  </a:lnTo>
                  <a:lnTo>
                    <a:pt x="3583" y="8451"/>
                  </a:lnTo>
                  <a:lnTo>
                    <a:pt x="3903" y="8631"/>
                  </a:lnTo>
                  <a:lnTo>
                    <a:pt x="4231" y="8815"/>
                  </a:lnTo>
                  <a:lnTo>
                    <a:pt x="4567" y="9002"/>
                  </a:lnTo>
                  <a:lnTo>
                    <a:pt x="4911" y="9194"/>
                  </a:lnTo>
                  <a:lnTo>
                    <a:pt x="5263" y="9390"/>
                  </a:lnTo>
                  <a:lnTo>
                    <a:pt x="5623" y="9590"/>
                  </a:lnTo>
                  <a:lnTo>
                    <a:pt x="5991" y="9793"/>
                  </a:lnTo>
                  <a:lnTo>
                    <a:pt x="6366" y="10001"/>
                  </a:lnTo>
                  <a:lnTo>
                    <a:pt x="6750" y="10212"/>
                  </a:lnTo>
                  <a:lnTo>
                    <a:pt x="7141" y="10428"/>
                  </a:lnTo>
                  <a:lnTo>
                    <a:pt x="7527" y="10646"/>
                  </a:lnTo>
                  <a:lnTo>
                    <a:pt x="7914" y="10867"/>
                  </a:lnTo>
                  <a:lnTo>
                    <a:pt x="8302" y="11089"/>
                  </a:lnTo>
                  <a:lnTo>
                    <a:pt x="8691" y="11313"/>
                  </a:lnTo>
                  <a:lnTo>
                    <a:pt x="9081" y="11540"/>
                  </a:lnTo>
                  <a:lnTo>
                    <a:pt x="9472" y="11768"/>
                  </a:lnTo>
                  <a:lnTo>
                    <a:pt x="9864" y="11998"/>
                  </a:lnTo>
                  <a:lnTo>
                    <a:pt x="10257" y="12231"/>
                  </a:lnTo>
                  <a:lnTo>
                    <a:pt x="10651" y="12465"/>
                  </a:lnTo>
                  <a:lnTo>
                    <a:pt x="11046" y="12701"/>
                  </a:lnTo>
                  <a:lnTo>
                    <a:pt x="34373" y="26045"/>
                  </a:lnTo>
                  <a:lnTo>
                    <a:pt x="3437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448021" y="3578584"/>
              <a:ext cx="71663" cy="68055"/>
            </a:xfrm>
            <a:custGeom>
              <a:avLst/>
              <a:pathLst>
                <a:path w="71663" h="68055">
                  <a:moveTo>
                    <a:pt x="54019" y="6523"/>
                  </a:moveTo>
                  <a:lnTo>
                    <a:pt x="54736" y="7014"/>
                  </a:lnTo>
                  <a:lnTo>
                    <a:pt x="55446" y="7516"/>
                  </a:lnTo>
                  <a:lnTo>
                    <a:pt x="56148" y="8030"/>
                  </a:lnTo>
                  <a:lnTo>
                    <a:pt x="56842" y="8556"/>
                  </a:lnTo>
                  <a:lnTo>
                    <a:pt x="57528" y="9093"/>
                  </a:lnTo>
                  <a:lnTo>
                    <a:pt x="58206" y="9643"/>
                  </a:lnTo>
                  <a:lnTo>
                    <a:pt x="58876" y="10204"/>
                  </a:lnTo>
                  <a:lnTo>
                    <a:pt x="59538" y="10778"/>
                  </a:lnTo>
                  <a:lnTo>
                    <a:pt x="60193" y="11363"/>
                  </a:lnTo>
                  <a:lnTo>
                    <a:pt x="60839" y="11960"/>
                  </a:lnTo>
                  <a:lnTo>
                    <a:pt x="61474" y="12572"/>
                  </a:lnTo>
                  <a:lnTo>
                    <a:pt x="62093" y="13201"/>
                  </a:lnTo>
                  <a:lnTo>
                    <a:pt x="62695" y="13849"/>
                  </a:lnTo>
                  <a:lnTo>
                    <a:pt x="63283" y="14514"/>
                  </a:lnTo>
                  <a:lnTo>
                    <a:pt x="63854" y="15197"/>
                  </a:lnTo>
                  <a:lnTo>
                    <a:pt x="64409" y="15898"/>
                  </a:lnTo>
                  <a:lnTo>
                    <a:pt x="64949" y="16616"/>
                  </a:lnTo>
                  <a:lnTo>
                    <a:pt x="65473" y="17353"/>
                  </a:lnTo>
                  <a:lnTo>
                    <a:pt x="65981" y="18107"/>
                  </a:lnTo>
                  <a:lnTo>
                    <a:pt x="66473" y="18879"/>
                  </a:lnTo>
                  <a:lnTo>
                    <a:pt x="66938" y="19661"/>
                  </a:lnTo>
                  <a:lnTo>
                    <a:pt x="67385" y="20467"/>
                  </a:lnTo>
                  <a:lnTo>
                    <a:pt x="67812" y="21294"/>
                  </a:lnTo>
                  <a:lnTo>
                    <a:pt x="68221" y="22145"/>
                  </a:lnTo>
                  <a:lnTo>
                    <a:pt x="68611" y="23018"/>
                  </a:lnTo>
                  <a:lnTo>
                    <a:pt x="68982" y="23914"/>
                  </a:lnTo>
                  <a:lnTo>
                    <a:pt x="69334" y="24833"/>
                  </a:lnTo>
                  <a:lnTo>
                    <a:pt x="69668" y="25775"/>
                  </a:lnTo>
                  <a:lnTo>
                    <a:pt x="69983" y="26739"/>
                  </a:lnTo>
                  <a:lnTo>
                    <a:pt x="70279" y="27726"/>
                  </a:lnTo>
                  <a:lnTo>
                    <a:pt x="70542" y="28729"/>
                  </a:lnTo>
                  <a:lnTo>
                    <a:pt x="70777" y="29760"/>
                  </a:lnTo>
                  <a:lnTo>
                    <a:pt x="70985" y="30820"/>
                  </a:lnTo>
                  <a:lnTo>
                    <a:pt x="71165" y="31909"/>
                  </a:lnTo>
                  <a:lnTo>
                    <a:pt x="71317" y="33026"/>
                  </a:lnTo>
                  <a:lnTo>
                    <a:pt x="71441" y="34173"/>
                  </a:lnTo>
                  <a:lnTo>
                    <a:pt x="71538" y="35347"/>
                  </a:lnTo>
                  <a:lnTo>
                    <a:pt x="71607" y="36551"/>
                  </a:lnTo>
                  <a:lnTo>
                    <a:pt x="71649" y="37783"/>
                  </a:lnTo>
                  <a:lnTo>
                    <a:pt x="71663" y="39044"/>
                  </a:lnTo>
                  <a:lnTo>
                    <a:pt x="71640" y="40488"/>
                  </a:lnTo>
                  <a:lnTo>
                    <a:pt x="71572" y="41896"/>
                  </a:lnTo>
                  <a:lnTo>
                    <a:pt x="71458" y="43268"/>
                  </a:lnTo>
                  <a:lnTo>
                    <a:pt x="71299" y="44603"/>
                  </a:lnTo>
                  <a:lnTo>
                    <a:pt x="71094" y="45901"/>
                  </a:lnTo>
                  <a:lnTo>
                    <a:pt x="70844" y="47163"/>
                  </a:lnTo>
                  <a:lnTo>
                    <a:pt x="70549" y="48388"/>
                  </a:lnTo>
                  <a:lnTo>
                    <a:pt x="70208" y="49577"/>
                  </a:lnTo>
                  <a:lnTo>
                    <a:pt x="69821" y="50729"/>
                  </a:lnTo>
                  <a:lnTo>
                    <a:pt x="69389" y="51844"/>
                  </a:lnTo>
                  <a:lnTo>
                    <a:pt x="68918" y="52913"/>
                  </a:lnTo>
                  <a:lnTo>
                    <a:pt x="68415" y="53946"/>
                  </a:lnTo>
                  <a:lnTo>
                    <a:pt x="67878" y="54942"/>
                  </a:lnTo>
                  <a:lnTo>
                    <a:pt x="67310" y="55901"/>
                  </a:lnTo>
                  <a:lnTo>
                    <a:pt x="66708" y="56824"/>
                  </a:lnTo>
                  <a:lnTo>
                    <a:pt x="66074" y="57710"/>
                  </a:lnTo>
                  <a:lnTo>
                    <a:pt x="65407" y="58559"/>
                  </a:lnTo>
                  <a:lnTo>
                    <a:pt x="64708" y="59372"/>
                  </a:lnTo>
                  <a:lnTo>
                    <a:pt x="63976" y="60149"/>
                  </a:lnTo>
                  <a:lnTo>
                    <a:pt x="63211" y="60889"/>
                  </a:lnTo>
                  <a:lnTo>
                    <a:pt x="62407" y="61592"/>
                  </a:lnTo>
                  <a:lnTo>
                    <a:pt x="61577" y="62259"/>
                  </a:lnTo>
                  <a:lnTo>
                    <a:pt x="60719" y="62889"/>
                  </a:lnTo>
                  <a:lnTo>
                    <a:pt x="59835" y="63482"/>
                  </a:lnTo>
                  <a:lnTo>
                    <a:pt x="58924" y="64039"/>
                  </a:lnTo>
                  <a:lnTo>
                    <a:pt x="57986" y="64560"/>
                  </a:lnTo>
                  <a:lnTo>
                    <a:pt x="57022" y="65044"/>
                  </a:lnTo>
                  <a:lnTo>
                    <a:pt x="56031" y="65491"/>
                  </a:lnTo>
                  <a:lnTo>
                    <a:pt x="55014" y="65902"/>
                  </a:lnTo>
                  <a:lnTo>
                    <a:pt x="53969" y="66276"/>
                  </a:lnTo>
                  <a:lnTo>
                    <a:pt x="52894" y="66614"/>
                  </a:lnTo>
                  <a:lnTo>
                    <a:pt x="51805" y="66916"/>
                  </a:lnTo>
                  <a:lnTo>
                    <a:pt x="50700" y="67183"/>
                  </a:lnTo>
                  <a:lnTo>
                    <a:pt x="49581" y="67414"/>
                  </a:lnTo>
                  <a:lnTo>
                    <a:pt x="48446" y="67610"/>
                  </a:lnTo>
                  <a:lnTo>
                    <a:pt x="47297" y="67770"/>
                  </a:lnTo>
                  <a:lnTo>
                    <a:pt x="46133" y="67895"/>
                  </a:lnTo>
                  <a:lnTo>
                    <a:pt x="44955" y="67984"/>
                  </a:lnTo>
                  <a:lnTo>
                    <a:pt x="43761" y="68037"/>
                  </a:lnTo>
                  <a:lnTo>
                    <a:pt x="42553" y="68055"/>
                  </a:lnTo>
                  <a:lnTo>
                    <a:pt x="41333" y="68042"/>
                  </a:lnTo>
                  <a:lnTo>
                    <a:pt x="40125" y="68002"/>
                  </a:lnTo>
                  <a:lnTo>
                    <a:pt x="38929" y="67935"/>
                  </a:lnTo>
                  <a:lnTo>
                    <a:pt x="37745" y="67841"/>
                  </a:lnTo>
                  <a:lnTo>
                    <a:pt x="36572" y="67721"/>
                  </a:lnTo>
                  <a:lnTo>
                    <a:pt x="35412" y="67575"/>
                  </a:lnTo>
                  <a:lnTo>
                    <a:pt x="34263" y="67401"/>
                  </a:lnTo>
                  <a:lnTo>
                    <a:pt x="33127" y="67201"/>
                  </a:lnTo>
                  <a:lnTo>
                    <a:pt x="32002" y="66974"/>
                  </a:lnTo>
                  <a:lnTo>
                    <a:pt x="30889" y="66721"/>
                  </a:lnTo>
                  <a:lnTo>
                    <a:pt x="29790" y="66442"/>
                  </a:lnTo>
                  <a:lnTo>
                    <a:pt x="28708" y="66141"/>
                  </a:lnTo>
                  <a:lnTo>
                    <a:pt x="27643" y="65818"/>
                  </a:lnTo>
                  <a:lnTo>
                    <a:pt x="26595" y="65471"/>
                  </a:lnTo>
                  <a:lnTo>
                    <a:pt x="25564" y="65102"/>
                  </a:lnTo>
                  <a:lnTo>
                    <a:pt x="24549" y="64710"/>
                  </a:lnTo>
                  <a:lnTo>
                    <a:pt x="23551" y="64295"/>
                  </a:lnTo>
                  <a:lnTo>
                    <a:pt x="22570" y="63858"/>
                  </a:lnTo>
                  <a:lnTo>
                    <a:pt x="21606" y="63398"/>
                  </a:lnTo>
                  <a:lnTo>
                    <a:pt x="20658" y="62915"/>
                  </a:lnTo>
                  <a:lnTo>
                    <a:pt x="19719" y="62410"/>
                  </a:lnTo>
                  <a:lnTo>
                    <a:pt x="18798" y="61883"/>
                  </a:lnTo>
                  <a:lnTo>
                    <a:pt x="17896" y="61334"/>
                  </a:lnTo>
                  <a:lnTo>
                    <a:pt x="17013" y="60764"/>
                  </a:lnTo>
                  <a:lnTo>
                    <a:pt x="16148" y="60172"/>
                  </a:lnTo>
                  <a:lnTo>
                    <a:pt x="15303" y="59558"/>
                  </a:lnTo>
                  <a:lnTo>
                    <a:pt x="14476" y="58923"/>
                  </a:lnTo>
                  <a:lnTo>
                    <a:pt x="13668" y="58265"/>
                  </a:lnTo>
                  <a:lnTo>
                    <a:pt x="12879" y="57586"/>
                  </a:lnTo>
                  <a:lnTo>
                    <a:pt x="12108" y="56885"/>
                  </a:lnTo>
                  <a:lnTo>
                    <a:pt x="11349" y="56165"/>
                  </a:lnTo>
                  <a:lnTo>
                    <a:pt x="10614" y="55426"/>
                  </a:lnTo>
                  <a:lnTo>
                    <a:pt x="9902" y="54670"/>
                  </a:lnTo>
                  <a:lnTo>
                    <a:pt x="9214" y="53896"/>
                  </a:lnTo>
                  <a:lnTo>
                    <a:pt x="8550" y="53104"/>
                  </a:lnTo>
                  <a:lnTo>
                    <a:pt x="7909" y="52295"/>
                  </a:lnTo>
                  <a:lnTo>
                    <a:pt x="7292" y="51468"/>
                  </a:lnTo>
                  <a:lnTo>
                    <a:pt x="6699" y="50622"/>
                  </a:lnTo>
                  <a:lnTo>
                    <a:pt x="6130" y="49760"/>
                  </a:lnTo>
                  <a:lnTo>
                    <a:pt x="5584" y="48879"/>
                  </a:lnTo>
                  <a:lnTo>
                    <a:pt x="5063" y="47971"/>
                  </a:lnTo>
                  <a:lnTo>
                    <a:pt x="4566" y="47048"/>
                  </a:lnTo>
                  <a:lnTo>
                    <a:pt x="4094" y="46109"/>
                  </a:lnTo>
                  <a:lnTo>
                    <a:pt x="3647" y="45154"/>
                  </a:lnTo>
                  <a:lnTo>
                    <a:pt x="3224" y="44184"/>
                  </a:lnTo>
                  <a:lnTo>
                    <a:pt x="2826" y="43197"/>
                  </a:lnTo>
                  <a:lnTo>
                    <a:pt x="2453" y="42195"/>
                  </a:lnTo>
                  <a:lnTo>
                    <a:pt x="2105" y="41177"/>
                  </a:lnTo>
                  <a:lnTo>
                    <a:pt x="1781" y="40143"/>
                  </a:lnTo>
                  <a:lnTo>
                    <a:pt x="1482" y="39093"/>
                  </a:lnTo>
                  <a:lnTo>
                    <a:pt x="1200" y="38029"/>
                  </a:lnTo>
                  <a:lnTo>
                    <a:pt x="948" y="36952"/>
                  </a:lnTo>
                  <a:lnTo>
                    <a:pt x="726" y="35862"/>
                  </a:lnTo>
                  <a:lnTo>
                    <a:pt x="533" y="34760"/>
                  </a:lnTo>
                  <a:lnTo>
                    <a:pt x="370" y="33644"/>
                  </a:lnTo>
                  <a:lnTo>
                    <a:pt x="237" y="32516"/>
                  </a:lnTo>
                  <a:lnTo>
                    <a:pt x="133" y="31375"/>
                  </a:lnTo>
                  <a:lnTo>
                    <a:pt x="59" y="30221"/>
                  </a:lnTo>
                  <a:lnTo>
                    <a:pt x="14" y="29054"/>
                  </a:lnTo>
                  <a:lnTo>
                    <a:pt x="0" y="27874"/>
                  </a:lnTo>
                  <a:lnTo>
                    <a:pt x="14" y="26615"/>
                  </a:lnTo>
                  <a:lnTo>
                    <a:pt x="59" y="25387"/>
                  </a:lnTo>
                  <a:lnTo>
                    <a:pt x="133" y="24191"/>
                  </a:lnTo>
                  <a:lnTo>
                    <a:pt x="237" y="23027"/>
                  </a:lnTo>
                  <a:lnTo>
                    <a:pt x="370" y="21894"/>
                  </a:lnTo>
                  <a:lnTo>
                    <a:pt x="533" y="20793"/>
                  </a:lnTo>
                  <a:lnTo>
                    <a:pt x="726" y="19723"/>
                  </a:lnTo>
                  <a:lnTo>
                    <a:pt x="948" y="18685"/>
                  </a:lnTo>
                  <a:lnTo>
                    <a:pt x="1200" y="17679"/>
                  </a:lnTo>
                  <a:lnTo>
                    <a:pt x="1482" y="16704"/>
                  </a:lnTo>
                  <a:lnTo>
                    <a:pt x="1778" y="15759"/>
                  </a:lnTo>
                  <a:lnTo>
                    <a:pt x="2093" y="14842"/>
                  </a:lnTo>
                  <a:lnTo>
                    <a:pt x="2427" y="13953"/>
                  </a:lnTo>
                  <a:lnTo>
                    <a:pt x="2779" y="13091"/>
                  </a:lnTo>
                  <a:lnTo>
                    <a:pt x="3150" y="12256"/>
                  </a:lnTo>
                  <a:lnTo>
                    <a:pt x="3540" y="11450"/>
                  </a:lnTo>
                  <a:lnTo>
                    <a:pt x="3949" y="10671"/>
                  </a:lnTo>
                  <a:lnTo>
                    <a:pt x="4376" y="9920"/>
                  </a:lnTo>
                  <a:lnTo>
                    <a:pt x="4823" y="9196"/>
                  </a:lnTo>
                  <a:lnTo>
                    <a:pt x="5288" y="8500"/>
                  </a:lnTo>
                  <a:lnTo>
                    <a:pt x="5769" y="7832"/>
                  </a:lnTo>
                  <a:lnTo>
                    <a:pt x="6264" y="7190"/>
                  </a:lnTo>
                  <a:lnTo>
                    <a:pt x="6773" y="6574"/>
                  </a:lnTo>
                  <a:lnTo>
                    <a:pt x="7296" y="5986"/>
                  </a:lnTo>
                  <a:lnTo>
                    <a:pt x="7833" y="5424"/>
                  </a:lnTo>
                  <a:lnTo>
                    <a:pt x="8384" y="4888"/>
                  </a:lnTo>
                  <a:lnTo>
                    <a:pt x="8948" y="4380"/>
                  </a:lnTo>
                  <a:lnTo>
                    <a:pt x="9526" y="3898"/>
                  </a:lnTo>
                  <a:lnTo>
                    <a:pt x="10118" y="3443"/>
                  </a:lnTo>
                  <a:lnTo>
                    <a:pt x="10724" y="3014"/>
                  </a:lnTo>
                  <a:lnTo>
                    <a:pt x="11339" y="2611"/>
                  </a:lnTo>
                  <a:lnTo>
                    <a:pt x="11958" y="2229"/>
                  </a:lnTo>
                  <a:lnTo>
                    <a:pt x="12581" y="1871"/>
                  </a:lnTo>
                  <a:lnTo>
                    <a:pt x="13207" y="1536"/>
                  </a:lnTo>
                  <a:lnTo>
                    <a:pt x="13838" y="1223"/>
                  </a:lnTo>
                  <a:lnTo>
                    <a:pt x="14473" y="933"/>
                  </a:lnTo>
                  <a:lnTo>
                    <a:pt x="15111" y="665"/>
                  </a:lnTo>
                  <a:lnTo>
                    <a:pt x="15754" y="421"/>
                  </a:lnTo>
                  <a:lnTo>
                    <a:pt x="16400" y="199"/>
                  </a:lnTo>
                  <a:lnTo>
                    <a:pt x="17050" y="0"/>
                  </a:lnTo>
                  <a:lnTo>
                    <a:pt x="19769" y="8896"/>
                  </a:lnTo>
                  <a:lnTo>
                    <a:pt x="19306" y="9052"/>
                  </a:lnTo>
                  <a:lnTo>
                    <a:pt x="18847" y="9224"/>
                  </a:lnTo>
                  <a:lnTo>
                    <a:pt x="18393" y="9412"/>
                  </a:lnTo>
                  <a:lnTo>
                    <a:pt x="17942" y="9615"/>
                  </a:lnTo>
                  <a:lnTo>
                    <a:pt x="17495" y="9835"/>
                  </a:lnTo>
                  <a:lnTo>
                    <a:pt x="17052" y="10070"/>
                  </a:lnTo>
                  <a:lnTo>
                    <a:pt x="16614" y="10321"/>
                  </a:lnTo>
                  <a:lnTo>
                    <a:pt x="16179" y="10588"/>
                  </a:lnTo>
                  <a:lnTo>
                    <a:pt x="15748" y="10871"/>
                  </a:lnTo>
                  <a:lnTo>
                    <a:pt x="15321" y="11169"/>
                  </a:lnTo>
                  <a:lnTo>
                    <a:pt x="14891" y="11484"/>
                  </a:lnTo>
                  <a:lnTo>
                    <a:pt x="14471" y="11818"/>
                  </a:lnTo>
                  <a:lnTo>
                    <a:pt x="14060" y="12168"/>
                  </a:lnTo>
                  <a:lnTo>
                    <a:pt x="13660" y="12537"/>
                  </a:lnTo>
                  <a:lnTo>
                    <a:pt x="13270" y="12924"/>
                  </a:lnTo>
                  <a:lnTo>
                    <a:pt x="12889" y="13328"/>
                  </a:lnTo>
                  <a:lnTo>
                    <a:pt x="12518" y="13750"/>
                  </a:lnTo>
                  <a:lnTo>
                    <a:pt x="12158" y="14190"/>
                  </a:lnTo>
                  <a:lnTo>
                    <a:pt x="11807" y="14647"/>
                  </a:lnTo>
                  <a:lnTo>
                    <a:pt x="11466" y="15123"/>
                  </a:lnTo>
                  <a:lnTo>
                    <a:pt x="11127" y="15607"/>
                  </a:lnTo>
                  <a:lnTo>
                    <a:pt x="10803" y="16109"/>
                  </a:lnTo>
                  <a:lnTo>
                    <a:pt x="10494" y="16631"/>
                  </a:lnTo>
                  <a:lnTo>
                    <a:pt x="10200" y="17171"/>
                  </a:lnTo>
                  <a:lnTo>
                    <a:pt x="9921" y="17730"/>
                  </a:lnTo>
                  <a:lnTo>
                    <a:pt x="9657" y="18308"/>
                  </a:lnTo>
                  <a:lnTo>
                    <a:pt x="9407" y="18904"/>
                  </a:lnTo>
                  <a:lnTo>
                    <a:pt x="9172" y="19520"/>
                  </a:lnTo>
                  <a:lnTo>
                    <a:pt x="8952" y="20154"/>
                  </a:lnTo>
                  <a:lnTo>
                    <a:pt x="8747" y="20807"/>
                  </a:lnTo>
                  <a:lnTo>
                    <a:pt x="8550" y="21469"/>
                  </a:lnTo>
                  <a:lnTo>
                    <a:pt x="8374" y="22153"/>
                  </a:lnTo>
                  <a:lnTo>
                    <a:pt x="8218" y="22857"/>
                  </a:lnTo>
                  <a:lnTo>
                    <a:pt x="8083" y="23582"/>
                  </a:lnTo>
                  <a:lnTo>
                    <a:pt x="7969" y="24328"/>
                  </a:lnTo>
                  <a:lnTo>
                    <a:pt x="7876" y="25095"/>
                  </a:lnTo>
                  <a:lnTo>
                    <a:pt x="7803" y="25882"/>
                  </a:lnTo>
                  <a:lnTo>
                    <a:pt x="7751" y="26690"/>
                  </a:lnTo>
                  <a:lnTo>
                    <a:pt x="7720" y="27519"/>
                  </a:lnTo>
                  <a:lnTo>
                    <a:pt x="7709" y="28368"/>
                  </a:lnTo>
                  <a:lnTo>
                    <a:pt x="7736" y="29796"/>
                  </a:lnTo>
                  <a:lnTo>
                    <a:pt x="7816" y="31191"/>
                  </a:lnTo>
                  <a:lnTo>
                    <a:pt x="7950" y="32555"/>
                  </a:lnTo>
                  <a:lnTo>
                    <a:pt x="8136" y="33888"/>
                  </a:lnTo>
                  <a:lnTo>
                    <a:pt x="8377" y="35189"/>
                  </a:lnTo>
                  <a:lnTo>
                    <a:pt x="8670" y="36458"/>
                  </a:lnTo>
                  <a:lnTo>
                    <a:pt x="9017" y="37695"/>
                  </a:lnTo>
                  <a:lnTo>
                    <a:pt x="9418" y="38901"/>
                  </a:lnTo>
                  <a:lnTo>
                    <a:pt x="9871" y="40076"/>
                  </a:lnTo>
                  <a:lnTo>
                    <a:pt x="10378" y="41218"/>
                  </a:lnTo>
                  <a:lnTo>
                    <a:pt x="10923" y="42328"/>
                  </a:lnTo>
                  <a:lnTo>
                    <a:pt x="11509" y="43403"/>
                  </a:lnTo>
                  <a:lnTo>
                    <a:pt x="12137" y="44443"/>
                  </a:lnTo>
                  <a:lnTo>
                    <a:pt x="12806" y="45449"/>
                  </a:lnTo>
                  <a:lnTo>
                    <a:pt x="13517" y="46420"/>
                  </a:lnTo>
                  <a:lnTo>
                    <a:pt x="14269" y="47357"/>
                  </a:lnTo>
                  <a:lnTo>
                    <a:pt x="15063" y="48259"/>
                  </a:lnTo>
                  <a:lnTo>
                    <a:pt x="15898" y="49126"/>
                  </a:lnTo>
                  <a:lnTo>
                    <a:pt x="16775" y="49959"/>
                  </a:lnTo>
                  <a:lnTo>
                    <a:pt x="17693" y="50757"/>
                  </a:lnTo>
                  <a:lnTo>
                    <a:pt x="18640" y="51519"/>
                  </a:lnTo>
                  <a:lnTo>
                    <a:pt x="19622" y="52244"/>
                  </a:lnTo>
                  <a:lnTo>
                    <a:pt x="20641" y="52931"/>
                  </a:lnTo>
                  <a:lnTo>
                    <a:pt x="21694" y="53580"/>
                  </a:lnTo>
                  <a:lnTo>
                    <a:pt x="22783" y="54192"/>
                  </a:lnTo>
                  <a:lnTo>
                    <a:pt x="23908" y="54766"/>
                  </a:lnTo>
                  <a:lnTo>
                    <a:pt x="25069" y="55303"/>
                  </a:lnTo>
                  <a:lnTo>
                    <a:pt x="26265" y="55802"/>
                  </a:lnTo>
                  <a:lnTo>
                    <a:pt x="27496" y="56264"/>
                  </a:lnTo>
                  <a:lnTo>
                    <a:pt x="28764" y="56688"/>
                  </a:lnTo>
                  <a:lnTo>
                    <a:pt x="30051" y="57073"/>
                  </a:lnTo>
                  <a:lnTo>
                    <a:pt x="31361" y="57417"/>
                  </a:lnTo>
                  <a:lnTo>
                    <a:pt x="32696" y="57721"/>
                  </a:lnTo>
                  <a:lnTo>
                    <a:pt x="34054" y="57984"/>
                  </a:lnTo>
                  <a:lnTo>
                    <a:pt x="35436" y="58207"/>
                  </a:lnTo>
                  <a:lnTo>
                    <a:pt x="36841" y="58390"/>
                  </a:lnTo>
                  <a:lnTo>
                    <a:pt x="38271" y="58532"/>
                  </a:lnTo>
                  <a:lnTo>
                    <a:pt x="39724" y="58633"/>
                  </a:lnTo>
                  <a:lnTo>
                    <a:pt x="41200" y="58694"/>
                  </a:lnTo>
                  <a:lnTo>
                    <a:pt x="42701" y="58714"/>
                  </a:lnTo>
                  <a:lnTo>
                    <a:pt x="43623" y="58701"/>
                  </a:lnTo>
                  <a:lnTo>
                    <a:pt x="44530" y="58663"/>
                  </a:lnTo>
                  <a:lnTo>
                    <a:pt x="45422" y="58598"/>
                  </a:lnTo>
                  <a:lnTo>
                    <a:pt x="46299" y="58508"/>
                  </a:lnTo>
                  <a:lnTo>
                    <a:pt x="47161" y="58393"/>
                  </a:lnTo>
                  <a:lnTo>
                    <a:pt x="48009" y="58251"/>
                  </a:lnTo>
                  <a:lnTo>
                    <a:pt x="48842" y="58084"/>
                  </a:lnTo>
                  <a:lnTo>
                    <a:pt x="49660" y="57892"/>
                  </a:lnTo>
                  <a:lnTo>
                    <a:pt x="50463" y="57673"/>
                  </a:lnTo>
                  <a:lnTo>
                    <a:pt x="51251" y="57429"/>
                  </a:lnTo>
                  <a:lnTo>
                    <a:pt x="52022" y="57160"/>
                  </a:lnTo>
                  <a:lnTo>
                    <a:pt x="52771" y="56866"/>
                  </a:lnTo>
                  <a:lnTo>
                    <a:pt x="53500" y="56547"/>
                  </a:lnTo>
                  <a:lnTo>
                    <a:pt x="54209" y="56203"/>
                  </a:lnTo>
                  <a:lnTo>
                    <a:pt x="54896" y="55835"/>
                  </a:lnTo>
                  <a:lnTo>
                    <a:pt x="55563" y="55442"/>
                  </a:lnTo>
                  <a:lnTo>
                    <a:pt x="56209" y="55025"/>
                  </a:lnTo>
                  <a:lnTo>
                    <a:pt x="56834" y="54582"/>
                  </a:lnTo>
                  <a:lnTo>
                    <a:pt x="57438" y="54115"/>
                  </a:lnTo>
                  <a:lnTo>
                    <a:pt x="58022" y="53623"/>
                  </a:lnTo>
                  <a:lnTo>
                    <a:pt x="58573" y="53097"/>
                  </a:lnTo>
                  <a:lnTo>
                    <a:pt x="59099" y="52546"/>
                  </a:lnTo>
                  <a:lnTo>
                    <a:pt x="59601" y="51970"/>
                  </a:lnTo>
                  <a:lnTo>
                    <a:pt x="60078" y="51370"/>
                  </a:lnTo>
                  <a:lnTo>
                    <a:pt x="60530" y="50745"/>
                  </a:lnTo>
                  <a:lnTo>
                    <a:pt x="60958" y="50095"/>
                  </a:lnTo>
                  <a:lnTo>
                    <a:pt x="61361" y="49420"/>
                  </a:lnTo>
                  <a:lnTo>
                    <a:pt x="61739" y="48721"/>
                  </a:lnTo>
                  <a:lnTo>
                    <a:pt x="62092" y="47997"/>
                  </a:lnTo>
                  <a:lnTo>
                    <a:pt x="62421" y="47248"/>
                  </a:lnTo>
                  <a:lnTo>
                    <a:pt x="62721" y="46474"/>
                  </a:lnTo>
                  <a:lnTo>
                    <a:pt x="62990" y="45676"/>
                  </a:lnTo>
                  <a:lnTo>
                    <a:pt x="63227" y="44853"/>
                  </a:lnTo>
                  <a:lnTo>
                    <a:pt x="63433" y="44006"/>
                  </a:lnTo>
                  <a:lnTo>
                    <a:pt x="63607" y="43133"/>
                  </a:lnTo>
                  <a:lnTo>
                    <a:pt x="63749" y="42236"/>
                  </a:lnTo>
                  <a:lnTo>
                    <a:pt x="63860" y="41315"/>
                  </a:lnTo>
                  <a:lnTo>
                    <a:pt x="63939" y="40368"/>
                  </a:lnTo>
                  <a:lnTo>
                    <a:pt x="63986" y="39397"/>
                  </a:lnTo>
                  <a:lnTo>
                    <a:pt x="64002" y="38401"/>
                  </a:lnTo>
                  <a:lnTo>
                    <a:pt x="63990" y="37519"/>
                  </a:lnTo>
                  <a:lnTo>
                    <a:pt x="63955" y="36652"/>
                  </a:lnTo>
                  <a:lnTo>
                    <a:pt x="63895" y="35799"/>
                  </a:lnTo>
                  <a:lnTo>
                    <a:pt x="63812" y="34961"/>
                  </a:lnTo>
                  <a:lnTo>
                    <a:pt x="63706" y="34138"/>
                  </a:lnTo>
                  <a:lnTo>
                    <a:pt x="63575" y="33330"/>
                  </a:lnTo>
                  <a:lnTo>
                    <a:pt x="63421" y="32537"/>
                  </a:lnTo>
                  <a:lnTo>
                    <a:pt x="63243" y="31759"/>
                  </a:lnTo>
                  <a:lnTo>
                    <a:pt x="63041" y="30995"/>
                  </a:lnTo>
                  <a:lnTo>
                    <a:pt x="62816" y="30246"/>
                  </a:lnTo>
                  <a:lnTo>
                    <a:pt x="62562" y="29511"/>
                  </a:lnTo>
                  <a:lnTo>
                    <a:pt x="62292" y="28789"/>
                  </a:lnTo>
                  <a:lnTo>
                    <a:pt x="62008" y="28080"/>
                  </a:lnTo>
                  <a:lnTo>
                    <a:pt x="61709" y="27384"/>
                  </a:lnTo>
                  <a:lnTo>
                    <a:pt x="61395" y="26700"/>
                  </a:lnTo>
                  <a:lnTo>
                    <a:pt x="61067" y="26030"/>
                  </a:lnTo>
                  <a:lnTo>
                    <a:pt x="60723" y="25372"/>
                  </a:lnTo>
                  <a:lnTo>
                    <a:pt x="60365" y="24727"/>
                  </a:lnTo>
                  <a:lnTo>
                    <a:pt x="59992" y="24095"/>
                  </a:lnTo>
                  <a:lnTo>
                    <a:pt x="59604" y="23475"/>
                  </a:lnTo>
                  <a:lnTo>
                    <a:pt x="59193" y="22860"/>
                  </a:lnTo>
                  <a:lnTo>
                    <a:pt x="58771" y="22258"/>
                  </a:lnTo>
                  <a:lnTo>
                    <a:pt x="58339" y="21669"/>
                  </a:lnTo>
                  <a:lnTo>
                    <a:pt x="57896" y="21095"/>
                  </a:lnTo>
                  <a:lnTo>
                    <a:pt x="57441" y="20535"/>
                  </a:lnTo>
                  <a:lnTo>
                    <a:pt x="56976" y="19988"/>
                  </a:lnTo>
                  <a:lnTo>
                    <a:pt x="56500" y="19455"/>
                  </a:lnTo>
                  <a:lnTo>
                    <a:pt x="56014" y="18936"/>
                  </a:lnTo>
                  <a:lnTo>
                    <a:pt x="55516" y="18431"/>
                  </a:lnTo>
                  <a:lnTo>
                    <a:pt x="55007" y="17940"/>
                  </a:lnTo>
                  <a:lnTo>
                    <a:pt x="54482" y="17452"/>
                  </a:lnTo>
                  <a:lnTo>
                    <a:pt x="53954" y="16975"/>
                  </a:lnTo>
                  <a:lnTo>
                    <a:pt x="53422" y="16511"/>
                  </a:lnTo>
                  <a:lnTo>
                    <a:pt x="52888" y="16058"/>
                  </a:lnTo>
                  <a:lnTo>
                    <a:pt x="52351" y="15617"/>
                  </a:lnTo>
                  <a:lnTo>
                    <a:pt x="51811" y="15188"/>
                  </a:lnTo>
                  <a:lnTo>
                    <a:pt x="51267" y="14771"/>
                  </a:lnTo>
                  <a:lnTo>
                    <a:pt x="50721" y="14366"/>
                  </a:lnTo>
                  <a:lnTo>
                    <a:pt x="50172" y="13972"/>
                  </a:lnTo>
                  <a:lnTo>
                    <a:pt x="49620" y="13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449059" y="3511320"/>
              <a:ext cx="69636" cy="58714"/>
            </a:xfrm>
            <a:custGeom>
              <a:avLst/>
              <a:pathLst>
                <a:path w="69636" h="58714">
                  <a:moveTo>
                    <a:pt x="7709" y="25403"/>
                  </a:moveTo>
                  <a:lnTo>
                    <a:pt x="69636" y="37462"/>
                  </a:lnTo>
                  <a:lnTo>
                    <a:pt x="69636" y="46852"/>
                  </a:lnTo>
                  <a:lnTo>
                    <a:pt x="7709" y="34793"/>
                  </a:lnTo>
                  <a:lnTo>
                    <a:pt x="7709" y="58714"/>
                  </a:lnTo>
                  <a:lnTo>
                    <a:pt x="0" y="57231"/>
                  </a:lnTo>
                  <a:lnTo>
                    <a:pt x="0" y="0"/>
                  </a:lnTo>
                  <a:lnTo>
                    <a:pt x="7709" y="1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449059" y="3448849"/>
              <a:ext cx="69636" cy="65337"/>
            </a:xfrm>
            <a:custGeom>
              <a:avLst/>
              <a:pathLst>
                <a:path w="69636" h="65337">
                  <a:moveTo>
                    <a:pt x="69636" y="65337"/>
                  </a:moveTo>
                  <a:lnTo>
                    <a:pt x="0" y="51844"/>
                  </a:lnTo>
                  <a:lnTo>
                    <a:pt x="0" y="0"/>
                  </a:lnTo>
                  <a:lnTo>
                    <a:pt x="7709" y="1482"/>
                  </a:lnTo>
                  <a:lnTo>
                    <a:pt x="7709" y="43887"/>
                  </a:lnTo>
                  <a:lnTo>
                    <a:pt x="30049" y="48236"/>
                  </a:lnTo>
                  <a:lnTo>
                    <a:pt x="30049" y="8797"/>
                  </a:lnTo>
                  <a:lnTo>
                    <a:pt x="37660" y="10279"/>
                  </a:lnTo>
                  <a:lnTo>
                    <a:pt x="37660" y="49719"/>
                  </a:lnTo>
                  <a:lnTo>
                    <a:pt x="61926" y="54414"/>
                  </a:lnTo>
                  <a:lnTo>
                    <a:pt x="61926" y="9983"/>
                  </a:lnTo>
                  <a:lnTo>
                    <a:pt x="69636" y="114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449059" y="3379805"/>
              <a:ext cx="69636" cy="66869"/>
            </a:xfrm>
            <a:custGeom>
              <a:avLst/>
              <a:pathLst>
                <a:path w="69636" h="66869">
                  <a:moveTo>
                    <a:pt x="69636" y="18039"/>
                  </a:moveTo>
                  <a:lnTo>
                    <a:pt x="40724" y="30049"/>
                  </a:lnTo>
                  <a:lnTo>
                    <a:pt x="40724" y="51844"/>
                  </a:lnTo>
                  <a:lnTo>
                    <a:pt x="69636" y="57429"/>
                  </a:lnTo>
                  <a:lnTo>
                    <a:pt x="69636" y="66869"/>
                  </a:lnTo>
                  <a:lnTo>
                    <a:pt x="0" y="53376"/>
                  </a:lnTo>
                  <a:lnTo>
                    <a:pt x="0" y="23129"/>
                  </a:lnTo>
                  <a:lnTo>
                    <a:pt x="12" y="22110"/>
                  </a:lnTo>
                  <a:lnTo>
                    <a:pt x="51" y="21109"/>
                  </a:lnTo>
                  <a:lnTo>
                    <a:pt x="115" y="20126"/>
                  </a:lnTo>
                  <a:lnTo>
                    <a:pt x="205" y="19160"/>
                  </a:lnTo>
                  <a:lnTo>
                    <a:pt x="321" y="18212"/>
                  </a:lnTo>
                  <a:lnTo>
                    <a:pt x="462" y="17282"/>
                  </a:lnTo>
                  <a:lnTo>
                    <a:pt x="629" y="16369"/>
                  </a:lnTo>
                  <a:lnTo>
                    <a:pt x="822" y="15475"/>
                  </a:lnTo>
                  <a:lnTo>
                    <a:pt x="1040" y="14598"/>
                  </a:lnTo>
                  <a:lnTo>
                    <a:pt x="1284" y="13739"/>
                  </a:lnTo>
                  <a:lnTo>
                    <a:pt x="1543" y="12901"/>
                  </a:lnTo>
                  <a:lnTo>
                    <a:pt x="1824" y="12088"/>
                  </a:lnTo>
                  <a:lnTo>
                    <a:pt x="2128" y="11300"/>
                  </a:lnTo>
                  <a:lnTo>
                    <a:pt x="2455" y="10536"/>
                  </a:lnTo>
                  <a:lnTo>
                    <a:pt x="2804" y="9798"/>
                  </a:lnTo>
                  <a:lnTo>
                    <a:pt x="3176" y="9083"/>
                  </a:lnTo>
                  <a:lnTo>
                    <a:pt x="3571" y="8394"/>
                  </a:lnTo>
                  <a:lnTo>
                    <a:pt x="3989" y="7729"/>
                  </a:lnTo>
                  <a:lnTo>
                    <a:pt x="4429" y="7089"/>
                  </a:lnTo>
                  <a:lnTo>
                    <a:pt x="4892" y="6474"/>
                  </a:lnTo>
                  <a:lnTo>
                    <a:pt x="5377" y="5875"/>
                  </a:lnTo>
                  <a:lnTo>
                    <a:pt x="5883" y="5304"/>
                  </a:lnTo>
                  <a:lnTo>
                    <a:pt x="6409" y="4760"/>
                  </a:lnTo>
                  <a:lnTo>
                    <a:pt x="6956" y="4244"/>
                  </a:lnTo>
                  <a:lnTo>
                    <a:pt x="7524" y="3756"/>
                  </a:lnTo>
                  <a:lnTo>
                    <a:pt x="8113" y="3295"/>
                  </a:lnTo>
                  <a:lnTo>
                    <a:pt x="8722" y="2862"/>
                  </a:lnTo>
                  <a:lnTo>
                    <a:pt x="9352" y="2457"/>
                  </a:lnTo>
                  <a:lnTo>
                    <a:pt x="10003" y="2079"/>
                  </a:lnTo>
                  <a:lnTo>
                    <a:pt x="10675" y="1729"/>
                  </a:lnTo>
                  <a:lnTo>
                    <a:pt x="11356" y="1401"/>
                  </a:lnTo>
                  <a:lnTo>
                    <a:pt x="12055" y="1107"/>
                  </a:lnTo>
                  <a:lnTo>
                    <a:pt x="12771" y="847"/>
                  </a:lnTo>
                  <a:lnTo>
                    <a:pt x="13506" y="622"/>
                  </a:lnTo>
                  <a:lnTo>
                    <a:pt x="14258" y="432"/>
                  </a:lnTo>
                  <a:lnTo>
                    <a:pt x="15028" y="276"/>
                  </a:lnTo>
                  <a:lnTo>
                    <a:pt x="15816" y="155"/>
                  </a:lnTo>
                  <a:lnTo>
                    <a:pt x="16621" y="69"/>
                  </a:lnTo>
                  <a:lnTo>
                    <a:pt x="17445" y="17"/>
                  </a:lnTo>
                  <a:lnTo>
                    <a:pt x="18286" y="0"/>
                  </a:lnTo>
                  <a:lnTo>
                    <a:pt x="20106" y="53"/>
                  </a:lnTo>
                  <a:lnTo>
                    <a:pt x="21848" y="213"/>
                  </a:lnTo>
                  <a:lnTo>
                    <a:pt x="23514" y="480"/>
                  </a:lnTo>
                  <a:lnTo>
                    <a:pt x="25102" y="854"/>
                  </a:lnTo>
                  <a:lnTo>
                    <a:pt x="26614" y="1334"/>
                  </a:lnTo>
                  <a:lnTo>
                    <a:pt x="28048" y="1921"/>
                  </a:lnTo>
                  <a:lnTo>
                    <a:pt x="29405" y="2615"/>
                  </a:lnTo>
                  <a:lnTo>
                    <a:pt x="30685" y="3416"/>
                  </a:lnTo>
                  <a:lnTo>
                    <a:pt x="31888" y="4323"/>
                  </a:lnTo>
                  <a:lnTo>
                    <a:pt x="33014" y="5337"/>
                  </a:lnTo>
                  <a:lnTo>
                    <a:pt x="34061" y="6456"/>
                  </a:lnTo>
                  <a:lnTo>
                    <a:pt x="35029" y="7676"/>
                  </a:lnTo>
                  <a:lnTo>
                    <a:pt x="35916" y="8998"/>
                  </a:lnTo>
                  <a:lnTo>
                    <a:pt x="36723" y="10422"/>
                  </a:lnTo>
                  <a:lnTo>
                    <a:pt x="37450" y="11948"/>
                  </a:lnTo>
                  <a:lnTo>
                    <a:pt x="38097" y="13575"/>
                  </a:lnTo>
                  <a:lnTo>
                    <a:pt x="38664" y="15304"/>
                  </a:lnTo>
                  <a:lnTo>
                    <a:pt x="39150" y="17135"/>
                  </a:lnTo>
                  <a:lnTo>
                    <a:pt x="39557" y="19068"/>
                  </a:lnTo>
                  <a:lnTo>
                    <a:pt x="39884" y="21103"/>
                  </a:lnTo>
                  <a:lnTo>
                    <a:pt x="69636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456621" y="3389393"/>
              <a:ext cx="25699" cy="40773"/>
            </a:xfrm>
            <a:custGeom>
              <a:avLst/>
              <a:pathLst>
                <a:path w="25699" h="40773">
                  <a:moveTo>
                    <a:pt x="25699" y="18039"/>
                  </a:moveTo>
                  <a:lnTo>
                    <a:pt x="25662" y="16294"/>
                  </a:lnTo>
                  <a:lnTo>
                    <a:pt x="25551" y="14637"/>
                  </a:lnTo>
                  <a:lnTo>
                    <a:pt x="25366" y="13067"/>
                  </a:lnTo>
                  <a:lnTo>
                    <a:pt x="25106" y="11586"/>
                  </a:lnTo>
                  <a:lnTo>
                    <a:pt x="24773" y="10193"/>
                  </a:lnTo>
                  <a:lnTo>
                    <a:pt x="24365" y="8888"/>
                  </a:lnTo>
                  <a:lnTo>
                    <a:pt x="23883" y="7670"/>
                  </a:lnTo>
                  <a:lnTo>
                    <a:pt x="23327" y="6541"/>
                  </a:lnTo>
                  <a:lnTo>
                    <a:pt x="22697" y="5500"/>
                  </a:lnTo>
                  <a:lnTo>
                    <a:pt x="21993" y="4546"/>
                  </a:lnTo>
                  <a:lnTo>
                    <a:pt x="21211" y="3682"/>
                  </a:lnTo>
                  <a:lnTo>
                    <a:pt x="20370" y="2910"/>
                  </a:lnTo>
                  <a:lnTo>
                    <a:pt x="19468" y="2227"/>
                  </a:lnTo>
                  <a:lnTo>
                    <a:pt x="18505" y="1636"/>
                  </a:lnTo>
                  <a:lnTo>
                    <a:pt x="17483" y="1136"/>
                  </a:lnTo>
                  <a:lnTo>
                    <a:pt x="16400" y="727"/>
                  </a:lnTo>
                  <a:lnTo>
                    <a:pt x="15257" y="409"/>
                  </a:lnTo>
                  <a:lnTo>
                    <a:pt x="14053" y="181"/>
                  </a:lnTo>
                  <a:lnTo>
                    <a:pt x="12790" y="45"/>
                  </a:lnTo>
                  <a:lnTo>
                    <a:pt x="11466" y="0"/>
                  </a:lnTo>
                  <a:lnTo>
                    <a:pt x="10384" y="37"/>
                  </a:lnTo>
                  <a:lnTo>
                    <a:pt x="9354" y="148"/>
                  </a:lnTo>
                  <a:lnTo>
                    <a:pt x="8376" y="333"/>
                  </a:lnTo>
                  <a:lnTo>
                    <a:pt x="7449" y="593"/>
                  </a:lnTo>
                  <a:lnTo>
                    <a:pt x="6573" y="926"/>
                  </a:lnTo>
                  <a:lnTo>
                    <a:pt x="5748" y="1334"/>
                  </a:lnTo>
                  <a:lnTo>
                    <a:pt x="4975" y="1816"/>
                  </a:lnTo>
                  <a:lnTo>
                    <a:pt x="4254" y="2372"/>
                  </a:lnTo>
                  <a:lnTo>
                    <a:pt x="3584" y="3002"/>
                  </a:lnTo>
                  <a:lnTo>
                    <a:pt x="2965" y="3706"/>
                  </a:lnTo>
                  <a:lnTo>
                    <a:pt x="2401" y="4474"/>
                  </a:lnTo>
                  <a:lnTo>
                    <a:pt x="1897" y="5315"/>
                  </a:lnTo>
                  <a:lnTo>
                    <a:pt x="1453" y="6230"/>
                  </a:lnTo>
                  <a:lnTo>
                    <a:pt x="1067" y="7217"/>
                  </a:lnTo>
                  <a:lnTo>
                    <a:pt x="741" y="8278"/>
                  </a:lnTo>
                  <a:lnTo>
                    <a:pt x="474" y="9412"/>
                  </a:lnTo>
                  <a:lnTo>
                    <a:pt x="266" y="10619"/>
                  </a:lnTo>
                  <a:lnTo>
                    <a:pt x="118" y="11899"/>
                  </a:lnTo>
                  <a:lnTo>
                    <a:pt x="29" y="13252"/>
                  </a:lnTo>
                  <a:lnTo>
                    <a:pt x="0" y="14678"/>
                  </a:lnTo>
                  <a:lnTo>
                    <a:pt x="0" y="35782"/>
                  </a:lnTo>
                  <a:lnTo>
                    <a:pt x="25699" y="407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449059" y="3349706"/>
              <a:ext cx="69636" cy="22981"/>
            </a:xfrm>
            <a:custGeom>
              <a:avLst/>
              <a:pathLst>
                <a:path w="69636" h="22981">
                  <a:moveTo>
                    <a:pt x="69636" y="22981"/>
                  </a:moveTo>
                  <a:lnTo>
                    <a:pt x="0" y="9439"/>
                  </a:lnTo>
                  <a:lnTo>
                    <a:pt x="0" y="0"/>
                  </a:lnTo>
                  <a:lnTo>
                    <a:pt x="69636" y="135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449059" y="3274979"/>
              <a:ext cx="70625" cy="66029"/>
            </a:xfrm>
            <a:custGeom>
              <a:avLst/>
              <a:pathLst>
                <a:path w="70625" h="66029">
                  <a:moveTo>
                    <a:pt x="70625" y="41268"/>
                  </a:moveTo>
                  <a:lnTo>
                    <a:pt x="70612" y="42290"/>
                  </a:lnTo>
                  <a:lnTo>
                    <a:pt x="70572" y="43300"/>
                  </a:lnTo>
                  <a:lnTo>
                    <a:pt x="70505" y="44298"/>
                  </a:lnTo>
                  <a:lnTo>
                    <a:pt x="70411" y="45285"/>
                  </a:lnTo>
                  <a:lnTo>
                    <a:pt x="70291" y="46259"/>
                  </a:lnTo>
                  <a:lnTo>
                    <a:pt x="70145" y="47222"/>
                  </a:lnTo>
                  <a:lnTo>
                    <a:pt x="69971" y="48173"/>
                  </a:lnTo>
                  <a:lnTo>
                    <a:pt x="69771" y="49112"/>
                  </a:lnTo>
                  <a:lnTo>
                    <a:pt x="69544" y="50039"/>
                  </a:lnTo>
                  <a:lnTo>
                    <a:pt x="69290" y="50955"/>
                  </a:lnTo>
                  <a:lnTo>
                    <a:pt x="69009" y="51843"/>
                  </a:lnTo>
                  <a:lnTo>
                    <a:pt x="68699" y="52708"/>
                  </a:lnTo>
                  <a:lnTo>
                    <a:pt x="68361" y="53551"/>
                  </a:lnTo>
                  <a:lnTo>
                    <a:pt x="67994" y="54371"/>
                  </a:lnTo>
                  <a:lnTo>
                    <a:pt x="67598" y="55168"/>
                  </a:lnTo>
                  <a:lnTo>
                    <a:pt x="67173" y="55942"/>
                  </a:lnTo>
                  <a:lnTo>
                    <a:pt x="66720" y="56694"/>
                  </a:lnTo>
                  <a:lnTo>
                    <a:pt x="66238" y="57423"/>
                  </a:lnTo>
                  <a:lnTo>
                    <a:pt x="65728" y="58129"/>
                  </a:lnTo>
                  <a:lnTo>
                    <a:pt x="65188" y="58813"/>
                  </a:lnTo>
                  <a:lnTo>
                    <a:pt x="64621" y="59471"/>
                  </a:lnTo>
                  <a:lnTo>
                    <a:pt x="64024" y="60100"/>
                  </a:lnTo>
                  <a:lnTo>
                    <a:pt x="63399" y="60700"/>
                  </a:lnTo>
                  <a:lnTo>
                    <a:pt x="62745" y="61272"/>
                  </a:lnTo>
                  <a:lnTo>
                    <a:pt x="62062" y="61815"/>
                  </a:lnTo>
                  <a:lnTo>
                    <a:pt x="61351" y="62330"/>
                  </a:lnTo>
                  <a:lnTo>
                    <a:pt x="60611" y="62816"/>
                  </a:lnTo>
                  <a:lnTo>
                    <a:pt x="59843" y="63273"/>
                  </a:lnTo>
                  <a:lnTo>
                    <a:pt x="59046" y="63701"/>
                  </a:lnTo>
                  <a:lnTo>
                    <a:pt x="58220" y="64101"/>
                  </a:lnTo>
                  <a:lnTo>
                    <a:pt x="57365" y="64467"/>
                  </a:lnTo>
                  <a:lnTo>
                    <a:pt x="56480" y="64795"/>
                  </a:lnTo>
                  <a:lnTo>
                    <a:pt x="55566" y="65084"/>
                  </a:lnTo>
                  <a:lnTo>
                    <a:pt x="54622" y="65335"/>
                  </a:lnTo>
                  <a:lnTo>
                    <a:pt x="53648" y="65547"/>
                  </a:lnTo>
                  <a:lnTo>
                    <a:pt x="52645" y="65720"/>
                  </a:lnTo>
                  <a:lnTo>
                    <a:pt x="51612" y="65855"/>
                  </a:lnTo>
                  <a:lnTo>
                    <a:pt x="50549" y="65951"/>
                  </a:lnTo>
                  <a:lnTo>
                    <a:pt x="49457" y="66009"/>
                  </a:lnTo>
                  <a:lnTo>
                    <a:pt x="48335" y="66029"/>
                  </a:lnTo>
                  <a:lnTo>
                    <a:pt x="48125" y="66028"/>
                  </a:lnTo>
                  <a:lnTo>
                    <a:pt x="47908" y="66025"/>
                  </a:lnTo>
                  <a:lnTo>
                    <a:pt x="47686" y="66020"/>
                  </a:lnTo>
                  <a:lnTo>
                    <a:pt x="47457" y="66013"/>
                  </a:lnTo>
                  <a:lnTo>
                    <a:pt x="47223" y="66004"/>
                  </a:lnTo>
                  <a:lnTo>
                    <a:pt x="46983" y="65993"/>
                  </a:lnTo>
                  <a:lnTo>
                    <a:pt x="46737" y="65980"/>
                  </a:lnTo>
                  <a:lnTo>
                    <a:pt x="46485" y="65965"/>
                  </a:lnTo>
                  <a:lnTo>
                    <a:pt x="46227" y="65949"/>
                  </a:lnTo>
                  <a:lnTo>
                    <a:pt x="45963" y="65930"/>
                  </a:lnTo>
                  <a:lnTo>
                    <a:pt x="45686" y="65909"/>
                  </a:lnTo>
                  <a:lnTo>
                    <a:pt x="45409" y="65888"/>
                  </a:lnTo>
                  <a:lnTo>
                    <a:pt x="45133" y="65866"/>
                  </a:lnTo>
                  <a:lnTo>
                    <a:pt x="44856" y="65843"/>
                  </a:lnTo>
                  <a:lnTo>
                    <a:pt x="44579" y="65819"/>
                  </a:lnTo>
                  <a:lnTo>
                    <a:pt x="44302" y="65793"/>
                  </a:lnTo>
                  <a:lnTo>
                    <a:pt x="44025" y="65767"/>
                  </a:lnTo>
                  <a:lnTo>
                    <a:pt x="43749" y="65740"/>
                  </a:lnTo>
                  <a:lnTo>
                    <a:pt x="43472" y="65712"/>
                  </a:lnTo>
                  <a:lnTo>
                    <a:pt x="43195" y="65683"/>
                  </a:lnTo>
                  <a:lnTo>
                    <a:pt x="42919" y="65643"/>
                  </a:lnTo>
                  <a:lnTo>
                    <a:pt x="42646" y="65604"/>
                  </a:lnTo>
                  <a:lnTo>
                    <a:pt x="42374" y="65564"/>
                  </a:lnTo>
                  <a:lnTo>
                    <a:pt x="42104" y="65524"/>
                  </a:lnTo>
                  <a:lnTo>
                    <a:pt x="41836" y="65485"/>
                  </a:lnTo>
                  <a:lnTo>
                    <a:pt x="41570" y="65445"/>
                  </a:lnTo>
                  <a:lnTo>
                    <a:pt x="41306" y="65406"/>
                  </a:lnTo>
                  <a:lnTo>
                    <a:pt x="41044" y="65366"/>
                  </a:lnTo>
                  <a:lnTo>
                    <a:pt x="40784" y="65327"/>
                  </a:lnTo>
                  <a:lnTo>
                    <a:pt x="40526" y="65287"/>
                  </a:lnTo>
                  <a:lnTo>
                    <a:pt x="40263" y="65248"/>
                  </a:lnTo>
                  <a:lnTo>
                    <a:pt x="40008" y="65208"/>
                  </a:lnTo>
                  <a:lnTo>
                    <a:pt x="39761" y="65169"/>
                  </a:lnTo>
                  <a:lnTo>
                    <a:pt x="39522" y="65129"/>
                  </a:lnTo>
                  <a:lnTo>
                    <a:pt x="39291" y="65090"/>
                  </a:lnTo>
                  <a:lnTo>
                    <a:pt x="39067" y="65050"/>
                  </a:lnTo>
                  <a:lnTo>
                    <a:pt x="38852" y="65010"/>
                  </a:lnTo>
                  <a:lnTo>
                    <a:pt x="38644" y="64971"/>
                  </a:lnTo>
                  <a:lnTo>
                    <a:pt x="38445" y="64931"/>
                  </a:lnTo>
                  <a:lnTo>
                    <a:pt x="38253" y="64892"/>
                  </a:lnTo>
                  <a:lnTo>
                    <a:pt x="0" y="57478"/>
                  </a:lnTo>
                  <a:lnTo>
                    <a:pt x="0" y="48039"/>
                  </a:lnTo>
                  <a:lnTo>
                    <a:pt x="41663" y="56045"/>
                  </a:lnTo>
                  <a:lnTo>
                    <a:pt x="42020" y="56113"/>
                  </a:lnTo>
                  <a:lnTo>
                    <a:pt x="42381" y="56180"/>
                  </a:lnTo>
                  <a:lnTo>
                    <a:pt x="42744" y="56244"/>
                  </a:lnTo>
                  <a:lnTo>
                    <a:pt x="43110" y="56306"/>
                  </a:lnTo>
                  <a:lnTo>
                    <a:pt x="43479" y="56366"/>
                  </a:lnTo>
                  <a:lnTo>
                    <a:pt x="43852" y="56425"/>
                  </a:lnTo>
                  <a:lnTo>
                    <a:pt x="44227" y="56481"/>
                  </a:lnTo>
                  <a:lnTo>
                    <a:pt x="44605" y="56535"/>
                  </a:lnTo>
                  <a:lnTo>
                    <a:pt x="44986" y="56588"/>
                  </a:lnTo>
                  <a:lnTo>
                    <a:pt x="45370" y="56638"/>
                  </a:lnTo>
                  <a:lnTo>
                    <a:pt x="45741" y="56685"/>
                  </a:lnTo>
                  <a:lnTo>
                    <a:pt x="46105" y="56727"/>
                  </a:lnTo>
                  <a:lnTo>
                    <a:pt x="46461" y="56764"/>
                  </a:lnTo>
                  <a:lnTo>
                    <a:pt x="46809" y="56796"/>
                  </a:lnTo>
                  <a:lnTo>
                    <a:pt x="47149" y="56824"/>
                  </a:lnTo>
                  <a:lnTo>
                    <a:pt x="47481" y="56846"/>
                  </a:lnTo>
                  <a:lnTo>
                    <a:pt x="47805" y="56863"/>
                  </a:lnTo>
                  <a:lnTo>
                    <a:pt x="48122" y="56875"/>
                  </a:lnTo>
                  <a:lnTo>
                    <a:pt x="48430" y="56883"/>
                  </a:lnTo>
                  <a:lnTo>
                    <a:pt x="48731" y="56885"/>
                  </a:lnTo>
                  <a:lnTo>
                    <a:pt x="49452" y="56873"/>
                  </a:lnTo>
                  <a:lnTo>
                    <a:pt x="50154" y="56836"/>
                  </a:lnTo>
                  <a:lnTo>
                    <a:pt x="50836" y="56774"/>
                  </a:lnTo>
                  <a:lnTo>
                    <a:pt x="51498" y="56688"/>
                  </a:lnTo>
                  <a:lnTo>
                    <a:pt x="52141" y="56576"/>
                  </a:lnTo>
                  <a:lnTo>
                    <a:pt x="52763" y="56441"/>
                  </a:lnTo>
                  <a:lnTo>
                    <a:pt x="53366" y="56280"/>
                  </a:lnTo>
                  <a:lnTo>
                    <a:pt x="53950" y="56095"/>
                  </a:lnTo>
                  <a:lnTo>
                    <a:pt x="54513" y="55885"/>
                  </a:lnTo>
                  <a:lnTo>
                    <a:pt x="55057" y="55650"/>
                  </a:lnTo>
                  <a:lnTo>
                    <a:pt x="55582" y="55393"/>
                  </a:lnTo>
                  <a:lnTo>
                    <a:pt x="56089" y="55118"/>
                  </a:lnTo>
                  <a:lnTo>
                    <a:pt x="56578" y="54824"/>
                  </a:lnTo>
                  <a:lnTo>
                    <a:pt x="57049" y="54511"/>
                  </a:lnTo>
                  <a:lnTo>
                    <a:pt x="57503" y="54179"/>
                  </a:lnTo>
                  <a:lnTo>
                    <a:pt x="57939" y="53829"/>
                  </a:lnTo>
                  <a:lnTo>
                    <a:pt x="58357" y="53460"/>
                  </a:lnTo>
                  <a:lnTo>
                    <a:pt x="58757" y="53072"/>
                  </a:lnTo>
                  <a:lnTo>
                    <a:pt x="59140" y="52665"/>
                  </a:lnTo>
                  <a:lnTo>
                    <a:pt x="59505" y="52240"/>
                  </a:lnTo>
                  <a:lnTo>
                    <a:pt x="59842" y="51796"/>
                  </a:lnTo>
                  <a:lnTo>
                    <a:pt x="60163" y="51336"/>
                  </a:lnTo>
                  <a:lnTo>
                    <a:pt x="60467" y="50859"/>
                  </a:lnTo>
                  <a:lnTo>
                    <a:pt x="60754" y="50365"/>
                  </a:lnTo>
                  <a:lnTo>
                    <a:pt x="61025" y="49855"/>
                  </a:lnTo>
                  <a:lnTo>
                    <a:pt x="61278" y="49328"/>
                  </a:lnTo>
                  <a:lnTo>
                    <a:pt x="61515" y="48783"/>
                  </a:lnTo>
                  <a:lnTo>
                    <a:pt x="61735" y="48222"/>
                  </a:lnTo>
                  <a:lnTo>
                    <a:pt x="61938" y="47645"/>
                  </a:lnTo>
                  <a:lnTo>
                    <a:pt x="62124" y="47050"/>
                  </a:lnTo>
                  <a:lnTo>
                    <a:pt x="62284" y="46442"/>
                  </a:lnTo>
                  <a:lnTo>
                    <a:pt x="62427" y="45822"/>
                  </a:lnTo>
                  <a:lnTo>
                    <a:pt x="62553" y="45192"/>
                  </a:lnTo>
                  <a:lnTo>
                    <a:pt x="62662" y="44551"/>
                  </a:lnTo>
                  <a:lnTo>
                    <a:pt x="62754" y="43899"/>
                  </a:lnTo>
                  <a:lnTo>
                    <a:pt x="62830" y="43237"/>
                  </a:lnTo>
                  <a:lnTo>
                    <a:pt x="62889" y="42563"/>
                  </a:lnTo>
                  <a:lnTo>
                    <a:pt x="62931" y="41879"/>
                  </a:lnTo>
                  <a:lnTo>
                    <a:pt x="62956" y="41183"/>
                  </a:lnTo>
                  <a:lnTo>
                    <a:pt x="62964" y="40477"/>
                  </a:lnTo>
                  <a:lnTo>
                    <a:pt x="62953" y="39623"/>
                  </a:lnTo>
                  <a:lnTo>
                    <a:pt x="62921" y="38783"/>
                  </a:lnTo>
                  <a:lnTo>
                    <a:pt x="62866" y="37955"/>
                  </a:lnTo>
                  <a:lnTo>
                    <a:pt x="62790" y="37140"/>
                  </a:lnTo>
                  <a:lnTo>
                    <a:pt x="62693" y="36338"/>
                  </a:lnTo>
                  <a:lnTo>
                    <a:pt x="62573" y="35548"/>
                  </a:lnTo>
                  <a:lnTo>
                    <a:pt x="62432" y="34772"/>
                  </a:lnTo>
                  <a:lnTo>
                    <a:pt x="62268" y="34008"/>
                  </a:lnTo>
                  <a:lnTo>
                    <a:pt x="62084" y="33258"/>
                  </a:lnTo>
                  <a:lnTo>
                    <a:pt x="61877" y="32520"/>
                  </a:lnTo>
                  <a:lnTo>
                    <a:pt x="61647" y="31786"/>
                  </a:lnTo>
                  <a:lnTo>
                    <a:pt x="61391" y="31069"/>
                  </a:lnTo>
                  <a:lnTo>
                    <a:pt x="61109" y="30367"/>
                  </a:lnTo>
                  <a:lnTo>
                    <a:pt x="60802" y="29681"/>
                  </a:lnTo>
                  <a:lnTo>
                    <a:pt x="60468" y="29011"/>
                  </a:lnTo>
                  <a:lnTo>
                    <a:pt x="60110" y="28356"/>
                  </a:lnTo>
                  <a:lnTo>
                    <a:pt x="59725" y="27718"/>
                  </a:lnTo>
                  <a:lnTo>
                    <a:pt x="59315" y="27095"/>
                  </a:lnTo>
                  <a:lnTo>
                    <a:pt x="58879" y="26488"/>
                  </a:lnTo>
                  <a:lnTo>
                    <a:pt x="58417" y="25897"/>
                  </a:lnTo>
                  <a:lnTo>
                    <a:pt x="57929" y="25313"/>
                  </a:lnTo>
                  <a:lnTo>
                    <a:pt x="57411" y="24747"/>
                  </a:lnTo>
                  <a:lnTo>
                    <a:pt x="56865" y="24198"/>
                  </a:lnTo>
                  <a:lnTo>
                    <a:pt x="56290" y="23667"/>
                  </a:lnTo>
                  <a:lnTo>
                    <a:pt x="55687" y="23154"/>
                  </a:lnTo>
                  <a:lnTo>
                    <a:pt x="55055" y="22659"/>
                  </a:lnTo>
                  <a:lnTo>
                    <a:pt x="54394" y="22182"/>
                  </a:lnTo>
                  <a:lnTo>
                    <a:pt x="53704" y="21722"/>
                  </a:lnTo>
                  <a:lnTo>
                    <a:pt x="52986" y="21280"/>
                  </a:lnTo>
                  <a:lnTo>
                    <a:pt x="52240" y="20856"/>
                  </a:lnTo>
                  <a:lnTo>
                    <a:pt x="51452" y="20442"/>
                  </a:lnTo>
                  <a:lnTo>
                    <a:pt x="50632" y="20049"/>
                  </a:lnTo>
                  <a:lnTo>
                    <a:pt x="49780" y="19679"/>
                  </a:lnTo>
                  <a:lnTo>
                    <a:pt x="48895" y="19330"/>
                  </a:lnTo>
                  <a:lnTo>
                    <a:pt x="47977" y="19003"/>
                  </a:lnTo>
                  <a:lnTo>
                    <a:pt x="47026" y="18697"/>
                  </a:lnTo>
                  <a:lnTo>
                    <a:pt x="46043" y="18414"/>
                  </a:lnTo>
                  <a:lnTo>
                    <a:pt x="45028" y="18152"/>
                  </a:lnTo>
                  <a:lnTo>
                    <a:pt x="43980" y="17911"/>
                  </a:lnTo>
                  <a:lnTo>
                    <a:pt x="42899" y="17693"/>
                  </a:lnTo>
                  <a:lnTo>
                    <a:pt x="0" y="9390"/>
                  </a:lnTo>
                  <a:lnTo>
                    <a:pt x="0" y="0"/>
                  </a:lnTo>
                  <a:lnTo>
                    <a:pt x="43442" y="8401"/>
                  </a:lnTo>
                  <a:lnTo>
                    <a:pt x="44818" y="8693"/>
                  </a:lnTo>
                  <a:lnTo>
                    <a:pt x="46157" y="9014"/>
                  </a:lnTo>
                  <a:lnTo>
                    <a:pt x="47459" y="9365"/>
                  </a:lnTo>
                  <a:lnTo>
                    <a:pt x="48725" y="9746"/>
                  </a:lnTo>
                  <a:lnTo>
                    <a:pt x="49954" y="10156"/>
                  </a:lnTo>
                  <a:lnTo>
                    <a:pt x="51146" y="10596"/>
                  </a:lnTo>
                  <a:lnTo>
                    <a:pt x="52302" y="11065"/>
                  </a:lnTo>
                  <a:lnTo>
                    <a:pt x="53422" y="11564"/>
                  </a:lnTo>
                  <a:lnTo>
                    <a:pt x="54505" y="12093"/>
                  </a:lnTo>
                  <a:lnTo>
                    <a:pt x="55551" y="12652"/>
                  </a:lnTo>
                  <a:lnTo>
                    <a:pt x="56552" y="13229"/>
                  </a:lnTo>
                  <a:lnTo>
                    <a:pt x="57518" y="13834"/>
                  </a:lnTo>
                  <a:lnTo>
                    <a:pt x="58450" y="14467"/>
                  </a:lnTo>
                  <a:lnTo>
                    <a:pt x="59347" y="15127"/>
                  </a:lnTo>
                  <a:lnTo>
                    <a:pt x="60209" y="15815"/>
                  </a:lnTo>
                  <a:lnTo>
                    <a:pt x="61037" y="16530"/>
                  </a:lnTo>
                  <a:lnTo>
                    <a:pt x="61830" y="17274"/>
                  </a:lnTo>
                  <a:lnTo>
                    <a:pt x="62589" y="18045"/>
                  </a:lnTo>
                  <a:lnTo>
                    <a:pt x="63313" y="18843"/>
                  </a:lnTo>
                  <a:lnTo>
                    <a:pt x="64002" y="19670"/>
                  </a:lnTo>
                  <a:lnTo>
                    <a:pt x="64657" y="20522"/>
                  </a:lnTo>
                  <a:lnTo>
                    <a:pt x="65277" y="21400"/>
                  </a:lnTo>
                  <a:lnTo>
                    <a:pt x="65863" y="22302"/>
                  </a:lnTo>
                  <a:lnTo>
                    <a:pt x="66414" y="23228"/>
                  </a:lnTo>
                  <a:lnTo>
                    <a:pt x="66931" y="24180"/>
                  </a:lnTo>
                  <a:lnTo>
                    <a:pt x="67412" y="25156"/>
                  </a:lnTo>
                  <a:lnTo>
                    <a:pt x="67860" y="26157"/>
                  </a:lnTo>
                  <a:lnTo>
                    <a:pt x="68272" y="27182"/>
                  </a:lnTo>
                  <a:lnTo>
                    <a:pt x="68650" y="28232"/>
                  </a:lnTo>
                  <a:lnTo>
                    <a:pt x="68994" y="29307"/>
                  </a:lnTo>
                  <a:lnTo>
                    <a:pt x="69304" y="30405"/>
                  </a:lnTo>
                  <a:lnTo>
                    <a:pt x="69581" y="31525"/>
                  </a:lnTo>
                  <a:lnTo>
                    <a:pt x="69826" y="32667"/>
                  </a:lnTo>
                  <a:lnTo>
                    <a:pt x="70038" y="33831"/>
                  </a:lnTo>
                  <a:lnTo>
                    <a:pt x="70217" y="35016"/>
                  </a:lnTo>
                  <a:lnTo>
                    <a:pt x="70364" y="36223"/>
                  </a:lnTo>
                  <a:lnTo>
                    <a:pt x="70478" y="37451"/>
                  </a:lnTo>
                  <a:lnTo>
                    <a:pt x="70560" y="38702"/>
                  </a:lnTo>
                  <a:lnTo>
                    <a:pt x="70609" y="39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449059" y="3191158"/>
              <a:ext cx="69636" cy="81201"/>
            </a:xfrm>
            <a:custGeom>
              <a:avLst/>
              <a:pathLst>
                <a:path w="69636" h="81201">
                  <a:moveTo>
                    <a:pt x="69636" y="21993"/>
                  </a:moveTo>
                  <a:lnTo>
                    <a:pt x="23772" y="13097"/>
                  </a:lnTo>
                  <a:lnTo>
                    <a:pt x="23267" y="12997"/>
                  </a:lnTo>
                  <a:lnTo>
                    <a:pt x="22760" y="12897"/>
                  </a:lnTo>
                  <a:lnTo>
                    <a:pt x="22251" y="12796"/>
                  </a:lnTo>
                  <a:lnTo>
                    <a:pt x="21740" y="12693"/>
                  </a:lnTo>
                  <a:lnTo>
                    <a:pt x="21227" y="12590"/>
                  </a:lnTo>
                  <a:lnTo>
                    <a:pt x="20712" y="12486"/>
                  </a:lnTo>
                  <a:lnTo>
                    <a:pt x="20195" y="12380"/>
                  </a:lnTo>
                  <a:lnTo>
                    <a:pt x="19676" y="12274"/>
                  </a:lnTo>
                  <a:lnTo>
                    <a:pt x="19155" y="12167"/>
                  </a:lnTo>
                  <a:lnTo>
                    <a:pt x="18632" y="12059"/>
                  </a:lnTo>
                  <a:lnTo>
                    <a:pt x="18113" y="11950"/>
                  </a:lnTo>
                  <a:lnTo>
                    <a:pt x="17602" y="11843"/>
                  </a:lnTo>
                  <a:lnTo>
                    <a:pt x="17100" y="11737"/>
                  </a:lnTo>
                  <a:lnTo>
                    <a:pt x="16608" y="11632"/>
                  </a:lnTo>
                  <a:lnTo>
                    <a:pt x="16124" y="11527"/>
                  </a:lnTo>
                  <a:lnTo>
                    <a:pt x="15649" y="11424"/>
                  </a:lnTo>
                  <a:lnTo>
                    <a:pt x="15183" y="11322"/>
                  </a:lnTo>
                  <a:lnTo>
                    <a:pt x="14726" y="11220"/>
                  </a:lnTo>
                  <a:lnTo>
                    <a:pt x="14277" y="11120"/>
                  </a:lnTo>
                  <a:lnTo>
                    <a:pt x="13838" y="11021"/>
                  </a:lnTo>
                  <a:lnTo>
                    <a:pt x="13335" y="10912"/>
                  </a:lnTo>
                  <a:lnTo>
                    <a:pt x="12836" y="10801"/>
                  </a:lnTo>
                  <a:lnTo>
                    <a:pt x="12339" y="10690"/>
                  </a:lnTo>
                  <a:lnTo>
                    <a:pt x="11845" y="10578"/>
                  </a:lnTo>
                  <a:lnTo>
                    <a:pt x="11354" y="10465"/>
                  </a:lnTo>
                  <a:lnTo>
                    <a:pt x="10867" y="10351"/>
                  </a:lnTo>
                  <a:lnTo>
                    <a:pt x="10382" y="10235"/>
                  </a:lnTo>
                  <a:lnTo>
                    <a:pt x="9900" y="10119"/>
                  </a:lnTo>
                  <a:lnTo>
                    <a:pt x="9421" y="10002"/>
                  </a:lnTo>
                  <a:lnTo>
                    <a:pt x="8945" y="9884"/>
                  </a:lnTo>
                  <a:lnTo>
                    <a:pt x="9459" y="10132"/>
                  </a:lnTo>
                  <a:lnTo>
                    <a:pt x="9971" y="10380"/>
                  </a:lnTo>
                  <a:lnTo>
                    <a:pt x="10483" y="10630"/>
                  </a:lnTo>
                  <a:lnTo>
                    <a:pt x="10993" y="10880"/>
                  </a:lnTo>
                  <a:lnTo>
                    <a:pt x="11503" y="11132"/>
                  </a:lnTo>
                  <a:lnTo>
                    <a:pt x="12011" y="11385"/>
                  </a:lnTo>
                  <a:lnTo>
                    <a:pt x="12519" y="11638"/>
                  </a:lnTo>
                  <a:lnTo>
                    <a:pt x="13025" y="11893"/>
                  </a:lnTo>
                  <a:lnTo>
                    <a:pt x="13531" y="12148"/>
                  </a:lnTo>
                  <a:lnTo>
                    <a:pt x="14036" y="12405"/>
                  </a:lnTo>
                  <a:lnTo>
                    <a:pt x="14473" y="12624"/>
                  </a:lnTo>
                  <a:lnTo>
                    <a:pt x="14913" y="12846"/>
                  </a:lnTo>
                  <a:lnTo>
                    <a:pt x="15358" y="13070"/>
                  </a:lnTo>
                  <a:lnTo>
                    <a:pt x="15807" y="13298"/>
                  </a:lnTo>
                  <a:lnTo>
                    <a:pt x="16260" y="13529"/>
                  </a:lnTo>
                  <a:lnTo>
                    <a:pt x="16716" y="13763"/>
                  </a:lnTo>
                  <a:lnTo>
                    <a:pt x="17177" y="14000"/>
                  </a:lnTo>
                  <a:lnTo>
                    <a:pt x="17642" y="14239"/>
                  </a:lnTo>
                  <a:lnTo>
                    <a:pt x="18110" y="14482"/>
                  </a:lnTo>
                  <a:lnTo>
                    <a:pt x="18583" y="14728"/>
                  </a:lnTo>
                  <a:lnTo>
                    <a:pt x="19052" y="14973"/>
                  </a:lnTo>
                  <a:lnTo>
                    <a:pt x="19510" y="15216"/>
                  </a:lnTo>
                  <a:lnTo>
                    <a:pt x="19957" y="15456"/>
                  </a:lnTo>
                  <a:lnTo>
                    <a:pt x="20393" y="15692"/>
                  </a:lnTo>
                  <a:lnTo>
                    <a:pt x="20819" y="15926"/>
                  </a:lnTo>
                  <a:lnTo>
                    <a:pt x="21234" y="16157"/>
                  </a:lnTo>
                  <a:lnTo>
                    <a:pt x="21637" y="16385"/>
                  </a:lnTo>
                  <a:lnTo>
                    <a:pt x="22030" y="16610"/>
                  </a:lnTo>
                  <a:lnTo>
                    <a:pt x="22412" y="16831"/>
                  </a:lnTo>
                  <a:lnTo>
                    <a:pt x="22783" y="17050"/>
                  </a:lnTo>
                  <a:lnTo>
                    <a:pt x="69636" y="44134"/>
                  </a:lnTo>
                  <a:lnTo>
                    <a:pt x="69636" y="50263"/>
                  </a:lnTo>
                  <a:lnTo>
                    <a:pt x="22783" y="59406"/>
                  </a:lnTo>
                  <a:lnTo>
                    <a:pt x="22479" y="59466"/>
                  </a:lnTo>
                  <a:lnTo>
                    <a:pt x="22157" y="59526"/>
                  </a:lnTo>
                  <a:lnTo>
                    <a:pt x="21818" y="59588"/>
                  </a:lnTo>
                  <a:lnTo>
                    <a:pt x="21463" y="59651"/>
                  </a:lnTo>
                  <a:lnTo>
                    <a:pt x="21091" y="59715"/>
                  </a:lnTo>
                  <a:lnTo>
                    <a:pt x="20702" y="59780"/>
                  </a:lnTo>
                  <a:lnTo>
                    <a:pt x="20296" y="59845"/>
                  </a:lnTo>
                  <a:lnTo>
                    <a:pt x="19873" y="59912"/>
                  </a:lnTo>
                  <a:lnTo>
                    <a:pt x="19434" y="59980"/>
                  </a:lnTo>
                  <a:lnTo>
                    <a:pt x="18978" y="60048"/>
                  </a:lnTo>
                  <a:lnTo>
                    <a:pt x="18505" y="60117"/>
                  </a:lnTo>
                  <a:lnTo>
                    <a:pt x="18035" y="60185"/>
                  </a:lnTo>
                  <a:lnTo>
                    <a:pt x="17568" y="60252"/>
                  </a:lnTo>
                  <a:lnTo>
                    <a:pt x="17104" y="60317"/>
                  </a:lnTo>
                  <a:lnTo>
                    <a:pt x="16643" y="60382"/>
                  </a:lnTo>
                  <a:lnTo>
                    <a:pt x="16185" y="60446"/>
                  </a:lnTo>
                  <a:lnTo>
                    <a:pt x="15729" y="60509"/>
                  </a:lnTo>
                  <a:lnTo>
                    <a:pt x="15277" y="60570"/>
                  </a:lnTo>
                  <a:lnTo>
                    <a:pt x="14828" y="60631"/>
                  </a:lnTo>
                  <a:lnTo>
                    <a:pt x="14382" y="60691"/>
                  </a:lnTo>
                  <a:lnTo>
                    <a:pt x="13856" y="60761"/>
                  </a:lnTo>
                  <a:lnTo>
                    <a:pt x="13326" y="60831"/>
                  </a:lnTo>
                  <a:lnTo>
                    <a:pt x="12792" y="60903"/>
                  </a:lnTo>
                  <a:lnTo>
                    <a:pt x="12254" y="60976"/>
                  </a:lnTo>
                  <a:lnTo>
                    <a:pt x="11713" y="61049"/>
                  </a:lnTo>
                  <a:lnTo>
                    <a:pt x="11167" y="61124"/>
                  </a:lnTo>
                  <a:lnTo>
                    <a:pt x="10618" y="61199"/>
                  </a:lnTo>
                  <a:lnTo>
                    <a:pt x="10064" y="61276"/>
                  </a:lnTo>
                  <a:lnTo>
                    <a:pt x="9507" y="61354"/>
                  </a:lnTo>
                  <a:lnTo>
                    <a:pt x="8945" y="61432"/>
                  </a:lnTo>
                  <a:lnTo>
                    <a:pt x="9498" y="61512"/>
                  </a:lnTo>
                  <a:lnTo>
                    <a:pt x="10050" y="61592"/>
                  </a:lnTo>
                  <a:lnTo>
                    <a:pt x="10601" y="61674"/>
                  </a:lnTo>
                  <a:lnTo>
                    <a:pt x="11151" y="61756"/>
                  </a:lnTo>
                  <a:lnTo>
                    <a:pt x="11700" y="61840"/>
                  </a:lnTo>
                  <a:lnTo>
                    <a:pt x="12248" y="61924"/>
                  </a:lnTo>
                  <a:lnTo>
                    <a:pt x="12796" y="62010"/>
                  </a:lnTo>
                  <a:lnTo>
                    <a:pt x="13342" y="62096"/>
                  </a:lnTo>
                  <a:lnTo>
                    <a:pt x="13887" y="62184"/>
                  </a:lnTo>
                  <a:lnTo>
                    <a:pt x="14431" y="62272"/>
                  </a:lnTo>
                  <a:lnTo>
                    <a:pt x="14898" y="62352"/>
                  </a:lnTo>
                  <a:lnTo>
                    <a:pt x="15368" y="62433"/>
                  </a:lnTo>
                  <a:lnTo>
                    <a:pt x="15843" y="62514"/>
                  </a:lnTo>
                  <a:lnTo>
                    <a:pt x="16321" y="62597"/>
                  </a:lnTo>
                  <a:lnTo>
                    <a:pt x="16803" y="62680"/>
                  </a:lnTo>
                  <a:lnTo>
                    <a:pt x="17290" y="62765"/>
                  </a:lnTo>
                  <a:lnTo>
                    <a:pt x="17780" y="62850"/>
                  </a:lnTo>
                  <a:lnTo>
                    <a:pt x="18274" y="62937"/>
                  </a:lnTo>
                  <a:lnTo>
                    <a:pt x="18772" y="63024"/>
                  </a:lnTo>
                  <a:lnTo>
                    <a:pt x="19274" y="63113"/>
                  </a:lnTo>
                  <a:lnTo>
                    <a:pt x="19773" y="63192"/>
                  </a:lnTo>
                  <a:lnTo>
                    <a:pt x="20261" y="63271"/>
                  </a:lnTo>
                  <a:lnTo>
                    <a:pt x="20738" y="63350"/>
                  </a:lnTo>
                  <a:lnTo>
                    <a:pt x="21204" y="63429"/>
                  </a:lnTo>
                  <a:lnTo>
                    <a:pt x="21659" y="63508"/>
                  </a:lnTo>
                  <a:lnTo>
                    <a:pt x="22103" y="63587"/>
                  </a:lnTo>
                  <a:lnTo>
                    <a:pt x="22537" y="63666"/>
                  </a:lnTo>
                  <a:lnTo>
                    <a:pt x="22959" y="63745"/>
                  </a:lnTo>
                  <a:lnTo>
                    <a:pt x="23371" y="63824"/>
                  </a:lnTo>
                  <a:lnTo>
                    <a:pt x="23772" y="63903"/>
                  </a:lnTo>
                  <a:lnTo>
                    <a:pt x="69636" y="72800"/>
                  </a:lnTo>
                  <a:lnTo>
                    <a:pt x="69636" y="81201"/>
                  </a:lnTo>
                  <a:lnTo>
                    <a:pt x="0" y="67709"/>
                  </a:lnTo>
                  <a:lnTo>
                    <a:pt x="0" y="56045"/>
                  </a:lnTo>
                  <a:lnTo>
                    <a:pt x="48286" y="46704"/>
                  </a:lnTo>
                  <a:lnTo>
                    <a:pt x="48443" y="46674"/>
                  </a:lnTo>
                  <a:lnTo>
                    <a:pt x="48620" y="46641"/>
                  </a:lnTo>
                  <a:lnTo>
                    <a:pt x="48815" y="46606"/>
                  </a:lnTo>
                  <a:lnTo>
                    <a:pt x="49029" y="46570"/>
                  </a:lnTo>
                  <a:lnTo>
                    <a:pt x="49262" y="46531"/>
                  </a:lnTo>
                  <a:lnTo>
                    <a:pt x="49513" y="46491"/>
                  </a:lnTo>
                  <a:lnTo>
                    <a:pt x="49784" y="46448"/>
                  </a:lnTo>
                  <a:lnTo>
                    <a:pt x="50073" y="46404"/>
                  </a:lnTo>
                  <a:lnTo>
                    <a:pt x="50381" y="46357"/>
                  </a:lnTo>
                  <a:lnTo>
                    <a:pt x="50707" y="46309"/>
                  </a:lnTo>
                  <a:lnTo>
                    <a:pt x="51035" y="46250"/>
                  </a:lnTo>
                  <a:lnTo>
                    <a:pt x="51364" y="46192"/>
                  </a:lnTo>
                  <a:lnTo>
                    <a:pt x="51695" y="46135"/>
                  </a:lnTo>
                  <a:lnTo>
                    <a:pt x="52028" y="46079"/>
                  </a:lnTo>
                  <a:lnTo>
                    <a:pt x="52363" y="46025"/>
                  </a:lnTo>
                  <a:lnTo>
                    <a:pt x="52700" y="45971"/>
                  </a:lnTo>
                  <a:lnTo>
                    <a:pt x="53039" y="45918"/>
                  </a:lnTo>
                  <a:lnTo>
                    <a:pt x="53380" y="45866"/>
                  </a:lnTo>
                  <a:lnTo>
                    <a:pt x="53723" y="45815"/>
                  </a:lnTo>
                  <a:lnTo>
                    <a:pt x="54068" y="45765"/>
                  </a:lnTo>
                  <a:lnTo>
                    <a:pt x="54468" y="45705"/>
                  </a:lnTo>
                  <a:lnTo>
                    <a:pt x="54875" y="45645"/>
                  </a:lnTo>
                  <a:lnTo>
                    <a:pt x="55290" y="45583"/>
                  </a:lnTo>
                  <a:lnTo>
                    <a:pt x="55713" y="45520"/>
                  </a:lnTo>
                  <a:lnTo>
                    <a:pt x="56144" y="45456"/>
                  </a:lnTo>
                  <a:lnTo>
                    <a:pt x="56583" y="45392"/>
                  </a:lnTo>
                  <a:lnTo>
                    <a:pt x="57030" y="45326"/>
                  </a:lnTo>
                  <a:lnTo>
                    <a:pt x="57484" y="45259"/>
                  </a:lnTo>
                  <a:lnTo>
                    <a:pt x="57947" y="45191"/>
                  </a:lnTo>
                  <a:lnTo>
                    <a:pt x="58417" y="45123"/>
                  </a:lnTo>
                  <a:lnTo>
                    <a:pt x="57984" y="44916"/>
                  </a:lnTo>
                  <a:lnTo>
                    <a:pt x="57556" y="44711"/>
                  </a:lnTo>
                  <a:lnTo>
                    <a:pt x="57130" y="44509"/>
                  </a:lnTo>
                  <a:lnTo>
                    <a:pt x="56709" y="44308"/>
                  </a:lnTo>
                  <a:lnTo>
                    <a:pt x="56292" y="44109"/>
                  </a:lnTo>
                  <a:lnTo>
                    <a:pt x="55879" y="43913"/>
                  </a:lnTo>
                  <a:lnTo>
                    <a:pt x="55470" y="43718"/>
                  </a:lnTo>
                  <a:lnTo>
                    <a:pt x="55065" y="43525"/>
                  </a:lnTo>
                  <a:lnTo>
                    <a:pt x="54663" y="43335"/>
                  </a:lnTo>
                  <a:lnTo>
                    <a:pt x="54266" y="43146"/>
                  </a:lnTo>
                  <a:lnTo>
                    <a:pt x="53920" y="42978"/>
                  </a:lnTo>
                  <a:lnTo>
                    <a:pt x="53574" y="42810"/>
                  </a:lnTo>
                  <a:lnTo>
                    <a:pt x="53228" y="42642"/>
                  </a:lnTo>
                  <a:lnTo>
                    <a:pt x="52882" y="42474"/>
                  </a:lnTo>
                  <a:lnTo>
                    <a:pt x="52536" y="42306"/>
                  </a:lnTo>
                  <a:lnTo>
                    <a:pt x="52190" y="42138"/>
                  </a:lnTo>
                  <a:lnTo>
                    <a:pt x="51844" y="41969"/>
                  </a:lnTo>
                  <a:lnTo>
                    <a:pt x="51498" y="41801"/>
                  </a:lnTo>
                  <a:lnTo>
                    <a:pt x="51152" y="41633"/>
                  </a:lnTo>
                  <a:lnTo>
                    <a:pt x="50806" y="41465"/>
                  </a:lnTo>
                  <a:lnTo>
                    <a:pt x="50457" y="41290"/>
                  </a:lnTo>
                  <a:lnTo>
                    <a:pt x="50120" y="41121"/>
                  </a:lnTo>
                  <a:lnTo>
                    <a:pt x="49797" y="40958"/>
                  </a:lnTo>
                  <a:lnTo>
                    <a:pt x="49486" y="40801"/>
                  </a:lnTo>
                  <a:lnTo>
                    <a:pt x="49188" y="40650"/>
                  </a:lnTo>
                  <a:lnTo>
                    <a:pt x="48903" y="40505"/>
                  </a:lnTo>
                  <a:lnTo>
                    <a:pt x="48630" y="40365"/>
                  </a:lnTo>
                  <a:lnTo>
                    <a:pt x="48371" y="40232"/>
                  </a:lnTo>
                  <a:lnTo>
                    <a:pt x="48124" y="40104"/>
                  </a:lnTo>
                  <a:lnTo>
                    <a:pt x="47890" y="39983"/>
                  </a:lnTo>
                  <a:lnTo>
                    <a:pt x="0" y="12652"/>
                  </a:lnTo>
                  <a:lnTo>
                    <a:pt x="0" y="0"/>
                  </a:lnTo>
                  <a:lnTo>
                    <a:pt x="69636" y="1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641417" y="4112978"/>
              <a:ext cx="64864" cy="70847"/>
            </a:xfrm>
            <a:custGeom>
              <a:avLst/>
              <a:pathLst>
                <a:path w="64864" h="70847">
                  <a:moveTo>
                    <a:pt x="39672" y="0"/>
                  </a:moveTo>
                  <a:lnTo>
                    <a:pt x="40827" y="13"/>
                  </a:lnTo>
                  <a:lnTo>
                    <a:pt x="41957" y="54"/>
                  </a:lnTo>
                  <a:lnTo>
                    <a:pt x="43063" y="122"/>
                  </a:lnTo>
                  <a:lnTo>
                    <a:pt x="44145" y="217"/>
                  </a:lnTo>
                  <a:lnTo>
                    <a:pt x="45203" y="339"/>
                  </a:lnTo>
                  <a:lnTo>
                    <a:pt x="46237" y="488"/>
                  </a:lnTo>
                  <a:lnTo>
                    <a:pt x="47247" y="665"/>
                  </a:lnTo>
                  <a:lnTo>
                    <a:pt x="48232" y="868"/>
                  </a:lnTo>
                  <a:lnTo>
                    <a:pt x="49194" y="1099"/>
                  </a:lnTo>
                  <a:lnTo>
                    <a:pt x="50131" y="1357"/>
                  </a:lnTo>
                  <a:lnTo>
                    <a:pt x="51052" y="1640"/>
                  </a:lnTo>
                  <a:lnTo>
                    <a:pt x="51945" y="1946"/>
                  </a:lnTo>
                  <a:lnTo>
                    <a:pt x="52810" y="2276"/>
                  </a:lnTo>
                  <a:lnTo>
                    <a:pt x="53647" y="2628"/>
                  </a:lnTo>
                  <a:lnTo>
                    <a:pt x="54455" y="3004"/>
                  </a:lnTo>
                  <a:lnTo>
                    <a:pt x="55236" y="3403"/>
                  </a:lnTo>
                  <a:lnTo>
                    <a:pt x="55988" y="3824"/>
                  </a:lnTo>
                  <a:lnTo>
                    <a:pt x="56712" y="4269"/>
                  </a:lnTo>
                  <a:lnTo>
                    <a:pt x="57408" y="4738"/>
                  </a:lnTo>
                  <a:lnTo>
                    <a:pt x="58076" y="5229"/>
                  </a:lnTo>
                  <a:lnTo>
                    <a:pt x="58714" y="5743"/>
                  </a:lnTo>
                  <a:lnTo>
                    <a:pt x="59323" y="6281"/>
                  </a:lnTo>
                  <a:lnTo>
                    <a:pt x="59901" y="6841"/>
                  </a:lnTo>
                  <a:lnTo>
                    <a:pt x="60449" y="7425"/>
                  </a:lnTo>
                  <a:lnTo>
                    <a:pt x="60967" y="8032"/>
                  </a:lnTo>
                  <a:lnTo>
                    <a:pt x="61455" y="8662"/>
                  </a:lnTo>
                  <a:lnTo>
                    <a:pt x="61912" y="9315"/>
                  </a:lnTo>
                  <a:lnTo>
                    <a:pt x="62340" y="9992"/>
                  </a:lnTo>
                  <a:lnTo>
                    <a:pt x="62737" y="10691"/>
                  </a:lnTo>
                  <a:lnTo>
                    <a:pt x="63104" y="11414"/>
                  </a:lnTo>
                  <a:lnTo>
                    <a:pt x="63438" y="12147"/>
                  </a:lnTo>
                  <a:lnTo>
                    <a:pt x="63737" y="12898"/>
                  </a:lnTo>
                  <a:lnTo>
                    <a:pt x="64001" y="13667"/>
                  </a:lnTo>
                  <a:lnTo>
                    <a:pt x="64230" y="14455"/>
                  </a:lnTo>
                  <a:lnTo>
                    <a:pt x="64424" y="15260"/>
                  </a:lnTo>
                  <a:lnTo>
                    <a:pt x="64582" y="16084"/>
                  </a:lnTo>
                  <a:lnTo>
                    <a:pt x="64705" y="16926"/>
                  </a:lnTo>
                  <a:lnTo>
                    <a:pt x="64793" y="17785"/>
                  </a:lnTo>
                  <a:lnTo>
                    <a:pt x="64846" y="18663"/>
                  </a:lnTo>
                  <a:lnTo>
                    <a:pt x="64864" y="19559"/>
                  </a:lnTo>
                  <a:lnTo>
                    <a:pt x="64844" y="20655"/>
                  </a:lnTo>
                  <a:lnTo>
                    <a:pt x="64783" y="21728"/>
                  </a:lnTo>
                  <a:lnTo>
                    <a:pt x="64683" y="22778"/>
                  </a:lnTo>
                  <a:lnTo>
                    <a:pt x="64542" y="23807"/>
                  </a:lnTo>
                  <a:lnTo>
                    <a:pt x="64361" y="24814"/>
                  </a:lnTo>
                  <a:lnTo>
                    <a:pt x="64140" y="25798"/>
                  </a:lnTo>
                  <a:lnTo>
                    <a:pt x="63878" y="26761"/>
                  </a:lnTo>
                  <a:lnTo>
                    <a:pt x="63577" y="27701"/>
                  </a:lnTo>
                  <a:lnTo>
                    <a:pt x="63235" y="28619"/>
                  </a:lnTo>
                  <a:lnTo>
                    <a:pt x="62852" y="29515"/>
                  </a:lnTo>
                  <a:lnTo>
                    <a:pt x="62443" y="30377"/>
                  </a:lnTo>
                  <a:lnTo>
                    <a:pt x="61998" y="31213"/>
                  </a:lnTo>
                  <a:lnTo>
                    <a:pt x="61517" y="32022"/>
                  </a:lnTo>
                  <a:lnTo>
                    <a:pt x="61002" y="32806"/>
                  </a:lnTo>
                  <a:lnTo>
                    <a:pt x="60452" y="33563"/>
                  </a:lnTo>
                  <a:lnTo>
                    <a:pt x="59866" y="34294"/>
                  </a:lnTo>
                  <a:lnTo>
                    <a:pt x="59245" y="34999"/>
                  </a:lnTo>
                  <a:lnTo>
                    <a:pt x="58589" y="35678"/>
                  </a:lnTo>
                  <a:lnTo>
                    <a:pt x="57897" y="36331"/>
                  </a:lnTo>
                  <a:lnTo>
                    <a:pt x="57171" y="36957"/>
                  </a:lnTo>
                  <a:lnTo>
                    <a:pt x="56420" y="37547"/>
                  </a:lnTo>
                  <a:lnTo>
                    <a:pt x="55636" y="38110"/>
                  </a:lnTo>
                  <a:lnTo>
                    <a:pt x="54819" y="38645"/>
                  </a:lnTo>
                  <a:lnTo>
                    <a:pt x="53969" y="39153"/>
                  </a:lnTo>
                  <a:lnTo>
                    <a:pt x="53085" y="39635"/>
                  </a:lnTo>
                  <a:lnTo>
                    <a:pt x="52168" y="40089"/>
                  </a:lnTo>
                  <a:lnTo>
                    <a:pt x="51219" y="40516"/>
                  </a:lnTo>
                  <a:lnTo>
                    <a:pt x="50236" y="40915"/>
                  </a:lnTo>
                  <a:lnTo>
                    <a:pt x="49219" y="41288"/>
                  </a:lnTo>
                  <a:lnTo>
                    <a:pt x="48170" y="41633"/>
                  </a:lnTo>
                  <a:lnTo>
                    <a:pt x="47101" y="41939"/>
                  </a:lnTo>
                  <a:lnTo>
                    <a:pt x="46004" y="42213"/>
                  </a:lnTo>
                  <a:lnTo>
                    <a:pt x="44880" y="42454"/>
                  </a:lnTo>
                  <a:lnTo>
                    <a:pt x="43729" y="42663"/>
                  </a:lnTo>
                  <a:lnTo>
                    <a:pt x="42551" y="42840"/>
                  </a:lnTo>
                  <a:lnTo>
                    <a:pt x="41346" y="42985"/>
                  </a:lnTo>
                  <a:lnTo>
                    <a:pt x="40113" y="43098"/>
                  </a:lnTo>
                  <a:lnTo>
                    <a:pt x="38854" y="43178"/>
                  </a:lnTo>
                  <a:lnTo>
                    <a:pt x="37567" y="43226"/>
                  </a:lnTo>
                  <a:lnTo>
                    <a:pt x="36253" y="43242"/>
                  </a:lnTo>
                  <a:lnTo>
                    <a:pt x="14933" y="43242"/>
                  </a:lnTo>
                  <a:lnTo>
                    <a:pt x="9603" y="70847"/>
                  </a:lnTo>
                  <a:lnTo>
                    <a:pt x="0" y="70847"/>
                  </a:lnTo>
                  <a:lnTo>
                    <a:pt x="1372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657859" y="4120671"/>
              <a:ext cx="38667" cy="27957"/>
            </a:xfrm>
            <a:custGeom>
              <a:avLst/>
              <a:pathLst>
                <a:path w="38667" h="27957">
                  <a:moveTo>
                    <a:pt x="0" y="27957"/>
                  </a:moveTo>
                  <a:lnTo>
                    <a:pt x="19459" y="27957"/>
                  </a:lnTo>
                  <a:lnTo>
                    <a:pt x="21341" y="27917"/>
                  </a:lnTo>
                  <a:lnTo>
                    <a:pt x="23125" y="27800"/>
                  </a:lnTo>
                  <a:lnTo>
                    <a:pt x="24812" y="27604"/>
                  </a:lnTo>
                  <a:lnTo>
                    <a:pt x="26402" y="27329"/>
                  </a:lnTo>
                  <a:lnTo>
                    <a:pt x="27894" y="26976"/>
                  </a:lnTo>
                  <a:lnTo>
                    <a:pt x="29288" y="26545"/>
                  </a:lnTo>
                  <a:lnTo>
                    <a:pt x="30585" y="26035"/>
                  </a:lnTo>
                  <a:lnTo>
                    <a:pt x="31784" y="25446"/>
                  </a:lnTo>
                  <a:lnTo>
                    <a:pt x="32886" y="24780"/>
                  </a:lnTo>
                  <a:lnTo>
                    <a:pt x="33890" y="24034"/>
                  </a:lnTo>
                  <a:lnTo>
                    <a:pt x="34797" y="23211"/>
                  </a:lnTo>
                  <a:lnTo>
                    <a:pt x="35609" y="22311"/>
                  </a:lnTo>
                  <a:lnTo>
                    <a:pt x="36326" y="21333"/>
                  </a:lnTo>
                  <a:lnTo>
                    <a:pt x="36947" y="20277"/>
                  </a:lnTo>
                  <a:lnTo>
                    <a:pt x="37472" y="19145"/>
                  </a:lnTo>
                  <a:lnTo>
                    <a:pt x="37902" y="17934"/>
                  </a:lnTo>
                  <a:lnTo>
                    <a:pt x="38237" y="16646"/>
                  </a:lnTo>
                  <a:lnTo>
                    <a:pt x="38476" y="15281"/>
                  </a:lnTo>
                  <a:lnTo>
                    <a:pt x="38619" y="13839"/>
                  </a:lnTo>
                  <a:lnTo>
                    <a:pt x="38667" y="12319"/>
                  </a:lnTo>
                  <a:lnTo>
                    <a:pt x="38655" y="11675"/>
                  </a:lnTo>
                  <a:lnTo>
                    <a:pt x="38620" y="11050"/>
                  </a:lnTo>
                  <a:lnTo>
                    <a:pt x="38563" y="10444"/>
                  </a:lnTo>
                  <a:lnTo>
                    <a:pt x="38482" y="9857"/>
                  </a:lnTo>
                  <a:lnTo>
                    <a:pt x="38378" y="9289"/>
                  </a:lnTo>
                  <a:lnTo>
                    <a:pt x="38250" y="8741"/>
                  </a:lnTo>
                  <a:lnTo>
                    <a:pt x="38100" y="8211"/>
                  </a:lnTo>
                  <a:lnTo>
                    <a:pt x="37927" y="7701"/>
                  </a:lnTo>
                  <a:lnTo>
                    <a:pt x="37730" y="7209"/>
                  </a:lnTo>
                  <a:lnTo>
                    <a:pt x="37510" y="6737"/>
                  </a:lnTo>
                  <a:lnTo>
                    <a:pt x="37279" y="6283"/>
                  </a:lnTo>
                  <a:lnTo>
                    <a:pt x="37029" y="5844"/>
                  </a:lnTo>
                  <a:lnTo>
                    <a:pt x="36760" y="5422"/>
                  </a:lnTo>
                  <a:lnTo>
                    <a:pt x="36472" y="5016"/>
                  </a:lnTo>
                  <a:lnTo>
                    <a:pt x="36165" y="4625"/>
                  </a:lnTo>
                  <a:lnTo>
                    <a:pt x="35839" y="4251"/>
                  </a:lnTo>
                  <a:lnTo>
                    <a:pt x="35493" y="3893"/>
                  </a:lnTo>
                  <a:lnTo>
                    <a:pt x="35129" y="3551"/>
                  </a:lnTo>
                  <a:lnTo>
                    <a:pt x="34745" y="3226"/>
                  </a:lnTo>
                  <a:lnTo>
                    <a:pt x="34342" y="2916"/>
                  </a:lnTo>
                  <a:lnTo>
                    <a:pt x="33922" y="2622"/>
                  </a:lnTo>
                  <a:lnTo>
                    <a:pt x="33484" y="2345"/>
                  </a:lnTo>
                  <a:lnTo>
                    <a:pt x="33028" y="2083"/>
                  </a:lnTo>
                  <a:lnTo>
                    <a:pt x="32556" y="1838"/>
                  </a:lnTo>
                  <a:lnTo>
                    <a:pt x="32067" y="1609"/>
                  </a:lnTo>
                  <a:lnTo>
                    <a:pt x="31561" y="1395"/>
                  </a:lnTo>
                  <a:lnTo>
                    <a:pt x="31037" y="1198"/>
                  </a:lnTo>
                  <a:lnTo>
                    <a:pt x="30497" y="1017"/>
                  </a:lnTo>
                  <a:lnTo>
                    <a:pt x="29939" y="852"/>
                  </a:lnTo>
                  <a:lnTo>
                    <a:pt x="29364" y="703"/>
                  </a:lnTo>
                  <a:lnTo>
                    <a:pt x="28785" y="570"/>
                  </a:lnTo>
                  <a:lnTo>
                    <a:pt x="28192" y="450"/>
                  </a:lnTo>
                  <a:lnTo>
                    <a:pt x="27586" y="344"/>
                  </a:lnTo>
                  <a:lnTo>
                    <a:pt x="26967" y="253"/>
                  </a:lnTo>
                  <a:lnTo>
                    <a:pt x="26335" y="175"/>
                  </a:lnTo>
                  <a:lnTo>
                    <a:pt x="25690" y="112"/>
                  </a:lnTo>
                  <a:lnTo>
                    <a:pt x="25032" y="63"/>
                  </a:lnTo>
                  <a:lnTo>
                    <a:pt x="24360" y="28"/>
                  </a:lnTo>
                  <a:lnTo>
                    <a:pt x="23676" y="7"/>
                  </a:lnTo>
                  <a:lnTo>
                    <a:pt x="22979" y="0"/>
                  </a:lnTo>
                  <a:lnTo>
                    <a:pt x="54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710103" y="4112978"/>
              <a:ext cx="66473" cy="70847"/>
            </a:xfrm>
            <a:custGeom>
              <a:avLst/>
              <a:pathLst>
                <a:path w="66473" h="70847">
                  <a:moveTo>
                    <a:pt x="0" y="70847"/>
                  </a:moveTo>
                  <a:lnTo>
                    <a:pt x="13727" y="0"/>
                  </a:lnTo>
                  <a:lnTo>
                    <a:pt x="66473" y="0"/>
                  </a:lnTo>
                  <a:lnTo>
                    <a:pt x="64964" y="7844"/>
                  </a:lnTo>
                  <a:lnTo>
                    <a:pt x="21822" y="7844"/>
                  </a:lnTo>
                  <a:lnTo>
                    <a:pt x="17397" y="30571"/>
                  </a:lnTo>
                  <a:lnTo>
                    <a:pt x="57523" y="30571"/>
                  </a:lnTo>
                  <a:lnTo>
                    <a:pt x="56014" y="38315"/>
                  </a:lnTo>
                  <a:lnTo>
                    <a:pt x="15889" y="38315"/>
                  </a:lnTo>
                  <a:lnTo>
                    <a:pt x="11112" y="63003"/>
                  </a:lnTo>
                  <a:lnTo>
                    <a:pt x="56316" y="63003"/>
                  </a:lnTo>
                  <a:lnTo>
                    <a:pt x="54807" y="70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778789" y="4112978"/>
              <a:ext cx="67881" cy="70847"/>
            </a:xfrm>
            <a:custGeom>
              <a:avLst/>
              <a:pathLst>
                <a:path w="67881" h="70847">
                  <a:moveTo>
                    <a:pt x="34242" y="0"/>
                  </a:moveTo>
                  <a:lnTo>
                    <a:pt x="35718" y="20"/>
                  </a:lnTo>
                  <a:lnTo>
                    <a:pt x="37168" y="80"/>
                  </a:lnTo>
                  <a:lnTo>
                    <a:pt x="38594" y="181"/>
                  </a:lnTo>
                  <a:lnTo>
                    <a:pt x="39994" y="321"/>
                  </a:lnTo>
                  <a:lnTo>
                    <a:pt x="41369" y="502"/>
                  </a:lnTo>
                  <a:lnTo>
                    <a:pt x="42719" y="724"/>
                  </a:lnTo>
                  <a:lnTo>
                    <a:pt x="44044" y="985"/>
                  </a:lnTo>
                  <a:lnTo>
                    <a:pt x="45344" y="1287"/>
                  </a:lnTo>
                  <a:lnTo>
                    <a:pt x="46619" y="1629"/>
                  </a:lnTo>
                  <a:lnTo>
                    <a:pt x="47868" y="2011"/>
                  </a:lnTo>
                  <a:lnTo>
                    <a:pt x="49088" y="2423"/>
                  </a:lnTo>
                  <a:lnTo>
                    <a:pt x="50272" y="2874"/>
                  </a:lnTo>
                  <a:lnTo>
                    <a:pt x="51421" y="3364"/>
                  </a:lnTo>
                  <a:lnTo>
                    <a:pt x="52535" y="3893"/>
                  </a:lnTo>
                  <a:lnTo>
                    <a:pt x="53613" y="4462"/>
                  </a:lnTo>
                  <a:lnTo>
                    <a:pt x="54656" y="5070"/>
                  </a:lnTo>
                  <a:lnTo>
                    <a:pt x="55665" y="5717"/>
                  </a:lnTo>
                  <a:lnTo>
                    <a:pt x="56638" y="6403"/>
                  </a:lnTo>
                  <a:lnTo>
                    <a:pt x="57575" y="7129"/>
                  </a:lnTo>
                  <a:lnTo>
                    <a:pt x="58478" y="7894"/>
                  </a:lnTo>
                  <a:lnTo>
                    <a:pt x="59353" y="8697"/>
                  </a:lnTo>
                  <a:lnTo>
                    <a:pt x="60188" y="9539"/>
                  </a:lnTo>
                  <a:lnTo>
                    <a:pt x="60982" y="10419"/>
                  </a:lnTo>
                  <a:lnTo>
                    <a:pt x="61736" y="11337"/>
                  </a:lnTo>
                  <a:lnTo>
                    <a:pt x="62450" y="12294"/>
                  </a:lnTo>
                  <a:lnTo>
                    <a:pt x="63124" y="13288"/>
                  </a:lnTo>
                  <a:lnTo>
                    <a:pt x="63758" y="14321"/>
                  </a:lnTo>
                  <a:lnTo>
                    <a:pt x="64351" y="15392"/>
                  </a:lnTo>
                  <a:lnTo>
                    <a:pt x="64904" y="16501"/>
                  </a:lnTo>
                  <a:lnTo>
                    <a:pt x="65417" y="17649"/>
                  </a:lnTo>
                  <a:lnTo>
                    <a:pt x="65885" y="18824"/>
                  </a:lnTo>
                  <a:lnTo>
                    <a:pt x="66304" y="20036"/>
                  </a:lnTo>
                  <a:lnTo>
                    <a:pt x="66673" y="21286"/>
                  </a:lnTo>
                  <a:lnTo>
                    <a:pt x="66994" y="22572"/>
                  </a:lnTo>
                  <a:lnTo>
                    <a:pt x="67265" y="23896"/>
                  </a:lnTo>
                  <a:lnTo>
                    <a:pt x="67487" y="25257"/>
                  </a:lnTo>
                  <a:lnTo>
                    <a:pt x="67659" y="26656"/>
                  </a:lnTo>
                  <a:lnTo>
                    <a:pt x="67782" y="28091"/>
                  </a:lnTo>
                  <a:lnTo>
                    <a:pt x="67856" y="29564"/>
                  </a:lnTo>
                  <a:lnTo>
                    <a:pt x="67881" y="31074"/>
                  </a:lnTo>
                  <a:lnTo>
                    <a:pt x="67865" y="32400"/>
                  </a:lnTo>
                  <a:lnTo>
                    <a:pt x="67816" y="33703"/>
                  </a:lnTo>
                  <a:lnTo>
                    <a:pt x="67736" y="34982"/>
                  </a:lnTo>
                  <a:lnTo>
                    <a:pt x="67623" y="36239"/>
                  </a:lnTo>
                  <a:lnTo>
                    <a:pt x="67478" y="37472"/>
                  </a:lnTo>
                  <a:lnTo>
                    <a:pt x="67301" y="38683"/>
                  </a:lnTo>
                  <a:lnTo>
                    <a:pt x="67092" y="39870"/>
                  </a:lnTo>
                  <a:lnTo>
                    <a:pt x="66851" y="41034"/>
                  </a:lnTo>
                  <a:lnTo>
                    <a:pt x="66577" y="42175"/>
                  </a:lnTo>
                  <a:lnTo>
                    <a:pt x="66272" y="43293"/>
                  </a:lnTo>
                  <a:lnTo>
                    <a:pt x="65947" y="44388"/>
                  </a:lnTo>
                  <a:lnTo>
                    <a:pt x="65596" y="45461"/>
                  </a:lnTo>
                  <a:lnTo>
                    <a:pt x="65219" y="46512"/>
                  </a:lnTo>
                  <a:lnTo>
                    <a:pt x="64816" y="47541"/>
                  </a:lnTo>
                  <a:lnTo>
                    <a:pt x="64386" y="48547"/>
                  </a:lnTo>
                  <a:lnTo>
                    <a:pt x="63931" y="49532"/>
                  </a:lnTo>
                  <a:lnTo>
                    <a:pt x="63449" y="50494"/>
                  </a:lnTo>
                  <a:lnTo>
                    <a:pt x="62941" y="51434"/>
                  </a:lnTo>
                  <a:lnTo>
                    <a:pt x="62407" y="52353"/>
                  </a:lnTo>
                  <a:lnTo>
                    <a:pt x="61847" y="53249"/>
                  </a:lnTo>
                  <a:lnTo>
                    <a:pt x="61263" y="54122"/>
                  </a:lnTo>
                  <a:lnTo>
                    <a:pt x="60658" y="54974"/>
                  </a:lnTo>
                  <a:lnTo>
                    <a:pt x="60032" y="55804"/>
                  </a:lnTo>
                  <a:lnTo>
                    <a:pt x="59385" y="56611"/>
                  </a:lnTo>
                  <a:lnTo>
                    <a:pt x="58717" y="57397"/>
                  </a:lnTo>
                  <a:lnTo>
                    <a:pt x="58027" y="58160"/>
                  </a:lnTo>
                  <a:lnTo>
                    <a:pt x="57317" y="58901"/>
                  </a:lnTo>
                  <a:lnTo>
                    <a:pt x="56585" y="59620"/>
                  </a:lnTo>
                  <a:lnTo>
                    <a:pt x="55833" y="60317"/>
                  </a:lnTo>
                  <a:lnTo>
                    <a:pt x="55059" y="60992"/>
                  </a:lnTo>
                  <a:lnTo>
                    <a:pt x="54267" y="61635"/>
                  </a:lnTo>
                  <a:lnTo>
                    <a:pt x="53460" y="62257"/>
                  </a:lnTo>
                  <a:lnTo>
                    <a:pt x="52638" y="62858"/>
                  </a:lnTo>
                  <a:lnTo>
                    <a:pt x="51800" y="63438"/>
                  </a:lnTo>
                  <a:lnTo>
                    <a:pt x="50948" y="63996"/>
                  </a:lnTo>
                  <a:lnTo>
                    <a:pt x="50081" y="64534"/>
                  </a:lnTo>
                  <a:lnTo>
                    <a:pt x="49198" y="65050"/>
                  </a:lnTo>
                  <a:lnTo>
                    <a:pt x="48301" y="65546"/>
                  </a:lnTo>
                  <a:lnTo>
                    <a:pt x="47388" y="66020"/>
                  </a:lnTo>
                  <a:lnTo>
                    <a:pt x="46460" y="66473"/>
                  </a:lnTo>
                  <a:lnTo>
                    <a:pt x="45519" y="66904"/>
                  </a:lnTo>
                  <a:lnTo>
                    <a:pt x="44566" y="67314"/>
                  </a:lnTo>
                  <a:lnTo>
                    <a:pt x="43600" y="67701"/>
                  </a:lnTo>
                  <a:lnTo>
                    <a:pt x="42623" y="68066"/>
                  </a:lnTo>
                  <a:lnTo>
                    <a:pt x="41633" y="68409"/>
                  </a:lnTo>
                  <a:lnTo>
                    <a:pt x="40632" y="68730"/>
                  </a:lnTo>
                  <a:lnTo>
                    <a:pt x="39618" y="69028"/>
                  </a:lnTo>
                  <a:lnTo>
                    <a:pt x="38592" y="69305"/>
                  </a:lnTo>
                  <a:lnTo>
                    <a:pt x="37554" y="69559"/>
                  </a:lnTo>
                  <a:lnTo>
                    <a:pt x="36505" y="69791"/>
                  </a:lnTo>
                  <a:lnTo>
                    <a:pt x="35456" y="69992"/>
                  </a:lnTo>
                  <a:lnTo>
                    <a:pt x="34401" y="70172"/>
                  </a:lnTo>
                  <a:lnTo>
                    <a:pt x="33340" y="70330"/>
                  </a:lnTo>
                  <a:lnTo>
                    <a:pt x="32273" y="70467"/>
                  </a:lnTo>
                  <a:lnTo>
                    <a:pt x="31200" y="70583"/>
                  </a:lnTo>
                  <a:lnTo>
                    <a:pt x="30121" y="70678"/>
                  </a:lnTo>
                  <a:lnTo>
                    <a:pt x="29036" y="70752"/>
                  </a:lnTo>
                  <a:lnTo>
                    <a:pt x="27944" y="70805"/>
                  </a:lnTo>
                  <a:lnTo>
                    <a:pt x="26847" y="70837"/>
                  </a:lnTo>
                  <a:lnTo>
                    <a:pt x="25744" y="70847"/>
                  </a:lnTo>
                  <a:lnTo>
                    <a:pt x="0" y="70847"/>
                  </a:lnTo>
                  <a:lnTo>
                    <a:pt x="1372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789851" y="4120671"/>
              <a:ext cx="47064" cy="55461"/>
            </a:xfrm>
            <a:custGeom>
              <a:avLst/>
              <a:pathLst>
                <a:path w="47064" h="55461">
                  <a:moveTo>
                    <a:pt x="0" y="55461"/>
                  </a:moveTo>
                  <a:lnTo>
                    <a:pt x="14280" y="55461"/>
                  </a:lnTo>
                  <a:lnTo>
                    <a:pt x="15744" y="55439"/>
                  </a:lnTo>
                  <a:lnTo>
                    <a:pt x="17182" y="55372"/>
                  </a:lnTo>
                  <a:lnTo>
                    <a:pt x="18592" y="55262"/>
                  </a:lnTo>
                  <a:lnTo>
                    <a:pt x="19976" y="55107"/>
                  </a:lnTo>
                  <a:lnTo>
                    <a:pt x="21332" y="54908"/>
                  </a:lnTo>
                  <a:lnTo>
                    <a:pt x="22661" y="54665"/>
                  </a:lnTo>
                  <a:lnTo>
                    <a:pt x="23963" y="54377"/>
                  </a:lnTo>
                  <a:lnTo>
                    <a:pt x="25237" y="54045"/>
                  </a:lnTo>
                  <a:lnTo>
                    <a:pt x="26485" y="53669"/>
                  </a:lnTo>
                  <a:lnTo>
                    <a:pt x="27705" y="53249"/>
                  </a:lnTo>
                  <a:lnTo>
                    <a:pt x="28904" y="52787"/>
                  </a:lnTo>
                  <a:lnTo>
                    <a:pt x="30066" y="52287"/>
                  </a:lnTo>
                  <a:lnTo>
                    <a:pt x="31193" y="51749"/>
                  </a:lnTo>
                  <a:lnTo>
                    <a:pt x="32283" y="51173"/>
                  </a:lnTo>
                  <a:lnTo>
                    <a:pt x="33337" y="50558"/>
                  </a:lnTo>
                  <a:lnTo>
                    <a:pt x="34354" y="49906"/>
                  </a:lnTo>
                  <a:lnTo>
                    <a:pt x="35336" y="49215"/>
                  </a:lnTo>
                  <a:lnTo>
                    <a:pt x="36281" y="48486"/>
                  </a:lnTo>
                  <a:lnTo>
                    <a:pt x="37190" y="47719"/>
                  </a:lnTo>
                  <a:lnTo>
                    <a:pt x="38063" y="46913"/>
                  </a:lnTo>
                  <a:lnTo>
                    <a:pt x="38908" y="46061"/>
                  </a:lnTo>
                  <a:lnTo>
                    <a:pt x="39713" y="45173"/>
                  </a:lnTo>
                  <a:lnTo>
                    <a:pt x="40477" y="44251"/>
                  </a:lnTo>
                  <a:lnTo>
                    <a:pt x="41201" y="43293"/>
                  </a:lnTo>
                  <a:lnTo>
                    <a:pt x="41885" y="42300"/>
                  </a:lnTo>
                  <a:lnTo>
                    <a:pt x="42528" y="41271"/>
                  </a:lnTo>
                  <a:lnTo>
                    <a:pt x="43132" y="40208"/>
                  </a:lnTo>
                  <a:lnTo>
                    <a:pt x="43695" y="39109"/>
                  </a:lnTo>
                  <a:lnTo>
                    <a:pt x="44218" y="37975"/>
                  </a:lnTo>
                  <a:lnTo>
                    <a:pt x="44701" y="36806"/>
                  </a:lnTo>
                  <a:lnTo>
                    <a:pt x="45150" y="35594"/>
                  </a:lnTo>
                  <a:lnTo>
                    <a:pt x="45551" y="34350"/>
                  </a:lnTo>
                  <a:lnTo>
                    <a:pt x="45906" y="33076"/>
                  </a:lnTo>
                  <a:lnTo>
                    <a:pt x="46213" y="31770"/>
                  </a:lnTo>
                  <a:lnTo>
                    <a:pt x="46473" y="30433"/>
                  </a:lnTo>
                  <a:lnTo>
                    <a:pt x="46686" y="29065"/>
                  </a:lnTo>
                  <a:lnTo>
                    <a:pt x="46851" y="27665"/>
                  </a:lnTo>
                  <a:lnTo>
                    <a:pt x="46969" y="26235"/>
                  </a:lnTo>
                  <a:lnTo>
                    <a:pt x="47040" y="24773"/>
                  </a:lnTo>
                  <a:lnTo>
                    <a:pt x="47064" y="23280"/>
                  </a:lnTo>
                  <a:lnTo>
                    <a:pt x="47045" y="22090"/>
                  </a:lnTo>
                  <a:lnTo>
                    <a:pt x="46989" y="20933"/>
                  </a:lnTo>
                  <a:lnTo>
                    <a:pt x="46896" y="19809"/>
                  </a:lnTo>
                  <a:lnTo>
                    <a:pt x="46766" y="18719"/>
                  </a:lnTo>
                  <a:lnTo>
                    <a:pt x="46599" y="17661"/>
                  </a:lnTo>
                  <a:lnTo>
                    <a:pt x="46394" y="16637"/>
                  </a:lnTo>
                  <a:lnTo>
                    <a:pt x="46152" y="15646"/>
                  </a:lnTo>
                  <a:lnTo>
                    <a:pt x="45873" y="14688"/>
                  </a:lnTo>
                  <a:lnTo>
                    <a:pt x="45557" y="13763"/>
                  </a:lnTo>
                  <a:lnTo>
                    <a:pt x="45203" y="12872"/>
                  </a:lnTo>
                  <a:lnTo>
                    <a:pt x="44827" y="12012"/>
                  </a:lnTo>
                  <a:lnTo>
                    <a:pt x="44423" y="11182"/>
                  </a:lnTo>
                  <a:lnTo>
                    <a:pt x="43991" y="10383"/>
                  </a:lnTo>
                  <a:lnTo>
                    <a:pt x="43530" y="9613"/>
                  </a:lnTo>
                  <a:lnTo>
                    <a:pt x="43041" y="8874"/>
                  </a:lnTo>
                  <a:lnTo>
                    <a:pt x="42524" y="8165"/>
                  </a:lnTo>
                  <a:lnTo>
                    <a:pt x="41979" y="7487"/>
                  </a:lnTo>
                  <a:lnTo>
                    <a:pt x="41406" y="6838"/>
                  </a:lnTo>
                  <a:lnTo>
                    <a:pt x="40805" y="6219"/>
                  </a:lnTo>
                  <a:lnTo>
                    <a:pt x="40175" y="5631"/>
                  </a:lnTo>
                  <a:lnTo>
                    <a:pt x="39519" y="5073"/>
                  </a:lnTo>
                  <a:lnTo>
                    <a:pt x="38840" y="4545"/>
                  </a:lnTo>
                  <a:lnTo>
                    <a:pt x="38136" y="4047"/>
                  </a:lnTo>
                  <a:lnTo>
                    <a:pt x="37408" y="3580"/>
                  </a:lnTo>
                  <a:lnTo>
                    <a:pt x="36655" y="3142"/>
                  </a:lnTo>
                  <a:lnTo>
                    <a:pt x="35879" y="2735"/>
                  </a:lnTo>
                  <a:lnTo>
                    <a:pt x="35079" y="2358"/>
                  </a:lnTo>
                  <a:lnTo>
                    <a:pt x="34254" y="2011"/>
                  </a:lnTo>
                  <a:lnTo>
                    <a:pt x="33405" y="1694"/>
                  </a:lnTo>
                  <a:lnTo>
                    <a:pt x="32532" y="1407"/>
                  </a:lnTo>
                  <a:lnTo>
                    <a:pt x="31640" y="1140"/>
                  </a:lnTo>
                  <a:lnTo>
                    <a:pt x="30734" y="901"/>
                  </a:lnTo>
                  <a:lnTo>
                    <a:pt x="29814" y="689"/>
                  </a:lnTo>
                  <a:lnTo>
                    <a:pt x="28880" y="506"/>
                  </a:lnTo>
                  <a:lnTo>
                    <a:pt x="27931" y="351"/>
                  </a:lnTo>
                  <a:lnTo>
                    <a:pt x="26969" y="225"/>
                  </a:lnTo>
                  <a:lnTo>
                    <a:pt x="25992" y="126"/>
                  </a:lnTo>
                  <a:lnTo>
                    <a:pt x="25002" y="56"/>
                  </a:lnTo>
                  <a:lnTo>
                    <a:pt x="23997" y="14"/>
                  </a:lnTo>
                  <a:lnTo>
                    <a:pt x="22979" y="0"/>
                  </a:lnTo>
                  <a:lnTo>
                    <a:pt x="108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854061" y="4112978"/>
              <a:ext cx="23381" cy="70847"/>
            </a:xfrm>
            <a:custGeom>
              <a:avLst/>
              <a:pathLst>
                <a:path w="23381" h="70847">
                  <a:moveTo>
                    <a:pt x="0" y="70847"/>
                  </a:moveTo>
                  <a:lnTo>
                    <a:pt x="13777" y="0"/>
                  </a:lnTo>
                  <a:lnTo>
                    <a:pt x="23381" y="0"/>
                  </a:lnTo>
                  <a:lnTo>
                    <a:pt x="9603" y="70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884180" y="4111922"/>
              <a:ext cx="71652" cy="72909"/>
            </a:xfrm>
            <a:custGeom>
              <a:avLst/>
              <a:pathLst>
                <a:path w="71652" h="72909">
                  <a:moveTo>
                    <a:pt x="41583" y="0"/>
                  </a:moveTo>
                  <a:lnTo>
                    <a:pt x="43015" y="21"/>
                  </a:lnTo>
                  <a:lnTo>
                    <a:pt x="44413" y="86"/>
                  </a:lnTo>
                  <a:lnTo>
                    <a:pt x="45778" y="194"/>
                  </a:lnTo>
                  <a:lnTo>
                    <a:pt x="47110" y="345"/>
                  </a:lnTo>
                  <a:lnTo>
                    <a:pt x="48409" y="540"/>
                  </a:lnTo>
                  <a:lnTo>
                    <a:pt x="49674" y="778"/>
                  </a:lnTo>
                  <a:lnTo>
                    <a:pt x="50907" y="1059"/>
                  </a:lnTo>
                  <a:lnTo>
                    <a:pt x="52106" y="1383"/>
                  </a:lnTo>
                  <a:lnTo>
                    <a:pt x="53272" y="1751"/>
                  </a:lnTo>
                  <a:lnTo>
                    <a:pt x="54405" y="2162"/>
                  </a:lnTo>
                  <a:lnTo>
                    <a:pt x="55504" y="2602"/>
                  </a:lnTo>
                  <a:lnTo>
                    <a:pt x="56567" y="3077"/>
                  </a:lnTo>
                  <a:lnTo>
                    <a:pt x="57595" y="3587"/>
                  </a:lnTo>
                  <a:lnTo>
                    <a:pt x="58589" y="4133"/>
                  </a:lnTo>
                  <a:lnTo>
                    <a:pt x="59546" y="4713"/>
                  </a:lnTo>
                  <a:lnTo>
                    <a:pt x="60469" y="5329"/>
                  </a:lnTo>
                  <a:lnTo>
                    <a:pt x="61357" y="5981"/>
                  </a:lnTo>
                  <a:lnTo>
                    <a:pt x="62209" y="6667"/>
                  </a:lnTo>
                  <a:lnTo>
                    <a:pt x="63026" y="7388"/>
                  </a:lnTo>
                  <a:lnTo>
                    <a:pt x="63808" y="8145"/>
                  </a:lnTo>
                  <a:lnTo>
                    <a:pt x="64563" y="8934"/>
                  </a:lnTo>
                  <a:lnTo>
                    <a:pt x="65280" y="9752"/>
                  </a:lnTo>
                  <a:lnTo>
                    <a:pt x="65959" y="10600"/>
                  </a:lnTo>
                  <a:lnTo>
                    <a:pt x="66600" y="11476"/>
                  </a:lnTo>
                  <a:lnTo>
                    <a:pt x="67202" y="12382"/>
                  </a:lnTo>
                  <a:lnTo>
                    <a:pt x="67766" y="13316"/>
                  </a:lnTo>
                  <a:lnTo>
                    <a:pt x="68292" y="14280"/>
                  </a:lnTo>
                  <a:lnTo>
                    <a:pt x="68780" y="15273"/>
                  </a:lnTo>
                  <a:lnTo>
                    <a:pt x="69229" y="16296"/>
                  </a:lnTo>
                  <a:lnTo>
                    <a:pt x="69641" y="17347"/>
                  </a:lnTo>
                  <a:lnTo>
                    <a:pt x="70023" y="18424"/>
                  </a:lnTo>
                  <a:lnTo>
                    <a:pt x="70365" y="19523"/>
                  </a:lnTo>
                  <a:lnTo>
                    <a:pt x="70666" y="20644"/>
                  </a:lnTo>
                  <a:lnTo>
                    <a:pt x="70928" y="21788"/>
                  </a:lnTo>
                  <a:lnTo>
                    <a:pt x="71149" y="22953"/>
                  </a:lnTo>
                  <a:lnTo>
                    <a:pt x="71330" y="24141"/>
                  </a:lnTo>
                  <a:lnTo>
                    <a:pt x="71471" y="25351"/>
                  </a:lnTo>
                  <a:lnTo>
                    <a:pt x="71571" y="26583"/>
                  </a:lnTo>
                  <a:lnTo>
                    <a:pt x="71632" y="27837"/>
                  </a:lnTo>
                  <a:lnTo>
                    <a:pt x="71652" y="29113"/>
                  </a:lnTo>
                  <a:lnTo>
                    <a:pt x="71640" y="29608"/>
                  </a:lnTo>
                  <a:lnTo>
                    <a:pt x="71624" y="30107"/>
                  </a:lnTo>
                  <a:lnTo>
                    <a:pt x="71604" y="30609"/>
                  </a:lnTo>
                  <a:lnTo>
                    <a:pt x="71580" y="31116"/>
                  </a:lnTo>
                  <a:lnTo>
                    <a:pt x="71551" y="31627"/>
                  </a:lnTo>
                  <a:lnTo>
                    <a:pt x="71519" y="32142"/>
                  </a:lnTo>
                  <a:lnTo>
                    <a:pt x="71483" y="32661"/>
                  </a:lnTo>
                  <a:lnTo>
                    <a:pt x="71443" y="33184"/>
                  </a:lnTo>
                  <a:lnTo>
                    <a:pt x="71398" y="33711"/>
                  </a:lnTo>
                  <a:lnTo>
                    <a:pt x="71350" y="34242"/>
                  </a:lnTo>
                  <a:lnTo>
                    <a:pt x="71307" y="34763"/>
                  </a:lnTo>
                  <a:lnTo>
                    <a:pt x="71258" y="35280"/>
                  </a:lnTo>
                  <a:lnTo>
                    <a:pt x="71202" y="35793"/>
                  </a:lnTo>
                  <a:lnTo>
                    <a:pt x="71141" y="36301"/>
                  </a:lnTo>
                  <a:lnTo>
                    <a:pt x="71074" y="36806"/>
                  </a:lnTo>
                  <a:lnTo>
                    <a:pt x="71000" y="37307"/>
                  </a:lnTo>
                  <a:lnTo>
                    <a:pt x="70921" y="37804"/>
                  </a:lnTo>
                  <a:lnTo>
                    <a:pt x="70835" y="38297"/>
                  </a:lnTo>
                  <a:lnTo>
                    <a:pt x="70744" y="38785"/>
                  </a:lnTo>
                  <a:lnTo>
                    <a:pt x="70646" y="39270"/>
                  </a:lnTo>
                  <a:lnTo>
                    <a:pt x="70324" y="40804"/>
                  </a:lnTo>
                  <a:lnTo>
                    <a:pt x="69960" y="42307"/>
                  </a:lnTo>
                  <a:lnTo>
                    <a:pt x="69556" y="43780"/>
                  </a:lnTo>
                  <a:lnTo>
                    <a:pt x="69110" y="45223"/>
                  </a:lnTo>
                  <a:lnTo>
                    <a:pt x="68622" y="46636"/>
                  </a:lnTo>
                  <a:lnTo>
                    <a:pt x="68094" y="48019"/>
                  </a:lnTo>
                  <a:lnTo>
                    <a:pt x="67524" y="49372"/>
                  </a:lnTo>
                  <a:lnTo>
                    <a:pt x="66913" y="50694"/>
                  </a:lnTo>
                  <a:lnTo>
                    <a:pt x="66261" y="51986"/>
                  </a:lnTo>
                  <a:lnTo>
                    <a:pt x="65568" y="53249"/>
                  </a:lnTo>
                  <a:lnTo>
                    <a:pt x="64837" y="54467"/>
                  </a:lnTo>
                  <a:lnTo>
                    <a:pt x="64071" y="55650"/>
                  </a:lnTo>
                  <a:lnTo>
                    <a:pt x="63272" y="56796"/>
                  </a:lnTo>
                  <a:lnTo>
                    <a:pt x="62438" y="57907"/>
                  </a:lnTo>
                  <a:lnTo>
                    <a:pt x="61570" y="58981"/>
                  </a:lnTo>
                  <a:lnTo>
                    <a:pt x="60668" y="60019"/>
                  </a:lnTo>
                  <a:lnTo>
                    <a:pt x="59732" y="61020"/>
                  </a:lnTo>
                  <a:lnTo>
                    <a:pt x="58762" y="61986"/>
                  </a:lnTo>
                  <a:lnTo>
                    <a:pt x="57757" y="62915"/>
                  </a:lnTo>
                  <a:lnTo>
                    <a:pt x="56718" y="63808"/>
                  </a:lnTo>
                  <a:lnTo>
                    <a:pt x="55657" y="64663"/>
                  </a:lnTo>
                  <a:lnTo>
                    <a:pt x="54564" y="65477"/>
                  </a:lnTo>
                  <a:lnTo>
                    <a:pt x="53440" y="66252"/>
                  </a:lnTo>
                  <a:lnTo>
                    <a:pt x="52285" y="66986"/>
                  </a:lnTo>
                  <a:lnTo>
                    <a:pt x="51099" y="67680"/>
                  </a:lnTo>
                  <a:lnTo>
                    <a:pt x="49882" y="68333"/>
                  </a:lnTo>
                  <a:lnTo>
                    <a:pt x="48633" y="68947"/>
                  </a:lnTo>
                  <a:lnTo>
                    <a:pt x="47353" y="69520"/>
                  </a:lnTo>
                  <a:lnTo>
                    <a:pt x="46043" y="70053"/>
                  </a:lnTo>
                  <a:lnTo>
                    <a:pt x="44701" y="70546"/>
                  </a:lnTo>
                  <a:lnTo>
                    <a:pt x="43341" y="70995"/>
                  </a:lnTo>
                  <a:lnTo>
                    <a:pt x="41959" y="71396"/>
                  </a:lnTo>
                  <a:lnTo>
                    <a:pt x="40554" y="71751"/>
                  </a:lnTo>
                  <a:lnTo>
                    <a:pt x="39125" y="72058"/>
                  </a:lnTo>
                  <a:lnTo>
                    <a:pt x="37674" y="72318"/>
                  </a:lnTo>
                  <a:lnTo>
                    <a:pt x="36199" y="72531"/>
                  </a:lnTo>
                  <a:lnTo>
                    <a:pt x="34701" y="72696"/>
                  </a:lnTo>
                  <a:lnTo>
                    <a:pt x="33180" y="72814"/>
                  </a:lnTo>
                  <a:lnTo>
                    <a:pt x="31636" y="72885"/>
                  </a:lnTo>
                  <a:lnTo>
                    <a:pt x="30068" y="72909"/>
                  </a:lnTo>
                  <a:lnTo>
                    <a:pt x="28579" y="72887"/>
                  </a:lnTo>
                  <a:lnTo>
                    <a:pt x="27128" y="72822"/>
                  </a:lnTo>
                  <a:lnTo>
                    <a:pt x="25715" y="72714"/>
                  </a:lnTo>
                  <a:lnTo>
                    <a:pt x="24340" y="72563"/>
                  </a:lnTo>
                  <a:lnTo>
                    <a:pt x="23004" y="72368"/>
                  </a:lnTo>
                  <a:lnTo>
                    <a:pt x="21705" y="72131"/>
                  </a:lnTo>
                  <a:lnTo>
                    <a:pt x="20445" y="71850"/>
                  </a:lnTo>
                  <a:lnTo>
                    <a:pt x="19223" y="71525"/>
                  </a:lnTo>
                  <a:lnTo>
                    <a:pt x="18040" y="71158"/>
                  </a:lnTo>
                  <a:lnTo>
                    <a:pt x="16894" y="70747"/>
                  </a:lnTo>
                  <a:lnTo>
                    <a:pt x="15787" y="70287"/>
                  </a:lnTo>
                  <a:lnTo>
                    <a:pt x="14716" y="69793"/>
                  </a:lnTo>
                  <a:lnTo>
                    <a:pt x="13683" y="69266"/>
                  </a:lnTo>
                  <a:lnTo>
                    <a:pt x="12687" y="68703"/>
                  </a:lnTo>
                  <a:lnTo>
                    <a:pt x="11728" y="68107"/>
                  </a:lnTo>
                  <a:lnTo>
                    <a:pt x="10806" y="67476"/>
                  </a:lnTo>
                  <a:lnTo>
                    <a:pt x="9922" y="66812"/>
                  </a:lnTo>
                  <a:lnTo>
                    <a:pt x="9074" y="66113"/>
                  </a:lnTo>
                  <a:lnTo>
                    <a:pt x="8264" y="65380"/>
                  </a:lnTo>
                  <a:lnTo>
                    <a:pt x="7492" y="64612"/>
                  </a:lnTo>
                  <a:lnTo>
                    <a:pt x="6765" y="63803"/>
                  </a:lnTo>
                  <a:lnTo>
                    <a:pt x="6076" y="62963"/>
                  </a:lnTo>
                  <a:lnTo>
                    <a:pt x="5422" y="62093"/>
                  </a:lnTo>
                  <a:lnTo>
                    <a:pt x="4804" y="61193"/>
                  </a:lnTo>
                  <a:lnTo>
                    <a:pt x="4223" y="60263"/>
                  </a:lnTo>
                  <a:lnTo>
                    <a:pt x="3678" y="59303"/>
                  </a:lnTo>
                  <a:lnTo>
                    <a:pt x="3169" y="58312"/>
                  </a:lnTo>
                  <a:lnTo>
                    <a:pt x="2697" y="57291"/>
                  </a:lnTo>
                  <a:lnTo>
                    <a:pt x="2260" y="56240"/>
                  </a:lnTo>
                  <a:lnTo>
                    <a:pt x="1860" y="55159"/>
                  </a:lnTo>
                  <a:lnTo>
                    <a:pt x="1506" y="54052"/>
                  </a:lnTo>
                  <a:lnTo>
                    <a:pt x="1190" y="52923"/>
                  </a:lnTo>
                  <a:lnTo>
                    <a:pt x="911" y="51771"/>
                  </a:lnTo>
                  <a:lnTo>
                    <a:pt x="669" y="50598"/>
                  </a:lnTo>
                  <a:lnTo>
                    <a:pt x="465" y="49402"/>
                  </a:lnTo>
                  <a:lnTo>
                    <a:pt x="297" y="48184"/>
                  </a:lnTo>
                  <a:lnTo>
                    <a:pt x="167" y="46944"/>
                  </a:lnTo>
                  <a:lnTo>
                    <a:pt x="74" y="45682"/>
                  </a:lnTo>
                  <a:lnTo>
                    <a:pt x="18" y="44398"/>
                  </a:lnTo>
                  <a:lnTo>
                    <a:pt x="0" y="43092"/>
                  </a:lnTo>
                  <a:lnTo>
                    <a:pt x="2" y="42628"/>
                  </a:lnTo>
                  <a:lnTo>
                    <a:pt x="8" y="42162"/>
                  </a:lnTo>
                  <a:lnTo>
                    <a:pt x="18" y="41695"/>
                  </a:lnTo>
                  <a:lnTo>
                    <a:pt x="32" y="41225"/>
                  </a:lnTo>
                  <a:lnTo>
                    <a:pt x="50" y="40753"/>
                  </a:lnTo>
                  <a:lnTo>
                    <a:pt x="72" y="40280"/>
                  </a:lnTo>
                  <a:lnTo>
                    <a:pt x="98" y="39804"/>
                  </a:lnTo>
                  <a:lnTo>
                    <a:pt x="128" y="39326"/>
                  </a:lnTo>
                  <a:lnTo>
                    <a:pt x="162" y="38847"/>
                  </a:lnTo>
                  <a:lnTo>
                    <a:pt x="201" y="38365"/>
                  </a:lnTo>
                  <a:lnTo>
                    <a:pt x="253" y="37882"/>
                  </a:lnTo>
                  <a:lnTo>
                    <a:pt x="311" y="37398"/>
                  </a:lnTo>
                  <a:lnTo>
                    <a:pt x="374" y="36912"/>
                  </a:lnTo>
                  <a:lnTo>
                    <a:pt x="442" y="36426"/>
                  </a:lnTo>
                  <a:lnTo>
                    <a:pt x="515" y="35939"/>
                  </a:lnTo>
                  <a:lnTo>
                    <a:pt x="593" y="35451"/>
                  </a:lnTo>
                  <a:lnTo>
                    <a:pt x="676" y="34961"/>
                  </a:lnTo>
                  <a:lnTo>
                    <a:pt x="764" y="34471"/>
                  </a:lnTo>
                  <a:lnTo>
                    <a:pt x="857" y="33980"/>
                  </a:lnTo>
                  <a:lnTo>
                    <a:pt x="955" y="33488"/>
                  </a:lnTo>
                  <a:lnTo>
                    <a:pt x="1277" y="31993"/>
                  </a:lnTo>
                  <a:lnTo>
                    <a:pt x="1639" y="30525"/>
                  </a:lnTo>
                  <a:lnTo>
                    <a:pt x="2041" y="29084"/>
                  </a:lnTo>
                  <a:lnTo>
                    <a:pt x="2483" y="27671"/>
                  </a:lnTo>
                  <a:lnTo>
                    <a:pt x="2966" y="26285"/>
                  </a:lnTo>
                  <a:lnTo>
                    <a:pt x="3489" y="24925"/>
                  </a:lnTo>
                  <a:lnTo>
                    <a:pt x="4052" y="23594"/>
                  </a:lnTo>
                  <a:lnTo>
                    <a:pt x="4656" y="22289"/>
                  </a:lnTo>
                  <a:lnTo>
                    <a:pt x="5299" y="21011"/>
                  </a:lnTo>
                  <a:lnTo>
                    <a:pt x="5983" y="19760"/>
                  </a:lnTo>
                  <a:lnTo>
                    <a:pt x="6704" y="18542"/>
                  </a:lnTo>
                  <a:lnTo>
                    <a:pt x="7459" y="17359"/>
                  </a:lnTo>
                  <a:lnTo>
                    <a:pt x="8249" y="16213"/>
                  </a:lnTo>
                  <a:lnTo>
                    <a:pt x="9072" y="15102"/>
                  </a:lnTo>
                  <a:lnTo>
                    <a:pt x="9930" y="14028"/>
                  </a:lnTo>
                  <a:lnTo>
                    <a:pt x="10822" y="12990"/>
                  </a:lnTo>
                  <a:lnTo>
                    <a:pt x="11748" y="11989"/>
                  </a:lnTo>
                  <a:lnTo>
                    <a:pt x="12709" y="11023"/>
                  </a:lnTo>
                  <a:lnTo>
                    <a:pt x="13703" y="10094"/>
                  </a:lnTo>
                  <a:lnTo>
                    <a:pt x="14732" y="9201"/>
                  </a:lnTo>
                  <a:lnTo>
                    <a:pt x="15803" y="8337"/>
                  </a:lnTo>
                  <a:lnTo>
                    <a:pt x="16904" y="7514"/>
                  </a:lnTo>
                  <a:lnTo>
                    <a:pt x="18036" y="6732"/>
                  </a:lnTo>
                  <a:lnTo>
                    <a:pt x="19197" y="5991"/>
                  </a:lnTo>
                  <a:lnTo>
                    <a:pt x="20389" y="5292"/>
                  </a:lnTo>
                  <a:lnTo>
                    <a:pt x="21611" y="4634"/>
                  </a:lnTo>
                  <a:lnTo>
                    <a:pt x="22863" y="4017"/>
                  </a:lnTo>
                  <a:lnTo>
                    <a:pt x="24145" y="3441"/>
                  </a:lnTo>
                  <a:lnTo>
                    <a:pt x="25457" y="2906"/>
                  </a:lnTo>
                  <a:lnTo>
                    <a:pt x="26800" y="2413"/>
                  </a:lnTo>
                  <a:lnTo>
                    <a:pt x="28170" y="1954"/>
                  </a:lnTo>
                  <a:lnTo>
                    <a:pt x="29564" y="1544"/>
                  </a:lnTo>
                  <a:lnTo>
                    <a:pt x="30982" y="1182"/>
                  </a:lnTo>
                  <a:lnTo>
                    <a:pt x="32424" y="868"/>
                  </a:lnTo>
                  <a:lnTo>
                    <a:pt x="33890" y="603"/>
                  </a:lnTo>
                  <a:lnTo>
                    <a:pt x="35380" y="386"/>
                  </a:lnTo>
                  <a:lnTo>
                    <a:pt x="36895" y="217"/>
                  </a:lnTo>
                  <a:lnTo>
                    <a:pt x="38433" y="96"/>
                  </a:lnTo>
                  <a:lnTo>
                    <a:pt x="39996" y="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893784" y="4119665"/>
              <a:ext cx="52444" cy="57372"/>
            </a:xfrm>
            <a:custGeom>
              <a:avLst/>
              <a:pathLst>
                <a:path w="52444" h="57372">
                  <a:moveTo>
                    <a:pt x="31527" y="0"/>
                  </a:moveTo>
                  <a:lnTo>
                    <a:pt x="30224" y="18"/>
                  </a:lnTo>
                  <a:lnTo>
                    <a:pt x="28950" y="74"/>
                  </a:lnTo>
                  <a:lnTo>
                    <a:pt x="27706" y="167"/>
                  </a:lnTo>
                  <a:lnTo>
                    <a:pt x="26490" y="297"/>
                  </a:lnTo>
                  <a:lnTo>
                    <a:pt x="25304" y="465"/>
                  </a:lnTo>
                  <a:lnTo>
                    <a:pt x="24147" y="669"/>
                  </a:lnTo>
                  <a:lnTo>
                    <a:pt x="23019" y="911"/>
                  </a:lnTo>
                  <a:lnTo>
                    <a:pt x="21921" y="1190"/>
                  </a:lnTo>
                  <a:lnTo>
                    <a:pt x="20851" y="1506"/>
                  </a:lnTo>
                  <a:lnTo>
                    <a:pt x="19811" y="1860"/>
                  </a:lnTo>
                  <a:lnTo>
                    <a:pt x="18798" y="2249"/>
                  </a:lnTo>
                  <a:lnTo>
                    <a:pt x="17812" y="2671"/>
                  </a:lnTo>
                  <a:lnTo>
                    <a:pt x="16851" y="3126"/>
                  </a:lnTo>
                  <a:lnTo>
                    <a:pt x="15917" y="3614"/>
                  </a:lnTo>
                  <a:lnTo>
                    <a:pt x="15009" y="4135"/>
                  </a:lnTo>
                  <a:lnTo>
                    <a:pt x="14127" y="4690"/>
                  </a:lnTo>
                  <a:lnTo>
                    <a:pt x="13271" y="5278"/>
                  </a:lnTo>
                  <a:lnTo>
                    <a:pt x="12441" y="5899"/>
                  </a:lnTo>
                  <a:lnTo>
                    <a:pt x="11638" y="6553"/>
                  </a:lnTo>
                  <a:lnTo>
                    <a:pt x="10860" y="7240"/>
                  </a:lnTo>
                  <a:lnTo>
                    <a:pt x="10119" y="7960"/>
                  </a:lnTo>
                  <a:lnTo>
                    <a:pt x="9404" y="8710"/>
                  </a:lnTo>
                  <a:lnTo>
                    <a:pt x="8715" y="9492"/>
                  </a:lnTo>
                  <a:lnTo>
                    <a:pt x="8053" y="10305"/>
                  </a:lnTo>
                  <a:lnTo>
                    <a:pt x="7416" y="11150"/>
                  </a:lnTo>
                  <a:lnTo>
                    <a:pt x="6806" y="12025"/>
                  </a:lnTo>
                  <a:lnTo>
                    <a:pt x="6221" y="12932"/>
                  </a:lnTo>
                  <a:lnTo>
                    <a:pt x="5663" y="13869"/>
                  </a:lnTo>
                  <a:lnTo>
                    <a:pt x="5131" y="14838"/>
                  </a:lnTo>
                  <a:lnTo>
                    <a:pt x="4625" y="15838"/>
                  </a:lnTo>
                  <a:lnTo>
                    <a:pt x="4144" y="16868"/>
                  </a:lnTo>
                  <a:lnTo>
                    <a:pt x="3686" y="17924"/>
                  </a:lnTo>
                  <a:lnTo>
                    <a:pt x="3251" y="19008"/>
                  </a:lnTo>
                  <a:lnTo>
                    <a:pt x="2839" y="20118"/>
                  </a:lnTo>
                  <a:lnTo>
                    <a:pt x="2451" y="21256"/>
                  </a:lnTo>
                  <a:lnTo>
                    <a:pt x="2085" y="22421"/>
                  </a:lnTo>
                  <a:lnTo>
                    <a:pt x="1743" y="23614"/>
                  </a:lnTo>
                  <a:lnTo>
                    <a:pt x="1423" y="24833"/>
                  </a:lnTo>
                  <a:lnTo>
                    <a:pt x="1127" y="26079"/>
                  </a:lnTo>
                  <a:lnTo>
                    <a:pt x="854" y="27353"/>
                  </a:lnTo>
                  <a:lnTo>
                    <a:pt x="766" y="27786"/>
                  </a:lnTo>
                  <a:lnTo>
                    <a:pt x="683" y="28220"/>
                  </a:lnTo>
                  <a:lnTo>
                    <a:pt x="605" y="28655"/>
                  </a:lnTo>
                  <a:lnTo>
                    <a:pt x="532" y="29091"/>
                  </a:lnTo>
                  <a:lnTo>
                    <a:pt x="465" y="29528"/>
                  </a:lnTo>
                  <a:lnTo>
                    <a:pt x="402" y="29966"/>
                  </a:lnTo>
                  <a:lnTo>
                    <a:pt x="344" y="30405"/>
                  </a:lnTo>
                  <a:lnTo>
                    <a:pt x="291" y="30845"/>
                  </a:lnTo>
                  <a:lnTo>
                    <a:pt x="243" y="31286"/>
                  </a:lnTo>
                  <a:lnTo>
                    <a:pt x="201" y="31728"/>
                  </a:lnTo>
                  <a:lnTo>
                    <a:pt x="162" y="32158"/>
                  </a:lnTo>
                  <a:lnTo>
                    <a:pt x="128" y="32585"/>
                  </a:lnTo>
                  <a:lnTo>
                    <a:pt x="98" y="33007"/>
                  </a:lnTo>
                  <a:lnTo>
                    <a:pt x="72" y="33425"/>
                  </a:lnTo>
                  <a:lnTo>
                    <a:pt x="50" y="33840"/>
                  </a:lnTo>
                  <a:lnTo>
                    <a:pt x="32" y="34250"/>
                  </a:lnTo>
                  <a:lnTo>
                    <a:pt x="18" y="34656"/>
                  </a:lnTo>
                  <a:lnTo>
                    <a:pt x="8" y="35058"/>
                  </a:lnTo>
                  <a:lnTo>
                    <a:pt x="2" y="35457"/>
                  </a:lnTo>
                  <a:lnTo>
                    <a:pt x="0" y="35851"/>
                  </a:lnTo>
                  <a:lnTo>
                    <a:pt x="14" y="36914"/>
                  </a:lnTo>
                  <a:lnTo>
                    <a:pt x="56" y="37951"/>
                  </a:lnTo>
                  <a:lnTo>
                    <a:pt x="126" y="38961"/>
                  </a:lnTo>
                  <a:lnTo>
                    <a:pt x="225" y="39946"/>
                  </a:lnTo>
                  <a:lnTo>
                    <a:pt x="351" y="40904"/>
                  </a:lnTo>
                  <a:lnTo>
                    <a:pt x="506" y="41836"/>
                  </a:lnTo>
                  <a:lnTo>
                    <a:pt x="689" y="42743"/>
                  </a:lnTo>
                  <a:lnTo>
                    <a:pt x="901" y="43622"/>
                  </a:lnTo>
                  <a:lnTo>
                    <a:pt x="1140" y="44476"/>
                  </a:lnTo>
                  <a:lnTo>
                    <a:pt x="1407" y="45304"/>
                  </a:lnTo>
                  <a:lnTo>
                    <a:pt x="1702" y="46095"/>
                  </a:lnTo>
                  <a:lnTo>
                    <a:pt x="2021" y="46861"/>
                  </a:lnTo>
                  <a:lnTo>
                    <a:pt x="2365" y="47600"/>
                  </a:lnTo>
                  <a:lnTo>
                    <a:pt x="2735" y="48313"/>
                  </a:lnTo>
                  <a:lnTo>
                    <a:pt x="3130" y="49000"/>
                  </a:lnTo>
                  <a:lnTo>
                    <a:pt x="3549" y="49660"/>
                  </a:lnTo>
                  <a:lnTo>
                    <a:pt x="3994" y="50295"/>
                  </a:lnTo>
                  <a:lnTo>
                    <a:pt x="4465" y="50903"/>
                  </a:lnTo>
                  <a:lnTo>
                    <a:pt x="4960" y="51486"/>
                  </a:lnTo>
                  <a:lnTo>
                    <a:pt x="5480" y="52042"/>
                  </a:lnTo>
                  <a:lnTo>
                    <a:pt x="6035" y="52562"/>
                  </a:lnTo>
                  <a:lnTo>
                    <a:pt x="6613" y="53055"/>
                  </a:lnTo>
                  <a:lnTo>
                    <a:pt x="7214" y="53523"/>
                  </a:lnTo>
                  <a:lnTo>
                    <a:pt x="7838" y="53965"/>
                  </a:lnTo>
                  <a:lnTo>
                    <a:pt x="8485" y="54380"/>
                  </a:lnTo>
                  <a:lnTo>
                    <a:pt x="9155" y="54769"/>
                  </a:lnTo>
                  <a:lnTo>
                    <a:pt x="9848" y="55132"/>
                  </a:lnTo>
                  <a:lnTo>
                    <a:pt x="10565" y="55469"/>
                  </a:lnTo>
                  <a:lnTo>
                    <a:pt x="11304" y="55780"/>
                  </a:lnTo>
                  <a:lnTo>
                    <a:pt x="12067" y="56064"/>
                  </a:lnTo>
                  <a:lnTo>
                    <a:pt x="12862" y="56313"/>
                  </a:lnTo>
                  <a:lnTo>
                    <a:pt x="13676" y="56535"/>
                  </a:lnTo>
                  <a:lnTo>
                    <a:pt x="14511" y="56731"/>
                  </a:lnTo>
                  <a:lnTo>
                    <a:pt x="15366" y="56901"/>
                  </a:lnTo>
                  <a:lnTo>
                    <a:pt x="16241" y="57045"/>
                  </a:lnTo>
                  <a:lnTo>
                    <a:pt x="17136" y="57163"/>
                  </a:lnTo>
                  <a:lnTo>
                    <a:pt x="18051" y="57254"/>
                  </a:lnTo>
                  <a:lnTo>
                    <a:pt x="18986" y="57319"/>
                  </a:lnTo>
                  <a:lnTo>
                    <a:pt x="19941" y="57359"/>
                  </a:lnTo>
                  <a:lnTo>
                    <a:pt x="20917" y="57372"/>
                  </a:lnTo>
                  <a:lnTo>
                    <a:pt x="22229" y="57353"/>
                  </a:lnTo>
                  <a:lnTo>
                    <a:pt x="23512" y="57297"/>
                  </a:lnTo>
                  <a:lnTo>
                    <a:pt x="24764" y="57204"/>
                  </a:lnTo>
                  <a:lnTo>
                    <a:pt x="25985" y="57074"/>
                  </a:lnTo>
                  <a:lnTo>
                    <a:pt x="27177" y="56907"/>
                  </a:lnTo>
                  <a:lnTo>
                    <a:pt x="28339" y="56702"/>
                  </a:lnTo>
                  <a:lnTo>
                    <a:pt x="29470" y="56460"/>
                  </a:lnTo>
                  <a:lnTo>
                    <a:pt x="30571" y="56181"/>
                  </a:lnTo>
                  <a:lnTo>
                    <a:pt x="31642" y="55865"/>
                  </a:lnTo>
                  <a:lnTo>
                    <a:pt x="32683" y="55511"/>
                  </a:lnTo>
                  <a:lnTo>
                    <a:pt x="33705" y="55113"/>
                  </a:lnTo>
                  <a:lnTo>
                    <a:pt x="34698" y="54683"/>
                  </a:lnTo>
                  <a:lnTo>
                    <a:pt x="35664" y="54220"/>
                  </a:lnTo>
                  <a:lnTo>
                    <a:pt x="36601" y="53725"/>
                  </a:lnTo>
                  <a:lnTo>
                    <a:pt x="37510" y="53198"/>
                  </a:lnTo>
                  <a:lnTo>
                    <a:pt x="38391" y="52639"/>
                  </a:lnTo>
                  <a:lnTo>
                    <a:pt x="39244" y="52048"/>
                  </a:lnTo>
                  <a:lnTo>
                    <a:pt x="40069" y="51424"/>
                  </a:lnTo>
                  <a:lnTo>
                    <a:pt x="40865" y="50769"/>
                  </a:lnTo>
                  <a:lnTo>
                    <a:pt x="41633" y="50081"/>
                  </a:lnTo>
                  <a:lnTo>
                    <a:pt x="42374" y="49352"/>
                  </a:lnTo>
                  <a:lnTo>
                    <a:pt x="43090" y="48594"/>
                  </a:lnTo>
                  <a:lnTo>
                    <a:pt x="43778" y="47808"/>
                  </a:lnTo>
                  <a:lnTo>
                    <a:pt x="44441" y="46991"/>
                  </a:lnTo>
                  <a:lnTo>
                    <a:pt x="45078" y="46146"/>
                  </a:lnTo>
                  <a:lnTo>
                    <a:pt x="45688" y="45272"/>
                  </a:lnTo>
                  <a:lnTo>
                    <a:pt x="46272" y="44368"/>
                  </a:lnTo>
                  <a:lnTo>
                    <a:pt x="46831" y="43435"/>
                  </a:lnTo>
                  <a:lnTo>
                    <a:pt x="47363" y="42474"/>
                  </a:lnTo>
                  <a:lnTo>
                    <a:pt x="47868" y="41482"/>
                  </a:lnTo>
                  <a:lnTo>
                    <a:pt x="48359" y="40455"/>
                  </a:lnTo>
                  <a:lnTo>
                    <a:pt x="48824" y="39403"/>
                  </a:lnTo>
                  <a:lnTo>
                    <a:pt x="49264" y="38327"/>
                  </a:lnTo>
                  <a:lnTo>
                    <a:pt x="49679" y="37227"/>
                  </a:lnTo>
                  <a:lnTo>
                    <a:pt x="50068" y="36102"/>
                  </a:lnTo>
                  <a:lnTo>
                    <a:pt x="50433" y="34954"/>
                  </a:lnTo>
                  <a:lnTo>
                    <a:pt x="50772" y="33781"/>
                  </a:lnTo>
                  <a:lnTo>
                    <a:pt x="51086" y="32585"/>
                  </a:lnTo>
                  <a:lnTo>
                    <a:pt x="51376" y="31364"/>
                  </a:lnTo>
                  <a:lnTo>
                    <a:pt x="51640" y="30119"/>
                  </a:lnTo>
                  <a:lnTo>
                    <a:pt x="51727" y="29695"/>
                  </a:lnTo>
                  <a:lnTo>
                    <a:pt x="51808" y="29268"/>
                  </a:lnTo>
                  <a:lnTo>
                    <a:pt x="51884" y="28838"/>
                  </a:lnTo>
                  <a:lnTo>
                    <a:pt x="51953" y="28405"/>
                  </a:lnTo>
                  <a:lnTo>
                    <a:pt x="52017" y="27969"/>
                  </a:lnTo>
                  <a:lnTo>
                    <a:pt x="52074" y="27530"/>
                  </a:lnTo>
                  <a:lnTo>
                    <a:pt x="52125" y="27088"/>
                  </a:lnTo>
                  <a:lnTo>
                    <a:pt x="52171" y="26643"/>
                  </a:lnTo>
                  <a:lnTo>
                    <a:pt x="52210" y="26195"/>
                  </a:lnTo>
                  <a:lnTo>
                    <a:pt x="52243" y="25744"/>
                  </a:lnTo>
                  <a:lnTo>
                    <a:pt x="52281" y="25295"/>
                  </a:lnTo>
                  <a:lnTo>
                    <a:pt x="52315" y="24853"/>
                  </a:lnTo>
                  <a:lnTo>
                    <a:pt x="52345" y="24418"/>
                  </a:lnTo>
                  <a:lnTo>
                    <a:pt x="52372" y="23990"/>
                  </a:lnTo>
                  <a:lnTo>
                    <a:pt x="52394" y="23569"/>
                  </a:lnTo>
                  <a:lnTo>
                    <a:pt x="52412" y="23156"/>
                  </a:lnTo>
                  <a:lnTo>
                    <a:pt x="52426" y="22749"/>
                  </a:lnTo>
                  <a:lnTo>
                    <a:pt x="52436" y="22349"/>
                  </a:lnTo>
                  <a:lnTo>
                    <a:pt x="52442" y="21956"/>
                  </a:lnTo>
                  <a:lnTo>
                    <a:pt x="52444" y="21571"/>
                  </a:lnTo>
                  <a:lnTo>
                    <a:pt x="52429" y="20508"/>
                  </a:lnTo>
                  <a:lnTo>
                    <a:pt x="52386" y="19473"/>
                  </a:lnTo>
                  <a:lnTo>
                    <a:pt x="52313" y="18465"/>
                  </a:lnTo>
                  <a:lnTo>
                    <a:pt x="52211" y="17484"/>
                  </a:lnTo>
                  <a:lnTo>
                    <a:pt x="52079" y="16530"/>
                  </a:lnTo>
                  <a:lnTo>
                    <a:pt x="51919" y="15603"/>
                  </a:lnTo>
                  <a:lnTo>
                    <a:pt x="51730" y="14704"/>
                  </a:lnTo>
                  <a:lnTo>
                    <a:pt x="51511" y="13831"/>
                  </a:lnTo>
                  <a:lnTo>
                    <a:pt x="51263" y="12986"/>
                  </a:lnTo>
                  <a:lnTo>
                    <a:pt x="50986" y="12168"/>
                  </a:lnTo>
                  <a:lnTo>
                    <a:pt x="50682" y="11367"/>
                  </a:lnTo>
                  <a:lnTo>
                    <a:pt x="50352" y="10595"/>
                  </a:lnTo>
                  <a:lnTo>
                    <a:pt x="49998" y="9851"/>
                  </a:lnTo>
                  <a:lnTo>
                    <a:pt x="49618" y="9135"/>
                  </a:lnTo>
                  <a:lnTo>
                    <a:pt x="49213" y="8447"/>
                  </a:lnTo>
                  <a:lnTo>
                    <a:pt x="48783" y="7787"/>
                  </a:lnTo>
                  <a:lnTo>
                    <a:pt x="48328" y="7156"/>
                  </a:lnTo>
                  <a:lnTo>
                    <a:pt x="47848" y="6552"/>
                  </a:lnTo>
                  <a:lnTo>
                    <a:pt x="47343" y="5977"/>
                  </a:lnTo>
                  <a:lnTo>
                    <a:pt x="46812" y="5430"/>
                  </a:lnTo>
                  <a:lnTo>
                    <a:pt x="46258" y="4901"/>
                  </a:lnTo>
                  <a:lnTo>
                    <a:pt x="45680" y="4398"/>
                  </a:lnTo>
                  <a:lnTo>
                    <a:pt x="45079" y="3923"/>
                  </a:lnTo>
                  <a:lnTo>
                    <a:pt x="44455" y="3475"/>
                  </a:lnTo>
                  <a:lnTo>
                    <a:pt x="43808" y="3054"/>
                  </a:lnTo>
                  <a:lnTo>
                    <a:pt x="43138" y="2660"/>
                  </a:lnTo>
                  <a:lnTo>
                    <a:pt x="42444" y="2294"/>
                  </a:lnTo>
                  <a:lnTo>
                    <a:pt x="41728" y="1954"/>
                  </a:lnTo>
                  <a:lnTo>
                    <a:pt x="40988" y="1642"/>
                  </a:lnTo>
                  <a:lnTo>
                    <a:pt x="40225" y="1357"/>
                  </a:lnTo>
                  <a:lnTo>
                    <a:pt x="39442" y="1099"/>
                  </a:lnTo>
                  <a:lnTo>
                    <a:pt x="38639" y="868"/>
                  </a:lnTo>
                  <a:lnTo>
                    <a:pt x="37816" y="665"/>
                  </a:lnTo>
                  <a:lnTo>
                    <a:pt x="36975" y="488"/>
                  </a:lnTo>
                  <a:lnTo>
                    <a:pt x="36115" y="339"/>
                  </a:lnTo>
                  <a:lnTo>
                    <a:pt x="35235" y="217"/>
                  </a:lnTo>
                  <a:lnTo>
                    <a:pt x="34337" y="122"/>
                  </a:lnTo>
                  <a:lnTo>
                    <a:pt x="33419" y="54"/>
                  </a:lnTo>
                  <a:lnTo>
                    <a:pt x="32482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964381" y="4111922"/>
              <a:ext cx="69238" cy="72909"/>
            </a:xfrm>
            <a:custGeom>
              <a:avLst/>
              <a:pathLst>
                <a:path w="69238" h="72909">
                  <a:moveTo>
                    <a:pt x="62601" y="54958"/>
                  </a:moveTo>
                  <a:lnTo>
                    <a:pt x="62102" y="55688"/>
                  </a:lnTo>
                  <a:lnTo>
                    <a:pt x="61591" y="56410"/>
                  </a:lnTo>
                  <a:lnTo>
                    <a:pt x="61068" y="57124"/>
                  </a:lnTo>
                  <a:lnTo>
                    <a:pt x="60533" y="57830"/>
                  </a:lnTo>
                  <a:lnTo>
                    <a:pt x="59986" y="58528"/>
                  </a:lnTo>
                  <a:lnTo>
                    <a:pt x="59427" y="59218"/>
                  </a:lnTo>
                  <a:lnTo>
                    <a:pt x="58856" y="59900"/>
                  </a:lnTo>
                  <a:lnTo>
                    <a:pt x="58273" y="60574"/>
                  </a:lnTo>
                  <a:lnTo>
                    <a:pt x="57677" y="61239"/>
                  </a:lnTo>
                  <a:lnTo>
                    <a:pt x="57070" y="61897"/>
                  </a:lnTo>
                  <a:lnTo>
                    <a:pt x="56448" y="62543"/>
                  </a:lnTo>
                  <a:lnTo>
                    <a:pt x="55807" y="63172"/>
                  </a:lnTo>
                  <a:lnTo>
                    <a:pt x="55148" y="63786"/>
                  </a:lnTo>
                  <a:lnTo>
                    <a:pt x="54471" y="64383"/>
                  </a:lnTo>
                  <a:lnTo>
                    <a:pt x="53777" y="64964"/>
                  </a:lnTo>
                  <a:lnTo>
                    <a:pt x="53064" y="65530"/>
                  </a:lnTo>
                  <a:lnTo>
                    <a:pt x="52332" y="66079"/>
                  </a:lnTo>
                  <a:lnTo>
                    <a:pt x="51583" y="66612"/>
                  </a:lnTo>
                  <a:lnTo>
                    <a:pt x="50816" y="67129"/>
                  </a:lnTo>
                  <a:lnTo>
                    <a:pt x="50030" y="67629"/>
                  </a:lnTo>
                  <a:lnTo>
                    <a:pt x="49235" y="68102"/>
                  </a:lnTo>
                  <a:lnTo>
                    <a:pt x="48415" y="68557"/>
                  </a:lnTo>
                  <a:lnTo>
                    <a:pt x="47573" y="68991"/>
                  </a:lnTo>
                  <a:lnTo>
                    <a:pt x="46708" y="69407"/>
                  </a:lnTo>
                  <a:lnTo>
                    <a:pt x="45819" y="69804"/>
                  </a:lnTo>
                  <a:lnTo>
                    <a:pt x="44908" y="70182"/>
                  </a:lnTo>
                  <a:lnTo>
                    <a:pt x="43973" y="70540"/>
                  </a:lnTo>
                  <a:lnTo>
                    <a:pt x="43015" y="70880"/>
                  </a:lnTo>
                  <a:lnTo>
                    <a:pt x="42034" y="71200"/>
                  </a:lnTo>
                  <a:lnTo>
                    <a:pt x="41030" y="71501"/>
                  </a:lnTo>
                  <a:lnTo>
                    <a:pt x="40010" y="71769"/>
                  </a:lnTo>
                  <a:lnTo>
                    <a:pt x="38960" y="72008"/>
                  </a:lnTo>
                  <a:lnTo>
                    <a:pt x="37882" y="72219"/>
                  </a:lnTo>
                  <a:lnTo>
                    <a:pt x="36774" y="72402"/>
                  </a:lnTo>
                  <a:lnTo>
                    <a:pt x="35637" y="72557"/>
                  </a:lnTo>
                  <a:lnTo>
                    <a:pt x="34471" y="72684"/>
                  </a:lnTo>
                  <a:lnTo>
                    <a:pt x="33276" y="72782"/>
                  </a:lnTo>
                  <a:lnTo>
                    <a:pt x="32052" y="72853"/>
                  </a:lnTo>
                  <a:lnTo>
                    <a:pt x="30798" y="72895"/>
                  </a:lnTo>
                  <a:lnTo>
                    <a:pt x="29515" y="72909"/>
                  </a:lnTo>
                  <a:lnTo>
                    <a:pt x="28046" y="72886"/>
                  </a:lnTo>
                  <a:lnTo>
                    <a:pt x="26613" y="72816"/>
                  </a:lnTo>
                  <a:lnTo>
                    <a:pt x="25218" y="72701"/>
                  </a:lnTo>
                  <a:lnTo>
                    <a:pt x="23860" y="72539"/>
                  </a:lnTo>
                  <a:lnTo>
                    <a:pt x="22539" y="72331"/>
                  </a:lnTo>
                  <a:lnTo>
                    <a:pt x="21255" y="72076"/>
                  </a:lnTo>
                  <a:lnTo>
                    <a:pt x="20008" y="71776"/>
                  </a:lnTo>
                  <a:lnTo>
                    <a:pt x="18799" y="71429"/>
                  </a:lnTo>
                  <a:lnTo>
                    <a:pt x="17627" y="71035"/>
                  </a:lnTo>
                  <a:lnTo>
                    <a:pt x="16492" y="70596"/>
                  </a:lnTo>
                  <a:lnTo>
                    <a:pt x="15405" y="70117"/>
                  </a:lnTo>
                  <a:lnTo>
                    <a:pt x="14354" y="69604"/>
                  </a:lnTo>
                  <a:lnTo>
                    <a:pt x="13341" y="69059"/>
                  </a:lnTo>
                  <a:lnTo>
                    <a:pt x="12365" y="68480"/>
                  </a:lnTo>
                  <a:lnTo>
                    <a:pt x="11426" y="67868"/>
                  </a:lnTo>
                  <a:lnTo>
                    <a:pt x="10525" y="67223"/>
                  </a:lnTo>
                  <a:lnTo>
                    <a:pt x="9660" y="66545"/>
                  </a:lnTo>
                  <a:lnTo>
                    <a:pt x="8833" y="65833"/>
                  </a:lnTo>
                  <a:lnTo>
                    <a:pt x="8043" y="65089"/>
                  </a:lnTo>
                  <a:lnTo>
                    <a:pt x="7290" y="64311"/>
                  </a:lnTo>
                  <a:lnTo>
                    <a:pt x="6575" y="63493"/>
                  </a:lnTo>
                  <a:lnTo>
                    <a:pt x="5897" y="62647"/>
                  </a:lnTo>
                  <a:lnTo>
                    <a:pt x="5256" y="61775"/>
                  </a:lnTo>
                  <a:lnTo>
                    <a:pt x="4652" y="60875"/>
                  </a:lnTo>
                  <a:lnTo>
                    <a:pt x="4085" y="59949"/>
                  </a:lnTo>
                  <a:lnTo>
                    <a:pt x="3555" y="58995"/>
                  </a:lnTo>
                  <a:lnTo>
                    <a:pt x="3063" y="58014"/>
                  </a:lnTo>
                  <a:lnTo>
                    <a:pt x="2608" y="57006"/>
                  </a:lnTo>
                  <a:lnTo>
                    <a:pt x="2190" y="55970"/>
                  </a:lnTo>
                  <a:lnTo>
                    <a:pt x="1810" y="54908"/>
                  </a:lnTo>
                  <a:lnTo>
                    <a:pt x="1466" y="53814"/>
                  </a:lnTo>
                  <a:lnTo>
                    <a:pt x="1158" y="52706"/>
                  </a:lnTo>
                  <a:lnTo>
                    <a:pt x="886" y="51582"/>
                  </a:lnTo>
                  <a:lnTo>
                    <a:pt x="651" y="50443"/>
                  </a:lnTo>
                  <a:lnTo>
                    <a:pt x="452" y="49289"/>
                  </a:lnTo>
                  <a:lnTo>
                    <a:pt x="289" y="48120"/>
                  </a:lnTo>
                  <a:lnTo>
                    <a:pt x="162" y="46936"/>
                  </a:lnTo>
                  <a:lnTo>
                    <a:pt x="72" y="45736"/>
                  </a:lnTo>
                  <a:lnTo>
                    <a:pt x="18" y="44522"/>
                  </a:lnTo>
                  <a:lnTo>
                    <a:pt x="0" y="43293"/>
                  </a:lnTo>
                  <a:lnTo>
                    <a:pt x="13" y="42052"/>
                  </a:lnTo>
                  <a:lnTo>
                    <a:pt x="54" y="40823"/>
                  </a:lnTo>
                  <a:lnTo>
                    <a:pt x="122" y="39606"/>
                  </a:lnTo>
                  <a:lnTo>
                    <a:pt x="217" y="38401"/>
                  </a:lnTo>
                  <a:lnTo>
                    <a:pt x="339" y="37208"/>
                  </a:lnTo>
                  <a:lnTo>
                    <a:pt x="488" y="36028"/>
                  </a:lnTo>
                  <a:lnTo>
                    <a:pt x="665" y="34859"/>
                  </a:lnTo>
                  <a:lnTo>
                    <a:pt x="868" y="33703"/>
                  </a:lnTo>
                  <a:lnTo>
                    <a:pt x="1099" y="32558"/>
                  </a:lnTo>
                  <a:lnTo>
                    <a:pt x="1357" y="31426"/>
                  </a:lnTo>
                  <a:lnTo>
                    <a:pt x="1640" y="30308"/>
                  </a:lnTo>
                  <a:lnTo>
                    <a:pt x="1946" y="29208"/>
                  </a:lnTo>
                  <a:lnTo>
                    <a:pt x="2276" y="28124"/>
                  </a:lnTo>
                  <a:lnTo>
                    <a:pt x="2628" y="27057"/>
                  </a:lnTo>
                  <a:lnTo>
                    <a:pt x="3004" y="26008"/>
                  </a:lnTo>
                  <a:lnTo>
                    <a:pt x="3403" y="24976"/>
                  </a:lnTo>
                  <a:lnTo>
                    <a:pt x="3824" y="23961"/>
                  </a:lnTo>
                  <a:lnTo>
                    <a:pt x="4269" y="22962"/>
                  </a:lnTo>
                  <a:lnTo>
                    <a:pt x="4738" y="21981"/>
                  </a:lnTo>
                  <a:lnTo>
                    <a:pt x="5229" y="21018"/>
                  </a:lnTo>
                  <a:lnTo>
                    <a:pt x="5743" y="20062"/>
                  </a:lnTo>
                  <a:lnTo>
                    <a:pt x="6279" y="19125"/>
                  </a:lnTo>
                  <a:lnTo>
                    <a:pt x="6837" y="18207"/>
                  </a:lnTo>
                  <a:lnTo>
                    <a:pt x="7417" y="17309"/>
                  </a:lnTo>
                  <a:lnTo>
                    <a:pt x="8020" y="16429"/>
                  </a:lnTo>
                  <a:lnTo>
                    <a:pt x="8644" y="15569"/>
                  </a:lnTo>
                  <a:lnTo>
                    <a:pt x="9291" y="14728"/>
                  </a:lnTo>
                  <a:lnTo>
                    <a:pt x="9959" y="13906"/>
                  </a:lnTo>
                  <a:lnTo>
                    <a:pt x="10650" y="13103"/>
                  </a:lnTo>
                  <a:lnTo>
                    <a:pt x="11363" y="12319"/>
                  </a:lnTo>
                  <a:lnTo>
                    <a:pt x="12096" y="11546"/>
                  </a:lnTo>
                  <a:lnTo>
                    <a:pt x="12848" y="10798"/>
                  </a:lnTo>
                  <a:lnTo>
                    <a:pt x="13617" y="10074"/>
                  </a:lnTo>
                  <a:lnTo>
                    <a:pt x="14404" y="9374"/>
                  </a:lnTo>
                  <a:lnTo>
                    <a:pt x="15210" y="8698"/>
                  </a:lnTo>
                  <a:lnTo>
                    <a:pt x="16034" y="8047"/>
                  </a:lnTo>
                  <a:lnTo>
                    <a:pt x="16875" y="7419"/>
                  </a:lnTo>
                  <a:lnTo>
                    <a:pt x="17735" y="6816"/>
                  </a:lnTo>
                  <a:lnTo>
                    <a:pt x="18613" y="6237"/>
                  </a:lnTo>
                  <a:lnTo>
                    <a:pt x="19509" y="5681"/>
                  </a:lnTo>
                  <a:lnTo>
                    <a:pt x="20432" y="5151"/>
                  </a:lnTo>
                  <a:lnTo>
                    <a:pt x="21372" y="4646"/>
                  </a:lnTo>
                  <a:lnTo>
                    <a:pt x="22327" y="4165"/>
                  </a:lnTo>
                  <a:lnTo>
                    <a:pt x="23298" y="3710"/>
                  </a:lnTo>
                  <a:lnTo>
                    <a:pt x="24286" y="3280"/>
                  </a:lnTo>
                  <a:lnTo>
                    <a:pt x="25290" y="2876"/>
                  </a:lnTo>
                  <a:lnTo>
                    <a:pt x="26309" y="2496"/>
                  </a:lnTo>
                  <a:lnTo>
                    <a:pt x="27345" y="2142"/>
                  </a:lnTo>
                  <a:lnTo>
                    <a:pt x="28397" y="1812"/>
                  </a:lnTo>
                  <a:lnTo>
                    <a:pt x="29465" y="1508"/>
                  </a:lnTo>
                  <a:lnTo>
                    <a:pt x="30548" y="1221"/>
                  </a:lnTo>
                  <a:lnTo>
                    <a:pt x="31643" y="965"/>
                  </a:lnTo>
                  <a:lnTo>
                    <a:pt x="32752" y="739"/>
                  </a:lnTo>
                  <a:lnTo>
                    <a:pt x="33874" y="543"/>
                  </a:lnTo>
                  <a:lnTo>
                    <a:pt x="35009" y="377"/>
                  </a:lnTo>
                  <a:lnTo>
                    <a:pt x="36157" y="241"/>
                  </a:lnTo>
                  <a:lnTo>
                    <a:pt x="37318" y="135"/>
                  </a:lnTo>
                  <a:lnTo>
                    <a:pt x="38492" y="60"/>
                  </a:lnTo>
                  <a:lnTo>
                    <a:pt x="39679" y="15"/>
                  </a:lnTo>
                  <a:lnTo>
                    <a:pt x="40879" y="0"/>
                  </a:lnTo>
                  <a:lnTo>
                    <a:pt x="42160" y="15"/>
                  </a:lnTo>
                  <a:lnTo>
                    <a:pt x="43409" y="60"/>
                  </a:lnTo>
                  <a:lnTo>
                    <a:pt x="44626" y="135"/>
                  </a:lnTo>
                  <a:lnTo>
                    <a:pt x="45811" y="241"/>
                  </a:lnTo>
                  <a:lnTo>
                    <a:pt x="46963" y="377"/>
                  </a:lnTo>
                  <a:lnTo>
                    <a:pt x="48084" y="543"/>
                  </a:lnTo>
                  <a:lnTo>
                    <a:pt x="49172" y="739"/>
                  </a:lnTo>
                  <a:lnTo>
                    <a:pt x="50228" y="965"/>
                  </a:lnTo>
                  <a:lnTo>
                    <a:pt x="51251" y="1221"/>
                  </a:lnTo>
                  <a:lnTo>
                    <a:pt x="52243" y="1508"/>
                  </a:lnTo>
                  <a:lnTo>
                    <a:pt x="53204" y="1809"/>
                  </a:lnTo>
                  <a:lnTo>
                    <a:pt x="54138" y="2129"/>
                  </a:lnTo>
                  <a:lnTo>
                    <a:pt x="55043" y="2469"/>
                  </a:lnTo>
                  <a:lnTo>
                    <a:pt x="55920" y="2827"/>
                  </a:lnTo>
                  <a:lnTo>
                    <a:pt x="56768" y="3205"/>
                  </a:lnTo>
                  <a:lnTo>
                    <a:pt x="57589" y="3602"/>
                  </a:lnTo>
                  <a:lnTo>
                    <a:pt x="58381" y="4018"/>
                  </a:lnTo>
                  <a:lnTo>
                    <a:pt x="59146" y="4453"/>
                  </a:lnTo>
                  <a:lnTo>
                    <a:pt x="59882" y="4907"/>
                  </a:lnTo>
                  <a:lnTo>
                    <a:pt x="60590" y="5380"/>
                  </a:lnTo>
                  <a:lnTo>
                    <a:pt x="61270" y="5869"/>
                  </a:lnTo>
                  <a:lnTo>
                    <a:pt x="61923" y="6373"/>
                  </a:lnTo>
                  <a:lnTo>
                    <a:pt x="62549" y="6891"/>
                  </a:lnTo>
                  <a:lnTo>
                    <a:pt x="63148" y="7423"/>
                  </a:lnTo>
                  <a:lnTo>
                    <a:pt x="63720" y="7969"/>
                  </a:lnTo>
                  <a:lnTo>
                    <a:pt x="64264" y="8529"/>
                  </a:lnTo>
                  <a:lnTo>
                    <a:pt x="64782" y="9104"/>
                  </a:lnTo>
                  <a:lnTo>
                    <a:pt x="65272" y="9692"/>
                  </a:lnTo>
                  <a:lnTo>
                    <a:pt x="65735" y="10294"/>
                  </a:lnTo>
                  <a:lnTo>
                    <a:pt x="66171" y="10911"/>
                  </a:lnTo>
                  <a:lnTo>
                    <a:pt x="66582" y="11536"/>
                  </a:lnTo>
                  <a:lnTo>
                    <a:pt x="66970" y="12166"/>
                  </a:lnTo>
                  <a:lnTo>
                    <a:pt x="67334" y="12799"/>
                  </a:lnTo>
                  <a:lnTo>
                    <a:pt x="67676" y="13437"/>
                  </a:lnTo>
                  <a:lnTo>
                    <a:pt x="67994" y="14079"/>
                  </a:lnTo>
                  <a:lnTo>
                    <a:pt x="68289" y="14724"/>
                  </a:lnTo>
                  <a:lnTo>
                    <a:pt x="68561" y="15374"/>
                  </a:lnTo>
                  <a:lnTo>
                    <a:pt x="68810" y="16028"/>
                  </a:lnTo>
                  <a:lnTo>
                    <a:pt x="69036" y="16685"/>
                  </a:lnTo>
                  <a:lnTo>
                    <a:pt x="69238" y="17347"/>
                  </a:lnTo>
                  <a:lnTo>
                    <a:pt x="60188" y="20112"/>
                  </a:lnTo>
                  <a:lnTo>
                    <a:pt x="60029" y="19642"/>
                  </a:lnTo>
                  <a:lnTo>
                    <a:pt x="59854" y="19175"/>
                  </a:lnTo>
                  <a:lnTo>
                    <a:pt x="59663" y="18713"/>
                  </a:lnTo>
                  <a:lnTo>
                    <a:pt x="59455" y="18254"/>
                  </a:lnTo>
                  <a:lnTo>
                    <a:pt x="59232" y="17799"/>
                  </a:lnTo>
                  <a:lnTo>
                    <a:pt x="58993" y="17349"/>
                  </a:lnTo>
                  <a:lnTo>
                    <a:pt x="58737" y="16902"/>
                  </a:lnTo>
                  <a:lnTo>
                    <a:pt x="58466" y="16460"/>
                  </a:lnTo>
                  <a:lnTo>
                    <a:pt x="58178" y="16021"/>
                  </a:lnTo>
                  <a:lnTo>
                    <a:pt x="57875" y="15587"/>
                  </a:lnTo>
                  <a:lnTo>
                    <a:pt x="57554" y="15150"/>
                  </a:lnTo>
                  <a:lnTo>
                    <a:pt x="57215" y="14722"/>
                  </a:lnTo>
                  <a:lnTo>
                    <a:pt x="56858" y="14305"/>
                  </a:lnTo>
                  <a:lnTo>
                    <a:pt x="56483" y="13898"/>
                  </a:lnTo>
                  <a:lnTo>
                    <a:pt x="56090" y="13500"/>
                  </a:lnTo>
                  <a:lnTo>
                    <a:pt x="55678" y="13113"/>
                  </a:lnTo>
                  <a:lnTo>
                    <a:pt x="55249" y="12736"/>
                  </a:lnTo>
                  <a:lnTo>
                    <a:pt x="54801" y="12369"/>
                  </a:lnTo>
                  <a:lnTo>
                    <a:pt x="54336" y="12012"/>
                  </a:lnTo>
                  <a:lnTo>
                    <a:pt x="53852" y="11665"/>
                  </a:lnTo>
                  <a:lnTo>
                    <a:pt x="53360" y="11321"/>
                  </a:lnTo>
                  <a:lnTo>
                    <a:pt x="52848" y="10991"/>
                  </a:lnTo>
                  <a:lnTo>
                    <a:pt x="52318" y="10677"/>
                  </a:lnTo>
                  <a:lnTo>
                    <a:pt x="51768" y="10378"/>
                  </a:lnTo>
                  <a:lnTo>
                    <a:pt x="51200" y="10094"/>
                  </a:lnTo>
                  <a:lnTo>
                    <a:pt x="50612" y="9825"/>
                  </a:lnTo>
                  <a:lnTo>
                    <a:pt x="50005" y="9571"/>
                  </a:lnTo>
                  <a:lnTo>
                    <a:pt x="49379" y="9332"/>
                  </a:lnTo>
                  <a:lnTo>
                    <a:pt x="48734" y="9108"/>
                  </a:lnTo>
                  <a:lnTo>
                    <a:pt x="48069" y="8899"/>
                  </a:lnTo>
                  <a:lnTo>
                    <a:pt x="47395" y="8699"/>
                  </a:lnTo>
                  <a:lnTo>
                    <a:pt x="46700" y="8519"/>
                  </a:lnTo>
                  <a:lnTo>
                    <a:pt x="45983" y="8361"/>
                  </a:lnTo>
                  <a:lnTo>
                    <a:pt x="45246" y="8224"/>
                  </a:lnTo>
                  <a:lnTo>
                    <a:pt x="44487" y="8108"/>
                  </a:lnTo>
                  <a:lnTo>
                    <a:pt x="43707" y="8013"/>
                  </a:lnTo>
                  <a:lnTo>
                    <a:pt x="42906" y="7939"/>
                  </a:lnTo>
                  <a:lnTo>
                    <a:pt x="42084" y="7886"/>
                  </a:lnTo>
                  <a:lnTo>
                    <a:pt x="41241" y="7854"/>
                  </a:lnTo>
                  <a:lnTo>
                    <a:pt x="40376" y="7844"/>
                  </a:lnTo>
                  <a:lnTo>
                    <a:pt x="38924" y="7871"/>
                  </a:lnTo>
                  <a:lnTo>
                    <a:pt x="37504" y="7952"/>
                  </a:lnTo>
                  <a:lnTo>
                    <a:pt x="36116" y="8088"/>
                  </a:lnTo>
                  <a:lnTo>
                    <a:pt x="34761" y="8278"/>
                  </a:lnTo>
                  <a:lnTo>
                    <a:pt x="33437" y="8522"/>
                  </a:lnTo>
                  <a:lnTo>
                    <a:pt x="32146" y="8821"/>
                  </a:lnTo>
                  <a:lnTo>
                    <a:pt x="30887" y="9174"/>
                  </a:lnTo>
                  <a:lnTo>
                    <a:pt x="29660" y="9581"/>
                  </a:lnTo>
                  <a:lnTo>
                    <a:pt x="28465" y="10043"/>
                  </a:lnTo>
                  <a:lnTo>
                    <a:pt x="27303" y="10559"/>
                  </a:lnTo>
                  <a:lnTo>
                    <a:pt x="26174" y="11113"/>
                  </a:lnTo>
                  <a:lnTo>
                    <a:pt x="25080" y="11709"/>
                  </a:lnTo>
                  <a:lnTo>
                    <a:pt x="24022" y="12348"/>
                  </a:lnTo>
                  <a:lnTo>
                    <a:pt x="22999" y="13029"/>
                  </a:lnTo>
                  <a:lnTo>
                    <a:pt x="22011" y="13752"/>
                  </a:lnTo>
                  <a:lnTo>
                    <a:pt x="21058" y="14517"/>
                  </a:lnTo>
                  <a:lnTo>
                    <a:pt x="20140" y="15325"/>
                  </a:lnTo>
                  <a:lnTo>
                    <a:pt x="19258" y="16174"/>
                  </a:lnTo>
                  <a:lnTo>
                    <a:pt x="18410" y="17066"/>
                  </a:lnTo>
                  <a:lnTo>
                    <a:pt x="17598" y="18001"/>
                  </a:lnTo>
                  <a:lnTo>
                    <a:pt x="16823" y="18964"/>
                  </a:lnTo>
                  <a:lnTo>
                    <a:pt x="16086" y="19964"/>
                  </a:lnTo>
                  <a:lnTo>
                    <a:pt x="15387" y="20999"/>
                  </a:lnTo>
                  <a:lnTo>
                    <a:pt x="14726" y="22071"/>
                  </a:lnTo>
                  <a:lnTo>
                    <a:pt x="14104" y="23180"/>
                  </a:lnTo>
                  <a:lnTo>
                    <a:pt x="13519" y="24324"/>
                  </a:lnTo>
                  <a:lnTo>
                    <a:pt x="12973" y="25505"/>
                  </a:lnTo>
                  <a:lnTo>
                    <a:pt x="12466" y="26722"/>
                  </a:lnTo>
                  <a:lnTo>
                    <a:pt x="11996" y="27975"/>
                  </a:lnTo>
                  <a:lnTo>
                    <a:pt x="11564" y="29264"/>
                  </a:lnTo>
                  <a:lnTo>
                    <a:pt x="11173" y="30573"/>
                  </a:lnTo>
                  <a:lnTo>
                    <a:pt x="10822" y="31907"/>
                  </a:lnTo>
                  <a:lnTo>
                    <a:pt x="10513" y="33264"/>
                  </a:lnTo>
                  <a:lnTo>
                    <a:pt x="10245" y="34646"/>
                  </a:lnTo>
                  <a:lnTo>
                    <a:pt x="10018" y="36052"/>
                  </a:lnTo>
                  <a:lnTo>
                    <a:pt x="9833" y="37482"/>
                  </a:lnTo>
                  <a:lnTo>
                    <a:pt x="9688" y="38936"/>
                  </a:lnTo>
                  <a:lnTo>
                    <a:pt x="9585" y="40414"/>
                  </a:lnTo>
                  <a:lnTo>
                    <a:pt x="9523" y="41917"/>
                  </a:lnTo>
                  <a:lnTo>
                    <a:pt x="9503" y="43443"/>
                  </a:lnTo>
                  <a:lnTo>
                    <a:pt x="9516" y="44381"/>
                  </a:lnTo>
                  <a:lnTo>
                    <a:pt x="9555" y="45304"/>
                  </a:lnTo>
                  <a:lnTo>
                    <a:pt x="9621" y="46212"/>
                  </a:lnTo>
                  <a:lnTo>
                    <a:pt x="9712" y="47104"/>
                  </a:lnTo>
                  <a:lnTo>
                    <a:pt x="9830" y="47981"/>
                  </a:lnTo>
                  <a:lnTo>
                    <a:pt x="9974" y="48844"/>
                  </a:lnTo>
                  <a:lnTo>
                    <a:pt x="10143" y="49691"/>
                  </a:lnTo>
                  <a:lnTo>
                    <a:pt x="10340" y="50523"/>
                  </a:lnTo>
                  <a:lnTo>
                    <a:pt x="10562" y="51340"/>
                  </a:lnTo>
                  <a:lnTo>
                    <a:pt x="10810" y="52142"/>
                  </a:lnTo>
                  <a:lnTo>
                    <a:pt x="11084" y="52926"/>
                  </a:lnTo>
                  <a:lnTo>
                    <a:pt x="11383" y="53689"/>
                  </a:lnTo>
                  <a:lnTo>
                    <a:pt x="11708" y="54431"/>
                  </a:lnTo>
                  <a:lnTo>
                    <a:pt x="12057" y="55151"/>
                  </a:lnTo>
                  <a:lnTo>
                    <a:pt x="12432" y="55851"/>
                  </a:lnTo>
                  <a:lnTo>
                    <a:pt x="12832" y="56529"/>
                  </a:lnTo>
                  <a:lnTo>
                    <a:pt x="13256" y="57186"/>
                  </a:lnTo>
                  <a:lnTo>
                    <a:pt x="13706" y="57822"/>
                  </a:lnTo>
                  <a:lnTo>
                    <a:pt x="14182" y="58437"/>
                  </a:lnTo>
                  <a:lnTo>
                    <a:pt x="14682" y="59031"/>
                  </a:lnTo>
                  <a:lnTo>
                    <a:pt x="15217" y="59592"/>
                  </a:lnTo>
                  <a:lnTo>
                    <a:pt x="15778" y="60127"/>
                  </a:lnTo>
                  <a:lnTo>
                    <a:pt x="16364" y="60638"/>
                  </a:lnTo>
                  <a:lnTo>
                    <a:pt x="16975" y="61123"/>
                  </a:lnTo>
                  <a:lnTo>
                    <a:pt x="17611" y="61583"/>
                  </a:lnTo>
                  <a:lnTo>
                    <a:pt x="18272" y="62018"/>
                  </a:lnTo>
                  <a:lnTo>
                    <a:pt x="18958" y="62428"/>
                  </a:lnTo>
                  <a:lnTo>
                    <a:pt x="19670" y="62812"/>
                  </a:lnTo>
                  <a:lnTo>
                    <a:pt x="20407" y="63172"/>
                  </a:lnTo>
                  <a:lnTo>
                    <a:pt x="21168" y="63506"/>
                  </a:lnTo>
                  <a:lnTo>
                    <a:pt x="21955" y="63812"/>
                  </a:lnTo>
                  <a:lnTo>
                    <a:pt x="22767" y="64085"/>
                  </a:lnTo>
                  <a:lnTo>
                    <a:pt x="23605" y="64327"/>
                  </a:lnTo>
                  <a:lnTo>
                    <a:pt x="24467" y="64536"/>
                  </a:lnTo>
                  <a:lnTo>
                    <a:pt x="25354" y="64713"/>
                  </a:lnTo>
                  <a:lnTo>
                    <a:pt x="26267" y="64858"/>
                  </a:lnTo>
                  <a:lnTo>
                    <a:pt x="27205" y="64970"/>
                  </a:lnTo>
                  <a:lnTo>
                    <a:pt x="28168" y="65051"/>
                  </a:lnTo>
                  <a:lnTo>
                    <a:pt x="29156" y="65099"/>
                  </a:lnTo>
                  <a:lnTo>
                    <a:pt x="30169" y="65115"/>
                  </a:lnTo>
                  <a:lnTo>
                    <a:pt x="31066" y="65103"/>
                  </a:lnTo>
                  <a:lnTo>
                    <a:pt x="31949" y="65067"/>
                  </a:lnTo>
                  <a:lnTo>
                    <a:pt x="32816" y="65007"/>
                  </a:lnTo>
                  <a:lnTo>
                    <a:pt x="33669" y="64922"/>
                  </a:lnTo>
                  <a:lnTo>
                    <a:pt x="34506" y="64814"/>
                  </a:lnTo>
                  <a:lnTo>
                    <a:pt x="35328" y="64681"/>
                  </a:lnTo>
                  <a:lnTo>
                    <a:pt x="36135" y="64524"/>
                  </a:lnTo>
                  <a:lnTo>
                    <a:pt x="36927" y="64343"/>
                  </a:lnTo>
                  <a:lnTo>
                    <a:pt x="37704" y="64138"/>
                  </a:lnTo>
                  <a:lnTo>
                    <a:pt x="38466" y="63908"/>
                  </a:lnTo>
                  <a:lnTo>
                    <a:pt x="39213" y="63649"/>
                  </a:lnTo>
                  <a:lnTo>
                    <a:pt x="39948" y="63375"/>
                  </a:lnTo>
                  <a:lnTo>
                    <a:pt x="40669" y="63086"/>
                  </a:lnTo>
                  <a:lnTo>
                    <a:pt x="41378" y="62782"/>
                  </a:lnTo>
                  <a:lnTo>
                    <a:pt x="42073" y="62463"/>
                  </a:lnTo>
                  <a:lnTo>
                    <a:pt x="42756" y="62128"/>
                  </a:lnTo>
                  <a:lnTo>
                    <a:pt x="43425" y="61779"/>
                  </a:lnTo>
                  <a:lnTo>
                    <a:pt x="44081" y="61414"/>
                  </a:lnTo>
                  <a:lnTo>
                    <a:pt x="44724" y="61035"/>
                  </a:lnTo>
                  <a:lnTo>
                    <a:pt x="45354" y="60640"/>
                  </a:lnTo>
                  <a:lnTo>
                    <a:pt x="45981" y="60222"/>
                  </a:lnTo>
                  <a:lnTo>
                    <a:pt x="46593" y="59793"/>
                  </a:lnTo>
                  <a:lnTo>
                    <a:pt x="47192" y="59353"/>
                  </a:lnTo>
                  <a:lnTo>
                    <a:pt x="47776" y="58902"/>
                  </a:lnTo>
                  <a:lnTo>
                    <a:pt x="48346" y="58440"/>
                  </a:lnTo>
                  <a:lnTo>
                    <a:pt x="48902" y="57967"/>
                  </a:lnTo>
                  <a:lnTo>
                    <a:pt x="49444" y="57483"/>
                  </a:lnTo>
                  <a:lnTo>
                    <a:pt x="49972" y="56988"/>
                  </a:lnTo>
                  <a:lnTo>
                    <a:pt x="50486" y="56481"/>
                  </a:lnTo>
                  <a:lnTo>
                    <a:pt x="50986" y="55964"/>
                  </a:lnTo>
                  <a:lnTo>
                    <a:pt x="51483" y="55429"/>
                  </a:lnTo>
                  <a:lnTo>
                    <a:pt x="51967" y="54892"/>
                  </a:lnTo>
                  <a:lnTo>
                    <a:pt x="52440" y="54351"/>
                  </a:lnTo>
                  <a:lnTo>
                    <a:pt x="52901" y="53808"/>
                  </a:lnTo>
                  <a:lnTo>
                    <a:pt x="53349" y="53261"/>
                  </a:lnTo>
                  <a:lnTo>
                    <a:pt x="53786" y="52712"/>
                  </a:lnTo>
                  <a:lnTo>
                    <a:pt x="54210" y="52159"/>
                  </a:lnTo>
                  <a:lnTo>
                    <a:pt x="54622" y="51603"/>
                  </a:lnTo>
                  <a:lnTo>
                    <a:pt x="55023" y="51045"/>
                  </a:lnTo>
                  <a:lnTo>
                    <a:pt x="55411" y="50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038648" y="4111922"/>
              <a:ext cx="71652" cy="72909"/>
            </a:xfrm>
            <a:custGeom>
              <a:avLst/>
              <a:pathLst>
                <a:path w="71652" h="72909">
                  <a:moveTo>
                    <a:pt x="41583" y="0"/>
                  </a:moveTo>
                  <a:lnTo>
                    <a:pt x="43015" y="21"/>
                  </a:lnTo>
                  <a:lnTo>
                    <a:pt x="44413" y="86"/>
                  </a:lnTo>
                  <a:lnTo>
                    <a:pt x="45778" y="194"/>
                  </a:lnTo>
                  <a:lnTo>
                    <a:pt x="47110" y="345"/>
                  </a:lnTo>
                  <a:lnTo>
                    <a:pt x="48409" y="540"/>
                  </a:lnTo>
                  <a:lnTo>
                    <a:pt x="49674" y="778"/>
                  </a:lnTo>
                  <a:lnTo>
                    <a:pt x="50907" y="1059"/>
                  </a:lnTo>
                  <a:lnTo>
                    <a:pt x="52106" y="1383"/>
                  </a:lnTo>
                  <a:lnTo>
                    <a:pt x="53272" y="1751"/>
                  </a:lnTo>
                  <a:lnTo>
                    <a:pt x="54405" y="2162"/>
                  </a:lnTo>
                  <a:lnTo>
                    <a:pt x="55504" y="2602"/>
                  </a:lnTo>
                  <a:lnTo>
                    <a:pt x="56567" y="3077"/>
                  </a:lnTo>
                  <a:lnTo>
                    <a:pt x="57595" y="3587"/>
                  </a:lnTo>
                  <a:lnTo>
                    <a:pt x="58589" y="4133"/>
                  </a:lnTo>
                  <a:lnTo>
                    <a:pt x="59546" y="4713"/>
                  </a:lnTo>
                  <a:lnTo>
                    <a:pt x="60469" y="5329"/>
                  </a:lnTo>
                  <a:lnTo>
                    <a:pt x="61357" y="5981"/>
                  </a:lnTo>
                  <a:lnTo>
                    <a:pt x="62209" y="6667"/>
                  </a:lnTo>
                  <a:lnTo>
                    <a:pt x="63026" y="7388"/>
                  </a:lnTo>
                  <a:lnTo>
                    <a:pt x="63808" y="8145"/>
                  </a:lnTo>
                  <a:lnTo>
                    <a:pt x="64563" y="8934"/>
                  </a:lnTo>
                  <a:lnTo>
                    <a:pt x="65280" y="9752"/>
                  </a:lnTo>
                  <a:lnTo>
                    <a:pt x="65959" y="10600"/>
                  </a:lnTo>
                  <a:lnTo>
                    <a:pt x="66600" y="11476"/>
                  </a:lnTo>
                  <a:lnTo>
                    <a:pt x="67202" y="12382"/>
                  </a:lnTo>
                  <a:lnTo>
                    <a:pt x="67766" y="13316"/>
                  </a:lnTo>
                  <a:lnTo>
                    <a:pt x="68292" y="14280"/>
                  </a:lnTo>
                  <a:lnTo>
                    <a:pt x="68780" y="15273"/>
                  </a:lnTo>
                  <a:lnTo>
                    <a:pt x="69229" y="16296"/>
                  </a:lnTo>
                  <a:lnTo>
                    <a:pt x="69641" y="17347"/>
                  </a:lnTo>
                  <a:lnTo>
                    <a:pt x="70023" y="18424"/>
                  </a:lnTo>
                  <a:lnTo>
                    <a:pt x="70365" y="19523"/>
                  </a:lnTo>
                  <a:lnTo>
                    <a:pt x="70666" y="20644"/>
                  </a:lnTo>
                  <a:lnTo>
                    <a:pt x="70928" y="21788"/>
                  </a:lnTo>
                  <a:lnTo>
                    <a:pt x="71149" y="22953"/>
                  </a:lnTo>
                  <a:lnTo>
                    <a:pt x="71330" y="24141"/>
                  </a:lnTo>
                  <a:lnTo>
                    <a:pt x="71471" y="25351"/>
                  </a:lnTo>
                  <a:lnTo>
                    <a:pt x="71571" y="26583"/>
                  </a:lnTo>
                  <a:lnTo>
                    <a:pt x="71632" y="27837"/>
                  </a:lnTo>
                  <a:lnTo>
                    <a:pt x="71652" y="29113"/>
                  </a:lnTo>
                  <a:lnTo>
                    <a:pt x="71640" y="29608"/>
                  </a:lnTo>
                  <a:lnTo>
                    <a:pt x="71624" y="30107"/>
                  </a:lnTo>
                  <a:lnTo>
                    <a:pt x="71604" y="30609"/>
                  </a:lnTo>
                  <a:lnTo>
                    <a:pt x="71580" y="31116"/>
                  </a:lnTo>
                  <a:lnTo>
                    <a:pt x="71551" y="31627"/>
                  </a:lnTo>
                  <a:lnTo>
                    <a:pt x="71519" y="32142"/>
                  </a:lnTo>
                  <a:lnTo>
                    <a:pt x="71483" y="32661"/>
                  </a:lnTo>
                  <a:lnTo>
                    <a:pt x="71443" y="33184"/>
                  </a:lnTo>
                  <a:lnTo>
                    <a:pt x="71398" y="33711"/>
                  </a:lnTo>
                  <a:lnTo>
                    <a:pt x="71350" y="34242"/>
                  </a:lnTo>
                  <a:lnTo>
                    <a:pt x="71307" y="34763"/>
                  </a:lnTo>
                  <a:lnTo>
                    <a:pt x="71258" y="35280"/>
                  </a:lnTo>
                  <a:lnTo>
                    <a:pt x="71202" y="35793"/>
                  </a:lnTo>
                  <a:lnTo>
                    <a:pt x="71141" y="36301"/>
                  </a:lnTo>
                  <a:lnTo>
                    <a:pt x="71074" y="36806"/>
                  </a:lnTo>
                  <a:lnTo>
                    <a:pt x="71000" y="37307"/>
                  </a:lnTo>
                  <a:lnTo>
                    <a:pt x="70921" y="37804"/>
                  </a:lnTo>
                  <a:lnTo>
                    <a:pt x="70835" y="38297"/>
                  </a:lnTo>
                  <a:lnTo>
                    <a:pt x="70744" y="38785"/>
                  </a:lnTo>
                  <a:lnTo>
                    <a:pt x="70646" y="39270"/>
                  </a:lnTo>
                  <a:lnTo>
                    <a:pt x="70324" y="40804"/>
                  </a:lnTo>
                  <a:lnTo>
                    <a:pt x="69960" y="42307"/>
                  </a:lnTo>
                  <a:lnTo>
                    <a:pt x="69556" y="43780"/>
                  </a:lnTo>
                  <a:lnTo>
                    <a:pt x="69110" y="45223"/>
                  </a:lnTo>
                  <a:lnTo>
                    <a:pt x="68622" y="46636"/>
                  </a:lnTo>
                  <a:lnTo>
                    <a:pt x="68094" y="48019"/>
                  </a:lnTo>
                  <a:lnTo>
                    <a:pt x="67524" y="49372"/>
                  </a:lnTo>
                  <a:lnTo>
                    <a:pt x="66913" y="50694"/>
                  </a:lnTo>
                  <a:lnTo>
                    <a:pt x="66261" y="51986"/>
                  </a:lnTo>
                  <a:lnTo>
                    <a:pt x="65568" y="53249"/>
                  </a:lnTo>
                  <a:lnTo>
                    <a:pt x="64837" y="54467"/>
                  </a:lnTo>
                  <a:lnTo>
                    <a:pt x="64071" y="55650"/>
                  </a:lnTo>
                  <a:lnTo>
                    <a:pt x="63272" y="56796"/>
                  </a:lnTo>
                  <a:lnTo>
                    <a:pt x="62438" y="57907"/>
                  </a:lnTo>
                  <a:lnTo>
                    <a:pt x="61570" y="58981"/>
                  </a:lnTo>
                  <a:lnTo>
                    <a:pt x="60668" y="60019"/>
                  </a:lnTo>
                  <a:lnTo>
                    <a:pt x="59732" y="61020"/>
                  </a:lnTo>
                  <a:lnTo>
                    <a:pt x="58762" y="61986"/>
                  </a:lnTo>
                  <a:lnTo>
                    <a:pt x="57757" y="62915"/>
                  </a:lnTo>
                  <a:lnTo>
                    <a:pt x="56718" y="63808"/>
                  </a:lnTo>
                  <a:lnTo>
                    <a:pt x="55657" y="64663"/>
                  </a:lnTo>
                  <a:lnTo>
                    <a:pt x="54564" y="65477"/>
                  </a:lnTo>
                  <a:lnTo>
                    <a:pt x="53440" y="66252"/>
                  </a:lnTo>
                  <a:lnTo>
                    <a:pt x="52285" y="66986"/>
                  </a:lnTo>
                  <a:lnTo>
                    <a:pt x="51099" y="67680"/>
                  </a:lnTo>
                  <a:lnTo>
                    <a:pt x="49882" y="68333"/>
                  </a:lnTo>
                  <a:lnTo>
                    <a:pt x="48633" y="68947"/>
                  </a:lnTo>
                  <a:lnTo>
                    <a:pt x="47353" y="69520"/>
                  </a:lnTo>
                  <a:lnTo>
                    <a:pt x="46043" y="70053"/>
                  </a:lnTo>
                  <a:lnTo>
                    <a:pt x="44701" y="70546"/>
                  </a:lnTo>
                  <a:lnTo>
                    <a:pt x="43341" y="70995"/>
                  </a:lnTo>
                  <a:lnTo>
                    <a:pt x="41959" y="71396"/>
                  </a:lnTo>
                  <a:lnTo>
                    <a:pt x="40554" y="71751"/>
                  </a:lnTo>
                  <a:lnTo>
                    <a:pt x="39125" y="72058"/>
                  </a:lnTo>
                  <a:lnTo>
                    <a:pt x="37674" y="72318"/>
                  </a:lnTo>
                  <a:lnTo>
                    <a:pt x="36199" y="72531"/>
                  </a:lnTo>
                  <a:lnTo>
                    <a:pt x="34701" y="72696"/>
                  </a:lnTo>
                  <a:lnTo>
                    <a:pt x="33180" y="72814"/>
                  </a:lnTo>
                  <a:lnTo>
                    <a:pt x="31636" y="72885"/>
                  </a:lnTo>
                  <a:lnTo>
                    <a:pt x="30068" y="72909"/>
                  </a:lnTo>
                  <a:lnTo>
                    <a:pt x="28579" y="72887"/>
                  </a:lnTo>
                  <a:lnTo>
                    <a:pt x="27128" y="72822"/>
                  </a:lnTo>
                  <a:lnTo>
                    <a:pt x="25715" y="72714"/>
                  </a:lnTo>
                  <a:lnTo>
                    <a:pt x="24340" y="72563"/>
                  </a:lnTo>
                  <a:lnTo>
                    <a:pt x="23004" y="72368"/>
                  </a:lnTo>
                  <a:lnTo>
                    <a:pt x="21705" y="72131"/>
                  </a:lnTo>
                  <a:lnTo>
                    <a:pt x="20445" y="71850"/>
                  </a:lnTo>
                  <a:lnTo>
                    <a:pt x="19223" y="71525"/>
                  </a:lnTo>
                  <a:lnTo>
                    <a:pt x="18040" y="71158"/>
                  </a:lnTo>
                  <a:lnTo>
                    <a:pt x="16894" y="70747"/>
                  </a:lnTo>
                  <a:lnTo>
                    <a:pt x="15787" y="70287"/>
                  </a:lnTo>
                  <a:lnTo>
                    <a:pt x="14716" y="69793"/>
                  </a:lnTo>
                  <a:lnTo>
                    <a:pt x="13683" y="69266"/>
                  </a:lnTo>
                  <a:lnTo>
                    <a:pt x="12687" y="68703"/>
                  </a:lnTo>
                  <a:lnTo>
                    <a:pt x="11728" y="68107"/>
                  </a:lnTo>
                  <a:lnTo>
                    <a:pt x="10806" y="67476"/>
                  </a:lnTo>
                  <a:lnTo>
                    <a:pt x="9922" y="66812"/>
                  </a:lnTo>
                  <a:lnTo>
                    <a:pt x="9074" y="66113"/>
                  </a:lnTo>
                  <a:lnTo>
                    <a:pt x="8264" y="65380"/>
                  </a:lnTo>
                  <a:lnTo>
                    <a:pt x="7492" y="64612"/>
                  </a:lnTo>
                  <a:lnTo>
                    <a:pt x="6765" y="63803"/>
                  </a:lnTo>
                  <a:lnTo>
                    <a:pt x="6076" y="62963"/>
                  </a:lnTo>
                  <a:lnTo>
                    <a:pt x="5422" y="62093"/>
                  </a:lnTo>
                  <a:lnTo>
                    <a:pt x="4804" y="61193"/>
                  </a:lnTo>
                  <a:lnTo>
                    <a:pt x="4223" y="60263"/>
                  </a:lnTo>
                  <a:lnTo>
                    <a:pt x="3678" y="59303"/>
                  </a:lnTo>
                  <a:lnTo>
                    <a:pt x="3169" y="58312"/>
                  </a:lnTo>
                  <a:lnTo>
                    <a:pt x="2697" y="57291"/>
                  </a:lnTo>
                  <a:lnTo>
                    <a:pt x="2260" y="56240"/>
                  </a:lnTo>
                  <a:lnTo>
                    <a:pt x="1860" y="55159"/>
                  </a:lnTo>
                  <a:lnTo>
                    <a:pt x="1506" y="54052"/>
                  </a:lnTo>
                  <a:lnTo>
                    <a:pt x="1190" y="52923"/>
                  </a:lnTo>
                  <a:lnTo>
                    <a:pt x="911" y="51771"/>
                  </a:lnTo>
                  <a:lnTo>
                    <a:pt x="669" y="50598"/>
                  </a:lnTo>
                  <a:lnTo>
                    <a:pt x="465" y="49402"/>
                  </a:lnTo>
                  <a:lnTo>
                    <a:pt x="297" y="48184"/>
                  </a:lnTo>
                  <a:lnTo>
                    <a:pt x="167" y="46944"/>
                  </a:lnTo>
                  <a:lnTo>
                    <a:pt x="74" y="45682"/>
                  </a:lnTo>
                  <a:lnTo>
                    <a:pt x="18" y="44398"/>
                  </a:lnTo>
                  <a:lnTo>
                    <a:pt x="0" y="43092"/>
                  </a:lnTo>
                  <a:lnTo>
                    <a:pt x="2" y="42628"/>
                  </a:lnTo>
                  <a:lnTo>
                    <a:pt x="8" y="42162"/>
                  </a:lnTo>
                  <a:lnTo>
                    <a:pt x="18" y="41695"/>
                  </a:lnTo>
                  <a:lnTo>
                    <a:pt x="32" y="41225"/>
                  </a:lnTo>
                  <a:lnTo>
                    <a:pt x="50" y="40753"/>
                  </a:lnTo>
                  <a:lnTo>
                    <a:pt x="72" y="40280"/>
                  </a:lnTo>
                  <a:lnTo>
                    <a:pt x="98" y="39804"/>
                  </a:lnTo>
                  <a:lnTo>
                    <a:pt x="128" y="39326"/>
                  </a:lnTo>
                  <a:lnTo>
                    <a:pt x="162" y="38847"/>
                  </a:lnTo>
                  <a:lnTo>
                    <a:pt x="201" y="38365"/>
                  </a:lnTo>
                  <a:lnTo>
                    <a:pt x="253" y="37882"/>
                  </a:lnTo>
                  <a:lnTo>
                    <a:pt x="311" y="37398"/>
                  </a:lnTo>
                  <a:lnTo>
                    <a:pt x="374" y="36912"/>
                  </a:lnTo>
                  <a:lnTo>
                    <a:pt x="442" y="36426"/>
                  </a:lnTo>
                  <a:lnTo>
                    <a:pt x="515" y="35939"/>
                  </a:lnTo>
                  <a:lnTo>
                    <a:pt x="593" y="35451"/>
                  </a:lnTo>
                  <a:lnTo>
                    <a:pt x="676" y="34961"/>
                  </a:lnTo>
                  <a:lnTo>
                    <a:pt x="764" y="34471"/>
                  </a:lnTo>
                  <a:lnTo>
                    <a:pt x="857" y="33980"/>
                  </a:lnTo>
                  <a:lnTo>
                    <a:pt x="955" y="33488"/>
                  </a:lnTo>
                  <a:lnTo>
                    <a:pt x="1277" y="31993"/>
                  </a:lnTo>
                  <a:lnTo>
                    <a:pt x="1639" y="30525"/>
                  </a:lnTo>
                  <a:lnTo>
                    <a:pt x="2041" y="29084"/>
                  </a:lnTo>
                  <a:lnTo>
                    <a:pt x="2483" y="27671"/>
                  </a:lnTo>
                  <a:lnTo>
                    <a:pt x="2966" y="26285"/>
                  </a:lnTo>
                  <a:lnTo>
                    <a:pt x="3489" y="24925"/>
                  </a:lnTo>
                  <a:lnTo>
                    <a:pt x="4052" y="23594"/>
                  </a:lnTo>
                  <a:lnTo>
                    <a:pt x="4656" y="22289"/>
                  </a:lnTo>
                  <a:lnTo>
                    <a:pt x="5299" y="21011"/>
                  </a:lnTo>
                  <a:lnTo>
                    <a:pt x="5983" y="19760"/>
                  </a:lnTo>
                  <a:lnTo>
                    <a:pt x="6704" y="18542"/>
                  </a:lnTo>
                  <a:lnTo>
                    <a:pt x="7459" y="17359"/>
                  </a:lnTo>
                  <a:lnTo>
                    <a:pt x="8249" y="16213"/>
                  </a:lnTo>
                  <a:lnTo>
                    <a:pt x="9072" y="15102"/>
                  </a:lnTo>
                  <a:lnTo>
                    <a:pt x="9930" y="14028"/>
                  </a:lnTo>
                  <a:lnTo>
                    <a:pt x="10822" y="12990"/>
                  </a:lnTo>
                  <a:lnTo>
                    <a:pt x="11748" y="11989"/>
                  </a:lnTo>
                  <a:lnTo>
                    <a:pt x="12709" y="11023"/>
                  </a:lnTo>
                  <a:lnTo>
                    <a:pt x="13703" y="10094"/>
                  </a:lnTo>
                  <a:lnTo>
                    <a:pt x="14732" y="9201"/>
                  </a:lnTo>
                  <a:lnTo>
                    <a:pt x="15803" y="8337"/>
                  </a:lnTo>
                  <a:lnTo>
                    <a:pt x="16904" y="7514"/>
                  </a:lnTo>
                  <a:lnTo>
                    <a:pt x="18036" y="6732"/>
                  </a:lnTo>
                  <a:lnTo>
                    <a:pt x="19197" y="5991"/>
                  </a:lnTo>
                  <a:lnTo>
                    <a:pt x="20389" y="5292"/>
                  </a:lnTo>
                  <a:lnTo>
                    <a:pt x="21611" y="4634"/>
                  </a:lnTo>
                  <a:lnTo>
                    <a:pt x="22863" y="4017"/>
                  </a:lnTo>
                  <a:lnTo>
                    <a:pt x="24145" y="3441"/>
                  </a:lnTo>
                  <a:lnTo>
                    <a:pt x="25457" y="2906"/>
                  </a:lnTo>
                  <a:lnTo>
                    <a:pt x="26800" y="2413"/>
                  </a:lnTo>
                  <a:lnTo>
                    <a:pt x="28170" y="1954"/>
                  </a:lnTo>
                  <a:lnTo>
                    <a:pt x="29564" y="1544"/>
                  </a:lnTo>
                  <a:lnTo>
                    <a:pt x="30982" y="1182"/>
                  </a:lnTo>
                  <a:lnTo>
                    <a:pt x="32424" y="868"/>
                  </a:lnTo>
                  <a:lnTo>
                    <a:pt x="33890" y="603"/>
                  </a:lnTo>
                  <a:lnTo>
                    <a:pt x="35380" y="386"/>
                  </a:lnTo>
                  <a:lnTo>
                    <a:pt x="36895" y="217"/>
                  </a:lnTo>
                  <a:lnTo>
                    <a:pt x="38433" y="96"/>
                  </a:lnTo>
                  <a:lnTo>
                    <a:pt x="39996" y="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048252" y="4119665"/>
              <a:ext cx="52444" cy="57372"/>
            </a:xfrm>
            <a:custGeom>
              <a:avLst/>
              <a:pathLst>
                <a:path w="52444" h="57372">
                  <a:moveTo>
                    <a:pt x="31527" y="0"/>
                  </a:moveTo>
                  <a:lnTo>
                    <a:pt x="30224" y="18"/>
                  </a:lnTo>
                  <a:lnTo>
                    <a:pt x="28950" y="74"/>
                  </a:lnTo>
                  <a:lnTo>
                    <a:pt x="27706" y="167"/>
                  </a:lnTo>
                  <a:lnTo>
                    <a:pt x="26490" y="297"/>
                  </a:lnTo>
                  <a:lnTo>
                    <a:pt x="25304" y="465"/>
                  </a:lnTo>
                  <a:lnTo>
                    <a:pt x="24147" y="669"/>
                  </a:lnTo>
                  <a:lnTo>
                    <a:pt x="23019" y="911"/>
                  </a:lnTo>
                  <a:lnTo>
                    <a:pt x="21921" y="1190"/>
                  </a:lnTo>
                  <a:lnTo>
                    <a:pt x="20851" y="1506"/>
                  </a:lnTo>
                  <a:lnTo>
                    <a:pt x="19811" y="1860"/>
                  </a:lnTo>
                  <a:lnTo>
                    <a:pt x="18798" y="2249"/>
                  </a:lnTo>
                  <a:lnTo>
                    <a:pt x="17812" y="2671"/>
                  </a:lnTo>
                  <a:lnTo>
                    <a:pt x="16851" y="3126"/>
                  </a:lnTo>
                  <a:lnTo>
                    <a:pt x="15917" y="3614"/>
                  </a:lnTo>
                  <a:lnTo>
                    <a:pt x="15009" y="4135"/>
                  </a:lnTo>
                  <a:lnTo>
                    <a:pt x="14127" y="4690"/>
                  </a:lnTo>
                  <a:lnTo>
                    <a:pt x="13271" y="5278"/>
                  </a:lnTo>
                  <a:lnTo>
                    <a:pt x="12441" y="5899"/>
                  </a:lnTo>
                  <a:lnTo>
                    <a:pt x="11638" y="6553"/>
                  </a:lnTo>
                  <a:lnTo>
                    <a:pt x="10860" y="7240"/>
                  </a:lnTo>
                  <a:lnTo>
                    <a:pt x="10119" y="7960"/>
                  </a:lnTo>
                  <a:lnTo>
                    <a:pt x="9404" y="8710"/>
                  </a:lnTo>
                  <a:lnTo>
                    <a:pt x="8715" y="9492"/>
                  </a:lnTo>
                  <a:lnTo>
                    <a:pt x="8053" y="10305"/>
                  </a:lnTo>
                  <a:lnTo>
                    <a:pt x="7416" y="11150"/>
                  </a:lnTo>
                  <a:lnTo>
                    <a:pt x="6806" y="12025"/>
                  </a:lnTo>
                  <a:lnTo>
                    <a:pt x="6221" y="12932"/>
                  </a:lnTo>
                  <a:lnTo>
                    <a:pt x="5663" y="13869"/>
                  </a:lnTo>
                  <a:lnTo>
                    <a:pt x="5131" y="14838"/>
                  </a:lnTo>
                  <a:lnTo>
                    <a:pt x="4625" y="15838"/>
                  </a:lnTo>
                  <a:lnTo>
                    <a:pt x="4144" y="16868"/>
                  </a:lnTo>
                  <a:lnTo>
                    <a:pt x="3686" y="17924"/>
                  </a:lnTo>
                  <a:lnTo>
                    <a:pt x="3251" y="19008"/>
                  </a:lnTo>
                  <a:lnTo>
                    <a:pt x="2839" y="20118"/>
                  </a:lnTo>
                  <a:lnTo>
                    <a:pt x="2451" y="21256"/>
                  </a:lnTo>
                  <a:lnTo>
                    <a:pt x="2085" y="22421"/>
                  </a:lnTo>
                  <a:lnTo>
                    <a:pt x="1743" y="23614"/>
                  </a:lnTo>
                  <a:lnTo>
                    <a:pt x="1423" y="24833"/>
                  </a:lnTo>
                  <a:lnTo>
                    <a:pt x="1127" y="26079"/>
                  </a:lnTo>
                  <a:lnTo>
                    <a:pt x="854" y="27353"/>
                  </a:lnTo>
                  <a:lnTo>
                    <a:pt x="766" y="27786"/>
                  </a:lnTo>
                  <a:lnTo>
                    <a:pt x="683" y="28220"/>
                  </a:lnTo>
                  <a:lnTo>
                    <a:pt x="605" y="28655"/>
                  </a:lnTo>
                  <a:lnTo>
                    <a:pt x="532" y="29091"/>
                  </a:lnTo>
                  <a:lnTo>
                    <a:pt x="465" y="29528"/>
                  </a:lnTo>
                  <a:lnTo>
                    <a:pt x="402" y="29966"/>
                  </a:lnTo>
                  <a:lnTo>
                    <a:pt x="344" y="30405"/>
                  </a:lnTo>
                  <a:lnTo>
                    <a:pt x="291" y="30845"/>
                  </a:lnTo>
                  <a:lnTo>
                    <a:pt x="243" y="31286"/>
                  </a:lnTo>
                  <a:lnTo>
                    <a:pt x="201" y="31728"/>
                  </a:lnTo>
                  <a:lnTo>
                    <a:pt x="162" y="32158"/>
                  </a:lnTo>
                  <a:lnTo>
                    <a:pt x="128" y="32585"/>
                  </a:lnTo>
                  <a:lnTo>
                    <a:pt x="98" y="33007"/>
                  </a:lnTo>
                  <a:lnTo>
                    <a:pt x="72" y="33425"/>
                  </a:lnTo>
                  <a:lnTo>
                    <a:pt x="50" y="33840"/>
                  </a:lnTo>
                  <a:lnTo>
                    <a:pt x="32" y="34250"/>
                  </a:lnTo>
                  <a:lnTo>
                    <a:pt x="18" y="34656"/>
                  </a:lnTo>
                  <a:lnTo>
                    <a:pt x="8" y="35058"/>
                  </a:lnTo>
                  <a:lnTo>
                    <a:pt x="2" y="35457"/>
                  </a:lnTo>
                  <a:lnTo>
                    <a:pt x="0" y="35851"/>
                  </a:lnTo>
                  <a:lnTo>
                    <a:pt x="14" y="36914"/>
                  </a:lnTo>
                  <a:lnTo>
                    <a:pt x="56" y="37951"/>
                  </a:lnTo>
                  <a:lnTo>
                    <a:pt x="126" y="38961"/>
                  </a:lnTo>
                  <a:lnTo>
                    <a:pt x="225" y="39946"/>
                  </a:lnTo>
                  <a:lnTo>
                    <a:pt x="351" y="40904"/>
                  </a:lnTo>
                  <a:lnTo>
                    <a:pt x="506" y="41836"/>
                  </a:lnTo>
                  <a:lnTo>
                    <a:pt x="689" y="42743"/>
                  </a:lnTo>
                  <a:lnTo>
                    <a:pt x="901" y="43622"/>
                  </a:lnTo>
                  <a:lnTo>
                    <a:pt x="1140" y="44476"/>
                  </a:lnTo>
                  <a:lnTo>
                    <a:pt x="1407" y="45304"/>
                  </a:lnTo>
                  <a:lnTo>
                    <a:pt x="1702" y="46095"/>
                  </a:lnTo>
                  <a:lnTo>
                    <a:pt x="2021" y="46861"/>
                  </a:lnTo>
                  <a:lnTo>
                    <a:pt x="2365" y="47600"/>
                  </a:lnTo>
                  <a:lnTo>
                    <a:pt x="2735" y="48313"/>
                  </a:lnTo>
                  <a:lnTo>
                    <a:pt x="3130" y="49000"/>
                  </a:lnTo>
                  <a:lnTo>
                    <a:pt x="3549" y="49660"/>
                  </a:lnTo>
                  <a:lnTo>
                    <a:pt x="3994" y="50295"/>
                  </a:lnTo>
                  <a:lnTo>
                    <a:pt x="4465" y="50903"/>
                  </a:lnTo>
                  <a:lnTo>
                    <a:pt x="4960" y="51486"/>
                  </a:lnTo>
                  <a:lnTo>
                    <a:pt x="5480" y="52042"/>
                  </a:lnTo>
                  <a:lnTo>
                    <a:pt x="6035" y="52562"/>
                  </a:lnTo>
                  <a:lnTo>
                    <a:pt x="6613" y="53055"/>
                  </a:lnTo>
                  <a:lnTo>
                    <a:pt x="7214" y="53523"/>
                  </a:lnTo>
                  <a:lnTo>
                    <a:pt x="7838" y="53965"/>
                  </a:lnTo>
                  <a:lnTo>
                    <a:pt x="8485" y="54380"/>
                  </a:lnTo>
                  <a:lnTo>
                    <a:pt x="9155" y="54769"/>
                  </a:lnTo>
                  <a:lnTo>
                    <a:pt x="9848" y="55132"/>
                  </a:lnTo>
                  <a:lnTo>
                    <a:pt x="10565" y="55469"/>
                  </a:lnTo>
                  <a:lnTo>
                    <a:pt x="11304" y="55780"/>
                  </a:lnTo>
                  <a:lnTo>
                    <a:pt x="12067" y="56064"/>
                  </a:lnTo>
                  <a:lnTo>
                    <a:pt x="12862" y="56313"/>
                  </a:lnTo>
                  <a:lnTo>
                    <a:pt x="13676" y="56535"/>
                  </a:lnTo>
                  <a:lnTo>
                    <a:pt x="14511" y="56731"/>
                  </a:lnTo>
                  <a:lnTo>
                    <a:pt x="15366" y="56901"/>
                  </a:lnTo>
                  <a:lnTo>
                    <a:pt x="16241" y="57045"/>
                  </a:lnTo>
                  <a:lnTo>
                    <a:pt x="17136" y="57163"/>
                  </a:lnTo>
                  <a:lnTo>
                    <a:pt x="18051" y="57254"/>
                  </a:lnTo>
                  <a:lnTo>
                    <a:pt x="18986" y="57319"/>
                  </a:lnTo>
                  <a:lnTo>
                    <a:pt x="19941" y="57359"/>
                  </a:lnTo>
                  <a:lnTo>
                    <a:pt x="20917" y="57372"/>
                  </a:lnTo>
                  <a:lnTo>
                    <a:pt x="22229" y="57353"/>
                  </a:lnTo>
                  <a:lnTo>
                    <a:pt x="23512" y="57297"/>
                  </a:lnTo>
                  <a:lnTo>
                    <a:pt x="24764" y="57204"/>
                  </a:lnTo>
                  <a:lnTo>
                    <a:pt x="25985" y="57074"/>
                  </a:lnTo>
                  <a:lnTo>
                    <a:pt x="27177" y="56907"/>
                  </a:lnTo>
                  <a:lnTo>
                    <a:pt x="28339" y="56702"/>
                  </a:lnTo>
                  <a:lnTo>
                    <a:pt x="29470" y="56460"/>
                  </a:lnTo>
                  <a:lnTo>
                    <a:pt x="30571" y="56181"/>
                  </a:lnTo>
                  <a:lnTo>
                    <a:pt x="31642" y="55865"/>
                  </a:lnTo>
                  <a:lnTo>
                    <a:pt x="32683" y="55511"/>
                  </a:lnTo>
                  <a:lnTo>
                    <a:pt x="33705" y="55113"/>
                  </a:lnTo>
                  <a:lnTo>
                    <a:pt x="34698" y="54683"/>
                  </a:lnTo>
                  <a:lnTo>
                    <a:pt x="35664" y="54220"/>
                  </a:lnTo>
                  <a:lnTo>
                    <a:pt x="36601" y="53725"/>
                  </a:lnTo>
                  <a:lnTo>
                    <a:pt x="37510" y="53198"/>
                  </a:lnTo>
                  <a:lnTo>
                    <a:pt x="38391" y="52639"/>
                  </a:lnTo>
                  <a:lnTo>
                    <a:pt x="39244" y="52048"/>
                  </a:lnTo>
                  <a:lnTo>
                    <a:pt x="40069" y="51424"/>
                  </a:lnTo>
                  <a:lnTo>
                    <a:pt x="40865" y="50769"/>
                  </a:lnTo>
                  <a:lnTo>
                    <a:pt x="41633" y="50081"/>
                  </a:lnTo>
                  <a:lnTo>
                    <a:pt x="42374" y="49352"/>
                  </a:lnTo>
                  <a:lnTo>
                    <a:pt x="43090" y="48594"/>
                  </a:lnTo>
                  <a:lnTo>
                    <a:pt x="43778" y="47808"/>
                  </a:lnTo>
                  <a:lnTo>
                    <a:pt x="44441" y="46991"/>
                  </a:lnTo>
                  <a:lnTo>
                    <a:pt x="45078" y="46146"/>
                  </a:lnTo>
                  <a:lnTo>
                    <a:pt x="45688" y="45272"/>
                  </a:lnTo>
                  <a:lnTo>
                    <a:pt x="46272" y="44368"/>
                  </a:lnTo>
                  <a:lnTo>
                    <a:pt x="46831" y="43435"/>
                  </a:lnTo>
                  <a:lnTo>
                    <a:pt x="47363" y="42474"/>
                  </a:lnTo>
                  <a:lnTo>
                    <a:pt x="47868" y="41482"/>
                  </a:lnTo>
                  <a:lnTo>
                    <a:pt x="48359" y="40455"/>
                  </a:lnTo>
                  <a:lnTo>
                    <a:pt x="48824" y="39403"/>
                  </a:lnTo>
                  <a:lnTo>
                    <a:pt x="49264" y="38327"/>
                  </a:lnTo>
                  <a:lnTo>
                    <a:pt x="49679" y="37227"/>
                  </a:lnTo>
                  <a:lnTo>
                    <a:pt x="50068" y="36102"/>
                  </a:lnTo>
                  <a:lnTo>
                    <a:pt x="50433" y="34954"/>
                  </a:lnTo>
                  <a:lnTo>
                    <a:pt x="50772" y="33781"/>
                  </a:lnTo>
                  <a:lnTo>
                    <a:pt x="51086" y="32585"/>
                  </a:lnTo>
                  <a:lnTo>
                    <a:pt x="51376" y="31364"/>
                  </a:lnTo>
                  <a:lnTo>
                    <a:pt x="51640" y="30119"/>
                  </a:lnTo>
                  <a:lnTo>
                    <a:pt x="51727" y="29695"/>
                  </a:lnTo>
                  <a:lnTo>
                    <a:pt x="51808" y="29268"/>
                  </a:lnTo>
                  <a:lnTo>
                    <a:pt x="51884" y="28838"/>
                  </a:lnTo>
                  <a:lnTo>
                    <a:pt x="51953" y="28405"/>
                  </a:lnTo>
                  <a:lnTo>
                    <a:pt x="52017" y="27969"/>
                  </a:lnTo>
                  <a:lnTo>
                    <a:pt x="52074" y="27530"/>
                  </a:lnTo>
                  <a:lnTo>
                    <a:pt x="52125" y="27088"/>
                  </a:lnTo>
                  <a:lnTo>
                    <a:pt x="52171" y="26643"/>
                  </a:lnTo>
                  <a:lnTo>
                    <a:pt x="52210" y="26195"/>
                  </a:lnTo>
                  <a:lnTo>
                    <a:pt x="52243" y="25744"/>
                  </a:lnTo>
                  <a:lnTo>
                    <a:pt x="52281" y="25295"/>
                  </a:lnTo>
                  <a:lnTo>
                    <a:pt x="52315" y="24853"/>
                  </a:lnTo>
                  <a:lnTo>
                    <a:pt x="52345" y="24418"/>
                  </a:lnTo>
                  <a:lnTo>
                    <a:pt x="52372" y="23990"/>
                  </a:lnTo>
                  <a:lnTo>
                    <a:pt x="52394" y="23569"/>
                  </a:lnTo>
                  <a:lnTo>
                    <a:pt x="52412" y="23156"/>
                  </a:lnTo>
                  <a:lnTo>
                    <a:pt x="52426" y="22749"/>
                  </a:lnTo>
                  <a:lnTo>
                    <a:pt x="52436" y="22349"/>
                  </a:lnTo>
                  <a:lnTo>
                    <a:pt x="52442" y="21956"/>
                  </a:lnTo>
                  <a:lnTo>
                    <a:pt x="52444" y="21571"/>
                  </a:lnTo>
                  <a:lnTo>
                    <a:pt x="52429" y="20508"/>
                  </a:lnTo>
                  <a:lnTo>
                    <a:pt x="52386" y="19473"/>
                  </a:lnTo>
                  <a:lnTo>
                    <a:pt x="52313" y="18465"/>
                  </a:lnTo>
                  <a:lnTo>
                    <a:pt x="52211" y="17484"/>
                  </a:lnTo>
                  <a:lnTo>
                    <a:pt x="52079" y="16530"/>
                  </a:lnTo>
                  <a:lnTo>
                    <a:pt x="51919" y="15603"/>
                  </a:lnTo>
                  <a:lnTo>
                    <a:pt x="51730" y="14704"/>
                  </a:lnTo>
                  <a:lnTo>
                    <a:pt x="51511" y="13831"/>
                  </a:lnTo>
                  <a:lnTo>
                    <a:pt x="51263" y="12986"/>
                  </a:lnTo>
                  <a:lnTo>
                    <a:pt x="50986" y="12168"/>
                  </a:lnTo>
                  <a:lnTo>
                    <a:pt x="50682" y="11367"/>
                  </a:lnTo>
                  <a:lnTo>
                    <a:pt x="50352" y="10595"/>
                  </a:lnTo>
                  <a:lnTo>
                    <a:pt x="49998" y="9851"/>
                  </a:lnTo>
                  <a:lnTo>
                    <a:pt x="49618" y="9135"/>
                  </a:lnTo>
                  <a:lnTo>
                    <a:pt x="49213" y="8447"/>
                  </a:lnTo>
                  <a:lnTo>
                    <a:pt x="48783" y="7787"/>
                  </a:lnTo>
                  <a:lnTo>
                    <a:pt x="48328" y="7156"/>
                  </a:lnTo>
                  <a:lnTo>
                    <a:pt x="47848" y="6552"/>
                  </a:lnTo>
                  <a:lnTo>
                    <a:pt x="47343" y="5977"/>
                  </a:lnTo>
                  <a:lnTo>
                    <a:pt x="46812" y="5430"/>
                  </a:lnTo>
                  <a:lnTo>
                    <a:pt x="46258" y="4901"/>
                  </a:lnTo>
                  <a:lnTo>
                    <a:pt x="45680" y="4398"/>
                  </a:lnTo>
                  <a:lnTo>
                    <a:pt x="45079" y="3923"/>
                  </a:lnTo>
                  <a:lnTo>
                    <a:pt x="44455" y="3475"/>
                  </a:lnTo>
                  <a:lnTo>
                    <a:pt x="43808" y="3054"/>
                  </a:lnTo>
                  <a:lnTo>
                    <a:pt x="43138" y="2660"/>
                  </a:lnTo>
                  <a:lnTo>
                    <a:pt x="42444" y="2294"/>
                  </a:lnTo>
                  <a:lnTo>
                    <a:pt x="41728" y="1954"/>
                  </a:lnTo>
                  <a:lnTo>
                    <a:pt x="40988" y="1642"/>
                  </a:lnTo>
                  <a:lnTo>
                    <a:pt x="40225" y="1357"/>
                  </a:lnTo>
                  <a:lnTo>
                    <a:pt x="39442" y="1099"/>
                  </a:lnTo>
                  <a:lnTo>
                    <a:pt x="38639" y="868"/>
                  </a:lnTo>
                  <a:lnTo>
                    <a:pt x="37816" y="665"/>
                  </a:lnTo>
                  <a:lnTo>
                    <a:pt x="36975" y="488"/>
                  </a:lnTo>
                  <a:lnTo>
                    <a:pt x="36115" y="339"/>
                  </a:lnTo>
                  <a:lnTo>
                    <a:pt x="35235" y="217"/>
                  </a:lnTo>
                  <a:lnTo>
                    <a:pt x="34337" y="122"/>
                  </a:lnTo>
                  <a:lnTo>
                    <a:pt x="33419" y="54"/>
                  </a:lnTo>
                  <a:lnTo>
                    <a:pt x="32482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118848" y="4111922"/>
              <a:ext cx="69238" cy="72909"/>
            </a:xfrm>
            <a:custGeom>
              <a:avLst/>
              <a:pathLst>
                <a:path w="69238" h="72909">
                  <a:moveTo>
                    <a:pt x="62601" y="54958"/>
                  </a:moveTo>
                  <a:lnTo>
                    <a:pt x="62102" y="55688"/>
                  </a:lnTo>
                  <a:lnTo>
                    <a:pt x="61591" y="56410"/>
                  </a:lnTo>
                  <a:lnTo>
                    <a:pt x="61068" y="57124"/>
                  </a:lnTo>
                  <a:lnTo>
                    <a:pt x="60533" y="57830"/>
                  </a:lnTo>
                  <a:lnTo>
                    <a:pt x="59986" y="58528"/>
                  </a:lnTo>
                  <a:lnTo>
                    <a:pt x="59427" y="59218"/>
                  </a:lnTo>
                  <a:lnTo>
                    <a:pt x="58856" y="59900"/>
                  </a:lnTo>
                  <a:lnTo>
                    <a:pt x="58273" y="60574"/>
                  </a:lnTo>
                  <a:lnTo>
                    <a:pt x="57677" y="61239"/>
                  </a:lnTo>
                  <a:lnTo>
                    <a:pt x="57070" y="61897"/>
                  </a:lnTo>
                  <a:lnTo>
                    <a:pt x="56448" y="62543"/>
                  </a:lnTo>
                  <a:lnTo>
                    <a:pt x="55807" y="63172"/>
                  </a:lnTo>
                  <a:lnTo>
                    <a:pt x="55148" y="63786"/>
                  </a:lnTo>
                  <a:lnTo>
                    <a:pt x="54471" y="64383"/>
                  </a:lnTo>
                  <a:lnTo>
                    <a:pt x="53777" y="64964"/>
                  </a:lnTo>
                  <a:lnTo>
                    <a:pt x="53064" y="65530"/>
                  </a:lnTo>
                  <a:lnTo>
                    <a:pt x="52332" y="66079"/>
                  </a:lnTo>
                  <a:lnTo>
                    <a:pt x="51583" y="66612"/>
                  </a:lnTo>
                  <a:lnTo>
                    <a:pt x="50816" y="67129"/>
                  </a:lnTo>
                  <a:lnTo>
                    <a:pt x="50030" y="67629"/>
                  </a:lnTo>
                  <a:lnTo>
                    <a:pt x="49235" y="68102"/>
                  </a:lnTo>
                  <a:lnTo>
                    <a:pt x="48415" y="68557"/>
                  </a:lnTo>
                  <a:lnTo>
                    <a:pt x="47573" y="68991"/>
                  </a:lnTo>
                  <a:lnTo>
                    <a:pt x="46708" y="69407"/>
                  </a:lnTo>
                  <a:lnTo>
                    <a:pt x="45819" y="69804"/>
                  </a:lnTo>
                  <a:lnTo>
                    <a:pt x="44908" y="70182"/>
                  </a:lnTo>
                  <a:lnTo>
                    <a:pt x="43973" y="70540"/>
                  </a:lnTo>
                  <a:lnTo>
                    <a:pt x="43015" y="70880"/>
                  </a:lnTo>
                  <a:lnTo>
                    <a:pt x="42034" y="71200"/>
                  </a:lnTo>
                  <a:lnTo>
                    <a:pt x="41030" y="71501"/>
                  </a:lnTo>
                  <a:lnTo>
                    <a:pt x="40010" y="71769"/>
                  </a:lnTo>
                  <a:lnTo>
                    <a:pt x="38960" y="72008"/>
                  </a:lnTo>
                  <a:lnTo>
                    <a:pt x="37882" y="72219"/>
                  </a:lnTo>
                  <a:lnTo>
                    <a:pt x="36774" y="72402"/>
                  </a:lnTo>
                  <a:lnTo>
                    <a:pt x="35637" y="72557"/>
                  </a:lnTo>
                  <a:lnTo>
                    <a:pt x="34471" y="72684"/>
                  </a:lnTo>
                  <a:lnTo>
                    <a:pt x="33276" y="72782"/>
                  </a:lnTo>
                  <a:lnTo>
                    <a:pt x="32052" y="72853"/>
                  </a:lnTo>
                  <a:lnTo>
                    <a:pt x="30798" y="72895"/>
                  </a:lnTo>
                  <a:lnTo>
                    <a:pt x="29515" y="72909"/>
                  </a:lnTo>
                  <a:lnTo>
                    <a:pt x="28046" y="72886"/>
                  </a:lnTo>
                  <a:lnTo>
                    <a:pt x="26613" y="72816"/>
                  </a:lnTo>
                  <a:lnTo>
                    <a:pt x="25218" y="72701"/>
                  </a:lnTo>
                  <a:lnTo>
                    <a:pt x="23860" y="72539"/>
                  </a:lnTo>
                  <a:lnTo>
                    <a:pt x="22539" y="72331"/>
                  </a:lnTo>
                  <a:lnTo>
                    <a:pt x="21255" y="72076"/>
                  </a:lnTo>
                  <a:lnTo>
                    <a:pt x="20008" y="71776"/>
                  </a:lnTo>
                  <a:lnTo>
                    <a:pt x="18799" y="71429"/>
                  </a:lnTo>
                  <a:lnTo>
                    <a:pt x="17627" y="71035"/>
                  </a:lnTo>
                  <a:lnTo>
                    <a:pt x="16492" y="70596"/>
                  </a:lnTo>
                  <a:lnTo>
                    <a:pt x="15405" y="70117"/>
                  </a:lnTo>
                  <a:lnTo>
                    <a:pt x="14354" y="69604"/>
                  </a:lnTo>
                  <a:lnTo>
                    <a:pt x="13341" y="69059"/>
                  </a:lnTo>
                  <a:lnTo>
                    <a:pt x="12365" y="68480"/>
                  </a:lnTo>
                  <a:lnTo>
                    <a:pt x="11426" y="67868"/>
                  </a:lnTo>
                  <a:lnTo>
                    <a:pt x="10525" y="67223"/>
                  </a:lnTo>
                  <a:lnTo>
                    <a:pt x="9660" y="66545"/>
                  </a:lnTo>
                  <a:lnTo>
                    <a:pt x="8833" y="65833"/>
                  </a:lnTo>
                  <a:lnTo>
                    <a:pt x="8043" y="65089"/>
                  </a:lnTo>
                  <a:lnTo>
                    <a:pt x="7290" y="64311"/>
                  </a:lnTo>
                  <a:lnTo>
                    <a:pt x="6575" y="63493"/>
                  </a:lnTo>
                  <a:lnTo>
                    <a:pt x="5897" y="62647"/>
                  </a:lnTo>
                  <a:lnTo>
                    <a:pt x="5256" y="61775"/>
                  </a:lnTo>
                  <a:lnTo>
                    <a:pt x="4652" y="60875"/>
                  </a:lnTo>
                  <a:lnTo>
                    <a:pt x="4085" y="59949"/>
                  </a:lnTo>
                  <a:lnTo>
                    <a:pt x="3555" y="58995"/>
                  </a:lnTo>
                  <a:lnTo>
                    <a:pt x="3063" y="58014"/>
                  </a:lnTo>
                  <a:lnTo>
                    <a:pt x="2608" y="57006"/>
                  </a:lnTo>
                  <a:lnTo>
                    <a:pt x="2190" y="55970"/>
                  </a:lnTo>
                  <a:lnTo>
                    <a:pt x="1810" y="54908"/>
                  </a:lnTo>
                  <a:lnTo>
                    <a:pt x="1466" y="53814"/>
                  </a:lnTo>
                  <a:lnTo>
                    <a:pt x="1158" y="52706"/>
                  </a:lnTo>
                  <a:lnTo>
                    <a:pt x="886" y="51582"/>
                  </a:lnTo>
                  <a:lnTo>
                    <a:pt x="651" y="50443"/>
                  </a:lnTo>
                  <a:lnTo>
                    <a:pt x="452" y="49289"/>
                  </a:lnTo>
                  <a:lnTo>
                    <a:pt x="289" y="48120"/>
                  </a:lnTo>
                  <a:lnTo>
                    <a:pt x="162" y="46936"/>
                  </a:lnTo>
                  <a:lnTo>
                    <a:pt x="72" y="45736"/>
                  </a:lnTo>
                  <a:lnTo>
                    <a:pt x="18" y="44522"/>
                  </a:lnTo>
                  <a:lnTo>
                    <a:pt x="0" y="43293"/>
                  </a:lnTo>
                  <a:lnTo>
                    <a:pt x="13" y="42052"/>
                  </a:lnTo>
                  <a:lnTo>
                    <a:pt x="54" y="40823"/>
                  </a:lnTo>
                  <a:lnTo>
                    <a:pt x="122" y="39606"/>
                  </a:lnTo>
                  <a:lnTo>
                    <a:pt x="217" y="38401"/>
                  </a:lnTo>
                  <a:lnTo>
                    <a:pt x="339" y="37208"/>
                  </a:lnTo>
                  <a:lnTo>
                    <a:pt x="488" y="36028"/>
                  </a:lnTo>
                  <a:lnTo>
                    <a:pt x="665" y="34859"/>
                  </a:lnTo>
                  <a:lnTo>
                    <a:pt x="868" y="33703"/>
                  </a:lnTo>
                  <a:lnTo>
                    <a:pt x="1099" y="32558"/>
                  </a:lnTo>
                  <a:lnTo>
                    <a:pt x="1357" y="31426"/>
                  </a:lnTo>
                  <a:lnTo>
                    <a:pt x="1640" y="30308"/>
                  </a:lnTo>
                  <a:lnTo>
                    <a:pt x="1946" y="29208"/>
                  </a:lnTo>
                  <a:lnTo>
                    <a:pt x="2276" y="28124"/>
                  </a:lnTo>
                  <a:lnTo>
                    <a:pt x="2628" y="27057"/>
                  </a:lnTo>
                  <a:lnTo>
                    <a:pt x="3004" y="26008"/>
                  </a:lnTo>
                  <a:lnTo>
                    <a:pt x="3403" y="24976"/>
                  </a:lnTo>
                  <a:lnTo>
                    <a:pt x="3824" y="23961"/>
                  </a:lnTo>
                  <a:lnTo>
                    <a:pt x="4269" y="22962"/>
                  </a:lnTo>
                  <a:lnTo>
                    <a:pt x="4738" y="21981"/>
                  </a:lnTo>
                  <a:lnTo>
                    <a:pt x="5229" y="21018"/>
                  </a:lnTo>
                  <a:lnTo>
                    <a:pt x="5743" y="20062"/>
                  </a:lnTo>
                  <a:lnTo>
                    <a:pt x="6279" y="19125"/>
                  </a:lnTo>
                  <a:lnTo>
                    <a:pt x="6837" y="18207"/>
                  </a:lnTo>
                  <a:lnTo>
                    <a:pt x="7417" y="17309"/>
                  </a:lnTo>
                  <a:lnTo>
                    <a:pt x="8020" y="16429"/>
                  </a:lnTo>
                  <a:lnTo>
                    <a:pt x="8644" y="15569"/>
                  </a:lnTo>
                  <a:lnTo>
                    <a:pt x="9291" y="14728"/>
                  </a:lnTo>
                  <a:lnTo>
                    <a:pt x="9959" y="13906"/>
                  </a:lnTo>
                  <a:lnTo>
                    <a:pt x="10650" y="13103"/>
                  </a:lnTo>
                  <a:lnTo>
                    <a:pt x="11363" y="12319"/>
                  </a:lnTo>
                  <a:lnTo>
                    <a:pt x="12096" y="11546"/>
                  </a:lnTo>
                  <a:lnTo>
                    <a:pt x="12848" y="10798"/>
                  </a:lnTo>
                  <a:lnTo>
                    <a:pt x="13617" y="10074"/>
                  </a:lnTo>
                  <a:lnTo>
                    <a:pt x="14404" y="9374"/>
                  </a:lnTo>
                  <a:lnTo>
                    <a:pt x="15210" y="8698"/>
                  </a:lnTo>
                  <a:lnTo>
                    <a:pt x="16034" y="8047"/>
                  </a:lnTo>
                  <a:lnTo>
                    <a:pt x="16875" y="7419"/>
                  </a:lnTo>
                  <a:lnTo>
                    <a:pt x="17735" y="6816"/>
                  </a:lnTo>
                  <a:lnTo>
                    <a:pt x="18613" y="6237"/>
                  </a:lnTo>
                  <a:lnTo>
                    <a:pt x="19509" y="5681"/>
                  </a:lnTo>
                  <a:lnTo>
                    <a:pt x="20432" y="5151"/>
                  </a:lnTo>
                  <a:lnTo>
                    <a:pt x="21372" y="4646"/>
                  </a:lnTo>
                  <a:lnTo>
                    <a:pt x="22327" y="4165"/>
                  </a:lnTo>
                  <a:lnTo>
                    <a:pt x="23298" y="3710"/>
                  </a:lnTo>
                  <a:lnTo>
                    <a:pt x="24286" y="3280"/>
                  </a:lnTo>
                  <a:lnTo>
                    <a:pt x="25290" y="2876"/>
                  </a:lnTo>
                  <a:lnTo>
                    <a:pt x="26309" y="2496"/>
                  </a:lnTo>
                  <a:lnTo>
                    <a:pt x="27345" y="2142"/>
                  </a:lnTo>
                  <a:lnTo>
                    <a:pt x="28397" y="1812"/>
                  </a:lnTo>
                  <a:lnTo>
                    <a:pt x="29465" y="1508"/>
                  </a:lnTo>
                  <a:lnTo>
                    <a:pt x="30548" y="1221"/>
                  </a:lnTo>
                  <a:lnTo>
                    <a:pt x="31643" y="965"/>
                  </a:lnTo>
                  <a:lnTo>
                    <a:pt x="32752" y="739"/>
                  </a:lnTo>
                  <a:lnTo>
                    <a:pt x="33874" y="543"/>
                  </a:lnTo>
                  <a:lnTo>
                    <a:pt x="35009" y="377"/>
                  </a:lnTo>
                  <a:lnTo>
                    <a:pt x="36157" y="241"/>
                  </a:lnTo>
                  <a:lnTo>
                    <a:pt x="37318" y="135"/>
                  </a:lnTo>
                  <a:lnTo>
                    <a:pt x="38492" y="60"/>
                  </a:lnTo>
                  <a:lnTo>
                    <a:pt x="39679" y="15"/>
                  </a:lnTo>
                  <a:lnTo>
                    <a:pt x="40879" y="0"/>
                  </a:lnTo>
                  <a:lnTo>
                    <a:pt x="42160" y="15"/>
                  </a:lnTo>
                  <a:lnTo>
                    <a:pt x="43409" y="60"/>
                  </a:lnTo>
                  <a:lnTo>
                    <a:pt x="44626" y="135"/>
                  </a:lnTo>
                  <a:lnTo>
                    <a:pt x="45811" y="241"/>
                  </a:lnTo>
                  <a:lnTo>
                    <a:pt x="46963" y="377"/>
                  </a:lnTo>
                  <a:lnTo>
                    <a:pt x="48084" y="543"/>
                  </a:lnTo>
                  <a:lnTo>
                    <a:pt x="49172" y="739"/>
                  </a:lnTo>
                  <a:lnTo>
                    <a:pt x="50228" y="965"/>
                  </a:lnTo>
                  <a:lnTo>
                    <a:pt x="51251" y="1221"/>
                  </a:lnTo>
                  <a:lnTo>
                    <a:pt x="52243" y="1508"/>
                  </a:lnTo>
                  <a:lnTo>
                    <a:pt x="53204" y="1809"/>
                  </a:lnTo>
                  <a:lnTo>
                    <a:pt x="54138" y="2129"/>
                  </a:lnTo>
                  <a:lnTo>
                    <a:pt x="55043" y="2469"/>
                  </a:lnTo>
                  <a:lnTo>
                    <a:pt x="55920" y="2827"/>
                  </a:lnTo>
                  <a:lnTo>
                    <a:pt x="56768" y="3205"/>
                  </a:lnTo>
                  <a:lnTo>
                    <a:pt x="57589" y="3602"/>
                  </a:lnTo>
                  <a:lnTo>
                    <a:pt x="58381" y="4018"/>
                  </a:lnTo>
                  <a:lnTo>
                    <a:pt x="59146" y="4453"/>
                  </a:lnTo>
                  <a:lnTo>
                    <a:pt x="59882" y="4907"/>
                  </a:lnTo>
                  <a:lnTo>
                    <a:pt x="60590" y="5380"/>
                  </a:lnTo>
                  <a:lnTo>
                    <a:pt x="61270" y="5869"/>
                  </a:lnTo>
                  <a:lnTo>
                    <a:pt x="61923" y="6373"/>
                  </a:lnTo>
                  <a:lnTo>
                    <a:pt x="62549" y="6891"/>
                  </a:lnTo>
                  <a:lnTo>
                    <a:pt x="63148" y="7423"/>
                  </a:lnTo>
                  <a:lnTo>
                    <a:pt x="63720" y="7969"/>
                  </a:lnTo>
                  <a:lnTo>
                    <a:pt x="64264" y="8529"/>
                  </a:lnTo>
                  <a:lnTo>
                    <a:pt x="64782" y="9104"/>
                  </a:lnTo>
                  <a:lnTo>
                    <a:pt x="65272" y="9692"/>
                  </a:lnTo>
                  <a:lnTo>
                    <a:pt x="65735" y="10294"/>
                  </a:lnTo>
                  <a:lnTo>
                    <a:pt x="66171" y="10911"/>
                  </a:lnTo>
                  <a:lnTo>
                    <a:pt x="66582" y="11536"/>
                  </a:lnTo>
                  <a:lnTo>
                    <a:pt x="66970" y="12166"/>
                  </a:lnTo>
                  <a:lnTo>
                    <a:pt x="67334" y="12799"/>
                  </a:lnTo>
                  <a:lnTo>
                    <a:pt x="67676" y="13437"/>
                  </a:lnTo>
                  <a:lnTo>
                    <a:pt x="67994" y="14079"/>
                  </a:lnTo>
                  <a:lnTo>
                    <a:pt x="68289" y="14724"/>
                  </a:lnTo>
                  <a:lnTo>
                    <a:pt x="68561" y="15374"/>
                  </a:lnTo>
                  <a:lnTo>
                    <a:pt x="68810" y="16028"/>
                  </a:lnTo>
                  <a:lnTo>
                    <a:pt x="69036" y="16685"/>
                  </a:lnTo>
                  <a:lnTo>
                    <a:pt x="69238" y="17347"/>
                  </a:lnTo>
                  <a:lnTo>
                    <a:pt x="60188" y="20112"/>
                  </a:lnTo>
                  <a:lnTo>
                    <a:pt x="60029" y="19642"/>
                  </a:lnTo>
                  <a:lnTo>
                    <a:pt x="59854" y="19175"/>
                  </a:lnTo>
                  <a:lnTo>
                    <a:pt x="59663" y="18713"/>
                  </a:lnTo>
                  <a:lnTo>
                    <a:pt x="59455" y="18254"/>
                  </a:lnTo>
                  <a:lnTo>
                    <a:pt x="59232" y="17799"/>
                  </a:lnTo>
                  <a:lnTo>
                    <a:pt x="58993" y="17349"/>
                  </a:lnTo>
                  <a:lnTo>
                    <a:pt x="58737" y="16902"/>
                  </a:lnTo>
                  <a:lnTo>
                    <a:pt x="58466" y="16460"/>
                  </a:lnTo>
                  <a:lnTo>
                    <a:pt x="58178" y="16021"/>
                  </a:lnTo>
                  <a:lnTo>
                    <a:pt x="57875" y="15587"/>
                  </a:lnTo>
                  <a:lnTo>
                    <a:pt x="57554" y="15150"/>
                  </a:lnTo>
                  <a:lnTo>
                    <a:pt x="57215" y="14722"/>
                  </a:lnTo>
                  <a:lnTo>
                    <a:pt x="56858" y="14305"/>
                  </a:lnTo>
                  <a:lnTo>
                    <a:pt x="56483" y="13898"/>
                  </a:lnTo>
                  <a:lnTo>
                    <a:pt x="56090" y="13500"/>
                  </a:lnTo>
                  <a:lnTo>
                    <a:pt x="55678" y="13113"/>
                  </a:lnTo>
                  <a:lnTo>
                    <a:pt x="55249" y="12736"/>
                  </a:lnTo>
                  <a:lnTo>
                    <a:pt x="54801" y="12369"/>
                  </a:lnTo>
                  <a:lnTo>
                    <a:pt x="54336" y="12012"/>
                  </a:lnTo>
                  <a:lnTo>
                    <a:pt x="53852" y="11665"/>
                  </a:lnTo>
                  <a:lnTo>
                    <a:pt x="53360" y="11321"/>
                  </a:lnTo>
                  <a:lnTo>
                    <a:pt x="52848" y="10991"/>
                  </a:lnTo>
                  <a:lnTo>
                    <a:pt x="52318" y="10677"/>
                  </a:lnTo>
                  <a:lnTo>
                    <a:pt x="51768" y="10378"/>
                  </a:lnTo>
                  <a:lnTo>
                    <a:pt x="51200" y="10094"/>
                  </a:lnTo>
                  <a:lnTo>
                    <a:pt x="50612" y="9825"/>
                  </a:lnTo>
                  <a:lnTo>
                    <a:pt x="50005" y="9571"/>
                  </a:lnTo>
                  <a:lnTo>
                    <a:pt x="49379" y="9332"/>
                  </a:lnTo>
                  <a:lnTo>
                    <a:pt x="48734" y="9108"/>
                  </a:lnTo>
                  <a:lnTo>
                    <a:pt x="48069" y="8899"/>
                  </a:lnTo>
                  <a:lnTo>
                    <a:pt x="47395" y="8699"/>
                  </a:lnTo>
                  <a:lnTo>
                    <a:pt x="46700" y="8519"/>
                  </a:lnTo>
                  <a:lnTo>
                    <a:pt x="45983" y="8361"/>
                  </a:lnTo>
                  <a:lnTo>
                    <a:pt x="45246" y="8224"/>
                  </a:lnTo>
                  <a:lnTo>
                    <a:pt x="44487" y="8108"/>
                  </a:lnTo>
                  <a:lnTo>
                    <a:pt x="43707" y="8013"/>
                  </a:lnTo>
                  <a:lnTo>
                    <a:pt x="42906" y="7939"/>
                  </a:lnTo>
                  <a:lnTo>
                    <a:pt x="42084" y="7886"/>
                  </a:lnTo>
                  <a:lnTo>
                    <a:pt x="41241" y="7854"/>
                  </a:lnTo>
                  <a:lnTo>
                    <a:pt x="40376" y="7844"/>
                  </a:lnTo>
                  <a:lnTo>
                    <a:pt x="38924" y="7871"/>
                  </a:lnTo>
                  <a:lnTo>
                    <a:pt x="37504" y="7952"/>
                  </a:lnTo>
                  <a:lnTo>
                    <a:pt x="36116" y="8088"/>
                  </a:lnTo>
                  <a:lnTo>
                    <a:pt x="34761" y="8278"/>
                  </a:lnTo>
                  <a:lnTo>
                    <a:pt x="33437" y="8522"/>
                  </a:lnTo>
                  <a:lnTo>
                    <a:pt x="32146" y="8821"/>
                  </a:lnTo>
                  <a:lnTo>
                    <a:pt x="30887" y="9174"/>
                  </a:lnTo>
                  <a:lnTo>
                    <a:pt x="29660" y="9581"/>
                  </a:lnTo>
                  <a:lnTo>
                    <a:pt x="28465" y="10043"/>
                  </a:lnTo>
                  <a:lnTo>
                    <a:pt x="27303" y="10559"/>
                  </a:lnTo>
                  <a:lnTo>
                    <a:pt x="26174" y="11113"/>
                  </a:lnTo>
                  <a:lnTo>
                    <a:pt x="25080" y="11709"/>
                  </a:lnTo>
                  <a:lnTo>
                    <a:pt x="24022" y="12348"/>
                  </a:lnTo>
                  <a:lnTo>
                    <a:pt x="22999" y="13029"/>
                  </a:lnTo>
                  <a:lnTo>
                    <a:pt x="22011" y="13752"/>
                  </a:lnTo>
                  <a:lnTo>
                    <a:pt x="21058" y="14517"/>
                  </a:lnTo>
                  <a:lnTo>
                    <a:pt x="20140" y="15325"/>
                  </a:lnTo>
                  <a:lnTo>
                    <a:pt x="19258" y="16174"/>
                  </a:lnTo>
                  <a:lnTo>
                    <a:pt x="18410" y="17066"/>
                  </a:lnTo>
                  <a:lnTo>
                    <a:pt x="17598" y="18001"/>
                  </a:lnTo>
                  <a:lnTo>
                    <a:pt x="16823" y="18964"/>
                  </a:lnTo>
                  <a:lnTo>
                    <a:pt x="16086" y="19964"/>
                  </a:lnTo>
                  <a:lnTo>
                    <a:pt x="15387" y="20999"/>
                  </a:lnTo>
                  <a:lnTo>
                    <a:pt x="14726" y="22071"/>
                  </a:lnTo>
                  <a:lnTo>
                    <a:pt x="14104" y="23180"/>
                  </a:lnTo>
                  <a:lnTo>
                    <a:pt x="13519" y="24324"/>
                  </a:lnTo>
                  <a:lnTo>
                    <a:pt x="12973" y="25505"/>
                  </a:lnTo>
                  <a:lnTo>
                    <a:pt x="12466" y="26722"/>
                  </a:lnTo>
                  <a:lnTo>
                    <a:pt x="11996" y="27975"/>
                  </a:lnTo>
                  <a:lnTo>
                    <a:pt x="11564" y="29264"/>
                  </a:lnTo>
                  <a:lnTo>
                    <a:pt x="11173" y="30573"/>
                  </a:lnTo>
                  <a:lnTo>
                    <a:pt x="10822" y="31907"/>
                  </a:lnTo>
                  <a:lnTo>
                    <a:pt x="10513" y="33264"/>
                  </a:lnTo>
                  <a:lnTo>
                    <a:pt x="10245" y="34646"/>
                  </a:lnTo>
                  <a:lnTo>
                    <a:pt x="10018" y="36052"/>
                  </a:lnTo>
                  <a:lnTo>
                    <a:pt x="9833" y="37482"/>
                  </a:lnTo>
                  <a:lnTo>
                    <a:pt x="9688" y="38936"/>
                  </a:lnTo>
                  <a:lnTo>
                    <a:pt x="9585" y="40414"/>
                  </a:lnTo>
                  <a:lnTo>
                    <a:pt x="9523" y="41917"/>
                  </a:lnTo>
                  <a:lnTo>
                    <a:pt x="9503" y="43443"/>
                  </a:lnTo>
                  <a:lnTo>
                    <a:pt x="9516" y="44381"/>
                  </a:lnTo>
                  <a:lnTo>
                    <a:pt x="9555" y="45304"/>
                  </a:lnTo>
                  <a:lnTo>
                    <a:pt x="9621" y="46212"/>
                  </a:lnTo>
                  <a:lnTo>
                    <a:pt x="9712" y="47104"/>
                  </a:lnTo>
                  <a:lnTo>
                    <a:pt x="9830" y="47981"/>
                  </a:lnTo>
                  <a:lnTo>
                    <a:pt x="9974" y="48844"/>
                  </a:lnTo>
                  <a:lnTo>
                    <a:pt x="10143" y="49691"/>
                  </a:lnTo>
                  <a:lnTo>
                    <a:pt x="10340" y="50523"/>
                  </a:lnTo>
                  <a:lnTo>
                    <a:pt x="10562" y="51340"/>
                  </a:lnTo>
                  <a:lnTo>
                    <a:pt x="10810" y="52142"/>
                  </a:lnTo>
                  <a:lnTo>
                    <a:pt x="11084" y="52926"/>
                  </a:lnTo>
                  <a:lnTo>
                    <a:pt x="11383" y="53689"/>
                  </a:lnTo>
                  <a:lnTo>
                    <a:pt x="11708" y="54431"/>
                  </a:lnTo>
                  <a:lnTo>
                    <a:pt x="12057" y="55151"/>
                  </a:lnTo>
                  <a:lnTo>
                    <a:pt x="12432" y="55851"/>
                  </a:lnTo>
                  <a:lnTo>
                    <a:pt x="12832" y="56529"/>
                  </a:lnTo>
                  <a:lnTo>
                    <a:pt x="13256" y="57186"/>
                  </a:lnTo>
                  <a:lnTo>
                    <a:pt x="13706" y="57822"/>
                  </a:lnTo>
                  <a:lnTo>
                    <a:pt x="14182" y="58437"/>
                  </a:lnTo>
                  <a:lnTo>
                    <a:pt x="14682" y="59031"/>
                  </a:lnTo>
                  <a:lnTo>
                    <a:pt x="15217" y="59592"/>
                  </a:lnTo>
                  <a:lnTo>
                    <a:pt x="15778" y="60127"/>
                  </a:lnTo>
                  <a:lnTo>
                    <a:pt x="16364" y="60638"/>
                  </a:lnTo>
                  <a:lnTo>
                    <a:pt x="16975" y="61123"/>
                  </a:lnTo>
                  <a:lnTo>
                    <a:pt x="17611" y="61583"/>
                  </a:lnTo>
                  <a:lnTo>
                    <a:pt x="18272" y="62018"/>
                  </a:lnTo>
                  <a:lnTo>
                    <a:pt x="18958" y="62428"/>
                  </a:lnTo>
                  <a:lnTo>
                    <a:pt x="19670" y="62812"/>
                  </a:lnTo>
                  <a:lnTo>
                    <a:pt x="20407" y="63172"/>
                  </a:lnTo>
                  <a:lnTo>
                    <a:pt x="21168" y="63506"/>
                  </a:lnTo>
                  <a:lnTo>
                    <a:pt x="21955" y="63812"/>
                  </a:lnTo>
                  <a:lnTo>
                    <a:pt x="22767" y="64085"/>
                  </a:lnTo>
                  <a:lnTo>
                    <a:pt x="23605" y="64327"/>
                  </a:lnTo>
                  <a:lnTo>
                    <a:pt x="24467" y="64536"/>
                  </a:lnTo>
                  <a:lnTo>
                    <a:pt x="25354" y="64713"/>
                  </a:lnTo>
                  <a:lnTo>
                    <a:pt x="26267" y="64858"/>
                  </a:lnTo>
                  <a:lnTo>
                    <a:pt x="27205" y="64970"/>
                  </a:lnTo>
                  <a:lnTo>
                    <a:pt x="28168" y="65051"/>
                  </a:lnTo>
                  <a:lnTo>
                    <a:pt x="29156" y="65099"/>
                  </a:lnTo>
                  <a:lnTo>
                    <a:pt x="30169" y="65115"/>
                  </a:lnTo>
                  <a:lnTo>
                    <a:pt x="31066" y="65103"/>
                  </a:lnTo>
                  <a:lnTo>
                    <a:pt x="31949" y="65067"/>
                  </a:lnTo>
                  <a:lnTo>
                    <a:pt x="32816" y="65007"/>
                  </a:lnTo>
                  <a:lnTo>
                    <a:pt x="33669" y="64922"/>
                  </a:lnTo>
                  <a:lnTo>
                    <a:pt x="34506" y="64814"/>
                  </a:lnTo>
                  <a:lnTo>
                    <a:pt x="35328" y="64681"/>
                  </a:lnTo>
                  <a:lnTo>
                    <a:pt x="36135" y="64524"/>
                  </a:lnTo>
                  <a:lnTo>
                    <a:pt x="36927" y="64343"/>
                  </a:lnTo>
                  <a:lnTo>
                    <a:pt x="37704" y="64138"/>
                  </a:lnTo>
                  <a:lnTo>
                    <a:pt x="38466" y="63908"/>
                  </a:lnTo>
                  <a:lnTo>
                    <a:pt x="39213" y="63649"/>
                  </a:lnTo>
                  <a:lnTo>
                    <a:pt x="39948" y="63375"/>
                  </a:lnTo>
                  <a:lnTo>
                    <a:pt x="40669" y="63086"/>
                  </a:lnTo>
                  <a:lnTo>
                    <a:pt x="41378" y="62782"/>
                  </a:lnTo>
                  <a:lnTo>
                    <a:pt x="42073" y="62463"/>
                  </a:lnTo>
                  <a:lnTo>
                    <a:pt x="42756" y="62128"/>
                  </a:lnTo>
                  <a:lnTo>
                    <a:pt x="43425" y="61779"/>
                  </a:lnTo>
                  <a:lnTo>
                    <a:pt x="44081" y="61414"/>
                  </a:lnTo>
                  <a:lnTo>
                    <a:pt x="44724" y="61035"/>
                  </a:lnTo>
                  <a:lnTo>
                    <a:pt x="45354" y="60640"/>
                  </a:lnTo>
                  <a:lnTo>
                    <a:pt x="45981" y="60222"/>
                  </a:lnTo>
                  <a:lnTo>
                    <a:pt x="46593" y="59793"/>
                  </a:lnTo>
                  <a:lnTo>
                    <a:pt x="47192" y="59353"/>
                  </a:lnTo>
                  <a:lnTo>
                    <a:pt x="47776" y="58902"/>
                  </a:lnTo>
                  <a:lnTo>
                    <a:pt x="48346" y="58440"/>
                  </a:lnTo>
                  <a:lnTo>
                    <a:pt x="48902" y="57967"/>
                  </a:lnTo>
                  <a:lnTo>
                    <a:pt x="49444" y="57483"/>
                  </a:lnTo>
                  <a:lnTo>
                    <a:pt x="49972" y="56988"/>
                  </a:lnTo>
                  <a:lnTo>
                    <a:pt x="50486" y="56481"/>
                  </a:lnTo>
                  <a:lnTo>
                    <a:pt x="50986" y="55964"/>
                  </a:lnTo>
                  <a:lnTo>
                    <a:pt x="51483" y="55429"/>
                  </a:lnTo>
                  <a:lnTo>
                    <a:pt x="51967" y="54892"/>
                  </a:lnTo>
                  <a:lnTo>
                    <a:pt x="52440" y="54351"/>
                  </a:lnTo>
                  <a:lnTo>
                    <a:pt x="52901" y="53808"/>
                  </a:lnTo>
                  <a:lnTo>
                    <a:pt x="53349" y="53261"/>
                  </a:lnTo>
                  <a:lnTo>
                    <a:pt x="53786" y="52712"/>
                  </a:lnTo>
                  <a:lnTo>
                    <a:pt x="54210" y="52159"/>
                  </a:lnTo>
                  <a:lnTo>
                    <a:pt x="54622" y="51603"/>
                  </a:lnTo>
                  <a:lnTo>
                    <a:pt x="55023" y="51045"/>
                  </a:lnTo>
                  <a:lnTo>
                    <a:pt x="55411" y="50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193216" y="4111922"/>
              <a:ext cx="69238" cy="72909"/>
            </a:xfrm>
            <a:custGeom>
              <a:avLst/>
              <a:pathLst>
                <a:path w="69238" h="72909">
                  <a:moveTo>
                    <a:pt x="62601" y="54958"/>
                  </a:moveTo>
                  <a:lnTo>
                    <a:pt x="62102" y="55688"/>
                  </a:lnTo>
                  <a:lnTo>
                    <a:pt x="61591" y="56410"/>
                  </a:lnTo>
                  <a:lnTo>
                    <a:pt x="61068" y="57124"/>
                  </a:lnTo>
                  <a:lnTo>
                    <a:pt x="60533" y="57830"/>
                  </a:lnTo>
                  <a:lnTo>
                    <a:pt x="59986" y="58528"/>
                  </a:lnTo>
                  <a:lnTo>
                    <a:pt x="59427" y="59218"/>
                  </a:lnTo>
                  <a:lnTo>
                    <a:pt x="58856" y="59900"/>
                  </a:lnTo>
                  <a:lnTo>
                    <a:pt x="58273" y="60574"/>
                  </a:lnTo>
                  <a:lnTo>
                    <a:pt x="57677" y="61239"/>
                  </a:lnTo>
                  <a:lnTo>
                    <a:pt x="57070" y="61897"/>
                  </a:lnTo>
                  <a:lnTo>
                    <a:pt x="56448" y="62543"/>
                  </a:lnTo>
                  <a:lnTo>
                    <a:pt x="55807" y="63172"/>
                  </a:lnTo>
                  <a:lnTo>
                    <a:pt x="55148" y="63786"/>
                  </a:lnTo>
                  <a:lnTo>
                    <a:pt x="54471" y="64383"/>
                  </a:lnTo>
                  <a:lnTo>
                    <a:pt x="53777" y="64964"/>
                  </a:lnTo>
                  <a:lnTo>
                    <a:pt x="53064" y="65530"/>
                  </a:lnTo>
                  <a:lnTo>
                    <a:pt x="52332" y="66079"/>
                  </a:lnTo>
                  <a:lnTo>
                    <a:pt x="51583" y="66612"/>
                  </a:lnTo>
                  <a:lnTo>
                    <a:pt x="50816" y="67129"/>
                  </a:lnTo>
                  <a:lnTo>
                    <a:pt x="50030" y="67629"/>
                  </a:lnTo>
                  <a:lnTo>
                    <a:pt x="49235" y="68102"/>
                  </a:lnTo>
                  <a:lnTo>
                    <a:pt x="48415" y="68557"/>
                  </a:lnTo>
                  <a:lnTo>
                    <a:pt x="47573" y="68991"/>
                  </a:lnTo>
                  <a:lnTo>
                    <a:pt x="46708" y="69407"/>
                  </a:lnTo>
                  <a:lnTo>
                    <a:pt x="45819" y="69804"/>
                  </a:lnTo>
                  <a:lnTo>
                    <a:pt x="44908" y="70182"/>
                  </a:lnTo>
                  <a:lnTo>
                    <a:pt x="43973" y="70540"/>
                  </a:lnTo>
                  <a:lnTo>
                    <a:pt x="43015" y="70880"/>
                  </a:lnTo>
                  <a:lnTo>
                    <a:pt x="42034" y="71200"/>
                  </a:lnTo>
                  <a:lnTo>
                    <a:pt x="41030" y="71501"/>
                  </a:lnTo>
                  <a:lnTo>
                    <a:pt x="40010" y="71769"/>
                  </a:lnTo>
                  <a:lnTo>
                    <a:pt x="38960" y="72008"/>
                  </a:lnTo>
                  <a:lnTo>
                    <a:pt x="37882" y="72219"/>
                  </a:lnTo>
                  <a:lnTo>
                    <a:pt x="36774" y="72402"/>
                  </a:lnTo>
                  <a:lnTo>
                    <a:pt x="35637" y="72557"/>
                  </a:lnTo>
                  <a:lnTo>
                    <a:pt x="34471" y="72684"/>
                  </a:lnTo>
                  <a:lnTo>
                    <a:pt x="33276" y="72782"/>
                  </a:lnTo>
                  <a:lnTo>
                    <a:pt x="32052" y="72853"/>
                  </a:lnTo>
                  <a:lnTo>
                    <a:pt x="30798" y="72895"/>
                  </a:lnTo>
                  <a:lnTo>
                    <a:pt x="29515" y="72909"/>
                  </a:lnTo>
                  <a:lnTo>
                    <a:pt x="28046" y="72886"/>
                  </a:lnTo>
                  <a:lnTo>
                    <a:pt x="26613" y="72816"/>
                  </a:lnTo>
                  <a:lnTo>
                    <a:pt x="25218" y="72701"/>
                  </a:lnTo>
                  <a:lnTo>
                    <a:pt x="23860" y="72539"/>
                  </a:lnTo>
                  <a:lnTo>
                    <a:pt x="22539" y="72331"/>
                  </a:lnTo>
                  <a:lnTo>
                    <a:pt x="21255" y="72076"/>
                  </a:lnTo>
                  <a:lnTo>
                    <a:pt x="20008" y="71776"/>
                  </a:lnTo>
                  <a:lnTo>
                    <a:pt x="18799" y="71429"/>
                  </a:lnTo>
                  <a:lnTo>
                    <a:pt x="17627" y="71035"/>
                  </a:lnTo>
                  <a:lnTo>
                    <a:pt x="16492" y="70596"/>
                  </a:lnTo>
                  <a:lnTo>
                    <a:pt x="15405" y="70117"/>
                  </a:lnTo>
                  <a:lnTo>
                    <a:pt x="14354" y="69604"/>
                  </a:lnTo>
                  <a:lnTo>
                    <a:pt x="13341" y="69059"/>
                  </a:lnTo>
                  <a:lnTo>
                    <a:pt x="12365" y="68480"/>
                  </a:lnTo>
                  <a:lnTo>
                    <a:pt x="11426" y="67868"/>
                  </a:lnTo>
                  <a:lnTo>
                    <a:pt x="10525" y="67223"/>
                  </a:lnTo>
                  <a:lnTo>
                    <a:pt x="9660" y="66545"/>
                  </a:lnTo>
                  <a:lnTo>
                    <a:pt x="8833" y="65833"/>
                  </a:lnTo>
                  <a:lnTo>
                    <a:pt x="8043" y="65089"/>
                  </a:lnTo>
                  <a:lnTo>
                    <a:pt x="7290" y="64311"/>
                  </a:lnTo>
                  <a:lnTo>
                    <a:pt x="6575" y="63493"/>
                  </a:lnTo>
                  <a:lnTo>
                    <a:pt x="5897" y="62647"/>
                  </a:lnTo>
                  <a:lnTo>
                    <a:pt x="5256" y="61775"/>
                  </a:lnTo>
                  <a:lnTo>
                    <a:pt x="4652" y="60875"/>
                  </a:lnTo>
                  <a:lnTo>
                    <a:pt x="4085" y="59949"/>
                  </a:lnTo>
                  <a:lnTo>
                    <a:pt x="3555" y="58995"/>
                  </a:lnTo>
                  <a:lnTo>
                    <a:pt x="3063" y="58014"/>
                  </a:lnTo>
                  <a:lnTo>
                    <a:pt x="2608" y="57006"/>
                  </a:lnTo>
                  <a:lnTo>
                    <a:pt x="2190" y="55970"/>
                  </a:lnTo>
                  <a:lnTo>
                    <a:pt x="1810" y="54908"/>
                  </a:lnTo>
                  <a:lnTo>
                    <a:pt x="1466" y="53814"/>
                  </a:lnTo>
                  <a:lnTo>
                    <a:pt x="1158" y="52706"/>
                  </a:lnTo>
                  <a:lnTo>
                    <a:pt x="886" y="51582"/>
                  </a:lnTo>
                  <a:lnTo>
                    <a:pt x="651" y="50443"/>
                  </a:lnTo>
                  <a:lnTo>
                    <a:pt x="452" y="49289"/>
                  </a:lnTo>
                  <a:lnTo>
                    <a:pt x="289" y="48120"/>
                  </a:lnTo>
                  <a:lnTo>
                    <a:pt x="162" y="46936"/>
                  </a:lnTo>
                  <a:lnTo>
                    <a:pt x="72" y="45736"/>
                  </a:lnTo>
                  <a:lnTo>
                    <a:pt x="18" y="44522"/>
                  </a:lnTo>
                  <a:lnTo>
                    <a:pt x="0" y="43293"/>
                  </a:lnTo>
                  <a:lnTo>
                    <a:pt x="13" y="42052"/>
                  </a:lnTo>
                  <a:lnTo>
                    <a:pt x="54" y="40823"/>
                  </a:lnTo>
                  <a:lnTo>
                    <a:pt x="122" y="39606"/>
                  </a:lnTo>
                  <a:lnTo>
                    <a:pt x="217" y="38401"/>
                  </a:lnTo>
                  <a:lnTo>
                    <a:pt x="339" y="37208"/>
                  </a:lnTo>
                  <a:lnTo>
                    <a:pt x="488" y="36028"/>
                  </a:lnTo>
                  <a:lnTo>
                    <a:pt x="665" y="34859"/>
                  </a:lnTo>
                  <a:lnTo>
                    <a:pt x="868" y="33703"/>
                  </a:lnTo>
                  <a:lnTo>
                    <a:pt x="1099" y="32558"/>
                  </a:lnTo>
                  <a:lnTo>
                    <a:pt x="1357" y="31426"/>
                  </a:lnTo>
                  <a:lnTo>
                    <a:pt x="1640" y="30308"/>
                  </a:lnTo>
                  <a:lnTo>
                    <a:pt x="1946" y="29208"/>
                  </a:lnTo>
                  <a:lnTo>
                    <a:pt x="2276" y="28124"/>
                  </a:lnTo>
                  <a:lnTo>
                    <a:pt x="2628" y="27057"/>
                  </a:lnTo>
                  <a:lnTo>
                    <a:pt x="3004" y="26008"/>
                  </a:lnTo>
                  <a:lnTo>
                    <a:pt x="3403" y="24976"/>
                  </a:lnTo>
                  <a:lnTo>
                    <a:pt x="3824" y="23961"/>
                  </a:lnTo>
                  <a:lnTo>
                    <a:pt x="4269" y="22962"/>
                  </a:lnTo>
                  <a:lnTo>
                    <a:pt x="4738" y="21981"/>
                  </a:lnTo>
                  <a:lnTo>
                    <a:pt x="5229" y="21018"/>
                  </a:lnTo>
                  <a:lnTo>
                    <a:pt x="5743" y="20062"/>
                  </a:lnTo>
                  <a:lnTo>
                    <a:pt x="6279" y="19125"/>
                  </a:lnTo>
                  <a:lnTo>
                    <a:pt x="6837" y="18207"/>
                  </a:lnTo>
                  <a:lnTo>
                    <a:pt x="7417" y="17309"/>
                  </a:lnTo>
                  <a:lnTo>
                    <a:pt x="8020" y="16429"/>
                  </a:lnTo>
                  <a:lnTo>
                    <a:pt x="8644" y="15569"/>
                  </a:lnTo>
                  <a:lnTo>
                    <a:pt x="9291" y="14728"/>
                  </a:lnTo>
                  <a:lnTo>
                    <a:pt x="9959" y="13906"/>
                  </a:lnTo>
                  <a:lnTo>
                    <a:pt x="10650" y="13103"/>
                  </a:lnTo>
                  <a:lnTo>
                    <a:pt x="11363" y="12319"/>
                  </a:lnTo>
                  <a:lnTo>
                    <a:pt x="12096" y="11546"/>
                  </a:lnTo>
                  <a:lnTo>
                    <a:pt x="12848" y="10798"/>
                  </a:lnTo>
                  <a:lnTo>
                    <a:pt x="13617" y="10074"/>
                  </a:lnTo>
                  <a:lnTo>
                    <a:pt x="14404" y="9374"/>
                  </a:lnTo>
                  <a:lnTo>
                    <a:pt x="15210" y="8698"/>
                  </a:lnTo>
                  <a:lnTo>
                    <a:pt x="16034" y="8047"/>
                  </a:lnTo>
                  <a:lnTo>
                    <a:pt x="16875" y="7419"/>
                  </a:lnTo>
                  <a:lnTo>
                    <a:pt x="17735" y="6816"/>
                  </a:lnTo>
                  <a:lnTo>
                    <a:pt x="18613" y="6237"/>
                  </a:lnTo>
                  <a:lnTo>
                    <a:pt x="19509" y="5681"/>
                  </a:lnTo>
                  <a:lnTo>
                    <a:pt x="20432" y="5151"/>
                  </a:lnTo>
                  <a:lnTo>
                    <a:pt x="21372" y="4646"/>
                  </a:lnTo>
                  <a:lnTo>
                    <a:pt x="22327" y="4165"/>
                  </a:lnTo>
                  <a:lnTo>
                    <a:pt x="23298" y="3710"/>
                  </a:lnTo>
                  <a:lnTo>
                    <a:pt x="24286" y="3280"/>
                  </a:lnTo>
                  <a:lnTo>
                    <a:pt x="25290" y="2876"/>
                  </a:lnTo>
                  <a:lnTo>
                    <a:pt x="26309" y="2496"/>
                  </a:lnTo>
                  <a:lnTo>
                    <a:pt x="27345" y="2142"/>
                  </a:lnTo>
                  <a:lnTo>
                    <a:pt x="28397" y="1812"/>
                  </a:lnTo>
                  <a:lnTo>
                    <a:pt x="29465" y="1508"/>
                  </a:lnTo>
                  <a:lnTo>
                    <a:pt x="30548" y="1221"/>
                  </a:lnTo>
                  <a:lnTo>
                    <a:pt x="31643" y="965"/>
                  </a:lnTo>
                  <a:lnTo>
                    <a:pt x="32752" y="739"/>
                  </a:lnTo>
                  <a:lnTo>
                    <a:pt x="33874" y="543"/>
                  </a:lnTo>
                  <a:lnTo>
                    <a:pt x="35009" y="377"/>
                  </a:lnTo>
                  <a:lnTo>
                    <a:pt x="36157" y="241"/>
                  </a:lnTo>
                  <a:lnTo>
                    <a:pt x="37318" y="135"/>
                  </a:lnTo>
                  <a:lnTo>
                    <a:pt x="38492" y="60"/>
                  </a:lnTo>
                  <a:lnTo>
                    <a:pt x="39679" y="15"/>
                  </a:lnTo>
                  <a:lnTo>
                    <a:pt x="40879" y="0"/>
                  </a:lnTo>
                  <a:lnTo>
                    <a:pt x="42160" y="15"/>
                  </a:lnTo>
                  <a:lnTo>
                    <a:pt x="43409" y="60"/>
                  </a:lnTo>
                  <a:lnTo>
                    <a:pt x="44626" y="135"/>
                  </a:lnTo>
                  <a:lnTo>
                    <a:pt x="45811" y="241"/>
                  </a:lnTo>
                  <a:lnTo>
                    <a:pt x="46963" y="377"/>
                  </a:lnTo>
                  <a:lnTo>
                    <a:pt x="48084" y="543"/>
                  </a:lnTo>
                  <a:lnTo>
                    <a:pt x="49172" y="739"/>
                  </a:lnTo>
                  <a:lnTo>
                    <a:pt x="50228" y="965"/>
                  </a:lnTo>
                  <a:lnTo>
                    <a:pt x="51251" y="1221"/>
                  </a:lnTo>
                  <a:lnTo>
                    <a:pt x="52243" y="1508"/>
                  </a:lnTo>
                  <a:lnTo>
                    <a:pt x="53204" y="1809"/>
                  </a:lnTo>
                  <a:lnTo>
                    <a:pt x="54138" y="2129"/>
                  </a:lnTo>
                  <a:lnTo>
                    <a:pt x="55043" y="2469"/>
                  </a:lnTo>
                  <a:lnTo>
                    <a:pt x="55920" y="2827"/>
                  </a:lnTo>
                  <a:lnTo>
                    <a:pt x="56768" y="3205"/>
                  </a:lnTo>
                  <a:lnTo>
                    <a:pt x="57589" y="3602"/>
                  </a:lnTo>
                  <a:lnTo>
                    <a:pt x="58381" y="4018"/>
                  </a:lnTo>
                  <a:lnTo>
                    <a:pt x="59146" y="4453"/>
                  </a:lnTo>
                  <a:lnTo>
                    <a:pt x="59882" y="4907"/>
                  </a:lnTo>
                  <a:lnTo>
                    <a:pt x="60590" y="5380"/>
                  </a:lnTo>
                  <a:lnTo>
                    <a:pt x="61270" y="5869"/>
                  </a:lnTo>
                  <a:lnTo>
                    <a:pt x="61923" y="6373"/>
                  </a:lnTo>
                  <a:lnTo>
                    <a:pt x="62549" y="6891"/>
                  </a:lnTo>
                  <a:lnTo>
                    <a:pt x="63148" y="7423"/>
                  </a:lnTo>
                  <a:lnTo>
                    <a:pt x="63720" y="7969"/>
                  </a:lnTo>
                  <a:lnTo>
                    <a:pt x="64264" y="8529"/>
                  </a:lnTo>
                  <a:lnTo>
                    <a:pt x="64782" y="9104"/>
                  </a:lnTo>
                  <a:lnTo>
                    <a:pt x="65272" y="9692"/>
                  </a:lnTo>
                  <a:lnTo>
                    <a:pt x="65735" y="10294"/>
                  </a:lnTo>
                  <a:lnTo>
                    <a:pt x="66171" y="10911"/>
                  </a:lnTo>
                  <a:lnTo>
                    <a:pt x="66582" y="11536"/>
                  </a:lnTo>
                  <a:lnTo>
                    <a:pt x="66970" y="12166"/>
                  </a:lnTo>
                  <a:lnTo>
                    <a:pt x="67334" y="12799"/>
                  </a:lnTo>
                  <a:lnTo>
                    <a:pt x="67676" y="13437"/>
                  </a:lnTo>
                  <a:lnTo>
                    <a:pt x="67994" y="14079"/>
                  </a:lnTo>
                  <a:lnTo>
                    <a:pt x="68289" y="14724"/>
                  </a:lnTo>
                  <a:lnTo>
                    <a:pt x="68561" y="15374"/>
                  </a:lnTo>
                  <a:lnTo>
                    <a:pt x="68810" y="16028"/>
                  </a:lnTo>
                  <a:lnTo>
                    <a:pt x="69036" y="16685"/>
                  </a:lnTo>
                  <a:lnTo>
                    <a:pt x="69238" y="17347"/>
                  </a:lnTo>
                  <a:lnTo>
                    <a:pt x="60188" y="20112"/>
                  </a:lnTo>
                  <a:lnTo>
                    <a:pt x="60029" y="19642"/>
                  </a:lnTo>
                  <a:lnTo>
                    <a:pt x="59854" y="19175"/>
                  </a:lnTo>
                  <a:lnTo>
                    <a:pt x="59663" y="18713"/>
                  </a:lnTo>
                  <a:lnTo>
                    <a:pt x="59455" y="18254"/>
                  </a:lnTo>
                  <a:lnTo>
                    <a:pt x="59232" y="17799"/>
                  </a:lnTo>
                  <a:lnTo>
                    <a:pt x="58993" y="17349"/>
                  </a:lnTo>
                  <a:lnTo>
                    <a:pt x="58737" y="16902"/>
                  </a:lnTo>
                  <a:lnTo>
                    <a:pt x="58466" y="16460"/>
                  </a:lnTo>
                  <a:lnTo>
                    <a:pt x="58178" y="16021"/>
                  </a:lnTo>
                  <a:lnTo>
                    <a:pt x="57875" y="15587"/>
                  </a:lnTo>
                  <a:lnTo>
                    <a:pt x="57554" y="15150"/>
                  </a:lnTo>
                  <a:lnTo>
                    <a:pt x="57215" y="14722"/>
                  </a:lnTo>
                  <a:lnTo>
                    <a:pt x="56858" y="14305"/>
                  </a:lnTo>
                  <a:lnTo>
                    <a:pt x="56483" y="13898"/>
                  </a:lnTo>
                  <a:lnTo>
                    <a:pt x="56090" y="13500"/>
                  </a:lnTo>
                  <a:lnTo>
                    <a:pt x="55678" y="13113"/>
                  </a:lnTo>
                  <a:lnTo>
                    <a:pt x="55249" y="12736"/>
                  </a:lnTo>
                  <a:lnTo>
                    <a:pt x="54801" y="12369"/>
                  </a:lnTo>
                  <a:lnTo>
                    <a:pt x="54336" y="12012"/>
                  </a:lnTo>
                  <a:lnTo>
                    <a:pt x="53852" y="11665"/>
                  </a:lnTo>
                  <a:lnTo>
                    <a:pt x="53360" y="11321"/>
                  </a:lnTo>
                  <a:lnTo>
                    <a:pt x="52848" y="10991"/>
                  </a:lnTo>
                  <a:lnTo>
                    <a:pt x="52318" y="10677"/>
                  </a:lnTo>
                  <a:lnTo>
                    <a:pt x="51768" y="10378"/>
                  </a:lnTo>
                  <a:lnTo>
                    <a:pt x="51200" y="10094"/>
                  </a:lnTo>
                  <a:lnTo>
                    <a:pt x="50612" y="9825"/>
                  </a:lnTo>
                  <a:lnTo>
                    <a:pt x="50005" y="9571"/>
                  </a:lnTo>
                  <a:lnTo>
                    <a:pt x="49379" y="9332"/>
                  </a:lnTo>
                  <a:lnTo>
                    <a:pt x="48734" y="9108"/>
                  </a:lnTo>
                  <a:lnTo>
                    <a:pt x="48069" y="8899"/>
                  </a:lnTo>
                  <a:lnTo>
                    <a:pt x="47395" y="8699"/>
                  </a:lnTo>
                  <a:lnTo>
                    <a:pt x="46700" y="8519"/>
                  </a:lnTo>
                  <a:lnTo>
                    <a:pt x="45983" y="8361"/>
                  </a:lnTo>
                  <a:lnTo>
                    <a:pt x="45246" y="8224"/>
                  </a:lnTo>
                  <a:lnTo>
                    <a:pt x="44487" y="8108"/>
                  </a:lnTo>
                  <a:lnTo>
                    <a:pt x="43707" y="8013"/>
                  </a:lnTo>
                  <a:lnTo>
                    <a:pt x="42906" y="7939"/>
                  </a:lnTo>
                  <a:lnTo>
                    <a:pt x="42084" y="7886"/>
                  </a:lnTo>
                  <a:lnTo>
                    <a:pt x="41241" y="7854"/>
                  </a:lnTo>
                  <a:lnTo>
                    <a:pt x="40376" y="7844"/>
                  </a:lnTo>
                  <a:lnTo>
                    <a:pt x="38924" y="7871"/>
                  </a:lnTo>
                  <a:lnTo>
                    <a:pt x="37504" y="7952"/>
                  </a:lnTo>
                  <a:lnTo>
                    <a:pt x="36116" y="8088"/>
                  </a:lnTo>
                  <a:lnTo>
                    <a:pt x="34761" y="8278"/>
                  </a:lnTo>
                  <a:lnTo>
                    <a:pt x="33437" y="8522"/>
                  </a:lnTo>
                  <a:lnTo>
                    <a:pt x="32146" y="8821"/>
                  </a:lnTo>
                  <a:lnTo>
                    <a:pt x="30887" y="9174"/>
                  </a:lnTo>
                  <a:lnTo>
                    <a:pt x="29660" y="9581"/>
                  </a:lnTo>
                  <a:lnTo>
                    <a:pt x="28465" y="10043"/>
                  </a:lnTo>
                  <a:lnTo>
                    <a:pt x="27303" y="10559"/>
                  </a:lnTo>
                  <a:lnTo>
                    <a:pt x="26174" y="11113"/>
                  </a:lnTo>
                  <a:lnTo>
                    <a:pt x="25080" y="11709"/>
                  </a:lnTo>
                  <a:lnTo>
                    <a:pt x="24022" y="12348"/>
                  </a:lnTo>
                  <a:lnTo>
                    <a:pt x="22999" y="13029"/>
                  </a:lnTo>
                  <a:lnTo>
                    <a:pt x="22011" y="13752"/>
                  </a:lnTo>
                  <a:lnTo>
                    <a:pt x="21058" y="14517"/>
                  </a:lnTo>
                  <a:lnTo>
                    <a:pt x="20140" y="15325"/>
                  </a:lnTo>
                  <a:lnTo>
                    <a:pt x="19258" y="16174"/>
                  </a:lnTo>
                  <a:lnTo>
                    <a:pt x="18410" y="17066"/>
                  </a:lnTo>
                  <a:lnTo>
                    <a:pt x="17598" y="18001"/>
                  </a:lnTo>
                  <a:lnTo>
                    <a:pt x="16823" y="18964"/>
                  </a:lnTo>
                  <a:lnTo>
                    <a:pt x="16086" y="19964"/>
                  </a:lnTo>
                  <a:lnTo>
                    <a:pt x="15387" y="20999"/>
                  </a:lnTo>
                  <a:lnTo>
                    <a:pt x="14726" y="22071"/>
                  </a:lnTo>
                  <a:lnTo>
                    <a:pt x="14104" y="23180"/>
                  </a:lnTo>
                  <a:lnTo>
                    <a:pt x="13519" y="24324"/>
                  </a:lnTo>
                  <a:lnTo>
                    <a:pt x="12973" y="25505"/>
                  </a:lnTo>
                  <a:lnTo>
                    <a:pt x="12466" y="26722"/>
                  </a:lnTo>
                  <a:lnTo>
                    <a:pt x="11996" y="27975"/>
                  </a:lnTo>
                  <a:lnTo>
                    <a:pt x="11564" y="29264"/>
                  </a:lnTo>
                  <a:lnTo>
                    <a:pt x="11173" y="30573"/>
                  </a:lnTo>
                  <a:lnTo>
                    <a:pt x="10822" y="31907"/>
                  </a:lnTo>
                  <a:lnTo>
                    <a:pt x="10513" y="33264"/>
                  </a:lnTo>
                  <a:lnTo>
                    <a:pt x="10245" y="34646"/>
                  </a:lnTo>
                  <a:lnTo>
                    <a:pt x="10018" y="36052"/>
                  </a:lnTo>
                  <a:lnTo>
                    <a:pt x="9833" y="37482"/>
                  </a:lnTo>
                  <a:lnTo>
                    <a:pt x="9688" y="38936"/>
                  </a:lnTo>
                  <a:lnTo>
                    <a:pt x="9585" y="40414"/>
                  </a:lnTo>
                  <a:lnTo>
                    <a:pt x="9523" y="41917"/>
                  </a:lnTo>
                  <a:lnTo>
                    <a:pt x="9503" y="43443"/>
                  </a:lnTo>
                  <a:lnTo>
                    <a:pt x="9516" y="44381"/>
                  </a:lnTo>
                  <a:lnTo>
                    <a:pt x="9555" y="45304"/>
                  </a:lnTo>
                  <a:lnTo>
                    <a:pt x="9621" y="46212"/>
                  </a:lnTo>
                  <a:lnTo>
                    <a:pt x="9712" y="47104"/>
                  </a:lnTo>
                  <a:lnTo>
                    <a:pt x="9830" y="47981"/>
                  </a:lnTo>
                  <a:lnTo>
                    <a:pt x="9974" y="48844"/>
                  </a:lnTo>
                  <a:lnTo>
                    <a:pt x="10143" y="49691"/>
                  </a:lnTo>
                  <a:lnTo>
                    <a:pt x="10340" y="50523"/>
                  </a:lnTo>
                  <a:lnTo>
                    <a:pt x="10562" y="51340"/>
                  </a:lnTo>
                  <a:lnTo>
                    <a:pt x="10810" y="52142"/>
                  </a:lnTo>
                  <a:lnTo>
                    <a:pt x="11084" y="52926"/>
                  </a:lnTo>
                  <a:lnTo>
                    <a:pt x="11383" y="53689"/>
                  </a:lnTo>
                  <a:lnTo>
                    <a:pt x="11708" y="54431"/>
                  </a:lnTo>
                  <a:lnTo>
                    <a:pt x="12057" y="55151"/>
                  </a:lnTo>
                  <a:lnTo>
                    <a:pt x="12432" y="55851"/>
                  </a:lnTo>
                  <a:lnTo>
                    <a:pt x="12832" y="56529"/>
                  </a:lnTo>
                  <a:lnTo>
                    <a:pt x="13256" y="57186"/>
                  </a:lnTo>
                  <a:lnTo>
                    <a:pt x="13706" y="57822"/>
                  </a:lnTo>
                  <a:lnTo>
                    <a:pt x="14182" y="58437"/>
                  </a:lnTo>
                  <a:lnTo>
                    <a:pt x="14682" y="59031"/>
                  </a:lnTo>
                  <a:lnTo>
                    <a:pt x="15217" y="59592"/>
                  </a:lnTo>
                  <a:lnTo>
                    <a:pt x="15778" y="60127"/>
                  </a:lnTo>
                  <a:lnTo>
                    <a:pt x="16364" y="60638"/>
                  </a:lnTo>
                  <a:lnTo>
                    <a:pt x="16975" y="61123"/>
                  </a:lnTo>
                  <a:lnTo>
                    <a:pt x="17611" y="61583"/>
                  </a:lnTo>
                  <a:lnTo>
                    <a:pt x="18272" y="62018"/>
                  </a:lnTo>
                  <a:lnTo>
                    <a:pt x="18958" y="62428"/>
                  </a:lnTo>
                  <a:lnTo>
                    <a:pt x="19670" y="62812"/>
                  </a:lnTo>
                  <a:lnTo>
                    <a:pt x="20407" y="63172"/>
                  </a:lnTo>
                  <a:lnTo>
                    <a:pt x="21168" y="63506"/>
                  </a:lnTo>
                  <a:lnTo>
                    <a:pt x="21955" y="63812"/>
                  </a:lnTo>
                  <a:lnTo>
                    <a:pt x="22767" y="64085"/>
                  </a:lnTo>
                  <a:lnTo>
                    <a:pt x="23605" y="64327"/>
                  </a:lnTo>
                  <a:lnTo>
                    <a:pt x="24467" y="64536"/>
                  </a:lnTo>
                  <a:lnTo>
                    <a:pt x="25354" y="64713"/>
                  </a:lnTo>
                  <a:lnTo>
                    <a:pt x="26267" y="64858"/>
                  </a:lnTo>
                  <a:lnTo>
                    <a:pt x="27205" y="64970"/>
                  </a:lnTo>
                  <a:lnTo>
                    <a:pt x="28168" y="65051"/>
                  </a:lnTo>
                  <a:lnTo>
                    <a:pt x="29156" y="65099"/>
                  </a:lnTo>
                  <a:lnTo>
                    <a:pt x="30169" y="65115"/>
                  </a:lnTo>
                  <a:lnTo>
                    <a:pt x="31066" y="65103"/>
                  </a:lnTo>
                  <a:lnTo>
                    <a:pt x="31949" y="65067"/>
                  </a:lnTo>
                  <a:lnTo>
                    <a:pt x="32816" y="65007"/>
                  </a:lnTo>
                  <a:lnTo>
                    <a:pt x="33669" y="64922"/>
                  </a:lnTo>
                  <a:lnTo>
                    <a:pt x="34506" y="64814"/>
                  </a:lnTo>
                  <a:lnTo>
                    <a:pt x="35328" y="64681"/>
                  </a:lnTo>
                  <a:lnTo>
                    <a:pt x="36135" y="64524"/>
                  </a:lnTo>
                  <a:lnTo>
                    <a:pt x="36927" y="64343"/>
                  </a:lnTo>
                  <a:lnTo>
                    <a:pt x="37704" y="64138"/>
                  </a:lnTo>
                  <a:lnTo>
                    <a:pt x="38466" y="63908"/>
                  </a:lnTo>
                  <a:lnTo>
                    <a:pt x="39213" y="63649"/>
                  </a:lnTo>
                  <a:lnTo>
                    <a:pt x="39948" y="63375"/>
                  </a:lnTo>
                  <a:lnTo>
                    <a:pt x="40669" y="63086"/>
                  </a:lnTo>
                  <a:lnTo>
                    <a:pt x="41378" y="62782"/>
                  </a:lnTo>
                  <a:lnTo>
                    <a:pt x="42073" y="62463"/>
                  </a:lnTo>
                  <a:lnTo>
                    <a:pt x="42756" y="62128"/>
                  </a:lnTo>
                  <a:lnTo>
                    <a:pt x="43425" y="61779"/>
                  </a:lnTo>
                  <a:lnTo>
                    <a:pt x="44081" y="61414"/>
                  </a:lnTo>
                  <a:lnTo>
                    <a:pt x="44724" y="61035"/>
                  </a:lnTo>
                  <a:lnTo>
                    <a:pt x="45354" y="60640"/>
                  </a:lnTo>
                  <a:lnTo>
                    <a:pt x="45981" y="60222"/>
                  </a:lnTo>
                  <a:lnTo>
                    <a:pt x="46593" y="59793"/>
                  </a:lnTo>
                  <a:lnTo>
                    <a:pt x="47192" y="59353"/>
                  </a:lnTo>
                  <a:lnTo>
                    <a:pt x="47776" y="58902"/>
                  </a:lnTo>
                  <a:lnTo>
                    <a:pt x="48346" y="58440"/>
                  </a:lnTo>
                  <a:lnTo>
                    <a:pt x="48902" y="57967"/>
                  </a:lnTo>
                  <a:lnTo>
                    <a:pt x="49444" y="57483"/>
                  </a:lnTo>
                  <a:lnTo>
                    <a:pt x="49972" y="56988"/>
                  </a:lnTo>
                  <a:lnTo>
                    <a:pt x="50486" y="56481"/>
                  </a:lnTo>
                  <a:lnTo>
                    <a:pt x="50986" y="55964"/>
                  </a:lnTo>
                  <a:lnTo>
                    <a:pt x="51483" y="55429"/>
                  </a:lnTo>
                  <a:lnTo>
                    <a:pt x="51967" y="54892"/>
                  </a:lnTo>
                  <a:lnTo>
                    <a:pt x="52440" y="54351"/>
                  </a:lnTo>
                  <a:lnTo>
                    <a:pt x="52901" y="53808"/>
                  </a:lnTo>
                  <a:lnTo>
                    <a:pt x="53349" y="53261"/>
                  </a:lnTo>
                  <a:lnTo>
                    <a:pt x="53786" y="52712"/>
                  </a:lnTo>
                  <a:lnTo>
                    <a:pt x="54210" y="52159"/>
                  </a:lnTo>
                  <a:lnTo>
                    <a:pt x="54622" y="51603"/>
                  </a:lnTo>
                  <a:lnTo>
                    <a:pt x="55023" y="51045"/>
                  </a:lnTo>
                  <a:lnTo>
                    <a:pt x="55411" y="50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269595" y="4112978"/>
              <a:ext cx="67177" cy="71853"/>
            </a:xfrm>
            <a:custGeom>
              <a:avLst/>
              <a:pathLst>
                <a:path w="67177" h="71853">
                  <a:moveTo>
                    <a:pt x="25191" y="71853"/>
                  </a:moveTo>
                  <a:lnTo>
                    <a:pt x="24151" y="71839"/>
                  </a:lnTo>
                  <a:lnTo>
                    <a:pt x="23123" y="71799"/>
                  </a:lnTo>
                  <a:lnTo>
                    <a:pt x="22108" y="71731"/>
                  </a:lnTo>
                  <a:lnTo>
                    <a:pt x="21104" y="71636"/>
                  </a:lnTo>
                  <a:lnTo>
                    <a:pt x="20112" y="71514"/>
                  </a:lnTo>
                  <a:lnTo>
                    <a:pt x="19133" y="71364"/>
                  </a:lnTo>
                  <a:lnTo>
                    <a:pt x="18166" y="71188"/>
                  </a:lnTo>
                  <a:lnTo>
                    <a:pt x="17210" y="70984"/>
                  </a:lnTo>
                  <a:lnTo>
                    <a:pt x="16267" y="70753"/>
                  </a:lnTo>
                  <a:lnTo>
                    <a:pt x="15336" y="70495"/>
                  </a:lnTo>
                  <a:lnTo>
                    <a:pt x="14432" y="70209"/>
                  </a:lnTo>
                  <a:lnTo>
                    <a:pt x="13552" y="69894"/>
                  </a:lnTo>
                  <a:lnTo>
                    <a:pt x="12694" y="69550"/>
                  </a:lnTo>
                  <a:lnTo>
                    <a:pt x="11860" y="69176"/>
                  </a:lnTo>
                  <a:lnTo>
                    <a:pt x="11049" y="68773"/>
                  </a:lnTo>
                  <a:lnTo>
                    <a:pt x="10261" y="68341"/>
                  </a:lnTo>
                  <a:lnTo>
                    <a:pt x="9496" y="67880"/>
                  </a:lnTo>
                  <a:lnTo>
                    <a:pt x="8755" y="67390"/>
                  </a:lnTo>
                  <a:lnTo>
                    <a:pt x="8036" y="66871"/>
                  </a:lnTo>
                  <a:lnTo>
                    <a:pt x="7341" y="66322"/>
                  </a:lnTo>
                  <a:lnTo>
                    <a:pt x="6671" y="65744"/>
                  </a:lnTo>
                  <a:lnTo>
                    <a:pt x="6031" y="65137"/>
                  </a:lnTo>
                  <a:lnTo>
                    <a:pt x="5420" y="64501"/>
                  </a:lnTo>
                  <a:lnTo>
                    <a:pt x="4839" y="63836"/>
                  </a:lnTo>
                  <a:lnTo>
                    <a:pt x="4286" y="63142"/>
                  </a:lnTo>
                  <a:lnTo>
                    <a:pt x="3763" y="62418"/>
                  </a:lnTo>
                  <a:lnTo>
                    <a:pt x="3268" y="61665"/>
                  </a:lnTo>
                  <a:lnTo>
                    <a:pt x="2803" y="60883"/>
                  </a:lnTo>
                  <a:lnTo>
                    <a:pt x="2367" y="60072"/>
                  </a:lnTo>
                  <a:lnTo>
                    <a:pt x="1961" y="59232"/>
                  </a:lnTo>
                  <a:lnTo>
                    <a:pt x="1588" y="58362"/>
                  </a:lnTo>
                  <a:lnTo>
                    <a:pt x="1255" y="57462"/>
                  </a:lnTo>
                  <a:lnTo>
                    <a:pt x="960" y="56532"/>
                  </a:lnTo>
                  <a:lnTo>
                    <a:pt x="705" y="55572"/>
                  </a:lnTo>
                  <a:lnTo>
                    <a:pt x="490" y="54581"/>
                  </a:lnTo>
                  <a:lnTo>
                    <a:pt x="313" y="53560"/>
                  </a:lnTo>
                  <a:lnTo>
                    <a:pt x="176" y="52509"/>
                  </a:lnTo>
                  <a:lnTo>
                    <a:pt x="78" y="51428"/>
                  </a:lnTo>
                  <a:lnTo>
                    <a:pt x="19" y="50317"/>
                  </a:lnTo>
                  <a:lnTo>
                    <a:pt x="0" y="49176"/>
                  </a:lnTo>
                  <a:lnTo>
                    <a:pt x="1" y="48961"/>
                  </a:lnTo>
                  <a:lnTo>
                    <a:pt x="4" y="48741"/>
                  </a:lnTo>
                  <a:lnTo>
                    <a:pt x="9" y="48515"/>
                  </a:lnTo>
                  <a:lnTo>
                    <a:pt x="16" y="48283"/>
                  </a:lnTo>
                  <a:lnTo>
                    <a:pt x="25" y="48044"/>
                  </a:lnTo>
                  <a:lnTo>
                    <a:pt x="36" y="47800"/>
                  </a:lnTo>
                  <a:lnTo>
                    <a:pt x="49" y="47550"/>
                  </a:lnTo>
                  <a:lnTo>
                    <a:pt x="64" y="47293"/>
                  </a:lnTo>
                  <a:lnTo>
                    <a:pt x="81" y="47031"/>
                  </a:lnTo>
                  <a:lnTo>
                    <a:pt x="100" y="46762"/>
                  </a:lnTo>
                  <a:lnTo>
                    <a:pt x="121" y="46481"/>
                  </a:lnTo>
                  <a:lnTo>
                    <a:pt x="142" y="46199"/>
                  </a:lnTo>
                  <a:lnTo>
                    <a:pt x="165" y="45917"/>
                  </a:lnTo>
                  <a:lnTo>
                    <a:pt x="189" y="45636"/>
                  </a:lnTo>
                  <a:lnTo>
                    <a:pt x="213" y="45354"/>
                  </a:lnTo>
                  <a:lnTo>
                    <a:pt x="239" y="45073"/>
                  </a:lnTo>
                  <a:lnTo>
                    <a:pt x="265" y="44791"/>
                  </a:lnTo>
                  <a:lnTo>
                    <a:pt x="293" y="44509"/>
                  </a:lnTo>
                  <a:lnTo>
                    <a:pt x="322" y="44228"/>
                  </a:lnTo>
                  <a:lnTo>
                    <a:pt x="351" y="43946"/>
                  </a:lnTo>
                  <a:lnTo>
                    <a:pt x="392" y="43666"/>
                  </a:lnTo>
                  <a:lnTo>
                    <a:pt x="432" y="43387"/>
                  </a:lnTo>
                  <a:lnTo>
                    <a:pt x="472" y="43111"/>
                  </a:lnTo>
                  <a:lnTo>
                    <a:pt x="512" y="42836"/>
                  </a:lnTo>
                  <a:lnTo>
                    <a:pt x="553" y="42564"/>
                  </a:lnTo>
                  <a:lnTo>
                    <a:pt x="593" y="42293"/>
                  </a:lnTo>
                  <a:lnTo>
                    <a:pt x="633" y="42025"/>
                  </a:lnTo>
                  <a:lnTo>
                    <a:pt x="673" y="41758"/>
                  </a:lnTo>
                  <a:lnTo>
                    <a:pt x="714" y="41494"/>
                  </a:lnTo>
                  <a:lnTo>
                    <a:pt x="754" y="41231"/>
                  </a:lnTo>
                  <a:lnTo>
                    <a:pt x="794" y="40964"/>
                  </a:lnTo>
                  <a:lnTo>
                    <a:pt x="834" y="40704"/>
                  </a:lnTo>
                  <a:lnTo>
                    <a:pt x="874" y="40453"/>
                  </a:lnTo>
                  <a:lnTo>
                    <a:pt x="915" y="40209"/>
                  </a:lnTo>
                  <a:lnTo>
                    <a:pt x="955" y="39974"/>
                  </a:lnTo>
                  <a:lnTo>
                    <a:pt x="995" y="39747"/>
                  </a:lnTo>
                  <a:lnTo>
                    <a:pt x="1035" y="39527"/>
                  </a:lnTo>
                  <a:lnTo>
                    <a:pt x="1076" y="39316"/>
                  </a:lnTo>
                  <a:lnTo>
                    <a:pt x="1116" y="39113"/>
                  </a:lnTo>
                  <a:lnTo>
                    <a:pt x="1156" y="38918"/>
                  </a:lnTo>
                  <a:lnTo>
                    <a:pt x="8698" y="0"/>
                  </a:lnTo>
                  <a:lnTo>
                    <a:pt x="18302" y="0"/>
                  </a:lnTo>
                  <a:lnTo>
                    <a:pt x="10157" y="42388"/>
                  </a:lnTo>
                  <a:lnTo>
                    <a:pt x="10087" y="42751"/>
                  </a:lnTo>
                  <a:lnTo>
                    <a:pt x="10020" y="43118"/>
                  </a:lnTo>
                  <a:lnTo>
                    <a:pt x="9954" y="43487"/>
                  </a:lnTo>
                  <a:lnTo>
                    <a:pt x="9891" y="43860"/>
                  </a:lnTo>
                  <a:lnTo>
                    <a:pt x="9830" y="44235"/>
                  </a:lnTo>
                  <a:lnTo>
                    <a:pt x="9770" y="44614"/>
                  </a:lnTo>
                  <a:lnTo>
                    <a:pt x="9713" y="44996"/>
                  </a:lnTo>
                  <a:lnTo>
                    <a:pt x="9658" y="45380"/>
                  </a:lnTo>
                  <a:lnTo>
                    <a:pt x="9604" y="45768"/>
                  </a:lnTo>
                  <a:lnTo>
                    <a:pt x="9553" y="46159"/>
                  </a:lnTo>
                  <a:lnTo>
                    <a:pt x="9505" y="46537"/>
                  </a:lnTo>
                  <a:lnTo>
                    <a:pt x="9463" y="46907"/>
                  </a:lnTo>
                  <a:lnTo>
                    <a:pt x="9425" y="47269"/>
                  </a:lnTo>
                  <a:lnTo>
                    <a:pt x="9392" y="47623"/>
                  </a:lnTo>
                  <a:lnTo>
                    <a:pt x="9365" y="47969"/>
                  </a:lnTo>
                  <a:lnTo>
                    <a:pt x="9342" y="48307"/>
                  </a:lnTo>
                  <a:lnTo>
                    <a:pt x="9324" y="48637"/>
                  </a:lnTo>
                  <a:lnTo>
                    <a:pt x="9312" y="48958"/>
                  </a:lnTo>
                  <a:lnTo>
                    <a:pt x="9304" y="49272"/>
                  </a:lnTo>
                  <a:lnTo>
                    <a:pt x="9302" y="49578"/>
                  </a:lnTo>
                  <a:lnTo>
                    <a:pt x="9314" y="50312"/>
                  </a:lnTo>
                  <a:lnTo>
                    <a:pt x="9352" y="51026"/>
                  </a:lnTo>
                  <a:lnTo>
                    <a:pt x="9415" y="51720"/>
                  </a:lnTo>
                  <a:lnTo>
                    <a:pt x="9503" y="52394"/>
                  </a:lnTo>
                  <a:lnTo>
                    <a:pt x="9616" y="53047"/>
                  </a:lnTo>
                  <a:lnTo>
                    <a:pt x="9754" y="53681"/>
                  </a:lnTo>
                  <a:lnTo>
                    <a:pt x="9918" y="54294"/>
                  </a:lnTo>
                  <a:lnTo>
                    <a:pt x="10106" y="54888"/>
                  </a:lnTo>
                  <a:lnTo>
                    <a:pt x="10320" y="55461"/>
                  </a:lnTo>
                  <a:lnTo>
                    <a:pt x="10559" y="56014"/>
                  </a:lnTo>
                  <a:lnTo>
                    <a:pt x="10820" y="56548"/>
                  </a:lnTo>
                  <a:lnTo>
                    <a:pt x="11100" y="57064"/>
                  </a:lnTo>
                  <a:lnTo>
                    <a:pt x="11399" y="57562"/>
                  </a:lnTo>
                  <a:lnTo>
                    <a:pt x="11717" y="58041"/>
                  </a:lnTo>
                  <a:lnTo>
                    <a:pt x="12055" y="58503"/>
                  </a:lnTo>
                  <a:lnTo>
                    <a:pt x="12411" y="58947"/>
                  </a:lnTo>
                  <a:lnTo>
                    <a:pt x="12787" y="59372"/>
                  </a:lnTo>
                  <a:lnTo>
                    <a:pt x="13182" y="59779"/>
                  </a:lnTo>
                  <a:lnTo>
                    <a:pt x="13595" y="60168"/>
                  </a:lnTo>
                  <a:lnTo>
                    <a:pt x="14028" y="60540"/>
                  </a:lnTo>
                  <a:lnTo>
                    <a:pt x="14479" y="60883"/>
                  </a:lnTo>
                  <a:lnTo>
                    <a:pt x="14947" y="61209"/>
                  </a:lnTo>
                  <a:lnTo>
                    <a:pt x="15433" y="61519"/>
                  </a:lnTo>
                  <a:lnTo>
                    <a:pt x="15935" y="61811"/>
                  </a:lnTo>
                  <a:lnTo>
                    <a:pt x="16454" y="62086"/>
                  </a:lnTo>
                  <a:lnTo>
                    <a:pt x="16991" y="62344"/>
                  </a:lnTo>
                  <a:lnTo>
                    <a:pt x="17545" y="62584"/>
                  </a:lnTo>
                  <a:lnTo>
                    <a:pt x="18115" y="62808"/>
                  </a:lnTo>
                  <a:lnTo>
                    <a:pt x="18703" y="63015"/>
                  </a:lnTo>
                  <a:lnTo>
                    <a:pt x="19308" y="63204"/>
                  </a:lnTo>
                  <a:lnTo>
                    <a:pt x="19927" y="63367"/>
                  </a:lnTo>
                  <a:lnTo>
                    <a:pt x="20557" y="63512"/>
                  </a:lnTo>
                  <a:lnTo>
                    <a:pt x="21198" y="63640"/>
                  </a:lnTo>
                  <a:lnTo>
                    <a:pt x="21850" y="63752"/>
                  </a:lnTo>
                  <a:lnTo>
                    <a:pt x="22513" y="63846"/>
                  </a:lnTo>
                  <a:lnTo>
                    <a:pt x="23188" y="63923"/>
                  </a:lnTo>
                  <a:lnTo>
                    <a:pt x="23873" y="63982"/>
                  </a:lnTo>
                  <a:lnTo>
                    <a:pt x="24569" y="64025"/>
                  </a:lnTo>
                  <a:lnTo>
                    <a:pt x="25277" y="64051"/>
                  </a:lnTo>
                  <a:lnTo>
                    <a:pt x="25995" y="64059"/>
                  </a:lnTo>
                  <a:lnTo>
                    <a:pt x="26864" y="64048"/>
                  </a:lnTo>
                  <a:lnTo>
                    <a:pt x="27719" y="64015"/>
                  </a:lnTo>
                  <a:lnTo>
                    <a:pt x="28561" y="63960"/>
                  </a:lnTo>
                  <a:lnTo>
                    <a:pt x="29391" y="63882"/>
                  </a:lnTo>
                  <a:lnTo>
                    <a:pt x="30207" y="63783"/>
                  </a:lnTo>
                  <a:lnTo>
                    <a:pt x="31010" y="63661"/>
                  </a:lnTo>
                  <a:lnTo>
                    <a:pt x="31800" y="63517"/>
                  </a:lnTo>
                  <a:lnTo>
                    <a:pt x="32576" y="63351"/>
                  </a:lnTo>
                  <a:lnTo>
                    <a:pt x="33340" y="63163"/>
                  </a:lnTo>
                  <a:lnTo>
                    <a:pt x="34091" y="62953"/>
                  </a:lnTo>
                  <a:lnTo>
                    <a:pt x="34837" y="62719"/>
                  </a:lnTo>
                  <a:lnTo>
                    <a:pt x="35567" y="62458"/>
                  </a:lnTo>
                  <a:lnTo>
                    <a:pt x="36281" y="62172"/>
                  </a:lnTo>
                  <a:lnTo>
                    <a:pt x="36979" y="61859"/>
                  </a:lnTo>
                  <a:lnTo>
                    <a:pt x="37661" y="61520"/>
                  </a:lnTo>
                  <a:lnTo>
                    <a:pt x="38327" y="61155"/>
                  </a:lnTo>
                  <a:lnTo>
                    <a:pt x="38976" y="60764"/>
                  </a:lnTo>
                  <a:lnTo>
                    <a:pt x="39610" y="60346"/>
                  </a:lnTo>
                  <a:lnTo>
                    <a:pt x="40227" y="59903"/>
                  </a:lnTo>
                  <a:lnTo>
                    <a:pt x="40829" y="59433"/>
                  </a:lnTo>
                  <a:lnTo>
                    <a:pt x="41423" y="58936"/>
                  </a:lnTo>
                  <a:lnTo>
                    <a:pt x="41999" y="58410"/>
                  </a:lnTo>
                  <a:lnTo>
                    <a:pt x="42558" y="57854"/>
                  </a:lnTo>
                  <a:lnTo>
                    <a:pt x="43098" y="57269"/>
                  </a:lnTo>
                  <a:lnTo>
                    <a:pt x="43619" y="56655"/>
                  </a:lnTo>
                  <a:lnTo>
                    <a:pt x="44123" y="56012"/>
                  </a:lnTo>
                  <a:lnTo>
                    <a:pt x="44609" y="55340"/>
                  </a:lnTo>
                  <a:lnTo>
                    <a:pt x="45077" y="54638"/>
                  </a:lnTo>
                  <a:lnTo>
                    <a:pt x="45526" y="53908"/>
                  </a:lnTo>
                  <a:lnTo>
                    <a:pt x="45958" y="53148"/>
                  </a:lnTo>
                  <a:lnTo>
                    <a:pt x="46379" y="52347"/>
                  </a:lnTo>
                  <a:lnTo>
                    <a:pt x="46778" y="51513"/>
                  </a:lnTo>
                  <a:lnTo>
                    <a:pt x="47155" y="50645"/>
                  </a:lnTo>
                  <a:lnTo>
                    <a:pt x="47510" y="49745"/>
                  </a:lnTo>
                  <a:lnTo>
                    <a:pt x="47843" y="48811"/>
                  </a:lnTo>
                  <a:lnTo>
                    <a:pt x="48154" y="47844"/>
                  </a:lnTo>
                  <a:lnTo>
                    <a:pt x="48443" y="46844"/>
                  </a:lnTo>
                  <a:lnTo>
                    <a:pt x="48709" y="45811"/>
                  </a:lnTo>
                  <a:lnTo>
                    <a:pt x="48953" y="44744"/>
                  </a:lnTo>
                  <a:lnTo>
                    <a:pt x="49176" y="43645"/>
                  </a:lnTo>
                  <a:lnTo>
                    <a:pt x="57623" y="0"/>
                  </a:lnTo>
                  <a:lnTo>
                    <a:pt x="67177" y="0"/>
                  </a:lnTo>
                  <a:lnTo>
                    <a:pt x="58629" y="44198"/>
                  </a:lnTo>
                  <a:lnTo>
                    <a:pt x="58332" y="45597"/>
                  </a:lnTo>
                  <a:lnTo>
                    <a:pt x="58005" y="46959"/>
                  </a:lnTo>
                  <a:lnTo>
                    <a:pt x="57648" y="48284"/>
                  </a:lnTo>
                  <a:lnTo>
                    <a:pt x="57261" y="49572"/>
                  </a:lnTo>
                  <a:lnTo>
                    <a:pt x="56844" y="50822"/>
                  </a:lnTo>
                  <a:lnTo>
                    <a:pt x="56396" y="52036"/>
                  </a:lnTo>
                  <a:lnTo>
                    <a:pt x="55919" y="53212"/>
                  </a:lnTo>
                  <a:lnTo>
                    <a:pt x="55411" y="54351"/>
                  </a:lnTo>
                  <a:lnTo>
                    <a:pt x="54873" y="55452"/>
                  </a:lnTo>
                  <a:lnTo>
                    <a:pt x="54304" y="56517"/>
                  </a:lnTo>
                  <a:lnTo>
                    <a:pt x="53717" y="57535"/>
                  </a:lnTo>
                  <a:lnTo>
                    <a:pt x="53102" y="58518"/>
                  </a:lnTo>
                  <a:lnTo>
                    <a:pt x="52458" y="59466"/>
                  </a:lnTo>
                  <a:lnTo>
                    <a:pt x="51786" y="60379"/>
                  </a:lnTo>
                  <a:lnTo>
                    <a:pt x="51086" y="61256"/>
                  </a:lnTo>
                  <a:lnTo>
                    <a:pt x="50358" y="62098"/>
                  </a:lnTo>
                  <a:lnTo>
                    <a:pt x="49602" y="62905"/>
                  </a:lnTo>
                  <a:lnTo>
                    <a:pt x="48818" y="63677"/>
                  </a:lnTo>
                  <a:lnTo>
                    <a:pt x="48005" y="64414"/>
                  </a:lnTo>
                  <a:lnTo>
                    <a:pt x="47164" y="65115"/>
                  </a:lnTo>
                  <a:lnTo>
                    <a:pt x="46297" y="65781"/>
                  </a:lnTo>
                  <a:lnTo>
                    <a:pt x="45405" y="66412"/>
                  </a:lnTo>
                  <a:lnTo>
                    <a:pt x="44487" y="67008"/>
                  </a:lnTo>
                  <a:lnTo>
                    <a:pt x="43544" y="67569"/>
                  </a:lnTo>
                  <a:lnTo>
                    <a:pt x="42576" y="68094"/>
                  </a:lnTo>
                  <a:lnTo>
                    <a:pt x="41583" y="68585"/>
                  </a:lnTo>
                  <a:lnTo>
                    <a:pt x="40565" y="69040"/>
                  </a:lnTo>
                  <a:lnTo>
                    <a:pt x="39521" y="69460"/>
                  </a:lnTo>
                  <a:lnTo>
                    <a:pt x="38453" y="69844"/>
                  </a:lnTo>
                  <a:lnTo>
                    <a:pt x="37359" y="70194"/>
                  </a:lnTo>
                  <a:lnTo>
                    <a:pt x="36242" y="70509"/>
                  </a:lnTo>
                  <a:lnTo>
                    <a:pt x="35103" y="70791"/>
                  </a:lnTo>
                  <a:lnTo>
                    <a:pt x="33941" y="71040"/>
                  </a:lnTo>
                  <a:lnTo>
                    <a:pt x="32757" y="71256"/>
                  </a:lnTo>
                  <a:lnTo>
                    <a:pt x="31552" y="71438"/>
                  </a:lnTo>
                  <a:lnTo>
                    <a:pt x="30324" y="71588"/>
                  </a:lnTo>
                  <a:lnTo>
                    <a:pt x="29074" y="71704"/>
                  </a:lnTo>
                  <a:lnTo>
                    <a:pt x="27802" y="71787"/>
                  </a:lnTo>
                  <a:lnTo>
                    <a:pt x="26507" y="71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339186" y="4111922"/>
              <a:ext cx="64663" cy="72909"/>
            </a:xfrm>
            <a:custGeom>
              <a:avLst/>
              <a:pathLst>
                <a:path w="64663" h="72909">
                  <a:moveTo>
                    <a:pt x="28057" y="72909"/>
                  </a:moveTo>
                  <a:lnTo>
                    <a:pt x="26766" y="72897"/>
                  </a:lnTo>
                  <a:lnTo>
                    <a:pt x="25507" y="72863"/>
                  </a:lnTo>
                  <a:lnTo>
                    <a:pt x="24280" y="72805"/>
                  </a:lnTo>
                  <a:lnTo>
                    <a:pt x="23085" y="72724"/>
                  </a:lnTo>
                  <a:lnTo>
                    <a:pt x="21923" y="72620"/>
                  </a:lnTo>
                  <a:lnTo>
                    <a:pt x="20792" y="72493"/>
                  </a:lnTo>
                  <a:lnTo>
                    <a:pt x="19694" y="72342"/>
                  </a:lnTo>
                  <a:lnTo>
                    <a:pt x="18628" y="72169"/>
                  </a:lnTo>
                  <a:lnTo>
                    <a:pt x="17594" y="71972"/>
                  </a:lnTo>
                  <a:lnTo>
                    <a:pt x="16593" y="71752"/>
                  </a:lnTo>
                  <a:lnTo>
                    <a:pt x="15632" y="71501"/>
                  </a:lnTo>
                  <a:lnTo>
                    <a:pt x="14700" y="71228"/>
                  </a:lnTo>
                  <a:lnTo>
                    <a:pt x="13797" y="70933"/>
                  </a:lnTo>
                  <a:lnTo>
                    <a:pt x="12924" y="70618"/>
                  </a:lnTo>
                  <a:lnTo>
                    <a:pt x="12080" y="70282"/>
                  </a:lnTo>
                  <a:lnTo>
                    <a:pt x="11265" y="69924"/>
                  </a:lnTo>
                  <a:lnTo>
                    <a:pt x="10479" y="69546"/>
                  </a:lnTo>
                  <a:lnTo>
                    <a:pt x="9722" y="69146"/>
                  </a:lnTo>
                  <a:lnTo>
                    <a:pt x="8995" y="68725"/>
                  </a:lnTo>
                  <a:lnTo>
                    <a:pt x="8296" y="68283"/>
                  </a:lnTo>
                  <a:lnTo>
                    <a:pt x="7626" y="67810"/>
                  </a:lnTo>
                  <a:lnTo>
                    <a:pt x="6983" y="67318"/>
                  </a:lnTo>
                  <a:lnTo>
                    <a:pt x="6367" y="66805"/>
                  </a:lnTo>
                  <a:lnTo>
                    <a:pt x="5778" y="66272"/>
                  </a:lnTo>
                  <a:lnTo>
                    <a:pt x="5216" y="65719"/>
                  </a:lnTo>
                  <a:lnTo>
                    <a:pt x="4682" y="65145"/>
                  </a:lnTo>
                  <a:lnTo>
                    <a:pt x="4174" y="64552"/>
                  </a:lnTo>
                  <a:lnTo>
                    <a:pt x="3694" y="63939"/>
                  </a:lnTo>
                  <a:lnTo>
                    <a:pt x="3241" y="63305"/>
                  </a:lnTo>
                  <a:lnTo>
                    <a:pt x="2815" y="62651"/>
                  </a:lnTo>
                  <a:lnTo>
                    <a:pt x="2425" y="61968"/>
                  </a:lnTo>
                  <a:lnTo>
                    <a:pt x="2059" y="61264"/>
                  </a:lnTo>
                  <a:lnTo>
                    <a:pt x="1717" y="60540"/>
                  </a:lnTo>
                  <a:lnTo>
                    <a:pt x="1399" y="59795"/>
                  </a:lnTo>
                  <a:lnTo>
                    <a:pt x="1106" y="59031"/>
                  </a:lnTo>
                  <a:lnTo>
                    <a:pt x="836" y="58247"/>
                  </a:lnTo>
                  <a:lnTo>
                    <a:pt x="591" y="57442"/>
                  </a:lnTo>
                  <a:lnTo>
                    <a:pt x="370" y="56617"/>
                  </a:lnTo>
                  <a:lnTo>
                    <a:pt x="172" y="55773"/>
                  </a:lnTo>
                  <a:lnTo>
                    <a:pt x="0" y="54908"/>
                  </a:lnTo>
                  <a:lnTo>
                    <a:pt x="8899" y="53047"/>
                  </a:lnTo>
                  <a:lnTo>
                    <a:pt x="9038" y="53663"/>
                  </a:lnTo>
                  <a:lnTo>
                    <a:pt x="9191" y="54262"/>
                  </a:lnTo>
                  <a:lnTo>
                    <a:pt x="9360" y="54846"/>
                  </a:lnTo>
                  <a:lnTo>
                    <a:pt x="9543" y="55413"/>
                  </a:lnTo>
                  <a:lnTo>
                    <a:pt x="9742" y="55964"/>
                  </a:lnTo>
                  <a:lnTo>
                    <a:pt x="9955" y="56499"/>
                  </a:lnTo>
                  <a:lnTo>
                    <a:pt x="10184" y="57018"/>
                  </a:lnTo>
                  <a:lnTo>
                    <a:pt x="10428" y="57521"/>
                  </a:lnTo>
                  <a:lnTo>
                    <a:pt x="10687" y="58007"/>
                  </a:lnTo>
                  <a:lnTo>
                    <a:pt x="10961" y="58478"/>
                  </a:lnTo>
                  <a:lnTo>
                    <a:pt x="11252" y="58933"/>
                  </a:lnTo>
                  <a:lnTo>
                    <a:pt x="11562" y="59373"/>
                  </a:lnTo>
                  <a:lnTo>
                    <a:pt x="11892" y="59798"/>
                  </a:lnTo>
                  <a:lnTo>
                    <a:pt x="12240" y="60208"/>
                  </a:lnTo>
                  <a:lnTo>
                    <a:pt x="12608" y="60602"/>
                  </a:lnTo>
                  <a:lnTo>
                    <a:pt x="12994" y="60982"/>
                  </a:lnTo>
                  <a:lnTo>
                    <a:pt x="13400" y="61347"/>
                  </a:lnTo>
                  <a:lnTo>
                    <a:pt x="13825" y="61696"/>
                  </a:lnTo>
                  <a:lnTo>
                    <a:pt x="14269" y="62030"/>
                  </a:lnTo>
                  <a:lnTo>
                    <a:pt x="14732" y="62350"/>
                  </a:lnTo>
                  <a:lnTo>
                    <a:pt x="15216" y="62644"/>
                  </a:lnTo>
                  <a:lnTo>
                    <a:pt x="15722" y="62923"/>
                  </a:lnTo>
                  <a:lnTo>
                    <a:pt x="16250" y="63187"/>
                  </a:lnTo>
                  <a:lnTo>
                    <a:pt x="16800" y="63436"/>
                  </a:lnTo>
                  <a:lnTo>
                    <a:pt x="17372" y="63670"/>
                  </a:lnTo>
                  <a:lnTo>
                    <a:pt x="17966" y="63888"/>
                  </a:lnTo>
                  <a:lnTo>
                    <a:pt x="18583" y="64092"/>
                  </a:lnTo>
                  <a:lnTo>
                    <a:pt x="19221" y="64281"/>
                  </a:lnTo>
                  <a:lnTo>
                    <a:pt x="19882" y="64454"/>
                  </a:lnTo>
                  <a:lnTo>
                    <a:pt x="20565" y="64612"/>
                  </a:lnTo>
                  <a:lnTo>
                    <a:pt x="21271" y="64756"/>
                  </a:lnTo>
                  <a:lnTo>
                    <a:pt x="22003" y="64884"/>
                  </a:lnTo>
                  <a:lnTo>
                    <a:pt x="22760" y="64997"/>
                  </a:lnTo>
                  <a:lnTo>
                    <a:pt x="23542" y="65095"/>
                  </a:lnTo>
                  <a:lnTo>
                    <a:pt x="24349" y="65178"/>
                  </a:lnTo>
                  <a:lnTo>
                    <a:pt x="25181" y="65246"/>
                  </a:lnTo>
                  <a:lnTo>
                    <a:pt x="26038" y="65299"/>
                  </a:lnTo>
                  <a:lnTo>
                    <a:pt x="26921" y="65336"/>
                  </a:lnTo>
                  <a:lnTo>
                    <a:pt x="27828" y="65359"/>
                  </a:lnTo>
                  <a:lnTo>
                    <a:pt x="28761" y="65367"/>
                  </a:lnTo>
                  <a:lnTo>
                    <a:pt x="29737" y="65360"/>
                  </a:lnTo>
                  <a:lnTo>
                    <a:pt x="30692" y="65340"/>
                  </a:lnTo>
                  <a:lnTo>
                    <a:pt x="31627" y="65308"/>
                  </a:lnTo>
                  <a:lnTo>
                    <a:pt x="32542" y="65262"/>
                  </a:lnTo>
                  <a:lnTo>
                    <a:pt x="33437" y="65203"/>
                  </a:lnTo>
                  <a:lnTo>
                    <a:pt x="34312" y="65131"/>
                  </a:lnTo>
                  <a:lnTo>
                    <a:pt x="35167" y="65046"/>
                  </a:lnTo>
                  <a:lnTo>
                    <a:pt x="36002" y="64948"/>
                  </a:lnTo>
                  <a:lnTo>
                    <a:pt x="36816" y="64837"/>
                  </a:lnTo>
                  <a:lnTo>
                    <a:pt x="37611" y="64713"/>
                  </a:lnTo>
                  <a:lnTo>
                    <a:pt x="38383" y="64564"/>
                  </a:lnTo>
                  <a:lnTo>
                    <a:pt x="39131" y="64397"/>
                  </a:lnTo>
                  <a:lnTo>
                    <a:pt x="39855" y="64214"/>
                  </a:lnTo>
                  <a:lnTo>
                    <a:pt x="40555" y="64013"/>
                  </a:lnTo>
                  <a:lnTo>
                    <a:pt x="41231" y="63795"/>
                  </a:lnTo>
                  <a:lnTo>
                    <a:pt x="41883" y="63560"/>
                  </a:lnTo>
                  <a:lnTo>
                    <a:pt x="42510" y="63309"/>
                  </a:lnTo>
                  <a:lnTo>
                    <a:pt x="43114" y="63040"/>
                  </a:lnTo>
                  <a:lnTo>
                    <a:pt x="43693" y="62753"/>
                  </a:lnTo>
                  <a:lnTo>
                    <a:pt x="44248" y="62450"/>
                  </a:lnTo>
                  <a:lnTo>
                    <a:pt x="44788" y="62119"/>
                  </a:lnTo>
                  <a:lnTo>
                    <a:pt x="45302" y="61770"/>
                  </a:lnTo>
                  <a:lnTo>
                    <a:pt x="45790" y="61403"/>
                  </a:lnTo>
                  <a:lnTo>
                    <a:pt x="46251" y="61018"/>
                  </a:lnTo>
                  <a:lnTo>
                    <a:pt x="46687" y="60615"/>
                  </a:lnTo>
                  <a:lnTo>
                    <a:pt x="47096" y="60194"/>
                  </a:lnTo>
                  <a:lnTo>
                    <a:pt x="47479" y="59754"/>
                  </a:lnTo>
                  <a:lnTo>
                    <a:pt x="47836" y="59297"/>
                  </a:lnTo>
                  <a:lnTo>
                    <a:pt x="48167" y="58821"/>
                  </a:lnTo>
                  <a:lnTo>
                    <a:pt x="48472" y="58327"/>
                  </a:lnTo>
                  <a:lnTo>
                    <a:pt x="48749" y="57802"/>
                  </a:lnTo>
                  <a:lnTo>
                    <a:pt x="48997" y="57253"/>
                  </a:lnTo>
                  <a:lnTo>
                    <a:pt x="49215" y="56680"/>
                  </a:lnTo>
                  <a:lnTo>
                    <a:pt x="49405" y="56082"/>
                  </a:lnTo>
                  <a:lnTo>
                    <a:pt x="49565" y="55461"/>
                  </a:lnTo>
                  <a:lnTo>
                    <a:pt x="49697" y="54815"/>
                  </a:lnTo>
                  <a:lnTo>
                    <a:pt x="49799" y="54146"/>
                  </a:lnTo>
                  <a:lnTo>
                    <a:pt x="49872" y="53452"/>
                  </a:lnTo>
                  <a:lnTo>
                    <a:pt x="49915" y="52734"/>
                  </a:lnTo>
                  <a:lnTo>
                    <a:pt x="49930" y="51991"/>
                  </a:lnTo>
                  <a:lnTo>
                    <a:pt x="49921" y="51486"/>
                  </a:lnTo>
                  <a:lnTo>
                    <a:pt x="49896" y="50996"/>
                  </a:lnTo>
                  <a:lnTo>
                    <a:pt x="49853" y="50521"/>
                  </a:lnTo>
                  <a:lnTo>
                    <a:pt x="49793" y="50061"/>
                  </a:lnTo>
                  <a:lnTo>
                    <a:pt x="49716" y="49616"/>
                  </a:lnTo>
                  <a:lnTo>
                    <a:pt x="49622" y="49186"/>
                  </a:lnTo>
                  <a:lnTo>
                    <a:pt x="49511" y="48771"/>
                  </a:lnTo>
                  <a:lnTo>
                    <a:pt x="49383" y="48371"/>
                  </a:lnTo>
                  <a:lnTo>
                    <a:pt x="49238" y="47987"/>
                  </a:lnTo>
                  <a:lnTo>
                    <a:pt x="49075" y="47617"/>
                  </a:lnTo>
                  <a:lnTo>
                    <a:pt x="48892" y="47259"/>
                  </a:lnTo>
                  <a:lnTo>
                    <a:pt x="48683" y="46909"/>
                  </a:lnTo>
                  <a:lnTo>
                    <a:pt x="48449" y="46567"/>
                  </a:lnTo>
                  <a:lnTo>
                    <a:pt x="48190" y="46233"/>
                  </a:lnTo>
                  <a:lnTo>
                    <a:pt x="47906" y="45907"/>
                  </a:lnTo>
                  <a:lnTo>
                    <a:pt x="47597" y="45590"/>
                  </a:lnTo>
                  <a:lnTo>
                    <a:pt x="47262" y="45280"/>
                  </a:lnTo>
                  <a:lnTo>
                    <a:pt x="46903" y="44978"/>
                  </a:lnTo>
                  <a:lnTo>
                    <a:pt x="46518" y="44684"/>
                  </a:lnTo>
                  <a:lnTo>
                    <a:pt x="46108" y="44399"/>
                  </a:lnTo>
                  <a:lnTo>
                    <a:pt x="45671" y="44109"/>
                  </a:lnTo>
                  <a:lnTo>
                    <a:pt x="45203" y="43824"/>
                  </a:lnTo>
                  <a:lnTo>
                    <a:pt x="44706" y="43542"/>
                  </a:lnTo>
                  <a:lnTo>
                    <a:pt x="44178" y="43264"/>
                  </a:lnTo>
                  <a:lnTo>
                    <a:pt x="43619" y="42991"/>
                  </a:lnTo>
                  <a:lnTo>
                    <a:pt x="43031" y="42721"/>
                  </a:lnTo>
                  <a:lnTo>
                    <a:pt x="42413" y="42456"/>
                  </a:lnTo>
                  <a:lnTo>
                    <a:pt x="41764" y="42194"/>
                  </a:lnTo>
                  <a:lnTo>
                    <a:pt x="41085" y="41937"/>
                  </a:lnTo>
                  <a:lnTo>
                    <a:pt x="40376" y="41684"/>
                  </a:lnTo>
                  <a:lnTo>
                    <a:pt x="39644" y="41420"/>
                  </a:lnTo>
                  <a:lnTo>
                    <a:pt x="38874" y="41153"/>
                  </a:lnTo>
                  <a:lnTo>
                    <a:pt x="38067" y="40881"/>
                  </a:lnTo>
                  <a:lnTo>
                    <a:pt x="37223" y="40606"/>
                  </a:lnTo>
                  <a:lnTo>
                    <a:pt x="36341" y="40326"/>
                  </a:lnTo>
                  <a:lnTo>
                    <a:pt x="35422" y="40042"/>
                  </a:lnTo>
                  <a:lnTo>
                    <a:pt x="34467" y="39755"/>
                  </a:lnTo>
                  <a:lnTo>
                    <a:pt x="33473" y="39463"/>
                  </a:lnTo>
                  <a:lnTo>
                    <a:pt x="32443" y="39167"/>
                  </a:lnTo>
                  <a:lnTo>
                    <a:pt x="31376" y="38868"/>
                  </a:lnTo>
                  <a:lnTo>
                    <a:pt x="30496" y="38624"/>
                  </a:lnTo>
                  <a:lnTo>
                    <a:pt x="29626" y="38375"/>
                  </a:lnTo>
                  <a:lnTo>
                    <a:pt x="28766" y="38121"/>
                  </a:lnTo>
                  <a:lnTo>
                    <a:pt x="27916" y="37862"/>
                  </a:lnTo>
                  <a:lnTo>
                    <a:pt x="27077" y="37598"/>
                  </a:lnTo>
                  <a:lnTo>
                    <a:pt x="26247" y="37329"/>
                  </a:lnTo>
                  <a:lnTo>
                    <a:pt x="25427" y="37055"/>
                  </a:lnTo>
                  <a:lnTo>
                    <a:pt x="24618" y="36776"/>
                  </a:lnTo>
                  <a:lnTo>
                    <a:pt x="23818" y="36492"/>
                  </a:lnTo>
                  <a:lnTo>
                    <a:pt x="23029" y="36203"/>
                  </a:lnTo>
                  <a:lnTo>
                    <a:pt x="22264" y="35895"/>
                  </a:lnTo>
                  <a:lnTo>
                    <a:pt x="21518" y="35573"/>
                  </a:lnTo>
                  <a:lnTo>
                    <a:pt x="20792" y="35239"/>
                  </a:lnTo>
                  <a:lnTo>
                    <a:pt x="20084" y="34891"/>
                  </a:lnTo>
                  <a:lnTo>
                    <a:pt x="19396" y="34531"/>
                  </a:lnTo>
                  <a:lnTo>
                    <a:pt x="18727" y="34157"/>
                  </a:lnTo>
                  <a:lnTo>
                    <a:pt x="18077" y="33771"/>
                  </a:lnTo>
                  <a:lnTo>
                    <a:pt x="17445" y="33371"/>
                  </a:lnTo>
                  <a:lnTo>
                    <a:pt x="16834" y="32958"/>
                  </a:lnTo>
                  <a:lnTo>
                    <a:pt x="16241" y="32532"/>
                  </a:lnTo>
                  <a:lnTo>
                    <a:pt x="15670" y="32081"/>
                  </a:lnTo>
                  <a:lnTo>
                    <a:pt x="15122" y="31611"/>
                  </a:lnTo>
                  <a:lnTo>
                    <a:pt x="14599" y="31123"/>
                  </a:lnTo>
                  <a:lnTo>
                    <a:pt x="14101" y="30617"/>
                  </a:lnTo>
                  <a:lnTo>
                    <a:pt x="13626" y="30094"/>
                  </a:lnTo>
                  <a:lnTo>
                    <a:pt x="13175" y="29551"/>
                  </a:lnTo>
                  <a:lnTo>
                    <a:pt x="12749" y="28991"/>
                  </a:lnTo>
                  <a:lnTo>
                    <a:pt x="12347" y="28413"/>
                  </a:lnTo>
                  <a:lnTo>
                    <a:pt x="11969" y="27817"/>
                  </a:lnTo>
                  <a:lnTo>
                    <a:pt x="11615" y="27202"/>
                  </a:lnTo>
                  <a:lnTo>
                    <a:pt x="11290" y="26565"/>
                  </a:lnTo>
                  <a:lnTo>
                    <a:pt x="10999" y="25899"/>
                  </a:lnTo>
                  <a:lnTo>
                    <a:pt x="10743" y="25205"/>
                  </a:lnTo>
                  <a:lnTo>
                    <a:pt x="10521" y="24483"/>
                  </a:lnTo>
                  <a:lnTo>
                    <a:pt x="10333" y="23733"/>
                  </a:lnTo>
                  <a:lnTo>
                    <a:pt x="10179" y="22954"/>
                  </a:lnTo>
                  <a:lnTo>
                    <a:pt x="10059" y="22148"/>
                  </a:lnTo>
                  <a:lnTo>
                    <a:pt x="9974" y="21313"/>
                  </a:lnTo>
                  <a:lnTo>
                    <a:pt x="9922" y="20450"/>
                  </a:lnTo>
                  <a:lnTo>
                    <a:pt x="9905" y="19559"/>
                  </a:lnTo>
                  <a:lnTo>
                    <a:pt x="9929" y="18520"/>
                  </a:lnTo>
                  <a:lnTo>
                    <a:pt x="10000" y="17512"/>
                  </a:lnTo>
                  <a:lnTo>
                    <a:pt x="10118" y="16536"/>
                  </a:lnTo>
                  <a:lnTo>
                    <a:pt x="10283" y="15593"/>
                  </a:lnTo>
                  <a:lnTo>
                    <a:pt x="10496" y="14682"/>
                  </a:lnTo>
                  <a:lnTo>
                    <a:pt x="10756" y="13803"/>
                  </a:lnTo>
                  <a:lnTo>
                    <a:pt x="11063" y="12956"/>
                  </a:lnTo>
                  <a:lnTo>
                    <a:pt x="11418" y="12142"/>
                  </a:lnTo>
                  <a:lnTo>
                    <a:pt x="11819" y="11359"/>
                  </a:lnTo>
                  <a:lnTo>
                    <a:pt x="12268" y="10609"/>
                  </a:lnTo>
                  <a:lnTo>
                    <a:pt x="12767" y="9878"/>
                  </a:lnTo>
                  <a:lnTo>
                    <a:pt x="13296" y="9175"/>
                  </a:lnTo>
                  <a:lnTo>
                    <a:pt x="13857" y="8499"/>
                  </a:lnTo>
                  <a:lnTo>
                    <a:pt x="14449" y="7850"/>
                  </a:lnTo>
                  <a:lnTo>
                    <a:pt x="15072" y="7228"/>
                  </a:lnTo>
                  <a:lnTo>
                    <a:pt x="15726" y="6633"/>
                  </a:lnTo>
                  <a:lnTo>
                    <a:pt x="16411" y="6065"/>
                  </a:lnTo>
                  <a:lnTo>
                    <a:pt x="17128" y="5525"/>
                  </a:lnTo>
                  <a:lnTo>
                    <a:pt x="17875" y="5011"/>
                  </a:lnTo>
                  <a:lnTo>
                    <a:pt x="18654" y="4525"/>
                  </a:lnTo>
                  <a:lnTo>
                    <a:pt x="19470" y="4065"/>
                  </a:lnTo>
                  <a:lnTo>
                    <a:pt x="20308" y="3632"/>
                  </a:lnTo>
                  <a:lnTo>
                    <a:pt x="21167" y="3225"/>
                  </a:lnTo>
                  <a:lnTo>
                    <a:pt x="22049" y="2843"/>
                  </a:lnTo>
                  <a:lnTo>
                    <a:pt x="22953" y="2488"/>
                  </a:lnTo>
                  <a:lnTo>
                    <a:pt x="23880" y="2160"/>
                  </a:lnTo>
                  <a:lnTo>
                    <a:pt x="24828" y="1857"/>
                  </a:lnTo>
                  <a:lnTo>
                    <a:pt x="25798" y="1580"/>
                  </a:lnTo>
                  <a:lnTo>
                    <a:pt x="26791" y="1330"/>
                  </a:lnTo>
                  <a:lnTo>
                    <a:pt x="27806" y="1106"/>
                  </a:lnTo>
                  <a:lnTo>
                    <a:pt x="28845" y="896"/>
                  </a:lnTo>
                  <a:lnTo>
                    <a:pt x="29891" y="707"/>
                  </a:lnTo>
                  <a:lnTo>
                    <a:pt x="30945" y="542"/>
                  </a:lnTo>
                  <a:lnTo>
                    <a:pt x="32005" y="398"/>
                  </a:lnTo>
                  <a:lnTo>
                    <a:pt x="33073" y="276"/>
                  </a:lnTo>
                  <a:lnTo>
                    <a:pt x="34147" y="176"/>
                  </a:lnTo>
                  <a:lnTo>
                    <a:pt x="35229" y="99"/>
                  </a:lnTo>
                  <a:lnTo>
                    <a:pt x="36317" y="44"/>
                  </a:lnTo>
                  <a:lnTo>
                    <a:pt x="37413" y="11"/>
                  </a:lnTo>
                  <a:lnTo>
                    <a:pt x="38516" y="0"/>
                  </a:lnTo>
                  <a:lnTo>
                    <a:pt x="39717" y="11"/>
                  </a:lnTo>
                  <a:lnTo>
                    <a:pt x="40887" y="44"/>
                  </a:lnTo>
                  <a:lnTo>
                    <a:pt x="42026" y="99"/>
                  </a:lnTo>
                  <a:lnTo>
                    <a:pt x="43134" y="176"/>
                  </a:lnTo>
                  <a:lnTo>
                    <a:pt x="44210" y="276"/>
                  </a:lnTo>
                  <a:lnTo>
                    <a:pt x="45256" y="398"/>
                  </a:lnTo>
                  <a:lnTo>
                    <a:pt x="46270" y="542"/>
                  </a:lnTo>
                  <a:lnTo>
                    <a:pt x="47253" y="707"/>
                  </a:lnTo>
                  <a:lnTo>
                    <a:pt x="48205" y="896"/>
                  </a:lnTo>
                  <a:lnTo>
                    <a:pt x="49125" y="1106"/>
                  </a:lnTo>
                  <a:lnTo>
                    <a:pt x="50026" y="1336"/>
                  </a:lnTo>
                  <a:lnTo>
                    <a:pt x="50899" y="1584"/>
                  </a:lnTo>
                  <a:lnTo>
                    <a:pt x="51744" y="1851"/>
                  </a:lnTo>
                  <a:lnTo>
                    <a:pt x="52561" y="2135"/>
                  </a:lnTo>
                  <a:lnTo>
                    <a:pt x="53349" y="2438"/>
                  </a:lnTo>
                  <a:lnTo>
                    <a:pt x="54109" y="2759"/>
                  </a:lnTo>
                  <a:lnTo>
                    <a:pt x="54842" y="3098"/>
                  </a:lnTo>
                  <a:lnTo>
                    <a:pt x="55545" y="3455"/>
                  </a:lnTo>
                  <a:lnTo>
                    <a:pt x="56221" y="3830"/>
                  </a:lnTo>
                  <a:lnTo>
                    <a:pt x="56869" y="4223"/>
                  </a:lnTo>
                  <a:lnTo>
                    <a:pt x="57499" y="4623"/>
                  </a:lnTo>
                  <a:lnTo>
                    <a:pt x="58104" y="5040"/>
                  </a:lnTo>
                  <a:lnTo>
                    <a:pt x="58682" y="5472"/>
                  </a:lnTo>
                  <a:lnTo>
                    <a:pt x="59234" y="5921"/>
                  </a:lnTo>
                  <a:lnTo>
                    <a:pt x="59760" y="6385"/>
                  </a:lnTo>
                  <a:lnTo>
                    <a:pt x="60260" y="6866"/>
                  </a:lnTo>
                  <a:lnTo>
                    <a:pt x="60734" y="7363"/>
                  </a:lnTo>
                  <a:lnTo>
                    <a:pt x="61181" y="7876"/>
                  </a:lnTo>
                  <a:lnTo>
                    <a:pt x="61602" y="8405"/>
                  </a:lnTo>
                  <a:lnTo>
                    <a:pt x="61998" y="8950"/>
                  </a:lnTo>
                  <a:lnTo>
                    <a:pt x="62368" y="9508"/>
                  </a:lnTo>
                  <a:lnTo>
                    <a:pt x="62716" y="10076"/>
                  </a:lnTo>
                  <a:lnTo>
                    <a:pt x="63040" y="10654"/>
                  </a:lnTo>
                  <a:lnTo>
                    <a:pt x="63341" y="11243"/>
                  </a:lnTo>
                  <a:lnTo>
                    <a:pt x="63619" y="11841"/>
                  </a:lnTo>
                  <a:lnTo>
                    <a:pt x="63874" y="12449"/>
                  </a:lnTo>
                  <a:lnTo>
                    <a:pt x="64106" y="13068"/>
                  </a:lnTo>
                  <a:lnTo>
                    <a:pt x="64315" y="13696"/>
                  </a:lnTo>
                  <a:lnTo>
                    <a:pt x="64500" y="14335"/>
                  </a:lnTo>
                  <a:lnTo>
                    <a:pt x="64663" y="14984"/>
                  </a:lnTo>
                  <a:lnTo>
                    <a:pt x="55964" y="17548"/>
                  </a:lnTo>
                  <a:lnTo>
                    <a:pt x="55807" y="17070"/>
                  </a:lnTo>
                  <a:lnTo>
                    <a:pt x="55638" y="16603"/>
                  </a:lnTo>
                  <a:lnTo>
                    <a:pt x="55457" y="16145"/>
                  </a:lnTo>
                  <a:lnTo>
                    <a:pt x="55264" y="15698"/>
                  </a:lnTo>
                  <a:lnTo>
                    <a:pt x="55059" y="15260"/>
                  </a:lnTo>
                  <a:lnTo>
                    <a:pt x="54842" y="14833"/>
                  </a:lnTo>
                  <a:lnTo>
                    <a:pt x="54612" y="14415"/>
                  </a:lnTo>
                  <a:lnTo>
                    <a:pt x="54371" y="14008"/>
                  </a:lnTo>
                  <a:lnTo>
                    <a:pt x="54117" y="13611"/>
                  </a:lnTo>
                  <a:lnTo>
                    <a:pt x="53852" y="13224"/>
                  </a:lnTo>
                  <a:lnTo>
                    <a:pt x="53573" y="12848"/>
                  </a:lnTo>
                  <a:lnTo>
                    <a:pt x="53279" y="12484"/>
                  </a:lnTo>
                  <a:lnTo>
                    <a:pt x="52969" y="12132"/>
                  </a:lnTo>
                  <a:lnTo>
                    <a:pt x="52645" y="11792"/>
                  </a:lnTo>
                  <a:lnTo>
                    <a:pt x="52306" y="11464"/>
                  </a:lnTo>
                  <a:lnTo>
                    <a:pt x="51951" y="11148"/>
                  </a:lnTo>
                  <a:lnTo>
                    <a:pt x="51582" y="10844"/>
                  </a:lnTo>
                  <a:lnTo>
                    <a:pt x="51197" y="10553"/>
                  </a:lnTo>
                  <a:lnTo>
                    <a:pt x="50797" y="10273"/>
                  </a:lnTo>
                  <a:lnTo>
                    <a:pt x="50382" y="10006"/>
                  </a:lnTo>
                  <a:lnTo>
                    <a:pt x="49952" y="9741"/>
                  </a:lnTo>
                  <a:lnTo>
                    <a:pt x="49504" y="9489"/>
                  </a:lnTo>
                  <a:lnTo>
                    <a:pt x="49038" y="9250"/>
                  </a:lnTo>
                  <a:lnTo>
                    <a:pt x="48556" y="9024"/>
                  </a:lnTo>
                  <a:lnTo>
                    <a:pt x="48057" y="8811"/>
                  </a:lnTo>
                  <a:lnTo>
                    <a:pt x="47541" y="8612"/>
                  </a:lnTo>
                  <a:lnTo>
                    <a:pt x="47007" y="8425"/>
                  </a:lnTo>
                  <a:lnTo>
                    <a:pt x="46456" y="8252"/>
                  </a:lnTo>
                  <a:lnTo>
                    <a:pt x="45889" y="8091"/>
                  </a:lnTo>
                  <a:lnTo>
                    <a:pt x="45304" y="7944"/>
                  </a:lnTo>
                  <a:lnTo>
                    <a:pt x="44711" y="7810"/>
                  </a:lnTo>
                  <a:lnTo>
                    <a:pt x="44097" y="7691"/>
                  </a:lnTo>
                  <a:lnTo>
                    <a:pt x="43464" y="7585"/>
                  </a:lnTo>
                  <a:lnTo>
                    <a:pt x="42810" y="7494"/>
                  </a:lnTo>
                  <a:lnTo>
                    <a:pt x="42136" y="7416"/>
                  </a:lnTo>
                  <a:lnTo>
                    <a:pt x="41442" y="7353"/>
                  </a:lnTo>
                  <a:lnTo>
                    <a:pt x="40728" y="7304"/>
                  </a:lnTo>
                  <a:lnTo>
                    <a:pt x="39994" y="7268"/>
                  </a:lnTo>
                  <a:lnTo>
                    <a:pt x="39240" y="7247"/>
                  </a:lnTo>
                  <a:lnTo>
                    <a:pt x="38466" y="7240"/>
                  </a:lnTo>
                  <a:lnTo>
                    <a:pt x="37436" y="7249"/>
                  </a:lnTo>
                  <a:lnTo>
                    <a:pt x="36438" y="7276"/>
                  </a:lnTo>
                  <a:lnTo>
                    <a:pt x="35473" y="7322"/>
                  </a:lnTo>
                  <a:lnTo>
                    <a:pt x="34539" y="7385"/>
                  </a:lnTo>
                  <a:lnTo>
                    <a:pt x="33638" y="7466"/>
                  </a:lnTo>
                  <a:lnTo>
                    <a:pt x="32770" y="7566"/>
                  </a:lnTo>
                  <a:lnTo>
                    <a:pt x="31933" y="7684"/>
                  </a:lnTo>
                  <a:lnTo>
                    <a:pt x="31128" y="7819"/>
                  </a:lnTo>
                  <a:lnTo>
                    <a:pt x="30356" y="7973"/>
                  </a:lnTo>
                  <a:lnTo>
                    <a:pt x="29616" y="8145"/>
                  </a:lnTo>
                  <a:lnTo>
                    <a:pt x="28915" y="8324"/>
                  </a:lnTo>
                  <a:lnTo>
                    <a:pt x="28240" y="8517"/>
                  </a:lnTo>
                  <a:lnTo>
                    <a:pt x="27591" y="8726"/>
                  </a:lnTo>
                  <a:lnTo>
                    <a:pt x="26969" y="8950"/>
                  </a:lnTo>
                  <a:lnTo>
                    <a:pt x="26373" y="9189"/>
                  </a:lnTo>
                  <a:lnTo>
                    <a:pt x="25802" y="9443"/>
                  </a:lnTo>
                  <a:lnTo>
                    <a:pt x="25258" y="9712"/>
                  </a:lnTo>
                  <a:lnTo>
                    <a:pt x="24740" y="9996"/>
                  </a:lnTo>
                  <a:lnTo>
                    <a:pt x="24249" y="10295"/>
                  </a:lnTo>
                  <a:lnTo>
                    <a:pt x="23783" y="10609"/>
                  </a:lnTo>
                  <a:lnTo>
                    <a:pt x="23353" y="10927"/>
                  </a:lnTo>
                  <a:lnTo>
                    <a:pt x="22946" y="11259"/>
                  </a:lnTo>
                  <a:lnTo>
                    <a:pt x="22564" y="11603"/>
                  </a:lnTo>
                  <a:lnTo>
                    <a:pt x="22206" y="11961"/>
                  </a:lnTo>
                  <a:lnTo>
                    <a:pt x="21872" y="12331"/>
                  </a:lnTo>
                  <a:lnTo>
                    <a:pt x="21563" y="12715"/>
                  </a:lnTo>
                  <a:lnTo>
                    <a:pt x="21277" y="13112"/>
                  </a:lnTo>
                  <a:lnTo>
                    <a:pt x="21016" y="13521"/>
                  </a:lnTo>
                  <a:lnTo>
                    <a:pt x="20778" y="13944"/>
                  </a:lnTo>
                  <a:lnTo>
                    <a:pt x="20565" y="14380"/>
                  </a:lnTo>
                  <a:lnTo>
                    <a:pt x="20374" y="14817"/>
                  </a:lnTo>
                  <a:lnTo>
                    <a:pt x="20203" y="15261"/>
                  </a:lnTo>
                  <a:lnTo>
                    <a:pt x="20052" y="15714"/>
                  </a:lnTo>
                  <a:lnTo>
                    <a:pt x="19921" y="16174"/>
                  </a:lnTo>
                  <a:lnTo>
                    <a:pt x="19811" y="16643"/>
                  </a:lnTo>
                  <a:lnTo>
                    <a:pt x="19720" y="17120"/>
                  </a:lnTo>
                  <a:lnTo>
                    <a:pt x="19650" y="17604"/>
                  </a:lnTo>
                  <a:lnTo>
                    <a:pt x="19600" y="18097"/>
                  </a:lnTo>
                  <a:lnTo>
                    <a:pt x="19569" y="18598"/>
                  </a:lnTo>
                  <a:lnTo>
                    <a:pt x="19559" y="19107"/>
                  </a:lnTo>
                  <a:lnTo>
                    <a:pt x="19569" y="19641"/>
                  </a:lnTo>
                  <a:lnTo>
                    <a:pt x="19600" y="20157"/>
                  </a:lnTo>
                  <a:lnTo>
                    <a:pt x="19650" y="20655"/>
                  </a:lnTo>
                  <a:lnTo>
                    <a:pt x="19720" y="21134"/>
                  </a:lnTo>
                  <a:lnTo>
                    <a:pt x="19811" y="21596"/>
                  </a:lnTo>
                  <a:lnTo>
                    <a:pt x="19921" y="22039"/>
                  </a:lnTo>
                  <a:lnTo>
                    <a:pt x="20052" y="22465"/>
                  </a:lnTo>
                  <a:lnTo>
                    <a:pt x="20203" y="22872"/>
                  </a:lnTo>
                  <a:lnTo>
                    <a:pt x="20374" y="23261"/>
                  </a:lnTo>
                  <a:lnTo>
                    <a:pt x="20565" y="23632"/>
                  </a:lnTo>
                  <a:lnTo>
                    <a:pt x="20787" y="23979"/>
                  </a:lnTo>
                  <a:lnTo>
                    <a:pt x="21030" y="24316"/>
                  </a:lnTo>
                  <a:lnTo>
                    <a:pt x="21294" y="24643"/>
                  </a:lnTo>
                  <a:lnTo>
                    <a:pt x="21579" y="24960"/>
                  </a:lnTo>
                  <a:lnTo>
                    <a:pt x="21885" y="25266"/>
                  </a:lnTo>
                  <a:lnTo>
                    <a:pt x="22212" y="25563"/>
                  </a:lnTo>
                  <a:lnTo>
                    <a:pt x="22561" y="25850"/>
                  </a:lnTo>
                  <a:lnTo>
                    <a:pt x="22930" y="26126"/>
                  </a:lnTo>
                  <a:lnTo>
                    <a:pt x="23321" y="26393"/>
                  </a:lnTo>
                  <a:lnTo>
                    <a:pt x="23733" y="26649"/>
                  </a:lnTo>
                  <a:lnTo>
                    <a:pt x="24166" y="26899"/>
                  </a:lnTo>
                  <a:lnTo>
                    <a:pt x="24622" y="27144"/>
                  </a:lnTo>
                  <a:lnTo>
                    <a:pt x="25099" y="27385"/>
                  </a:lnTo>
                  <a:lnTo>
                    <a:pt x="25599" y="27623"/>
                  </a:lnTo>
                  <a:lnTo>
                    <a:pt x="26121" y="27856"/>
                  </a:lnTo>
                  <a:lnTo>
                    <a:pt x="26665" y="28085"/>
                  </a:lnTo>
                  <a:lnTo>
                    <a:pt x="27231" y="28311"/>
                  </a:lnTo>
                  <a:lnTo>
                    <a:pt x="27820" y="28532"/>
                  </a:lnTo>
                  <a:lnTo>
                    <a:pt x="28430" y="28749"/>
                  </a:lnTo>
                  <a:lnTo>
                    <a:pt x="29063" y="28962"/>
                  </a:lnTo>
                  <a:lnTo>
                    <a:pt x="29728" y="29165"/>
                  </a:lnTo>
                  <a:lnTo>
                    <a:pt x="30416" y="29372"/>
                  </a:lnTo>
                  <a:lnTo>
                    <a:pt x="31128" y="29584"/>
                  </a:lnTo>
                  <a:lnTo>
                    <a:pt x="31862" y="29799"/>
                  </a:lnTo>
                  <a:lnTo>
                    <a:pt x="32620" y="30018"/>
                  </a:lnTo>
                  <a:lnTo>
                    <a:pt x="33401" y="30241"/>
                  </a:lnTo>
                  <a:lnTo>
                    <a:pt x="34205" y="30469"/>
                  </a:lnTo>
                  <a:lnTo>
                    <a:pt x="35032" y="30700"/>
                  </a:lnTo>
                  <a:lnTo>
                    <a:pt x="35883" y="30935"/>
                  </a:lnTo>
                  <a:lnTo>
                    <a:pt x="36756" y="31175"/>
                  </a:lnTo>
                  <a:lnTo>
                    <a:pt x="37628" y="31418"/>
                  </a:lnTo>
                  <a:lnTo>
                    <a:pt x="38496" y="31667"/>
                  </a:lnTo>
                  <a:lnTo>
                    <a:pt x="39358" y="31921"/>
                  </a:lnTo>
                  <a:lnTo>
                    <a:pt x="40215" y="32180"/>
                  </a:lnTo>
                  <a:lnTo>
                    <a:pt x="41068" y="32444"/>
                  </a:lnTo>
                  <a:lnTo>
                    <a:pt x="41915" y="32713"/>
                  </a:lnTo>
                  <a:lnTo>
                    <a:pt x="42757" y="32987"/>
                  </a:lnTo>
                  <a:lnTo>
                    <a:pt x="43594" y="33266"/>
                  </a:lnTo>
                  <a:lnTo>
                    <a:pt x="44427" y="33550"/>
                  </a:lnTo>
                  <a:lnTo>
                    <a:pt x="45254" y="33840"/>
                  </a:lnTo>
                  <a:lnTo>
                    <a:pt x="46079" y="34139"/>
                  </a:lnTo>
                  <a:lnTo>
                    <a:pt x="46885" y="34455"/>
                  </a:lnTo>
                  <a:lnTo>
                    <a:pt x="47672" y="34787"/>
                  </a:lnTo>
                  <a:lnTo>
                    <a:pt x="48440" y="35135"/>
                  </a:lnTo>
                  <a:lnTo>
                    <a:pt x="49188" y="35499"/>
                  </a:lnTo>
                  <a:lnTo>
                    <a:pt x="49918" y="35879"/>
                  </a:lnTo>
                  <a:lnTo>
                    <a:pt x="50628" y="36275"/>
                  </a:lnTo>
                  <a:lnTo>
                    <a:pt x="51320" y="36688"/>
                  </a:lnTo>
                  <a:lnTo>
                    <a:pt x="51992" y="37116"/>
                  </a:lnTo>
                  <a:lnTo>
                    <a:pt x="52645" y="37560"/>
                  </a:lnTo>
                  <a:lnTo>
                    <a:pt x="53276" y="38014"/>
                  </a:lnTo>
                  <a:lnTo>
                    <a:pt x="53880" y="38490"/>
                  </a:lnTo>
                  <a:lnTo>
                    <a:pt x="54458" y="38987"/>
                  </a:lnTo>
                  <a:lnTo>
                    <a:pt x="55010" y="39507"/>
                  </a:lnTo>
                  <a:lnTo>
                    <a:pt x="55536" y="40049"/>
                  </a:lnTo>
                  <a:lnTo>
                    <a:pt x="56036" y="40614"/>
                  </a:lnTo>
                  <a:lnTo>
                    <a:pt x="56510" y="41200"/>
                  </a:lnTo>
                  <a:lnTo>
                    <a:pt x="56957" y="41808"/>
                  </a:lnTo>
                  <a:lnTo>
                    <a:pt x="57379" y="42439"/>
                  </a:lnTo>
                  <a:lnTo>
                    <a:pt x="57774" y="43092"/>
                  </a:lnTo>
                  <a:lnTo>
                    <a:pt x="58147" y="43772"/>
                  </a:lnTo>
                  <a:lnTo>
                    <a:pt x="58480" y="44485"/>
                  </a:lnTo>
                  <a:lnTo>
                    <a:pt x="58774" y="45232"/>
                  </a:lnTo>
                  <a:lnTo>
                    <a:pt x="59029" y="46012"/>
                  </a:lnTo>
                  <a:lnTo>
                    <a:pt x="59245" y="46825"/>
                  </a:lnTo>
                  <a:lnTo>
                    <a:pt x="59421" y="47671"/>
                  </a:lnTo>
                  <a:lnTo>
                    <a:pt x="59558" y="48551"/>
                  </a:lnTo>
                  <a:lnTo>
                    <a:pt x="59657" y="49463"/>
                  </a:lnTo>
                  <a:lnTo>
                    <a:pt x="59715" y="50409"/>
                  </a:lnTo>
                  <a:lnTo>
                    <a:pt x="59735" y="51388"/>
                  </a:lnTo>
                  <a:lnTo>
                    <a:pt x="59657" y="53412"/>
                  </a:lnTo>
                  <a:lnTo>
                    <a:pt x="59423" y="55340"/>
                  </a:lnTo>
                  <a:lnTo>
                    <a:pt x="59034" y="57173"/>
                  </a:lnTo>
                  <a:lnTo>
                    <a:pt x="58488" y="58910"/>
                  </a:lnTo>
                  <a:lnTo>
                    <a:pt x="57787" y="60552"/>
                  </a:lnTo>
                  <a:lnTo>
                    <a:pt x="56929" y="62098"/>
                  </a:lnTo>
                  <a:lnTo>
                    <a:pt x="55916" y="63549"/>
                  </a:lnTo>
                  <a:lnTo>
                    <a:pt x="54747" y="64904"/>
                  </a:lnTo>
                  <a:lnTo>
                    <a:pt x="53422" y="66164"/>
                  </a:lnTo>
                  <a:lnTo>
                    <a:pt x="51941" y="67328"/>
                  </a:lnTo>
                  <a:lnTo>
                    <a:pt x="50299" y="68388"/>
                  </a:lnTo>
                  <a:lnTo>
                    <a:pt x="48492" y="69337"/>
                  </a:lnTo>
                  <a:lnTo>
                    <a:pt x="46518" y="70174"/>
                  </a:lnTo>
                  <a:lnTo>
                    <a:pt x="44379" y="70900"/>
                  </a:lnTo>
                  <a:lnTo>
                    <a:pt x="42073" y="71514"/>
                  </a:lnTo>
                  <a:lnTo>
                    <a:pt x="39602" y="72016"/>
                  </a:lnTo>
                  <a:lnTo>
                    <a:pt x="36965" y="72407"/>
                  </a:lnTo>
                  <a:lnTo>
                    <a:pt x="34161" y="72686"/>
                  </a:lnTo>
                  <a:lnTo>
                    <a:pt x="31192" y="728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110146" y="3351874"/>
              <a:ext cx="57708" cy="63031"/>
            </a:xfrm>
            <a:custGeom>
              <a:avLst/>
              <a:pathLst>
                <a:path w="57708" h="63031">
                  <a:moveTo>
                    <a:pt x="35296" y="0"/>
                  </a:moveTo>
                  <a:lnTo>
                    <a:pt x="36323" y="12"/>
                  </a:lnTo>
                  <a:lnTo>
                    <a:pt x="37328" y="48"/>
                  </a:lnTo>
                  <a:lnTo>
                    <a:pt x="38312" y="108"/>
                  </a:lnTo>
                  <a:lnTo>
                    <a:pt x="39275" y="193"/>
                  </a:lnTo>
                  <a:lnTo>
                    <a:pt x="40216" y="301"/>
                  </a:lnTo>
                  <a:lnTo>
                    <a:pt x="41136" y="434"/>
                  </a:lnTo>
                  <a:lnTo>
                    <a:pt x="42034" y="591"/>
                  </a:lnTo>
                  <a:lnTo>
                    <a:pt x="42911" y="773"/>
                  </a:lnTo>
                  <a:lnTo>
                    <a:pt x="43767" y="978"/>
                  </a:lnTo>
                  <a:lnTo>
                    <a:pt x="44600" y="1207"/>
                  </a:lnTo>
                  <a:lnTo>
                    <a:pt x="45420" y="1459"/>
                  </a:lnTo>
                  <a:lnTo>
                    <a:pt x="46214" y="1732"/>
                  </a:lnTo>
                  <a:lnTo>
                    <a:pt x="46984" y="2025"/>
                  </a:lnTo>
                  <a:lnTo>
                    <a:pt x="47728" y="2338"/>
                  </a:lnTo>
                  <a:lnTo>
                    <a:pt x="48448" y="2672"/>
                  </a:lnTo>
                  <a:lnTo>
                    <a:pt x="49142" y="3027"/>
                  </a:lnTo>
                  <a:lnTo>
                    <a:pt x="49811" y="3403"/>
                  </a:lnTo>
                  <a:lnTo>
                    <a:pt x="50455" y="3798"/>
                  </a:lnTo>
                  <a:lnTo>
                    <a:pt x="51075" y="4215"/>
                  </a:lnTo>
                  <a:lnTo>
                    <a:pt x="51669" y="4652"/>
                  </a:lnTo>
                  <a:lnTo>
                    <a:pt x="52237" y="5110"/>
                  </a:lnTo>
                  <a:lnTo>
                    <a:pt x="52778" y="5588"/>
                  </a:lnTo>
                  <a:lnTo>
                    <a:pt x="53292" y="6087"/>
                  </a:lnTo>
                  <a:lnTo>
                    <a:pt x="53780" y="6606"/>
                  </a:lnTo>
                  <a:lnTo>
                    <a:pt x="54241" y="7146"/>
                  </a:lnTo>
                  <a:lnTo>
                    <a:pt x="54675" y="7706"/>
                  </a:lnTo>
                  <a:lnTo>
                    <a:pt x="55082" y="8288"/>
                  </a:lnTo>
                  <a:lnTo>
                    <a:pt x="55462" y="8889"/>
                  </a:lnTo>
                  <a:lnTo>
                    <a:pt x="55816" y="9512"/>
                  </a:lnTo>
                  <a:lnTo>
                    <a:pt x="56142" y="10154"/>
                  </a:lnTo>
                  <a:lnTo>
                    <a:pt x="56440" y="10807"/>
                  </a:lnTo>
                  <a:lnTo>
                    <a:pt x="56706" y="11475"/>
                  </a:lnTo>
                  <a:lnTo>
                    <a:pt x="56941" y="12159"/>
                  </a:lnTo>
                  <a:lnTo>
                    <a:pt x="57144" y="12860"/>
                  </a:lnTo>
                  <a:lnTo>
                    <a:pt x="57316" y="13577"/>
                  </a:lnTo>
                  <a:lnTo>
                    <a:pt x="57457" y="14309"/>
                  </a:lnTo>
                  <a:lnTo>
                    <a:pt x="57567" y="15058"/>
                  </a:lnTo>
                  <a:lnTo>
                    <a:pt x="57645" y="15823"/>
                  </a:lnTo>
                  <a:lnTo>
                    <a:pt x="57692" y="16604"/>
                  </a:lnTo>
                  <a:lnTo>
                    <a:pt x="57708" y="17401"/>
                  </a:lnTo>
                  <a:lnTo>
                    <a:pt x="57690" y="18376"/>
                  </a:lnTo>
                  <a:lnTo>
                    <a:pt x="57636" y="19330"/>
                  </a:lnTo>
                  <a:lnTo>
                    <a:pt x="57547" y="20265"/>
                  </a:lnTo>
                  <a:lnTo>
                    <a:pt x="57422" y="21181"/>
                  </a:lnTo>
                  <a:lnTo>
                    <a:pt x="57260" y="22076"/>
                  </a:lnTo>
                  <a:lnTo>
                    <a:pt x="57064" y="22952"/>
                  </a:lnTo>
                  <a:lnTo>
                    <a:pt x="56831" y="23808"/>
                  </a:lnTo>
                  <a:lnTo>
                    <a:pt x="56563" y="24645"/>
                  </a:lnTo>
                  <a:lnTo>
                    <a:pt x="56258" y="25462"/>
                  </a:lnTo>
                  <a:lnTo>
                    <a:pt x="55918" y="26259"/>
                  </a:lnTo>
                  <a:lnTo>
                    <a:pt x="55554" y="27026"/>
                  </a:lnTo>
                  <a:lnTo>
                    <a:pt x="55158" y="27769"/>
                  </a:lnTo>
                  <a:lnTo>
                    <a:pt x="54731" y="28490"/>
                  </a:lnTo>
                  <a:lnTo>
                    <a:pt x="54272" y="29187"/>
                  </a:lnTo>
                  <a:lnTo>
                    <a:pt x="53782" y="29860"/>
                  </a:lnTo>
                  <a:lnTo>
                    <a:pt x="53261" y="30511"/>
                  </a:lnTo>
                  <a:lnTo>
                    <a:pt x="52709" y="31138"/>
                  </a:lnTo>
                  <a:lnTo>
                    <a:pt x="52125" y="31742"/>
                  </a:lnTo>
                  <a:lnTo>
                    <a:pt x="51510" y="32322"/>
                  </a:lnTo>
                  <a:lnTo>
                    <a:pt x="50863" y="32880"/>
                  </a:lnTo>
                  <a:lnTo>
                    <a:pt x="50195" y="33405"/>
                  </a:lnTo>
                  <a:lnTo>
                    <a:pt x="49498" y="33905"/>
                  </a:lnTo>
                  <a:lnTo>
                    <a:pt x="48771" y="34382"/>
                  </a:lnTo>
                  <a:lnTo>
                    <a:pt x="48015" y="34834"/>
                  </a:lnTo>
                  <a:lnTo>
                    <a:pt x="47229" y="35262"/>
                  </a:lnTo>
                  <a:lnTo>
                    <a:pt x="46413" y="35666"/>
                  </a:lnTo>
                  <a:lnTo>
                    <a:pt x="45568" y="36046"/>
                  </a:lnTo>
                  <a:lnTo>
                    <a:pt x="44693" y="36401"/>
                  </a:lnTo>
                  <a:lnTo>
                    <a:pt x="43789" y="36733"/>
                  </a:lnTo>
                  <a:lnTo>
                    <a:pt x="42856" y="37040"/>
                  </a:lnTo>
                  <a:lnTo>
                    <a:pt x="41904" y="37312"/>
                  </a:lnTo>
                  <a:lnTo>
                    <a:pt x="40929" y="37556"/>
                  </a:lnTo>
                  <a:lnTo>
                    <a:pt x="39929" y="37770"/>
                  </a:lnTo>
                  <a:lnTo>
                    <a:pt x="38905" y="37956"/>
                  </a:lnTo>
                  <a:lnTo>
                    <a:pt x="37857" y="38114"/>
                  </a:lnTo>
                  <a:lnTo>
                    <a:pt x="36784" y="38243"/>
                  </a:lnTo>
                  <a:lnTo>
                    <a:pt x="35688" y="38343"/>
                  </a:lnTo>
                  <a:lnTo>
                    <a:pt x="34567" y="38414"/>
                  </a:lnTo>
                  <a:lnTo>
                    <a:pt x="33422" y="38457"/>
                  </a:lnTo>
                  <a:lnTo>
                    <a:pt x="32254" y="38472"/>
                  </a:lnTo>
                  <a:lnTo>
                    <a:pt x="13286" y="38472"/>
                  </a:lnTo>
                  <a:lnTo>
                    <a:pt x="8544" y="63031"/>
                  </a:lnTo>
                  <a:lnTo>
                    <a:pt x="0" y="63031"/>
                  </a:lnTo>
                  <a:lnTo>
                    <a:pt x="12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124774" y="3358718"/>
              <a:ext cx="34401" cy="24872"/>
            </a:xfrm>
            <a:custGeom>
              <a:avLst/>
              <a:pathLst>
                <a:path w="34401" h="24872">
                  <a:moveTo>
                    <a:pt x="0" y="24872"/>
                  </a:moveTo>
                  <a:lnTo>
                    <a:pt x="17312" y="24872"/>
                  </a:lnTo>
                  <a:lnTo>
                    <a:pt x="18986" y="24837"/>
                  </a:lnTo>
                  <a:lnTo>
                    <a:pt x="20574" y="24733"/>
                  </a:lnTo>
                  <a:lnTo>
                    <a:pt x="22075" y="24558"/>
                  </a:lnTo>
                  <a:lnTo>
                    <a:pt x="23489" y="24314"/>
                  </a:lnTo>
                  <a:lnTo>
                    <a:pt x="24816" y="24000"/>
                  </a:lnTo>
                  <a:lnTo>
                    <a:pt x="26057" y="23616"/>
                  </a:lnTo>
                  <a:lnTo>
                    <a:pt x="27211" y="23162"/>
                  </a:lnTo>
                  <a:lnTo>
                    <a:pt x="28277" y="22639"/>
                  </a:lnTo>
                  <a:lnTo>
                    <a:pt x="29258" y="22046"/>
                  </a:lnTo>
                  <a:lnTo>
                    <a:pt x="30151" y="21383"/>
                  </a:lnTo>
                  <a:lnTo>
                    <a:pt x="30958" y="20651"/>
                  </a:lnTo>
                  <a:lnTo>
                    <a:pt x="31681" y="19849"/>
                  </a:lnTo>
                  <a:lnTo>
                    <a:pt x="32318" y="18979"/>
                  </a:lnTo>
                  <a:lnTo>
                    <a:pt x="32871" y="18040"/>
                  </a:lnTo>
                  <a:lnTo>
                    <a:pt x="33338" y="17032"/>
                  </a:lnTo>
                  <a:lnTo>
                    <a:pt x="33721" y="15956"/>
                  </a:lnTo>
                  <a:lnTo>
                    <a:pt x="34018" y="14810"/>
                  </a:lnTo>
                  <a:lnTo>
                    <a:pt x="34231" y="13595"/>
                  </a:lnTo>
                  <a:lnTo>
                    <a:pt x="34358" y="12312"/>
                  </a:lnTo>
                  <a:lnTo>
                    <a:pt x="34401" y="10960"/>
                  </a:lnTo>
                  <a:lnTo>
                    <a:pt x="34391" y="10387"/>
                  </a:lnTo>
                  <a:lnTo>
                    <a:pt x="34360" y="9830"/>
                  </a:lnTo>
                  <a:lnTo>
                    <a:pt x="34308" y="9291"/>
                  </a:lnTo>
                  <a:lnTo>
                    <a:pt x="34236" y="8769"/>
                  </a:lnTo>
                  <a:lnTo>
                    <a:pt x="34144" y="8264"/>
                  </a:lnTo>
                  <a:lnTo>
                    <a:pt x="34030" y="7776"/>
                  </a:lnTo>
                  <a:lnTo>
                    <a:pt x="33897" y="7305"/>
                  </a:lnTo>
                  <a:lnTo>
                    <a:pt x="33742" y="6851"/>
                  </a:lnTo>
                  <a:lnTo>
                    <a:pt x="33567" y="6414"/>
                  </a:lnTo>
                  <a:lnTo>
                    <a:pt x="33372" y="5994"/>
                  </a:lnTo>
                  <a:lnTo>
                    <a:pt x="33167" y="5590"/>
                  </a:lnTo>
                  <a:lnTo>
                    <a:pt x="32944" y="5200"/>
                  </a:lnTo>
                  <a:lnTo>
                    <a:pt x="32705" y="4824"/>
                  </a:lnTo>
                  <a:lnTo>
                    <a:pt x="32449" y="4462"/>
                  </a:lnTo>
                  <a:lnTo>
                    <a:pt x="32175" y="4115"/>
                  </a:lnTo>
                  <a:lnTo>
                    <a:pt x="31885" y="3782"/>
                  </a:lnTo>
                  <a:lnTo>
                    <a:pt x="31578" y="3464"/>
                  </a:lnTo>
                  <a:lnTo>
                    <a:pt x="31253" y="3160"/>
                  </a:lnTo>
                  <a:lnTo>
                    <a:pt x="30912" y="2870"/>
                  </a:lnTo>
                  <a:lnTo>
                    <a:pt x="30554" y="2594"/>
                  </a:lnTo>
                  <a:lnTo>
                    <a:pt x="30179" y="2333"/>
                  </a:lnTo>
                  <a:lnTo>
                    <a:pt x="29790" y="2086"/>
                  </a:lnTo>
                  <a:lnTo>
                    <a:pt x="29385" y="1853"/>
                  </a:lnTo>
                  <a:lnTo>
                    <a:pt x="28965" y="1635"/>
                  </a:lnTo>
                  <a:lnTo>
                    <a:pt x="28529" y="1431"/>
                  </a:lnTo>
                  <a:lnTo>
                    <a:pt x="28079" y="1241"/>
                  </a:lnTo>
                  <a:lnTo>
                    <a:pt x="27613" y="1066"/>
                  </a:lnTo>
                  <a:lnTo>
                    <a:pt x="27132" y="905"/>
                  </a:lnTo>
                  <a:lnTo>
                    <a:pt x="26636" y="758"/>
                  </a:lnTo>
                  <a:lnTo>
                    <a:pt x="26125" y="626"/>
                  </a:lnTo>
                  <a:lnTo>
                    <a:pt x="25609" y="507"/>
                  </a:lnTo>
                  <a:lnTo>
                    <a:pt x="25082" y="400"/>
                  </a:lnTo>
                  <a:lnTo>
                    <a:pt x="24543" y="306"/>
                  </a:lnTo>
                  <a:lnTo>
                    <a:pt x="23992" y="225"/>
                  </a:lnTo>
                  <a:lnTo>
                    <a:pt x="23430" y="156"/>
                  </a:lnTo>
                  <a:lnTo>
                    <a:pt x="22856" y="100"/>
                  </a:lnTo>
                  <a:lnTo>
                    <a:pt x="22270" y="56"/>
                  </a:lnTo>
                  <a:lnTo>
                    <a:pt x="21673" y="25"/>
                  </a:lnTo>
                  <a:lnTo>
                    <a:pt x="21064" y="6"/>
                  </a:lnTo>
                  <a:lnTo>
                    <a:pt x="20443" y="0"/>
                  </a:lnTo>
                  <a:lnTo>
                    <a:pt x="48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171254" y="3351874"/>
              <a:ext cx="60526" cy="63031"/>
            </a:xfrm>
            <a:custGeom>
              <a:avLst/>
              <a:pathLst>
                <a:path w="60526" h="63031">
                  <a:moveTo>
                    <a:pt x="44198" y="63031"/>
                  </a:moveTo>
                  <a:lnTo>
                    <a:pt x="33327" y="36861"/>
                  </a:lnTo>
                  <a:lnTo>
                    <a:pt x="13599" y="36861"/>
                  </a:lnTo>
                  <a:lnTo>
                    <a:pt x="8544" y="63031"/>
                  </a:lnTo>
                  <a:lnTo>
                    <a:pt x="0" y="63031"/>
                  </a:lnTo>
                  <a:lnTo>
                    <a:pt x="12212" y="0"/>
                  </a:lnTo>
                  <a:lnTo>
                    <a:pt x="39590" y="0"/>
                  </a:lnTo>
                  <a:lnTo>
                    <a:pt x="40513" y="11"/>
                  </a:lnTo>
                  <a:lnTo>
                    <a:pt x="41419" y="46"/>
                  </a:lnTo>
                  <a:lnTo>
                    <a:pt x="42309" y="104"/>
                  </a:lnTo>
                  <a:lnTo>
                    <a:pt x="43183" y="186"/>
                  </a:lnTo>
                  <a:lnTo>
                    <a:pt x="44041" y="290"/>
                  </a:lnTo>
                  <a:lnTo>
                    <a:pt x="44883" y="418"/>
                  </a:lnTo>
                  <a:lnTo>
                    <a:pt x="45709" y="569"/>
                  </a:lnTo>
                  <a:lnTo>
                    <a:pt x="46519" y="744"/>
                  </a:lnTo>
                  <a:lnTo>
                    <a:pt x="47312" y="942"/>
                  </a:lnTo>
                  <a:lnTo>
                    <a:pt x="48090" y="1163"/>
                  </a:lnTo>
                  <a:lnTo>
                    <a:pt x="48848" y="1397"/>
                  </a:lnTo>
                  <a:lnTo>
                    <a:pt x="49584" y="1651"/>
                  </a:lnTo>
                  <a:lnTo>
                    <a:pt x="50297" y="1926"/>
                  </a:lnTo>
                  <a:lnTo>
                    <a:pt x="50989" y="2222"/>
                  </a:lnTo>
                  <a:lnTo>
                    <a:pt x="51657" y="2538"/>
                  </a:lnTo>
                  <a:lnTo>
                    <a:pt x="52304" y="2875"/>
                  </a:lnTo>
                  <a:lnTo>
                    <a:pt x="52928" y="3233"/>
                  </a:lnTo>
                  <a:lnTo>
                    <a:pt x="53530" y="3611"/>
                  </a:lnTo>
                  <a:lnTo>
                    <a:pt x="54109" y="4009"/>
                  </a:lnTo>
                  <a:lnTo>
                    <a:pt x="54666" y="4428"/>
                  </a:lnTo>
                  <a:lnTo>
                    <a:pt x="55208" y="4867"/>
                  </a:lnTo>
                  <a:lnTo>
                    <a:pt x="55725" y="5325"/>
                  </a:lnTo>
                  <a:lnTo>
                    <a:pt x="56217" y="5801"/>
                  </a:lnTo>
                  <a:lnTo>
                    <a:pt x="56684" y="6296"/>
                  </a:lnTo>
                  <a:lnTo>
                    <a:pt x="57126" y="6810"/>
                  </a:lnTo>
                  <a:lnTo>
                    <a:pt x="57543" y="7343"/>
                  </a:lnTo>
                  <a:lnTo>
                    <a:pt x="57935" y="7895"/>
                  </a:lnTo>
                  <a:lnTo>
                    <a:pt x="58302" y="8465"/>
                  </a:lnTo>
                  <a:lnTo>
                    <a:pt x="58644" y="9054"/>
                  </a:lnTo>
                  <a:lnTo>
                    <a:pt x="58960" y="9662"/>
                  </a:lnTo>
                  <a:lnTo>
                    <a:pt x="59258" y="10279"/>
                  </a:lnTo>
                  <a:lnTo>
                    <a:pt x="59524" y="10911"/>
                  </a:lnTo>
                  <a:lnTo>
                    <a:pt x="59759" y="11560"/>
                  </a:lnTo>
                  <a:lnTo>
                    <a:pt x="59962" y="12225"/>
                  </a:lnTo>
                  <a:lnTo>
                    <a:pt x="60135" y="12906"/>
                  </a:lnTo>
                  <a:lnTo>
                    <a:pt x="60276" y="13603"/>
                  </a:lnTo>
                  <a:lnTo>
                    <a:pt x="60385" y="14316"/>
                  </a:lnTo>
                  <a:lnTo>
                    <a:pt x="60464" y="15045"/>
                  </a:lnTo>
                  <a:lnTo>
                    <a:pt x="60510" y="15790"/>
                  </a:lnTo>
                  <a:lnTo>
                    <a:pt x="60526" y="16552"/>
                  </a:lnTo>
                  <a:lnTo>
                    <a:pt x="60478" y="18199"/>
                  </a:lnTo>
                  <a:lnTo>
                    <a:pt x="60333" y="19776"/>
                  </a:lnTo>
                  <a:lnTo>
                    <a:pt x="60091" y="21284"/>
                  </a:lnTo>
                  <a:lnTo>
                    <a:pt x="59753" y="22721"/>
                  </a:lnTo>
                  <a:lnTo>
                    <a:pt x="59318" y="24089"/>
                  </a:lnTo>
                  <a:lnTo>
                    <a:pt x="58787" y="25388"/>
                  </a:lnTo>
                  <a:lnTo>
                    <a:pt x="58159" y="26616"/>
                  </a:lnTo>
                  <a:lnTo>
                    <a:pt x="57434" y="27775"/>
                  </a:lnTo>
                  <a:lnTo>
                    <a:pt x="56613" y="28864"/>
                  </a:lnTo>
                  <a:lnTo>
                    <a:pt x="55695" y="29883"/>
                  </a:lnTo>
                  <a:lnTo>
                    <a:pt x="54682" y="30831"/>
                  </a:lnTo>
                  <a:lnTo>
                    <a:pt x="53578" y="31706"/>
                  </a:lnTo>
                  <a:lnTo>
                    <a:pt x="52381" y="32509"/>
                  </a:lnTo>
                  <a:lnTo>
                    <a:pt x="51092" y="33240"/>
                  </a:lnTo>
                  <a:lnTo>
                    <a:pt x="49711" y="33898"/>
                  </a:lnTo>
                  <a:lnTo>
                    <a:pt x="48238" y="34483"/>
                  </a:lnTo>
                  <a:lnTo>
                    <a:pt x="46673" y="34996"/>
                  </a:lnTo>
                  <a:lnTo>
                    <a:pt x="45016" y="35437"/>
                  </a:lnTo>
                  <a:lnTo>
                    <a:pt x="43266" y="35805"/>
                  </a:lnTo>
                  <a:lnTo>
                    <a:pt x="41424" y="36101"/>
                  </a:lnTo>
                  <a:lnTo>
                    <a:pt x="53413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186196" y="3358718"/>
              <a:ext cx="36906" cy="23262"/>
            </a:xfrm>
            <a:custGeom>
              <a:avLst/>
              <a:pathLst>
                <a:path w="36906" h="23262">
                  <a:moveTo>
                    <a:pt x="20578" y="23262"/>
                  </a:moveTo>
                  <a:lnTo>
                    <a:pt x="22157" y="23228"/>
                  </a:lnTo>
                  <a:lnTo>
                    <a:pt x="23657" y="23128"/>
                  </a:lnTo>
                  <a:lnTo>
                    <a:pt x="25078" y="22960"/>
                  </a:lnTo>
                  <a:lnTo>
                    <a:pt x="26418" y="22725"/>
                  </a:lnTo>
                  <a:lnTo>
                    <a:pt x="27679" y="22423"/>
                  </a:lnTo>
                  <a:lnTo>
                    <a:pt x="28861" y="22054"/>
                  </a:lnTo>
                  <a:lnTo>
                    <a:pt x="29963" y="21618"/>
                  </a:lnTo>
                  <a:lnTo>
                    <a:pt x="30985" y="21114"/>
                  </a:lnTo>
                  <a:lnTo>
                    <a:pt x="31927" y="20544"/>
                  </a:lnTo>
                  <a:lnTo>
                    <a:pt x="32790" y="19907"/>
                  </a:lnTo>
                  <a:lnTo>
                    <a:pt x="33572" y="19199"/>
                  </a:lnTo>
                  <a:lnTo>
                    <a:pt x="34272" y="18438"/>
                  </a:lnTo>
                  <a:lnTo>
                    <a:pt x="34889" y="17621"/>
                  </a:lnTo>
                  <a:lnTo>
                    <a:pt x="35424" y="16750"/>
                  </a:lnTo>
                  <a:lnTo>
                    <a:pt x="35877" y="15825"/>
                  </a:lnTo>
                  <a:lnTo>
                    <a:pt x="36247" y="14844"/>
                  </a:lnTo>
                  <a:lnTo>
                    <a:pt x="36536" y="13810"/>
                  </a:lnTo>
                  <a:lnTo>
                    <a:pt x="36741" y="12720"/>
                  </a:lnTo>
                  <a:lnTo>
                    <a:pt x="36865" y="11577"/>
                  </a:lnTo>
                  <a:lnTo>
                    <a:pt x="36906" y="10378"/>
                  </a:lnTo>
                  <a:lnTo>
                    <a:pt x="36872" y="9399"/>
                  </a:lnTo>
                  <a:lnTo>
                    <a:pt x="36772" y="8467"/>
                  </a:lnTo>
                  <a:lnTo>
                    <a:pt x="36604" y="7581"/>
                  </a:lnTo>
                  <a:lnTo>
                    <a:pt x="36369" y="6742"/>
                  </a:lnTo>
                  <a:lnTo>
                    <a:pt x="36067" y="5949"/>
                  </a:lnTo>
                  <a:lnTo>
                    <a:pt x="35698" y="5203"/>
                  </a:lnTo>
                  <a:lnTo>
                    <a:pt x="35262" y="4503"/>
                  </a:lnTo>
                  <a:lnTo>
                    <a:pt x="34759" y="3850"/>
                  </a:lnTo>
                  <a:lnTo>
                    <a:pt x="34188" y="3244"/>
                  </a:lnTo>
                  <a:lnTo>
                    <a:pt x="33551" y="2684"/>
                  </a:lnTo>
                  <a:lnTo>
                    <a:pt x="32856" y="2174"/>
                  </a:lnTo>
                  <a:lnTo>
                    <a:pt x="32094" y="1717"/>
                  </a:lnTo>
                  <a:lnTo>
                    <a:pt x="31267" y="1315"/>
                  </a:lnTo>
                  <a:lnTo>
                    <a:pt x="30373" y="966"/>
                  </a:lnTo>
                  <a:lnTo>
                    <a:pt x="29413" y="671"/>
                  </a:lnTo>
                  <a:lnTo>
                    <a:pt x="28387" y="429"/>
                  </a:lnTo>
                  <a:lnTo>
                    <a:pt x="27294" y="241"/>
                  </a:lnTo>
                  <a:lnTo>
                    <a:pt x="26136" y="107"/>
                  </a:lnTo>
                  <a:lnTo>
                    <a:pt x="24911" y="26"/>
                  </a:lnTo>
                  <a:lnTo>
                    <a:pt x="23620" y="0"/>
                  </a:lnTo>
                  <a:lnTo>
                    <a:pt x="4518" y="0"/>
                  </a:lnTo>
                  <a:lnTo>
                    <a:pt x="0" y="23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239565" y="3350934"/>
              <a:ext cx="63747" cy="64865"/>
            </a:xfrm>
            <a:custGeom>
              <a:avLst/>
              <a:pathLst>
                <a:path w="63747" h="64865">
                  <a:moveTo>
                    <a:pt x="36995" y="0"/>
                  </a:moveTo>
                  <a:lnTo>
                    <a:pt x="38269" y="19"/>
                  </a:lnTo>
                  <a:lnTo>
                    <a:pt x="39513" y="76"/>
                  </a:lnTo>
                  <a:lnTo>
                    <a:pt x="40728" y="173"/>
                  </a:lnTo>
                  <a:lnTo>
                    <a:pt x="41913" y="307"/>
                  </a:lnTo>
                  <a:lnTo>
                    <a:pt x="43068" y="480"/>
                  </a:lnTo>
                  <a:lnTo>
                    <a:pt x="44194" y="692"/>
                  </a:lnTo>
                  <a:lnTo>
                    <a:pt x="45291" y="942"/>
                  </a:lnTo>
                  <a:lnTo>
                    <a:pt x="46358" y="1231"/>
                  </a:lnTo>
                  <a:lnTo>
                    <a:pt x="47395" y="1558"/>
                  </a:lnTo>
                  <a:lnTo>
                    <a:pt x="48403" y="1923"/>
                  </a:lnTo>
                  <a:lnTo>
                    <a:pt x="49380" y="2315"/>
                  </a:lnTo>
                  <a:lnTo>
                    <a:pt x="50327" y="2737"/>
                  </a:lnTo>
                  <a:lnTo>
                    <a:pt x="51241" y="3191"/>
                  </a:lnTo>
                  <a:lnTo>
                    <a:pt x="52125" y="3677"/>
                  </a:lnTo>
                  <a:lnTo>
                    <a:pt x="52977" y="4193"/>
                  </a:lnTo>
                  <a:lnTo>
                    <a:pt x="53798" y="4741"/>
                  </a:lnTo>
                  <a:lnTo>
                    <a:pt x="54588" y="5321"/>
                  </a:lnTo>
                  <a:lnTo>
                    <a:pt x="55346" y="5931"/>
                  </a:lnTo>
                  <a:lnTo>
                    <a:pt x="56073" y="6573"/>
                  </a:lnTo>
                  <a:lnTo>
                    <a:pt x="56768" y="7247"/>
                  </a:lnTo>
                  <a:lnTo>
                    <a:pt x="57440" y="7948"/>
                  </a:lnTo>
                  <a:lnTo>
                    <a:pt x="58078" y="8676"/>
                  </a:lnTo>
                  <a:lnTo>
                    <a:pt x="58682" y="9430"/>
                  </a:lnTo>
                  <a:lnTo>
                    <a:pt x="59252" y="10210"/>
                  </a:lnTo>
                  <a:lnTo>
                    <a:pt x="59788" y="11016"/>
                  </a:lnTo>
                  <a:lnTo>
                    <a:pt x="60290" y="11847"/>
                  </a:lnTo>
                  <a:lnTo>
                    <a:pt x="60758" y="12705"/>
                  </a:lnTo>
                  <a:lnTo>
                    <a:pt x="61192" y="13588"/>
                  </a:lnTo>
                  <a:lnTo>
                    <a:pt x="61592" y="14498"/>
                  </a:lnTo>
                  <a:lnTo>
                    <a:pt x="61958" y="15433"/>
                  </a:lnTo>
                  <a:lnTo>
                    <a:pt x="62298" y="16391"/>
                  </a:lnTo>
                  <a:lnTo>
                    <a:pt x="62602" y="17369"/>
                  </a:lnTo>
                  <a:lnTo>
                    <a:pt x="62870" y="18367"/>
                  </a:lnTo>
                  <a:lnTo>
                    <a:pt x="63103" y="19384"/>
                  </a:lnTo>
                  <a:lnTo>
                    <a:pt x="63300" y="20421"/>
                  </a:lnTo>
                  <a:lnTo>
                    <a:pt x="63461" y="21478"/>
                  </a:lnTo>
                  <a:lnTo>
                    <a:pt x="63586" y="22554"/>
                  </a:lnTo>
                  <a:lnTo>
                    <a:pt x="63676" y="23650"/>
                  </a:lnTo>
                  <a:lnTo>
                    <a:pt x="63729" y="24766"/>
                  </a:lnTo>
                  <a:lnTo>
                    <a:pt x="63747" y="25901"/>
                  </a:lnTo>
                  <a:lnTo>
                    <a:pt x="63736" y="26341"/>
                  </a:lnTo>
                  <a:lnTo>
                    <a:pt x="63722" y="26785"/>
                  </a:lnTo>
                  <a:lnTo>
                    <a:pt x="63704" y="27232"/>
                  </a:lnTo>
                  <a:lnTo>
                    <a:pt x="63683" y="27683"/>
                  </a:lnTo>
                  <a:lnTo>
                    <a:pt x="63658" y="28138"/>
                  </a:lnTo>
                  <a:lnTo>
                    <a:pt x="63629" y="28596"/>
                  </a:lnTo>
                  <a:lnTo>
                    <a:pt x="63597" y="29058"/>
                  </a:lnTo>
                  <a:lnTo>
                    <a:pt x="63561" y="29523"/>
                  </a:lnTo>
                  <a:lnTo>
                    <a:pt x="63522" y="29992"/>
                  </a:lnTo>
                  <a:lnTo>
                    <a:pt x="63479" y="30464"/>
                  </a:lnTo>
                  <a:lnTo>
                    <a:pt x="63440" y="30928"/>
                  </a:lnTo>
                  <a:lnTo>
                    <a:pt x="63396" y="31387"/>
                  </a:lnTo>
                  <a:lnTo>
                    <a:pt x="63347" y="31844"/>
                  </a:lnTo>
                  <a:lnTo>
                    <a:pt x="63293" y="32296"/>
                  </a:lnTo>
                  <a:lnTo>
                    <a:pt x="63233" y="32746"/>
                  </a:lnTo>
                  <a:lnTo>
                    <a:pt x="63167" y="33191"/>
                  </a:lnTo>
                  <a:lnTo>
                    <a:pt x="63097" y="33633"/>
                  </a:lnTo>
                  <a:lnTo>
                    <a:pt x="63021" y="34072"/>
                  </a:lnTo>
                  <a:lnTo>
                    <a:pt x="62939" y="34506"/>
                  </a:lnTo>
                  <a:lnTo>
                    <a:pt x="62852" y="34938"/>
                  </a:lnTo>
                  <a:lnTo>
                    <a:pt x="62566" y="36302"/>
                  </a:lnTo>
                  <a:lnTo>
                    <a:pt x="62242" y="37640"/>
                  </a:lnTo>
                  <a:lnTo>
                    <a:pt x="61882" y="38950"/>
                  </a:lnTo>
                  <a:lnTo>
                    <a:pt x="61485" y="40234"/>
                  </a:lnTo>
                  <a:lnTo>
                    <a:pt x="61052" y="41491"/>
                  </a:lnTo>
                  <a:lnTo>
                    <a:pt x="60582" y="42722"/>
                  </a:lnTo>
                  <a:lnTo>
                    <a:pt x="60075" y="43925"/>
                  </a:lnTo>
                  <a:lnTo>
                    <a:pt x="59531" y="45101"/>
                  </a:lnTo>
                  <a:lnTo>
                    <a:pt x="58951" y="46251"/>
                  </a:lnTo>
                  <a:lnTo>
                    <a:pt x="58334" y="47374"/>
                  </a:lnTo>
                  <a:lnTo>
                    <a:pt x="57684" y="48458"/>
                  </a:lnTo>
                  <a:lnTo>
                    <a:pt x="57003" y="49511"/>
                  </a:lnTo>
                  <a:lnTo>
                    <a:pt x="56292" y="50531"/>
                  </a:lnTo>
                  <a:lnTo>
                    <a:pt x="55550" y="51518"/>
                  </a:lnTo>
                  <a:lnTo>
                    <a:pt x="54778" y="52474"/>
                  </a:lnTo>
                  <a:lnTo>
                    <a:pt x="53975" y="53397"/>
                  </a:lnTo>
                  <a:lnTo>
                    <a:pt x="53142" y="54288"/>
                  </a:lnTo>
                  <a:lnTo>
                    <a:pt x="52279" y="55147"/>
                  </a:lnTo>
                  <a:lnTo>
                    <a:pt x="51385" y="55974"/>
                  </a:lnTo>
                  <a:lnTo>
                    <a:pt x="50461" y="56768"/>
                  </a:lnTo>
                  <a:lnTo>
                    <a:pt x="49516" y="57529"/>
                  </a:lnTo>
                  <a:lnTo>
                    <a:pt x="48544" y="58254"/>
                  </a:lnTo>
                  <a:lnTo>
                    <a:pt x="47544" y="58943"/>
                  </a:lnTo>
                  <a:lnTo>
                    <a:pt x="46517" y="59596"/>
                  </a:lnTo>
                  <a:lnTo>
                    <a:pt x="45462" y="60213"/>
                  </a:lnTo>
                  <a:lnTo>
                    <a:pt x="44379" y="60795"/>
                  </a:lnTo>
                  <a:lnTo>
                    <a:pt x="43268" y="61340"/>
                  </a:lnTo>
                  <a:lnTo>
                    <a:pt x="42129" y="61850"/>
                  </a:lnTo>
                  <a:lnTo>
                    <a:pt x="40963" y="62325"/>
                  </a:lnTo>
                  <a:lnTo>
                    <a:pt x="39769" y="62763"/>
                  </a:lnTo>
                  <a:lnTo>
                    <a:pt x="38560" y="63162"/>
                  </a:lnTo>
                  <a:lnTo>
                    <a:pt x="37330" y="63520"/>
                  </a:lnTo>
                  <a:lnTo>
                    <a:pt x="36080" y="63835"/>
                  </a:lnTo>
                  <a:lnTo>
                    <a:pt x="34809" y="64109"/>
                  </a:lnTo>
                  <a:lnTo>
                    <a:pt x="33517" y="64340"/>
                  </a:lnTo>
                  <a:lnTo>
                    <a:pt x="32205" y="64529"/>
                  </a:lnTo>
                  <a:lnTo>
                    <a:pt x="30873" y="64676"/>
                  </a:lnTo>
                  <a:lnTo>
                    <a:pt x="29519" y="64781"/>
                  </a:lnTo>
                  <a:lnTo>
                    <a:pt x="28146" y="64844"/>
                  </a:lnTo>
                  <a:lnTo>
                    <a:pt x="26751" y="64865"/>
                  </a:lnTo>
                  <a:lnTo>
                    <a:pt x="25426" y="64846"/>
                  </a:lnTo>
                  <a:lnTo>
                    <a:pt x="24135" y="64789"/>
                  </a:lnTo>
                  <a:lnTo>
                    <a:pt x="22878" y="64692"/>
                  </a:lnTo>
                  <a:lnTo>
                    <a:pt x="21655" y="64558"/>
                  </a:lnTo>
                  <a:lnTo>
                    <a:pt x="20466" y="64385"/>
                  </a:lnTo>
                  <a:lnTo>
                    <a:pt x="19311" y="64173"/>
                  </a:lnTo>
                  <a:lnTo>
                    <a:pt x="18190" y="63923"/>
                  </a:lnTo>
                  <a:lnTo>
                    <a:pt x="17103" y="63634"/>
                  </a:lnTo>
                  <a:lnTo>
                    <a:pt x="16050" y="63307"/>
                  </a:lnTo>
                  <a:lnTo>
                    <a:pt x="15031" y="62942"/>
                  </a:lnTo>
                  <a:lnTo>
                    <a:pt x="14045" y="62533"/>
                  </a:lnTo>
                  <a:lnTo>
                    <a:pt x="13093" y="62094"/>
                  </a:lnTo>
                  <a:lnTo>
                    <a:pt x="12173" y="61624"/>
                  </a:lnTo>
                  <a:lnTo>
                    <a:pt x="11287" y="61124"/>
                  </a:lnTo>
                  <a:lnTo>
                    <a:pt x="10434" y="60593"/>
                  </a:lnTo>
                  <a:lnTo>
                    <a:pt x="9614" y="60032"/>
                  </a:lnTo>
                  <a:lnTo>
                    <a:pt x="8827" y="59441"/>
                  </a:lnTo>
                  <a:lnTo>
                    <a:pt x="8073" y="58819"/>
                  </a:lnTo>
                  <a:lnTo>
                    <a:pt x="7353" y="58167"/>
                  </a:lnTo>
                  <a:lnTo>
                    <a:pt x="6665" y="57484"/>
                  </a:lnTo>
                  <a:lnTo>
                    <a:pt x="6019" y="56764"/>
                  </a:lnTo>
                  <a:lnTo>
                    <a:pt x="5405" y="56017"/>
                  </a:lnTo>
                  <a:lnTo>
                    <a:pt x="4824" y="55243"/>
                  </a:lnTo>
                  <a:lnTo>
                    <a:pt x="4274" y="54442"/>
                  </a:lnTo>
                  <a:lnTo>
                    <a:pt x="3757" y="53615"/>
                  </a:lnTo>
                  <a:lnTo>
                    <a:pt x="3272" y="52760"/>
                  </a:lnTo>
                  <a:lnTo>
                    <a:pt x="2820" y="51879"/>
                  </a:lnTo>
                  <a:lnTo>
                    <a:pt x="2399" y="50971"/>
                  </a:lnTo>
                  <a:lnTo>
                    <a:pt x="2011" y="50036"/>
                  </a:lnTo>
                  <a:lnTo>
                    <a:pt x="1655" y="49074"/>
                  </a:lnTo>
                  <a:lnTo>
                    <a:pt x="1340" y="48089"/>
                  </a:lnTo>
                  <a:lnTo>
                    <a:pt x="1059" y="47084"/>
                  </a:lnTo>
                  <a:lnTo>
                    <a:pt x="811" y="46060"/>
                  </a:lnTo>
                  <a:lnTo>
                    <a:pt x="595" y="45016"/>
                  </a:lnTo>
                  <a:lnTo>
                    <a:pt x="413" y="43952"/>
                  </a:lnTo>
                  <a:lnTo>
                    <a:pt x="264" y="42868"/>
                  </a:lnTo>
                  <a:lnTo>
                    <a:pt x="148" y="41765"/>
                  </a:lnTo>
                  <a:lnTo>
                    <a:pt x="66" y="40642"/>
                  </a:lnTo>
                  <a:lnTo>
                    <a:pt x="16" y="39500"/>
                  </a:lnTo>
                  <a:lnTo>
                    <a:pt x="0" y="38338"/>
                  </a:lnTo>
                  <a:lnTo>
                    <a:pt x="1" y="37925"/>
                  </a:lnTo>
                  <a:lnTo>
                    <a:pt x="7" y="37511"/>
                  </a:lnTo>
                  <a:lnTo>
                    <a:pt x="16" y="37095"/>
                  </a:lnTo>
                  <a:lnTo>
                    <a:pt x="28" y="36677"/>
                  </a:lnTo>
                  <a:lnTo>
                    <a:pt x="44" y="36257"/>
                  </a:lnTo>
                  <a:lnTo>
                    <a:pt x="64" y="35836"/>
                  </a:lnTo>
                  <a:lnTo>
                    <a:pt x="87" y="35413"/>
                  </a:lnTo>
                  <a:lnTo>
                    <a:pt x="114" y="34988"/>
                  </a:lnTo>
                  <a:lnTo>
                    <a:pt x="144" y="34561"/>
                  </a:lnTo>
                  <a:lnTo>
                    <a:pt x="178" y="34132"/>
                  </a:lnTo>
                  <a:lnTo>
                    <a:pt x="225" y="33703"/>
                  </a:lnTo>
                  <a:lnTo>
                    <a:pt x="277" y="33272"/>
                  </a:lnTo>
                  <a:lnTo>
                    <a:pt x="333" y="32840"/>
                  </a:lnTo>
                  <a:lnTo>
                    <a:pt x="393" y="32407"/>
                  </a:lnTo>
                  <a:lnTo>
                    <a:pt x="458" y="31974"/>
                  </a:lnTo>
                  <a:lnTo>
                    <a:pt x="527" y="31540"/>
                  </a:lnTo>
                  <a:lnTo>
                    <a:pt x="601" y="31104"/>
                  </a:lnTo>
                  <a:lnTo>
                    <a:pt x="679" y="30668"/>
                  </a:lnTo>
                  <a:lnTo>
                    <a:pt x="762" y="30231"/>
                  </a:lnTo>
                  <a:lnTo>
                    <a:pt x="849" y="29793"/>
                  </a:lnTo>
                  <a:lnTo>
                    <a:pt x="1136" y="28463"/>
                  </a:lnTo>
                  <a:lnTo>
                    <a:pt x="1458" y="27157"/>
                  </a:lnTo>
                  <a:lnTo>
                    <a:pt x="1816" y="25876"/>
                  </a:lnTo>
                  <a:lnTo>
                    <a:pt x="2209" y="24618"/>
                  </a:lnTo>
                  <a:lnTo>
                    <a:pt x="2639" y="23385"/>
                  </a:lnTo>
                  <a:lnTo>
                    <a:pt x="3104" y="22176"/>
                  </a:lnTo>
                  <a:lnTo>
                    <a:pt x="3605" y="20991"/>
                  </a:lnTo>
                  <a:lnTo>
                    <a:pt x="4142" y="19830"/>
                  </a:lnTo>
                  <a:lnTo>
                    <a:pt x="4715" y="18693"/>
                  </a:lnTo>
                  <a:lnTo>
                    <a:pt x="5323" y="17580"/>
                  </a:lnTo>
                  <a:lnTo>
                    <a:pt x="5964" y="16496"/>
                  </a:lnTo>
                  <a:lnTo>
                    <a:pt x="6636" y="15444"/>
                  </a:lnTo>
                  <a:lnTo>
                    <a:pt x="7339" y="14424"/>
                  </a:lnTo>
                  <a:lnTo>
                    <a:pt x="8072" y="13436"/>
                  </a:lnTo>
                  <a:lnTo>
                    <a:pt x="8835" y="12481"/>
                  </a:lnTo>
                  <a:lnTo>
                    <a:pt x="9628" y="11557"/>
                  </a:lnTo>
                  <a:lnTo>
                    <a:pt x="10452" y="10666"/>
                  </a:lnTo>
                  <a:lnTo>
                    <a:pt x="11307" y="9807"/>
                  </a:lnTo>
                  <a:lnTo>
                    <a:pt x="12192" y="8981"/>
                  </a:lnTo>
                  <a:lnTo>
                    <a:pt x="13107" y="8186"/>
                  </a:lnTo>
                  <a:lnTo>
                    <a:pt x="14060" y="7417"/>
                  </a:lnTo>
                  <a:lnTo>
                    <a:pt x="15039" y="6685"/>
                  </a:lnTo>
                  <a:lnTo>
                    <a:pt x="16046" y="5989"/>
                  </a:lnTo>
                  <a:lnTo>
                    <a:pt x="17079" y="5330"/>
                  </a:lnTo>
                  <a:lnTo>
                    <a:pt x="18140" y="4708"/>
                  </a:lnTo>
                  <a:lnTo>
                    <a:pt x="19227" y="4122"/>
                  </a:lnTo>
                  <a:lnTo>
                    <a:pt x="20341" y="3573"/>
                  </a:lnTo>
                  <a:lnTo>
                    <a:pt x="21481" y="3061"/>
                  </a:lnTo>
                  <a:lnTo>
                    <a:pt x="22649" y="2586"/>
                  </a:lnTo>
                  <a:lnTo>
                    <a:pt x="23843" y="2147"/>
                  </a:lnTo>
                  <a:lnTo>
                    <a:pt x="25062" y="1739"/>
                  </a:lnTo>
                  <a:lnTo>
                    <a:pt x="26302" y="1374"/>
                  </a:lnTo>
                  <a:lnTo>
                    <a:pt x="27564" y="1052"/>
                  </a:lnTo>
                  <a:lnTo>
                    <a:pt x="28847" y="773"/>
                  </a:lnTo>
                  <a:lnTo>
                    <a:pt x="30151" y="536"/>
                  </a:lnTo>
                  <a:lnTo>
                    <a:pt x="31477" y="343"/>
                  </a:lnTo>
                  <a:lnTo>
                    <a:pt x="32824" y="193"/>
                  </a:lnTo>
                  <a:lnTo>
                    <a:pt x="34193" y="85"/>
                  </a:lnTo>
                  <a:lnTo>
                    <a:pt x="35584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248109" y="3357823"/>
              <a:ext cx="46658" cy="51042"/>
            </a:xfrm>
            <a:custGeom>
              <a:avLst/>
              <a:pathLst>
                <a:path w="46658" h="51042">
                  <a:moveTo>
                    <a:pt x="28048" y="0"/>
                  </a:moveTo>
                  <a:lnTo>
                    <a:pt x="26889" y="16"/>
                  </a:lnTo>
                  <a:lnTo>
                    <a:pt x="25756" y="66"/>
                  </a:lnTo>
                  <a:lnTo>
                    <a:pt x="24649" y="148"/>
                  </a:lnTo>
                  <a:lnTo>
                    <a:pt x="23568" y="264"/>
                  </a:lnTo>
                  <a:lnTo>
                    <a:pt x="22512" y="413"/>
                  </a:lnTo>
                  <a:lnTo>
                    <a:pt x="21483" y="595"/>
                  </a:lnTo>
                  <a:lnTo>
                    <a:pt x="20480" y="811"/>
                  </a:lnTo>
                  <a:lnTo>
                    <a:pt x="19502" y="1059"/>
                  </a:lnTo>
                  <a:lnTo>
                    <a:pt x="18551" y="1340"/>
                  </a:lnTo>
                  <a:lnTo>
                    <a:pt x="17625" y="1655"/>
                  </a:lnTo>
                  <a:lnTo>
                    <a:pt x="16724" y="2001"/>
                  </a:lnTo>
                  <a:lnTo>
                    <a:pt x="15846" y="2376"/>
                  </a:lnTo>
                  <a:lnTo>
                    <a:pt x="14992" y="2781"/>
                  </a:lnTo>
                  <a:lnTo>
                    <a:pt x="14161" y="3215"/>
                  </a:lnTo>
                  <a:lnTo>
                    <a:pt x="13353" y="3679"/>
                  </a:lnTo>
                  <a:lnTo>
                    <a:pt x="12568" y="4172"/>
                  </a:lnTo>
                  <a:lnTo>
                    <a:pt x="11807" y="4695"/>
                  </a:lnTo>
                  <a:lnTo>
                    <a:pt x="11069" y="5248"/>
                  </a:lnTo>
                  <a:lnTo>
                    <a:pt x="10354" y="5830"/>
                  </a:lnTo>
                  <a:lnTo>
                    <a:pt x="9662" y="6441"/>
                  </a:lnTo>
                  <a:lnTo>
                    <a:pt x="9003" y="7082"/>
                  </a:lnTo>
                  <a:lnTo>
                    <a:pt x="8367" y="7749"/>
                  </a:lnTo>
                  <a:lnTo>
                    <a:pt x="7754" y="8445"/>
                  </a:lnTo>
                  <a:lnTo>
                    <a:pt x="7164" y="9168"/>
                  </a:lnTo>
                  <a:lnTo>
                    <a:pt x="6598" y="9920"/>
                  </a:lnTo>
                  <a:lnTo>
                    <a:pt x="6055" y="10698"/>
                  </a:lnTo>
                  <a:lnTo>
                    <a:pt x="5535" y="11505"/>
                  </a:lnTo>
                  <a:lnTo>
                    <a:pt x="5038" y="12339"/>
                  </a:lnTo>
                  <a:lnTo>
                    <a:pt x="4565" y="13201"/>
                  </a:lnTo>
                  <a:lnTo>
                    <a:pt x="4115" y="14091"/>
                  </a:lnTo>
                  <a:lnTo>
                    <a:pt x="3687" y="15007"/>
                  </a:lnTo>
                  <a:lnTo>
                    <a:pt x="3279" y="15947"/>
                  </a:lnTo>
                  <a:lnTo>
                    <a:pt x="2893" y="16911"/>
                  </a:lnTo>
                  <a:lnTo>
                    <a:pt x="2526" y="17899"/>
                  </a:lnTo>
                  <a:lnTo>
                    <a:pt x="2180" y="18911"/>
                  </a:lnTo>
                  <a:lnTo>
                    <a:pt x="1855" y="19948"/>
                  </a:lnTo>
                  <a:lnTo>
                    <a:pt x="1550" y="21008"/>
                  </a:lnTo>
                  <a:lnTo>
                    <a:pt x="1266" y="22093"/>
                  </a:lnTo>
                  <a:lnTo>
                    <a:pt x="1003" y="23202"/>
                  </a:lnTo>
                  <a:lnTo>
                    <a:pt x="760" y="24335"/>
                  </a:lnTo>
                  <a:lnTo>
                    <a:pt x="682" y="24721"/>
                  </a:lnTo>
                  <a:lnTo>
                    <a:pt x="608" y="25107"/>
                  </a:lnTo>
                  <a:lnTo>
                    <a:pt x="539" y="25494"/>
                  </a:lnTo>
                  <a:lnTo>
                    <a:pt x="474" y="25881"/>
                  </a:lnTo>
                  <a:lnTo>
                    <a:pt x="413" y="26270"/>
                  </a:lnTo>
                  <a:lnTo>
                    <a:pt x="357" y="26660"/>
                  </a:lnTo>
                  <a:lnTo>
                    <a:pt x="306" y="27050"/>
                  </a:lnTo>
                  <a:lnTo>
                    <a:pt x="259" y="27442"/>
                  </a:lnTo>
                  <a:lnTo>
                    <a:pt x="216" y="27834"/>
                  </a:lnTo>
                  <a:lnTo>
                    <a:pt x="178" y="28227"/>
                  </a:lnTo>
                  <a:lnTo>
                    <a:pt x="144" y="28610"/>
                  </a:lnTo>
                  <a:lnTo>
                    <a:pt x="114" y="28990"/>
                  </a:lnTo>
                  <a:lnTo>
                    <a:pt x="87" y="29365"/>
                  </a:lnTo>
                  <a:lnTo>
                    <a:pt x="64" y="29738"/>
                  </a:lnTo>
                  <a:lnTo>
                    <a:pt x="44" y="30106"/>
                  </a:lnTo>
                  <a:lnTo>
                    <a:pt x="28" y="30471"/>
                  </a:lnTo>
                  <a:lnTo>
                    <a:pt x="16" y="30833"/>
                  </a:lnTo>
                  <a:lnTo>
                    <a:pt x="7" y="31191"/>
                  </a:lnTo>
                  <a:lnTo>
                    <a:pt x="1" y="31545"/>
                  </a:lnTo>
                  <a:lnTo>
                    <a:pt x="0" y="31896"/>
                  </a:lnTo>
                  <a:lnTo>
                    <a:pt x="12" y="32841"/>
                  </a:lnTo>
                  <a:lnTo>
                    <a:pt x="50" y="33764"/>
                  </a:lnTo>
                  <a:lnTo>
                    <a:pt x="112" y="34663"/>
                  </a:lnTo>
                  <a:lnTo>
                    <a:pt x="200" y="35539"/>
                  </a:lnTo>
                  <a:lnTo>
                    <a:pt x="313" y="36392"/>
                  </a:lnTo>
                  <a:lnTo>
                    <a:pt x="450" y="37221"/>
                  </a:lnTo>
                  <a:lnTo>
                    <a:pt x="613" y="38027"/>
                  </a:lnTo>
                  <a:lnTo>
                    <a:pt x="801" y="38810"/>
                  </a:lnTo>
                  <a:lnTo>
                    <a:pt x="1014" y="39570"/>
                  </a:lnTo>
                  <a:lnTo>
                    <a:pt x="1252" y="40306"/>
                  </a:lnTo>
                  <a:lnTo>
                    <a:pt x="1514" y="41010"/>
                  </a:lnTo>
                  <a:lnTo>
                    <a:pt x="1798" y="41691"/>
                  </a:lnTo>
                  <a:lnTo>
                    <a:pt x="2104" y="42348"/>
                  </a:lnTo>
                  <a:lnTo>
                    <a:pt x="2433" y="42983"/>
                  </a:lnTo>
                  <a:lnTo>
                    <a:pt x="2784" y="43594"/>
                  </a:lnTo>
                  <a:lnTo>
                    <a:pt x="3158" y="44182"/>
                  </a:lnTo>
                  <a:lnTo>
                    <a:pt x="3554" y="44746"/>
                  </a:lnTo>
                  <a:lnTo>
                    <a:pt x="3972" y="45288"/>
                  </a:lnTo>
                  <a:lnTo>
                    <a:pt x="4413" y="45806"/>
                  </a:lnTo>
                  <a:lnTo>
                    <a:pt x="4876" y="46300"/>
                  </a:lnTo>
                  <a:lnTo>
                    <a:pt x="5369" y="46763"/>
                  </a:lnTo>
                  <a:lnTo>
                    <a:pt x="5883" y="47202"/>
                  </a:lnTo>
                  <a:lnTo>
                    <a:pt x="6418" y="47618"/>
                  </a:lnTo>
                  <a:lnTo>
                    <a:pt x="6973" y="48011"/>
                  </a:lnTo>
                  <a:lnTo>
                    <a:pt x="7549" y="48381"/>
                  </a:lnTo>
                  <a:lnTo>
                    <a:pt x="8145" y="48727"/>
                  </a:lnTo>
                  <a:lnTo>
                    <a:pt x="8762" y="49050"/>
                  </a:lnTo>
                  <a:lnTo>
                    <a:pt x="9399" y="49350"/>
                  </a:lnTo>
                  <a:lnTo>
                    <a:pt x="10057" y="49626"/>
                  </a:lnTo>
                  <a:lnTo>
                    <a:pt x="10736" y="49879"/>
                  </a:lnTo>
                  <a:lnTo>
                    <a:pt x="11443" y="50100"/>
                  </a:lnTo>
                  <a:lnTo>
                    <a:pt x="12167" y="50298"/>
                  </a:lnTo>
                  <a:lnTo>
                    <a:pt x="12910" y="50472"/>
                  </a:lnTo>
                  <a:lnTo>
                    <a:pt x="13671" y="50624"/>
                  </a:lnTo>
                  <a:lnTo>
                    <a:pt x="14449" y="50752"/>
                  </a:lnTo>
                  <a:lnTo>
                    <a:pt x="15245" y="50856"/>
                  </a:lnTo>
                  <a:lnTo>
                    <a:pt x="16059" y="50938"/>
                  </a:lnTo>
                  <a:lnTo>
                    <a:pt x="16891" y="50996"/>
                  </a:lnTo>
                  <a:lnTo>
                    <a:pt x="17741" y="51031"/>
                  </a:lnTo>
                  <a:lnTo>
                    <a:pt x="18609" y="51042"/>
                  </a:lnTo>
                  <a:lnTo>
                    <a:pt x="19777" y="51026"/>
                  </a:lnTo>
                  <a:lnTo>
                    <a:pt x="20918" y="50976"/>
                  </a:lnTo>
                  <a:lnTo>
                    <a:pt x="22032" y="50893"/>
                  </a:lnTo>
                  <a:lnTo>
                    <a:pt x="23119" y="50777"/>
                  </a:lnTo>
                  <a:lnTo>
                    <a:pt x="24179" y="50629"/>
                  </a:lnTo>
                  <a:lnTo>
                    <a:pt x="25212" y="50446"/>
                  </a:lnTo>
                  <a:lnTo>
                    <a:pt x="26219" y="50231"/>
                  </a:lnTo>
                  <a:lnTo>
                    <a:pt x="27198" y="49983"/>
                  </a:lnTo>
                  <a:lnTo>
                    <a:pt x="28151" y="49702"/>
                  </a:lnTo>
                  <a:lnTo>
                    <a:pt x="29077" y="49387"/>
                  </a:lnTo>
                  <a:lnTo>
                    <a:pt x="29986" y="49033"/>
                  </a:lnTo>
                  <a:lnTo>
                    <a:pt x="30870" y="48650"/>
                  </a:lnTo>
                  <a:lnTo>
                    <a:pt x="31729" y="48238"/>
                  </a:lnTo>
                  <a:lnTo>
                    <a:pt x="32563" y="47798"/>
                  </a:lnTo>
                  <a:lnTo>
                    <a:pt x="33372" y="47329"/>
                  </a:lnTo>
                  <a:lnTo>
                    <a:pt x="34156" y="46832"/>
                  </a:lnTo>
                  <a:lnTo>
                    <a:pt x="34914" y="46306"/>
                  </a:lnTo>
                  <a:lnTo>
                    <a:pt x="35648" y="45751"/>
                  </a:lnTo>
                  <a:lnTo>
                    <a:pt x="36357" y="45168"/>
                  </a:lnTo>
                  <a:lnTo>
                    <a:pt x="37040" y="44556"/>
                  </a:lnTo>
                  <a:lnTo>
                    <a:pt x="37700" y="43907"/>
                  </a:lnTo>
                  <a:lnTo>
                    <a:pt x="38336" y="43233"/>
                  </a:lnTo>
                  <a:lnTo>
                    <a:pt x="38949" y="42533"/>
                  </a:lnTo>
                  <a:lnTo>
                    <a:pt x="39538" y="41807"/>
                  </a:lnTo>
                  <a:lnTo>
                    <a:pt x="40105" y="41055"/>
                  </a:lnTo>
                  <a:lnTo>
                    <a:pt x="40648" y="40277"/>
                  </a:lnTo>
                  <a:lnTo>
                    <a:pt x="41167" y="39473"/>
                  </a:lnTo>
                  <a:lnTo>
                    <a:pt x="41664" y="38644"/>
                  </a:lnTo>
                  <a:lnTo>
                    <a:pt x="42137" y="37788"/>
                  </a:lnTo>
                  <a:lnTo>
                    <a:pt x="42587" y="36906"/>
                  </a:lnTo>
                  <a:lnTo>
                    <a:pt x="43024" y="35992"/>
                  </a:lnTo>
                  <a:lnTo>
                    <a:pt x="43437" y="35056"/>
                  </a:lnTo>
                  <a:lnTo>
                    <a:pt x="43829" y="34098"/>
                  </a:lnTo>
                  <a:lnTo>
                    <a:pt x="44198" y="33120"/>
                  </a:lnTo>
                  <a:lnTo>
                    <a:pt x="44545" y="32119"/>
                  </a:lnTo>
                  <a:lnTo>
                    <a:pt x="44869" y="31098"/>
                  </a:lnTo>
                  <a:lnTo>
                    <a:pt x="45171" y="30054"/>
                  </a:lnTo>
                  <a:lnTo>
                    <a:pt x="45450" y="28990"/>
                  </a:lnTo>
                  <a:lnTo>
                    <a:pt x="45708" y="27903"/>
                  </a:lnTo>
                  <a:lnTo>
                    <a:pt x="45942" y="26796"/>
                  </a:lnTo>
                  <a:lnTo>
                    <a:pt x="46020" y="26419"/>
                  </a:lnTo>
                  <a:lnTo>
                    <a:pt x="46093" y="26039"/>
                  </a:lnTo>
                  <a:lnTo>
                    <a:pt x="46160" y="25656"/>
                  </a:lnTo>
                  <a:lnTo>
                    <a:pt x="46222" y="25271"/>
                  </a:lnTo>
                  <a:lnTo>
                    <a:pt x="46278" y="24883"/>
                  </a:lnTo>
                  <a:lnTo>
                    <a:pt x="46329" y="24493"/>
                  </a:lnTo>
                  <a:lnTo>
                    <a:pt x="46375" y="24100"/>
                  </a:lnTo>
                  <a:lnTo>
                    <a:pt x="46415" y="23704"/>
                  </a:lnTo>
                  <a:lnTo>
                    <a:pt x="46450" y="23305"/>
                  </a:lnTo>
                  <a:lnTo>
                    <a:pt x="46479" y="22904"/>
                  </a:lnTo>
                  <a:lnTo>
                    <a:pt x="46513" y="22504"/>
                  </a:lnTo>
                  <a:lnTo>
                    <a:pt x="46544" y="22111"/>
                  </a:lnTo>
                  <a:lnTo>
                    <a:pt x="46571" y="21724"/>
                  </a:lnTo>
                  <a:lnTo>
                    <a:pt x="46594" y="21344"/>
                  </a:lnTo>
                  <a:lnTo>
                    <a:pt x="46614" y="20969"/>
                  </a:lnTo>
                  <a:lnTo>
                    <a:pt x="46630" y="20601"/>
                  </a:lnTo>
                  <a:lnTo>
                    <a:pt x="46642" y="20239"/>
                  </a:lnTo>
                  <a:lnTo>
                    <a:pt x="46651" y="19883"/>
                  </a:lnTo>
                  <a:lnTo>
                    <a:pt x="46656" y="19534"/>
                  </a:lnTo>
                  <a:lnTo>
                    <a:pt x="46658" y="19191"/>
                  </a:lnTo>
                  <a:lnTo>
                    <a:pt x="46645" y="18246"/>
                  </a:lnTo>
                  <a:lnTo>
                    <a:pt x="46606" y="17325"/>
                  </a:lnTo>
                  <a:lnTo>
                    <a:pt x="46542" y="16428"/>
                  </a:lnTo>
                  <a:lnTo>
                    <a:pt x="46451" y="15555"/>
                  </a:lnTo>
                  <a:lnTo>
                    <a:pt x="46334" y="14706"/>
                  </a:lnTo>
                  <a:lnTo>
                    <a:pt x="46191" y="13882"/>
                  </a:lnTo>
                  <a:lnTo>
                    <a:pt x="46023" y="13081"/>
                  </a:lnTo>
                  <a:lnTo>
                    <a:pt x="45828" y="12305"/>
                  </a:lnTo>
                  <a:lnTo>
                    <a:pt x="45607" y="11553"/>
                  </a:lnTo>
                  <a:lnTo>
                    <a:pt x="45361" y="10825"/>
                  </a:lnTo>
                  <a:lnTo>
                    <a:pt x="45090" y="10113"/>
                  </a:lnTo>
                  <a:lnTo>
                    <a:pt x="44797" y="9426"/>
                  </a:lnTo>
                  <a:lnTo>
                    <a:pt x="44482" y="8764"/>
                  </a:lnTo>
                  <a:lnTo>
                    <a:pt x="44144" y="8127"/>
                  </a:lnTo>
                  <a:lnTo>
                    <a:pt x="43784" y="7515"/>
                  </a:lnTo>
                  <a:lnTo>
                    <a:pt x="43402" y="6928"/>
                  </a:lnTo>
                  <a:lnTo>
                    <a:pt x="42997" y="6366"/>
                  </a:lnTo>
                  <a:lnTo>
                    <a:pt x="42569" y="5829"/>
                  </a:lnTo>
                  <a:lnTo>
                    <a:pt x="42120" y="5318"/>
                  </a:lnTo>
                  <a:lnTo>
                    <a:pt x="41648" y="4831"/>
                  </a:lnTo>
                  <a:lnTo>
                    <a:pt x="41154" y="4360"/>
                  </a:lnTo>
                  <a:lnTo>
                    <a:pt x="40640" y="3913"/>
                  </a:lnTo>
                  <a:lnTo>
                    <a:pt x="40106" y="3490"/>
                  </a:lnTo>
                  <a:lnTo>
                    <a:pt x="39551" y="3092"/>
                  </a:lnTo>
                  <a:lnTo>
                    <a:pt x="38975" y="2717"/>
                  </a:lnTo>
                  <a:lnTo>
                    <a:pt x="38379" y="2367"/>
                  </a:lnTo>
                  <a:lnTo>
                    <a:pt x="37762" y="2041"/>
                  </a:lnTo>
                  <a:lnTo>
                    <a:pt x="37124" y="1739"/>
                  </a:lnTo>
                  <a:lnTo>
                    <a:pt x="36466" y="1461"/>
                  </a:lnTo>
                  <a:lnTo>
                    <a:pt x="35788" y="1207"/>
                  </a:lnTo>
                  <a:lnTo>
                    <a:pt x="35090" y="978"/>
                  </a:lnTo>
                  <a:lnTo>
                    <a:pt x="34376" y="773"/>
                  </a:lnTo>
                  <a:lnTo>
                    <a:pt x="33644" y="591"/>
                  </a:lnTo>
                  <a:lnTo>
                    <a:pt x="32896" y="434"/>
                  </a:lnTo>
                  <a:lnTo>
                    <a:pt x="32131" y="301"/>
                  </a:lnTo>
                  <a:lnTo>
                    <a:pt x="31348" y="193"/>
                  </a:lnTo>
                  <a:lnTo>
                    <a:pt x="30549" y="108"/>
                  </a:lnTo>
                  <a:lnTo>
                    <a:pt x="29732" y="48"/>
                  </a:lnTo>
                  <a:lnTo>
                    <a:pt x="28899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308681" y="3351874"/>
              <a:ext cx="57708" cy="63031"/>
            </a:xfrm>
            <a:custGeom>
              <a:avLst/>
              <a:pathLst>
                <a:path w="57708" h="63031">
                  <a:moveTo>
                    <a:pt x="35296" y="0"/>
                  </a:moveTo>
                  <a:lnTo>
                    <a:pt x="36323" y="12"/>
                  </a:lnTo>
                  <a:lnTo>
                    <a:pt x="37328" y="48"/>
                  </a:lnTo>
                  <a:lnTo>
                    <a:pt x="38312" y="108"/>
                  </a:lnTo>
                  <a:lnTo>
                    <a:pt x="39275" y="193"/>
                  </a:lnTo>
                  <a:lnTo>
                    <a:pt x="40216" y="301"/>
                  </a:lnTo>
                  <a:lnTo>
                    <a:pt x="41136" y="434"/>
                  </a:lnTo>
                  <a:lnTo>
                    <a:pt x="42034" y="591"/>
                  </a:lnTo>
                  <a:lnTo>
                    <a:pt x="42911" y="773"/>
                  </a:lnTo>
                  <a:lnTo>
                    <a:pt x="43767" y="978"/>
                  </a:lnTo>
                  <a:lnTo>
                    <a:pt x="44600" y="1207"/>
                  </a:lnTo>
                  <a:lnTo>
                    <a:pt x="45420" y="1459"/>
                  </a:lnTo>
                  <a:lnTo>
                    <a:pt x="46214" y="1732"/>
                  </a:lnTo>
                  <a:lnTo>
                    <a:pt x="46984" y="2025"/>
                  </a:lnTo>
                  <a:lnTo>
                    <a:pt x="47728" y="2338"/>
                  </a:lnTo>
                  <a:lnTo>
                    <a:pt x="48448" y="2672"/>
                  </a:lnTo>
                  <a:lnTo>
                    <a:pt x="49142" y="3027"/>
                  </a:lnTo>
                  <a:lnTo>
                    <a:pt x="49811" y="3403"/>
                  </a:lnTo>
                  <a:lnTo>
                    <a:pt x="50455" y="3798"/>
                  </a:lnTo>
                  <a:lnTo>
                    <a:pt x="51075" y="4215"/>
                  </a:lnTo>
                  <a:lnTo>
                    <a:pt x="51669" y="4652"/>
                  </a:lnTo>
                  <a:lnTo>
                    <a:pt x="52237" y="5110"/>
                  </a:lnTo>
                  <a:lnTo>
                    <a:pt x="52778" y="5588"/>
                  </a:lnTo>
                  <a:lnTo>
                    <a:pt x="53292" y="6087"/>
                  </a:lnTo>
                  <a:lnTo>
                    <a:pt x="53780" y="6606"/>
                  </a:lnTo>
                  <a:lnTo>
                    <a:pt x="54241" y="7146"/>
                  </a:lnTo>
                  <a:lnTo>
                    <a:pt x="54675" y="7706"/>
                  </a:lnTo>
                  <a:lnTo>
                    <a:pt x="55082" y="8288"/>
                  </a:lnTo>
                  <a:lnTo>
                    <a:pt x="55462" y="8889"/>
                  </a:lnTo>
                  <a:lnTo>
                    <a:pt x="55816" y="9512"/>
                  </a:lnTo>
                  <a:lnTo>
                    <a:pt x="56142" y="10154"/>
                  </a:lnTo>
                  <a:lnTo>
                    <a:pt x="56440" y="10807"/>
                  </a:lnTo>
                  <a:lnTo>
                    <a:pt x="56706" y="11475"/>
                  </a:lnTo>
                  <a:lnTo>
                    <a:pt x="56941" y="12159"/>
                  </a:lnTo>
                  <a:lnTo>
                    <a:pt x="57144" y="12860"/>
                  </a:lnTo>
                  <a:lnTo>
                    <a:pt x="57316" y="13577"/>
                  </a:lnTo>
                  <a:lnTo>
                    <a:pt x="57457" y="14309"/>
                  </a:lnTo>
                  <a:lnTo>
                    <a:pt x="57567" y="15058"/>
                  </a:lnTo>
                  <a:lnTo>
                    <a:pt x="57645" y="15823"/>
                  </a:lnTo>
                  <a:lnTo>
                    <a:pt x="57692" y="16604"/>
                  </a:lnTo>
                  <a:lnTo>
                    <a:pt x="57708" y="17401"/>
                  </a:lnTo>
                  <a:lnTo>
                    <a:pt x="57690" y="18376"/>
                  </a:lnTo>
                  <a:lnTo>
                    <a:pt x="57636" y="19330"/>
                  </a:lnTo>
                  <a:lnTo>
                    <a:pt x="57547" y="20265"/>
                  </a:lnTo>
                  <a:lnTo>
                    <a:pt x="57422" y="21181"/>
                  </a:lnTo>
                  <a:lnTo>
                    <a:pt x="57260" y="22076"/>
                  </a:lnTo>
                  <a:lnTo>
                    <a:pt x="57064" y="22952"/>
                  </a:lnTo>
                  <a:lnTo>
                    <a:pt x="56831" y="23808"/>
                  </a:lnTo>
                  <a:lnTo>
                    <a:pt x="56563" y="24645"/>
                  </a:lnTo>
                  <a:lnTo>
                    <a:pt x="56258" y="25462"/>
                  </a:lnTo>
                  <a:lnTo>
                    <a:pt x="55918" y="26259"/>
                  </a:lnTo>
                  <a:lnTo>
                    <a:pt x="55554" y="27026"/>
                  </a:lnTo>
                  <a:lnTo>
                    <a:pt x="55158" y="27769"/>
                  </a:lnTo>
                  <a:lnTo>
                    <a:pt x="54731" y="28490"/>
                  </a:lnTo>
                  <a:lnTo>
                    <a:pt x="54272" y="29187"/>
                  </a:lnTo>
                  <a:lnTo>
                    <a:pt x="53782" y="29860"/>
                  </a:lnTo>
                  <a:lnTo>
                    <a:pt x="53261" y="30511"/>
                  </a:lnTo>
                  <a:lnTo>
                    <a:pt x="52709" y="31138"/>
                  </a:lnTo>
                  <a:lnTo>
                    <a:pt x="52125" y="31742"/>
                  </a:lnTo>
                  <a:lnTo>
                    <a:pt x="51510" y="32322"/>
                  </a:lnTo>
                  <a:lnTo>
                    <a:pt x="50863" y="32880"/>
                  </a:lnTo>
                  <a:lnTo>
                    <a:pt x="50195" y="33405"/>
                  </a:lnTo>
                  <a:lnTo>
                    <a:pt x="49498" y="33905"/>
                  </a:lnTo>
                  <a:lnTo>
                    <a:pt x="48771" y="34382"/>
                  </a:lnTo>
                  <a:lnTo>
                    <a:pt x="48015" y="34834"/>
                  </a:lnTo>
                  <a:lnTo>
                    <a:pt x="47229" y="35262"/>
                  </a:lnTo>
                  <a:lnTo>
                    <a:pt x="46413" y="35666"/>
                  </a:lnTo>
                  <a:lnTo>
                    <a:pt x="45568" y="36046"/>
                  </a:lnTo>
                  <a:lnTo>
                    <a:pt x="44693" y="36401"/>
                  </a:lnTo>
                  <a:lnTo>
                    <a:pt x="43789" y="36733"/>
                  </a:lnTo>
                  <a:lnTo>
                    <a:pt x="42856" y="37040"/>
                  </a:lnTo>
                  <a:lnTo>
                    <a:pt x="41904" y="37312"/>
                  </a:lnTo>
                  <a:lnTo>
                    <a:pt x="40929" y="37556"/>
                  </a:lnTo>
                  <a:lnTo>
                    <a:pt x="39929" y="37770"/>
                  </a:lnTo>
                  <a:lnTo>
                    <a:pt x="38905" y="37956"/>
                  </a:lnTo>
                  <a:lnTo>
                    <a:pt x="37857" y="38114"/>
                  </a:lnTo>
                  <a:lnTo>
                    <a:pt x="36784" y="38243"/>
                  </a:lnTo>
                  <a:lnTo>
                    <a:pt x="35688" y="38343"/>
                  </a:lnTo>
                  <a:lnTo>
                    <a:pt x="34567" y="38414"/>
                  </a:lnTo>
                  <a:lnTo>
                    <a:pt x="33422" y="38457"/>
                  </a:lnTo>
                  <a:lnTo>
                    <a:pt x="32254" y="38472"/>
                  </a:lnTo>
                  <a:lnTo>
                    <a:pt x="13286" y="38472"/>
                  </a:lnTo>
                  <a:lnTo>
                    <a:pt x="8544" y="63031"/>
                  </a:lnTo>
                  <a:lnTo>
                    <a:pt x="0" y="63031"/>
                  </a:lnTo>
                  <a:lnTo>
                    <a:pt x="12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323309" y="3358718"/>
              <a:ext cx="34401" cy="24872"/>
            </a:xfrm>
            <a:custGeom>
              <a:avLst/>
              <a:pathLst>
                <a:path w="34401" h="24872">
                  <a:moveTo>
                    <a:pt x="0" y="24872"/>
                  </a:moveTo>
                  <a:lnTo>
                    <a:pt x="17312" y="24872"/>
                  </a:lnTo>
                  <a:lnTo>
                    <a:pt x="18986" y="24837"/>
                  </a:lnTo>
                  <a:lnTo>
                    <a:pt x="20574" y="24733"/>
                  </a:lnTo>
                  <a:lnTo>
                    <a:pt x="22075" y="24558"/>
                  </a:lnTo>
                  <a:lnTo>
                    <a:pt x="23489" y="24314"/>
                  </a:lnTo>
                  <a:lnTo>
                    <a:pt x="24816" y="24000"/>
                  </a:lnTo>
                  <a:lnTo>
                    <a:pt x="26057" y="23616"/>
                  </a:lnTo>
                  <a:lnTo>
                    <a:pt x="27211" y="23162"/>
                  </a:lnTo>
                  <a:lnTo>
                    <a:pt x="28277" y="22639"/>
                  </a:lnTo>
                  <a:lnTo>
                    <a:pt x="29258" y="22046"/>
                  </a:lnTo>
                  <a:lnTo>
                    <a:pt x="30151" y="21383"/>
                  </a:lnTo>
                  <a:lnTo>
                    <a:pt x="30958" y="20651"/>
                  </a:lnTo>
                  <a:lnTo>
                    <a:pt x="31681" y="19849"/>
                  </a:lnTo>
                  <a:lnTo>
                    <a:pt x="32318" y="18979"/>
                  </a:lnTo>
                  <a:lnTo>
                    <a:pt x="32871" y="18040"/>
                  </a:lnTo>
                  <a:lnTo>
                    <a:pt x="33338" y="17032"/>
                  </a:lnTo>
                  <a:lnTo>
                    <a:pt x="33721" y="15956"/>
                  </a:lnTo>
                  <a:lnTo>
                    <a:pt x="34018" y="14810"/>
                  </a:lnTo>
                  <a:lnTo>
                    <a:pt x="34231" y="13595"/>
                  </a:lnTo>
                  <a:lnTo>
                    <a:pt x="34358" y="12312"/>
                  </a:lnTo>
                  <a:lnTo>
                    <a:pt x="34401" y="10960"/>
                  </a:lnTo>
                  <a:lnTo>
                    <a:pt x="34391" y="10387"/>
                  </a:lnTo>
                  <a:lnTo>
                    <a:pt x="34360" y="9830"/>
                  </a:lnTo>
                  <a:lnTo>
                    <a:pt x="34308" y="9291"/>
                  </a:lnTo>
                  <a:lnTo>
                    <a:pt x="34236" y="8769"/>
                  </a:lnTo>
                  <a:lnTo>
                    <a:pt x="34144" y="8264"/>
                  </a:lnTo>
                  <a:lnTo>
                    <a:pt x="34030" y="7776"/>
                  </a:lnTo>
                  <a:lnTo>
                    <a:pt x="33897" y="7305"/>
                  </a:lnTo>
                  <a:lnTo>
                    <a:pt x="33742" y="6851"/>
                  </a:lnTo>
                  <a:lnTo>
                    <a:pt x="33567" y="6414"/>
                  </a:lnTo>
                  <a:lnTo>
                    <a:pt x="33372" y="5994"/>
                  </a:lnTo>
                  <a:lnTo>
                    <a:pt x="33167" y="5590"/>
                  </a:lnTo>
                  <a:lnTo>
                    <a:pt x="32944" y="5200"/>
                  </a:lnTo>
                  <a:lnTo>
                    <a:pt x="32705" y="4824"/>
                  </a:lnTo>
                  <a:lnTo>
                    <a:pt x="32449" y="4462"/>
                  </a:lnTo>
                  <a:lnTo>
                    <a:pt x="32175" y="4115"/>
                  </a:lnTo>
                  <a:lnTo>
                    <a:pt x="31885" y="3782"/>
                  </a:lnTo>
                  <a:lnTo>
                    <a:pt x="31578" y="3464"/>
                  </a:lnTo>
                  <a:lnTo>
                    <a:pt x="31253" y="3160"/>
                  </a:lnTo>
                  <a:lnTo>
                    <a:pt x="30912" y="2870"/>
                  </a:lnTo>
                  <a:lnTo>
                    <a:pt x="30554" y="2594"/>
                  </a:lnTo>
                  <a:lnTo>
                    <a:pt x="30179" y="2333"/>
                  </a:lnTo>
                  <a:lnTo>
                    <a:pt x="29790" y="2086"/>
                  </a:lnTo>
                  <a:lnTo>
                    <a:pt x="29385" y="1853"/>
                  </a:lnTo>
                  <a:lnTo>
                    <a:pt x="28965" y="1635"/>
                  </a:lnTo>
                  <a:lnTo>
                    <a:pt x="28529" y="1431"/>
                  </a:lnTo>
                  <a:lnTo>
                    <a:pt x="28079" y="1241"/>
                  </a:lnTo>
                  <a:lnTo>
                    <a:pt x="27613" y="1066"/>
                  </a:lnTo>
                  <a:lnTo>
                    <a:pt x="27132" y="905"/>
                  </a:lnTo>
                  <a:lnTo>
                    <a:pt x="26636" y="758"/>
                  </a:lnTo>
                  <a:lnTo>
                    <a:pt x="26125" y="626"/>
                  </a:lnTo>
                  <a:lnTo>
                    <a:pt x="25609" y="507"/>
                  </a:lnTo>
                  <a:lnTo>
                    <a:pt x="25082" y="400"/>
                  </a:lnTo>
                  <a:lnTo>
                    <a:pt x="24543" y="306"/>
                  </a:lnTo>
                  <a:lnTo>
                    <a:pt x="23992" y="225"/>
                  </a:lnTo>
                  <a:lnTo>
                    <a:pt x="23430" y="156"/>
                  </a:lnTo>
                  <a:lnTo>
                    <a:pt x="22856" y="100"/>
                  </a:lnTo>
                  <a:lnTo>
                    <a:pt x="22270" y="56"/>
                  </a:lnTo>
                  <a:lnTo>
                    <a:pt x="21673" y="25"/>
                  </a:lnTo>
                  <a:lnTo>
                    <a:pt x="21064" y="6"/>
                  </a:lnTo>
                  <a:lnTo>
                    <a:pt x="20443" y="0"/>
                  </a:lnTo>
                  <a:lnTo>
                    <a:pt x="48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370594" y="3351874"/>
              <a:ext cx="20801" cy="63031"/>
            </a:xfrm>
            <a:custGeom>
              <a:avLst/>
              <a:pathLst>
                <a:path w="20801" h="63031">
                  <a:moveTo>
                    <a:pt x="0" y="63031"/>
                  </a:moveTo>
                  <a:lnTo>
                    <a:pt x="12257" y="0"/>
                  </a:lnTo>
                  <a:lnTo>
                    <a:pt x="20801" y="0"/>
                  </a:lnTo>
                  <a:lnTo>
                    <a:pt x="8544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397390" y="3350934"/>
              <a:ext cx="63747" cy="64865"/>
            </a:xfrm>
            <a:custGeom>
              <a:avLst/>
              <a:pathLst>
                <a:path w="63747" h="64865">
                  <a:moveTo>
                    <a:pt x="36995" y="0"/>
                  </a:moveTo>
                  <a:lnTo>
                    <a:pt x="38269" y="19"/>
                  </a:lnTo>
                  <a:lnTo>
                    <a:pt x="39513" y="76"/>
                  </a:lnTo>
                  <a:lnTo>
                    <a:pt x="40728" y="173"/>
                  </a:lnTo>
                  <a:lnTo>
                    <a:pt x="41913" y="307"/>
                  </a:lnTo>
                  <a:lnTo>
                    <a:pt x="43068" y="480"/>
                  </a:lnTo>
                  <a:lnTo>
                    <a:pt x="44194" y="692"/>
                  </a:lnTo>
                  <a:lnTo>
                    <a:pt x="45291" y="942"/>
                  </a:lnTo>
                  <a:lnTo>
                    <a:pt x="46358" y="1231"/>
                  </a:lnTo>
                  <a:lnTo>
                    <a:pt x="47395" y="1558"/>
                  </a:lnTo>
                  <a:lnTo>
                    <a:pt x="48403" y="1923"/>
                  </a:lnTo>
                  <a:lnTo>
                    <a:pt x="49380" y="2315"/>
                  </a:lnTo>
                  <a:lnTo>
                    <a:pt x="50327" y="2737"/>
                  </a:lnTo>
                  <a:lnTo>
                    <a:pt x="51241" y="3191"/>
                  </a:lnTo>
                  <a:lnTo>
                    <a:pt x="52125" y="3677"/>
                  </a:lnTo>
                  <a:lnTo>
                    <a:pt x="52977" y="4193"/>
                  </a:lnTo>
                  <a:lnTo>
                    <a:pt x="53798" y="4741"/>
                  </a:lnTo>
                  <a:lnTo>
                    <a:pt x="54588" y="5321"/>
                  </a:lnTo>
                  <a:lnTo>
                    <a:pt x="55346" y="5931"/>
                  </a:lnTo>
                  <a:lnTo>
                    <a:pt x="56073" y="6573"/>
                  </a:lnTo>
                  <a:lnTo>
                    <a:pt x="56768" y="7247"/>
                  </a:lnTo>
                  <a:lnTo>
                    <a:pt x="57440" y="7948"/>
                  </a:lnTo>
                  <a:lnTo>
                    <a:pt x="58078" y="8676"/>
                  </a:lnTo>
                  <a:lnTo>
                    <a:pt x="58682" y="9430"/>
                  </a:lnTo>
                  <a:lnTo>
                    <a:pt x="59252" y="10210"/>
                  </a:lnTo>
                  <a:lnTo>
                    <a:pt x="59788" y="11016"/>
                  </a:lnTo>
                  <a:lnTo>
                    <a:pt x="60290" y="11847"/>
                  </a:lnTo>
                  <a:lnTo>
                    <a:pt x="60758" y="12705"/>
                  </a:lnTo>
                  <a:lnTo>
                    <a:pt x="61192" y="13588"/>
                  </a:lnTo>
                  <a:lnTo>
                    <a:pt x="61592" y="14498"/>
                  </a:lnTo>
                  <a:lnTo>
                    <a:pt x="61958" y="15433"/>
                  </a:lnTo>
                  <a:lnTo>
                    <a:pt x="62298" y="16391"/>
                  </a:lnTo>
                  <a:lnTo>
                    <a:pt x="62602" y="17369"/>
                  </a:lnTo>
                  <a:lnTo>
                    <a:pt x="62870" y="18367"/>
                  </a:lnTo>
                  <a:lnTo>
                    <a:pt x="63103" y="19384"/>
                  </a:lnTo>
                  <a:lnTo>
                    <a:pt x="63300" y="20421"/>
                  </a:lnTo>
                  <a:lnTo>
                    <a:pt x="63461" y="21478"/>
                  </a:lnTo>
                  <a:lnTo>
                    <a:pt x="63586" y="22554"/>
                  </a:lnTo>
                  <a:lnTo>
                    <a:pt x="63676" y="23650"/>
                  </a:lnTo>
                  <a:lnTo>
                    <a:pt x="63729" y="24766"/>
                  </a:lnTo>
                  <a:lnTo>
                    <a:pt x="63747" y="25901"/>
                  </a:lnTo>
                  <a:lnTo>
                    <a:pt x="63736" y="26341"/>
                  </a:lnTo>
                  <a:lnTo>
                    <a:pt x="63722" y="26785"/>
                  </a:lnTo>
                  <a:lnTo>
                    <a:pt x="63704" y="27232"/>
                  </a:lnTo>
                  <a:lnTo>
                    <a:pt x="63683" y="27683"/>
                  </a:lnTo>
                  <a:lnTo>
                    <a:pt x="63658" y="28138"/>
                  </a:lnTo>
                  <a:lnTo>
                    <a:pt x="63629" y="28596"/>
                  </a:lnTo>
                  <a:lnTo>
                    <a:pt x="63597" y="29058"/>
                  </a:lnTo>
                  <a:lnTo>
                    <a:pt x="63561" y="29523"/>
                  </a:lnTo>
                  <a:lnTo>
                    <a:pt x="63522" y="29992"/>
                  </a:lnTo>
                  <a:lnTo>
                    <a:pt x="63479" y="30464"/>
                  </a:lnTo>
                  <a:lnTo>
                    <a:pt x="63440" y="30928"/>
                  </a:lnTo>
                  <a:lnTo>
                    <a:pt x="63396" y="31387"/>
                  </a:lnTo>
                  <a:lnTo>
                    <a:pt x="63347" y="31844"/>
                  </a:lnTo>
                  <a:lnTo>
                    <a:pt x="63293" y="32296"/>
                  </a:lnTo>
                  <a:lnTo>
                    <a:pt x="63233" y="32746"/>
                  </a:lnTo>
                  <a:lnTo>
                    <a:pt x="63167" y="33191"/>
                  </a:lnTo>
                  <a:lnTo>
                    <a:pt x="63097" y="33633"/>
                  </a:lnTo>
                  <a:lnTo>
                    <a:pt x="63021" y="34072"/>
                  </a:lnTo>
                  <a:lnTo>
                    <a:pt x="62939" y="34506"/>
                  </a:lnTo>
                  <a:lnTo>
                    <a:pt x="62852" y="34938"/>
                  </a:lnTo>
                  <a:lnTo>
                    <a:pt x="62566" y="36302"/>
                  </a:lnTo>
                  <a:lnTo>
                    <a:pt x="62242" y="37640"/>
                  </a:lnTo>
                  <a:lnTo>
                    <a:pt x="61882" y="38950"/>
                  </a:lnTo>
                  <a:lnTo>
                    <a:pt x="61485" y="40234"/>
                  </a:lnTo>
                  <a:lnTo>
                    <a:pt x="61052" y="41491"/>
                  </a:lnTo>
                  <a:lnTo>
                    <a:pt x="60582" y="42722"/>
                  </a:lnTo>
                  <a:lnTo>
                    <a:pt x="60075" y="43925"/>
                  </a:lnTo>
                  <a:lnTo>
                    <a:pt x="59531" y="45101"/>
                  </a:lnTo>
                  <a:lnTo>
                    <a:pt x="58951" y="46251"/>
                  </a:lnTo>
                  <a:lnTo>
                    <a:pt x="58334" y="47374"/>
                  </a:lnTo>
                  <a:lnTo>
                    <a:pt x="57684" y="48458"/>
                  </a:lnTo>
                  <a:lnTo>
                    <a:pt x="57003" y="49511"/>
                  </a:lnTo>
                  <a:lnTo>
                    <a:pt x="56292" y="50531"/>
                  </a:lnTo>
                  <a:lnTo>
                    <a:pt x="55550" y="51518"/>
                  </a:lnTo>
                  <a:lnTo>
                    <a:pt x="54778" y="52474"/>
                  </a:lnTo>
                  <a:lnTo>
                    <a:pt x="53975" y="53397"/>
                  </a:lnTo>
                  <a:lnTo>
                    <a:pt x="53142" y="54288"/>
                  </a:lnTo>
                  <a:lnTo>
                    <a:pt x="52279" y="55147"/>
                  </a:lnTo>
                  <a:lnTo>
                    <a:pt x="51385" y="55974"/>
                  </a:lnTo>
                  <a:lnTo>
                    <a:pt x="50461" y="56768"/>
                  </a:lnTo>
                  <a:lnTo>
                    <a:pt x="49516" y="57529"/>
                  </a:lnTo>
                  <a:lnTo>
                    <a:pt x="48544" y="58254"/>
                  </a:lnTo>
                  <a:lnTo>
                    <a:pt x="47544" y="58943"/>
                  </a:lnTo>
                  <a:lnTo>
                    <a:pt x="46517" y="59596"/>
                  </a:lnTo>
                  <a:lnTo>
                    <a:pt x="45462" y="60213"/>
                  </a:lnTo>
                  <a:lnTo>
                    <a:pt x="44379" y="60795"/>
                  </a:lnTo>
                  <a:lnTo>
                    <a:pt x="43268" y="61340"/>
                  </a:lnTo>
                  <a:lnTo>
                    <a:pt x="42129" y="61850"/>
                  </a:lnTo>
                  <a:lnTo>
                    <a:pt x="40963" y="62325"/>
                  </a:lnTo>
                  <a:lnTo>
                    <a:pt x="39769" y="62763"/>
                  </a:lnTo>
                  <a:lnTo>
                    <a:pt x="38560" y="63162"/>
                  </a:lnTo>
                  <a:lnTo>
                    <a:pt x="37330" y="63520"/>
                  </a:lnTo>
                  <a:lnTo>
                    <a:pt x="36080" y="63835"/>
                  </a:lnTo>
                  <a:lnTo>
                    <a:pt x="34809" y="64109"/>
                  </a:lnTo>
                  <a:lnTo>
                    <a:pt x="33517" y="64340"/>
                  </a:lnTo>
                  <a:lnTo>
                    <a:pt x="32205" y="64529"/>
                  </a:lnTo>
                  <a:lnTo>
                    <a:pt x="30873" y="64676"/>
                  </a:lnTo>
                  <a:lnTo>
                    <a:pt x="29519" y="64781"/>
                  </a:lnTo>
                  <a:lnTo>
                    <a:pt x="28146" y="64844"/>
                  </a:lnTo>
                  <a:lnTo>
                    <a:pt x="26751" y="64865"/>
                  </a:lnTo>
                  <a:lnTo>
                    <a:pt x="25426" y="64846"/>
                  </a:lnTo>
                  <a:lnTo>
                    <a:pt x="24135" y="64789"/>
                  </a:lnTo>
                  <a:lnTo>
                    <a:pt x="22878" y="64692"/>
                  </a:lnTo>
                  <a:lnTo>
                    <a:pt x="21655" y="64558"/>
                  </a:lnTo>
                  <a:lnTo>
                    <a:pt x="20466" y="64385"/>
                  </a:lnTo>
                  <a:lnTo>
                    <a:pt x="19311" y="64173"/>
                  </a:lnTo>
                  <a:lnTo>
                    <a:pt x="18190" y="63923"/>
                  </a:lnTo>
                  <a:lnTo>
                    <a:pt x="17103" y="63634"/>
                  </a:lnTo>
                  <a:lnTo>
                    <a:pt x="16050" y="63307"/>
                  </a:lnTo>
                  <a:lnTo>
                    <a:pt x="15031" y="62942"/>
                  </a:lnTo>
                  <a:lnTo>
                    <a:pt x="14045" y="62533"/>
                  </a:lnTo>
                  <a:lnTo>
                    <a:pt x="13093" y="62094"/>
                  </a:lnTo>
                  <a:lnTo>
                    <a:pt x="12173" y="61624"/>
                  </a:lnTo>
                  <a:lnTo>
                    <a:pt x="11287" y="61124"/>
                  </a:lnTo>
                  <a:lnTo>
                    <a:pt x="10434" y="60593"/>
                  </a:lnTo>
                  <a:lnTo>
                    <a:pt x="9614" y="60032"/>
                  </a:lnTo>
                  <a:lnTo>
                    <a:pt x="8827" y="59441"/>
                  </a:lnTo>
                  <a:lnTo>
                    <a:pt x="8073" y="58819"/>
                  </a:lnTo>
                  <a:lnTo>
                    <a:pt x="7353" y="58167"/>
                  </a:lnTo>
                  <a:lnTo>
                    <a:pt x="6665" y="57484"/>
                  </a:lnTo>
                  <a:lnTo>
                    <a:pt x="6019" y="56764"/>
                  </a:lnTo>
                  <a:lnTo>
                    <a:pt x="5405" y="56017"/>
                  </a:lnTo>
                  <a:lnTo>
                    <a:pt x="4824" y="55243"/>
                  </a:lnTo>
                  <a:lnTo>
                    <a:pt x="4274" y="54442"/>
                  </a:lnTo>
                  <a:lnTo>
                    <a:pt x="3757" y="53615"/>
                  </a:lnTo>
                  <a:lnTo>
                    <a:pt x="3272" y="52760"/>
                  </a:lnTo>
                  <a:lnTo>
                    <a:pt x="2820" y="51879"/>
                  </a:lnTo>
                  <a:lnTo>
                    <a:pt x="2399" y="50971"/>
                  </a:lnTo>
                  <a:lnTo>
                    <a:pt x="2011" y="50036"/>
                  </a:lnTo>
                  <a:lnTo>
                    <a:pt x="1655" y="49074"/>
                  </a:lnTo>
                  <a:lnTo>
                    <a:pt x="1340" y="48089"/>
                  </a:lnTo>
                  <a:lnTo>
                    <a:pt x="1059" y="47084"/>
                  </a:lnTo>
                  <a:lnTo>
                    <a:pt x="811" y="46060"/>
                  </a:lnTo>
                  <a:lnTo>
                    <a:pt x="595" y="45016"/>
                  </a:lnTo>
                  <a:lnTo>
                    <a:pt x="413" y="43952"/>
                  </a:lnTo>
                  <a:lnTo>
                    <a:pt x="264" y="42868"/>
                  </a:lnTo>
                  <a:lnTo>
                    <a:pt x="148" y="41765"/>
                  </a:lnTo>
                  <a:lnTo>
                    <a:pt x="66" y="40642"/>
                  </a:lnTo>
                  <a:lnTo>
                    <a:pt x="16" y="39500"/>
                  </a:lnTo>
                  <a:lnTo>
                    <a:pt x="0" y="38338"/>
                  </a:lnTo>
                  <a:lnTo>
                    <a:pt x="1" y="37925"/>
                  </a:lnTo>
                  <a:lnTo>
                    <a:pt x="7" y="37511"/>
                  </a:lnTo>
                  <a:lnTo>
                    <a:pt x="16" y="37095"/>
                  </a:lnTo>
                  <a:lnTo>
                    <a:pt x="28" y="36677"/>
                  </a:lnTo>
                  <a:lnTo>
                    <a:pt x="44" y="36257"/>
                  </a:lnTo>
                  <a:lnTo>
                    <a:pt x="64" y="35836"/>
                  </a:lnTo>
                  <a:lnTo>
                    <a:pt x="87" y="35413"/>
                  </a:lnTo>
                  <a:lnTo>
                    <a:pt x="114" y="34988"/>
                  </a:lnTo>
                  <a:lnTo>
                    <a:pt x="144" y="34561"/>
                  </a:lnTo>
                  <a:lnTo>
                    <a:pt x="178" y="34132"/>
                  </a:lnTo>
                  <a:lnTo>
                    <a:pt x="225" y="33703"/>
                  </a:lnTo>
                  <a:lnTo>
                    <a:pt x="277" y="33272"/>
                  </a:lnTo>
                  <a:lnTo>
                    <a:pt x="333" y="32840"/>
                  </a:lnTo>
                  <a:lnTo>
                    <a:pt x="393" y="32407"/>
                  </a:lnTo>
                  <a:lnTo>
                    <a:pt x="458" y="31974"/>
                  </a:lnTo>
                  <a:lnTo>
                    <a:pt x="527" y="31540"/>
                  </a:lnTo>
                  <a:lnTo>
                    <a:pt x="601" y="31104"/>
                  </a:lnTo>
                  <a:lnTo>
                    <a:pt x="679" y="30668"/>
                  </a:lnTo>
                  <a:lnTo>
                    <a:pt x="762" y="30231"/>
                  </a:lnTo>
                  <a:lnTo>
                    <a:pt x="849" y="29793"/>
                  </a:lnTo>
                  <a:lnTo>
                    <a:pt x="1136" y="28463"/>
                  </a:lnTo>
                  <a:lnTo>
                    <a:pt x="1458" y="27157"/>
                  </a:lnTo>
                  <a:lnTo>
                    <a:pt x="1816" y="25876"/>
                  </a:lnTo>
                  <a:lnTo>
                    <a:pt x="2209" y="24618"/>
                  </a:lnTo>
                  <a:lnTo>
                    <a:pt x="2639" y="23385"/>
                  </a:lnTo>
                  <a:lnTo>
                    <a:pt x="3104" y="22176"/>
                  </a:lnTo>
                  <a:lnTo>
                    <a:pt x="3605" y="20991"/>
                  </a:lnTo>
                  <a:lnTo>
                    <a:pt x="4142" y="19830"/>
                  </a:lnTo>
                  <a:lnTo>
                    <a:pt x="4715" y="18693"/>
                  </a:lnTo>
                  <a:lnTo>
                    <a:pt x="5323" y="17580"/>
                  </a:lnTo>
                  <a:lnTo>
                    <a:pt x="5964" y="16496"/>
                  </a:lnTo>
                  <a:lnTo>
                    <a:pt x="6636" y="15444"/>
                  </a:lnTo>
                  <a:lnTo>
                    <a:pt x="7339" y="14424"/>
                  </a:lnTo>
                  <a:lnTo>
                    <a:pt x="8072" y="13436"/>
                  </a:lnTo>
                  <a:lnTo>
                    <a:pt x="8835" y="12481"/>
                  </a:lnTo>
                  <a:lnTo>
                    <a:pt x="9628" y="11557"/>
                  </a:lnTo>
                  <a:lnTo>
                    <a:pt x="10452" y="10666"/>
                  </a:lnTo>
                  <a:lnTo>
                    <a:pt x="11307" y="9807"/>
                  </a:lnTo>
                  <a:lnTo>
                    <a:pt x="12192" y="8981"/>
                  </a:lnTo>
                  <a:lnTo>
                    <a:pt x="13107" y="8186"/>
                  </a:lnTo>
                  <a:lnTo>
                    <a:pt x="14060" y="7417"/>
                  </a:lnTo>
                  <a:lnTo>
                    <a:pt x="15039" y="6685"/>
                  </a:lnTo>
                  <a:lnTo>
                    <a:pt x="16046" y="5989"/>
                  </a:lnTo>
                  <a:lnTo>
                    <a:pt x="17079" y="5330"/>
                  </a:lnTo>
                  <a:lnTo>
                    <a:pt x="18140" y="4708"/>
                  </a:lnTo>
                  <a:lnTo>
                    <a:pt x="19227" y="4122"/>
                  </a:lnTo>
                  <a:lnTo>
                    <a:pt x="20341" y="3573"/>
                  </a:lnTo>
                  <a:lnTo>
                    <a:pt x="21481" y="3061"/>
                  </a:lnTo>
                  <a:lnTo>
                    <a:pt x="22649" y="2586"/>
                  </a:lnTo>
                  <a:lnTo>
                    <a:pt x="23843" y="2147"/>
                  </a:lnTo>
                  <a:lnTo>
                    <a:pt x="25062" y="1739"/>
                  </a:lnTo>
                  <a:lnTo>
                    <a:pt x="26302" y="1374"/>
                  </a:lnTo>
                  <a:lnTo>
                    <a:pt x="27564" y="1052"/>
                  </a:lnTo>
                  <a:lnTo>
                    <a:pt x="28847" y="773"/>
                  </a:lnTo>
                  <a:lnTo>
                    <a:pt x="30151" y="536"/>
                  </a:lnTo>
                  <a:lnTo>
                    <a:pt x="31477" y="343"/>
                  </a:lnTo>
                  <a:lnTo>
                    <a:pt x="32824" y="193"/>
                  </a:lnTo>
                  <a:lnTo>
                    <a:pt x="34193" y="85"/>
                  </a:lnTo>
                  <a:lnTo>
                    <a:pt x="35584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405935" y="3357823"/>
              <a:ext cx="46658" cy="51042"/>
            </a:xfrm>
            <a:custGeom>
              <a:avLst/>
              <a:pathLst>
                <a:path w="46658" h="51042">
                  <a:moveTo>
                    <a:pt x="28048" y="0"/>
                  </a:moveTo>
                  <a:lnTo>
                    <a:pt x="26889" y="16"/>
                  </a:lnTo>
                  <a:lnTo>
                    <a:pt x="25756" y="66"/>
                  </a:lnTo>
                  <a:lnTo>
                    <a:pt x="24649" y="148"/>
                  </a:lnTo>
                  <a:lnTo>
                    <a:pt x="23568" y="264"/>
                  </a:lnTo>
                  <a:lnTo>
                    <a:pt x="22512" y="413"/>
                  </a:lnTo>
                  <a:lnTo>
                    <a:pt x="21483" y="595"/>
                  </a:lnTo>
                  <a:lnTo>
                    <a:pt x="20480" y="811"/>
                  </a:lnTo>
                  <a:lnTo>
                    <a:pt x="19502" y="1059"/>
                  </a:lnTo>
                  <a:lnTo>
                    <a:pt x="18551" y="1340"/>
                  </a:lnTo>
                  <a:lnTo>
                    <a:pt x="17625" y="1655"/>
                  </a:lnTo>
                  <a:lnTo>
                    <a:pt x="16724" y="2001"/>
                  </a:lnTo>
                  <a:lnTo>
                    <a:pt x="15846" y="2376"/>
                  </a:lnTo>
                  <a:lnTo>
                    <a:pt x="14992" y="2781"/>
                  </a:lnTo>
                  <a:lnTo>
                    <a:pt x="14161" y="3215"/>
                  </a:lnTo>
                  <a:lnTo>
                    <a:pt x="13353" y="3679"/>
                  </a:lnTo>
                  <a:lnTo>
                    <a:pt x="12568" y="4172"/>
                  </a:lnTo>
                  <a:lnTo>
                    <a:pt x="11807" y="4695"/>
                  </a:lnTo>
                  <a:lnTo>
                    <a:pt x="11069" y="5248"/>
                  </a:lnTo>
                  <a:lnTo>
                    <a:pt x="10354" y="5830"/>
                  </a:lnTo>
                  <a:lnTo>
                    <a:pt x="9662" y="6441"/>
                  </a:lnTo>
                  <a:lnTo>
                    <a:pt x="9003" y="7082"/>
                  </a:lnTo>
                  <a:lnTo>
                    <a:pt x="8367" y="7749"/>
                  </a:lnTo>
                  <a:lnTo>
                    <a:pt x="7754" y="8445"/>
                  </a:lnTo>
                  <a:lnTo>
                    <a:pt x="7164" y="9168"/>
                  </a:lnTo>
                  <a:lnTo>
                    <a:pt x="6598" y="9920"/>
                  </a:lnTo>
                  <a:lnTo>
                    <a:pt x="6055" y="10698"/>
                  </a:lnTo>
                  <a:lnTo>
                    <a:pt x="5535" y="11505"/>
                  </a:lnTo>
                  <a:lnTo>
                    <a:pt x="5038" y="12339"/>
                  </a:lnTo>
                  <a:lnTo>
                    <a:pt x="4565" y="13201"/>
                  </a:lnTo>
                  <a:lnTo>
                    <a:pt x="4115" y="14091"/>
                  </a:lnTo>
                  <a:lnTo>
                    <a:pt x="3687" y="15007"/>
                  </a:lnTo>
                  <a:lnTo>
                    <a:pt x="3279" y="15947"/>
                  </a:lnTo>
                  <a:lnTo>
                    <a:pt x="2893" y="16911"/>
                  </a:lnTo>
                  <a:lnTo>
                    <a:pt x="2526" y="17899"/>
                  </a:lnTo>
                  <a:lnTo>
                    <a:pt x="2180" y="18911"/>
                  </a:lnTo>
                  <a:lnTo>
                    <a:pt x="1855" y="19948"/>
                  </a:lnTo>
                  <a:lnTo>
                    <a:pt x="1550" y="21008"/>
                  </a:lnTo>
                  <a:lnTo>
                    <a:pt x="1266" y="22093"/>
                  </a:lnTo>
                  <a:lnTo>
                    <a:pt x="1003" y="23202"/>
                  </a:lnTo>
                  <a:lnTo>
                    <a:pt x="760" y="24335"/>
                  </a:lnTo>
                  <a:lnTo>
                    <a:pt x="682" y="24721"/>
                  </a:lnTo>
                  <a:lnTo>
                    <a:pt x="608" y="25107"/>
                  </a:lnTo>
                  <a:lnTo>
                    <a:pt x="539" y="25494"/>
                  </a:lnTo>
                  <a:lnTo>
                    <a:pt x="474" y="25881"/>
                  </a:lnTo>
                  <a:lnTo>
                    <a:pt x="413" y="26270"/>
                  </a:lnTo>
                  <a:lnTo>
                    <a:pt x="357" y="26660"/>
                  </a:lnTo>
                  <a:lnTo>
                    <a:pt x="306" y="27050"/>
                  </a:lnTo>
                  <a:lnTo>
                    <a:pt x="259" y="27442"/>
                  </a:lnTo>
                  <a:lnTo>
                    <a:pt x="216" y="27834"/>
                  </a:lnTo>
                  <a:lnTo>
                    <a:pt x="178" y="28227"/>
                  </a:lnTo>
                  <a:lnTo>
                    <a:pt x="144" y="28610"/>
                  </a:lnTo>
                  <a:lnTo>
                    <a:pt x="114" y="28990"/>
                  </a:lnTo>
                  <a:lnTo>
                    <a:pt x="87" y="29365"/>
                  </a:lnTo>
                  <a:lnTo>
                    <a:pt x="64" y="29738"/>
                  </a:lnTo>
                  <a:lnTo>
                    <a:pt x="44" y="30106"/>
                  </a:lnTo>
                  <a:lnTo>
                    <a:pt x="28" y="30471"/>
                  </a:lnTo>
                  <a:lnTo>
                    <a:pt x="16" y="30833"/>
                  </a:lnTo>
                  <a:lnTo>
                    <a:pt x="7" y="31191"/>
                  </a:lnTo>
                  <a:lnTo>
                    <a:pt x="1" y="31545"/>
                  </a:lnTo>
                  <a:lnTo>
                    <a:pt x="0" y="31896"/>
                  </a:lnTo>
                  <a:lnTo>
                    <a:pt x="12" y="32841"/>
                  </a:lnTo>
                  <a:lnTo>
                    <a:pt x="50" y="33764"/>
                  </a:lnTo>
                  <a:lnTo>
                    <a:pt x="112" y="34663"/>
                  </a:lnTo>
                  <a:lnTo>
                    <a:pt x="200" y="35539"/>
                  </a:lnTo>
                  <a:lnTo>
                    <a:pt x="313" y="36392"/>
                  </a:lnTo>
                  <a:lnTo>
                    <a:pt x="450" y="37221"/>
                  </a:lnTo>
                  <a:lnTo>
                    <a:pt x="613" y="38027"/>
                  </a:lnTo>
                  <a:lnTo>
                    <a:pt x="801" y="38810"/>
                  </a:lnTo>
                  <a:lnTo>
                    <a:pt x="1014" y="39570"/>
                  </a:lnTo>
                  <a:lnTo>
                    <a:pt x="1252" y="40306"/>
                  </a:lnTo>
                  <a:lnTo>
                    <a:pt x="1514" y="41010"/>
                  </a:lnTo>
                  <a:lnTo>
                    <a:pt x="1798" y="41691"/>
                  </a:lnTo>
                  <a:lnTo>
                    <a:pt x="2104" y="42348"/>
                  </a:lnTo>
                  <a:lnTo>
                    <a:pt x="2433" y="42983"/>
                  </a:lnTo>
                  <a:lnTo>
                    <a:pt x="2784" y="43594"/>
                  </a:lnTo>
                  <a:lnTo>
                    <a:pt x="3158" y="44182"/>
                  </a:lnTo>
                  <a:lnTo>
                    <a:pt x="3554" y="44746"/>
                  </a:lnTo>
                  <a:lnTo>
                    <a:pt x="3972" y="45288"/>
                  </a:lnTo>
                  <a:lnTo>
                    <a:pt x="4413" y="45806"/>
                  </a:lnTo>
                  <a:lnTo>
                    <a:pt x="4876" y="46300"/>
                  </a:lnTo>
                  <a:lnTo>
                    <a:pt x="5369" y="46763"/>
                  </a:lnTo>
                  <a:lnTo>
                    <a:pt x="5883" y="47202"/>
                  </a:lnTo>
                  <a:lnTo>
                    <a:pt x="6418" y="47618"/>
                  </a:lnTo>
                  <a:lnTo>
                    <a:pt x="6973" y="48011"/>
                  </a:lnTo>
                  <a:lnTo>
                    <a:pt x="7549" y="48381"/>
                  </a:lnTo>
                  <a:lnTo>
                    <a:pt x="8145" y="48727"/>
                  </a:lnTo>
                  <a:lnTo>
                    <a:pt x="8762" y="49050"/>
                  </a:lnTo>
                  <a:lnTo>
                    <a:pt x="9399" y="49350"/>
                  </a:lnTo>
                  <a:lnTo>
                    <a:pt x="10057" y="49626"/>
                  </a:lnTo>
                  <a:lnTo>
                    <a:pt x="10736" y="49879"/>
                  </a:lnTo>
                  <a:lnTo>
                    <a:pt x="11443" y="50100"/>
                  </a:lnTo>
                  <a:lnTo>
                    <a:pt x="12167" y="50298"/>
                  </a:lnTo>
                  <a:lnTo>
                    <a:pt x="12910" y="50472"/>
                  </a:lnTo>
                  <a:lnTo>
                    <a:pt x="13671" y="50624"/>
                  </a:lnTo>
                  <a:lnTo>
                    <a:pt x="14449" y="50752"/>
                  </a:lnTo>
                  <a:lnTo>
                    <a:pt x="15245" y="50856"/>
                  </a:lnTo>
                  <a:lnTo>
                    <a:pt x="16059" y="50938"/>
                  </a:lnTo>
                  <a:lnTo>
                    <a:pt x="16891" y="50996"/>
                  </a:lnTo>
                  <a:lnTo>
                    <a:pt x="17741" y="51031"/>
                  </a:lnTo>
                  <a:lnTo>
                    <a:pt x="18609" y="51042"/>
                  </a:lnTo>
                  <a:lnTo>
                    <a:pt x="19777" y="51026"/>
                  </a:lnTo>
                  <a:lnTo>
                    <a:pt x="20918" y="50976"/>
                  </a:lnTo>
                  <a:lnTo>
                    <a:pt x="22032" y="50893"/>
                  </a:lnTo>
                  <a:lnTo>
                    <a:pt x="23119" y="50777"/>
                  </a:lnTo>
                  <a:lnTo>
                    <a:pt x="24179" y="50629"/>
                  </a:lnTo>
                  <a:lnTo>
                    <a:pt x="25212" y="50446"/>
                  </a:lnTo>
                  <a:lnTo>
                    <a:pt x="26219" y="50231"/>
                  </a:lnTo>
                  <a:lnTo>
                    <a:pt x="27198" y="49983"/>
                  </a:lnTo>
                  <a:lnTo>
                    <a:pt x="28151" y="49702"/>
                  </a:lnTo>
                  <a:lnTo>
                    <a:pt x="29077" y="49387"/>
                  </a:lnTo>
                  <a:lnTo>
                    <a:pt x="29986" y="49033"/>
                  </a:lnTo>
                  <a:lnTo>
                    <a:pt x="30870" y="48650"/>
                  </a:lnTo>
                  <a:lnTo>
                    <a:pt x="31729" y="48238"/>
                  </a:lnTo>
                  <a:lnTo>
                    <a:pt x="32563" y="47798"/>
                  </a:lnTo>
                  <a:lnTo>
                    <a:pt x="33372" y="47329"/>
                  </a:lnTo>
                  <a:lnTo>
                    <a:pt x="34156" y="46832"/>
                  </a:lnTo>
                  <a:lnTo>
                    <a:pt x="34914" y="46306"/>
                  </a:lnTo>
                  <a:lnTo>
                    <a:pt x="35648" y="45751"/>
                  </a:lnTo>
                  <a:lnTo>
                    <a:pt x="36357" y="45168"/>
                  </a:lnTo>
                  <a:lnTo>
                    <a:pt x="37040" y="44556"/>
                  </a:lnTo>
                  <a:lnTo>
                    <a:pt x="37700" y="43907"/>
                  </a:lnTo>
                  <a:lnTo>
                    <a:pt x="38336" y="43233"/>
                  </a:lnTo>
                  <a:lnTo>
                    <a:pt x="38949" y="42533"/>
                  </a:lnTo>
                  <a:lnTo>
                    <a:pt x="39538" y="41807"/>
                  </a:lnTo>
                  <a:lnTo>
                    <a:pt x="40105" y="41055"/>
                  </a:lnTo>
                  <a:lnTo>
                    <a:pt x="40648" y="40277"/>
                  </a:lnTo>
                  <a:lnTo>
                    <a:pt x="41167" y="39473"/>
                  </a:lnTo>
                  <a:lnTo>
                    <a:pt x="41664" y="38644"/>
                  </a:lnTo>
                  <a:lnTo>
                    <a:pt x="42137" y="37788"/>
                  </a:lnTo>
                  <a:lnTo>
                    <a:pt x="42587" y="36906"/>
                  </a:lnTo>
                  <a:lnTo>
                    <a:pt x="43024" y="35992"/>
                  </a:lnTo>
                  <a:lnTo>
                    <a:pt x="43437" y="35056"/>
                  </a:lnTo>
                  <a:lnTo>
                    <a:pt x="43829" y="34098"/>
                  </a:lnTo>
                  <a:lnTo>
                    <a:pt x="44198" y="33120"/>
                  </a:lnTo>
                  <a:lnTo>
                    <a:pt x="44545" y="32119"/>
                  </a:lnTo>
                  <a:lnTo>
                    <a:pt x="44869" y="31098"/>
                  </a:lnTo>
                  <a:lnTo>
                    <a:pt x="45171" y="30054"/>
                  </a:lnTo>
                  <a:lnTo>
                    <a:pt x="45450" y="28990"/>
                  </a:lnTo>
                  <a:lnTo>
                    <a:pt x="45708" y="27903"/>
                  </a:lnTo>
                  <a:lnTo>
                    <a:pt x="45942" y="26796"/>
                  </a:lnTo>
                  <a:lnTo>
                    <a:pt x="46020" y="26419"/>
                  </a:lnTo>
                  <a:lnTo>
                    <a:pt x="46093" y="26039"/>
                  </a:lnTo>
                  <a:lnTo>
                    <a:pt x="46160" y="25656"/>
                  </a:lnTo>
                  <a:lnTo>
                    <a:pt x="46222" y="25271"/>
                  </a:lnTo>
                  <a:lnTo>
                    <a:pt x="46278" y="24883"/>
                  </a:lnTo>
                  <a:lnTo>
                    <a:pt x="46329" y="24493"/>
                  </a:lnTo>
                  <a:lnTo>
                    <a:pt x="46375" y="24100"/>
                  </a:lnTo>
                  <a:lnTo>
                    <a:pt x="46415" y="23704"/>
                  </a:lnTo>
                  <a:lnTo>
                    <a:pt x="46450" y="23305"/>
                  </a:lnTo>
                  <a:lnTo>
                    <a:pt x="46479" y="22904"/>
                  </a:lnTo>
                  <a:lnTo>
                    <a:pt x="46513" y="22504"/>
                  </a:lnTo>
                  <a:lnTo>
                    <a:pt x="46544" y="22111"/>
                  </a:lnTo>
                  <a:lnTo>
                    <a:pt x="46571" y="21724"/>
                  </a:lnTo>
                  <a:lnTo>
                    <a:pt x="46594" y="21344"/>
                  </a:lnTo>
                  <a:lnTo>
                    <a:pt x="46614" y="20969"/>
                  </a:lnTo>
                  <a:lnTo>
                    <a:pt x="46630" y="20601"/>
                  </a:lnTo>
                  <a:lnTo>
                    <a:pt x="46642" y="20239"/>
                  </a:lnTo>
                  <a:lnTo>
                    <a:pt x="46651" y="19883"/>
                  </a:lnTo>
                  <a:lnTo>
                    <a:pt x="46656" y="19534"/>
                  </a:lnTo>
                  <a:lnTo>
                    <a:pt x="46658" y="19191"/>
                  </a:lnTo>
                  <a:lnTo>
                    <a:pt x="46645" y="18246"/>
                  </a:lnTo>
                  <a:lnTo>
                    <a:pt x="46606" y="17325"/>
                  </a:lnTo>
                  <a:lnTo>
                    <a:pt x="46542" y="16428"/>
                  </a:lnTo>
                  <a:lnTo>
                    <a:pt x="46451" y="15555"/>
                  </a:lnTo>
                  <a:lnTo>
                    <a:pt x="46334" y="14706"/>
                  </a:lnTo>
                  <a:lnTo>
                    <a:pt x="46191" y="13882"/>
                  </a:lnTo>
                  <a:lnTo>
                    <a:pt x="46023" y="13081"/>
                  </a:lnTo>
                  <a:lnTo>
                    <a:pt x="45828" y="12305"/>
                  </a:lnTo>
                  <a:lnTo>
                    <a:pt x="45607" y="11553"/>
                  </a:lnTo>
                  <a:lnTo>
                    <a:pt x="45361" y="10825"/>
                  </a:lnTo>
                  <a:lnTo>
                    <a:pt x="45090" y="10113"/>
                  </a:lnTo>
                  <a:lnTo>
                    <a:pt x="44797" y="9426"/>
                  </a:lnTo>
                  <a:lnTo>
                    <a:pt x="44482" y="8764"/>
                  </a:lnTo>
                  <a:lnTo>
                    <a:pt x="44144" y="8127"/>
                  </a:lnTo>
                  <a:lnTo>
                    <a:pt x="43784" y="7515"/>
                  </a:lnTo>
                  <a:lnTo>
                    <a:pt x="43402" y="6928"/>
                  </a:lnTo>
                  <a:lnTo>
                    <a:pt x="42997" y="6366"/>
                  </a:lnTo>
                  <a:lnTo>
                    <a:pt x="42569" y="5829"/>
                  </a:lnTo>
                  <a:lnTo>
                    <a:pt x="42120" y="5318"/>
                  </a:lnTo>
                  <a:lnTo>
                    <a:pt x="41648" y="4831"/>
                  </a:lnTo>
                  <a:lnTo>
                    <a:pt x="41154" y="4360"/>
                  </a:lnTo>
                  <a:lnTo>
                    <a:pt x="40640" y="3913"/>
                  </a:lnTo>
                  <a:lnTo>
                    <a:pt x="40106" y="3490"/>
                  </a:lnTo>
                  <a:lnTo>
                    <a:pt x="39551" y="3092"/>
                  </a:lnTo>
                  <a:lnTo>
                    <a:pt x="38975" y="2717"/>
                  </a:lnTo>
                  <a:lnTo>
                    <a:pt x="38379" y="2367"/>
                  </a:lnTo>
                  <a:lnTo>
                    <a:pt x="37762" y="2041"/>
                  </a:lnTo>
                  <a:lnTo>
                    <a:pt x="37124" y="1739"/>
                  </a:lnTo>
                  <a:lnTo>
                    <a:pt x="36466" y="1461"/>
                  </a:lnTo>
                  <a:lnTo>
                    <a:pt x="35788" y="1207"/>
                  </a:lnTo>
                  <a:lnTo>
                    <a:pt x="35090" y="978"/>
                  </a:lnTo>
                  <a:lnTo>
                    <a:pt x="34376" y="773"/>
                  </a:lnTo>
                  <a:lnTo>
                    <a:pt x="33644" y="591"/>
                  </a:lnTo>
                  <a:lnTo>
                    <a:pt x="32896" y="434"/>
                  </a:lnTo>
                  <a:lnTo>
                    <a:pt x="32131" y="301"/>
                  </a:lnTo>
                  <a:lnTo>
                    <a:pt x="31348" y="193"/>
                  </a:lnTo>
                  <a:lnTo>
                    <a:pt x="30549" y="108"/>
                  </a:lnTo>
                  <a:lnTo>
                    <a:pt x="29732" y="48"/>
                  </a:lnTo>
                  <a:lnTo>
                    <a:pt x="28899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466506" y="3351874"/>
              <a:ext cx="63389" cy="63031"/>
            </a:xfrm>
            <a:custGeom>
              <a:avLst/>
              <a:pathLst>
                <a:path w="63389" h="63031">
                  <a:moveTo>
                    <a:pt x="41335" y="63031"/>
                  </a:moveTo>
                  <a:lnTo>
                    <a:pt x="17580" y="8902"/>
                  </a:lnTo>
                  <a:lnTo>
                    <a:pt x="17526" y="9314"/>
                  </a:lnTo>
                  <a:lnTo>
                    <a:pt x="17471" y="9729"/>
                  </a:lnTo>
                  <a:lnTo>
                    <a:pt x="17415" y="10145"/>
                  </a:lnTo>
                  <a:lnTo>
                    <a:pt x="17359" y="10562"/>
                  </a:lnTo>
                  <a:lnTo>
                    <a:pt x="17301" y="10982"/>
                  </a:lnTo>
                  <a:lnTo>
                    <a:pt x="17242" y="11403"/>
                  </a:lnTo>
                  <a:lnTo>
                    <a:pt x="17183" y="11827"/>
                  </a:lnTo>
                  <a:lnTo>
                    <a:pt x="17122" y="12252"/>
                  </a:lnTo>
                  <a:lnTo>
                    <a:pt x="17061" y="12678"/>
                  </a:lnTo>
                  <a:lnTo>
                    <a:pt x="16999" y="13107"/>
                  </a:lnTo>
                  <a:lnTo>
                    <a:pt x="16944" y="13476"/>
                  </a:lnTo>
                  <a:lnTo>
                    <a:pt x="16888" y="13851"/>
                  </a:lnTo>
                  <a:lnTo>
                    <a:pt x="16830" y="14232"/>
                  </a:lnTo>
                  <a:lnTo>
                    <a:pt x="16770" y="14617"/>
                  </a:lnTo>
                  <a:lnTo>
                    <a:pt x="16708" y="15008"/>
                  </a:lnTo>
                  <a:lnTo>
                    <a:pt x="16645" y="15404"/>
                  </a:lnTo>
                  <a:lnTo>
                    <a:pt x="16579" y="15806"/>
                  </a:lnTo>
                  <a:lnTo>
                    <a:pt x="16512" y="16213"/>
                  </a:lnTo>
                  <a:lnTo>
                    <a:pt x="16443" y="16626"/>
                  </a:lnTo>
                  <a:lnTo>
                    <a:pt x="16373" y="17044"/>
                  </a:lnTo>
                  <a:lnTo>
                    <a:pt x="16309" y="17452"/>
                  </a:lnTo>
                  <a:lnTo>
                    <a:pt x="16246" y="17854"/>
                  </a:lnTo>
                  <a:lnTo>
                    <a:pt x="16181" y="18250"/>
                  </a:lnTo>
                  <a:lnTo>
                    <a:pt x="16115" y="18640"/>
                  </a:lnTo>
                  <a:lnTo>
                    <a:pt x="16048" y="19023"/>
                  </a:lnTo>
                  <a:lnTo>
                    <a:pt x="15981" y="19400"/>
                  </a:lnTo>
                  <a:lnTo>
                    <a:pt x="15912" y="19771"/>
                  </a:lnTo>
                  <a:lnTo>
                    <a:pt x="15843" y="20136"/>
                  </a:lnTo>
                  <a:lnTo>
                    <a:pt x="15773" y="20494"/>
                  </a:lnTo>
                  <a:lnTo>
                    <a:pt x="15702" y="20846"/>
                  </a:lnTo>
                  <a:lnTo>
                    <a:pt x="7604" y="63031"/>
                  </a:lnTo>
                  <a:lnTo>
                    <a:pt x="0" y="63031"/>
                  </a:lnTo>
                  <a:lnTo>
                    <a:pt x="12212" y="0"/>
                  </a:lnTo>
                  <a:lnTo>
                    <a:pt x="21696" y="0"/>
                  </a:lnTo>
                  <a:lnTo>
                    <a:pt x="45585" y="54353"/>
                  </a:lnTo>
                  <a:lnTo>
                    <a:pt x="45639" y="53966"/>
                  </a:lnTo>
                  <a:lnTo>
                    <a:pt x="45694" y="53574"/>
                  </a:lnTo>
                  <a:lnTo>
                    <a:pt x="45750" y="53178"/>
                  </a:lnTo>
                  <a:lnTo>
                    <a:pt x="45807" y="52778"/>
                  </a:lnTo>
                  <a:lnTo>
                    <a:pt x="45864" y="52373"/>
                  </a:lnTo>
                  <a:lnTo>
                    <a:pt x="45923" y="51964"/>
                  </a:lnTo>
                  <a:lnTo>
                    <a:pt x="45982" y="51550"/>
                  </a:lnTo>
                  <a:lnTo>
                    <a:pt x="46043" y="51132"/>
                  </a:lnTo>
                  <a:lnTo>
                    <a:pt x="46104" y="50709"/>
                  </a:lnTo>
                  <a:lnTo>
                    <a:pt x="46166" y="50282"/>
                  </a:lnTo>
                  <a:lnTo>
                    <a:pt x="46221" y="49911"/>
                  </a:lnTo>
                  <a:lnTo>
                    <a:pt x="46277" y="49532"/>
                  </a:lnTo>
                  <a:lnTo>
                    <a:pt x="46335" y="49145"/>
                  </a:lnTo>
                  <a:lnTo>
                    <a:pt x="46395" y="48750"/>
                  </a:lnTo>
                  <a:lnTo>
                    <a:pt x="46457" y="48347"/>
                  </a:lnTo>
                  <a:lnTo>
                    <a:pt x="46520" y="47936"/>
                  </a:lnTo>
                  <a:lnTo>
                    <a:pt x="46586" y="47517"/>
                  </a:lnTo>
                  <a:lnTo>
                    <a:pt x="46653" y="47090"/>
                  </a:lnTo>
                  <a:lnTo>
                    <a:pt x="46722" y="46654"/>
                  </a:lnTo>
                  <a:lnTo>
                    <a:pt x="46792" y="46211"/>
                  </a:lnTo>
                  <a:lnTo>
                    <a:pt x="46865" y="45755"/>
                  </a:lnTo>
                  <a:lnTo>
                    <a:pt x="46939" y="45298"/>
                  </a:lnTo>
                  <a:lnTo>
                    <a:pt x="47015" y="44842"/>
                  </a:lnTo>
                  <a:lnTo>
                    <a:pt x="47093" y="44386"/>
                  </a:lnTo>
                  <a:lnTo>
                    <a:pt x="47173" y="43929"/>
                  </a:lnTo>
                  <a:lnTo>
                    <a:pt x="47254" y="43473"/>
                  </a:lnTo>
                  <a:lnTo>
                    <a:pt x="47337" y="43017"/>
                  </a:lnTo>
                  <a:lnTo>
                    <a:pt x="47422" y="42561"/>
                  </a:lnTo>
                  <a:lnTo>
                    <a:pt x="47509" y="42104"/>
                  </a:lnTo>
                  <a:lnTo>
                    <a:pt x="47598" y="41648"/>
                  </a:lnTo>
                  <a:lnTo>
                    <a:pt x="55695" y="0"/>
                  </a:lnTo>
                  <a:lnTo>
                    <a:pt x="63389" y="0"/>
                  </a:lnTo>
                  <a:lnTo>
                    <a:pt x="51177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533475" y="3351874"/>
              <a:ext cx="20801" cy="63031"/>
            </a:xfrm>
            <a:custGeom>
              <a:avLst/>
              <a:pathLst>
                <a:path w="20801" h="63031">
                  <a:moveTo>
                    <a:pt x="0" y="63031"/>
                  </a:moveTo>
                  <a:lnTo>
                    <a:pt x="12257" y="0"/>
                  </a:lnTo>
                  <a:lnTo>
                    <a:pt x="20801" y="0"/>
                  </a:lnTo>
                  <a:lnTo>
                    <a:pt x="8544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558124" y="3351874"/>
              <a:ext cx="55158" cy="63031"/>
            </a:xfrm>
            <a:custGeom>
              <a:avLst/>
              <a:pathLst>
                <a:path w="55158" h="63031">
                  <a:moveTo>
                    <a:pt x="12212" y="0"/>
                  </a:moveTo>
                  <a:lnTo>
                    <a:pt x="35027" y="0"/>
                  </a:lnTo>
                  <a:lnTo>
                    <a:pt x="35948" y="9"/>
                  </a:lnTo>
                  <a:lnTo>
                    <a:pt x="36851" y="39"/>
                  </a:lnTo>
                  <a:lnTo>
                    <a:pt x="37734" y="88"/>
                  </a:lnTo>
                  <a:lnTo>
                    <a:pt x="38599" y="157"/>
                  </a:lnTo>
                  <a:lnTo>
                    <a:pt x="39445" y="246"/>
                  </a:lnTo>
                  <a:lnTo>
                    <a:pt x="40272" y="354"/>
                  </a:lnTo>
                  <a:lnTo>
                    <a:pt x="41080" y="482"/>
                  </a:lnTo>
                  <a:lnTo>
                    <a:pt x="41870" y="629"/>
                  </a:lnTo>
                  <a:lnTo>
                    <a:pt x="42641" y="797"/>
                  </a:lnTo>
                  <a:lnTo>
                    <a:pt x="43393" y="984"/>
                  </a:lnTo>
                  <a:lnTo>
                    <a:pt x="44124" y="1189"/>
                  </a:lnTo>
                  <a:lnTo>
                    <a:pt x="44833" y="1413"/>
                  </a:lnTo>
                  <a:lnTo>
                    <a:pt x="45520" y="1655"/>
                  </a:lnTo>
                  <a:lnTo>
                    <a:pt x="46184" y="1914"/>
                  </a:lnTo>
                  <a:lnTo>
                    <a:pt x="46826" y="2192"/>
                  </a:lnTo>
                  <a:lnTo>
                    <a:pt x="47446" y="2487"/>
                  </a:lnTo>
                  <a:lnTo>
                    <a:pt x="48043" y="2800"/>
                  </a:lnTo>
                  <a:lnTo>
                    <a:pt x="48618" y="3131"/>
                  </a:lnTo>
                  <a:lnTo>
                    <a:pt x="49170" y="3480"/>
                  </a:lnTo>
                  <a:lnTo>
                    <a:pt x="49700" y="3847"/>
                  </a:lnTo>
                  <a:lnTo>
                    <a:pt x="50216" y="4222"/>
                  </a:lnTo>
                  <a:lnTo>
                    <a:pt x="50706" y="4614"/>
                  </a:lnTo>
                  <a:lnTo>
                    <a:pt x="51171" y="5024"/>
                  </a:lnTo>
                  <a:lnTo>
                    <a:pt x="51611" y="5450"/>
                  </a:lnTo>
                  <a:lnTo>
                    <a:pt x="52026" y="5893"/>
                  </a:lnTo>
                  <a:lnTo>
                    <a:pt x="52417" y="6354"/>
                  </a:lnTo>
                  <a:lnTo>
                    <a:pt x="52782" y="6831"/>
                  </a:lnTo>
                  <a:lnTo>
                    <a:pt x="53122" y="7325"/>
                  </a:lnTo>
                  <a:lnTo>
                    <a:pt x="53437" y="7837"/>
                  </a:lnTo>
                  <a:lnTo>
                    <a:pt x="53726" y="8365"/>
                  </a:lnTo>
                  <a:lnTo>
                    <a:pt x="53998" y="8909"/>
                  </a:lnTo>
                  <a:lnTo>
                    <a:pt x="54242" y="9465"/>
                  </a:lnTo>
                  <a:lnTo>
                    <a:pt x="54456" y="10036"/>
                  </a:lnTo>
                  <a:lnTo>
                    <a:pt x="54643" y="10620"/>
                  </a:lnTo>
                  <a:lnTo>
                    <a:pt x="54800" y="11217"/>
                  </a:lnTo>
                  <a:lnTo>
                    <a:pt x="54929" y="11827"/>
                  </a:lnTo>
                  <a:lnTo>
                    <a:pt x="55029" y="12452"/>
                  </a:lnTo>
                  <a:lnTo>
                    <a:pt x="55101" y="13089"/>
                  </a:lnTo>
                  <a:lnTo>
                    <a:pt x="55144" y="13740"/>
                  </a:lnTo>
                  <a:lnTo>
                    <a:pt x="55158" y="14404"/>
                  </a:lnTo>
                  <a:lnTo>
                    <a:pt x="55119" y="15683"/>
                  </a:lnTo>
                  <a:lnTo>
                    <a:pt x="55004" y="16908"/>
                  </a:lnTo>
                  <a:lnTo>
                    <a:pt x="54812" y="18077"/>
                  </a:lnTo>
                  <a:lnTo>
                    <a:pt x="54542" y="19193"/>
                  </a:lnTo>
                  <a:lnTo>
                    <a:pt x="54196" y="20253"/>
                  </a:lnTo>
                  <a:lnTo>
                    <a:pt x="53773" y="21259"/>
                  </a:lnTo>
                  <a:lnTo>
                    <a:pt x="53273" y="22211"/>
                  </a:lnTo>
                  <a:lnTo>
                    <a:pt x="52696" y="23108"/>
                  </a:lnTo>
                  <a:lnTo>
                    <a:pt x="52042" y="23950"/>
                  </a:lnTo>
                  <a:lnTo>
                    <a:pt x="51311" y="24738"/>
                  </a:lnTo>
                  <a:lnTo>
                    <a:pt x="50505" y="25465"/>
                  </a:lnTo>
                  <a:lnTo>
                    <a:pt x="49627" y="26143"/>
                  </a:lnTo>
                  <a:lnTo>
                    <a:pt x="48676" y="26771"/>
                  </a:lnTo>
                  <a:lnTo>
                    <a:pt x="47653" y="27351"/>
                  </a:lnTo>
                  <a:lnTo>
                    <a:pt x="46558" y="27881"/>
                  </a:lnTo>
                  <a:lnTo>
                    <a:pt x="45390" y="28362"/>
                  </a:lnTo>
                  <a:lnTo>
                    <a:pt x="44149" y="28793"/>
                  </a:lnTo>
                  <a:lnTo>
                    <a:pt x="42836" y="29176"/>
                  </a:lnTo>
                  <a:lnTo>
                    <a:pt x="41451" y="29509"/>
                  </a:lnTo>
                  <a:lnTo>
                    <a:pt x="39993" y="29793"/>
                  </a:lnTo>
                  <a:lnTo>
                    <a:pt x="40620" y="29908"/>
                  </a:lnTo>
                  <a:lnTo>
                    <a:pt x="41233" y="30036"/>
                  </a:lnTo>
                  <a:lnTo>
                    <a:pt x="41830" y="30180"/>
                  </a:lnTo>
                  <a:lnTo>
                    <a:pt x="42412" y="30337"/>
                  </a:lnTo>
                  <a:lnTo>
                    <a:pt x="42979" y="30509"/>
                  </a:lnTo>
                  <a:lnTo>
                    <a:pt x="43530" y="30695"/>
                  </a:lnTo>
                  <a:lnTo>
                    <a:pt x="44067" y="30895"/>
                  </a:lnTo>
                  <a:lnTo>
                    <a:pt x="44588" y="31110"/>
                  </a:lnTo>
                  <a:lnTo>
                    <a:pt x="45094" y="31339"/>
                  </a:lnTo>
                  <a:lnTo>
                    <a:pt x="45585" y="31583"/>
                  </a:lnTo>
                  <a:lnTo>
                    <a:pt x="46068" y="31830"/>
                  </a:lnTo>
                  <a:lnTo>
                    <a:pt x="46535" y="32089"/>
                  </a:lnTo>
                  <a:lnTo>
                    <a:pt x="46984" y="32360"/>
                  </a:lnTo>
                  <a:lnTo>
                    <a:pt x="47417" y="32642"/>
                  </a:lnTo>
                  <a:lnTo>
                    <a:pt x="47833" y="32936"/>
                  </a:lnTo>
                  <a:lnTo>
                    <a:pt x="48231" y="33241"/>
                  </a:lnTo>
                  <a:lnTo>
                    <a:pt x="48613" y="33558"/>
                  </a:lnTo>
                  <a:lnTo>
                    <a:pt x="48977" y="33887"/>
                  </a:lnTo>
                  <a:lnTo>
                    <a:pt x="49325" y="34228"/>
                  </a:lnTo>
                  <a:lnTo>
                    <a:pt x="49656" y="34580"/>
                  </a:lnTo>
                  <a:lnTo>
                    <a:pt x="49978" y="34942"/>
                  </a:lnTo>
                  <a:lnTo>
                    <a:pt x="50284" y="35313"/>
                  </a:lnTo>
                  <a:lnTo>
                    <a:pt x="50572" y="35694"/>
                  </a:lnTo>
                  <a:lnTo>
                    <a:pt x="50844" y="36083"/>
                  </a:lnTo>
                  <a:lnTo>
                    <a:pt x="51098" y="36481"/>
                  </a:lnTo>
                  <a:lnTo>
                    <a:pt x="51336" y="36888"/>
                  </a:lnTo>
                  <a:lnTo>
                    <a:pt x="51556" y="37304"/>
                  </a:lnTo>
                  <a:lnTo>
                    <a:pt x="51760" y="37729"/>
                  </a:lnTo>
                  <a:lnTo>
                    <a:pt x="51946" y="38163"/>
                  </a:lnTo>
                  <a:lnTo>
                    <a:pt x="52116" y="38606"/>
                  </a:lnTo>
                  <a:lnTo>
                    <a:pt x="52277" y="39056"/>
                  </a:lnTo>
                  <a:lnTo>
                    <a:pt x="52422" y="39513"/>
                  </a:lnTo>
                  <a:lnTo>
                    <a:pt x="52549" y="39976"/>
                  </a:lnTo>
                  <a:lnTo>
                    <a:pt x="52660" y="40445"/>
                  </a:lnTo>
                  <a:lnTo>
                    <a:pt x="52753" y="40921"/>
                  </a:lnTo>
                  <a:lnTo>
                    <a:pt x="52830" y="41403"/>
                  </a:lnTo>
                  <a:lnTo>
                    <a:pt x="52889" y="41891"/>
                  </a:lnTo>
                  <a:lnTo>
                    <a:pt x="52932" y="42385"/>
                  </a:lnTo>
                  <a:lnTo>
                    <a:pt x="52957" y="42886"/>
                  </a:lnTo>
                  <a:lnTo>
                    <a:pt x="52966" y="43393"/>
                  </a:lnTo>
                  <a:lnTo>
                    <a:pt x="52956" y="44127"/>
                  </a:lnTo>
                  <a:lnTo>
                    <a:pt x="52925" y="44846"/>
                  </a:lnTo>
                  <a:lnTo>
                    <a:pt x="52873" y="45548"/>
                  </a:lnTo>
                  <a:lnTo>
                    <a:pt x="52801" y="46234"/>
                  </a:lnTo>
                  <a:lnTo>
                    <a:pt x="52709" y="46904"/>
                  </a:lnTo>
                  <a:lnTo>
                    <a:pt x="52596" y="47558"/>
                  </a:lnTo>
                  <a:lnTo>
                    <a:pt x="52462" y="48196"/>
                  </a:lnTo>
                  <a:lnTo>
                    <a:pt x="52307" y="48818"/>
                  </a:lnTo>
                  <a:lnTo>
                    <a:pt x="52133" y="49424"/>
                  </a:lnTo>
                  <a:lnTo>
                    <a:pt x="51937" y="50013"/>
                  </a:lnTo>
                  <a:lnTo>
                    <a:pt x="51723" y="50588"/>
                  </a:lnTo>
                  <a:lnTo>
                    <a:pt x="51493" y="51148"/>
                  </a:lnTo>
                  <a:lnTo>
                    <a:pt x="51247" y="51694"/>
                  </a:lnTo>
                  <a:lnTo>
                    <a:pt x="50985" y="52225"/>
                  </a:lnTo>
                  <a:lnTo>
                    <a:pt x="50707" y="52742"/>
                  </a:lnTo>
                  <a:lnTo>
                    <a:pt x="50412" y="53245"/>
                  </a:lnTo>
                  <a:lnTo>
                    <a:pt x="50102" y="53734"/>
                  </a:lnTo>
                  <a:lnTo>
                    <a:pt x="49775" y="54208"/>
                  </a:lnTo>
                  <a:lnTo>
                    <a:pt x="49433" y="54668"/>
                  </a:lnTo>
                  <a:lnTo>
                    <a:pt x="49074" y="55113"/>
                  </a:lnTo>
                  <a:lnTo>
                    <a:pt x="48700" y="55545"/>
                  </a:lnTo>
                  <a:lnTo>
                    <a:pt x="48313" y="55963"/>
                  </a:lnTo>
                  <a:lnTo>
                    <a:pt x="47913" y="56368"/>
                  </a:lnTo>
                  <a:lnTo>
                    <a:pt x="47499" y="56759"/>
                  </a:lnTo>
                  <a:lnTo>
                    <a:pt x="47072" y="57137"/>
                  </a:lnTo>
                  <a:lnTo>
                    <a:pt x="46631" y="57502"/>
                  </a:lnTo>
                  <a:lnTo>
                    <a:pt x="46177" y="57853"/>
                  </a:lnTo>
                  <a:lnTo>
                    <a:pt x="45710" y="58191"/>
                  </a:lnTo>
                  <a:lnTo>
                    <a:pt x="45229" y="58515"/>
                  </a:lnTo>
                  <a:lnTo>
                    <a:pt x="44735" y="58826"/>
                  </a:lnTo>
                  <a:lnTo>
                    <a:pt x="44238" y="59116"/>
                  </a:lnTo>
                  <a:lnTo>
                    <a:pt x="43731" y="59395"/>
                  </a:lnTo>
                  <a:lnTo>
                    <a:pt x="43214" y="59664"/>
                  </a:lnTo>
                  <a:lnTo>
                    <a:pt x="42688" y="59921"/>
                  </a:lnTo>
                  <a:lnTo>
                    <a:pt x="42151" y="60168"/>
                  </a:lnTo>
                  <a:lnTo>
                    <a:pt x="41605" y="60404"/>
                  </a:lnTo>
                  <a:lnTo>
                    <a:pt x="41049" y="60630"/>
                  </a:lnTo>
                  <a:lnTo>
                    <a:pt x="40483" y="60845"/>
                  </a:lnTo>
                  <a:lnTo>
                    <a:pt x="39907" y="61049"/>
                  </a:lnTo>
                  <a:lnTo>
                    <a:pt x="39322" y="61242"/>
                  </a:lnTo>
                  <a:lnTo>
                    <a:pt x="38737" y="61425"/>
                  </a:lnTo>
                  <a:lnTo>
                    <a:pt x="38144" y="61598"/>
                  </a:lnTo>
                  <a:lnTo>
                    <a:pt x="37545" y="61761"/>
                  </a:lnTo>
                  <a:lnTo>
                    <a:pt x="36938" y="61915"/>
                  </a:lnTo>
                  <a:lnTo>
                    <a:pt x="36324" y="62058"/>
                  </a:lnTo>
                  <a:lnTo>
                    <a:pt x="35704" y="62192"/>
                  </a:lnTo>
                  <a:lnTo>
                    <a:pt x="35075" y="62316"/>
                  </a:lnTo>
                  <a:lnTo>
                    <a:pt x="34440" y="62430"/>
                  </a:lnTo>
                  <a:lnTo>
                    <a:pt x="33798" y="62534"/>
                  </a:lnTo>
                  <a:lnTo>
                    <a:pt x="33148" y="62629"/>
                  </a:lnTo>
                  <a:lnTo>
                    <a:pt x="32503" y="62705"/>
                  </a:lnTo>
                  <a:lnTo>
                    <a:pt x="31856" y="62774"/>
                  </a:lnTo>
                  <a:lnTo>
                    <a:pt x="31208" y="62834"/>
                  </a:lnTo>
                  <a:lnTo>
                    <a:pt x="30557" y="62886"/>
                  </a:lnTo>
                  <a:lnTo>
                    <a:pt x="29905" y="62931"/>
                  </a:lnTo>
                  <a:lnTo>
                    <a:pt x="29251" y="62967"/>
                  </a:lnTo>
                  <a:lnTo>
                    <a:pt x="28595" y="62995"/>
                  </a:lnTo>
                  <a:lnTo>
                    <a:pt x="27937" y="63015"/>
                  </a:lnTo>
                  <a:lnTo>
                    <a:pt x="27278" y="63027"/>
                  </a:lnTo>
                  <a:lnTo>
                    <a:pt x="26617" y="63031"/>
                  </a:lnTo>
                  <a:lnTo>
                    <a:pt x="0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573692" y="3358718"/>
              <a:ext cx="30688" cy="19951"/>
            </a:xfrm>
            <a:custGeom>
              <a:avLst/>
              <a:pathLst>
                <a:path w="30688" h="19951">
                  <a:moveTo>
                    <a:pt x="0" y="19951"/>
                  </a:moveTo>
                  <a:lnTo>
                    <a:pt x="14807" y="19951"/>
                  </a:lnTo>
                  <a:lnTo>
                    <a:pt x="16384" y="19922"/>
                  </a:lnTo>
                  <a:lnTo>
                    <a:pt x="17877" y="19835"/>
                  </a:lnTo>
                  <a:lnTo>
                    <a:pt x="19287" y="19690"/>
                  </a:lnTo>
                  <a:lnTo>
                    <a:pt x="20612" y="19486"/>
                  </a:lnTo>
                  <a:lnTo>
                    <a:pt x="21853" y="19224"/>
                  </a:lnTo>
                  <a:lnTo>
                    <a:pt x="23009" y="18905"/>
                  </a:lnTo>
                  <a:lnTo>
                    <a:pt x="24082" y="18527"/>
                  </a:lnTo>
                  <a:lnTo>
                    <a:pt x="25071" y="18090"/>
                  </a:lnTo>
                  <a:lnTo>
                    <a:pt x="25975" y="17596"/>
                  </a:lnTo>
                  <a:lnTo>
                    <a:pt x="26796" y="17044"/>
                  </a:lnTo>
                  <a:lnTo>
                    <a:pt x="27535" y="16434"/>
                  </a:lnTo>
                  <a:lnTo>
                    <a:pt x="28197" y="15768"/>
                  </a:lnTo>
                  <a:lnTo>
                    <a:pt x="28781" y="15045"/>
                  </a:lnTo>
                  <a:lnTo>
                    <a:pt x="29287" y="14266"/>
                  </a:lnTo>
                  <a:lnTo>
                    <a:pt x="29715" y="13431"/>
                  </a:lnTo>
                  <a:lnTo>
                    <a:pt x="30065" y="12540"/>
                  </a:lnTo>
                  <a:lnTo>
                    <a:pt x="30338" y="11592"/>
                  </a:lnTo>
                  <a:lnTo>
                    <a:pt x="30532" y="10587"/>
                  </a:lnTo>
                  <a:lnTo>
                    <a:pt x="30649" y="9527"/>
                  </a:lnTo>
                  <a:lnTo>
                    <a:pt x="30688" y="8410"/>
                  </a:lnTo>
                  <a:lnTo>
                    <a:pt x="30657" y="7582"/>
                  </a:lnTo>
                  <a:lnTo>
                    <a:pt x="30564" y="6797"/>
                  </a:lnTo>
                  <a:lnTo>
                    <a:pt x="30410" y="6057"/>
                  </a:lnTo>
                  <a:lnTo>
                    <a:pt x="30194" y="5361"/>
                  </a:lnTo>
                  <a:lnTo>
                    <a:pt x="29916" y="4708"/>
                  </a:lnTo>
                  <a:lnTo>
                    <a:pt x="29577" y="4099"/>
                  </a:lnTo>
                  <a:lnTo>
                    <a:pt x="29175" y="3534"/>
                  </a:lnTo>
                  <a:lnTo>
                    <a:pt x="28712" y="3013"/>
                  </a:lnTo>
                  <a:lnTo>
                    <a:pt x="28188" y="2536"/>
                  </a:lnTo>
                  <a:lnTo>
                    <a:pt x="27601" y="2102"/>
                  </a:lnTo>
                  <a:lnTo>
                    <a:pt x="26965" y="1703"/>
                  </a:lnTo>
                  <a:lnTo>
                    <a:pt x="26272" y="1345"/>
                  </a:lnTo>
                  <a:lnTo>
                    <a:pt x="25522" y="1030"/>
                  </a:lnTo>
                  <a:lnTo>
                    <a:pt x="24717" y="756"/>
                  </a:lnTo>
                  <a:lnTo>
                    <a:pt x="23855" y="525"/>
                  </a:lnTo>
                  <a:lnTo>
                    <a:pt x="22936" y="336"/>
                  </a:lnTo>
                  <a:lnTo>
                    <a:pt x="21961" y="189"/>
                  </a:lnTo>
                  <a:lnTo>
                    <a:pt x="20930" y="84"/>
                  </a:lnTo>
                  <a:lnTo>
                    <a:pt x="19843" y="21"/>
                  </a:lnTo>
                  <a:lnTo>
                    <a:pt x="18699" y="0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567965" y="3385336"/>
              <a:ext cx="34580" cy="22725"/>
            </a:xfrm>
            <a:custGeom>
              <a:avLst/>
              <a:pathLst>
                <a:path w="34580" h="22725">
                  <a:moveTo>
                    <a:pt x="0" y="22725"/>
                  </a:moveTo>
                  <a:lnTo>
                    <a:pt x="16462" y="22725"/>
                  </a:lnTo>
                  <a:lnTo>
                    <a:pt x="17158" y="22720"/>
                  </a:lnTo>
                  <a:lnTo>
                    <a:pt x="17849" y="22703"/>
                  </a:lnTo>
                  <a:lnTo>
                    <a:pt x="18536" y="22677"/>
                  </a:lnTo>
                  <a:lnTo>
                    <a:pt x="19218" y="22639"/>
                  </a:lnTo>
                  <a:lnTo>
                    <a:pt x="19895" y="22591"/>
                  </a:lnTo>
                  <a:lnTo>
                    <a:pt x="20569" y="22532"/>
                  </a:lnTo>
                  <a:lnTo>
                    <a:pt x="21238" y="22462"/>
                  </a:lnTo>
                  <a:lnTo>
                    <a:pt x="21902" y="22381"/>
                  </a:lnTo>
                  <a:lnTo>
                    <a:pt x="22562" y="22290"/>
                  </a:lnTo>
                  <a:lnTo>
                    <a:pt x="23217" y="22188"/>
                  </a:lnTo>
                  <a:lnTo>
                    <a:pt x="23871" y="22072"/>
                  </a:lnTo>
                  <a:lnTo>
                    <a:pt x="24509" y="21938"/>
                  </a:lnTo>
                  <a:lnTo>
                    <a:pt x="25131" y="21786"/>
                  </a:lnTo>
                  <a:lnTo>
                    <a:pt x="25737" y="21616"/>
                  </a:lnTo>
                  <a:lnTo>
                    <a:pt x="26326" y="21428"/>
                  </a:lnTo>
                  <a:lnTo>
                    <a:pt x="26900" y="21222"/>
                  </a:lnTo>
                  <a:lnTo>
                    <a:pt x="27457" y="20998"/>
                  </a:lnTo>
                  <a:lnTo>
                    <a:pt x="27998" y="20757"/>
                  </a:lnTo>
                  <a:lnTo>
                    <a:pt x="28524" y="20497"/>
                  </a:lnTo>
                  <a:lnTo>
                    <a:pt x="29033" y="20220"/>
                  </a:lnTo>
                  <a:lnTo>
                    <a:pt x="29524" y="19923"/>
                  </a:lnTo>
                  <a:lnTo>
                    <a:pt x="29995" y="19604"/>
                  </a:lnTo>
                  <a:lnTo>
                    <a:pt x="30447" y="19264"/>
                  </a:lnTo>
                  <a:lnTo>
                    <a:pt x="30879" y="18903"/>
                  </a:lnTo>
                  <a:lnTo>
                    <a:pt x="31292" y="18520"/>
                  </a:lnTo>
                  <a:lnTo>
                    <a:pt x="31685" y="18115"/>
                  </a:lnTo>
                  <a:lnTo>
                    <a:pt x="32058" y="17690"/>
                  </a:lnTo>
                  <a:lnTo>
                    <a:pt x="32411" y="17242"/>
                  </a:lnTo>
                  <a:lnTo>
                    <a:pt x="32745" y="16773"/>
                  </a:lnTo>
                  <a:lnTo>
                    <a:pt x="33059" y="16283"/>
                  </a:lnTo>
                  <a:lnTo>
                    <a:pt x="33348" y="15767"/>
                  </a:lnTo>
                  <a:lnTo>
                    <a:pt x="33606" y="15222"/>
                  </a:lnTo>
                  <a:lnTo>
                    <a:pt x="33834" y="14647"/>
                  </a:lnTo>
                  <a:lnTo>
                    <a:pt x="34032" y="14043"/>
                  </a:lnTo>
                  <a:lnTo>
                    <a:pt x="34200" y="13409"/>
                  </a:lnTo>
                  <a:lnTo>
                    <a:pt x="34336" y="12745"/>
                  </a:lnTo>
                  <a:lnTo>
                    <a:pt x="34443" y="12052"/>
                  </a:lnTo>
                  <a:lnTo>
                    <a:pt x="34519" y="11330"/>
                  </a:lnTo>
                  <a:lnTo>
                    <a:pt x="34565" y="10578"/>
                  </a:lnTo>
                  <a:lnTo>
                    <a:pt x="34580" y="9796"/>
                  </a:lnTo>
                  <a:lnTo>
                    <a:pt x="34544" y="8862"/>
                  </a:lnTo>
                  <a:lnTo>
                    <a:pt x="34437" y="7973"/>
                  </a:lnTo>
                  <a:lnTo>
                    <a:pt x="34258" y="7130"/>
                  </a:lnTo>
                  <a:lnTo>
                    <a:pt x="34007" y="6332"/>
                  </a:lnTo>
                  <a:lnTo>
                    <a:pt x="33685" y="5580"/>
                  </a:lnTo>
                  <a:lnTo>
                    <a:pt x="33291" y="4874"/>
                  </a:lnTo>
                  <a:lnTo>
                    <a:pt x="32826" y="4213"/>
                  </a:lnTo>
                  <a:lnTo>
                    <a:pt x="32289" y="3598"/>
                  </a:lnTo>
                  <a:lnTo>
                    <a:pt x="31681" y="3029"/>
                  </a:lnTo>
                  <a:lnTo>
                    <a:pt x="31001" y="2505"/>
                  </a:lnTo>
                  <a:lnTo>
                    <a:pt x="30263" y="2029"/>
                  </a:lnTo>
                  <a:lnTo>
                    <a:pt x="29462" y="1603"/>
                  </a:lnTo>
                  <a:lnTo>
                    <a:pt x="28599" y="1227"/>
                  </a:lnTo>
                  <a:lnTo>
                    <a:pt x="27673" y="901"/>
                  </a:lnTo>
                  <a:lnTo>
                    <a:pt x="26684" y="626"/>
                  </a:lnTo>
                  <a:lnTo>
                    <a:pt x="25633" y="400"/>
                  </a:lnTo>
                  <a:lnTo>
                    <a:pt x="24519" y="225"/>
                  </a:lnTo>
                  <a:lnTo>
                    <a:pt x="23342" y="100"/>
                  </a:lnTo>
                  <a:lnTo>
                    <a:pt x="22103" y="25"/>
                  </a:lnTo>
                  <a:lnTo>
                    <a:pt x="20801" y="0"/>
                  </a:lnTo>
                  <a:lnTo>
                    <a:pt x="44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611895" y="3351874"/>
              <a:ext cx="60705" cy="63031"/>
            </a:xfrm>
            <a:custGeom>
              <a:avLst/>
              <a:pathLst>
                <a:path w="60705" h="63031">
                  <a:moveTo>
                    <a:pt x="51982" y="63031"/>
                  </a:moveTo>
                  <a:lnTo>
                    <a:pt x="48627" y="44600"/>
                  </a:lnTo>
                  <a:lnTo>
                    <a:pt x="20041" y="44600"/>
                  </a:lnTo>
                  <a:lnTo>
                    <a:pt x="9304" y="63031"/>
                  </a:lnTo>
                  <a:lnTo>
                    <a:pt x="0" y="63031"/>
                  </a:lnTo>
                  <a:lnTo>
                    <a:pt x="37935" y="0"/>
                  </a:lnTo>
                  <a:lnTo>
                    <a:pt x="47642" y="0"/>
                  </a:lnTo>
                  <a:lnTo>
                    <a:pt x="60705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635694" y="3358820"/>
              <a:ext cx="23575" cy="30988"/>
            </a:xfrm>
            <a:custGeom>
              <a:avLst/>
              <a:pathLst>
                <a:path w="23575" h="30988">
                  <a:moveTo>
                    <a:pt x="19683" y="9829"/>
                  </a:moveTo>
                  <a:lnTo>
                    <a:pt x="19611" y="9463"/>
                  </a:lnTo>
                  <a:lnTo>
                    <a:pt x="19540" y="9099"/>
                  </a:lnTo>
                  <a:lnTo>
                    <a:pt x="19468" y="8736"/>
                  </a:lnTo>
                  <a:lnTo>
                    <a:pt x="19397" y="8376"/>
                  </a:lnTo>
                  <a:lnTo>
                    <a:pt x="19325" y="8017"/>
                  </a:lnTo>
                  <a:lnTo>
                    <a:pt x="19254" y="7660"/>
                  </a:lnTo>
                  <a:lnTo>
                    <a:pt x="19182" y="7305"/>
                  </a:lnTo>
                  <a:lnTo>
                    <a:pt x="19110" y="6951"/>
                  </a:lnTo>
                  <a:lnTo>
                    <a:pt x="19039" y="6600"/>
                  </a:lnTo>
                  <a:lnTo>
                    <a:pt x="18967" y="6250"/>
                  </a:lnTo>
                  <a:lnTo>
                    <a:pt x="18905" y="5904"/>
                  </a:lnTo>
                  <a:lnTo>
                    <a:pt x="18846" y="5565"/>
                  </a:lnTo>
                  <a:lnTo>
                    <a:pt x="18787" y="5231"/>
                  </a:lnTo>
                  <a:lnTo>
                    <a:pt x="18731" y="4904"/>
                  </a:lnTo>
                  <a:lnTo>
                    <a:pt x="18676" y="4584"/>
                  </a:lnTo>
                  <a:lnTo>
                    <a:pt x="18624" y="4269"/>
                  </a:lnTo>
                  <a:lnTo>
                    <a:pt x="18573" y="3961"/>
                  </a:lnTo>
                  <a:lnTo>
                    <a:pt x="18523" y="3659"/>
                  </a:lnTo>
                  <a:lnTo>
                    <a:pt x="18476" y="3363"/>
                  </a:lnTo>
                  <a:lnTo>
                    <a:pt x="18430" y="3074"/>
                  </a:lnTo>
                  <a:lnTo>
                    <a:pt x="18386" y="2784"/>
                  </a:lnTo>
                  <a:lnTo>
                    <a:pt x="18343" y="2505"/>
                  </a:lnTo>
                  <a:lnTo>
                    <a:pt x="18300" y="2236"/>
                  </a:lnTo>
                  <a:lnTo>
                    <a:pt x="18259" y="1979"/>
                  </a:lnTo>
                  <a:lnTo>
                    <a:pt x="18218" y="1732"/>
                  </a:lnTo>
                  <a:lnTo>
                    <a:pt x="18178" y="1495"/>
                  </a:lnTo>
                  <a:lnTo>
                    <a:pt x="18139" y="1270"/>
                  </a:lnTo>
                  <a:lnTo>
                    <a:pt x="18101" y="1055"/>
                  </a:lnTo>
                  <a:lnTo>
                    <a:pt x="18064" y="851"/>
                  </a:lnTo>
                  <a:lnTo>
                    <a:pt x="18028" y="658"/>
                  </a:lnTo>
                  <a:lnTo>
                    <a:pt x="18002" y="469"/>
                  </a:lnTo>
                  <a:lnTo>
                    <a:pt x="17978" y="297"/>
                  </a:lnTo>
                  <a:lnTo>
                    <a:pt x="17955" y="140"/>
                  </a:lnTo>
                  <a:lnTo>
                    <a:pt x="17580" y="0"/>
                  </a:lnTo>
                  <a:lnTo>
                    <a:pt x="17504" y="140"/>
                  </a:lnTo>
                  <a:lnTo>
                    <a:pt x="17419" y="297"/>
                  </a:lnTo>
                  <a:lnTo>
                    <a:pt x="17325" y="469"/>
                  </a:lnTo>
                  <a:lnTo>
                    <a:pt x="17223" y="658"/>
                  </a:lnTo>
                  <a:lnTo>
                    <a:pt x="17121" y="860"/>
                  </a:lnTo>
                  <a:lnTo>
                    <a:pt x="17013" y="1071"/>
                  </a:lnTo>
                  <a:lnTo>
                    <a:pt x="16899" y="1293"/>
                  </a:lnTo>
                  <a:lnTo>
                    <a:pt x="16779" y="1524"/>
                  </a:lnTo>
                  <a:lnTo>
                    <a:pt x="16652" y="1765"/>
                  </a:lnTo>
                  <a:lnTo>
                    <a:pt x="16519" y="2016"/>
                  </a:lnTo>
                  <a:lnTo>
                    <a:pt x="16380" y="2277"/>
                  </a:lnTo>
                  <a:lnTo>
                    <a:pt x="16235" y="2548"/>
                  </a:lnTo>
                  <a:lnTo>
                    <a:pt x="16083" y="2828"/>
                  </a:lnTo>
                  <a:lnTo>
                    <a:pt x="15925" y="3118"/>
                  </a:lnTo>
                  <a:lnTo>
                    <a:pt x="15762" y="3408"/>
                  </a:lnTo>
                  <a:lnTo>
                    <a:pt x="15596" y="3705"/>
                  </a:lnTo>
                  <a:lnTo>
                    <a:pt x="15426" y="4010"/>
                  </a:lnTo>
                  <a:lnTo>
                    <a:pt x="15252" y="4321"/>
                  </a:lnTo>
                  <a:lnTo>
                    <a:pt x="15075" y="4639"/>
                  </a:lnTo>
                  <a:lnTo>
                    <a:pt x="14895" y="4965"/>
                  </a:lnTo>
                  <a:lnTo>
                    <a:pt x="14710" y="5298"/>
                  </a:lnTo>
                  <a:lnTo>
                    <a:pt x="14522" y="5638"/>
                  </a:lnTo>
                  <a:lnTo>
                    <a:pt x="14331" y="5985"/>
                  </a:lnTo>
                  <a:lnTo>
                    <a:pt x="14136" y="6339"/>
                  </a:lnTo>
                  <a:lnTo>
                    <a:pt x="13938" y="6689"/>
                  </a:lnTo>
                  <a:lnTo>
                    <a:pt x="13739" y="7039"/>
                  </a:lnTo>
                  <a:lnTo>
                    <a:pt x="13537" y="7390"/>
                  </a:lnTo>
                  <a:lnTo>
                    <a:pt x="13334" y="7742"/>
                  </a:lnTo>
                  <a:lnTo>
                    <a:pt x="13129" y="8095"/>
                  </a:lnTo>
                  <a:lnTo>
                    <a:pt x="12923" y="8449"/>
                  </a:lnTo>
                  <a:lnTo>
                    <a:pt x="12714" y="8804"/>
                  </a:lnTo>
                  <a:lnTo>
                    <a:pt x="12504" y="9159"/>
                  </a:lnTo>
                  <a:lnTo>
                    <a:pt x="12292" y="9516"/>
                  </a:lnTo>
                  <a:lnTo>
                    <a:pt x="12078" y="9873"/>
                  </a:lnTo>
                  <a:lnTo>
                    <a:pt x="0" y="30988"/>
                  </a:lnTo>
                  <a:lnTo>
                    <a:pt x="23575" y="309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682577" y="3350934"/>
              <a:ext cx="61600" cy="64865"/>
            </a:xfrm>
            <a:custGeom>
              <a:avLst/>
              <a:pathLst>
                <a:path w="61600" h="64865">
                  <a:moveTo>
                    <a:pt x="55695" y="48895"/>
                  </a:moveTo>
                  <a:lnTo>
                    <a:pt x="55251" y="49545"/>
                  </a:lnTo>
                  <a:lnTo>
                    <a:pt x="54796" y="50187"/>
                  </a:lnTo>
                  <a:lnTo>
                    <a:pt x="54331" y="50822"/>
                  </a:lnTo>
                  <a:lnTo>
                    <a:pt x="53855" y="51450"/>
                  </a:lnTo>
                  <a:lnTo>
                    <a:pt x="53369" y="52071"/>
                  </a:lnTo>
                  <a:lnTo>
                    <a:pt x="52871" y="52685"/>
                  </a:lnTo>
                  <a:lnTo>
                    <a:pt x="52363" y="53292"/>
                  </a:lnTo>
                  <a:lnTo>
                    <a:pt x="51844" y="53891"/>
                  </a:lnTo>
                  <a:lnTo>
                    <a:pt x="51314" y="54483"/>
                  </a:lnTo>
                  <a:lnTo>
                    <a:pt x="50774" y="55068"/>
                  </a:lnTo>
                  <a:lnTo>
                    <a:pt x="50220" y="55643"/>
                  </a:lnTo>
                  <a:lnTo>
                    <a:pt x="49650" y="56203"/>
                  </a:lnTo>
                  <a:lnTo>
                    <a:pt x="49064" y="56749"/>
                  </a:lnTo>
                  <a:lnTo>
                    <a:pt x="48462" y="57280"/>
                  </a:lnTo>
                  <a:lnTo>
                    <a:pt x="47844" y="57797"/>
                  </a:lnTo>
                  <a:lnTo>
                    <a:pt x="47209" y="58300"/>
                  </a:lnTo>
                  <a:lnTo>
                    <a:pt x="46559" y="58789"/>
                  </a:lnTo>
                  <a:lnTo>
                    <a:pt x="45892" y="59263"/>
                  </a:lnTo>
                  <a:lnTo>
                    <a:pt x="45210" y="59723"/>
                  </a:lnTo>
                  <a:lnTo>
                    <a:pt x="44511" y="60168"/>
                  </a:lnTo>
                  <a:lnTo>
                    <a:pt x="43803" y="60589"/>
                  </a:lnTo>
                  <a:lnTo>
                    <a:pt x="43074" y="60993"/>
                  </a:lnTo>
                  <a:lnTo>
                    <a:pt x="42325" y="61380"/>
                  </a:lnTo>
                  <a:lnTo>
                    <a:pt x="41555" y="61750"/>
                  </a:lnTo>
                  <a:lnTo>
                    <a:pt x="40764" y="62103"/>
                  </a:lnTo>
                  <a:lnTo>
                    <a:pt x="39953" y="62439"/>
                  </a:lnTo>
                  <a:lnTo>
                    <a:pt x="39122" y="62758"/>
                  </a:lnTo>
                  <a:lnTo>
                    <a:pt x="38270" y="63060"/>
                  </a:lnTo>
                  <a:lnTo>
                    <a:pt x="37397" y="63345"/>
                  </a:lnTo>
                  <a:lnTo>
                    <a:pt x="36503" y="63613"/>
                  </a:lnTo>
                  <a:lnTo>
                    <a:pt x="35596" y="63851"/>
                  </a:lnTo>
                  <a:lnTo>
                    <a:pt x="34662" y="64064"/>
                  </a:lnTo>
                  <a:lnTo>
                    <a:pt x="33703" y="64252"/>
                  </a:lnTo>
                  <a:lnTo>
                    <a:pt x="32717" y="64415"/>
                  </a:lnTo>
                  <a:lnTo>
                    <a:pt x="31706" y="64552"/>
                  </a:lnTo>
                  <a:lnTo>
                    <a:pt x="30668" y="64665"/>
                  </a:lnTo>
                  <a:lnTo>
                    <a:pt x="29605" y="64753"/>
                  </a:lnTo>
                  <a:lnTo>
                    <a:pt x="28515" y="64815"/>
                  </a:lnTo>
                  <a:lnTo>
                    <a:pt x="27400" y="64853"/>
                  </a:lnTo>
                  <a:lnTo>
                    <a:pt x="26259" y="64865"/>
                  </a:lnTo>
                  <a:lnTo>
                    <a:pt x="24951" y="64845"/>
                  </a:lnTo>
                  <a:lnTo>
                    <a:pt x="23677" y="64783"/>
                  </a:lnTo>
                  <a:lnTo>
                    <a:pt x="22436" y="64680"/>
                  </a:lnTo>
                  <a:lnTo>
                    <a:pt x="21227" y="64536"/>
                  </a:lnTo>
                  <a:lnTo>
                    <a:pt x="20052" y="64351"/>
                  </a:lnTo>
                  <a:lnTo>
                    <a:pt x="18910" y="64125"/>
                  </a:lnTo>
                  <a:lnTo>
                    <a:pt x="17801" y="63857"/>
                  </a:lnTo>
                  <a:lnTo>
                    <a:pt x="16725" y="63548"/>
                  </a:lnTo>
                  <a:lnTo>
                    <a:pt x="15682" y="63199"/>
                  </a:lnTo>
                  <a:lnTo>
                    <a:pt x="14673" y="62808"/>
                  </a:lnTo>
                  <a:lnTo>
                    <a:pt x="13705" y="62381"/>
                  </a:lnTo>
                  <a:lnTo>
                    <a:pt x="12770" y="61925"/>
                  </a:lnTo>
                  <a:lnTo>
                    <a:pt x="11869" y="61440"/>
                  </a:lnTo>
                  <a:lnTo>
                    <a:pt x="11001" y="60925"/>
                  </a:lnTo>
                  <a:lnTo>
                    <a:pt x="10166" y="60381"/>
                  </a:lnTo>
                  <a:lnTo>
                    <a:pt x="9363" y="59807"/>
                  </a:lnTo>
                  <a:lnTo>
                    <a:pt x="8594" y="59203"/>
                  </a:lnTo>
                  <a:lnTo>
                    <a:pt x="7859" y="58570"/>
                  </a:lnTo>
                  <a:lnTo>
                    <a:pt x="7156" y="57908"/>
                  </a:lnTo>
                  <a:lnTo>
                    <a:pt x="6486" y="57216"/>
                  </a:lnTo>
                  <a:lnTo>
                    <a:pt x="5850" y="56488"/>
                  </a:lnTo>
                  <a:lnTo>
                    <a:pt x="5246" y="55736"/>
                  </a:lnTo>
                  <a:lnTo>
                    <a:pt x="4676" y="54960"/>
                  </a:lnTo>
                  <a:lnTo>
                    <a:pt x="4138" y="54159"/>
                  </a:lnTo>
                  <a:lnTo>
                    <a:pt x="3634" y="53335"/>
                  </a:lnTo>
                  <a:lnTo>
                    <a:pt x="3163" y="52486"/>
                  </a:lnTo>
                  <a:lnTo>
                    <a:pt x="2725" y="51614"/>
                  </a:lnTo>
                  <a:lnTo>
                    <a:pt x="2320" y="50717"/>
                  </a:lnTo>
                  <a:lnTo>
                    <a:pt x="1949" y="49796"/>
                  </a:lnTo>
                  <a:lnTo>
                    <a:pt x="1610" y="48850"/>
                  </a:lnTo>
                  <a:lnTo>
                    <a:pt x="1304" y="47877"/>
                  </a:lnTo>
                  <a:lnTo>
                    <a:pt x="1030" y="46891"/>
                  </a:lnTo>
                  <a:lnTo>
                    <a:pt x="789" y="45891"/>
                  </a:lnTo>
                  <a:lnTo>
                    <a:pt x="579" y="44878"/>
                  </a:lnTo>
                  <a:lnTo>
                    <a:pt x="402" y="43851"/>
                  </a:lnTo>
                  <a:lnTo>
                    <a:pt x="257" y="42811"/>
                  </a:lnTo>
                  <a:lnTo>
                    <a:pt x="144" y="41758"/>
                  </a:lnTo>
                  <a:lnTo>
                    <a:pt x="64" y="40691"/>
                  </a:lnTo>
                  <a:lnTo>
                    <a:pt x="16" y="39610"/>
                  </a:lnTo>
                  <a:lnTo>
                    <a:pt x="0" y="38516"/>
                  </a:lnTo>
                  <a:lnTo>
                    <a:pt x="12" y="37412"/>
                  </a:lnTo>
                  <a:lnTo>
                    <a:pt x="48" y="36319"/>
                  </a:lnTo>
                  <a:lnTo>
                    <a:pt x="108" y="35236"/>
                  </a:lnTo>
                  <a:lnTo>
                    <a:pt x="193" y="34165"/>
                  </a:lnTo>
                  <a:lnTo>
                    <a:pt x="301" y="33104"/>
                  </a:lnTo>
                  <a:lnTo>
                    <a:pt x="434" y="32053"/>
                  </a:lnTo>
                  <a:lnTo>
                    <a:pt x="591" y="31013"/>
                  </a:lnTo>
                  <a:lnTo>
                    <a:pt x="773" y="29985"/>
                  </a:lnTo>
                  <a:lnTo>
                    <a:pt x="978" y="28966"/>
                  </a:lnTo>
                  <a:lnTo>
                    <a:pt x="1207" y="27959"/>
                  </a:lnTo>
                  <a:lnTo>
                    <a:pt x="1459" y="26965"/>
                  </a:lnTo>
                  <a:lnTo>
                    <a:pt x="1732" y="25985"/>
                  </a:lnTo>
                  <a:lnTo>
                    <a:pt x="2025" y="25021"/>
                  </a:lnTo>
                  <a:lnTo>
                    <a:pt x="2338" y="24072"/>
                  </a:lnTo>
                  <a:lnTo>
                    <a:pt x="2672" y="23139"/>
                  </a:lnTo>
                  <a:lnTo>
                    <a:pt x="3027" y="22220"/>
                  </a:lnTo>
                  <a:lnTo>
                    <a:pt x="3403" y="21317"/>
                  </a:lnTo>
                  <a:lnTo>
                    <a:pt x="3798" y="20429"/>
                  </a:lnTo>
                  <a:lnTo>
                    <a:pt x="4215" y="19556"/>
                  </a:lnTo>
                  <a:lnTo>
                    <a:pt x="4652" y="18699"/>
                  </a:lnTo>
                  <a:lnTo>
                    <a:pt x="5109" y="17848"/>
                  </a:lnTo>
                  <a:lnTo>
                    <a:pt x="5586" y="17015"/>
                  </a:lnTo>
                  <a:lnTo>
                    <a:pt x="6083" y="16199"/>
                  </a:lnTo>
                  <a:lnTo>
                    <a:pt x="6599" y="15399"/>
                  </a:lnTo>
                  <a:lnTo>
                    <a:pt x="7135" y="14617"/>
                  </a:lnTo>
                  <a:lnTo>
                    <a:pt x="7690" y="13851"/>
                  </a:lnTo>
                  <a:lnTo>
                    <a:pt x="8266" y="13103"/>
                  </a:lnTo>
                  <a:lnTo>
                    <a:pt x="8861" y="12371"/>
                  </a:lnTo>
                  <a:lnTo>
                    <a:pt x="9475" y="11657"/>
                  </a:lnTo>
                  <a:lnTo>
                    <a:pt x="10110" y="10960"/>
                  </a:lnTo>
                  <a:lnTo>
                    <a:pt x="10762" y="10272"/>
                  </a:lnTo>
                  <a:lnTo>
                    <a:pt x="11430" y="9607"/>
                  </a:lnTo>
                  <a:lnTo>
                    <a:pt x="12115" y="8963"/>
                  </a:lnTo>
                  <a:lnTo>
                    <a:pt x="12815" y="8340"/>
                  </a:lnTo>
                  <a:lnTo>
                    <a:pt x="13532" y="7739"/>
                  </a:lnTo>
                  <a:lnTo>
                    <a:pt x="14265" y="7159"/>
                  </a:lnTo>
                  <a:lnTo>
                    <a:pt x="15014" y="6601"/>
                  </a:lnTo>
                  <a:lnTo>
                    <a:pt x="15778" y="6064"/>
                  </a:lnTo>
                  <a:lnTo>
                    <a:pt x="16560" y="5548"/>
                  </a:lnTo>
                  <a:lnTo>
                    <a:pt x="17357" y="5055"/>
                  </a:lnTo>
                  <a:lnTo>
                    <a:pt x="18178" y="4583"/>
                  </a:lnTo>
                  <a:lnTo>
                    <a:pt x="19014" y="4133"/>
                  </a:lnTo>
                  <a:lnTo>
                    <a:pt x="19864" y="3706"/>
                  </a:lnTo>
                  <a:lnTo>
                    <a:pt x="20728" y="3301"/>
                  </a:lnTo>
                  <a:lnTo>
                    <a:pt x="21607" y="2918"/>
                  </a:lnTo>
                  <a:lnTo>
                    <a:pt x="22499" y="2558"/>
                  </a:lnTo>
                  <a:lnTo>
                    <a:pt x="23407" y="2221"/>
                  </a:lnTo>
                  <a:lnTo>
                    <a:pt x="24328" y="1905"/>
                  </a:lnTo>
                  <a:lnTo>
                    <a:pt x="25264" y="1612"/>
                  </a:lnTo>
                  <a:lnTo>
                    <a:pt x="26214" y="1342"/>
                  </a:lnTo>
                  <a:lnTo>
                    <a:pt x="27177" y="1087"/>
                  </a:lnTo>
                  <a:lnTo>
                    <a:pt x="28152" y="858"/>
                  </a:lnTo>
                  <a:lnTo>
                    <a:pt x="29139" y="657"/>
                  </a:lnTo>
                  <a:lnTo>
                    <a:pt x="30137" y="483"/>
                  </a:lnTo>
                  <a:lnTo>
                    <a:pt x="31146" y="335"/>
                  </a:lnTo>
                  <a:lnTo>
                    <a:pt x="32168" y="214"/>
                  </a:lnTo>
                  <a:lnTo>
                    <a:pt x="33201" y="120"/>
                  </a:lnTo>
                  <a:lnTo>
                    <a:pt x="34245" y="53"/>
                  </a:lnTo>
                  <a:lnTo>
                    <a:pt x="35301" y="13"/>
                  </a:lnTo>
                  <a:lnTo>
                    <a:pt x="36369" y="0"/>
                  </a:lnTo>
                  <a:lnTo>
                    <a:pt x="37509" y="13"/>
                  </a:lnTo>
                  <a:lnTo>
                    <a:pt x="38620" y="53"/>
                  </a:lnTo>
                  <a:lnTo>
                    <a:pt x="39703" y="120"/>
                  </a:lnTo>
                  <a:lnTo>
                    <a:pt x="40757" y="214"/>
                  </a:lnTo>
                  <a:lnTo>
                    <a:pt x="41782" y="335"/>
                  </a:lnTo>
                  <a:lnTo>
                    <a:pt x="42779" y="483"/>
                  </a:lnTo>
                  <a:lnTo>
                    <a:pt x="43747" y="657"/>
                  </a:lnTo>
                  <a:lnTo>
                    <a:pt x="44686" y="858"/>
                  </a:lnTo>
                  <a:lnTo>
                    <a:pt x="45597" y="1087"/>
                  </a:lnTo>
                  <a:lnTo>
                    <a:pt x="46479" y="1342"/>
                  </a:lnTo>
                  <a:lnTo>
                    <a:pt x="47335" y="1610"/>
                  </a:lnTo>
                  <a:lnTo>
                    <a:pt x="48165" y="1894"/>
                  </a:lnTo>
                  <a:lnTo>
                    <a:pt x="48970" y="2196"/>
                  </a:lnTo>
                  <a:lnTo>
                    <a:pt x="49750" y="2515"/>
                  </a:lnTo>
                  <a:lnTo>
                    <a:pt x="50505" y="2851"/>
                  </a:lnTo>
                  <a:lnTo>
                    <a:pt x="51236" y="3204"/>
                  </a:lnTo>
                  <a:lnTo>
                    <a:pt x="51941" y="3574"/>
                  </a:lnTo>
                  <a:lnTo>
                    <a:pt x="52621" y="3961"/>
                  </a:lnTo>
                  <a:lnTo>
                    <a:pt x="53275" y="4365"/>
                  </a:lnTo>
                  <a:lnTo>
                    <a:pt x="53905" y="4786"/>
                  </a:lnTo>
                  <a:lnTo>
                    <a:pt x="54511" y="5222"/>
                  </a:lnTo>
                  <a:lnTo>
                    <a:pt x="55092" y="5670"/>
                  </a:lnTo>
                  <a:lnTo>
                    <a:pt x="55649" y="6131"/>
                  </a:lnTo>
                  <a:lnTo>
                    <a:pt x="56181" y="6604"/>
                  </a:lnTo>
                  <a:lnTo>
                    <a:pt x="56690" y="7090"/>
                  </a:lnTo>
                  <a:lnTo>
                    <a:pt x="57175" y="7588"/>
                  </a:lnTo>
                  <a:lnTo>
                    <a:pt x="57635" y="8099"/>
                  </a:lnTo>
                  <a:lnTo>
                    <a:pt x="58071" y="8623"/>
                  </a:lnTo>
                  <a:lnTo>
                    <a:pt x="58483" y="9159"/>
                  </a:lnTo>
                  <a:lnTo>
                    <a:pt x="58871" y="9707"/>
                  </a:lnTo>
                  <a:lnTo>
                    <a:pt x="59236" y="10264"/>
                  </a:lnTo>
                  <a:lnTo>
                    <a:pt x="59581" y="10824"/>
                  </a:lnTo>
                  <a:lnTo>
                    <a:pt x="59906" y="11387"/>
                  </a:lnTo>
                  <a:lnTo>
                    <a:pt x="60209" y="11955"/>
                  </a:lnTo>
                  <a:lnTo>
                    <a:pt x="60493" y="12525"/>
                  </a:lnTo>
                  <a:lnTo>
                    <a:pt x="60755" y="13100"/>
                  </a:lnTo>
                  <a:lnTo>
                    <a:pt x="60997" y="13678"/>
                  </a:lnTo>
                  <a:lnTo>
                    <a:pt x="61219" y="14259"/>
                  </a:lnTo>
                  <a:lnTo>
                    <a:pt x="61420" y="14844"/>
                  </a:lnTo>
                  <a:lnTo>
                    <a:pt x="61600" y="15433"/>
                  </a:lnTo>
                  <a:lnTo>
                    <a:pt x="53547" y="17894"/>
                  </a:lnTo>
                  <a:lnTo>
                    <a:pt x="53406" y="17475"/>
                  </a:lnTo>
                  <a:lnTo>
                    <a:pt x="53250" y="17060"/>
                  </a:lnTo>
                  <a:lnTo>
                    <a:pt x="53080" y="16648"/>
                  </a:lnTo>
                  <a:lnTo>
                    <a:pt x="52896" y="16240"/>
                  </a:lnTo>
                  <a:lnTo>
                    <a:pt x="52698" y="15836"/>
                  </a:lnTo>
                  <a:lnTo>
                    <a:pt x="52485" y="15435"/>
                  </a:lnTo>
                  <a:lnTo>
                    <a:pt x="52257" y="15038"/>
                  </a:lnTo>
                  <a:lnTo>
                    <a:pt x="52016" y="14644"/>
                  </a:lnTo>
                  <a:lnTo>
                    <a:pt x="51760" y="14254"/>
                  </a:lnTo>
                  <a:lnTo>
                    <a:pt x="51490" y="13867"/>
                  </a:lnTo>
                  <a:lnTo>
                    <a:pt x="51204" y="13478"/>
                  </a:lnTo>
                  <a:lnTo>
                    <a:pt x="50903" y="13098"/>
                  </a:lnTo>
                  <a:lnTo>
                    <a:pt x="50585" y="12727"/>
                  </a:lnTo>
                  <a:lnTo>
                    <a:pt x="50251" y="12364"/>
                  </a:lnTo>
                  <a:lnTo>
                    <a:pt x="49902" y="12011"/>
                  </a:lnTo>
                  <a:lnTo>
                    <a:pt x="49536" y="11666"/>
                  </a:lnTo>
                  <a:lnTo>
                    <a:pt x="49154" y="11331"/>
                  </a:lnTo>
                  <a:lnTo>
                    <a:pt x="48755" y="11004"/>
                  </a:lnTo>
                  <a:lnTo>
                    <a:pt x="48341" y="10687"/>
                  </a:lnTo>
                  <a:lnTo>
                    <a:pt x="47911" y="10378"/>
                  </a:lnTo>
                  <a:lnTo>
                    <a:pt x="47473" y="10072"/>
                  </a:lnTo>
                  <a:lnTo>
                    <a:pt x="47018" y="9779"/>
                  </a:lnTo>
                  <a:lnTo>
                    <a:pt x="46546" y="9499"/>
                  </a:lnTo>
                  <a:lnTo>
                    <a:pt x="46057" y="9233"/>
                  </a:lnTo>
                  <a:lnTo>
                    <a:pt x="45551" y="8980"/>
                  </a:lnTo>
                  <a:lnTo>
                    <a:pt x="45028" y="8741"/>
                  </a:lnTo>
                  <a:lnTo>
                    <a:pt x="44488" y="8515"/>
                  </a:lnTo>
                  <a:lnTo>
                    <a:pt x="43931" y="8302"/>
                  </a:lnTo>
                  <a:lnTo>
                    <a:pt x="43357" y="8103"/>
                  </a:lnTo>
                  <a:lnTo>
                    <a:pt x="42766" y="7918"/>
                  </a:lnTo>
                  <a:lnTo>
                    <a:pt x="42166" y="7739"/>
                  </a:lnTo>
                  <a:lnTo>
                    <a:pt x="41548" y="7579"/>
                  </a:lnTo>
                  <a:lnTo>
                    <a:pt x="40910" y="7439"/>
                  </a:lnTo>
                  <a:lnTo>
                    <a:pt x="40254" y="7316"/>
                  </a:lnTo>
                  <a:lnTo>
                    <a:pt x="39579" y="7213"/>
                  </a:lnTo>
                  <a:lnTo>
                    <a:pt x="38885" y="7128"/>
                  </a:lnTo>
                  <a:lnTo>
                    <a:pt x="38172" y="7063"/>
                  </a:lnTo>
                  <a:lnTo>
                    <a:pt x="37441" y="7016"/>
                  </a:lnTo>
                  <a:lnTo>
                    <a:pt x="36691" y="6988"/>
                  </a:lnTo>
                  <a:lnTo>
                    <a:pt x="35922" y="6978"/>
                  </a:lnTo>
                  <a:lnTo>
                    <a:pt x="34630" y="7002"/>
                  </a:lnTo>
                  <a:lnTo>
                    <a:pt x="33367" y="7075"/>
                  </a:lnTo>
                  <a:lnTo>
                    <a:pt x="32132" y="7196"/>
                  </a:lnTo>
                  <a:lnTo>
                    <a:pt x="30926" y="7365"/>
                  </a:lnTo>
                  <a:lnTo>
                    <a:pt x="29748" y="7582"/>
                  </a:lnTo>
                  <a:lnTo>
                    <a:pt x="28600" y="7848"/>
                  </a:lnTo>
                  <a:lnTo>
                    <a:pt x="27479" y="8162"/>
                  </a:lnTo>
                  <a:lnTo>
                    <a:pt x="26388" y="8524"/>
                  </a:lnTo>
                  <a:lnTo>
                    <a:pt x="25325" y="8935"/>
                  </a:lnTo>
                  <a:lnTo>
                    <a:pt x="24291" y="9394"/>
                  </a:lnTo>
                  <a:lnTo>
                    <a:pt x="23286" y="9887"/>
                  </a:lnTo>
                  <a:lnTo>
                    <a:pt x="22313" y="10417"/>
                  </a:lnTo>
                  <a:lnTo>
                    <a:pt x="21372" y="10986"/>
                  </a:lnTo>
                  <a:lnTo>
                    <a:pt x="20461" y="11591"/>
                  </a:lnTo>
                  <a:lnTo>
                    <a:pt x="19582" y="12235"/>
                  </a:lnTo>
                  <a:lnTo>
                    <a:pt x="18735" y="12915"/>
                  </a:lnTo>
                  <a:lnTo>
                    <a:pt x="17918" y="13634"/>
                  </a:lnTo>
                  <a:lnTo>
                    <a:pt x="17133" y="14390"/>
                  </a:lnTo>
                  <a:lnTo>
                    <a:pt x="16379" y="15184"/>
                  </a:lnTo>
                  <a:lnTo>
                    <a:pt x="15657" y="16015"/>
                  </a:lnTo>
                  <a:lnTo>
                    <a:pt x="14967" y="16872"/>
                  </a:lnTo>
                  <a:lnTo>
                    <a:pt x="14311" y="17761"/>
                  </a:lnTo>
                  <a:lnTo>
                    <a:pt x="13689" y="18683"/>
                  </a:lnTo>
                  <a:lnTo>
                    <a:pt x="13102" y="19636"/>
                  </a:lnTo>
                  <a:lnTo>
                    <a:pt x="12548" y="20622"/>
                  </a:lnTo>
                  <a:lnTo>
                    <a:pt x="12028" y="21641"/>
                  </a:lnTo>
                  <a:lnTo>
                    <a:pt x="11542" y="22691"/>
                  </a:lnTo>
                  <a:lnTo>
                    <a:pt x="11090" y="23774"/>
                  </a:lnTo>
                  <a:lnTo>
                    <a:pt x="10672" y="24888"/>
                  </a:lnTo>
                  <a:lnTo>
                    <a:pt x="10289" y="26035"/>
                  </a:lnTo>
                  <a:lnTo>
                    <a:pt x="9940" y="27200"/>
                  </a:lnTo>
                  <a:lnTo>
                    <a:pt x="9628" y="28387"/>
                  </a:lnTo>
                  <a:lnTo>
                    <a:pt x="9353" y="29594"/>
                  </a:lnTo>
                  <a:lnTo>
                    <a:pt x="9115" y="30824"/>
                  </a:lnTo>
                  <a:lnTo>
                    <a:pt x="8913" y="32075"/>
                  </a:lnTo>
                  <a:lnTo>
                    <a:pt x="8748" y="33347"/>
                  </a:lnTo>
                  <a:lnTo>
                    <a:pt x="8620" y="34641"/>
                  </a:lnTo>
                  <a:lnTo>
                    <a:pt x="8528" y="35956"/>
                  </a:lnTo>
                  <a:lnTo>
                    <a:pt x="8473" y="37293"/>
                  </a:lnTo>
                  <a:lnTo>
                    <a:pt x="8454" y="38651"/>
                  </a:lnTo>
                  <a:lnTo>
                    <a:pt x="8466" y="39485"/>
                  </a:lnTo>
                  <a:lnTo>
                    <a:pt x="8501" y="40306"/>
                  </a:lnTo>
                  <a:lnTo>
                    <a:pt x="8559" y="41113"/>
                  </a:lnTo>
                  <a:lnTo>
                    <a:pt x="8641" y="41907"/>
                  </a:lnTo>
                  <a:lnTo>
                    <a:pt x="8745" y="42688"/>
                  </a:lnTo>
                  <a:lnTo>
                    <a:pt x="8873" y="43455"/>
                  </a:lnTo>
                  <a:lnTo>
                    <a:pt x="9024" y="44209"/>
                  </a:lnTo>
                  <a:lnTo>
                    <a:pt x="9199" y="44949"/>
                  </a:lnTo>
                  <a:lnTo>
                    <a:pt x="9397" y="45676"/>
                  </a:lnTo>
                  <a:lnTo>
                    <a:pt x="9618" y="46390"/>
                  </a:lnTo>
                  <a:lnTo>
                    <a:pt x="9861" y="47087"/>
                  </a:lnTo>
                  <a:lnTo>
                    <a:pt x="10128" y="47766"/>
                  </a:lnTo>
                  <a:lnTo>
                    <a:pt x="10416" y="48426"/>
                  </a:lnTo>
                  <a:lnTo>
                    <a:pt x="10727" y="49067"/>
                  </a:lnTo>
                  <a:lnTo>
                    <a:pt x="11060" y="49689"/>
                  </a:lnTo>
                  <a:lnTo>
                    <a:pt x="11416" y="50293"/>
                  </a:lnTo>
                  <a:lnTo>
                    <a:pt x="11794" y="50877"/>
                  </a:lnTo>
                  <a:lnTo>
                    <a:pt x="12194" y="51443"/>
                  </a:lnTo>
                  <a:lnTo>
                    <a:pt x="12617" y="51990"/>
                  </a:lnTo>
                  <a:lnTo>
                    <a:pt x="13062" y="52519"/>
                  </a:lnTo>
                  <a:lnTo>
                    <a:pt x="13539" y="53017"/>
                  </a:lnTo>
                  <a:lnTo>
                    <a:pt x="14037" y="53494"/>
                  </a:lnTo>
                  <a:lnTo>
                    <a:pt x="14559" y="53948"/>
                  </a:lnTo>
                  <a:lnTo>
                    <a:pt x="15102" y="54380"/>
                  </a:lnTo>
                  <a:lnTo>
                    <a:pt x="15668" y="54789"/>
                  </a:lnTo>
                  <a:lnTo>
                    <a:pt x="16256" y="55176"/>
                  </a:lnTo>
                  <a:lnTo>
                    <a:pt x="16867" y="55540"/>
                  </a:lnTo>
                  <a:lnTo>
                    <a:pt x="17500" y="55883"/>
                  </a:lnTo>
                  <a:lnTo>
                    <a:pt x="18155" y="56203"/>
                  </a:lnTo>
                  <a:lnTo>
                    <a:pt x="18833" y="56500"/>
                  </a:lnTo>
                  <a:lnTo>
                    <a:pt x="19533" y="56772"/>
                  </a:lnTo>
                  <a:lnTo>
                    <a:pt x="20256" y="57015"/>
                  </a:lnTo>
                  <a:lnTo>
                    <a:pt x="21000" y="57230"/>
                  </a:lnTo>
                  <a:lnTo>
                    <a:pt x="21768" y="57416"/>
                  </a:lnTo>
                  <a:lnTo>
                    <a:pt x="22557" y="57574"/>
                  </a:lnTo>
                  <a:lnTo>
                    <a:pt x="23369" y="57702"/>
                  </a:lnTo>
                  <a:lnTo>
                    <a:pt x="24203" y="57803"/>
                  </a:lnTo>
                  <a:lnTo>
                    <a:pt x="25060" y="57874"/>
                  </a:lnTo>
                  <a:lnTo>
                    <a:pt x="25939" y="57917"/>
                  </a:lnTo>
                  <a:lnTo>
                    <a:pt x="26841" y="57932"/>
                  </a:lnTo>
                  <a:lnTo>
                    <a:pt x="27639" y="57921"/>
                  </a:lnTo>
                  <a:lnTo>
                    <a:pt x="28424" y="57889"/>
                  </a:lnTo>
                  <a:lnTo>
                    <a:pt x="29196" y="57835"/>
                  </a:lnTo>
                  <a:lnTo>
                    <a:pt x="29954" y="57760"/>
                  </a:lnTo>
                  <a:lnTo>
                    <a:pt x="30699" y="57663"/>
                  </a:lnTo>
                  <a:lnTo>
                    <a:pt x="31430" y="57545"/>
                  </a:lnTo>
                  <a:lnTo>
                    <a:pt x="32148" y="57405"/>
                  </a:lnTo>
                  <a:lnTo>
                    <a:pt x="32853" y="57244"/>
                  </a:lnTo>
                  <a:lnTo>
                    <a:pt x="33544" y="57062"/>
                  </a:lnTo>
                  <a:lnTo>
                    <a:pt x="34222" y="56858"/>
                  </a:lnTo>
                  <a:lnTo>
                    <a:pt x="34887" y="56627"/>
                  </a:lnTo>
                  <a:lnTo>
                    <a:pt x="35541" y="56384"/>
                  </a:lnTo>
                  <a:lnTo>
                    <a:pt x="36183" y="56126"/>
                  </a:lnTo>
                  <a:lnTo>
                    <a:pt x="36813" y="55856"/>
                  </a:lnTo>
                  <a:lnTo>
                    <a:pt x="37432" y="55572"/>
                  </a:lnTo>
                  <a:lnTo>
                    <a:pt x="38039" y="55274"/>
                  </a:lnTo>
                  <a:lnTo>
                    <a:pt x="38634" y="54963"/>
                  </a:lnTo>
                  <a:lnTo>
                    <a:pt x="39218" y="54639"/>
                  </a:lnTo>
                  <a:lnTo>
                    <a:pt x="39790" y="54301"/>
                  </a:lnTo>
                  <a:lnTo>
                    <a:pt x="40351" y="53950"/>
                  </a:lnTo>
                  <a:lnTo>
                    <a:pt x="40908" y="53578"/>
                  </a:lnTo>
                  <a:lnTo>
                    <a:pt x="41453" y="53197"/>
                  </a:lnTo>
                  <a:lnTo>
                    <a:pt x="41985" y="52805"/>
                  </a:lnTo>
                  <a:lnTo>
                    <a:pt x="42505" y="52404"/>
                  </a:lnTo>
                  <a:lnTo>
                    <a:pt x="43012" y="51993"/>
                  </a:lnTo>
                  <a:lnTo>
                    <a:pt x="43507" y="51572"/>
                  </a:lnTo>
                  <a:lnTo>
                    <a:pt x="43989" y="51141"/>
                  </a:lnTo>
                  <a:lnTo>
                    <a:pt x="44459" y="50701"/>
                  </a:lnTo>
                  <a:lnTo>
                    <a:pt x="44916" y="50250"/>
                  </a:lnTo>
                  <a:lnTo>
                    <a:pt x="45361" y="49790"/>
                  </a:lnTo>
                  <a:lnTo>
                    <a:pt x="45803" y="49314"/>
                  </a:lnTo>
                  <a:lnTo>
                    <a:pt x="46234" y="48836"/>
                  </a:lnTo>
                  <a:lnTo>
                    <a:pt x="46655" y="48355"/>
                  </a:lnTo>
                  <a:lnTo>
                    <a:pt x="47064" y="47871"/>
                  </a:lnTo>
                  <a:lnTo>
                    <a:pt x="47463" y="47385"/>
                  </a:lnTo>
                  <a:lnTo>
                    <a:pt x="47852" y="46896"/>
                  </a:lnTo>
                  <a:lnTo>
                    <a:pt x="48229" y="46405"/>
                  </a:lnTo>
                  <a:lnTo>
                    <a:pt x="48596" y="45910"/>
                  </a:lnTo>
                  <a:lnTo>
                    <a:pt x="48952" y="45413"/>
                  </a:lnTo>
                  <a:lnTo>
                    <a:pt x="49298" y="44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751916" y="3351874"/>
              <a:ext cx="53145" cy="63031"/>
            </a:xfrm>
            <a:custGeom>
              <a:avLst/>
              <a:pathLst>
                <a:path w="53145" h="63031">
                  <a:moveTo>
                    <a:pt x="30151" y="6978"/>
                  </a:moveTo>
                  <a:lnTo>
                    <a:pt x="19236" y="63031"/>
                  </a:lnTo>
                  <a:lnTo>
                    <a:pt x="10736" y="63031"/>
                  </a:lnTo>
                  <a:lnTo>
                    <a:pt x="21651" y="6978"/>
                  </a:lnTo>
                  <a:lnTo>
                    <a:pt x="0" y="6978"/>
                  </a:lnTo>
                  <a:lnTo>
                    <a:pt x="1342" y="0"/>
                  </a:lnTo>
                  <a:lnTo>
                    <a:pt x="53145" y="0"/>
                  </a:lnTo>
                  <a:lnTo>
                    <a:pt x="51803" y="69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802467" y="3351874"/>
              <a:ext cx="59139" cy="63031"/>
            </a:xfrm>
            <a:custGeom>
              <a:avLst/>
              <a:pathLst>
                <a:path w="59139" h="63031">
                  <a:moveTo>
                    <a:pt x="0" y="63031"/>
                  </a:moveTo>
                  <a:lnTo>
                    <a:pt x="12212" y="0"/>
                  </a:lnTo>
                  <a:lnTo>
                    <a:pt x="59139" y="0"/>
                  </a:lnTo>
                  <a:lnTo>
                    <a:pt x="57797" y="6978"/>
                  </a:lnTo>
                  <a:lnTo>
                    <a:pt x="19415" y="6978"/>
                  </a:lnTo>
                  <a:lnTo>
                    <a:pt x="15478" y="27198"/>
                  </a:lnTo>
                  <a:lnTo>
                    <a:pt x="51177" y="27198"/>
                  </a:lnTo>
                  <a:lnTo>
                    <a:pt x="49834" y="34088"/>
                  </a:lnTo>
                  <a:lnTo>
                    <a:pt x="14136" y="34088"/>
                  </a:lnTo>
                  <a:lnTo>
                    <a:pt x="9886" y="56053"/>
                  </a:lnTo>
                  <a:lnTo>
                    <a:pt x="50103" y="56053"/>
                  </a:lnTo>
                  <a:lnTo>
                    <a:pt x="48761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863575" y="3351874"/>
              <a:ext cx="60526" cy="63031"/>
            </a:xfrm>
            <a:custGeom>
              <a:avLst/>
              <a:pathLst>
                <a:path w="60526" h="63031">
                  <a:moveTo>
                    <a:pt x="44198" y="63031"/>
                  </a:moveTo>
                  <a:lnTo>
                    <a:pt x="33327" y="36861"/>
                  </a:lnTo>
                  <a:lnTo>
                    <a:pt x="13599" y="36861"/>
                  </a:lnTo>
                  <a:lnTo>
                    <a:pt x="8544" y="63031"/>
                  </a:lnTo>
                  <a:lnTo>
                    <a:pt x="0" y="63031"/>
                  </a:lnTo>
                  <a:lnTo>
                    <a:pt x="12212" y="0"/>
                  </a:lnTo>
                  <a:lnTo>
                    <a:pt x="39590" y="0"/>
                  </a:lnTo>
                  <a:lnTo>
                    <a:pt x="40513" y="11"/>
                  </a:lnTo>
                  <a:lnTo>
                    <a:pt x="41419" y="46"/>
                  </a:lnTo>
                  <a:lnTo>
                    <a:pt x="42309" y="104"/>
                  </a:lnTo>
                  <a:lnTo>
                    <a:pt x="43183" y="186"/>
                  </a:lnTo>
                  <a:lnTo>
                    <a:pt x="44041" y="290"/>
                  </a:lnTo>
                  <a:lnTo>
                    <a:pt x="44883" y="418"/>
                  </a:lnTo>
                  <a:lnTo>
                    <a:pt x="45709" y="569"/>
                  </a:lnTo>
                  <a:lnTo>
                    <a:pt x="46519" y="744"/>
                  </a:lnTo>
                  <a:lnTo>
                    <a:pt x="47312" y="942"/>
                  </a:lnTo>
                  <a:lnTo>
                    <a:pt x="48090" y="1163"/>
                  </a:lnTo>
                  <a:lnTo>
                    <a:pt x="48848" y="1397"/>
                  </a:lnTo>
                  <a:lnTo>
                    <a:pt x="49584" y="1651"/>
                  </a:lnTo>
                  <a:lnTo>
                    <a:pt x="50297" y="1926"/>
                  </a:lnTo>
                  <a:lnTo>
                    <a:pt x="50989" y="2222"/>
                  </a:lnTo>
                  <a:lnTo>
                    <a:pt x="51657" y="2538"/>
                  </a:lnTo>
                  <a:lnTo>
                    <a:pt x="52304" y="2875"/>
                  </a:lnTo>
                  <a:lnTo>
                    <a:pt x="52928" y="3233"/>
                  </a:lnTo>
                  <a:lnTo>
                    <a:pt x="53530" y="3611"/>
                  </a:lnTo>
                  <a:lnTo>
                    <a:pt x="54109" y="4009"/>
                  </a:lnTo>
                  <a:lnTo>
                    <a:pt x="54666" y="4428"/>
                  </a:lnTo>
                  <a:lnTo>
                    <a:pt x="55208" y="4867"/>
                  </a:lnTo>
                  <a:lnTo>
                    <a:pt x="55725" y="5325"/>
                  </a:lnTo>
                  <a:lnTo>
                    <a:pt x="56217" y="5801"/>
                  </a:lnTo>
                  <a:lnTo>
                    <a:pt x="56684" y="6296"/>
                  </a:lnTo>
                  <a:lnTo>
                    <a:pt x="57126" y="6810"/>
                  </a:lnTo>
                  <a:lnTo>
                    <a:pt x="57543" y="7343"/>
                  </a:lnTo>
                  <a:lnTo>
                    <a:pt x="57935" y="7895"/>
                  </a:lnTo>
                  <a:lnTo>
                    <a:pt x="58302" y="8465"/>
                  </a:lnTo>
                  <a:lnTo>
                    <a:pt x="58644" y="9054"/>
                  </a:lnTo>
                  <a:lnTo>
                    <a:pt x="58960" y="9662"/>
                  </a:lnTo>
                  <a:lnTo>
                    <a:pt x="59258" y="10279"/>
                  </a:lnTo>
                  <a:lnTo>
                    <a:pt x="59524" y="10911"/>
                  </a:lnTo>
                  <a:lnTo>
                    <a:pt x="59759" y="11560"/>
                  </a:lnTo>
                  <a:lnTo>
                    <a:pt x="59962" y="12225"/>
                  </a:lnTo>
                  <a:lnTo>
                    <a:pt x="60135" y="12906"/>
                  </a:lnTo>
                  <a:lnTo>
                    <a:pt x="60276" y="13603"/>
                  </a:lnTo>
                  <a:lnTo>
                    <a:pt x="60385" y="14316"/>
                  </a:lnTo>
                  <a:lnTo>
                    <a:pt x="60464" y="15045"/>
                  </a:lnTo>
                  <a:lnTo>
                    <a:pt x="60510" y="15790"/>
                  </a:lnTo>
                  <a:lnTo>
                    <a:pt x="60526" y="16552"/>
                  </a:lnTo>
                  <a:lnTo>
                    <a:pt x="60478" y="18199"/>
                  </a:lnTo>
                  <a:lnTo>
                    <a:pt x="60333" y="19776"/>
                  </a:lnTo>
                  <a:lnTo>
                    <a:pt x="60091" y="21284"/>
                  </a:lnTo>
                  <a:lnTo>
                    <a:pt x="59753" y="22721"/>
                  </a:lnTo>
                  <a:lnTo>
                    <a:pt x="59318" y="24089"/>
                  </a:lnTo>
                  <a:lnTo>
                    <a:pt x="58787" y="25388"/>
                  </a:lnTo>
                  <a:lnTo>
                    <a:pt x="58159" y="26616"/>
                  </a:lnTo>
                  <a:lnTo>
                    <a:pt x="57434" y="27775"/>
                  </a:lnTo>
                  <a:lnTo>
                    <a:pt x="56613" y="28864"/>
                  </a:lnTo>
                  <a:lnTo>
                    <a:pt x="55695" y="29883"/>
                  </a:lnTo>
                  <a:lnTo>
                    <a:pt x="54682" y="30831"/>
                  </a:lnTo>
                  <a:lnTo>
                    <a:pt x="53578" y="31706"/>
                  </a:lnTo>
                  <a:lnTo>
                    <a:pt x="52381" y="32509"/>
                  </a:lnTo>
                  <a:lnTo>
                    <a:pt x="51092" y="33240"/>
                  </a:lnTo>
                  <a:lnTo>
                    <a:pt x="49711" y="33898"/>
                  </a:lnTo>
                  <a:lnTo>
                    <a:pt x="48238" y="34483"/>
                  </a:lnTo>
                  <a:lnTo>
                    <a:pt x="46673" y="34996"/>
                  </a:lnTo>
                  <a:lnTo>
                    <a:pt x="45016" y="35437"/>
                  </a:lnTo>
                  <a:lnTo>
                    <a:pt x="43266" y="35805"/>
                  </a:lnTo>
                  <a:lnTo>
                    <a:pt x="41424" y="36101"/>
                  </a:lnTo>
                  <a:lnTo>
                    <a:pt x="53413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878517" y="3358718"/>
              <a:ext cx="36906" cy="23262"/>
            </a:xfrm>
            <a:custGeom>
              <a:avLst/>
              <a:pathLst>
                <a:path w="36906" h="23262">
                  <a:moveTo>
                    <a:pt x="20578" y="23262"/>
                  </a:moveTo>
                  <a:lnTo>
                    <a:pt x="22157" y="23228"/>
                  </a:lnTo>
                  <a:lnTo>
                    <a:pt x="23657" y="23128"/>
                  </a:lnTo>
                  <a:lnTo>
                    <a:pt x="25078" y="22960"/>
                  </a:lnTo>
                  <a:lnTo>
                    <a:pt x="26418" y="22725"/>
                  </a:lnTo>
                  <a:lnTo>
                    <a:pt x="27679" y="22423"/>
                  </a:lnTo>
                  <a:lnTo>
                    <a:pt x="28861" y="22054"/>
                  </a:lnTo>
                  <a:lnTo>
                    <a:pt x="29963" y="21618"/>
                  </a:lnTo>
                  <a:lnTo>
                    <a:pt x="30985" y="21114"/>
                  </a:lnTo>
                  <a:lnTo>
                    <a:pt x="31927" y="20544"/>
                  </a:lnTo>
                  <a:lnTo>
                    <a:pt x="32790" y="19907"/>
                  </a:lnTo>
                  <a:lnTo>
                    <a:pt x="33572" y="19199"/>
                  </a:lnTo>
                  <a:lnTo>
                    <a:pt x="34272" y="18438"/>
                  </a:lnTo>
                  <a:lnTo>
                    <a:pt x="34889" y="17621"/>
                  </a:lnTo>
                  <a:lnTo>
                    <a:pt x="35424" y="16750"/>
                  </a:lnTo>
                  <a:lnTo>
                    <a:pt x="35877" y="15825"/>
                  </a:lnTo>
                  <a:lnTo>
                    <a:pt x="36247" y="14844"/>
                  </a:lnTo>
                  <a:lnTo>
                    <a:pt x="36536" y="13810"/>
                  </a:lnTo>
                  <a:lnTo>
                    <a:pt x="36741" y="12720"/>
                  </a:lnTo>
                  <a:lnTo>
                    <a:pt x="36865" y="11577"/>
                  </a:lnTo>
                  <a:lnTo>
                    <a:pt x="36906" y="10378"/>
                  </a:lnTo>
                  <a:lnTo>
                    <a:pt x="36872" y="9399"/>
                  </a:lnTo>
                  <a:lnTo>
                    <a:pt x="36772" y="8467"/>
                  </a:lnTo>
                  <a:lnTo>
                    <a:pt x="36604" y="7581"/>
                  </a:lnTo>
                  <a:lnTo>
                    <a:pt x="36369" y="6742"/>
                  </a:lnTo>
                  <a:lnTo>
                    <a:pt x="36067" y="5949"/>
                  </a:lnTo>
                  <a:lnTo>
                    <a:pt x="35698" y="5203"/>
                  </a:lnTo>
                  <a:lnTo>
                    <a:pt x="35262" y="4503"/>
                  </a:lnTo>
                  <a:lnTo>
                    <a:pt x="34759" y="3850"/>
                  </a:lnTo>
                  <a:lnTo>
                    <a:pt x="34188" y="3244"/>
                  </a:lnTo>
                  <a:lnTo>
                    <a:pt x="33551" y="2684"/>
                  </a:lnTo>
                  <a:lnTo>
                    <a:pt x="32856" y="2174"/>
                  </a:lnTo>
                  <a:lnTo>
                    <a:pt x="32094" y="1717"/>
                  </a:lnTo>
                  <a:lnTo>
                    <a:pt x="31267" y="1315"/>
                  </a:lnTo>
                  <a:lnTo>
                    <a:pt x="30373" y="966"/>
                  </a:lnTo>
                  <a:lnTo>
                    <a:pt x="29413" y="671"/>
                  </a:lnTo>
                  <a:lnTo>
                    <a:pt x="28387" y="429"/>
                  </a:lnTo>
                  <a:lnTo>
                    <a:pt x="27294" y="241"/>
                  </a:lnTo>
                  <a:lnTo>
                    <a:pt x="26136" y="107"/>
                  </a:lnTo>
                  <a:lnTo>
                    <a:pt x="24911" y="26"/>
                  </a:lnTo>
                  <a:lnTo>
                    <a:pt x="23620" y="0"/>
                  </a:lnTo>
                  <a:lnTo>
                    <a:pt x="4518" y="0"/>
                  </a:lnTo>
                  <a:lnTo>
                    <a:pt x="0" y="23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30544" y="3351874"/>
              <a:ext cx="20801" cy="63031"/>
            </a:xfrm>
            <a:custGeom>
              <a:avLst/>
              <a:pathLst>
                <a:path w="20801" h="63031">
                  <a:moveTo>
                    <a:pt x="0" y="63031"/>
                  </a:moveTo>
                  <a:lnTo>
                    <a:pt x="12257" y="0"/>
                  </a:lnTo>
                  <a:lnTo>
                    <a:pt x="20801" y="0"/>
                  </a:lnTo>
                  <a:lnTo>
                    <a:pt x="8544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959219" y="3351874"/>
              <a:ext cx="59766" cy="63926"/>
            </a:xfrm>
            <a:custGeom>
              <a:avLst/>
              <a:pathLst>
                <a:path w="59766" h="63926">
                  <a:moveTo>
                    <a:pt x="22412" y="63926"/>
                  </a:moveTo>
                  <a:lnTo>
                    <a:pt x="21487" y="63914"/>
                  </a:lnTo>
                  <a:lnTo>
                    <a:pt x="20572" y="63878"/>
                  </a:lnTo>
                  <a:lnTo>
                    <a:pt x="19669" y="63817"/>
                  </a:lnTo>
                  <a:lnTo>
                    <a:pt x="18776" y="63733"/>
                  </a:lnTo>
                  <a:lnTo>
                    <a:pt x="17894" y="63624"/>
                  </a:lnTo>
                  <a:lnTo>
                    <a:pt x="17022" y="63491"/>
                  </a:lnTo>
                  <a:lnTo>
                    <a:pt x="16161" y="63334"/>
                  </a:lnTo>
                  <a:lnTo>
                    <a:pt x="15311" y="63153"/>
                  </a:lnTo>
                  <a:lnTo>
                    <a:pt x="14472" y="62948"/>
                  </a:lnTo>
                  <a:lnTo>
                    <a:pt x="13644" y="62718"/>
                  </a:lnTo>
                  <a:lnTo>
                    <a:pt x="12840" y="62464"/>
                  </a:lnTo>
                  <a:lnTo>
                    <a:pt x="12057" y="62183"/>
                  </a:lnTo>
                  <a:lnTo>
                    <a:pt x="11294" y="61877"/>
                  </a:lnTo>
                  <a:lnTo>
                    <a:pt x="10552" y="61544"/>
                  </a:lnTo>
                  <a:lnTo>
                    <a:pt x="9830" y="61186"/>
                  </a:lnTo>
                  <a:lnTo>
                    <a:pt x="9129" y="60802"/>
                  </a:lnTo>
                  <a:lnTo>
                    <a:pt x="8449" y="60392"/>
                  </a:lnTo>
                  <a:lnTo>
                    <a:pt x="7789" y="59955"/>
                  </a:lnTo>
                  <a:lnTo>
                    <a:pt x="7150" y="59493"/>
                  </a:lnTo>
                  <a:lnTo>
                    <a:pt x="6531" y="59005"/>
                  </a:lnTo>
                  <a:lnTo>
                    <a:pt x="5935" y="58491"/>
                  </a:lnTo>
                  <a:lnTo>
                    <a:pt x="5366" y="57951"/>
                  </a:lnTo>
                  <a:lnTo>
                    <a:pt x="4822" y="57385"/>
                  </a:lnTo>
                  <a:lnTo>
                    <a:pt x="4305" y="56793"/>
                  </a:lnTo>
                  <a:lnTo>
                    <a:pt x="3813" y="56176"/>
                  </a:lnTo>
                  <a:lnTo>
                    <a:pt x="3347" y="55532"/>
                  </a:lnTo>
                  <a:lnTo>
                    <a:pt x="2908" y="54862"/>
                  </a:lnTo>
                  <a:lnTo>
                    <a:pt x="2494" y="54167"/>
                  </a:lnTo>
                  <a:lnTo>
                    <a:pt x="2106" y="53445"/>
                  </a:lnTo>
                  <a:lnTo>
                    <a:pt x="1744" y="52698"/>
                  </a:lnTo>
                  <a:lnTo>
                    <a:pt x="1413" y="51924"/>
                  </a:lnTo>
                  <a:lnTo>
                    <a:pt x="1116" y="51123"/>
                  </a:lnTo>
                  <a:lnTo>
                    <a:pt x="854" y="50295"/>
                  </a:lnTo>
                  <a:lnTo>
                    <a:pt x="628" y="49441"/>
                  </a:lnTo>
                  <a:lnTo>
                    <a:pt x="436" y="48560"/>
                  </a:lnTo>
                  <a:lnTo>
                    <a:pt x="279" y="47651"/>
                  </a:lnTo>
                  <a:lnTo>
                    <a:pt x="157" y="46716"/>
                  </a:lnTo>
                  <a:lnTo>
                    <a:pt x="69" y="45755"/>
                  </a:lnTo>
                  <a:lnTo>
                    <a:pt x="17" y="44766"/>
                  </a:lnTo>
                  <a:lnTo>
                    <a:pt x="0" y="43750"/>
                  </a:lnTo>
                  <a:lnTo>
                    <a:pt x="0" y="43560"/>
                  </a:lnTo>
                  <a:lnTo>
                    <a:pt x="3" y="43364"/>
                  </a:lnTo>
                  <a:lnTo>
                    <a:pt x="8" y="43163"/>
                  </a:lnTo>
                  <a:lnTo>
                    <a:pt x="14" y="42956"/>
                  </a:lnTo>
                  <a:lnTo>
                    <a:pt x="22" y="42744"/>
                  </a:lnTo>
                  <a:lnTo>
                    <a:pt x="32" y="42527"/>
                  </a:lnTo>
                  <a:lnTo>
                    <a:pt x="43" y="42304"/>
                  </a:lnTo>
                  <a:lnTo>
                    <a:pt x="57" y="42076"/>
                  </a:lnTo>
                  <a:lnTo>
                    <a:pt x="72" y="41842"/>
                  </a:lnTo>
                  <a:lnTo>
                    <a:pt x="89" y="41603"/>
                  </a:lnTo>
                  <a:lnTo>
                    <a:pt x="107" y="41353"/>
                  </a:lnTo>
                  <a:lnTo>
                    <a:pt x="127" y="41102"/>
                  </a:lnTo>
                  <a:lnTo>
                    <a:pt x="147" y="40852"/>
                  </a:lnTo>
                  <a:lnTo>
                    <a:pt x="168" y="40601"/>
                  </a:lnTo>
                  <a:lnTo>
                    <a:pt x="190" y="40351"/>
                  </a:lnTo>
                  <a:lnTo>
                    <a:pt x="212" y="40100"/>
                  </a:lnTo>
                  <a:lnTo>
                    <a:pt x="236" y="39850"/>
                  </a:lnTo>
                  <a:lnTo>
                    <a:pt x="261" y="39599"/>
                  </a:lnTo>
                  <a:lnTo>
                    <a:pt x="286" y="39349"/>
                  </a:lnTo>
                  <a:lnTo>
                    <a:pt x="313" y="39098"/>
                  </a:lnTo>
                  <a:lnTo>
                    <a:pt x="348" y="38848"/>
                  </a:lnTo>
                  <a:lnTo>
                    <a:pt x="384" y="38601"/>
                  </a:lnTo>
                  <a:lnTo>
                    <a:pt x="420" y="38355"/>
                  </a:lnTo>
                  <a:lnTo>
                    <a:pt x="456" y="38110"/>
                  </a:lnTo>
                  <a:lnTo>
                    <a:pt x="492" y="37868"/>
                  </a:lnTo>
                  <a:lnTo>
                    <a:pt x="527" y="37627"/>
                  </a:lnTo>
                  <a:lnTo>
                    <a:pt x="563" y="37388"/>
                  </a:lnTo>
                  <a:lnTo>
                    <a:pt x="599" y="37151"/>
                  </a:lnTo>
                  <a:lnTo>
                    <a:pt x="635" y="36916"/>
                  </a:lnTo>
                  <a:lnTo>
                    <a:pt x="671" y="36682"/>
                  </a:lnTo>
                  <a:lnTo>
                    <a:pt x="706" y="36444"/>
                  </a:lnTo>
                  <a:lnTo>
                    <a:pt x="742" y="36213"/>
                  </a:lnTo>
                  <a:lnTo>
                    <a:pt x="778" y="35990"/>
                  </a:lnTo>
                  <a:lnTo>
                    <a:pt x="814" y="35773"/>
                  </a:lnTo>
                  <a:lnTo>
                    <a:pt x="849" y="35564"/>
                  </a:lnTo>
                  <a:lnTo>
                    <a:pt x="885" y="35362"/>
                  </a:lnTo>
                  <a:lnTo>
                    <a:pt x="921" y="35167"/>
                  </a:lnTo>
                  <a:lnTo>
                    <a:pt x="957" y="34979"/>
                  </a:lnTo>
                  <a:lnTo>
                    <a:pt x="993" y="34798"/>
                  </a:lnTo>
                  <a:lnTo>
                    <a:pt x="1028" y="34625"/>
                  </a:lnTo>
                  <a:lnTo>
                    <a:pt x="7739" y="0"/>
                  </a:lnTo>
                  <a:lnTo>
                    <a:pt x="16283" y="0"/>
                  </a:lnTo>
                  <a:lnTo>
                    <a:pt x="9036" y="37711"/>
                  </a:lnTo>
                  <a:lnTo>
                    <a:pt x="8974" y="38035"/>
                  </a:lnTo>
                  <a:lnTo>
                    <a:pt x="8914" y="38361"/>
                  </a:lnTo>
                  <a:lnTo>
                    <a:pt x="8856" y="38690"/>
                  </a:lnTo>
                  <a:lnTo>
                    <a:pt x="8800" y="39021"/>
                  </a:lnTo>
                  <a:lnTo>
                    <a:pt x="8745" y="39355"/>
                  </a:lnTo>
                  <a:lnTo>
                    <a:pt x="8692" y="39692"/>
                  </a:lnTo>
                  <a:lnTo>
                    <a:pt x="8641" y="40032"/>
                  </a:lnTo>
                  <a:lnTo>
                    <a:pt x="8592" y="40374"/>
                  </a:lnTo>
                  <a:lnTo>
                    <a:pt x="8545" y="40719"/>
                  </a:lnTo>
                  <a:lnTo>
                    <a:pt x="8499" y="41066"/>
                  </a:lnTo>
                  <a:lnTo>
                    <a:pt x="8457" y="41403"/>
                  </a:lnTo>
                  <a:lnTo>
                    <a:pt x="8419" y="41732"/>
                  </a:lnTo>
                  <a:lnTo>
                    <a:pt x="8385" y="42054"/>
                  </a:lnTo>
                  <a:lnTo>
                    <a:pt x="8356" y="42369"/>
                  </a:lnTo>
                  <a:lnTo>
                    <a:pt x="8331" y="42677"/>
                  </a:lnTo>
                  <a:lnTo>
                    <a:pt x="8311" y="42977"/>
                  </a:lnTo>
                  <a:lnTo>
                    <a:pt x="8296" y="43271"/>
                  </a:lnTo>
                  <a:lnTo>
                    <a:pt x="8284" y="43557"/>
                  </a:lnTo>
                  <a:lnTo>
                    <a:pt x="8278" y="43836"/>
                  </a:lnTo>
                  <a:lnTo>
                    <a:pt x="8276" y="44108"/>
                  </a:lnTo>
                  <a:lnTo>
                    <a:pt x="8287" y="44761"/>
                  </a:lnTo>
                  <a:lnTo>
                    <a:pt x="8320" y="45397"/>
                  </a:lnTo>
                  <a:lnTo>
                    <a:pt x="8376" y="46014"/>
                  </a:lnTo>
                  <a:lnTo>
                    <a:pt x="8454" y="46614"/>
                  </a:lnTo>
                  <a:lnTo>
                    <a:pt x="8555" y="47195"/>
                  </a:lnTo>
                  <a:lnTo>
                    <a:pt x="8678" y="47759"/>
                  </a:lnTo>
                  <a:lnTo>
                    <a:pt x="8824" y="48305"/>
                  </a:lnTo>
                  <a:lnTo>
                    <a:pt x="8991" y="48832"/>
                  </a:lnTo>
                  <a:lnTo>
                    <a:pt x="9181" y="49342"/>
                  </a:lnTo>
                  <a:lnTo>
                    <a:pt x="9394" y="49834"/>
                  </a:lnTo>
                  <a:lnTo>
                    <a:pt x="9626" y="50310"/>
                  </a:lnTo>
                  <a:lnTo>
                    <a:pt x="9875" y="50769"/>
                  </a:lnTo>
                  <a:lnTo>
                    <a:pt x="10141" y="51211"/>
                  </a:lnTo>
                  <a:lnTo>
                    <a:pt x="10425" y="51638"/>
                  </a:lnTo>
                  <a:lnTo>
                    <a:pt x="10725" y="52049"/>
                  </a:lnTo>
                  <a:lnTo>
                    <a:pt x="11042" y="52443"/>
                  </a:lnTo>
                  <a:lnTo>
                    <a:pt x="11376" y="52822"/>
                  </a:lnTo>
                  <a:lnTo>
                    <a:pt x="11727" y="53184"/>
                  </a:lnTo>
                  <a:lnTo>
                    <a:pt x="12095" y="53530"/>
                  </a:lnTo>
                  <a:lnTo>
                    <a:pt x="12481" y="53861"/>
                  </a:lnTo>
                  <a:lnTo>
                    <a:pt x="12882" y="54166"/>
                  </a:lnTo>
                  <a:lnTo>
                    <a:pt x="13298" y="54456"/>
                  </a:lnTo>
                  <a:lnTo>
                    <a:pt x="13730" y="54732"/>
                  </a:lnTo>
                  <a:lnTo>
                    <a:pt x="14177" y="54992"/>
                  </a:lnTo>
                  <a:lnTo>
                    <a:pt x="14639" y="55236"/>
                  </a:lnTo>
                  <a:lnTo>
                    <a:pt x="15116" y="55466"/>
                  </a:lnTo>
                  <a:lnTo>
                    <a:pt x="15609" y="55680"/>
                  </a:lnTo>
                  <a:lnTo>
                    <a:pt x="16117" y="55879"/>
                  </a:lnTo>
                  <a:lnTo>
                    <a:pt x="16640" y="56063"/>
                  </a:lnTo>
                  <a:lnTo>
                    <a:pt x="17178" y="56232"/>
                  </a:lnTo>
                  <a:lnTo>
                    <a:pt x="17728" y="56376"/>
                  </a:lnTo>
                  <a:lnTo>
                    <a:pt x="18289" y="56505"/>
                  </a:lnTo>
                  <a:lnTo>
                    <a:pt x="18859" y="56619"/>
                  </a:lnTo>
                  <a:lnTo>
                    <a:pt x="19440" y="56718"/>
                  </a:lnTo>
                  <a:lnTo>
                    <a:pt x="20030" y="56802"/>
                  </a:lnTo>
                  <a:lnTo>
                    <a:pt x="20630" y="56870"/>
                  </a:lnTo>
                  <a:lnTo>
                    <a:pt x="21239" y="56924"/>
                  </a:lnTo>
                  <a:lnTo>
                    <a:pt x="21859" y="56962"/>
                  </a:lnTo>
                  <a:lnTo>
                    <a:pt x="22488" y="56984"/>
                  </a:lnTo>
                  <a:lnTo>
                    <a:pt x="23128" y="56992"/>
                  </a:lnTo>
                  <a:lnTo>
                    <a:pt x="23900" y="56982"/>
                  </a:lnTo>
                  <a:lnTo>
                    <a:pt x="24661" y="56953"/>
                  </a:lnTo>
                  <a:lnTo>
                    <a:pt x="25410" y="56904"/>
                  </a:lnTo>
                  <a:lnTo>
                    <a:pt x="26148" y="56835"/>
                  </a:lnTo>
                  <a:lnTo>
                    <a:pt x="26874" y="56746"/>
                  </a:lnTo>
                  <a:lnTo>
                    <a:pt x="27589" y="56638"/>
                  </a:lnTo>
                  <a:lnTo>
                    <a:pt x="28291" y="56510"/>
                  </a:lnTo>
                  <a:lnTo>
                    <a:pt x="28983" y="56362"/>
                  </a:lnTo>
                  <a:lnTo>
                    <a:pt x="29662" y="56195"/>
                  </a:lnTo>
                  <a:lnTo>
                    <a:pt x="30330" y="56008"/>
                  </a:lnTo>
                  <a:lnTo>
                    <a:pt x="30994" y="55799"/>
                  </a:lnTo>
                  <a:lnTo>
                    <a:pt x="31643" y="55568"/>
                  </a:lnTo>
                  <a:lnTo>
                    <a:pt x="32279" y="55313"/>
                  </a:lnTo>
                  <a:lnTo>
                    <a:pt x="32900" y="55034"/>
                  </a:lnTo>
                  <a:lnTo>
                    <a:pt x="33506" y="54733"/>
                  </a:lnTo>
                  <a:lnTo>
                    <a:pt x="34098" y="54408"/>
                  </a:lnTo>
                  <a:lnTo>
                    <a:pt x="34676" y="54060"/>
                  </a:lnTo>
                  <a:lnTo>
                    <a:pt x="35240" y="53689"/>
                  </a:lnTo>
                  <a:lnTo>
                    <a:pt x="35789" y="53294"/>
                  </a:lnTo>
                  <a:lnTo>
                    <a:pt x="36324" y="52876"/>
                  </a:lnTo>
                  <a:lnTo>
                    <a:pt x="36853" y="52434"/>
                  </a:lnTo>
                  <a:lnTo>
                    <a:pt x="37366" y="51966"/>
                  </a:lnTo>
                  <a:lnTo>
                    <a:pt x="37862" y="51471"/>
                  </a:lnTo>
                  <a:lnTo>
                    <a:pt x="38343" y="50951"/>
                  </a:lnTo>
                  <a:lnTo>
                    <a:pt x="38807" y="50405"/>
                  </a:lnTo>
                  <a:lnTo>
                    <a:pt x="39255" y="49833"/>
                  </a:lnTo>
                  <a:lnTo>
                    <a:pt x="39688" y="49235"/>
                  </a:lnTo>
                  <a:lnTo>
                    <a:pt x="40104" y="48611"/>
                  </a:lnTo>
                  <a:lnTo>
                    <a:pt x="40504" y="47961"/>
                  </a:lnTo>
                  <a:lnTo>
                    <a:pt x="40887" y="47285"/>
                  </a:lnTo>
                  <a:lnTo>
                    <a:pt x="41262" y="46572"/>
                  </a:lnTo>
                  <a:lnTo>
                    <a:pt x="41618" y="45830"/>
                  </a:lnTo>
                  <a:lnTo>
                    <a:pt x="41953" y="45058"/>
                  </a:lnTo>
                  <a:lnTo>
                    <a:pt x="42269" y="44257"/>
                  </a:lnTo>
                  <a:lnTo>
                    <a:pt x="42565" y="43426"/>
                  </a:lnTo>
                  <a:lnTo>
                    <a:pt x="42841" y="42566"/>
                  </a:lnTo>
                  <a:lnTo>
                    <a:pt x="43098" y="41676"/>
                  </a:lnTo>
                  <a:lnTo>
                    <a:pt x="43335" y="40757"/>
                  </a:lnTo>
                  <a:lnTo>
                    <a:pt x="43553" y="39808"/>
                  </a:lnTo>
                  <a:lnTo>
                    <a:pt x="43750" y="38830"/>
                  </a:lnTo>
                  <a:lnTo>
                    <a:pt x="51266" y="0"/>
                  </a:lnTo>
                  <a:lnTo>
                    <a:pt x="59766" y="0"/>
                  </a:lnTo>
                  <a:lnTo>
                    <a:pt x="52161" y="39322"/>
                  </a:lnTo>
                  <a:lnTo>
                    <a:pt x="51897" y="40567"/>
                  </a:lnTo>
                  <a:lnTo>
                    <a:pt x="51606" y="41779"/>
                  </a:lnTo>
                  <a:lnTo>
                    <a:pt x="51288" y="42957"/>
                  </a:lnTo>
                  <a:lnTo>
                    <a:pt x="50944" y="44103"/>
                  </a:lnTo>
                  <a:lnTo>
                    <a:pt x="50573" y="45216"/>
                  </a:lnTo>
                  <a:lnTo>
                    <a:pt x="50174" y="46295"/>
                  </a:lnTo>
                  <a:lnTo>
                    <a:pt x="49749" y="47341"/>
                  </a:lnTo>
                  <a:lnTo>
                    <a:pt x="49298" y="48355"/>
                  </a:lnTo>
                  <a:lnTo>
                    <a:pt x="48819" y="49335"/>
                  </a:lnTo>
                  <a:lnTo>
                    <a:pt x="48313" y="50282"/>
                  </a:lnTo>
                  <a:lnTo>
                    <a:pt x="47791" y="51188"/>
                  </a:lnTo>
                  <a:lnTo>
                    <a:pt x="47243" y="52062"/>
                  </a:lnTo>
                  <a:lnTo>
                    <a:pt x="46671" y="52906"/>
                  </a:lnTo>
                  <a:lnTo>
                    <a:pt x="46073" y="53717"/>
                  </a:lnTo>
                  <a:lnTo>
                    <a:pt x="45450" y="54498"/>
                  </a:lnTo>
                  <a:lnTo>
                    <a:pt x="44803" y="55247"/>
                  </a:lnTo>
                  <a:lnTo>
                    <a:pt x="44130" y="55965"/>
                  </a:lnTo>
                  <a:lnTo>
                    <a:pt x="43432" y="56652"/>
                  </a:lnTo>
                  <a:lnTo>
                    <a:pt x="42709" y="57307"/>
                  </a:lnTo>
                  <a:lnTo>
                    <a:pt x="41961" y="57932"/>
                  </a:lnTo>
                  <a:lnTo>
                    <a:pt x="41189" y="58524"/>
                  </a:lnTo>
                  <a:lnTo>
                    <a:pt x="40395" y="59086"/>
                  </a:lnTo>
                  <a:lnTo>
                    <a:pt x="39579" y="59616"/>
                  </a:lnTo>
                  <a:lnTo>
                    <a:pt x="38740" y="60115"/>
                  </a:lnTo>
                  <a:lnTo>
                    <a:pt x="37879" y="60582"/>
                  </a:lnTo>
                  <a:lnTo>
                    <a:pt x="36995" y="61018"/>
                  </a:lnTo>
                  <a:lnTo>
                    <a:pt x="36090" y="61423"/>
                  </a:lnTo>
                  <a:lnTo>
                    <a:pt x="35161" y="61797"/>
                  </a:lnTo>
                  <a:lnTo>
                    <a:pt x="34211" y="62139"/>
                  </a:lnTo>
                  <a:lnTo>
                    <a:pt x="33238" y="62450"/>
                  </a:lnTo>
                  <a:lnTo>
                    <a:pt x="32244" y="62730"/>
                  </a:lnTo>
                  <a:lnTo>
                    <a:pt x="31230" y="62981"/>
                  </a:lnTo>
                  <a:lnTo>
                    <a:pt x="30197" y="63203"/>
                  </a:lnTo>
                  <a:lnTo>
                    <a:pt x="29144" y="63395"/>
                  </a:lnTo>
                  <a:lnTo>
                    <a:pt x="28071" y="63557"/>
                  </a:lnTo>
                  <a:lnTo>
                    <a:pt x="26978" y="63690"/>
                  </a:lnTo>
                  <a:lnTo>
                    <a:pt x="25866" y="63793"/>
                  </a:lnTo>
                  <a:lnTo>
                    <a:pt x="24734" y="63867"/>
                  </a:lnTo>
                  <a:lnTo>
                    <a:pt x="23583" y="63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21356" y="3351874"/>
              <a:ext cx="73499" cy="63031"/>
            </a:xfrm>
            <a:custGeom>
              <a:avLst/>
              <a:pathLst>
                <a:path w="73499" h="63031">
                  <a:moveTo>
                    <a:pt x="53592" y="63031"/>
                  </a:moveTo>
                  <a:lnTo>
                    <a:pt x="61645" y="21517"/>
                  </a:lnTo>
                  <a:lnTo>
                    <a:pt x="61734" y="21060"/>
                  </a:lnTo>
                  <a:lnTo>
                    <a:pt x="61825" y="20601"/>
                  </a:lnTo>
                  <a:lnTo>
                    <a:pt x="61917" y="20140"/>
                  </a:lnTo>
                  <a:lnTo>
                    <a:pt x="62010" y="19678"/>
                  </a:lnTo>
                  <a:lnTo>
                    <a:pt x="62103" y="19213"/>
                  </a:lnTo>
                  <a:lnTo>
                    <a:pt x="62197" y="18747"/>
                  </a:lnTo>
                  <a:lnTo>
                    <a:pt x="62293" y="18279"/>
                  </a:lnTo>
                  <a:lnTo>
                    <a:pt x="62389" y="17809"/>
                  </a:lnTo>
                  <a:lnTo>
                    <a:pt x="62486" y="17338"/>
                  </a:lnTo>
                  <a:lnTo>
                    <a:pt x="62584" y="16865"/>
                  </a:lnTo>
                  <a:lnTo>
                    <a:pt x="62682" y="16394"/>
                  </a:lnTo>
                  <a:lnTo>
                    <a:pt x="62779" y="15932"/>
                  </a:lnTo>
                  <a:lnTo>
                    <a:pt x="62875" y="15478"/>
                  </a:lnTo>
                  <a:lnTo>
                    <a:pt x="62970" y="15032"/>
                  </a:lnTo>
                  <a:lnTo>
                    <a:pt x="63065" y="14594"/>
                  </a:lnTo>
                  <a:lnTo>
                    <a:pt x="63158" y="14164"/>
                  </a:lnTo>
                  <a:lnTo>
                    <a:pt x="63251" y="13743"/>
                  </a:lnTo>
                  <a:lnTo>
                    <a:pt x="63343" y="13329"/>
                  </a:lnTo>
                  <a:lnTo>
                    <a:pt x="63433" y="12923"/>
                  </a:lnTo>
                  <a:lnTo>
                    <a:pt x="63523" y="12525"/>
                  </a:lnTo>
                  <a:lnTo>
                    <a:pt x="63622" y="12070"/>
                  </a:lnTo>
                  <a:lnTo>
                    <a:pt x="63722" y="11618"/>
                  </a:lnTo>
                  <a:lnTo>
                    <a:pt x="63823" y="11169"/>
                  </a:lnTo>
                  <a:lnTo>
                    <a:pt x="63924" y="10722"/>
                  </a:lnTo>
                  <a:lnTo>
                    <a:pt x="64027" y="10277"/>
                  </a:lnTo>
                  <a:lnTo>
                    <a:pt x="64130" y="9836"/>
                  </a:lnTo>
                  <a:lnTo>
                    <a:pt x="64234" y="9397"/>
                  </a:lnTo>
                  <a:lnTo>
                    <a:pt x="64339" y="8961"/>
                  </a:lnTo>
                  <a:lnTo>
                    <a:pt x="64445" y="8527"/>
                  </a:lnTo>
                  <a:lnTo>
                    <a:pt x="64552" y="8097"/>
                  </a:lnTo>
                  <a:lnTo>
                    <a:pt x="64328" y="8561"/>
                  </a:lnTo>
                  <a:lnTo>
                    <a:pt x="64103" y="9025"/>
                  </a:lnTo>
                  <a:lnTo>
                    <a:pt x="63877" y="9488"/>
                  </a:lnTo>
                  <a:lnTo>
                    <a:pt x="63650" y="9950"/>
                  </a:lnTo>
                  <a:lnTo>
                    <a:pt x="63423" y="10412"/>
                  </a:lnTo>
                  <a:lnTo>
                    <a:pt x="63194" y="10872"/>
                  </a:lnTo>
                  <a:lnTo>
                    <a:pt x="62965" y="11331"/>
                  </a:lnTo>
                  <a:lnTo>
                    <a:pt x="62734" y="11790"/>
                  </a:lnTo>
                  <a:lnTo>
                    <a:pt x="62503" y="12248"/>
                  </a:lnTo>
                  <a:lnTo>
                    <a:pt x="62271" y="12704"/>
                  </a:lnTo>
                  <a:lnTo>
                    <a:pt x="62073" y="13100"/>
                  </a:lnTo>
                  <a:lnTo>
                    <a:pt x="61872" y="13499"/>
                  </a:lnTo>
                  <a:lnTo>
                    <a:pt x="61668" y="13901"/>
                  </a:lnTo>
                  <a:lnTo>
                    <a:pt x="61462" y="14308"/>
                  </a:lnTo>
                  <a:lnTo>
                    <a:pt x="61253" y="14717"/>
                  </a:lnTo>
                  <a:lnTo>
                    <a:pt x="61042" y="15131"/>
                  </a:lnTo>
                  <a:lnTo>
                    <a:pt x="60827" y="15548"/>
                  </a:lnTo>
                  <a:lnTo>
                    <a:pt x="60610" y="15968"/>
                  </a:lnTo>
                  <a:lnTo>
                    <a:pt x="60391" y="16392"/>
                  </a:lnTo>
                  <a:lnTo>
                    <a:pt x="60168" y="16820"/>
                  </a:lnTo>
                  <a:lnTo>
                    <a:pt x="59946" y="17244"/>
                  </a:lnTo>
                  <a:lnTo>
                    <a:pt x="59726" y="17659"/>
                  </a:lnTo>
                  <a:lnTo>
                    <a:pt x="59509" y="18064"/>
                  </a:lnTo>
                  <a:lnTo>
                    <a:pt x="59295" y="18459"/>
                  </a:lnTo>
                  <a:lnTo>
                    <a:pt x="59083" y="18844"/>
                  </a:lnTo>
                  <a:lnTo>
                    <a:pt x="58875" y="19220"/>
                  </a:lnTo>
                  <a:lnTo>
                    <a:pt x="58668" y="19585"/>
                  </a:lnTo>
                  <a:lnTo>
                    <a:pt x="58465" y="19941"/>
                  </a:lnTo>
                  <a:lnTo>
                    <a:pt x="58264" y="20286"/>
                  </a:lnTo>
                  <a:lnTo>
                    <a:pt x="58066" y="20622"/>
                  </a:lnTo>
                  <a:lnTo>
                    <a:pt x="33551" y="63031"/>
                  </a:lnTo>
                  <a:lnTo>
                    <a:pt x="28004" y="63031"/>
                  </a:lnTo>
                  <a:lnTo>
                    <a:pt x="19728" y="20622"/>
                  </a:lnTo>
                  <a:lnTo>
                    <a:pt x="19674" y="20346"/>
                  </a:lnTo>
                  <a:lnTo>
                    <a:pt x="19619" y="20055"/>
                  </a:lnTo>
                  <a:lnTo>
                    <a:pt x="19563" y="19749"/>
                  </a:lnTo>
                  <a:lnTo>
                    <a:pt x="19506" y="19427"/>
                  </a:lnTo>
                  <a:lnTo>
                    <a:pt x="19448" y="19090"/>
                  </a:lnTo>
                  <a:lnTo>
                    <a:pt x="19390" y="18738"/>
                  </a:lnTo>
                  <a:lnTo>
                    <a:pt x="19330" y="18371"/>
                  </a:lnTo>
                  <a:lnTo>
                    <a:pt x="19270" y="17988"/>
                  </a:lnTo>
                  <a:lnTo>
                    <a:pt x="19208" y="17591"/>
                  </a:lnTo>
                  <a:lnTo>
                    <a:pt x="19146" y="17178"/>
                  </a:lnTo>
                  <a:lnTo>
                    <a:pt x="19084" y="16750"/>
                  </a:lnTo>
                  <a:lnTo>
                    <a:pt x="19023" y="16324"/>
                  </a:lnTo>
                  <a:lnTo>
                    <a:pt x="18962" y="15902"/>
                  </a:lnTo>
                  <a:lnTo>
                    <a:pt x="18903" y="15481"/>
                  </a:lnTo>
                  <a:lnTo>
                    <a:pt x="18844" y="15064"/>
                  </a:lnTo>
                  <a:lnTo>
                    <a:pt x="18786" y="14649"/>
                  </a:lnTo>
                  <a:lnTo>
                    <a:pt x="18730" y="14237"/>
                  </a:lnTo>
                  <a:lnTo>
                    <a:pt x="18674" y="13828"/>
                  </a:lnTo>
                  <a:lnTo>
                    <a:pt x="18619" y="13421"/>
                  </a:lnTo>
                  <a:lnTo>
                    <a:pt x="18565" y="13017"/>
                  </a:lnTo>
                  <a:lnTo>
                    <a:pt x="18502" y="12541"/>
                  </a:lnTo>
                  <a:lnTo>
                    <a:pt x="18438" y="12062"/>
                  </a:lnTo>
                  <a:lnTo>
                    <a:pt x="18373" y="11579"/>
                  </a:lnTo>
                  <a:lnTo>
                    <a:pt x="18307" y="11092"/>
                  </a:lnTo>
                  <a:lnTo>
                    <a:pt x="18240" y="10602"/>
                  </a:lnTo>
                  <a:lnTo>
                    <a:pt x="18173" y="10108"/>
                  </a:lnTo>
                  <a:lnTo>
                    <a:pt x="18104" y="9610"/>
                  </a:lnTo>
                  <a:lnTo>
                    <a:pt x="18035" y="9109"/>
                  </a:lnTo>
                  <a:lnTo>
                    <a:pt x="17965" y="8605"/>
                  </a:lnTo>
                  <a:lnTo>
                    <a:pt x="17894" y="8097"/>
                  </a:lnTo>
                  <a:lnTo>
                    <a:pt x="17822" y="8597"/>
                  </a:lnTo>
                  <a:lnTo>
                    <a:pt x="17749" y="9097"/>
                  </a:lnTo>
                  <a:lnTo>
                    <a:pt x="17675" y="9596"/>
                  </a:lnTo>
                  <a:lnTo>
                    <a:pt x="17600" y="10094"/>
                  </a:lnTo>
                  <a:lnTo>
                    <a:pt x="17524" y="10591"/>
                  </a:lnTo>
                  <a:lnTo>
                    <a:pt x="17448" y="11087"/>
                  </a:lnTo>
                  <a:lnTo>
                    <a:pt x="17371" y="11582"/>
                  </a:lnTo>
                  <a:lnTo>
                    <a:pt x="17292" y="12076"/>
                  </a:lnTo>
                  <a:lnTo>
                    <a:pt x="17213" y="12570"/>
                  </a:lnTo>
                  <a:lnTo>
                    <a:pt x="17133" y="13062"/>
                  </a:lnTo>
                  <a:lnTo>
                    <a:pt x="17061" y="13484"/>
                  </a:lnTo>
                  <a:lnTo>
                    <a:pt x="16988" y="13910"/>
                  </a:lnTo>
                  <a:lnTo>
                    <a:pt x="16914" y="14340"/>
                  </a:lnTo>
                  <a:lnTo>
                    <a:pt x="16840" y="14773"/>
                  </a:lnTo>
                  <a:lnTo>
                    <a:pt x="16764" y="15209"/>
                  </a:lnTo>
                  <a:lnTo>
                    <a:pt x="16688" y="15650"/>
                  </a:lnTo>
                  <a:lnTo>
                    <a:pt x="16610" y="16093"/>
                  </a:lnTo>
                  <a:lnTo>
                    <a:pt x="16532" y="16541"/>
                  </a:lnTo>
                  <a:lnTo>
                    <a:pt x="16453" y="16992"/>
                  </a:lnTo>
                  <a:lnTo>
                    <a:pt x="16373" y="17446"/>
                  </a:lnTo>
                  <a:lnTo>
                    <a:pt x="16301" y="17898"/>
                  </a:lnTo>
                  <a:lnTo>
                    <a:pt x="16229" y="18339"/>
                  </a:lnTo>
                  <a:lnTo>
                    <a:pt x="16158" y="18771"/>
                  </a:lnTo>
                  <a:lnTo>
                    <a:pt x="16086" y="19193"/>
                  </a:lnTo>
                  <a:lnTo>
                    <a:pt x="16015" y="19605"/>
                  </a:lnTo>
                  <a:lnTo>
                    <a:pt x="15943" y="20007"/>
                  </a:lnTo>
                  <a:lnTo>
                    <a:pt x="15872" y="20399"/>
                  </a:lnTo>
                  <a:lnTo>
                    <a:pt x="15800" y="20782"/>
                  </a:lnTo>
                  <a:lnTo>
                    <a:pt x="15728" y="21154"/>
                  </a:lnTo>
                  <a:lnTo>
                    <a:pt x="15657" y="21517"/>
                  </a:lnTo>
                  <a:lnTo>
                    <a:pt x="7604" y="63031"/>
                  </a:lnTo>
                  <a:lnTo>
                    <a:pt x="0" y="63031"/>
                  </a:lnTo>
                  <a:lnTo>
                    <a:pt x="12212" y="0"/>
                  </a:lnTo>
                  <a:lnTo>
                    <a:pt x="22770" y="0"/>
                  </a:lnTo>
                  <a:lnTo>
                    <a:pt x="31225" y="43706"/>
                  </a:lnTo>
                  <a:lnTo>
                    <a:pt x="31252" y="43848"/>
                  </a:lnTo>
                  <a:lnTo>
                    <a:pt x="31282" y="44008"/>
                  </a:lnTo>
                  <a:lnTo>
                    <a:pt x="31313" y="44185"/>
                  </a:lnTo>
                  <a:lnTo>
                    <a:pt x="31346" y="44379"/>
                  </a:lnTo>
                  <a:lnTo>
                    <a:pt x="31381" y="44589"/>
                  </a:lnTo>
                  <a:lnTo>
                    <a:pt x="31418" y="44817"/>
                  </a:lnTo>
                  <a:lnTo>
                    <a:pt x="31456" y="45062"/>
                  </a:lnTo>
                  <a:lnTo>
                    <a:pt x="31497" y="45323"/>
                  </a:lnTo>
                  <a:lnTo>
                    <a:pt x="31539" y="45602"/>
                  </a:lnTo>
                  <a:lnTo>
                    <a:pt x="31583" y="45898"/>
                  </a:lnTo>
                  <a:lnTo>
                    <a:pt x="31636" y="46194"/>
                  </a:lnTo>
                  <a:lnTo>
                    <a:pt x="31688" y="46492"/>
                  </a:lnTo>
                  <a:lnTo>
                    <a:pt x="31740" y="46792"/>
                  </a:lnTo>
                  <a:lnTo>
                    <a:pt x="31790" y="47093"/>
                  </a:lnTo>
                  <a:lnTo>
                    <a:pt x="31840" y="47396"/>
                  </a:lnTo>
                  <a:lnTo>
                    <a:pt x="31889" y="47701"/>
                  </a:lnTo>
                  <a:lnTo>
                    <a:pt x="31936" y="48008"/>
                  </a:lnTo>
                  <a:lnTo>
                    <a:pt x="31983" y="48317"/>
                  </a:lnTo>
                  <a:lnTo>
                    <a:pt x="32029" y="48628"/>
                  </a:lnTo>
                  <a:lnTo>
                    <a:pt x="32075" y="48940"/>
                  </a:lnTo>
                  <a:lnTo>
                    <a:pt x="32129" y="49301"/>
                  </a:lnTo>
                  <a:lnTo>
                    <a:pt x="32184" y="49670"/>
                  </a:lnTo>
                  <a:lnTo>
                    <a:pt x="32240" y="50046"/>
                  </a:lnTo>
                  <a:lnTo>
                    <a:pt x="32296" y="50429"/>
                  </a:lnTo>
                  <a:lnTo>
                    <a:pt x="32354" y="50819"/>
                  </a:lnTo>
                  <a:lnTo>
                    <a:pt x="32413" y="51216"/>
                  </a:lnTo>
                  <a:lnTo>
                    <a:pt x="32472" y="51620"/>
                  </a:lnTo>
                  <a:lnTo>
                    <a:pt x="32533" y="52032"/>
                  </a:lnTo>
                  <a:lnTo>
                    <a:pt x="32594" y="52451"/>
                  </a:lnTo>
                  <a:lnTo>
                    <a:pt x="32656" y="52876"/>
                  </a:lnTo>
                  <a:lnTo>
                    <a:pt x="32843" y="52485"/>
                  </a:lnTo>
                  <a:lnTo>
                    <a:pt x="33028" y="52096"/>
                  </a:lnTo>
                  <a:lnTo>
                    <a:pt x="33212" y="51712"/>
                  </a:lnTo>
                  <a:lnTo>
                    <a:pt x="33393" y="51330"/>
                  </a:lnTo>
                  <a:lnTo>
                    <a:pt x="33573" y="50953"/>
                  </a:lnTo>
                  <a:lnTo>
                    <a:pt x="33751" y="50579"/>
                  </a:lnTo>
                  <a:lnTo>
                    <a:pt x="33928" y="50208"/>
                  </a:lnTo>
                  <a:lnTo>
                    <a:pt x="34102" y="49842"/>
                  </a:lnTo>
                  <a:lnTo>
                    <a:pt x="34275" y="49478"/>
                  </a:lnTo>
                  <a:lnTo>
                    <a:pt x="34446" y="49119"/>
                  </a:lnTo>
                  <a:lnTo>
                    <a:pt x="34598" y="48806"/>
                  </a:lnTo>
                  <a:lnTo>
                    <a:pt x="34750" y="48492"/>
                  </a:lnTo>
                  <a:lnTo>
                    <a:pt x="34902" y="48179"/>
                  </a:lnTo>
                  <a:lnTo>
                    <a:pt x="35054" y="47866"/>
                  </a:lnTo>
                  <a:lnTo>
                    <a:pt x="35206" y="47553"/>
                  </a:lnTo>
                  <a:lnTo>
                    <a:pt x="35358" y="47240"/>
                  </a:lnTo>
                  <a:lnTo>
                    <a:pt x="35510" y="46927"/>
                  </a:lnTo>
                  <a:lnTo>
                    <a:pt x="35662" y="46614"/>
                  </a:lnTo>
                  <a:lnTo>
                    <a:pt x="35814" y="46300"/>
                  </a:lnTo>
                  <a:lnTo>
                    <a:pt x="35967" y="45987"/>
                  </a:lnTo>
                  <a:lnTo>
                    <a:pt x="36125" y="45671"/>
                  </a:lnTo>
                  <a:lnTo>
                    <a:pt x="36278" y="45366"/>
                  </a:lnTo>
                  <a:lnTo>
                    <a:pt x="36426" y="45073"/>
                  </a:lnTo>
                  <a:lnTo>
                    <a:pt x="36568" y="44792"/>
                  </a:lnTo>
                  <a:lnTo>
                    <a:pt x="36705" y="44522"/>
                  </a:lnTo>
                  <a:lnTo>
                    <a:pt x="36836" y="44264"/>
                  </a:lnTo>
                  <a:lnTo>
                    <a:pt x="36962" y="44018"/>
                  </a:lnTo>
                  <a:lnTo>
                    <a:pt x="37083" y="43783"/>
                  </a:lnTo>
                  <a:lnTo>
                    <a:pt x="37199" y="43559"/>
                  </a:lnTo>
                  <a:lnTo>
                    <a:pt x="37309" y="43348"/>
                  </a:lnTo>
                  <a:lnTo>
                    <a:pt x="62047" y="0"/>
                  </a:lnTo>
                  <a:lnTo>
                    <a:pt x="73499" y="0"/>
                  </a:lnTo>
                  <a:lnTo>
                    <a:pt x="61287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654964" y="3785664"/>
              <a:ext cx="65205" cy="64081"/>
            </a:xfrm>
            <a:custGeom>
              <a:avLst/>
              <a:pathLst>
                <a:path w="65205" h="64081">
                  <a:moveTo>
                    <a:pt x="0" y="26891"/>
                  </a:moveTo>
                  <a:lnTo>
                    <a:pt x="19" y="25611"/>
                  </a:lnTo>
                  <a:lnTo>
                    <a:pt x="77" y="24360"/>
                  </a:lnTo>
                  <a:lnTo>
                    <a:pt x="174" y="23139"/>
                  </a:lnTo>
                  <a:lnTo>
                    <a:pt x="309" y="21948"/>
                  </a:lnTo>
                  <a:lnTo>
                    <a:pt x="483" y="20787"/>
                  </a:lnTo>
                  <a:lnTo>
                    <a:pt x="696" y="19655"/>
                  </a:lnTo>
                  <a:lnTo>
                    <a:pt x="947" y="18553"/>
                  </a:lnTo>
                  <a:lnTo>
                    <a:pt x="1237" y="17480"/>
                  </a:lnTo>
                  <a:lnTo>
                    <a:pt x="1566" y="16437"/>
                  </a:lnTo>
                  <a:lnTo>
                    <a:pt x="1933" y="15424"/>
                  </a:lnTo>
                  <a:lnTo>
                    <a:pt x="2327" y="14441"/>
                  </a:lnTo>
                  <a:lnTo>
                    <a:pt x="2752" y="13490"/>
                  </a:lnTo>
                  <a:lnTo>
                    <a:pt x="3208" y="12571"/>
                  </a:lnTo>
                  <a:lnTo>
                    <a:pt x="3696" y="11683"/>
                  </a:lnTo>
                  <a:lnTo>
                    <a:pt x="4215" y="10826"/>
                  </a:lnTo>
                  <a:lnTo>
                    <a:pt x="4766" y="10001"/>
                  </a:lnTo>
                  <a:lnTo>
                    <a:pt x="5349" y="9207"/>
                  </a:lnTo>
                  <a:lnTo>
                    <a:pt x="5962" y="8445"/>
                  </a:lnTo>
                  <a:lnTo>
                    <a:pt x="6608" y="7714"/>
                  </a:lnTo>
                  <a:lnTo>
                    <a:pt x="7285" y="7015"/>
                  </a:lnTo>
                  <a:lnTo>
                    <a:pt x="7990" y="6339"/>
                  </a:lnTo>
                  <a:lnTo>
                    <a:pt x="8722" y="5698"/>
                  </a:lnTo>
                  <a:lnTo>
                    <a:pt x="9480" y="5091"/>
                  </a:lnTo>
                  <a:lnTo>
                    <a:pt x="10263" y="4518"/>
                  </a:lnTo>
                  <a:lnTo>
                    <a:pt x="11073" y="3979"/>
                  </a:lnTo>
                  <a:lnTo>
                    <a:pt x="11909" y="3475"/>
                  </a:lnTo>
                  <a:lnTo>
                    <a:pt x="12771" y="3004"/>
                  </a:lnTo>
                  <a:lnTo>
                    <a:pt x="13659" y="2568"/>
                  </a:lnTo>
                  <a:lnTo>
                    <a:pt x="14574" y="2166"/>
                  </a:lnTo>
                  <a:lnTo>
                    <a:pt x="15514" y="1798"/>
                  </a:lnTo>
                  <a:lnTo>
                    <a:pt x="16477" y="1457"/>
                  </a:lnTo>
                  <a:lnTo>
                    <a:pt x="17460" y="1151"/>
                  </a:lnTo>
                  <a:lnTo>
                    <a:pt x="18463" y="881"/>
                  </a:lnTo>
                  <a:lnTo>
                    <a:pt x="19486" y="647"/>
                  </a:lnTo>
                  <a:lnTo>
                    <a:pt x="20528" y="449"/>
                  </a:lnTo>
                  <a:lnTo>
                    <a:pt x="21590" y="287"/>
                  </a:lnTo>
                  <a:lnTo>
                    <a:pt x="22672" y="161"/>
                  </a:lnTo>
                  <a:lnTo>
                    <a:pt x="23774" y="71"/>
                  </a:lnTo>
                  <a:lnTo>
                    <a:pt x="24896" y="17"/>
                  </a:lnTo>
                  <a:lnTo>
                    <a:pt x="26037" y="0"/>
                  </a:lnTo>
                  <a:lnTo>
                    <a:pt x="26479" y="10"/>
                  </a:lnTo>
                  <a:lnTo>
                    <a:pt x="26925" y="25"/>
                  </a:lnTo>
                  <a:lnTo>
                    <a:pt x="27375" y="43"/>
                  </a:lnTo>
                  <a:lnTo>
                    <a:pt x="27828" y="64"/>
                  </a:lnTo>
                  <a:lnTo>
                    <a:pt x="28285" y="89"/>
                  </a:lnTo>
                  <a:lnTo>
                    <a:pt x="28746" y="118"/>
                  </a:lnTo>
                  <a:lnTo>
                    <a:pt x="29210" y="151"/>
                  </a:lnTo>
                  <a:lnTo>
                    <a:pt x="29678" y="187"/>
                  </a:lnTo>
                  <a:lnTo>
                    <a:pt x="30149" y="226"/>
                  </a:lnTo>
                  <a:lnTo>
                    <a:pt x="30624" y="269"/>
                  </a:lnTo>
                  <a:lnTo>
                    <a:pt x="31090" y="308"/>
                  </a:lnTo>
                  <a:lnTo>
                    <a:pt x="31552" y="352"/>
                  </a:lnTo>
                  <a:lnTo>
                    <a:pt x="32011" y="402"/>
                  </a:lnTo>
                  <a:lnTo>
                    <a:pt x="32466" y="456"/>
                  </a:lnTo>
                  <a:lnTo>
                    <a:pt x="32917" y="517"/>
                  </a:lnTo>
                  <a:lnTo>
                    <a:pt x="33365" y="582"/>
                  </a:lnTo>
                  <a:lnTo>
                    <a:pt x="33809" y="653"/>
                  </a:lnTo>
                  <a:lnTo>
                    <a:pt x="34250" y="730"/>
                  </a:lnTo>
                  <a:lnTo>
                    <a:pt x="34687" y="812"/>
                  </a:lnTo>
                  <a:lnTo>
                    <a:pt x="35121" y="899"/>
                  </a:lnTo>
                  <a:lnTo>
                    <a:pt x="36492" y="1187"/>
                  </a:lnTo>
                  <a:lnTo>
                    <a:pt x="37837" y="1512"/>
                  </a:lnTo>
                  <a:lnTo>
                    <a:pt x="39154" y="1874"/>
                  </a:lnTo>
                  <a:lnTo>
                    <a:pt x="40445" y="2273"/>
                  </a:lnTo>
                  <a:lnTo>
                    <a:pt x="41709" y="2709"/>
                  </a:lnTo>
                  <a:lnTo>
                    <a:pt x="42945" y="3182"/>
                  </a:lnTo>
                  <a:lnTo>
                    <a:pt x="44155" y="3691"/>
                  </a:lnTo>
                  <a:lnTo>
                    <a:pt x="45338" y="4237"/>
                  </a:lnTo>
                  <a:lnTo>
                    <a:pt x="46494" y="4821"/>
                  </a:lnTo>
                  <a:lnTo>
                    <a:pt x="47622" y="5441"/>
                  </a:lnTo>
                  <a:lnTo>
                    <a:pt x="48712" y="6095"/>
                  </a:lnTo>
                  <a:lnTo>
                    <a:pt x="49770" y="6779"/>
                  </a:lnTo>
                  <a:lnTo>
                    <a:pt x="50795" y="7494"/>
                  </a:lnTo>
                  <a:lnTo>
                    <a:pt x="51788" y="8240"/>
                  </a:lnTo>
                  <a:lnTo>
                    <a:pt x="52749" y="9016"/>
                  </a:lnTo>
                  <a:lnTo>
                    <a:pt x="53677" y="9823"/>
                  </a:lnTo>
                  <a:lnTo>
                    <a:pt x="54573" y="10660"/>
                  </a:lnTo>
                  <a:lnTo>
                    <a:pt x="55436" y="11528"/>
                  </a:lnTo>
                  <a:lnTo>
                    <a:pt x="56267" y="12426"/>
                  </a:lnTo>
                  <a:lnTo>
                    <a:pt x="57066" y="13355"/>
                  </a:lnTo>
                  <a:lnTo>
                    <a:pt x="57830" y="14305"/>
                  </a:lnTo>
                  <a:lnTo>
                    <a:pt x="58559" y="15282"/>
                  </a:lnTo>
                  <a:lnTo>
                    <a:pt x="59251" y="16287"/>
                  </a:lnTo>
                  <a:lnTo>
                    <a:pt x="59908" y="17320"/>
                  </a:lnTo>
                  <a:lnTo>
                    <a:pt x="60529" y="18381"/>
                  </a:lnTo>
                  <a:lnTo>
                    <a:pt x="61113" y="19470"/>
                  </a:lnTo>
                  <a:lnTo>
                    <a:pt x="61662" y="20586"/>
                  </a:lnTo>
                  <a:lnTo>
                    <a:pt x="62174" y="21731"/>
                  </a:lnTo>
                  <a:lnTo>
                    <a:pt x="62651" y="22903"/>
                  </a:lnTo>
                  <a:lnTo>
                    <a:pt x="63092" y="24103"/>
                  </a:lnTo>
                  <a:lnTo>
                    <a:pt x="63493" y="25319"/>
                  </a:lnTo>
                  <a:lnTo>
                    <a:pt x="63853" y="26555"/>
                  </a:lnTo>
                  <a:lnTo>
                    <a:pt x="64170" y="27812"/>
                  </a:lnTo>
                  <a:lnTo>
                    <a:pt x="64444" y="29089"/>
                  </a:lnTo>
                  <a:lnTo>
                    <a:pt x="64677" y="30388"/>
                  </a:lnTo>
                  <a:lnTo>
                    <a:pt x="64867" y="31707"/>
                  </a:lnTo>
                  <a:lnTo>
                    <a:pt x="65015" y="33046"/>
                  </a:lnTo>
                  <a:lnTo>
                    <a:pt x="65121" y="34407"/>
                  </a:lnTo>
                  <a:lnTo>
                    <a:pt x="65184" y="35788"/>
                  </a:lnTo>
                  <a:lnTo>
                    <a:pt x="65205" y="37189"/>
                  </a:lnTo>
                  <a:lnTo>
                    <a:pt x="65186" y="38521"/>
                  </a:lnTo>
                  <a:lnTo>
                    <a:pt x="65128" y="39819"/>
                  </a:lnTo>
                  <a:lnTo>
                    <a:pt x="65031" y="41083"/>
                  </a:lnTo>
                  <a:lnTo>
                    <a:pt x="64896" y="42312"/>
                  </a:lnTo>
                  <a:lnTo>
                    <a:pt x="64722" y="43508"/>
                  </a:lnTo>
                  <a:lnTo>
                    <a:pt x="64509" y="44669"/>
                  </a:lnTo>
                  <a:lnTo>
                    <a:pt x="64258" y="45796"/>
                  </a:lnTo>
                  <a:lnTo>
                    <a:pt x="63968" y="46888"/>
                  </a:lnTo>
                  <a:lnTo>
                    <a:pt x="63639" y="47947"/>
                  </a:lnTo>
                  <a:lnTo>
                    <a:pt x="63272" y="48971"/>
                  </a:lnTo>
                  <a:lnTo>
                    <a:pt x="62861" y="49962"/>
                  </a:lnTo>
                  <a:lnTo>
                    <a:pt x="62419" y="50919"/>
                  </a:lnTo>
                  <a:lnTo>
                    <a:pt x="61947" y="51844"/>
                  </a:lnTo>
                  <a:lnTo>
                    <a:pt x="61444" y="52734"/>
                  </a:lnTo>
                  <a:lnTo>
                    <a:pt x="60911" y="53592"/>
                  </a:lnTo>
                  <a:lnTo>
                    <a:pt x="60347" y="54416"/>
                  </a:lnTo>
                  <a:lnTo>
                    <a:pt x="59752" y="55207"/>
                  </a:lnTo>
                  <a:lnTo>
                    <a:pt x="59127" y="55965"/>
                  </a:lnTo>
                  <a:lnTo>
                    <a:pt x="58472" y="56689"/>
                  </a:lnTo>
                  <a:lnTo>
                    <a:pt x="57785" y="57381"/>
                  </a:lnTo>
                  <a:lnTo>
                    <a:pt x="57061" y="58030"/>
                  </a:lnTo>
                  <a:lnTo>
                    <a:pt x="56310" y="58647"/>
                  </a:lnTo>
                  <a:lnTo>
                    <a:pt x="55532" y="59232"/>
                  </a:lnTo>
                  <a:lnTo>
                    <a:pt x="54727" y="59784"/>
                  </a:lnTo>
                  <a:lnTo>
                    <a:pt x="53895" y="60304"/>
                  </a:lnTo>
                  <a:lnTo>
                    <a:pt x="53037" y="60791"/>
                  </a:lnTo>
                  <a:lnTo>
                    <a:pt x="52151" y="61246"/>
                  </a:lnTo>
                  <a:lnTo>
                    <a:pt x="51238" y="61669"/>
                  </a:lnTo>
                  <a:lnTo>
                    <a:pt x="50298" y="62059"/>
                  </a:lnTo>
                  <a:lnTo>
                    <a:pt x="49331" y="62417"/>
                  </a:lnTo>
                  <a:lnTo>
                    <a:pt x="48341" y="62733"/>
                  </a:lnTo>
                  <a:lnTo>
                    <a:pt x="47331" y="63016"/>
                  </a:lnTo>
                  <a:lnTo>
                    <a:pt x="46301" y="63266"/>
                  </a:lnTo>
                  <a:lnTo>
                    <a:pt x="45251" y="63482"/>
                  </a:lnTo>
                  <a:lnTo>
                    <a:pt x="44182" y="63665"/>
                  </a:lnTo>
                  <a:lnTo>
                    <a:pt x="43093" y="63815"/>
                  </a:lnTo>
                  <a:lnTo>
                    <a:pt x="41984" y="63931"/>
                  </a:lnTo>
                  <a:lnTo>
                    <a:pt x="40855" y="64015"/>
                  </a:lnTo>
                  <a:lnTo>
                    <a:pt x="39707" y="64064"/>
                  </a:lnTo>
                  <a:lnTo>
                    <a:pt x="38538" y="64081"/>
                  </a:lnTo>
                  <a:lnTo>
                    <a:pt x="38124" y="64079"/>
                  </a:lnTo>
                  <a:lnTo>
                    <a:pt x="37707" y="64074"/>
                  </a:lnTo>
                  <a:lnTo>
                    <a:pt x="37289" y="64065"/>
                  </a:lnTo>
                  <a:lnTo>
                    <a:pt x="36869" y="64052"/>
                  </a:lnTo>
                  <a:lnTo>
                    <a:pt x="36447" y="64036"/>
                  </a:lnTo>
                  <a:lnTo>
                    <a:pt x="36024" y="64016"/>
                  </a:lnTo>
                  <a:lnTo>
                    <a:pt x="35598" y="63993"/>
                  </a:lnTo>
                  <a:lnTo>
                    <a:pt x="35171" y="63966"/>
                  </a:lnTo>
                  <a:lnTo>
                    <a:pt x="34742" y="63935"/>
                  </a:lnTo>
                  <a:lnTo>
                    <a:pt x="34311" y="63901"/>
                  </a:lnTo>
                  <a:lnTo>
                    <a:pt x="33879" y="63854"/>
                  </a:lnTo>
                  <a:lnTo>
                    <a:pt x="33446" y="63802"/>
                  </a:lnTo>
                  <a:lnTo>
                    <a:pt x="33012" y="63746"/>
                  </a:lnTo>
                  <a:lnTo>
                    <a:pt x="32577" y="63685"/>
                  </a:lnTo>
                  <a:lnTo>
                    <a:pt x="32141" y="63620"/>
                  </a:lnTo>
                  <a:lnTo>
                    <a:pt x="31705" y="63550"/>
                  </a:lnTo>
                  <a:lnTo>
                    <a:pt x="31267" y="63476"/>
                  </a:lnTo>
                  <a:lnTo>
                    <a:pt x="30829" y="63398"/>
                  </a:lnTo>
                  <a:lnTo>
                    <a:pt x="30389" y="63314"/>
                  </a:lnTo>
                  <a:lnTo>
                    <a:pt x="29949" y="63227"/>
                  </a:lnTo>
                  <a:lnTo>
                    <a:pt x="28612" y="62939"/>
                  </a:lnTo>
                  <a:lnTo>
                    <a:pt x="27300" y="62615"/>
                  </a:lnTo>
                  <a:lnTo>
                    <a:pt x="26011" y="62255"/>
                  </a:lnTo>
                  <a:lnTo>
                    <a:pt x="24747" y="61860"/>
                  </a:lnTo>
                  <a:lnTo>
                    <a:pt x="23507" y="61428"/>
                  </a:lnTo>
                  <a:lnTo>
                    <a:pt x="22292" y="60960"/>
                  </a:lnTo>
                  <a:lnTo>
                    <a:pt x="21101" y="60457"/>
                  </a:lnTo>
                  <a:lnTo>
                    <a:pt x="19934" y="59917"/>
                  </a:lnTo>
                  <a:lnTo>
                    <a:pt x="18791" y="59341"/>
                  </a:lnTo>
                  <a:lnTo>
                    <a:pt x="17673" y="58730"/>
                  </a:lnTo>
                  <a:lnTo>
                    <a:pt x="16582" y="58085"/>
                  </a:lnTo>
                  <a:lnTo>
                    <a:pt x="15525" y="57409"/>
                  </a:lnTo>
                  <a:lnTo>
                    <a:pt x="14499" y="56703"/>
                  </a:lnTo>
                  <a:lnTo>
                    <a:pt x="13507" y="55967"/>
                  </a:lnTo>
                  <a:lnTo>
                    <a:pt x="12546" y="55200"/>
                  </a:lnTo>
                  <a:lnTo>
                    <a:pt x="11618" y="54402"/>
                  </a:lnTo>
                  <a:lnTo>
                    <a:pt x="10722" y="53574"/>
                  </a:lnTo>
                  <a:lnTo>
                    <a:pt x="9859" y="52715"/>
                  </a:lnTo>
                  <a:lnTo>
                    <a:pt x="9028" y="51825"/>
                  </a:lnTo>
                  <a:lnTo>
                    <a:pt x="8229" y="50905"/>
                  </a:lnTo>
                  <a:lnTo>
                    <a:pt x="7456" y="49947"/>
                  </a:lnTo>
                  <a:lnTo>
                    <a:pt x="6720" y="48962"/>
                  </a:lnTo>
                  <a:lnTo>
                    <a:pt x="6020" y="47951"/>
                  </a:lnTo>
                  <a:lnTo>
                    <a:pt x="5358" y="46912"/>
                  </a:lnTo>
                  <a:lnTo>
                    <a:pt x="4733" y="45846"/>
                  </a:lnTo>
                  <a:lnTo>
                    <a:pt x="4144" y="44753"/>
                  </a:lnTo>
                  <a:lnTo>
                    <a:pt x="3592" y="43633"/>
                  </a:lnTo>
                  <a:lnTo>
                    <a:pt x="3077" y="42487"/>
                  </a:lnTo>
                  <a:lnTo>
                    <a:pt x="2599" y="41313"/>
                  </a:lnTo>
                  <a:lnTo>
                    <a:pt x="2158" y="40112"/>
                  </a:lnTo>
                  <a:lnTo>
                    <a:pt x="1748" y="38887"/>
                  </a:lnTo>
                  <a:lnTo>
                    <a:pt x="1381" y="37641"/>
                  </a:lnTo>
                  <a:lnTo>
                    <a:pt x="1057" y="36373"/>
                  </a:lnTo>
                  <a:lnTo>
                    <a:pt x="777" y="35083"/>
                  </a:lnTo>
                  <a:lnTo>
                    <a:pt x="539" y="33772"/>
                  </a:lnTo>
                  <a:lnTo>
                    <a:pt x="345" y="32439"/>
                  </a:lnTo>
                  <a:lnTo>
                    <a:pt x="194" y="31084"/>
                  </a:lnTo>
                  <a:lnTo>
                    <a:pt x="86" y="29708"/>
                  </a:lnTo>
                  <a:lnTo>
                    <a:pt x="21" y="283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661889" y="3794253"/>
              <a:ext cx="51310" cy="46903"/>
            </a:xfrm>
            <a:custGeom>
              <a:avLst/>
              <a:pathLst>
                <a:path w="51310" h="46903">
                  <a:moveTo>
                    <a:pt x="0" y="18707"/>
                  </a:moveTo>
                  <a:lnTo>
                    <a:pt x="16" y="19872"/>
                  </a:lnTo>
                  <a:lnTo>
                    <a:pt x="66" y="21011"/>
                  </a:lnTo>
                  <a:lnTo>
                    <a:pt x="149" y="22124"/>
                  </a:lnTo>
                  <a:lnTo>
                    <a:pt x="266" y="23211"/>
                  </a:lnTo>
                  <a:lnTo>
                    <a:pt x="415" y="24272"/>
                  </a:lnTo>
                  <a:lnTo>
                    <a:pt x="598" y="25307"/>
                  </a:lnTo>
                  <a:lnTo>
                    <a:pt x="815" y="26315"/>
                  </a:lnTo>
                  <a:lnTo>
                    <a:pt x="1064" y="27298"/>
                  </a:lnTo>
                  <a:lnTo>
                    <a:pt x="1347" y="28254"/>
                  </a:lnTo>
                  <a:lnTo>
                    <a:pt x="1663" y="29185"/>
                  </a:lnTo>
                  <a:lnTo>
                    <a:pt x="2011" y="30090"/>
                  </a:lnTo>
                  <a:lnTo>
                    <a:pt x="2388" y="30973"/>
                  </a:lnTo>
                  <a:lnTo>
                    <a:pt x="2795" y="31832"/>
                  </a:lnTo>
                  <a:lnTo>
                    <a:pt x="3232" y="32667"/>
                  </a:lnTo>
                  <a:lnTo>
                    <a:pt x="3698" y="33479"/>
                  </a:lnTo>
                  <a:lnTo>
                    <a:pt x="4194" y="34268"/>
                  </a:lnTo>
                  <a:lnTo>
                    <a:pt x="4720" y="35033"/>
                  </a:lnTo>
                  <a:lnTo>
                    <a:pt x="5275" y="35775"/>
                  </a:lnTo>
                  <a:lnTo>
                    <a:pt x="5860" y="36494"/>
                  </a:lnTo>
                  <a:lnTo>
                    <a:pt x="6475" y="37189"/>
                  </a:lnTo>
                  <a:lnTo>
                    <a:pt x="7119" y="37852"/>
                  </a:lnTo>
                  <a:lnTo>
                    <a:pt x="7790" y="38492"/>
                  </a:lnTo>
                  <a:lnTo>
                    <a:pt x="8489" y="39108"/>
                  </a:lnTo>
                  <a:lnTo>
                    <a:pt x="9216" y="39700"/>
                  </a:lnTo>
                  <a:lnTo>
                    <a:pt x="9971" y="40270"/>
                  </a:lnTo>
                  <a:lnTo>
                    <a:pt x="10754" y="40816"/>
                  </a:lnTo>
                  <a:lnTo>
                    <a:pt x="11565" y="41338"/>
                  </a:lnTo>
                  <a:lnTo>
                    <a:pt x="12404" y="41837"/>
                  </a:lnTo>
                  <a:lnTo>
                    <a:pt x="13270" y="42313"/>
                  </a:lnTo>
                  <a:lnTo>
                    <a:pt x="14165" y="42766"/>
                  </a:lnTo>
                  <a:lnTo>
                    <a:pt x="15085" y="43196"/>
                  </a:lnTo>
                  <a:lnTo>
                    <a:pt x="16030" y="43606"/>
                  </a:lnTo>
                  <a:lnTo>
                    <a:pt x="16999" y="43995"/>
                  </a:lnTo>
                  <a:lnTo>
                    <a:pt x="17993" y="44363"/>
                  </a:lnTo>
                  <a:lnTo>
                    <a:pt x="19010" y="44710"/>
                  </a:lnTo>
                  <a:lnTo>
                    <a:pt x="20052" y="45037"/>
                  </a:lnTo>
                  <a:lnTo>
                    <a:pt x="21119" y="45344"/>
                  </a:lnTo>
                  <a:lnTo>
                    <a:pt x="22209" y="45629"/>
                  </a:lnTo>
                  <a:lnTo>
                    <a:pt x="23324" y="45894"/>
                  </a:lnTo>
                  <a:lnTo>
                    <a:pt x="24463" y="46138"/>
                  </a:lnTo>
                  <a:lnTo>
                    <a:pt x="24850" y="46217"/>
                  </a:lnTo>
                  <a:lnTo>
                    <a:pt x="25238" y="46291"/>
                  </a:lnTo>
                  <a:lnTo>
                    <a:pt x="25627" y="46361"/>
                  </a:lnTo>
                  <a:lnTo>
                    <a:pt x="26017" y="46426"/>
                  </a:lnTo>
                  <a:lnTo>
                    <a:pt x="26408" y="46487"/>
                  </a:lnTo>
                  <a:lnTo>
                    <a:pt x="26800" y="46543"/>
                  </a:lnTo>
                  <a:lnTo>
                    <a:pt x="27192" y="46595"/>
                  </a:lnTo>
                  <a:lnTo>
                    <a:pt x="27586" y="46642"/>
                  </a:lnTo>
                  <a:lnTo>
                    <a:pt x="27980" y="46685"/>
                  </a:lnTo>
                  <a:lnTo>
                    <a:pt x="28375" y="46723"/>
                  </a:lnTo>
                  <a:lnTo>
                    <a:pt x="28760" y="46757"/>
                  </a:lnTo>
                  <a:lnTo>
                    <a:pt x="29142" y="46788"/>
                  </a:lnTo>
                  <a:lnTo>
                    <a:pt x="29519" y="46815"/>
                  </a:lnTo>
                  <a:lnTo>
                    <a:pt x="29893" y="46838"/>
                  </a:lnTo>
                  <a:lnTo>
                    <a:pt x="30264" y="46858"/>
                  </a:lnTo>
                  <a:lnTo>
                    <a:pt x="30631" y="46874"/>
                  </a:lnTo>
                  <a:lnTo>
                    <a:pt x="30994" y="46887"/>
                  </a:lnTo>
                  <a:lnTo>
                    <a:pt x="31354" y="46896"/>
                  </a:lnTo>
                  <a:lnTo>
                    <a:pt x="31710" y="46901"/>
                  </a:lnTo>
                  <a:lnTo>
                    <a:pt x="32063" y="46903"/>
                  </a:lnTo>
                  <a:lnTo>
                    <a:pt x="33013" y="46890"/>
                  </a:lnTo>
                  <a:lnTo>
                    <a:pt x="33941" y="46852"/>
                  </a:lnTo>
                  <a:lnTo>
                    <a:pt x="34845" y="46789"/>
                  </a:lnTo>
                  <a:lnTo>
                    <a:pt x="35725" y="46701"/>
                  </a:lnTo>
                  <a:lnTo>
                    <a:pt x="36582" y="46588"/>
                  </a:lnTo>
                  <a:lnTo>
                    <a:pt x="37416" y="46449"/>
                  </a:lnTo>
                  <a:lnTo>
                    <a:pt x="38226" y="46286"/>
                  </a:lnTo>
                  <a:lnTo>
                    <a:pt x="39013" y="46097"/>
                  </a:lnTo>
                  <a:lnTo>
                    <a:pt x="39777" y="45883"/>
                  </a:lnTo>
                  <a:lnTo>
                    <a:pt x="40517" y="45644"/>
                  </a:lnTo>
                  <a:lnTo>
                    <a:pt x="41225" y="45381"/>
                  </a:lnTo>
                  <a:lnTo>
                    <a:pt x="41909" y="45095"/>
                  </a:lnTo>
                  <a:lnTo>
                    <a:pt x="42570" y="44787"/>
                  </a:lnTo>
                  <a:lnTo>
                    <a:pt x="43208" y="44456"/>
                  </a:lnTo>
                  <a:lnTo>
                    <a:pt x="43822" y="44103"/>
                  </a:lnTo>
                  <a:lnTo>
                    <a:pt x="44413" y="43728"/>
                  </a:lnTo>
                  <a:lnTo>
                    <a:pt x="44981" y="43330"/>
                  </a:lnTo>
                  <a:lnTo>
                    <a:pt x="45525" y="42909"/>
                  </a:lnTo>
                  <a:lnTo>
                    <a:pt x="46046" y="42466"/>
                  </a:lnTo>
                  <a:lnTo>
                    <a:pt x="46543" y="42001"/>
                  </a:lnTo>
                  <a:lnTo>
                    <a:pt x="47008" y="41505"/>
                  </a:lnTo>
                  <a:lnTo>
                    <a:pt x="47450" y="40988"/>
                  </a:lnTo>
                  <a:lnTo>
                    <a:pt x="47868" y="40451"/>
                  </a:lnTo>
                  <a:lnTo>
                    <a:pt x="48263" y="39893"/>
                  </a:lnTo>
                  <a:lnTo>
                    <a:pt x="48634" y="39314"/>
                  </a:lnTo>
                  <a:lnTo>
                    <a:pt x="48982" y="38715"/>
                  </a:lnTo>
                  <a:lnTo>
                    <a:pt x="49307" y="38095"/>
                  </a:lnTo>
                  <a:lnTo>
                    <a:pt x="49608" y="37454"/>
                  </a:lnTo>
                  <a:lnTo>
                    <a:pt x="49886" y="36792"/>
                  </a:lnTo>
                  <a:lnTo>
                    <a:pt x="50141" y="36110"/>
                  </a:lnTo>
                  <a:lnTo>
                    <a:pt x="50363" y="35400"/>
                  </a:lnTo>
                  <a:lnTo>
                    <a:pt x="50561" y="34671"/>
                  </a:lnTo>
                  <a:lnTo>
                    <a:pt x="50737" y="33925"/>
                  </a:lnTo>
                  <a:lnTo>
                    <a:pt x="50889" y="33160"/>
                  </a:lnTo>
                  <a:lnTo>
                    <a:pt x="51017" y="32378"/>
                  </a:lnTo>
                  <a:lnTo>
                    <a:pt x="51123" y="31577"/>
                  </a:lnTo>
                  <a:lnTo>
                    <a:pt x="51205" y="30759"/>
                  </a:lnTo>
                  <a:lnTo>
                    <a:pt x="51263" y="29922"/>
                  </a:lnTo>
                  <a:lnTo>
                    <a:pt x="51298" y="29068"/>
                  </a:lnTo>
                  <a:lnTo>
                    <a:pt x="51310" y="28195"/>
                  </a:lnTo>
                  <a:lnTo>
                    <a:pt x="51293" y="27022"/>
                  </a:lnTo>
                  <a:lnTo>
                    <a:pt x="51243" y="25875"/>
                  </a:lnTo>
                  <a:lnTo>
                    <a:pt x="51160" y="24755"/>
                  </a:lnTo>
                  <a:lnTo>
                    <a:pt x="51044" y="23662"/>
                  </a:lnTo>
                  <a:lnTo>
                    <a:pt x="50894" y="22597"/>
                  </a:lnTo>
                  <a:lnTo>
                    <a:pt x="50711" y="21558"/>
                  </a:lnTo>
                  <a:lnTo>
                    <a:pt x="50494" y="20546"/>
                  </a:lnTo>
                  <a:lnTo>
                    <a:pt x="50245" y="19561"/>
                  </a:lnTo>
                  <a:lnTo>
                    <a:pt x="49962" y="18603"/>
                  </a:lnTo>
                  <a:lnTo>
                    <a:pt x="49646" y="17673"/>
                  </a:lnTo>
                  <a:lnTo>
                    <a:pt x="49290" y="16759"/>
                  </a:lnTo>
                  <a:lnTo>
                    <a:pt x="48905" y="15870"/>
                  </a:lnTo>
                  <a:lnTo>
                    <a:pt x="48491" y="15007"/>
                  </a:lnTo>
                  <a:lnTo>
                    <a:pt x="48049" y="14169"/>
                  </a:lnTo>
                  <a:lnTo>
                    <a:pt x="47577" y="13355"/>
                  </a:lnTo>
                  <a:lnTo>
                    <a:pt x="47077" y="12568"/>
                  </a:lnTo>
                  <a:lnTo>
                    <a:pt x="46548" y="11805"/>
                  </a:lnTo>
                  <a:lnTo>
                    <a:pt x="45991" y="11067"/>
                  </a:lnTo>
                  <a:lnTo>
                    <a:pt x="45404" y="10355"/>
                  </a:lnTo>
                  <a:lnTo>
                    <a:pt x="44789" y="9668"/>
                  </a:lnTo>
                  <a:lnTo>
                    <a:pt x="44138" y="9005"/>
                  </a:lnTo>
                  <a:lnTo>
                    <a:pt x="43460" y="8366"/>
                  </a:lnTo>
                  <a:lnTo>
                    <a:pt x="42756" y="7750"/>
                  </a:lnTo>
                  <a:lnTo>
                    <a:pt x="42026" y="7157"/>
                  </a:lnTo>
                  <a:lnTo>
                    <a:pt x="41270" y="6588"/>
                  </a:lnTo>
                  <a:lnTo>
                    <a:pt x="40488" y="6042"/>
                  </a:lnTo>
                  <a:lnTo>
                    <a:pt x="39680" y="5519"/>
                  </a:lnTo>
                  <a:lnTo>
                    <a:pt x="38846" y="5020"/>
                  </a:lnTo>
                  <a:lnTo>
                    <a:pt x="37986" y="4544"/>
                  </a:lnTo>
                  <a:lnTo>
                    <a:pt x="37099" y="4092"/>
                  </a:lnTo>
                  <a:lnTo>
                    <a:pt x="36180" y="3653"/>
                  </a:lnTo>
                  <a:lnTo>
                    <a:pt x="35239" y="3237"/>
                  </a:lnTo>
                  <a:lnTo>
                    <a:pt x="34277" y="2844"/>
                  </a:lnTo>
                  <a:lnTo>
                    <a:pt x="33293" y="2473"/>
                  </a:lnTo>
                  <a:lnTo>
                    <a:pt x="32288" y="2124"/>
                  </a:lnTo>
                  <a:lnTo>
                    <a:pt x="31261" y="1798"/>
                  </a:lnTo>
                  <a:lnTo>
                    <a:pt x="30212" y="1495"/>
                  </a:lnTo>
                  <a:lnTo>
                    <a:pt x="29142" y="1214"/>
                  </a:lnTo>
                  <a:lnTo>
                    <a:pt x="28050" y="955"/>
                  </a:lnTo>
                  <a:lnTo>
                    <a:pt x="26936" y="719"/>
                  </a:lnTo>
                  <a:lnTo>
                    <a:pt x="26557" y="641"/>
                  </a:lnTo>
                  <a:lnTo>
                    <a:pt x="26175" y="568"/>
                  </a:lnTo>
                  <a:lnTo>
                    <a:pt x="25791" y="500"/>
                  </a:lnTo>
                  <a:lnTo>
                    <a:pt x="25404" y="438"/>
                  </a:lnTo>
                  <a:lnTo>
                    <a:pt x="25014" y="382"/>
                  </a:lnTo>
                  <a:lnTo>
                    <a:pt x="24621" y="330"/>
                  </a:lnTo>
                  <a:lnTo>
                    <a:pt x="24226" y="285"/>
                  </a:lnTo>
                  <a:lnTo>
                    <a:pt x="23828" y="244"/>
                  </a:lnTo>
                  <a:lnTo>
                    <a:pt x="23427" y="209"/>
                  </a:lnTo>
                  <a:lnTo>
                    <a:pt x="23024" y="179"/>
                  </a:lnTo>
                  <a:lnTo>
                    <a:pt x="22622" y="145"/>
                  </a:lnTo>
                  <a:lnTo>
                    <a:pt x="22227" y="115"/>
                  </a:lnTo>
                  <a:lnTo>
                    <a:pt x="21838" y="88"/>
                  </a:lnTo>
                  <a:lnTo>
                    <a:pt x="21455" y="64"/>
                  </a:lnTo>
                  <a:lnTo>
                    <a:pt x="21079" y="44"/>
                  </a:lnTo>
                  <a:lnTo>
                    <a:pt x="20709" y="28"/>
                  </a:lnTo>
                  <a:lnTo>
                    <a:pt x="20345" y="16"/>
                  </a:lnTo>
                  <a:lnTo>
                    <a:pt x="19988" y="7"/>
                  </a:lnTo>
                  <a:lnTo>
                    <a:pt x="19636" y="1"/>
                  </a:lnTo>
                  <a:lnTo>
                    <a:pt x="19291" y="0"/>
                  </a:lnTo>
                  <a:lnTo>
                    <a:pt x="18341" y="13"/>
                  </a:lnTo>
                  <a:lnTo>
                    <a:pt x="17415" y="52"/>
                  </a:lnTo>
                  <a:lnTo>
                    <a:pt x="16514" y="117"/>
                  </a:lnTo>
                  <a:lnTo>
                    <a:pt x="15636" y="208"/>
                  </a:lnTo>
                  <a:lnTo>
                    <a:pt x="14783" y="326"/>
                  </a:lnTo>
                  <a:lnTo>
                    <a:pt x="13954" y="469"/>
                  </a:lnTo>
                  <a:lnTo>
                    <a:pt x="13150" y="639"/>
                  </a:lnTo>
                  <a:lnTo>
                    <a:pt x="12370" y="834"/>
                  </a:lnTo>
                  <a:lnTo>
                    <a:pt x="11614" y="1056"/>
                  </a:lnTo>
                  <a:lnTo>
                    <a:pt x="10882" y="1304"/>
                  </a:lnTo>
                  <a:lnTo>
                    <a:pt x="10166" y="1576"/>
                  </a:lnTo>
                  <a:lnTo>
                    <a:pt x="9475" y="1870"/>
                  </a:lnTo>
                  <a:lnTo>
                    <a:pt x="8810" y="2187"/>
                  </a:lnTo>
                  <a:lnTo>
                    <a:pt x="8170" y="2527"/>
                  </a:lnTo>
                  <a:lnTo>
                    <a:pt x="7554" y="2889"/>
                  </a:lnTo>
                  <a:lnTo>
                    <a:pt x="6964" y="3273"/>
                  </a:lnTo>
                  <a:lnTo>
                    <a:pt x="6400" y="3680"/>
                  </a:lnTo>
                  <a:lnTo>
                    <a:pt x="5860" y="4110"/>
                  </a:lnTo>
                  <a:lnTo>
                    <a:pt x="5345" y="4562"/>
                  </a:lnTo>
                  <a:lnTo>
                    <a:pt x="4856" y="5036"/>
                  </a:lnTo>
                  <a:lnTo>
                    <a:pt x="4383" y="5532"/>
                  </a:lnTo>
                  <a:lnTo>
                    <a:pt x="3933" y="6049"/>
                  </a:lnTo>
                  <a:lnTo>
                    <a:pt x="3508" y="6586"/>
                  </a:lnTo>
                  <a:lnTo>
                    <a:pt x="3108" y="7144"/>
                  </a:lnTo>
                  <a:lnTo>
                    <a:pt x="2731" y="7723"/>
                  </a:lnTo>
                  <a:lnTo>
                    <a:pt x="2379" y="8322"/>
                  </a:lnTo>
                  <a:lnTo>
                    <a:pt x="2051" y="8943"/>
                  </a:lnTo>
                  <a:lnTo>
                    <a:pt x="1748" y="9583"/>
                  </a:lnTo>
                  <a:lnTo>
                    <a:pt x="1469" y="10245"/>
                  </a:lnTo>
                  <a:lnTo>
                    <a:pt x="1214" y="10927"/>
                  </a:lnTo>
                  <a:lnTo>
                    <a:pt x="983" y="11628"/>
                  </a:lnTo>
                  <a:lnTo>
                    <a:pt x="777" y="12346"/>
                  </a:lnTo>
                  <a:lnTo>
                    <a:pt x="594" y="13082"/>
                  </a:lnTo>
                  <a:lnTo>
                    <a:pt x="437" y="13834"/>
                  </a:lnTo>
                  <a:lnTo>
                    <a:pt x="303" y="14603"/>
                  </a:lnTo>
                  <a:lnTo>
                    <a:pt x="194" y="15390"/>
                  </a:lnTo>
                  <a:lnTo>
                    <a:pt x="109" y="16193"/>
                  </a:lnTo>
                  <a:lnTo>
                    <a:pt x="48" y="17014"/>
                  </a:lnTo>
                  <a:lnTo>
                    <a:pt x="12" y="178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654964" y="3722662"/>
              <a:ext cx="65205" cy="57830"/>
            </a:xfrm>
            <a:custGeom>
              <a:avLst/>
              <a:pathLst>
                <a:path w="65205" h="57830">
                  <a:moveTo>
                    <a:pt x="65205" y="32737"/>
                  </a:moveTo>
                  <a:lnTo>
                    <a:pt x="65195" y="33892"/>
                  </a:lnTo>
                  <a:lnTo>
                    <a:pt x="65164" y="35018"/>
                  </a:lnTo>
                  <a:lnTo>
                    <a:pt x="65112" y="36115"/>
                  </a:lnTo>
                  <a:lnTo>
                    <a:pt x="65040" y="37184"/>
                  </a:lnTo>
                  <a:lnTo>
                    <a:pt x="64947" y="38224"/>
                  </a:lnTo>
                  <a:lnTo>
                    <a:pt x="64833" y="39235"/>
                  </a:lnTo>
                  <a:lnTo>
                    <a:pt x="64699" y="40217"/>
                  </a:lnTo>
                  <a:lnTo>
                    <a:pt x="64543" y="41170"/>
                  </a:lnTo>
                  <a:lnTo>
                    <a:pt x="64368" y="42095"/>
                  </a:lnTo>
                  <a:lnTo>
                    <a:pt x="64171" y="42990"/>
                  </a:lnTo>
                  <a:lnTo>
                    <a:pt x="63946" y="43850"/>
                  </a:lnTo>
                  <a:lnTo>
                    <a:pt x="63702" y="44683"/>
                  </a:lnTo>
                  <a:lnTo>
                    <a:pt x="63438" y="45490"/>
                  </a:lnTo>
                  <a:lnTo>
                    <a:pt x="63157" y="46271"/>
                  </a:lnTo>
                  <a:lnTo>
                    <a:pt x="62856" y="47026"/>
                  </a:lnTo>
                  <a:lnTo>
                    <a:pt x="62536" y="47755"/>
                  </a:lnTo>
                  <a:lnTo>
                    <a:pt x="62197" y="48458"/>
                  </a:lnTo>
                  <a:lnTo>
                    <a:pt x="61840" y="49135"/>
                  </a:lnTo>
                  <a:lnTo>
                    <a:pt x="61463" y="49786"/>
                  </a:lnTo>
                  <a:lnTo>
                    <a:pt x="61068" y="50410"/>
                  </a:lnTo>
                  <a:lnTo>
                    <a:pt x="60645" y="51010"/>
                  </a:lnTo>
                  <a:lnTo>
                    <a:pt x="60205" y="51585"/>
                  </a:lnTo>
                  <a:lnTo>
                    <a:pt x="59746" y="52136"/>
                  </a:lnTo>
                  <a:lnTo>
                    <a:pt x="59269" y="52662"/>
                  </a:lnTo>
                  <a:lnTo>
                    <a:pt x="58775" y="53165"/>
                  </a:lnTo>
                  <a:lnTo>
                    <a:pt x="58262" y="53643"/>
                  </a:lnTo>
                  <a:lnTo>
                    <a:pt x="57731" y="54097"/>
                  </a:lnTo>
                  <a:lnTo>
                    <a:pt x="57183" y="54526"/>
                  </a:lnTo>
                  <a:lnTo>
                    <a:pt x="56616" y="54931"/>
                  </a:lnTo>
                  <a:lnTo>
                    <a:pt x="56032" y="55312"/>
                  </a:lnTo>
                  <a:lnTo>
                    <a:pt x="55420" y="55661"/>
                  </a:lnTo>
                  <a:lnTo>
                    <a:pt x="54790" y="55988"/>
                  </a:lnTo>
                  <a:lnTo>
                    <a:pt x="54143" y="56294"/>
                  </a:lnTo>
                  <a:lnTo>
                    <a:pt x="53477" y="56578"/>
                  </a:lnTo>
                  <a:lnTo>
                    <a:pt x="52794" y="56841"/>
                  </a:lnTo>
                  <a:lnTo>
                    <a:pt x="52092" y="57082"/>
                  </a:lnTo>
                  <a:lnTo>
                    <a:pt x="51373" y="57301"/>
                  </a:lnTo>
                  <a:lnTo>
                    <a:pt x="50635" y="57499"/>
                  </a:lnTo>
                  <a:lnTo>
                    <a:pt x="49880" y="57676"/>
                  </a:lnTo>
                  <a:lnTo>
                    <a:pt x="49106" y="57830"/>
                  </a:lnTo>
                  <a:lnTo>
                    <a:pt x="47442" y="49871"/>
                  </a:lnTo>
                  <a:lnTo>
                    <a:pt x="47993" y="49747"/>
                  </a:lnTo>
                  <a:lnTo>
                    <a:pt x="48529" y="49610"/>
                  </a:lnTo>
                  <a:lnTo>
                    <a:pt x="49050" y="49459"/>
                  </a:lnTo>
                  <a:lnTo>
                    <a:pt x="49558" y="49295"/>
                  </a:lnTo>
                  <a:lnTo>
                    <a:pt x="50051" y="49117"/>
                  </a:lnTo>
                  <a:lnTo>
                    <a:pt x="50529" y="48926"/>
                  </a:lnTo>
                  <a:lnTo>
                    <a:pt x="50993" y="48722"/>
                  </a:lnTo>
                  <a:lnTo>
                    <a:pt x="51443" y="48504"/>
                  </a:lnTo>
                  <a:lnTo>
                    <a:pt x="51878" y="48272"/>
                  </a:lnTo>
                  <a:lnTo>
                    <a:pt x="52299" y="48027"/>
                  </a:lnTo>
                  <a:lnTo>
                    <a:pt x="52706" y="47767"/>
                  </a:lnTo>
                  <a:lnTo>
                    <a:pt x="53100" y="47489"/>
                  </a:lnTo>
                  <a:lnTo>
                    <a:pt x="53480" y="47195"/>
                  </a:lnTo>
                  <a:lnTo>
                    <a:pt x="53846" y="46883"/>
                  </a:lnTo>
                  <a:lnTo>
                    <a:pt x="54199" y="46554"/>
                  </a:lnTo>
                  <a:lnTo>
                    <a:pt x="54539" y="46208"/>
                  </a:lnTo>
                  <a:lnTo>
                    <a:pt x="54865" y="45845"/>
                  </a:lnTo>
                  <a:lnTo>
                    <a:pt x="55177" y="45466"/>
                  </a:lnTo>
                  <a:lnTo>
                    <a:pt x="55476" y="45068"/>
                  </a:lnTo>
                  <a:lnTo>
                    <a:pt x="55762" y="44654"/>
                  </a:lnTo>
                  <a:lnTo>
                    <a:pt x="56025" y="44222"/>
                  </a:lnTo>
                  <a:lnTo>
                    <a:pt x="56274" y="43769"/>
                  </a:lnTo>
                  <a:lnTo>
                    <a:pt x="56510" y="43297"/>
                  </a:lnTo>
                  <a:lnTo>
                    <a:pt x="56733" y="42805"/>
                  </a:lnTo>
                  <a:lnTo>
                    <a:pt x="56942" y="42293"/>
                  </a:lnTo>
                  <a:lnTo>
                    <a:pt x="57138" y="41762"/>
                  </a:lnTo>
                  <a:lnTo>
                    <a:pt x="57320" y="41210"/>
                  </a:lnTo>
                  <a:lnTo>
                    <a:pt x="57489" y="40639"/>
                  </a:lnTo>
                  <a:lnTo>
                    <a:pt x="57644" y="40048"/>
                  </a:lnTo>
                  <a:lnTo>
                    <a:pt x="57785" y="39438"/>
                  </a:lnTo>
                  <a:lnTo>
                    <a:pt x="57914" y="38806"/>
                  </a:lnTo>
                  <a:lnTo>
                    <a:pt x="58028" y="38152"/>
                  </a:lnTo>
                  <a:lnTo>
                    <a:pt x="58129" y="37475"/>
                  </a:lnTo>
                  <a:lnTo>
                    <a:pt x="58217" y="36776"/>
                  </a:lnTo>
                  <a:lnTo>
                    <a:pt x="58291" y="36054"/>
                  </a:lnTo>
                  <a:lnTo>
                    <a:pt x="58352" y="35310"/>
                  </a:lnTo>
                  <a:lnTo>
                    <a:pt x="58399" y="34543"/>
                  </a:lnTo>
                  <a:lnTo>
                    <a:pt x="58433" y="33754"/>
                  </a:lnTo>
                  <a:lnTo>
                    <a:pt x="58453" y="32942"/>
                  </a:lnTo>
                  <a:lnTo>
                    <a:pt x="58460" y="32108"/>
                  </a:lnTo>
                  <a:lnTo>
                    <a:pt x="58454" y="31235"/>
                  </a:lnTo>
                  <a:lnTo>
                    <a:pt x="58437" y="30381"/>
                  </a:lnTo>
                  <a:lnTo>
                    <a:pt x="58407" y="29544"/>
                  </a:lnTo>
                  <a:lnTo>
                    <a:pt x="58366" y="28726"/>
                  </a:lnTo>
                  <a:lnTo>
                    <a:pt x="58314" y="27926"/>
                  </a:lnTo>
                  <a:lnTo>
                    <a:pt x="58249" y="27143"/>
                  </a:lnTo>
                  <a:lnTo>
                    <a:pt x="58173" y="26379"/>
                  </a:lnTo>
                  <a:lnTo>
                    <a:pt x="58086" y="25632"/>
                  </a:lnTo>
                  <a:lnTo>
                    <a:pt x="57986" y="24904"/>
                  </a:lnTo>
                  <a:lnTo>
                    <a:pt x="57875" y="24193"/>
                  </a:lnTo>
                  <a:lnTo>
                    <a:pt x="57742" y="23502"/>
                  </a:lnTo>
                  <a:lnTo>
                    <a:pt x="57593" y="22833"/>
                  </a:lnTo>
                  <a:lnTo>
                    <a:pt x="57429" y="22186"/>
                  </a:lnTo>
                  <a:lnTo>
                    <a:pt x="57249" y="21560"/>
                  </a:lnTo>
                  <a:lnTo>
                    <a:pt x="57055" y="20955"/>
                  </a:lnTo>
                  <a:lnTo>
                    <a:pt x="56845" y="20373"/>
                  </a:lnTo>
                  <a:lnTo>
                    <a:pt x="56619" y="19811"/>
                  </a:lnTo>
                  <a:lnTo>
                    <a:pt x="56379" y="19272"/>
                  </a:lnTo>
                  <a:lnTo>
                    <a:pt x="56123" y="18754"/>
                  </a:lnTo>
                  <a:lnTo>
                    <a:pt x="55852" y="18257"/>
                  </a:lnTo>
                  <a:lnTo>
                    <a:pt x="55556" y="17774"/>
                  </a:lnTo>
                  <a:lnTo>
                    <a:pt x="55244" y="17315"/>
                  </a:lnTo>
                  <a:lnTo>
                    <a:pt x="54915" y="16878"/>
                  </a:lnTo>
                  <a:lnTo>
                    <a:pt x="54571" y="16466"/>
                  </a:lnTo>
                  <a:lnTo>
                    <a:pt x="54210" y="16076"/>
                  </a:lnTo>
                  <a:lnTo>
                    <a:pt x="53833" y="15710"/>
                  </a:lnTo>
                  <a:lnTo>
                    <a:pt x="53440" y="15367"/>
                  </a:lnTo>
                  <a:lnTo>
                    <a:pt x="53031" y="15048"/>
                  </a:lnTo>
                  <a:lnTo>
                    <a:pt x="52606" y="14752"/>
                  </a:lnTo>
                  <a:lnTo>
                    <a:pt x="52164" y="14480"/>
                  </a:lnTo>
                  <a:lnTo>
                    <a:pt x="51695" y="14232"/>
                  </a:lnTo>
                  <a:lnTo>
                    <a:pt x="51204" y="14010"/>
                  </a:lnTo>
                  <a:lnTo>
                    <a:pt x="50691" y="13815"/>
                  </a:lnTo>
                  <a:lnTo>
                    <a:pt x="50157" y="13645"/>
                  </a:lnTo>
                  <a:lnTo>
                    <a:pt x="49601" y="13502"/>
                  </a:lnTo>
                  <a:lnTo>
                    <a:pt x="49023" y="13384"/>
                  </a:lnTo>
                  <a:lnTo>
                    <a:pt x="48424" y="13293"/>
                  </a:lnTo>
                  <a:lnTo>
                    <a:pt x="47804" y="13228"/>
                  </a:lnTo>
                  <a:lnTo>
                    <a:pt x="47162" y="13189"/>
                  </a:lnTo>
                  <a:lnTo>
                    <a:pt x="46498" y="13176"/>
                  </a:lnTo>
                  <a:lnTo>
                    <a:pt x="46046" y="13183"/>
                  </a:lnTo>
                  <a:lnTo>
                    <a:pt x="45608" y="13206"/>
                  </a:lnTo>
                  <a:lnTo>
                    <a:pt x="45183" y="13244"/>
                  </a:lnTo>
                  <a:lnTo>
                    <a:pt x="44771" y="13298"/>
                  </a:lnTo>
                  <a:lnTo>
                    <a:pt x="44373" y="13367"/>
                  </a:lnTo>
                  <a:lnTo>
                    <a:pt x="43989" y="13451"/>
                  </a:lnTo>
                  <a:lnTo>
                    <a:pt x="43618" y="13550"/>
                  </a:lnTo>
                  <a:lnTo>
                    <a:pt x="43260" y="13665"/>
                  </a:lnTo>
                  <a:lnTo>
                    <a:pt x="42916" y="13795"/>
                  </a:lnTo>
                  <a:lnTo>
                    <a:pt x="42586" y="13940"/>
                  </a:lnTo>
                  <a:lnTo>
                    <a:pt x="42265" y="14104"/>
                  </a:lnTo>
                  <a:lnTo>
                    <a:pt x="41952" y="14291"/>
                  </a:lnTo>
                  <a:lnTo>
                    <a:pt x="41647" y="14500"/>
                  </a:lnTo>
                  <a:lnTo>
                    <a:pt x="41348" y="14732"/>
                  </a:lnTo>
                  <a:lnTo>
                    <a:pt x="41057" y="14986"/>
                  </a:lnTo>
                  <a:lnTo>
                    <a:pt x="40772" y="15262"/>
                  </a:lnTo>
                  <a:lnTo>
                    <a:pt x="40495" y="15561"/>
                  </a:lnTo>
                  <a:lnTo>
                    <a:pt x="40226" y="15883"/>
                  </a:lnTo>
                  <a:lnTo>
                    <a:pt x="39963" y="16227"/>
                  </a:lnTo>
                  <a:lnTo>
                    <a:pt x="39708" y="16593"/>
                  </a:lnTo>
                  <a:lnTo>
                    <a:pt x="39449" y="16984"/>
                  </a:lnTo>
                  <a:lnTo>
                    <a:pt x="39193" y="17403"/>
                  </a:lnTo>
                  <a:lnTo>
                    <a:pt x="38941" y="17848"/>
                  </a:lnTo>
                  <a:lnTo>
                    <a:pt x="38693" y="18320"/>
                  </a:lnTo>
                  <a:lnTo>
                    <a:pt x="38448" y="18819"/>
                  </a:lnTo>
                  <a:lnTo>
                    <a:pt x="38207" y="19345"/>
                  </a:lnTo>
                  <a:lnTo>
                    <a:pt x="37970" y="19899"/>
                  </a:lnTo>
                  <a:lnTo>
                    <a:pt x="37736" y="20479"/>
                  </a:lnTo>
                  <a:lnTo>
                    <a:pt x="37506" y="21086"/>
                  </a:lnTo>
                  <a:lnTo>
                    <a:pt x="37279" y="21720"/>
                  </a:lnTo>
                  <a:lnTo>
                    <a:pt x="37044" y="22375"/>
                  </a:lnTo>
                  <a:lnTo>
                    <a:pt x="36804" y="23063"/>
                  </a:lnTo>
                  <a:lnTo>
                    <a:pt x="36562" y="23785"/>
                  </a:lnTo>
                  <a:lnTo>
                    <a:pt x="36315" y="24540"/>
                  </a:lnTo>
                  <a:lnTo>
                    <a:pt x="36065" y="25329"/>
                  </a:lnTo>
                  <a:lnTo>
                    <a:pt x="35811" y="26150"/>
                  </a:lnTo>
                  <a:lnTo>
                    <a:pt x="35554" y="27005"/>
                  </a:lnTo>
                  <a:lnTo>
                    <a:pt x="35293" y="27893"/>
                  </a:lnTo>
                  <a:lnTo>
                    <a:pt x="35029" y="28815"/>
                  </a:lnTo>
                  <a:lnTo>
                    <a:pt x="34761" y="29769"/>
                  </a:lnTo>
                  <a:lnTo>
                    <a:pt x="34543" y="30556"/>
                  </a:lnTo>
                  <a:lnTo>
                    <a:pt x="34320" y="31334"/>
                  </a:lnTo>
                  <a:lnTo>
                    <a:pt x="34093" y="32103"/>
                  </a:lnTo>
                  <a:lnTo>
                    <a:pt x="33862" y="32863"/>
                  </a:lnTo>
                  <a:lnTo>
                    <a:pt x="33625" y="33614"/>
                  </a:lnTo>
                  <a:lnTo>
                    <a:pt x="33385" y="34356"/>
                  </a:lnTo>
                  <a:lnTo>
                    <a:pt x="33140" y="35089"/>
                  </a:lnTo>
                  <a:lnTo>
                    <a:pt x="32890" y="35813"/>
                  </a:lnTo>
                  <a:lnTo>
                    <a:pt x="32636" y="36528"/>
                  </a:lnTo>
                  <a:lnTo>
                    <a:pt x="32378" y="37234"/>
                  </a:lnTo>
                  <a:lnTo>
                    <a:pt x="32102" y="37918"/>
                  </a:lnTo>
                  <a:lnTo>
                    <a:pt x="31815" y="38585"/>
                  </a:lnTo>
                  <a:lnTo>
                    <a:pt x="31516" y="39235"/>
                  </a:lnTo>
                  <a:lnTo>
                    <a:pt x="31205" y="39868"/>
                  </a:lnTo>
                  <a:lnTo>
                    <a:pt x="30882" y="40483"/>
                  </a:lnTo>
                  <a:lnTo>
                    <a:pt x="30548" y="41082"/>
                  </a:lnTo>
                  <a:lnTo>
                    <a:pt x="30202" y="41663"/>
                  </a:lnTo>
                  <a:lnTo>
                    <a:pt x="29845" y="42228"/>
                  </a:lnTo>
                  <a:lnTo>
                    <a:pt x="29476" y="42775"/>
                  </a:lnTo>
                  <a:lnTo>
                    <a:pt x="29095" y="43305"/>
                  </a:lnTo>
                  <a:lnTo>
                    <a:pt x="28691" y="43816"/>
                  </a:lnTo>
                  <a:lnTo>
                    <a:pt x="28271" y="44305"/>
                  </a:lnTo>
                  <a:lnTo>
                    <a:pt x="27835" y="44773"/>
                  </a:lnTo>
                  <a:lnTo>
                    <a:pt x="27382" y="45219"/>
                  </a:lnTo>
                  <a:lnTo>
                    <a:pt x="26914" y="45644"/>
                  </a:lnTo>
                  <a:lnTo>
                    <a:pt x="26429" y="46047"/>
                  </a:lnTo>
                  <a:lnTo>
                    <a:pt x="25928" y="46428"/>
                  </a:lnTo>
                  <a:lnTo>
                    <a:pt x="25411" y="46788"/>
                  </a:lnTo>
                  <a:lnTo>
                    <a:pt x="24878" y="47126"/>
                  </a:lnTo>
                  <a:lnTo>
                    <a:pt x="24328" y="47442"/>
                  </a:lnTo>
                  <a:lnTo>
                    <a:pt x="23758" y="47733"/>
                  </a:lnTo>
                  <a:lnTo>
                    <a:pt x="23162" y="47993"/>
                  </a:lnTo>
                  <a:lnTo>
                    <a:pt x="22542" y="48222"/>
                  </a:lnTo>
                  <a:lnTo>
                    <a:pt x="21896" y="48421"/>
                  </a:lnTo>
                  <a:lnTo>
                    <a:pt x="21225" y="48589"/>
                  </a:lnTo>
                  <a:lnTo>
                    <a:pt x="20529" y="48727"/>
                  </a:lnTo>
                  <a:lnTo>
                    <a:pt x="19808" y="48834"/>
                  </a:lnTo>
                  <a:lnTo>
                    <a:pt x="19061" y="48910"/>
                  </a:lnTo>
                  <a:lnTo>
                    <a:pt x="18290" y="48956"/>
                  </a:lnTo>
                  <a:lnTo>
                    <a:pt x="17493" y="48971"/>
                  </a:lnTo>
                  <a:lnTo>
                    <a:pt x="16563" y="48950"/>
                  </a:lnTo>
                  <a:lnTo>
                    <a:pt x="15661" y="48887"/>
                  </a:lnTo>
                  <a:lnTo>
                    <a:pt x="14789" y="48781"/>
                  </a:lnTo>
                  <a:lnTo>
                    <a:pt x="13945" y="48633"/>
                  </a:lnTo>
                  <a:lnTo>
                    <a:pt x="13131" y="48443"/>
                  </a:lnTo>
                  <a:lnTo>
                    <a:pt x="12345" y="48210"/>
                  </a:lnTo>
                  <a:lnTo>
                    <a:pt x="11587" y="47936"/>
                  </a:lnTo>
                  <a:lnTo>
                    <a:pt x="10859" y="47619"/>
                  </a:lnTo>
                  <a:lnTo>
                    <a:pt x="10159" y="47259"/>
                  </a:lnTo>
                  <a:lnTo>
                    <a:pt x="9488" y="46858"/>
                  </a:lnTo>
                  <a:lnTo>
                    <a:pt x="8835" y="46412"/>
                  </a:lnTo>
                  <a:lnTo>
                    <a:pt x="8206" y="45939"/>
                  </a:lnTo>
                  <a:lnTo>
                    <a:pt x="7601" y="45437"/>
                  </a:lnTo>
                  <a:lnTo>
                    <a:pt x="7020" y="44908"/>
                  </a:lnTo>
                  <a:lnTo>
                    <a:pt x="6464" y="44351"/>
                  </a:lnTo>
                  <a:lnTo>
                    <a:pt x="5932" y="43766"/>
                  </a:lnTo>
                  <a:lnTo>
                    <a:pt x="5424" y="43153"/>
                  </a:lnTo>
                  <a:lnTo>
                    <a:pt x="4941" y="42512"/>
                  </a:lnTo>
                  <a:lnTo>
                    <a:pt x="4482" y="41843"/>
                  </a:lnTo>
                  <a:lnTo>
                    <a:pt x="4047" y="41147"/>
                  </a:lnTo>
                  <a:lnTo>
                    <a:pt x="3636" y="40417"/>
                  </a:lnTo>
                  <a:lnTo>
                    <a:pt x="3248" y="39668"/>
                  </a:lnTo>
                  <a:lnTo>
                    <a:pt x="2884" y="38899"/>
                  </a:lnTo>
                  <a:lnTo>
                    <a:pt x="2543" y="38110"/>
                  </a:lnTo>
                  <a:lnTo>
                    <a:pt x="2225" y="37302"/>
                  </a:lnTo>
                  <a:lnTo>
                    <a:pt x="1931" y="36473"/>
                  </a:lnTo>
                  <a:lnTo>
                    <a:pt x="1661" y="35625"/>
                  </a:lnTo>
                  <a:lnTo>
                    <a:pt x="1413" y="34757"/>
                  </a:lnTo>
                  <a:lnTo>
                    <a:pt x="1189" y="33870"/>
                  </a:lnTo>
                  <a:lnTo>
                    <a:pt x="989" y="32962"/>
                  </a:lnTo>
                  <a:lnTo>
                    <a:pt x="801" y="32033"/>
                  </a:lnTo>
                  <a:lnTo>
                    <a:pt x="633" y="31097"/>
                  </a:lnTo>
                  <a:lnTo>
                    <a:pt x="484" y="30155"/>
                  </a:lnTo>
                  <a:lnTo>
                    <a:pt x="356" y="29206"/>
                  </a:lnTo>
                  <a:lnTo>
                    <a:pt x="247" y="28252"/>
                  </a:lnTo>
                  <a:lnTo>
                    <a:pt x="158" y="27291"/>
                  </a:lnTo>
                  <a:lnTo>
                    <a:pt x="89" y="26323"/>
                  </a:lnTo>
                  <a:lnTo>
                    <a:pt x="39" y="25350"/>
                  </a:lnTo>
                  <a:lnTo>
                    <a:pt x="9" y="24370"/>
                  </a:lnTo>
                  <a:lnTo>
                    <a:pt x="0" y="23384"/>
                  </a:lnTo>
                  <a:lnTo>
                    <a:pt x="9" y="22309"/>
                  </a:lnTo>
                  <a:lnTo>
                    <a:pt x="39" y="21263"/>
                  </a:lnTo>
                  <a:lnTo>
                    <a:pt x="89" y="20244"/>
                  </a:lnTo>
                  <a:lnTo>
                    <a:pt x="158" y="19254"/>
                  </a:lnTo>
                  <a:lnTo>
                    <a:pt x="247" y="18291"/>
                  </a:lnTo>
                  <a:lnTo>
                    <a:pt x="356" y="17356"/>
                  </a:lnTo>
                  <a:lnTo>
                    <a:pt x="484" y="16449"/>
                  </a:lnTo>
                  <a:lnTo>
                    <a:pt x="633" y="15570"/>
                  </a:lnTo>
                  <a:lnTo>
                    <a:pt x="801" y="14718"/>
                  </a:lnTo>
                  <a:lnTo>
                    <a:pt x="989" y="13895"/>
                  </a:lnTo>
                  <a:lnTo>
                    <a:pt x="1195" y="13089"/>
                  </a:lnTo>
                  <a:lnTo>
                    <a:pt x="1417" y="12309"/>
                  </a:lnTo>
                  <a:lnTo>
                    <a:pt x="1655" y="11553"/>
                  </a:lnTo>
                  <a:lnTo>
                    <a:pt x="1910" y="10823"/>
                  </a:lnTo>
                  <a:lnTo>
                    <a:pt x="2181" y="10118"/>
                  </a:lnTo>
                  <a:lnTo>
                    <a:pt x="2467" y="9438"/>
                  </a:lnTo>
                  <a:lnTo>
                    <a:pt x="2771" y="8783"/>
                  </a:lnTo>
                  <a:lnTo>
                    <a:pt x="3090" y="8153"/>
                  </a:lnTo>
                  <a:lnTo>
                    <a:pt x="3425" y="7549"/>
                  </a:lnTo>
                  <a:lnTo>
                    <a:pt x="3777" y="6970"/>
                  </a:lnTo>
                  <a:lnTo>
                    <a:pt x="4135" y="6406"/>
                  </a:lnTo>
                  <a:lnTo>
                    <a:pt x="4507" y="5865"/>
                  </a:lnTo>
                  <a:lnTo>
                    <a:pt x="4894" y="5348"/>
                  </a:lnTo>
                  <a:lnTo>
                    <a:pt x="5295" y="4854"/>
                  </a:lnTo>
                  <a:lnTo>
                    <a:pt x="5711" y="4384"/>
                  </a:lnTo>
                  <a:lnTo>
                    <a:pt x="6141" y="3937"/>
                  </a:lnTo>
                  <a:lnTo>
                    <a:pt x="6585" y="3513"/>
                  </a:lnTo>
                  <a:lnTo>
                    <a:pt x="7044" y="3113"/>
                  </a:lnTo>
                  <a:lnTo>
                    <a:pt x="7517" y="2736"/>
                  </a:lnTo>
                  <a:lnTo>
                    <a:pt x="8004" y="2383"/>
                  </a:lnTo>
                  <a:lnTo>
                    <a:pt x="8503" y="2051"/>
                  </a:lnTo>
                  <a:lnTo>
                    <a:pt x="9011" y="1741"/>
                  </a:lnTo>
                  <a:lnTo>
                    <a:pt x="9529" y="1451"/>
                  </a:lnTo>
                  <a:lnTo>
                    <a:pt x="10055" y="1181"/>
                  </a:lnTo>
                  <a:lnTo>
                    <a:pt x="10590" y="933"/>
                  </a:lnTo>
                  <a:lnTo>
                    <a:pt x="11134" y="705"/>
                  </a:lnTo>
                  <a:lnTo>
                    <a:pt x="11687" y="497"/>
                  </a:lnTo>
                  <a:lnTo>
                    <a:pt x="12249" y="311"/>
                  </a:lnTo>
                  <a:lnTo>
                    <a:pt x="12820" y="145"/>
                  </a:lnTo>
                  <a:lnTo>
                    <a:pt x="13400" y="0"/>
                  </a:lnTo>
                  <a:lnTo>
                    <a:pt x="15694" y="7779"/>
                  </a:lnTo>
                  <a:lnTo>
                    <a:pt x="15267" y="7920"/>
                  </a:lnTo>
                  <a:lnTo>
                    <a:pt x="14848" y="8071"/>
                  </a:lnTo>
                  <a:lnTo>
                    <a:pt x="14439" y="8233"/>
                  </a:lnTo>
                  <a:lnTo>
                    <a:pt x="14039" y="8405"/>
                  </a:lnTo>
                  <a:lnTo>
                    <a:pt x="13648" y="8589"/>
                  </a:lnTo>
                  <a:lnTo>
                    <a:pt x="13266" y="8783"/>
                  </a:lnTo>
                  <a:lnTo>
                    <a:pt x="12892" y="8988"/>
                  </a:lnTo>
                  <a:lnTo>
                    <a:pt x="12528" y="9204"/>
                  </a:lnTo>
                  <a:lnTo>
                    <a:pt x="12173" y="9431"/>
                  </a:lnTo>
                  <a:lnTo>
                    <a:pt x="11826" y="9668"/>
                  </a:lnTo>
                  <a:lnTo>
                    <a:pt x="11490" y="9918"/>
                  </a:lnTo>
                  <a:lnTo>
                    <a:pt x="11165" y="10181"/>
                  </a:lnTo>
                  <a:lnTo>
                    <a:pt x="10850" y="10457"/>
                  </a:lnTo>
                  <a:lnTo>
                    <a:pt x="10546" y="10747"/>
                  </a:lnTo>
                  <a:lnTo>
                    <a:pt x="10253" y="11051"/>
                  </a:lnTo>
                  <a:lnTo>
                    <a:pt x="9970" y="11368"/>
                  </a:lnTo>
                  <a:lnTo>
                    <a:pt x="9699" y="11698"/>
                  </a:lnTo>
                  <a:lnTo>
                    <a:pt x="9438" y="12042"/>
                  </a:lnTo>
                  <a:lnTo>
                    <a:pt x="9188" y="12400"/>
                  </a:lnTo>
                  <a:lnTo>
                    <a:pt x="8948" y="12771"/>
                  </a:lnTo>
                  <a:lnTo>
                    <a:pt x="8711" y="13156"/>
                  </a:lnTo>
                  <a:lnTo>
                    <a:pt x="8486" y="13557"/>
                  </a:lnTo>
                  <a:lnTo>
                    <a:pt x="8273" y="13973"/>
                  </a:lnTo>
                  <a:lnTo>
                    <a:pt x="8071" y="14404"/>
                  </a:lnTo>
                  <a:lnTo>
                    <a:pt x="7880" y="14851"/>
                  </a:lnTo>
                  <a:lnTo>
                    <a:pt x="7702" y="15313"/>
                  </a:lnTo>
                  <a:lnTo>
                    <a:pt x="7535" y="15790"/>
                  </a:lnTo>
                  <a:lnTo>
                    <a:pt x="7380" y="16282"/>
                  </a:lnTo>
                  <a:lnTo>
                    <a:pt x="7236" y="16790"/>
                  </a:lnTo>
                  <a:lnTo>
                    <a:pt x="7105" y="17313"/>
                  </a:lnTo>
                  <a:lnTo>
                    <a:pt x="6985" y="17843"/>
                  </a:lnTo>
                  <a:lnTo>
                    <a:pt x="6878" y="18392"/>
                  </a:lnTo>
                  <a:lnTo>
                    <a:pt x="6784" y="18959"/>
                  </a:lnTo>
                  <a:lnTo>
                    <a:pt x="6702" y="19543"/>
                  </a:lnTo>
                  <a:lnTo>
                    <a:pt x="6633" y="20146"/>
                  </a:lnTo>
                  <a:lnTo>
                    <a:pt x="6576" y="20766"/>
                  </a:lnTo>
                  <a:lnTo>
                    <a:pt x="6532" y="21405"/>
                  </a:lnTo>
                  <a:lnTo>
                    <a:pt x="6500" y="22062"/>
                  </a:lnTo>
                  <a:lnTo>
                    <a:pt x="6481" y="22736"/>
                  </a:lnTo>
                  <a:lnTo>
                    <a:pt x="6475" y="23429"/>
                  </a:lnTo>
                  <a:lnTo>
                    <a:pt x="6483" y="24350"/>
                  </a:lnTo>
                  <a:lnTo>
                    <a:pt x="6507" y="25242"/>
                  </a:lnTo>
                  <a:lnTo>
                    <a:pt x="6548" y="26105"/>
                  </a:lnTo>
                  <a:lnTo>
                    <a:pt x="6605" y="26940"/>
                  </a:lnTo>
                  <a:lnTo>
                    <a:pt x="6677" y="27746"/>
                  </a:lnTo>
                  <a:lnTo>
                    <a:pt x="6767" y="28523"/>
                  </a:lnTo>
                  <a:lnTo>
                    <a:pt x="6872" y="29271"/>
                  </a:lnTo>
                  <a:lnTo>
                    <a:pt x="6993" y="29991"/>
                  </a:lnTo>
                  <a:lnTo>
                    <a:pt x="7131" y="30681"/>
                  </a:lnTo>
                  <a:lnTo>
                    <a:pt x="7285" y="31343"/>
                  </a:lnTo>
                  <a:lnTo>
                    <a:pt x="7444" y="31970"/>
                  </a:lnTo>
                  <a:lnTo>
                    <a:pt x="7617" y="32574"/>
                  </a:lnTo>
                  <a:lnTo>
                    <a:pt x="7804" y="33154"/>
                  </a:lnTo>
                  <a:lnTo>
                    <a:pt x="8004" y="33710"/>
                  </a:lnTo>
                  <a:lnTo>
                    <a:pt x="8218" y="34244"/>
                  </a:lnTo>
                  <a:lnTo>
                    <a:pt x="8445" y="34754"/>
                  </a:lnTo>
                  <a:lnTo>
                    <a:pt x="8685" y="35240"/>
                  </a:lnTo>
                  <a:lnTo>
                    <a:pt x="8939" y="35704"/>
                  </a:lnTo>
                  <a:lnTo>
                    <a:pt x="9207" y="36143"/>
                  </a:lnTo>
                  <a:lnTo>
                    <a:pt x="9488" y="36560"/>
                  </a:lnTo>
                  <a:lnTo>
                    <a:pt x="9773" y="36945"/>
                  </a:lnTo>
                  <a:lnTo>
                    <a:pt x="10069" y="37308"/>
                  </a:lnTo>
                  <a:lnTo>
                    <a:pt x="10377" y="37650"/>
                  </a:lnTo>
                  <a:lnTo>
                    <a:pt x="10697" y="37970"/>
                  </a:lnTo>
                  <a:lnTo>
                    <a:pt x="11028" y="38269"/>
                  </a:lnTo>
                  <a:lnTo>
                    <a:pt x="11371" y="38546"/>
                  </a:lnTo>
                  <a:lnTo>
                    <a:pt x="11726" y="38801"/>
                  </a:lnTo>
                  <a:lnTo>
                    <a:pt x="12093" y="39035"/>
                  </a:lnTo>
                  <a:lnTo>
                    <a:pt x="12471" y="39247"/>
                  </a:lnTo>
                  <a:lnTo>
                    <a:pt x="12861" y="39438"/>
                  </a:lnTo>
                  <a:lnTo>
                    <a:pt x="13251" y="39609"/>
                  </a:lnTo>
                  <a:lnTo>
                    <a:pt x="13649" y="39762"/>
                  </a:lnTo>
                  <a:lnTo>
                    <a:pt x="14053" y="39896"/>
                  </a:lnTo>
                  <a:lnTo>
                    <a:pt x="14465" y="40013"/>
                  </a:lnTo>
                  <a:lnTo>
                    <a:pt x="14884" y="40112"/>
                  </a:lnTo>
                  <a:lnTo>
                    <a:pt x="15311" y="40193"/>
                  </a:lnTo>
                  <a:lnTo>
                    <a:pt x="15744" y="40256"/>
                  </a:lnTo>
                  <a:lnTo>
                    <a:pt x="16185" y="40301"/>
                  </a:lnTo>
                  <a:lnTo>
                    <a:pt x="16633" y="40328"/>
                  </a:lnTo>
                  <a:lnTo>
                    <a:pt x="17088" y="40337"/>
                  </a:lnTo>
                  <a:lnTo>
                    <a:pt x="17566" y="40328"/>
                  </a:lnTo>
                  <a:lnTo>
                    <a:pt x="18027" y="40301"/>
                  </a:lnTo>
                  <a:lnTo>
                    <a:pt x="18472" y="40256"/>
                  </a:lnTo>
                  <a:lnTo>
                    <a:pt x="18901" y="40193"/>
                  </a:lnTo>
                  <a:lnTo>
                    <a:pt x="19314" y="40112"/>
                  </a:lnTo>
                  <a:lnTo>
                    <a:pt x="19711" y="40013"/>
                  </a:lnTo>
                  <a:lnTo>
                    <a:pt x="20091" y="39896"/>
                  </a:lnTo>
                  <a:lnTo>
                    <a:pt x="20455" y="39762"/>
                  </a:lnTo>
                  <a:lnTo>
                    <a:pt x="20803" y="39609"/>
                  </a:lnTo>
                  <a:lnTo>
                    <a:pt x="21135" y="39438"/>
                  </a:lnTo>
                  <a:lnTo>
                    <a:pt x="21445" y="39239"/>
                  </a:lnTo>
                  <a:lnTo>
                    <a:pt x="21747" y="39022"/>
                  </a:lnTo>
                  <a:lnTo>
                    <a:pt x="22039" y="38786"/>
                  </a:lnTo>
                  <a:lnTo>
                    <a:pt x="22322" y="38531"/>
                  </a:lnTo>
                  <a:lnTo>
                    <a:pt x="22597" y="38257"/>
                  </a:lnTo>
                  <a:lnTo>
                    <a:pt x="22862" y="37965"/>
                  </a:lnTo>
                  <a:lnTo>
                    <a:pt x="23118" y="37653"/>
                  </a:lnTo>
                  <a:lnTo>
                    <a:pt x="23366" y="37322"/>
                  </a:lnTo>
                  <a:lnTo>
                    <a:pt x="23604" y="36973"/>
                  </a:lnTo>
                  <a:lnTo>
                    <a:pt x="23833" y="36605"/>
                  </a:lnTo>
                  <a:lnTo>
                    <a:pt x="24056" y="36217"/>
                  </a:lnTo>
                  <a:lnTo>
                    <a:pt x="24276" y="35810"/>
                  </a:lnTo>
                  <a:lnTo>
                    <a:pt x="24492" y="35382"/>
                  </a:lnTo>
                  <a:lnTo>
                    <a:pt x="24704" y="34935"/>
                  </a:lnTo>
                  <a:lnTo>
                    <a:pt x="24913" y="34469"/>
                  </a:lnTo>
                  <a:lnTo>
                    <a:pt x="25118" y="33982"/>
                  </a:lnTo>
                  <a:lnTo>
                    <a:pt x="25319" y="33476"/>
                  </a:lnTo>
                  <a:lnTo>
                    <a:pt x="25517" y="32950"/>
                  </a:lnTo>
                  <a:lnTo>
                    <a:pt x="25711" y="32404"/>
                  </a:lnTo>
                  <a:lnTo>
                    <a:pt x="25902" y="31838"/>
                  </a:lnTo>
                  <a:lnTo>
                    <a:pt x="26084" y="31243"/>
                  </a:lnTo>
                  <a:lnTo>
                    <a:pt x="26269" y="30627"/>
                  </a:lnTo>
                  <a:lnTo>
                    <a:pt x="26458" y="29991"/>
                  </a:lnTo>
                  <a:lnTo>
                    <a:pt x="26650" y="29334"/>
                  </a:lnTo>
                  <a:lnTo>
                    <a:pt x="26846" y="28656"/>
                  </a:lnTo>
                  <a:lnTo>
                    <a:pt x="27046" y="27958"/>
                  </a:lnTo>
                  <a:lnTo>
                    <a:pt x="27249" y="27239"/>
                  </a:lnTo>
                  <a:lnTo>
                    <a:pt x="27456" y="26499"/>
                  </a:lnTo>
                  <a:lnTo>
                    <a:pt x="27667" y="25739"/>
                  </a:lnTo>
                  <a:lnTo>
                    <a:pt x="27881" y="24958"/>
                  </a:lnTo>
                  <a:lnTo>
                    <a:pt x="28099" y="24177"/>
                  </a:lnTo>
                  <a:lnTo>
                    <a:pt x="28321" y="23402"/>
                  </a:lnTo>
                  <a:lnTo>
                    <a:pt x="28548" y="22630"/>
                  </a:lnTo>
                  <a:lnTo>
                    <a:pt x="28780" y="21864"/>
                  </a:lnTo>
                  <a:lnTo>
                    <a:pt x="29016" y="21101"/>
                  </a:lnTo>
                  <a:lnTo>
                    <a:pt x="29257" y="20344"/>
                  </a:lnTo>
                  <a:lnTo>
                    <a:pt x="29502" y="19590"/>
                  </a:lnTo>
                  <a:lnTo>
                    <a:pt x="29751" y="18842"/>
                  </a:lnTo>
                  <a:lnTo>
                    <a:pt x="30005" y="18097"/>
                  </a:lnTo>
                  <a:lnTo>
                    <a:pt x="30264" y="17358"/>
                  </a:lnTo>
                  <a:lnTo>
                    <a:pt x="30532" y="16620"/>
                  </a:lnTo>
                  <a:lnTo>
                    <a:pt x="30814" y="15899"/>
                  </a:lnTo>
                  <a:lnTo>
                    <a:pt x="31111" y="15195"/>
                  </a:lnTo>
                  <a:lnTo>
                    <a:pt x="31422" y="14508"/>
                  </a:lnTo>
                  <a:lnTo>
                    <a:pt x="31748" y="13839"/>
                  </a:lnTo>
                  <a:lnTo>
                    <a:pt x="32088" y="13186"/>
                  </a:lnTo>
                  <a:lnTo>
                    <a:pt x="32442" y="12551"/>
                  </a:lnTo>
                  <a:lnTo>
                    <a:pt x="32811" y="11933"/>
                  </a:lnTo>
                  <a:lnTo>
                    <a:pt x="33194" y="11331"/>
                  </a:lnTo>
                  <a:lnTo>
                    <a:pt x="33592" y="10747"/>
                  </a:lnTo>
                  <a:lnTo>
                    <a:pt x="33997" y="10183"/>
                  </a:lnTo>
                  <a:lnTo>
                    <a:pt x="34423" y="9643"/>
                  </a:lnTo>
                  <a:lnTo>
                    <a:pt x="34868" y="9126"/>
                  </a:lnTo>
                  <a:lnTo>
                    <a:pt x="35333" y="8632"/>
                  </a:lnTo>
                  <a:lnTo>
                    <a:pt x="35818" y="8161"/>
                  </a:lnTo>
                  <a:lnTo>
                    <a:pt x="36322" y="7714"/>
                  </a:lnTo>
                  <a:lnTo>
                    <a:pt x="36847" y="7291"/>
                  </a:lnTo>
                  <a:lnTo>
                    <a:pt x="37391" y="6891"/>
                  </a:lnTo>
                  <a:lnTo>
                    <a:pt x="37955" y="6514"/>
                  </a:lnTo>
                  <a:lnTo>
                    <a:pt x="38538" y="6160"/>
                  </a:lnTo>
                  <a:lnTo>
                    <a:pt x="39147" y="5827"/>
                  </a:lnTo>
                  <a:lnTo>
                    <a:pt x="39785" y="5529"/>
                  </a:lnTo>
                  <a:lnTo>
                    <a:pt x="40453" y="5266"/>
                  </a:lnTo>
                  <a:lnTo>
                    <a:pt x="41150" y="5038"/>
                  </a:lnTo>
                  <a:lnTo>
                    <a:pt x="41877" y="4845"/>
                  </a:lnTo>
                  <a:lnTo>
                    <a:pt x="42634" y="4687"/>
                  </a:lnTo>
                  <a:lnTo>
                    <a:pt x="43421" y="4564"/>
                  </a:lnTo>
                  <a:lnTo>
                    <a:pt x="44237" y="4477"/>
                  </a:lnTo>
                  <a:lnTo>
                    <a:pt x="45083" y="4424"/>
                  </a:lnTo>
                  <a:lnTo>
                    <a:pt x="45958" y="4407"/>
                  </a:lnTo>
                  <a:lnTo>
                    <a:pt x="47768" y="4476"/>
                  </a:lnTo>
                  <a:lnTo>
                    <a:pt x="49493" y="4685"/>
                  </a:lnTo>
                  <a:lnTo>
                    <a:pt x="51132" y="5034"/>
                  </a:lnTo>
                  <a:lnTo>
                    <a:pt x="52686" y="5522"/>
                  </a:lnTo>
                  <a:lnTo>
                    <a:pt x="54154" y="6149"/>
                  </a:lnTo>
                  <a:lnTo>
                    <a:pt x="55537" y="6916"/>
                  </a:lnTo>
                  <a:lnTo>
                    <a:pt x="56834" y="7822"/>
                  </a:lnTo>
                  <a:lnTo>
                    <a:pt x="58046" y="8867"/>
                  </a:lnTo>
                  <a:lnTo>
                    <a:pt x="59173" y="10052"/>
                  </a:lnTo>
                  <a:lnTo>
                    <a:pt x="60214" y="11377"/>
                  </a:lnTo>
                  <a:lnTo>
                    <a:pt x="61162" y="12845"/>
                  </a:lnTo>
                  <a:lnTo>
                    <a:pt x="62011" y="14462"/>
                  </a:lnTo>
                  <a:lnTo>
                    <a:pt x="62759" y="16227"/>
                  </a:lnTo>
                  <a:lnTo>
                    <a:pt x="63408" y="18140"/>
                  </a:lnTo>
                  <a:lnTo>
                    <a:pt x="63957" y="20202"/>
                  </a:lnTo>
                  <a:lnTo>
                    <a:pt x="64407" y="22412"/>
                  </a:lnTo>
                  <a:lnTo>
                    <a:pt x="64756" y="24771"/>
                  </a:lnTo>
                  <a:lnTo>
                    <a:pt x="65006" y="27278"/>
                  </a:lnTo>
                  <a:lnTo>
                    <a:pt x="65155" y="299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654964" y="3654668"/>
              <a:ext cx="65205" cy="61923"/>
            </a:xfrm>
            <a:custGeom>
              <a:avLst/>
              <a:pathLst>
                <a:path w="65205" h="61923">
                  <a:moveTo>
                    <a:pt x="49151" y="5935"/>
                  </a:moveTo>
                  <a:lnTo>
                    <a:pt x="49804" y="6382"/>
                  </a:lnTo>
                  <a:lnTo>
                    <a:pt x="50450" y="6838"/>
                  </a:lnTo>
                  <a:lnTo>
                    <a:pt x="51088" y="7306"/>
                  </a:lnTo>
                  <a:lnTo>
                    <a:pt x="51720" y="7785"/>
                  </a:lnTo>
                  <a:lnTo>
                    <a:pt x="52344" y="8274"/>
                  </a:lnTo>
                  <a:lnTo>
                    <a:pt x="52961" y="8774"/>
                  </a:lnTo>
                  <a:lnTo>
                    <a:pt x="53571" y="9285"/>
                  </a:lnTo>
                  <a:lnTo>
                    <a:pt x="54173" y="9806"/>
                  </a:lnTo>
                  <a:lnTo>
                    <a:pt x="54769" y="10339"/>
                  </a:lnTo>
                  <a:lnTo>
                    <a:pt x="55357" y="10882"/>
                  </a:lnTo>
                  <a:lnTo>
                    <a:pt x="55934" y="11439"/>
                  </a:lnTo>
                  <a:lnTo>
                    <a:pt x="56497" y="12012"/>
                  </a:lnTo>
                  <a:lnTo>
                    <a:pt x="57046" y="12601"/>
                  </a:lnTo>
                  <a:lnTo>
                    <a:pt x="57580" y="13206"/>
                  </a:lnTo>
                  <a:lnTo>
                    <a:pt x="58100" y="13828"/>
                  </a:lnTo>
                  <a:lnTo>
                    <a:pt x="58606" y="14465"/>
                  </a:lnTo>
                  <a:lnTo>
                    <a:pt x="59097" y="15119"/>
                  </a:lnTo>
                  <a:lnTo>
                    <a:pt x="59573" y="15789"/>
                  </a:lnTo>
                  <a:lnTo>
                    <a:pt x="60036" y="16475"/>
                  </a:lnTo>
                  <a:lnTo>
                    <a:pt x="60484" y="17178"/>
                  </a:lnTo>
                  <a:lnTo>
                    <a:pt x="60907" y="17890"/>
                  </a:lnTo>
                  <a:lnTo>
                    <a:pt x="61313" y="18622"/>
                  </a:lnTo>
                  <a:lnTo>
                    <a:pt x="61702" y="19376"/>
                  </a:lnTo>
                  <a:lnTo>
                    <a:pt x="62074" y="20149"/>
                  </a:lnTo>
                  <a:lnTo>
                    <a:pt x="62428" y="20944"/>
                  </a:lnTo>
                  <a:lnTo>
                    <a:pt x="62766" y="21759"/>
                  </a:lnTo>
                  <a:lnTo>
                    <a:pt x="63087" y="22595"/>
                  </a:lnTo>
                  <a:lnTo>
                    <a:pt x="63390" y="23452"/>
                  </a:lnTo>
                  <a:lnTo>
                    <a:pt x="63677" y="24329"/>
                  </a:lnTo>
                  <a:lnTo>
                    <a:pt x="63946" y="25227"/>
                  </a:lnTo>
                  <a:lnTo>
                    <a:pt x="64185" y="26140"/>
                  </a:lnTo>
                  <a:lnTo>
                    <a:pt x="64399" y="27078"/>
                  </a:lnTo>
                  <a:lnTo>
                    <a:pt x="64588" y="28043"/>
                  </a:lnTo>
                  <a:lnTo>
                    <a:pt x="64752" y="29034"/>
                  </a:lnTo>
                  <a:lnTo>
                    <a:pt x="64891" y="30050"/>
                  </a:lnTo>
                  <a:lnTo>
                    <a:pt x="65004" y="31093"/>
                  </a:lnTo>
                  <a:lnTo>
                    <a:pt x="65092" y="32162"/>
                  </a:lnTo>
                  <a:lnTo>
                    <a:pt x="65155" y="33257"/>
                  </a:lnTo>
                  <a:lnTo>
                    <a:pt x="65193" y="34378"/>
                  </a:lnTo>
                  <a:lnTo>
                    <a:pt x="65205" y="35525"/>
                  </a:lnTo>
                  <a:lnTo>
                    <a:pt x="65185" y="36840"/>
                  </a:lnTo>
                  <a:lnTo>
                    <a:pt x="65123" y="38121"/>
                  </a:lnTo>
                  <a:lnTo>
                    <a:pt x="65019" y="39369"/>
                  </a:lnTo>
                  <a:lnTo>
                    <a:pt x="64874" y="40584"/>
                  </a:lnTo>
                  <a:lnTo>
                    <a:pt x="64688" y="41765"/>
                  </a:lnTo>
                  <a:lnTo>
                    <a:pt x="64461" y="42913"/>
                  </a:lnTo>
                  <a:lnTo>
                    <a:pt x="64192" y="44028"/>
                  </a:lnTo>
                  <a:lnTo>
                    <a:pt x="63881" y="45109"/>
                  </a:lnTo>
                  <a:lnTo>
                    <a:pt x="63530" y="46158"/>
                  </a:lnTo>
                  <a:lnTo>
                    <a:pt x="63137" y="47173"/>
                  </a:lnTo>
                  <a:lnTo>
                    <a:pt x="62708" y="48145"/>
                  </a:lnTo>
                  <a:lnTo>
                    <a:pt x="62250" y="49085"/>
                  </a:lnTo>
                  <a:lnTo>
                    <a:pt x="61762" y="49991"/>
                  </a:lnTo>
                  <a:lnTo>
                    <a:pt x="61244" y="50864"/>
                  </a:lnTo>
                  <a:lnTo>
                    <a:pt x="60697" y="51703"/>
                  </a:lnTo>
                  <a:lnTo>
                    <a:pt x="60120" y="52510"/>
                  </a:lnTo>
                  <a:lnTo>
                    <a:pt x="59514" y="53283"/>
                  </a:lnTo>
                  <a:lnTo>
                    <a:pt x="58877" y="54022"/>
                  </a:lnTo>
                  <a:lnTo>
                    <a:pt x="58211" y="54729"/>
                  </a:lnTo>
                  <a:lnTo>
                    <a:pt x="57516" y="55402"/>
                  </a:lnTo>
                  <a:lnTo>
                    <a:pt x="56784" y="56042"/>
                  </a:lnTo>
                  <a:lnTo>
                    <a:pt x="56028" y="56649"/>
                  </a:lnTo>
                  <a:lnTo>
                    <a:pt x="55248" y="57222"/>
                  </a:lnTo>
                  <a:lnTo>
                    <a:pt x="54443" y="57762"/>
                  </a:lnTo>
                  <a:lnTo>
                    <a:pt x="53614" y="58269"/>
                  </a:lnTo>
                  <a:lnTo>
                    <a:pt x="52761" y="58742"/>
                  </a:lnTo>
                  <a:lnTo>
                    <a:pt x="51884" y="59183"/>
                  </a:lnTo>
                  <a:lnTo>
                    <a:pt x="50982" y="59590"/>
                  </a:lnTo>
                  <a:lnTo>
                    <a:pt x="50056" y="59963"/>
                  </a:lnTo>
                  <a:lnTo>
                    <a:pt x="49106" y="60304"/>
                  </a:lnTo>
                  <a:lnTo>
                    <a:pt x="48128" y="60611"/>
                  </a:lnTo>
                  <a:lnTo>
                    <a:pt x="47137" y="60886"/>
                  </a:lnTo>
                  <a:lnTo>
                    <a:pt x="46132" y="61129"/>
                  </a:lnTo>
                  <a:lnTo>
                    <a:pt x="45113" y="61340"/>
                  </a:lnTo>
                  <a:lnTo>
                    <a:pt x="44081" y="61518"/>
                  </a:lnTo>
                  <a:lnTo>
                    <a:pt x="43035" y="61664"/>
                  </a:lnTo>
                  <a:lnTo>
                    <a:pt x="41976" y="61777"/>
                  </a:lnTo>
                  <a:lnTo>
                    <a:pt x="40904" y="61858"/>
                  </a:lnTo>
                  <a:lnTo>
                    <a:pt x="39818" y="61906"/>
                  </a:lnTo>
                  <a:lnTo>
                    <a:pt x="38718" y="61923"/>
                  </a:lnTo>
                  <a:lnTo>
                    <a:pt x="37608" y="61910"/>
                  </a:lnTo>
                  <a:lnTo>
                    <a:pt x="36509" y="61874"/>
                  </a:lnTo>
                  <a:lnTo>
                    <a:pt x="35421" y="61813"/>
                  </a:lnTo>
                  <a:lnTo>
                    <a:pt x="34344" y="61728"/>
                  </a:lnTo>
                  <a:lnTo>
                    <a:pt x="33277" y="61619"/>
                  </a:lnTo>
                  <a:lnTo>
                    <a:pt x="32221" y="61485"/>
                  </a:lnTo>
                  <a:lnTo>
                    <a:pt x="31176" y="61328"/>
                  </a:lnTo>
                  <a:lnTo>
                    <a:pt x="30142" y="61145"/>
                  </a:lnTo>
                  <a:lnTo>
                    <a:pt x="29118" y="60939"/>
                  </a:lnTo>
                  <a:lnTo>
                    <a:pt x="28105" y="60708"/>
                  </a:lnTo>
                  <a:lnTo>
                    <a:pt x="27106" y="60455"/>
                  </a:lnTo>
                  <a:lnTo>
                    <a:pt x="26121" y="60181"/>
                  </a:lnTo>
                  <a:lnTo>
                    <a:pt x="25152" y="59887"/>
                  </a:lnTo>
                  <a:lnTo>
                    <a:pt x="24199" y="59572"/>
                  </a:lnTo>
                  <a:lnTo>
                    <a:pt x="23260" y="59236"/>
                  </a:lnTo>
                  <a:lnTo>
                    <a:pt x="22337" y="58879"/>
                  </a:lnTo>
                  <a:lnTo>
                    <a:pt x="21429" y="58502"/>
                  </a:lnTo>
                  <a:lnTo>
                    <a:pt x="20536" y="58104"/>
                  </a:lnTo>
                  <a:lnTo>
                    <a:pt x="19659" y="57685"/>
                  </a:lnTo>
                  <a:lnTo>
                    <a:pt x="18797" y="57246"/>
                  </a:lnTo>
                  <a:lnTo>
                    <a:pt x="17942" y="56786"/>
                  </a:lnTo>
                  <a:lnTo>
                    <a:pt x="17104" y="56307"/>
                  </a:lnTo>
                  <a:lnTo>
                    <a:pt x="16283" y="55808"/>
                  </a:lnTo>
                  <a:lnTo>
                    <a:pt x="15480" y="55289"/>
                  </a:lnTo>
                  <a:lnTo>
                    <a:pt x="14693" y="54750"/>
                  </a:lnTo>
                  <a:lnTo>
                    <a:pt x="13924" y="54191"/>
                  </a:lnTo>
                  <a:lnTo>
                    <a:pt x="13172" y="53613"/>
                  </a:lnTo>
                  <a:lnTo>
                    <a:pt x="12436" y="53015"/>
                  </a:lnTo>
                  <a:lnTo>
                    <a:pt x="11718" y="52397"/>
                  </a:lnTo>
                  <a:lnTo>
                    <a:pt x="11017" y="51759"/>
                  </a:lnTo>
                  <a:lnTo>
                    <a:pt x="10326" y="51104"/>
                  </a:lnTo>
                  <a:lnTo>
                    <a:pt x="9657" y="50432"/>
                  </a:lnTo>
                  <a:lnTo>
                    <a:pt x="9010" y="49744"/>
                  </a:lnTo>
                  <a:lnTo>
                    <a:pt x="8384" y="49040"/>
                  </a:lnTo>
                  <a:lnTo>
                    <a:pt x="7779" y="48319"/>
                  </a:lnTo>
                  <a:lnTo>
                    <a:pt x="7196" y="47583"/>
                  </a:lnTo>
                  <a:lnTo>
                    <a:pt x="6635" y="46830"/>
                  </a:lnTo>
                  <a:lnTo>
                    <a:pt x="6096" y="46061"/>
                  </a:lnTo>
                  <a:lnTo>
                    <a:pt x="5578" y="45276"/>
                  </a:lnTo>
                  <a:lnTo>
                    <a:pt x="5081" y="44474"/>
                  </a:lnTo>
                  <a:lnTo>
                    <a:pt x="4607" y="43649"/>
                  </a:lnTo>
                  <a:lnTo>
                    <a:pt x="4155" y="42809"/>
                  </a:lnTo>
                  <a:lnTo>
                    <a:pt x="3725" y="41954"/>
                  </a:lnTo>
                  <a:lnTo>
                    <a:pt x="3318" y="41085"/>
                  </a:lnTo>
                  <a:lnTo>
                    <a:pt x="2934" y="40202"/>
                  </a:lnTo>
                  <a:lnTo>
                    <a:pt x="2572" y="39305"/>
                  </a:lnTo>
                  <a:lnTo>
                    <a:pt x="2232" y="38393"/>
                  </a:lnTo>
                  <a:lnTo>
                    <a:pt x="1915" y="37466"/>
                  </a:lnTo>
                  <a:lnTo>
                    <a:pt x="1621" y="36526"/>
                  </a:lnTo>
                  <a:lnTo>
                    <a:pt x="1349" y="35570"/>
                  </a:lnTo>
                  <a:lnTo>
                    <a:pt x="1092" y="34602"/>
                  </a:lnTo>
                  <a:lnTo>
                    <a:pt x="863" y="33622"/>
                  </a:lnTo>
                  <a:lnTo>
                    <a:pt x="661" y="32631"/>
                  </a:lnTo>
                  <a:lnTo>
                    <a:pt x="485" y="31627"/>
                  </a:lnTo>
                  <a:lnTo>
                    <a:pt x="337" y="30613"/>
                  </a:lnTo>
                  <a:lnTo>
                    <a:pt x="215" y="29586"/>
                  </a:lnTo>
                  <a:lnTo>
                    <a:pt x="121" y="28548"/>
                  </a:lnTo>
                  <a:lnTo>
                    <a:pt x="53" y="27497"/>
                  </a:lnTo>
                  <a:lnTo>
                    <a:pt x="13" y="26436"/>
                  </a:lnTo>
                  <a:lnTo>
                    <a:pt x="0" y="25362"/>
                  </a:lnTo>
                  <a:lnTo>
                    <a:pt x="13" y="24216"/>
                  </a:lnTo>
                  <a:lnTo>
                    <a:pt x="53" y="23099"/>
                  </a:lnTo>
                  <a:lnTo>
                    <a:pt x="121" y="22011"/>
                  </a:lnTo>
                  <a:lnTo>
                    <a:pt x="215" y="20952"/>
                  </a:lnTo>
                  <a:lnTo>
                    <a:pt x="337" y="19921"/>
                  </a:lnTo>
                  <a:lnTo>
                    <a:pt x="485" y="18919"/>
                  </a:lnTo>
                  <a:lnTo>
                    <a:pt x="661" y="17946"/>
                  </a:lnTo>
                  <a:lnTo>
                    <a:pt x="863" y="17002"/>
                  </a:lnTo>
                  <a:lnTo>
                    <a:pt x="1092" y="16086"/>
                  </a:lnTo>
                  <a:lnTo>
                    <a:pt x="1349" y="15199"/>
                  </a:lnTo>
                  <a:lnTo>
                    <a:pt x="1618" y="14339"/>
                  </a:lnTo>
                  <a:lnTo>
                    <a:pt x="1904" y="13505"/>
                  </a:lnTo>
                  <a:lnTo>
                    <a:pt x="2208" y="12695"/>
                  </a:lnTo>
                  <a:lnTo>
                    <a:pt x="2529" y="11911"/>
                  </a:lnTo>
                  <a:lnTo>
                    <a:pt x="2866" y="11152"/>
                  </a:lnTo>
                  <a:lnTo>
                    <a:pt x="3221" y="10418"/>
                  </a:lnTo>
                  <a:lnTo>
                    <a:pt x="3593" y="9709"/>
                  </a:lnTo>
                  <a:lnTo>
                    <a:pt x="3982" y="9026"/>
                  </a:lnTo>
                  <a:lnTo>
                    <a:pt x="4388" y="8367"/>
                  </a:lnTo>
                  <a:lnTo>
                    <a:pt x="4811" y="7734"/>
                  </a:lnTo>
                  <a:lnTo>
                    <a:pt x="5249" y="7126"/>
                  </a:lnTo>
                  <a:lnTo>
                    <a:pt x="5700" y="6542"/>
                  </a:lnTo>
                  <a:lnTo>
                    <a:pt x="6163" y="5982"/>
                  </a:lnTo>
                  <a:lnTo>
                    <a:pt x="6639" y="5446"/>
                  </a:lnTo>
                  <a:lnTo>
                    <a:pt x="7127" y="4935"/>
                  </a:lnTo>
                  <a:lnTo>
                    <a:pt x="7628" y="4448"/>
                  </a:lnTo>
                  <a:lnTo>
                    <a:pt x="8142" y="3985"/>
                  </a:lnTo>
                  <a:lnTo>
                    <a:pt x="8668" y="3547"/>
                  </a:lnTo>
                  <a:lnTo>
                    <a:pt x="9207" y="3133"/>
                  </a:lnTo>
                  <a:lnTo>
                    <a:pt x="9758" y="2743"/>
                  </a:lnTo>
                  <a:lnTo>
                    <a:pt x="10317" y="2375"/>
                  </a:lnTo>
                  <a:lnTo>
                    <a:pt x="10880" y="2029"/>
                  </a:lnTo>
                  <a:lnTo>
                    <a:pt x="11447" y="1702"/>
                  </a:lnTo>
                  <a:lnTo>
                    <a:pt x="12017" y="1397"/>
                  </a:lnTo>
                  <a:lnTo>
                    <a:pt x="12591" y="1112"/>
                  </a:lnTo>
                  <a:lnTo>
                    <a:pt x="13168" y="849"/>
                  </a:lnTo>
                  <a:lnTo>
                    <a:pt x="13749" y="605"/>
                  </a:lnTo>
                  <a:lnTo>
                    <a:pt x="14334" y="383"/>
                  </a:lnTo>
                  <a:lnTo>
                    <a:pt x="14922" y="181"/>
                  </a:lnTo>
                  <a:lnTo>
                    <a:pt x="15514" y="0"/>
                  </a:lnTo>
                  <a:lnTo>
                    <a:pt x="17987" y="8094"/>
                  </a:lnTo>
                  <a:lnTo>
                    <a:pt x="17566" y="8236"/>
                  </a:lnTo>
                  <a:lnTo>
                    <a:pt x="17149" y="8393"/>
                  </a:lnTo>
                  <a:lnTo>
                    <a:pt x="16735" y="8563"/>
                  </a:lnTo>
                  <a:lnTo>
                    <a:pt x="16325" y="8749"/>
                  </a:lnTo>
                  <a:lnTo>
                    <a:pt x="15919" y="8948"/>
                  </a:lnTo>
                  <a:lnTo>
                    <a:pt x="15516" y="9162"/>
                  </a:lnTo>
                  <a:lnTo>
                    <a:pt x="15116" y="9391"/>
                  </a:lnTo>
                  <a:lnTo>
                    <a:pt x="14721" y="9634"/>
                  </a:lnTo>
                  <a:lnTo>
                    <a:pt x="14329" y="9891"/>
                  </a:lnTo>
                  <a:lnTo>
                    <a:pt x="13940" y="10163"/>
                  </a:lnTo>
                  <a:lnTo>
                    <a:pt x="13549" y="10450"/>
                  </a:lnTo>
                  <a:lnTo>
                    <a:pt x="13167" y="10753"/>
                  </a:lnTo>
                  <a:lnTo>
                    <a:pt x="12793" y="11072"/>
                  </a:lnTo>
                  <a:lnTo>
                    <a:pt x="12429" y="11407"/>
                  </a:lnTo>
                  <a:lnTo>
                    <a:pt x="12074" y="11759"/>
                  </a:lnTo>
                  <a:lnTo>
                    <a:pt x="11728" y="12127"/>
                  </a:lnTo>
                  <a:lnTo>
                    <a:pt x="11390" y="12511"/>
                  </a:lnTo>
                  <a:lnTo>
                    <a:pt x="11062" y="12911"/>
                  </a:lnTo>
                  <a:lnTo>
                    <a:pt x="10743" y="13328"/>
                  </a:lnTo>
                  <a:lnTo>
                    <a:pt x="10432" y="13760"/>
                  </a:lnTo>
                  <a:lnTo>
                    <a:pt x="10124" y="14200"/>
                  </a:lnTo>
                  <a:lnTo>
                    <a:pt x="9830" y="14658"/>
                  </a:lnTo>
                  <a:lnTo>
                    <a:pt x="9549" y="15132"/>
                  </a:lnTo>
                  <a:lnTo>
                    <a:pt x="9281" y="15624"/>
                  </a:lnTo>
                  <a:lnTo>
                    <a:pt x="9027" y="16132"/>
                  </a:lnTo>
                  <a:lnTo>
                    <a:pt x="8787" y="16658"/>
                  </a:lnTo>
                  <a:lnTo>
                    <a:pt x="8559" y="17201"/>
                  </a:lnTo>
                  <a:lnTo>
                    <a:pt x="8346" y="17761"/>
                  </a:lnTo>
                  <a:lnTo>
                    <a:pt x="8146" y="18338"/>
                  </a:lnTo>
                  <a:lnTo>
                    <a:pt x="7959" y="18932"/>
                  </a:lnTo>
                  <a:lnTo>
                    <a:pt x="7780" y="19535"/>
                  </a:lnTo>
                  <a:lnTo>
                    <a:pt x="7619" y="20157"/>
                  </a:lnTo>
                  <a:lnTo>
                    <a:pt x="7477" y="20797"/>
                  </a:lnTo>
                  <a:lnTo>
                    <a:pt x="7355" y="21457"/>
                  </a:lnTo>
                  <a:lnTo>
                    <a:pt x="7251" y="22136"/>
                  </a:lnTo>
                  <a:lnTo>
                    <a:pt x="7166" y="22833"/>
                  </a:lnTo>
                  <a:lnTo>
                    <a:pt x="7100" y="23550"/>
                  </a:lnTo>
                  <a:lnTo>
                    <a:pt x="7053" y="24285"/>
                  </a:lnTo>
                  <a:lnTo>
                    <a:pt x="7024" y="25039"/>
                  </a:lnTo>
                  <a:lnTo>
                    <a:pt x="7015" y="25812"/>
                  </a:lnTo>
                  <a:lnTo>
                    <a:pt x="7039" y="27111"/>
                  </a:lnTo>
                  <a:lnTo>
                    <a:pt x="7112" y="28381"/>
                  </a:lnTo>
                  <a:lnTo>
                    <a:pt x="7233" y="29622"/>
                  </a:lnTo>
                  <a:lnTo>
                    <a:pt x="7403" y="30834"/>
                  </a:lnTo>
                  <a:lnTo>
                    <a:pt x="7622" y="32018"/>
                  </a:lnTo>
                  <a:lnTo>
                    <a:pt x="7889" y="33173"/>
                  </a:lnTo>
                  <a:lnTo>
                    <a:pt x="8205" y="34299"/>
                  </a:lnTo>
                  <a:lnTo>
                    <a:pt x="8569" y="35396"/>
                  </a:lnTo>
                  <a:lnTo>
                    <a:pt x="8982" y="36464"/>
                  </a:lnTo>
                  <a:lnTo>
                    <a:pt x="9443" y="37504"/>
                  </a:lnTo>
                  <a:lnTo>
                    <a:pt x="9939" y="38514"/>
                  </a:lnTo>
                  <a:lnTo>
                    <a:pt x="10472" y="39492"/>
                  </a:lnTo>
                  <a:lnTo>
                    <a:pt x="11043" y="40438"/>
                  </a:lnTo>
                  <a:lnTo>
                    <a:pt x="11652" y="41353"/>
                  </a:lnTo>
                  <a:lnTo>
                    <a:pt x="12299" y="42237"/>
                  </a:lnTo>
                  <a:lnTo>
                    <a:pt x="12983" y="43089"/>
                  </a:lnTo>
                  <a:lnTo>
                    <a:pt x="13705" y="43910"/>
                  </a:lnTo>
                  <a:lnTo>
                    <a:pt x="14465" y="44699"/>
                  </a:lnTo>
                  <a:lnTo>
                    <a:pt x="15263" y="45457"/>
                  </a:lnTo>
                  <a:lnTo>
                    <a:pt x="16099" y="46183"/>
                  </a:lnTo>
                  <a:lnTo>
                    <a:pt x="16960" y="46877"/>
                  </a:lnTo>
                  <a:lnTo>
                    <a:pt x="17854" y="47536"/>
                  </a:lnTo>
                  <a:lnTo>
                    <a:pt x="18781" y="48161"/>
                  </a:lnTo>
                  <a:lnTo>
                    <a:pt x="19739" y="48752"/>
                  </a:lnTo>
                  <a:lnTo>
                    <a:pt x="20730" y="49309"/>
                  </a:lnTo>
                  <a:lnTo>
                    <a:pt x="21754" y="49831"/>
                  </a:lnTo>
                  <a:lnTo>
                    <a:pt x="22810" y="50320"/>
                  </a:lnTo>
                  <a:lnTo>
                    <a:pt x="23898" y="50774"/>
                  </a:lnTo>
                  <a:lnTo>
                    <a:pt x="25019" y="51194"/>
                  </a:lnTo>
                  <a:lnTo>
                    <a:pt x="26172" y="51580"/>
                  </a:lnTo>
                  <a:lnTo>
                    <a:pt x="27343" y="51930"/>
                  </a:lnTo>
                  <a:lnTo>
                    <a:pt x="28535" y="52243"/>
                  </a:lnTo>
                  <a:lnTo>
                    <a:pt x="29750" y="52520"/>
                  </a:lnTo>
                  <a:lnTo>
                    <a:pt x="30985" y="52760"/>
                  </a:lnTo>
                  <a:lnTo>
                    <a:pt x="32243" y="52962"/>
                  </a:lnTo>
                  <a:lnTo>
                    <a:pt x="33522" y="53128"/>
                  </a:lnTo>
                  <a:lnTo>
                    <a:pt x="34822" y="53257"/>
                  </a:lnTo>
                  <a:lnTo>
                    <a:pt x="36144" y="53350"/>
                  </a:lnTo>
                  <a:lnTo>
                    <a:pt x="37488" y="53405"/>
                  </a:lnTo>
                  <a:lnTo>
                    <a:pt x="38853" y="53423"/>
                  </a:lnTo>
                  <a:lnTo>
                    <a:pt x="39692" y="53412"/>
                  </a:lnTo>
                  <a:lnTo>
                    <a:pt x="40517" y="53377"/>
                  </a:lnTo>
                  <a:lnTo>
                    <a:pt x="41329" y="53318"/>
                  </a:lnTo>
                  <a:lnTo>
                    <a:pt x="42127" y="53236"/>
                  </a:lnTo>
                  <a:lnTo>
                    <a:pt x="42912" y="53131"/>
                  </a:lnTo>
                  <a:lnTo>
                    <a:pt x="43683" y="53002"/>
                  </a:lnTo>
                  <a:lnTo>
                    <a:pt x="44441" y="52850"/>
                  </a:lnTo>
                  <a:lnTo>
                    <a:pt x="45185" y="52675"/>
                  </a:lnTo>
                  <a:lnTo>
                    <a:pt x="45916" y="52476"/>
                  </a:lnTo>
                  <a:lnTo>
                    <a:pt x="46633" y="52254"/>
                  </a:lnTo>
                  <a:lnTo>
                    <a:pt x="47334" y="52009"/>
                  </a:lnTo>
                  <a:lnTo>
                    <a:pt x="48016" y="51741"/>
                  </a:lnTo>
                  <a:lnTo>
                    <a:pt x="48679" y="51451"/>
                  </a:lnTo>
                  <a:lnTo>
                    <a:pt x="49324" y="51139"/>
                  </a:lnTo>
                  <a:lnTo>
                    <a:pt x="49949" y="50804"/>
                  </a:lnTo>
                  <a:lnTo>
                    <a:pt x="50556" y="50446"/>
                  </a:lnTo>
                  <a:lnTo>
                    <a:pt x="51144" y="50066"/>
                  </a:lnTo>
                  <a:lnTo>
                    <a:pt x="51713" y="49664"/>
                  </a:lnTo>
                  <a:lnTo>
                    <a:pt x="52263" y="49239"/>
                  </a:lnTo>
                  <a:lnTo>
                    <a:pt x="52794" y="48791"/>
                  </a:lnTo>
                  <a:lnTo>
                    <a:pt x="53295" y="48313"/>
                  </a:lnTo>
                  <a:lnTo>
                    <a:pt x="53774" y="47811"/>
                  </a:lnTo>
                  <a:lnTo>
                    <a:pt x="54231" y="47287"/>
                  </a:lnTo>
                  <a:lnTo>
                    <a:pt x="54664" y="46741"/>
                  </a:lnTo>
                  <a:lnTo>
                    <a:pt x="55076" y="46172"/>
                  </a:lnTo>
                  <a:lnTo>
                    <a:pt x="55465" y="45581"/>
                  </a:lnTo>
                  <a:lnTo>
                    <a:pt x="55831" y="44967"/>
                  </a:lnTo>
                  <a:lnTo>
                    <a:pt x="56175" y="44330"/>
                  </a:lnTo>
                  <a:lnTo>
                    <a:pt x="56497" y="43672"/>
                  </a:lnTo>
                  <a:lnTo>
                    <a:pt x="56796" y="42990"/>
                  </a:lnTo>
                  <a:lnTo>
                    <a:pt x="57069" y="42287"/>
                  </a:lnTo>
                  <a:lnTo>
                    <a:pt x="57314" y="41560"/>
                  </a:lnTo>
                  <a:lnTo>
                    <a:pt x="57530" y="40812"/>
                  </a:lnTo>
                  <a:lnTo>
                    <a:pt x="57717" y="40040"/>
                  </a:lnTo>
                  <a:lnTo>
                    <a:pt x="57875" y="39247"/>
                  </a:lnTo>
                  <a:lnTo>
                    <a:pt x="58005" y="38430"/>
                  </a:lnTo>
                  <a:lnTo>
                    <a:pt x="58106" y="37592"/>
                  </a:lnTo>
                  <a:lnTo>
                    <a:pt x="58177" y="36731"/>
                  </a:lnTo>
                  <a:lnTo>
                    <a:pt x="58221" y="35847"/>
                  </a:lnTo>
                  <a:lnTo>
                    <a:pt x="58235" y="34941"/>
                  </a:lnTo>
                  <a:lnTo>
                    <a:pt x="58224" y="34138"/>
                  </a:lnTo>
                  <a:lnTo>
                    <a:pt x="58192" y="33349"/>
                  </a:lnTo>
                  <a:lnTo>
                    <a:pt x="58138" y="32573"/>
                  </a:lnTo>
                  <a:lnTo>
                    <a:pt x="58062" y="31811"/>
                  </a:lnTo>
                  <a:lnTo>
                    <a:pt x="57965" y="31062"/>
                  </a:lnTo>
                  <a:lnTo>
                    <a:pt x="57847" y="30327"/>
                  </a:lnTo>
                  <a:lnTo>
                    <a:pt x="57706" y="29605"/>
                  </a:lnTo>
                  <a:lnTo>
                    <a:pt x="57544" y="28897"/>
                  </a:lnTo>
                  <a:lnTo>
                    <a:pt x="57361" y="28202"/>
                  </a:lnTo>
                  <a:lnTo>
                    <a:pt x="57156" y="27521"/>
                  </a:lnTo>
                  <a:lnTo>
                    <a:pt x="56924" y="26852"/>
                  </a:lnTo>
                  <a:lnTo>
                    <a:pt x="56679" y="26195"/>
                  </a:lnTo>
                  <a:lnTo>
                    <a:pt x="56421" y="25550"/>
                  </a:lnTo>
                  <a:lnTo>
                    <a:pt x="56148" y="24916"/>
                  </a:lnTo>
                  <a:lnTo>
                    <a:pt x="55863" y="24294"/>
                  </a:lnTo>
                  <a:lnTo>
                    <a:pt x="55564" y="23684"/>
                  </a:lnTo>
                  <a:lnTo>
                    <a:pt x="55251" y="23086"/>
                  </a:lnTo>
                  <a:lnTo>
                    <a:pt x="54925" y="22499"/>
                  </a:lnTo>
                  <a:lnTo>
                    <a:pt x="54586" y="21923"/>
                  </a:lnTo>
                  <a:lnTo>
                    <a:pt x="54233" y="21360"/>
                  </a:lnTo>
                  <a:lnTo>
                    <a:pt x="53859" y="20800"/>
                  </a:lnTo>
                  <a:lnTo>
                    <a:pt x="53475" y="20252"/>
                  </a:lnTo>
                  <a:lnTo>
                    <a:pt x="53082" y="19717"/>
                  </a:lnTo>
                  <a:lnTo>
                    <a:pt x="52679" y="19194"/>
                  </a:lnTo>
                  <a:lnTo>
                    <a:pt x="52265" y="18684"/>
                  </a:lnTo>
                  <a:lnTo>
                    <a:pt x="51842" y="18187"/>
                  </a:lnTo>
                  <a:lnTo>
                    <a:pt x="51409" y="17702"/>
                  </a:lnTo>
                  <a:lnTo>
                    <a:pt x="50966" y="17230"/>
                  </a:lnTo>
                  <a:lnTo>
                    <a:pt x="50513" y="16770"/>
                  </a:lnTo>
                  <a:lnTo>
                    <a:pt x="50051" y="16323"/>
                  </a:lnTo>
                  <a:lnTo>
                    <a:pt x="49573" y="15879"/>
                  </a:lnTo>
                  <a:lnTo>
                    <a:pt x="49092" y="15446"/>
                  </a:lnTo>
                  <a:lnTo>
                    <a:pt x="48608" y="15023"/>
                  </a:lnTo>
                  <a:lnTo>
                    <a:pt x="48122" y="14611"/>
                  </a:lnTo>
                  <a:lnTo>
                    <a:pt x="47633" y="14210"/>
                  </a:lnTo>
                  <a:lnTo>
                    <a:pt x="47142" y="13820"/>
                  </a:lnTo>
                  <a:lnTo>
                    <a:pt x="46648" y="13440"/>
                  </a:lnTo>
                  <a:lnTo>
                    <a:pt x="46151" y="13071"/>
                  </a:lnTo>
                  <a:lnTo>
                    <a:pt x="45651" y="12713"/>
                  </a:lnTo>
                  <a:lnTo>
                    <a:pt x="45149" y="123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655908" y="3630609"/>
              <a:ext cx="63362" cy="20910"/>
            </a:xfrm>
            <a:custGeom>
              <a:avLst/>
              <a:pathLst>
                <a:path w="63362" h="20910">
                  <a:moveTo>
                    <a:pt x="63362" y="20910"/>
                  </a:moveTo>
                  <a:lnTo>
                    <a:pt x="0" y="8589"/>
                  </a:lnTo>
                  <a:lnTo>
                    <a:pt x="0" y="0"/>
                  </a:lnTo>
                  <a:lnTo>
                    <a:pt x="63362" y="12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655908" y="3584785"/>
              <a:ext cx="63362" cy="41956"/>
            </a:xfrm>
            <a:custGeom>
              <a:avLst/>
              <a:pathLst>
                <a:path w="63362" h="41956">
                  <a:moveTo>
                    <a:pt x="63362" y="41956"/>
                  </a:moveTo>
                  <a:lnTo>
                    <a:pt x="0" y="29679"/>
                  </a:lnTo>
                  <a:lnTo>
                    <a:pt x="0" y="21090"/>
                  </a:lnTo>
                  <a:lnTo>
                    <a:pt x="56346" y="32018"/>
                  </a:lnTo>
                  <a:lnTo>
                    <a:pt x="56346" y="0"/>
                  </a:lnTo>
                  <a:lnTo>
                    <a:pt x="63362" y="1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655908" y="3533565"/>
              <a:ext cx="63362" cy="41956"/>
            </a:xfrm>
            <a:custGeom>
              <a:avLst/>
              <a:pathLst>
                <a:path w="63362" h="41956">
                  <a:moveTo>
                    <a:pt x="63362" y="41956"/>
                  </a:moveTo>
                  <a:lnTo>
                    <a:pt x="0" y="29679"/>
                  </a:lnTo>
                  <a:lnTo>
                    <a:pt x="0" y="21090"/>
                  </a:lnTo>
                  <a:lnTo>
                    <a:pt x="56346" y="32018"/>
                  </a:lnTo>
                  <a:lnTo>
                    <a:pt x="56346" y="0"/>
                  </a:lnTo>
                  <a:lnTo>
                    <a:pt x="63362" y="1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655908" y="3502581"/>
              <a:ext cx="63362" cy="20910"/>
            </a:xfrm>
            <a:custGeom>
              <a:avLst/>
              <a:pathLst>
                <a:path w="63362" h="20910">
                  <a:moveTo>
                    <a:pt x="63362" y="20910"/>
                  </a:moveTo>
                  <a:lnTo>
                    <a:pt x="0" y="8589"/>
                  </a:lnTo>
                  <a:lnTo>
                    <a:pt x="0" y="0"/>
                  </a:lnTo>
                  <a:lnTo>
                    <a:pt x="63362" y="12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655908" y="3443266"/>
              <a:ext cx="63362" cy="55447"/>
            </a:xfrm>
            <a:custGeom>
              <a:avLst/>
              <a:pathLst>
                <a:path w="63362" h="55447">
                  <a:moveTo>
                    <a:pt x="0" y="43170"/>
                  </a:moveTo>
                  <a:lnTo>
                    <a:pt x="0" y="20236"/>
                  </a:lnTo>
                  <a:lnTo>
                    <a:pt x="9" y="19310"/>
                  </a:lnTo>
                  <a:lnTo>
                    <a:pt x="39" y="18403"/>
                  </a:lnTo>
                  <a:lnTo>
                    <a:pt x="89" y="17515"/>
                  </a:lnTo>
                  <a:lnTo>
                    <a:pt x="158" y="16645"/>
                  </a:lnTo>
                  <a:lnTo>
                    <a:pt x="247" y="15795"/>
                  </a:lnTo>
                  <a:lnTo>
                    <a:pt x="356" y="14964"/>
                  </a:lnTo>
                  <a:lnTo>
                    <a:pt x="484" y="14151"/>
                  </a:lnTo>
                  <a:lnTo>
                    <a:pt x="633" y="13357"/>
                  </a:lnTo>
                  <a:lnTo>
                    <a:pt x="801" y="12582"/>
                  </a:lnTo>
                  <a:lnTo>
                    <a:pt x="989" y="11826"/>
                  </a:lnTo>
                  <a:lnTo>
                    <a:pt x="1196" y="11091"/>
                  </a:lnTo>
                  <a:lnTo>
                    <a:pt x="1421" y="10378"/>
                  </a:lnTo>
                  <a:lnTo>
                    <a:pt x="1663" y="9688"/>
                  </a:lnTo>
                  <a:lnTo>
                    <a:pt x="1924" y="9020"/>
                  </a:lnTo>
                  <a:lnTo>
                    <a:pt x="2203" y="8375"/>
                  </a:lnTo>
                  <a:lnTo>
                    <a:pt x="2500" y="7752"/>
                  </a:lnTo>
                  <a:lnTo>
                    <a:pt x="2815" y="7152"/>
                  </a:lnTo>
                  <a:lnTo>
                    <a:pt x="3147" y="6574"/>
                  </a:lnTo>
                  <a:lnTo>
                    <a:pt x="3498" y="6019"/>
                  </a:lnTo>
                  <a:lnTo>
                    <a:pt x="3867" y="5486"/>
                  </a:lnTo>
                  <a:lnTo>
                    <a:pt x="4244" y="4968"/>
                  </a:lnTo>
                  <a:lnTo>
                    <a:pt x="4639" y="4475"/>
                  </a:lnTo>
                  <a:lnTo>
                    <a:pt x="5050" y="4007"/>
                  </a:lnTo>
                  <a:lnTo>
                    <a:pt x="5479" y="3565"/>
                  </a:lnTo>
                  <a:lnTo>
                    <a:pt x="5924" y="3147"/>
                  </a:lnTo>
                  <a:lnTo>
                    <a:pt x="6387" y="2755"/>
                  </a:lnTo>
                  <a:lnTo>
                    <a:pt x="6867" y="2388"/>
                  </a:lnTo>
                  <a:lnTo>
                    <a:pt x="7364" y="2047"/>
                  </a:lnTo>
                  <a:lnTo>
                    <a:pt x="7878" y="1730"/>
                  </a:lnTo>
                  <a:lnTo>
                    <a:pt x="8409" y="1439"/>
                  </a:lnTo>
                  <a:lnTo>
                    <a:pt x="8955" y="1165"/>
                  </a:lnTo>
                  <a:lnTo>
                    <a:pt x="9515" y="920"/>
                  </a:lnTo>
                  <a:lnTo>
                    <a:pt x="10088" y="705"/>
                  </a:lnTo>
                  <a:lnTo>
                    <a:pt x="10675" y="518"/>
                  </a:lnTo>
                  <a:lnTo>
                    <a:pt x="11276" y="359"/>
                  </a:lnTo>
                  <a:lnTo>
                    <a:pt x="11889" y="230"/>
                  </a:lnTo>
                  <a:lnTo>
                    <a:pt x="12517" y="129"/>
                  </a:lnTo>
                  <a:lnTo>
                    <a:pt x="13158" y="57"/>
                  </a:lnTo>
                  <a:lnTo>
                    <a:pt x="13812" y="14"/>
                  </a:lnTo>
                  <a:lnTo>
                    <a:pt x="14480" y="0"/>
                  </a:lnTo>
                  <a:lnTo>
                    <a:pt x="15765" y="38"/>
                  </a:lnTo>
                  <a:lnTo>
                    <a:pt x="16996" y="154"/>
                  </a:lnTo>
                  <a:lnTo>
                    <a:pt x="18172" y="348"/>
                  </a:lnTo>
                  <a:lnTo>
                    <a:pt x="19293" y="618"/>
                  </a:lnTo>
                  <a:lnTo>
                    <a:pt x="20359" y="966"/>
                  </a:lnTo>
                  <a:lnTo>
                    <a:pt x="21371" y="1392"/>
                  </a:lnTo>
                  <a:lnTo>
                    <a:pt x="22327" y="1895"/>
                  </a:lnTo>
                  <a:lnTo>
                    <a:pt x="23229" y="2475"/>
                  </a:lnTo>
                  <a:lnTo>
                    <a:pt x="24076" y="3132"/>
                  </a:lnTo>
                  <a:lnTo>
                    <a:pt x="24868" y="3867"/>
                  </a:lnTo>
                  <a:lnTo>
                    <a:pt x="25598" y="4677"/>
                  </a:lnTo>
                  <a:lnTo>
                    <a:pt x="26280" y="5560"/>
                  </a:lnTo>
                  <a:lnTo>
                    <a:pt x="26912" y="6515"/>
                  </a:lnTo>
                  <a:lnTo>
                    <a:pt x="27494" y="7544"/>
                  </a:lnTo>
                  <a:lnTo>
                    <a:pt x="28027" y="8645"/>
                  </a:lnTo>
                  <a:lnTo>
                    <a:pt x="28510" y="9819"/>
                  </a:lnTo>
                  <a:lnTo>
                    <a:pt x="28944" y="11066"/>
                  </a:lnTo>
                  <a:lnTo>
                    <a:pt x="29329" y="12386"/>
                  </a:lnTo>
                  <a:lnTo>
                    <a:pt x="29664" y="13779"/>
                  </a:lnTo>
                  <a:lnTo>
                    <a:pt x="29949" y="15244"/>
                  </a:lnTo>
                  <a:lnTo>
                    <a:pt x="30064" y="14613"/>
                  </a:lnTo>
                  <a:lnTo>
                    <a:pt x="30194" y="13998"/>
                  </a:lnTo>
                  <a:lnTo>
                    <a:pt x="30338" y="13397"/>
                  </a:lnTo>
                  <a:lnTo>
                    <a:pt x="30496" y="12812"/>
                  </a:lnTo>
                  <a:lnTo>
                    <a:pt x="30669" y="12242"/>
                  </a:lnTo>
                  <a:lnTo>
                    <a:pt x="30856" y="11688"/>
                  </a:lnTo>
                  <a:lnTo>
                    <a:pt x="31057" y="11149"/>
                  </a:lnTo>
                  <a:lnTo>
                    <a:pt x="31273" y="10625"/>
                  </a:lnTo>
                  <a:lnTo>
                    <a:pt x="31503" y="10116"/>
                  </a:lnTo>
                  <a:lnTo>
                    <a:pt x="31748" y="9623"/>
                  </a:lnTo>
                  <a:lnTo>
                    <a:pt x="31997" y="9137"/>
                  </a:lnTo>
                  <a:lnTo>
                    <a:pt x="32257" y="8668"/>
                  </a:lnTo>
                  <a:lnTo>
                    <a:pt x="32529" y="8216"/>
                  </a:lnTo>
                  <a:lnTo>
                    <a:pt x="32813" y="7781"/>
                  </a:lnTo>
                  <a:lnTo>
                    <a:pt x="33108" y="7363"/>
                  </a:lnTo>
                  <a:lnTo>
                    <a:pt x="33415" y="6963"/>
                  </a:lnTo>
                  <a:lnTo>
                    <a:pt x="33734" y="6579"/>
                  </a:lnTo>
                  <a:lnTo>
                    <a:pt x="34065" y="6212"/>
                  </a:lnTo>
                  <a:lnTo>
                    <a:pt x="34407" y="5863"/>
                  </a:lnTo>
                  <a:lnTo>
                    <a:pt x="34761" y="5531"/>
                  </a:lnTo>
                  <a:lnTo>
                    <a:pt x="35125" y="5207"/>
                  </a:lnTo>
                  <a:lnTo>
                    <a:pt x="35498" y="4899"/>
                  </a:lnTo>
                  <a:lnTo>
                    <a:pt x="35881" y="4609"/>
                  </a:lnTo>
                  <a:lnTo>
                    <a:pt x="36272" y="4336"/>
                  </a:lnTo>
                  <a:lnTo>
                    <a:pt x="36672" y="4080"/>
                  </a:lnTo>
                  <a:lnTo>
                    <a:pt x="37081" y="3842"/>
                  </a:lnTo>
                  <a:lnTo>
                    <a:pt x="37500" y="3620"/>
                  </a:lnTo>
                  <a:lnTo>
                    <a:pt x="37927" y="3415"/>
                  </a:lnTo>
                  <a:lnTo>
                    <a:pt x="38363" y="3228"/>
                  </a:lnTo>
                  <a:lnTo>
                    <a:pt x="38808" y="3057"/>
                  </a:lnTo>
                  <a:lnTo>
                    <a:pt x="39261" y="2895"/>
                  </a:lnTo>
                  <a:lnTo>
                    <a:pt x="39720" y="2750"/>
                  </a:lnTo>
                  <a:lnTo>
                    <a:pt x="40186" y="2622"/>
                  </a:lnTo>
                  <a:lnTo>
                    <a:pt x="40657" y="2511"/>
                  </a:lnTo>
                  <a:lnTo>
                    <a:pt x="41135" y="2417"/>
                  </a:lnTo>
                  <a:lnTo>
                    <a:pt x="41620" y="2340"/>
                  </a:lnTo>
                  <a:lnTo>
                    <a:pt x="42110" y="2280"/>
                  </a:lnTo>
                  <a:lnTo>
                    <a:pt x="42607" y="2237"/>
                  </a:lnTo>
                  <a:lnTo>
                    <a:pt x="43110" y="2212"/>
                  </a:lnTo>
                  <a:lnTo>
                    <a:pt x="43620" y="2203"/>
                  </a:lnTo>
                  <a:lnTo>
                    <a:pt x="44358" y="2213"/>
                  </a:lnTo>
                  <a:lnTo>
                    <a:pt x="45081" y="2244"/>
                  </a:lnTo>
                  <a:lnTo>
                    <a:pt x="45787" y="2296"/>
                  </a:lnTo>
                  <a:lnTo>
                    <a:pt x="46476" y="2368"/>
                  </a:lnTo>
                  <a:lnTo>
                    <a:pt x="47150" y="2462"/>
                  </a:lnTo>
                  <a:lnTo>
                    <a:pt x="47808" y="2575"/>
                  </a:lnTo>
                  <a:lnTo>
                    <a:pt x="48449" y="2710"/>
                  </a:lnTo>
                  <a:lnTo>
                    <a:pt x="49074" y="2865"/>
                  </a:lnTo>
                  <a:lnTo>
                    <a:pt x="49683" y="3041"/>
                  </a:lnTo>
                  <a:lnTo>
                    <a:pt x="50275" y="3237"/>
                  </a:lnTo>
                  <a:lnTo>
                    <a:pt x="50853" y="3452"/>
                  </a:lnTo>
                  <a:lnTo>
                    <a:pt x="51416" y="3683"/>
                  </a:lnTo>
                  <a:lnTo>
                    <a:pt x="51965" y="3931"/>
                  </a:lnTo>
                  <a:lnTo>
                    <a:pt x="52499" y="4194"/>
                  </a:lnTo>
                  <a:lnTo>
                    <a:pt x="53019" y="4474"/>
                  </a:lnTo>
                  <a:lnTo>
                    <a:pt x="53524" y="4770"/>
                  </a:lnTo>
                  <a:lnTo>
                    <a:pt x="54015" y="5082"/>
                  </a:lnTo>
                  <a:lnTo>
                    <a:pt x="54492" y="5410"/>
                  </a:lnTo>
                  <a:lnTo>
                    <a:pt x="54954" y="5755"/>
                  </a:lnTo>
                  <a:lnTo>
                    <a:pt x="55402" y="6115"/>
                  </a:lnTo>
                  <a:lnTo>
                    <a:pt x="55836" y="6491"/>
                  </a:lnTo>
                  <a:lnTo>
                    <a:pt x="56256" y="6880"/>
                  </a:lnTo>
                  <a:lnTo>
                    <a:pt x="56663" y="7282"/>
                  </a:lnTo>
                  <a:lnTo>
                    <a:pt x="57057" y="7698"/>
                  </a:lnTo>
                  <a:lnTo>
                    <a:pt x="57437" y="8128"/>
                  </a:lnTo>
                  <a:lnTo>
                    <a:pt x="57803" y="8571"/>
                  </a:lnTo>
                  <a:lnTo>
                    <a:pt x="58156" y="9027"/>
                  </a:lnTo>
                  <a:lnTo>
                    <a:pt x="58496" y="9497"/>
                  </a:lnTo>
                  <a:lnTo>
                    <a:pt x="58822" y="9980"/>
                  </a:lnTo>
                  <a:lnTo>
                    <a:pt x="59134" y="10477"/>
                  </a:lnTo>
                  <a:lnTo>
                    <a:pt x="59426" y="10977"/>
                  </a:lnTo>
                  <a:lnTo>
                    <a:pt x="59706" y="11487"/>
                  </a:lnTo>
                  <a:lnTo>
                    <a:pt x="59976" y="12006"/>
                  </a:lnTo>
                  <a:lnTo>
                    <a:pt x="60235" y="12535"/>
                  </a:lnTo>
                  <a:lnTo>
                    <a:pt x="60484" y="13074"/>
                  </a:lnTo>
                  <a:lnTo>
                    <a:pt x="60721" y="13623"/>
                  </a:lnTo>
                  <a:lnTo>
                    <a:pt x="60948" y="14182"/>
                  </a:lnTo>
                  <a:lnTo>
                    <a:pt x="61163" y="14751"/>
                  </a:lnTo>
                  <a:lnTo>
                    <a:pt x="61369" y="15330"/>
                  </a:lnTo>
                  <a:lnTo>
                    <a:pt x="61563" y="15919"/>
                  </a:lnTo>
                  <a:lnTo>
                    <a:pt x="61747" y="16507"/>
                  </a:lnTo>
                  <a:lnTo>
                    <a:pt x="61921" y="17102"/>
                  </a:lnTo>
                  <a:lnTo>
                    <a:pt x="62085" y="17705"/>
                  </a:lnTo>
                  <a:lnTo>
                    <a:pt x="62239" y="18315"/>
                  </a:lnTo>
                  <a:lnTo>
                    <a:pt x="62383" y="18932"/>
                  </a:lnTo>
                  <a:lnTo>
                    <a:pt x="62518" y="19556"/>
                  </a:lnTo>
                  <a:lnTo>
                    <a:pt x="62643" y="20187"/>
                  </a:lnTo>
                  <a:lnTo>
                    <a:pt x="62757" y="20826"/>
                  </a:lnTo>
                  <a:lnTo>
                    <a:pt x="62862" y="21472"/>
                  </a:lnTo>
                  <a:lnTo>
                    <a:pt x="62957" y="22125"/>
                  </a:lnTo>
                  <a:lnTo>
                    <a:pt x="63034" y="22773"/>
                  </a:lnTo>
                  <a:lnTo>
                    <a:pt x="63103" y="23423"/>
                  </a:lnTo>
                  <a:lnTo>
                    <a:pt x="63163" y="24075"/>
                  </a:lnTo>
                  <a:lnTo>
                    <a:pt x="63216" y="24729"/>
                  </a:lnTo>
                  <a:lnTo>
                    <a:pt x="63260" y="25385"/>
                  </a:lnTo>
                  <a:lnTo>
                    <a:pt x="63297" y="26042"/>
                  </a:lnTo>
                  <a:lnTo>
                    <a:pt x="63325" y="26702"/>
                  </a:lnTo>
                  <a:lnTo>
                    <a:pt x="63345" y="27363"/>
                  </a:lnTo>
                  <a:lnTo>
                    <a:pt x="63358" y="28025"/>
                  </a:lnTo>
                  <a:lnTo>
                    <a:pt x="63362" y="28690"/>
                  </a:lnTo>
                  <a:lnTo>
                    <a:pt x="63362" y="55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662789" y="3452215"/>
              <a:ext cx="20056" cy="30849"/>
            </a:xfrm>
            <a:custGeom>
              <a:avLst/>
              <a:pathLst>
                <a:path w="20056" h="30849">
                  <a:moveTo>
                    <a:pt x="20056" y="30849"/>
                  </a:moveTo>
                  <a:lnTo>
                    <a:pt x="20056" y="15964"/>
                  </a:lnTo>
                  <a:lnTo>
                    <a:pt x="20027" y="14378"/>
                  </a:lnTo>
                  <a:lnTo>
                    <a:pt x="19939" y="12877"/>
                  </a:lnTo>
                  <a:lnTo>
                    <a:pt x="19793" y="11460"/>
                  </a:lnTo>
                  <a:lnTo>
                    <a:pt x="19588" y="10128"/>
                  </a:lnTo>
                  <a:lnTo>
                    <a:pt x="19325" y="8881"/>
                  </a:lnTo>
                  <a:lnTo>
                    <a:pt x="19004" y="7718"/>
                  </a:lnTo>
                  <a:lnTo>
                    <a:pt x="18624" y="6640"/>
                  </a:lnTo>
                  <a:lnTo>
                    <a:pt x="18185" y="5646"/>
                  </a:lnTo>
                  <a:lnTo>
                    <a:pt x="17688" y="4737"/>
                  </a:lnTo>
                  <a:lnTo>
                    <a:pt x="17133" y="3912"/>
                  </a:lnTo>
                  <a:lnTo>
                    <a:pt x="16520" y="3169"/>
                  </a:lnTo>
                  <a:lnTo>
                    <a:pt x="15850" y="2503"/>
                  </a:lnTo>
                  <a:lnTo>
                    <a:pt x="15124" y="1917"/>
                  </a:lnTo>
                  <a:lnTo>
                    <a:pt x="14341" y="1408"/>
                  </a:lnTo>
                  <a:lnTo>
                    <a:pt x="13502" y="978"/>
                  </a:lnTo>
                  <a:lnTo>
                    <a:pt x="12605" y="625"/>
                  </a:lnTo>
                  <a:lnTo>
                    <a:pt x="11652" y="352"/>
                  </a:lnTo>
                  <a:lnTo>
                    <a:pt x="10643" y="156"/>
                  </a:lnTo>
                  <a:lnTo>
                    <a:pt x="9577" y="39"/>
                  </a:lnTo>
                  <a:lnTo>
                    <a:pt x="8454" y="0"/>
                  </a:lnTo>
                  <a:lnTo>
                    <a:pt x="7621" y="31"/>
                  </a:lnTo>
                  <a:lnTo>
                    <a:pt x="6833" y="124"/>
                  </a:lnTo>
                  <a:lnTo>
                    <a:pt x="6089" y="279"/>
                  </a:lnTo>
                  <a:lnTo>
                    <a:pt x="5389" y="496"/>
                  </a:lnTo>
                  <a:lnTo>
                    <a:pt x="4733" y="775"/>
                  </a:lnTo>
                  <a:lnTo>
                    <a:pt x="4121" y="1117"/>
                  </a:lnTo>
                  <a:lnTo>
                    <a:pt x="3553" y="1520"/>
                  </a:lnTo>
                  <a:lnTo>
                    <a:pt x="3029" y="1985"/>
                  </a:lnTo>
                  <a:lnTo>
                    <a:pt x="2549" y="2513"/>
                  </a:lnTo>
                  <a:lnTo>
                    <a:pt x="2113" y="3102"/>
                  </a:lnTo>
                  <a:lnTo>
                    <a:pt x="1711" y="3742"/>
                  </a:lnTo>
                  <a:lnTo>
                    <a:pt x="1352" y="4439"/>
                  </a:lnTo>
                  <a:lnTo>
                    <a:pt x="1035" y="5192"/>
                  </a:lnTo>
                  <a:lnTo>
                    <a:pt x="760" y="6002"/>
                  </a:lnTo>
                  <a:lnTo>
                    <a:pt x="528" y="6869"/>
                  </a:lnTo>
                  <a:lnTo>
                    <a:pt x="338" y="7792"/>
                  </a:lnTo>
                  <a:lnTo>
                    <a:pt x="190" y="8772"/>
                  </a:lnTo>
                  <a:lnTo>
                    <a:pt x="84" y="9808"/>
                  </a:lnTo>
                  <a:lnTo>
                    <a:pt x="21" y="10901"/>
                  </a:lnTo>
                  <a:lnTo>
                    <a:pt x="0" y="12051"/>
                  </a:lnTo>
                  <a:lnTo>
                    <a:pt x="0" y="269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689546" y="3454059"/>
              <a:ext cx="22844" cy="34761"/>
            </a:xfrm>
            <a:custGeom>
              <a:avLst/>
              <a:pathLst>
                <a:path w="22844" h="34761">
                  <a:moveTo>
                    <a:pt x="22844" y="34761"/>
                  </a:moveTo>
                  <a:lnTo>
                    <a:pt x="22844" y="18212"/>
                  </a:lnTo>
                  <a:lnTo>
                    <a:pt x="22839" y="17513"/>
                  </a:lnTo>
                  <a:lnTo>
                    <a:pt x="22822" y="16818"/>
                  </a:lnTo>
                  <a:lnTo>
                    <a:pt x="22795" y="16128"/>
                  </a:lnTo>
                  <a:lnTo>
                    <a:pt x="22758" y="15442"/>
                  </a:lnTo>
                  <a:lnTo>
                    <a:pt x="22709" y="14761"/>
                  </a:lnTo>
                  <a:lnTo>
                    <a:pt x="22650" y="14084"/>
                  </a:lnTo>
                  <a:lnTo>
                    <a:pt x="22580" y="13412"/>
                  </a:lnTo>
                  <a:lnTo>
                    <a:pt x="22499" y="12744"/>
                  </a:lnTo>
                  <a:lnTo>
                    <a:pt x="22407" y="12081"/>
                  </a:lnTo>
                  <a:lnTo>
                    <a:pt x="22304" y="11422"/>
                  </a:lnTo>
                  <a:lnTo>
                    <a:pt x="22187" y="10764"/>
                  </a:lnTo>
                  <a:lnTo>
                    <a:pt x="22053" y="10123"/>
                  </a:lnTo>
                  <a:lnTo>
                    <a:pt x="21900" y="9498"/>
                  </a:lnTo>
                  <a:lnTo>
                    <a:pt x="21729" y="8889"/>
                  </a:lnTo>
                  <a:lnTo>
                    <a:pt x="21540" y="8296"/>
                  </a:lnTo>
                  <a:lnTo>
                    <a:pt x="21333" y="7720"/>
                  </a:lnTo>
                  <a:lnTo>
                    <a:pt x="21108" y="7160"/>
                  </a:lnTo>
                  <a:lnTo>
                    <a:pt x="20865" y="6615"/>
                  </a:lnTo>
                  <a:lnTo>
                    <a:pt x="20605" y="6087"/>
                  </a:lnTo>
                  <a:lnTo>
                    <a:pt x="20326" y="5576"/>
                  </a:lnTo>
                  <a:lnTo>
                    <a:pt x="20027" y="5082"/>
                  </a:lnTo>
                  <a:lnTo>
                    <a:pt x="19707" y="4608"/>
                  </a:lnTo>
                  <a:lnTo>
                    <a:pt x="19365" y="4154"/>
                  </a:lnTo>
                  <a:lnTo>
                    <a:pt x="19002" y="3719"/>
                  </a:lnTo>
                  <a:lnTo>
                    <a:pt x="18617" y="3305"/>
                  </a:lnTo>
                  <a:lnTo>
                    <a:pt x="18210" y="2910"/>
                  </a:lnTo>
                  <a:lnTo>
                    <a:pt x="17782" y="2535"/>
                  </a:lnTo>
                  <a:lnTo>
                    <a:pt x="17333" y="2180"/>
                  </a:lnTo>
                  <a:lnTo>
                    <a:pt x="16861" y="1844"/>
                  </a:lnTo>
                  <a:lnTo>
                    <a:pt x="16368" y="1528"/>
                  </a:lnTo>
                  <a:lnTo>
                    <a:pt x="15850" y="1238"/>
                  </a:lnTo>
                  <a:lnTo>
                    <a:pt x="15302" y="978"/>
                  </a:lnTo>
                  <a:lnTo>
                    <a:pt x="14724" y="749"/>
                  </a:lnTo>
                  <a:lnTo>
                    <a:pt x="14116" y="550"/>
                  </a:lnTo>
                  <a:lnTo>
                    <a:pt x="13479" y="382"/>
                  </a:lnTo>
                  <a:lnTo>
                    <a:pt x="12812" y="244"/>
                  </a:lnTo>
                  <a:lnTo>
                    <a:pt x="12116" y="137"/>
                  </a:lnTo>
                  <a:lnTo>
                    <a:pt x="11389" y="61"/>
                  </a:lnTo>
                  <a:lnTo>
                    <a:pt x="10633" y="15"/>
                  </a:lnTo>
                  <a:lnTo>
                    <a:pt x="9848" y="0"/>
                  </a:lnTo>
                  <a:lnTo>
                    <a:pt x="8908" y="35"/>
                  </a:lnTo>
                  <a:lnTo>
                    <a:pt x="8015" y="143"/>
                  </a:lnTo>
                  <a:lnTo>
                    <a:pt x="7167" y="323"/>
                  </a:lnTo>
                  <a:lnTo>
                    <a:pt x="6365" y="575"/>
                  </a:lnTo>
                  <a:lnTo>
                    <a:pt x="5609" y="899"/>
                  </a:lnTo>
                  <a:lnTo>
                    <a:pt x="4899" y="1295"/>
                  </a:lnTo>
                  <a:lnTo>
                    <a:pt x="4235" y="1762"/>
                  </a:lnTo>
                  <a:lnTo>
                    <a:pt x="3617" y="2302"/>
                  </a:lnTo>
                  <a:lnTo>
                    <a:pt x="3044" y="2914"/>
                  </a:lnTo>
                  <a:lnTo>
                    <a:pt x="2518" y="3597"/>
                  </a:lnTo>
                  <a:lnTo>
                    <a:pt x="2039" y="4339"/>
                  </a:lnTo>
                  <a:lnTo>
                    <a:pt x="1611" y="5144"/>
                  </a:lnTo>
                  <a:lnTo>
                    <a:pt x="1233" y="6012"/>
                  </a:lnTo>
                  <a:lnTo>
                    <a:pt x="906" y="6943"/>
                  </a:lnTo>
                  <a:lnTo>
                    <a:pt x="629" y="7937"/>
                  </a:lnTo>
                  <a:lnTo>
                    <a:pt x="402" y="8993"/>
                  </a:lnTo>
                  <a:lnTo>
                    <a:pt x="226" y="10113"/>
                  </a:lnTo>
                  <a:lnTo>
                    <a:pt x="100" y="11296"/>
                  </a:lnTo>
                  <a:lnTo>
                    <a:pt x="25" y="12542"/>
                  </a:lnTo>
                  <a:lnTo>
                    <a:pt x="0" y="13850"/>
                  </a:lnTo>
                  <a:lnTo>
                    <a:pt x="0" y="30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655908" y="3383636"/>
              <a:ext cx="63362" cy="61023"/>
            </a:xfrm>
            <a:custGeom>
              <a:avLst/>
              <a:pathLst>
                <a:path w="63362" h="61023">
                  <a:moveTo>
                    <a:pt x="63362" y="8769"/>
                  </a:moveTo>
                  <a:lnTo>
                    <a:pt x="44834" y="12141"/>
                  </a:lnTo>
                  <a:lnTo>
                    <a:pt x="44834" y="40877"/>
                  </a:lnTo>
                  <a:lnTo>
                    <a:pt x="63362" y="51670"/>
                  </a:lnTo>
                  <a:lnTo>
                    <a:pt x="63362" y="61023"/>
                  </a:lnTo>
                  <a:lnTo>
                    <a:pt x="0" y="22889"/>
                  </a:lnTo>
                  <a:lnTo>
                    <a:pt x="0" y="13131"/>
                  </a:lnTo>
                  <a:lnTo>
                    <a:pt x="633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662891" y="3397037"/>
              <a:ext cx="31151" cy="23698"/>
            </a:xfrm>
            <a:custGeom>
              <a:avLst/>
              <a:pathLst>
                <a:path w="31151" h="23698">
                  <a:moveTo>
                    <a:pt x="9880" y="3912"/>
                  </a:moveTo>
                  <a:lnTo>
                    <a:pt x="9512" y="3984"/>
                  </a:lnTo>
                  <a:lnTo>
                    <a:pt x="9146" y="4056"/>
                  </a:lnTo>
                  <a:lnTo>
                    <a:pt x="8782" y="4128"/>
                  </a:lnTo>
                  <a:lnTo>
                    <a:pt x="8420" y="4200"/>
                  </a:lnTo>
                  <a:lnTo>
                    <a:pt x="8059" y="4272"/>
                  </a:lnTo>
                  <a:lnTo>
                    <a:pt x="7700" y="4344"/>
                  </a:lnTo>
                  <a:lnTo>
                    <a:pt x="7343" y="4416"/>
                  </a:lnTo>
                  <a:lnTo>
                    <a:pt x="6988" y="4487"/>
                  </a:lnTo>
                  <a:lnTo>
                    <a:pt x="6634" y="4559"/>
                  </a:lnTo>
                  <a:lnTo>
                    <a:pt x="6283" y="4631"/>
                  </a:lnTo>
                  <a:lnTo>
                    <a:pt x="5935" y="4693"/>
                  </a:lnTo>
                  <a:lnTo>
                    <a:pt x="5594" y="4754"/>
                  </a:lnTo>
                  <a:lnTo>
                    <a:pt x="5259" y="4812"/>
                  </a:lnTo>
                  <a:lnTo>
                    <a:pt x="4930" y="4869"/>
                  </a:lnTo>
                  <a:lnTo>
                    <a:pt x="4608" y="4924"/>
                  </a:lnTo>
                  <a:lnTo>
                    <a:pt x="4291" y="4977"/>
                  </a:lnTo>
                  <a:lnTo>
                    <a:pt x="3982" y="5028"/>
                  </a:lnTo>
                  <a:lnTo>
                    <a:pt x="3678" y="5077"/>
                  </a:lnTo>
                  <a:lnTo>
                    <a:pt x="3381" y="5125"/>
                  </a:lnTo>
                  <a:lnTo>
                    <a:pt x="3090" y="5171"/>
                  </a:lnTo>
                  <a:lnTo>
                    <a:pt x="2798" y="5216"/>
                  </a:lnTo>
                  <a:lnTo>
                    <a:pt x="2518" y="5259"/>
                  </a:lnTo>
                  <a:lnTo>
                    <a:pt x="2248" y="5302"/>
                  </a:lnTo>
                  <a:lnTo>
                    <a:pt x="1989" y="5344"/>
                  </a:lnTo>
                  <a:lnTo>
                    <a:pt x="1741" y="5385"/>
                  </a:lnTo>
                  <a:lnTo>
                    <a:pt x="1503" y="5425"/>
                  </a:lnTo>
                  <a:lnTo>
                    <a:pt x="1277" y="5464"/>
                  </a:lnTo>
                  <a:lnTo>
                    <a:pt x="1061" y="5502"/>
                  </a:lnTo>
                  <a:lnTo>
                    <a:pt x="856" y="5539"/>
                  </a:lnTo>
                  <a:lnTo>
                    <a:pt x="661" y="5576"/>
                  </a:lnTo>
                  <a:lnTo>
                    <a:pt x="472" y="5602"/>
                  </a:lnTo>
                  <a:lnTo>
                    <a:pt x="298" y="5626"/>
                  </a:lnTo>
                  <a:lnTo>
                    <a:pt x="141" y="5649"/>
                  </a:lnTo>
                  <a:lnTo>
                    <a:pt x="0" y="6025"/>
                  </a:lnTo>
                  <a:lnTo>
                    <a:pt x="141" y="6102"/>
                  </a:lnTo>
                  <a:lnTo>
                    <a:pt x="298" y="6187"/>
                  </a:lnTo>
                  <a:lnTo>
                    <a:pt x="472" y="6282"/>
                  </a:lnTo>
                  <a:lnTo>
                    <a:pt x="661" y="6385"/>
                  </a:lnTo>
                  <a:lnTo>
                    <a:pt x="864" y="6487"/>
                  </a:lnTo>
                  <a:lnTo>
                    <a:pt x="1077" y="6596"/>
                  </a:lnTo>
                  <a:lnTo>
                    <a:pt x="1300" y="6710"/>
                  </a:lnTo>
                  <a:lnTo>
                    <a:pt x="1532" y="6831"/>
                  </a:lnTo>
                  <a:lnTo>
                    <a:pt x="1774" y="6959"/>
                  </a:lnTo>
                  <a:lnTo>
                    <a:pt x="2027" y="7092"/>
                  </a:lnTo>
                  <a:lnTo>
                    <a:pt x="2289" y="7232"/>
                  </a:lnTo>
                  <a:lnTo>
                    <a:pt x="2561" y="7378"/>
                  </a:lnTo>
                  <a:lnTo>
                    <a:pt x="2843" y="7531"/>
                  </a:lnTo>
                  <a:lnTo>
                    <a:pt x="3135" y="7689"/>
                  </a:lnTo>
                  <a:lnTo>
                    <a:pt x="3426" y="7853"/>
                  </a:lnTo>
                  <a:lnTo>
                    <a:pt x="3725" y="8020"/>
                  </a:lnTo>
                  <a:lnTo>
                    <a:pt x="4031" y="8191"/>
                  </a:lnTo>
                  <a:lnTo>
                    <a:pt x="4344" y="8366"/>
                  </a:lnTo>
                  <a:lnTo>
                    <a:pt x="4664" y="8544"/>
                  </a:lnTo>
                  <a:lnTo>
                    <a:pt x="4991" y="8725"/>
                  </a:lnTo>
                  <a:lnTo>
                    <a:pt x="5326" y="8911"/>
                  </a:lnTo>
                  <a:lnTo>
                    <a:pt x="5667" y="9100"/>
                  </a:lnTo>
                  <a:lnTo>
                    <a:pt x="6016" y="9292"/>
                  </a:lnTo>
                  <a:lnTo>
                    <a:pt x="6373" y="9488"/>
                  </a:lnTo>
                  <a:lnTo>
                    <a:pt x="6724" y="9687"/>
                  </a:lnTo>
                  <a:lnTo>
                    <a:pt x="7076" y="9887"/>
                  </a:lnTo>
                  <a:lnTo>
                    <a:pt x="7429" y="10090"/>
                  </a:lnTo>
                  <a:lnTo>
                    <a:pt x="7783" y="10294"/>
                  </a:lnTo>
                  <a:lnTo>
                    <a:pt x="8138" y="10500"/>
                  </a:lnTo>
                  <a:lnTo>
                    <a:pt x="8493" y="10708"/>
                  </a:lnTo>
                  <a:lnTo>
                    <a:pt x="8850" y="10917"/>
                  </a:lnTo>
                  <a:lnTo>
                    <a:pt x="9207" y="11129"/>
                  </a:lnTo>
                  <a:lnTo>
                    <a:pt x="9566" y="11342"/>
                  </a:lnTo>
                  <a:lnTo>
                    <a:pt x="9925" y="11557"/>
                  </a:lnTo>
                  <a:lnTo>
                    <a:pt x="31151" y="23698"/>
                  </a:lnTo>
                  <a:lnTo>
                    <a:pt x="311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654964" y="3311685"/>
              <a:ext cx="65205" cy="61923"/>
            </a:xfrm>
            <a:custGeom>
              <a:avLst/>
              <a:pathLst>
                <a:path w="65205" h="61923">
                  <a:moveTo>
                    <a:pt x="49151" y="5935"/>
                  </a:moveTo>
                  <a:lnTo>
                    <a:pt x="49804" y="6382"/>
                  </a:lnTo>
                  <a:lnTo>
                    <a:pt x="50450" y="6838"/>
                  </a:lnTo>
                  <a:lnTo>
                    <a:pt x="51088" y="7306"/>
                  </a:lnTo>
                  <a:lnTo>
                    <a:pt x="51720" y="7785"/>
                  </a:lnTo>
                  <a:lnTo>
                    <a:pt x="52344" y="8274"/>
                  </a:lnTo>
                  <a:lnTo>
                    <a:pt x="52961" y="8774"/>
                  </a:lnTo>
                  <a:lnTo>
                    <a:pt x="53571" y="9285"/>
                  </a:lnTo>
                  <a:lnTo>
                    <a:pt x="54173" y="9806"/>
                  </a:lnTo>
                  <a:lnTo>
                    <a:pt x="54769" y="10339"/>
                  </a:lnTo>
                  <a:lnTo>
                    <a:pt x="55357" y="10882"/>
                  </a:lnTo>
                  <a:lnTo>
                    <a:pt x="55934" y="11439"/>
                  </a:lnTo>
                  <a:lnTo>
                    <a:pt x="56497" y="12012"/>
                  </a:lnTo>
                  <a:lnTo>
                    <a:pt x="57046" y="12601"/>
                  </a:lnTo>
                  <a:lnTo>
                    <a:pt x="57580" y="13206"/>
                  </a:lnTo>
                  <a:lnTo>
                    <a:pt x="58100" y="13828"/>
                  </a:lnTo>
                  <a:lnTo>
                    <a:pt x="58606" y="14465"/>
                  </a:lnTo>
                  <a:lnTo>
                    <a:pt x="59097" y="15119"/>
                  </a:lnTo>
                  <a:lnTo>
                    <a:pt x="59573" y="15789"/>
                  </a:lnTo>
                  <a:lnTo>
                    <a:pt x="60036" y="16475"/>
                  </a:lnTo>
                  <a:lnTo>
                    <a:pt x="60484" y="17178"/>
                  </a:lnTo>
                  <a:lnTo>
                    <a:pt x="60907" y="17890"/>
                  </a:lnTo>
                  <a:lnTo>
                    <a:pt x="61313" y="18622"/>
                  </a:lnTo>
                  <a:lnTo>
                    <a:pt x="61702" y="19376"/>
                  </a:lnTo>
                  <a:lnTo>
                    <a:pt x="62074" y="20149"/>
                  </a:lnTo>
                  <a:lnTo>
                    <a:pt x="62428" y="20944"/>
                  </a:lnTo>
                  <a:lnTo>
                    <a:pt x="62766" y="21759"/>
                  </a:lnTo>
                  <a:lnTo>
                    <a:pt x="63087" y="22595"/>
                  </a:lnTo>
                  <a:lnTo>
                    <a:pt x="63390" y="23452"/>
                  </a:lnTo>
                  <a:lnTo>
                    <a:pt x="63677" y="24329"/>
                  </a:lnTo>
                  <a:lnTo>
                    <a:pt x="63946" y="25227"/>
                  </a:lnTo>
                  <a:lnTo>
                    <a:pt x="64185" y="26140"/>
                  </a:lnTo>
                  <a:lnTo>
                    <a:pt x="64399" y="27078"/>
                  </a:lnTo>
                  <a:lnTo>
                    <a:pt x="64588" y="28043"/>
                  </a:lnTo>
                  <a:lnTo>
                    <a:pt x="64752" y="29034"/>
                  </a:lnTo>
                  <a:lnTo>
                    <a:pt x="64891" y="30050"/>
                  </a:lnTo>
                  <a:lnTo>
                    <a:pt x="65004" y="31093"/>
                  </a:lnTo>
                  <a:lnTo>
                    <a:pt x="65092" y="32162"/>
                  </a:lnTo>
                  <a:lnTo>
                    <a:pt x="65155" y="33257"/>
                  </a:lnTo>
                  <a:lnTo>
                    <a:pt x="65193" y="34378"/>
                  </a:lnTo>
                  <a:lnTo>
                    <a:pt x="65205" y="35525"/>
                  </a:lnTo>
                  <a:lnTo>
                    <a:pt x="65185" y="36840"/>
                  </a:lnTo>
                  <a:lnTo>
                    <a:pt x="65123" y="38121"/>
                  </a:lnTo>
                  <a:lnTo>
                    <a:pt x="65019" y="39369"/>
                  </a:lnTo>
                  <a:lnTo>
                    <a:pt x="64874" y="40584"/>
                  </a:lnTo>
                  <a:lnTo>
                    <a:pt x="64688" y="41765"/>
                  </a:lnTo>
                  <a:lnTo>
                    <a:pt x="64461" y="42913"/>
                  </a:lnTo>
                  <a:lnTo>
                    <a:pt x="64192" y="44028"/>
                  </a:lnTo>
                  <a:lnTo>
                    <a:pt x="63881" y="45109"/>
                  </a:lnTo>
                  <a:lnTo>
                    <a:pt x="63530" y="46158"/>
                  </a:lnTo>
                  <a:lnTo>
                    <a:pt x="63137" y="47173"/>
                  </a:lnTo>
                  <a:lnTo>
                    <a:pt x="62708" y="48145"/>
                  </a:lnTo>
                  <a:lnTo>
                    <a:pt x="62250" y="49085"/>
                  </a:lnTo>
                  <a:lnTo>
                    <a:pt x="61762" y="49991"/>
                  </a:lnTo>
                  <a:lnTo>
                    <a:pt x="61244" y="50864"/>
                  </a:lnTo>
                  <a:lnTo>
                    <a:pt x="60697" y="51703"/>
                  </a:lnTo>
                  <a:lnTo>
                    <a:pt x="60120" y="52510"/>
                  </a:lnTo>
                  <a:lnTo>
                    <a:pt x="59514" y="53283"/>
                  </a:lnTo>
                  <a:lnTo>
                    <a:pt x="58877" y="54022"/>
                  </a:lnTo>
                  <a:lnTo>
                    <a:pt x="58211" y="54729"/>
                  </a:lnTo>
                  <a:lnTo>
                    <a:pt x="57516" y="55402"/>
                  </a:lnTo>
                  <a:lnTo>
                    <a:pt x="56784" y="56042"/>
                  </a:lnTo>
                  <a:lnTo>
                    <a:pt x="56028" y="56649"/>
                  </a:lnTo>
                  <a:lnTo>
                    <a:pt x="55248" y="57222"/>
                  </a:lnTo>
                  <a:lnTo>
                    <a:pt x="54443" y="57762"/>
                  </a:lnTo>
                  <a:lnTo>
                    <a:pt x="53614" y="58269"/>
                  </a:lnTo>
                  <a:lnTo>
                    <a:pt x="52761" y="58742"/>
                  </a:lnTo>
                  <a:lnTo>
                    <a:pt x="51884" y="59183"/>
                  </a:lnTo>
                  <a:lnTo>
                    <a:pt x="50982" y="59590"/>
                  </a:lnTo>
                  <a:lnTo>
                    <a:pt x="50056" y="59963"/>
                  </a:lnTo>
                  <a:lnTo>
                    <a:pt x="49106" y="60304"/>
                  </a:lnTo>
                  <a:lnTo>
                    <a:pt x="48128" y="60611"/>
                  </a:lnTo>
                  <a:lnTo>
                    <a:pt x="47137" y="60886"/>
                  </a:lnTo>
                  <a:lnTo>
                    <a:pt x="46132" y="61129"/>
                  </a:lnTo>
                  <a:lnTo>
                    <a:pt x="45113" y="61340"/>
                  </a:lnTo>
                  <a:lnTo>
                    <a:pt x="44081" y="61518"/>
                  </a:lnTo>
                  <a:lnTo>
                    <a:pt x="43035" y="61664"/>
                  </a:lnTo>
                  <a:lnTo>
                    <a:pt x="41976" y="61777"/>
                  </a:lnTo>
                  <a:lnTo>
                    <a:pt x="40904" y="61858"/>
                  </a:lnTo>
                  <a:lnTo>
                    <a:pt x="39818" y="61906"/>
                  </a:lnTo>
                  <a:lnTo>
                    <a:pt x="38718" y="61923"/>
                  </a:lnTo>
                  <a:lnTo>
                    <a:pt x="37608" y="61910"/>
                  </a:lnTo>
                  <a:lnTo>
                    <a:pt x="36509" y="61874"/>
                  </a:lnTo>
                  <a:lnTo>
                    <a:pt x="35421" y="61813"/>
                  </a:lnTo>
                  <a:lnTo>
                    <a:pt x="34344" y="61728"/>
                  </a:lnTo>
                  <a:lnTo>
                    <a:pt x="33277" y="61619"/>
                  </a:lnTo>
                  <a:lnTo>
                    <a:pt x="32221" y="61485"/>
                  </a:lnTo>
                  <a:lnTo>
                    <a:pt x="31176" y="61328"/>
                  </a:lnTo>
                  <a:lnTo>
                    <a:pt x="30142" y="61145"/>
                  </a:lnTo>
                  <a:lnTo>
                    <a:pt x="29118" y="60939"/>
                  </a:lnTo>
                  <a:lnTo>
                    <a:pt x="28105" y="60708"/>
                  </a:lnTo>
                  <a:lnTo>
                    <a:pt x="27106" y="60455"/>
                  </a:lnTo>
                  <a:lnTo>
                    <a:pt x="26121" y="60181"/>
                  </a:lnTo>
                  <a:lnTo>
                    <a:pt x="25152" y="59887"/>
                  </a:lnTo>
                  <a:lnTo>
                    <a:pt x="24199" y="59572"/>
                  </a:lnTo>
                  <a:lnTo>
                    <a:pt x="23260" y="59236"/>
                  </a:lnTo>
                  <a:lnTo>
                    <a:pt x="22337" y="58879"/>
                  </a:lnTo>
                  <a:lnTo>
                    <a:pt x="21429" y="58502"/>
                  </a:lnTo>
                  <a:lnTo>
                    <a:pt x="20536" y="58104"/>
                  </a:lnTo>
                  <a:lnTo>
                    <a:pt x="19659" y="57685"/>
                  </a:lnTo>
                  <a:lnTo>
                    <a:pt x="18797" y="57246"/>
                  </a:lnTo>
                  <a:lnTo>
                    <a:pt x="17942" y="56786"/>
                  </a:lnTo>
                  <a:lnTo>
                    <a:pt x="17104" y="56307"/>
                  </a:lnTo>
                  <a:lnTo>
                    <a:pt x="16283" y="55808"/>
                  </a:lnTo>
                  <a:lnTo>
                    <a:pt x="15480" y="55289"/>
                  </a:lnTo>
                  <a:lnTo>
                    <a:pt x="14693" y="54750"/>
                  </a:lnTo>
                  <a:lnTo>
                    <a:pt x="13924" y="54191"/>
                  </a:lnTo>
                  <a:lnTo>
                    <a:pt x="13172" y="53613"/>
                  </a:lnTo>
                  <a:lnTo>
                    <a:pt x="12436" y="53015"/>
                  </a:lnTo>
                  <a:lnTo>
                    <a:pt x="11718" y="52397"/>
                  </a:lnTo>
                  <a:lnTo>
                    <a:pt x="11017" y="51759"/>
                  </a:lnTo>
                  <a:lnTo>
                    <a:pt x="10326" y="51104"/>
                  </a:lnTo>
                  <a:lnTo>
                    <a:pt x="9657" y="50432"/>
                  </a:lnTo>
                  <a:lnTo>
                    <a:pt x="9010" y="49744"/>
                  </a:lnTo>
                  <a:lnTo>
                    <a:pt x="8384" y="49040"/>
                  </a:lnTo>
                  <a:lnTo>
                    <a:pt x="7779" y="48319"/>
                  </a:lnTo>
                  <a:lnTo>
                    <a:pt x="7196" y="47583"/>
                  </a:lnTo>
                  <a:lnTo>
                    <a:pt x="6635" y="46830"/>
                  </a:lnTo>
                  <a:lnTo>
                    <a:pt x="6096" y="46061"/>
                  </a:lnTo>
                  <a:lnTo>
                    <a:pt x="5578" y="45276"/>
                  </a:lnTo>
                  <a:lnTo>
                    <a:pt x="5081" y="44474"/>
                  </a:lnTo>
                  <a:lnTo>
                    <a:pt x="4607" y="43649"/>
                  </a:lnTo>
                  <a:lnTo>
                    <a:pt x="4155" y="42809"/>
                  </a:lnTo>
                  <a:lnTo>
                    <a:pt x="3725" y="41954"/>
                  </a:lnTo>
                  <a:lnTo>
                    <a:pt x="3318" y="41085"/>
                  </a:lnTo>
                  <a:lnTo>
                    <a:pt x="2934" y="40202"/>
                  </a:lnTo>
                  <a:lnTo>
                    <a:pt x="2572" y="39305"/>
                  </a:lnTo>
                  <a:lnTo>
                    <a:pt x="2232" y="38393"/>
                  </a:lnTo>
                  <a:lnTo>
                    <a:pt x="1915" y="37466"/>
                  </a:lnTo>
                  <a:lnTo>
                    <a:pt x="1621" y="36526"/>
                  </a:lnTo>
                  <a:lnTo>
                    <a:pt x="1349" y="35570"/>
                  </a:lnTo>
                  <a:lnTo>
                    <a:pt x="1092" y="34602"/>
                  </a:lnTo>
                  <a:lnTo>
                    <a:pt x="863" y="33622"/>
                  </a:lnTo>
                  <a:lnTo>
                    <a:pt x="661" y="32631"/>
                  </a:lnTo>
                  <a:lnTo>
                    <a:pt x="485" y="31627"/>
                  </a:lnTo>
                  <a:lnTo>
                    <a:pt x="337" y="30613"/>
                  </a:lnTo>
                  <a:lnTo>
                    <a:pt x="215" y="29586"/>
                  </a:lnTo>
                  <a:lnTo>
                    <a:pt x="121" y="28548"/>
                  </a:lnTo>
                  <a:lnTo>
                    <a:pt x="53" y="27497"/>
                  </a:lnTo>
                  <a:lnTo>
                    <a:pt x="13" y="26436"/>
                  </a:lnTo>
                  <a:lnTo>
                    <a:pt x="0" y="25362"/>
                  </a:lnTo>
                  <a:lnTo>
                    <a:pt x="13" y="24216"/>
                  </a:lnTo>
                  <a:lnTo>
                    <a:pt x="53" y="23099"/>
                  </a:lnTo>
                  <a:lnTo>
                    <a:pt x="121" y="22011"/>
                  </a:lnTo>
                  <a:lnTo>
                    <a:pt x="215" y="20952"/>
                  </a:lnTo>
                  <a:lnTo>
                    <a:pt x="337" y="19921"/>
                  </a:lnTo>
                  <a:lnTo>
                    <a:pt x="485" y="18919"/>
                  </a:lnTo>
                  <a:lnTo>
                    <a:pt x="661" y="17946"/>
                  </a:lnTo>
                  <a:lnTo>
                    <a:pt x="863" y="17002"/>
                  </a:lnTo>
                  <a:lnTo>
                    <a:pt x="1092" y="16086"/>
                  </a:lnTo>
                  <a:lnTo>
                    <a:pt x="1349" y="15199"/>
                  </a:lnTo>
                  <a:lnTo>
                    <a:pt x="1618" y="14339"/>
                  </a:lnTo>
                  <a:lnTo>
                    <a:pt x="1904" y="13505"/>
                  </a:lnTo>
                  <a:lnTo>
                    <a:pt x="2208" y="12695"/>
                  </a:lnTo>
                  <a:lnTo>
                    <a:pt x="2529" y="11911"/>
                  </a:lnTo>
                  <a:lnTo>
                    <a:pt x="2866" y="11152"/>
                  </a:lnTo>
                  <a:lnTo>
                    <a:pt x="3221" y="10418"/>
                  </a:lnTo>
                  <a:lnTo>
                    <a:pt x="3593" y="9709"/>
                  </a:lnTo>
                  <a:lnTo>
                    <a:pt x="3982" y="9026"/>
                  </a:lnTo>
                  <a:lnTo>
                    <a:pt x="4388" y="8367"/>
                  </a:lnTo>
                  <a:lnTo>
                    <a:pt x="4811" y="7734"/>
                  </a:lnTo>
                  <a:lnTo>
                    <a:pt x="5249" y="7126"/>
                  </a:lnTo>
                  <a:lnTo>
                    <a:pt x="5700" y="6542"/>
                  </a:lnTo>
                  <a:lnTo>
                    <a:pt x="6163" y="5982"/>
                  </a:lnTo>
                  <a:lnTo>
                    <a:pt x="6639" y="5446"/>
                  </a:lnTo>
                  <a:lnTo>
                    <a:pt x="7127" y="4935"/>
                  </a:lnTo>
                  <a:lnTo>
                    <a:pt x="7628" y="4448"/>
                  </a:lnTo>
                  <a:lnTo>
                    <a:pt x="8142" y="3985"/>
                  </a:lnTo>
                  <a:lnTo>
                    <a:pt x="8668" y="3547"/>
                  </a:lnTo>
                  <a:lnTo>
                    <a:pt x="9207" y="3133"/>
                  </a:lnTo>
                  <a:lnTo>
                    <a:pt x="9758" y="2743"/>
                  </a:lnTo>
                  <a:lnTo>
                    <a:pt x="10317" y="2375"/>
                  </a:lnTo>
                  <a:lnTo>
                    <a:pt x="10880" y="2029"/>
                  </a:lnTo>
                  <a:lnTo>
                    <a:pt x="11447" y="1702"/>
                  </a:lnTo>
                  <a:lnTo>
                    <a:pt x="12017" y="1397"/>
                  </a:lnTo>
                  <a:lnTo>
                    <a:pt x="12591" y="1112"/>
                  </a:lnTo>
                  <a:lnTo>
                    <a:pt x="13168" y="849"/>
                  </a:lnTo>
                  <a:lnTo>
                    <a:pt x="13749" y="605"/>
                  </a:lnTo>
                  <a:lnTo>
                    <a:pt x="14334" y="383"/>
                  </a:lnTo>
                  <a:lnTo>
                    <a:pt x="14922" y="181"/>
                  </a:lnTo>
                  <a:lnTo>
                    <a:pt x="15514" y="0"/>
                  </a:lnTo>
                  <a:lnTo>
                    <a:pt x="17987" y="8094"/>
                  </a:lnTo>
                  <a:lnTo>
                    <a:pt x="17566" y="8236"/>
                  </a:lnTo>
                  <a:lnTo>
                    <a:pt x="17149" y="8393"/>
                  </a:lnTo>
                  <a:lnTo>
                    <a:pt x="16735" y="8563"/>
                  </a:lnTo>
                  <a:lnTo>
                    <a:pt x="16325" y="8749"/>
                  </a:lnTo>
                  <a:lnTo>
                    <a:pt x="15919" y="8948"/>
                  </a:lnTo>
                  <a:lnTo>
                    <a:pt x="15516" y="9162"/>
                  </a:lnTo>
                  <a:lnTo>
                    <a:pt x="15116" y="9391"/>
                  </a:lnTo>
                  <a:lnTo>
                    <a:pt x="14721" y="9634"/>
                  </a:lnTo>
                  <a:lnTo>
                    <a:pt x="14329" y="9891"/>
                  </a:lnTo>
                  <a:lnTo>
                    <a:pt x="13940" y="10163"/>
                  </a:lnTo>
                  <a:lnTo>
                    <a:pt x="13549" y="10450"/>
                  </a:lnTo>
                  <a:lnTo>
                    <a:pt x="13167" y="10753"/>
                  </a:lnTo>
                  <a:lnTo>
                    <a:pt x="12793" y="11072"/>
                  </a:lnTo>
                  <a:lnTo>
                    <a:pt x="12429" y="11407"/>
                  </a:lnTo>
                  <a:lnTo>
                    <a:pt x="12074" y="11759"/>
                  </a:lnTo>
                  <a:lnTo>
                    <a:pt x="11728" y="12127"/>
                  </a:lnTo>
                  <a:lnTo>
                    <a:pt x="11390" y="12511"/>
                  </a:lnTo>
                  <a:lnTo>
                    <a:pt x="11062" y="12911"/>
                  </a:lnTo>
                  <a:lnTo>
                    <a:pt x="10743" y="13328"/>
                  </a:lnTo>
                  <a:lnTo>
                    <a:pt x="10432" y="13760"/>
                  </a:lnTo>
                  <a:lnTo>
                    <a:pt x="10124" y="14200"/>
                  </a:lnTo>
                  <a:lnTo>
                    <a:pt x="9830" y="14658"/>
                  </a:lnTo>
                  <a:lnTo>
                    <a:pt x="9549" y="15132"/>
                  </a:lnTo>
                  <a:lnTo>
                    <a:pt x="9281" y="15624"/>
                  </a:lnTo>
                  <a:lnTo>
                    <a:pt x="9027" y="16132"/>
                  </a:lnTo>
                  <a:lnTo>
                    <a:pt x="8787" y="16658"/>
                  </a:lnTo>
                  <a:lnTo>
                    <a:pt x="8559" y="17201"/>
                  </a:lnTo>
                  <a:lnTo>
                    <a:pt x="8346" y="17761"/>
                  </a:lnTo>
                  <a:lnTo>
                    <a:pt x="8146" y="18338"/>
                  </a:lnTo>
                  <a:lnTo>
                    <a:pt x="7959" y="18932"/>
                  </a:lnTo>
                  <a:lnTo>
                    <a:pt x="7780" y="19535"/>
                  </a:lnTo>
                  <a:lnTo>
                    <a:pt x="7619" y="20157"/>
                  </a:lnTo>
                  <a:lnTo>
                    <a:pt x="7477" y="20797"/>
                  </a:lnTo>
                  <a:lnTo>
                    <a:pt x="7355" y="21457"/>
                  </a:lnTo>
                  <a:lnTo>
                    <a:pt x="7251" y="22136"/>
                  </a:lnTo>
                  <a:lnTo>
                    <a:pt x="7166" y="22833"/>
                  </a:lnTo>
                  <a:lnTo>
                    <a:pt x="7100" y="23550"/>
                  </a:lnTo>
                  <a:lnTo>
                    <a:pt x="7053" y="24285"/>
                  </a:lnTo>
                  <a:lnTo>
                    <a:pt x="7024" y="25039"/>
                  </a:lnTo>
                  <a:lnTo>
                    <a:pt x="7015" y="25812"/>
                  </a:lnTo>
                  <a:lnTo>
                    <a:pt x="7039" y="27111"/>
                  </a:lnTo>
                  <a:lnTo>
                    <a:pt x="7112" y="28381"/>
                  </a:lnTo>
                  <a:lnTo>
                    <a:pt x="7233" y="29622"/>
                  </a:lnTo>
                  <a:lnTo>
                    <a:pt x="7403" y="30834"/>
                  </a:lnTo>
                  <a:lnTo>
                    <a:pt x="7622" y="32018"/>
                  </a:lnTo>
                  <a:lnTo>
                    <a:pt x="7889" y="33173"/>
                  </a:lnTo>
                  <a:lnTo>
                    <a:pt x="8205" y="34299"/>
                  </a:lnTo>
                  <a:lnTo>
                    <a:pt x="8569" y="35396"/>
                  </a:lnTo>
                  <a:lnTo>
                    <a:pt x="8982" y="36464"/>
                  </a:lnTo>
                  <a:lnTo>
                    <a:pt x="9443" y="37504"/>
                  </a:lnTo>
                  <a:lnTo>
                    <a:pt x="9939" y="38514"/>
                  </a:lnTo>
                  <a:lnTo>
                    <a:pt x="10472" y="39492"/>
                  </a:lnTo>
                  <a:lnTo>
                    <a:pt x="11043" y="40438"/>
                  </a:lnTo>
                  <a:lnTo>
                    <a:pt x="11652" y="41353"/>
                  </a:lnTo>
                  <a:lnTo>
                    <a:pt x="12299" y="42237"/>
                  </a:lnTo>
                  <a:lnTo>
                    <a:pt x="12983" y="43089"/>
                  </a:lnTo>
                  <a:lnTo>
                    <a:pt x="13705" y="43910"/>
                  </a:lnTo>
                  <a:lnTo>
                    <a:pt x="14465" y="44699"/>
                  </a:lnTo>
                  <a:lnTo>
                    <a:pt x="15263" y="45457"/>
                  </a:lnTo>
                  <a:lnTo>
                    <a:pt x="16099" y="46183"/>
                  </a:lnTo>
                  <a:lnTo>
                    <a:pt x="16960" y="46877"/>
                  </a:lnTo>
                  <a:lnTo>
                    <a:pt x="17854" y="47536"/>
                  </a:lnTo>
                  <a:lnTo>
                    <a:pt x="18781" y="48161"/>
                  </a:lnTo>
                  <a:lnTo>
                    <a:pt x="19739" y="48752"/>
                  </a:lnTo>
                  <a:lnTo>
                    <a:pt x="20730" y="49309"/>
                  </a:lnTo>
                  <a:lnTo>
                    <a:pt x="21754" y="49831"/>
                  </a:lnTo>
                  <a:lnTo>
                    <a:pt x="22810" y="50320"/>
                  </a:lnTo>
                  <a:lnTo>
                    <a:pt x="23898" y="50774"/>
                  </a:lnTo>
                  <a:lnTo>
                    <a:pt x="25019" y="51194"/>
                  </a:lnTo>
                  <a:lnTo>
                    <a:pt x="26172" y="51580"/>
                  </a:lnTo>
                  <a:lnTo>
                    <a:pt x="27343" y="51930"/>
                  </a:lnTo>
                  <a:lnTo>
                    <a:pt x="28535" y="52243"/>
                  </a:lnTo>
                  <a:lnTo>
                    <a:pt x="29750" y="52520"/>
                  </a:lnTo>
                  <a:lnTo>
                    <a:pt x="30985" y="52760"/>
                  </a:lnTo>
                  <a:lnTo>
                    <a:pt x="32243" y="52962"/>
                  </a:lnTo>
                  <a:lnTo>
                    <a:pt x="33522" y="53128"/>
                  </a:lnTo>
                  <a:lnTo>
                    <a:pt x="34822" y="53257"/>
                  </a:lnTo>
                  <a:lnTo>
                    <a:pt x="36144" y="53350"/>
                  </a:lnTo>
                  <a:lnTo>
                    <a:pt x="37488" y="53405"/>
                  </a:lnTo>
                  <a:lnTo>
                    <a:pt x="38853" y="53423"/>
                  </a:lnTo>
                  <a:lnTo>
                    <a:pt x="39692" y="53412"/>
                  </a:lnTo>
                  <a:lnTo>
                    <a:pt x="40517" y="53377"/>
                  </a:lnTo>
                  <a:lnTo>
                    <a:pt x="41329" y="53318"/>
                  </a:lnTo>
                  <a:lnTo>
                    <a:pt x="42127" y="53236"/>
                  </a:lnTo>
                  <a:lnTo>
                    <a:pt x="42912" y="53131"/>
                  </a:lnTo>
                  <a:lnTo>
                    <a:pt x="43683" y="53002"/>
                  </a:lnTo>
                  <a:lnTo>
                    <a:pt x="44441" y="52850"/>
                  </a:lnTo>
                  <a:lnTo>
                    <a:pt x="45185" y="52675"/>
                  </a:lnTo>
                  <a:lnTo>
                    <a:pt x="45916" y="52476"/>
                  </a:lnTo>
                  <a:lnTo>
                    <a:pt x="46633" y="52254"/>
                  </a:lnTo>
                  <a:lnTo>
                    <a:pt x="47334" y="52009"/>
                  </a:lnTo>
                  <a:lnTo>
                    <a:pt x="48016" y="51741"/>
                  </a:lnTo>
                  <a:lnTo>
                    <a:pt x="48679" y="51451"/>
                  </a:lnTo>
                  <a:lnTo>
                    <a:pt x="49324" y="51139"/>
                  </a:lnTo>
                  <a:lnTo>
                    <a:pt x="49949" y="50804"/>
                  </a:lnTo>
                  <a:lnTo>
                    <a:pt x="50556" y="50446"/>
                  </a:lnTo>
                  <a:lnTo>
                    <a:pt x="51144" y="50066"/>
                  </a:lnTo>
                  <a:lnTo>
                    <a:pt x="51713" y="49664"/>
                  </a:lnTo>
                  <a:lnTo>
                    <a:pt x="52263" y="49239"/>
                  </a:lnTo>
                  <a:lnTo>
                    <a:pt x="52794" y="48791"/>
                  </a:lnTo>
                  <a:lnTo>
                    <a:pt x="53295" y="48313"/>
                  </a:lnTo>
                  <a:lnTo>
                    <a:pt x="53774" y="47811"/>
                  </a:lnTo>
                  <a:lnTo>
                    <a:pt x="54231" y="47287"/>
                  </a:lnTo>
                  <a:lnTo>
                    <a:pt x="54664" y="46741"/>
                  </a:lnTo>
                  <a:lnTo>
                    <a:pt x="55076" y="46172"/>
                  </a:lnTo>
                  <a:lnTo>
                    <a:pt x="55465" y="45581"/>
                  </a:lnTo>
                  <a:lnTo>
                    <a:pt x="55831" y="44967"/>
                  </a:lnTo>
                  <a:lnTo>
                    <a:pt x="56175" y="44330"/>
                  </a:lnTo>
                  <a:lnTo>
                    <a:pt x="56497" y="43672"/>
                  </a:lnTo>
                  <a:lnTo>
                    <a:pt x="56796" y="42990"/>
                  </a:lnTo>
                  <a:lnTo>
                    <a:pt x="57069" y="42287"/>
                  </a:lnTo>
                  <a:lnTo>
                    <a:pt x="57314" y="41560"/>
                  </a:lnTo>
                  <a:lnTo>
                    <a:pt x="57530" y="40812"/>
                  </a:lnTo>
                  <a:lnTo>
                    <a:pt x="57717" y="40040"/>
                  </a:lnTo>
                  <a:lnTo>
                    <a:pt x="57875" y="39247"/>
                  </a:lnTo>
                  <a:lnTo>
                    <a:pt x="58005" y="38430"/>
                  </a:lnTo>
                  <a:lnTo>
                    <a:pt x="58106" y="37592"/>
                  </a:lnTo>
                  <a:lnTo>
                    <a:pt x="58177" y="36731"/>
                  </a:lnTo>
                  <a:lnTo>
                    <a:pt x="58221" y="35847"/>
                  </a:lnTo>
                  <a:lnTo>
                    <a:pt x="58235" y="34941"/>
                  </a:lnTo>
                  <a:lnTo>
                    <a:pt x="58224" y="34138"/>
                  </a:lnTo>
                  <a:lnTo>
                    <a:pt x="58192" y="33349"/>
                  </a:lnTo>
                  <a:lnTo>
                    <a:pt x="58138" y="32573"/>
                  </a:lnTo>
                  <a:lnTo>
                    <a:pt x="58062" y="31811"/>
                  </a:lnTo>
                  <a:lnTo>
                    <a:pt x="57965" y="31062"/>
                  </a:lnTo>
                  <a:lnTo>
                    <a:pt x="57847" y="30327"/>
                  </a:lnTo>
                  <a:lnTo>
                    <a:pt x="57706" y="29605"/>
                  </a:lnTo>
                  <a:lnTo>
                    <a:pt x="57544" y="28897"/>
                  </a:lnTo>
                  <a:lnTo>
                    <a:pt x="57361" y="28202"/>
                  </a:lnTo>
                  <a:lnTo>
                    <a:pt x="57156" y="27521"/>
                  </a:lnTo>
                  <a:lnTo>
                    <a:pt x="56924" y="26852"/>
                  </a:lnTo>
                  <a:lnTo>
                    <a:pt x="56679" y="26195"/>
                  </a:lnTo>
                  <a:lnTo>
                    <a:pt x="56421" y="25550"/>
                  </a:lnTo>
                  <a:lnTo>
                    <a:pt x="56148" y="24916"/>
                  </a:lnTo>
                  <a:lnTo>
                    <a:pt x="55863" y="24294"/>
                  </a:lnTo>
                  <a:lnTo>
                    <a:pt x="55564" y="23684"/>
                  </a:lnTo>
                  <a:lnTo>
                    <a:pt x="55251" y="23086"/>
                  </a:lnTo>
                  <a:lnTo>
                    <a:pt x="54925" y="22499"/>
                  </a:lnTo>
                  <a:lnTo>
                    <a:pt x="54586" y="21923"/>
                  </a:lnTo>
                  <a:lnTo>
                    <a:pt x="54233" y="21360"/>
                  </a:lnTo>
                  <a:lnTo>
                    <a:pt x="53859" y="20800"/>
                  </a:lnTo>
                  <a:lnTo>
                    <a:pt x="53475" y="20252"/>
                  </a:lnTo>
                  <a:lnTo>
                    <a:pt x="53082" y="19717"/>
                  </a:lnTo>
                  <a:lnTo>
                    <a:pt x="52679" y="19194"/>
                  </a:lnTo>
                  <a:lnTo>
                    <a:pt x="52265" y="18684"/>
                  </a:lnTo>
                  <a:lnTo>
                    <a:pt x="51842" y="18187"/>
                  </a:lnTo>
                  <a:lnTo>
                    <a:pt x="51409" y="17702"/>
                  </a:lnTo>
                  <a:lnTo>
                    <a:pt x="50966" y="17230"/>
                  </a:lnTo>
                  <a:lnTo>
                    <a:pt x="50513" y="16770"/>
                  </a:lnTo>
                  <a:lnTo>
                    <a:pt x="50051" y="16323"/>
                  </a:lnTo>
                  <a:lnTo>
                    <a:pt x="49573" y="15879"/>
                  </a:lnTo>
                  <a:lnTo>
                    <a:pt x="49092" y="15446"/>
                  </a:lnTo>
                  <a:lnTo>
                    <a:pt x="48608" y="15023"/>
                  </a:lnTo>
                  <a:lnTo>
                    <a:pt x="48122" y="14611"/>
                  </a:lnTo>
                  <a:lnTo>
                    <a:pt x="47633" y="14210"/>
                  </a:lnTo>
                  <a:lnTo>
                    <a:pt x="47142" y="13820"/>
                  </a:lnTo>
                  <a:lnTo>
                    <a:pt x="46648" y="13440"/>
                  </a:lnTo>
                  <a:lnTo>
                    <a:pt x="46151" y="13071"/>
                  </a:lnTo>
                  <a:lnTo>
                    <a:pt x="45651" y="12713"/>
                  </a:lnTo>
                  <a:lnTo>
                    <a:pt x="45149" y="123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655908" y="3250482"/>
              <a:ext cx="63362" cy="53423"/>
            </a:xfrm>
            <a:custGeom>
              <a:avLst/>
              <a:pathLst>
                <a:path w="63362" h="53423">
                  <a:moveTo>
                    <a:pt x="7015" y="23114"/>
                  </a:moveTo>
                  <a:lnTo>
                    <a:pt x="63362" y="34086"/>
                  </a:lnTo>
                  <a:lnTo>
                    <a:pt x="63362" y="42631"/>
                  </a:lnTo>
                  <a:lnTo>
                    <a:pt x="7015" y="31658"/>
                  </a:lnTo>
                  <a:lnTo>
                    <a:pt x="7015" y="53423"/>
                  </a:lnTo>
                  <a:lnTo>
                    <a:pt x="0" y="52074"/>
                  </a:lnTo>
                  <a:lnTo>
                    <a:pt x="0" y="0"/>
                  </a:lnTo>
                  <a:lnTo>
                    <a:pt x="7015" y="1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655908" y="3193640"/>
              <a:ext cx="63362" cy="59449"/>
            </a:xfrm>
            <a:custGeom>
              <a:avLst/>
              <a:pathLst>
                <a:path w="63362" h="59449">
                  <a:moveTo>
                    <a:pt x="63362" y="59449"/>
                  </a:moveTo>
                  <a:lnTo>
                    <a:pt x="0" y="47173"/>
                  </a:lnTo>
                  <a:lnTo>
                    <a:pt x="0" y="0"/>
                  </a:lnTo>
                  <a:lnTo>
                    <a:pt x="7015" y="1349"/>
                  </a:lnTo>
                  <a:lnTo>
                    <a:pt x="7015" y="39932"/>
                  </a:lnTo>
                  <a:lnTo>
                    <a:pt x="27341" y="43890"/>
                  </a:lnTo>
                  <a:lnTo>
                    <a:pt x="27341" y="8004"/>
                  </a:lnTo>
                  <a:lnTo>
                    <a:pt x="34266" y="9353"/>
                  </a:lnTo>
                  <a:lnTo>
                    <a:pt x="34266" y="45239"/>
                  </a:lnTo>
                  <a:lnTo>
                    <a:pt x="56346" y="49511"/>
                  </a:lnTo>
                  <a:lnTo>
                    <a:pt x="56346" y="9083"/>
                  </a:lnTo>
                  <a:lnTo>
                    <a:pt x="63362" y="10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655908" y="3130818"/>
              <a:ext cx="63362" cy="60843"/>
            </a:xfrm>
            <a:custGeom>
              <a:avLst/>
              <a:pathLst>
                <a:path w="63362" h="60843">
                  <a:moveTo>
                    <a:pt x="63362" y="16413"/>
                  </a:moveTo>
                  <a:lnTo>
                    <a:pt x="37054" y="27341"/>
                  </a:lnTo>
                  <a:lnTo>
                    <a:pt x="37054" y="47173"/>
                  </a:lnTo>
                  <a:lnTo>
                    <a:pt x="63362" y="52254"/>
                  </a:lnTo>
                  <a:lnTo>
                    <a:pt x="63362" y="60843"/>
                  </a:lnTo>
                  <a:lnTo>
                    <a:pt x="0" y="48567"/>
                  </a:lnTo>
                  <a:lnTo>
                    <a:pt x="0" y="21045"/>
                  </a:lnTo>
                  <a:lnTo>
                    <a:pt x="11" y="20118"/>
                  </a:lnTo>
                  <a:lnTo>
                    <a:pt x="46" y="19207"/>
                  </a:lnTo>
                  <a:lnTo>
                    <a:pt x="105" y="18312"/>
                  </a:lnTo>
                  <a:lnTo>
                    <a:pt x="187" y="17433"/>
                  </a:lnTo>
                  <a:lnTo>
                    <a:pt x="292" y="16571"/>
                  </a:lnTo>
                  <a:lnTo>
                    <a:pt x="420" y="15724"/>
                  </a:lnTo>
                  <a:lnTo>
                    <a:pt x="572" y="14894"/>
                  </a:lnTo>
                  <a:lnTo>
                    <a:pt x="748" y="14080"/>
                  </a:lnTo>
                  <a:lnTo>
                    <a:pt x="947" y="13283"/>
                  </a:lnTo>
                  <a:lnTo>
                    <a:pt x="1169" y="12501"/>
                  </a:lnTo>
                  <a:lnTo>
                    <a:pt x="1404" y="11739"/>
                  </a:lnTo>
                  <a:lnTo>
                    <a:pt x="1660" y="10999"/>
                  </a:lnTo>
                  <a:lnTo>
                    <a:pt x="1936" y="10282"/>
                  </a:lnTo>
                  <a:lnTo>
                    <a:pt x="2234" y="9587"/>
                  </a:lnTo>
                  <a:lnTo>
                    <a:pt x="2552" y="8915"/>
                  </a:lnTo>
                  <a:lnTo>
                    <a:pt x="2890" y="8265"/>
                  </a:lnTo>
                  <a:lnTo>
                    <a:pt x="3249" y="7638"/>
                  </a:lnTo>
                  <a:lnTo>
                    <a:pt x="3629" y="7033"/>
                  </a:lnTo>
                  <a:lnTo>
                    <a:pt x="4030" y="6450"/>
                  </a:lnTo>
                  <a:lnTo>
                    <a:pt x="4451" y="5891"/>
                  </a:lnTo>
                  <a:lnTo>
                    <a:pt x="4893" y="5345"/>
                  </a:lnTo>
                  <a:lnTo>
                    <a:pt x="5353" y="4826"/>
                  </a:lnTo>
                  <a:lnTo>
                    <a:pt x="5832" y="4331"/>
                  </a:lnTo>
                  <a:lnTo>
                    <a:pt x="6329" y="3861"/>
                  </a:lnTo>
                  <a:lnTo>
                    <a:pt x="6846" y="3417"/>
                  </a:lnTo>
                  <a:lnTo>
                    <a:pt x="7382" y="2998"/>
                  </a:lnTo>
                  <a:lnTo>
                    <a:pt x="7936" y="2604"/>
                  </a:lnTo>
                  <a:lnTo>
                    <a:pt x="8510" y="2235"/>
                  </a:lnTo>
                  <a:lnTo>
                    <a:pt x="9102" y="1892"/>
                  </a:lnTo>
                  <a:lnTo>
                    <a:pt x="9713" y="1573"/>
                  </a:lnTo>
                  <a:lnTo>
                    <a:pt x="10333" y="1274"/>
                  </a:lnTo>
                  <a:lnTo>
                    <a:pt x="10968" y="1007"/>
                  </a:lnTo>
                  <a:lnTo>
                    <a:pt x="11621" y="771"/>
                  </a:lnTo>
                  <a:lnTo>
                    <a:pt x="12289" y="566"/>
                  </a:lnTo>
                  <a:lnTo>
                    <a:pt x="12973" y="393"/>
                  </a:lnTo>
                  <a:lnTo>
                    <a:pt x="13674" y="251"/>
                  </a:lnTo>
                  <a:lnTo>
                    <a:pt x="14391" y="141"/>
                  </a:lnTo>
                  <a:lnTo>
                    <a:pt x="15124" y="62"/>
                  </a:lnTo>
                  <a:lnTo>
                    <a:pt x="15873" y="15"/>
                  </a:lnTo>
                  <a:lnTo>
                    <a:pt x="16638" y="0"/>
                  </a:lnTo>
                  <a:lnTo>
                    <a:pt x="18294" y="48"/>
                  </a:lnTo>
                  <a:lnTo>
                    <a:pt x="19880" y="194"/>
                  </a:lnTo>
                  <a:lnTo>
                    <a:pt x="21395" y="437"/>
                  </a:lnTo>
                  <a:lnTo>
                    <a:pt x="22840" y="777"/>
                  </a:lnTo>
                  <a:lnTo>
                    <a:pt x="24216" y="1214"/>
                  </a:lnTo>
                  <a:lnTo>
                    <a:pt x="25521" y="1748"/>
                  </a:lnTo>
                  <a:lnTo>
                    <a:pt x="26755" y="2379"/>
                  </a:lnTo>
                  <a:lnTo>
                    <a:pt x="27920" y="3108"/>
                  </a:lnTo>
                  <a:lnTo>
                    <a:pt x="29015" y="3933"/>
                  </a:lnTo>
                  <a:lnTo>
                    <a:pt x="30039" y="4856"/>
                  </a:lnTo>
                  <a:lnTo>
                    <a:pt x="30992" y="5874"/>
                  </a:lnTo>
                  <a:lnTo>
                    <a:pt x="31872" y="6984"/>
                  </a:lnTo>
                  <a:lnTo>
                    <a:pt x="32679" y="8187"/>
                  </a:lnTo>
                  <a:lnTo>
                    <a:pt x="33414" y="9483"/>
                  </a:lnTo>
                  <a:lnTo>
                    <a:pt x="34075" y="10871"/>
                  </a:lnTo>
                  <a:lnTo>
                    <a:pt x="34664" y="12352"/>
                  </a:lnTo>
                  <a:lnTo>
                    <a:pt x="35180" y="13925"/>
                  </a:lnTo>
                  <a:lnTo>
                    <a:pt x="35623" y="15591"/>
                  </a:lnTo>
                  <a:lnTo>
                    <a:pt x="35993" y="17350"/>
                  </a:lnTo>
                  <a:lnTo>
                    <a:pt x="36290" y="19201"/>
                  </a:lnTo>
                  <a:lnTo>
                    <a:pt x="63362" y="71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662789" y="3139542"/>
              <a:ext cx="23384" cy="37099"/>
            </a:xfrm>
            <a:custGeom>
              <a:avLst/>
              <a:pathLst>
                <a:path w="23384" h="37099">
                  <a:moveTo>
                    <a:pt x="23384" y="16413"/>
                  </a:moveTo>
                  <a:lnTo>
                    <a:pt x="23350" y="14826"/>
                  </a:lnTo>
                  <a:lnTo>
                    <a:pt x="23249" y="13318"/>
                  </a:lnTo>
                  <a:lnTo>
                    <a:pt x="23080" y="11890"/>
                  </a:lnTo>
                  <a:lnTo>
                    <a:pt x="22844" y="10542"/>
                  </a:lnTo>
                  <a:lnTo>
                    <a:pt x="22540" y="9274"/>
                  </a:lnTo>
                  <a:lnTo>
                    <a:pt x="22169" y="8087"/>
                  </a:lnTo>
                  <a:lnTo>
                    <a:pt x="21731" y="6979"/>
                  </a:lnTo>
                  <a:lnTo>
                    <a:pt x="21225" y="5952"/>
                  </a:lnTo>
                  <a:lnTo>
                    <a:pt x="20652" y="5004"/>
                  </a:lnTo>
                  <a:lnTo>
                    <a:pt x="20011" y="4137"/>
                  </a:lnTo>
                  <a:lnTo>
                    <a:pt x="19300" y="3351"/>
                  </a:lnTo>
                  <a:lnTo>
                    <a:pt x="18534" y="2647"/>
                  </a:lnTo>
                  <a:lnTo>
                    <a:pt x="17713" y="2027"/>
                  </a:lnTo>
                  <a:lnTo>
                    <a:pt x="16838" y="1489"/>
                  </a:lnTo>
                  <a:lnTo>
                    <a:pt x="15907" y="1034"/>
                  </a:lnTo>
                  <a:lnTo>
                    <a:pt x="14922" y="661"/>
                  </a:lnTo>
                  <a:lnTo>
                    <a:pt x="13882" y="372"/>
                  </a:lnTo>
                  <a:lnTo>
                    <a:pt x="12787" y="165"/>
                  </a:lnTo>
                  <a:lnTo>
                    <a:pt x="11637" y="41"/>
                  </a:lnTo>
                  <a:lnTo>
                    <a:pt x="10432" y="0"/>
                  </a:lnTo>
                  <a:lnTo>
                    <a:pt x="9448" y="33"/>
                  </a:lnTo>
                  <a:lnTo>
                    <a:pt x="8511" y="134"/>
                  </a:lnTo>
                  <a:lnTo>
                    <a:pt x="7621" y="303"/>
                  </a:lnTo>
                  <a:lnTo>
                    <a:pt x="6777" y="539"/>
                  </a:lnTo>
                  <a:lnTo>
                    <a:pt x="5980" y="843"/>
                  </a:lnTo>
                  <a:lnTo>
                    <a:pt x="5230" y="1214"/>
                  </a:lnTo>
                  <a:lnTo>
                    <a:pt x="4527" y="1652"/>
                  </a:lnTo>
                  <a:lnTo>
                    <a:pt x="3870" y="2158"/>
                  </a:lnTo>
                  <a:lnTo>
                    <a:pt x="3261" y="2731"/>
                  </a:lnTo>
                  <a:lnTo>
                    <a:pt x="2698" y="3372"/>
                  </a:lnTo>
                  <a:lnTo>
                    <a:pt x="2185" y="4071"/>
                  </a:lnTo>
                  <a:lnTo>
                    <a:pt x="1726" y="4836"/>
                  </a:lnTo>
                  <a:lnTo>
                    <a:pt x="1322" y="5668"/>
                  </a:lnTo>
                  <a:lnTo>
                    <a:pt x="971" y="6567"/>
                  </a:lnTo>
                  <a:lnTo>
                    <a:pt x="674" y="7532"/>
                  </a:lnTo>
                  <a:lnTo>
                    <a:pt x="431" y="8563"/>
                  </a:lnTo>
                  <a:lnTo>
                    <a:pt x="242" y="9662"/>
                  </a:lnTo>
                  <a:lnTo>
                    <a:pt x="107" y="10826"/>
                  </a:lnTo>
                  <a:lnTo>
                    <a:pt x="26" y="12058"/>
                  </a:lnTo>
                  <a:lnTo>
                    <a:pt x="0" y="13355"/>
                  </a:lnTo>
                  <a:lnTo>
                    <a:pt x="0" y="32557"/>
                  </a:lnTo>
                  <a:lnTo>
                    <a:pt x="23384" y="370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321443" y="3945704"/>
              <a:ext cx="67325" cy="64506"/>
            </a:xfrm>
            <a:custGeom>
              <a:avLst/>
              <a:pathLst>
                <a:path w="67325" h="64506">
                  <a:moveTo>
                    <a:pt x="0" y="31966"/>
                  </a:moveTo>
                  <a:lnTo>
                    <a:pt x="19" y="30563"/>
                  </a:lnTo>
                  <a:lnTo>
                    <a:pt x="76" y="29185"/>
                  </a:lnTo>
                  <a:lnTo>
                    <a:pt x="172" y="27830"/>
                  </a:lnTo>
                  <a:lnTo>
                    <a:pt x="305" y="26500"/>
                  </a:lnTo>
                  <a:lnTo>
                    <a:pt x="477" y="25193"/>
                  </a:lnTo>
                  <a:lnTo>
                    <a:pt x="688" y="23910"/>
                  </a:lnTo>
                  <a:lnTo>
                    <a:pt x="936" y="22651"/>
                  </a:lnTo>
                  <a:lnTo>
                    <a:pt x="1223" y="21415"/>
                  </a:lnTo>
                  <a:lnTo>
                    <a:pt x="1548" y="20204"/>
                  </a:lnTo>
                  <a:lnTo>
                    <a:pt x="1911" y="19017"/>
                  </a:lnTo>
                  <a:lnTo>
                    <a:pt x="2302" y="17858"/>
                  </a:lnTo>
                  <a:lnTo>
                    <a:pt x="2731" y="16733"/>
                  </a:lnTo>
                  <a:lnTo>
                    <a:pt x="3197" y="15641"/>
                  </a:lnTo>
                  <a:lnTo>
                    <a:pt x="3700" y="14583"/>
                  </a:lnTo>
                  <a:lnTo>
                    <a:pt x="4240" y="13558"/>
                  </a:lnTo>
                  <a:lnTo>
                    <a:pt x="4818" y="12566"/>
                  </a:lnTo>
                  <a:lnTo>
                    <a:pt x="5433" y="11608"/>
                  </a:lnTo>
                  <a:lnTo>
                    <a:pt x="6085" y="10684"/>
                  </a:lnTo>
                  <a:lnTo>
                    <a:pt x="6775" y="9792"/>
                  </a:lnTo>
                  <a:lnTo>
                    <a:pt x="7501" y="8935"/>
                  </a:lnTo>
                  <a:lnTo>
                    <a:pt x="8265" y="8103"/>
                  </a:lnTo>
                  <a:lnTo>
                    <a:pt x="9065" y="7310"/>
                  </a:lnTo>
                  <a:lnTo>
                    <a:pt x="9901" y="6555"/>
                  </a:lnTo>
                  <a:lnTo>
                    <a:pt x="10773" y="5838"/>
                  </a:lnTo>
                  <a:lnTo>
                    <a:pt x="11682" y="5160"/>
                  </a:lnTo>
                  <a:lnTo>
                    <a:pt x="12627" y="4520"/>
                  </a:lnTo>
                  <a:lnTo>
                    <a:pt x="13609" y="3918"/>
                  </a:lnTo>
                  <a:lnTo>
                    <a:pt x="14627" y="3354"/>
                  </a:lnTo>
                  <a:lnTo>
                    <a:pt x="15681" y="2828"/>
                  </a:lnTo>
                  <a:lnTo>
                    <a:pt x="16771" y="2341"/>
                  </a:lnTo>
                  <a:lnTo>
                    <a:pt x="17888" y="1896"/>
                  </a:lnTo>
                  <a:lnTo>
                    <a:pt x="19040" y="1498"/>
                  </a:lnTo>
                  <a:lnTo>
                    <a:pt x="20227" y="1147"/>
                  </a:lnTo>
                  <a:lnTo>
                    <a:pt x="21450" y="842"/>
                  </a:lnTo>
                  <a:lnTo>
                    <a:pt x="22708" y="585"/>
                  </a:lnTo>
                  <a:lnTo>
                    <a:pt x="24001" y="374"/>
                  </a:lnTo>
                  <a:lnTo>
                    <a:pt x="25330" y="210"/>
                  </a:lnTo>
                  <a:lnTo>
                    <a:pt x="26694" y="93"/>
                  </a:lnTo>
                  <a:lnTo>
                    <a:pt x="28094" y="23"/>
                  </a:lnTo>
                  <a:lnTo>
                    <a:pt x="29529" y="0"/>
                  </a:lnTo>
                  <a:lnTo>
                    <a:pt x="30789" y="15"/>
                  </a:lnTo>
                  <a:lnTo>
                    <a:pt x="32027" y="61"/>
                  </a:lnTo>
                  <a:lnTo>
                    <a:pt x="33243" y="137"/>
                  </a:lnTo>
                  <a:lnTo>
                    <a:pt x="34437" y="244"/>
                  </a:lnTo>
                  <a:lnTo>
                    <a:pt x="35609" y="382"/>
                  </a:lnTo>
                  <a:lnTo>
                    <a:pt x="36759" y="550"/>
                  </a:lnTo>
                  <a:lnTo>
                    <a:pt x="37887" y="749"/>
                  </a:lnTo>
                  <a:lnTo>
                    <a:pt x="38994" y="978"/>
                  </a:lnTo>
                  <a:lnTo>
                    <a:pt x="40078" y="1238"/>
                  </a:lnTo>
                  <a:lnTo>
                    <a:pt x="41140" y="1529"/>
                  </a:lnTo>
                  <a:lnTo>
                    <a:pt x="42181" y="1837"/>
                  </a:lnTo>
                  <a:lnTo>
                    <a:pt x="43200" y="2171"/>
                  </a:lnTo>
                  <a:lnTo>
                    <a:pt x="44199" y="2529"/>
                  </a:lnTo>
                  <a:lnTo>
                    <a:pt x="45177" y="2912"/>
                  </a:lnTo>
                  <a:lnTo>
                    <a:pt x="46133" y="3320"/>
                  </a:lnTo>
                  <a:lnTo>
                    <a:pt x="47069" y="3753"/>
                  </a:lnTo>
                  <a:lnTo>
                    <a:pt x="47983" y="4211"/>
                  </a:lnTo>
                  <a:lnTo>
                    <a:pt x="48877" y="4694"/>
                  </a:lnTo>
                  <a:lnTo>
                    <a:pt x="49749" y="5201"/>
                  </a:lnTo>
                  <a:lnTo>
                    <a:pt x="50601" y="5733"/>
                  </a:lnTo>
                  <a:lnTo>
                    <a:pt x="51431" y="6288"/>
                  </a:lnTo>
                  <a:lnTo>
                    <a:pt x="52241" y="6863"/>
                  </a:lnTo>
                  <a:lnTo>
                    <a:pt x="53029" y="7458"/>
                  </a:lnTo>
                  <a:lnTo>
                    <a:pt x="53797" y="8073"/>
                  </a:lnTo>
                  <a:lnTo>
                    <a:pt x="54543" y="8708"/>
                  </a:lnTo>
                  <a:lnTo>
                    <a:pt x="55268" y="9363"/>
                  </a:lnTo>
                  <a:lnTo>
                    <a:pt x="55973" y="10038"/>
                  </a:lnTo>
                  <a:lnTo>
                    <a:pt x="56656" y="10733"/>
                  </a:lnTo>
                  <a:lnTo>
                    <a:pt x="57318" y="11449"/>
                  </a:lnTo>
                  <a:lnTo>
                    <a:pt x="57959" y="12184"/>
                  </a:lnTo>
                  <a:lnTo>
                    <a:pt x="58570" y="12937"/>
                  </a:lnTo>
                  <a:lnTo>
                    <a:pt x="59162" y="13703"/>
                  </a:lnTo>
                  <a:lnTo>
                    <a:pt x="59733" y="14485"/>
                  </a:lnTo>
                  <a:lnTo>
                    <a:pt x="60283" y="15280"/>
                  </a:lnTo>
                  <a:lnTo>
                    <a:pt x="60814" y="16090"/>
                  </a:lnTo>
                  <a:lnTo>
                    <a:pt x="61325" y="16914"/>
                  </a:lnTo>
                  <a:lnTo>
                    <a:pt x="61816" y="17753"/>
                  </a:lnTo>
                  <a:lnTo>
                    <a:pt x="62287" y="18606"/>
                  </a:lnTo>
                  <a:lnTo>
                    <a:pt x="62737" y="19473"/>
                  </a:lnTo>
                  <a:lnTo>
                    <a:pt x="63168" y="20355"/>
                  </a:lnTo>
                  <a:lnTo>
                    <a:pt x="63578" y="21249"/>
                  </a:lnTo>
                  <a:lnTo>
                    <a:pt x="63967" y="22155"/>
                  </a:lnTo>
                  <a:lnTo>
                    <a:pt x="64334" y="23073"/>
                  </a:lnTo>
                  <a:lnTo>
                    <a:pt x="64681" y="24001"/>
                  </a:lnTo>
                  <a:lnTo>
                    <a:pt x="65007" y="24942"/>
                  </a:lnTo>
                  <a:lnTo>
                    <a:pt x="65312" y="25894"/>
                  </a:lnTo>
                  <a:lnTo>
                    <a:pt x="65596" y="26857"/>
                  </a:lnTo>
                  <a:lnTo>
                    <a:pt x="65859" y="27832"/>
                  </a:lnTo>
                  <a:lnTo>
                    <a:pt x="66100" y="28818"/>
                  </a:lnTo>
                  <a:lnTo>
                    <a:pt x="66321" y="29816"/>
                  </a:lnTo>
                  <a:lnTo>
                    <a:pt x="66512" y="30812"/>
                  </a:lnTo>
                  <a:lnTo>
                    <a:pt x="66682" y="31815"/>
                  </a:lnTo>
                  <a:lnTo>
                    <a:pt x="66833" y="32823"/>
                  </a:lnTo>
                  <a:lnTo>
                    <a:pt x="66963" y="33837"/>
                  </a:lnTo>
                  <a:lnTo>
                    <a:pt x="67074" y="34857"/>
                  </a:lnTo>
                  <a:lnTo>
                    <a:pt x="67164" y="35882"/>
                  </a:lnTo>
                  <a:lnTo>
                    <a:pt x="67234" y="36913"/>
                  </a:lnTo>
                  <a:lnTo>
                    <a:pt x="67285" y="37950"/>
                  </a:lnTo>
                  <a:lnTo>
                    <a:pt x="67315" y="38993"/>
                  </a:lnTo>
                  <a:lnTo>
                    <a:pt x="67325" y="40041"/>
                  </a:lnTo>
                  <a:lnTo>
                    <a:pt x="67325" y="64506"/>
                  </a:lnTo>
                  <a:lnTo>
                    <a:pt x="0" y="514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328754" y="3954974"/>
              <a:ext cx="52703" cy="44724"/>
            </a:xfrm>
            <a:custGeom>
              <a:avLst/>
              <a:pathLst>
                <a:path w="52703" h="44724">
                  <a:moveTo>
                    <a:pt x="52703" y="44724"/>
                  </a:moveTo>
                  <a:lnTo>
                    <a:pt x="52703" y="31154"/>
                  </a:lnTo>
                  <a:lnTo>
                    <a:pt x="52682" y="29762"/>
                  </a:lnTo>
                  <a:lnTo>
                    <a:pt x="52619" y="28396"/>
                  </a:lnTo>
                  <a:lnTo>
                    <a:pt x="52514" y="27055"/>
                  </a:lnTo>
                  <a:lnTo>
                    <a:pt x="52367" y="25741"/>
                  </a:lnTo>
                  <a:lnTo>
                    <a:pt x="52178" y="24452"/>
                  </a:lnTo>
                  <a:lnTo>
                    <a:pt x="51946" y="23189"/>
                  </a:lnTo>
                  <a:lnTo>
                    <a:pt x="51673" y="21952"/>
                  </a:lnTo>
                  <a:lnTo>
                    <a:pt x="51358" y="20741"/>
                  </a:lnTo>
                  <a:lnTo>
                    <a:pt x="51000" y="19555"/>
                  </a:lnTo>
                  <a:lnTo>
                    <a:pt x="50601" y="18396"/>
                  </a:lnTo>
                  <a:lnTo>
                    <a:pt x="50162" y="17257"/>
                  </a:lnTo>
                  <a:lnTo>
                    <a:pt x="49687" y="16152"/>
                  </a:lnTo>
                  <a:lnTo>
                    <a:pt x="49176" y="15081"/>
                  </a:lnTo>
                  <a:lnTo>
                    <a:pt x="48628" y="14046"/>
                  </a:lnTo>
                  <a:lnTo>
                    <a:pt x="48045" y="13044"/>
                  </a:lnTo>
                  <a:lnTo>
                    <a:pt x="47424" y="12077"/>
                  </a:lnTo>
                  <a:lnTo>
                    <a:pt x="46768" y="11144"/>
                  </a:lnTo>
                  <a:lnTo>
                    <a:pt x="46075" y="10246"/>
                  </a:lnTo>
                  <a:lnTo>
                    <a:pt x="45346" y="9382"/>
                  </a:lnTo>
                  <a:lnTo>
                    <a:pt x="44580" y="8553"/>
                  </a:lnTo>
                  <a:lnTo>
                    <a:pt x="43770" y="7750"/>
                  </a:lnTo>
                  <a:lnTo>
                    <a:pt x="42927" y="6985"/>
                  </a:lnTo>
                  <a:lnTo>
                    <a:pt x="42050" y="6259"/>
                  </a:lnTo>
                  <a:lnTo>
                    <a:pt x="41140" y="5571"/>
                  </a:lnTo>
                  <a:lnTo>
                    <a:pt x="40196" y="4921"/>
                  </a:lnTo>
                  <a:lnTo>
                    <a:pt x="39219" y="4309"/>
                  </a:lnTo>
                  <a:lnTo>
                    <a:pt x="38209" y="3736"/>
                  </a:lnTo>
                  <a:lnTo>
                    <a:pt x="37165" y="3201"/>
                  </a:lnTo>
                  <a:lnTo>
                    <a:pt x="36087" y="2704"/>
                  </a:lnTo>
                  <a:lnTo>
                    <a:pt x="34976" y="2245"/>
                  </a:lnTo>
                  <a:lnTo>
                    <a:pt x="33824" y="1819"/>
                  </a:lnTo>
                  <a:lnTo>
                    <a:pt x="32642" y="1437"/>
                  </a:lnTo>
                  <a:lnTo>
                    <a:pt x="31431" y="1100"/>
                  </a:lnTo>
                  <a:lnTo>
                    <a:pt x="30190" y="808"/>
                  </a:lnTo>
                  <a:lnTo>
                    <a:pt x="28920" y="561"/>
                  </a:lnTo>
                  <a:lnTo>
                    <a:pt x="27620" y="359"/>
                  </a:lnTo>
                  <a:lnTo>
                    <a:pt x="26290" y="202"/>
                  </a:lnTo>
                  <a:lnTo>
                    <a:pt x="24930" y="89"/>
                  </a:lnTo>
                  <a:lnTo>
                    <a:pt x="23541" y="22"/>
                  </a:lnTo>
                  <a:lnTo>
                    <a:pt x="22123" y="0"/>
                  </a:lnTo>
                  <a:lnTo>
                    <a:pt x="20992" y="17"/>
                  </a:lnTo>
                  <a:lnTo>
                    <a:pt x="19892" y="70"/>
                  </a:lnTo>
                  <a:lnTo>
                    <a:pt x="18824" y="159"/>
                  </a:lnTo>
                  <a:lnTo>
                    <a:pt x="17788" y="282"/>
                  </a:lnTo>
                  <a:lnTo>
                    <a:pt x="16783" y="441"/>
                  </a:lnTo>
                  <a:lnTo>
                    <a:pt x="15810" y="636"/>
                  </a:lnTo>
                  <a:lnTo>
                    <a:pt x="14868" y="866"/>
                  </a:lnTo>
                  <a:lnTo>
                    <a:pt x="13958" y="1131"/>
                  </a:lnTo>
                  <a:lnTo>
                    <a:pt x="13079" y="1432"/>
                  </a:lnTo>
                  <a:lnTo>
                    <a:pt x="12232" y="1767"/>
                  </a:lnTo>
                  <a:lnTo>
                    <a:pt x="11415" y="2125"/>
                  </a:lnTo>
                  <a:lnTo>
                    <a:pt x="10626" y="2509"/>
                  </a:lnTo>
                  <a:lnTo>
                    <a:pt x="9867" y="2920"/>
                  </a:lnTo>
                  <a:lnTo>
                    <a:pt x="9135" y="3358"/>
                  </a:lnTo>
                  <a:lnTo>
                    <a:pt x="8433" y="3822"/>
                  </a:lnTo>
                  <a:lnTo>
                    <a:pt x="7759" y="4313"/>
                  </a:lnTo>
                  <a:lnTo>
                    <a:pt x="7114" y="4831"/>
                  </a:lnTo>
                  <a:lnTo>
                    <a:pt x="6498" y="5376"/>
                  </a:lnTo>
                  <a:lnTo>
                    <a:pt x="5910" y="5947"/>
                  </a:lnTo>
                  <a:lnTo>
                    <a:pt x="5351" y="6546"/>
                  </a:lnTo>
                  <a:lnTo>
                    <a:pt x="4821" y="7169"/>
                  </a:lnTo>
                  <a:lnTo>
                    <a:pt x="4319" y="7815"/>
                  </a:lnTo>
                  <a:lnTo>
                    <a:pt x="3846" y="8484"/>
                  </a:lnTo>
                  <a:lnTo>
                    <a:pt x="3402" y="9176"/>
                  </a:lnTo>
                  <a:lnTo>
                    <a:pt x="2986" y="9890"/>
                  </a:lnTo>
                  <a:lnTo>
                    <a:pt x="2599" y="10628"/>
                  </a:lnTo>
                  <a:lnTo>
                    <a:pt x="2240" y="11389"/>
                  </a:lnTo>
                  <a:lnTo>
                    <a:pt x="1911" y="12173"/>
                  </a:lnTo>
                  <a:lnTo>
                    <a:pt x="1610" y="12979"/>
                  </a:lnTo>
                  <a:lnTo>
                    <a:pt x="1337" y="13809"/>
                  </a:lnTo>
                  <a:lnTo>
                    <a:pt x="1083" y="14656"/>
                  </a:lnTo>
                  <a:lnTo>
                    <a:pt x="856" y="15517"/>
                  </a:lnTo>
                  <a:lnTo>
                    <a:pt x="655" y="16392"/>
                  </a:lnTo>
                  <a:lnTo>
                    <a:pt x="481" y="17279"/>
                  </a:lnTo>
                  <a:lnTo>
                    <a:pt x="334" y="18181"/>
                  </a:lnTo>
                  <a:lnTo>
                    <a:pt x="214" y="19095"/>
                  </a:lnTo>
                  <a:lnTo>
                    <a:pt x="120" y="20023"/>
                  </a:lnTo>
                  <a:lnTo>
                    <a:pt x="53" y="20964"/>
                  </a:lnTo>
                  <a:lnTo>
                    <a:pt x="13" y="21919"/>
                  </a:lnTo>
                  <a:lnTo>
                    <a:pt x="0" y="22887"/>
                  </a:lnTo>
                  <a:lnTo>
                    <a:pt x="0" y="344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321443" y="3876372"/>
              <a:ext cx="67325" cy="63168"/>
            </a:xfrm>
            <a:custGeom>
              <a:avLst/>
              <a:pathLst>
                <a:path w="67325" h="63168">
                  <a:moveTo>
                    <a:pt x="67325" y="63168"/>
                  </a:moveTo>
                  <a:lnTo>
                    <a:pt x="0" y="50123"/>
                  </a:lnTo>
                  <a:lnTo>
                    <a:pt x="0" y="0"/>
                  </a:lnTo>
                  <a:lnTo>
                    <a:pt x="7454" y="1433"/>
                  </a:lnTo>
                  <a:lnTo>
                    <a:pt x="7454" y="42430"/>
                  </a:lnTo>
                  <a:lnTo>
                    <a:pt x="29051" y="46635"/>
                  </a:lnTo>
                  <a:lnTo>
                    <a:pt x="29051" y="8505"/>
                  </a:lnTo>
                  <a:lnTo>
                    <a:pt x="36410" y="9938"/>
                  </a:lnTo>
                  <a:lnTo>
                    <a:pt x="36410" y="48068"/>
                  </a:lnTo>
                  <a:lnTo>
                    <a:pt x="59871" y="52608"/>
                  </a:lnTo>
                  <a:lnTo>
                    <a:pt x="59871" y="9652"/>
                  </a:lnTo>
                  <a:lnTo>
                    <a:pt x="67325" y="11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320440" y="3813060"/>
              <a:ext cx="69284" cy="61447"/>
            </a:xfrm>
            <a:custGeom>
              <a:avLst/>
              <a:pathLst>
                <a:path w="69284" h="61447">
                  <a:moveTo>
                    <a:pt x="69284" y="34785"/>
                  </a:moveTo>
                  <a:lnTo>
                    <a:pt x="69273" y="36012"/>
                  </a:lnTo>
                  <a:lnTo>
                    <a:pt x="69240" y="37208"/>
                  </a:lnTo>
                  <a:lnTo>
                    <a:pt x="69185" y="38374"/>
                  </a:lnTo>
                  <a:lnTo>
                    <a:pt x="69108" y="39510"/>
                  </a:lnTo>
                  <a:lnTo>
                    <a:pt x="69009" y="40614"/>
                  </a:lnTo>
                  <a:lnTo>
                    <a:pt x="68888" y="41689"/>
                  </a:lnTo>
                  <a:lnTo>
                    <a:pt x="68745" y="42732"/>
                  </a:lnTo>
                  <a:lnTo>
                    <a:pt x="68580" y="43745"/>
                  </a:lnTo>
                  <a:lnTo>
                    <a:pt x="68394" y="44727"/>
                  </a:lnTo>
                  <a:lnTo>
                    <a:pt x="68185" y="45679"/>
                  </a:lnTo>
                  <a:lnTo>
                    <a:pt x="67945" y="46592"/>
                  </a:lnTo>
                  <a:lnTo>
                    <a:pt x="67686" y="47478"/>
                  </a:lnTo>
                  <a:lnTo>
                    <a:pt x="67406" y="48336"/>
                  </a:lnTo>
                  <a:lnTo>
                    <a:pt x="67107" y="49166"/>
                  </a:lnTo>
                  <a:lnTo>
                    <a:pt x="66787" y="49968"/>
                  </a:lnTo>
                  <a:lnTo>
                    <a:pt x="66447" y="50742"/>
                  </a:lnTo>
                  <a:lnTo>
                    <a:pt x="66088" y="51489"/>
                  </a:lnTo>
                  <a:lnTo>
                    <a:pt x="65708" y="52208"/>
                  </a:lnTo>
                  <a:lnTo>
                    <a:pt x="65308" y="52900"/>
                  </a:lnTo>
                  <a:lnTo>
                    <a:pt x="64888" y="53563"/>
                  </a:lnTo>
                  <a:lnTo>
                    <a:pt x="64439" y="54200"/>
                  </a:lnTo>
                  <a:lnTo>
                    <a:pt x="63970" y="54811"/>
                  </a:lnTo>
                  <a:lnTo>
                    <a:pt x="63483" y="55397"/>
                  </a:lnTo>
                  <a:lnTo>
                    <a:pt x="62976" y="55956"/>
                  </a:lnTo>
                  <a:lnTo>
                    <a:pt x="62451" y="56490"/>
                  </a:lnTo>
                  <a:lnTo>
                    <a:pt x="61906" y="56998"/>
                  </a:lnTo>
                  <a:lnTo>
                    <a:pt x="61342" y="57480"/>
                  </a:lnTo>
                  <a:lnTo>
                    <a:pt x="60759" y="57936"/>
                  </a:lnTo>
                  <a:lnTo>
                    <a:pt x="60157" y="58367"/>
                  </a:lnTo>
                  <a:lnTo>
                    <a:pt x="59536" y="58772"/>
                  </a:lnTo>
                  <a:lnTo>
                    <a:pt x="58886" y="59142"/>
                  </a:lnTo>
                  <a:lnTo>
                    <a:pt x="58217" y="59490"/>
                  </a:lnTo>
                  <a:lnTo>
                    <a:pt x="57529" y="59815"/>
                  </a:lnTo>
                  <a:lnTo>
                    <a:pt x="56822" y="60117"/>
                  </a:lnTo>
                  <a:lnTo>
                    <a:pt x="56096" y="60396"/>
                  </a:lnTo>
                  <a:lnTo>
                    <a:pt x="55350" y="60652"/>
                  </a:lnTo>
                  <a:lnTo>
                    <a:pt x="54586" y="60886"/>
                  </a:lnTo>
                  <a:lnTo>
                    <a:pt x="53802" y="61096"/>
                  </a:lnTo>
                  <a:lnTo>
                    <a:pt x="53000" y="61283"/>
                  </a:lnTo>
                  <a:lnTo>
                    <a:pt x="52178" y="61447"/>
                  </a:lnTo>
                  <a:lnTo>
                    <a:pt x="50410" y="52990"/>
                  </a:lnTo>
                  <a:lnTo>
                    <a:pt x="50995" y="52859"/>
                  </a:lnTo>
                  <a:lnTo>
                    <a:pt x="51564" y="52713"/>
                  </a:lnTo>
                  <a:lnTo>
                    <a:pt x="52118" y="52553"/>
                  </a:lnTo>
                  <a:lnTo>
                    <a:pt x="52657" y="52378"/>
                  </a:lnTo>
                  <a:lnTo>
                    <a:pt x="53181" y="52190"/>
                  </a:lnTo>
                  <a:lnTo>
                    <a:pt x="53690" y="51987"/>
                  </a:lnTo>
                  <a:lnTo>
                    <a:pt x="54183" y="51769"/>
                  </a:lnTo>
                  <a:lnTo>
                    <a:pt x="54660" y="51537"/>
                  </a:lnTo>
                  <a:lnTo>
                    <a:pt x="55123" y="51291"/>
                  </a:lnTo>
                  <a:lnTo>
                    <a:pt x="55570" y="51031"/>
                  </a:lnTo>
                  <a:lnTo>
                    <a:pt x="56003" y="50754"/>
                  </a:lnTo>
                  <a:lnTo>
                    <a:pt x="56421" y="50459"/>
                  </a:lnTo>
                  <a:lnTo>
                    <a:pt x="56825" y="50146"/>
                  </a:lnTo>
                  <a:lnTo>
                    <a:pt x="57214" y="49815"/>
                  </a:lnTo>
                  <a:lnTo>
                    <a:pt x="57589" y="49466"/>
                  </a:lnTo>
                  <a:lnTo>
                    <a:pt x="57950" y="49099"/>
                  </a:lnTo>
                  <a:lnTo>
                    <a:pt x="58296" y="48713"/>
                  </a:lnTo>
                  <a:lnTo>
                    <a:pt x="58628" y="48309"/>
                  </a:lnTo>
                  <a:lnTo>
                    <a:pt x="58946" y="47887"/>
                  </a:lnTo>
                  <a:lnTo>
                    <a:pt x="59249" y="47447"/>
                  </a:lnTo>
                  <a:lnTo>
                    <a:pt x="59529" y="46988"/>
                  </a:lnTo>
                  <a:lnTo>
                    <a:pt x="59794" y="46507"/>
                  </a:lnTo>
                  <a:lnTo>
                    <a:pt x="60045" y="46005"/>
                  </a:lnTo>
                  <a:lnTo>
                    <a:pt x="60282" y="45482"/>
                  </a:lnTo>
                  <a:lnTo>
                    <a:pt x="60504" y="44939"/>
                  </a:lnTo>
                  <a:lnTo>
                    <a:pt x="60712" y="44374"/>
                  </a:lnTo>
                  <a:lnTo>
                    <a:pt x="60905" y="43788"/>
                  </a:lnTo>
                  <a:lnTo>
                    <a:pt x="61084" y="43181"/>
                  </a:lnTo>
                  <a:lnTo>
                    <a:pt x="61249" y="42553"/>
                  </a:lnTo>
                  <a:lnTo>
                    <a:pt x="61400" y="41905"/>
                  </a:lnTo>
                  <a:lnTo>
                    <a:pt x="61536" y="41233"/>
                  </a:lnTo>
                  <a:lnTo>
                    <a:pt x="61658" y="40538"/>
                  </a:lnTo>
                  <a:lnTo>
                    <a:pt x="61765" y="39819"/>
                  </a:lnTo>
                  <a:lnTo>
                    <a:pt x="61858" y="39076"/>
                  </a:lnTo>
                  <a:lnTo>
                    <a:pt x="61937" y="38309"/>
                  </a:lnTo>
                  <a:lnTo>
                    <a:pt x="62002" y="37518"/>
                  </a:lnTo>
                  <a:lnTo>
                    <a:pt x="62052" y="36703"/>
                  </a:lnTo>
                  <a:lnTo>
                    <a:pt x="62088" y="35865"/>
                  </a:lnTo>
                  <a:lnTo>
                    <a:pt x="62109" y="35002"/>
                  </a:lnTo>
                  <a:lnTo>
                    <a:pt x="62116" y="34116"/>
                  </a:lnTo>
                  <a:lnTo>
                    <a:pt x="62110" y="33189"/>
                  </a:lnTo>
                  <a:lnTo>
                    <a:pt x="62092" y="32281"/>
                  </a:lnTo>
                  <a:lnTo>
                    <a:pt x="62060" y="31392"/>
                  </a:lnTo>
                  <a:lnTo>
                    <a:pt x="62017" y="30523"/>
                  </a:lnTo>
                  <a:lnTo>
                    <a:pt x="61961" y="29672"/>
                  </a:lnTo>
                  <a:lnTo>
                    <a:pt x="61893" y="28841"/>
                  </a:lnTo>
                  <a:lnTo>
                    <a:pt x="61812" y="28029"/>
                  </a:lnTo>
                  <a:lnTo>
                    <a:pt x="61719" y="27235"/>
                  </a:lnTo>
                  <a:lnTo>
                    <a:pt x="61613" y="26461"/>
                  </a:lnTo>
                  <a:lnTo>
                    <a:pt x="61495" y="25706"/>
                  </a:lnTo>
                  <a:lnTo>
                    <a:pt x="61353" y="24972"/>
                  </a:lnTo>
                  <a:lnTo>
                    <a:pt x="61195" y="24261"/>
                  </a:lnTo>
                  <a:lnTo>
                    <a:pt x="61021" y="23573"/>
                  </a:lnTo>
                  <a:lnTo>
                    <a:pt x="60830" y="22908"/>
                  </a:lnTo>
                  <a:lnTo>
                    <a:pt x="60623" y="22266"/>
                  </a:lnTo>
                  <a:lnTo>
                    <a:pt x="60400" y="21647"/>
                  </a:lnTo>
                  <a:lnTo>
                    <a:pt x="60161" y="21050"/>
                  </a:lnTo>
                  <a:lnTo>
                    <a:pt x="59905" y="20477"/>
                  </a:lnTo>
                  <a:lnTo>
                    <a:pt x="59633" y="19927"/>
                  </a:lnTo>
                  <a:lnTo>
                    <a:pt x="59345" y="19399"/>
                  </a:lnTo>
                  <a:lnTo>
                    <a:pt x="59031" y="18886"/>
                  </a:lnTo>
                  <a:lnTo>
                    <a:pt x="58699" y="18398"/>
                  </a:lnTo>
                  <a:lnTo>
                    <a:pt x="58350" y="17934"/>
                  </a:lnTo>
                  <a:lnTo>
                    <a:pt x="57984" y="17495"/>
                  </a:lnTo>
                  <a:lnTo>
                    <a:pt x="57601" y="17082"/>
                  </a:lnTo>
                  <a:lnTo>
                    <a:pt x="57201" y="16693"/>
                  </a:lnTo>
                  <a:lnTo>
                    <a:pt x="56783" y="16329"/>
                  </a:lnTo>
                  <a:lnTo>
                    <a:pt x="56348" y="15989"/>
                  </a:lnTo>
                  <a:lnTo>
                    <a:pt x="55896" y="15675"/>
                  </a:lnTo>
                  <a:lnTo>
                    <a:pt x="55427" y="15385"/>
                  </a:lnTo>
                  <a:lnTo>
                    <a:pt x="54928" y="15122"/>
                  </a:lnTo>
                  <a:lnTo>
                    <a:pt x="54406" y="14887"/>
                  </a:lnTo>
                  <a:lnTo>
                    <a:pt x="53862" y="14679"/>
                  </a:lnTo>
                  <a:lnTo>
                    <a:pt x="53294" y="14499"/>
                  </a:lnTo>
                  <a:lnTo>
                    <a:pt x="52703" y="14346"/>
                  </a:lnTo>
                  <a:lnTo>
                    <a:pt x="52090" y="14221"/>
                  </a:lnTo>
                  <a:lnTo>
                    <a:pt x="51453" y="14124"/>
                  </a:lnTo>
                  <a:lnTo>
                    <a:pt x="50794" y="14055"/>
                  </a:lnTo>
                  <a:lnTo>
                    <a:pt x="50112" y="14014"/>
                  </a:lnTo>
                  <a:lnTo>
                    <a:pt x="49406" y="14000"/>
                  </a:lnTo>
                  <a:lnTo>
                    <a:pt x="48926" y="14008"/>
                  </a:lnTo>
                  <a:lnTo>
                    <a:pt x="48460" y="14032"/>
                  </a:lnTo>
                  <a:lnTo>
                    <a:pt x="48009" y="14073"/>
                  </a:lnTo>
                  <a:lnTo>
                    <a:pt x="47571" y="14130"/>
                  </a:lnTo>
                  <a:lnTo>
                    <a:pt x="47149" y="14203"/>
                  </a:lnTo>
                  <a:lnTo>
                    <a:pt x="46740" y="14292"/>
                  </a:lnTo>
                  <a:lnTo>
                    <a:pt x="46346" y="14398"/>
                  </a:lnTo>
                  <a:lnTo>
                    <a:pt x="45966" y="14520"/>
                  </a:lnTo>
                  <a:lnTo>
                    <a:pt x="45600" y="14658"/>
                  </a:lnTo>
                  <a:lnTo>
                    <a:pt x="45249" y="14812"/>
                  </a:lnTo>
                  <a:lnTo>
                    <a:pt x="44909" y="14986"/>
                  </a:lnTo>
                  <a:lnTo>
                    <a:pt x="44576" y="15185"/>
                  </a:lnTo>
                  <a:lnTo>
                    <a:pt x="44252" y="15407"/>
                  </a:lnTo>
                  <a:lnTo>
                    <a:pt x="43934" y="15653"/>
                  </a:lnTo>
                  <a:lnTo>
                    <a:pt x="43625" y="15923"/>
                  </a:lnTo>
                  <a:lnTo>
                    <a:pt x="43323" y="16217"/>
                  </a:lnTo>
                  <a:lnTo>
                    <a:pt x="43028" y="16535"/>
                  </a:lnTo>
                  <a:lnTo>
                    <a:pt x="42742" y="16876"/>
                  </a:lnTo>
                  <a:lnTo>
                    <a:pt x="42463" y="17242"/>
                  </a:lnTo>
                  <a:lnTo>
                    <a:pt x="42191" y="17631"/>
                  </a:lnTo>
                  <a:lnTo>
                    <a:pt x="41916" y="18047"/>
                  </a:lnTo>
                  <a:lnTo>
                    <a:pt x="41645" y="18491"/>
                  </a:lnTo>
                  <a:lnTo>
                    <a:pt x="41377" y="18964"/>
                  </a:lnTo>
                  <a:lnTo>
                    <a:pt x="41113" y="19466"/>
                  </a:lnTo>
                  <a:lnTo>
                    <a:pt x="40853" y="19996"/>
                  </a:lnTo>
                  <a:lnTo>
                    <a:pt x="40597" y="20555"/>
                  </a:lnTo>
                  <a:lnTo>
                    <a:pt x="40345" y="21143"/>
                  </a:lnTo>
                  <a:lnTo>
                    <a:pt x="40096" y="21760"/>
                  </a:lnTo>
                  <a:lnTo>
                    <a:pt x="39852" y="22405"/>
                  </a:lnTo>
                  <a:lnTo>
                    <a:pt x="39611" y="23078"/>
                  </a:lnTo>
                  <a:lnTo>
                    <a:pt x="39361" y="23775"/>
                  </a:lnTo>
                  <a:lnTo>
                    <a:pt x="39106" y="24506"/>
                  </a:lnTo>
                  <a:lnTo>
                    <a:pt x="38848" y="25273"/>
                  </a:lnTo>
                  <a:lnTo>
                    <a:pt x="38587" y="26075"/>
                  </a:lnTo>
                  <a:lnTo>
                    <a:pt x="38321" y="26913"/>
                  </a:lnTo>
                  <a:lnTo>
                    <a:pt x="38051" y="27786"/>
                  </a:lnTo>
                  <a:lnTo>
                    <a:pt x="37778" y="28694"/>
                  </a:lnTo>
                  <a:lnTo>
                    <a:pt x="37501" y="29638"/>
                  </a:lnTo>
                  <a:lnTo>
                    <a:pt x="37220" y="30617"/>
                  </a:lnTo>
                  <a:lnTo>
                    <a:pt x="36935" y="31631"/>
                  </a:lnTo>
                  <a:lnTo>
                    <a:pt x="36703" y="32468"/>
                  </a:lnTo>
                  <a:lnTo>
                    <a:pt x="36467" y="33294"/>
                  </a:lnTo>
                  <a:lnTo>
                    <a:pt x="36226" y="34111"/>
                  </a:lnTo>
                  <a:lnTo>
                    <a:pt x="35980" y="34919"/>
                  </a:lnTo>
                  <a:lnTo>
                    <a:pt x="35729" y="35717"/>
                  </a:lnTo>
                  <a:lnTo>
                    <a:pt x="35473" y="36505"/>
                  </a:lnTo>
                  <a:lnTo>
                    <a:pt x="35213" y="37284"/>
                  </a:lnTo>
                  <a:lnTo>
                    <a:pt x="34947" y="38053"/>
                  </a:lnTo>
                  <a:lnTo>
                    <a:pt x="34677" y="38813"/>
                  </a:lnTo>
                  <a:lnTo>
                    <a:pt x="34403" y="39563"/>
                  </a:lnTo>
                  <a:lnTo>
                    <a:pt x="34110" y="40290"/>
                  </a:lnTo>
                  <a:lnTo>
                    <a:pt x="33804" y="40999"/>
                  </a:lnTo>
                  <a:lnTo>
                    <a:pt x="33487" y="41689"/>
                  </a:lnTo>
                  <a:lnTo>
                    <a:pt x="33157" y="42361"/>
                  </a:lnTo>
                  <a:lnTo>
                    <a:pt x="32814" y="43015"/>
                  </a:lnTo>
                  <a:lnTo>
                    <a:pt x="32459" y="43651"/>
                  </a:lnTo>
                  <a:lnTo>
                    <a:pt x="32091" y="44269"/>
                  </a:lnTo>
                  <a:lnTo>
                    <a:pt x="31712" y="44869"/>
                  </a:lnTo>
                  <a:lnTo>
                    <a:pt x="31319" y="45450"/>
                  </a:lnTo>
                  <a:lnTo>
                    <a:pt x="30915" y="46014"/>
                  </a:lnTo>
                  <a:lnTo>
                    <a:pt x="30486" y="46557"/>
                  </a:lnTo>
                  <a:lnTo>
                    <a:pt x="30039" y="47076"/>
                  </a:lnTo>
                  <a:lnTo>
                    <a:pt x="29576" y="47573"/>
                  </a:lnTo>
                  <a:lnTo>
                    <a:pt x="29095" y="48047"/>
                  </a:lnTo>
                  <a:lnTo>
                    <a:pt x="28597" y="48498"/>
                  </a:lnTo>
                  <a:lnTo>
                    <a:pt x="28082" y="48927"/>
                  </a:lnTo>
                  <a:lnTo>
                    <a:pt x="27550" y="49332"/>
                  </a:lnTo>
                  <a:lnTo>
                    <a:pt x="27000" y="49714"/>
                  </a:lnTo>
                  <a:lnTo>
                    <a:pt x="26434" y="50073"/>
                  </a:lnTo>
                  <a:lnTo>
                    <a:pt x="25850" y="50410"/>
                  </a:lnTo>
                  <a:lnTo>
                    <a:pt x="25244" y="50718"/>
                  </a:lnTo>
                  <a:lnTo>
                    <a:pt x="24611" y="50995"/>
                  </a:lnTo>
                  <a:lnTo>
                    <a:pt x="23952" y="51238"/>
                  </a:lnTo>
                  <a:lnTo>
                    <a:pt x="23266" y="51449"/>
                  </a:lnTo>
                  <a:lnTo>
                    <a:pt x="22553" y="51628"/>
                  </a:lnTo>
                  <a:lnTo>
                    <a:pt x="21813" y="51774"/>
                  </a:lnTo>
                  <a:lnTo>
                    <a:pt x="21047" y="51888"/>
                  </a:lnTo>
                  <a:lnTo>
                    <a:pt x="20253" y="51969"/>
                  </a:lnTo>
                  <a:lnTo>
                    <a:pt x="19433" y="52018"/>
                  </a:lnTo>
                  <a:lnTo>
                    <a:pt x="18587" y="52034"/>
                  </a:lnTo>
                  <a:lnTo>
                    <a:pt x="17599" y="52012"/>
                  </a:lnTo>
                  <a:lnTo>
                    <a:pt x="16641" y="51945"/>
                  </a:lnTo>
                  <a:lnTo>
                    <a:pt x="15714" y="51832"/>
                  </a:lnTo>
                  <a:lnTo>
                    <a:pt x="14818" y="51675"/>
                  </a:lnTo>
                  <a:lnTo>
                    <a:pt x="13952" y="51473"/>
                  </a:lnTo>
                  <a:lnTo>
                    <a:pt x="13117" y="51226"/>
                  </a:lnTo>
                  <a:lnTo>
                    <a:pt x="12312" y="50934"/>
                  </a:lnTo>
                  <a:lnTo>
                    <a:pt x="11538" y="50597"/>
                  </a:lnTo>
                  <a:lnTo>
                    <a:pt x="10794" y="50215"/>
                  </a:lnTo>
                  <a:lnTo>
                    <a:pt x="10082" y="49789"/>
                  </a:lnTo>
                  <a:lnTo>
                    <a:pt x="9387" y="49315"/>
                  </a:lnTo>
                  <a:lnTo>
                    <a:pt x="8719" y="48812"/>
                  </a:lnTo>
                  <a:lnTo>
                    <a:pt x="8076" y="48279"/>
                  </a:lnTo>
                  <a:lnTo>
                    <a:pt x="7459" y="47717"/>
                  </a:lnTo>
                  <a:lnTo>
                    <a:pt x="6868" y="47125"/>
                  </a:lnTo>
                  <a:lnTo>
                    <a:pt x="6303" y="46503"/>
                  </a:lnTo>
                  <a:lnTo>
                    <a:pt x="5763" y="45852"/>
                  </a:lnTo>
                  <a:lnTo>
                    <a:pt x="5250" y="45171"/>
                  </a:lnTo>
                  <a:lnTo>
                    <a:pt x="4762" y="44460"/>
                  </a:lnTo>
                  <a:lnTo>
                    <a:pt x="4300" y="43720"/>
                  </a:lnTo>
                  <a:lnTo>
                    <a:pt x="3863" y="42945"/>
                  </a:lnTo>
                  <a:lnTo>
                    <a:pt x="3451" y="42149"/>
                  </a:lnTo>
                  <a:lnTo>
                    <a:pt x="3064" y="41332"/>
                  </a:lnTo>
                  <a:lnTo>
                    <a:pt x="2702" y="40494"/>
                  </a:lnTo>
                  <a:lnTo>
                    <a:pt x="2365" y="39635"/>
                  </a:lnTo>
                  <a:lnTo>
                    <a:pt x="2052" y="38755"/>
                  </a:lnTo>
                  <a:lnTo>
                    <a:pt x="1765" y="37854"/>
                  </a:lnTo>
                  <a:lnTo>
                    <a:pt x="1502" y="36931"/>
                  </a:lnTo>
                  <a:lnTo>
                    <a:pt x="1264" y="35988"/>
                  </a:lnTo>
                  <a:lnTo>
                    <a:pt x="1051" y="35024"/>
                  </a:lnTo>
                  <a:lnTo>
                    <a:pt x="851" y="34036"/>
                  </a:lnTo>
                  <a:lnTo>
                    <a:pt x="672" y="33042"/>
                  </a:lnTo>
                  <a:lnTo>
                    <a:pt x="515" y="32041"/>
                  </a:lnTo>
                  <a:lnTo>
                    <a:pt x="378" y="31033"/>
                  </a:lnTo>
                  <a:lnTo>
                    <a:pt x="262" y="30019"/>
                  </a:lnTo>
                  <a:lnTo>
                    <a:pt x="168" y="28998"/>
                  </a:lnTo>
                  <a:lnTo>
                    <a:pt x="94" y="27970"/>
                  </a:lnTo>
                  <a:lnTo>
                    <a:pt x="42" y="26935"/>
                  </a:lnTo>
                  <a:lnTo>
                    <a:pt x="10" y="25894"/>
                  </a:lnTo>
                  <a:lnTo>
                    <a:pt x="0" y="24846"/>
                  </a:lnTo>
                  <a:lnTo>
                    <a:pt x="10" y="23705"/>
                  </a:lnTo>
                  <a:lnTo>
                    <a:pt x="42" y="22593"/>
                  </a:lnTo>
                  <a:lnTo>
                    <a:pt x="94" y="21511"/>
                  </a:lnTo>
                  <a:lnTo>
                    <a:pt x="168" y="20458"/>
                  </a:lnTo>
                  <a:lnTo>
                    <a:pt x="262" y="19435"/>
                  </a:lnTo>
                  <a:lnTo>
                    <a:pt x="378" y="18442"/>
                  </a:lnTo>
                  <a:lnTo>
                    <a:pt x="515" y="17478"/>
                  </a:lnTo>
                  <a:lnTo>
                    <a:pt x="672" y="16544"/>
                  </a:lnTo>
                  <a:lnTo>
                    <a:pt x="851" y="15639"/>
                  </a:lnTo>
                  <a:lnTo>
                    <a:pt x="1051" y="14764"/>
                  </a:lnTo>
                  <a:lnTo>
                    <a:pt x="1270" y="13908"/>
                  </a:lnTo>
                  <a:lnTo>
                    <a:pt x="1506" y="13078"/>
                  </a:lnTo>
                  <a:lnTo>
                    <a:pt x="1759" y="12276"/>
                  </a:lnTo>
                  <a:lnTo>
                    <a:pt x="2029" y="11500"/>
                  </a:lnTo>
                  <a:lnTo>
                    <a:pt x="2317" y="10751"/>
                  </a:lnTo>
                  <a:lnTo>
                    <a:pt x="2622" y="10028"/>
                  </a:lnTo>
                  <a:lnTo>
                    <a:pt x="2944" y="9332"/>
                  </a:lnTo>
                  <a:lnTo>
                    <a:pt x="3283" y="8663"/>
                  </a:lnTo>
                  <a:lnTo>
                    <a:pt x="3640" y="8021"/>
                  </a:lnTo>
                  <a:lnTo>
                    <a:pt x="4013" y="7406"/>
                  </a:lnTo>
                  <a:lnTo>
                    <a:pt x="4394" y="6807"/>
                  </a:lnTo>
                  <a:lnTo>
                    <a:pt x="4789" y="6232"/>
                  </a:lnTo>
                  <a:lnTo>
                    <a:pt x="5200" y="5683"/>
                  </a:lnTo>
                  <a:lnTo>
                    <a:pt x="5626" y="5158"/>
                  </a:lnTo>
                  <a:lnTo>
                    <a:pt x="6068" y="4658"/>
                  </a:lnTo>
                  <a:lnTo>
                    <a:pt x="6525" y="4183"/>
                  </a:lnTo>
                  <a:lnTo>
                    <a:pt x="6997" y="3733"/>
                  </a:lnTo>
                  <a:lnTo>
                    <a:pt x="7484" y="3308"/>
                  </a:lnTo>
                  <a:lnTo>
                    <a:pt x="7987" y="2908"/>
                  </a:lnTo>
                  <a:lnTo>
                    <a:pt x="8505" y="2532"/>
                  </a:lnTo>
                  <a:lnTo>
                    <a:pt x="9035" y="2180"/>
                  </a:lnTo>
                  <a:lnTo>
                    <a:pt x="9575" y="1850"/>
                  </a:lnTo>
                  <a:lnTo>
                    <a:pt x="10125" y="1541"/>
                  </a:lnTo>
                  <a:lnTo>
                    <a:pt x="10684" y="1255"/>
                  </a:lnTo>
                  <a:lnTo>
                    <a:pt x="11252" y="991"/>
                  </a:lnTo>
                  <a:lnTo>
                    <a:pt x="11830" y="749"/>
                  </a:lnTo>
                  <a:lnTo>
                    <a:pt x="12418" y="528"/>
                  </a:lnTo>
                  <a:lnTo>
                    <a:pt x="13015" y="330"/>
                  </a:lnTo>
                  <a:lnTo>
                    <a:pt x="13622" y="154"/>
                  </a:lnTo>
                  <a:lnTo>
                    <a:pt x="14239" y="0"/>
                  </a:lnTo>
                  <a:lnTo>
                    <a:pt x="16675" y="8266"/>
                  </a:lnTo>
                  <a:lnTo>
                    <a:pt x="16222" y="8415"/>
                  </a:lnTo>
                  <a:lnTo>
                    <a:pt x="15777" y="8575"/>
                  </a:lnTo>
                  <a:lnTo>
                    <a:pt x="15342" y="8747"/>
                  </a:lnTo>
                  <a:lnTo>
                    <a:pt x="14917" y="8931"/>
                  </a:lnTo>
                  <a:lnTo>
                    <a:pt x="14501" y="9126"/>
                  </a:lnTo>
                  <a:lnTo>
                    <a:pt x="14095" y="9332"/>
                  </a:lnTo>
                  <a:lnTo>
                    <a:pt x="13699" y="9550"/>
                  </a:lnTo>
                  <a:lnTo>
                    <a:pt x="13312" y="9780"/>
                  </a:lnTo>
                  <a:lnTo>
                    <a:pt x="12934" y="10020"/>
                  </a:lnTo>
                  <a:lnTo>
                    <a:pt x="12566" y="10273"/>
                  </a:lnTo>
                  <a:lnTo>
                    <a:pt x="12209" y="10538"/>
                  </a:lnTo>
                  <a:lnTo>
                    <a:pt x="11863" y="10817"/>
                  </a:lnTo>
                  <a:lnTo>
                    <a:pt x="11528" y="11111"/>
                  </a:lnTo>
                  <a:lnTo>
                    <a:pt x="11205" y="11419"/>
                  </a:lnTo>
                  <a:lnTo>
                    <a:pt x="10894" y="11742"/>
                  </a:lnTo>
                  <a:lnTo>
                    <a:pt x="10594" y="12079"/>
                  </a:lnTo>
                  <a:lnTo>
                    <a:pt x="10305" y="12430"/>
                  </a:lnTo>
                  <a:lnTo>
                    <a:pt x="10028" y="12796"/>
                  </a:lnTo>
                  <a:lnTo>
                    <a:pt x="9762" y="13175"/>
                  </a:lnTo>
                  <a:lnTo>
                    <a:pt x="9508" y="13570"/>
                  </a:lnTo>
                  <a:lnTo>
                    <a:pt x="9256" y="13979"/>
                  </a:lnTo>
                  <a:lnTo>
                    <a:pt x="9017" y="14405"/>
                  </a:lnTo>
                  <a:lnTo>
                    <a:pt x="8790" y="14847"/>
                  </a:lnTo>
                  <a:lnTo>
                    <a:pt x="8575" y="15305"/>
                  </a:lnTo>
                  <a:lnTo>
                    <a:pt x="8373" y="15780"/>
                  </a:lnTo>
                  <a:lnTo>
                    <a:pt x="8184" y="16270"/>
                  </a:lnTo>
                  <a:lnTo>
                    <a:pt x="8006" y="16777"/>
                  </a:lnTo>
                  <a:lnTo>
                    <a:pt x="7842" y="17300"/>
                  </a:lnTo>
                  <a:lnTo>
                    <a:pt x="7689" y="17840"/>
                  </a:lnTo>
                  <a:lnTo>
                    <a:pt x="7549" y="18396"/>
                  </a:lnTo>
                  <a:lnTo>
                    <a:pt x="7422" y="18959"/>
                  </a:lnTo>
                  <a:lnTo>
                    <a:pt x="7308" y="19542"/>
                  </a:lnTo>
                  <a:lnTo>
                    <a:pt x="7208" y="20144"/>
                  </a:lnTo>
                  <a:lnTo>
                    <a:pt x="7121" y="20766"/>
                  </a:lnTo>
                  <a:lnTo>
                    <a:pt x="7047" y="21406"/>
                  </a:lnTo>
                  <a:lnTo>
                    <a:pt x="6987" y="22065"/>
                  </a:lnTo>
                  <a:lnTo>
                    <a:pt x="6940" y="22744"/>
                  </a:lnTo>
                  <a:lnTo>
                    <a:pt x="6907" y="23441"/>
                  </a:lnTo>
                  <a:lnTo>
                    <a:pt x="6887" y="24158"/>
                  </a:lnTo>
                  <a:lnTo>
                    <a:pt x="6880" y="24894"/>
                  </a:lnTo>
                  <a:lnTo>
                    <a:pt x="6889" y="25873"/>
                  </a:lnTo>
                  <a:lnTo>
                    <a:pt x="6915" y="26821"/>
                  </a:lnTo>
                  <a:lnTo>
                    <a:pt x="6958" y="27738"/>
                  </a:lnTo>
                  <a:lnTo>
                    <a:pt x="7018" y="28625"/>
                  </a:lnTo>
                  <a:lnTo>
                    <a:pt x="7095" y="29481"/>
                  </a:lnTo>
                  <a:lnTo>
                    <a:pt x="7190" y="30307"/>
                  </a:lnTo>
                  <a:lnTo>
                    <a:pt x="7302" y="31102"/>
                  </a:lnTo>
                  <a:lnTo>
                    <a:pt x="7431" y="31866"/>
                  </a:lnTo>
                  <a:lnTo>
                    <a:pt x="7577" y="32600"/>
                  </a:lnTo>
                  <a:lnTo>
                    <a:pt x="7740" y="33304"/>
                  </a:lnTo>
                  <a:lnTo>
                    <a:pt x="7910" y="33970"/>
                  </a:lnTo>
                  <a:lnTo>
                    <a:pt x="8094" y="34611"/>
                  </a:lnTo>
                  <a:lnTo>
                    <a:pt x="8292" y="35227"/>
                  </a:lnTo>
                  <a:lnTo>
                    <a:pt x="8505" y="35819"/>
                  </a:lnTo>
                  <a:lnTo>
                    <a:pt x="8732" y="36386"/>
                  </a:lnTo>
                  <a:lnTo>
                    <a:pt x="8973" y="36928"/>
                  </a:lnTo>
                  <a:lnTo>
                    <a:pt x="9229" y="37445"/>
                  </a:lnTo>
                  <a:lnTo>
                    <a:pt x="9499" y="37937"/>
                  </a:lnTo>
                  <a:lnTo>
                    <a:pt x="9783" y="38404"/>
                  </a:lnTo>
                  <a:lnTo>
                    <a:pt x="10082" y="38846"/>
                  </a:lnTo>
                  <a:lnTo>
                    <a:pt x="10384" y="39255"/>
                  </a:lnTo>
                  <a:lnTo>
                    <a:pt x="10699" y="39642"/>
                  </a:lnTo>
                  <a:lnTo>
                    <a:pt x="11026" y="40005"/>
                  </a:lnTo>
                  <a:lnTo>
                    <a:pt x="11366" y="40345"/>
                  </a:lnTo>
                  <a:lnTo>
                    <a:pt x="11718" y="40662"/>
                  </a:lnTo>
                  <a:lnTo>
                    <a:pt x="12083" y="40957"/>
                  </a:lnTo>
                  <a:lnTo>
                    <a:pt x="12460" y="41228"/>
                  </a:lnTo>
                  <a:lnTo>
                    <a:pt x="12849" y="41476"/>
                  </a:lnTo>
                  <a:lnTo>
                    <a:pt x="13251" y="41702"/>
                  </a:lnTo>
                  <a:lnTo>
                    <a:pt x="13665" y="41905"/>
                  </a:lnTo>
                  <a:lnTo>
                    <a:pt x="14080" y="42086"/>
                  </a:lnTo>
                  <a:lnTo>
                    <a:pt x="14502" y="42249"/>
                  </a:lnTo>
                  <a:lnTo>
                    <a:pt x="14932" y="42392"/>
                  </a:lnTo>
                  <a:lnTo>
                    <a:pt x="15370" y="42516"/>
                  </a:lnTo>
                  <a:lnTo>
                    <a:pt x="15815" y="42621"/>
                  </a:lnTo>
                  <a:lnTo>
                    <a:pt x="16268" y="42707"/>
                  </a:lnTo>
                  <a:lnTo>
                    <a:pt x="16729" y="42774"/>
                  </a:lnTo>
                  <a:lnTo>
                    <a:pt x="17197" y="42822"/>
                  </a:lnTo>
                  <a:lnTo>
                    <a:pt x="17673" y="42851"/>
                  </a:lnTo>
                  <a:lnTo>
                    <a:pt x="18157" y="42860"/>
                  </a:lnTo>
                  <a:lnTo>
                    <a:pt x="18664" y="42851"/>
                  </a:lnTo>
                  <a:lnTo>
                    <a:pt x="19154" y="42822"/>
                  </a:lnTo>
                  <a:lnTo>
                    <a:pt x="19627" y="42774"/>
                  </a:lnTo>
                  <a:lnTo>
                    <a:pt x="20083" y="42707"/>
                  </a:lnTo>
                  <a:lnTo>
                    <a:pt x="20522" y="42621"/>
                  </a:lnTo>
                  <a:lnTo>
                    <a:pt x="20943" y="42516"/>
                  </a:lnTo>
                  <a:lnTo>
                    <a:pt x="21348" y="42392"/>
                  </a:lnTo>
                  <a:lnTo>
                    <a:pt x="21735" y="42249"/>
                  </a:lnTo>
                  <a:lnTo>
                    <a:pt x="22105" y="42086"/>
                  </a:lnTo>
                  <a:lnTo>
                    <a:pt x="22457" y="41905"/>
                  </a:lnTo>
                  <a:lnTo>
                    <a:pt x="22787" y="41694"/>
                  </a:lnTo>
                  <a:lnTo>
                    <a:pt x="23107" y="41463"/>
                  </a:lnTo>
                  <a:lnTo>
                    <a:pt x="23418" y="41212"/>
                  </a:lnTo>
                  <a:lnTo>
                    <a:pt x="23719" y="40941"/>
                  </a:lnTo>
                  <a:lnTo>
                    <a:pt x="24010" y="40650"/>
                  </a:lnTo>
                  <a:lnTo>
                    <a:pt x="24292" y="40339"/>
                  </a:lnTo>
                  <a:lnTo>
                    <a:pt x="24564" y="40008"/>
                  </a:lnTo>
                  <a:lnTo>
                    <a:pt x="24827" y="39657"/>
                  </a:lnTo>
                  <a:lnTo>
                    <a:pt x="25080" y="39286"/>
                  </a:lnTo>
                  <a:lnTo>
                    <a:pt x="25324" y="38894"/>
                  </a:lnTo>
                  <a:lnTo>
                    <a:pt x="25561" y="38482"/>
                  </a:lnTo>
                  <a:lnTo>
                    <a:pt x="25794" y="38049"/>
                  </a:lnTo>
                  <a:lnTo>
                    <a:pt x="26024" y="37596"/>
                  </a:lnTo>
                  <a:lnTo>
                    <a:pt x="26249" y="37121"/>
                  </a:lnTo>
                  <a:lnTo>
                    <a:pt x="26471" y="36625"/>
                  </a:lnTo>
                  <a:lnTo>
                    <a:pt x="26689" y="36108"/>
                  </a:lnTo>
                  <a:lnTo>
                    <a:pt x="26903" y="35570"/>
                  </a:lnTo>
                  <a:lnTo>
                    <a:pt x="27113" y="35010"/>
                  </a:lnTo>
                  <a:lnTo>
                    <a:pt x="27319" y="34430"/>
                  </a:lnTo>
                  <a:lnTo>
                    <a:pt x="27522" y="33829"/>
                  </a:lnTo>
                  <a:lnTo>
                    <a:pt x="27715" y="33197"/>
                  </a:lnTo>
                  <a:lnTo>
                    <a:pt x="27912" y="32543"/>
                  </a:lnTo>
                  <a:lnTo>
                    <a:pt x="28113" y="31867"/>
                  </a:lnTo>
                  <a:lnTo>
                    <a:pt x="28317" y="31169"/>
                  </a:lnTo>
                  <a:lnTo>
                    <a:pt x="28525" y="30449"/>
                  </a:lnTo>
                  <a:lnTo>
                    <a:pt x="28738" y="29707"/>
                  </a:lnTo>
                  <a:lnTo>
                    <a:pt x="28954" y="28943"/>
                  </a:lnTo>
                  <a:lnTo>
                    <a:pt x="29173" y="28157"/>
                  </a:lnTo>
                  <a:lnTo>
                    <a:pt x="29397" y="27349"/>
                  </a:lnTo>
                  <a:lnTo>
                    <a:pt x="29624" y="26519"/>
                  </a:lnTo>
                  <a:lnTo>
                    <a:pt x="29856" y="25690"/>
                  </a:lnTo>
                  <a:lnTo>
                    <a:pt x="30093" y="24865"/>
                  </a:lnTo>
                  <a:lnTo>
                    <a:pt x="30334" y="24046"/>
                  </a:lnTo>
                  <a:lnTo>
                    <a:pt x="30580" y="23231"/>
                  </a:lnTo>
                  <a:lnTo>
                    <a:pt x="30831" y="22421"/>
                  </a:lnTo>
                  <a:lnTo>
                    <a:pt x="31087" y="21616"/>
                  </a:lnTo>
                  <a:lnTo>
                    <a:pt x="31347" y="20816"/>
                  </a:lnTo>
                  <a:lnTo>
                    <a:pt x="31612" y="20020"/>
                  </a:lnTo>
                  <a:lnTo>
                    <a:pt x="31882" y="19229"/>
                  </a:lnTo>
                  <a:lnTo>
                    <a:pt x="32157" y="18443"/>
                  </a:lnTo>
                  <a:lnTo>
                    <a:pt x="32442" y="17659"/>
                  </a:lnTo>
                  <a:lnTo>
                    <a:pt x="32742" y="16893"/>
                  </a:lnTo>
                  <a:lnTo>
                    <a:pt x="33057" y="16146"/>
                  </a:lnTo>
                  <a:lnTo>
                    <a:pt x="33388" y="15416"/>
                  </a:lnTo>
                  <a:lnTo>
                    <a:pt x="33734" y="14704"/>
                  </a:lnTo>
                  <a:lnTo>
                    <a:pt x="34095" y="14011"/>
                  </a:lnTo>
                  <a:lnTo>
                    <a:pt x="34472" y="13336"/>
                  </a:lnTo>
                  <a:lnTo>
                    <a:pt x="34863" y="12679"/>
                  </a:lnTo>
                  <a:lnTo>
                    <a:pt x="35270" y="12040"/>
                  </a:lnTo>
                  <a:lnTo>
                    <a:pt x="35693" y="11419"/>
                  </a:lnTo>
                  <a:lnTo>
                    <a:pt x="36124" y="10820"/>
                  </a:lnTo>
                  <a:lnTo>
                    <a:pt x="36576" y="10246"/>
                  </a:lnTo>
                  <a:lnTo>
                    <a:pt x="37049" y="9696"/>
                  </a:lnTo>
                  <a:lnTo>
                    <a:pt x="37543" y="9172"/>
                  </a:lnTo>
                  <a:lnTo>
                    <a:pt x="38058" y="8672"/>
                  </a:lnTo>
                  <a:lnTo>
                    <a:pt x="38594" y="8197"/>
                  </a:lnTo>
                  <a:lnTo>
                    <a:pt x="39151" y="7747"/>
                  </a:lnTo>
                  <a:lnTo>
                    <a:pt x="39729" y="7322"/>
                  </a:lnTo>
                  <a:lnTo>
                    <a:pt x="40329" y="6921"/>
                  </a:lnTo>
                  <a:lnTo>
                    <a:pt x="40949" y="6546"/>
                  </a:lnTo>
                  <a:lnTo>
                    <a:pt x="41595" y="6192"/>
                  </a:lnTo>
                  <a:lnTo>
                    <a:pt x="42273" y="5875"/>
                  </a:lnTo>
                  <a:lnTo>
                    <a:pt x="42983" y="5595"/>
                  </a:lnTo>
                  <a:lnTo>
                    <a:pt x="43724" y="5353"/>
                  </a:lnTo>
                  <a:lnTo>
                    <a:pt x="44497" y="5148"/>
                  </a:lnTo>
                  <a:lnTo>
                    <a:pt x="45301" y="4980"/>
                  </a:lnTo>
                  <a:lnTo>
                    <a:pt x="46137" y="4850"/>
                  </a:lnTo>
                  <a:lnTo>
                    <a:pt x="47004" y="4757"/>
                  </a:lnTo>
                  <a:lnTo>
                    <a:pt x="47903" y="4701"/>
                  </a:lnTo>
                  <a:lnTo>
                    <a:pt x="48833" y="4682"/>
                  </a:lnTo>
                  <a:lnTo>
                    <a:pt x="50756" y="4756"/>
                  </a:lnTo>
                  <a:lnTo>
                    <a:pt x="52589" y="4978"/>
                  </a:lnTo>
                  <a:lnTo>
                    <a:pt x="54330" y="5349"/>
                  </a:lnTo>
                  <a:lnTo>
                    <a:pt x="55981" y="5867"/>
                  </a:lnTo>
                  <a:lnTo>
                    <a:pt x="57541" y="6534"/>
                  </a:lnTo>
                  <a:lnTo>
                    <a:pt x="59011" y="7348"/>
                  </a:lnTo>
                  <a:lnTo>
                    <a:pt x="60389" y="8311"/>
                  </a:lnTo>
                  <a:lnTo>
                    <a:pt x="61677" y="9422"/>
                  </a:lnTo>
                  <a:lnTo>
                    <a:pt x="62874" y="10681"/>
                  </a:lnTo>
                  <a:lnTo>
                    <a:pt x="63980" y="12088"/>
                  </a:lnTo>
                  <a:lnTo>
                    <a:pt x="64988" y="13648"/>
                  </a:lnTo>
                  <a:lnTo>
                    <a:pt x="65889" y="15366"/>
                  </a:lnTo>
                  <a:lnTo>
                    <a:pt x="66685" y="17242"/>
                  </a:lnTo>
                  <a:lnTo>
                    <a:pt x="67374" y="19275"/>
                  </a:lnTo>
                  <a:lnTo>
                    <a:pt x="67958" y="21466"/>
                  </a:lnTo>
                  <a:lnTo>
                    <a:pt x="68435" y="23814"/>
                  </a:lnTo>
                  <a:lnTo>
                    <a:pt x="68806" y="26320"/>
                  </a:lnTo>
                  <a:lnTo>
                    <a:pt x="69072" y="28984"/>
                  </a:lnTo>
                  <a:lnTo>
                    <a:pt x="69231" y="318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321443" y="3740862"/>
              <a:ext cx="68280" cy="63837"/>
            </a:xfrm>
            <a:custGeom>
              <a:avLst/>
              <a:pathLst>
                <a:path w="68280" h="63837">
                  <a:moveTo>
                    <a:pt x="68280" y="39898"/>
                  </a:moveTo>
                  <a:lnTo>
                    <a:pt x="68267" y="40886"/>
                  </a:lnTo>
                  <a:lnTo>
                    <a:pt x="68229" y="41862"/>
                  </a:lnTo>
                  <a:lnTo>
                    <a:pt x="68164" y="42828"/>
                  </a:lnTo>
                  <a:lnTo>
                    <a:pt x="68074" y="43781"/>
                  </a:lnTo>
                  <a:lnTo>
                    <a:pt x="67958" y="44724"/>
                  </a:lnTo>
                  <a:lnTo>
                    <a:pt x="67816" y="45654"/>
                  </a:lnTo>
                  <a:lnTo>
                    <a:pt x="67648" y="46574"/>
                  </a:lnTo>
                  <a:lnTo>
                    <a:pt x="67455" y="47482"/>
                  </a:lnTo>
                  <a:lnTo>
                    <a:pt x="67235" y="48378"/>
                  </a:lnTo>
                  <a:lnTo>
                    <a:pt x="66990" y="49263"/>
                  </a:lnTo>
                  <a:lnTo>
                    <a:pt x="66718" y="50122"/>
                  </a:lnTo>
                  <a:lnTo>
                    <a:pt x="66419" y="50958"/>
                  </a:lnTo>
                  <a:lnTo>
                    <a:pt x="66091" y="51773"/>
                  </a:lnTo>
                  <a:lnTo>
                    <a:pt x="65736" y="52566"/>
                  </a:lnTo>
                  <a:lnTo>
                    <a:pt x="65354" y="53336"/>
                  </a:lnTo>
                  <a:lnTo>
                    <a:pt x="64943" y="54085"/>
                  </a:lnTo>
                  <a:lnTo>
                    <a:pt x="64505" y="54812"/>
                  </a:lnTo>
                  <a:lnTo>
                    <a:pt x="64039" y="55517"/>
                  </a:lnTo>
                  <a:lnTo>
                    <a:pt x="63546" y="56200"/>
                  </a:lnTo>
                  <a:lnTo>
                    <a:pt x="63024" y="56860"/>
                  </a:lnTo>
                  <a:lnTo>
                    <a:pt x="62475" y="57496"/>
                  </a:lnTo>
                  <a:lnTo>
                    <a:pt x="61899" y="58105"/>
                  </a:lnTo>
                  <a:lnTo>
                    <a:pt x="61294" y="58685"/>
                  </a:lnTo>
                  <a:lnTo>
                    <a:pt x="60662" y="59238"/>
                  </a:lnTo>
                  <a:lnTo>
                    <a:pt x="60002" y="59763"/>
                  </a:lnTo>
                  <a:lnTo>
                    <a:pt x="59314" y="60261"/>
                  </a:lnTo>
                  <a:lnTo>
                    <a:pt x="58599" y="60730"/>
                  </a:lnTo>
                  <a:lnTo>
                    <a:pt x="57856" y="61172"/>
                  </a:lnTo>
                  <a:lnTo>
                    <a:pt x="57085" y="61586"/>
                  </a:lnTo>
                  <a:lnTo>
                    <a:pt x="56287" y="61973"/>
                  </a:lnTo>
                  <a:lnTo>
                    <a:pt x="55460" y="62327"/>
                  </a:lnTo>
                  <a:lnTo>
                    <a:pt x="54605" y="62644"/>
                  </a:lnTo>
                  <a:lnTo>
                    <a:pt x="53721" y="62923"/>
                  </a:lnTo>
                  <a:lnTo>
                    <a:pt x="52808" y="63166"/>
                  </a:lnTo>
                  <a:lnTo>
                    <a:pt x="51867" y="63371"/>
                  </a:lnTo>
                  <a:lnTo>
                    <a:pt x="50897" y="63538"/>
                  </a:lnTo>
                  <a:lnTo>
                    <a:pt x="49898" y="63669"/>
                  </a:lnTo>
                  <a:lnTo>
                    <a:pt x="48871" y="63762"/>
                  </a:lnTo>
                  <a:lnTo>
                    <a:pt x="47815" y="63818"/>
                  </a:lnTo>
                  <a:lnTo>
                    <a:pt x="46731" y="63837"/>
                  </a:lnTo>
                  <a:lnTo>
                    <a:pt x="46527" y="63836"/>
                  </a:lnTo>
                  <a:lnTo>
                    <a:pt x="46318" y="63833"/>
                  </a:lnTo>
                  <a:lnTo>
                    <a:pt x="46103" y="63828"/>
                  </a:lnTo>
                  <a:lnTo>
                    <a:pt x="45882" y="63821"/>
                  </a:lnTo>
                  <a:lnTo>
                    <a:pt x="45655" y="63813"/>
                  </a:lnTo>
                  <a:lnTo>
                    <a:pt x="45423" y="63802"/>
                  </a:lnTo>
                  <a:lnTo>
                    <a:pt x="45185" y="63790"/>
                  </a:lnTo>
                  <a:lnTo>
                    <a:pt x="44942" y="63775"/>
                  </a:lnTo>
                  <a:lnTo>
                    <a:pt x="44692" y="63759"/>
                  </a:lnTo>
                  <a:lnTo>
                    <a:pt x="44437" y="63741"/>
                  </a:lnTo>
                  <a:lnTo>
                    <a:pt x="44169" y="63721"/>
                  </a:lnTo>
                  <a:lnTo>
                    <a:pt x="43902" y="63701"/>
                  </a:lnTo>
                  <a:lnTo>
                    <a:pt x="43634" y="63679"/>
                  </a:lnTo>
                  <a:lnTo>
                    <a:pt x="43367" y="63657"/>
                  </a:lnTo>
                  <a:lnTo>
                    <a:pt x="43099" y="63633"/>
                  </a:lnTo>
                  <a:lnTo>
                    <a:pt x="42831" y="63609"/>
                  </a:lnTo>
                  <a:lnTo>
                    <a:pt x="42564" y="63584"/>
                  </a:lnTo>
                  <a:lnTo>
                    <a:pt x="42296" y="63558"/>
                  </a:lnTo>
                  <a:lnTo>
                    <a:pt x="42029" y="63530"/>
                  </a:lnTo>
                  <a:lnTo>
                    <a:pt x="41761" y="63502"/>
                  </a:lnTo>
                  <a:lnTo>
                    <a:pt x="41495" y="63464"/>
                  </a:lnTo>
                  <a:lnTo>
                    <a:pt x="41230" y="63426"/>
                  </a:lnTo>
                  <a:lnTo>
                    <a:pt x="40967" y="63387"/>
                  </a:lnTo>
                  <a:lnTo>
                    <a:pt x="40706" y="63349"/>
                  </a:lnTo>
                  <a:lnTo>
                    <a:pt x="40447" y="63311"/>
                  </a:lnTo>
                  <a:lnTo>
                    <a:pt x="40190" y="63273"/>
                  </a:lnTo>
                  <a:lnTo>
                    <a:pt x="39935" y="63235"/>
                  </a:lnTo>
                  <a:lnTo>
                    <a:pt x="39682" y="63196"/>
                  </a:lnTo>
                  <a:lnTo>
                    <a:pt x="39430" y="63158"/>
                  </a:lnTo>
                  <a:lnTo>
                    <a:pt x="39181" y="63120"/>
                  </a:lnTo>
                  <a:lnTo>
                    <a:pt x="38927" y="63082"/>
                  </a:lnTo>
                  <a:lnTo>
                    <a:pt x="38680" y="63043"/>
                  </a:lnTo>
                  <a:lnTo>
                    <a:pt x="38441" y="63005"/>
                  </a:lnTo>
                  <a:lnTo>
                    <a:pt x="38210" y="62967"/>
                  </a:lnTo>
                  <a:lnTo>
                    <a:pt x="37986" y="62929"/>
                  </a:lnTo>
                  <a:lnTo>
                    <a:pt x="37770" y="62890"/>
                  </a:lnTo>
                  <a:lnTo>
                    <a:pt x="37562" y="62852"/>
                  </a:lnTo>
                  <a:lnTo>
                    <a:pt x="37361" y="62814"/>
                  </a:lnTo>
                  <a:lnTo>
                    <a:pt x="37168" y="62776"/>
                  </a:lnTo>
                  <a:lnTo>
                    <a:pt x="36983" y="62738"/>
                  </a:lnTo>
                  <a:lnTo>
                    <a:pt x="0" y="55570"/>
                  </a:lnTo>
                  <a:lnTo>
                    <a:pt x="0" y="46444"/>
                  </a:lnTo>
                  <a:lnTo>
                    <a:pt x="40280" y="54185"/>
                  </a:lnTo>
                  <a:lnTo>
                    <a:pt x="40625" y="54250"/>
                  </a:lnTo>
                  <a:lnTo>
                    <a:pt x="40974" y="54315"/>
                  </a:lnTo>
                  <a:lnTo>
                    <a:pt x="41325" y="54377"/>
                  </a:lnTo>
                  <a:lnTo>
                    <a:pt x="41679" y="54437"/>
                  </a:lnTo>
                  <a:lnTo>
                    <a:pt x="42036" y="54495"/>
                  </a:lnTo>
                  <a:lnTo>
                    <a:pt x="42396" y="54552"/>
                  </a:lnTo>
                  <a:lnTo>
                    <a:pt x="42758" y="54606"/>
                  </a:lnTo>
                  <a:lnTo>
                    <a:pt x="43124" y="54659"/>
                  </a:lnTo>
                  <a:lnTo>
                    <a:pt x="43492" y="54709"/>
                  </a:lnTo>
                  <a:lnTo>
                    <a:pt x="43864" y="54758"/>
                  </a:lnTo>
                  <a:lnTo>
                    <a:pt x="44223" y="54803"/>
                  </a:lnTo>
                  <a:lnTo>
                    <a:pt x="44575" y="54844"/>
                  </a:lnTo>
                  <a:lnTo>
                    <a:pt x="44919" y="54880"/>
                  </a:lnTo>
                  <a:lnTo>
                    <a:pt x="45255" y="54911"/>
                  </a:lnTo>
                  <a:lnTo>
                    <a:pt x="45584" y="54937"/>
                  </a:lnTo>
                  <a:lnTo>
                    <a:pt x="45905" y="54959"/>
                  </a:lnTo>
                  <a:lnTo>
                    <a:pt x="46218" y="54975"/>
                  </a:lnTo>
                  <a:lnTo>
                    <a:pt x="46524" y="54987"/>
                  </a:lnTo>
                  <a:lnTo>
                    <a:pt x="46822" y="54994"/>
                  </a:lnTo>
                  <a:lnTo>
                    <a:pt x="47113" y="54997"/>
                  </a:lnTo>
                  <a:lnTo>
                    <a:pt x="47810" y="54985"/>
                  </a:lnTo>
                  <a:lnTo>
                    <a:pt x="48489" y="54949"/>
                  </a:lnTo>
                  <a:lnTo>
                    <a:pt x="49148" y="54889"/>
                  </a:lnTo>
                  <a:lnTo>
                    <a:pt x="49789" y="54806"/>
                  </a:lnTo>
                  <a:lnTo>
                    <a:pt x="50410" y="54698"/>
                  </a:lnTo>
                  <a:lnTo>
                    <a:pt x="51012" y="54567"/>
                  </a:lnTo>
                  <a:lnTo>
                    <a:pt x="51595" y="54412"/>
                  </a:lnTo>
                  <a:lnTo>
                    <a:pt x="52159" y="54232"/>
                  </a:lnTo>
                  <a:lnTo>
                    <a:pt x="52703" y="54029"/>
                  </a:lnTo>
                  <a:lnTo>
                    <a:pt x="53229" y="53802"/>
                  </a:lnTo>
                  <a:lnTo>
                    <a:pt x="53736" y="53554"/>
                  </a:lnTo>
                  <a:lnTo>
                    <a:pt x="54227" y="53288"/>
                  </a:lnTo>
                  <a:lnTo>
                    <a:pt x="54700" y="53004"/>
                  </a:lnTo>
                  <a:lnTo>
                    <a:pt x="55155" y="52701"/>
                  </a:lnTo>
                  <a:lnTo>
                    <a:pt x="55594" y="52381"/>
                  </a:lnTo>
                  <a:lnTo>
                    <a:pt x="56016" y="52042"/>
                  </a:lnTo>
                  <a:lnTo>
                    <a:pt x="56420" y="51685"/>
                  </a:lnTo>
                  <a:lnTo>
                    <a:pt x="56807" y="51310"/>
                  </a:lnTo>
                  <a:lnTo>
                    <a:pt x="57177" y="50917"/>
                  </a:lnTo>
                  <a:lnTo>
                    <a:pt x="57529" y="50505"/>
                  </a:lnTo>
                  <a:lnTo>
                    <a:pt x="57856" y="50077"/>
                  </a:lnTo>
                  <a:lnTo>
                    <a:pt x="58166" y="49632"/>
                  </a:lnTo>
                  <a:lnTo>
                    <a:pt x="58460" y="49171"/>
                  </a:lnTo>
                  <a:lnTo>
                    <a:pt x="58737" y="48693"/>
                  </a:lnTo>
                  <a:lnTo>
                    <a:pt x="58999" y="48200"/>
                  </a:lnTo>
                  <a:lnTo>
                    <a:pt x="59244" y="47690"/>
                  </a:lnTo>
                  <a:lnTo>
                    <a:pt x="59473" y="47164"/>
                  </a:lnTo>
                  <a:lnTo>
                    <a:pt x="59685" y="46622"/>
                  </a:lnTo>
                  <a:lnTo>
                    <a:pt x="59882" y="46063"/>
                  </a:lnTo>
                  <a:lnTo>
                    <a:pt x="60062" y="45488"/>
                  </a:lnTo>
                  <a:lnTo>
                    <a:pt x="60216" y="44900"/>
                  </a:lnTo>
                  <a:lnTo>
                    <a:pt x="60354" y="44301"/>
                  </a:lnTo>
                  <a:lnTo>
                    <a:pt x="60476" y="43692"/>
                  </a:lnTo>
                  <a:lnTo>
                    <a:pt x="60582" y="43072"/>
                  </a:lnTo>
                  <a:lnTo>
                    <a:pt x="60671" y="42442"/>
                  </a:lnTo>
                  <a:lnTo>
                    <a:pt x="60744" y="41801"/>
                  </a:lnTo>
                  <a:lnTo>
                    <a:pt x="60801" y="41150"/>
                  </a:lnTo>
                  <a:lnTo>
                    <a:pt x="60842" y="40488"/>
                  </a:lnTo>
                  <a:lnTo>
                    <a:pt x="60866" y="39816"/>
                  </a:lnTo>
                  <a:lnTo>
                    <a:pt x="60874" y="39133"/>
                  </a:lnTo>
                  <a:lnTo>
                    <a:pt x="60864" y="38308"/>
                  </a:lnTo>
                  <a:lnTo>
                    <a:pt x="60832" y="37495"/>
                  </a:lnTo>
                  <a:lnTo>
                    <a:pt x="60779" y="36695"/>
                  </a:lnTo>
                  <a:lnTo>
                    <a:pt x="60706" y="35907"/>
                  </a:lnTo>
                  <a:lnTo>
                    <a:pt x="60611" y="35131"/>
                  </a:lnTo>
                  <a:lnTo>
                    <a:pt x="60496" y="34368"/>
                  </a:lnTo>
                  <a:lnTo>
                    <a:pt x="60359" y="33618"/>
                  </a:lnTo>
                  <a:lnTo>
                    <a:pt x="60201" y="32879"/>
                  </a:lnTo>
                  <a:lnTo>
                    <a:pt x="60023" y="32154"/>
                  </a:lnTo>
                  <a:lnTo>
                    <a:pt x="59823" y="31440"/>
                  </a:lnTo>
                  <a:lnTo>
                    <a:pt x="59600" y="30731"/>
                  </a:lnTo>
                  <a:lnTo>
                    <a:pt x="59353" y="30037"/>
                  </a:lnTo>
                  <a:lnTo>
                    <a:pt x="59080" y="29359"/>
                  </a:lnTo>
                  <a:lnTo>
                    <a:pt x="58783" y="28696"/>
                  </a:lnTo>
                  <a:lnTo>
                    <a:pt x="58461" y="28048"/>
                  </a:lnTo>
                  <a:lnTo>
                    <a:pt x="58114" y="27415"/>
                  </a:lnTo>
                  <a:lnTo>
                    <a:pt x="57742" y="26798"/>
                  </a:lnTo>
                  <a:lnTo>
                    <a:pt x="57346" y="26196"/>
                  </a:lnTo>
                  <a:lnTo>
                    <a:pt x="56924" y="25609"/>
                  </a:lnTo>
                  <a:lnTo>
                    <a:pt x="56478" y="25037"/>
                  </a:lnTo>
                  <a:lnTo>
                    <a:pt x="56006" y="24473"/>
                  </a:lnTo>
                  <a:lnTo>
                    <a:pt x="55505" y="23925"/>
                  </a:lnTo>
                  <a:lnTo>
                    <a:pt x="54977" y="23395"/>
                  </a:lnTo>
                  <a:lnTo>
                    <a:pt x="54422" y="22881"/>
                  </a:lnTo>
                  <a:lnTo>
                    <a:pt x="53838" y="22385"/>
                  </a:lnTo>
                  <a:lnTo>
                    <a:pt x="53227" y="21907"/>
                  </a:lnTo>
                  <a:lnTo>
                    <a:pt x="52588" y="21445"/>
                  </a:lnTo>
                  <a:lnTo>
                    <a:pt x="51922" y="21001"/>
                  </a:lnTo>
                  <a:lnTo>
                    <a:pt x="51227" y="20574"/>
                  </a:lnTo>
                  <a:lnTo>
                    <a:pt x="50505" y="20164"/>
                  </a:lnTo>
                  <a:lnTo>
                    <a:pt x="49744" y="19763"/>
                  </a:lnTo>
                  <a:lnTo>
                    <a:pt x="48951" y="19384"/>
                  </a:lnTo>
                  <a:lnTo>
                    <a:pt x="48127" y="19025"/>
                  </a:lnTo>
                  <a:lnTo>
                    <a:pt x="47271" y="18688"/>
                  </a:lnTo>
                  <a:lnTo>
                    <a:pt x="46384" y="18372"/>
                  </a:lnTo>
                  <a:lnTo>
                    <a:pt x="45465" y="18076"/>
                  </a:lnTo>
                  <a:lnTo>
                    <a:pt x="44515" y="17802"/>
                  </a:lnTo>
                  <a:lnTo>
                    <a:pt x="43533" y="17549"/>
                  </a:lnTo>
                  <a:lnTo>
                    <a:pt x="42519" y="17317"/>
                  </a:lnTo>
                  <a:lnTo>
                    <a:pt x="41474" y="17106"/>
                  </a:lnTo>
                  <a:lnTo>
                    <a:pt x="0" y="9078"/>
                  </a:lnTo>
                  <a:lnTo>
                    <a:pt x="0" y="0"/>
                  </a:lnTo>
                  <a:lnTo>
                    <a:pt x="42000" y="8122"/>
                  </a:lnTo>
                  <a:lnTo>
                    <a:pt x="43330" y="8404"/>
                  </a:lnTo>
                  <a:lnTo>
                    <a:pt x="44624" y="8715"/>
                  </a:lnTo>
                  <a:lnTo>
                    <a:pt x="45883" y="9054"/>
                  </a:lnTo>
                  <a:lnTo>
                    <a:pt x="47107" y="9422"/>
                  </a:lnTo>
                  <a:lnTo>
                    <a:pt x="48295" y="9819"/>
                  </a:lnTo>
                  <a:lnTo>
                    <a:pt x="49448" y="10244"/>
                  </a:lnTo>
                  <a:lnTo>
                    <a:pt x="50566" y="10698"/>
                  </a:lnTo>
                  <a:lnTo>
                    <a:pt x="51648" y="11181"/>
                  </a:lnTo>
                  <a:lnTo>
                    <a:pt x="52695" y="11692"/>
                  </a:lnTo>
                  <a:lnTo>
                    <a:pt x="53707" y="12232"/>
                  </a:lnTo>
                  <a:lnTo>
                    <a:pt x="54674" y="12790"/>
                  </a:lnTo>
                  <a:lnTo>
                    <a:pt x="55608" y="13375"/>
                  </a:lnTo>
                  <a:lnTo>
                    <a:pt x="56509" y="13986"/>
                  </a:lnTo>
                  <a:lnTo>
                    <a:pt x="57376" y="14625"/>
                  </a:lnTo>
                  <a:lnTo>
                    <a:pt x="58210" y="15290"/>
                  </a:lnTo>
                  <a:lnTo>
                    <a:pt x="59011" y="15982"/>
                  </a:lnTo>
                  <a:lnTo>
                    <a:pt x="59777" y="16700"/>
                  </a:lnTo>
                  <a:lnTo>
                    <a:pt x="60511" y="17446"/>
                  </a:lnTo>
                  <a:lnTo>
                    <a:pt x="61211" y="18218"/>
                  </a:lnTo>
                  <a:lnTo>
                    <a:pt x="61877" y="19017"/>
                  </a:lnTo>
                  <a:lnTo>
                    <a:pt x="62511" y="19841"/>
                  </a:lnTo>
                  <a:lnTo>
                    <a:pt x="63110" y="20689"/>
                  </a:lnTo>
                  <a:lnTo>
                    <a:pt x="63676" y="21561"/>
                  </a:lnTo>
                  <a:lnTo>
                    <a:pt x="64209" y="22457"/>
                  </a:lnTo>
                  <a:lnTo>
                    <a:pt x="64709" y="23377"/>
                  </a:lnTo>
                  <a:lnTo>
                    <a:pt x="65174" y="24321"/>
                  </a:lnTo>
                  <a:lnTo>
                    <a:pt x="65607" y="25288"/>
                  </a:lnTo>
                  <a:lnTo>
                    <a:pt x="66006" y="26280"/>
                  </a:lnTo>
                  <a:lnTo>
                    <a:pt x="66371" y="27295"/>
                  </a:lnTo>
                  <a:lnTo>
                    <a:pt x="66703" y="28334"/>
                  </a:lnTo>
                  <a:lnTo>
                    <a:pt x="67003" y="29396"/>
                  </a:lnTo>
                  <a:lnTo>
                    <a:pt x="67271" y="30479"/>
                  </a:lnTo>
                  <a:lnTo>
                    <a:pt x="67508" y="31583"/>
                  </a:lnTo>
                  <a:lnTo>
                    <a:pt x="67713" y="32707"/>
                  </a:lnTo>
                  <a:lnTo>
                    <a:pt x="67886" y="33853"/>
                  </a:lnTo>
                  <a:lnTo>
                    <a:pt x="68028" y="35020"/>
                  </a:lnTo>
                  <a:lnTo>
                    <a:pt x="68138" y="36208"/>
                  </a:lnTo>
                  <a:lnTo>
                    <a:pt x="68217" y="37417"/>
                  </a:lnTo>
                  <a:lnTo>
                    <a:pt x="68265" y="386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321443" y="3693748"/>
              <a:ext cx="67325" cy="44580"/>
            </a:xfrm>
            <a:custGeom>
              <a:avLst/>
              <a:pathLst>
                <a:path w="67325" h="44580">
                  <a:moveTo>
                    <a:pt x="67325" y="44580"/>
                  </a:moveTo>
                  <a:lnTo>
                    <a:pt x="0" y="31536"/>
                  </a:lnTo>
                  <a:lnTo>
                    <a:pt x="0" y="22409"/>
                  </a:lnTo>
                  <a:lnTo>
                    <a:pt x="59871" y="34020"/>
                  </a:lnTo>
                  <a:lnTo>
                    <a:pt x="59871" y="0"/>
                  </a:lnTo>
                  <a:lnTo>
                    <a:pt x="67325" y="14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321443" y="3622553"/>
              <a:ext cx="67325" cy="61352"/>
            </a:xfrm>
            <a:custGeom>
              <a:avLst/>
              <a:pathLst>
                <a:path w="67325" h="61352">
                  <a:moveTo>
                    <a:pt x="7454" y="40614"/>
                  </a:moveTo>
                  <a:lnTo>
                    <a:pt x="32491" y="45488"/>
                  </a:lnTo>
                  <a:lnTo>
                    <a:pt x="32491" y="7454"/>
                  </a:lnTo>
                  <a:lnTo>
                    <a:pt x="40041" y="8935"/>
                  </a:lnTo>
                  <a:lnTo>
                    <a:pt x="40041" y="46969"/>
                  </a:lnTo>
                  <a:lnTo>
                    <a:pt x="67325" y="52225"/>
                  </a:lnTo>
                  <a:lnTo>
                    <a:pt x="67325" y="61352"/>
                  </a:lnTo>
                  <a:lnTo>
                    <a:pt x="0" y="48307"/>
                  </a:lnTo>
                  <a:lnTo>
                    <a:pt x="0" y="0"/>
                  </a:lnTo>
                  <a:lnTo>
                    <a:pt x="7454" y="14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320440" y="3553746"/>
              <a:ext cx="69284" cy="68089"/>
            </a:xfrm>
            <a:custGeom>
              <a:avLst/>
              <a:pathLst>
                <a:path w="69284" h="68089">
                  <a:moveTo>
                    <a:pt x="0" y="28573"/>
                  </a:moveTo>
                  <a:lnTo>
                    <a:pt x="20" y="27213"/>
                  </a:lnTo>
                  <a:lnTo>
                    <a:pt x="82" y="25884"/>
                  </a:lnTo>
                  <a:lnTo>
                    <a:pt x="184" y="24587"/>
                  </a:lnTo>
                  <a:lnTo>
                    <a:pt x="328" y="23321"/>
                  </a:lnTo>
                  <a:lnTo>
                    <a:pt x="513" y="22087"/>
                  </a:lnTo>
                  <a:lnTo>
                    <a:pt x="739" y="20884"/>
                  </a:lnTo>
                  <a:lnTo>
                    <a:pt x="1006" y="19713"/>
                  </a:lnTo>
                  <a:lnTo>
                    <a:pt x="1314" y="18573"/>
                  </a:lnTo>
                  <a:lnTo>
                    <a:pt x="1664" y="17465"/>
                  </a:lnTo>
                  <a:lnTo>
                    <a:pt x="2054" y="16389"/>
                  </a:lnTo>
                  <a:lnTo>
                    <a:pt x="2472" y="15345"/>
                  </a:lnTo>
                  <a:lnTo>
                    <a:pt x="2924" y="14334"/>
                  </a:lnTo>
                  <a:lnTo>
                    <a:pt x="3409" y="13357"/>
                  </a:lnTo>
                  <a:lnTo>
                    <a:pt x="3927" y="12413"/>
                  </a:lnTo>
                  <a:lnTo>
                    <a:pt x="4479" y="11503"/>
                  </a:lnTo>
                  <a:lnTo>
                    <a:pt x="5064" y="10626"/>
                  </a:lnTo>
                  <a:lnTo>
                    <a:pt x="5683" y="9783"/>
                  </a:lnTo>
                  <a:lnTo>
                    <a:pt x="6335" y="8973"/>
                  </a:lnTo>
                  <a:lnTo>
                    <a:pt x="7021" y="8197"/>
                  </a:lnTo>
                  <a:lnTo>
                    <a:pt x="7740" y="7454"/>
                  </a:lnTo>
                  <a:lnTo>
                    <a:pt x="8490" y="6736"/>
                  </a:lnTo>
                  <a:lnTo>
                    <a:pt x="9267" y="6054"/>
                  </a:lnTo>
                  <a:lnTo>
                    <a:pt x="10072" y="5409"/>
                  </a:lnTo>
                  <a:lnTo>
                    <a:pt x="10905" y="4801"/>
                  </a:lnTo>
                  <a:lnTo>
                    <a:pt x="11766" y="4228"/>
                  </a:lnTo>
                  <a:lnTo>
                    <a:pt x="12654" y="3692"/>
                  </a:lnTo>
                  <a:lnTo>
                    <a:pt x="13570" y="3192"/>
                  </a:lnTo>
                  <a:lnTo>
                    <a:pt x="14514" y="2729"/>
                  </a:lnTo>
                  <a:lnTo>
                    <a:pt x="15485" y="2302"/>
                  </a:lnTo>
                  <a:lnTo>
                    <a:pt x="16484" y="1911"/>
                  </a:lnTo>
                  <a:lnTo>
                    <a:pt x="17508" y="1548"/>
                  </a:lnTo>
                  <a:lnTo>
                    <a:pt x="18552" y="1223"/>
                  </a:lnTo>
                  <a:lnTo>
                    <a:pt x="19618" y="936"/>
                  </a:lnTo>
                  <a:lnTo>
                    <a:pt x="20704" y="688"/>
                  </a:lnTo>
                  <a:lnTo>
                    <a:pt x="21812" y="477"/>
                  </a:lnTo>
                  <a:lnTo>
                    <a:pt x="22941" y="305"/>
                  </a:lnTo>
                  <a:lnTo>
                    <a:pt x="24090" y="172"/>
                  </a:lnTo>
                  <a:lnTo>
                    <a:pt x="25261" y="76"/>
                  </a:lnTo>
                  <a:lnTo>
                    <a:pt x="26453" y="19"/>
                  </a:lnTo>
                  <a:lnTo>
                    <a:pt x="27665" y="0"/>
                  </a:lnTo>
                  <a:lnTo>
                    <a:pt x="28136" y="11"/>
                  </a:lnTo>
                  <a:lnTo>
                    <a:pt x="28610" y="26"/>
                  </a:lnTo>
                  <a:lnTo>
                    <a:pt x="29087" y="45"/>
                  </a:lnTo>
                  <a:lnTo>
                    <a:pt x="29569" y="68"/>
                  </a:lnTo>
                  <a:lnTo>
                    <a:pt x="30055" y="95"/>
                  </a:lnTo>
                  <a:lnTo>
                    <a:pt x="30544" y="126"/>
                  </a:lnTo>
                  <a:lnTo>
                    <a:pt x="31037" y="160"/>
                  </a:lnTo>
                  <a:lnTo>
                    <a:pt x="31534" y="198"/>
                  </a:lnTo>
                  <a:lnTo>
                    <a:pt x="32035" y="240"/>
                  </a:lnTo>
                  <a:lnTo>
                    <a:pt x="32539" y="286"/>
                  </a:lnTo>
                  <a:lnTo>
                    <a:pt x="33034" y="327"/>
                  </a:lnTo>
                  <a:lnTo>
                    <a:pt x="33525" y="374"/>
                  </a:lnTo>
                  <a:lnTo>
                    <a:pt x="34013" y="427"/>
                  </a:lnTo>
                  <a:lnTo>
                    <a:pt x="34496" y="485"/>
                  </a:lnTo>
                  <a:lnTo>
                    <a:pt x="34976" y="549"/>
                  </a:lnTo>
                  <a:lnTo>
                    <a:pt x="35452" y="619"/>
                  </a:lnTo>
                  <a:lnTo>
                    <a:pt x="35924" y="694"/>
                  </a:lnTo>
                  <a:lnTo>
                    <a:pt x="36392" y="775"/>
                  </a:lnTo>
                  <a:lnTo>
                    <a:pt x="36857" y="862"/>
                  </a:lnTo>
                  <a:lnTo>
                    <a:pt x="37317" y="955"/>
                  </a:lnTo>
                  <a:lnTo>
                    <a:pt x="38775" y="1261"/>
                  </a:lnTo>
                  <a:lnTo>
                    <a:pt x="40203" y="1607"/>
                  </a:lnTo>
                  <a:lnTo>
                    <a:pt x="41603" y="1992"/>
                  </a:lnTo>
                  <a:lnTo>
                    <a:pt x="42975" y="2415"/>
                  </a:lnTo>
                  <a:lnTo>
                    <a:pt x="44318" y="2878"/>
                  </a:lnTo>
                  <a:lnTo>
                    <a:pt x="45632" y="3381"/>
                  </a:lnTo>
                  <a:lnTo>
                    <a:pt x="46917" y="3922"/>
                  </a:lnTo>
                  <a:lnTo>
                    <a:pt x="48174" y="4502"/>
                  </a:lnTo>
                  <a:lnTo>
                    <a:pt x="49402" y="5122"/>
                  </a:lnTo>
                  <a:lnTo>
                    <a:pt x="50601" y="5781"/>
                  </a:lnTo>
                  <a:lnTo>
                    <a:pt x="51759" y="6476"/>
                  </a:lnTo>
                  <a:lnTo>
                    <a:pt x="52883" y="7203"/>
                  </a:lnTo>
                  <a:lnTo>
                    <a:pt x="53972" y="7963"/>
                  </a:lnTo>
                  <a:lnTo>
                    <a:pt x="55027" y="8755"/>
                  </a:lnTo>
                  <a:lnTo>
                    <a:pt x="56048" y="9580"/>
                  </a:lnTo>
                  <a:lnTo>
                    <a:pt x="57034" y="10437"/>
                  </a:lnTo>
                  <a:lnTo>
                    <a:pt x="57986" y="11327"/>
                  </a:lnTo>
                  <a:lnTo>
                    <a:pt x="58904" y="12249"/>
                  </a:lnTo>
                  <a:lnTo>
                    <a:pt x="59787" y="13204"/>
                  </a:lnTo>
                  <a:lnTo>
                    <a:pt x="60635" y="14191"/>
                  </a:lnTo>
                  <a:lnTo>
                    <a:pt x="61447" y="15200"/>
                  </a:lnTo>
                  <a:lnTo>
                    <a:pt x="62222" y="16238"/>
                  </a:lnTo>
                  <a:lnTo>
                    <a:pt x="62957" y="17306"/>
                  </a:lnTo>
                  <a:lnTo>
                    <a:pt x="63655" y="18403"/>
                  </a:lnTo>
                  <a:lnTo>
                    <a:pt x="64314" y="19530"/>
                  </a:lnTo>
                  <a:lnTo>
                    <a:pt x="64936" y="20687"/>
                  </a:lnTo>
                  <a:lnTo>
                    <a:pt x="65518" y="21874"/>
                  </a:lnTo>
                  <a:lnTo>
                    <a:pt x="66063" y="23090"/>
                  </a:lnTo>
                  <a:lnTo>
                    <a:pt x="66570" y="24335"/>
                  </a:lnTo>
                  <a:lnTo>
                    <a:pt x="67038" y="25611"/>
                  </a:lnTo>
                  <a:lnTo>
                    <a:pt x="67465" y="26902"/>
                  </a:lnTo>
                  <a:lnTo>
                    <a:pt x="67846" y="28216"/>
                  </a:lnTo>
                  <a:lnTo>
                    <a:pt x="68183" y="29551"/>
                  </a:lnTo>
                  <a:lnTo>
                    <a:pt x="68475" y="30909"/>
                  </a:lnTo>
                  <a:lnTo>
                    <a:pt x="68722" y="32288"/>
                  </a:lnTo>
                  <a:lnTo>
                    <a:pt x="68924" y="33690"/>
                  </a:lnTo>
                  <a:lnTo>
                    <a:pt x="69082" y="35113"/>
                  </a:lnTo>
                  <a:lnTo>
                    <a:pt x="69194" y="36559"/>
                  </a:lnTo>
                  <a:lnTo>
                    <a:pt x="69261" y="38026"/>
                  </a:lnTo>
                  <a:lnTo>
                    <a:pt x="69284" y="39515"/>
                  </a:lnTo>
                  <a:lnTo>
                    <a:pt x="69263" y="40931"/>
                  </a:lnTo>
                  <a:lnTo>
                    <a:pt x="69202" y="42310"/>
                  </a:lnTo>
                  <a:lnTo>
                    <a:pt x="69099" y="43652"/>
                  </a:lnTo>
                  <a:lnTo>
                    <a:pt x="68955" y="44959"/>
                  </a:lnTo>
                  <a:lnTo>
                    <a:pt x="68770" y="46229"/>
                  </a:lnTo>
                  <a:lnTo>
                    <a:pt x="68544" y="47463"/>
                  </a:lnTo>
                  <a:lnTo>
                    <a:pt x="68277" y="48660"/>
                  </a:lnTo>
                  <a:lnTo>
                    <a:pt x="67969" y="49821"/>
                  </a:lnTo>
                  <a:lnTo>
                    <a:pt x="67619" y="50946"/>
                  </a:lnTo>
                  <a:lnTo>
                    <a:pt x="67229" y="52034"/>
                  </a:lnTo>
                  <a:lnTo>
                    <a:pt x="66792" y="53087"/>
                  </a:lnTo>
                  <a:lnTo>
                    <a:pt x="66323" y="54104"/>
                  </a:lnTo>
                  <a:lnTo>
                    <a:pt x="65821" y="55086"/>
                  </a:lnTo>
                  <a:lnTo>
                    <a:pt x="65287" y="56033"/>
                  </a:lnTo>
                  <a:lnTo>
                    <a:pt x="64721" y="56944"/>
                  </a:lnTo>
                  <a:lnTo>
                    <a:pt x="64121" y="57820"/>
                  </a:lnTo>
                  <a:lnTo>
                    <a:pt x="63490" y="58660"/>
                  </a:lnTo>
                  <a:lnTo>
                    <a:pt x="62825" y="59465"/>
                  </a:lnTo>
                  <a:lnTo>
                    <a:pt x="62129" y="60235"/>
                  </a:lnTo>
                  <a:lnTo>
                    <a:pt x="61400" y="60970"/>
                  </a:lnTo>
                  <a:lnTo>
                    <a:pt x="60630" y="61660"/>
                  </a:lnTo>
                  <a:lnTo>
                    <a:pt x="59832" y="62315"/>
                  </a:lnTo>
                  <a:lnTo>
                    <a:pt x="59006" y="62936"/>
                  </a:lnTo>
                  <a:lnTo>
                    <a:pt x="58150" y="63523"/>
                  </a:lnTo>
                  <a:lnTo>
                    <a:pt x="57267" y="64075"/>
                  </a:lnTo>
                  <a:lnTo>
                    <a:pt x="56354" y="64593"/>
                  </a:lnTo>
                  <a:lnTo>
                    <a:pt x="55413" y="65077"/>
                  </a:lnTo>
                  <a:lnTo>
                    <a:pt x="54443" y="65526"/>
                  </a:lnTo>
                  <a:lnTo>
                    <a:pt x="53444" y="65941"/>
                  </a:lnTo>
                  <a:lnTo>
                    <a:pt x="52417" y="66321"/>
                  </a:lnTo>
                  <a:lnTo>
                    <a:pt x="51364" y="66657"/>
                  </a:lnTo>
                  <a:lnTo>
                    <a:pt x="50291" y="66958"/>
                  </a:lnTo>
                  <a:lnTo>
                    <a:pt x="49197" y="67223"/>
                  </a:lnTo>
                  <a:lnTo>
                    <a:pt x="48082" y="67453"/>
                  </a:lnTo>
                  <a:lnTo>
                    <a:pt x="46946" y="67647"/>
                  </a:lnTo>
                  <a:lnTo>
                    <a:pt x="45788" y="67806"/>
                  </a:lnTo>
                  <a:lnTo>
                    <a:pt x="44610" y="67930"/>
                  </a:lnTo>
                  <a:lnTo>
                    <a:pt x="43411" y="68018"/>
                  </a:lnTo>
                  <a:lnTo>
                    <a:pt x="42190" y="68071"/>
                  </a:lnTo>
                  <a:lnTo>
                    <a:pt x="40949" y="68089"/>
                  </a:lnTo>
                  <a:lnTo>
                    <a:pt x="40508" y="68087"/>
                  </a:lnTo>
                  <a:lnTo>
                    <a:pt x="40066" y="68082"/>
                  </a:lnTo>
                  <a:lnTo>
                    <a:pt x="39621" y="68072"/>
                  </a:lnTo>
                  <a:lnTo>
                    <a:pt x="39175" y="68059"/>
                  </a:lnTo>
                  <a:lnTo>
                    <a:pt x="38727" y="68041"/>
                  </a:lnTo>
                  <a:lnTo>
                    <a:pt x="38277" y="68020"/>
                  </a:lnTo>
                  <a:lnTo>
                    <a:pt x="37825" y="67996"/>
                  </a:lnTo>
                  <a:lnTo>
                    <a:pt x="37371" y="67967"/>
                  </a:lnTo>
                  <a:lnTo>
                    <a:pt x="36915" y="67934"/>
                  </a:lnTo>
                  <a:lnTo>
                    <a:pt x="36457" y="67898"/>
                  </a:lnTo>
                  <a:lnTo>
                    <a:pt x="35998" y="67848"/>
                  </a:lnTo>
                  <a:lnTo>
                    <a:pt x="35538" y="67793"/>
                  </a:lnTo>
                  <a:lnTo>
                    <a:pt x="35077" y="67733"/>
                  </a:lnTo>
                  <a:lnTo>
                    <a:pt x="34615" y="67669"/>
                  </a:lnTo>
                  <a:lnTo>
                    <a:pt x="34152" y="67599"/>
                  </a:lnTo>
                  <a:lnTo>
                    <a:pt x="33688" y="67525"/>
                  </a:lnTo>
                  <a:lnTo>
                    <a:pt x="33223" y="67447"/>
                  </a:lnTo>
                  <a:lnTo>
                    <a:pt x="32757" y="67363"/>
                  </a:lnTo>
                  <a:lnTo>
                    <a:pt x="32290" y="67274"/>
                  </a:lnTo>
                  <a:lnTo>
                    <a:pt x="31822" y="67181"/>
                  </a:lnTo>
                  <a:lnTo>
                    <a:pt x="30402" y="66876"/>
                  </a:lnTo>
                  <a:lnTo>
                    <a:pt x="29007" y="66531"/>
                  </a:lnTo>
                  <a:lnTo>
                    <a:pt x="27638" y="66149"/>
                  </a:lnTo>
                  <a:lnTo>
                    <a:pt x="26295" y="65729"/>
                  </a:lnTo>
                  <a:lnTo>
                    <a:pt x="24978" y="65270"/>
                  </a:lnTo>
                  <a:lnTo>
                    <a:pt x="23686" y="64773"/>
                  </a:lnTo>
                  <a:lnTo>
                    <a:pt x="22420" y="64238"/>
                  </a:lnTo>
                  <a:lnTo>
                    <a:pt x="21180" y="63665"/>
                  </a:lnTo>
                  <a:lnTo>
                    <a:pt x="19966" y="63053"/>
                  </a:lnTo>
                  <a:lnTo>
                    <a:pt x="18778" y="62403"/>
                  </a:lnTo>
                  <a:lnTo>
                    <a:pt x="17620" y="61718"/>
                  </a:lnTo>
                  <a:lnTo>
                    <a:pt x="16496" y="61000"/>
                  </a:lnTo>
                  <a:lnTo>
                    <a:pt x="15406" y="60250"/>
                  </a:lnTo>
                  <a:lnTo>
                    <a:pt x="14351" y="59467"/>
                  </a:lnTo>
                  <a:lnTo>
                    <a:pt x="13331" y="58652"/>
                  </a:lnTo>
                  <a:lnTo>
                    <a:pt x="12345" y="57805"/>
                  </a:lnTo>
                  <a:lnTo>
                    <a:pt x="11393" y="56924"/>
                  </a:lnTo>
                  <a:lnTo>
                    <a:pt x="10475" y="56012"/>
                  </a:lnTo>
                  <a:lnTo>
                    <a:pt x="9592" y="55067"/>
                  </a:lnTo>
                  <a:lnTo>
                    <a:pt x="8744" y="54089"/>
                  </a:lnTo>
                  <a:lnTo>
                    <a:pt x="7922" y="53071"/>
                  </a:lnTo>
                  <a:lnTo>
                    <a:pt x="7140" y="52025"/>
                  </a:lnTo>
                  <a:lnTo>
                    <a:pt x="6397" y="50950"/>
                  </a:lnTo>
                  <a:lnTo>
                    <a:pt x="5693" y="49846"/>
                  </a:lnTo>
                  <a:lnTo>
                    <a:pt x="5029" y="48713"/>
                  </a:lnTo>
                  <a:lnTo>
                    <a:pt x="4403" y="47552"/>
                  </a:lnTo>
                  <a:lnTo>
                    <a:pt x="3817" y="46363"/>
                  </a:lnTo>
                  <a:lnTo>
                    <a:pt x="3270" y="45144"/>
                  </a:lnTo>
                  <a:lnTo>
                    <a:pt x="2762" y="43897"/>
                  </a:lnTo>
                  <a:lnTo>
                    <a:pt x="2293" y="42621"/>
                  </a:lnTo>
                  <a:lnTo>
                    <a:pt x="1857" y="41320"/>
                  </a:lnTo>
                  <a:lnTo>
                    <a:pt x="1467" y="39995"/>
                  </a:lnTo>
                  <a:lnTo>
                    <a:pt x="1123" y="38648"/>
                  </a:lnTo>
                  <a:lnTo>
                    <a:pt x="825" y="37277"/>
                  </a:lnTo>
                  <a:lnTo>
                    <a:pt x="573" y="35884"/>
                  </a:lnTo>
                  <a:lnTo>
                    <a:pt x="366" y="34468"/>
                  </a:lnTo>
                  <a:lnTo>
                    <a:pt x="206" y="33028"/>
                  </a:lnTo>
                  <a:lnTo>
                    <a:pt x="91" y="31566"/>
                  </a:lnTo>
                  <a:lnTo>
                    <a:pt x="22" y="30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327798" y="3562873"/>
              <a:ext cx="54519" cy="49836"/>
            </a:xfrm>
            <a:custGeom>
              <a:avLst/>
              <a:pathLst>
                <a:path w="54519" h="49836">
                  <a:moveTo>
                    <a:pt x="0" y="19877"/>
                  </a:moveTo>
                  <a:lnTo>
                    <a:pt x="17" y="21115"/>
                  </a:lnTo>
                  <a:lnTo>
                    <a:pt x="70" y="22325"/>
                  </a:lnTo>
                  <a:lnTo>
                    <a:pt x="159" y="23508"/>
                  </a:lnTo>
                  <a:lnTo>
                    <a:pt x="282" y="24663"/>
                  </a:lnTo>
                  <a:lnTo>
                    <a:pt x="441" y="25790"/>
                  </a:lnTo>
                  <a:lnTo>
                    <a:pt x="636" y="26889"/>
                  </a:lnTo>
                  <a:lnTo>
                    <a:pt x="866" y="27961"/>
                  </a:lnTo>
                  <a:lnTo>
                    <a:pt x="1131" y="29005"/>
                  </a:lnTo>
                  <a:lnTo>
                    <a:pt x="1432" y="30022"/>
                  </a:lnTo>
                  <a:lnTo>
                    <a:pt x="1767" y="31010"/>
                  </a:lnTo>
                  <a:lnTo>
                    <a:pt x="2137" y="31973"/>
                  </a:lnTo>
                  <a:lnTo>
                    <a:pt x="2538" y="32910"/>
                  </a:lnTo>
                  <a:lnTo>
                    <a:pt x="2970" y="33823"/>
                  </a:lnTo>
                  <a:lnTo>
                    <a:pt x="3434" y="34710"/>
                  </a:lnTo>
                  <a:lnTo>
                    <a:pt x="3930" y="35573"/>
                  </a:lnTo>
                  <a:lnTo>
                    <a:pt x="4457" y="36411"/>
                  </a:lnTo>
                  <a:lnTo>
                    <a:pt x="5015" y="37225"/>
                  </a:lnTo>
                  <a:lnTo>
                    <a:pt x="5605" y="38013"/>
                  </a:lnTo>
                  <a:lnTo>
                    <a:pt x="6227" y="38777"/>
                  </a:lnTo>
                  <a:lnTo>
                    <a:pt x="6880" y="39515"/>
                  </a:lnTo>
                  <a:lnTo>
                    <a:pt x="7564" y="40220"/>
                  </a:lnTo>
                  <a:lnTo>
                    <a:pt x="8277" y="40899"/>
                  </a:lnTo>
                  <a:lnTo>
                    <a:pt x="9020" y="41554"/>
                  </a:lnTo>
                  <a:lnTo>
                    <a:pt x="9793" y="42184"/>
                  </a:lnTo>
                  <a:lnTo>
                    <a:pt x="10595" y="42788"/>
                  </a:lnTo>
                  <a:lnTo>
                    <a:pt x="11427" y="43369"/>
                  </a:lnTo>
                  <a:lnTo>
                    <a:pt x="12289" y="43924"/>
                  </a:lnTo>
                  <a:lnTo>
                    <a:pt x="13180" y="44454"/>
                  </a:lnTo>
                  <a:lnTo>
                    <a:pt x="14101" y="44960"/>
                  </a:lnTo>
                  <a:lnTo>
                    <a:pt x="15051" y="45440"/>
                  </a:lnTo>
                  <a:lnTo>
                    <a:pt x="16029" y="45898"/>
                  </a:lnTo>
                  <a:lnTo>
                    <a:pt x="17033" y="46333"/>
                  </a:lnTo>
                  <a:lnTo>
                    <a:pt x="18063" y="46746"/>
                  </a:lnTo>
                  <a:lnTo>
                    <a:pt x="19118" y="47138"/>
                  </a:lnTo>
                  <a:lnTo>
                    <a:pt x="20199" y="47507"/>
                  </a:lnTo>
                  <a:lnTo>
                    <a:pt x="21307" y="47854"/>
                  </a:lnTo>
                  <a:lnTo>
                    <a:pt x="22439" y="48180"/>
                  </a:lnTo>
                  <a:lnTo>
                    <a:pt x="23598" y="48483"/>
                  </a:lnTo>
                  <a:lnTo>
                    <a:pt x="24783" y="48765"/>
                  </a:lnTo>
                  <a:lnTo>
                    <a:pt x="25993" y="49024"/>
                  </a:lnTo>
                  <a:lnTo>
                    <a:pt x="26404" y="49108"/>
                  </a:lnTo>
                  <a:lnTo>
                    <a:pt x="26817" y="49187"/>
                  </a:lnTo>
                  <a:lnTo>
                    <a:pt x="27230" y="49261"/>
                  </a:lnTo>
                  <a:lnTo>
                    <a:pt x="27644" y="49330"/>
                  </a:lnTo>
                  <a:lnTo>
                    <a:pt x="28060" y="49394"/>
                  </a:lnTo>
                  <a:lnTo>
                    <a:pt x="28476" y="49454"/>
                  </a:lnTo>
                  <a:lnTo>
                    <a:pt x="28893" y="49509"/>
                  </a:lnTo>
                  <a:lnTo>
                    <a:pt x="29311" y="49559"/>
                  </a:lnTo>
                  <a:lnTo>
                    <a:pt x="29730" y="49605"/>
                  </a:lnTo>
                  <a:lnTo>
                    <a:pt x="30150" y="49645"/>
                  </a:lnTo>
                  <a:lnTo>
                    <a:pt x="30559" y="49682"/>
                  </a:lnTo>
                  <a:lnTo>
                    <a:pt x="30964" y="49714"/>
                  </a:lnTo>
                  <a:lnTo>
                    <a:pt x="31366" y="49743"/>
                  </a:lnTo>
                  <a:lnTo>
                    <a:pt x="31763" y="49768"/>
                  </a:lnTo>
                  <a:lnTo>
                    <a:pt x="32157" y="49789"/>
                  </a:lnTo>
                  <a:lnTo>
                    <a:pt x="32547" y="49806"/>
                  </a:lnTo>
                  <a:lnTo>
                    <a:pt x="32933" y="49819"/>
                  </a:lnTo>
                  <a:lnTo>
                    <a:pt x="33315" y="49829"/>
                  </a:lnTo>
                  <a:lnTo>
                    <a:pt x="33694" y="49834"/>
                  </a:lnTo>
                  <a:lnTo>
                    <a:pt x="34068" y="49836"/>
                  </a:lnTo>
                  <a:lnTo>
                    <a:pt x="35078" y="49823"/>
                  </a:lnTo>
                  <a:lnTo>
                    <a:pt x="36064" y="49783"/>
                  </a:lnTo>
                  <a:lnTo>
                    <a:pt x="37024" y="49716"/>
                  </a:lnTo>
                  <a:lnTo>
                    <a:pt x="37960" y="49622"/>
                  </a:lnTo>
                  <a:lnTo>
                    <a:pt x="38870" y="49502"/>
                  </a:lnTo>
                  <a:lnTo>
                    <a:pt x="39756" y="49355"/>
                  </a:lnTo>
                  <a:lnTo>
                    <a:pt x="40617" y="49181"/>
                  </a:lnTo>
                  <a:lnTo>
                    <a:pt x="41453" y="48980"/>
                  </a:lnTo>
                  <a:lnTo>
                    <a:pt x="42265" y="48753"/>
                  </a:lnTo>
                  <a:lnTo>
                    <a:pt x="43051" y="48498"/>
                  </a:lnTo>
                  <a:lnTo>
                    <a:pt x="43803" y="48219"/>
                  </a:lnTo>
                  <a:lnTo>
                    <a:pt x="44531" y="47916"/>
                  </a:lnTo>
                  <a:lnTo>
                    <a:pt x="45233" y="47588"/>
                  </a:lnTo>
                  <a:lnTo>
                    <a:pt x="45911" y="47237"/>
                  </a:lnTo>
                  <a:lnTo>
                    <a:pt x="46563" y="46862"/>
                  </a:lnTo>
                  <a:lnTo>
                    <a:pt x="47191" y="46463"/>
                  </a:lnTo>
                  <a:lnTo>
                    <a:pt x="47794" y="46040"/>
                  </a:lnTo>
                  <a:lnTo>
                    <a:pt x="48372" y="45593"/>
                  </a:lnTo>
                  <a:lnTo>
                    <a:pt x="48926" y="45123"/>
                  </a:lnTo>
                  <a:lnTo>
                    <a:pt x="49454" y="44628"/>
                  </a:lnTo>
                  <a:lnTo>
                    <a:pt x="49948" y="44101"/>
                  </a:lnTo>
                  <a:lnTo>
                    <a:pt x="50417" y="43552"/>
                  </a:lnTo>
                  <a:lnTo>
                    <a:pt x="50862" y="42981"/>
                  </a:lnTo>
                  <a:lnTo>
                    <a:pt x="51281" y="42388"/>
                  </a:lnTo>
                  <a:lnTo>
                    <a:pt x="51676" y="41773"/>
                  </a:lnTo>
                  <a:lnTo>
                    <a:pt x="52046" y="41136"/>
                  </a:lnTo>
                  <a:lnTo>
                    <a:pt x="52391" y="40477"/>
                  </a:lnTo>
                  <a:lnTo>
                    <a:pt x="52711" y="39796"/>
                  </a:lnTo>
                  <a:lnTo>
                    <a:pt x="53006" y="39093"/>
                  </a:lnTo>
                  <a:lnTo>
                    <a:pt x="53277" y="38369"/>
                  </a:lnTo>
                  <a:lnTo>
                    <a:pt x="53513" y="37614"/>
                  </a:lnTo>
                  <a:lnTo>
                    <a:pt x="53724" y="36840"/>
                  </a:lnTo>
                  <a:lnTo>
                    <a:pt x="53910" y="36046"/>
                  </a:lnTo>
                  <a:lnTo>
                    <a:pt x="54072" y="35234"/>
                  </a:lnTo>
                  <a:lnTo>
                    <a:pt x="54208" y="34403"/>
                  </a:lnTo>
                  <a:lnTo>
                    <a:pt x="54320" y="33552"/>
                  </a:lnTo>
                  <a:lnTo>
                    <a:pt x="54407" y="32683"/>
                  </a:lnTo>
                  <a:lnTo>
                    <a:pt x="54469" y="31794"/>
                  </a:lnTo>
                  <a:lnTo>
                    <a:pt x="54507" y="30886"/>
                  </a:lnTo>
                  <a:lnTo>
                    <a:pt x="54519" y="29959"/>
                  </a:lnTo>
                  <a:lnTo>
                    <a:pt x="54501" y="28712"/>
                  </a:lnTo>
                  <a:lnTo>
                    <a:pt x="54448" y="27493"/>
                  </a:lnTo>
                  <a:lnTo>
                    <a:pt x="54360" y="26304"/>
                  </a:lnTo>
                  <a:lnTo>
                    <a:pt x="54236" y="25143"/>
                  </a:lnTo>
                  <a:lnTo>
                    <a:pt x="54077" y="24010"/>
                  </a:lnTo>
                  <a:lnTo>
                    <a:pt x="53883" y="22906"/>
                  </a:lnTo>
                  <a:lnTo>
                    <a:pt x="53653" y="21831"/>
                  </a:lnTo>
                  <a:lnTo>
                    <a:pt x="53388" y="20785"/>
                  </a:lnTo>
                  <a:lnTo>
                    <a:pt x="53087" y="19767"/>
                  </a:lnTo>
                  <a:lnTo>
                    <a:pt x="52751" y="18778"/>
                  </a:lnTo>
                  <a:lnTo>
                    <a:pt x="52373" y="17807"/>
                  </a:lnTo>
                  <a:lnTo>
                    <a:pt x="51964" y="16863"/>
                  </a:lnTo>
                  <a:lnTo>
                    <a:pt x="51524" y="15945"/>
                  </a:lnTo>
                  <a:lnTo>
                    <a:pt x="51054" y="15055"/>
                  </a:lnTo>
                  <a:lnTo>
                    <a:pt x="50553" y="14191"/>
                  </a:lnTo>
                  <a:lnTo>
                    <a:pt x="50022" y="13354"/>
                  </a:lnTo>
                  <a:lnTo>
                    <a:pt x="49460" y="12543"/>
                  </a:lnTo>
                  <a:lnTo>
                    <a:pt x="48867" y="11760"/>
                  </a:lnTo>
                  <a:lnTo>
                    <a:pt x="48244" y="11003"/>
                  </a:lnTo>
                  <a:lnTo>
                    <a:pt x="47591" y="10273"/>
                  </a:lnTo>
                  <a:lnTo>
                    <a:pt x="46898" y="9568"/>
                  </a:lnTo>
                  <a:lnTo>
                    <a:pt x="46178" y="8889"/>
                  </a:lnTo>
                  <a:lnTo>
                    <a:pt x="45430" y="8234"/>
                  </a:lnTo>
                  <a:lnTo>
                    <a:pt x="44655" y="7605"/>
                  </a:lnTo>
                  <a:lnTo>
                    <a:pt x="43852" y="7000"/>
                  </a:lnTo>
                  <a:lnTo>
                    <a:pt x="43021" y="6420"/>
                  </a:lnTo>
                  <a:lnTo>
                    <a:pt x="42162" y="5864"/>
                  </a:lnTo>
                  <a:lnTo>
                    <a:pt x="41276" y="5334"/>
                  </a:lnTo>
                  <a:lnTo>
                    <a:pt x="40362" y="4828"/>
                  </a:lnTo>
                  <a:lnTo>
                    <a:pt x="39420" y="4348"/>
                  </a:lnTo>
                  <a:lnTo>
                    <a:pt x="38443" y="3882"/>
                  </a:lnTo>
                  <a:lnTo>
                    <a:pt x="37444" y="3440"/>
                  </a:lnTo>
                  <a:lnTo>
                    <a:pt x="36421" y="3022"/>
                  </a:lnTo>
                  <a:lnTo>
                    <a:pt x="35376" y="2628"/>
                  </a:lnTo>
                  <a:lnTo>
                    <a:pt x="34307" y="2257"/>
                  </a:lnTo>
                  <a:lnTo>
                    <a:pt x="33216" y="1911"/>
                  </a:lnTo>
                  <a:lnTo>
                    <a:pt x="32102" y="1588"/>
                  </a:lnTo>
                  <a:lnTo>
                    <a:pt x="30964" y="1290"/>
                  </a:lnTo>
                  <a:lnTo>
                    <a:pt x="29804" y="1015"/>
                  </a:lnTo>
                  <a:lnTo>
                    <a:pt x="28621" y="764"/>
                  </a:lnTo>
                  <a:lnTo>
                    <a:pt x="28218" y="681"/>
                  </a:lnTo>
                  <a:lnTo>
                    <a:pt x="27813" y="603"/>
                  </a:lnTo>
                  <a:lnTo>
                    <a:pt x="27404" y="532"/>
                  </a:lnTo>
                  <a:lnTo>
                    <a:pt x="26993" y="466"/>
                  </a:lnTo>
                  <a:lnTo>
                    <a:pt x="26578" y="406"/>
                  </a:lnTo>
                  <a:lnTo>
                    <a:pt x="26161" y="351"/>
                  </a:lnTo>
                  <a:lnTo>
                    <a:pt x="25741" y="302"/>
                  </a:lnTo>
                  <a:lnTo>
                    <a:pt x="25318" y="259"/>
                  </a:lnTo>
                  <a:lnTo>
                    <a:pt x="24893" y="222"/>
                  </a:lnTo>
                  <a:lnTo>
                    <a:pt x="24464" y="191"/>
                  </a:lnTo>
                  <a:lnTo>
                    <a:pt x="24037" y="154"/>
                  </a:lnTo>
                  <a:lnTo>
                    <a:pt x="23617" y="122"/>
                  </a:lnTo>
                  <a:lnTo>
                    <a:pt x="23204" y="93"/>
                  </a:lnTo>
                  <a:lnTo>
                    <a:pt x="22797" y="68"/>
                  </a:lnTo>
                  <a:lnTo>
                    <a:pt x="22397" y="47"/>
                  </a:lnTo>
                  <a:lnTo>
                    <a:pt x="22004" y="30"/>
                  </a:lnTo>
                  <a:lnTo>
                    <a:pt x="21618" y="17"/>
                  </a:lnTo>
                  <a:lnTo>
                    <a:pt x="21238" y="7"/>
                  </a:lnTo>
                  <a:lnTo>
                    <a:pt x="20865" y="1"/>
                  </a:lnTo>
                  <a:lnTo>
                    <a:pt x="20498" y="0"/>
                  </a:lnTo>
                  <a:lnTo>
                    <a:pt x="19488" y="13"/>
                  </a:lnTo>
                  <a:lnTo>
                    <a:pt x="18505" y="55"/>
                  </a:lnTo>
                  <a:lnTo>
                    <a:pt x="17547" y="124"/>
                  </a:lnTo>
                  <a:lnTo>
                    <a:pt x="16614" y="221"/>
                  </a:lnTo>
                  <a:lnTo>
                    <a:pt x="15708" y="346"/>
                  </a:lnTo>
                  <a:lnTo>
                    <a:pt x="14827" y="498"/>
                  </a:lnTo>
                  <a:lnTo>
                    <a:pt x="13972" y="678"/>
                  </a:lnTo>
                  <a:lnTo>
                    <a:pt x="13143" y="886"/>
                  </a:lnTo>
                  <a:lnTo>
                    <a:pt x="12340" y="1122"/>
                  </a:lnTo>
                  <a:lnTo>
                    <a:pt x="11563" y="1385"/>
                  </a:lnTo>
                  <a:lnTo>
                    <a:pt x="10802" y="1674"/>
                  </a:lnTo>
                  <a:lnTo>
                    <a:pt x="10068" y="1987"/>
                  </a:lnTo>
                  <a:lnTo>
                    <a:pt x="9361" y="2324"/>
                  </a:lnTo>
                  <a:lnTo>
                    <a:pt x="8681" y="2685"/>
                  </a:lnTo>
                  <a:lnTo>
                    <a:pt x="8027" y="3070"/>
                  </a:lnTo>
                  <a:lnTo>
                    <a:pt x="7400" y="3478"/>
                  </a:lnTo>
                  <a:lnTo>
                    <a:pt x="6800" y="3910"/>
                  </a:lnTo>
                  <a:lnTo>
                    <a:pt x="6226" y="4367"/>
                  </a:lnTo>
                  <a:lnTo>
                    <a:pt x="5680" y="4847"/>
                  </a:lnTo>
                  <a:lnTo>
                    <a:pt x="5160" y="5351"/>
                  </a:lnTo>
                  <a:lnTo>
                    <a:pt x="4657" y="5878"/>
                  </a:lnTo>
                  <a:lnTo>
                    <a:pt x="4179" y="6427"/>
                  </a:lnTo>
                  <a:lnTo>
                    <a:pt x="3728" y="6998"/>
                  </a:lnTo>
                  <a:lnTo>
                    <a:pt x="3302" y="7591"/>
                  </a:lnTo>
                  <a:lnTo>
                    <a:pt x="2902" y="8206"/>
                  </a:lnTo>
                  <a:lnTo>
                    <a:pt x="2528" y="8843"/>
                  </a:lnTo>
                  <a:lnTo>
                    <a:pt x="2180" y="9502"/>
                  </a:lnTo>
                  <a:lnTo>
                    <a:pt x="1857" y="10183"/>
                  </a:lnTo>
                  <a:lnTo>
                    <a:pt x="1561" y="10886"/>
                  </a:lnTo>
                  <a:lnTo>
                    <a:pt x="1290" y="11611"/>
                  </a:lnTo>
                  <a:lnTo>
                    <a:pt x="1044" y="12356"/>
                  </a:lnTo>
                  <a:lnTo>
                    <a:pt x="825" y="13119"/>
                  </a:lnTo>
                  <a:lnTo>
                    <a:pt x="632" y="13900"/>
                  </a:lnTo>
                  <a:lnTo>
                    <a:pt x="464" y="14699"/>
                  </a:lnTo>
                  <a:lnTo>
                    <a:pt x="322" y="15517"/>
                  </a:lnTo>
                  <a:lnTo>
                    <a:pt x="206" y="16352"/>
                  </a:lnTo>
                  <a:lnTo>
                    <a:pt x="116" y="17206"/>
                  </a:lnTo>
                  <a:lnTo>
                    <a:pt x="51" y="18078"/>
                  </a:lnTo>
                  <a:lnTo>
                    <a:pt x="12" y="189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321443" y="3478155"/>
              <a:ext cx="67325" cy="64410"/>
            </a:xfrm>
            <a:custGeom>
              <a:avLst/>
              <a:pathLst>
                <a:path w="67325" h="64410">
                  <a:moveTo>
                    <a:pt x="67325" y="40519"/>
                  </a:moveTo>
                  <a:lnTo>
                    <a:pt x="67325" y="49980"/>
                  </a:lnTo>
                  <a:lnTo>
                    <a:pt x="0" y="64410"/>
                  </a:lnTo>
                  <a:lnTo>
                    <a:pt x="0" y="55140"/>
                  </a:lnTo>
                  <a:lnTo>
                    <a:pt x="47399" y="45679"/>
                  </a:lnTo>
                  <a:lnTo>
                    <a:pt x="47830" y="45613"/>
                  </a:lnTo>
                  <a:lnTo>
                    <a:pt x="48260" y="45547"/>
                  </a:lnTo>
                  <a:lnTo>
                    <a:pt x="48690" y="45483"/>
                  </a:lnTo>
                  <a:lnTo>
                    <a:pt x="49120" y="45419"/>
                  </a:lnTo>
                  <a:lnTo>
                    <a:pt x="49550" y="45357"/>
                  </a:lnTo>
                  <a:lnTo>
                    <a:pt x="49980" y="45295"/>
                  </a:lnTo>
                  <a:lnTo>
                    <a:pt x="50410" y="45234"/>
                  </a:lnTo>
                  <a:lnTo>
                    <a:pt x="50840" y="45175"/>
                  </a:lnTo>
                  <a:lnTo>
                    <a:pt x="51270" y="45116"/>
                  </a:lnTo>
                  <a:lnTo>
                    <a:pt x="51700" y="45058"/>
                  </a:lnTo>
                  <a:lnTo>
                    <a:pt x="52116" y="45001"/>
                  </a:lnTo>
                  <a:lnTo>
                    <a:pt x="52524" y="44945"/>
                  </a:lnTo>
                  <a:lnTo>
                    <a:pt x="52923" y="44890"/>
                  </a:lnTo>
                  <a:lnTo>
                    <a:pt x="53313" y="44836"/>
                  </a:lnTo>
                  <a:lnTo>
                    <a:pt x="53695" y="44783"/>
                  </a:lnTo>
                  <a:lnTo>
                    <a:pt x="54068" y="44731"/>
                  </a:lnTo>
                  <a:lnTo>
                    <a:pt x="54433" y="44680"/>
                  </a:lnTo>
                  <a:lnTo>
                    <a:pt x="54789" y="44630"/>
                  </a:lnTo>
                  <a:lnTo>
                    <a:pt x="55136" y="44581"/>
                  </a:lnTo>
                  <a:lnTo>
                    <a:pt x="55475" y="44533"/>
                  </a:lnTo>
                  <a:lnTo>
                    <a:pt x="55866" y="44476"/>
                  </a:lnTo>
                  <a:lnTo>
                    <a:pt x="56254" y="44420"/>
                  </a:lnTo>
                  <a:lnTo>
                    <a:pt x="56642" y="44365"/>
                  </a:lnTo>
                  <a:lnTo>
                    <a:pt x="57027" y="44311"/>
                  </a:lnTo>
                  <a:lnTo>
                    <a:pt x="57410" y="44258"/>
                  </a:lnTo>
                  <a:lnTo>
                    <a:pt x="57791" y="44206"/>
                  </a:lnTo>
                  <a:lnTo>
                    <a:pt x="58171" y="44155"/>
                  </a:lnTo>
                  <a:lnTo>
                    <a:pt x="58548" y="44104"/>
                  </a:lnTo>
                  <a:lnTo>
                    <a:pt x="58924" y="44055"/>
                  </a:lnTo>
                  <a:lnTo>
                    <a:pt x="59297" y="44007"/>
                  </a:lnTo>
                  <a:lnTo>
                    <a:pt x="58942" y="43824"/>
                  </a:lnTo>
                  <a:lnTo>
                    <a:pt x="58582" y="43638"/>
                  </a:lnTo>
                  <a:lnTo>
                    <a:pt x="58219" y="43449"/>
                  </a:lnTo>
                  <a:lnTo>
                    <a:pt x="57852" y="43258"/>
                  </a:lnTo>
                  <a:lnTo>
                    <a:pt x="57482" y="43063"/>
                  </a:lnTo>
                  <a:lnTo>
                    <a:pt x="57107" y="42866"/>
                  </a:lnTo>
                  <a:lnTo>
                    <a:pt x="56728" y="42666"/>
                  </a:lnTo>
                  <a:lnTo>
                    <a:pt x="56346" y="42463"/>
                  </a:lnTo>
                  <a:lnTo>
                    <a:pt x="55960" y="42257"/>
                  </a:lnTo>
                  <a:lnTo>
                    <a:pt x="55570" y="42048"/>
                  </a:lnTo>
                  <a:lnTo>
                    <a:pt x="55231" y="41864"/>
                  </a:lnTo>
                  <a:lnTo>
                    <a:pt x="54884" y="41677"/>
                  </a:lnTo>
                  <a:lnTo>
                    <a:pt x="54528" y="41486"/>
                  </a:lnTo>
                  <a:lnTo>
                    <a:pt x="54164" y="41291"/>
                  </a:lnTo>
                  <a:lnTo>
                    <a:pt x="53790" y="41092"/>
                  </a:lnTo>
                  <a:lnTo>
                    <a:pt x="53409" y="40890"/>
                  </a:lnTo>
                  <a:lnTo>
                    <a:pt x="53018" y="40683"/>
                  </a:lnTo>
                  <a:lnTo>
                    <a:pt x="52619" y="40473"/>
                  </a:lnTo>
                  <a:lnTo>
                    <a:pt x="52212" y="40259"/>
                  </a:lnTo>
                  <a:lnTo>
                    <a:pt x="51795" y="40041"/>
                  </a:lnTo>
                  <a:lnTo>
                    <a:pt x="51364" y="39811"/>
                  </a:lnTo>
                  <a:lnTo>
                    <a:pt x="50932" y="39578"/>
                  </a:lnTo>
                  <a:lnTo>
                    <a:pt x="50497" y="39344"/>
                  </a:lnTo>
                  <a:lnTo>
                    <a:pt x="50060" y="39108"/>
                  </a:lnTo>
                  <a:lnTo>
                    <a:pt x="49621" y="38870"/>
                  </a:lnTo>
                  <a:lnTo>
                    <a:pt x="49181" y="38630"/>
                  </a:lnTo>
                  <a:lnTo>
                    <a:pt x="48738" y="38389"/>
                  </a:lnTo>
                  <a:lnTo>
                    <a:pt x="48294" y="38145"/>
                  </a:lnTo>
                  <a:lnTo>
                    <a:pt x="47848" y="37899"/>
                  </a:lnTo>
                  <a:lnTo>
                    <a:pt x="47399" y="37652"/>
                  </a:lnTo>
                  <a:lnTo>
                    <a:pt x="0" y="9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321443" y="3459663"/>
              <a:ext cx="67325" cy="22218"/>
            </a:xfrm>
            <a:custGeom>
              <a:avLst/>
              <a:pathLst>
                <a:path w="67325" h="22218">
                  <a:moveTo>
                    <a:pt x="67325" y="22218"/>
                  </a:moveTo>
                  <a:lnTo>
                    <a:pt x="0" y="9126"/>
                  </a:lnTo>
                  <a:lnTo>
                    <a:pt x="0" y="0"/>
                  </a:lnTo>
                  <a:lnTo>
                    <a:pt x="67325" y="130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321443" y="3396638"/>
              <a:ext cx="67325" cy="58915"/>
            </a:xfrm>
            <a:custGeom>
              <a:avLst/>
              <a:pathLst>
                <a:path w="67325" h="58915">
                  <a:moveTo>
                    <a:pt x="0" y="45870"/>
                  </a:moveTo>
                  <a:lnTo>
                    <a:pt x="0" y="21502"/>
                  </a:lnTo>
                  <a:lnTo>
                    <a:pt x="10" y="20518"/>
                  </a:lnTo>
                  <a:lnTo>
                    <a:pt x="42" y="19554"/>
                  </a:lnTo>
                  <a:lnTo>
                    <a:pt x="94" y="18610"/>
                  </a:lnTo>
                  <a:lnTo>
                    <a:pt x="168" y="17687"/>
                  </a:lnTo>
                  <a:lnTo>
                    <a:pt x="262" y="16783"/>
                  </a:lnTo>
                  <a:lnTo>
                    <a:pt x="378" y="15900"/>
                  </a:lnTo>
                  <a:lnTo>
                    <a:pt x="515" y="15036"/>
                  </a:lnTo>
                  <a:lnTo>
                    <a:pt x="672" y="14193"/>
                  </a:lnTo>
                  <a:lnTo>
                    <a:pt x="851" y="13369"/>
                  </a:lnTo>
                  <a:lnTo>
                    <a:pt x="1051" y="12566"/>
                  </a:lnTo>
                  <a:lnTo>
                    <a:pt x="1271" y="11785"/>
                  </a:lnTo>
                  <a:lnTo>
                    <a:pt x="1509" y="11028"/>
                  </a:lnTo>
                  <a:lnTo>
                    <a:pt x="1767" y="10294"/>
                  </a:lnTo>
                  <a:lnTo>
                    <a:pt x="2045" y="9585"/>
                  </a:lnTo>
                  <a:lnTo>
                    <a:pt x="2341" y="8899"/>
                  </a:lnTo>
                  <a:lnTo>
                    <a:pt x="2656" y="8237"/>
                  </a:lnTo>
                  <a:lnTo>
                    <a:pt x="2991" y="7599"/>
                  </a:lnTo>
                  <a:lnTo>
                    <a:pt x="3344" y="6985"/>
                  </a:lnTo>
                  <a:lnTo>
                    <a:pt x="3717" y="6395"/>
                  </a:lnTo>
                  <a:lnTo>
                    <a:pt x="4109" y="5829"/>
                  </a:lnTo>
                  <a:lnTo>
                    <a:pt x="4510" y="5278"/>
                  </a:lnTo>
                  <a:lnTo>
                    <a:pt x="4929" y="4755"/>
                  </a:lnTo>
                  <a:lnTo>
                    <a:pt x="5366" y="4258"/>
                  </a:lnTo>
                  <a:lnTo>
                    <a:pt x="5821" y="3788"/>
                  </a:lnTo>
                  <a:lnTo>
                    <a:pt x="6295" y="3344"/>
                  </a:lnTo>
                  <a:lnTo>
                    <a:pt x="6786" y="2928"/>
                  </a:lnTo>
                  <a:lnTo>
                    <a:pt x="7296" y="2538"/>
                  </a:lnTo>
                  <a:lnTo>
                    <a:pt x="7824" y="2175"/>
                  </a:lnTo>
                  <a:lnTo>
                    <a:pt x="8370" y="1838"/>
                  </a:lnTo>
                  <a:lnTo>
                    <a:pt x="8935" y="1529"/>
                  </a:lnTo>
                  <a:lnTo>
                    <a:pt x="9515" y="1238"/>
                  </a:lnTo>
                  <a:lnTo>
                    <a:pt x="10110" y="978"/>
                  </a:lnTo>
                  <a:lnTo>
                    <a:pt x="10719" y="749"/>
                  </a:lnTo>
                  <a:lnTo>
                    <a:pt x="11343" y="550"/>
                  </a:lnTo>
                  <a:lnTo>
                    <a:pt x="11981" y="382"/>
                  </a:lnTo>
                  <a:lnTo>
                    <a:pt x="12633" y="244"/>
                  </a:lnTo>
                  <a:lnTo>
                    <a:pt x="13300" y="137"/>
                  </a:lnTo>
                  <a:lnTo>
                    <a:pt x="13981" y="61"/>
                  </a:lnTo>
                  <a:lnTo>
                    <a:pt x="14676" y="15"/>
                  </a:lnTo>
                  <a:lnTo>
                    <a:pt x="15385" y="0"/>
                  </a:lnTo>
                  <a:lnTo>
                    <a:pt x="16751" y="41"/>
                  </a:lnTo>
                  <a:lnTo>
                    <a:pt x="18059" y="164"/>
                  </a:lnTo>
                  <a:lnTo>
                    <a:pt x="19309" y="369"/>
                  </a:lnTo>
                  <a:lnTo>
                    <a:pt x="20500" y="657"/>
                  </a:lnTo>
                  <a:lnTo>
                    <a:pt x="21633" y="1027"/>
                  </a:lnTo>
                  <a:lnTo>
                    <a:pt x="22708" y="1479"/>
                  </a:lnTo>
                  <a:lnTo>
                    <a:pt x="23724" y="2013"/>
                  </a:lnTo>
                  <a:lnTo>
                    <a:pt x="24682" y="2629"/>
                  </a:lnTo>
                  <a:lnTo>
                    <a:pt x="25582" y="3328"/>
                  </a:lnTo>
                  <a:lnTo>
                    <a:pt x="26423" y="4109"/>
                  </a:lnTo>
                  <a:lnTo>
                    <a:pt x="27200" y="4969"/>
                  </a:lnTo>
                  <a:lnTo>
                    <a:pt x="27923" y="5907"/>
                  </a:lnTo>
                  <a:lnTo>
                    <a:pt x="28595" y="6923"/>
                  </a:lnTo>
                  <a:lnTo>
                    <a:pt x="29214" y="8015"/>
                  </a:lnTo>
                  <a:lnTo>
                    <a:pt x="29780" y="9186"/>
                  </a:lnTo>
                  <a:lnTo>
                    <a:pt x="30293" y="10433"/>
                  </a:lnTo>
                  <a:lnTo>
                    <a:pt x="30755" y="11758"/>
                  </a:lnTo>
                  <a:lnTo>
                    <a:pt x="31163" y="13161"/>
                  </a:lnTo>
                  <a:lnTo>
                    <a:pt x="31519" y="14640"/>
                  </a:lnTo>
                  <a:lnTo>
                    <a:pt x="31822" y="16198"/>
                  </a:lnTo>
                  <a:lnTo>
                    <a:pt x="31945" y="15527"/>
                  </a:lnTo>
                  <a:lnTo>
                    <a:pt x="32082" y="14873"/>
                  </a:lnTo>
                  <a:lnTo>
                    <a:pt x="32235" y="14235"/>
                  </a:lnTo>
                  <a:lnTo>
                    <a:pt x="32403" y="13614"/>
                  </a:lnTo>
                  <a:lnTo>
                    <a:pt x="32587" y="13008"/>
                  </a:lnTo>
                  <a:lnTo>
                    <a:pt x="32786" y="12419"/>
                  </a:lnTo>
                  <a:lnTo>
                    <a:pt x="33000" y="11846"/>
                  </a:lnTo>
                  <a:lnTo>
                    <a:pt x="33229" y="11289"/>
                  </a:lnTo>
                  <a:lnTo>
                    <a:pt x="33474" y="10749"/>
                  </a:lnTo>
                  <a:lnTo>
                    <a:pt x="33734" y="10225"/>
                  </a:lnTo>
                  <a:lnTo>
                    <a:pt x="33998" y="9708"/>
                  </a:lnTo>
                  <a:lnTo>
                    <a:pt x="34275" y="9210"/>
                  </a:lnTo>
                  <a:lnTo>
                    <a:pt x="34564" y="8730"/>
                  </a:lnTo>
                  <a:lnTo>
                    <a:pt x="34865" y="8268"/>
                  </a:lnTo>
                  <a:lnTo>
                    <a:pt x="35179" y="7824"/>
                  </a:lnTo>
                  <a:lnTo>
                    <a:pt x="35506" y="7398"/>
                  </a:lnTo>
                  <a:lnTo>
                    <a:pt x="35844" y="6991"/>
                  </a:lnTo>
                  <a:lnTo>
                    <a:pt x="36195" y="6601"/>
                  </a:lnTo>
                  <a:lnTo>
                    <a:pt x="36559" y="6230"/>
                  </a:lnTo>
                  <a:lnTo>
                    <a:pt x="36935" y="5877"/>
                  </a:lnTo>
                  <a:lnTo>
                    <a:pt x="37322" y="5532"/>
                  </a:lnTo>
                  <a:lnTo>
                    <a:pt x="37719" y="5206"/>
                  </a:lnTo>
                  <a:lnTo>
                    <a:pt x="38125" y="4898"/>
                  </a:lnTo>
                  <a:lnTo>
                    <a:pt x="38541" y="4608"/>
                  </a:lnTo>
                  <a:lnTo>
                    <a:pt x="38966" y="4336"/>
                  </a:lnTo>
                  <a:lnTo>
                    <a:pt x="39401" y="4082"/>
                  </a:lnTo>
                  <a:lnTo>
                    <a:pt x="39845" y="3846"/>
                  </a:lnTo>
                  <a:lnTo>
                    <a:pt x="40299" y="3629"/>
                  </a:lnTo>
                  <a:lnTo>
                    <a:pt x="40763" y="3430"/>
                  </a:lnTo>
                  <a:lnTo>
                    <a:pt x="41236" y="3249"/>
                  </a:lnTo>
                  <a:lnTo>
                    <a:pt x="41717" y="3076"/>
                  </a:lnTo>
                  <a:lnTo>
                    <a:pt x="42205" y="2922"/>
                  </a:lnTo>
                  <a:lnTo>
                    <a:pt x="42699" y="2786"/>
                  </a:lnTo>
                  <a:lnTo>
                    <a:pt x="43200" y="2668"/>
                  </a:lnTo>
                  <a:lnTo>
                    <a:pt x="43708" y="2568"/>
                  </a:lnTo>
                  <a:lnTo>
                    <a:pt x="44223" y="2486"/>
                  </a:lnTo>
                  <a:lnTo>
                    <a:pt x="44744" y="2423"/>
                  </a:lnTo>
                  <a:lnTo>
                    <a:pt x="45272" y="2377"/>
                  </a:lnTo>
                  <a:lnTo>
                    <a:pt x="45807" y="2350"/>
                  </a:lnTo>
                  <a:lnTo>
                    <a:pt x="46348" y="2341"/>
                  </a:lnTo>
                  <a:lnTo>
                    <a:pt x="47133" y="2352"/>
                  </a:lnTo>
                  <a:lnTo>
                    <a:pt x="47900" y="2385"/>
                  </a:lnTo>
                  <a:lnTo>
                    <a:pt x="48650" y="2440"/>
                  </a:lnTo>
                  <a:lnTo>
                    <a:pt x="49383" y="2517"/>
                  </a:lnTo>
                  <a:lnTo>
                    <a:pt x="50099" y="2616"/>
                  </a:lnTo>
                  <a:lnTo>
                    <a:pt x="50798" y="2736"/>
                  </a:lnTo>
                  <a:lnTo>
                    <a:pt x="51479" y="2879"/>
                  </a:lnTo>
                  <a:lnTo>
                    <a:pt x="52143" y="3044"/>
                  </a:lnTo>
                  <a:lnTo>
                    <a:pt x="52790" y="3231"/>
                  </a:lnTo>
                  <a:lnTo>
                    <a:pt x="53420" y="3440"/>
                  </a:lnTo>
                  <a:lnTo>
                    <a:pt x="54034" y="3668"/>
                  </a:lnTo>
                  <a:lnTo>
                    <a:pt x="54632" y="3914"/>
                  </a:lnTo>
                  <a:lnTo>
                    <a:pt x="55215" y="4177"/>
                  </a:lnTo>
                  <a:lnTo>
                    <a:pt x="55782" y="4457"/>
                  </a:lnTo>
                  <a:lnTo>
                    <a:pt x="56335" y="4754"/>
                  </a:lnTo>
                  <a:lnTo>
                    <a:pt x="56872" y="5068"/>
                  </a:lnTo>
                  <a:lnTo>
                    <a:pt x="57394" y="5400"/>
                  </a:lnTo>
                  <a:lnTo>
                    <a:pt x="57900" y="5749"/>
                  </a:lnTo>
                  <a:lnTo>
                    <a:pt x="58391" y="6115"/>
                  </a:lnTo>
                  <a:lnTo>
                    <a:pt x="58867" y="6498"/>
                  </a:lnTo>
                  <a:lnTo>
                    <a:pt x="59328" y="6897"/>
                  </a:lnTo>
                  <a:lnTo>
                    <a:pt x="59775" y="7310"/>
                  </a:lnTo>
                  <a:lnTo>
                    <a:pt x="60207" y="7738"/>
                  </a:lnTo>
                  <a:lnTo>
                    <a:pt x="60626" y="8180"/>
                  </a:lnTo>
                  <a:lnTo>
                    <a:pt x="61029" y="8636"/>
                  </a:lnTo>
                  <a:lnTo>
                    <a:pt x="61419" y="9107"/>
                  </a:lnTo>
                  <a:lnTo>
                    <a:pt x="61794" y="9592"/>
                  </a:lnTo>
                  <a:lnTo>
                    <a:pt x="62155" y="10091"/>
                  </a:lnTo>
                  <a:lnTo>
                    <a:pt x="62501" y="10605"/>
                  </a:lnTo>
                  <a:lnTo>
                    <a:pt x="62833" y="11133"/>
                  </a:lnTo>
                  <a:lnTo>
                    <a:pt x="63143" y="11664"/>
                  </a:lnTo>
                  <a:lnTo>
                    <a:pt x="63441" y="12205"/>
                  </a:lnTo>
                  <a:lnTo>
                    <a:pt x="63728" y="12757"/>
                  </a:lnTo>
                  <a:lnTo>
                    <a:pt x="64003" y="13319"/>
                  </a:lnTo>
                  <a:lnTo>
                    <a:pt x="64267" y="13892"/>
                  </a:lnTo>
                  <a:lnTo>
                    <a:pt x="64519" y="14476"/>
                  </a:lnTo>
                  <a:lnTo>
                    <a:pt x="64760" y="15070"/>
                  </a:lnTo>
                  <a:lnTo>
                    <a:pt x="64989" y="15674"/>
                  </a:lnTo>
                  <a:lnTo>
                    <a:pt x="65207" y="16289"/>
                  </a:lnTo>
                  <a:lnTo>
                    <a:pt x="65413" y="16914"/>
                  </a:lnTo>
                  <a:lnTo>
                    <a:pt x="65609" y="17539"/>
                  </a:lnTo>
                  <a:lnTo>
                    <a:pt x="65794" y="18172"/>
                  </a:lnTo>
                  <a:lnTo>
                    <a:pt x="65968" y="18812"/>
                  </a:lnTo>
                  <a:lnTo>
                    <a:pt x="66132" y="19460"/>
                  </a:lnTo>
                  <a:lnTo>
                    <a:pt x="66285" y="20116"/>
                  </a:lnTo>
                  <a:lnTo>
                    <a:pt x="66428" y="20779"/>
                  </a:lnTo>
                  <a:lnTo>
                    <a:pt x="66561" y="21450"/>
                  </a:lnTo>
                  <a:lnTo>
                    <a:pt x="66682" y="22128"/>
                  </a:lnTo>
                  <a:lnTo>
                    <a:pt x="66794" y="22815"/>
                  </a:lnTo>
                  <a:lnTo>
                    <a:pt x="66895" y="23508"/>
                  </a:lnTo>
                  <a:lnTo>
                    <a:pt x="66976" y="24197"/>
                  </a:lnTo>
                  <a:lnTo>
                    <a:pt x="67049" y="24888"/>
                  </a:lnTo>
                  <a:lnTo>
                    <a:pt x="67114" y="25581"/>
                  </a:lnTo>
                  <a:lnTo>
                    <a:pt x="67170" y="26276"/>
                  </a:lnTo>
                  <a:lnTo>
                    <a:pt x="67217" y="26973"/>
                  </a:lnTo>
                  <a:lnTo>
                    <a:pt x="67256" y="27671"/>
                  </a:lnTo>
                  <a:lnTo>
                    <a:pt x="67286" y="28372"/>
                  </a:lnTo>
                  <a:lnTo>
                    <a:pt x="67307" y="29074"/>
                  </a:lnTo>
                  <a:lnTo>
                    <a:pt x="67320" y="29778"/>
                  </a:lnTo>
                  <a:lnTo>
                    <a:pt x="67325" y="30485"/>
                  </a:lnTo>
                  <a:lnTo>
                    <a:pt x="67325" y="589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328754" y="3406147"/>
              <a:ext cx="21310" cy="32778"/>
            </a:xfrm>
            <a:custGeom>
              <a:avLst/>
              <a:pathLst>
                <a:path w="21310" h="32778">
                  <a:moveTo>
                    <a:pt x="21310" y="32778"/>
                  </a:moveTo>
                  <a:lnTo>
                    <a:pt x="21310" y="16962"/>
                  </a:lnTo>
                  <a:lnTo>
                    <a:pt x="21279" y="15277"/>
                  </a:lnTo>
                  <a:lnTo>
                    <a:pt x="21186" y="13682"/>
                  </a:lnTo>
                  <a:lnTo>
                    <a:pt x="21031" y="12177"/>
                  </a:lnTo>
                  <a:lnTo>
                    <a:pt x="20813" y="10762"/>
                  </a:lnTo>
                  <a:lnTo>
                    <a:pt x="20534" y="9436"/>
                  </a:lnTo>
                  <a:lnTo>
                    <a:pt x="20192" y="8201"/>
                  </a:lnTo>
                  <a:lnTo>
                    <a:pt x="19789" y="7055"/>
                  </a:lnTo>
                  <a:lnTo>
                    <a:pt x="19323" y="5999"/>
                  </a:lnTo>
                  <a:lnTo>
                    <a:pt x="18795" y="5033"/>
                  </a:lnTo>
                  <a:lnTo>
                    <a:pt x="18205" y="4157"/>
                  </a:lnTo>
                  <a:lnTo>
                    <a:pt x="17553" y="3367"/>
                  </a:lnTo>
                  <a:lnTo>
                    <a:pt x="16842" y="2660"/>
                  </a:lnTo>
                  <a:lnTo>
                    <a:pt x="16070" y="2036"/>
                  </a:lnTo>
                  <a:lnTo>
                    <a:pt x="15238" y="1496"/>
                  </a:lnTo>
                  <a:lnTo>
                    <a:pt x="14346" y="1039"/>
                  </a:lnTo>
                  <a:lnTo>
                    <a:pt x="13394" y="665"/>
                  </a:lnTo>
                  <a:lnTo>
                    <a:pt x="12381" y="374"/>
                  </a:lnTo>
                  <a:lnTo>
                    <a:pt x="11309" y="166"/>
                  </a:lnTo>
                  <a:lnTo>
                    <a:pt x="10176" y="41"/>
                  </a:lnTo>
                  <a:lnTo>
                    <a:pt x="8983" y="0"/>
                  </a:lnTo>
                  <a:lnTo>
                    <a:pt x="8098" y="32"/>
                  </a:lnTo>
                  <a:lnTo>
                    <a:pt x="7260" y="131"/>
                  </a:lnTo>
                  <a:lnTo>
                    <a:pt x="6470" y="296"/>
                  </a:lnTo>
                  <a:lnTo>
                    <a:pt x="5726" y="527"/>
                  </a:lnTo>
                  <a:lnTo>
                    <a:pt x="5029" y="824"/>
                  </a:lnTo>
                  <a:lnTo>
                    <a:pt x="4378" y="1186"/>
                  </a:lnTo>
                  <a:lnTo>
                    <a:pt x="3775" y="1615"/>
                  </a:lnTo>
                  <a:lnTo>
                    <a:pt x="3218" y="2110"/>
                  </a:lnTo>
                  <a:lnTo>
                    <a:pt x="2708" y="2670"/>
                  </a:lnTo>
                  <a:lnTo>
                    <a:pt x="2245" y="3296"/>
                  </a:lnTo>
                  <a:lnTo>
                    <a:pt x="1819" y="3976"/>
                  </a:lnTo>
                  <a:lnTo>
                    <a:pt x="1437" y="4717"/>
                  </a:lnTo>
                  <a:lnTo>
                    <a:pt x="1100" y="5517"/>
                  </a:lnTo>
                  <a:lnTo>
                    <a:pt x="808" y="6377"/>
                  </a:lnTo>
                  <a:lnTo>
                    <a:pt x="561" y="7298"/>
                  </a:lnTo>
                  <a:lnTo>
                    <a:pt x="359" y="8279"/>
                  </a:lnTo>
                  <a:lnTo>
                    <a:pt x="202" y="9320"/>
                  </a:lnTo>
                  <a:lnTo>
                    <a:pt x="89" y="10422"/>
                  </a:lnTo>
                  <a:lnTo>
                    <a:pt x="22" y="11583"/>
                  </a:lnTo>
                  <a:lnTo>
                    <a:pt x="0" y="12805"/>
                  </a:lnTo>
                  <a:lnTo>
                    <a:pt x="0" y="286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357184" y="3408106"/>
              <a:ext cx="24273" cy="36935"/>
            </a:xfrm>
            <a:custGeom>
              <a:avLst/>
              <a:pathLst>
                <a:path w="24273" h="36935">
                  <a:moveTo>
                    <a:pt x="24273" y="36935"/>
                  </a:moveTo>
                  <a:lnTo>
                    <a:pt x="24273" y="19351"/>
                  </a:lnTo>
                  <a:lnTo>
                    <a:pt x="24267" y="18608"/>
                  </a:lnTo>
                  <a:lnTo>
                    <a:pt x="24250" y="17870"/>
                  </a:lnTo>
                  <a:lnTo>
                    <a:pt x="24221" y="17137"/>
                  </a:lnTo>
                  <a:lnTo>
                    <a:pt x="24181" y="16408"/>
                  </a:lnTo>
                  <a:lnTo>
                    <a:pt x="24130" y="15684"/>
                  </a:lnTo>
                  <a:lnTo>
                    <a:pt x="24066" y="14965"/>
                  </a:lnTo>
                  <a:lnTo>
                    <a:pt x="23992" y="14251"/>
                  </a:lnTo>
                  <a:lnTo>
                    <a:pt x="23906" y="13541"/>
                  </a:lnTo>
                  <a:lnTo>
                    <a:pt x="23808" y="12836"/>
                  </a:lnTo>
                  <a:lnTo>
                    <a:pt x="23699" y="12136"/>
                  </a:lnTo>
                  <a:lnTo>
                    <a:pt x="23575" y="11438"/>
                  </a:lnTo>
                  <a:lnTo>
                    <a:pt x="23432" y="10756"/>
                  </a:lnTo>
                  <a:lnTo>
                    <a:pt x="23269" y="10092"/>
                  </a:lnTo>
                  <a:lnTo>
                    <a:pt x="23088" y="9445"/>
                  </a:lnTo>
                  <a:lnTo>
                    <a:pt x="22887" y="8815"/>
                  </a:lnTo>
                  <a:lnTo>
                    <a:pt x="22667" y="8203"/>
                  </a:lnTo>
                  <a:lnTo>
                    <a:pt x="22428" y="7607"/>
                  </a:lnTo>
                  <a:lnTo>
                    <a:pt x="22170" y="7029"/>
                  </a:lnTo>
                  <a:lnTo>
                    <a:pt x="21893" y="6468"/>
                  </a:lnTo>
                  <a:lnTo>
                    <a:pt x="21597" y="5924"/>
                  </a:lnTo>
                  <a:lnTo>
                    <a:pt x="21280" y="5400"/>
                  </a:lnTo>
                  <a:lnTo>
                    <a:pt x="20940" y="4896"/>
                  </a:lnTo>
                  <a:lnTo>
                    <a:pt x="20576" y="4414"/>
                  </a:lnTo>
                  <a:lnTo>
                    <a:pt x="20190" y="3952"/>
                  </a:lnTo>
                  <a:lnTo>
                    <a:pt x="19781" y="3511"/>
                  </a:lnTo>
                  <a:lnTo>
                    <a:pt x="19349" y="3092"/>
                  </a:lnTo>
                  <a:lnTo>
                    <a:pt x="18895" y="2693"/>
                  </a:lnTo>
                  <a:lnTo>
                    <a:pt x="18417" y="2316"/>
                  </a:lnTo>
                  <a:lnTo>
                    <a:pt x="17916" y="1960"/>
                  </a:lnTo>
                  <a:lnTo>
                    <a:pt x="17392" y="1624"/>
                  </a:lnTo>
                  <a:lnTo>
                    <a:pt x="16841" y="1315"/>
                  </a:lnTo>
                  <a:lnTo>
                    <a:pt x="16259" y="1039"/>
                  </a:lnTo>
                  <a:lnTo>
                    <a:pt x="15645" y="796"/>
                  </a:lnTo>
                  <a:lnTo>
                    <a:pt x="14999" y="584"/>
                  </a:lnTo>
                  <a:lnTo>
                    <a:pt x="14322" y="406"/>
                  </a:lnTo>
                  <a:lnTo>
                    <a:pt x="13614" y="259"/>
                  </a:lnTo>
                  <a:lnTo>
                    <a:pt x="12873" y="146"/>
                  </a:lnTo>
                  <a:lnTo>
                    <a:pt x="12102" y="64"/>
                  </a:lnTo>
                  <a:lnTo>
                    <a:pt x="11299" y="16"/>
                  </a:lnTo>
                  <a:lnTo>
                    <a:pt x="10464" y="0"/>
                  </a:lnTo>
                  <a:lnTo>
                    <a:pt x="9466" y="38"/>
                  </a:lnTo>
                  <a:lnTo>
                    <a:pt x="8516" y="152"/>
                  </a:lnTo>
                  <a:lnTo>
                    <a:pt x="7616" y="344"/>
                  </a:lnTo>
                  <a:lnTo>
                    <a:pt x="6764" y="611"/>
                  </a:lnTo>
                  <a:lnTo>
                    <a:pt x="5960" y="955"/>
                  </a:lnTo>
                  <a:lnTo>
                    <a:pt x="5206" y="1376"/>
                  </a:lnTo>
                  <a:lnTo>
                    <a:pt x="4500" y="1873"/>
                  </a:lnTo>
                  <a:lnTo>
                    <a:pt x="3843" y="2446"/>
                  </a:lnTo>
                  <a:lnTo>
                    <a:pt x="3235" y="3096"/>
                  </a:lnTo>
                  <a:lnTo>
                    <a:pt x="2675" y="3822"/>
                  </a:lnTo>
                  <a:lnTo>
                    <a:pt x="2167" y="4610"/>
                  </a:lnTo>
                  <a:lnTo>
                    <a:pt x="1712" y="5466"/>
                  </a:lnTo>
                  <a:lnTo>
                    <a:pt x="1311" y="6388"/>
                  </a:lnTo>
                  <a:lnTo>
                    <a:pt x="963" y="7377"/>
                  </a:lnTo>
                  <a:lnTo>
                    <a:pt x="668" y="8433"/>
                  </a:lnTo>
                  <a:lnTo>
                    <a:pt x="428" y="9556"/>
                  </a:lnTo>
                  <a:lnTo>
                    <a:pt x="240" y="10746"/>
                  </a:lnTo>
                  <a:lnTo>
                    <a:pt x="107" y="12002"/>
                  </a:lnTo>
                  <a:lnTo>
                    <a:pt x="26" y="13326"/>
                  </a:lnTo>
                  <a:lnTo>
                    <a:pt x="0" y="14716"/>
                  </a:lnTo>
                  <a:lnTo>
                    <a:pt x="0" y="322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321443" y="3325634"/>
              <a:ext cx="67325" cy="64649"/>
            </a:xfrm>
            <a:custGeom>
              <a:avLst/>
              <a:pathLst>
                <a:path w="67325" h="64649">
                  <a:moveTo>
                    <a:pt x="67325" y="17440"/>
                  </a:moveTo>
                  <a:lnTo>
                    <a:pt x="39372" y="29051"/>
                  </a:lnTo>
                  <a:lnTo>
                    <a:pt x="39372" y="50123"/>
                  </a:lnTo>
                  <a:lnTo>
                    <a:pt x="67325" y="55522"/>
                  </a:lnTo>
                  <a:lnTo>
                    <a:pt x="67325" y="64649"/>
                  </a:lnTo>
                  <a:lnTo>
                    <a:pt x="0" y="51604"/>
                  </a:lnTo>
                  <a:lnTo>
                    <a:pt x="0" y="22362"/>
                  </a:lnTo>
                  <a:lnTo>
                    <a:pt x="12" y="21376"/>
                  </a:lnTo>
                  <a:lnTo>
                    <a:pt x="49" y="20408"/>
                  </a:lnTo>
                  <a:lnTo>
                    <a:pt x="111" y="19457"/>
                  </a:lnTo>
                  <a:lnTo>
                    <a:pt x="198" y="18524"/>
                  </a:lnTo>
                  <a:lnTo>
                    <a:pt x="310" y="17607"/>
                  </a:lnTo>
                  <a:lnTo>
                    <a:pt x="447" y="16708"/>
                  </a:lnTo>
                  <a:lnTo>
                    <a:pt x="608" y="15826"/>
                  </a:lnTo>
                  <a:lnTo>
                    <a:pt x="795" y="14961"/>
                  </a:lnTo>
                  <a:lnTo>
                    <a:pt x="1006" y="14113"/>
                  </a:lnTo>
                  <a:lnTo>
                    <a:pt x="1242" y="13283"/>
                  </a:lnTo>
                  <a:lnTo>
                    <a:pt x="1492" y="12473"/>
                  </a:lnTo>
                  <a:lnTo>
                    <a:pt x="1764" y="11687"/>
                  </a:lnTo>
                  <a:lnTo>
                    <a:pt x="2057" y="10925"/>
                  </a:lnTo>
                  <a:lnTo>
                    <a:pt x="2373" y="10187"/>
                  </a:lnTo>
                  <a:lnTo>
                    <a:pt x="2711" y="9472"/>
                  </a:lnTo>
                  <a:lnTo>
                    <a:pt x="3071" y="8782"/>
                  </a:lnTo>
                  <a:lnTo>
                    <a:pt x="3453" y="8115"/>
                  </a:lnTo>
                  <a:lnTo>
                    <a:pt x="3856" y="7473"/>
                  </a:lnTo>
                  <a:lnTo>
                    <a:pt x="4282" y="6854"/>
                  </a:lnTo>
                  <a:lnTo>
                    <a:pt x="4730" y="6259"/>
                  </a:lnTo>
                  <a:lnTo>
                    <a:pt x="5199" y="5680"/>
                  </a:lnTo>
                  <a:lnTo>
                    <a:pt x="5687" y="5127"/>
                  </a:lnTo>
                  <a:lnTo>
                    <a:pt x="6196" y="4602"/>
                  </a:lnTo>
                  <a:lnTo>
                    <a:pt x="6725" y="4103"/>
                  </a:lnTo>
                  <a:lnTo>
                    <a:pt x="7274" y="3631"/>
                  </a:lnTo>
                  <a:lnTo>
                    <a:pt x="7843" y="3186"/>
                  </a:lnTo>
                  <a:lnTo>
                    <a:pt x="8433" y="2767"/>
                  </a:lnTo>
                  <a:lnTo>
                    <a:pt x="9042" y="2375"/>
                  </a:lnTo>
                  <a:lnTo>
                    <a:pt x="9671" y="2010"/>
                  </a:lnTo>
                  <a:lnTo>
                    <a:pt x="10320" y="1672"/>
                  </a:lnTo>
                  <a:lnTo>
                    <a:pt x="10979" y="1354"/>
                  </a:lnTo>
                  <a:lnTo>
                    <a:pt x="11655" y="1070"/>
                  </a:lnTo>
                  <a:lnTo>
                    <a:pt x="12347" y="819"/>
                  </a:lnTo>
                  <a:lnTo>
                    <a:pt x="13057" y="602"/>
                  </a:lnTo>
                  <a:lnTo>
                    <a:pt x="13785" y="418"/>
                  </a:lnTo>
                  <a:lnTo>
                    <a:pt x="14529" y="267"/>
                  </a:lnTo>
                  <a:lnTo>
                    <a:pt x="15291" y="150"/>
                  </a:lnTo>
                  <a:lnTo>
                    <a:pt x="16070" y="66"/>
                  </a:lnTo>
                  <a:lnTo>
                    <a:pt x="16866" y="16"/>
                  </a:lnTo>
                  <a:lnTo>
                    <a:pt x="17679" y="0"/>
                  </a:lnTo>
                  <a:lnTo>
                    <a:pt x="19438" y="51"/>
                  </a:lnTo>
                  <a:lnTo>
                    <a:pt x="21123" y="206"/>
                  </a:lnTo>
                  <a:lnTo>
                    <a:pt x="22733" y="464"/>
                  </a:lnTo>
                  <a:lnTo>
                    <a:pt x="24269" y="825"/>
                  </a:lnTo>
                  <a:lnTo>
                    <a:pt x="25730" y="1290"/>
                  </a:lnTo>
                  <a:lnTo>
                    <a:pt x="27117" y="1857"/>
                  </a:lnTo>
                  <a:lnTo>
                    <a:pt x="28429" y="2528"/>
                  </a:lnTo>
                  <a:lnTo>
                    <a:pt x="29667" y="3302"/>
                  </a:lnTo>
                  <a:lnTo>
                    <a:pt x="30830" y="4179"/>
                  </a:lnTo>
                  <a:lnTo>
                    <a:pt x="31918" y="5160"/>
                  </a:lnTo>
                  <a:lnTo>
                    <a:pt x="32931" y="6241"/>
                  </a:lnTo>
                  <a:lnTo>
                    <a:pt x="33866" y="7421"/>
                  </a:lnTo>
                  <a:lnTo>
                    <a:pt x="34723" y="8699"/>
                  </a:lnTo>
                  <a:lnTo>
                    <a:pt x="35504" y="10076"/>
                  </a:lnTo>
                  <a:lnTo>
                    <a:pt x="36206" y="11551"/>
                  </a:lnTo>
                  <a:lnTo>
                    <a:pt x="36832" y="13124"/>
                  </a:lnTo>
                  <a:lnTo>
                    <a:pt x="37380" y="14796"/>
                  </a:lnTo>
                  <a:lnTo>
                    <a:pt x="37851" y="16567"/>
                  </a:lnTo>
                  <a:lnTo>
                    <a:pt x="38244" y="18435"/>
                  </a:lnTo>
                  <a:lnTo>
                    <a:pt x="38560" y="20403"/>
                  </a:lnTo>
                  <a:lnTo>
                    <a:pt x="67325" y="75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328754" y="3334904"/>
              <a:ext cx="24846" cy="39420"/>
            </a:xfrm>
            <a:custGeom>
              <a:avLst/>
              <a:pathLst>
                <a:path w="24846" h="39420">
                  <a:moveTo>
                    <a:pt x="24846" y="17440"/>
                  </a:moveTo>
                  <a:lnTo>
                    <a:pt x="24810" y="15753"/>
                  </a:lnTo>
                  <a:lnTo>
                    <a:pt x="24703" y="14151"/>
                  </a:lnTo>
                  <a:lnTo>
                    <a:pt x="24524" y="12634"/>
                  </a:lnTo>
                  <a:lnTo>
                    <a:pt x="24273" y="11202"/>
                  </a:lnTo>
                  <a:lnTo>
                    <a:pt x="23950" y="9855"/>
                  </a:lnTo>
                  <a:lnTo>
                    <a:pt x="23556" y="8593"/>
                  </a:lnTo>
                  <a:lnTo>
                    <a:pt x="23090" y="7416"/>
                  </a:lnTo>
                  <a:lnTo>
                    <a:pt x="22553" y="6324"/>
                  </a:lnTo>
                  <a:lnTo>
                    <a:pt x="21943" y="5317"/>
                  </a:lnTo>
                  <a:lnTo>
                    <a:pt x="21263" y="4395"/>
                  </a:lnTo>
                  <a:lnTo>
                    <a:pt x="20507" y="3560"/>
                  </a:lnTo>
                  <a:lnTo>
                    <a:pt x="19693" y="2813"/>
                  </a:lnTo>
                  <a:lnTo>
                    <a:pt x="18821" y="2154"/>
                  </a:lnTo>
                  <a:lnTo>
                    <a:pt x="17891" y="1582"/>
                  </a:lnTo>
                  <a:lnTo>
                    <a:pt x="16902" y="1098"/>
                  </a:lnTo>
                  <a:lnTo>
                    <a:pt x="15856" y="703"/>
                  </a:lnTo>
                  <a:lnTo>
                    <a:pt x="14750" y="395"/>
                  </a:lnTo>
                  <a:lnTo>
                    <a:pt x="13587" y="175"/>
                  </a:lnTo>
                  <a:lnTo>
                    <a:pt x="12365" y="43"/>
                  </a:lnTo>
                  <a:lnTo>
                    <a:pt x="11085" y="0"/>
                  </a:lnTo>
                  <a:lnTo>
                    <a:pt x="10040" y="35"/>
                  </a:lnTo>
                  <a:lnTo>
                    <a:pt x="9044" y="143"/>
                  </a:lnTo>
                  <a:lnTo>
                    <a:pt x="8098" y="322"/>
                  </a:lnTo>
                  <a:lnTo>
                    <a:pt x="7201" y="573"/>
                  </a:lnTo>
                  <a:lnTo>
                    <a:pt x="6355" y="895"/>
                  </a:lnTo>
                  <a:lnTo>
                    <a:pt x="5558" y="1290"/>
                  </a:lnTo>
                  <a:lnTo>
                    <a:pt x="4810" y="1755"/>
                  </a:lnTo>
                  <a:lnTo>
                    <a:pt x="4113" y="2293"/>
                  </a:lnTo>
                  <a:lnTo>
                    <a:pt x="3465" y="2902"/>
                  </a:lnTo>
                  <a:lnTo>
                    <a:pt x="2866" y="3583"/>
                  </a:lnTo>
                  <a:lnTo>
                    <a:pt x="2322" y="4326"/>
                  </a:lnTo>
                  <a:lnTo>
                    <a:pt x="1834" y="5139"/>
                  </a:lnTo>
                  <a:lnTo>
                    <a:pt x="1404" y="6023"/>
                  </a:lnTo>
                  <a:lnTo>
                    <a:pt x="1032" y="6978"/>
                  </a:lnTo>
                  <a:lnTo>
                    <a:pt x="716" y="8003"/>
                  </a:lnTo>
                  <a:lnTo>
                    <a:pt x="458" y="9099"/>
                  </a:lnTo>
                  <a:lnTo>
                    <a:pt x="258" y="10266"/>
                  </a:lnTo>
                  <a:lnTo>
                    <a:pt x="114" y="11504"/>
                  </a:lnTo>
                  <a:lnTo>
                    <a:pt x="28" y="12812"/>
                  </a:lnTo>
                  <a:lnTo>
                    <a:pt x="0" y="14191"/>
                  </a:lnTo>
                  <a:lnTo>
                    <a:pt x="0" y="34594"/>
                  </a:lnTo>
                  <a:lnTo>
                    <a:pt x="24846" y="39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321443" y="3296535"/>
              <a:ext cx="67325" cy="22218"/>
            </a:xfrm>
            <a:custGeom>
              <a:avLst/>
              <a:pathLst>
                <a:path w="67325" h="22218">
                  <a:moveTo>
                    <a:pt x="67325" y="22218"/>
                  </a:moveTo>
                  <a:lnTo>
                    <a:pt x="0" y="9126"/>
                  </a:lnTo>
                  <a:lnTo>
                    <a:pt x="0" y="0"/>
                  </a:lnTo>
                  <a:lnTo>
                    <a:pt x="67325" y="130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320440" y="3222042"/>
              <a:ext cx="69284" cy="68089"/>
            </a:xfrm>
            <a:custGeom>
              <a:avLst/>
              <a:pathLst>
                <a:path w="69284" h="68089">
                  <a:moveTo>
                    <a:pt x="0" y="28573"/>
                  </a:moveTo>
                  <a:lnTo>
                    <a:pt x="20" y="27213"/>
                  </a:lnTo>
                  <a:lnTo>
                    <a:pt x="82" y="25884"/>
                  </a:lnTo>
                  <a:lnTo>
                    <a:pt x="184" y="24587"/>
                  </a:lnTo>
                  <a:lnTo>
                    <a:pt x="328" y="23321"/>
                  </a:lnTo>
                  <a:lnTo>
                    <a:pt x="513" y="22087"/>
                  </a:lnTo>
                  <a:lnTo>
                    <a:pt x="739" y="20884"/>
                  </a:lnTo>
                  <a:lnTo>
                    <a:pt x="1006" y="19713"/>
                  </a:lnTo>
                  <a:lnTo>
                    <a:pt x="1314" y="18573"/>
                  </a:lnTo>
                  <a:lnTo>
                    <a:pt x="1664" y="17465"/>
                  </a:lnTo>
                  <a:lnTo>
                    <a:pt x="2054" y="16389"/>
                  </a:lnTo>
                  <a:lnTo>
                    <a:pt x="2472" y="15345"/>
                  </a:lnTo>
                  <a:lnTo>
                    <a:pt x="2924" y="14334"/>
                  </a:lnTo>
                  <a:lnTo>
                    <a:pt x="3409" y="13357"/>
                  </a:lnTo>
                  <a:lnTo>
                    <a:pt x="3927" y="12413"/>
                  </a:lnTo>
                  <a:lnTo>
                    <a:pt x="4479" y="11503"/>
                  </a:lnTo>
                  <a:lnTo>
                    <a:pt x="5064" y="10626"/>
                  </a:lnTo>
                  <a:lnTo>
                    <a:pt x="5683" y="9783"/>
                  </a:lnTo>
                  <a:lnTo>
                    <a:pt x="6335" y="8973"/>
                  </a:lnTo>
                  <a:lnTo>
                    <a:pt x="7021" y="8197"/>
                  </a:lnTo>
                  <a:lnTo>
                    <a:pt x="7740" y="7454"/>
                  </a:lnTo>
                  <a:lnTo>
                    <a:pt x="8490" y="6736"/>
                  </a:lnTo>
                  <a:lnTo>
                    <a:pt x="9267" y="6054"/>
                  </a:lnTo>
                  <a:lnTo>
                    <a:pt x="10072" y="5409"/>
                  </a:lnTo>
                  <a:lnTo>
                    <a:pt x="10905" y="4801"/>
                  </a:lnTo>
                  <a:lnTo>
                    <a:pt x="11766" y="4228"/>
                  </a:lnTo>
                  <a:lnTo>
                    <a:pt x="12654" y="3692"/>
                  </a:lnTo>
                  <a:lnTo>
                    <a:pt x="13570" y="3192"/>
                  </a:lnTo>
                  <a:lnTo>
                    <a:pt x="14514" y="2729"/>
                  </a:lnTo>
                  <a:lnTo>
                    <a:pt x="15485" y="2302"/>
                  </a:lnTo>
                  <a:lnTo>
                    <a:pt x="16484" y="1911"/>
                  </a:lnTo>
                  <a:lnTo>
                    <a:pt x="17508" y="1548"/>
                  </a:lnTo>
                  <a:lnTo>
                    <a:pt x="18552" y="1223"/>
                  </a:lnTo>
                  <a:lnTo>
                    <a:pt x="19618" y="936"/>
                  </a:lnTo>
                  <a:lnTo>
                    <a:pt x="20704" y="688"/>
                  </a:lnTo>
                  <a:lnTo>
                    <a:pt x="21812" y="477"/>
                  </a:lnTo>
                  <a:lnTo>
                    <a:pt x="22941" y="305"/>
                  </a:lnTo>
                  <a:lnTo>
                    <a:pt x="24090" y="172"/>
                  </a:lnTo>
                  <a:lnTo>
                    <a:pt x="25261" y="76"/>
                  </a:lnTo>
                  <a:lnTo>
                    <a:pt x="26453" y="19"/>
                  </a:lnTo>
                  <a:lnTo>
                    <a:pt x="27665" y="0"/>
                  </a:lnTo>
                  <a:lnTo>
                    <a:pt x="28136" y="11"/>
                  </a:lnTo>
                  <a:lnTo>
                    <a:pt x="28610" y="26"/>
                  </a:lnTo>
                  <a:lnTo>
                    <a:pt x="29087" y="45"/>
                  </a:lnTo>
                  <a:lnTo>
                    <a:pt x="29569" y="68"/>
                  </a:lnTo>
                  <a:lnTo>
                    <a:pt x="30055" y="95"/>
                  </a:lnTo>
                  <a:lnTo>
                    <a:pt x="30544" y="126"/>
                  </a:lnTo>
                  <a:lnTo>
                    <a:pt x="31037" y="160"/>
                  </a:lnTo>
                  <a:lnTo>
                    <a:pt x="31534" y="198"/>
                  </a:lnTo>
                  <a:lnTo>
                    <a:pt x="32035" y="240"/>
                  </a:lnTo>
                  <a:lnTo>
                    <a:pt x="32539" y="286"/>
                  </a:lnTo>
                  <a:lnTo>
                    <a:pt x="33034" y="327"/>
                  </a:lnTo>
                  <a:lnTo>
                    <a:pt x="33525" y="374"/>
                  </a:lnTo>
                  <a:lnTo>
                    <a:pt x="34013" y="427"/>
                  </a:lnTo>
                  <a:lnTo>
                    <a:pt x="34496" y="485"/>
                  </a:lnTo>
                  <a:lnTo>
                    <a:pt x="34976" y="549"/>
                  </a:lnTo>
                  <a:lnTo>
                    <a:pt x="35452" y="619"/>
                  </a:lnTo>
                  <a:lnTo>
                    <a:pt x="35924" y="694"/>
                  </a:lnTo>
                  <a:lnTo>
                    <a:pt x="36392" y="775"/>
                  </a:lnTo>
                  <a:lnTo>
                    <a:pt x="36857" y="862"/>
                  </a:lnTo>
                  <a:lnTo>
                    <a:pt x="37317" y="955"/>
                  </a:lnTo>
                  <a:lnTo>
                    <a:pt x="38775" y="1261"/>
                  </a:lnTo>
                  <a:lnTo>
                    <a:pt x="40203" y="1607"/>
                  </a:lnTo>
                  <a:lnTo>
                    <a:pt x="41603" y="1992"/>
                  </a:lnTo>
                  <a:lnTo>
                    <a:pt x="42975" y="2415"/>
                  </a:lnTo>
                  <a:lnTo>
                    <a:pt x="44318" y="2878"/>
                  </a:lnTo>
                  <a:lnTo>
                    <a:pt x="45632" y="3381"/>
                  </a:lnTo>
                  <a:lnTo>
                    <a:pt x="46917" y="3922"/>
                  </a:lnTo>
                  <a:lnTo>
                    <a:pt x="48174" y="4502"/>
                  </a:lnTo>
                  <a:lnTo>
                    <a:pt x="49402" y="5122"/>
                  </a:lnTo>
                  <a:lnTo>
                    <a:pt x="50601" y="5781"/>
                  </a:lnTo>
                  <a:lnTo>
                    <a:pt x="51759" y="6476"/>
                  </a:lnTo>
                  <a:lnTo>
                    <a:pt x="52883" y="7203"/>
                  </a:lnTo>
                  <a:lnTo>
                    <a:pt x="53972" y="7963"/>
                  </a:lnTo>
                  <a:lnTo>
                    <a:pt x="55027" y="8755"/>
                  </a:lnTo>
                  <a:lnTo>
                    <a:pt x="56048" y="9580"/>
                  </a:lnTo>
                  <a:lnTo>
                    <a:pt x="57034" y="10437"/>
                  </a:lnTo>
                  <a:lnTo>
                    <a:pt x="57986" y="11327"/>
                  </a:lnTo>
                  <a:lnTo>
                    <a:pt x="58904" y="12249"/>
                  </a:lnTo>
                  <a:lnTo>
                    <a:pt x="59787" y="13204"/>
                  </a:lnTo>
                  <a:lnTo>
                    <a:pt x="60635" y="14191"/>
                  </a:lnTo>
                  <a:lnTo>
                    <a:pt x="61447" y="15200"/>
                  </a:lnTo>
                  <a:lnTo>
                    <a:pt x="62222" y="16238"/>
                  </a:lnTo>
                  <a:lnTo>
                    <a:pt x="62957" y="17306"/>
                  </a:lnTo>
                  <a:lnTo>
                    <a:pt x="63655" y="18403"/>
                  </a:lnTo>
                  <a:lnTo>
                    <a:pt x="64314" y="19530"/>
                  </a:lnTo>
                  <a:lnTo>
                    <a:pt x="64936" y="20687"/>
                  </a:lnTo>
                  <a:lnTo>
                    <a:pt x="65518" y="21874"/>
                  </a:lnTo>
                  <a:lnTo>
                    <a:pt x="66063" y="23090"/>
                  </a:lnTo>
                  <a:lnTo>
                    <a:pt x="66570" y="24335"/>
                  </a:lnTo>
                  <a:lnTo>
                    <a:pt x="67038" y="25611"/>
                  </a:lnTo>
                  <a:lnTo>
                    <a:pt x="67465" y="26902"/>
                  </a:lnTo>
                  <a:lnTo>
                    <a:pt x="67846" y="28216"/>
                  </a:lnTo>
                  <a:lnTo>
                    <a:pt x="68183" y="29551"/>
                  </a:lnTo>
                  <a:lnTo>
                    <a:pt x="68475" y="30909"/>
                  </a:lnTo>
                  <a:lnTo>
                    <a:pt x="68722" y="32288"/>
                  </a:lnTo>
                  <a:lnTo>
                    <a:pt x="68924" y="33690"/>
                  </a:lnTo>
                  <a:lnTo>
                    <a:pt x="69082" y="35113"/>
                  </a:lnTo>
                  <a:lnTo>
                    <a:pt x="69194" y="36559"/>
                  </a:lnTo>
                  <a:lnTo>
                    <a:pt x="69261" y="38026"/>
                  </a:lnTo>
                  <a:lnTo>
                    <a:pt x="69284" y="39515"/>
                  </a:lnTo>
                  <a:lnTo>
                    <a:pt x="69263" y="40931"/>
                  </a:lnTo>
                  <a:lnTo>
                    <a:pt x="69202" y="42310"/>
                  </a:lnTo>
                  <a:lnTo>
                    <a:pt x="69099" y="43652"/>
                  </a:lnTo>
                  <a:lnTo>
                    <a:pt x="68955" y="44959"/>
                  </a:lnTo>
                  <a:lnTo>
                    <a:pt x="68770" y="46229"/>
                  </a:lnTo>
                  <a:lnTo>
                    <a:pt x="68544" y="47463"/>
                  </a:lnTo>
                  <a:lnTo>
                    <a:pt x="68277" y="48660"/>
                  </a:lnTo>
                  <a:lnTo>
                    <a:pt x="67969" y="49821"/>
                  </a:lnTo>
                  <a:lnTo>
                    <a:pt x="67619" y="50946"/>
                  </a:lnTo>
                  <a:lnTo>
                    <a:pt x="67229" y="52034"/>
                  </a:lnTo>
                  <a:lnTo>
                    <a:pt x="66792" y="53087"/>
                  </a:lnTo>
                  <a:lnTo>
                    <a:pt x="66323" y="54104"/>
                  </a:lnTo>
                  <a:lnTo>
                    <a:pt x="65821" y="55086"/>
                  </a:lnTo>
                  <a:lnTo>
                    <a:pt x="65287" y="56033"/>
                  </a:lnTo>
                  <a:lnTo>
                    <a:pt x="64721" y="56944"/>
                  </a:lnTo>
                  <a:lnTo>
                    <a:pt x="64121" y="57820"/>
                  </a:lnTo>
                  <a:lnTo>
                    <a:pt x="63490" y="58660"/>
                  </a:lnTo>
                  <a:lnTo>
                    <a:pt x="62825" y="59465"/>
                  </a:lnTo>
                  <a:lnTo>
                    <a:pt x="62129" y="60235"/>
                  </a:lnTo>
                  <a:lnTo>
                    <a:pt x="61400" y="60970"/>
                  </a:lnTo>
                  <a:lnTo>
                    <a:pt x="60630" y="61660"/>
                  </a:lnTo>
                  <a:lnTo>
                    <a:pt x="59832" y="62315"/>
                  </a:lnTo>
                  <a:lnTo>
                    <a:pt x="59006" y="62936"/>
                  </a:lnTo>
                  <a:lnTo>
                    <a:pt x="58150" y="63523"/>
                  </a:lnTo>
                  <a:lnTo>
                    <a:pt x="57267" y="64075"/>
                  </a:lnTo>
                  <a:lnTo>
                    <a:pt x="56354" y="64593"/>
                  </a:lnTo>
                  <a:lnTo>
                    <a:pt x="55413" y="65077"/>
                  </a:lnTo>
                  <a:lnTo>
                    <a:pt x="54443" y="65526"/>
                  </a:lnTo>
                  <a:lnTo>
                    <a:pt x="53444" y="65941"/>
                  </a:lnTo>
                  <a:lnTo>
                    <a:pt x="52417" y="66321"/>
                  </a:lnTo>
                  <a:lnTo>
                    <a:pt x="51364" y="66657"/>
                  </a:lnTo>
                  <a:lnTo>
                    <a:pt x="50291" y="66958"/>
                  </a:lnTo>
                  <a:lnTo>
                    <a:pt x="49197" y="67223"/>
                  </a:lnTo>
                  <a:lnTo>
                    <a:pt x="48082" y="67453"/>
                  </a:lnTo>
                  <a:lnTo>
                    <a:pt x="46946" y="67647"/>
                  </a:lnTo>
                  <a:lnTo>
                    <a:pt x="45788" y="67806"/>
                  </a:lnTo>
                  <a:lnTo>
                    <a:pt x="44610" y="67930"/>
                  </a:lnTo>
                  <a:lnTo>
                    <a:pt x="43411" y="68018"/>
                  </a:lnTo>
                  <a:lnTo>
                    <a:pt x="42190" y="68071"/>
                  </a:lnTo>
                  <a:lnTo>
                    <a:pt x="40949" y="68089"/>
                  </a:lnTo>
                  <a:lnTo>
                    <a:pt x="40508" y="68087"/>
                  </a:lnTo>
                  <a:lnTo>
                    <a:pt x="40066" y="68082"/>
                  </a:lnTo>
                  <a:lnTo>
                    <a:pt x="39621" y="68072"/>
                  </a:lnTo>
                  <a:lnTo>
                    <a:pt x="39175" y="68059"/>
                  </a:lnTo>
                  <a:lnTo>
                    <a:pt x="38727" y="68041"/>
                  </a:lnTo>
                  <a:lnTo>
                    <a:pt x="38277" y="68020"/>
                  </a:lnTo>
                  <a:lnTo>
                    <a:pt x="37825" y="67996"/>
                  </a:lnTo>
                  <a:lnTo>
                    <a:pt x="37371" y="67967"/>
                  </a:lnTo>
                  <a:lnTo>
                    <a:pt x="36915" y="67934"/>
                  </a:lnTo>
                  <a:lnTo>
                    <a:pt x="36457" y="67898"/>
                  </a:lnTo>
                  <a:lnTo>
                    <a:pt x="35998" y="67848"/>
                  </a:lnTo>
                  <a:lnTo>
                    <a:pt x="35538" y="67793"/>
                  </a:lnTo>
                  <a:lnTo>
                    <a:pt x="35077" y="67733"/>
                  </a:lnTo>
                  <a:lnTo>
                    <a:pt x="34615" y="67669"/>
                  </a:lnTo>
                  <a:lnTo>
                    <a:pt x="34152" y="67599"/>
                  </a:lnTo>
                  <a:lnTo>
                    <a:pt x="33688" y="67525"/>
                  </a:lnTo>
                  <a:lnTo>
                    <a:pt x="33223" y="67447"/>
                  </a:lnTo>
                  <a:lnTo>
                    <a:pt x="32757" y="67363"/>
                  </a:lnTo>
                  <a:lnTo>
                    <a:pt x="32290" y="67274"/>
                  </a:lnTo>
                  <a:lnTo>
                    <a:pt x="31822" y="67181"/>
                  </a:lnTo>
                  <a:lnTo>
                    <a:pt x="30402" y="66876"/>
                  </a:lnTo>
                  <a:lnTo>
                    <a:pt x="29007" y="66531"/>
                  </a:lnTo>
                  <a:lnTo>
                    <a:pt x="27638" y="66149"/>
                  </a:lnTo>
                  <a:lnTo>
                    <a:pt x="26295" y="65729"/>
                  </a:lnTo>
                  <a:lnTo>
                    <a:pt x="24978" y="65270"/>
                  </a:lnTo>
                  <a:lnTo>
                    <a:pt x="23686" y="64773"/>
                  </a:lnTo>
                  <a:lnTo>
                    <a:pt x="22420" y="64238"/>
                  </a:lnTo>
                  <a:lnTo>
                    <a:pt x="21180" y="63665"/>
                  </a:lnTo>
                  <a:lnTo>
                    <a:pt x="19966" y="63053"/>
                  </a:lnTo>
                  <a:lnTo>
                    <a:pt x="18778" y="62403"/>
                  </a:lnTo>
                  <a:lnTo>
                    <a:pt x="17620" y="61718"/>
                  </a:lnTo>
                  <a:lnTo>
                    <a:pt x="16496" y="61000"/>
                  </a:lnTo>
                  <a:lnTo>
                    <a:pt x="15406" y="60250"/>
                  </a:lnTo>
                  <a:lnTo>
                    <a:pt x="14351" y="59467"/>
                  </a:lnTo>
                  <a:lnTo>
                    <a:pt x="13331" y="58652"/>
                  </a:lnTo>
                  <a:lnTo>
                    <a:pt x="12345" y="57805"/>
                  </a:lnTo>
                  <a:lnTo>
                    <a:pt x="11393" y="56924"/>
                  </a:lnTo>
                  <a:lnTo>
                    <a:pt x="10475" y="56012"/>
                  </a:lnTo>
                  <a:lnTo>
                    <a:pt x="9592" y="55067"/>
                  </a:lnTo>
                  <a:lnTo>
                    <a:pt x="8744" y="54089"/>
                  </a:lnTo>
                  <a:lnTo>
                    <a:pt x="7922" y="53071"/>
                  </a:lnTo>
                  <a:lnTo>
                    <a:pt x="7140" y="52025"/>
                  </a:lnTo>
                  <a:lnTo>
                    <a:pt x="6397" y="50950"/>
                  </a:lnTo>
                  <a:lnTo>
                    <a:pt x="5693" y="49846"/>
                  </a:lnTo>
                  <a:lnTo>
                    <a:pt x="5029" y="48713"/>
                  </a:lnTo>
                  <a:lnTo>
                    <a:pt x="4403" y="47552"/>
                  </a:lnTo>
                  <a:lnTo>
                    <a:pt x="3817" y="46363"/>
                  </a:lnTo>
                  <a:lnTo>
                    <a:pt x="3270" y="45144"/>
                  </a:lnTo>
                  <a:lnTo>
                    <a:pt x="2762" y="43897"/>
                  </a:lnTo>
                  <a:lnTo>
                    <a:pt x="2293" y="42621"/>
                  </a:lnTo>
                  <a:lnTo>
                    <a:pt x="1857" y="41320"/>
                  </a:lnTo>
                  <a:lnTo>
                    <a:pt x="1467" y="39995"/>
                  </a:lnTo>
                  <a:lnTo>
                    <a:pt x="1123" y="38648"/>
                  </a:lnTo>
                  <a:lnTo>
                    <a:pt x="825" y="37277"/>
                  </a:lnTo>
                  <a:lnTo>
                    <a:pt x="573" y="35884"/>
                  </a:lnTo>
                  <a:lnTo>
                    <a:pt x="366" y="34468"/>
                  </a:lnTo>
                  <a:lnTo>
                    <a:pt x="206" y="33028"/>
                  </a:lnTo>
                  <a:lnTo>
                    <a:pt x="91" y="31566"/>
                  </a:lnTo>
                  <a:lnTo>
                    <a:pt x="22" y="30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327798" y="3231168"/>
              <a:ext cx="54519" cy="49836"/>
            </a:xfrm>
            <a:custGeom>
              <a:avLst/>
              <a:pathLst>
                <a:path w="54519" h="49836">
                  <a:moveTo>
                    <a:pt x="0" y="19877"/>
                  </a:moveTo>
                  <a:lnTo>
                    <a:pt x="17" y="21115"/>
                  </a:lnTo>
                  <a:lnTo>
                    <a:pt x="70" y="22325"/>
                  </a:lnTo>
                  <a:lnTo>
                    <a:pt x="159" y="23508"/>
                  </a:lnTo>
                  <a:lnTo>
                    <a:pt x="282" y="24663"/>
                  </a:lnTo>
                  <a:lnTo>
                    <a:pt x="441" y="25790"/>
                  </a:lnTo>
                  <a:lnTo>
                    <a:pt x="636" y="26889"/>
                  </a:lnTo>
                  <a:lnTo>
                    <a:pt x="866" y="27961"/>
                  </a:lnTo>
                  <a:lnTo>
                    <a:pt x="1131" y="29005"/>
                  </a:lnTo>
                  <a:lnTo>
                    <a:pt x="1432" y="30022"/>
                  </a:lnTo>
                  <a:lnTo>
                    <a:pt x="1767" y="31010"/>
                  </a:lnTo>
                  <a:lnTo>
                    <a:pt x="2137" y="31973"/>
                  </a:lnTo>
                  <a:lnTo>
                    <a:pt x="2538" y="32910"/>
                  </a:lnTo>
                  <a:lnTo>
                    <a:pt x="2970" y="33823"/>
                  </a:lnTo>
                  <a:lnTo>
                    <a:pt x="3434" y="34710"/>
                  </a:lnTo>
                  <a:lnTo>
                    <a:pt x="3930" y="35573"/>
                  </a:lnTo>
                  <a:lnTo>
                    <a:pt x="4457" y="36411"/>
                  </a:lnTo>
                  <a:lnTo>
                    <a:pt x="5015" y="37225"/>
                  </a:lnTo>
                  <a:lnTo>
                    <a:pt x="5605" y="38013"/>
                  </a:lnTo>
                  <a:lnTo>
                    <a:pt x="6227" y="38777"/>
                  </a:lnTo>
                  <a:lnTo>
                    <a:pt x="6880" y="39515"/>
                  </a:lnTo>
                  <a:lnTo>
                    <a:pt x="7564" y="40220"/>
                  </a:lnTo>
                  <a:lnTo>
                    <a:pt x="8277" y="40899"/>
                  </a:lnTo>
                  <a:lnTo>
                    <a:pt x="9020" y="41554"/>
                  </a:lnTo>
                  <a:lnTo>
                    <a:pt x="9793" y="42184"/>
                  </a:lnTo>
                  <a:lnTo>
                    <a:pt x="10595" y="42788"/>
                  </a:lnTo>
                  <a:lnTo>
                    <a:pt x="11427" y="43369"/>
                  </a:lnTo>
                  <a:lnTo>
                    <a:pt x="12289" y="43924"/>
                  </a:lnTo>
                  <a:lnTo>
                    <a:pt x="13180" y="44454"/>
                  </a:lnTo>
                  <a:lnTo>
                    <a:pt x="14101" y="44960"/>
                  </a:lnTo>
                  <a:lnTo>
                    <a:pt x="15051" y="45440"/>
                  </a:lnTo>
                  <a:lnTo>
                    <a:pt x="16029" y="45898"/>
                  </a:lnTo>
                  <a:lnTo>
                    <a:pt x="17033" y="46333"/>
                  </a:lnTo>
                  <a:lnTo>
                    <a:pt x="18063" y="46746"/>
                  </a:lnTo>
                  <a:lnTo>
                    <a:pt x="19118" y="47138"/>
                  </a:lnTo>
                  <a:lnTo>
                    <a:pt x="20199" y="47507"/>
                  </a:lnTo>
                  <a:lnTo>
                    <a:pt x="21307" y="47854"/>
                  </a:lnTo>
                  <a:lnTo>
                    <a:pt x="22439" y="48180"/>
                  </a:lnTo>
                  <a:lnTo>
                    <a:pt x="23598" y="48483"/>
                  </a:lnTo>
                  <a:lnTo>
                    <a:pt x="24783" y="48765"/>
                  </a:lnTo>
                  <a:lnTo>
                    <a:pt x="25993" y="49024"/>
                  </a:lnTo>
                  <a:lnTo>
                    <a:pt x="26404" y="49108"/>
                  </a:lnTo>
                  <a:lnTo>
                    <a:pt x="26817" y="49187"/>
                  </a:lnTo>
                  <a:lnTo>
                    <a:pt x="27230" y="49261"/>
                  </a:lnTo>
                  <a:lnTo>
                    <a:pt x="27644" y="49330"/>
                  </a:lnTo>
                  <a:lnTo>
                    <a:pt x="28060" y="49394"/>
                  </a:lnTo>
                  <a:lnTo>
                    <a:pt x="28476" y="49454"/>
                  </a:lnTo>
                  <a:lnTo>
                    <a:pt x="28893" y="49509"/>
                  </a:lnTo>
                  <a:lnTo>
                    <a:pt x="29311" y="49559"/>
                  </a:lnTo>
                  <a:lnTo>
                    <a:pt x="29730" y="49605"/>
                  </a:lnTo>
                  <a:lnTo>
                    <a:pt x="30150" y="49645"/>
                  </a:lnTo>
                  <a:lnTo>
                    <a:pt x="30559" y="49682"/>
                  </a:lnTo>
                  <a:lnTo>
                    <a:pt x="30964" y="49714"/>
                  </a:lnTo>
                  <a:lnTo>
                    <a:pt x="31366" y="49743"/>
                  </a:lnTo>
                  <a:lnTo>
                    <a:pt x="31763" y="49768"/>
                  </a:lnTo>
                  <a:lnTo>
                    <a:pt x="32157" y="49789"/>
                  </a:lnTo>
                  <a:lnTo>
                    <a:pt x="32547" y="49806"/>
                  </a:lnTo>
                  <a:lnTo>
                    <a:pt x="32933" y="49819"/>
                  </a:lnTo>
                  <a:lnTo>
                    <a:pt x="33315" y="49829"/>
                  </a:lnTo>
                  <a:lnTo>
                    <a:pt x="33694" y="49834"/>
                  </a:lnTo>
                  <a:lnTo>
                    <a:pt x="34068" y="49836"/>
                  </a:lnTo>
                  <a:lnTo>
                    <a:pt x="35078" y="49823"/>
                  </a:lnTo>
                  <a:lnTo>
                    <a:pt x="36064" y="49783"/>
                  </a:lnTo>
                  <a:lnTo>
                    <a:pt x="37024" y="49716"/>
                  </a:lnTo>
                  <a:lnTo>
                    <a:pt x="37960" y="49622"/>
                  </a:lnTo>
                  <a:lnTo>
                    <a:pt x="38870" y="49502"/>
                  </a:lnTo>
                  <a:lnTo>
                    <a:pt x="39756" y="49355"/>
                  </a:lnTo>
                  <a:lnTo>
                    <a:pt x="40617" y="49181"/>
                  </a:lnTo>
                  <a:lnTo>
                    <a:pt x="41453" y="48980"/>
                  </a:lnTo>
                  <a:lnTo>
                    <a:pt x="42265" y="48753"/>
                  </a:lnTo>
                  <a:lnTo>
                    <a:pt x="43051" y="48498"/>
                  </a:lnTo>
                  <a:lnTo>
                    <a:pt x="43803" y="48219"/>
                  </a:lnTo>
                  <a:lnTo>
                    <a:pt x="44531" y="47916"/>
                  </a:lnTo>
                  <a:lnTo>
                    <a:pt x="45233" y="47588"/>
                  </a:lnTo>
                  <a:lnTo>
                    <a:pt x="45911" y="47237"/>
                  </a:lnTo>
                  <a:lnTo>
                    <a:pt x="46563" y="46862"/>
                  </a:lnTo>
                  <a:lnTo>
                    <a:pt x="47191" y="46463"/>
                  </a:lnTo>
                  <a:lnTo>
                    <a:pt x="47794" y="46040"/>
                  </a:lnTo>
                  <a:lnTo>
                    <a:pt x="48372" y="45593"/>
                  </a:lnTo>
                  <a:lnTo>
                    <a:pt x="48926" y="45123"/>
                  </a:lnTo>
                  <a:lnTo>
                    <a:pt x="49454" y="44628"/>
                  </a:lnTo>
                  <a:lnTo>
                    <a:pt x="49948" y="44101"/>
                  </a:lnTo>
                  <a:lnTo>
                    <a:pt x="50417" y="43552"/>
                  </a:lnTo>
                  <a:lnTo>
                    <a:pt x="50862" y="42981"/>
                  </a:lnTo>
                  <a:lnTo>
                    <a:pt x="51281" y="42388"/>
                  </a:lnTo>
                  <a:lnTo>
                    <a:pt x="51676" y="41773"/>
                  </a:lnTo>
                  <a:lnTo>
                    <a:pt x="52046" y="41136"/>
                  </a:lnTo>
                  <a:lnTo>
                    <a:pt x="52391" y="40477"/>
                  </a:lnTo>
                  <a:lnTo>
                    <a:pt x="52711" y="39796"/>
                  </a:lnTo>
                  <a:lnTo>
                    <a:pt x="53006" y="39093"/>
                  </a:lnTo>
                  <a:lnTo>
                    <a:pt x="53277" y="38369"/>
                  </a:lnTo>
                  <a:lnTo>
                    <a:pt x="53513" y="37614"/>
                  </a:lnTo>
                  <a:lnTo>
                    <a:pt x="53724" y="36840"/>
                  </a:lnTo>
                  <a:lnTo>
                    <a:pt x="53910" y="36046"/>
                  </a:lnTo>
                  <a:lnTo>
                    <a:pt x="54072" y="35234"/>
                  </a:lnTo>
                  <a:lnTo>
                    <a:pt x="54208" y="34403"/>
                  </a:lnTo>
                  <a:lnTo>
                    <a:pt x="54320" y="33552"/>
                  </a:lnTo>
                  <a:lnTo>
                    <a:pt x="54407" y="32683"/>
                  </a:lnTo>
                  <a:lnTo>
                    <a:pt x="54469" y="31794"/>
                  </a:lnTo>
                  <a:lnTo>
                    <a:pt x="54507" y="30886"/>
                  </a:lnTo>
                  <a:lnTo>
                    <a:pt x="54519" y="29959"/>
                  </a:lnTo>
                  <a:lnTo>
                    <a:pt x="54501" y="28712"/>
                  </a:lnTo>
                  <a:lnTo>
                    <a:pt x="54448" y="27493"/>
                  </a:lnTo>
                  <a:lnTo>
                    <a:pt x="54360" y="26304"/>
                  </a:lnTo>
                  <a:lnTo>
                    <a:pt x="54236" y="25143"/>
                  </a:lnTo>
                  <a:lnTo>
                    <a:pt x="54077" y="24010"/>
                  </a:lnTo>
                  <a:lnTo>
                    <a:pt x="53883" y="22906"/>
                  </a:lnTo>
                  <a:lnTo>
                    <a:pt x="53653" y="21831"/>
                  </a:lnTo>
                  <a:lnTo>
                    <a:pt x="53388" y="20785"/>
                  </a:lnTo>
                  <a:lnTo>
                    <a:pt x="53087" y="19767"/>
                  </a:lnTo>
                  <a:lnTo>
                    <a:pt x="52751" y="18778"/>
                  </a:lnTo>
                  <a:lnTo>
                    <a:pt x="52373" y="17807"/>
                  </a:lnTo>
                  <a:lnTo>
                    <a:pt x="51964" y="16863"/>
                  </a:lnTo>
                  <a:lnTo>
                    <a:pt x="51524" y="15945"/>
                  </a:lnTo>
                  <a:lnTo>
                    <a:pt x="51054" y="15055"/>
                  </a:lnTo>
                  <a:lnTo>
                    <a:pt x="50553" y="14191"/>
                  </a:lnTo>
                  <a:lnTo>
                    <a:pt x="50022" y="13354"/>
                  </a:lnTo>
                  <a:lnTo>
                    <a:pt x="49460" y="12543"/>
                  </a:lnTo>
                  <a:lnTo>
                    <a:pt x="48867" y="11760"/>
                  </a:lnTo>
                  <a:lnTo>
                    <a:pt x="48244" y="11003"/>
                  </a:lnTo>
                  <a:lnTo>
                    <a:pt x="47591" y="10273"/>
                  </a:lnTo>
                  <a:lnTo>
                    <a:pt x="46898" y="9568"/>
                  </a:lnTo>
                  <a:lnTo>
                    <a:pt x="46178" y="8889"/>
                  </a:lnTo>
                  <a:lnTo>
                    <a:pt x="45430" y="8234"/>
                  </a:lnTo>
                  <a:lnTo>
                    <a:pt x="44655" y="7605"/>
                  </a:lnTo>
                  <a:lnTo>
                    <a:pt x="43852" y="7000"/>
                  </a:lnTo>
                  <a:lnTo>
                    <a:pt x="43021" y="6420"/>
                  </a:lnTo>
                  <a:lnTo>
                    <a:pt x="42162" y="5864"/>
                  </a:lnTo>
                  <a:lnTo>
                    <a:pt x="41276" y="5334"/>
                  </a:lnTo>
                  <a:lnTo>
                    <a:pt x="40362" y="4828"/>
                  </a:lnTo>
                  <a:lnTo>
                    <a:pt x="39420" y="4348"/>
                  </a:lnTo>
                  <a:lnTo>
                    <a:pt x="38443" y="3882"/>
                  </a:lnTo>
                  <a:lnTo>
                    <a:pt x="37444" y="3440"/>
                  </a:lnTo>
                  <a:lnTo>
                    <a:pt x="36421" y="3022"/>
                  </a:lnTo>
                  <a:lnTo>
                    <a:pt x="35376" y="2628"/>
                  </a:lnTo>
                  <a:lnTo>
                    <a:pt x="34307" y="2257"/>
                  </a:lnTo>
                  <a:lnTo>
                    <a:pt x="33216" y="1911"/>
                  </a:lnTo>
                  <a:lnTo>
                    <a:pt x="32102" y="1588"/>
                  </a:lnTo>
                  <a:lnTo>
                    <a:pt x="30964" y="1290"/>
                  </a:lnTo>
                  <a:lnTo>
                    <a:pt x="29804" y="1015"/>
                  </a:lnTo>
                  <a:lnTo>
                    <a:pt x="28621" y="764"/>
                  </a:lnTo>
                  <a:lnTo>
                    <a:pt x="28218" y="681"/>
                  </a:lnTo>
                  <a:lnTo>
                    <a:pt x="27813" y="603"/>
                  </a:lnTo>
                  <a:lnTo>
                    <a:pt x="27404" y="532"/>
                  </a:lnTo>
                  <a:lnTo>
                    <a:pt x="26993" y="466"/>
                  </a:lnTo>
                  <a:lnTo>
                    <a:pt x="26578" y="406"/>
                  </a:lnTo>
                  <a:lnTo>
                    <a:pt x="26161" y="351"/>
                  </a:lnTo>
                  <a:lnTo>
                    <a:pt x="25741" y="302"/>
                  </a:lnTo>
                  <a:lnTo>
                    <a:pt x="25318" y="259"/>
                  </a:lnTo>
                  <a:lnTo>
                    <a:pt x="24893" y="222"/>
                  </a:lnTo>
                  <a:lnTo>
                    <a:pt x="24464" y="191"/>
                  </a:lnTo>
                  <a:lnTo>
                    <a:pt x="24037" y="154"/>
                  </a:lnTo>
                  <a:lnTo>
                    <a:pt x="23617" y="122"/>
                  </a:lnTo>
                  <a:lnTo>
                    <a:pt x="23204" y="93"/>
                  </a:lnTo>
                  <a:lnTo>
                    <a:pt x="22797" y="68"/>
                  </a:lnTo>
                  <a:lnTo>
                    <a:pt x="22397" y="47"/>
                  </a:lnTo>
                  <a:lnTo>
                    <a:pt x="22004" y="30"/>
                  </a:lnTo>
                  <a:lnTo>
                    <a:pt x="21618" y="17"/>
                  </a:lnTo>
                  <a:lnTo>
                    <a:pt x="21238" y="7"/>
                  </a:lnTo>
                  <a:lnTo>
                    <a:pt x="20865" y="1"/>
                  </a:lnTo>
                  <a:lnTo>
                    <a:pt x="20498" y="0"/>
                  </a:lnTo>
                  <a:lnTo>
                    <a:pt x="19488" y="13"/>
                  </a:lnTo>
                  <a:lnTo>
                    <a:pt x="18505" y="55"/>
                  </a:lnTo>
                  <a:lnTo>
                    <a:pt x="17547" y="124"/>
                  </a:lnTo>
                  <a:lnTo>
                    <a:pt x="16614" y="221"/>
                  </a:lnTo>
                  <a:lnTo>
                    <a:pt x="15708" y="346"/>
                  </a:lnTo>
                  <a:lnTo>
                    <a:pt x="14827" y="498"/>
                  </a:lnTo>
                  <a:lnTo>
                    <a:pt x="13972" y="678"/>
                  </a:lnTo>
                  <a:lnTo>
                    <a:pt x="13143" y="886"/>
                  </a:lnTo>
                  <a:lnTo>
                    <a:pt x="12340" y="1122"/>
                  </a:lnTo>
                  <a:lnTo>
                    <a:pt x="11563" y="1385"/>
                  </a:lnTo>
                  <a:lnTo>
                    <a:pt x="10802" y="1674"/>
                  </a:lnTo>
                  <a:lnTo>
                    <a:pt x="10068" y="1987"/>
                  </a:lnTo>
                  <a:lnTo>
                    <a:pt x="9361" y="2324"/>
                  </a:lnTo>
                  <a:lnTo>
                    <a:pt x="8681" y="2685"/>
                  </a:lnTo>
                  <a:lnTo>
                    <a:pt x="8027" y="3070"/>
                  </a:lnTo>
                  <a:lnTo>
                    <a:pt x="7400" y="3478"/>
                  </a:lnTo>
                  <a:lnTo>
                    <a:pt x="6800" y="3910"/>
                  </a:lnTo>
                  <a:lnTo>
                    <a:pt x="6226" y="4367"/>
                  </a:lnTo>
                  <a:lnTo>
                    <a:pt x="5680" y="4847"/>
                  </a:lnTo>
                  <a:lnTo>
                    <a:pt x="5160" y="5351"/>
                  </a:lnTo>
                  <a:lnTo>
                    <a:pt x="4657" y="5878"/>
                  </a:lnTo>
                  <a:lnTo>
                    <a:pt x="4179" y="6427"/>
                  </a:lnTo>
                  <a:lnTo>
                    <a:pt x="3728" y="6998"/>
                  </a:lnTo>
                  <a:lnTo>
                    <a:pt x="3302" y="7591"/>
                  </a:lnTo>
                  <a:lnTo>
                    <a:pt x="2902" y="8206"/>
                  </a:lnTo>
                  <a:lnTo>
                    <a:pt x="2528" y="8843"/>
                  </a:lnTo>
                  <a:lnTo>
                    <a:pt x="2180" y="9502"/>
                  </a:lnTo>
                  <a:lnTo>
                    <a:pt x="1857" y="10183"/>
                  </a:lnTo>
                  <a:lnTo>
                    <a:pt x="1561" y="10886"/>
                  </a:lnTo>
                  <a:lnTo>
                    <a:pt x="1290" y="11611"/>
                  </a:lnTo>
                  <a:lnTo>
                    <a:pt x="1044" y="12356"/>
                  </a:lnTo>
                  <a:lnTo>
                    <a:pt x="825" y="13119"/>
                  </a:lnTo>
                  <a:lnTo>
                    <a:pt x="632" y="13900"/>
                  </a:lnTo>
                  <a:lnTo>
                    <a:pt x="464" y="14699"/>
                  </a:lnTo>
                  <a:lnTo>
                    <a:pt x="322" y="15517"/>
                  </a:lnTo>
                  <a:lnTo>
                    <a:pt x="206" y="16352"/>
                  </a:lnTo>
                  <a:lnTo>
                    <a:pt x="116" y="17206"/>
                  </a:lnTo>
                  <a:lnTo>
                    <a:pt x="51" y="18078"/>
                  </a:lnTo>
                  <a:lnTo>
                    <a:pt x="12" y="189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453089" y="4143715"/>
              <a:ext cx="52959" cy="62811"/>
            </a:xfrm>
            <a:custGeom>
              <a:avLst/>
              <a:pathLst>
                <a:path w="52959" h="62811">
                  <a:moveTo>
                    <a:pt x="30046" y="6954"/>
                  </a:moveTo>
                  <a:lnTo>
                    <a:pt x="19168" y="62811"/>
                  </a:lnTo>
                  <a:lnTo>
                    <a:pt x="10698" y="62811"/>
                  </a:lnTo>
                  <a:lnTo>
                    <a:pt x="21576" y="6954"/>
                  </a:lnTo>
                  <a:lnTo>
                    <a:pt x="0" y="6954"/>
                  </a:lnTo>
                  <a:lnTo>
                    <a:pt x="1337" y="0"/>
                  </a:lnTo>
                  <a:lnTo>
                    <a:pt x="52959" y="0"/>
                  </a:lnTo>
                  <a:lnTo>
                    <a:pt x="51622" y="6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507475" y="4143715"/>
              <a:ext cx="59557" cy="63703"/>
            </a:xfrm>
            <a:custGeom>
              <a:avLst/>
              <a:pathLst>
                <a:path w="59557" h="63703">
                  <a:moveTo>
                    <a:pt x="22334" y="63703"/>
                  </a:moveTo>
                  <a:lnTo>
                    <a:pt x="21412" y="63691"/>
                  </a:lnTo>
                  <a:lnTo>
                    <a:pt x="20500" y="63655"/>
                  </a:lnTo>
                  <a:lnTo>
                    <a:pt x="19600" y="63594"/>
                  </a:lnTo>
                  <a:lnTo>
                    <a:pt x="18710" y="63510"/>
                  </a:lnTo>
                  <a:lnTo>
                    <a:pt x="17831" y="63402"/>
                  </a:lnTo>
                  <a:lnTo>
                    <a:pt x="16963" y="63269"/>
                  </a:lnTo>
                  <a:lnTo>
                    <a:pt x="16105" y="63113"/>
                  </a:lnTo>
                  <a:lnTo>
                    <a:pt x="15258" y="62932"/>
                  </a:lnTo>
                  <a:lnTo>
                    <a:pt x="14422" y="62728"/>
                  </a:lnTo>
                  <a:lnTo>
                    <a:pt x="13596" y="62499"/>
                  </a:lnTo>
                  <a:lnTo>
                    <a:pt x="12795" y="62245"/>
                  </a:lnTo>
                  <a:lnTo>
                    <a:pt x="12014" y="61966"/>
                  </a:lnTo>
                  <a:lnTo>
                    <a:pt x="11254" y="61661"/>
                  </a:lnTo>
                  <a:lnTo>
                    <a:pt x="10515" y="61329"/>
                  </a:lnTo>
                  <a:lnTo>
                    <a:pt x="9796" y="60972"/>
                  </a:lnTo>
                  <a:lnTo>
                    <a:pt x="9097" y="60589"/>
                  </a:lnTo>
                  <a:lnTo>
                    <a:pt x="8419" y="60181"/>
                  </a:lnTo>
                  <a:lnTo>
                    <a:pt x="7762" y="59746"/>
                  </a:lnTo>
                  <a:lnTo>
                    <a:pt x="7125" y="59285"/>
                  </a:lnTo>
                  <a:lnTo>
                    <a:pt x="6508" y="58799"/>
                  </a:lnTo>
                  <a:lnTo>
                    <a:pt x="5915" y="58287"/>
                  </a:lnTo>
                  <a:lnTo>
                    <a:pt x="5347" y="57749"/>
                  </a:lnTo>
                  <a:lnTo>
                    <a:pt x="4806" y="57185"/>
                  </a:lnTo>
                  <a:lnTo>
                    <a:pt x="4290" y="56595"/>
                  </a:lnTo>
                  <a:lnTo>
                    <a:pt x="3800" y="55979"/>
                  </a:lnTo>
                  <a:lnTo>
                    <a:pt x="3336" y="55338"/>
                  </a:lnTo>
                  <a:lnTo>
                    <a:pt x="2898" y="54671"/>
                  </a:lnTo>
                  <a:lnTo>
                    <a:pt x="2485" y="53977"/>
                  </a:lnTo>
                  <a:lnTo>
                    <a:pt x="2099" y="53258"/>
                  </a:lnTo>
                  <a:lnTo>
                    <a:pt x="1738" y="52513"/>
                  </a:lnTo>
                  <a:lnTo>
                    <a:pt x="1408" y="51742"/>
                  </a:lnTo>
                  <a:lnTo>
                    <a:pt x="1112" y="50944"/>
                  </a:lnTo>
                  <a:lnTo>
                    <a:pt x="851" y="50120"/>
                  </a:lnTo>
                  <a:lnTo>
                    <a:pt x="625" y="49268"/>
                  </a:lnTo>
                  <a:lnTo>
                    <a:pt x="434" y="48390"/>
                  </a:lnTo>
                  <a:lnTo>
                    <a:pt x="278" y="47485"/>
                  </a:lnTo>
                  <a:lnTo>
                    <a:pt x="156" y="46553"/>
                  </a:lnTo>
                  <a:lnTo>
                    <a:pt x="69" y="45595"/>
                  </a:lnTo>
                  <a:lnTo>
                    <a:pt x="17" y="44610"/>
                  </a:lnTo>
                  <a:lnTo>
                    <a:pt x="0" y="43598"/>
                  </a:lnTo>
                  <a:lnTo>
                    <a:pt x="0" y="43408"/>
                  </a:lnTo>
                  <a:lnTo>
                    <a:pt x="3" y="43212"/>
                  </a:lnTo>
                  <a:lnTo>
                    <a:pt x="8" y="43012"/>
                  </a:lnTo>
                  <a:lnTo>
                    <a:pt x="14" y="42806"/>
                  </a:lnTo>
                  <a:lnTo>
                    <a:pt x="22" y="42595"/>
                  </a:lnTo>
                  <a:lnTo>
                    <a:pt x="32" y="42378"/>
                  </a:lnTo>
                  <a:lnTo>
                    <a:pt x="43" y="42156"/>
                  </a:lnTo>
                  <a:lnTo>
                    <a:pt x="57" y="41929"/>
                  </a:lnTo>
                  <a:lnTo>
                    <a:pt x="72" y="41696"/>
                  </a:lnTo>
                  <a:lnTo>
                    <a:pt x="89" y="41458"/>
                  </a:lnTo>
                  <a:lnTo>
                    <a:pt x="107" y="41208"/>
                  </a:lnTo>
                  <a:lnTo>
                    <a:pt x="126" y="40959"/>
                  </a:lnTo>
                  <a:lnTo>
                    <a:pt x="146" y="40709"/>
                  </a:lnTo>
                  <a:lnTo>
                    <a:pt x="167" y="40459"/>
                  </a:lnTo>
                  <a:lnTo>
                    <a:pt x="189" y="40210"/>
                  </a:lnTo>
                  <a:lnTo>
                    <a:pt x="212" y="39960"/>
                  </a:lnTo>
                  <a:lnTo>
                    <a:pt x="235" y="39710"/>
                  </a:lnTo>
                  <a:lnTo>
                    <a:pt x="260" y="39461"/>
                  </a:lnTo>
                  <a:lnTo>
                    <a:pt x="285" y="39211"/>
                  </a:lnTo>
                  <a:lnTo>
                    <a:pt x="312" y="38961"/>
                  </a:lnTo>
                  <a:lnTo>
                    <a:pt x="347" y="38713"/>
                  </a:lnTo>
                  <a:lnTo>
                    <a:pt x="383" y="38466"/>
                  </a:lnTo>
                  <a:lnTo>
                    <a:pt x="419" y="38221"/>
                  </a:lnTo>
                  <a:lnTo>
                    <a:pt x="454" y="37977"/>
                  </a:lnTo>
                  <a:lnTo>
                    <a:pt x="490" y="37736"/>
                  </a:lnTo>
                  <a:lnTo>
                    <a:pt x="526" y="37496"/>
                  </a:lnTo>
                  <a:lnTo>
                    <a:pt x="561" y="37258"/>
                  </a:lnTo>
                  <a:lnTo>
                    <a:pt x="597" y="37021"/>
                  </a:lnTo>
                  <a:lnTo>
                    <a:pt x="633" y="36787"/>
                  </a:lnTo>
                  <a:lnTo>
                    <a:pt x="668" y="36554"/>
                  </a:lnTo>
                  <a:lnTo>
                    <a:pt x="704" y="36317"/>
                  </a:lnTo>
                  <a:lnTo>
                    <a:pt x="740" y="36087"/>
                  </a:lnTo>
                  <a:lnTo>
                    <a:pt x="775" y="35864"/>
                  </a:lnTo>
                  <a:lnTo>
                    <a:pt x="811" y="35648"/>
                  </a:lnTo>
                  <a:lnTo>
                    <a:pt x="846" y="35440"/>
                  </a:lnTo>
                  <a:lnTo>
                    <a:pt x="882" y="35238"/>
                  </a:lnTo>
                  <a:lnTo>
                    <a:pt x="918" y="35044"/>
                  </a:lnTo>
                  <a:lnTo>
                    <a:pt x="953" y="34857"/>
                  </a:lnTo>
                  <a:lnTo>
                    <a:pt x="989" y="34677"/>
                  </a:lnTo>
                  <a:lnTo>
                    <a:pt x="1025" y="34504"/>
                  </a:lnTo>
                  <a:lnTo>
                    <a:pt x="7712" y="0"/>
                  </a:lnTo>
                  <a:lnTo>
                    <a:pt x="16226" y="0"/>
                  </a:lnTo>
                  <a:lnTo>
                    <a:pt x="9004" y="37580"/>
                  </a:lnTo>
                  <a:lnTo>
                    <a:pt x="8943" y="37902"/>
                  </a:lnTo>
                  <a:lnTo>
                    <a:pt x="8883" y="38227"/>
                  </a:lnTo>
                  <a:lnTo>
                    <a:pt x="8825" y="38554"/>
                  </a:lnTo>
                  <a:lnTo>
                    <a:pt x="8769" y="38885"/>
                  </a:lnTo>
                  <a:lnTo>
                    <a:pt x="8715" y="39218"/>
                  </a:lnTo>
                  <a:lnTo>
                    <a:pt x="8662" y="39553"/>
                  </a:lnTo>
                  <a:lnTo>
                    <a:pt x="8611" y="39892"/>
                  </a:lnTo>
                  <a:lnTo>
                    <a:pt x="8562" y="40233"/>
                  </a:lnTo>
                  <a:lnTo>
                    <a:pt x="8515" y="40577"/>
                  </a:lnTo>
                  <a:lnTo>
                    <a:pt x="8469" y="40923"/>
                  </a:lnTo>
                  <a:lnTo>
                    <a:pt x="8427" y="41258"/>
                  </a:lnTo>
                  <a:lnTo>
                    <a:pt x="8389" y="41586"/>
                  </a:lnTo>
                  <a:lnTo>
                    <a:pt x="8356" y="41907"/>
                  </a:lnTo>
                  <a:lnTo>
                    <a:pt x="8327" y="42221"/>
                  </a:lnTo>
                  <a:lnTo>
                    <a:pt x="8302" y="42528"/>
                  </a:lnTo>
                  <a:lnTo>
                    <a:pt x="8282" y="42827"/>
                  </a:lnTo>
                  <a:lnTo>
                    <a:pt x="8267" y="43120"/>
                  </a:lnTo>
                  <a:lnTo>
                    <a:pt x="8256" y="43405"/>
                  </a:lnTo>
                  <a:lnTo>
                    <a:pt x="8249" y="43683"/>
                  </a:lnTo>
                  <a:lnTo>
                    <a:pt x="8247" y="43954"/>
                  </a:lnTo>
                  <a:lnTo>
                    <a:pt x="8258" y="44605"/>
                  </a:lnTo>
                  <a:lnTo>
                    <a:pt x="8291" y="45238"/>
                  </a:lnTo>
                  <a:lnTo>
                    <a:pt x="8347" y="45853"/>
                  </a:lnTo>
                  <a:lnTo>
                    <a:pt x="8425" y="46451"/>
                  </a:lnTo>
                  <a:lnTo>
                    <a:pt x="8525" y="47030"/>
                  </a:lnTo>
                  <a:lnTo>
                    <a:pt x="8648" y="47592"/>
                  </a:lnTo>
                  <a:lnTo>
                    <a:pt x="8793" y="48136"/>
                  </a:lnTo>
                  <a:lnTo>
                    <a:pt x="8960" y="48662"/>
                  </a:lnTo>
                  <a:lnTo>
                    <a:pt x="9149" y="49170"/>
                  </a:lnTo>
                  <a:lnTo>
                    <a:pt x="9361" y="49660"/>
                  </a:lnTo>
                  <a:lnTo>
                    <a:pt x="9592" y="50134"/>
                  </a:lnTo>
                  <a:lnTo>
                    <a:pt x="9841" y="50591"/>
                  </a:lnTo>
                  <a:lnTo>
                    <a:pt x="10106" y="51033"/>
                  </a:lnTo>
                  <a:lnTo>
                    <a:pt x="10388" y="51458"/>
                  </a:lnTo>
                  <a:lnTo>
                    <a:pt x="10687" y="51867"/>
                  </a:lnTo>
                  <a:lnTo>
                    <a:pt x="11003" y="52260"/>
                  </a:lnTo>
                  <a:lnTo>
                    <a:pt x="11336" y="52637"/>
                  </a:lnTo>
                  <a:lnTo>
                    <a:pt x="11686" y="52998"/>
                  </a:lnTo>
                  <a:lnTo>
                    <a:pt x="12053" y="53343"/>
                  </a:lnTo>
                  <a:lnTo>
                    <a:pt x="12437" y="53672"/>
                  </a:lnTo>
                  <a:lnTo>
                    <a:pt x="12837" y="53977"/>
                  </a:lnTo>
                  <a:lnTo>
                    <a:pt x="13252" y="54266"/>
                  </a:lnTo>
                  <a:lnTo>
                    <a:pt x="13682" y="54540"/>
                  </a:lnTo>
                  <a:lnTo>
                    <a:pt x="14127" y="54799"/>
                  </a:lnTo>
                  <a:lnTo>
                    <a:pt x="14588" y="55043"/>
                  </a:lnTo>
                  <a:lnTo>
                    <a:pt x="15064" y="55272"/>
                  </a:lnTo>
                  <a:lnTo>
                    <a:pt x="15554" y="55486"/>
                  </a:lnTo>
                  <a:lnTo>
                    <a:pt x="16060" y="55684"/>
                  </a:lnTo>
                  <a:lnTo>
                    <a:pt x="16582" y="55867"/>
                  </a:lnTo>
                  <a:lnTo>
                    <a:pt x="17118" y="56035"/>
                  </a:lnTo>
                  <a:lnTo>
                    <a:pt x="17667" y="56179"/>
                  </a:lnTo>
                  <a:lnTo>
                    <a:pt x="18225" y="56308"/>
                  </a:lnTo>
                  <a:lnTo>
                    <a:pt x="18794" y="56422"/>
                  </a:lnTo>
                  <a:lnTo>
                    <a:pt x="19372" y="56520"/>
                  </a:lnTo>
                  <a:lnTo>
                    <a:pt x="19960" y="56604"/>
                  </a:lnTo>
                  <a:lnTo>
                    <a:pt x="20558" y="56672"/>
                  </a:lnTo>
                  <a:lnTo>
                    <a:pt x="21165" y="56725"/>
                  </a:lnTo>
                  <a:lnTo>
                    <a:pt x="21783" y="56763"/>
                  </a:lnTo>
                  <a:lnTo>
                    <a:pt x="22410" y="56785"/>
                  </a:lnTo>
                  <a:lnTo>
                    <a:pt x="23047" y="56793"/>
                  </a:lnTo>
                  <a:lnTo>
                    <a:pt x="23817" y="56783"/>
                  </a:lnTo>
                  <a:lnTo>
                    <a:pt x="24575" y="56754"/>
                  </a:lnTo>
                  <a:lnTo>
                    <a:pt x="25322" y="56705"/>
                  </a:lnTo>
                  <a:lnTo>
                    <a:pt x="26057" y="56636"/>
                  </a:lnTo>
                  <a:lnTo>
                    <a:pt x="26780" y="56548"/>
                  </a:lnTo>
                  <a:lnTo>
                    <a:pt x="27492" y="56440"/>
                  </a:lnTo>
                  <a:lnTo>
                    <a:pt x="28193" y="56312"/>
                  </a:lnTo>
                  <a:lnTo>
                    <a:pt x="28881" y="56165"/>
                  </a:lnTo>
                  <a:lnTo>
                    <a:pt x="29558" y="55999"/>
                  </a:lnTo>
                  <a:lnTo>
                    <a:pt x="30224" y="55812"/>
                  </a:lnTo>
                  <a:lnTo>
                    <a:pt x="30886" y="55605"/>
                  </a:lnTo>
                  <a:lnTo>
                    <a:pt x="31533" y="55374"/>
                  </a:lnTo>
                  <a:lnTo>
                    <a:pt x="32166" y="55120"/>
                  </a:lnTo>
                  <a:lnTo>
                    <a:pt x="32785" y="54842"/>
                  </a:lnTo>
                  <a:lnTo>
                    <a:pt x="33389" y="54542"/>
                  </a:lnTo>
                  <a:lnTo>
                    <a:pt x="33979" y="54218"/>
                  </a:lnTo>
                  <a:lnTo>
                    <a:pt x="34555" y="53871"/>
                  </a:lnTo>
                  <a:lnTo>
                    <a:pt x="35117" y="53501"/>
                  </a:lnTo>
                  <a:lnTo>
                    <a:pt x="35664" y="53108"/>
                  </a:lnTo>
                  <a:lnTo>
                    <a:pt x="36198" y="52692"/>
                  </a:lnTo>
                  <a:lnTo>
                    <a:pt x="36724" y="52251"/>
                  </a:lnTo>
                  <a:lnTo>
                    <a:pt x="37235" y="51784"/>
                  </a:lnTo>
                  <a:lnTo>
                    <a:pt x="37730" y="51292"/>
                  </a:lnTo>
                  <a:lnTo>
                    <a:pt x="38209" y="50773"/>
                  </a:lnTo>
                  <a:lnTo>
                    <a:pt x="38672" y="50229"/>
                  </a:lnTo>
                  <a:lnTo>
                    <a:pt x="39118" y="49659"/>
                  </a:lnTo>
                  <a:lnTo>
                    <a:pt x="39549" y="49063"/>
                  </a:lnTo>
                  <a:lnTo>
                    <a:pt x="39964" y="48441"/>
                  </a:lnTo>
                  <a:lnTo>
                    <a:pt x="40362" y="47793"/>
                  </a:lnTo>
                  <a:lnTo>
                    <a:pt x="40745" y="47119"/>
                  </a:lnTo>
                  <a:lnTo>
                    <a:pt x="41118" y="46409"/>
                  </a:lnTo>
                  <a:lnTo>
                    <a:pt x="41472" y="45670"/>
                  </a:lnTo>
                  <a:lnTo>
                    <a:pt x="41806" y="44901"/>
                  </a:lnTo>
                  <a:lnTo>
                    <a:pt x="42121" y="44102"/>
                  </a:lnTo>
                  <a:lnTo>
                    <a:pt x="42416" y="43274"/>
                  </a:lnTo>
                  <a:lnTo>
                    <a:pt x="42692" y="42417"/>
                  </a:lnTo>
                  <a:lnTo>
                    <a:pt x="42948" y="41531"/>
                  </a:lnTo>
                  <a:lnTo>
                    <a:pt x="43184" y="40614"/>
                  </a:lnTo>
                  <a:lnTo>
                    <a:pt x="43401" y="39669"/>
                  </a:lnTo>
                  <a:lnTo>
                    <a:pt x="43598" y="38694"/>
                  </a:lnTo>
                  <a:lnTo>
                    <a:pt x="51087" y="0"/>
                  </a:lnTo>
                  <a:lnTo>
                    <a:pt x="59557" y="0"/>
                  </a:lnTo>
                  <a:lnTo>
                    <a:pt x="51978" y="39184"/>
                  </a:lnTo>
                  <a:lnTo>
                    <a:pt x="51715" y="40425"/>
                  </a:lnTo>
                  <a:lnTo>
                    <a:pt x="51426" y="41633"/>
                  </a:lnTo>
                  <a:lnTo>
                    <a:pt x="51109" y="42807"/>
                  </a:lnTo>
                  <a:lnTo>
                    <a:pt x="50766" y="43949"/>
                  </a:lnTo>
                  <a:lnTo>
                    <a:pt x="50396" y="45058"/>
                  </a:lnTo>
                  <a:lnTo>
                    <a:pt x="49999" y="46133"/>
                  </a:lnTo>
                  <a:lnTo>
                    <a:pt x="49576" y="47176"/>
                  </a:lnTo>
                  <a:lnTo>
                    <a:pt x="49125" y="48186"/>
                  </a:lnTo>
                  <a:lnTo>
                    <a:pt x="48648" y="49162"/>
                  </a:lnTo>
                  <a:lnTo>
                    <a:pt x="48145" y="50106"/>
                  </a:lnTo>
                  <a:lnTo>
                    <a:pt x="47624" y="51009"/>
                  </a:lnTo>
                  <a:lnTo>
                    <a:pt x="47078" y="51880"/>
                  </a:lnTo>
                  <a:lnTo>
                    <a:pt x="46508" y="52721"/>
                  </a:lnTo>
                  <a:lnTo>
                    <a:pt x="45912" y="53530"/>
                  </a:lnTo>
                  <a:lnTo>
                    <a:pt x="45292" y="54308"/>
                  </a:lnTo>
                  <a:lnTo>
                    <a:pt x="44646" y="55054"/>
                  </a:lnTo>
                  <a:lnTo>
                    <a:pt x="43976" y="55770"/>
                  </a:lnTo>
                  <a:lnTo>
                    <a:pt x="43280" y="56454"/>
                  </a:lnTo>
                  <a:lnTo>
                    <a:pt x="42560" y="57107"/>
                  </a:lnTo>
                  <a:lnTo>
                    <a:pt x="41814" y="57729"/>
                  </a:lnTo>
                  <a:lnTo>
                    <a:pt x="41046" y="58320"/>
                  </a:lnTo>
                  <a:lnTo>
                    <a:pt x="40254" y="58879"/>
                  </a:lnTo>
                  <a:lnTo>
                    <a:pt x="39441" y="59408"/>
                  </a:lnTo>
                  <a:lnTo>
                    <a:pt x="38605" y="59905"/>
                  </a:lnTo>
                  <a:lnTo>
                    <a:pt x="37747" y="60370"/>
                  </a:lnTo>
                  <a:lnTo>
                    <a:pt x="36866" y="60805"/>
                  </a:lnTo>
                  <a:lnTo>
                    <a:pt x="35964" y="61209"/>
                  </a:lnTo>
                  <a:lnTo>
                    <a:pt x="35039" y="61581"/>
                  </a:lnTo>
                  <a:lnTo>
                    <a:pt x="34091" y="61922"/>
                  </a:lnTo>
                  <a:lnTo>
                    <a:pt x="33122" y="62232"/>
                  </a:lnTo>
                  <a:lnTo>
                    <a:pt x="32131" y="62511"/>
                  </a:lnTo>
                  <a:lnTo>
                    <a:pt x="31121" y="62761"/>
                  </a:lnTo>
                  <a:lnTo>
                    <a:pt x="30091" y="62982"/>
                  </a:lnTo>
                  <a:lnTo>
                    <a:pt x="29042" y="63173"/>
                  </a:lnTo>
                  <a:lnTo>
                    <a:pt x="27973" y="63335"/>
                  </a:lnTo>
                  <a:lnTo>
                    <a:pt x="26884" y="63467"/>
                  </a:lnTo>
                  <a:lnTo>
                    <a:pt x="25776" y="63570"/>
                  </a:lnTo>
                  <a:lnTo>
                    <a:pt x="24648" y="63644"/>
                  </a:lnTo>
                  <a:lnTo>
                    <a:pt x="23501" y="636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569395" y="4143715"/>
              <a:ext cx="60315" cy="62811"/>
            </a:xfrm>
            <a:custGeom>
              <a:avLst/>
              <a:pathLst>
                <a:path w="60315" h="62811">
                  <a:moveTo>
                    <a:pt x="44043" y="62811"/>
                  </a:moveTo>
                  <a:lnTo>
                    <a:pt x="33211" y="36733"/>
                  </a:lnTo>
                  <a:lnTo>
                    <a:pt x="13551" y="36733"/>
                  </a:lnTo>
                  <a:lnTo>
                    <a:pt x="8514" y="62811"/>
                  </a:lnTo>
                  <a:lnTo>
                    <a:pt x="0" y="62811"/>
                  </a:lnTo>
                  <a:lnTo>
                    <a:pt x="12170" y="0"/>
                  </a:lnTo>
                  <a:lnTo>
                    <a:pt x="39452" y="0"/>
                  </a:lnTo>
                  <a:lnTo>
                    <a:pt x="40371" y="11"/>
                  </a:lnTo>
                  <a:lnTo>
                    <a:pt x="41274" y="46"/>
                  </a:lnTo>
                  <a:lnTo>
                    <a:pt x="42161" y="104"/>
                  </a:lnTo>
                  <a:lnTo>
                    <a:pt x="43032" y="185"/>
                  </a:lnTo>
                  <a:lnTo>
                    <a:pt x="43887" y="289"/>
                  </a:lnTo>
                  <a:lnTo>
                    <a:pt x="44726" y="417"/>
                  </a:lnTo>
                  <a:lnTo>
                    <a:pt x="45549" y="567"/>
                  </a:lnTo>
                  <a:lnTo>
                    <a:pt x="46356" y="741"/>
                  </a:lnTo>
                  <a:lnTo>
                    <a:pt x="47147" y="938"/>
                  </a:lnTo>
                  <a:lnTo>
                    <a:pt x="47922" y="1159"/>
                  </a:lnTo>
                  <a:lnTo>
                    <a:pt x="48677" y="1392"/>
                  </a:lnTo>
                  <a:lnTo>
                    <a:pt x="49411" y="1645"/>
                  </a:lnTo>
                  <a:lnTo>
                    <a:pt x="50122" y="1920"/>
                  </a:lnTo>
                  <a:lnTo>
                    <a:pt x="50811" y="2214"/>
                  </a:lnTo>
                  <a:lnTo>
                    <a:pt x="51477" y="2529"/>
                  </a:lnTo>
                  <a:lnTo>
                    <a:pt x="52121" y="2865"/>
                  </a:lnTo>
                  <a:lnTo>
                    <a:pt x="52743" y="3221"/>
                  </a:lnTo>
                  <a:lnTo>
                    <a:pt x="53343" y="3598"/>
                  </a:lnTo>
                  <a:lnTo>
                    <a:pt x="53920" y="3995"/>
                  </a:lnTo>
                  <a:lnTo>
                    <a:pt x="54475" y="4413"/>
                  </a:lnTo>
                  <a:lnTo>
                    <a:pt x="55015" y="4850"/>
                  </a:lnTo>
                  <a:lnTo>
                    <a:pt x="55531" y="5306"/>
                  </a:lnTo>
                  <a:lnTo>
                    <a:pt x="56021" y="5781"/>
                  </a:lnTo>
                  <a:lnTo>
                    <a:pt x="56486" y="6274"/>
                  </a:lnTo>
                  <a:lnTo>
                    <a:pt x="56927" y="6787"/>
                  </a:lnTo>
                  <a:lnTo>
                    <a:pt x="57342" y="7318"/>
                  </a:lnTo>
                  <a:lnTo>
                    <a:pt x="57733" y="7867"/>
                  </a:lnTo>
                  <a:lnTo>
                    <a:pt x="58098" y="8436"/>
                  </a:lnTo>
                  <a:lnTo>
                    <a:pt x="58439" y="9023"/>
                  </a:lnTo>
                  <a:lnTo>
                    <a:pt x="58754" y="9629"/>
                  </a:lnTo>
                  <a:lnTo>
                    <a:pt x="59051" y="10243"/>
                  </a:lnTo>
                  <a:lnTo>
                    <a:pt x="59316" y="10873"/>
                  </a:lnTo>
                  <a:lnTo>
                    <a:pt x="59550" y="11520"/>
                  </a:lnTo>
                  <a:lnTo>
                    <a:pt x="59753" y="12182"/>
                  </a:lnTo>
                  <a:lnTo>
                    <a:pt x="59925" y="12861"/>
                  </a:lnTo>
                  <a:lnTo>
                    <a:pt x="60065" y="13555"/>
                  </a:lnTo>
                  <a:lnTo>
                    <a:pt x="60174" y="14266"/>
                  </a:lnTo>
                  <a:lnTo>
                    <a:pt x="60252" y="14992"/>
                  </a:lnTo>
                  <a:lnTo>
                    <a:pt x="60299" y="15735"/>
                  </a:lnTo>
                  <a:lnTo>
                    <a:pt x="60315" y="16494"/>
                  </a:lnTo>
                  <a:lnTo>
                    <a:pt x="60267" y="18135"/>
                  </a:lnTo>
                  <a:lnTo>
                    <a:pt x="60122" y="19707"/>
                  </a:lnTo>
                  <a:lnTo>
                    <a:pt x="59881" y="21209"/>
                  </a:lnTo>
                  <a:lnTo>
                    <a:pt x="59544" y="22642"/>
                  </a:lnTo>
                  <a:lnTo>
                    <a:pt x="59111" y="24005"/>
                  </a:lnTo>
                  <a:lnTo>
                    <a:pt x="58582" y="25299"/>
                  </a:lnTo>
                  <a:lnTo>
                    <a:pt x="57956" y="26523"/>
                  </a:lnTo>
                  <a:lnTo>
                    <a:pt x="57233" y="27678"/>
                  </a:lnTo>
                  <a:lnTo>
                    <a:pt x="56415" y="28763"/>
                  </a:lnTo>
                  <a:lnTo>
                    <a:pt x="55500" y="29778"/>
                  </a:lnTo>
                  <a:lnTo>
                    <a:pt x="54491" y="30723"/>
                  </a:lnTo>
                  <a:lnTo>
                    <a:pt x="53391" y="31595"/>
                  </a:lnTo>
                  <a:lnTo>
                    <a:pt x="52198" y="32395"/>
                  </a:lnTo>
                  <a:lnTo>
                    <a:pt x="50914" y="33123"/>
                  </a:lnTo>
                  <a:lnTo>
                    <a:pt x="49538" y="33779"/>
                  </a:lnTo>
                  <a:lnTo>
                    <a:pt x="48070" y="34363"/>
                  </a:lnTo>
                  <a:lnTo>
                    <a:pt x="46510" y="34874"/>
                  </a:lnTo>
                  <a:lnTo>
                    <a:pt x="44858" y="35313"/>
                  </a:lnTo>
                  <a:lnTo>
                    <a:pt x="43115" y="35680"/>
                  </a:lnTo>
                  <a:lnTo>
                    <a:pt x="41280" y="35975"/>
                  </a:lnTo>
                  <a:lnTo>
                    <a:pt x="53227" y="62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584284" y="4150536"/>
              <a:ext cx="36777" cy="23181"/>
            </a:xfrm>
            <a:custGeom>
              <a:avLst/>
              <a:pathLst>
                <a:path w="36777" h="23181">
                  <a:moveTo>
                    <a:pt x="20506" y="23181"/>
                  </a:moveTo>
                  <a:lnTo>
                    <a:pt x="22080" y="23147"/>
                  </a:lnTo>
                  <a:lnTo>
                    <a:pt x="23575" y="23047"/>
                  </a:lnTo>
                  <a:lnTo>
                    <a:pt x="24990" y="22880"/>
                  </a:lnTo>
                  <a:lnTo>
                    <a:pt x="26326" y="22646"/>
                  </a:lnTo>
                  <a:lnTo>
                    <a:pt x="27583" y="22345"/>
                  </a:lnTo>
                  <a:lnTo>
                    <a:pt x="28760" y="21977"/>
                  </a:lnTo>
                  <a:lnTo>
                    <a:pt x="29858" y="21542"/>
                  </a:lnTo>
                  <a:lnTo>
                    <a:pt x="30877" y="21041"/>
                  </a:lnTo>
                  <a:lnTo>
                    <a:pt x="31816" y="20472"/>
                  </a:lnTo>
                  <a:lnTo>
                    <a:pt x="32676" y="19837"/>
                  </a:lnTo>
                  <a:lnTo>
                    <a:pt x="33455" y="19132"/>
                  </a:lnTo>
                  <a:lnTo>
                    <a:pt x="34152" y="18373"/>
                  </a:lnTo>
                  <a:lnTo>
                    <a:pt x="34767" y="17560"/>
                  </a:lnTo>
                  <a:lnTo>
                    <a:pt x="35301" y="16692"/>
                  </a:lnTo>
                  <a:lnTo>
                    <a:pt x="35752" y="15769"/>
                  </a:lnTo>
                  <a:lnTo>
                    <a:pt x="36121" y="14793"/>
                  </a:lnTo>
                  <a:lnTo>
                    <a:pt x="36408" y="13761"/>
                  </a:lnTo>
                  <a:lnTo>
                    <a:pt x="36613" y="12676"/>
                  </a:lnTo>
                  <a:lnTo>
                    <a:pt x="36736" y="11536"/>
                  </a:lnTo>
                  <a:lnTo>
                    <a:pt x="36777" y="10342"/>
                  </a:lnTo>
                  <a:lnTo>
                    <a:pt x="36744" y="9366"/>
                  </a:lnTo>
                  <a:lnTo>
                    <a:pt x="36643" y="8437"/>
                  </a:lnTo>
                  <a:lnTo>
                    <a:pt x="36476" y="7555"/>
                  </a:lnTo>
                  <a:lnTo>
                    <a:pt x="36242" y="6718"/>
                  </a:lnTo>
                  <a:lnTo>
                    <a:pt x="35941" y="5928"/>
                  </a:lnTo>
                  <a:lnTo>
                    <a:pt x="35573" y="5185"/>
                  </a:lnTo>
                  <a:lnTo>
                    <a:pt x="35139" y="4488"/>
                  </a:lnTo>
                  <a:lnTo>
                    <a:pt x="34637" y="3837"/>
                  </a:lnTo>
                  <a:lnTo>
                    <a:pt x="34069" y="3232"/>
                  </a:lnTo>
                  <a:lnTo>
                    <a:pt x="33434" y="2674"/>
                  </a:lnTo>
                  <a:lnTo>
                    <a:pt x="32741" y="2166"/>
                  </a:lnTo>
                  <a:lnTo>
                    <a:pt x="31982" y="1711"/>
                  </a:lnTo>
                  <a:lnTo>
                    <a:pt x="31157" y="1310"/>
                  </a:lnTo>
                  <a:lnTo>
                    <a:pt x="30267" y="962"/>
                  </a:lnTo>
                  <a:lnTo>
                    <a:pt x="29310" y="668"/>
                  </a:lnTo>
                  <a:lnTo>
                    <a:pt x="28287" y="427"/>
                  </a:lnTo>
                  <a:lnTo>
                    <a:pt x="27199" y="240"/>
                  </a:lnTo>
                  <a:lnTo>
                    <a:pt x="26044" y="106"/>
                  </a:lnTo>
                  <a:lnTo>
                    <a:pt x="24824" y="26"/>
                  </a:lnTo>
                  <a:lnTo>
                    <a:pt x="23537" y="0"/>
                  </a:lnTo>
                  <a:lnTo>
                    <a:pt x="4502" y="0"/>
                  </a:lnTo>
                  <a:lnTo>
                    <a:pt x="0" y="231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636130" y="4143715"/>
              <a:ext cx="20729" cy="62811"/>
            </a:xfrm>
            <a:custGeom>
              <a:avLst/>
              <a:pathLst>
                <a:path w="20729" h="62811">
                  <a:moveTo>
                    <a:pt x="0" y="62811"/>
                  </a:moveTo>
                  <a:lnTo>
                    <a:pt x="12214" y="0"/>
                  </a:lnTo>
                  <a:lnTo>
                    <a:pt x="20729" y="0"/>
                  </a:lnTo>
                  <a:lnTo>
                    <a:pt x="8514" y="62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662922" y="4142779"/>
              <a:ext cx="61385" cy="64639"/>
            </a:xfrm>
            <a:custGeom>
              <a:avLst/>
              <a:pathLst>
                <a:path w="61385" h="64639">
                  <a:moveTo>
                    <a:pt x="55500" y="48724"/>
                  </a:moveTo>
                  <a:lnTo>
                    <a:pt x="55058" y="49372"/>
                  </a:lnTo>
                  <a:lnTo>
                    <a:pt x="54605" y="50012"/>
                  </a:lnTo>
                  <a:lnTo>
                    <a:pt x="54141" y="50645"/>
                  </a:lnTo>
                  <a:lnTo>
                    <a:pt x="53667" y="51271"/>
                  </a:lnTo>
                  <a:lnTo>
                    <a:pt x="53182" y="51889"/>
                  </a:lnTo>
                  <a:lnTo>
                    <a:pt x="52686" y="52501"/>
                  </a:lnTo>
                  <a:lnTo>
                    <a:pt x="52180" y="53105"/>
                  </a:lnTo>
                  <a:lnTo>
                    <a:pt x="51663" y="53703"/>
                  </a:lnTo>
                  <a:lnTo>
                    <a:pt x="51135" y="54293"/>
                  </a:lnTo>
                  <a:lnTo>
                    <a:pt x="50597" y="54876"/>
                  </a:lnTo>
                  <a:lnTo>
                    <a:pt x="50045" y="55449"/>
                  </a:lnTo>
                  <a:lnTo>
                    <a:pt x="49477" y="56007"/>
                  </a:lnTo>
                  <a:lnTo>
                    <a:pt x="48893" y="56550"/>
                  </a:lnTo>
                  <a:lnTo>
                    <a:pt x="48293" y="57080"/>
                  </a:lnTo>
                  <a:lnTo>
                    <a:pt x="47677" y="57595"/>
                  </a:lnTo>
                  <a:lnTo>
                    <a:pt x="47044" y="58096"/>
                  </a:lnTo>
                  <a:lnTo>
                    <a:pt x="46396" y="58583"/>
                  </a:lnTo>
                  <a:lnTo>
                    <a:pt x="45732" y="59056"/>
                  </a:lnTo>
                  <a:lnTo>
                    <a:pt x="45052" y="59514"/>
                  </a:lnTo>
                  <a:lnTo>
                    <a:pt x="44355" y="59958"/>
                  </a:lnTo>
                  <a:lnTo>
                    <a:pt x="43650" y="60378"/>
                  </a:lnTo>
                  <a:lnTo>
                    <a:pt x="42924" y="60780"/>
                  </a:lnTo>
                  <a:lnTo>
                    <a:pt x="42177" y="61166"/>
                  </a:lnTo>
                  <a:lnTo>
                    <a:pt x="41410" y="61534"/>
                  </a:lnTo>
                  <a:lnTo>
                    <a:pt x="40622" y="61886"/>
                  </a:lnTo>
                  <a:lnTo>
                    <a:pt x="39814" y="62221"/>
                  </a:lnTo>
                  <a:lnTo>
                    <a:pt x="38985" y="62539"/>
                  </a:lnTo>
                  <a:lnTo>
                    <a:pt x="38136" y="62840"/>
                  </a:lnTo>
                  <a:lnTo>
                    <a:pt x="37266" y="63124"/>
                  </a:lnTo>
                  <a:lnTo>
                    <a:pt x="36376" y="63391"/>
                  </a:lnTo>
                  <a:lnTo>
                    <a:pt x="35471" y="63628"/>
                  </a:lnTo>
                  <a:lnTo>
                    <a:pt x="34541" y="63840"/>
                  </a:lnTo>
                  <a:lnTo>
                    <a:pt x="33585" y="64027"/>
                  </a:lnTo>
                  <a:lnTo>
                    <a:pt x="32603" y="64190"/>
                  </a:lnTo>
                  <a:lnTo>
                    <a:pt x="31595" y="64327"/>
                  </a:lnTo>
                  <a:lnTo>
                    <a:pt x="30561" y="64439"/>
                  </a:lnTo>
                  <a:lnTo>
                    <a:pt x="29501" y="64527"/>
                  </a:lnTo>
                  <a:lnTo>
                    <a:pt x="28416" y="64589"/>
                  </a:lnTo>
                  <a:lnTo>
                    <a:pt x="27305" y="64626"/>
                  </a:lnTo>
                  <a:lnTo>
                    <a:pt x="26167" y="64639"/>
                  </a:lnTo>
                  <a:lnTo>
                    <a:pt x="24864" y="64618"/>
                  </a:lnTo>
                  <a:lnTo>
                    <a:pt x="23594" y="64557"/>
                  </a:lnTo>
                  <a:lnTo>
                    <a:pt x="22357" y="64454"/>
                  </a:lnTo>
                  <a:lnTo>
                    <a:pt x="21153" y="64311"/>
                  </a:lnTo>
                  <a:lnTo>
                    <a:pt x="19982" y="64126"/>
                  </a:lnTo>
                  <a:lnTo>
                    <a:pt x="18844" y="63901"/>
                  </a:lnTo>
                  <a:lnTo>
                    <a:pt x="17739" y="63634"/>
                  </a:lnTo>
                  <a:lnTo>
                    <a:pt x="16667" y="63326"/>
                  </a:lnTo>
                  <a:lnTo>
                    <a:pt x="15628" y="62978"/>
                  </a:lnTo>
                  <a:lnTo>
                    <a:pt x="14621" y="62588"/>
                  </a:lnTo>
                  <a:lnTo>
                    <a:pt x="13657" y="62163"/>
                  </a:lnTo>
                  <a:lnTo>
                    <a:pt x="12726" y="61709"/>
                  </a:lnTo>
                  <a:lnTo>
                    <a:pt x="11828" y="61225"/>
                  </a:lnTo>
                  <a:lnTo>
                    <a:pt x="10962" y="60712"/>
                  </a:lnTo>
                  <a:lnTo>
                    <a:pt x="10130" y="60170"/>
                  </a:lnTo>
                  <a:lnTo>
                    <a:pt x="9331" y="59598"/>
                  </a:lnTo>
                  <a:lnTo>
                    <a:pt x="8564" y="58997"/>
                  </a:lnTo>
                  <a:lnTo>
                    <a:pt x="7831" y="58366"/>
                  </a:lnTo>
                  <a:lnTo>
                    <a:pt x="7131" y="57706"/>
                  </a:lnTo>
                  <a:lnTo>
                    <a:pt x="6463" y="57016"/>
                  </a:lnTo>
                  <a:lnTo>
                    <a:pt x="5829" y="56291"/>
                  </a:lnTo>
                  <a:lnTo>
                    <a:pt x="5228" y="55541"/>
                  </a:lnTo>
                  <a:lnTo>
                    <a:pt x="4659" y="54768"/>
                  </a:lnTo>
                  <a:lnTo>
                    <a:pt x="4124" y="53970"/>
                  </a:lnTo>
                  <a:lnTo>
                    <a:pt x="3622" y="53149"/>
                  </a:lnTo>
                  <a:lnTo>
                    <a:pt x="3152" y="52303"/>
                  </a:lnTo>
                  <a:lnTo>
                    <a:pt x="2716" y="51433"/>
                  </a:lnTo>
                  <a:lnTo>
                    <a:pt x="2312" y="50539"/>
                  </a:lnTo>
                  <a:lnTo>
                    <a:pt x="1942" y="49622"/>
                  </a:lnTo>
                  <a:lnTo>
                    <a:pt x="1604" y="48680"/>
                  </a:lnTo>
                  <a:lnTo>
                    <a:pt x="1299" y="47710"/>
                  </a:lnTo>
                  <a:lnTo>
                    <a:pt x="1027" y="46727"/>
                  </a:lnTo>
                  <a:lnTo>
                    <a:pt x="786" y="45731"/>
                  </a:lnTo>
                  <a:lnTo>
                    <a:pt x="577" y="44721"/>
                  </a:lnTo>
                  <a:lnTo>
                    <a:pt x="401" y="43698"/>
                  </a:lnTo>
                  <a:lnTo>
                    <a:pt x="256" y="42661"/>
                  </a:lnTo>
                  <a:lnTo>
                    <a:pt x="144" y="41612"/>
                  </a:lnTo>
                  <a:lnTo>
                    <a:pt x="64" y="40548"/>
                  </a:lnTo>
                  <a:lnTo>
                    <a:pt x="16" y="39472"/>
                  </a:lnTo>
                  <a:lnTo>
                    <a:pt x="0" y="38382"/>
                  </a:lnTo>
                  <a:lnTo>
                    <a:pt x="12" y="37282"/>
                  </a:lnTo>
                  <a:lnTo>
                    <a:pt x="48" y="36192"/>
                  </a:lnTo>
                  <a:lnTo>
                    <a:pt x="108" y="35113"/>
                  </a:lnTo>
                  <a:lnTo>
                    <a:pt x="192" y="34045"/>
                  </a:lnTo>
                  <a:lnTo>
                    <a:pt x="300" y="32988"/>
                  </a:lnTo>
                  <a:lnTo>
                    <a:pt x="433" y="31941"/>
                  </a:lnTo>
                  <a:lnTo>
                    <a:pt x="589" y="30905"/>
                  </a:lnTo>
                  <a:lnTo>
                    <a:pt x="770" y="29880"/>
                  </a:lnTo>
                  <a:lnTo>
                    <a:pt x="974" y="28865"/>
                  </a:lnTo>
                  <a:lnTo>
                    <a:pt x="1203" y="27861"/>
                  </a:lnTo>
                  <a:lnTo>
                    <a:pt x="1454" y="26870"/>
                  </a:lnTo>
                  <a:lnTo>
                    <a:pt x="1726" y="25894"/>
                  </a:lnTo>
                  <a:lnTo>
                    <a:pt x="2018" y="24934"/>
                  </a:lnTo>
                  <a:lnTo>
                    <a:pt x="2330" y="23988"/>
                  </a:lnTo>
                  <a:lnTo>
                    <a:pt x="2663" y="23058"/>
                  </a:lnTo>
                  <a:lnTo>
                    <a:pt x="3017" y="22143"/>
                  </a:lnTo>
                  <a:lnTo>
                    <a:pt x="3391" y="21243"/>
                  </a:lnTo>
                  <a:lnTo>
                    <a:pt x="3785" y="20358"/>
                  </a:lnTo>
                  <a:lnTo>
                    <a:pt x="4200" y="19488"/>
                  </a:lnTo>
                  <a:lnTo>
                    <a:pt x="4636" y="18633"/>
                  </a:lnTo>
                  <a:lnTo>
                    <a:pt x="5091" y="17786"/>
                  </a:lnTo>
                  <a:lnTo>
                    <a:pt x="5567" y="16956"/>
                  </a:lnTo>
                  <a:lnTo>
                    <a:pt x="6061" y="16142"/>
                  </a:lnTo>
                  <a:lnTo>
                    <a:pt x="6576" y="15345"/>
                  </a:lnTo>
                  <a:lnTo>
                    <a:pt x="7110" y="14566"/>
                  </a:lnTo>
                  <a:lnTo>
                    <a:pt x="7664" y="13803"/>
                  </a:lnTo>
                  <a:lnTo>
                    <a:pt x="8237" y="13057"/>
                  </a:lnTo>
                  <a:lnTo>
                    <a:pt x="8830" y="12328"/>
                  </a:lnTo>
                  <a:lnTo>
                    <a:pt x="9442" y="11616"/>
                  </a:lnTo>
                  <a:lnTo>
                    <a:pt x="10074" y="10921"/>
                  </a:lnTo>
                  <a:lnTo>
                    <a:pt x="10724" y="10237"/>
                  </a:lnTo>
                  <a:lnTo>
                    <a:pt x="11390" y="9573"/>
                  </a:lnTo>
                  <a:lnTo>
                    <a:pt x="12072" y="8931"/>
                  </a:lnTo>
                  <a:lnTo>
                    <a:pt x="12770" y="8311"/>
                  </a:lnTo>
                  <a:lnTo>
                    <a:pt x="13485" y="7712"/>
                  </a:lnTo>
                  <a:lnTo>
                    <a:pt x="14215" y="7134"/>
                  </a:lnTo>
                  <a:lnTo>
                    <a:pt x="14961" y="6578"/>
                  </a:lnTo>
                  <a:lnTo>
                    <a:pt x="15723" y="6043"/>
                  </a:lnTo>
                  <a:lnTo>
                    <a:pt x="16502" y="5529"/>
                  </a:lnTo>
                  <a:lnTo>
                    <a:pt x="17296" y="5037"/>
                  </a:lnTo>
                  <a:lnTo>
                    <a:pt x="18115" y="4567"/>
                  </a:lnTo>
                  <a:lnTo>
                    <a:pt x="18947" y="4119"/>
                  </a:lnTo>
                  <a:lnTo>
                    <a:pt x="19794" y="3693"/>
                  </a:lnTo>
                  <a:lnTo>
                    <a:pt x="20656" y="3289"/>
                  </a:lnTo>
                  <a:lnTo>
                    <a:pt x="21531" y="2908"/>
                  </a:lnTo>
                  <a:lnTo>
                    <a:pt x="22421" y="2549"/>
                  </a:lnTo>
                  <a:lnTo>
                    <a:pt x="23325" y="2213"/>
                  </a:lnTo>
                  <a:lnTo>
                    <a:pt x="24243" y="1899"/>
                  </a:lnTo>
                  <a:lnTo>
                    <a:pt x="25176" y="1607"/>
                  </a:lnTo>
                  <a:lnTo>
                    <a:pt x="26123" y="1337"/>
                  </a:lnTo>
                  <a:lnTo>
                    <a:pt x="27083" y="1083"/>
                  </a:lnTo>
                  <a:lnTo>
                    <a:pt x="28054" y="855"/>
                  </a:lnTo>
                  <a:lnTo>
                    <a:pt x="29037" y="655"/>
                  </a:lnTo>
                  <a:lnTo>
                    <a:pt x="30031" y="481"/>
                  </a:lnTo>
                  <a:lnTo>
                    <a:pt x="31038" y="334"/>
                  </a:lnTo>
                  <a:lnTo>
                    <a:pt x="32055" y="213"/>
                  </a:lnTo>
                  <a:lnTo>
                    <a:pt x="33085" y="120"/>
                  </a:lnTo>
                  <a:lnTo>
                    <a:pt x="34126" y="53"/>
                  </a:lnTo>
                  <a:lnTo>
                    <a:pt x="35178" y="13"/>
                  </a:lnTo>
                  <a:lnTo>
                    <a:pt x="36242" y="0"/>
                  </a:lnTo>
                  <a:lnTo>
                    <a:pt x="37378" y="13"/>
                  </a:lnTo>
                  <a:lnTo>
                    <a:pt x="38485" y="53"/>
                  </a:lnTo>
                  <a:lnTo>
                    <a:pt x="39564" y="120"/>
                  </a:lnTo>
                  <a:lnTo>
                    <a:pt x="40614" y="213"/>
                  </a:lnTo>
                  <a:lnTo>
                    <a:pt x="41636" y="334"/>
                  </a:lnTo>
                  <a:lnTo>
                    <a:pt x="42629" y="481"/>
                  </a:lnTo>
                  <a:lnTo>
                    <a:pt x="43594" y="655"/>
                  </a:lnTo>
                  <a:lnTo>
                    <a:pt x="44530" y="855"/>
                  </a:lnTo>
                  <a:lnTo>
                    <a:pt x="45438" y="1083"/>
                  </a:lnTo>
                  <a:lnTo>
                    <a:pt x="46317" y="1337"/>
                  </a:lnTo>
                  <a:lnTo>
                    <a:pt x="47169" y="1604"/>
                  </a:lnTo>
                  <a:lnTo>
                    <a:pt x="47997" y="1888"/>
                  </a:lnTo>
                  <a:lnTo>
                    <a:pt x="48799" y="2189"/>
                  </a:lnTo>
                  <a:lnTo>
                    <a:pt x="49577" y="2507"/>
                  </a:lnTo>
                  <a:lnTo>
                    <a:pt x="50329" y="2841"/>
                  </a:lnTo>
                  <a:lnTo>
                    <a:pt x="51057" y="3193"/>
                  </a:lnTo>
                  <a:lnTo>
                    <a:pt x="51759" y="3562"/>
                  </a:lnTo>
                  <a:lnTo>
                    <a:pt x="52437" y="3947"/>
                  </a:lnTo>
                  <a:lnTo>
                    <a:pt x="53089" y="4350"/>
                  </a:lnTo>
                  <a:lnTo>
                    <a:pt x="53717" y="4769"/>
                  </a:lnTo>
                  <a:lnTo>
                    <a:pt x="54320" y="5204"/>
                  </a:lnTo>
                  <a:lnTo>
                    <a:pt x="54899" y="5650"/>
                  </a:lnTo>
                  <a:lnTo>
                    <a:pt x="55454" y="6109"/>
                  </a:lnTo>
                  <a:lnTo>
                    <a:pt x="55985" y="6581"/>
                  </a:lnTo>
                  <a:lnTo>
                    <a:pt x="56492" y="7065"/>
                  </a:lnTo>
                  <a:lnTo>
                    <a:pt x="56975" y="7562"/>
                  </a:lnTo>
                  <a:lnTo>
                    <a:pt x="57434" y="8071"/>
                  </a:lnTo>
                  <a:lnTo>
                    <a:pt x="57868" y="8593"/>
                  </a:lnTo>
                  <a:lnTo>
                    <a:pt x="58279" y="9127"/>
                  </a:lnTo>
                  <a:lnTo>
                    <a:pt x="58665" y="9673"/>
                  </a:lnTo>
                  <a:lnTo>
                    <a:pt x="59030" y="10228"/>
                  </a:lnTo>
                  <a:lnTo>
                    <a:pt x="59373" y="10786"/>
                  </a:lnTo>
                  <a:lnTo>
                    <a:pt x="59696" y="11348"/>
                  </a:lnTo>
                  <a:lnTo>
                    <a:pt x="59999" y="11913"/>
                  </a:lnTo>
                  <a:lnTo>
                    <a:pt x="60281" y="12482"/>
                  </a:lnTo>
                  <a:lnTo>
                    <a:pt x="60543" y="13054"/>
                  </a:lnTo>
                  <a:lnTo>
                    <a:pt x="60784" y="13630"/>
                  </a:lnTo>
                  <a:lnTo>
                    <a:pt x="61005" y="14209"/>
                  </a:lnTo>
                  <a:lnTo>
                    <a:pt x="61205" y="14793"/>
                  </a:lnTo>
                  <a:lnTo>
                    <a:pt x="61385" y="15379"/>
                  </a:lnTo>
                  <a:lnTo>
                    <a:pt x="53360" y="17831"/>
                  </a:lnTo>
                  <a:lnTo>
                    <a:pt x="53220" y="17414"/>
                  </a:lnTo>
                  <a:lnTo>
                    <a:pt x="53064" y="17000"/>
                  </a:lnTo>
                  <a:lnTo>
                    <a:pt x="52895" y="16590"/>
                  </a:lnTo>
                  <a:lnTo>
                    <a:pt x="52711" y="16183"/>
                  </a:lnTo>
                  <a:lnTo>
                    <a:pt x="52513" y="15780"/>
                  </a:lnTo>
                  <a:lnTo>
                    <a:pt x="52301" y="15381"/>
                  </a:lnTo>
                  <a:lnTo>
                    <a:pt x="52075" y="14985"/>
                  </a:lnTo>
                  <a:lnTo>
                    <a:pt x="51834" y="14593"/>
                  </a:lnTo>
                  <a:lnTo>
                    <a:pt x="51579" y="14204"/>
                  </a:lnTo>
                  <a:lnTo>
                    <a:pt x="51310" y="13819"/>
                  </a:lnTo>
                  <a:lnTo>
                    <a:pt x="51025" y="13431"/>
                  </a:lnTo>
                  <a:lnTo>
                    <a:pt x="50725" y="13052"/>
                  </a:lnTo>
                  <a:lnTo>
                    <a:pt x="50408" y="12682"/>
                  </a:lnTo>
                  <a:lnTo>
                    <a:pt x="50076" y="12321"/>
                  </a:lnTo>
                  <a:lnTo>
                    <a:pt x="49727" y="11969"/>
                  </a:lnTo>
                  <a:lnTo>
                    <a:pt x="49363" y="11626"/>
                  </a:lnTo>
                  <a:lnTo>
                    <a:pt x="48982" y="11291"/>
                  </a:lnTo>
                  <a:lnTo>
                    <a:pt x="48585" y="10966"/>
                  </a:lnTo>
                  <a:lnTo>
                    <a:pt x="48172" y="10649"/>
                  </a:lnTo>
                  <a:lnTo>
                    <a:pt x="47743" y="10342"/>
                  </a:lnTo>
                  <a:lnTo>
                    <a:pt x="47307" y="10036"/>
                  </a:lnTo>
                  <a:lnTo>
                    <a:pt x="46854" y="9744"/>
                  </a:lnTo>
                  <a:lnTo>
                    <a:pt x="46383" y="9466"/>
                  </a:lnTo>
                  <a:lnTo>
                    <a:pt x="45896" y="9201"/>
                  </a:lnTo>
                  <a:lnTo>
                    <a:pt x="45392" y="8949"/>
                  </a:lnTo>
                  <a:lnTo>
                    <a:pt x="44871" y="8710"/>
                  </a:lnTo>
                  <a:lnTo>
                    <a:pt x="44333" y="8485"/>
                  </a:lnTo>
                  <a:lnTo>
                    <a:pt x="43778" y="8273"/>
                  </a:lnTo>
                  <a:lnTo>
                    <a:pt x="43206" y="8075"/>
                  </a:lnTo>
                  <a:lnTo>
                    <a:pt x="42617" y="7890"/>
                  </a:lnTo>
                  <a:lnTo>
                    <a:pt x="42019" y="7712"/>
                  </a:lnTo>
                  <a:lnTo>
                    <a:pt x="41403" y="7553"/>
                  </a:lnTo>
                  <a:lnTo>
                    <a:pt x="40767" y="7413"/>
                  </a:lnTo>
                  <a:lnTo>
                    <a:pt x="40113" y="7291"/>
                  </a:lnTo>
                  <a:lnTo>
                    <a:pt x="39441" y="7188"/>
                  </a:lnTo>
                  <a:lnTo>
                    <a:pt x="38749" y="7104"/>
                  </a:lnTo>
                  <a:lnTo>
                    <a:pt x="38039" y="7038"/>
                  </a:lnTo>
                  <a:lnTo>
                    <a:pt x="37310" y="6991"/>
                  </a:lnTo>
                  <a:lnTo>
                    <a:pt x="36563" y="6963"/>
                  </a:lnTo>
                  <a:lnTo>
                    <a:pt x="35796" y="6954"/>
                  </a:lnTo>
                  <a:lnTo>
                    <a:pt x="34509" y="6978"/>
                  </a:lnTo>
                  <a:lnTo>
                    <a:pt x="33250" y="7050"/>
                  </a:lnTo>
                  <a:lnTo>
                    <a:pt x="32020" y="7170"/>
                  </a:lnTo>
                  <a:lnTo>
                    <a:pt x="30818" y="7339"/>
                  </a:lnTo>
                  <a:lnTo>
                    <a:pt x="29644" y="7556"/>
                  </a:lnTo>
                  <a:lnTo>
                    <a:pt x="28500" y="7820"/>
                  </a:lnTo>
                  <a:lnTo>
                    <a:pt x="27383" y="8133"/>
                  </a:lnTo>
                  <a:lnTo>
                    <a:pt x="26296" y="8494"/>
                  </a:lnTo>
                  <a:lnTo>
                    <a:pt x="25237" y="8904"/>
                  </a:lnTo>
                  <a:lnTo>
                    <a:pt x="24206" y="9361"/>
                  </a:lnTo>
                  <a:lnTo>
                    <a:pt x="23205" y="9852"/>
                  </a:lnTo>
                  <a:lnTo>
                    <a:pt x="22235" y="10381"/>
                  </a:lnTo>
                  <a:lnTo>
                    <a:pt x="21297" y="10947"/>
                  </a:lnTo>
                  <a:lnTo>
                    <a:pt x="20390" y="11551"/>
                  </a:lnTo>
                  <a:lnTo>
                    <a:pt x="19514" y="12192"/>
                  </a:lnTo>
                  <a:lnTo>
                    <a:pt x="18669" y="12870"/>
                  </a:lnTo>
                  <a:lnTo>
                    <a:pt x="17856" y="13586"/>
                  </a:lnTo>
                  <a:lnTo>
                    <a:pt x="17073" y="14340"/>
                  </a:lnTo>
                  <a:lnTo>
                    <a:pt x="16322" y="15130"/>
                  </a:lnTo>
                  <a:lnTo>
                    <a:pt x="15602" y="15959"/>
                  </a:lnTo>
                  <a:lnTo>
                    <a:pt x="14915" y="16813"/>
                  </a:lnTo>
                  <a:lnTo>
                    <a:pt x="14261" y="17699"/>
                  </a:lnTo>
                  <a:lnTo>
                    <a:pt x="13642" y="18617"/>
                  </a:lnTo>
                  <a:lnTo>
                    <a:pt x="13056" y="19568"/>
                  </a:lnTo>
                  <a:lnTo>
                    <a:pt x="12504" y="20550"/>
                  </a:lnTo>
                  <a:lnTo>
                    <a:pt x="11986" y="21565"/>
                  </a:lnTo>
                  <a:lnTo>
                    <a:pt x="11502" y="22612"/>
                  </a:lnTo>
                  <a:lnTo>
                    <a:pt x="11051" y="23691"/>
                  </a:lnTo>
                  <a:lnTo>
                    <a:pt x="10635" y="24801"/>
                  </a:lnTo>
                  <a:lnTo>
                    <a:pt x="10253" y="25944"/>
                  </a:lnTo>
                  <a:lnTo>
                    <a:pt x="9905" y="27105"/>
                  </a:lnTo>
                  <a:lnTo>
                    <a:pt x="9595" y="28287"/>
                  </a:lnTo>
                  <a:lnTo>
                    <a:pt x="9320" y="29491"/>
                  </a:lnTo>
                  <a:lnTo>
                    <a:pt x="9083" y="30716"/>
                  </a:lnTo>
                  <a:lnTo>
                    <a:pt x="8882" y="31963"/>
                  </a:lnTo>
                  <a:lnTo>
                    <a:pt x="8717" y="33230"/>
                  </a:lnTo>
                  <a:lnTo>
                    <a:pt x="8589" y="34520"/>
                  </a:lnTo>
                  <a:lnTo>
                    <a:pt x="8498" y="35830"/>
                  </a:lnTo>
                  <a:lnTo>
                    <a:pt x="8443" y="37162"/>
                  </a:lnTo>
                  <a:lnTo>
                    <a:pt x="8425" y="38516"/>
                  </a:lnTo>
                  <a:lnTo>
                    <a:pt x="8437" y="39347"/>
                  </a:lnTo>
                  <a:lnTo>
                    <a:pt x="8471" y="40165"/>
                  </a:lnTo>
                  <a:lnTo>
                    <a:pt x="8529" y="40970"/>
                  </a:lnTo>
                  <a:lnTo>
                    <a:pt x="8610" y="41761"/>
                  </a:lnTo>
                  <a:lnTo>
                    <a:pt x="8715" y="42539"/>
                  </a:lnTo>
                  <a:lnTo>
                    <a:pt x="8842" y="43303"/>
                  </a:lnTo>
                  <a:lnTo>
                    <a:pt x="8993" y="44055"/>
                  </a:lnTo>
                  <a:lnTo>
                    <a:pt x="9167" y="44792"/>
                  </a:lnTo>
                  <a:lnTo>
                    <a:pt x="9364" y="45517"/>
                  </a:lnTo>
                  <a:lnTo>
                    <a:pt x="9584" y="46228"/>
                  </a:lnTo>
                  <a:lnTo>
                    <a:pt x="9827" y="46923"/>
                  </a:lnTo>
                  <a:lnTo>
                    <a:pt x="10092" y="47599"/>
                  </a:lnTo>
                  <a:lnTo>
                    <a:pt x="10380" y="48257"/>
                  </a:lnTo>
                  <a:lnTo>
                    <a:pt x="10690" y="48895"/>
                  </a:lnTo>
                  <a:lnTo>
                    <a:pt x="11022" y="49516"/>
                  </a:lnTo>
                  <a:lnTo>
                    <a:pt x="11376" y="50117"/>
                  </a:lnTo>
                  <a:lnTo>
                    <a:pt x="11753" y="50700"/>
                  </a:lnTo>
                  <a:lnTo>
                    <a:pt x="12152" y="51263"/>
                  </a:lnTo>
                  <a:lnTo>
                    <a:pt x="12573" y="51809"/>
                  </a:lnTo>
                  <a:lnTo>
                    <a:pt x="13017" y="52335"/>
                  </a:lnTo>
                  <a:lnTo>
                    <a:pt x="13491" y="52832"/>
                  </a:lnTo>
                  <a:lnTo>
                    <a:pt x="13988" y="53307"/>
                  </a:lnTo>
                  <a:lnTo>
                    <a:pt x="14508" y="53759"/>
                  </a:lnTo>
                  <a:lnTo>
                    <a:pt x="15049" y="54190"/>
                  </a:lnTo>
                  <a:lnTo>
                    <a:pt x="15613" y="54597"/>
                  </a:lnTo>
                  <a:lnTo>
                    <a:pt x="16199" y="54983"/>
                  </a:lnTo>
                  <a:lnTo>
                    <a:pt x="16808" y="55346"/>
                  </a:lnTo>
                  <a:lnTo>
                    <a:pt x="17439" y="55687"/>
                  </a:lnTo>
                  <a:lnTo>
                    <a:pt x="18092" y="56006"/>
                  </a:lnTo>
                  <a:lnTo>
                    <a:pt x="18767" y="56303"/>
                  </a:lnTo>
                  <a:lnTo>
                    <a:pt x="19465" y="56574"/>
                  </a:lnTo>
                  <a:lnTo>
                    <a:pt x="20185" y="56816"/>
                  </a:lnTo>
                  <a:lnTo>
                    <a:pt x="20927" y="57030"/>
                  </a:lnTo>
                  <a:lnTo>
                    <a:pt x="21692" y="57216"/>
                  </a:lnTo>
                  <a:lnTo>
                    <a:pt x="22478" y="57373"/>
                  </a:lnTo>
                  <a:lnTo>
                    <a:pt x="23288" y="57501"/>
                  </a:lnTo>
                  <a:lnTo>
                    <a:pt x="24119" y="57601"/>
                  </a:lnTo>
                  <a:lnTo>
                    <a:pt x="24973" y="57672"/>
                  </a:lnTo>
                  <a:lnTo>
                    <a:pt x="25849" y="57715"/>
                  </a:lnTo>
                  <a:lnTo>
                    <a:pt x="26747" y="57729"/>
                  </a:lnTo>
                  <a:lnTo>
                    <a:pt x="27543" y="57718"/>
                  </a:lnTo>
                  <a:lnTo>
                    <a:pt x="28325" y="57686"/>
                  </a:lnTo>
                  <a:lnTo>
                    <a:pt x="29094" y="57633"/>
                  </a:lnTo>
                  <a:lnTo>
                    <a:pt x="29850" y="57558"/>
                  </a:lnTo>
                  <a:lnTo>
                    <a:pt x="30592" y="57462"/>
                  </a:lnTo>
                  <a:lnTo>
                    <a:pt x="31321" y="57344"/>
                  </a:lnTo>
                  <a:lnTo>
                    <a:pt x="32036" y="57205"/>
                  </a:lnTo>
                  <a:lnTo>
                    <a:pt x="32738" y="57044"/>
                  </a:lnTo>
                  <a:lnTo>
                    <a:pt x="33427" y="56863"/>
                  </a:lnTo>
                  <a:lnTo>
                    <a:pt x="34102" y="56659"/>
                  </a:lnTo>
                  <a:lnTo>
                    <a:pt x="34765" y="56430"/>
                  </a:lnTo>
                  <a:lnTo>
                    <a:pt x="35417" y="56187"/>
                  </a:lnTo>
                  <a:lnTo>
                    <a:pt x="36056" y="55930"/>
                  </a:lnTo>
                  <a:lnTo>
                    <a:pt x="36684" y="55661"/>
                  </a:lnTo>
                  <a:lnTo>
                    <a:pt x="37301" y="55378"/>
                  </a:lnTo>
                  <a:lnTo>
                    <a:pt x="37906" y="55081"/>
                  </a:lnTo>
                  <a:lnTo>
                    <a:pt x="38499" y="54771"/>
                  </a:lnTo>
                  <a:lnTo>
                    <a:pt x="39081" y="54448"/>
                  </a:lnTo>
                  <a:lnTo>
                    <a:pt x="39651" y="54112"/>
                  </a:lnTo>
                  <a:lnTo>
                    <a:pt x="40210" y="53762"/>
                  </a:lnTo>
                  <a:lnTo>
                    <a:pt x="40765" y="53391"/>
                  </a:lnTo>
                  <a:lnTo>
                    <a:pt x="41308" y="53011"/>
                  </a:lnTo>
                  <a:lnTo>
                    <a:pt x="41839" y="52621"/>
                  </a:lnTo>
                  <a:lnTo>
                    <a:pt x="42357" y="52221"/>
                  </a:lnTo>
                  <a:lnTo>
                    <a:pt x="42862" y="51811"/>
                  </a:lnTo>
                  <a:lnTo>
                    <a:pt x="43355" y="51392"/>
                  </a:lnTo>
                  <a:lnTo>
                    <a:pt x="43836" y="50963"/>
                  </a:lnTo>
                  <a:lnTo>
                    <a:pt x="44304" y="50523"/>
                  </a:lnTo>
                  <a:lnTo>
                    <a:pt x="44759" y="50075"/>
                  </a:lnTo>
                  <a:lnTo>
                    <a:pt x="45202" y="49616"/>
                  </a:lnTo>
                  <a:lnTo>
                    <a:pt x="45643" y="49142"/>
                  </a:lnTo>
                  <a:lnTo>
                    <a:pt x="46073" y="48665"/>
                  </a:lnTo>
                  <a:lnTo>
                    <a:pt x="46492" y="48186"/>
                  </a:lnTo>
                  <a:lnTo>
                    <a:pt x="46900" y="47704"/>
                  </a:lnTo>
                  <a:lnTo>
                    <a:pt x="47298" y="47220"/>
                  </a:lnTo>
                  <a:lnTo>
                    <a:pt x="47685" y="46732"/>
                  </a:lnTo>
                  <a:lnTo>
                    <a:pt x="48061" y="46243"/>
                  </a:lnTo>
                  <a:lnTo>
                    <a:pt x="48426" y="45750"/>
                  </a:lnTo>
                  <a:lnTo>
                    <a:pt x="48781" y="45255"/>
                  </a:lnTo>
                  <a:lnTo>
                    <a:pt x="49125" y="44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727427" y="4143715"/>
              <a:ext cx="20729" cy="62811"/>
            </a:xfrm>
            <a:custGeom>
              <a:avLst/>
              <a:pathLst>
                <a:path w="20729" h="62811">
                  <a:moveTo>
                    <a:pt x="0" y="62811"/>
                  </a:moveTo>
                  <a:lnTo>
                    <a:pt x="12214" y="0"/>
                  </a:lnTo>
                  <a:lnTo>
                    <a:pt x="20729" y="0"/>
                  </a:lnTo>
                  <a:lnTo>
                    <a:pt x="8514" y="62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751990" y="4143715"/>
              <a:ext cx="54965" cy="62811"/>
            </a:xfrm>
            <a:custGeom>
              <a:avLst/>
              <a:pathLst>
                <a:path w="54965" h="62811">
                  <a:moveTo>
                    <a:pt x="12170" y="0"/>
                  </a:moveTo>
                  <a:lnTo>
                    <a:pt x="34905" y="0"/>
                  </a:lnTo>
                  <a:lnTo>
                    <a:pt x="35823" y="9"/>
                  </a:lnTo>
                  <a:lnTo>
                    <a:pt x="36722" y="39"/>
                  </a:lnTo>
                  <a:lnTo>
                    <a:pt x="37602" y="88"/>
                  </a:lnTo>
                  <a:lnTo>
                    <a:pt x="38464" y="156"/>
                  </a:lnTo>
                  <a:lnTo>
                    <a:pt x="39307" y="245"/>
                  </a:lnTo>
                  <a:lnTo>
                    <a:pt x="40131" y="353"/>
                  </a:lnTo>
                  <a:lnTo>
                    <a:pt x="40937" y="480"/>
                  </a:lnTo>
                  <a:lnTo>
                    <a:pt x="41724" y="627"/>
                  </a:lnTo>
                  <a:lnTo>
                    <a:pt x="42492" y="794"/>
                  </a:lnTo>
                  <a:lnTo>
                    <a:pt x="43241" y="980"/>
                  </a:lnTo>
                  <a:lnTo>
                    <a:pt x="43970" y="1185"/>
                  </a:lnTo>
                  <a:lnTo>
                    <a:pt x="44676" y="1408"/>
                  </a:lnTo>
                  <a:lnTo>
                    <a:pt x="45361" y="1649"/>
                  </a:lnTo>
                  <a:lnTo>
                    <a:pt x="46023" y="1907"/>
                  </a:lnTo>
                  <a:lnTo>
                    <a:pt x="46662" y="2184"/>
                  </a:lnTo>
                  <a:lnTo>
                    <a:pt x="47280" y="2478"/>
                  </a:lnTo>
                  <a:lnTo>
                    <a:pt x="47875" y="2790"/>
                  </a:lnTo>
                  <a:lnTo>
                    <a:pt x="48448" y="3120"/>
                  </a:lnTo>
                  <a:lnTo>
                    <a:pt x="48998" y="3468"/>
                  </a:lnTo>
                  <a:lnTo>
                    <a:pt x="49527" y="3833"/>
                  </a:lnTo>
                  <a:lnTo>
                    <a:pt x="50040" y="4207"/>
                  </a:lnTo>
                  <a:lnTo>
                    <a:pt x="50529" y="4598"/>
                  </a:lnTo>
                  <a:lnTo>
                    <a:pt x="50992" y="5006"/>
                  </a:lnTo>
                  <a:lnTo>
                    <a:pt x="51431" y="5431"/>
                  </a:lnTo>
                  <a:lnTo>
                    <a:pt x="51845" y="5873"/>
                  </a:lnTo>
                  <a:lnTo>
                    <a:pt x="52233" y="6331"/>
                  </a:lnTo>
                  <a:lnTo>
                    <a:pt x="52597" y="6807"/>
                  </a:lnTo>
                  <a:lnTo>
                    <a:pt x="52936" y="7300"/>
                  </a:lnTo>
                  <a:lnTo>
                    <a:pt x="53250" y="7809"/>
                  </a:lnTo>
                  <a:lnTo>
                    <a:pt x="53539" y="8336"/>
                  </a:lnTo>
                  <a:lnTo>
                    <a:pt x="53810" y="8877"/>
                  </a:lnTo>
                  <a:lnTo>
                    <a:pt x="54052" y="9432"/>
                  </a:lnTo>
                  <a:lnTo>
                    <a:pt x="54266" y="10001"/>
                  </a:lnTo>
                  <a:lnTo>
                    <a:pt x="54452" y="10583"/>
                  </a:lnTo>
                  <a:lnTo>
                    <a:pt x="54609" y="11178"/>
                  </a:lnTo>
                  <a:lnTo>
                    <a:pt x="54737" y="11786"/>
                  </a:lnTo>
                  <a:lnTo>
                    <a:pt x="54837" y="12408"/>
                  </a:lnTo>
                  <a:lnTo>
                    <a:pt x="54908" y="13043"/>
                  </a:lnTo>
                  <a:lnTo>
                    <a:pt x="54951" y="13692"/>
                  </a:lnTo>
                  <a:lnTo>
                    <a:pt x="54965" y="14354"/>
                  </a:lnTo>
                  <a:lnTo>
                    <a:pt x="54927" y="15628"/>
                  </a:lnTo>
                  <a:lnTo>
                    <a:pt x="54812" y="16849"/>
                  </a:lnTo>
                  <a:lnTo>
                    <a:pt x="54620" y="18014"/>
                  </a:lnTo>
                  <a:lnTo>
                    <a:pt x="54352" y="19126"/>
                  </a:lnTo>
                  <a:lnTo>
                    <a:pt x="54007" y="20183"/>
                  </a:lnTo>
                  <a:lnTo>
                    <a:pt x="53585" y="21185"/>
                  </a:lnTo>
                  <a:lnTo>
                    <a:pt x="53087" y="22133"/>
                  </a:lnTo>
                  <a:lnTo>
                    <a:pt x="52512" y="23027"/>
                  </a:lnTo>
                  <a:lnTo>
                    <a:pt x="51860" y="23867"/>
                  </a:lnTo>
                  <a:lnTo>
                    <a:pt x="51131" y="24652"/>
                  </a:lnTo>
                  <a:lnTo>
                    <a:pt x="50329" y="25376"/>
                  </a:lnTo>
                  <a:lnTo>
                    <a:pt x="49454" y="26051"/>
                  </a:lnTo>
                  <a:lnTo>
                    <a:pt x="48506" y="26678"/>
                  </a:lnTo>
                  <a:lnTo>
                    <a:pt x="47487" y="27255"/>
                  </a:lnTo>
                  <a:lnTo>
                    <a:pt x="46395" y="27783"/>
                  </a:lnTo>
                  <a:lnTo>
                    <a:pt x="45231" y="28263"/>
                  </a:lnTo>
                  <a:lnTo>
                    <a:pt x="43995" y="28693"/>
                  </a:lnTo>
                  <a:lnTo>
                    <a:pt x="42686" y="29074"/>
                  </a:lnTo>
                  <a:lnTo>
                    <a:pt x="41306" y="29406"/>
                  </a:lnTo>
                  <a:lnTo>
                    <a:pt x="39853" y="29689"/>
                  </a:lnTo>
                  <a:lnTo>
                    <a:pt x="40478" y="29803"/>
                  </a:lnTo>
                  <a:lnTo>
                    <a:pt x="41089" y="29932"/>
                  </a:lnTo>
                  <a:lnTo>
                    <a:pt x="41684" y="30074"/>
                  </a:lnTo>
                  <a:lnTo>
                    <a:pt x="42264" y="30231"/>
                  </a:lnTo>
                  <a:lnTo>
                    <a:pt x="42829" y="30402"/>
                  </a:lnTo>
                  <a:lnTo>
                    <a:pt x="43378" y="30588"/>
                  </a:lnTo>
                  <a:lnTo>
                    <a:pt x="43913" y="30787"/>
                  </a:lnTo>
                  <a:lnTo>
                    <a:pt x="44432" y="31001"/>
                  </a:lnTo>
                  <a:lnTo>
                    <a:pt x="44936" y="31230"/>
                  </a:lnTo>
                  <a:lnTo>
                    <a:pt x="45425" y="31472"/>
                  </a:lnTo>
                  <a:lnTo>
                    <a:pt x="45907" y="31719"/>
                  </a:lnTo>
                  <a:lnTo>
                    <a:pt x="46372" y="31977"/>
                  </a:lnTo>
                  <a:lnTo>
                    <a:pt x="46820" y="32247"/>
                  </a:lnTo>
                  <a:lnTo>
                    <a:pt x="47251" y="32528"/>
                  </a:lnTo>
                  <a:lnTo>
                    <a:pt x="47665" y="32821"/>
                  </a:lnTo>
                  <a:lnTo>
                    <a:pt x="48063" y="33125"/>
                  </a:lnTo>
                  <a:lnTo>
                    <a:pt x="48443" y="33441"/>
                  </a:lnTo>
                  <a:lnTo>
                    <a:pt x="48806" y="33769"/>
                  </a:lnTo>
                  <a:lnTo>
                    <a:pt x="49153" y="34108"/>
                  </a:lnTo>
                  <a:lnTo>
                    <a:pt x="49482" y="34459"/>
                  </a:lnTo>
                  <a:lnTo>
                    <a:pt x="49803" y="34820"/>
                  </a:lnTo>
                  <a:lnTo>
                    <a:pt x="50108" y="35190"/>
                  </a:lnTo>
                  <a:lnTo>
                    <a:pt x="50395" y="35569"/>
                  </a:lnTo>
                  <a:lnTo>
                    <a:pt x="50666" y="35957"/>
                  </a:lnTo>
                  <a:lnTo>
                    <a:pt x="50920" y="36354"/>
                  </a:lnTo>
                  <a:lnTo>
                    <a:pt x="51156" y="36759"/>
                  </a:lnTo>
                  <a:lnTo>
                    <a:pt x="51376" y="37174"/>
                  </a:lnTo>
                  <a:lnTo>
                    <a:pt x="51579" y="37597"/>
                  </a:lnTo>
                  <a:lnTo>
                    <a:pt x="51765" y="38030"/>
                  </a:lnTo>
                  <a:lnTo>
                    <a:pt x="51934" y="38471"/>
                  </a:lnTo>
                  <a:lnTo>
                    <a:pt x="52095" y="38920"/>
                  </a:lnTo>
                  <a:lnTo>
                    <a:pt x="52239" y="39375"/>
                  </a:lnTo>
                  <a:lnTo>
                    <a:pt x="52366" y="39837"/>
                  </a:lnTo>
                  <a:lnTo>
                    <a:pt x="52476" y="40304"/>
                  </a:lnTo>
                  <a:lnTo>
                    <a:pt x="52569" y="40778"/>
                  </a:lnTo>
                  <a:lnTo>
                    <a:pt x="52645" y="41258"/>
                  </a:lnTo>
                  <a:lnTo>
                    <a:pt x="52705" y="41745"/>
                  </a:lnTo>
                  <a:lnTo>
                    <a:pt x="52747" y="42237"/>
                  </a:lnTo>
                  <a:lnTo>
                    <a:pt x="52772" y="42736"/>
                  </a:lnTo>
                  <a:lnTo>
                    <a:pt x="52781" y="43241"/>
                  </a:lnTo>
                  <a:lnTo>
                    <a:pt x="52771" y="43973"/>
                  </a:lnTo>
                  <a:lnTo>
                    <a:pt x="52740" y="44689"/>
                  </a:lnTo>
                  <a:lnTo>
                    <a:pt x="52689" y="45389"/>
                  </a:lnTo>
                  <a:lnTo>
                    <a:pt x="52617" y="46073"/>
                  </a:lnTo>
                  <a:lnTo>
                    <a:pt x="52525" y="46740"/>
                  </a:lnTo>
                  <a:lnTo>
                    <a:pt x="52412" y="47392"/>
                  </a:lnTo>
                  <a:lnTo>
                    <a:pt x="52279" y="48028"/>
                  </a:lnTo>
                  <a:lnTo>
                    <a:pt x="52125" y="48648"/>
                  </a:lnTo>
                  <a:lnTo>
                    <a:pt x="51950" y="49251"/>
                  </a:lnTo>
                  <a:lnTo>
                    <a:pt x="51756" y="49839"/>
                  </a:lnTo>
                  <a:lnTo>
                    <a:pt x="51543" y="50411"/>
                  </a:lnTo>
                  <a:lnTo>
                    <a:pt x="51313" y="50969"/>
                  </a:lnTo>
                  <a:lnTo>
                    <a:pt x="51068" y="51513"/>
                  </a:lnTo>
                  <a:lnTo>
                    <a:pt x="50807" y="52043"/>
                  </a:lnTo>
                  <a:lnTo>
                    <a:pt x="50530" y="52558"/>
                  </a:lnTo>
                  <a:lnTo>
                    <a:pt x="50236" y="53059"/>
                  </a:lnTo>
                  <a:lnTo>
                    <a:pt x="49927" y="53546"/>
                  </a:lnTo>
                  <a:lnTo>
                    <a:pt x="49602" y="54018"/>
                  </a:lnTo>
                  <a:lnTo>
                    <a:pt x="49260" y="54477"/>
                  </a:lnTo>
                  <a:lnTo>
                    <a:pt x="48903" y="54921"/>
                  </a:lnTo>
                  <a:lnTo>
                    <a:pt x="48530" y="55351"/>
                  </a:lnTo>
                  <a:lnTo>
                    <a:pt x="48145" y="55768"/>
                  </a:lnTo>
                  <a:lnTo>
                    <a:pt x="47746" y="56171"/>
                  </a:lnTo>
                  <a:lnTo>
                    <a:pt x="47333" y="56561"/>
                  </a:lnTo>
                  <a:lnTo>
                    <a:pt x="46908" y="56938"/>
                  </a:lnTo>
                  <a:lnTo>
                    <a:pt x="46469" y="57301"/>
                  </a:lnTo>
                  <a:lnTo>
                    <a:pt x="46016" y="57651"/>
                  </a:lnTo>
                  <a:lnTo>
                    <a:pt x="45550" y="57988"/>
                  </a:lnTo>
                  <a:lnTo>
                    <a:pt x="45071" y="58311"/>
                  </a:lnTo>
                  <a:lnTo>
                    <a:pt x="44578" y="58621"/>
                  </a:lnTo>
                  <a:lnTo>
                    <a:pt x="44083" y="58910"/>
                  </a:lnTo>
                  <a:lnTo>
                    <a:pt x="43578" y="59188"/>
                  </a:lnTo>
                  <a:lnTo>
                    <a:pt x="43063" y="59455"/>
                  </a:lnTo>
                  <a:lnTo>
                    <a:pt x="42538" y="59712"/>
                  </a:lnTo>
                  <a:lnTo>
                    <a:pt x="42004" y="59958"/>
                  </a:lnTo>
                  <a:lnTo>
                    <a:pt x="41460" y="60193"/>
                  </a:lnTo>
                  <a:lnTo>
                    <a:pt x="40906" y="60418"/>
                  </a:lnTo>
                  <a:lnTo>
                    <a:pt x="40342" y="60632"/>
                  </a:lnTo>
                  <a:lnTo>
                    <a:pt x="39768" y="60835"/>
                  </a:lnTo>
                  <a:lnTo>
                    <a:pt x="39184" y="61028"/>
                  </a:lnTo>
                  <a:lnTo>
                    <a:pt x="38601" y="61210"/>
                  </a:lnTo>
                  <a:lnTo>
                    <a:pt x="38011" y="61383"/>
                  </a:lnTo>
                  <a:lnTo>
                    <a:pt x="37414" y="61546"/>
                  </a:lnTo>
                  <a:lnTo>
                    <a:pt x="36809" y="61698"/>
                  </a:lnTo>
                  <a:lnTo>
                    <a:pt x="36198" y="61842"/>
                  </a:lnTo>
                  <a:lnTo>
                    <a:pt x="35579" y="61975"/>
                  </a:lnTo>
                  <a:lnTo>
                    <a:pt x="34953" y="62098"/>
                  </a:lnTo>
                  <a:lnTo>
                    <a:pt x="34320" y="62212"/>
                  </a:lnTo>
                  <a:lnTo>
                    <a:pt x="33680" y="62316"/>
                  </a:lnTo>
                  <a:lnTo>
                    <a:pt x="33032" y="62410"/>
                  </a:lnTo>
                  <a:lnTo>
                    <a:pt x="32390" y="62486"/>
                  </a:lnTo>
                  <a:lnTo>
                    <a:pt x="31745" y="62554"/>
                  </a:lnTo>
                  <a:lnTo>
                    <a:pt x="31099" y="62615"/>
                  </a:lnTo>
                  <a:lnTo>
                    <a:pt x="30450" y="62667"/>
                  </a:lnTo>
                  <a:lnTo>
                    <a:pt x="29800" y="62711"/>
                  </a:lnTo>
                  <a:lnTo>
                    <a:pt x="29149" y="62747"/>
                  </a:lnTo>
                  <a:lnTo>
                    <a:pt x="28495" y="62775"/>
                  </a:lnTo>
                  <a:lnTo>
                    <a:pt x="27840" y="62795"/>
                  </a:lnTo>
                  <a:lnTo>
                    <a:pt x="27183" y="62807"/>
                  </a:lnTo>
                  <a:lnTo>
                    <a:pt x="26524" y="62811"/>
                  </a:lnTo>
                  <a:lnTo>
                    <a:pt x="0" y="62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767504" y="4150536"/>
              <a:ext cx="30581" cy="19882"/>
            </a:xfrm>
            <a:custGeom>
              <a:avLst/>
              <a:pathLst>
                <a:path w="30581" h="19882">
                  <a:moveTo>
                    <a:pt x="0" y="19882"/>
                  </a:moveTo>
                  <a:lnTo>
                    <a:pt x="14755" y="19882"/>
                  </a:lnTo>
                  <a:lnTo>
                    <a:pt x="16327" y="19853"/>
                  </a:lnTo>
                  <a:lnTo>
                    <a:pt x="17815" y="19766"/>
                  </a:lnTo>
                  <a:lnTo>
                    <a:pt x="19219" y="19621"/>
                  </a:lnTo>
                  <a:lnTo>
                    <a:pt x="20540" y="19418"/>
                  </a:lnTo>
                  <a:lnTo>
                    <a:pt x="21776" y="19157"/>
                  </a:lnTo>
                  <a:lnTo>
                    <a:pt x="22929" y="18839"/>
                  </a:lnTo>
                  <a:lnTo>
                    <a:pt x="23998" y="18462"/>
                  </a:lnTo>
                  <a:lnTo>
                    <a:pt x="24983" y="18027"/>
                  </a:lnTo>
                  <a:lnTo>
                    <a:pt x="25885" y="17535"/>
                  </a:lnTo>
                  <a:lnTo>
                    <a:pt x="26702" y="16984"/>
                  </a:lnTo>
                  <a:lnTo>
                    <a:pt x="27439" y="16376"/>
                  </a:lnTo>
                  <a:lnTo>
                    <a:pt x="28098" y="15713"/>
                  </a:lnTo>
                  <a:lnTo>
                    <a:pt x="28680" y="14993"/>
                  </a:lnTo>
                  <a:lnTo>
                    <a:pt x="29184" y="14217"/>
                  </a:lnTo>
                  <a:lnTo>
                    <a:pt x="29611" y="13384"/>
                  </a:lnTo>
                  <a:lnTo>
                    <a:pt x="29960" y="12496"/>
                  </a:lnTo>
                  <a:lnTo>
                    <a:pt x="30232" y="11551"/>
                  </a:lnTo>
                  <a:lnTo>
                    <a:pt x="30425" y="10550"/>
                  </a:lnTo>
                  <a:lnTo>
                    <a:pt x="30542" y="9493"/>
                  </a:lnTo>
                  <a:lnTo>
                    <a:pt x="30581" y="8380"/>
                  </a:lnTo>
                  <a:lnTo>
                    <a:pt x="30550" y="7555"/>
                  </a:lnTo>
                  <a:lnTo>
                    <a:pt x="30458" y="6774"/>
                  </a:lnTo>
                  <a:lnTo>
                    <a:pt x="30304" y="6036"/>
                  </a:lnTo>
                  <a:lnTo>
                    <a:pt x="30088" y="5342"/>
                  </a:lnTo>
                  <a:lnTo>
                    <a:pt x="29812" y="4691"/>
                  </a:lnTo>
                  <a:lnTo>
                    <a:pt x="29473" y="4085"/>
                  </a:lnTo>
                  <a:lnTo>
                    <a:pt x="29073" y="3522"/>
                  </a:lnTo>
                  <a:lnTo>
                    <a:pt x="28612" y="3002"/>
                  </a:lnTo>
                  <a:lnTo>
                    <a:pt x="28089" y="2527"/>
                  </a:lnTo>
                  <a:lnTo>
                    <a:pt x="27505" y="2095"/>
                  </a:lnTo>
                  <a:lnTo>
                    <a:pt x="26870" y="1697"/>
                  </a:lnTo>
                  <a:lnTo>
                    <a:pt x="26180" y="1340"/>
                  </a:lnTo>
                  <a:lnTo>
                    <a:pt x="25433" y="1026"/>
                  </a:lnTo>
                  <a:lnTo>
                    <a:pt x="24630" y="754"/>
                  </a:lnTo>
                  <a:lnTo>
                    <a:pt x="23771" y="523"/>
                  </a:lnTo>
                  <a:lnTo>
                    <a:pt x="22856" y="335"/>
                  </a:lnTo>
                  <a:lnTo>
                    <a:pt x="21885" y="188"/>
                  </a:lnTo>
                  <a:lnTo>
                    <a:pt x="20857" y="83"/>
                  </a:lnTo>
                  <a:lnTo>
                    <a:pt x="19773" y="20"/>
                  </a:lnTo>
                  <a:lnTo>
                    <a:pt x="18633" y="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761798" y="4177060"/>
              <a:ext cx="34459" cy="22646"/>
            </a:xfrm>
            <a:custGeom>
              <a:avLst/>
              <a:pathLst>
                <a:path w="34459" h="22646">
                  <a:moveTo>
                    <a:pt x="0" y="22646"/>
                  </a:moveTo>
                  <a:lnTo>
                    <a:pt x="16405" y="22646"/>
                  </a:lnTo>
                  <a:lnTo>
                    <a:pt x="17098" y="22640"/>
                  </a:lnTo>
                  <a:lnTo>
                    <a:pt x="17786" y="22624"/>
                  </a:lnTo>
                  <a:lnTo>
                    <a:pt x="18471" y="22597"/>
                  </a:lnTo>
                  <a:lnTo>
                    <a:pt x="19151" y="22560"/>
                  </a:lnTo>
                  <a:lnTo>
                    <a:pt x="19826" y="22512"/>
                  </a:lnTo>
                  <a:lnTo>
                    <a:pt x="20497" y="22453"/>
                  </a:lnTo>
                  <a:lnTo>
                    <a:pt x="21163" y="22383"/>
                  </a:lnTo>
                  <a:lnTo>
                    <a:pt x="21825" y="22303"/>
                  </a:lnTo>
                  <a:lnTo>
                    <a:pt x="22483" y="22212"/>
                  </a:lnTo>
                  <a:lnTo>
                    <a:pt x="23136" y="22111"/>
                  </a:lnTo>
                  <a:lnTo>
                    <a:pt x="23788" y="21995"/>
                  </a:lnTo>
                  <a:lnTo>
                    <a:pt x="24423" y="21861"/>
                  </a:lnTo>
                  <a:lnTo>
                    <a:pt x="25043" y="21709"/>
                  </a:lnTo>
                  <a:lnTo>
                    <a:pt x="25647" y="21540"/>
                  </a:lnTo>
                  <a:lnTo>
                    <a:pt x="26234" y="21353"/>
                  </a:lnTo>
                  <a:lnTo>
                    <a:pt x="26806" y="21148"/>
                  </a:lnTo>
                  <a:lnTo>
                    <a:pt x="27361" y="20925"/>
                  </a:lnTo>
                  <a:lnTo>
                    <a:pt x="27901" y="20684"/>
                  </a:lnTo>
                  <a:lnTo>
                    <a:pt x="28424" y="20426"/>
                  </a:lnTo>
                  <a:lnTo>
                    <a:pt x="28931" y="20149"/>
                  </a:lnTo>
                  <a:lnTo>
                    <a:pt x="29421" y="19853"/>
                  </a:lnTo>
                  <a:lnTo>
                    <a:pt x="29891" y="19536"/>
                  </a:lnTo>
                  <a:lnTo>
                    <a:pt x="30341" y="19197"/>
                  </a:lnTo>
                  <a:lnTo>
                    <a:pt x="30771" y="18837"/>
                  </a:lnTo>
                  <a:lnTo>
                    <a:pt x="31182" y="18455"/>
                  </a:lnTo>
                  <a:lnTo>
                    <a:pt x="31574" y="18052"/>
                  </a:lnTo>
                  <a:lnTo>
                    <a:pt x="31946" y="17628"/>
                  </a:lnTo>
                  <a:lnTo>
                    <a:pt x="32298" y="17182"/>
                  </a:lnTo>
                  <a:lnTo>
                    <a:pt x="32630" y="16715"/>
                  </a:lnTo>
                  <a:lnTo>
                    <a:pt x="32943" y="16226"/>
                  </a:lnTo>
                  <a:lnTo>
                    <a:pt x="33231" y="15712"/>
                  </a:lnTo>
                  <a:lnTo>
                    <a:pt x="33489" y="15169"/>
                  </a:lnTo>
                  <a:lnTo>
                    <a:pt x="33716" y="14596"/>
                  </a:lnTo>
                  <a:lnTo>
                    <a:pt x="33913" y="13994"/>
                  </a:lnTo>
                  <a:lnTo>
                    <a:pt x="34080" y="13362"/>
                  </a:lnTo>
                  <a:lnTo>
                    <a:pt x="34216" y="12701"/>
                  </a:lnTo>
                  <a:lnTo>
                    <a:pt x="34323" y="12010"/>
                  </a:lnTo>
                  <a:lnTo>
                    <a:pt x="34398" y="11290"/>
                  </a:lnTo>
                  <a:lnTo>
                    <a:pt x="34444" y="10541"/>
                  </a:lnTo>
                  <a:lnTo>
                    <a:pt x="34459" y="9762"/>
                  </a:lnTo>
                  <a:lnTo>
                    <a:pt x="34423" y="8831"/>
                  </a:lnTo>
                  <a:lnTo>
                    <a:pt x="34316" y="7945"/>
                  </a:lnTo>
                  <a:lnTo>
                    <a:pt x="34138" y="7105"/>
                  </a:lnTo>
                  <a:lnTo>
                    <a:pt x="33888" y="6310"/>
                  </a:lnTo>
                  <a:lnTo>
                    <a:pt x="33567" y="5561"/>
                  </a:lnTo>
                  <a:lnTo>
                    <a:pt x="33175" y="4857"/>
                  </a:lnTo>
                  <a:lnTo>
                    <a:pt x="32711" y="4198"/>
                  </a:lnTo>
                  <a:lnTo>
                    <a:pt x="32177" y="3585"/>
                  </a:lnTo>
                  <a:lnTo>
                    <a:pt x="31570" y="3018"/>
                  </a:lnTo>
                  <a:lnTo>
                    <a:pt x="30893" y="2496"/>
                  </a:lnTo>
                  <a:lnTo>
                    <a:pt x="30157" y="2022"/>
                  </a:lnTo>
                  <a:lnTo>
                    <a:pt x="29359" y="1597"/>
                  </a:lnTo>
                  <a:lnTo>
                    <a:pt x="28499" y="1223"/>
                  </a:lnTo>
                  <a:lnTo>
                    <a:pt x="27576" y="898"/>
                  </a:lnTo>
                  <a:lnTo>
                    <a:pt x="26591" y="624"/>
                  </a:lnTo>
                  <a:lnTo>
                    <a:pt x="25543" y="399"/>
                  </a:lnTo>
                  <a:lnTo>
                    <a:pt x="24433" y="224"/>
                  </a:lnTo>
                  <a:lnTo>
                    <a:pt x="23261" y="99"/>
                  </a:lnTo>
                  <a:lnTo>
                    <a:pt x="22026" y="24"/>
                  </a:lnTo>
                  <a:lnTo>
                    <a:pt x="20729" y="0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05574" y="4143715"/>
              <a:ext cx="60493" cy="62811"/>
            </a:xfrm>
            <a:custGeom>
              <a:avLst/>
              <a:pathLst>
                <a:path w="60493" h="62811">
                  <a:moveTo>
                    <a:pt x="51800" y="62811"/>
                  </a:moveTo>
                  <a:lnTo>
                    <a:pt x="48457" y="44445"/>
                  </a:lnTo>
                  <a:lnTo>
                    <a:pt x="19971" y="44445"/>
                  </a:lnTo>
                  <a:lnTo>
                    <a:pt x="9272" y="62811"/>
                  </a:lnTo>
                  <a:lnTo>
                    <a:pt x="0" y="62811"/>
                  </a:lnTo>
                  <a:lnTo>
                    <a:pt x="37802" y="0"/>
                  </a:lnTo>
                  <a:lnTo>
                    <a:pt x="47476" y="0"/>
                  </a:lnTo>
                  <a:lnTo>
                    <a:pt x="60493" y="62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29290" y="4150638"/>
              <a:ext cx="23493" cy="30880"/>
            </a:xfrm>
            <a:custGeom>
              <a:avLst/>
              <a:pathLst>
                <a:path w="23493" h="30880">
                  <a:moveTo>
                    <a:pt x="19614" y="9794"/>
                  </a:moveTo>
                  <a:lnTo>
                    <a:pt x="19543" y="9430"/>
                  </a:lnTo>
                  <a:lnTo>
                    <a:pt x="19472" y="9067"/>
                  </a:lnTo>
                  <a:lnTo>
                    <a:pt x="19400" y="8706"/>
                  </a:lnTo>
                  <a:lnTo>
                    <a:pt x="19329" y="8346"/>
                  </a:lnTo>
                  <a:lnTo>
                    <a:pt x="19258" y="7989"/>
                  </a:lnTo>
                  <a:lnTo>
                    <a:pt x="19186" y="7633"/>
                  </a:lnTo>
                  <a:lnTo>
                    <a:pt x="19115" y="7279"/>
                  </a:lnTo>
                  <a:lnTo>
                    <a:pt x="19044" y="6927"/>
                  </a:lnTo>
                  <a:lnTo>
                    <a:pt x="18972" y="6577"/>
                  </a:lnTo>
                  <a:lnTo>
                    <a:pt x="18901" y="6228"/>
                  </a:lnTo>
                  <a:lnTo>
                    <a:pt x="18839" y="5883"/>
                  </a:lnTo>
                  <a:lnTo>
                    <a:pt x="18780" y="5545"/>
                  </a:lnTo>
                  <a:lnTo>
                    <a:pt x="18722" y="5213"/>
                  </a:lnTo>
                  <a:lnTo>
                    <a:pt x="18666" y="4887"/>
                  </a:lnTo>
                  <a:lnTo>
                    <a:pt x="18611" y="4567"/>
                  </a:lnTo>
                  <a:lnTo>
                    <a:pt x="18559" y="4254"/>
                  </a:lnTo>
                  <a:lnTo>
                    <a:pt x="18508" y="3947"/>
                  </a:lnTo>
                  <a:lnTo>
                    <a:pt x="18459" y="3646"/>
                  </a:lnTo>
                  <a:lnTo>
                    <a:pt x="18411" y="3351"/>
                  </a:lnTo>
                  <a:lnTo>
                    <a:pt x="18366" y="3063"/>
                  </a:lnTo>
                  <a:lnTo>
                    <a:pt x="18322" y="2774"/>
                  </a:lnTo>
                  <a:lnTo>
                    <a:pt x="18279" y="2496"/>
                  </a:lnTo>
                  <a:lnTo>
                    <a:pt x="18236" y="2228"/>
                  </a:lnTo>
                  <a:lnTo>
                    <a:pt x="18195" y="1972"/>
                  </a:lnTo>
                  <a:lnTo>
                    <a:pt x="18154" y="1726"/>
                  </a:lnTo>
                  <a:lnTo>
                    <a:pt x="18115" y="1490"/>
                  </a:lnTo>
                  <a:lnTo>
                    <a:pt x="18076" y="1266"/>
                  </a:lnTo>
                  <a:lnTo>
                    <a:pt x="18038" y="1052"/>
                  </a:lnTo>
                  <a:lnTo>
                    <a:pt x="18001" y="848"/>
                  </a:lnTo>
                  <a:lnTo>
                    <a:pt x="17965" y="656"/>
                  </a:lnTo>
                  <a:lnTo>
                    <a:pt x="17939" y="468"/>
                  </a:lnTo>
                  <a:lnTo>
                    <a:pt x="17915" y="296"/>
                  </a:lnTo>
                  <a:lnTo>
                    <a:pt x="17893" y="139"/>
                  </a:lnTo>
                  <a:lnTo>
                    <a:pt x="17519" y="0"/>
                  </a:lnTo>
                  <a:lnTo>
                    <a:pt x="17443" y="139"/>
                  </a:lnTo>
                  <a:lnTo>
                    <a:pt x="17359" y="296"/>
                  </a:lnTo>
                  <a:lnTo>
                    <a:pt x="17265" y="468"/>
                  </a:lnTo>
                  <a:lnTo>
                    <a:pt x="17162" y="656"/>
                  </a:lnTo>
                  <a:lnTo>
                    <a:pt x="17061" y="857"/>
                  </a:lnTo>
                  <a:lnTo>
                    <a:pt x="16954" y="1068"/>
                  </a:lnTo>
                  <a:lnTo>
                    <a:pt x="16840" y="1288"/>
                  </a:lnTo>
                  <a:lnTo>
                    <a:pt x="16720" y="1519"/>
                  </a:lnTo>
                  <a:lnTo>
                    <a:pt x="16594" y="1759"/>
                  </a:lnTo>
                  <a:lnTo>
                    <a:pt x="16462" y="2009"/>
                  </a:lnTo>
                  <a:lnTo>
                    <a:pt x="16323" y="2269"/>
                  </a:lnTo>
                  <a:lnTo>
                    <a:pt x="16178" y="2539"/>
                  </a:lnTo>
                  <a:lnTo>
                    <a:pt x="16027" y="2818"/>
                  </a:lnTo>
                  <a:lnTo>
                    <a:pt x="15870" y="3108"/>
                  </a:lnTo>
                  <a:lnTo>
                    <a:pt x="15707" y="3396"/>
                  </a:lnTo>
                  <a:lnTo>
                    <a:pt x="15541" y="3692"/>
                  </a:lnTo>
                  <a:lnTo>
                    <a:pt x="15372" y="3996"/>
                  </a:lnTo>
                  <a:lnTo>
                    <a:pt x="15199" y="4306"/>
                  </a:lnTo>
                  <a:lnTo>
                    <a:pt x="15023" y="4623"/>
                  </a:lnTo>
                  <a:lnTo>
                    <a:pt x="14842" y="4948"/>
                  </a:lnTo>
                  <a:lnTo>
                    <a:pt x="14659" y="5279"/>
                  </a:lnTo>
                  <a:lnTo>
                    <a:pt x="14472" y="5618"/>
                  </a:lnTo>
                  <a:lnTo>
                    <a:pt x="14281" y="5964"/>
                  </a:lnTo>
                  <a:lnTo>
                    <a:pt x="14086" y="6317"/>
                  </a:lnTo>
                  <a:lnTo>
                    <a:pt x="13889" y="6665"/>
                  </a:lnTo>
                  <a:lnTo>
                    <a:pt x="13691" y="7014"/>
                  </a:lnTo>
                  <a:lnTo>
                    <a:pt x="13490" y="7364"/>
                  </a:lnTo>
                  <a:lnTo>
                    <a:pt x="13288" y="7715"/>
                  </a:lnTo>
                  <a:lnTo>
                    <a:pt x="13083" y="8067"/>
                  </a:lnTo>
                  <a:lnTo>
                    <a:pt x="12877" y="8420"/>
                  </a:lnTo>
                  <a:lnTo>
                    <a:pt x="12670" y="8773"/>
                  </a:lnTo>
                  <a:lnTo>
                    <a:pt x="12460" y="9127"/>
                  </a:lnTo>
                  <a:lnTo>
                    <a:pt x="12249" y="9483"/>
                  </a:lnTo>
                  <a:lnTo>
                    <a:pt x="12036" y="9839"/>
                  </a:lnTo>
                  <a:lnTo>
                    <a:pt x="0" y="30880"/>
                  </a:lnTo>
                  <a:lnTo>
                    <a:pt x="23493" y="308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876009" y="4142779"/>
              <a:ext cx="61385" cy="64639"/>
            </a:xfrm>
            <a:custGeom>
              <a:avLst/>
              <a:pathLst>
                <a:path w="61385" h="64639">
                  <a:moveTo>
                    <a:pt x="55500" y="48724"/>
                  </a:moveTo>
                  <a:lnTo>
                    <a:pt x="55058" y="49372"/>
                  </a:lnTo>
                  <a:lnTo>
                    <a:pt x="54605" y="50012"/>
                  </a:lnTo>
                  <a:lnTo>
                    <a:pt x="54141" y="50645"/>
                  </a:lnTo>
                  <a:lnTo>
                    <a:pt x="53667" y="51271"/>
                  </a:lnTo>
                  <a:lnTo>
                    <a:pt x="53182" y="51889"/>
                  </a:lnTo>
                  <a:lnTo>
                    <a:pt x="52686" y="52501"/>
                  </a:lnTo>
                  <a:lnTo>
                    <a:pt x="52180" y="53105"/>
                  </a:lnTo>
                  <a:lnTo>
                    <a:pt x="51663" y="53703"/>
                  </a:lnTo>
                  <a:lnTo>
                    <a:pt x="51135" y="54293"/>
                  </a:lnTo>
                  <a:lnTo>
                    <a:pt x="50597" y="54876"/>
                  </a:lnTo>
                  <a:lnTo>
                    <a:pt x="50045" y="55449"/>
                  </a:lnTo>
                  <a:lnTo>
                    <a:pt x="49477" y="56007"/>
                  </a:lnTo>
                  <a:lnTo>
                    <a:pt x="48893" y="56550"/>
                  </a:lnTo>
                  <a:lnTo>
                    <a:pt x="48293" y="57080"/>
                  </a:lnTo>
                  <a:lnTo>
                    <a:pt x="47677" y="57595"/>
                  </a:lnTo>
                  <a:lnTo>
                    <a:pt x="47044" y="58096"/>
                  </a:lnTo>
                  <a:lnTo>
                    <a:pt x="46396" y="58583"/>
                  </a:lnTo>
                  <a:lnTo>
                    <a:pt x="45732" y="59056"/>
                  </a:lnTo>
                  <a:lnTo>
                    <a:pt x="45052" y="59514"/>
                  </a:lnTo>
                  <a:lnTo>
                    <a:pt x="44355" y="59958"/>
                  </a:lnTo>
                  <a:lnTo>
                    <a:pt x="43650" y="60378"/>
                  </a:lnTo>
                  <a:lnTo>
                    <a:pt x="42924" y="60780"/>
                  </a:lnTo>
                  <a:lnTo>
                    <a:pt x="42177" y="61166"/>
                  </a:lnTo>
                  <a:lnTo>
                    <a:pt x="41410" y="61534"/>
                  </a:lnTo>
                  <a:lnTo>
                    <a:pt x="40622" y="61886"/>
                  </a:lnTo>
                  <a:lnTo>
                    <a:pt x="39814" y="62221"/>
                  </a:lnTo>
                  <a:lnTo>
                    <a:pt x="38985" y="62539"/>
                  </a:lnTo>
                  <a:lnTo>
                    <a:pt x="38136" y="62840"/>
                  </a:lnTo>
                  <a:lnTo>
                    <a:pt x="37266" y="63124"/>
                  </a:lnTo>
                  <a:lnTo>
                    <a:pt x="36376" y="63391"/>
                  </a:lnTo>
                  <a:lnTo>
                    <a:pt x="35471" y="63628"/>
                  </a:lnTo>
                  <a:lnTo>
                    <a:pt x="34541" y="63840"/>
                  </a:lnTo>
                  <a:lnTo>
                    <a:pt x="33585" y="64027"/>
                  </a:lnTo>
                  <a:lnTo>
                    <a:pt x="32603" y="64190"/>
                  </a:lnTo>
                  <a:lnTo>
                    <a:pt x="31595" y="64327"/>
                  </a:lnTo>
                  <a:lnTo>
                    <a:pt x="30561" y="64439"/>
                  </a:lnTo>
                  <a:lnTo>
                    <a:pt x="29501" y="64527"/>
                  </a:lnTo>
                  <a:lnTo>
                    <a:pt x="28416" y="64589"/>
                  </a:lnTo>
                  <a:lnTo>
                    <a:pt x="27305" y="64626"/>
                  </a:lnTo>
                  <a:lnTo>
                    <a:pt x="26167" y="64639"/>
                  </a:lnTo>
                  <a:lnTo>
                    <a:pt x="24864" y="64618"/>
                  </a:lnTo>
                  <a:lnTo>
                    <a:pt x="23594" y="64557"/>
                  </a:lnTo>
                  <a:lnTo>
                    <a:pt x="22357" y="64454"/>
                  </a:lnTo>
                  <a:lnTo>
                    <a:pt x="21153" y="64311"/>
                  </a:lnTo>
                  <a:lnTo>
                    <a:pt x="19982" y="64126"/>
                  </a:lnTo>
                  <a:lnTo>
                    <a:pt x="18844" y="63901"/>
                  </a:lnTo>
                  <a:lnTo>
                    <a:pt x="17739" y="63634"/>
                  </a:lnTo>
                  <a:lnTo>
                    <a:pt x="16667" y="63326"/>
                  </a:lnTo>
                  <a:lnTo>
                    <a:pt x="15628" y="62978"/>
                  </a:lnTo>
                  <a:lnTo>
                    <a:pt x="14621" y="62588"/>
                  </a:lnTo>
                  <a:lnTo>
                    <a:pt x="13657" y="62163"/>
                  </a:lnTo>
                  <a:lnTo>
                    <a:pt x="12726" y="61709"/>
                  </a:lnTo>
                  <a:lnTo>
                    <a:pt x="11828" y="61225"/>
                  </a:lnTo>
                  <a:lnTo>
                    <a:pt x="10962" y="60712"/>
                  </a:lnTo>
                  <a:lnTo>
                    <a:pt x="10130" y="60170"/>
                  </a:lnTo>
                  <a:lnTo>
                    <a:pt x="9331" y="59598"/>
                  </a:lnTo>
                  <a:lnTo>
                    <a:pt x="8564" y="58997"/>
                  </a:lnTo>
                  <a:lnTo>
                    <a:pt x="7831" y="58366"/>
                  </a:lnTo>
                  <a:lnTo>
                    <a:pt x="7131" y="57706"/>
                  </a:lnTo>
                  <a:lnTo>
                    <a:pt x="6463" y="57016"/>
                  </a:lnTo>
                  <a:lnTo>
                    <a:pt x="5829" y="56291"/>
                  </a:lnTo>
                  <a:lnTo>
                    <a:pt x="5228" y="55541"/>
                  </a:lnTo>
                  <a:lnTo>
                    <a:pt x="4659" y="54768"/>
                  </a:lnTo>
                  <a:lnTo>
                    <a:pt x="4124" y="53970"/>
                  </a:lnTo>
                  <a:lnTo>
                    <a:pt x="3622" y="53149"/>
                  </a:lnTo>
                  <a:lnTo>
                    <a:pt x="3152" y="52303"/>
                  </a:lnTo>
                  <a:lnTo>
                    <a:pt x="2716" y="51433"/>
                  </a:lnTo>
                  <a:lnTo>
                    <a:pt x="2312" y="50539"/>
                  </a:lnTo>
                  <a:lnTo>
                    <a:pt x="1942" y="49622"/>
                  </a:lnTo>
                  <a:lnTo>
                    <a:pt x="1604" y="48680"/>
                  </a:lnTo>
                  <a:lnTo>
                    <a:pt x="1299" y="47710"/>
                  </a:lnTo>
                  <a:lnTo>
                    <a:pt x="1027" y="46727"/>
                  </a:lnTo>
                  <a:lnTo>
                    <a:pt x="786" y="45731"/>
                  </a:lnTo>
                  <a:lnTo>
                    <a:pt x="577" y="44721"/>
                  </a:lnTo>
                  <a:lnTo>
                    <a:pt x="401" y="43698"/>
                  </a:lnTo>
                  <a:lnTo>
                    <a:pt x="256" y="42661"/>
                  </a:lnTo>
                  <a:lnTo>
                    <a:pt x="144" y="41612"/>
                  </a:lnTo>
                  <a:lnTo>
                    <a:pt x="64" y="40548"/>
                  </a:lnTo>
                  <a:lnTo>
                    <a:pt x="16" y="39472"/>
                  </a:lnTo>
                  <a:lnTo>
                    <a:pt x="0" y="38382"/>
                  </a:lnTo>
                  <a:lnTo>
                    <a:pt x="12" y="37282"/>
                  </a:lnTo>
                  <a:lnTo>
                    <a:pt x="48" y="36192"/>
                  </a:lnTo>
                  <a:lnTo>
                    <a:pt x="108" y="35113"/>
                  </a:lnTo>
                  <a:lnTo>
                    <a:pt x="192" y="34045"/>
                  </a:lnTo>
                  <a:lnTo>
                    <a:pt x="300" y="32988"/>
                  </a:lnTo>
                  <a:lnTo>
                    <a:pt x="433" y="31941"/>
                  </a:lnTo>
                  <a:lnTo>
                    <a:pt x="589" y="30905"/>
                  </a:lnTo>
                  <a:lnTo>
                    <a:pt x="770" y="29880"/>
                  </a:lnTo>
                  <a:lnTo>
                    <a:pt x="974" y="28865"/>
                  </a:lnTo>
                  <a:lnTo>
                    <a:pt x="1203" y="27861"/>
                  </a:lnTo>
                  <a:lnTo>
                    <a:pt x="1454" y="26870"/>
                  </a:lnTo>
                  <a:lnTo>
                    <a:pt x="1726" y="25894"/>
                  </a:lnTo>
                  <a:lnTo>
                    <a:pt x="2018" y="24934"/>
                  </a:lnTo>
                  <a:lnTo>
                    <a:pt x="2330" y="23988"/>
                  </a:lnTo>
                  <a:lnTo>
                    <a:pt x="2663" y="23058"/>
                  </a:lnTo>
                  <a:lnTo>
                    <a:pt x="3017" y="22143"/>
                  </a:lnTo>
                  <a:lnTo>
                    <a:pt x="3391" y="21243"/>
                  </a:lnTo>
                  <a:lnTo>
                    <a:pt x="3785" y="20358"/>
                  </a:lnTo>
                  <a:lnTo>
                    <a:pt x="4200" y="19488"/>
                  </a:lnTo>
                  <a:lnTo>
                    <a:pt x="4636" y="18633"/>
                  </a:lnTo>
                  <a:lnTo>
                    <a:pt x="5091" y="17786"/>
                  </a:lnTo>
                  <a:lnTo>
                    <a:pt x="5567" y="16956"/>
                  </a:lnTo>
                  <a:lnTo>
                    <a:pt x="6061" y="16142"/>
                  </a:lnTo>
                  <a:lnTo>
                    <a:pt x="6576" y="15345"/>
                  </a:lnTo>
                  <a:lnTo>
                    <a:pt x="7110" y="14566"/>
                  </a:lnTo>
                  <a:lnTo>
                    <a:pt x="7664" y="13803"/>
                  </a:lnTo>
                  <a:lnTo>
                    <a:pt x="8237" y="13057"/>
                  </a:lnTo>
                  <a:lnTo>
                    <a:pt x="8830" y="12328"/>
                  </a:lnTo>
                  <a:lnTo>
                    <a:pt x="9442" y="11616"/>
                  </a:lnTo>
                  <a:lnTo>
                    <a:pt x="10074" y="10921"/>
                  </a:lnTo>
                  <a:lnTo>
                    <a:pt x="10724" y="10237"/>
                  </a:lnTo>
                  <a:lnTo>
                    <a:pt x="11390" y="9573"/>
                  </a:lnTo>
                  <a:lnTo>
                    <a:pt x="12072" y="8931"/>
                  </a:lnTo>
                  <a:lnTo>
                    <a:pt x="12770" y="8311"/>
                  </a:lnTo>
                  <a:lnTo>
                    <a:pt x="13485" y="7712"/>
                  </a:lnTo>
                  <a:lnTo>
                    <a:pt x="14215" y="7134"/>
                  </a:lnTo>
                  <a:lnTo>
                    <a:pt x="14961" y="6578"/>
                  </a:lnTo>
                  <a:lnTo>
                    <a:pt x="15723" y="6043"/>
                  </a:lnTo>
                  <a:lnTo>
                    <a:pt x="16502" y="5529"/>
                  </a:lnTo>
                  <a:lnTo>
                    <a:pt x="17296" y="5037"/>
                  </a:lnTo>
                  <a:lnTo>
                    <a:pt x="18115" y="4567"/>
                  </a:lnTo>
                  <a:lnTo>
                    <a:pt x="18947" y="4119"/>
                  </a:lnTo>
                  <a:lnTo>
                    <a:pt x="19794" y="3693"/>
                  </a:lnTo>
                  <a:lnTo>
                    <a:pt x="20656" y="3289"/>
                  </a:lnTo>
                  <a:lnTo>
                    <a:pt x="21531" y="2908"/>
                  </a:lnTo>
                  <a:lnTo>
                    <a:pt x="22421" y="2549"/>
                  </a:lnTo>
                  <a:lnTo>
                    <a:pt x="23325" y="2213"/>
                  </a:lnTo>
                  <a:lnTo>
                    <a:pt x="24243" y="1899"/>
                  </a:lnTo>
                  <a:lnTo>
                    <a:pt x="25176" y="1607"/>
                  </a:lnTo>
                  <a:lnTo>
                    <a:pt x="26123" y="1337"/>
                  </a:lnTo>
                  <a:lnTo>
                    <a:pt x="27083" y="1083"/>
                  </a:lnTo>
                  <a:lnTo>
                    <a:pt x="28054" y="855"/>
                  </a:lnTo>
                  <a:lnTo>
                    <a:pt x="29037" y="655"/>
                  </a:lnTo>
                  <a:lnTo>
                    <a:pt x="30031" y="481"/>
                  </a:lnTo>
                  <a:lnTo>
                    <a:pt x="31038" y="334"/>
                  </a:lnTo>
                  <a:lnTo>
                    <a:pt x="32055" y="213"/>
                  </a:lnTo>
                  <a:lnTo>
                    <a:pt x="33085" y="120"/>
                  </a:lnTo>
                  <a:lnTo>
                    <a:pt x="34126" y="53"/>
                  </a:lnTo>
                  <a:lnTo>
                    <a:pt x="35178" y="13"/>
                  </a:lnTo>
                  <a:lnTo>
                    <a:pt x="36242" y="0"/>
                  </a:lnTo>
                  <a:lnTo>
                    <a:pt x="37378" y="13"/>
                  </a:lnTo>
                  <a:lnTo>
                    <a:pt x="38485" y="53"/>
                  </a:lnTo>
                  <a:lnTo>
                    <a:pt x="39564" y="120"/>
                  </a:lnTo>
                  <a:lnTo>
                    <a:pt x="40614" y="213"/>
                  </a:lnTo>
                  <a:lnTo>
                    <a:pt x="41636" y="334"/>
                  </a:lnTo>
                  <a:lnTo>
                    <a:pt x="42629" y="481"/>
                  </a:lnTo>
                  <a:lnTo>
                    <a:pt x="43594" y="655"/>
                  </a:lnTo>
                  <a:lnTo>
                    <a:pt x="44530" y="855"/>
                  </a:lnTo>
                  <a:lnTo>
                    <a:pt x="45438" y="1083"/>
                  </a:lnTo>
                  <a:lnTo>
                    <a:pt x="46317" y="1337"/>
                  </a:lnTo>
                  <a:lnTo>
                    <a:pt x="47169" y="1604"/>
                  </a:lnTo>
                  <a:lnTo>
                    <a:pt x="47997" y="1888"/>
                  </a:lnTo>
                  <a:lnTo>
                    <a:pt x="48799" y="2189"/>
                  </a:lnTo>
                  <a:lnTo>
                    <a:pt x="49577" y="2507"/>
                  </a:lnTo>
                  <a:lnTo>
                    <a:pt x="50329" y="2841"/>
                  </a:lnTo>
                  <a:lnTo>
                    <a:pt x="51057" y="3193"/>
                  </a:lnTo>
                  <a:lnTo>
                    <a:pt x="51759" y="3562"/>
                  </a:lnTo>
                  <a:lnTo>
                    <a:pt x="52437" y="3947"/>
                  </a:lnTo>
                  <a:lnTo>
                    <a:pt x="53089" y="4350"/>
                  </a:lnTo>
                  <a:lnTo>
                    <a:pt x="53717" y="4769"/>
                  </a:lnTo>
                  <a:lnTo>
                    <a:pt x="54320" y="5204"/>
                  </a:lnTo>
                  <a:lnTo>
                    <a:pt x="54899" y="5650"/>
                  </a:lnTo>
                  <a:lnTo>
                    <a:pt x="55454" y="6109"/>
                  </a:lnTo>
                  <a:lnTo>
                    <a:pt x="55985" y="6581"/>
                  </a:lnTo>
                  <a:lnTo>
                    <a:pt x="56492" y="7065"/>
                  </a:lnTo>
                  <a:lnTo>
                    <a:pt x="56975" y="7562"/>
                  </a:lnTo>
                  <a:lnTo>
                    <a:pt x="57434" y="8071"/>
                  </a:lnTo>
                  <a:lnTo>
                    <a:pt x="57868" y="8593"/>
                  </a:lnTo>
                  <a:lnTo>
                    <a:pt x="58279" y="9127"/>
                  </a:lnTo>
                  <a:lnTo>
                    <a:pt x="58665" y="9673"/>
                  </a:lnTo>
                  <a:lnTo>
                    <a:pt x="59030" y="10228"/>
                  </a:lnTo>
                  <a:lnTo>
                    <a:pt x="59373" y="10786"/>
                  </a:lnTo>
                  <a:lnTo>
                    <a:pt x="59696" y="11348"/>
                  </a:lnTo>
                  <a:lnTo>
                    <a:pt x="59999" y="11913"/>
                  </a:lnTo>
                  <a:lnTo>
                    <a:pt x="60281" y="12482"/>
                  </a:lnTo>
                  <a:lnTo>
                    <a:pt x="60543" y="13054"/>
                  </a:lnTo>
                  <a:lnTo>
                    <a:pt x="60784" y="13630"/>
                  </a:lnTo>
                  <a:lnTo>
                    <a:pt x="61005" y="14209"/>
                  </a:lnTo>
                  <a:lnTo>
                    <a:pt x="61205" y="14793"/>
                  </a:lnTo>
                  <a:lnTo>
                    <a:pt x="61385" y="15379"/>
                  </a:lnTo>
                  <a:lnTo>
                    <a:pt x="53360" y="17831"/>
                  </a:lnTo>
                  <a:lnTo>
                    <a:pt x="53220" y="17414"/>
                  </a:lnTo>
                  <a:lnTo>
                    <a:pt x="53064" y="17000"/>
                  </a:lnTo>
                  <a:lnTo>
                    <a:pt x="52895" y="16590"/>
                  </a:lnTo>
                  <a:lnTo>
                    <a:pt x="52711" y="16183"/>
                  </a:lnTo>
                  <a:lnTo>
                    <a:pt x="52513" y="15780"/>
                  </a:lnTo>
                  <a:lnTo>
                    <a:pt x="52301" y="15381"/>
                  </a:lnTo>
                  <a:lnTo>
                    <a:pt x="52075" y="14985"/>
                  </a:lnTo>
                  <a:lnTo>
                    <a:pt x="51834" y="14593"/>
                  </a:lnTo>
                  <a:lnTo>
                    <a:pt x="51579" y="14204"/>
                  </a:lnTo>
                  <a:lnTo>
                    <a:pt x="51310" y="13819"/>
                  </a:lnTo>
                  <a:lnTo>
                    <a:pt x="51025" y="13431"/>
                  </a:lnTo>
                  <a:lnTo>
                    <a:pt x="50725" y="13052"/>
                  </a:lnTo>
                  <a:lnTo>
                    <a:pt x="50408" y="12682"/>
                  </a:lnTo>
                  <a:lnTo>
                    <a:pt x="50076" y="12321"/>
                  </a:lnTo>
                  <a:lnTo>
                    <a:pt x="49727" y="11969"/>
                  </a:lnTo>
                  <a:lnTo>
                    <a:pt x="49363" y="11626"/>
                  </a:lnTo>
                  <a:lnTo>
                    <a:pt x="48982" y="11291"/>
                  </a:lnTo>
                  <a:lnTo>
                    <a:pt x="48585" y="10966"/>
                  </a:lnTo>
                  <a:lnTo>
                    <a:pt x="48172" y="10649"/>
                  </a:lnTo>
                  <a:lnTo>
                    <a:pt x="47743" y="10342"/>
                  </a:lnTo>
                  <a:lnTo>
                    <a:pt x="47307" y="10036"/>
                  </a:lnTo>
                  <a:lnTo>
                    <a:pt x="46854" y="9744"/>
                  </a:lnTo>
                  <a:lnTo>
                    <a:pt x="46383" y="9466"/>
                  </a:lnTo>
                  <a:lnTo>
                    <a:pt x="45896" y="9201"/>
                  </a:lnTo>
                  <a:lnTo>
                    <a:pt x="45392" y="8949"/>
                  </a:lnTo>
                  <a:lnTo>
                    <a:pt x="44871" y="8710"/>
                  </a:lnTo>
                  <a:lnTo>
                    <a:pt x="44333" y="8485"/>
                  </a:lnTo>
                  <a:lnTo>
                    <a:pt x="43778" y="8273"/>
                  </a:lnTo>
                  <a:lnTo>
                    <a:pt x="43206" y="8075"/>
                  </a:lnTo>
                  <a:lnTo>
                    <a:pt x="42617" y="7890"/>
                  </a:lnTo>
                  <a:lnTo>
                    <a:pt x="42019" y="7712"/>
                  </a:lnTo>
                  <a:lnTo>
                    <a:pt x="41403" y="7553"/>
                  </a:lnTo>
                  <a:lnTo>
                    <a:pt x="40767" y="7413"/>
                  </a:lnTo>
                  <a:lnTo>
                    <a:pt x="40113" y="7291"/>
                  </a:lnTo>
                  <a:lnTo>
                    <a:pt x="39441" y="7188"/>
                  </a:lnTo>
                  <a:lnTo>
                    <a:pt x="38749" y="7104"/>
                  </a:lnTo>
                  <a:lnTo>
                    <a:pt x="38039" y="7038"/>
                  </a:lnTo>
                  <a:lnTo>
                    <a:pt x="37310" y="6991"/>
                  </a:lnTo>
                  <a:lnTo>
                    <a:pt x="36563" y="6963"/>
                  </a:lnTo>
                  <a:lnTo>
                    <a:pt x="35796" y="6954"/>
                  </a:lnTo>
                  <a:lnTo>
                    <a:pt x="34509" y="6978"/>
                  </a:lnTo>
                  <a:lnTo>
                    <a:pt x="33250" y="7050"/>
                  </a:lnTo>
                  <a:lnTo>
                    <a:pt x="32020" y="7170"/>
                  </a:lnTo>
                  <a:lnTo>
                    <a:pt x="30818" y="7339"/>
                  </a:lnTo>
                  <a:lnTo>
                    <a:pt x="29644" y="7556"/>
                  </a:lnTo>
                  <a:lnTo>
                    <a:pt x="28500" y="7820"/>
                  </a:lnTo>
                  <a:lnTo>
                    <a:pt x="27383" y="8133"/>
                  </a:lnTo>
                  <a:lnTo>
                    <a:pt x="26296" y="8494"/>
                  </a:lnTo>
                  <a:lnTo>
                    <a:pt x="25237" y="8904"/>
                  </a:lnTo>
                  <a:lnTo>
                    <a:pt x="24206" y="9361"/>
                  </a:lnTo>
                  <a:lnTo>
                    <a:pt x="23205" y="9852"/>
                  </a:lnTo>
                  <a:lnTo>
                    <a:pt x="22235" y="10381"/>
                  </a:lnTo>
                  <a:lnTo>
                    <a:pt x="21297" y="10947"/>
                  </a:lnTo>
                  <a:lnTo>
                    <a:pt x="20390" y="11551"/>
                  </a:lnTo>
                  <a:lnTo>
                    <a:pt x="19514" y="12192"/>
                  </a:lnTo>
                  <a:lnTo>
                    <a:pt x="18669" y="12870"/>
                  </a:lnTo>
                  <a:lnTo>
                    <a:pt x="17856" y="13586"/>
                  </a:lnTo>
                  <a:lnTo>
                    <a:pt x="17073" y="14340"/>
                  </a:lnTo>
                  <a:lnTo>
                    <a:pt x="16322" y="15130"/>
                  </a:lnTo>
                  <a:lnTo>
                    <a:pt x="15602" y="15959"/>
                  </a:lnTo>
                  <a:lnTo>
                    <a:pt x="14915" y="16813"/>
                  </a:lnTo>
                  <a:lnTo>
                    <a:pt x="14261" y="17699"/>
                  </a:lnTo>
                  <a:lnTo>
                    <a:pt x="13642" y="18617"/>
                  </a:lnTo>
                  <a:lnTo>
                    <a:pt x="13056" y="19568"/>
                  </a:lnTo>
                  <a:lnTo>
                    <a:pt x="12504" y="20550"/>
                  </a:lnTo>
                  <a:lnTo>
                    <a:pt x="11986" y="21565"/>
                  </a:lnTo>
                  <a:lnTo>
                    <a:pt x="11502" y="22612"/>
                  </a:lnTo>
                  <a:lnTo>
                    <a:pt x="11051" y="23691"/>
                  </a:lnTo>
                  <a:lnTo>
                    <a:pt x="10635" y="24801"/>
                  </a:lnTo>
                  <a:lnTo>
                    <a:pt x="10253" y="25944"/>
                  </a:lnTo>
                  <a:lnTo>
                    <a:pt x="9905" y="27105"/>
                  </a:lnTo>
                  <a:lnTo>
                    <a:pt x="9595" y="28287"/>
                  </a:lnTo>
                  <a:lnTo>
                    <a:pt x="9320" y="29491"/>
                  </a:lnTo>
                  <a:lnTo>
                    <a:pt x="9083" y="30716"/>
                  </a:lnTo>
                  <a:lnTo>
                    <a:pt x="8882" y="31963"/>
                  </a:lnTo>
                  <a:lnTo>
                    <a:pt x="8717" y="33230"/>
                  </a:lnTo>
                  <a:lnTo>
                    <a:pt x="8589" y="34520"/>
                  </a:lnTo>
                  <a:lnTo>
                    <a:pt x="8498" y="35830"/>
                  </a:lnTo>
                  <a:lnTo>
                    <a:pt x="8443" y="37162"/>
                  </a:lnTo>
                  <a:lnTo>
                    <a:pt x="8425" y="38516"/>
                  </a:lnTo>
                  <a:lnTo>
                    <a:pt x="8437" y="39347"/>
                  </a:lnTo>
                  <a:lnTo>
                    <a:pt x="8471" y="40165"/>
                  </a:lnTo>
                  <a:lnTo>
                    <a:pt x="8529" y="40970"/>
                  </a:lnTo>
                  <a:lnTo>
                    <a:pt x="8610" y="41761"/>
                  </a:lnTo>
                  <a:lnTo>
                    <a:pt x="8715" y="42539"/>
                  </a:lnTo>
                  <a:lnTo>
                    <a:pt x="8842" y="43303"/>
                  </a:lnTo>
                  <a:lnTo>
                    <a:pt x="8993" y="44055"/>
                  </a:lnTo>
                  <a:lnTo>
                    <a:pt x="9167" y="44792"/>
                  </a:lnTo>
                  <a:lnTo>
                    <a:pt x="9364" y="45517"/>
                  </a:lnTo>
                  <a:lnTo>
                    <a:pt x="9584" y="46228"/>
                  </a:lnTo>
                  <a:lnTo>
                    <a:pt x="9827" y="46923"/>
                  </a:lnTo>
                  <a:lnTo>
                    <a:pt x="10092" y="47599"/>
                  </a:lnTo>
                  <a:lnTo>
                    <a:pt x="10380" y="48257"/>
                  </a:lnTo>
                  <a:lnTo>
                    <a:pt x="10690" y="48895"/>
                  </a:lnTo>
                  <a:lnTo>
                    <a:pt x="11022" y="49516"/>
                  </a:lnTo>
                  <a:lnTo>
                    <a:pt x="11376" y="50117"/>
                  </a:lnTo>
                  <a:lnTo>
                    <a:pt x="11753" y="50700"/>
                  </a:lnTo>
                  <a:lnTo>
                    <a:pt x="12152" y="51263"/>
                  </a:lnTo>
                  <a:lnTo>
                    <a:pt x="12573" y="51809"/>
                  </a:lnTo>
                  <a:lnTo>
                    <a:pt x="13017" y="52335"/>
                  </a:lnTo>
                  <a:lnTo>
                    <a:pt x="13491" y="52832"/>
                  </a:lnTo>
                  <a:lnTo>
                    <a:pt x="13988" y="53307"/>
                  </a:lnTo>
                  <a:lnTo>
                    <a:pt x="14508" y="53759"/>
                  </a:lnTo>
                  <a:lnTo>
                    <a:pt x="15049" y="54190"/>
                  </a:lnTo>
                  <a:lnTo>
                    <a:pt x="15613" y="54597"/>
                  </a:lnTo>
                  <a:lnTo>
                    <a:pt x="16199" y="54983"/>
                  </a:lnTo>
                  <a:lnTo>
                    <a:pt x="16808" y="55346"/>
                  </a:lnTo>
                  <a:lnTo>
                    <a:pt x="17439" y="55687"/>
                  </a:lnTo>
                  <a:lnTo>
                    <a:pt x="18092" y="56006"/>
                  </a:lnTo>
                  <a:lnTo>
                    <a:pt x="18767" y="56303"/>
                  </a:lnTo>
                  <a:lnTo>
                    <a:pt x="19465" y="56574"/>
                  </a:lnTo>
                  <a:lnTo>
                    <a:pt x="20185" y="56816"/>
                  </a:lnTo>
                  <a:lnTo>
                    <a:pt x="20927" y="57030"/>
                  </a:lnTo>
                  <a:lnTo>
                    <a:pt x="21692" y="57216"/>
                  </a:lnTo>
                  <a:lnTo>
                    <a:pt x="22478" y="57373"/>
                  </a:lnTo>
                  <a:lnTo>
                    <a:pt x="23288" y="57501"/>
                  </a:lnTo>
                  <a:lnTo>
                    <a:pt x="24119" y="57601"/>
                  </a:lnTo>
                  <a:lnTo>
                    <a:pt x="24973" y="57672"/>
                  </a:lnTo>
                  <a:lnTo>
                    <a:pt x="25849" y="57715"/>
                  </a:lnTo>
                  <a:lnTo>
                    <a:pt x="26747" y="57729"/>
                  </a:lnTo>
                  <a:lnTo>
                    <a:pt x="27543" y="57718"/>
                  </a:lnTo>
                  <a:lnTo>
                    <a:pt x="28325" y="57686"/>
                  </a:lnTo>
                  <a:lnTo>
                    <a:pt x="29094" y="57633"/>
                  </a:lnTo>
                  <a:lnTo>
                    <a:pt x="29850" y="57558"/>
                  </a:lnTo>
                  <a:lnTo>
                    <a:pt x="30592" y="57462"/>
                  </a:lnTo>
                  <a:lnTo>
                    <a:pt x="31321" y="57344"/>
                  </a:lnTo>
                  <a:lnTo>
                    <a:pt x="32036" y="57205"/>
                  </a:lnTo>
                  <a:lnTo>
                    <a:pt x="32738" y="57044"/>
                  </a:lnTo>
                  <a:lnTo>
                    <a:pt x="33427" y="56863"/>
                  </a:lnTo>
                  <a:lnTo>
                    <a:pt x="34102" y="56659"/>
                  </a:lnTo>
                  <a:lnTo>
                    <a:pt x="34765" y="56430"/>
                  </a:lnTo>
                  <a:lnTo>
                    <a:pt x="35417" y="56187"/>
                  </a:lnTo>
                  <a:lnTo>
                    <a:pt x="36056" y="55930"/>
                  </a:lnTo>
                  <a:lnTo>
                    <a:pt x="36684" y="55661"/>
                  </a:lnTo>
                  <a:lnTo>
                    <a:pt x="37301" y="55378"/>
                  </a:lnTo>
                  <a:lnTo>
                    <a:pt x="37906" y="55081"/>
                  </a:lnTo>
                  <a:lnTo>
                    <a:pt x="38499" y="54771"/>
                  </a:lnTo>
                  <a:lnTo>
                    <a:pt x="39081" y="54448"/>
                  </a:lnTo>
                  <a:lnTo>
                    <a:pt x="39651" y="54112"/>
                  </a:lnTo>
                  <a:lnTo>
                    <a:pt x="40210" y="53762"/>
                  </a:lnTo>
                  <a:lnTo>
                    <a:pt x="40765" y="53391"/>
                  </a:lnTo>
                  <a:lnTo>
                    <a:pt x="41308" y="53011"/>
                  </a:lnTo>
                  <a:lnTo>
                    <a:pt x="41839" y="52621"/>
                  </a:lnTo>
                  <a:lnTo>
                    <a:pt x="42357" y="52221"/>
                  </a:lnTo>
                  <a:lnTo>
                    <a:pt x="42862" y="51811"/>
                  </a:lnTo>
                  <a:lnTo>
                    <a:pt x="43355" y="51392"/>
                  </a:lnTo>
                  <a:lnTo>
                    <a:pt x="43836" y="50963"/>
                  </a:lnTo>
                  <a:lnTo>
                    <a:pt x="44304" y="50523"/>
                  </a:lnTo>
                  <a:lnTo>
                    <a:pt x="44759" y="50075"/>
                  </a:lnTo>
                  <a:lnTo>
                    <a:pt x="45202" y="49616"/>
                  </a:lnTo>
                  <a:lnTo>
                    <a:pt x="45643" y="49142"/>
                  </a:lnTo>
                  <a:lnTo>
                    <a:pt x="46073" y="48665"/>
                  </a:lnTo>
                  <a:lnTo>
                    <a:pt x="46492" y="48186"/>
                  </a:lnTo>
                  <a:lnTo>
                    <a:pt x="46900" y="47704"/>
                  </a:lnTo>
                  <a:lnTo>
                    <a:pt x="47298" y="47220"/>
                  </a:lnTo>
                  <a:lnTo>
                    <a:pt x="47685" y="46732"/>
                  </a:lnTo>
                  <a:lnTo>
                    <a:pt x="48061" y="46243"/>
                  </a:lnTo>
                  <a:lnTo>
                    <a:pt x="48426" y="45750"/>
                  </a:lnTo>
                  <a:lnTo>
                    <a:pt x="48781" y="45255"/>
                  </a:lnTo>
                  <a:lnTo>
                    <a:pt x="49125" y="44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945106" y="4143715"/>
              <a:ext cx="52959" cy="62811"/>
            </a:xfrm>
            <a:custGeom>
              <a:avLst/>
              <a:pathLst>
                <a:path w="52959" h="62811">
                  <a:moveTo>
                    <a:pt x="30046" y="6954"/>
                  </a:moveTo>
                  <a:lnTo>
                    <a:pt x="19168" y="62811"/>
                  </a:lnTo>
                  <a:lnTo>
                    <a:pt x="10698" y="62811"/>
                  </a:lnTo>
                  <a:lnTo>
                    <a:pt x="21576" y="6954"/>
                  </a:lnTo>
                  <a:lnTo>
                    <a:pt x="0" y="6954"/>
                  </a:lnTo>
                  <a:lnTo>
                    <a:pt x="1337" y="0"/>
                  </a:lnTo>
                  <a:lnTo>
                    <a:pt x="52959" y="0"/>
                  </a:lnTo>
                  <a:lnTo>
                    <a:pt x="51622" y="6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995480" y="4143715"/>
              <a:ext cx="58933" cy="62811"/>
            </a:xfrm>
            <a:custGeom>
              <a:avLst/>
              <a:pathLst>
                <a:path w="58933" h="62811">
                  <a:moveTo>
                    <a:pt x="0" y="62811"/>
                  </a:moveTo>
                  <a:lnTo>
                    <a:pt x="12170" y="0"/>
                  </a:lnTo>
                  <a:lnTo>
                    <a:pt x="58933" y="0"/>
                  </a:lnTo>
                  <a:lnTo>
                    <a:pt x="57595" y="6954"/>
                  </a:lnTo>
                  <a:lnTo>
                    <a:pt x="19347" y="6954"/>
                  </a:lnTo>
                  <a:lnTo>
                    <a:pt x="15424" y="27103"/>
                  </a:lnTo>
                  <a:lnTo>
                    <a:pt x="50998" y="27103"/>
                  </a:lnTo>
                  <a:lnTo>
                    <a:pt x="49660" y="33969"/>
                  </a:lnTo>
                  <a:lnTo>
                    <a:pt x="14086" y="33969"/>
                  </a:lnTo>
                  <a:lnTo>
                    <a:pt x="9851" y="55857"/>
                  </a:lnTo>
                  <a:lnTo>
                    <a:pt x="49928" y="55857"/>
                  </a:lnTo>
                  <a:lnTo>
                    <a:pt x="48590" y="62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056375" y="4143715"/>
              <a:ext cx="60315" cy="62811"/>
            </a:xfrm>
            <a:custGeom>
              <a:avLst/>
              <a:pathLst>
                <a:path w="60315" h="62811">
                  <a:moveTo>
                    <a:pt x="44043" y="62811"/>
                  </a:moveTo>
                  <a:lnTo>
                    <a:pt x="33211" y="36733"/>
                  </a:lnTo>
                  <a:lnTo>
                    <a:pt x="13551" y="36733"/>
                  </a:lnTo>
                  <a:lnTo>
                    <a:pt x="8514" y="62811"/>
                  </a:lnTo>
                  <a:lnTo>
                    <a:pt x="0" y="62811"/>
                  </a:lnTo>
                  <a:lnTo>
                    <a:pt x="12170" y="0"/>
                  </a:lnTo>
                  <a:lnTo>
                    <a:pt x="39452" y="0"/>
                  </a:lnTo>
                  <a:lnTo>
                    <a:pt x="40371" y="11"/>
                  </a:lnTo>
                  <a:lnTo>
                    <a:pt x="41274" y="46"/>
                  </a:lnTo>
                  <a:lnTo>
                    <a:pt x="42161" y="104"/>
                  </a:lnTo>
                  <a:lnTo>
                    <a:pt x="43032" y="185"/>
                  </a:lnTo>
                  <a:lnTo>
                    <a:pt x="43887" y="289"/>
                  </a:lnTo>
                  <a:lnTo>
                    <a:pt x="44726" y="417"/>
                  </a:lnTo>
                  <a:lnTo>
                    <a:pt x="45549" y="567"/>
                  </a:lnTo>
                  <a:lnTo>
                    <a:pt x="46356" y="741"/>
                  </a:lnTo>
                  <a:lnTo>
                    <a:pt x="47147" y="938"/>
                  </a:lnTo>
                  <a:lnTo>
                    <a:pt x="47922" y="1159"/>
                  </a:lnTo>
                  <a:lnTo>
                    <a:pt x="48677" y="1392"/>
                  </a:lnTo>
                  <a:lnTo>
                    <a:pt x="49411" y="1645"/>
                  </a:lnTo>
                  <a:lnTo>
                    <a:pt x="50122" y="1920"/>
                  </a:lnTo>
                  <a:lnTo>
                    <a:pt x="50811" y="2214"/>
                  </a:lnTo>
                  <a:lnTo>
                    <a:pt x="51477" y="2529"/>
                  </a:lnTo>
                  <a:lnTo>
                    <a:pt x="52121" y="2865"/>
                  </a:lnTo>
                  <a:lnTo>
                    <a:pt x="52743" y="3221"/>
                  </a:lnTo>
                  <a:lnTo>
                    <a:pt x="53343" y="3598"/>
                  </a:lnTo>
                  <a:lnTo>
                    <a:pt x="53920" y="3995"/>
                  </a:lnTo>
                  <a:lnTo>
                    <a:pt x="54475" y="4413"/>
                  </a:lnTo>
                  <a:lnTo>
                    <a:pt x="55015" y="4850"/>
                  </a:lnTo>
                  <a:lnTo>
                    <a:pt x="55531" y="5306"/>
                  </a:lnTo>
                  <a:lnTo>
                    <a:pt x="56021" y="5781"/>
                  </a:lnTo>
                  <a:lnTo>
                    <a:pt x="56486" y="6274"/>
                  </a:lnTo>
                  <a:lnTo>
                    <a:pt x="56927" y="6787"/>
                  </a:lnTo>
                  <a:lnTo>
                    <a:pt x="57342" y="7318"/>
                  </a:lnTo>
                  <a:lnTo>
                    <a:pt x="57733" y="7867"/>
                  </a:lnTo>
                  <a:lnTo>
                    <a:pt x="58098" y="8436"/>
                  </a:lnTo>
                  <a:lnTo>
                    <a:pt x="58439" y="9023"/>
                  </a:lnTo>
                  <a:lnTo>
                    <a:pt x="58754" y="9629"/>
                  </a:lnTo>
                  <a:lnTo>
                    <a:pt x="59051" y="10243"/>
                  </a:lnTo>
                  <a:lnTo>
                    <a:pt x="59316" y="10873"/>
                  </a:lnTo>
                  <a:lnTo>
                    <a:pt x="59550" y="11520"/>
                  </a:lnTo>
                  <a:lnTo>
                    <a:pt x="59753" y="12182"/>
                  </a:lnTo>
                  <a:lnTo>
                    <a:pt x="59925" y="12861"/>
                  </a:lnTo>
                  <a:lnTo>
                    <a:pt x="60065" y="13555"/>
                  </a:lnTo>
                  <a:lnTo>
                    <a:pt x="60174" y="14266"/>
                  </a:lnTo>
                  <a:lnTo>
                    <a:pt x="60252" y="14992"/>
                  </a:lnTo>
                  <a:lnTo>
                    <a:pt x="60299" y="15735"/>
                  </a:lnTo>
                  <a:lnTo>
                    <a:pt x="60315" y="16494"/>
                  </a:lnTo>
                  <a:lnTo>
                    <a:pt x="60267" y="18135"/>
                  </a:lnTo>
                  <a:lnTo>
                    <a:pt x="60122" y="19707"/>
                  </a:lnTo>
                  <a:lnTo>
                    <a:pt x="59881" y="21209"/>
                  </a:lnTo>
                  <a:lnTo>
                    <a:pt x="59544" y="22642"/>
                  </a:lnTo>
                  <a:lnTo>
                    <a:pt x="59111" y="24005"/>
                  </a:lnTo>
                  <a:lnTo>
                    <a:pt x="58582" y="25299"/>
                  </a:lnTo>
                  <a:lnTo>
                    <a:pt x="57956" y="26523"/>
                  </a:lnTo>
                  <a:lnTo>
                    <a:pt x="57233" y="27678"/>
                  </a:lnTo>
                  <a:lnTo>
                    <a:pt x="56415" y="28763"/>
                  </a:lnTo>
                  <a:lnTo>
                    <a:pt x="55500" y="29778"/>
                  </a:lnTo>
                  <a:lnTo>
                    <a:pt x="54491" y="30723"/>
                  </a:lnTo>
                  <a:lnTo>
                    <a:pt x="53391" y="31595"/>
                  </a:lnTo>
                  <a:lnTo>
                    <a:pt x="52198" y="32395"/>
                  </a:lnTo>
                  <a:lnTo>
                    <a:pt x="50914" y="33123"/>
                  </a:lnTo>
                  <a:lnTo>
                    <a:pt x="49538" y="33779"/>
                  </a:lnTo>
                  <a:lnTo>
                    <a:pt x="48070" y="34363"/>
                  </a:lnTo>
                  <a:lnTo>
                    <a:pt x="46510" y="34874"/>
                  </a:lnTo>
                  <a:lnTo>
                    <a:pt x="44858" y="35313"/>
                  </a:lnTo>
                  <a:lnTo>
                    <a:pt x="43115" y="35680"/>
                  </a:lnTo>
                  <a:lnTo>
                    <a:pt x="41280" y="35975"/>
                  </a:lnTo>
                  <a:lnTo>
                    <a:pt x="53227" y="62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071264" y="4150536"/>
              <a:ext cx="36777" cy="23181"/>
            </a:xfrm>
            <a:custGeom>
              <a:avLst/>
              <a:pathLst>
                <a:path w="36777" h="23181">
                  <a:moveTo>
                    <a:pt x="20506" y="23181"/>
                  </a:moveTo>
                  <a:lnTo>
                    <a:pt x="22080" y="23147"/>
                  </a:lnTo>
                  <a:lnTo>
                    <a:pt x="23575" y="23047"/>
                  </a:lnTo>
                  <a:lnTo>
                    <a:pt x="24990" y="22880"/>
                  </a:lnTo>
                  <a:lnTo>
                    <a:pt x="26326" y="22646"/>
                  </a:lnTo>
                  <a:lnTo>
                    <a:pt x="27583" y="22345"/>
                  </a:lnTo>
                  <a:lnTo>
                    <a:pt x="28760" y="21977"/>
                  </a:lnTo>
                  <a:lnTo>
                    <a:pt x="29858" y="21542"/>
                  </a:lnTo>
                  <a:lnTo>
                    <a:pt x="30877" y="21041"/>
                  </a:lnTo>
                  <a:lnTo>
                    <a:pt x="31816" y="20472"/>
                  </a:lnTo>
                  <a:lnTo>
                    <a:pt x="32676" y="19837"/>
                  </a:lnTo>
                  <a:lnTo>
                    <a:pt x="33455" y="19132"/>
                  </a:lnTo>
                  <a:lnTo>
                    <a:pt x="34152" y="18373"/>
                  </a:lnTo>
                  <a:lnTo>
                    <a:pt x="34767" y="17560"/>
                  </a:lnTo>
                  <a:lnTo>
                    <a:pt x="35301" y="16692"/>
                  </a:lnTo>
                  <a:lnTo>
                    <a:pt x="35752" y="15769"/>
                  </a:lnTo>
                  <a:lnTo>
                    <a:pt x="36121" y="14793"/>
                  </a:lnTo>
                  <a:lnTo>
                    <a:pt x="36408" y="13761"/>
                  </a:lnTo>
                  <a:lnTo>
                    <a:pt x="36613" y="12676"/>
                  </a:lnTo>
                  <a:lnTo>
                    <a:pt x="36736" y="11536"/>
                  </a:lnTo>
                  <a:lnTo>
                    <a:pt x="36777" y="10342"/>
                  </a:lnTo>
                  <a:lnTo>
                    <a:pt x="36744" y="9366"/>
                  </a:lnTo>
                  <a:lnTo>
                    <a:pt x="36643" y="8437"/>
                  </a:lnTo>
                  <a:lnTo>
                    <a:pt x="36476" y="7555"/>
                  </a:lnTo>
                  <a:lnTo>
                    <a:pt x="36242" y="6718"/>
                  </a:lnTo>
                  <a:lnTo>
                    <a:pt x="35941" y="5928"/>
                  </a:lnTo>
                  <a:lnTo>
                    <a:pt x="35573" y="5185"/>
                  </a:lnTo>
                  <a:lnTo>
                    <a:pt x="35139" y="4488"/>
                  </a:lnTo>
                  <a:lnTo>
                    <a:pt x="34637" y="3837"/>
                  </a:lnTo>
                  <a:lnTo>
                    <a:pt x="34069" y="3232"/>
                  </a:lnTo>
                  <a:lnTo>
                    <a:pt x="33434" y="2674"/>
                  </a:lnTo>
                  <a:lnTo>
                    <a:pt x="32741" y="2166"/>
                  </a:lnTo>
                  <a:lnTo>
                    <a:pt x="31982" y="1711"/>
                  </a:lnTo>
                  <a:lnTo>
                    <a:pt x="31157" y="1310"/>
                  </a:lnTo>
                  <a:lnTo>
                    <a:pt x="30267" y="962"/>
                  </a:lnTo>
                  <a:lnTo>
                    <a:pt x="29310" y="668"/>
                  </a:lnTo>
                  <a:lnTo>
                    <a:pt x="28287" y="427"/>
                  </a:lnTo>
                  <a:lnTo>
                    <a:pt x="27199" y="240"/>
                  </a:lnTo>
                  <a:lnTo>
                    <a:pt x="26044" y="106"/>
                  </a:lnTo>
                  <a:lnTo>
                    <a:pt x="24824" y="26"/>
                  </a:lnTo>
                  <a:lnTo>
                    <a:pt x="23537" y="0"/>
                  </a:lnTo>
                  <a:lnTo>
                    <a:pt x="4502" y="0"/>
                  </a:lnTo>
                  <a:lnTo>
                    <a:pt x="0" y="231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029690" y="3735578"/>
              <a:ext cx="57103" cy="62371"/>
            </a:xfrm>
            <a:custGeom>
              <a:avLst/>
              <a:pathLst>
                <a:path w="57103" h="62371">
                  <a:moveTo>
                    <a:pt x="34926" y="0"/>
                  </a:moveTo>
                  <a:lnTo>
                    <a:pt x="35942" y="11"/>
                  </a:lnTo>
                  <a:lnTo>
                    <a:pt x="36937" y="47"/>
                  </a:lnTo>
                  <a:lnTo>
                    <a:pt x="37911" y="107"/>
                  </a:lnTo>
                  <a:lnTo>
                    <a:pt x="38864" y="191"/>
                  </a:lnTo>
                  <a:lnTo>
                    <a:pt x="39795" y="298"/>
                  </a:lnTo>
                  <a:lnTo>
                    <a:pt x="40705" y="430"/>
                  </a:lnTo>
                  <a:lnTo>
                    <a:pt x="41594" y="585"/>
                  </a:lnTo>
                  <a:lnTo>
                    <a:pt x="42462" y="764"/>
                  </a:lnTo>
                  <a:lnTo>
                    <a:pt x="43308" y="968"/>
                  </a:lnTo>
                  <a:lnTo>
                    <a:pt x="44133" y="1195"/>
                  </a:lnTo>
                  <a:lnTo>
                    <a:pt x="44944" y="1444"/>
                  </a:lnTo>
                  <a:lnTo>
                    <a:pt x="45730" y="1713"/>
                  </a:lnTo>
                  <a:lnTo>
                    <a:pt x="46492" y="2003"/>
                  </a:lnTo>
                  <a:lnTo>
                    <a:pt x="47228" y="2314"/>
                  </a:lnTo>
                  <a:lnTo>
                    <a:pt x="47940" y="2644"/>
                  </a:lnTo>
                  <a:lnTo>
                    <a:pt x="48627" y="2995"/>
                  </a:lnTo>
                  <a:lnTo>
                    <a:pt x="49289" y="3367"/>
                  </a:lnTo>
                  <a:lnTo>
                    <a:pt x="49927" y="3759"/>
                  </a:lnTo>
                  <a:lnTo>
                    <a:pt x="50539" y="4171"/>
                  </a:lnTo>
                  <a:lnTo>
                    <a:pt x="51127" y="4603"/>
                  </a:lnTo>
                  <a:lnTo>
                    <a:pt x="51689" y="5056"/>
                  </a:lnTo>
                  <a:lnTo>
                    <a:pt x="52225" y="5529"/>
                  </a:lnTo>
                  <a:lnTo>
                    <a:pt x="52734" y="6023"/>
                  </a:lnTo>
                  <a:lnTo>
                    <a:pt x="53217" y="6537"/>
                  </a:lnTo>
                  <a:lnTo>
                    <a:pt x="53672" y="7071"/>
                  </a:lnTo>
                  <a:lnTo>
                    <a:pt x="54102" y="7626"/>
                  </a:lnTo>
                  <a:lnTo>
                    <a:pt x="54505" y="8201"/>
                  </a:lnTo>
                  <a:lnTo>
                    <a:pt x="54881" y="8796"/>
                  </a:lnTo>
                  <a:lnTo>
                    <a:pt x="55231" y="9412"/>
                  </a:lnTo>
                  <a:lnTo>
                    <a:pt x="55554" y="10048"/>
                  </a:lnTo>
                  <a:lnTo>
                    <a:pt x="55848" y="10693"/>
                  </a:lnTo>
                  <a:lnTo>
                    <a:pt x="56112" y="11355"/>
                  </a:lnTo>
                  <a:lnTo>
                    <a:pt x="56344" y="12032"/>
                  </a:lnTo>
                  <a:lnTo>
                    <a:pt x="56545" y="12725"/>
                  </a:lnTo>
                  <a:lnTo>
                    <a:pt x="56716" y="13434"/>
                  </a:lnTo>
                  <a:lnTo>
                    <a:pt x="56855" y="14159"/>
                  </a:lnTo>
                  <a:lnTo>
                    <a:pt x="56964" y="14900"/>
                  </a:lnTo>
                  <a:lnTo>
                    <a:pt x="57041" y="15657"/>
                  </a:lnTo>
                  <a:lnTo>
                    <a:pt x="57088" y="16430"/>
                  </a:lnTo>
                  <a:lnTo>
                    <a:pt x="57103" y="17219"/>
                  </a:lnTo>
                  <a:lnTo>
                    <a:pt x="57085" y="18183"/>
                  </a:lnTo>
                  <a:lnTo>
                    <a:pt x="57032" y="19128"/>
                  </a:lnTo>
                  <a:lnTo>
                    <a:pt x="56944" y="20053"/>
                  </a:lnTo>
                  <a:lnTo>
                    <a:pt x="56820" y="20959"/>
                  </a:lnTo>
                  <a:lnTo>
                    <a:pt x="56660" y="21845"/>
                  </a:lnTo>
                  <a:lnTo>
                    <a:pt x="56466" y="22712"/>
                  </a:lnTo>
                  <a:lnTo>
                    <a:pt x="56235" y="23559"/>
                  </a:lnTo>
                  <a:lnTo>
                    <a:pt x="55970" y="24387"/>
                  </a:lnTo>
                  <a:lnTo>
                    <a:pt x="55669" y="25195"/>
                  </a:lnTo>
                  <a:lnTo>
                    <a:pt x="55332" y="25984"/>
                  </a:lnTo>
                  <a:lnTo>
                    <a:pt x="54972" y="26743"/>
                  </a:lnTo>
                  <a:lnTo>
                    <a:pt x="54580" y="27478"/>
                  </a:lnTo>
                  <a:lnTo>
                    <a:pt x="54157" y="28191"/>
                  </a:lnTo>
                  <a:lnTo>
                    <a:pt x="53703" y="28881"/>
                  </a:lnTo>
                  <a:lnTo>
                    <a:pt x="53219" y="29547"/>
                  </a:lnTo>
                  <a:lnTo>
                    <a:pt x="52703" y="30191"/>
                  </a:lnTo>
                  <a:lnTo>
                    <a:pt x="52156" y="30812"/>
                  </a:lnTo>
                  <a:lnTo>
                    <a:pt x="51579" y="31409"/>
                  </a:lnTo>
                  <a:lnTo>
                    <a:pt x="50970" y="31984"/>
                  </a:lnTo>
                  <a:lnTo>
                    <a:pt x="50330" y="32535"/>
                  </a:lnTo>
                  <a:lnTo>
                    <a:pt x="49669" y="33055"/>
                  </a:lnTo>
                  <a:lnTo>
                    <a:pt x="48979" y="33550"/>
                  </a:lnTo>
                  <a:lnTo>
                    <a:pt x="48260" y="34021"/>
                  </a:lnTo>
                  <a:lnTo>
                    <a:pt x="47511" y="34469"/>
                  </a:lnTo>
                  <a:lnTo>
                    <a:pt x="46734" y="34892"/>
                  </a:lnTo>
                  <a:lnTo>
                    <a:pt x="45927" y="35292"/>
                  </a:lnTo>
                  <a:lnTo>
                    <a:pt x="45091" y="35668"/>
                  </a:lnTo>
                  <a:lnTo>
                    <a:pt x="44225" y="36020"/>
                  </a:lnTo>
                  <a:lnTo>
                    <a:pt x="43331" y="36348"/>
                  </a:lnTo>
                  <a:lnTo>
                    <a:pt x="42407" y="36652"/>
                  </a:lnTo>
                  <a:lnTo>
                    <a:pt x="41465" y="36921"/>
                  </a:lnTo>
                  <a:lnTo>
                    <a:pt x="40500" y="37162"/>
                  </a:lnTo>
                  <a:lnTo>
                    <a:pt x="39510" y="37374"/>
                  </a:lnTo>
                  <a:lnTo>
                    <a:pt x="38497" y="37559"/>
                  </a:lnTo>
                  <a:lnTo>
                    <a:pt x="37460" y="37714"/>
                  </a:lnTo>
                  <a:lnTo>
                    <a:pt x="36399" y="37842"/>
                  </a:lnTo>
                  <a:lnTo>
                    <a:pt x="35314" y="37941"/>
                  </a:lnTo>
                  <a:lnTo>
                    <a:pt x="34205" y="38012"/>
                  </a:lnTo>
                  <a:lnTo>
                    <a:pt x="33072" y="38054"/>
                  </a:lnTo>
                  <a:lnTo>
                    <a:pt x="31916" y="38069"/>
                  </a:lnTo>
                  <a:lnTo>
                    <a:pt x="13147" y="38069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0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044166" y="3742351"/>
              <a:ext cx="34040" cy="24612"/>
            </a:xfrm>
            <a:custGeom>
              <a:avLst/>
              <a:pathLst>
                <a:path w="34040" h="24612">
                  <a:moveTo>
                    <a:pt x="0" y="24612"/>
                  </a:moveTo>
                  <a:lnTo>
                    <a:pt x="17131" y="24612"/>
                  </a:lnTo>
                  <a:lnTo>
                    <a:pt x="18787" y="24577"/>
                  </a:lnTo>
                  <a:lnTo>
                    <a:pt x="20358" y="24473"/>
                  </a:lnTo>
                  <a:lnTo>
                    <a:pt x="21844" y="24301"/>
                  </a:lnTo>
                  <a:lnTo>
                    <a:pt x="23243" y="24059"/>
                  </a:lnTo>
                  <a:lnTo>
                    <a:pt x="24556" y="23748"/>
                  </a:lnTo>
                  <a:lnTo>
                    <a:pt x="25784" y="23369"/>
                  </a:lnTo>
                  <a:lnTo>
                    <a:pt x="26925" y="22920"/>
                  </a:lnTo>
                  <a:lnTo>
                    <a:pt x="27981" y="22402"/>
                  </a:lnTo>
                  <a:lnTo>
                    <a:pt x="28951" y="21815"/>
                  </a:lnTo>
                  <a:lnTo>
                    <a:pt x="29835" y="21159"/>
                  </a:lnTo>
                  <a:lnTo>
                    <a:pt x="30634" y="20434"/>
                  </a:lnTo>
                  <a:lnTo>
                    <a:pt x="31349" y="19641"/>
                  </a:lnTo>
                  <a:lnTo>
                    <a:pt x="31980" y="18780"/>
                  </a:lnTo>
                  <a:lnTo>
                    <a:pt x="32526" y="17851"/>
                  </a:lnTo>
                  <a:lnTo>
                    <a:pt x="32989" y="16854"/>
                  </a:lnTo>
                  <a:lnTo>
                    <a:pt x="33367" y="15788"/>
                  </a:lnTo>
                  <a:lnTo>
                    <a:pt x="33662" y="14655"/>
                  </a:lnTo>
                  <a:lnTo>
                    <a:pt x="33872" y="13453"/>
                  </a:lnTo>
                  <a:lnTo>
                    <a:pt x="33998" y="12183"/>
                  </a:lnTo>
                  <a:lnTo>
                    <a:pt x="34040" y="10845"/>
                  </a:lnTo>
                  <a:lnTo>
                    <a:pt x="34030" y="10278"/>
                  </a:lnTo>
                  <a:lnTo>
                    <a:pt x="34000" y="9727"/>
                  </a:lnTo>
                  <a:lnTo>
                    <a:pt x="33949" y="9194"/>
                  </a:lnTo>
                  <a:lnTo>
                    <a:pt x="33877" y="8677"/>
                  </a:lnTo>
                  <a:lnTo>
                    <a:pt x="33786" y="8178"/>
                  </a:lnTo>
                  <a:lnTo>
                    <a:pt x="33674" y="7695"/>
                  </a:lnTo>
                  <a:lnTo>
                    <a:pt x="33541" y="7229"/>
                  </a:lnTo>
                  <a:lnTo>
                    <a:pt x="33389" y="6779"/>
                  </a:lnTo>
                  <a:lnTo>
                    <a:pt x="33216" y="6347"/>
                  </a:lnTo>
                  <a:lnTo>
                    <a:pt x="33022" y="5931"/>
                  </a:lnTo>
                  <a:lnTo>
                    <a:pt x="32819" y="5531"/>
                  </a:lnTo>
                  <a:lnTo>
                    <a:pt x="32599" y="5145"/>
                  </a:lnTo>
                  <a:lnTo>
                    <a:pt x="32362" y="4773"/>
                  </a:lnTo>
                  <a:lnTo>
                    <a:pt x="32109" y="4416"/>
                  </a:lnTo>
                  <a:lnTo>
                    <a:pt x="31838" y="4072"/>
                  </a:lnTo>
                  <a:lnTo>
                    <a:pt x="31551" y="3743"/>
                  </a:lnTo>
                  <a:lnTo>
                    <a:pt x="31247" y="3427"/>
                  </a:lnTo>
                  <a:lnTo>
                    <a:pt x="30926" y="3126"/>
                  </a:lnTo>
                  <a:lnTo>
                    <a:pt x="30588" y="2840"/>
                  </a:lnTo>
                  <a:lnTo>
                    <a:pt x="30233" y="2567"/>
                  </a:lnTo>
                  <a:lnTo>
                    <a:pt x="29863" y="2308"/>
                  </a:lnTo>
                  <a:lnTo>
                    <a:pt x="29477" y="2064"/>
                  </a:lnTo>
                  <a:lnTo>
                    <a:pt x="29077" y="1834"/>
                  </a:lnTo>
                  <a:lnTo>
                    <a:pt x="28661" y="1618"/>
                  </a:lnTo>
                  <a:lnTo>
                    <a:pt x="28230" y="1416"/>
                  </a:lnTo>
                  <a:lnTo>
                    <a:pt x="27785" y="1228"/>
                  </a:lnTo>
                  <a:lnTo>
                    <a:pt x="27324" y="1055"/>
                  </a:lnTo>
                  <a:lnTo>
                    <a:pt x="26848" y="895"/>
                  </a:lnTo>
                  <a:lnTo>
                    <a:pt x="26357" y="750"/>
                  </a:lnTo>
                  <a:lnTo>
                    <a:pt x="25851" y="619"/>
                  </a:lnTo>
                  <a:lnTo>
                    <a:pt x="25341" y="501"/>
                  </a:lnTo>
                  <a:lnTo>
                    <a:pt x="24819" y="396"/>
                  </a:lnTo>
                  <a:lnTo>
                    <a:pt x="24285" y="303"/>
                  </a:lnTo>
                  <a:lnTo>
                    <a:pt x="23740" y="223"/>
                  </a:lnTo>
                  <a:lnTo>
                    <a:pt x="23184" y="154"/>
                  </a:lnTo>
                  <a:lnTo>
                    <a:pt x="22616" y="99"/>
                  </a:lnTo>
                  <a:lnTo>
                    <a:pt x="22037" y="55"/>
                  </a:lnTo>
                  <a:lnTo>
                    <a:pt x="21446" y="24"/>
                  </a:lnTo>
                  <a:lnTo>
                    <a:pt x="20843" y="6"/>
                  </a:lnTo>
                  <a:lnTo>
                    <a:pt x="20229" y="0"/>
                  </a:lnTo>
                  <a:lnTo>
                    <a:pt x="47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090158" y="3735578"/>
              <a:ext cx="62769" cy="62371"/>
            </a:xfrm>
            <a:custGeom>
              <a:avLst/>
              <a:pathLst>
                <a:path w="62769" h="62371">
                  <a:moveTo>
                    <a:pt x="42407" y="62371"/>
                  </a:moveTo>
                  <a:lnTo>
                    <a:pt x="48029" y="33465"/>
                  </a:lnTo>
                  <a:lnTo>
                    <a:pt x="14076" y="3346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128" y="0"/>
                  </a:lnTo>
                  <a:lnTo>
                    <a:pt x="20583" y="0"/>
                  </a:lnTo>
                  <a:lnTo>
                    <a:pt x="15448" y="26382"/>
                  </a:lnTo>
                  <a:lnTo>
                    <a:pt x="49401" y="26382"/>
                  </a:lnTo>
                  <a:lnTo>
                    <a:pt x="54536" y="0"/>
                  </a:lnTo>
                  <a:lnTo>
                    <a:pt x="62769" y="0"/>
                  </a:lnTo>
                  <a:lnTo>
                    <a:pt x="5064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157753" y="3734649"/>
              <a:ext cx="63079" cy="64186"/>
            </a:xfrm>
            <a:custGeom>
              <a:avLst/>
              <a:pathLst>
                <a:path w="63079" h="64186">
                  <a:moveTo>
                    <a:pt x="36608" y="0"/>
                  </a:moveTo>
                  <a:lnTo>
                    <a:pt x="37868" y="19"/>
                  </a:lnTo>
                  <a:lnTo>
                    <a:pt x="39099" y="76"/>
                  </a:lnTo>
                  <a:lnTo>
                    <a:pt x="40301" y="171"/>
                  </a:lnTo>
                  <a:lnTo>
                    <a:pt x="41474" y="304"/>
                  </a:lnTo>
                  <a:lnTo>
                    <a:pt x="42617" y="475"/>
                  </a:lnTo>
                  <a:lnTo>
                    <a:pt x="43731" y="685"/>
                  </a:lnTo>
                  <a:lnTo>
                    <a:pt x="44816" y="932"/>
                  </a:lnTo>
                  <a:lnTo>
                    <a:pt x="45872" y="1218"/>
                  </a:lnTo>
                  <a:lnTo>
                    <a:pt x="46898" y="1541"/>
                  </a:lnTo>
                  <a:lnTo>
                    <a:pt x="47896" y="1903"/>
                  </a:lnTo>
                  <a:lnTo>
                    <a:pt x="48863" y="2290"/>
                  </a:lnTo>
                  <a:lnTo>
                    <a:pt x="49799" y="2709"/>
                  </a:lnTo>
                  <a:lnTo>
                    <a:pt x="50704" y="3158"/>
                  </a:lnTo>
                  <a:lnTo>
                    <a:pt x="51579" y="3638"/>
                  </a:lnTo>
                  <a:lnTo>
                    <a:pt x="52422" y="4149"/>
                  </a:lnTo>
                  <a:lnTo>
                    <a:pt x="53234" y="4692"/>
                  </a:lnTo>
                  <a:lnTo>
                    <a:pt x="54016" y="5265"/>
                  </a:lnTo>
                  <a:lnTo>
                    <a:pt x="54766" y="5869"/>
                  </a:lnTo>
                  <a:lnTo>
                    <a:pt x="55485" y="6504"/>
                  </a:lnTo>
                  <a:lnTo>
                    <a:pt x="56174" y="7171"/>
                  </a:lnTo>
                  <a:lnTo>
                    <a:pt x="56838" y="7865"/>
                  </a:lnTo>
                  <a:lnTo>
                    <a:pt x="57470" y="8585"/>
                  </a:lnTo>
                  <a:lnTo>
                    <a:pt x="58067" y="9331"/>
                  </a:lnTo>
                  <a:lnTo>
                    <a:pt x="58631" y="10103"/>
                  </a:lnTo>
                  <a:lnTo>
                    <a:pt x="59162" y="10900"/>
                  </a:lnTo>
                  <a:lnTo>
                    <a:pt x="59658" y="11723"/>
                  </a:lnTo>
                  <a:lnTo>
                    <a:pt x="60121" y="12572"/>
                  </a:lnTo>
                  <a:lnTo>
                    <a:pt x="60551" y="13446"/>
                  </a:lnTo>
                  <a:lnTo>
                    <a:pt x="60946" y="14346"/>
                  </a:lnTo>
                  <a:lnTo>
                    <a:pt x="61308" y="15271"/>
                  </a:lnTo>
                  <a:lnTo>
                    <a:pt x="61645" y="16220"/>
                  </a:lnTo>
                  <a:lnTo>
                    <a:pt x="61946" y="17187"/>
                  </a:lnTo>
                  <a:lnTo>
                    <a:pt x="62211" y="18174"/>
                  </a:lnTo>
                  <a:lnTo>
                    <a:pt x="62442" y="19181"/>
                  </a:lnTo>
                  <a:lnTo>
                    <a:pt x="62636" y="20207"/>
                  </a:lnTo>
                  <a:lnTo>
                    <a:pt x="62796" y="21253"/>
                  </a:lnTo>
                  <a:lnTo>
                    <a:pt x="62920" y="22318"/>
                  </a:lnTo>
                  <a:lnTo>
                    <a:pt x="63008" y="23402"/>
                  </a:lnTo>
                  <a:lnTo>
                    <a:pt x="63061" y="24506"/>
                  </a:lnTo>
                  <a:lnTo>
                    <a:pt x="63079" y="25630"/>
                  </a:lnTo>
                  <a:lnTo>
                    <a:pt x="63068" y="26065"/>
                  </a:lnTo>
                  <a:lnTo>
                    <a:pt x="63054" y="26504"/>
                  </a:lnTo>
                  <a:lnTo>
                    <a:pt x="63037" y="26947"/>
                  </a:lnTo>
                  <a:lnTo>
                    <a:pt x="63015" y="27393"/>
                  </a:lnTo>
                  <a:lnTo>
                    <a:pt x="62991" y="27843"/>
                  </a:lnTo>
                  <a:lnTo>
                    <a:pt x="62962" y="28296"/>
                  </a:lnTo>
                  <a:lnTo>
                    <a:pt x="62930" y="28753"/>
                  </a:lnTo>
                  <a:lnTo>
                    <a:pt x="62895" y="29214"/>
                  </a:lnTo>
                  <a:lnTo>
                    <a:pt x="62856" y="29677"/>
                  </a:lnTo>
                  <a:lnTo>
                    <a:pt x="62813" y="30145"/>
                  </a:lnTo>
                  <a:lnTo>
                    <a:pt x="62775" y="30603"/>
                  </a:lnTo>
                  <a:lnTo>
                    <a:pt x="62732" y="31059"/>
                  </a:lnTo>
                  <a:lnTo>
                    <a:pt x="62683" y="31510"/>
                  </a:lnTo>
                  <a:lnTo>
                    <a:pt x="62629" y="31958"/>
                  </a:lnTo>
                  <a:lnTo>
                    <a:pt x="62570" y="32402"/>
                  </a:lnTo>
                  <a:lnTo>
                    <a:pt x="62505" y="32843"/>
                  </a:lnTo>
                  <a:lnTo>
                    <a:pt x="62435" y="33281"/>
                  </a:lnTo>
                  <a:lnTo>
                    <a:pt x="62360" y="33715"/>
                  </a:lnTo>
                  <a:lnTo>
                    <a:pt x="62280" y="34145"/>
                  </a:lnTo>
                  <a:lnTo>
                    <a:pt x="62194" y="34572"/>
                  </a:lnTo>
                  <a:lnTo>
                    <a:pt x="61910" y="35922"/>
                  </a:lnTo>
                  <a:lnTo>
                    <a:pt x="61590" y="37245"/>
                  </a:lnTo>
                  <a:lnTo>
                    <a:pt x="61234" y="38542"/>
                  </a:lnTo>
                  <a:lnTo>
                    <a:pt x="60841" y="39813"/>
                  </a:lnTo>
                  <a:lnTo>
                    <a:pt x="60412" y="41057"/>
                  </a:lnTo>
                  <a:lnTo>
                    <a:pt x="59947" y="42274"/>
                  </a:lnTo>
                  <a:lnTo>
                    <a:pt x="59445" y="43465"/>
                  </a:lnTo>
                  <a:lnTo>
                    <a:pt x="58907" y="44629"/>
                  </a:lnTo>
                  <a:lnTo>
                    <a:pt x="58333" y="45766"/>
                  </a:lnTo>
                  <a:lnTo>
                    <a:pt x="57723" y="46878"/>
                  </a:lnTo>
                  <a:lnTo>
                    <a:pt x="57079" y="47951"/>
                  </a:lnTo>
                  <a:lnTo>
                    <a:pt x="56405" y="48992"/>
                  </a:lnTo>
                  <a:lnTo>
                    <a:pt x="55702" y="50001"/>
                  </a:lnTo>
                  <a:lnTo>
                    <a:pt x="54968" y="50978"/>
                  </a:lnTo>
                  <a:lnTo>
                    <a:pt x="54204" y="51924"/>
                  </a:lnTo>
                  <a:lnTo>
                    <a:pt x="53410" y="52838"/>
                  </a:lnTo>
                  <a:lnTo>
                    <a:pt x="52585" y="53719"/>
                  </a:lnTo>
                  <a:lnTo>
                    <a:pt x="51731" y="54569"/>
                  </a:lnTo>
                  <a:lnTo>
                    <a:pt x="50847" y="55387"/>
                  </a:lnTo>
                  <a:lnTo>
                    <a:pt x="49932" y="56174"/>
                  </a:lnTo>
                  <a:lnTo>
                    <a:pt x="48997" y="56926"/>
                  </a:lnTo>
                  <a:lnTo>
                    <a:pt x="48036" y="57643"/>
                  </a:lnTo>
                  <a:lnTo>
                    <a:pt x="47046" y="58325"/>
                  </a:lnTo>
                  <a:lnTo>
                    <a:pt x="46029" y="58971"/>
                  </a:lnTo>
                  <a:lnTo>
                    <a:pt x="44985" y="59582"/>
                  </a:lnTo>
                  <a:lnTo>
                    <a:pt x="43914" y="60157"/>
                  </a:lnTo>
                  <a:lnTo>
                    <a:pt x="42814" y="60698"/>
                  </a:lnTo>
                  <a:lnTo>
                    <a:pt x="41688" y="61202"/>
                  </a:lnTo>
                  <a:lnTo>
                    <a:pt x="40534" y="61671"/>
                  </a:lnTo>
                  <a:lnTo>
                    <a:pt x="39352" y="62105"/>
                  </a:lnTo>
                  <a:lnTo>
                    <a:pt x="38156" y="62501"/>
                  </a:lnTo>
                  <a:lnTo>
                    <a:pt x="36939" y="62854"/>
                  </a:lnTo>
                  <a:lnTo>
                    <a:pt x="35702" y="63166"/>
                  </a:lnTo>
                  <a:lnTo>
                    <a:pt x="34444" y="63437"/>
                  </a:lnTo>
                  <a:lnTo>
                    <a:pt x="33166" y="63666"/>
                  </a:lnTo>
                  <a:lnTo>
                    <a:pt x="31868" y="63853"/>
                  </a:lnTo>
                  <a:lnTo>
                    <a:pt x="30549" y="63998"/>
                  </a:lnTo>
                  <a:lnTo>
                    <a:pt x="29210" y="64103"/>
                  </a:lnTo>
                  <a:lnTo>
                    <a:pt x="27851" y="64165"/>
                  </a:lnTo>
                  <a:lnTo>
                    <a:pt x="26471" y="64186"/>
                  </a:lnTo>
                  <a:lnTo>
                    <a:pt x="25160" y="64167"/>
                  </a:lnTo>
                  <a:lnTo>
                    <a:pt x="23882" y="64110"/>
                  </a:lnTo>
                  <a:lnTo>
                    <a:pt x="22638" y="64014"/>
                  </a:lnTo>
                  <a:lnTo>
                    <a:pt x="21428" y="63881"/>
                  </a:lnTo>
                  <a:lnTo>
                    <a:pt x="20251" y="63710"/>
                  </a:lnTo>
                  <a:lnTo>
                    <a:pt x="19108" y="63500"/>
                  </a:lnTo>
                  <a:lnTo>
                    <a:pt x="17999" y="63253"/>
                  </a:lnTo>
                  <a:lnTo>
                    <a:pt x="16923" y="62968"/>
                  </a:lnTo>
                  <a:lnTo>
                    <a:pt x="15881" y="62644"/>
                  </a:lnTo>
                  <a:lnTo>
                    <a:pt x="14873" y="62282"/>
                  </a:lnTo>
                  <a:lnTo>
                    <a:pt x="13898" y="61878"/>
                  </a:lnTo>
                  <a:lnTo>
                    <a:pt x="12955" y="61443"/>
                  </a:lnTo>
                  <a:lnTo>
                    <a:pt x="12046" y="60978"/>
                  </a:lnTo>
                  <a:lnTo>
                    <a:pt x="11169" y="60483"/>
                  </a:lnTo>
                  <a:lnTo>
                    <a:pt x="10325" y="59958"/>
                  </a:lnTo>
                  <a:lnTo>
                    <a:pt x="9513" y="59403"/>
                  </a:lnTo>
                  <a:lnTo>
                    <a:pt x="8735" y="58818"/>
                  </a:lnTo>
                  <a:lnTo>
                    <a:pt x="7989" y="58203"/>
                  </a:lnTo>
                  <a:lnTo>
                    <a:pt x="7276" y="57557"/>
                  </a:lnTo>
                  <a:lnTo>
                    <a:pt x="6595" y="56882"/>
                  </a:lnTo>
                  <a:lnTo>
                    <a:pt x="5956" y="56169"/>
                  </a:lnTo>
                  <a:lnTo>
                    <a:pt x="5349" y="55430"/>
                  </a:lnTo>
                  <a:lnTo>
                    <a:pt x="4773" y="54664"/>
                  </a:lnTo>
                  <a:lnTo>
                    <a:pt x="4230" y="53872"/>
                  </a:lnTo>
                  <a:lnTo>
                    <a:pt x="3718" y="53053"/>
                  </a:lnTo>
                  <a:lnTo>
                    <a:pt x="3238" y="52207"/>
                  </a:lnTo>
                  <a:lnTo>
                    <a:pt x="2790" y="51335"/>
                  </a:lnTo>
                  <a:lnTo>
                    <a:pt x="2374" y="50437"/>
                  </a:lnTo>
                  <a:lnTo>
                    <a:pt x="1990" y="49511"/>
                  </a:lnTo>
                  <a:lnTo>
                    <a:pt x="1637" y="48560"/>
                  </a:lnTo>
                  <a:lnTo>
                    <a:pt x="1326" y="47585"/>
                  </a:lnTo>
                  <a:lnTo>
                    <a:pt x="1048" y="46591"/>
                  </a:lnTo>
                  <a:lnTo>
                    <a:pt x="802" y="45577"/>
                  </a:lnTo>
                  <a:lnTo>
                    <a:pt x="589" y="44544"/>
                  </a:lnTo>
                  <a:lnTo>
                    <a:pt x="409" y="43491"/>
                  </a:lnTo>
                  <a:lnTo>
                    <a:pt x="262" y="42419"/>
                  </a:lnTo>
                  <a:lnTo>
                    <a:pt x="147" y="41327"/>
                  </a:lnTo>
                  <a:lnTo>
                    <a:pt x="65" y="40216"/>
                  </a:lnTo>
                  <a:lnTo>
                    <a:pt x="16" y="39086"/>
                  </a:lnTo>
                  <a:lnTo>
                    <a:pt x="0" y="37936"/>
                  </a:lnTo>
                  <a:lnTo>
                    <a:pt x="1" y="37528"/>
                  </a:lnTo>
                  <a:lnTo>
                    <a:pt x="7" y="37118"/>
                  </a:lnTo>
                  <a:lnTo>
                    <a:pt x="15" y="36706"/>
                  </a:lnTo>
                  <a:lnTo>
                    <a:pt x="28" y="36293"/>
                  </a:lnTo>
                  <a:lnTo>
                    <a:pt x="44" y="35877"/>
                  </a:lnTo>
                  <a:lnTo>
                    <a:pt x="63" y="35460"/>
                  </a:lnTo>
                  <a:lnTo>
                    <a:pt x="86" y="35042"/>
                  </a:lnTo>
                  <a:lnTo>
                    <a:pt x="113" y="34621"/>
                  </a:lnTo>
                  <a:lnTo>
                    <a:pt x="143" y="34199"/>
                  </a:lnTo>
                  <a:lnTo>
                    <a:pt x="177" y="33775"/>
                  </a:lnTo>
                  <a:lnTo>
                    <a:pt x="223" y="33349"/>
                  </a:lnTo>
                  <a:lnTo>
                    <a:pt x="274" y="32923"/>
                  </a:lnTo>
                  <a:lnTo>
                    <a:pt x="329" y="32496"/>
                  </a:lnTo>
                  <a:lnTo>
                    <a:pt x="389" y="32068"/>
                  </a:lnTo>
                  <a:lnTo>
                    <a:pt x="453" y="31639"/>
                  </a:lnTo>
                  <a:lnTo>
                    <a:pt x="522" y="31209"/>
                  </a:lnTo>
                  <a:lnTo>
                    <a:pt x="595" y="30778"/>
                  </a:lnTo>
                  <a:lnTo>
                    <a:pt x="672" y="30347"/>
                  </a:lnTo>
                  <a:lnTo>
                    <a:pt x="754" y="29914"/>
                  </a:lnTo>
                  <a:lnTo>
                    <a:pt x="841" y="29481"/>
                  </a:lnTo>
                  <a:lnTo>
                    <a:pt x="1124" y="28165"/>
                  </a:lnTo>
                  <a:lnTo>
                    <a:pt x="1443" y="26873"/>
                  </a:lnTo>
                  <a:lnTo>
                    <a:pt x="1797" y="25604"/>
                  </a:lnTo>
                  <a:lnTo>
                    <a:pt x="2186" y="24360"/>
                  </a:lnTo>
                  <a:lnTo>
                    <a:pt x="2611" y="23140"/>
                  </a:lnTo>
                  <a:lnTo>
                    <a:pt x="3072" y="21943"/>
                  </a:lnTo>
                  <a:lnTo>
                    <a:pt x="3567" y="20771"/>
                  </a:lnTo>
                  <a:lnTo>
                    <a:pt x="4099" y="19622"/>
                  </a:lnTo>
                  <a:lnTo>
                    <a:pt x="4665" y="18497"/>
                  </a:lnTo>
                  <a:lnTo>
                    <a:pt x="5267" y="17396"/>
                  </a:lnTo>
                  <a:lnTo>
                    <a:pt x="5902" y="16323"/>
                  </a:lnTo>
                  <a:lnTo>
                    <a:pt x="6567" y="15282"/>
                  </a:lnTo>
                  <a:lnTo>
                    <a:pt x="7262" y="14273"/>
                  </a:lnTo>
                  <a:lnTo>
                    <a:pt x="7987" y="13295"/>
                  </a:lnTo>
                  <a:lnTo>
                    <a:pt x="8742" y="12350"/>
                  </a:lnTo>
                  <a:lnTo>
                    <a:pt x="9527" y="11436"/>
                  </a:lnTo>
                  <a:lnTo>
                    <a:pt x="10343" y="10554"/>
                  </a:lnTo>
                  <a:lnTo>
                    <a:pt x="11188" y="9704"/>
                  </a:lnTo>
                  <a:lnTo>
                    <a:pt x="12064" y="8886"/>
                  </a:lnTo>
                  <a:lnTo>
                    <a:pt x="12970" y="8100"/>
                  </a:lnTo>
                  <a:lnTo>
                    <a:pt x="13912" y="7339"/>
                  </a:lnTo>
                  <a:lnTo>
                    <a:pt x="14882" y="6615"/>
                  </a:lnTo>
                  <a:lnTo>
                    <a:pt x="15878" y="5926"/>
                  </a:lnTo>
                  <a:lnTo>
                    <a:pt x="16900" y="5274"/>
                  </a:lnTo>
                  <a:lnTo>
                    <a:pt x="17950" y="4659"/>
                  </a:lnTo>
                  <a:lnTo>
                    <a:pt x="19025" y="4079"/>
                  </a:lnTo>
                  <a:lnTo>
                    <a:pt x="20127" y="3536"/>
                  </a:lnTo>
                  <a:lnTo>
                    <a:pt x="21256" y="3029"/>
                  </a:lnTo>
                  <a:lnTo>
                    <a:pt x="22412" y="2559"/>
                  </a:lnTo>
                  <a:lnTo>
                    <a:pt x="23593" y="2124"/>
                  </a:lnTo>
                  <a:lnTo>
                    <a:pt x="24799" y="1721"/>
                  </a:lnTo>
                  <a:lnTo>
                    <a:pt x="26026" y="1359"/>
                  </a:lnTo>
                  <a:lnTo>
                    <a:pt x="27275" y="1041"/>
                  </a:lnTo>
                  <a:lnTo>
                    <a:pt x="28544" y="764"/>
                  </a:lnTo>
                  <a:lnTo>
                    <a:pt x="29835" y="531"/>
                  </a:lnTo>
                  <a:lnTo>
                    <a:pt x="31147" y="339"/>
                  </a:lnTo>
                  <a:lnTo>
                    <a:pt x="32480" y="191"/>
                  </a:lnTo>
                  <a:lnTo>
                    <a:pt x="33835" y="84"/>
                  </a:lnTo>
                  <a:lnTo>
                    <a:pt x="35211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166208" y="3741466"/>
              <a:ext cx="46169" cy="50507"/>
            </a:xfrm>
            <a:custGeom>
              <a:avLst/>
              <a:pathLst>
                <a:path w="46169" h="50507">
                  <a:moveTo>
                    <a:pt x="27755" y="0"/>
                  </a:moveTo>
                  <a:lnTo>
                    <a:pt x="26608" y="16"/>
                  </a:lnTo>
                  <a:lnTo>
                    <a:pt x="25486" y="65"/>
                  </a:lnTo>
                  <a:lnTo>
                    <a:pt x="24391" y="147"/>
                  </a:lnTo>
                  <a:lnTo>
                    <a:pt x="23321" y="262"/>
                  </a:lnTo>
                  <a:lnTo>
                    <a:pt x="22277" y="409"/>
                  </a:lnTo>
                  <a:lnTo>
                    <a:pt x="21258" y="589"/>
                  </a:lnTo>
                  <a:lnTo>
                    <a:pt x="20265" y="802"/>
                  </a:lnTo>
                  <a:lnTo>
                    <a:pt x="19298" y="1048"/>
                  </a:lnTo>
                  <a:lnTo>
                    <a:pt x="18356" y="1326"/>
                  </a:lnTo>
                  <a:lnTo>
                    <a:pt x="17440" y="1637"/>
                  </a:lnTo>
                  <a:lnTo>
                    <a:pt x="16549" y="1980"/>
                  </a:lnTo>
                  <a:lnTo>
                    <a:pt x="15680" y="2351"/>
                  </a:lnTo>
                  <a:lnTo>
                    <a:pt x="14835" y="2752"/>
                  </a:lnTo>
                  <a:lnTo>
                    <a:pt x="14012" y="3181"/>
                  </a:lnTo>
                  <a:lnTo>
                    <a:pt x="13213" y="3640"/>
                  </a:lnTo>
                  <a:lnTo>
                    <a:pt x="12437" y="4129"/>
                  </a:lnTo>
                  <a:lnTo>
                    <a:pt x="11683" y="4646"/>
                  </a:lnTo>
                  <a:lnTo>
                    <a:pt x="10953" y="5193"/>
                  </a:lnTo>
                  <a:lnTo>
                    <a:pt x="10245" y="5769"/>
                  </a:lnTo>
                  <a:lnTo>
                    <a:pt x="9561" y="6374"/>
                  </a:lnTo>
                  <a:lnTo>
                    <a:pt x="8909" y="7007"/>
                  </a:lnTo>
                  <a:lnTo>
                    <a:pt x="8279" y="7668"/>
                  </a:lnTo>
                  <a:lnTo>
                    <a:pt x="7673" y="8357"/>
                  </a:lnTo>
                  <a:lnTo>
                    <a:pt x="7089" y="9072"/>
                  </a:lnTo>
                  <a:lnTo>
                    <a:pt x="6529" y="9816"/>
                  </a:lnTo>
                  <a:lnTo>
                    <a:pt x="5991" y="10586"/>
                  </a:lnTo>
                  <a:lnTo>
                    <a:pt x="5477" y="11384"/>
                  </a:lnTo>
                  <a:lnTo>
                    <a:pt x="4986" y="12210"/>
                  </a:lnTo>
                  <a:lnTo>
                    <a:pt x="4517" y="13063"/>
                  </a:lnTo>
                  <a:lnTo>
                    <a:pt x="4072" y="13943"/>
                  </a:lnTo>
                  <a:lnTo>
                    <a:pt x="3648" y="14850"/>
                  </a:lnTo>
                  <a:lnTo>
                    <a:pt x="3245" y="15780"/>
                  </a:lnTo>
                  <a:lnTo>
                    <a:pt x="2862" y="16734"/>
                  </a:lnTo>
                  <a:lnTo>
                    <a:pt x="2500" y="17711"/>
                  </a:lnTo>
                  <a:lnTo>
                    <a:pt x="2157" y="18713"/>
                  </a:lnTo>
                  <a:lnTo>
                    <a:pt x="1836" y="19739"/>
                  </a:lnTo>
                  <a:lnTo>
                    <a:pt x="1534" y="20788"/>
                  </a:lnTo>
                  <a:lnTo>
                    <a:pt x="1253" y="21862"/>
                  </a:lnTo>
                  <a:lnTo>
                    <a:pt x="992" y="22959"/>
                  </a:lnTo>
                  <a:lnTo>
                    <a:pt x="752" y="24080"/>
                  </a:lnTo>
                  <a:lnTo>
                    <a:pt x="675" y="24462"/>
                  </a:lnTo>
                  <a:lnTo>
                    <a:pt x="602" y="24844"/>
                  </a:lnTo>
                  <a:lnTo>
                    <a:pt x="533" y="25226"/>
                  </a:lnTo>
                  <a:lnTo>
                    <a:pt x="469" y="25610"/>
                  </a:lnTo>
                  <a:lnTo>
                    <a:pt x="409" y="25995"/>
                  </a:lnTo>
                  <a:lnTo>
                    <a:pt x="354" y="26380"/>
                  </a:lnTo>
                  <a:lnTo>
                    <a:pt x="303" y="26767"/>
                  </a:lnTo>
                  <a:lnTo>
                    <a:pt x="256" y="27154"/>
                  </a:lnTo>
                  <a:lnTo>
                    <a:pt x="214" y="27542"/>
                  </a:lnTo>
                  <a:lnTo>
                    <a:pt x="177" y="27932"/>
                  </a:lnTo>
                  <a:lnTo>
                    <a:pt x="143" y="28310"/>
                  </a:lnTo>
                  <a:lnTo>
                    <a:pt x="113" y="28686"/>
                  </a:lnTo>
                  <a:lnTo>
                    <a:pt x="86" y="29058"/>
                  </a:lnTo>
                  <a:lnTo>
                    <a:pt x="63" y="29426"/>
                  </a:lnTo>
                  <a:lnTo>
                    <a:pt x="44" y="29791"/>
                  </a:lnTo>
                  <a:lnTo>
                    <a:pt x="28" y="30152"/>
                  </a:lnTo>
                  <a:lnTo>
                    <a:pt x="15" y="30510"/>
                  </a:lnTo>
                  <a:lnTo>
                    <a:pt x="7" y="30864"/>
                  </a:lnTo>
                  <a:lnTo>
                    <a:pt x="1" y="31214"/>
                  </a:lnTo>
                  <a:lnTo>
                    <a:pt x="0" y="31561"/>
                  </a:lnTo>
                  <a:lnTo>
                    <a:pt x="12" y="32497"/>
                  </a:lnTo>
                  <a:lnTo>
                    <a:pt x="49" y="33410"/>
                  </a:lnTo>
                  <a:lnTo>
                    <a:pt x="111" y="34300"/>
                  </a:lnTo>
                  <a:lnTo>
                    <a:pt x="198" y="35166"/>
                  </a:lnTo>
                  <a:lnTo>
                    <a:pt x="309" y="36010"/>
                  </a:lnTo>
                  <a:lnTo>
                    <a:pt x="446" y="36831"/>
                  </a:lnTo>
                  <a:lnTo>
                    <a:pt x="607" y="37629"/>
                  </a:lnTo>
                  <a:lnTo>
                    <a:pt x="793" y="38403"/>
                  </a:lnTo>
                  <a:lnTo>
                    <a:pt x="1003" y="39155"/>
                  </a:lnTo>
                  <a:lnTo>
                    <a:pt x="1239" y="39883"/>
                  </a:lnTo>
                  <a:lnTo>
                    <a:pt x="1498" y="40580"/>
                  </a:lnTo>
                  <a:lnTo>
                    <a:pt x="1779" y="41254"/>
                  </a:lnTo>
                  <a:lnTo>
                    <a:pt x="2082" y="41905"/>
                  </a:lnTo>
                  <a:lnTo>
                    <a:pt x="2408" y="42532"/>
                  </a:lnTo>
                  <a:lnTo>
                    <a:pt x="2755" y="43137"/>
                  </a:lnTo>
                  <a:lnTo>
                    <a:pt x="3125" y="43719"/>
                  </a:lnTo>
                  <a:lnTo>
                    <a:pt x="3516" y="44277"/>
                  </a:lnTo>
                  <a:lnTo>
                    <a:pt x="3930" y="44813"/>
                  </a:lnTo>
                  <a:lnTo>
                    <a:pt x="4366" y="45326"/>
                  </a:lnTo>
                  <a:lnTo>
                    <a:pt x="4825" y="45815"/>
                  </a:lnTo>
                  <a:lnTo>
                    <a:pt x="5313" y="46273"/>
                  </a:lnTo>
                  <a:lnTo>
                    <a:pt x="5821" y="46708"/>
                  </a:lnTo>
                  <a:lnTo>
                    <a:pt x="6350" y="47119"/>
                  </a:lnTo>
                  <a:lnTo>
                    <a:pt x="6900" y="47508"/>
                  </a:lnTo>
                  <a:lnTo>
                    <a:pt x="7469" y="47874"/>
                  </a:lnTo>
                  <a:lnTo>
                    <a:pt x="8060" y="48216"/>
                  </a:lnTo>
                  <a:lnTo>
                    <a:pt x="8670" y="48536"/>
                  </a:lnTo>
                  <a:lnTo>
                    <a:pt x="9301" y="48832"/>
                  </a:lnTo>
                  <a:lnTo>
                    <a:pt x="9952" y="49106"/>
                  </a:lnTo>
                  <a:lnTo>
                    <a:pt x="10623" y="49357"/>
                  </a:lnTo>
                  <a:lnTo>
                    <a:pt x="11323" y="49575"/>
                  </a:lnTo>
                  <a:lnTo>
                    <a:pt x="12040" y="49771"/>
                  </a:lnTo>
                  <a:lnTo>
                    <a:pt x="12775" y="49943"/>
                  </a:lnTo>
                  <a:lnTo>
                    <a:pt x="13527" y="50093"/>
                  </a:lnTo>
                  <a:lnTo>
                    <a:pt x="14298" y="50220"/>
                  </a:lnTo>
                  <a:lnTo>
                    <a:pt x="15085" y="50323"/>
                  </a:lnTo>
                  <a:lnTo>
                    <a:pt x="15891" y="50404"/>
                  </a:lnTo>
                  <a:lnTo>
                    <a:pt x="16714" y="50461"/>
                  </a:lnTo>
                  <a:lnTo>
                    <a:pt x="17556" y="50496"/>
                  </a:lnTo>
                  <a:lnTo>
                    <a:pt x="18414" y="50507"/>
                  </a:lnTo>
                  <a:lnTo>
                    <a:pt x="19570" y="50491"/>
                  </a:lnTo>
                  <a:lnTo>
                    <a:pt x="20698" y="50442"/>
                  </a:lnTo>
                  <a:lnTo>
                    <a:pt x="21801" y="50360"/>
                  </a:lnTo>
                  <a:lnTo>
                    <a:pt x="22876" y="50245"/>
                  </a:lnTo>
                  <a:lnTo>
                    <a:pt x="23925" y="50098"/>
                  </a:lnTo>
                  <a:lnTo>
                    <a:pt x="24948" y="49918"/>
                  </a:lnTo>
                  <a:lnTo>
                    <a:pt x="25944" y="49705"/>
                  </a:lnTo>
                  <a:lnTo>
                    <a:pt x="26913" y="49459"/>
                  </a:lnTo>
                  <a:lnTo>
                    <a:pt x="27856" y="49181"/>
                  </a:lnTo>
                  <a:lnTo>
                    <a:pt x="28773" y="48870"/>
                  </a:lnTo>
                  <a:lnTo>
                    <a:pt x="29672" y="48519"/>
                  </a:lnTo>
                  <a:lnTo>
                    <a:pt x="30547" y="48140"/>
                  </a:lnTo>
                  <a:lnTo>
                    <a:pt x="31397" y="47733"/>
                  </a:lnTo>
                  <a:lnTo>
                    <a:pt x="32222" y="47297"/>
                  </a:lnTo>
                  <a:lnTo>
                    <a:pt x="33022" y="46833"/>
                  </a:lnTo>
                  <a:lnTo>
                    <a:pt x="33798" y="46341"/>
                  </a:lnTo>
                  <a:lnTo>
                    <a:pt x="34549" y="45821"/>
                  </a:lnTo>
                  <a:lnTo>
                    <a:pt x="35274" y="45272"/>
                  </a:lnTo>
                  <a:lnTo>
                    <a:pt x="35976" y="44694"/>
                  </a:lnTo>
                  <a:lnTo>
                    <a:pt x="36652" y="44089"/>
                  </a:lnTo>
                  <a:lnTo>
                    <a:pt x="37305" y="43447"/>
                  </a:lnTo>
                  <a:lnTo>
                    <a:pt x="37934" y="42780"/>
                  </a:lnTo>
                  <a:lnTo>
                    <a:pt x="38540" y="42088"/>
                  </a:lnTo>
                  <a:lnTo>
                    <a:pt x="39124" y="41369"/>
                  </a:lnTo>
                  <a:lnTo>
                    <a:pt x="39684" y="40625"/>
                  </a:lnTo>
                  <a:lnTo>
                    <a:pt x="40222" y="39855"/>
                  </a:lnTo>
                  <a:lnTo>
                    <a:pt x="40736" y="39060"/>
                  </a:lnTo>
                  <a:lnTo>
                    <a:pt x="41227" y="38239"/>
                  </a:lnTo>
                  <a:lnTo>
                    <a:pt x="41696" y="37392"/>
                  </a:lnTo>
                  <a:lnTo>
                    <a:pt x="42141" y="36519"/>
                  </a:lnTo>
                  <a:lnTo>
                    <a:pt x="42573" y="35614"/>
                  </a:lnTo>
                  <a:lnTo>
                    <a:pt x="42982" y="34688"/>
                  </a:lnTo>
                  <a:lnTo>
                    <a:pt x="43369" y="33741"/>
                  </a:lnTo>
                  <a:lnTo>
                    <a:pt x="43735" y="32773"/>
                  </a:lnTo>
                  <a:lnTo>
                    <a:pt x="44078" y="31783"/>
                  </a:lnTo>
                  <a:lnTo>
                    <a:pt x="44399" y="30772"/>
                  </a:lnTo>
                  <a:lnTo>
                    <a:pt x="44697" y="29739"/>
                  </a:lnTo>
                  <a:lnTo>
                    <a:pt x="44974" y="28686"/>
                  </a:lnTo>
                  <a:lnTo>
                    <a:pt x="45229" y="27611"/>
                  </a:lnTo>
                  <a:lnTo>
                    <a:pt x="45461" y="26515"/>
                  </a:lnTo>
                  <a:lnTo>
                    <a:pt x="45538" y="26142"/>
                  </a:lnTo>
                  <a:lnTo>
                    <a:pt x="45610" y="25766"/>
                  </a:lnTo>
                  <a:lnTo>
                    <a:pt x="45676" y="25388"/>
                  </a:lnTo>
                  <a:lnTo>
                    <a:pt x="45737" y="25006"/>
                  </a:lnTo>
                  <a:lnTo>
                    <a:pt x="45793" y="24623"/>
                  </a:lnTo>
                  <a:lnTo>
                    <a:pt x="45844" y="24236"/>
                  </a:lnTo>
                  <a:lnTo>
                    <a:pt x="45889" y="23847"/>
                  </a:lnTo>
                  <a:lnTo>
                    <a:pt x="45929" y="23455"/>
                  </a:lnTo>
                  <a:lnTo>
                    <a:pt x="45963" y="23061"/>
                  </a:lnTo>
                  <a:lnTo>
                    <a:pt x="45992" y="22664"/>
                  </a:lnTo>
                  <a:lnTo>
                    <a:pt x="46026" y="22269"/>
                  </a:lnTo>
                  <a:lnTo>
                    <a:pt x="46056" y="21879"/>
                  </a:lnTo>
                  <a:lnTo>
                    <a:pt x="46083" y="21497"/>
                  </a:lnTo>
                  <a:lnTo>
                    <a:pt x="46106" y="21120"/>
                  </a:lnTo>
                  <a:lnTo>
                    <a:pt x="46125" y="20749"/>
                  </a:lnTo>
                  <a:lnTo>
                    <a:pt x="46141" y="20385"/>
                  </a:lnTo>
                  <a:lnTo>
                    <a:pt x="46153" y="20027"/>
                  </a:lnTo>
                  <a:lnTo>
                    <a:pt x="46162" y="19675"/>
                  </a:lnTo>
                  <a:lnTo>
                    <a:pt x="46168" y="19329"/>
                  </a:lnTo>
                  <a:lnTo>
                    <a:pt x="46169" y="18990"/>
                  </a:lnTo>
                  <a:lnTo>
                    <a:pt x="46156" y="18054"/>
                  </a:lnTo>
                  <a:lnTo>
                    <a:pt x="46118" y="17143"/>
                  </a:lnTo>
                  <a:lnTo>
                    <a:pt x="46054" y="16255"/>
                  </a:lnTo>
                  <a:lnTo>
                    <a:pt x="45964" y="15392"/>
                  </a:lnTo>
                  <a:lnTo>
                    <a:pt x="45848" y="14552"/>
                  </a:lnTo>
                  <a:lnTo>
                    <a:pt x="45707" y="13736"/>
                  </a:lnTo>
                  <a:lnTo>
                    <a:pt x="45540" y="12944"/>
                  </a:lnTo>
                  <a:lnTo>
                    <a:pt x="45348" y="12176"/>
                  </a:lnTo>
                  <a:lnTo>
                    <a:pt x="45130" y="11432"/>
                  </a:lnTo>
                  <a:lnTo>
                    <a:pt x="44886" y="10712"/>
                  </a:lnTo>
                  <a:lnTo>
                    <a:pt x="44618" y="10007"/>
                  </a:lnTo>
                  <a:lnTo>
                    <a:pt x="44328" y="9327"/>
                  </a:lnTo>
                  <a:lnTo>
                    <a:pt x="44016" y="8672"/>
                  </a:lnTo>
                  <a:lnTo>
                    <a:pt x="43682" y="8042"/>
                  </a:lnTo>
                  <a:lnTo>
                    <a:pt x="43325" y="7436"/>
                  </a:lnTo>
                  <a:lnTo>
                    <a:pt x="42947" y="6855"/>
                  </a:lnTo>
                  <a:lnTo>
                    <a:pt x="42546" y="6299"/>
                  </a:lnTo>
                  <a:lnTo>
                    <a:pt x="42123" y="5768"/>
                  </a:lnTo>
                  <a:lnTo>
                    <a:pt x="41678" y="5262"/>
                  </a:lnTo>
                  <a:lnTo>
                    <a:pt x="41211" y="4780"/>
                  </a:lnTo>
                  <a:lnTo>
                    <a:pt x="40723" y="4314"/>
                  </a:lnTo>
                  <a:lnTo>
                    <a:pt x="40215" y="3872"/>
                  </a:lnTo>
                  <a:lnTo>
                    <a:pt x="39686" y="3454"/>
                  </a:lnTo>
                  <a:lnTo>
                    <a:pt x="39136" y="3059"/>
                  </a:lnTo>
                  <a:lnTo>
                    <a:pt x="38567" y="2689"/>
                  </a:lnTo>
                  <a:lnTo>
                    <a:pt x="37977" y="2342"/>
                  </a:lnTo>
                  <a:lnTo>
                    <a:pt x="37366" y="2019"/>
                  </a:lnTo>
                  <a:lnTo>
                    <a:pt x="36735" y="1721"/>
                  </a:lnTo>
                  <a:lnTo>
                    <a:pt x="36084" y="1446"/>
                  </a:lnTo>
                  <a:lnTo>
                    <a:pt x="35413" y="1195"/>
                  </a:lnTo>
                  <a:lnTo>
                    <a:pt x="34722" y="968"/>
                  </a:lnTo>
                  <a:lnTo>
                    <a:pt x="34016" y="764"/>
                  </a:lnTo>
                  <a:lnTo>
                    <a:pt x="33292" y="585"/>
                  </a:lnTo>
                  <a:lnTo>
                    <a:pt x="32551" y="430"/>
                  </a:lnTo>
                  <a:lnTo>
                    <a:pt x="31794" y="298"/>
                  </a:lnTo>
                  <a:lnTo>
                    <a:pt x="31020" y="191"/>
                  </a:lnTo>
                  <a:lnTo>
                    <a:pt x="30229" y="107"/>
                  </a:lnTo>
                  <a:lnTo>
                    <a:pt x="29421" y="47"/>
                  </a:lnTo>
                  <a:lnTo>
                    <a:pt x="2859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231501" y="3735578"/>
              <a:ext cx="52588" cy="62371"/>
            </a:xfrm>
            <a:custGeom>
              <a:avLst/>
              <a:pathLst>
                <a:path w="52588" h="62371">
                  <a:moveTo>
                    <a:pt x="29835" y="6905"/>
                  </a:moveTo>
                  <a:lnTo>
                    <a:pt x="19034" y="62371"/>
                  </a:lnTo>
                  <a:lnTo>
                    <a:pt x="10623" y="62371"/>
                  </a:lnTo>
                  <a:lnTo>
                    <a:pt x="21424" y="6905"/>
                  </a:lnTo>
                  <a:lnTo>
                    <a:pt x="0" y="6905"/>
                  </a:lnTo>
                  <a:lnTo>
                    <a:pt x="1327" y="0"/>
                  </a:lnTo>
                  <a:lnTo>
                    <a:pt x="52588" y="0"/>
                  </a:lnTo>
                  <a:lnTo>
                    <a:pt x="51260" y="69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283647" y="3734649"/>
              <a:ext cx="63079" cy="64186"/>
            </a:xfrm>
            <a:custGeom>
              <a:avLst/>
              <a:pathLst>
                <a:path w="63079" h="64186">
                  <a:moveTo>
                    <a:pt x="36608" y="0"/>
                  </a:moveTo>
                  <a:lnTo>
                    <a:pt x="37868" y="19"/>
                  </a:lnTo>
                  <a:lnTo>
                    <a:pt x="39099" y="76"/>
                  </a:lnTo>
                  <a:lnTo>
                    <a:pt x="40301" y="171"/>
                  </a:lnTo>
                  <a:lnTo>
                    <a:pt x="41474" y="304"/>
                  </a:lnTo>
                  <a:lnTo>
                    <a:pt x="42617" y="475"/>
                  </a:lnTo>
                  <a:lnTo>
                    <a:pt x="43731" y="685"/>
                  </a:lnTo>
                  <a:lnTo>
                    <a:pt x="44816" y="932"/>
                  </a:lnTo>
                  <a:lnTo>
                    <a:pt x="45872" y="1218"/>
                  </a:lnTo>
                  <a:lnTo>
                    <a:pt x="46898" y="1541"/>
                  </a:lnTo>
                  <a:lnTo>
                    <a:pt x="47896" y="1903"/>
                  </a:lnTo>
                  <a:lnTo>
                    <a:pt x="48863" y="2290"/>
                  </a:lnTo>
                  <a:lnTo>
                    <a:pt x="49799" y="2709"/>
                  </a:lnTo>
                  <a:lnTo>
                    <a:pt x="50704" y="3158"/>
                  </a:lnTo>
                  <a:lnTo>
                    <a:pt x="51579" y="3638"/>
                  </a:lnTo>
                  <a:lnTo>
                    <a:pt x="52422" y="4149"/>
                  </a:lnTo>
                  <a:lnTo>
                    <a:pt x="53234" y="4692"/>
                  </a:lnTo>
                  <a:lnTo>
                    <a:pt x="54016" y="5265"/>
                  </a:lnTo>
                  <a:lnTo>
                    <a:pt x="54766" y="5869"/>
                  </a:lnTo>
                  <a:lnTo>
                    <a:pt x="55485" y="6504"/>
                  </a:lnTo>
                  <a:lnTo>
                    <a:pt x="56174" y="7171"/>
                  </a:lnTo>
                  <a:lnTo>
                    <a:pt x="56838" y="7865"/>
                  </a:lnTo>
                  <a:lnTo>
                    <a:pt x="57470" y="8585"/>
                  </a:lnTo>
                  <a:lnTo>
                    <a:pt x="58067" y="9331"/>
                  </a:lnTo>
                  <a:lnTo>
                    <a:pt x="58631" y="10103"/>
                  </a:lnTo>
                  <a:lnTo>
                    <a:pt x="59162" y="10900"/>
                  </a:lnTo>
                  <a:lnTo>
                    <a:pt x="59658" y="11723"/>
                  </a:lnTo>
                  <a:lnTo>
                    <a:pt x="60121" y="12572"/>
                  </a:lnTo>
                  <a:lnTo>
                    <a:pt x="60551" y="13446"/>
                  </a:lnTo>
                  <a:lnTo>
                    <a:pt x="60946" y="14346"/>
                  </a:lnTo>
                  <a:lnTo>
                    <a:pt x="61308" y="15271"/>
                  </a:lnTo>
                  <a:lnTo>
                    <a:pt x="61645" y="16220"/>
                  </a:lnTo>
                  <a:lnTo>
                    <a:pt x="61946" y="17187"/>
                  </a:lnTo>
                  <a:lnTo>
                    <a:pt x="62211" y="18174"/>
                  </a:lnTo>
                  <a:lnTo>
                    <a:pt x="62442" y="19181"/>
                  </a:lnTo>
                  <a:lnTo>
                    <a:pt x="62636" y="20207"/>
                  </a:lnTo>
                  <a:lnTo>
                    <a:pt x="62796" y="21253"/>
                  </a:lnTo>
                  <a:lnTo>
                    <a:pt x="62920" y="22318"/>
                  </a:lnTo>
                  <a:lnTo>
                    <a:pt x="63008" y="23402"/>
                  </a:lnTo>
                  <a:lnTo>
                    <a:pt x="63061" y="24506"/>
                  </a:lnTo>
                  <a:lnTo>
                    <a:pt x="63079" y="25630"/>
                  </a:lnTo>
                  <a:lnTo>
                    <a:pt x="63068" y="26065"/>
                  </a:lnTo>
                  <a:lnTo>
                    <a:pt x="63054" y="26504"/>
                  </a:lnTo>
                  <a:lnTo>
                    <a:pt x="63037" y="26947"/>
                  </a:lnTo>
                  <a:lnTo>
                    <a:pt x="63015" y="27393"/>
                  </a:lnTo>
                  <a:lnTo>
                    <a:pt x="62991" y="27843"/>
                  </a:lnTo>
                  <a:lnTo>
                    <a:pt x="62962" y="28296"/>
                  </a:lnTo>
                  <a:lnTo>
                    <a:pt x="62930" y="28753"/>
                  </a:lnTo>
                  <a:lnTo>
                    <a:pt x="62895" y="29214"/>
                  </a:lnTo>
                  <a:lnTo>
                    <a:pt x="62856" y="29677"/>
                  </a:lnTo>
                  <a:lnTo>
                    <a:pt x="62813" y="30145"/>
                  </a:lnTo>
                  <a:lnTo>
                    <a:pt x="62775" y="30603"/>
                  </a:lnTo>
                  <a:lnTo>
                    <a:pt x="62732" y="31059"/>
                  </a:lnTo>
                  <a:lnTo>
                    <a:pt x="62683" y="31510"/>
                  </a:lnTo>
                  <a:lnTo>
                    <a:pt x="62629" y="31958"/>
                  </a:lnTo>
                  <a:lnTo>
                    <a:pt x="62570" y="32402"/>
                  </a:lnTo>
                  <a:lnTo>
                    <a:pt x="62505" y="32843"/>
                  </a:lnTo>
                  <a:lnTo>
                    <a:pt x="62435" y="33281"/>
                  </a:lnTo>
                  <a:lnTo>
                    <a:pt x="62360" y="33715"/>
                  </a:lnTo>
                  <a:lnTo>
                    <a:pt x="62280" y="34145"/>
                  </a:lnTo>
                  <a:lnTo>
                    <a:pt x="62194" y="34572"/>
                  </a:lnTo>
                  <a:lnTo>
                    <a:pt x="61910" y="35922"/>
                  </a:lnTo>
                  <a:lnTo>
                    <a:pt x="61590" y="37245"/>
                  </a:lnTo>
                  <a:lnTo>
                    <a:pt x="61234" y="38542"/>
                  </a:lnTo>
                  <a:lnTo>
                    <a:pt x="60841" y="39813"/>
                  </a:lnTo>
                  <a:lnTo>
                    <a:pt x="60412" y="41057"/>
                  </a:lnTo>
                  <a:lnTo>
                    <a:pt x="59947" y="42274"/>
                  </a:lnTo>
                  <a:lnTo>
                    <a:pt x="59445" y="43465"/>
                  </a:lnTo>
                  <a:lnTo>
                    <a:pt x="58907" y="44629"/>
                  </a:lnTo>
                  <a:lnTo>
                    <a:pt x="58333" y="45766"/>
                  </a:lnTo>
                  <a:lnTo>
                    <a:pt x="57723" y="46878"/>
                  </a:lnTo>
                  <a:lnTo>
                    <a:pt x="57079" y="47951"/>
                  </a:lnTo>
                  <a:lnTo>
                    <a:pt x="56405" y="48992"/>
                  </a:lnTo>
                  <a:lnTo>
                    <a:pt x="55702" y="50001"/>
                  </a:lnTo>
                  <a:lnTo>
                    <a:pt x="54968" y="50978"/>
                  </a:lnTo>
                  <a:lnTo>
                    <a:pt x="54204" y="51924"/>
                  </a:lnTo>
                  <a:lnTo>
                    <a:pt x="53410" y="52838"/>
                  </a:lnTo>
                  <a:lnTo>
                    <a:pt x="52585" y="53719"/>
                  </a:lnTo>
                  <a:lnTo>
                    <a:pt x="51731" y="54569"/>
                  </a:lnTo>
                  <a:lnTo>
                    <a:pt x="50847" y="55387"/>
                  </a:lnTo>
                  <a:lnTo>
                    <a:pt x="49932" y="56174"/>
                  </a:lnTo>
                  <a:lnTo>
                    <a:pt x="48997" y="56926"/>
                  </a:lnTo>
                  <a:lnTo>
                    <a:pt x="48036" y="57643"/>
                  </a:lnTo>
                  <a:lnTo>
                    <a:pt x="47046" y="58325"/>
                  </a:lnTo>
                  <a:lnTo>
                    <a:pt x="46029" y="58971"/>
                  </a:lnTo>
                  <a:lnTo>
                    <a:pt x="44985" y="59582"/>
                  </a:lnTo>
                  <a:lnTo>
                    <a:pt x="43914" y="60157"/>
                  </a:lnTo>
                  <a:lnTo>
                    <a:pt x="42814" y="60698"/>
                  </a:lnTo>
                  <a:lnTo>
                    <a:pt x="41688" y="61202"/>
                  </a:lnTo>
                  <a:lnTo>
                    <a:pt x="40534" y="61671"/>
                  </a:lnTo>
                  <a:lnTo>
                    <a:pt x="39352" y="62105"/>
                  </a:lnTo>
                  <a:lnTo>
                    <a:pt x="38156" y="62501"/>
                  </a:lnTo>
                  <a:lnTo>
                    <a:pt x="36939" y="62854"/>
                  </a:lnTo>
                  <a:lnTo>
                    <a:pt x="35702" y="63166"/>
                  </a:lnTo>
                  <a:lnTo>
                    <a:pt x="34444" y="63437"/>
                  </a:lnTo>
                  <a:lnTo>
                    <a:pt x="33166" y="63666"/>
                  </a:lnTo>
                  <a:lnTo>
                    <a:pt x="31868" y="63853"/>
                  </a:lnTo>
                  <a:lnTo>
                    <a:pt x="30549" y="63998"/>
                  </a:lnTo>
                  <a:lnTo>
                    <a:pt x="29210" y="64103"/>
                  </a:lnTo>
                  <a:lnTo>
                    <a:pt x="27851" y="64165"/>
                  </a:lnTo>
                  <a:lnTo>
                    <a:pt x="26471" y="64186"/>
                  </a:lnTo>
                  <a:lnTo>
                    <a:pt x="25160" y="64167"/>
                  </a:lnTo>
                  <a:lnTo>
                    <a:pt x="23882" y="64110"/>
                  </a:lnTo>
                  <a:lnTo>
                    <a:pt x="22638" y="64014"/>
                  </a:lnTo>
                  <a:lnTo>
                    <a:pt x="21428" y="63881"/>
                  </a:lnTo>
                  <a:lnTo>
                    <a:pt x="20251" y="63710"/>
                  </a:lnTo>
                  <a:lnTo>
                    <a:pt x="19108" y="63500"/>
                  </a:lnTo>
                  <a:lnTo>
                    <a:pt x="17999" y="63253"/>
                  </a:lnTo>
                  <a:lnTo>
                    <a:pt x="16923" y="62968"/>
                  </a:lnTo>
                  <a:lnTo>
                    <a:pt x="15881" y="62644"/>
                  </a:lnTo>
                  <a:lnTo>
                    <a:pt x="14873" y="62282"/>
                  </a:lnTo>
                  <a:lnTo>
                    <a:pt x="13898" y="61878"/>
                  </a:lnTo>
                  <a:lnTo>
                    <a:pt x="12955" y="61443"/>
                  </a:lnTo>
                  <a:lnTo>
                    <a:pt x="12046" y="60978"/>
                  </a:lnTo>
                  <a:lnTo>
                    <a:pt x="11169" y="60483"/>
                  </a:lnTo>
                  <a:lnTo>
                    <a:pt x="10325" y="59958"/>
                  </a:lnTo>
                  <a:lnTo>
                    <a:pt x="9513" y="59403"/>
                  </a:lnTo>
                  <a:lnTo>
                    <a:pt x="8735" y="58818"/>
                  </a:lnTo>
                  <a:lnTo>
                    <a:pt x="7989" y="58203"/>
                  </a:lnTo>
                  <a:lnTo>
                    <a:pt x="7276" y="57557"/>
                  </a:lnTo>
                  <a:lnTo>
                    <a:pt x="6595" y="56882"/>
                  </a:lnTo>
                  <a:lnTo>
                    <a:pt x="5956" y="56169"/>
                  </a:lnTo>
                  <a:lnTo>
                    <a:pt x="5349" y="55430"/>
                  </a:lnTo>
                  <a:lnTo>
                    <a:pt x="4773" y="54664"/>
                  </a:lnTo>
                  <a:lnTo>
                    <a:pt x="4230" y="53872"/>
                  </a:lnTo>
                  <a:lnTo>
                    <a:pt x="3718" y="53053"/>
                  </a:lnTo>
                  <a:lnTo>
                    <a:pt x="3238" y="52207"/>
                  </a:lnTo>
                  <a:lnTo>
                    <a:pt x="2790" y="51335"/>
                  </a:lnTo>
                  <a:lnTo>
                    <a:pt x="2374" y="50437"/>
                  </a:lnTo>
                  <a:lnTo>
                    <a:pt x="1990" y="49511"/>
                  </a:lnTo>
                  <a:lnTo>
                    <a:pt x="1637" y="48560"/>
                  </a:lnTo>
                  <a:lnTo>
                    <a:pt x="1326" y="47585"/>
                  </a:lnTo>
                  <a:lnTo>
                    <a:pt x="1048" y="46591"/>
                  </a:lnTo>
                  <a:lnTo>
                    <a:pt x="802" y="45577"/>
                  </a:lnTo>
                  <a:lnTo>
                    <a:pt x="589" y="44544"/>
                  </a:lnTo>
                  <a:lnTo>
                    <a:pt x="409" y="43491"/>
                  </a:lnTo>
                  <a:lnTo>
                    <a:pt x="262" y="42419"/>
                  </a:lnTo>
                  <a:lnTo>
                    <a:pt x="147" y="41327"/>
                  </a:lnTo>
                  <a:lnTo>
                    <a:pt x="65" y="40216"/>
                  </a:lnTo>
                  <a:lnTo>
                    <a:pt x="16" y="39086"/>
                  </a:lnTo>
                  <a:lnTo>
                    <a:pt x="0" y="37936"/>
                  </a:lnTo>
                  <a:lnTo>
                    <a:pt x="1" y="37528"/>
                  </a:lnTo>
                  <a:lnTo>
                    <a:pt x="7" y="37118"/>
                  </a:lnTo>
                  <a:lnTo>
                    <a:pt x="15" y="36706"/>
                  </a:lnTo>
                  <a:lnTo>
                    <a:pt x="28" y="36293"/>
                  </a:lnTo>
                  <a:lnTo>
                    <a:pt x="44" y="35877"/>
                  </a:lnTo>
                  <a:lnTo>
                    <a:pt x="63" y="35460"/>
                  </a:lnTo>
                  <a:lnTo>
                    <a:pt x="86" y="35042"/>
                  </a:lnTo>
                  <a:lnTo>
                    <a:pt x="113" y="34621"/>
                  </a:lnTo>
                  <a:lnTo>
                    <a:pt x="143" y="34199"/>
                  </a:lnTo>
                  <a:lnTo>
                    <a:pt x="177" y="33775"/>
                  </a:lnTo>
                  <a:lnTo>
                    <a:pt x="223" y="33349"/>
                  </a:lnTo>
                  <a:lnTo>
                    <a:pt x="274" y="32923"/>
                  </a:lnTo>
                  <a:lnTo>
                    <a:pt x="329" y="32496"/>
                  </a:lnTo>
                  <a:lnTo>
                    <a:pt x="389" y="32068"/>
                  </a:lnTo>
                  <a:lnTo>
                    <a:pt x="453" y="31639"/>
                  </a:lnTo>
                  <a:lnTo>
                    <a:pt x="522" y="31209"/>
                  </a:lnTo>
                  <a:lnTo>
                    <a:pt x="595" y="30778"/>
                  </a:lnTo>
                  <a:lnTo>
                    <a:pt x="672" y="30347"/>
                  </a:lnTo>
                  <a:lnTo>
                    <a:pt x="754" y="29914"/>
                  </a:lnTo>
                  <a:lnTo>
                    <a:pt x="841" y="29481"/>
                  </a:lnTo>
                  <a:lnTo>
                    <a:pt x="1124" y="28165"/>
                  </a:lnTo>
                  <a:lnTo>
                    <a:pt x="1443" y="26873"/>
                  </a:lnTo>
                  <a:lnTo>
                    <a:pt x="1797" y="25604"/>
                  </a:lnTo>
                  <a:lnTo>
                    <a:pt x="2186" y="24360"/>
                  </a:lnTo>
                  <a:lnTo>
                    <a:pt x="2611" y="23140"/>
                  </a:lnTo>
                  <a:lnTo>
                    <a:pt x="3072" y="21943"/>
                  </a:lnTo>
                  <a:lnTo>
                    <a:pt x="3567" y="20771"/>
                  </a:lnTo>
                  <a:lnTo>
                    <a:pt x="4099" y="19622"/>
                  </a:lnTo>
                  <a:lnTo>
                    <a:pt x="4665" y="18497"/>
                  </a:lnTo>
                  <a:lnTo>
                    <a:pt x="5267" y="17396"/>
                  </a:lnTo>
                  <a:lnTo>
                    <a:pt x="5902" y="16323"/>
                  </a:lnTo>
                  <a:lnTo>
                    <a:pt x="6567" y="15282"/>
                  </a:lnTo>
                  <a:lnTo>
                    <a:pt x="7262" y="14273"/>
                  </a:lnTo>
                  <a:lnTo>
                    <a:pt x="7987" y="13295"/>
                  </a:lnTo>
                  <a:lnTo>
                    <a:pt x="8742" y="12350"/>
                  </a:lnTo>
                  <a:lnTo>
                    <a:pt x="9527" y="11436"/>
                  </a:lnTo>
                  <a:lnTo>
                    <a:pt x="10343" y="10554"/>
                  </a:lnTo>
                  <a:lnTo>
                    <a:pt x="11188" y="9704"/>
                  </a:lnTo>
                  <a:lnTo>
                    <a:pt x="12064" y="8886"/>
                  </a:lnTo>
                  <a:lnTo>
                    <a:pt x="12970" y="8100"/>
                  </a:lnTo>
                  <a:lnTo>
                    <a:pt x="13912" y="7339"/>
                  </a:lnTo>
                  <a:lnTo>
                    <a:pt x="14882" y="6615"/>
                  </a:lnTo>
                  <a:lnTo>
                    <a:pt x="15878" y="5926"/>
                  </a:lnTo>
                  <a:lnTo>
                    <a:pt x="16900" y="5274"/>
                  </a:lnTo>
                  <a:lnTo>
                    <a:pt x="17950" y="4659"/>
                  </a:lnTo>
                  <a:lnTo>
                    <a:pt x="19025" y="4079"/>
                  </a:lnTo>
                  <a:lnTo>
                    <a:pt x="20127" y="3536"/>
                  </a:lnTo>
                  <a:lnTo>
                    <a:pt x="21256" y="3029"/>
                  </a:lnTo>
                  <a:lnTo>
                    <a:pt x="22412" y="2559"/>
                  </a:lnTo>
                  <a:lnTo>
                    <a:pt x="23593" y="2124"/>
                  </a:lnTo>
                  <a:lnTo>
                    <a:pt x="24799" y="1721"/>
                  </a:lnTo>
                  <a:lnTo>
                    <a:pt x="26026" y="1359"/>
                  </a:lnTo>
                  <a:lnTo>
                    <a:pt x="27275" y="1041"/>
                  </a:lnTo>
                  <a:lnTo>
                    <a:pt x="28544" y="764"/>
                  </a:lnTo>
                  <a:lnTo>
                    <a:pt x="29835" y="531"/>
                  </a:lnTo>
                  <a:lnTo>
                    <a:pt x="31147" y="339"/>
                  </a:lnTo>
                  <a:lnTo>
                    <a:pt x="32480" y="191"/>
                  </a:lnTo>
                  <a:lnTo>
                    <a:pt x="33835" y="84"/>
                  </a:lnTo>
                  <a:lnTo>
                    <a:pt x="35211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6292101" y="3741466"/>
              <a:ext cx="46169" cy="50507"/>
            </a:xfrm>
            <a:custGeom>
              <a:avLst/>
              <a:pathLst>
                <a:path w="46169" h="50507">
                  <a:moveTo>
                    <a:pt x="27755" y="0"/>
                  </a:moveTo>
                  <a:lnTo>
                    <a:pt x="26608" y="16"/>
                  </a:lnTo>
                  <a:lnTo>
                    <a:pt x="25486" y="65"/>
                  </a:lnTo>
                  <a:lnTo>
                    <a:pt x="24391" y="147"/>
                  </a:lnTo>
                  <a:lnTo>
                    <a:pt x="23321" y="262"/>
                  </a:lnTo>
                  <a:lnTo>
                    <a:pt x="22277" y="409"/>
                  </a:lnTo>
                  <a:lnTo>
                    <a:pt x="21258" y="589"/>
                  </a:lnTo>
                  <a:lnTo>
                    <a:pt x="20265" y="802"/>
                  </a:lnTo>
                  <a:lnTo>
                    <a:pt x="19298" y="1048"/>
                  </a:lnTo>
                  <a:lnTo>
                    <a:pt x="18356" y="1326"/>
                  </a:lnTo>
                  <a:lnTo>
                    <a:pt x="17440" y="1637"/>
                  </a:lnTo>
                  <a:lnTo>
                    <a:pt x="16549" y="1980"/>
                  </a:lnTo>
                  <a:lnTo>
                    <a:pt x="15680" y="2351"/>
                  </a:lnTo>
                  <a:lnTo>
                    <a:pt x="14835" y="2752"/>
                  </a:lnTo>
                  <a:lnTo>
                    <a:pt x="14012" y="3181"/>
                  </a:lnTo>
                  <a:lnTo>
                    <a:pt x="13213" y="3640"/>
                  </a:lnTo>
                  <a:lnTo>
                    <a:pt x="12437" y="4129"/>
                  </a:lnTo>
                  <a:lnTo>
                    <a:pt x="11683" y="4646"/>
                  </a:lnTo>
                  <a:lnTo>
                    <a:pt x="10953" y="5193"/>
                  </a:lnTo>
                  <a:lnTo>
                    <a:pt x="10245" y="5769"/>
                  </a:lnTo>
                  <a:lnTo>
                    <a:pt x="9561" y="6374"/>
                  </a:lnTo>
                  <a:lnTo>
                    <a:pt x="8909" y="7007"/>
                  </a:lnTo>
                  <a:lnTo>
                    <a:pt x="8279" y="7668"/>
                  </a:lnTo>
                  <a:lnTo>
                    <a:pt x="7673" y="8357"/>
                  </a:lnTo>
                  <a:lnTo>
                    <a:pt x="7089" y="9072"/>
                  </a:lnTo>
                  <a:lnTo>
                    <a:pt x="6529" y="9816"/>
                  </a:lnTo>
                  <a:lnTo>
                    <a:pt x="5991" y="10586"/>
                  </a:lnTo>
                  <a:lnTo>
                    <a:pt x="5477" y="11384"/>
                  </a:lnTo>
                  <a:lnTo>
                    <a:pt x="4986" y="12210"/>
                  </a:lnTo>
                  <a:lnTo>
                    <a:pt x="4517" y="13063"/>
                  </a:lnTo>
                  <a:lnTo>
                    <a:pt x="4072" y="13943"/>
                  </a:lnTo>
                  <a:lnTo>
                    <a:pt x="3648" y="14850"/>
                  </a:lnTo>
                  <a:lnTo>
                    <a:pt x="3245" y="15780"/>
                  </a:lnTo>
                  <a:lnTo>
                    <a:pt x="2862" y="16734"/>
                  </a:lnTo>
                  <a:lnTo>
                    <a:pt x="2500" y="17711"/>
                  </a:lnTo>
                  <a:lnTo>
                    <a:pt x="2157" y="18713"/>
                  </a:lnTo>
                  <a:lnTo>
                    <a:pt x="1836" y="19739"/>
                  </a:lnTo>
                  <a:lnTo>
                    <a:pt x="1534" y="20788"/>
                  </a:lnTo>
                  <a:lnTo>
                    <a:pt x="1253" y="21862"/>
                  </a:lnTo>
                  <a:lnTo>
                    <a:pt x="992" y="22959"/>
                  </a:lnTo>
                  <a:lnTo>
                    <a:pt x="752" y="24080"/>
                  </a:lnTo>
                  <a:lnTo>
                    <a:pt x="675" y="24462"/>
                  </a:lnTo>
                  <a:lnTo>
                    <a:pt x="602" y="24844"/>
                  </a:lnTo>
                  <a:lnTo>
                    <a:pt x="533" y="25226"/>
                  </a:lnTo>
                  <a:lnTo>
                    <a:pt x="469" y="25610"/>
                  </a:lnTo>
                  <a:lnTo>
                    <a:pt x="409" y="25995"/>
                  </a:lnTo>
                  <a:lnTo>
                    <a:pt x="354" y="26380"/>
                  </a:lnTo>
                  <a:lnTo>
                    <a:pt x="303" y="26767"/>
                  </a:lnTo>
                  <a:lnTo>
                    <a:pt x="256" y="27154"/>
                  </a:lnTo>
                  <a:lnTo>
                    <a:pt x="214" y="27542"/>
                  </a:lnTo>
                  <a:lnTo>
                    <a:pt x="177" y="27932"/>
                  </a:lnTo>
                  <a:lnTo>
                    <a:pt x="143" y="28310"/>
                  </a:lnTo>
                  <a:lnTo>
                    <a:pt x="113" y="28686"/>
                  </a:lnTo>
                  <a:lnTo>
                    <a:pt x="86" y="29058"/>
                  </a:lnTo>
                  <a:lnTo>
                    <a:pt x="63" y="29426"/>
                  </a:lnTo>
                  <a:lnTo>
                    <a:pt x="44" y="29791"/>
                  </a:lnTo>
                  <a:lnTo>
                    <a:pt x="28" y="30152"/>
                  </a:lnTo>
                  <a:lnTo>
                    <a:pt x="15" y="30510"/>
                  </a:lnTo>
                  <a:lnTo>
                    <a:pt x="7" y="30864"/>
                  </a:lnTo>
                  <a:lnTo>
                    <a:pt x="1" y="31214"/>
                  </a:lnTo>
                  <a:lnTo>
                    <a:pt x="0" y="31561"/>
                  </a:lnTo>
                  <a:lnTo>
                    <a:pt x="12" y="32497"/>
                  </a:lnTo>
                  <a:lnTo>
                    <a:pt x="49" y="33410"/>
                  </a:lnTo>
                  <a:lnTo>
                    <a:pt x="111" y="34300"/>
                  </a:lnTo>
                  <a:lnTo>
                    <a:pt x="198" y="35166"/>
                  </a:lnTo>
                  <a:lnTo>
                    <a:pt x="309" y="36010"/>
                  </a:lnTo>
                  <a:lnTo>
                    <a:pt x="446" y="36831"/>
                  </a:lnTo>
                  <a:lnTo>
                    <a:pt x="607" y="37629"/>
                  </a:lnTo>
                  <a:lnTo>
                    <a:pt x="793" y="38403"/>
                  </a:lnTo>
                  <a:lnTo>
                    <a:pt x="1003" y="39155"/>
                  </a:lnTo>
                  <a:lnTo>
                    <a:pt x="1239" y="39883"/>
                  </a:lnTo>
                  <a:lnTo>
                    <a:pt x="1498" y="40580"/>
                  </a:lnTo>
                  <a:lnTo>
                    <a:pt x="1779" y="41254"/>
                  </a:lnTo>
                  <a:lnTo>
                    <a:pt x="2082" y="41905"/>
                  </a:lnTo>
                  <a:lnTo>
                    <a:pt x="2408" y="42532"/>
                  </a:lnTo>
                  <a:lnTo>
                    <a:pt x="2755" y="43137"/>
                  </a:lnTo>
                  <a:lnTo>
                    <a:pt x="3125" y="43719"/>
                  </a:lnTo>
                  <a:lnTo>
                    <a:pt x="3516" y="44277"/>
                  </a:lnTo>
                  <a:lnTo>
                    <a:pt x="3930" y="44813"/>
                  </a:lnTo>
                  <a:lnTo>
                    <a:pt x="4366" y="45326"/>
                  </a:lnTo>
                  <a:lnTo>
                    <a:pt x="4825" y="45815"/>
                  </a:lnTo>
                  <a:lnTo>
                    <a:pt x="5313" y="46273"/>
                  </a:lnTo>
                  <a:lnTo>
                    <a:pt x="5821" y="46708"/>
                  </a:lnTo>
                  <a:lnTo>
                    <a:pt x="6350" y="47119"/>
                  </a:lnTo>
                  <a:lnTo>
                    <a:pt x="6900" y="47508"/>
                  </a:lnTo>
                  <a:lnTo>
                    <a:pt x="7469" y="47874"/>
                  </a:lnTo>
                  <a:lnTo>
                    <a:pt x="8060" y="48216"/>
                  </a:lnTo>
                  <a:lnTo>
                    <a:pt x="8670" y="48536"/>
                  </a:lnTo>
                  <a:lnTo>
                    <a:pt x="9301" y="48832"/>
                  </a:lnTo>
                  <a:lnTo>
                    <a:pt x="9952" y="49106"/>
                  </a:lnTo>
                  <a:lnTo>
                    <a:pt x="10623" y="49357"/>
                  </a:lnTo>
                  <a:lnTo>
                    <a:pt x="11323" y="49575"/>
                  </a:lnTo>
                  <a:lnTo>
                    <a:pt x="12040" y="49771"/>
                  </a:lnTo>
                  <a:lnTo>
                    <a:pt x="12775" y="49943"/>
                  </a:lnTo>
                  <a:lnTo>
                    <a:pt x="13527" y="50093"/>
                  </a:lnTo>
                  <a:lnTo>
                    <a:pt x="14298" y="50220"/>
                  </a:lnTo>
                  <a:lnTo>
                    <a:pt x="15085" y="50323"/>
                  </a:lnTo>
                  <a:lnTo>
                    <a:pt x="15891" y="50404"/>
                  </a:lnTo>
                  <a:lnTo>
                    <a:pt x="16714" y="50461"/>
                  </a:lnTo>
                  <a:lnTo>
                    <a:pt x="17556" y="50496"/>
                  </a:lnTo>
                  <a:lnTo>
                    <a:pt x="18414" y="50507"/>
                  </a:lnTo>
                  <a:lnTo>
                    <a:pt x="19570" y="50491"/>
                  </a:lnTo>
                  <a:lnTo>
                    <a:pt x="20698" y="50442"/>
                  </a:lnTo>
                  <a:lnTo>
                    <a:pt x="21801" y="50360"/>
                  </a:lnTo>
                  <a:lnTo>
                    <a:pt x="22876" y="50245"/>
                  </a:lnTo>
                  <a:lnTo>
                    <a:pt x="23925" y="50098"/>
                  </a:lnTo>
                  <a:lnTo>
                    <a:pt x="24948" y="49918"/>
                  </a:lnTo>
                  <a:lnTo>
                    <a:pt x="25944" y="49705"/>
                  </a:lnTo>
                  <a:lnTo>
                    <a:pt x="26913" y="49459"/>
                  </a:lnTo>
                  <a:lnTo>
                    <a:pt x="27856" y="49181"/>
                  </a:lnTo>
                  <a:lnTo>
                    <a:pt x="28773" y="48870"/>
                  </a:lnTo>
                  <a:lnTo>
                    <a:pt x="29672" y="48519"/>
                  </a:lnTo>
                  <a:lnTo>
                    <a:pt x="30547" y="48140"/>
                  </a:lnTo>
                  <a:lnTo>
                    <a:pt x="31397" y="47733"/>
                  </a:lnTo>
                  <a:lnTo>
                    <a:pt x="32222" y="47297"/>
                  </a:lnTo>
                  <a:lnTo>
                    <a:pt x="33022" y="46833"/>
                  </a:lnTo>
                  <a:lnTo>
                    <a:pt x="33798" y="46341"/>
                  </a:lnTo>
                  <a:lnTo>
                    <a:pt x="34549" y="45821"/>
                  </a:lnTo>
                  <a:lnTo>
                    <a:pt x="35274" y="45272"/>
                  </a:lnTo>
                  <a:lnTo>
                    <a:pt x="35976" y="44694"/>
                  </a:lnTo>
                  <a:lnTo>
                    <a:pt x="36652" y="44089"/>
                  </a:lnTo>
                  <a:lnTo>
                    <a:pt x="37305" y="43447"/>
                  </a:lnTo>
                  <a:lnTo>
                    <a:pt x="37934" y="42780"/>
                  </a:lnTo>
                  <a:lnTo>
                    <a:pt x="38540" y="42088"/>
                  </a:lnTo>
                  <a:lnTo>
                    <a:pt x="39124" y="41369"/>
                  </a:lnTo>
                  <a:lnTo>
                    <a:pt x="39684" y="40625"/>
                  </a:lnTo>
                  <a:lnTo>
                    <a:pt x="40222" y="39855"/>
                  </a:lnTo>
                  <a:lnTo>
                    <a:pt x="40736" y="39060"/>
                  </a:lnTo>
                  <a:lnTo>
                    <a:pt x="41227" y="38239"/>
                  </a:lnTo>
                  <a:lnTo>
                    <a:pt x="41696" y="37392"/>
                  </a:lnTo>
                  <a:lnTo>
                    <a:pt x="42141" y="36519"/>
                  </a:lnTo>
                  <a:lnTo>
                    <a:pt x="42573" y="35614"/>
                  </a:lnTo>
                  <a:lnTo>
                    <a:pt x="42982" y="34688"/>
                  </a:lnTo>
                  <a:lnTo>
                    <a:pt x="43369" y="33741"/>
                  </a:lnTo>
                  <a:lnTo>
                    <a:pt x="43735" y="32773"/>
                  </a:lnTo>
                  <a:lnTo>
                    <a:pt x="44078" y="31783"/>
                  </a:lnTo>
                  <a:lnTo>
                    <a:pt x="44399" y="30772"/>
                  </a:lnTo>
                  <a:lnTo>
                    <a:pt x="44697" y="29739"/>
                  </a:lnTo>
                  <a:lnTo>
                    <a:pt x="44974" y="28686"/>
                  </a:lnTo>
                  <a:lnTo>
                    <a:pt x="45229" y="27611"/>
                  </a:lnTo>
                  <a:lnTo>
                    <a:pt x="45461" y="26515"/>
                  </a:lnTo>
                  <a:lnTo>
                    <a:pt x="45538" y="26142"/>
                  </a:lnTo>
                  <a:lnTo>
                    <a:pt x="45610" y="25766"/>
                  </a:lnTo>
                  <a:lnTo>
                    <a:pt x="45676" y="25388"/>
                  </a:lnTo>
                  <a:lnTo>
                    <a:pt x="45737" y="25006"/>
                  </a:lnTo>
                  <a:lnTo>
                    <a:pt x="45793" y="24623"/>
                  </a:lnTo>
                  <a:lnTo>
                    <a:pt x="45844" y="24236"/>
                  </a:lnTo>
                  <a:lnTo>
                    <a:pt x="45889" y="23847"/>
                  </a:lnTo>
                  <a:lnTo>
                    <a:pt x="45929" y="23455"/>
                  </a:lnTo>
                  <a:lnTo>
                    <a:pt x="45963" y="23061"/>
                  </a:lnTo>
                  <a:lnTo>
                    <a:pt x="45992" y="22664"/>
                  </a:lnTo>
                  <a:lnTo>
                    <a:pt x="46026" y="22269"/>
                  </a:lnTo>
                  <a:lnTo>
                    <a:pt x="46056" y="21879"/>
                  </a:lnTo>
                  <a:lnTo>
                    <a:pt x="46083" y="21497"/>
                  </a:lnTo>
                  <a:lnTo>
                    <a:pt x="46106" y="21120"/>
                  </a:lnTo>
                  <a:lnTo>
                    <a:pt x="46125" y="20749"/>
                  </a:lnTo>
                  <a:lnTo>
                    <a:pt x="46141" y="20385"/>
                  </a:lnTo>
                  <a:lnTo>
                    <a:pt x="46153" y="20027"/>
                  </a:lnTo>
                  <a:lnTo>
                    <a:pt x="46162" y="19675"/>
                  </a:lnTo>
                  <a:lnTo>
                    <a:pt x="46168" y="19329"/>
                  </a:lnTo>
                  <a:lnTo>
                    <a:pt x="46169" y="18990"/>
                  </a:lnTo>
                  <a:lnTo>
                    <a:pt x="46156" y="18054"/>
                  </a:lnTo>
                  <a:lnTo>
                    <a:pt x="46118" y="17143"/>
                  </a:lnTo>
                  <a:lnTo>
                    <a:pt x="46054" y="16255"/>
                  </a:lnTo>
                  <a:lnTo>
                    <a:pt x="45964" y="15392"/>
                  </a:lnTo>
                  <a:lnTo>
                    <a:pt x="45848" y="14552"/>
                  </a:lnTo>
                  <a:lnTo>
                    <a:pt x="45707" y="13736"/>
                  </a:lnTo>
                  <a:lnTo>
                    <a:pt x="45540" y="12944"/>
                  </a:lnTo>
                  <a:lnTo>
                    <a:pt x="45348" y="12176"/>
                  </a:lnTo>
                  <a:lnTo>
                    <a:pt x="45130" y="11432"/>
                  </a:lnTo>
                  <a:lnTo>
                    <a:pt x="44886" y="10712"/>
                  </a:lnTo>
                  <a:lnTo>
                    <a:pt x="44618" y="10007"/>
                  </a:lnTo>
                  <a:lnTo>
                    <a:pt x="44328" y="9327"/>
                  </a:lnTo>
                  <a:lnTo>
                    <a:pt x="44016" y="8672"/>
                  </a:lnTo>
                  <a:lnTo>
                    <a:pt x="43682" y="8042"/>
                  </a:lnTo>
                  <a:lnTo>
                    <a:pt x="43325" y="7436"/>
                  </a:lnTo>
                  <a:lnTo>
                    <a:pt x="42947" y="6855"/>
                  </a:lnTo>
                  <a:lnTo>
                    <a:pt x="42546" y="6299"/>
                  </a:lnTo>
                  <a:lnTo>
                    <a:pt x="42123" y="5768"/>
                  </a:lnTo>
                  <a:lnTo>
                    <a:pt x="41678" y="5262"/>
                  </a:lnTo>
                  <a:lnTo>
                    <a:pt x="41211" y="4780"/>
                  </a:lnTo>
                  <a:lnTo>
                    <a:pt x="40723" y="4314"/>
                  </a:lnTo>
                  <a:lnTo>
                    <a:pt x="40215" y="3872"/>
                  </a:lnTo>
                  <a:lnTo>
                    <a:pt x="39686" y="3454"/>
                  </a:lnTo>
                  <a:lnTo>
                    <a:pt x="39136" y="3059"/>
                  </a:lnTo>
                  <a:lnTo>
                    <a:pt x="38567" y="2689"/>
                  </a:lnTo>
                  <a:lnTo>
                    <a:pt x="37977" y="2342"/>
                  </a:lnTo>
                  <a:lnTo>
                    <a:pt x="37366" y="2019"/>
                  </a:lnTo>
                  <a:lnTo>
                    <a:pt x="36735" y="1721"/>
                  </a:lnTo>
                  <a:lnTo>
                    <a:pt x="36084" y="1446"/>
                  </a:lnTo>
                  <a:lnTo>
                    <a:pt x="35413" y="1195"/>
                  </a:lnTo>
                  <a:lnTo>
                    <a:pt x="34722" y="968"/>
                  </a:lnTo>
                  <a:lnTo>
                    <a:pt x="34016" y="764"/>
                  </a:lnTo>
                  <a:lnTo>
                    <a:pt x="33292" y="585"/>
                  </a:lnTo>
                  <a:lnTo>
                    <a:pt x="32551" y="430"/>
                  </a:lnTo>
                  <a:lnTo>
                    <a:pt x="31794" y="298"/>
                  </a:lnTo>
                  <a:lnTo>
                    <a:pt x="31020" y="191"/>
                  </a:lnTo>
                  <a:lnTo>
                    <a:pt x="30229" y="107"/>
                  </a:lnTo>
                  <a:lnTo>
                    <a:pt x="29421" y="47"/>
                  </a:lnTo>
                  <a:lnTo>
                    <a:pt x="2859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352038" y="3735578"/>
              <a:ext cx="54580" cy="62371"/>
            </a:xfrm>
            <a:custGeom>
              <a:avLst/>
              <a:pathLst>
                <a:path w="54580" h="62371">
                  <a:moveTo>
                    <a:pt x="12084" y="0"/>
                  </a:moveTo>
                  <a:lnTo>
                    <a:pt x="34660" y="0"/>
                  </a:lnTo>
                  <a:lnTo>
                    <a:pt x="35572" y="9"/>
                  </a:lnTo>
                  <a:lnTo>
                    <a:pt x="36464" y="38"/>
                  </a:lnTo>
                  <a:lnTo>
                    <a:pt x="37339" y="87"/>
                  </a:lnTo>
                  <a:lnTo>
                    <a:pt x="38194" y="155"/>
                  </a:lnTo>
                  <a:lnTo>
                    <a:pt x="39031" y="243"/>
                  </a:lnTo>
                  <a:lnTo>
                    <a:pt x="39850" y="350"/>
                  </a:lnTo>
                  <a:lnTo>
                    <a:pt x="40650" y="477"/>
                  </a:lnTo>
                  <a:lnTo>
                    <a:pt x="41431" y="623"/>
                  </a:lnTo>
                  <a:lnTo>
                    <a:pt x="42194" y="788"/>
                  </a:lnTo>
                  <a:lnTo>
                    <a:pt x="42938" y="973"/>
                  </a:lnTo>
                  <a:lnTo>
                    <a:pt x="43662" y="1177"/>
                  </a:lnTo>
                  <a:lnTo>
                    <a:pt x="44363" y="1398"/>
                  </a:lnTo>
                  <a:lnTo>
                    <a:pt x="45043" y="1637"/>
                  </a:lnTo>
                  <a:lnTo>
                    <a:pt x="45700" y="1894"/>
                  </a:lnTo>
                  <a:lnTo>
                    <a:pt x="46335" y="2169"/>
                  </a:lnTo>
                  <a:lnTo>
                    <a:pt x="46948" y="2461"/>
                  </a:lnTo>
                  <a:lnTo>
                    <a:pt x="47539" y="2771"/>
                  </a:lnTo>
                  <a:lnTo>
                    <a:pt x="48108" y="3098"/>
                  </a:lnTo>
                  <a:lnTo>
                    <a:pt x="48655" y="3443"/>
                  </a:lnTo>
                  <a:lnTo>
                    <a:pt x="49179" y="3806"/>
                  </a:lnTo>
                  <a:lnTo>
                    <a:pt x="49689" y="4178"/>
                  </a:lnTo>
                  <a:lnTo>
                    <a:pt x="50175" y="4566"/>
                  </a:lnTo>
                  <a:lnTo>
                    <a:pt x="50635" y="4971"/>
                  </a:lnTo>
                  <a:lnTo>
                    <a:pt x="51070" y="5393"/>
                  </a:lnTo>
                  <a:lnTo>
                    <a:pt x="51481" y="5832"/>
                  </a:lnTo>
                  <a:lnTo>
                    <a:pt x="51867" y="6287"/>
                  </a:lnTo>
                  <a:lnTo>
                    <a:pt x="52229" y="6759"/>
                  </a:lnTo>
                  <a:lnTo>
                    <a:pt x="52565" y="7249"/>
                  </a:lnTo>
                  <a:lnTo>
                    <a:pt x="52877" y="7755"/>
                  </a:lnTo>
                  <a:lnTo>
                    <a:pt x="53163" y="8277"/>
                  </a:lnTo>
                  <a:lnTo>
                    <a:pt x="53433" y="8815"/>
                  </a:lnTo>
                  <a:lnTo>
                    <a:pt x="53673" y="9366"/>
                  </a:lnTo>
                  <a:lnTo>
                    <a:pt x="53886" y="9931"/>
                  </a:lnTo>
                  <a:lnTo>
                    <a:pt x="54070" y="10508"/>
                  </a:lnTo>
                  <a:lnTo>
                    <a:pt x="54226" y="11099"/>
                  </a:lnTo>
                  <a:lnTo>
                    <a:pt x="54353" y="11704"/>
                  </a:lnTo>
                  <a:lnTo>
                    <a:pt x="54452" y="12321"/>
                  </a:lnTo>
                  <a:lnTo>
                    <a:pt x="54523" y="12952"/>
                  </a:lnTo>
                  <a:lnTo>
                    <a:pt x="54566" y="13596"/>
                  </a:lnTo>
                  <a:lnTo>
                    <a:pt x="54580" y="14253"/>
                  </a:lnTo>
                  <a:lnTo>
                    <a:pt x="54542" y="15519"/>
                  </a:lnTo>
                  <a:lnTo>
                    <a:pt x="54428" y="16730"/>
                  </a:lnTo>
                  <a:lnTo>
                    <a:pt x="54237" y="17888"/>
                  </a:lnTo>
                  <a:lnTo>
                    <a:pt x="53971" y="18992"/>
                  </a:lnTo>
                  <a:lnTo>
                    <a:pt x="53628" y="20041"/>
                  </a:lnTo>
                  <a:lnTo>
                    <a:pt x="53209" y="21037"/>
                  </a:lnTo>
                  <a:lnTo>
                    <a:pt x="52715" y="21978"/>
                  </a:lnTo>
                  <a:lnTo>
                    <a:pt x="52144" y="22866"/>
                  </a:lnTo>
                  <a:lnTo>
                    <a:pt x="51496" y="23699"/>
                  </a:lnTo>
                  <a:lnTo>
                    <a:pt x="50773" y="24479"/>
                  </a:lnTo>
                  <a:lnTo>
                    <a:pt x="49976" y="25198"/>
                  </a:lnTo>
                  <a:lnTo>
                    <a:pt x="49107" y="25869"/>
                  </a:lnTo>
                  <a:lnTo>
                    <a:pt x="48166" y="26491"/>
                  </a:lnTo>
                  <a:lnTo>
                    <a:pt x="47154" y="27064"/>
                  </a:lnTo>
                  <a:lnTo>
                    <a:pt x="46070" y="27589"/>
                  </a:lnTo>
                  <a:lnTo>
                    <a:pt x="44914" y="28064"/>
                  </a:lnTo>
                  <a:lnTo>
                    <a:pt x="43686" y="28492"/>
                  </a:lnTo>
                  <a:lnTo>
                    <a:pt x="42387" y="28870"/>
                  </a:lnTo>
                  <a:lnTo>
                    <a:pt x="41016" y="29200"/>
                  </a:lnTo>
                  <a:lnTo>
                    <a:pt x="39574" y="29481"/>
                  </a:lnTo>
                  <a:lnTo>
                    <a:pt x="40195" y="29594"/>
                  </a:lnTo>
                  <a:lnTo>
                    <a:pt x="40801" y="29722"/>
                  </a:lnTo>
                  <a:lnTo>
                    <a:pt x="41392" y="29863"/>
                  </a:lnTo>
                  <a:lnTo>
                    <a:pt x="41968" y="30019"/>
                  </a:lnTo>
                  <a:lnTo>
                    <a:pt x="42528" y="30189"/>
                  </a:lnTo>
                  <a:lnTo>
                    <a:pt x="43074" y="30373"/>
                  </a:lnTo>
                  <a:lnTo>
                    <a:pt x="43605" y="30572"/>
                  </a:lnTo>
                  <a:lnTo>
                    <a:pt x="44121" y="30784"/>
                  </a:lnTo>
                  <a:lnTo>
                    <a:pt x="44621" y="31011"/>
                  </a:lnTo>
                  <a:lnTo>
                    <a:pt x="45107" y="31252"/>
                  </a:lnTo>
                  <a:lnTo>
                    <a:pt x="45585" y="31496"/>
                  </a:lnTo>
                  <a:lnTo>
                    <a:pt x="46047" y="31753"/>
                  </a:lnTo>
                  <a:lnTo>
                    <a:pt x="46492" y="32020"/>
                  </a:lnTo>
                  <a:lnTo>
                    <a:pt x="46920" y="32300"/>
                  </a:lnTo>
                  <a:lnTo>
                    <a:pt x="47331" y="32591"/>
                  </a:lnTo>
                  <a:lnTo>
                    <a:pt x="47726" y="32893"/>
                  </a:lnTo>
                  <a:lnTo>
                    <a:pt x="48103" y="33207"/>
                  </a:lnTo>
                  <a:lnTo>
                    <a:pt x="48464" y="33532"/>
                  </a:lnTo>
                  <a:lnTo>
                    <a:pt x="48808" y="33869"/>
                  </a:lnTo>
                  <a:lnTo>
                    <a:pt x="49135" y="34217"/>
                  </a:lnTo>
                  <a:lnTo>
                    <a:pt x="49454" y="34576"/>
                  </a:lnTo>
                  <a:lnTo>
                    <a:pt x="49757" y="34943"/>
                  </a:lnTo>
                  <a:lnTo>
                    <a:pt x="50042" y="35320"/>
                  </a:lnTo>
                  <a:lnTo>
                    <a:pt x="50311" y="35705"/>
                  </a:lnTo>
                  <a:lnTo>
                    <a:pt x="50563" y="36099"/>
                  </a:lnTo>
                  <a:lnTo>
                    <a:pt x="50798" y="36502"/>
                  </a:lnTo>
                  <a:lnTo>
                    <a:pt x="51016" y="36913"/>
                  </a:lnTo>
                  <a:lnTo>
                    <a:pt x="51217" y="37334"/>
                  </a:lnTo>
                  <a:lnTo>
                    <a:pt x="51402" y="37763"/>
                  </a:lnTo>
                  <a:lnTo>
                    <a:pt x="51570" y="38201"/>
                  </a:lnTo>
                  <a:lnTo>
                    <a:pt x="51730" y="38647"/>
                  </a:lnTo>
                  <a:lnTo>
                    <a:pt x="51873" y="39099"/>
                  </a:lnTo>
                  <a:lnTo>
                    <a:pt x="51999" y="39557"/>
                  </a:lnTo>
                  <a:lnTo>
                    <a:pt x="52108" y="40022"/>
                  </a:lnTo>
                  <a:lnTo>
                    <a:pt x="52201" y="40492"/>
                  </a:lnTo>
                  <a:lnTo>
                    <a:pt x="52276" y="40969"/>
                  </a:lnTo>
                  <a:lnTo>
                    <a:pt x="52335" y="41452"/>
                  </a:lnTo>
                  <a:lnTo>
                    <a:pt x="52377" y="41941"/>
                  </a:lnTo>
                  <a:lnTo>
                    <a:pt x="52402" y="42436"/>
                  </a:lnTo>
                  <a:lnTo>
                    <a:pt x="52411" y="42938"/>
                  </a:lnTo>
                  <a:lnTo>
                    <a:pt x="52401" y="43665"/>
                  </a:lnTo>
                  <a:lnTo>
                    <a:pt x="52370" y="44376"/>
                  </a:lnTo>
                  <a:lnTo>
                    <a:pt x="52319" y="45071"/>
                  </a:lnTo>
                  <a:lnTo>
                    <a:pt x="52248" y="45750"/>
                  </a:lnTo>
                  <a:lnTo>
                    <a:pt x="52156" y="46413"/>
                  </a:lnTo>
                  <a:lnTo>
                    <a:pt x="52044" y="47060"/>
                  </a:lnTo>
                  <a:lnTo>
                    <a:pt x="51912" y="47691"/>
                  </a:lnTo>
                  <a:lnTo>
                    <a:pt x="51759" y="48307"/>
                  </a:lnTo>
                  <a:lnTo>
                    <a:pt x="51586" y="48906"/>
                  </a:lnTo>
                  <a:lnTo>
                    <a:pt x="51393" y="49489"/>
                  </a:lnTo>
                  <a:lnTo>
                    <a:pt x="51181" y="50058"/>
                  </a:lnTo>
                  <a:lnTo>
                    <a:pt x="50954" y="50612"/>
                  </a:lnTo>
                  <a:lnTo>
                    <a:pt x="50710" y="51152"/>
                  </a:lnTo>
                  <a:lnTo>
                    <a:pt x="50451" y="51678"/>
                  </a:lnTo>
                  <a:lnTo>
                    <a:pt x="50175" y="52190"/>
                  </a:lnTo>
                  <a:lnTo>
                    <a:pt x="49884" y="52687"/>
                  </a:lnTo>
                  <a:lnTo>
                    <a:pt x="49577" y="53170"/>
                  </a:lnTo>
                  <a:lnTo>
                    <a:pt x="49254" y="53640"/>
                  </a:lnTo>
                  <a:lnTo>
                    <a:pt x="48915" y="54095"/>
                  </a:lnTo>
                  <a:lnTo>
                    <a:pt x="48560" y="54536"/>
                  </a:lnTo>
                  <a:lnTo>
                    <a:pt x="48190" y="54963"/>
                  </a:lnTo>
                  <a:lnTo>
                    <a:pt x="47807" y="55377"/>
                  </a:lnTo>
                  <a:lnTo>
                    <a:pt x="47411" y="55777"/>
                  </a:lnTo>
                  <a:lnTo>
                    <a:pt x="47002" y="56165"/>
                  </a:lnTo>
                  <a:lnTo>
                    <a:pt x="46579" y="56539"/>
                  </a:lnTo>
                  <a:lnTo>
                    <a:pt x="46143" y="56899"/>
                  </a:lnTo>
                  <a:lnTo>
                    <a:pt x="45693" y="57247"/>
                  </a:lnTo>
                  <a:lnTo>
                    <a:pt x="45231" y="57581"/>
                  </a:lnTo>
                  <a:lnTo>
                    <a:pt x="44755" y="57902"/>
                  </a:lnTo>
                  <a:lnTo>
                    <a:pt x="44266" y="58210"/>
                  </a:lnTo>
                  <a:lnTo>
                    <a:pt x="43774" y="58497"/>
                  </a:lnTo>
                  <a:lnTo>
                    <a:pt x="43273" y="58773"/>
                  </a:lnTo>
                  <a:lnTo>
                    <a:pt x="42761" y="59038"/>
                  </a:lnTo>
                  <a:lnTo>
                    <a:pt x="42240" y="59293"/>
                  </a:lnTo>
                  <a:lnTo>
                    <a:pt x="41709" y="59538"/>
                  </a:lnTo>
                  <a:lnTo>
                    <a:pt x="41169" y="59771"/>
                  </a:lnTo>
                  <a:lnTo>
                    <a:pt x="40619" y="59995"/>
                  </a:lnTo>
                  <a:lnTo>
                    <a:pt x="40059" y="60207"/>
                  </a:lnTo>
                  <a:lnTo>
                    <a:pt x="39489" y="60409"/>
                  </a:lnTo>
                  <a:lnTo>
                    <a:pt x="38910" y="60600"/>
                  </a:lnTo>
                  <a:lnTo>
                    <a:pt x="38331" y="60781"/>
                  </a:lnTo>
                  <a:lnTo>
                    <a:pt x="37745" y="60953"/>
                  </a:lnTo>
                  <a:lnTo>
                    <a:pt x="37151" y="61114"/>
                  </a:lnTo>
                  <a:lnTo>
                    <a:pt x="36551" y="61266"/>
                  </a:lnTo>
                  <a:lnTo>
                    <a:pt x="35944" y="61408"/>
                  </a:lnTo>
                  <a:lnTo>
                    <a:pt x="35329" y="61540"/>
                  </a:lnTo>
                  <a:lnTo>
                    <a:pt x="34708" y="61663"/>
                  </a:lnTo>
                  <a:lnTo>
                    <a:pt x="34079" y="61776"/>
                  </a:lnTo>
                  <a:lnTo>
                    <a:pt x="33444" y="61879"/>
                  </a:lnTo>
                  <a:lnTo>
                    <a:pt x="32801" y="61972"/>
                  </a:lnTo>
                  <a:lnTo>
                    <a:pt x="32163" y="62048"/>
                  </a:lnTo>
                  <a:lnTo>
                    <a:pt x="31522" y="62116"/>
                  </a:lnTo>
                  <a:lnTo>
                    <a:pt x="30881" y="62176"/>
                  </a:lnTo>
                  <a:lnTo>
                    <a:pt x="30237" y="62227"/>
                  </a:lnTo>
                  <a:lnTo>
                    <a:pt x="29592" y="62271"/>
                  </a:lnTo>
                  <a:lnTo>
                    <a:pt x="28944" y="62307"/>
                  </a:lnTo>
                  <a:lnTo>
                    <a:pt x="28295" y="62335"/>
                  </a:lnTo>
                  <a:lnTo>
                    <a:pt x="27645" y="62355"/>
                  </a:lnTo>
                  <a:lnTo>
                    <a:pt x="26992" y="62367"/>
                  </a:lnTo>
                  <a:lnTo>
                    <a:pt x="26338" y="62371"/>
                  </a:lnTo>
                  <a:lnTo>
                    <a:pt x="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367443" y="3742351"/>
              <a:ext cx="30366" cy="19742"/>
            </a:xfrm>
            <a:custGeom>
              <a:avLst/>
              <a:pathLst>
                <a:path w="30366" h="19742">
                  <a:moveTo>
                    <a:pt x="0" y="19742"/>
                  </a:moveTo>
                  <a:lnTo>
                    <a:pt x="14652" y="19742"/>
                  </a:lnTo>
                  <a:lnTo>
                    <a:pt x="16212" y="19714"/>
                  </a:lnTo>
                  <a:lnTo>
                    <a:pt x="17690" y="19627"/>
                  </a:lnTo>
                  <a:lnTo>
                    <a:pt x="19085" y="19483"/>
                  </a:lnTo>
                  <a:lnTo>
                    <a:pt x="20396" y="19282"/>
                  </a:lnTo>
                  <a:lnTo>
                    <a:pt x="21624" y="19023"/>
                  </a:lnTo>
                  <a:lnTo>
                    <a:pt x="22768" y="18706"/>
                  </a:lnTo>
                  <a:lnTo>
                    <a:pt x="23830" y="18332"/>
                  </a:lnTo>
                  <a:lnTo>
                    <a:pt x="24808" y="17901"/>
                  </a:lnTo>
                  <a:lnTo>
                    <a:pt x="25703" y="17412"/>
                  </a:lnTo>
                  <a:lnTo>
                    <a:pt x="26515" y="16865"/>
                  </a:lnTo>
                  <a:lnTo>
                    <a:pt x="27247" y="16262"/>
                  </a:lnTo>
                  <a:lnTo>
                    <a:pt x="27901" y="15603"/>
                  </a:lnTo>
                  <a:lnTo>
                    <a:pt x="28479" y="14888"/>
                  </a:lnTo>
                  <a:lnTo>
                    <a:pt x="28980" y="14117"/>
                  </a:lnTo>
                  <a:lnTo>
                    <a:pt x="29403" y="13290"/>
                  </a:lnTo>
                  <a:lnTo>
                    <a:pt x="29750" y="12408"/>
                  </a:lnTo>
                  <a:lnTo>
                    <a:pt x="30020" y="11470"/>
                  </a:lnTo>
                  <a:lnTo>
                    <a:pt x="30212" y="10476"/>
                  </a:lnTo>
                  <a:lnTo>
                    <a:pt x="30328" y="9427"/>
                  </a:lnTo>
                  <a:lnTo>
                    <a:pt x="30366" y="8322"/>
                  </a:lnTo>
                  <a:lnTo>
                    <a:pt x="30336" y="7502"/>
                  </a:lnTo>
                  <a:lnTo>
                    <a:pt x="30244" y="6726"/>
                  </a:lnTo>
                  <a:lnTo>
                    <a:pt x="30091" y="5994"/>
                  </a:lnTo>
                  <a:lnTo>
                    <a:pt x="29878" y="5304"/>
                  </a:lnTo>
                  <a:lnTo>
                    <a:pt x="29603" y="4659"/>
                  </a:lnTo>
                  <a:lnTo>
                    <a:pt x="29267" y="4056"/>
                  </a:lnTo>
                  <a:lnTo>
                    <a:pt x="28870" y="3497"/>
                  </a:lnTo>
                  <a:lnTo>
                    <a:pt x="28411" y="2981"/>
                  </a:lnTo>
                  <a:lnTo>
                    <a:pt x="27892" y="2509"/>
                  </a:lnTo>
                  <a:lnTo>
                    <a:pt x="27312" y="2080"/>
                  </a:lnTo>
                  <a:lnTo>
                    <a:pt x="26682" y="1685"/>
                  </a:lnTo>
                  <a:lnTo>
                    <a:pt x="25996" y="1331"/>
                  </a:lnTo>
                  <a:lnTo>
                    <a:pt x="25255" y="1019"/>
                  </a:lnTo>
                  <a:lnTo>
                    <a:pt x="24458" y="748"/>
                  </a:lnTo>
                  <a:lnTo>
                    <a:pt x="23605" y="520"/>
                  </a:lnTo>
                  <a:lnTo>
                    <a:pt x="22696" y="332"/>
                  </a:lnTo>
                  <a:lnTo>
                    <a:pt x="21731" y="187"/>
                  </a:lnTo>
                  <a:lnTo>
                    <a:pt x="20711" y="83"/>
                  </a:lnTo>
                  <a:lnTo>
                    <a:pt x="19635" y="20"/>
                  </a:lnTo>
                  <a:lnTo>
                    <a:pt x="18503" y="0"/>
                  </a:lnTo>
                  <a:lnTo>
                    <a:pt x="38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361777" y="3768690"/>
              <a:ext cx="34217" cy="22487"/>
            </a:xfrm>
            <a:custGeom>
              <a:avLst/>
              <a:pathLst>
                <a:path w="34217" h="22487">
                  <a:moveTo>
                    <a:pt x="0" y="22487"/>
                  </a:moveTo>
                  <a:lnTo>
                    <a:pt x="16290" y="22487"/>
                  </a:lnTo>
                  <a:lnTo>
                    <a:pt x="16978" y="22482"/>
                  </a:lnTo>
                  <a:lnTo>
                    <a:pt x="17662" y="22466"/>
                  </a:lnTo>
                  <a:lnTo>
                    <a:pt x="18341" y="22439"/>
                  </a:lnTo>
                  <a:lnTo>
                    <a:pt x="19016" y="22402"/>
                  </a:lnTo>
                  <a:lnTo>
                    <a:pt x="19687" y="22354"/>
                  </a:lnTo>
                  <a:lnTo>
                    <a:pt x="20353" y="22296"/>
                  </a:lnTo>
                  <a:lnTo>
                    <a:pt x="21015" y="22227"/>
                  </a:lnTo>
                  <a:lnTo>
                    <a:pt x="21672" y="22147"/>
                  </a:lnTo>
                  <a:lnTo>
                    <a:pt x="22325" y="22057"/>
                  </a:lnTo>
                  <a:lnTo>
                    <a:pt x="22974" y="21956"/>
                  </a:lnTo>
                  <a:lnTo>
                    <a:pt x="23621" y="21841"/>
                  </a:lnTo>
                  <a:lnTo>
                    <a:pt x="24252" y="21708"/>
                  </a:lnTo>
                  <a:lnTo>
                    <a:pt x="24867" y="21557"/>
                  </a:lnTo>
                  <a:lnTo>
                    <a:pt x="25467" y="21389"/>
                  </a:lnTo>
                  <a:lnTo>
                    <a:pt x="26050" y="21203"/>
                  </a:lnTo>
                  <a:lnTo>
                    <a:pt x="26618" y="20999"/>
                  </a:lnTo>
                  <a:lnTo>
                    <a:pt x="27169" y="20778"/>
                  </a:lnTo>
                  <a:lnTo>
                    <a:pt x="27705" y="20539"/>
                  </a:lnTo>
                  <a:lnTo>
                    <a:pt x="28225" y="20282"/>
                  </a:lnTo>
                  <a:lnTo>
                    <a:pt x="28728" y="20008"/>
                  </a:lnTo>
                  <a:lnTo>
                    <a:pt x="29214" y="19714"/>
                  </a:lnTo>
                  <a:lnTo>
                    <a:pt x="29681" y="19399"/>
                  </a:lnTo>
                  <a:lnTo>
                    <a:pt x="30128" y="19062"/>
                  </a:lnTo>
                  <a:lnTo>
                    <a:pt x="30556" y="18705"/>
                  </a:lnTo>
                  <a:lnTo>
                    <a:pt x="30964" y="18326"/>
                  </a:lnTo>
                  <a:lnTo>
                    <a:pt x="31352" y="17926"/>
                  </a:lnTo>
                  <a:lnTo>
                    <a:pt x="31722" y="17504"/>
                  </a:lnTo>
                  <a:lnTo>
                    <a:pt x="32071" y="17062"/>
                  </a:lnTo>
                  <a:lnTo>
                    <a:pt x="32402" y="16598"/>
                  </a:lnTo>
                  <a:lnTo>
                    <a:pt x="32712" y="16112"/>
                  </a:lnTo>
                  <a:lnTo>
                    <a:pt x="32998" y="15602"/>
                  </a:lnTo>
                  <a:lnTo>
                    <a:pt x="33254" y="15062"/>
                  </a:lnTo>
                  <a:lnTo>
                    <a:pt x="33480" y="14494"/>
                  </a:lnTo>
                  <a:lnTo>
                    <a:pt x="33676" y="13896"/>
                  </a:lnTo>
                  <a:lnTo>
                    <a:pt x="33841" y="13268"/>
                  </a:lnTo>
                  <a:lnTo>
                    <a:pt x="33977" y="12612"/>
                  </a:lnTo>
                  <a:lnTo>
                    <a:pt x="34082" y="11926"/>
                  </a:lnTo>
                  <a:lnTo>
                    <a:pt x="34157" y="11211"/>
                  </a:lnTo>
                  <a:lnTo>
                    <a:pt x="34202" y="10467"/>
                  </a:lnTo>
                  <a:lnTo>
                    <a:pt x="34217" y="9694"/>
                  </a:lnTo>
                  <a:lnTo>
                    <a:pt x="34182" y="8769"/>
                  </a:lnTo>
                  <a:lnTo>
                    <a:pt x="34076" y="7890"/>
                  </a:lnTo>
                  <a:lnTo>
                    <a:pt x="33899" y="7055"/>
                  </a:lnTo>
                  <a:lnTo>
                    <a:pt x="33651" y="6266"/>
                  </a:lnTo>
                  <a:lnTo>
                    <a:pt x="33332" y="5522"/>
                  </a:lnTo>
                  <a:lnTo>
                    <a:pt x="32943" y="4823"/>
                  </a:lnTo>
                  <a:lnTo>
                    <a:pt x="32482" y="4169"/>
                  </a:lnTo>
                  <a:lnTo>
                    <a:pt x="31951" y="3560"/>
                  </a:lnTo>
                  <a:lnTo>
                    <a:pt x="31349" y="2997"/>
                  </a:lnTo>
                  <a:lnTo>
                    <a:pt x="30676" y="2478"/>
                  </a:lnTo>
                  <a:lnTo>
                    <a:pt x="29946" y="2007"/>
                  </a:lnTo>
                  <a:lnTo>
                    <a:pt x="29153" y="1586"/>
                  </a:lnTo>
                  <a:lnTo>
                    <a:pt x="28299" y="1214"/>
                  </a:lnTo>
                  <a:lnTo>
                    <a:pt x="27383" y="892"/>
                  </a:lnTo>
                  <a:lnTo>
                    <a:pt x="26404" y="619"/>
                  </a:lnTo>
                  <a:lnTo>
                    <a:pt x="25364" y="396"/>
                  </a:lnTo>
                  <a:lnTo>
                    <a:pt x="24262" y="223"/>
                  </a:lnTo>
                  <a:lnTo>
                    <a:pt x="23098" y="99"/>
                  </a:lnTo>
                  <a:lnTo>
                    <a:pt x="21872" y="24"/>
                  </a:lnTo>
                  <a:lnTo>
                    <a:pt x="20583" y="0"/>
                  </a:lnTo>
                  <a:lnTo>
                    <a:pt x="43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405246" y="3735578"/>
              <a:ext cx="60069" cy="62371"/>
            </a:xfrm>
            <a:custGeom>
              <a:avLst/>
              <a:pathLst>
                <a:path w="60069" h="62371">
                  <a:moveTo>
                    <a:pt x="51437" y="62371"/>
                  </a:moveTo>
                  <a:lnTo>
                    <a:pt x="48117" y="44133"/>
                  </a:lnTo>
                  <a:lnTo>
                    <a:pt x="19831" y="44133"/>
                  </a:lnTo>
                  <a:lnTo>
                    <a:pt x="9207" y="62371"/>
                  </a:lnTo>
                  <a:lnTo>
                    <a:pt x="0" y="62371"/>
                  </a:lnTo>
                  <a:lnTo>
                    <a:pt x="37537" y="0"/>
                  </a:lnTo>
                  <a:lnTo>
                    <a:pt x="47143" y="0"/>
                  </a:lnTo>
                  <a:lnTo>
                    <a:pt x="60069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428796" y="3742452"/>
              <a:ext cx="23328" cy="30664"/>
            </a:xfrm>
            <a:custGeom>
              <a:avLst/>
              <a:pathLst>
                <a:path w="23328" h="30664">
                  <a:moveTo>
                    <a:pt x="19477" y="9726"/>
                  </a:moveTo>
                  <a:lnTo>
                    <a:pt x="19406" y="9364"/>
                  </a:lnTo>
                  <a:lnTo>
                    <a:pt x="19335" y="9003"/>
                  </a:lnTo>
                  <a:lnTo>
                    <a:pt x="19264" y="8645"/>
                  </a:lnTo>
                  <a:lnTo>
                    <a:pt x="19193" y="8288"/>
                  </a:lnTo>
                  <a:lnTo>
                    <a:pt x="19123" y="7933"/>
                  </a:lnTo>
                  <a:lnTo>
                    <a:pt x="19052" y="7580"/>
                  </a:lnTo>
                  <a:lnTo>
                    <a:pt x="18981" y="7228"/>
                  </a:lnTo>
                  <a:lnTo>
                    <a:pt x="18910" y="6878"/>
                  </a:lnTo>
                  <a:lnTo>
                    <a:pt x="18839" y="6531"/>
                  </a:lnTo>
                  <a:lnTo>
                    <a:pt x="18768" y="6184"/>
                  </a:lnTo>
                  <a:lnTo>
                    <a:pt x="18707" y="5842"/>
                  </a:lnTo>
                  <a:lnTo>
                    <a:pt x="18648" y="5506"/>
                  </a:lnTo>
                  <a:lnTo>
                    <a:pt x="18590" y="5176"/>
                  </a:lnTo>
                  <a:lnTo>
                    <a:pt x="18535" y="4853"/>
                  </a:lnTo>
                  <a:lnTo>
                    <a:pt x="18481" y="4535"/>
                  </a:lnTo>
                  <a:lnTo>
                    <a:pt x="18428" y="4224"/>
                  </a:lnTo>
                  <a:lnTo>
                    <a:pt x="18378" y="3919"/>
                  </a:lnTo>
                  <a:lnTo>
                    <a:pt x="18329" y="3620"/>
                  </a:lnTo>
                  <a:lnTo>
                    <a:pt x="18282" y="3328"/>
                  </a:lnTo>
                  <a:lnTo>
                    <a:pt x="18237" y="3041"/>
                  </a:lnTo>
                  <a:lnTo>
                    <a:pt x="18193" y="2755"/>
                  </a:lnTo>
                  <a:lnTo>
                    <a:pt x="18150" y="2478"/>
                  </a:lnTo>
                  <a:lnTo>
                    <a:pt x="18108" y="2213"/>
                  </a:lnTo>
                  <a:lnTo>
                    <a:pt x="18067" y="1958"/>
                  </a:lnTo>
                  <a:lnTo>
                    <a:pt x="18027" y="1713"/>
                  </a:lnTo>
                  <a:lnTo>
                    <a:pt x="17988" y="1480"/>
                  </a:lnTo>
                  <a:lnTo>
                    <a:pt x="17949" y="1257"/>
                  </a:lnTo>
                  <a:lnTo>
                    <a:pt x="17911" y="1044"/>
                  </a:lnTo>
                  <a:lnTo>
                    <a:pt x="17875" y="842"/>
                  </a:lnTo>
                  <a:lnTo>
                    <a:pt x="17839" y="651"/>
                  </a:lnTo>
                  <a:lnTo>
                    <a:pt x="17813" y="464"/>
                  </a:lnTo>
                  <a:lnTo>
                    <a:pt x="17789" y="293"/>
                  </a:lnTo>
                  <a:lnTo>
                    <a:pt x="17767" y="138"/>
                  </a:lnTo>
                  <a:lnTo>
                    <a:pt x="17396" y="0"/>
                  </a:lnTo>
                  <a:lnTo>
                    <a:pt x="17321" y="138"/>
                  </a:lnTo>
                  <a:lnTo>
                    <a:pt x="17237" y="293"/>
                  </a:lnTo>
                  <a:lnTo>
                    <a:pt x="17144" y="464"/>
                  </a:lnTo>
                  <a:lnTo>
                    <a:pt x="17042" y="651"/>
                  </a:lnTo>
                  <a:lnTo>
                    <a:pt x="16942" y="851"/>
                  </a:lnTo>
                  <a:lnTo>
                    <a:pt x="16835" y="1060"/>
                  </a:lnTo>
                  <a:lnTo>
                    <a:pt x="16722" y="1279"/>
                  </a:lnTo>
                  <a:lnTo>
                    <a:pt x="16603" y="1508"/>
                  </a:lnTo>
                  <a:lnTo>
                    <a:pt x="16478" y="1747"/>
                  </a:lnTo>
                  <a:lnTo>
                    <a:pt x="16346" y="1995"/>
                  </a:lnTo>
                  <a:lnTo>
                    <a:pt x="16209" y="2253"/>
                  </a:lnTo>
                  <a:lnTo>
                    <a:pt x="16065" y="2521"/>
                  </a:lnTo>
                  <a:lnTo>
                    <a:pt x="15915" y="2798"/>
                  </a:lnTo>
                  <a:lnTo>
                    <a:pt x="15758" y="3086"/>
                  </a:lnTo>
                  <a:lnTo>
                    <a:pt x="15597" y="3373"/>
                  </a:lnTo>
                  <a:lnTo>
                    <a:pt x="15433" y="3667"/>
                  </a:lnTo>
                  <a:lnTo>
                    <a:pt x="15264" y="3968"/>
                  </a:lnTo>
                  <a:lnTo>
                    <a:pt x="15093" y="4276"/>
                  </a:lnTo>
                  <a:lnTo>
                    <a:pt x="14917" y="4591"/>
                  </a:lnTo>
                  <a:lnTo>
                    <a:pt x="14738" y="4913"/>
                  </a:lnTo>
                  <a:lnTo>
                    <a:pt x="14556" y="5242"/>
                  </a:lnTo>
                  <a:lnTo>
                    <a:pt x="14370" y="5579"/>
                  </a:lnTo>
                  <a:lnTo>
                    <a:pt x="14181" y="5922"/>
                  </a:lnTo>
                  <a:lnTo>
                    <a:pt x="13988" y="6273"/>
                  </a:lnTo>
                  <a:lnTo>
                    <a:pt x="13792" y="6619"/>
                  </a:lnTo>
                  <a:lnTo>
                    <a:pt x="13595" y="6965"/>
                  </a:lnTo>
                  <a:lnTo>
                    <a:pt x="13395" y="7313"/>
                  </a:lnTo>
                  <a:lnTo>
                    <a:pt x="13194" y="7661"/>
                  </a:lnTo>
                  <a:lnTo>
                    <a:pt x="12992" y="8010"/>
                  </a:lnTo>
                  <a:lnTo>
                    <a:pt x="12787" y="8361"/>
                  </a:lnTo>
                  <a:lnTo>
                    <a:pt x="12581" y="8712"/>
                  </a:lnTo>
                  <a:lnTo>
                    <a:pt x="12373" y="9063"/>
                  </a:lnTo>
                  <a:lnTo>
                    <a:pt x="12163" y="9416"/>
                  </a:lnTo>
                  <a:lnTo>
                    <a:pt x="11951" y="9770"/>
                  </a:lnTo>
                  <a:lnTo>
                    <a:pt x="0" y="30664"/>
                  </a:lnTo>
                  <a:lnTo>
                    <a:pt x="23328" y="306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475187" y="3734649"/>
              <a:ext cx="60954" cy="64186"/>
            </a:xfrm>
            <a:custGeom>
              <a:avLst/>
              <a:pathLst>
                <a:path w="60954" h="64186">
                  <a:moveTo>
                    <a:pt x="55111" y="48383"/>
                  </a:moveTo>
                  <a:lnTo>
                    <a:pt x="54672" y="49025"/>
                  </a:lnTo>
                  <a:lnTo>
                    <a:pt x="54222" y="49661"/>
                  </a:lnTo>
                  <a:lnTo>
                    <a:pt x="53762" y="50290"/>
                  </a:lnTo>
                  <a:lnTo>
                    <a:pt x="53291" y="50911"/>
                  </a:lnTo>
                  <a:lnTo>
                    <a:pt x="52809" y="51526"/>
                  </a:lnTo>
                  <a:lnTo>
                    <a:pt x="52317" y="52133"/>
                  </a:lnTo>
                  <a:lnTo>
                    <a:pt x="51814" y="52733"/>
                  </a:lnTo>
                  <a:lnTo>
                    <a:pt x="51301" y="53326"/>
                  </a:lnTo>
                  <a:lnTo>
                    <a:pt x="50777" y="53912"/>
                  </a:lnTo>
                  <a:lnTo>
                    <a:pt x="50242" y="54491"/>
                  </a:lnTo>
                  <a:lnTo>
                    <a:pt x="49694" y="55060"/>
                  </a:lnTo>
                  <a:lnTo>
                    <a:pt x="49130" y="55614"/>
                  </a:lnTo>
                  <a:lnTo>
                    <a:pt x="48550" y="56154"/>
                  </a:lnTo>
                  <a:lnTo>
                    <a:pt x="47954" y="56680"/>
                  </a:lnTo>
                  <a:lnTo>
                    <a:pt x="47342" y="57192"/>
                  </a:lnTo>
                  <a:lnTo>
                    <a:pt x="46715" y="57689"/>
                  </a:lnTo>
                  <a:lnTo>
                    <a:pt x="46071" y="58173"/>
                  </a:lnTo>
                  <a:lnTo>
                    <a:pt x="45411" y="58642"/>
                  </a:lnTo>
                  <a:lnTo>
                    <a:pt x="44736" y="59097"/>
                  </a:lnTo>
                  <a:lnTo>
                    <a:pt x="44045" y="59538"/>
                  </a:lnTo>
                  <a:lnTo>
                    <a:pt x="43344" y="59954"/>
                  </a:lnTo>
                  <a:lnTo>
                    <a:pt x="42623" y="60354"/>
                  </a:lnTo>
                  <a:lnTo>
                    <a:pt x="41881" y="60737"/>
                  </a:lnTo>
                  <a:lnTo>
                    <a:pt x="41119" y="61103"/>
                  </a:lnTo>
                  <a:lnTo>
                    <a:pt x="40337" y="61452"/>
                  </a:lnTo>
                  <a:lnTo>
                    <a:pt x="39535" y="61785"/>
                  </a:lnTo>
                  <a:lnTo>
                    <a:pt x="38712" y="62100"/>
                  </a:lnTo>
                  <a:lnTo>
                    <a:pt x="37868" y="62399"/>
                  </a:lnTo>
                  <a:lnTo>
                    <a:pt x="37005" y="62681"/>
                  </a:lnTo>
                  <a:lnTo>
                    <a:pt x="36121" y="62946"/>
                  </a:lnTo>
                  <a:lnTo>
                    <a:pt x="35223" y="63182"/>
                  </a:lnTo>
                  <a:lnTo>
                    <a:pt x="34299" y="63392"/>
                  </a:lnTo>
                  <a:lnTo>
                    <a:pt x="33349" y="63578"/>
                  </a:lnTo>
                  <a:lnTo>
                    <a:pt x="32374" y="63740"/>
                  </a:lnTo>
                  <a:lnTo>
                    <a:pt x="31373" y="63876"/>
                  </a:lnTo>
                  <a:lnTo>
                    <a:pt x="30347" y="63987"/>
                  </a:lnTo>
                  <a:lnTo>
                    <a:pt x="29295" y="64074"/>
                  </a:lnTo>
                  <a:lnTo>
                    <a:pt x="28217" y="64136"/>
                  </a:lnTo>
                  <a:lnTo>
                    <a:pt x="27113" y="64173"/>
                  </a:lnTo>
                  <a:lnTo>
                    <a:pt x="25984" y="64186"/>
                  </a:lnTo>
                  <a:lnTo>
                    <a:pt x="24690" y="64165"/>
                  </a:lnTo>
                  <a:lnTo>
                    <a:pt x="23429" y="64104"/>
                  </a:lnTo>
                  <a:lnTo>
                    <a:pt x="22200" y="64002"/>
                  </a:lnTo>
                  <a:lnTo>
                    <a:pt x="21005" y="63860"/>
                  </a:lnTo>
                  <a:lnTo>
                    <a:pt x="19842" y="63677"/>
                  </a:lnTo>
                  <a:lnTo>
                    <a:pt x="18712" y="63453"/>
                  </a:lnTo>
                  <a:lnTo>
                    <a:pt x="17614" y="63188"/>
                  </a:lnTo>
                  <a:lnTo>
                    <a:pt x="16550" y="62883"/>
                  </a:lnTo>
                  <a:lnTo>
                    <a:pt x="15518" y="62536"/>
                  </a:lnTo>
                  <a:lnTo>
                    <a:pt x="14519" y="62149"/>
                  </a:lnTo>
                  <a:lnTo>
                    <a:pt x="13561" y="61728"/>
                  </a:lnTo>
                  <a:lnTo>
                    <a:pt x="12637" y="61277"/>
                  </a:lnTo>
                  <a:lnTo>
                    <a:pt x="11745" y="60796"/>
                  </a:lnTo>
                  <a:lnTo>
                    <a:pt x="10885" y="60287"/>
                  </a:lnTo>
                  <a:lnTo>
                    <a:pt x="10059" y="59748"/>
                  </a:lnTo>
                  <a:lnTo>
                    <a:pt x="9265" y="59180"/>
                  </a:lnTo>
                  <a:lnTo>
                    <a:pt x="8504" y="58583"/>
                  </a:lnTo>
                  <a:lnTo>
                    <a:pt x="7776" y="57957"/>
                  </a:lnTo>
                  <a:lnTo>
                    <a:pt x="7081" y="57301"/>
                  </a:lnTo>
                  <a:lnTo>
                    <a:pt x="6418" y="56616"/>
                  </a:lnTo>
                  <a:lnTo>
                    <a:pt x="5788" y="55896"/>
                  </a:lnTo>
                  <a:lnTo>
                    <a:pt x="5191" y="55152"/>
                  </a:lnTo>
                  <a:lnTo>
                    <a:pt x="4627" y="54384"/>
                  </a:lnTo>
                  <a:lnTo>
                    <a:pt x="4095" y="53592"/>
                  </a:lnTo>
                  <a:lnTo>
                    <a:pt x="3596" y="52776"/>
                  </a:lnTo>
                  <a:lnTo>
                    <a:pt x="3130" y="51936"/>
                  </a:lnTo>
                  <a:lnTo>
                    <a:pt x="2697" y="51073"/>
                  </a:lnTo>
                  <a:lnTo>
                    <a:pt x="2296" y="50185"/>
                  </a:lnTo>
                  <a:lnTo>
                    <a:pt x="1928" y="49274"/>
                  </a:lnTo>
                  <a:lnTo>
                    <a:pt x="1593" y="48338"/>
                  </a:lnTo>
                  <a:lnTo>
                    <a:pt x="1290" y="47376"/>
                  </a:lnTo>
                  <a:lnTo>
                    <a:pt x="1019" y="46400"/>
                  </a:lnTo>
                  <a:lnTo>
                    <a:pt x="780" y="45410"/>
                  </a:lnTo>
                  <a:lnTo>
                    <a:pt x="573" y="44408"/>
                  </a:lnTo>
                  <a:lnTo>
                    <a:pt x="398" y="43392"/>
                  </a:lnTo>
                  <a:lnTo>
                    <a:pt x="254" y="42362"/>
                  </a:lnTo>
                  <a:lnTo>
                    <a:pt x="143" y="41320"/>
                  </a:lnTo>
                  <a:lnTo>
                    <a:pt x="63" y="40264"/>
                  </a:lnTo>
                  <a:lnTo>
                    <a:pt x="15" y="39195"/>
                  </a:lnTo>
                  <a:lnTo>
                    <a:pt x="0" y="38113"/>
                  </a:lnTo>
                  <a:lnTo>
                    <a:pt x="11" y="37020"/>
                  </a:lnTo>
                  <a:lnTo>
                    <a:pt x="47" y="35938"/>
                  </a:lnTo>
                  <a:lnTo>
                    <a:pt x="107" y="34867"/>
                  </a:lnTo>
                  <a:lnTo>
                    <a:pt x="191" y="33807"/>
                  </a:lnTo>
                  <a:lnTo>
                    <a:pt x="298" y="32757"/>
                  </a:lnTo>
                  <a:lnTo>
                    <a:pt x="430" y="31717"/>
                  </a:lnTo>
                  <a:lnTo>
                    <a:pt x="585" y="30688"/>
                  </a:lnTo>
                  <a:lnTo>
                    <a:pt x="764" y="29670"/>
                  </a:lnTo>
                  <a:lnTo>
                    <a:pt x="968" y="28663"/>
                  </a:lnTo>
                  <a:lnTo>
                    <a:pt x="1195" y="27666"/>
                  </a:lnTo>
                  <a:lnTo>
                    <a:pt x="1444" y="26682"/>
                  </a:lnTo>
                  <a:lnTo>
                    <a:pt x="1713" y="25713"/>
                  </a:lnTo>
                  <a:lnTo>
                    <a:pt x="2003" y="24759"/>
                  </a:lnTo>
                  <a:lnTo>
                    <a:pt x="2314" y="23820"/>
                  </a:lnTo>
                  <a:lnTo>
                    <a:pt x="2644" y="22896"/>
                  </a:lnTo>
                  <a:lnTo>
                    <a:pt x="2995" y="21987"/>
                  </a:lnTo>
                  <a:lnTo>
                    <a:pt x="3367" y="21094"/>
                  </a:lnTo>
                  <a:lnTo>
                    <a:pt x="3759" y="20215"/>
                  </a:lnTo>
                  <a:lnTo>
                    <a:pt x="4171" y="19351"/>
                  </a:lnTo>
                  <a:lnTo>
                    <a:pt x="4603" y="18503"/>
                  </a:lnTo>
                  <a:lnTo>
                    <a:pt x="5056" y="17661"/>
                  </a:lnTo>
                  <a:lnTo>
                    <a:pt x="5527" y="16837"/>
                  </a:lnTo>
                  <a:lnTo>
                    <a:pt x="6019" y="16029"/>
                  </a:lnTo>
                  <a:lnTo>
                    <a:pt x="6530" y="15238"/>
                  </a:lnTo>
                  <a:lnTo>
                    <a:pt x="7060" y="14464"/>
                  </a:lnTo>
                  <a:lnTo>
                    <a:pt x="7610" y="13706"/>
                  </a:lnTo>
                  <a:lnTo>
                    <a:pt x="8179" y="12966"/>
                  </a:lnTo>
                  <a:lnTo>
                    <a:pt x="8768" y="12242"/>
                  </a:lnTo>
                  <a:lnTo>
                    <a:pt x="9376" y="11535"/>
                  </a:lnTo>
                  <a:lnTo>
                    <a:pt x="10004" y="10845"/>
                  </a:lnTo>
                  <a:lnTo>
                    <a:pt x="10649" y="10165"/>
                  </a:lnTo>
                  <a:lnTo>
                    <a:pt x="11310" y="9506"/>
                  </a:lnTo>
                  <a:lnTo>
                    <a:pt x="11988" y="8869"/>
                  </a:lnTo>
                  <a:lnTo>
                    <a:pt x="12681" y="8253"/>
                  </a:lnTo>
                  <a:lnTo>
                    <a:pt x="13390" y="7658"/>
                  </a:lnTo>
                  <a:lnTo>
                    <a:pt x="14115" y="7084"/>
                  </a:lnTo>
                  <a:lnTo>
                    <a:pt x="14856" y="6531"/>
                  </a:lnTo>
                  <a:lnTo>
                    <a:pt x="15613" y="6000"/>
                  </a:lnTo>
                  <a:lnTo>
                    <a:pt x="16386" y="5490"/>
                  </a:lnTo>
                  <a:lnTo>
                    <a:pt x="17175" y="5002"/>
                  </a:lnTo>
                  <a:lnTo>
                    <a:pt x="17988" y="4535"/>
                  </a:lnTo>
                  <a:lnTo>
                    <a:pt x="18814" y="4090"/>
                  </a:lnTo>
                  <a:lnTo>
                    <a:pt x="19656" y="3667"/>
                  </a:lnTo>
                  <a:lnTo>
                    <a:pt x="20511" y="3266"/>
                  </a:lnTo>
                  <a:lnTo>
                    <a:pt x="21380" y="2888"/>
                  </a:lnTo>
                  <a:lnTo>
                    <a:pt x="22264" y="2532"/>
                  </a:lnTo>
                  <a:lnTo>
                    <a:pt x="23161" y="2197"/>
                  </a:lnTo>
                  <a:lnTo>
                    <a:pt x="24073" y="1885"/>
                  </a:lnTo>
                  <a:lnTo>
                    <a:pt x="24999" y="1595"/>
                  </a:lnTo>
                  <a:lnTo>
                    <a:pt x="25940" y="1327"/>
                  </a:lnTo>
                  <a:lnTo>
                    <a:pt x="26893" y="1075"/>
                  </a:lnTo>
                  <a:lnTo>
                    <a:pt x="27857" y="849"/>
                  </a:lnTo>
                  <a:lnTo>
                    <a:pt x="28833" y="650"/>
                  </a:lnTo>
                  <a:lnTo>
                    <a:pt x="29821" y="478"/>
                  </a:lnTo>
                  <a:lnTo>
                    <a:pt x="30820" y="331"/>
                  </a:lnTo>
                  <a:lnTo>
                    <a:pt x="31831" y="212"/>
                  </a:lnTo>
                  <a:lnTo>
                    <a:pt x="32853" y="119"/>
                  </a:lnTo>
                  <a:lnTo>
                    <a:pt x="33886" y="53"/>
                  </a:lnTo>
                  <a:lnTo>
                    <a:pt x="34931" y="13"/>
                  </a:lnTo>
                  <a:lnTo>
                    <a:pt x="35988" y="0"/>
                  </a:lnTo>
                  <a:lnTo>
                    <a:pt x="37116" y="13"/>
                  </a:lnTo>
                  <a:lnTo>
                    <a:pt x="38216" y="53"/>
                  </a:lnTo>
                  <a:lnTo>
                    <a:pt x="39287" y="119"/>
                  </a:lnTo>
                  <a:lnTo>
                    <a:pt x="40330" y="212"/>
                  </a:lnTo>
                  <a:lnTo>
                    <a:pt x="41344" y="331"/>
                  </a:lnTo>
                  <a:lnTo>
                    <a:pt x="42331" y="478"/>
                  </a:lnTo>
                  <a:lnTo>
                    <a:pt x="43288" y="650"/>
                  </a:lnTo>
                  <a:lnTo>
                    <a:pt x="44218" y="849"/>
                  </a:lnTo>
                  <a:lnTo>
                    <a:pt x="45119" y="1075"/>
                  </a:lnTo>
                  <a:lnTo>
                    <a:pt x="45992" y="1327"/>
                  </a:lnTo>
                  <a:lnTo>
                    <a:pt x="46839" y="1593"/>
                  </a:lnTo>
                  <a:lnTo>
                    <a:pt x="47660" y="1875"/>
                  </a:lnTo>
                  <a:lnTo>
                    <a:pt x="48457" y="2173"/>
                  </a:lnTo>
                  <a:lnTo>
                    <a:pt x="49229" y="2489"/>
                  </a:lnTo>
                  <a:lnTo>
                    <a:pt x="49976" y="2821"/>
                  </a:lnTo>
                  <a:lnTo>
                    <a:pt x="50699" y="3171"/>
                  </a:lnTo>
                  <a:lnTo>
                    <a:pt x="51396" y="3537"/>
                  </a:lnTo>
                  <a:lnTo>
                    <a:pt x="52069" y="3920"/>
                  </a:lnTo>
                  <a:lnTo>
                    <a:pt x="52717" y="4319"/>
                  </a:lnTo>
                  <a:lnTo>
                    <a:pt x="53340" y="4736"/>
                  </a:lnTo>
                  <a:lnTo>
                    <a:pt x="53939" y="5167"/>
                  </a:lnTo>
                  <a:lnTo>
                    <a:pt x="54514" y="5611"/>
                  </a:lnTo>
                  <a:lnTo>
                    <a:pt x="55066" y="6067"/>
                  </a:lnTo>
                  <a:lnTo>
                    <a:pt x="55593" y="6535"/>
                  </a:lnTo>
                  <a:lnTo>
                    <a:pt x="56096" y="7016"/>
                  </a:lnTo>
                  <a:lnTo>
                    <a:pt x="56575" y="7509"/>
                  </a:lnTo>
                  <a:lnTo>
                    <a:pt x="57031" y="8014"/>
                  </a:lnTo>
                  <a:lnTo>
                    <a:pt x="57463" y="8532"/>
                  </a:lnTo>
                  <a:lnTo>
                    <a:pt x="57870" y="9063"/>
                  </a:lnTo>
                  <a:lnTo>
                    <a:pt x="58254" y="9605"/>
                  </a:lnTo>
                  <a:lnTo>
                    <a:pt x="58616" y="10156"/>
                  </a:lnTo>
                  <a:lnTo>
                    <a:pt x="58957" y="10710"/>
                  </a:lnTo>
                  <a:lnTo>
                    <a:pt x="59278" y="11268"/>
                  </a:lnTo>
                  <a:lnTo>
                    <a:pt x="59578" y="11829"/>
                  </a:lnTo>
                  <a:lnTo>
                    <a:pt x="59859" y="12394"/>
                  </a:lnTo>
                  <a:lnTo>
                    <a:pt x="60119" y="12962"/>
                  </a:lnTo>
                  <a:lnTo>
                    <a:pt x="60358" y="13534"/>
                  </a:lnTo>
                  <a:lnTo>
                    <a:pt x="60577" y="14110"/>
                  </a:lnTo>
                  <a:lnTo>
                    <a:pt x="60776" y="14689"/>
                  </a:lnTo>
                  <a:lnTo>
                    <a:pt x="60954" y="15271"/>
                  </a:lnTo>
                  <a:lnTo>
                    <a:pt x="52986" y="17706"/>
                  </a:lnTo>
                  <a:lnTo>
                    <a:pt x="52846" y="17292"/>
                  </a:lnTo>
                  <a:lnTo>
                    <a:pt x="52692" y="16881"/>
                  </a:lnTo>
                  <a:lnTo>
                    <a:pt x="52524" y="16474"/>
                  </a:lnTo>
                  <a:lnTo>
                    <a:pt x="52342" y="16070"/>
                  </a:lnTo>
                  <a:lnTo>
                    <a:pt x="52145" y="15670"/>
                  </a:lnTo>
                  <a:lnTo>
                    <a:pt x="51935" y="15273"/>
                  </a:lnTo>
                  <a:lnTo>
                    <a:pt x="51710" y="14880"/>
                  </a:lnTo>
                  <a:lnTo>
                    <a:pt x="51471" y="14491"/>
                  </a:lnTo>
                  <a:lnTo>
                    <a:pt x="51217" y="14105"/>
                  </a:lnTo>
                  <a:lnTo>
                    <a:pt x="50950" y="13722"/>
                  </a:lnTo>
                  <a:lnTo>
                    <a:pt x="50668" y="13337"/>
                  </a:lnTo>
                  <a:lnTo>
                    <a:pt x="50369" y="12961"/>
                  </a:lnTo>
                  <a:lnTo>
                    <a:pt x="50055" y="12593"/>
                  </a:lnTo>
                  <a:lnTo>
                    <a:pt x="49725" y="12235"/>
                  </a:lnTo>
                  <a:lnTo>
                    <a:pt x="49379" y="11885"/>
                  </a:lnTo>
                  <a:lnTo>
                    <a:pt x="49017" y="11544"/>
                  </a:lnTo>
                  <a:lnTo>
                    <a:pt x="48638" y="11212"/>
                  </a:lnTo>
                  <a:lnTo>
                    <a:pt x="48245" y="10889"/>
                  </a:lnTo>
                  <a:lnTo>
                    <a:pt x="47835" y="10575"/>
                  </a:lnTo>
                  <a:lnTo>
                    <a:pt x="47409" y="10269"/>
                  </a:lnTo>
                  <a:lnTo>
                    <a:pt x="46975" y="9966"/>
                  </a:lnTo>
                  <a:lnTo>
                    <a:pt x="46525" y="9676"/>
                  </a:lnTo>
                  <a:lnTo>
                    <a:pt x="46058" y="9399"/>
                  </a:lnTo>
                  <a:lnTo>
                    <a:pt x="45574" y="9136"/>
                  </a:lnTo>
                  <a:lnTo>
                    <a:pt x="45074" y="8886"/>
                  </a:lnTo>
                  <a:lnTo>
                    <a:pt x="44556" y="8649"/>
                  </a:lnTo>
                  <a:lnTo>
                    <a:pt x="44022" y="8426"/>
                  </a:lnTo>
                  <a:lnTo>
                    <a:pt x="43471" y="8215"/>
                  </a:lnTo>
                  <a:lnTo>
                    <a:pt x="42903" y="8018"/>
                  </a:lnTo>
                  <a:lnTo>
                    <a:pt x="42318" y="7835"/>
                  </a:lnTo>
                  <a:lnTo>
                    <a:pt x="41725" y="7658"/>
                  </a:lnTo>
                  <a:lnTo>
                    <a:pt x="41112" y="7500"/>
                  </a:lnTo>
                  <a:lnTo>
                    <a:pt x="40482" y="7361"/>
                  </a:lnTo>
                  <a:lnTo>
                    <a:pt x="39832" y="7240"/>
                  </a:lnTo>
                  <a:lnTo>
                    <a:pt x="39164" y="7137"/>
                  </a:lnTo>
                  <a:lnTo>
                    <a:pt x="38478" y="7054"/>
                  </a:lnTo>
                  <a:lnTo>
                    <a:pt x="37772" y="6989"/>
                  </a:lnTo>
                  <a:lnTo>
                    <a:pt x="37049" y="6942"/>
                  </a:lnTo>
                  <a:lnTo>
                    <a:pt x="36306" y="6914"/>
                  </a:lnTo>
                  <a:lnTo>
                    <a:pt x="35545" y="6905"/>
                  </a:lnTo>
                  <a:lnTo>
                    <a:pt x="34267" y="6929"/>
                  </a:lnTo>
                  <a:lnTo>
                    <a:pt x="33017" y="7001"/>
                  </a:lnTo>
                  <a:lnTo>
                    <a:pt x="31795" y="7120"/>
                  </a:lnTo>
                  <a:lnTo>
                    <a:pt x="30602" y="7288"/>
                  </a:lnTo>
                  <a:lnTo>
                    <a:pt x="29437" y="7503"/>
                  </a:lnTo>
                  <a:lnTo>
                    <a:pt x="28300" y="7766"/>
                  </a:lnTo>
                  <a:lnTo>
                    <a:pt x="27191" y="8076"/>
                  </a:lnTo>
                  <a:lnTo>
                    <a:pt x="26111" y="8435"/>
                  </a:lnTo>
                  <a:lnTo>
                    <a:pt x="25060" y="8841"/>
                  </a:lnTo>
                  <a:lnTo>
                    <a:pt x="24036" y="9295"/>
                  </a:lnTo>
                  <a:lnTo>
                    <a:pt x="23042" y="9783"/>
                  </a:lnTo>
                  <a:lnTo>
                    <a:pt x="22080" y="10308"/>
                  </a:lnTo>
                  <a:lnTo>
                    <a:pt x="21148" y="10870"/>
                  </a:lnTo>
                  <a:lnTo>
                    <a:pt x="20247" y="11470"/>
                  </a:lnTo>
                  <a:lnTo>
                    <a:pt x="19377" y="12106"/>
                  </a:lnTo>
                  <a:lnTo>
                    <a:pt x="18538" y="12780"/>
                  </a:lnTo>
                  <a:lnTo>
                    <a:pt x="17730" y="13491"/>
                  </a:lnTo>
                  <a:lnTo>
                    <a:pt x="16954" y="14239"/>
                  </a:lnTo>
                  <a:lnTo>
                    <a:pt x="16208" y="15024"/>
                  </a:lnTo>
                  <a:lnTo>
                    <a:pt x="15493" y="15847"/>
                  </a:lnTo>
                  <a:lnTo>
                    <a:pt x="14810" y="16695"/>
                  </a:lnTo>
                  <a:lnTo>
                    <a:pt x="14161" y="17575"/>
                  </a:lnTo>
                  <a:lnTo>
                    <a:pt x="13546" y="18487"/>
                  </a:lnTo>
                  <a:lnTo>
                    <a:pt x="12964" y="19431"/>
                  </a:lnTo>
                  <a:lnTo>
                    <a:pt x="12416" y="20406"/>
                  </a:lnTo>
                  <a:lnTo>
                    <a:pt x="11902" y="21414"/>
                  </a:lnTo>
                  <a:lnTo>
                    <a:pt x="11421" y="22453"/>
                  </a:lnTo>
                  <a:lnTo>
                    <a:pt x="10974" y="23524"/>
                  </a:lnTo>
                  <a:lnTo>
                    <a:pt x="10561" y="24628"/>
                  </a:lnTo>
                  <a:lnTo>
                    <a:pt x="10181" y="25763"/>
                  </a:lnTo>
                  <a:lnTo>
                    <a:pt x="9836" y="26915"/>
                  </a:lnTo>
                  <a:lnTo>
                    <a:pt x="9527" y="28089"/>
                  </a:lnTo>
                  <a:lnTo>
                    <a:pt x="9255" y="29284"/>
                  </a:lnTo>
                  <a:lnTo>
                    <a:pt x="9019" y="30501"/>
                  </a:lnTo>
                  <a:lnTo>
                    <a:pt x="8820" y="31738"/>
                  </a:lnTo>
                  <a:lnTo>
                    <a:pt x="8656" y="32997"/>
                  </a:lnTo>
                  <a:lnTo>
                    <a:pt x="8529" y="34278"/>
                  </a:lnTo>
                  <a:lnTo>
                    <a:pt x="8438" y="35579"/>
                  </a:lnTo>
                  <a:lnTo>
                    <a:pt x="8384" y="36902"/>
                  </a:lnTo>
                  <a:lnTo>
                    <a:pt x="8366" y="38246"/>
                  </a:lnTo>
                  <a:lnTo>
                    <a:pt x="8377" y="39071"/>
                  </a:lnTo>
                  <a:lnTo>
                    <a:pt x="8412" y="39883"/>
                  </a:lnTo>
                  <a:lnTo>
                    <a:pt x="8469" y="40683"/>
                  </a:lnTo>
                  <a:lnTo>
                    <a:pt x="8550" y="41468"/>
                  </a:lnTo>
                  <a:lnTo>
                    <a:pt x="8654" y="42241"/>
                  </a:lnTo>
                  <a:lnTo>
                    <a:pt x="8780" y="43000"/>
                  </a:lnTo>
                  <a:lnTo>
                    <a:pt x="8930" y="43746"/>
                  </a:lnTo>
                  <a:lnTo>
                    <a:pt x="9102" y="44478"/>
                  </a:lnTo>
                  <a:lnTo>
                    <a:pt x="9298" y="45198"/>
                  </a:lnTo>
                  <a:lnTo>
                    <a:pt x="9517" y="45904"/>
                  </a:lnTo>
                  <a:lnTo>
                    <a:pt x="9758" y="46594"/>
                  </a:lnTo>
                  <a:lnTo>
                    <a:pt x="10021" y="47265"/>
                  </a:lnTo>
                  <a:lnTo>
                    <a:pt x="10307" y="47918"/>
                  </a:lnTo>
                  <a:lnTo>
                    <a:pt x="10615" y="48553"/>
                  </a:lnTo>
                  <a:lnTo>
                    <a:pt x="10944" y="49168"/>
                  </a:lnTo>
                  <a:lnTo>
                    <a:pt x="11296" y="49766"/>
                  </a:lnTo>
                  <a:lnTo>
                    <a:pt x="11670" y="50344"/>
                  </a:lnTo>
                  <a:lnTo>
                    <a:pt x="12067" y="50904"/>
                  </a:lnTo>
                  <a:lnTo>
                    <a:pt x="12485" y="51445"/>
                  </a:lnTo>
                  <a:lnTo>
                    <a:pt x="12925" y="51968"/>
                  </a:lnTo>
                  <a:lnTo>
                    <a:pt x="13397" y="52462"/>
                  </a:lnTo>
                  <a:lnTo>
                    <a:pt x="13890" y="52933"/>
                  </a:lnTo>
                  <a:lnTo>
                    <a:pt x="14406" y="53383"/>
                  </a:lnTo>
                  <a:lnTo>
                    <a:pt x="14944" y="53810"/>
                  </a:lnTo>
                  <a:lnTo>
                    <a:pt x="15504" y="54215"/>
                  </a:lnTo>
                  <a:lnTo>
                    <a:pt x="16086" y="54598"/>
                  </a:lnTo>
                  <a:lnTo>
                    <a:pt x="16690" y="54958"/>
                  </a:lnTo>
                  <a:lnTo>
                    <a:pt x="17317" y="55297"/>
                  </a:lnTo>
                  <a:lnTo>
                    <a:pt x="17965" y="55614"/>
                  </a:lnTo>
                  <a:lnTo>
                    <a:pt x="18636" y="55908"/>
                  </a:lnTo>
                  <a:lnTo>
                    <a:pt x="19328" y="56177"/>
                  </a:lnTo>
                  <a:lnTo>
                    <a:pt x="20043" y="56418"/>
                  </a:lnTo>
                  <a:lnTo>
                    <a:pt x="20780" y="56630"/>
                  </a:lnTo>
                  <a:lnTo>
                    <a:pt x="21540" y="56814"/>
                  </a:lnTo>
                  <a:lnTo>
                    <a:pt x="22321" y="56970"/>
                  </a:lnTo>
                  <a:lnTo>
                    <a:pt x="23124" y="57098"/>
                  </a:lnTo>
                  <a:lnTo>
                    <a:pt x="23950" y="57197"/>
                  </a:lnTo>
                  <a:lnTo>
                    <a:pt x="24798" y="57268"/>
                  </a:lnTo>
                  <a:lnTo>
                    <a:pt x="25667" y="57310"/>
                  </a:lnTo>
                  <a:lnTo>
                    <a:pt x="26559" y="57324"/>
                  </a:lnTo>
                  <a:lnTo>
                    <a:pt x="27349" y="57314"/>
                  </a:lnTo>
                  <a:lnTo>
                    <a:pt x="28126" y="57282"/>
                  </a:lnTo>
                  <a:lnTo>
                    <a:pt x="28890" y="57229"/>
                  </a:lnTo>
                  <a:lnTo>
                    <a:pt x="29640" y="57154"/>
                  </a:lnTo>
                  <a:lnTo>
                    <a:pt x="30377" y="57059"/>
                  </a:lnTo>
                  <a:lnTo>
                    <a:pt x="31101" y="56942"/>
                  </a:lnTo>
                  <a:lnTo>
                    <a:pt x="31812" y="56804"/>
                  </a:lnTo>
                  <a:lnTo>
                    <a:pt x="32509" y="56645"/>
                  </a:lnTo>
                  <a:lnTo>
                    <a:pt x="33193" y="56464"/>
                  </a:lnTo>
                  <a:lnTo>
                    <a:pt x="33863" y="56262"/>
                  </a:lnTo>
                  <a:lnTo>
                    <a:pt x="34522" y="56034"/>
                  </a:lnTo>
                  <a:lnTo>
                    <a:pt x="35168" y="55793"/>
                  </a:lnTo>
                  <a:lnTo>
                    <a:pt x="35803" y="55538"/>
                  </a:lnTo>
                  <a:lnTo>
                    <a:pt x="36427" y="55270"/>
                  </a:lnTo>
                  <a:lnTo>
                    <a:pt x="37039" y="54989"/>
                  </a:lnTo>
                  <a:lnTo>
                    <a:pt x="37640" y="54695"/>
                  </a:lnTo>
                  <a:lnTo>
                    <a:pt x="38229" y="54387"/>
                  </a:lnTo>
                  <a:lnTo>
                    <a:pt x="38807" y="54066"/>
                  </a:lnTo>
                  <a:lnTo>
                    <a:pt x="39373" y="53732"/>
                  </a:lnTo>
                  <a:lnTo>
                    <a:pt x="39928" y="53385"/>
                  </a:lnTo>
                  <a:lnTo>
                    <a:pt x="40479" y="53017"/>
                  </a:lnTo>
                  <a:lnTo>
                    <a:pt x="41018" y="52639"/>
                  </a:lnTo>
                  <a:lnTo>
                    <a:pt x="41545" y="52252"/>
                  </a:lnTo>
                  <a:lnTo>
                    <a:pt x="42060" y="51855"/>
                  </a:lnTo>
                  <a:lnTo>
                    <a:pt x="42562" y="51448"/>
                  </a:lnTo>
                  <a:lnTo>
                    <a:pt x="43051" y="51032"/>
                  </a:lnTo>
                  <a:lnTo>
                    <a:pt x="43528" y="50605"/>
                  </a:lnTo>
                  <a:lnTo>
                    <a:pt x="43993" y="50169"/>
                  </a:lnTo>
                  <a:lnTo>
                    <a:pt x="44446" y="49723"/>
                  </a:lnTo>
                  <a:lnTo>
                    <a:pt x="44886" y="49268"/>
                  </a:lnTo>
                  <a:lnTo>
                    <a:pt x="45323" y="48797"/>
                  </a:lnTo>
                  <a:lnTo>
                    <a:pt x="45750" y="48324"/>
                  </a:lnTo>
                  <a:lnTo>
                    <a:pt x="46166" y="47848"/>
                  </a:lnTo>
                  <a:lnTo>
                    <a:pt x="46571" y="47370"/>
                  </a:lnTo>
                  <a:lnTo>
                    <a:pt x="46966" y="46889"/>
                  </a:lnTo>
                  <a:lnTo>
                    <a:pt x="47350" y="46405"/>
                  </a:lnTo>
                  <a:lnTo>
                    <a:pt x="47724" y="45918"/>
                  </a:lnTo>
                  <a:lnTo>
                    <a:pt x="48087" y="45429"/>
                  </a:lnTo>
                  <a:lnTo>
                    <a:pt x="48439" y="44937"/>
                  </a:lnTo>
                  <a:lnTo>
                    <a:pt x="48781" y="444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543800" y="3735578"/>
              <a:ext cx="52588" cy="62371"/>
            </a:xfrm>
            <a:custGeom>
              <a:avLst/>
              <a:pathLst>
                <a:path w="52588" h="62371">
                  <a:moveTo>
                    <a:pt x="29835" y="6905"/>
                  </a:moveTo>
                  <a:lnTo>
                    <a:pt x="19034" y="62371"/>
                  </a:lnTo>
                  <a:lnTo>
                    <a:pt x="10623" y="62371"/>
                  </a:lnTo>
                  <a:lnTo>
                    <a:pt x="21424" y="6905"/>
                  </a:lnTo>
                  <a:lnTo>
                    <a:pt x="0" y="6905"/>
                  </a:lnTo>
                  <a:lnTo>
                    <a:pt x="1327" y="0"/>
                  </a:lnTo>
                  <a:lnTo>
                    <a:pt x="52588" y="0"/>
                  </a:lnTo>
                  <a:lnTo>
                    <a:pt x="51260" y="69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593821" y="3735578"/>
              <a:ext cx="58520" cy="62371"/>
            </a:xfrm>
            <a:custGeom>
              <a:avLst/>
              <a:pathLst>
                <a:path w="58520" h="62371">
                  <a:moveTo>
                    <a:pt x="0" y="62371"/>
                  </a:moveTo>
                  <a:lnTo>
                    <a:pt x="12084" y="0"/>
                  </a:lnTo>
                  <a:lnTo>
                    <a:pt x="58520" y="0"/>
                  </a:lnTo>
                  <a:lnTo>
                    <a:pt x="57192" y="6905"/>
                  </a:lnTo>
                  <a:lnTo>
                    <a:pt x="19211" y="6905"/>
                  </a:lnTo>
                  <a:lnTo>
                    <a:pt x="15316" y="26913"/>
                  </a:lnTo>
                  <a:lnTo>
                    <a:pt x="50640" y="26913"/>
                  </a:lnTo>
                  <a:lnTo>
                    <a:pt x="49312" y="33730"/>
                  </a:lnTo>
                  <a:lnTo>
                    <a:pt x="13988" y="33730"/>
                  </a:lnTo>
                  <a:lnTo>
                    <a:pt x="9782" y="55465"/>
                  </a:lnTo>
                  <a:lnTo>
                    <a:pt x="49578" y="55465"/>
                  </a:lnTo>
                  <a:lnTo>
                    <a:pt x="4825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654289" y="3735578"/>
              <a:ext cx="59892" cy="62371"/>
            </a:xfrm>
            <a:custGeom>
              <a:avLst/>
              <a:pathLst>
                <a:path w="59892" h="62371">
                  <a:moveTo>
                    <a:pt x="43735" y="62371"/>
                  </a:moveTo>
                  <a:lnTo>
                    <a:pt x="32978" y="36475"/>
                  </a:lnTo>
                  <a:lnTo>
                    <a:pt x="13456" y="3647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39175" y="0"/>
                  </a:lnTo>
                  <a:lnTo>
                    <a:pt x="40088" y="11"/>
                  </a:lnTo>
                  <a:lnTo>
                    <a:pt x="40985" y="46"/>
                  </a:lnTo>
                  <a:lnTo>
                    <a:pt x="41866" y="103"/>
                  </a:lnTo>
                  <a:lnTo>
                    <a:pt x="42731" y="184"/>
                  </a:lnTo>
                  <a:lnTo>
                    <a:pt x="43580" y="287"/>
                  </a:lnTo>
                  <a:lnTo>
                    <a:pt x="44413" y="414"/>
                  </a:lnTo>
                  <a:lnTo>
                    <a:pt x="45230" y="563"/>
                  </a:lnTo>
                  <a:lnTo>
                    <a:pt x="46031" y="736"/>
                  </a:lnTo>
                  <a:lnTo>
                    <a:pt x="46816" y="932"/>
                  </a:lnTo>
                  <a:lnTo>
                    <a:pt x="47586" y="1150"/>
                  </a:lnTo>
                  <a:lnTo>
                    <a:pt x="48336" y="1382"/>
                  </a:lnTo>
                  <a:lnTo>
                    <a:pt x="49064" y="1634"/>
                  </a:lnTo>
                  <a:lnTo>
                    <a:pt x="49770" y="1906"/>
                  </a:lnTo>
                  <a:lnTo>
                    <a:pt x="50454" y="2199"/>
                  </a:lnTo>
                  <a:lnTo>
                    <a:pt x="51116" y="2512"/>
                  </a:lnTo>
                  <a:lnTo>
                    <a:pt x="51756" y="2845"/>
                  </a:lnTo>
                  <a:lnTo>
                    <a:pt x="52373" y="3199"/>
                  </a:lnTo>
                  <a:lnTo>
                    <a:pt x="52969" y="3573"/>
                  </a:lnTo>
                  <a:lnTo>
                    <a:pt x="53542" y="3967"/>
                  </a:lnTo>
                  <a:lnTo>
                    <a:pt x="54093" y="4382"/>
                  </a:lnTo>
                  <a:lnTo>
                    <a:pt x="54630" y="4816"/>
                  </a:lnTo>
                  <a:lnTo>
                    <a:pt x="55141" y="5269"/>
                  </a:lnTo>
                  <a:lnTo>
                    <a:pt x="55628" y="5740"/>
                  </a:lnTo>
                  <a:lnTo>
                    <a:pt x="56090" y="6230"/>
                  </a:lnTo>
                  <a:lnTo>
                    <a:pt x="56528" y="6739"/>
                  </a:lnTo>
                  <a:lnTo>
                    <a:pt x="56940" y="7266"/>
                  </a:lnTo>
                  <a:lnTo>
                    <a:pt x="57328" y="7812"/>
                  </a:lnTo>
                  <a:lnTo>
                    <a:pt x="57691" y="8376"/>
                  </a:lnTo>
                  <a:lnTo>
                    <a:pt x="58029" y="8959"/>
                  </a:lnTo>
                  <a:lnTo>
                    <a:pt x="58343" y="9561"/>
                  </a:lnTo>
                  <a:lnTo>
                    <a:pt x="58637" y="10171"/>
                  </a:lnTo>
                  <a:lnTo>
                    <a:pt x="58900" y="10797"/>
                  </a:lnTo>
                  <a:lnTo>
                    <a:pt x="59133" y="11439"/>
                  </a:lnTo>
                  <a:lnTo>
                    <a:pt x="59334" y="12097"/>
                  </a:lnTo>
                  <a:lnTo>
                    <a:pt x="59505" y="12770"/>
                  </a:lnTo>
                  <a:lnTo>
                    <a:pt x="59644" y="13460"/>
                  </a:lnTo>
                  <a:lnTo>
                    <a:pt x="59752" y="14166"/>
                  </a:lnTo>
                  <a:lnTo>
                    <a:pt x="59830" y="14887"/>
                  </a:lnTo>
                  <a:lnTo>
                    <a:pt x="59876" y="15625"/>
                  </a:lnTo>
                  <a:lnTo>
                    <a:pt x="59892" y="16378"/>
                  </a:lnTo>
                  <a:lnTo>
                    <a:pt x="59844" y="18008"/>
                  </a:lnTo>
                  <a:lnTo>
                    <a:pt x="59701" y="19569"/>
                  </a:lnTo>
                  <a:lnTo>
                    <a:pt x="59462" y="21061"/>
                  </a:lnTo>
                  <a:lnTo>
                    <a:pt x="59127" y="22483"/>
                  </a:lnTo>
                  <a:lnTo>
                    <a:pt x="58697" y="23837"/>
                  </a:lnTo>
                  <a:lnTo>
                    <a:pt x="58171" y="25122"/>
                  </a:lnTo>
                  <a:lnTo>
                    <a:pt x="57549" y="26337"/>
                  </a:lnTo>
                  <a:lnTo>
                    <a:pt x="56832" y="27484"/>
                  </a:lnTo>
                  <a:lnTo>
                    <a:pt x="56019" y="28561"/>
                  </a:lnTo>
                  <a:lnTo>
                    <a:pt x="55111" y="29569"/>
                  </a:lnTo>
                  <a:lnTo>
                    <a:pt x="54109" y="30507"/>
                  </a:lnTo>
                  <a:lnTo>
                    <a:pt x="53016" y="31374"/>
                  </a:lnTo>
                  <a:lnTo>
                    <a:pt x="51832" y="32168"/>
                  </a:lnTo>
                  <a:lnTo>
                    <a:pt x="50557" y="32891"/>
                  </a:lnTo>
                  <a:lnTo>
                    <a:pt x="49191" y="33542"/>
                  </a:lnTo>
                  <a:lnTo>
                    <a:pt x="47733" y="34122"/>
                  </a:lnTo>
                  <a:lnTo>
                    <a:pt x="46184" y="34630"/>
                  </a:lnTo>
                  <a:lnTo>
                    <a:pt x="44544" y="35066"/>
                  </a:lnTo>
                  <a:lnTo>
                    <a:pt x="42813" y="35430"/>
                  </a:lnTo>
                  <a:lnTo>
                    <a:pt x="40990" y="35722"/>
                  </a:lnTo>
                  <a:lnTo>
                    <a:pt x="5285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69074" y="3742351"/>
              <a:ext cx="36519" cy="23018"/>
            </a:xfrm>
            <a:custGeom>
              <a:avLst/>
              <a:pathLst>
                <a:path w="36519" h="23018">
                  <a:moveTo>
                    <a:pt x="20362" y="23018"/>
                  </a:moveTo>
                  <a:lnTo>
                    <a:pt x="21925" y="22985"/>
                  </a:lnTo>
                  <a:lnTo>
                    <a:pt x="23409" y="22885"/>
                  </a:lnTo>
                  <a:lnTo>
                    <a:pt x="24815" y="22719"/>
                  </a:lnTo>
                  <a:lnTo>
                    <a:pt x="26141" y="22487"/>
                  </a:lnTo>
                  <a:lnTo>
                    <a:pt x="27389" y="22188"/>
                  </a:lnTo>
                  <a:lnTo>
                    <a:pt x="28558" y="21823"/>
                  </a:lnTo>
                  <a:lnTo>
                    <a:pt x="29649" y="21391"/>
                  </a:lnTo>
                  <a:lnTo>
                    <a:pt x="30660" y="20893"/>
                  </a:lnTo>
                  <a:lnTo>
                    <a:pt x="31593" y="20329"/>
                  </a:lnTo>
                  <a:lnTo>
                    <a:pt x="32447" y="19698"/>
                  </a:lnTo>
                  <a:lnTo>
                    <a:pt x="33221" y="18998"/>
                  </a:lnTo>
                  <a:lnTo>
                    <a:pt x="33913" y="18244"/>
                  </a:lnTo>
                  <a:lnTo>
                    <a:pt x="34524" y="17436"/>
                  </a:lnTo>
                  <a:lnTo>
                    <a:pt x="35053" y="16575"/>
                  </a:lnTo>
                  <a:lnTo>
                    <a:pt x="35501" y="15659"/>
                  </a:lnTo>
                  <a:lnTo>
                    <a:pt x="35868" y="14689"/>
                  </a:lnTo>
                  <a:lnTo>
                    <a:pt x="36153" y="13665"/>
                  </a:lnTo>
                  <a:lnTo>
                    <a:pt x="36356" y="12587"/>
                  </a:lnTo>
                  <a:lnTo>
                    <a:pt x="36479" y="11455"/>
                  </a:lnTo>
                  <a:lnTo>
                    <a:pt x="36519" y="10269"/>
                  </a:lnTo>
                  <a:lnTo>
                    <a:pt x="36486" y="9301"/>
                  </a:lnTo>
                  <a:lnTo>
                    <a:pt x="36386" y="8378"/>
                  </a:lnTo>
                  <a:lnTo>
                    <a:pt x="36220" y="7502"/>
                  </a:lnTo>
                  <a:lnTo>
                    <a:pt x="35988" y="6671"/>
                  </a:lnTo>
                  <a:lnTo>
                    <a:pt x="35689" y="5887"/>
                  </a:lnTo>
                  <a:lnTo>
                    <a:pt x="35324" y="5149"/>
                  </a:lnTo>
                  <a:lnTo>
                    <a:pt x="34892" y="4456"/>
                  </a:lnTo>
                  <a:lnTo>
                    <a:pt x="34394" y="3810"/>
                  </a:lnTo>
                  <a:lnTo>
                    <a:pt x="33830" y="3210"/>
                  </a:lnTo>
                  <a:lnTo>
                    <a:pt x="33199" y="2655"/>
                  </a:lnTo>
                  <a:lnTo>
                    <a:pt x="32511" y="2151"/>
                  </a:lnTo>
                  <a:lnTo>
                    <a:pt x="31758" y="1699"/>
                  </a:lnTo>
                  <a:lnTo>
                    <a:pt x="30939" y="1301"/>
                  </a:lnTo>
                  <a:lnTo>
                    <a:pt x="30055" y="956"/>
                  </a:lnTo>
                  <a:lnTo>
                    <a:pt x="29105" y="663"/>
                  </a:lnTo>
                  <a:lnTo>
                    <a:pt x="28089" y="424"/>
                  </a:lnTo>
                  <a:lnTo>
                    <a:pt x="27008" y="239"/>
                  </a:lnTo>
                  <a:lnTo>
                    <a:pt x="25862" y="106"/>
                  </a:lnTo>
                  <a:lnTo>
                    <a:pt x="24650" y="26"/>
                  </a:lnTo>
                  <a:lnTo>
                    <a:pt x="23372" y="0"/>
                  </a:lnTo>
                  <a:lnTo>
                    <a:pt x="4470" y="0"/>
                  </a:lnTo>
                  <a:lnTo>
                    <a:pt x="0" y="230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720556" y="3735578"/>
              <a:ext cx="20583" cy="62371"/>
            </a:xfrm>
            <a:custGeom>
              <a:avLst/>
              <a:pathLst>
                <a:path w="20583" h="62371">
                  <a:moveTo>
                    <a:pt x="0" y="62371"/>
                  </a:moveTo>
                  <a:lnTo>
                    <a:pt x="12128" y="0"/>
                  </a:lnTo>
                  <a:lnTo>
                    <a:pt x="20583" y="0"/>
                  </a:lnTo>
                  <a:lnTo>
                    <a:pt x="845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748930" y="3735578"/>
              <a:ext cx="59139" cy="63256"/>
            </a:xfrm>
            <a:custGeom>
              <a:avLst/>
              <a:pathLst>
                <a:path w="59139" h="63256">
                  <a:moveTo>
                    <a:pt x="22177" y="63256"/>
                  </a:moveTo>
                  <a:lnTo>
                    <a:pt x="21262" y="63244"/>
                  </a:lnTo>
                  <a:lnTo>
                    <a:pt x="20357" y="63208"/>
                  </a:lnTo>
                  <a:lnTo>
                    <a:pt x="19463" y="63149"/>
                  </a:lnTo>
                  <a:lnTo>
                    <a:pt x="18579" y="63065"/>
                  </a:lnTo>
                  <a:lnTo>
                    <a:pt x="17706" y="62957"/>
                  </a:lnTo>
                  <a:lnTo>
                    <a:pt x="16844" y="62826"/>
                  </a:lnTo>
                  <a:lnTo>
                    <a:pt x="15992" y="62670"/>
                  </a:lnTo>
                  <a:lnTo>
                    <a:pt x="15151" y="62491"/>
                  </a:lnTo>
                  <a:lnTo>
                    <a:pt x="14321" y="62288"/>
                  </a:lnTo>
                  <a:lnTo>
                    <a:pt x="13501" y="62061"/>
                  </a:lnTo>
                  <a:lnTo>
                    <a:pt x="12705" y="61809"/>
                  </a:lnTo>
                  <a:lnTo>
                    <a:pt x="11930" y="61532"/>
                  </a:lnTo>
                  <a:lnTo>
                    <a:pt x="11175" y="61228"/>
                  </a:lnTo>
                  <a:lnTo>
                    <a:pt x="10441" y="60899"/>
                  </a:lnTo>
                  <a:lnTo>
                    <a:pt x="9727" y="60545"/>
                  </a:lnTo>
                  <a:lnTo>
                    <a:pt x="9033" y="60165"/>
                  </a:lnTo>
                  <a:lnTo>
                    <a:pt x="8360" y="59759"/>
                  </a:lnTo>
                  <a:lnTo>
                    <a:pt x="7707" y="59327"/>
                  </a:lnTo>
                  <a:lnTo>
                    <a:pt x="7075" y="58870"/>
                  </a:lnTo>
                  <a:lnTo>
                    <a:pt x="6462" y="58387"/>
                  </a:lnTo>
                  <a:lnTo>
                    <a:pt x="5873" y="57878"/>
                  </a:lnTo>
                  <a:lnTo>
                    <a:pt x="5310" y="57344"/>
                  </a:lnTo>
                  <a:lnTo>
                    <a:pt x="4772" y="56784"/>
                  </a:lnTo>
                  <a:lnTo>
                    <a:pt x="4260" y="56198"/>
                  </a:lnTo>
                  <a:lnTo>
                    <a:pt x="3773" y="55587"/>
                  </a:lnTo>
                  <a:lnTo>
                    <a:pt x="3312" y="54950"/>
                  </a:lnTo>
                  <a:lnTo>
                    <a:pt x="2877" y="54287"/>
                  </a:lnTo>
                  <a:lnTo>
                    <a:pt x="2468" y="53599"/>
                  </a:lnTo>
                  <a:lnTo>
                    <a:pt x="2084" y="52885"/>
                  </a:lnTo>
                  <a:lnTo>
                    <a:pt x="1726" y="52145"/>
                  </a:lnTo>
                  <a:lnTo>
                    <a:pt x="1398" y="51379"/>
                  </a:lnTo>
                  <a:lnTo>
                    <a:pt x="1104" y="50587"/>
                  </a:lnTo>
                  <a:lnTo>
                    <a:pt x="845" y="49768"/>
                  </a:lnTo>
                  <a:lnTo>
                    <a:pt x="621" y="48923"/>
                  </a:lnTo>
                  <a:lnTo>
                    <a:pt x="431" y="48051"/>
                  </a:lnTo>
                  <a:lnTo>
                    <a:pt x="276" y="47152"/>
                  </a:lnTo>
                  <a:lnTo>
                    <a:pt x="155" y="46227"/>
                  </a:lnTo>
                  <a:lnTo>
                    <a:pt x="69" y="45275"/>
                  </a:lnTo>
                  <a:lnTo>
                    <a:pt x="17" y="44297"/>
                  </a:lnTo>
                  <a:lnTo>
                    <a:pt x="0" y="43292"/>
                  </a:lnTo>
                  <a:lnTo>
                    <a:pt x="0" y="43103"/>
                  </a:lnTo>
                  <a:lnTo>
                    <a:pt x="3" y="42910"/>
                  </a:lnTo>
                  <a:lnTo>
                    <a:pt x="7" y="42710"/>
                  </a:lnTo>
                  <a:lnTo>
                    <a:pt x="14" y="42506"/>
                  </a:lnTo>
                  <a:lnTo>
                    <a:pt x="22" y="42296"/>
                  </a:lnTo>
                  <a:lnTo>
                    <a:pt x="31" y="42081"/>
                  </a:lnTo>
                  <a:lnTo>
                    <a:pt x="43" y="41860"/>
                  </a:lnTo>
                  <a:lnTo>
                    <a:pt x="56" y="41635"/>
                  </a:lnTo>
                  <a:lnTo>
                    <a:pt x="71" y="41404"/>
                  </a:lnTo>
                  <a:lnTo>
                    <a:pt x="88" y="41167"/>
                  </a:lnTo>
                  <a:lnTo>
                    <a:pt x="106" y="40919"/>
                  </a:lnTo>
                  <a:lnTo>
                    <a:pt x="125" y="40671"/>
                  </a:lnTo>
                  <a:lnTo>
                    <a:pt x="145" y="40424"/>
                  </a:lnTo>
                  <a:lnTo>
                    <a:pt x="166" y="40176"/>
                  </a:lnTo>
                  <a:lnTo>
                    <a:pt x="188" y="39928"/>
                  </a:lnTo>
                  <a:lnTo>
                    <a:pt x="210" y="39680"/>
                  </a:lnTo>
                  <a:lnTo>
                    <a:pt x="234" y="39432"/>
                  </a:lnTo>
                  <a:lnTo>
                    <a:pt x="258" y="39184"/>
                  </a:lnTo>
                  <a:lnTo>
                    <a:pt x="283" y="38936"/>
                  </a:lnTo>
                  <a:lnTo>
                    <a:pt x="309" y="38688"/>
                  </a:lnTo>
                  <a:lnTo>
                    <a:pt x="345" y="38441"/>
                  </a:lnTo>
                  <a:lnTo>
                    <a:pt x="380" y="38196"/>
                  </a:lnTo>
                  <a:lnTo>
                    <a:pt x="416" y="37953"/>
                  </a:lnTo>
                  <a:lnTo>
                    <a:pt x="451" y="37711"/>
                  </a:lnTo>
                  <a:lnTo>
                    <a:pt x="486" y="37471"/>
                  </a:lnTo>
                  <a:lnTo>
                    <a:pt x="522" y="37233"/>
                  </a:lnTo>
                  <a:lnTo>
                    <a:pt x="557" y="36996"/>
                  </a:lnTo>
                  <a:lnTo>
                    <a:pt x="593" y="36762"/>
                  </a:lnTo>
                  <a:lnTo>
                    <a:pt x="628" y="36529"/>
                  </a:lnTo>
                  <a:lnTo>
                    <a:pt x="663" y="36298"/>
                  </a:lnTo>
                  <a:lnTo>
                    <a:pt x="699" y="36062"/>
                  </a:lnTo>
                  <a:lnTo>
                    <a:pt x="734" y="35834"/>
                  </a:lnTo>
                  <a:lnTo>
                    <a:pt x="770" y="35613"/>
                  </a:lnTo>
                  <a:lnTo>
                    <a:pt x="805" y="35398"/>
                  </a:lnTo>
                  <a:lnTo>
                    <a:pt x="841" y="35191"/>
                  </a:lnTo>
                  <a:lnTo>
                    <a:pt x="876" y="34991"/>
                  </a:lnTo>
                  <a:lnTo>
                    <a:pt x="911" y="34798"/>
                  </a:lnTo>
                  <a:lnTo>
                    <a:pt x="947" y="34612"/>
                  </a:lnTo>
                  <a:lnTo>
                    <a:pt x="982" y="34433"/>
                  </a:lnTo>
                  <a:lnTo>
                    <a:pt x="1018" y="34262"/>
                  </a:lnTo>
                  <a:lnTo>
                    <a:pt x="7658" y="0"/>
                  </a:lnTo>
                  <a:lnTo>
                    <a:pt x="16112" y="0"/>
                  </a:lnTo>
                  <a:lnTo>
                    <a:pt x="8941" y="37316"/>
                  </a:lnTo>
                  <a:lnTo>
                    <a:pt x="8880" y="37636"/>
                  </a:lnTo>
                  <a:lnTo>
                    <a:pt x="8821" y="37959"/>
                  </a:lnTo>
                  <a:lnTo>
                    <a:pt x="8763" y="38284"/>
                  </a:lnTo>
                  <a:lnTo>
                    <a:pt x="8708" y="38612"/>
                  </a:lnTo>
                  <a:lnTo>
                    <a:pt x="8654" y="38943"/>
                  </a:lnTo>
                  <a:lnTo>
                    <a:pt x="8601" y="39276"/>
                  </a:lnTo>
                  <a:lnTo>
                    <a:pt x="8551" y="39612"/>
                  </a:lnTo>
                  <a:lnTo>
                    <a:pt x="8502" y="39951"/>
                  </a:lnTo>
                  <a:lnTo>
                    <a:pt x="8455" y="40292"/>
                  </a:lnTo>
                  <a:lnTo>
                    <a:pt x="8410" y="40636"/>
                  </a:lnTo>
                  <a:lnTo>
                    <a:pt x="8368" y="40969"/>
                  </a:lnTo>
                  <a:lnTo>
                    <a:pt x="8330" y="41295"/>
                  </a:lnTo>
                  <a:lnTo>
                    <a:pt x="8297" y="41613"/>
                  </a:lnTo>
                  <a:lnTo>
                    <a:pt x="8268" y="41925"/>
                  </a:lnTo>
                  <a:lnTo>
                    <a:pt x="8244" y="42230"/>
                  </a:lnTo>
                  <a:lnTo>
                    <a:pt x="8224" y="42527"/>
                  </a:lnTo>
                  <a:lnTo>
                    <a:pt x="8209" y="42817"/>
                  </a:lnTo>
                  <a:lnTo>
                    <a:pt x="8198" y="43101"/>
                  </a:lnTo>
                  <a:lnTo>
                    <a:pt x="8191" y="43377"/>
                  </a:lnTo>
                  <a:lnTo>
                    <a:pt x="8189" y="43646"/>
                  </a:lnTo>
                  <a:lnTo>
                    <a:pt x="8200" y="44292"/>
                  </a:lnTo>
                  <a:lnTo>
                    <a:pt x="8233" y="44921"/>
                  </a:lnTo>
                  <a:lnTo>
                    <a:pt x="8288" y="45532"/>
                  </a:lnTo>
                  <a:lnTo>
                    <a:pt x="8366" y="46125"/>
                  </a:lnTo>
                  <a:lnTo>
                    <a:pt x="8465" y="46701"/>
                  </a:lnTo>
                  <a:lnTo>
                    <a:pt x="8587" y="47258"/>
                  </a:lnTo>
                  <a:lnTo>
                    <a:pt x="8731" y="47798"/>
                  </a:lnTo>
                  <a:lnTo>
                    <a:pt x="8897" y="48321"/>
                  </a:lnTo>
                  <a:lnTo>
                    <a:pt x="9085" y="48825"/>
                  </a:lnTo>
                  <a:lnTo>
                    <a:pt x="9295" y="49312"/>
                  </a:lnTo>
                  <a:lnTo>
                    <a:pt x="9525" y="49782"/>
                  </a:lnTo>
                  <a:lnTo>
                    <a:pt x="9772" y="50237"/>
                  </a:lnTo>
                  <a:lnTo>
                    <a:pt x="10035" y="50675"/>
                  </a:lnTo>
                  <a:lnTo>
                    <a:pt x="10315" y="51097"/>
                  </a:lnTo>
                  <a:lnTo>
                    <a:pt x="10612" y="51503"/>
                  </a:lnTo>
                  <a:lnTo>
                    <a:pt x="10926" y="51894"/>
                  </a:lnTo>
                  <a:lnTo>
                    <a:pt x="11257" y="52268"/>
                  </a:lnTo>
                  <a:lnTo>
                    <a:pt x="11604" y="52627"/>
                  </a:lnTo>
                  <a:lnTo>
                    <a:pt x="11969" y="52970"/>
                  </a:lnTo>
                  <a:lnTo>
                    <a:pt x="12350" y="53296"/>
                  </a:lnTo>
                  <a:lnTo>
                    <a:pt x="12747" y="53599"/>
                  </a:lnTo>
                  <a:lnTo>
                    <a:pt x="13159" y="53886"/>
                  </a:lnTo>
                  <a:lnTo>
                    <a:pt x="13586" y="54158"/>
                  </a:lnTo>
                  <a:lnTo>
                    <a:pt x="14028" y="54415"/>
                  </a:lnTo>
                  <a:lnTo>
                    <a:pt x="14486" y="54657"/>
                  </a:lnTo>
                  <a:lnTo>
                    <a:pt x="14958" y="54884"/>
                  </a:lnTo>
                  <a:lnTo>
                    <a:pt x="15445" y="55097"/>
                  </a:lnTo>
                  <a:lnTo>
                    <a:pt x="15948" y="55294"/>
                  </a:lnTo>
                  <a:lnTo>
                    <a:pt x="16465" y="55475"/>
                  </a:lnTo>
                  <a:lnTo>
                    <a:pt x="16998" y="55642"/>
                  </a:lnTo>
                  <a:lnTo>
                    <a:pt x="17543" y="55785"/>
                  </a:lnTo>
                  <a:lnTo>
                    <a:pt x="18097" y="55913"/>
                  </a:lnTo>
                  <a:lnTo>
                    <a:pt x="18662" y="56026"/>
                  </a:lnTo>
                  <a:lnTo>
                    <a:pt x="19236" y="56124"/>
                  </a:lnTo>
                  <a:lnTo>
                    <a:pt x="19820" y="56207"/>
                  </a:lnTo>
                  <a:lnTo>
                    <a:pt x="20413" y="56274"/>
                  </a:lnTo>
                  <a:lnTo>
                    <a:pt x="21017" y="56327"/>
                  </a:lnTo>
                  <a:lnTo>
                    <a:pt x="21630" y="56365"/>
                  </a:lnTo>
                  <a:lnTo>
                    <a:pt x="22253" y="56387"/>
                  </a:lnTo>
                  <a:lnTo>
                    <a:pt x="22885" y="56395"/>
                  </a:lnTo>
                  <a:lnTo>
                    <a:pt x="23650" y="56385"/>
                  </a:lnTo>
                  <a:lnTo>
                    <a:pt x="24403" y="56356"/>
                  </a:lnTo>
                  <a:lnTo>
                    <a:pt x="25144" y="56307"/>
                  </a:lnTo>
                  <a:lnTo>
                    <a:pt x="25874" y="56239"/>
                  </a:lnTo>
                  <a:lnTo>
                    <a:pt x="26593" y="56151"/>
                  </a:lnTo>
                  <a:lnTo>
                    <a:pt x="27299" y="56044"/>
                  </a:lnTo>
                  <a:lnTo>
                    <a:pt x="27995" y="55918"/>
                  </a:lnTo>
                  <a:lnTo>
                    <a:pt x="28679" y="55772"/>
                  </a:lnTo>
                  <a:lnTo>
                    <a:pt x="29351" y="55606"/>
                  </a:lnTo>
                  <a:lnTo>
                    <a:pt x="30012" y="55421"/>
                  </a:lnTo>
                  <a:lnTo>
                    <a:pt x="30669" y="55215"/>
                  </a:lnTo>
                  <a:lnTo>
                    <a:pt x="31312" y="54985"/>
                  </a:lnTo>
                  <a:lnTo>
                    <a:pt x="31940" y="54733"/>
                  </a:lnTo>
                  <a:lnTo>
                    <a:pt x="32555" y="54458"/>
                  </a:lnTo>
                  <a:lnTo>
                    <a:pt x="33155" y="54159"/>
                  </a:lnTo>
                  <a:lnTo>
                    <a:pt x="33741" y="53838"/>
                  </a:lnTo>
                  <a:lnTo>
                    <a:pt x="34313" y="53494"/>
                  </a:lnTo>
                  <a:lnTo>
                    <a:pt x="34871" y="53126"/>
                  </a:lnTo>
                  <a:lnTo>
                    <a:pt x="35414" y="52736"/>
                  </a:lnTo>
                  <a:lnTo>
                    <a:pt x="35944" y="52322"/>
                  </a:lnTo>
                  <a:lnTo>
                    <a:pt x="36467" y="51885"/>
                  </a:lnTo>
                  <a:lnTo>
                    <a:pt x="36974" y="51421"/>
                  </a:lnTo>
                  <a:lnTo>
                    <a:pt x="37466" y="50932"/>
                  </a:lnTo>
                  <a:lnTo>
                    <a:pt x="37941" y="50417"/>
                  </a:lnTo>
                  <a:lnTo>
                    <a:pt x="38401" y="49877"/>
                  </a:lnTo>
                  <a:lnTo>
                    <a:pt x="38844" y="49310"/>
                  </a:lnTo>
                  <a:lnTo>
                    <a:pt x="39272" y="48719"/>
                  </a:lnTo>
                  <a:lnTo>
                    <a:pt x="39683" y="48101"/>
                  </a:lnTo>
                  <a:lnTo>
                    <a:pt x="40079" y="47458"/>
                  </a:lnTo>
                  <a:lnTo>
                    <a:pt x="40459" y="46789"/>
                  </a:lnTo>
                  <a:lnTo>
                    <a:pt x="40830" y="46084"/>
                  </a:lnTo>
                  <a:lnTo>
                    <a:pt x="41181" y="45350"/>
                  </a:lnTo>
                  <a:lnTo>
                    <a:pt x="41513" y="44586"/>
                  </a:lnTo>
                  <a:lnTo>
                    <a:pt x="41826" y="43793"/>
                  </a:lnTo>
                  <a:lnTo>
                    <a:pt x="42119" y="42971"/>
                  </a:lnTo>
                  <a:lnTo>
                    <a:pt x="42393" y="42120"/>
                  </a:lnTo>
                  <a:lnTo>
                    <a:pt x="42647" y="41239"/>
                  </a:lnTo>
                  <a:lnTo>
                    <a:pt x="42881" y="40330"/>
                  </a:lnTo>
                  <a:lnTo>
                    <a:pt x="43096" y="39391"/>
                  </a:lnTo>
                  <a:lnTo>
                    <a:pt x="43292" y="38423"/>
                  </a:lnTo>
                  <a:lnTo>
                    <a:pt x="50729" y="0"/>
                  </a:lnTo>
                  <a:lnTo>
                    <a:pt x="59139" y="0"/>
                  </a:lnTo>
                  <a:lnTo>
                    <a:pt x="51614" y="38910"/>
                  </a:lnTo>
                  <a:lnTo>
                    <a:pt x="51353" y="40142"/>
                  </a:lnTo>
                  <a:lnTo>
                    <a:pt x="51065" y="41341"/>
                  </a:lnTo>
                  <a:lnTo>
                    <a:pt x="50751" y="42507"/>
                  </a:lnTo>
                  <a:lnTo>
                    <a:pt x="50410" y="43641"/>
                  </a:lnTo>
                  <a:lnTo>
                    <a:pt x="50043" y="44742"/>
                  </a:lnTo>
                  <a:lnTo>
                    <a:pt x="49649" y="45810"/>
                  </a:lnTo>
                  <a:lnTo>
                    <a:pt x="49228" y="46845"/>
                  </a:lnTo>
                  <a:lnTo>
                    <a:pt x="48781" y="47848"/>
                  </a:lnTo>
                  <a:lnTo>
                    <a:pt x="48307" y="48818"/>
                  </a:lnTo>
                  <a:lnTo>
                    <a:pt x="47807" y="49755"/>
                  </a:lnTo>
                  <a:lnTo>
                    <a:pt x="47290" y="50651"/>
                  </a:lnTo>
                  <a:lnTo>
                    <a:pt x="46748" y="51517"/>
                  </a:lnTo>
                  <a:lnTo>
                    <a:pt x="46182" y="52351"/>
                  </a:lnTo>
                  <a:lnTo>
                    <a:pt x="45590" y="53155"/>
                  </a:lnTo>
                  <a:lnTo>
                    <a:pt x="44974" y="53927"/>
                  </a:lnTo>
                  <a:lnTo>
                    <a:pt x="44333" y="54668"/>
                  </a:lnTo>
                  <a:lnTo>
                    <a:pt x="43667" y="55379"/>
                  </a:lnTo>
                  <a:lnTo>
                    <a:pt x="42977" y="56058"/>
                  </a:lnTo>
                  <a:lnTo>
                    <a:pt x="42261" y="56707"/>
                  </a:lnTo>
                  <a:lnTo>
                    <a:pt x="41521" y="57324"/>
                  </a:lnTo>
                  <a:lnTo>
                    <a:pt x="40758" y="57911"/>
                  </a:lnTo>
                  <a:lnTo>
                    <a:pt x="39972" y="58467"/>
                  </a:lnTo>
                  <a:lnTo>
                    <a:pt x="39164" y="58991"/>
                  </a:lnTo>
                  <a:lnTo>
                    <a:pt x="38334" y="59485"/>
                  </a:lnTo>
                  <a:lnTo>
                    <a:pt x="37482" y="59947"/>
                  </a:lnTo>
                  <a:lnTo>
                    <a:pt x="36608" y="60379"/>
                  </a:lnTo>
                  <a:lnTo>
                    <a:pt x="35711" y="60779"/>
                  </a:lnTo>
                  <a:lnTo>
                    <a:pt x="34793" y="61149"/>
                  </a:lnTo>
                  <a:lnTo>
                    <a:pt x="33852" y="61488"/>
                  </a:lnTo>
                  <a:lnTo>
                    <a:pt x="32889" y="61795"/>
                  </a:lnTo>
                  <a:lnTo>
                    <a:pt x="31906" y="62073"/>
                  </a:lnTo>
                  <a:lnTo>
                    <a:pt x="30903" y="62321"/>
                  </a:lnTo>
                  <a:lnTo>
                    <a:pt x="29880" y="62540"/>
                  </a:lnTo>
                  <a:lnTo>
                    <a:pt x="28838" y="62730"/>
                  </a:lnTo>
                  <a:lnTo>
                    <a:pt x="27777" y="62891"/>
                  </a:lnTo>
                  <a:lnTo>
                    <a:pt x="26696" y="63022"/>
                  </a:lnTo>
                  <a:lnTo>
                    <a:pt x="25595" y="63125"/>
                  </a:lnTo>
                  <a:lnTo>
                    <a:pt x="24475" y="63198"/>
                  </a:lnTo>
                  <a:lnTo>
                    <a:pt x="23336" y="632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810416" y="3735578"/>
              <a:ext cx="72729" cy="62371"/>
            </a:xfrm>
            <a:custGeom>
              <a:avLst/>
              <a:pathLst>
                <a:path w="72729" h="62371">
                  <a:moveTo>
                    <a:pt x="53031" y="62371"/>
                  </a:moveTo>
                  <a:lnTo>
                    <a:pt x="60999" y="21292"/>
                  </a:lnTo>
                  <a:lnTo>
                    <a:pt x="61088" y="20839"/>
                  </a:lnTo>
                  <a:lnTo>
                    <a:pt x="61177" y="20385"/>
                  </a:lnTo>
                  <a:lnTo>
                    <a:pt x="61268" y="19929"/>
                  </a:lnTo>
                  <a:lnTo>
                    <a:pt x="61360" y="19471"/>
                  </a:lnTo>
                  <a:lnTo>
                    <a:pt x="61452" y="19012"/>
                  </a:lnTo>
                  <a:lnTo>
                    <a:pt x="61546" y="18551"/>
                  </a:lnTo>
                  <a:lnTo>
                    <a:pt x="61640" y="18088"/>
                  </a:lnTo>
                  <a:lnTo>
                    <a:pt x="61735" y="17623"/>
                  </a:lnTo>
                  <a:lnTo>
                    <a:pt x="61831" y="17156"/>
                  </a:lnTo>
                  <a:lnTo>
                    <a:pt x="61928" y="16688"/>
                  </a:lnTo>
                  <a:lnTo>
                    <a:pt x="62025" y="16223"/>
                  </a:lnTo>
                  <a:lnTo>
                    <a:pt x="62121" y="15765"/>
                  </a:lnTo>
                  <a:lnTo>
                    <a:pt x="62216" y="15316"/>
                  </a:lnTo>
                  <a:lnTo>
                    <a:pt x="62311" y="14875"/>
                  </a:lnTo>
                  <a:lnTo>
                    <a:pt x="62404" y="14441"/>
                  </a:lnTo>
                  <a:lnTo>
                    <a:pt x="62497" y="14016"/>
                  </a:lnTo>
                  <a:lnTo>
                    <a:pt x="62588" y="13599"/>
                  </a:lnTo>
                  <a:lnTo>
                    <a:pt x="62679" y="13189"/>
                  </a:lnTo>
                  <a:lnTo>
                    <a:pt x="62769" y="12788"/>
                  </a:lnTo>
                  <a:lnTo>
                    <a:pt x="62858" y="12394"/>
                  </a:lnTo>
                  <a:lnTo>
                    <a:pt x="62956" y="11944"/>
                  </a:lnTo>
                  <a:lnTo>
                    <a:pt x="63054" y="11496"/>
                  </a:lnTo>
                  <a:lnTo>
                    <a:pt x="63154" y="11051"/>
                  </a:lnTo>
                  <a:lnTo>
                    <a:pt x="63254" y="10609"/>
                  </a:lnTo>
                  <a:lnTo>
                    <a:pt x="63356" y="10170"/>
                  </a:lnTo>
                  <a:lnTo>
                    <a:pt x="63458" y="9733"/>
                  </a:lnTo>
                  <a:lnTo>
                    <a:pt x="63561" y="9299"/>
                  </a:lnTo>
                  <a:lnTo>
                    <a:pt x="63665" y="8867"/>
                  </a:lnTo>
                  <a:lnTo>
                    <a:pt x="63770" y="8438"/>
                  </a:lnTo>
                  <a:lnTo>
                    <a:pt x="63876" y="8012"/>
                  </a:lnTo>
                  <a:lnTo>
                    <a:pt x="63654" y="8472"/>
                  </a:lnTo>
                  <a:lnTo>
                    <a:pt x="63431" y="8931"/>
                  </a:lnTo>
                  <a:lnTo>
                    <a:pt x="63208" y="9389"/>
                  </a:lnTo>
                  <a:lnTo>
                    <a:pt x="62983" y="9846"/>
                  </a:lnTo>
                  <a:lnTo>
                    <a:pt x="62758" y="10302"/>
                  </a:lnTo>
                  <a:lnTo>
                    <a:pt x="62532" y="10758"/>
                  </a:lnTo>
                  <a:lnTo>
                    <a:pt x="62305" y="11213"/>
                  </a:lnTo>
                  <a:lnTo>
                    <a:pt x="62077" y="11666"/>
                  </a:lnTo>
                  <a:lnTo>
                    <a:pt x="61848" y="12119"/>
                  </a:lnTo>
                  <a:lnTo>
                    <a:pt x="61618" y="12571"/>
                  </a:lnTo>
                  <a:lnTo>
                    <a:pt x="61422" y="12962"/>
                  </a:lnTo>
                  <a:lnTo>
                    <a:pt x="61223" y="13357"/>
                  </a:lnTo>
                  <a:lnTo>
                    <a:pt x="61022" y="13756"/>
                  </a:lnTo>
                  <a:lnTo>
                    <a:pt x="60818" y="14158"/>
                  </a:lnTo>
                  <a:lnTo>
                    <a:pt x="60611" y="14563"/>
                  </a:lnTo>
                  <a:lnTo>
                    <a:pt x="60402" y="14972"/>
                  </a:lnTo>
                  <a:lnTo>
                    <a:pt x="60190" y="15385"/>
                  </a:lnTo>
                  <a:lnTo>
                    <a:pt x="59975" y="15801"/>
                  </a:lnTo>
                  <a:lnTo>
                    <a:pt x="59758" y="16220"/>
                  </a:lnTo>
                  <a:lnTo>
                    <a:pt x="59538" y="16644"/>
                  </a:lnTo>
                  <a:lnTo>
                    <a:pt x="59318" y="17064"/>
                  </a:lnTo>
                  <a:lnTo>
                    <a:pt x="59100" y="17474"/>
                  </a:lnTo>
                  <a:lnTo>
                    <a:pt x="58886" y="17875"/>
                  </a:lnTo>
                  <a:lnTo>
                    <a:pt x="58674" y="18266"/>
                  </a:lnTo>
                  <a:lnTo>
                    <a:pt x="58464" y="18647"/>
                  </a:lnTo>
                  <a:lnTo>
                    <a:pt x="58258" y="19018"/>
                  </a:lnTo>
                  <a:lnTo>
                    <a:pt x="58054" y="19380"/>
                  </a:lnTo>
                  <a:lnTo>
                    <a:pt x="57852" y="19732"/>
                  </a:lnTo>
                  <a:lnTo>
                    <a:pt x="57653" y="20074"/>
                  </a:lnTo>
                  <a:lnTo>
                    <a:pt x="57457" y="20406"/>
                  </a:lnTo>
                  <a:lnTo>
                    <a:pt x="33199" y="62371"/>
                  </a:lnTo>
                  <a:lnTo>
                    <a:pt x="27710" y="62371"/>
                  </a:lnTo>
                  <a:lnTo>
                    <a:pt x="19521" y="20406"/>
                  </a:lnTo>
                  <a:lnTo>
                    <a:pt x="19467" y="20133"/>
                  </a:lnTo>
                  <a:lnTo>
                    <a:pt x="19413" y="19845"/>
                  </a:lnTo>
                  <a:lnTo>
                    <a:pt x="19358" y="19542"/>
                  </a:lnTo>
                  <a:lnTo>
                    <a:pt x="19301" y="19223"/>
                  </a:lnTo>
                  <a:lnTo>
                    <a:pt x="19244" y="18890"/>
                  </a:lnTo>
                  <a:lnTo>
                    <a:pt x="19186" y="18542"/>
                  </a:lnTo>
                  <a:lnTo>
                    <a:pt x="19127" y="18178"/>
                  </a:lnTo>
                  <a:lnTo>
                    <a:pt x="19068" y="17800"/>
                  </a:lnTo>
                  <a:lnTo>
                    <a:pt x="19007" y="17406"/>
                  </a:lnTo>
                  <a:lnTo>
                    <a:pt x="18946" y="16998"/>
                  </a:lnTo>
                  <a:lnTo>
                    <a:pt x="18884" y="16574"/>
                  </a:lnTo>
                  <a:lnTo>
                    <a:pt x="18823" y="16153"/>
                  </a:lnTo>
                  <a:lnTo>
                    <a:pt x="18764" y="15735"/>
                  </a:lnTo>
                  <a:lnTo>
                    <a:pt x="18705" y="15319"/>
                  </a:lnTo>
                  <a:lnTo>
                    <a:pt x="18647" y="14906"/>
                  </a:lnTo>
                  <a:lnTo>
                    <a:pt x="18590" y="14496"/>
                  </a:lnTo>
                  <a:lnTo>
                    <a:pt x="18533" y="14088"/>
                  </a:lnTo>
                  <a:lnTo>
                    <a:pt x="18478" y="13683"/>
                  </a:lnTo>
                  <a:lnTo>
                    <a:pt x="18424" y="13281"/>
                  </a:lnTo>
                  <a:lnTo>
                    <a:pt x="18370" y="12881"/>
                  </a:lnTo>
                  <a:lnTo>
                    <a:pt x="18308" y="12410"/>
                  </a:lnTo>
                  <a:lnTo>
                    <a:pt x="18244" y="11935"/>
                  </a:lnTo>
                  <a:lnTo>
                    <a:pt x="18180" y="11457"/>
                  </a:lnTo>
                  <a:lnTo>
                    <a:pt x="18115" y="10976"/>
                  </a:lnTo>
                  <a:lnTo>
                    <a:pt x="18049" y="10491"/>
                  </a:lnTo>
                  <a:lnTo>
                    <a:pt x="17982" y="10002"/>
                  </a:lnTo>
                  <a:lnTo>
                    <a:pt x="17915" y="9510"/>
                  </a:lnTo>
                  <a:lnTo>
                    <a:pt x="17846" y="9014"/>
                  </a:lnTo>
                  <a:lnTo>
                    <a:pt x="17776" y="8515"/>
                  </a:lnTo>
                  <a:lnTo>
                    <a:pt x="17706" y="8012"/>
                  </a:lnTo>
                  <a:lnTo>
                    <a:pt x="17635" y="8507"/>
                  </a:lnTo>
                  <a:lnTo>
                    <a:pt x="17563" y="9002"/>
                  </a:lnTo>
                  <a:lnTo>
                    <a:pt x="17490" y="9495"/>
                  </a:lnTo>
                  <a:lnTo>
                    <a:pt x="17416" y="9988"/>
                  </a:lnTo>
                  <a:lnTo>
                    <a:pt x="17341" y="10480"/>
                  </a:lnTo>
                  <a:lnTo>
                    <a:pt x="17265" y="10970"/>
                  </a:lnTo>
                  <a:lnTo>
                    <a:pt x="17189" y="11461"/>
                  </a:lnTo>
                  <a:lnTo>
                    <a:pt x="17111" y="11950"/>
                  </a:lnTo>
                  <a:lnTo>
                    <a:pt x="17033" y="12438"/>
                  </a:lnTo>
                  <a:lnTo>
                    <a:pt x="16954" y="12925"/>
                  </a:lnTo>
                  <a:lnTo>
                    <a:pt x="16882" y="13343"/>
                  </a:lnTo>
                  <a:lnTo>
                    <a:pt x="16810" y="13765"/>
                  </a:lnTo>
                  <a:lnTo>
                    <a:pt x="16737" y="14190"/>
                  </a:lnTo>
                  <a:lnTo>
                    <a:pt x="16663" y="14618"/>
                  </a:lnTo>
                  <a:lnTo>
                    <a:pt x="16588" y="15050"/>
                  </a:lnTo>
                  <a:lnTo>
                    <a:pt x="16513" y="15486"/>
                  </a:lnTo>
                  <a:lnTo>
                    <a:pt x="16436" y="15925"/>
                  </a:lnTo>
                  <a:lnTo>
                    <a:pt x="16359" y="16367"/>
                  </a:lnTo>
                  <a:lnTo>
                    <a:pt x="16280" y="16814"/>
                  </a:lnTo>
                  <a:lnTo>
                    <a:pt x="16201" y="17263"/>
                  </a:lnTo>
                  <a:lnTo>
                    <a:pt x="16130" y="17710"/>
                  </a:lnTo>
                  <a:lnTo>
                    <a:pt x="16059" y="18147"/>
                  </a:lnTo>
                  <a:lnTo>
                    <a:pt x="15989" y="18574"/>
                  </a:lnTo>
                  <a:lnTo>
                    <a:pt x="15918" y="18992"/>
                  </a:lnTo>
                  <a:lnTo>
                    <a:pt x="15847" y="19399"/>
                  </a:lnTo>
                  <a:lnTo>
                    <a:pt x="15776" y="19797"/>
                  </a:lnTo>
                  <a:lnTo>
                    <a:pt x="15705" y="20185"/>
                  </a:lnTo>
                  <a:lnTo>
                    <a:pt x="15634" y="20564"/>
                  </a:lnTo>
                  <a:lnTo>
                    <a:pt x="15564" y="20933"/>
                  </a:lnTo>
                  <a:lnTo>
                    <a:pt x="15493" y="21292"/>
                  </a:lnTo>
                  <a:lnTo>
                    <a:pt x="7525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22531" y="0"/>
                  </a:lnTo>
                  <a:lnTo>
                    <a:pt x="30897" y="43248"/>
                  </a:lnTo>
                  <a:lnTo>
                    <a:pt x="30925" y="43389"/>
                  </a:lnTo>
                  <a:lnTo>
                    <a:pt x="30954" y="43547"/>
                  </a:lnTo>
                  <a:lnTo>
                    <a:pt x="30985" y="43722"/>
                  </a:lnTo>
                  <a:lnTo>
                    <a:pt x="31018" y="43914"/>
                  </a:lnTo>
                  <a:lnTo>
                    <a:pt x="31052" y="44122"/>
                  </a:lnTo>
                  <a:lnTo>
                    <a:pt x="31089" y="44347"/>
                  </a:lnTo>
                  <a:lnTo>
                    <a:pt x="31127" y="44589"/>
                  </a:lnTo>
                  <a:lnTo>
                    <a:pt x="31167" y="44848"/>
                  </a:lnTo>
                  <a:lnTo>
                    <a:pt x="31208" y="45124"/>
                  </a:lnTo>
                  <a:lnTo>
                    <a:pt x="31252" y="45417"/>
                  </a:lnTo>
                  <a:lnTo>
                    <a:pt x="31304" y="45710"/>
                  </a:lnTo>
                  <a:lnTo>
                    <a:pt x="31356" y="46005"/>
                  </a:lnTo>
                  <a:lnTo>
                    <a:pt x="31407" y="46301"/>
                  </a:lnTo>
                  <a:lnTo>
                    <a:pt x="31457" y="46600"/>
                  </a:lnTo>
                  <a:lnTo>
                    <a:pt x="31506" y="46900"/>
                  </a:lnTo>
                  <a:lnTo>
                    <a:pt x="31554" y="47202"/>
                  </a:lnTo>
                  <a:lnTo>
                    <a:pt x="31602" y="47505"/>
                  </a:lnTo>
                  <a:lnTo>
                    <a:pt x="31648" y="47811"/>
                  </a:lnTo>
                  <a:lnTo>
                    <a:pt x="31694" y="48118"/>
                  </a:lnTo>
                  <a:lnTo>
                    <a:pt x="31738" y="48427"/>
                  </a:lnTo>
                  <a:lnTo>
                    <a:pt x="31792" y="48785"/>
                  </a:lnTo>
                  <a:lnTo>
                    <a:pt x="31846" y="49149"/>
                  </a:lnTo>
                  <a:lnTo>
                    <a:pt x="31902" y="49521"/>
                  </a:lnTo>
                  <a:lnTo>
                    <a:pt x="31958" y="49900"/>
                  </a:lnTo>
                  <a:lnTo>
                    <a:pt x="32015" y="50286"/>
                  </a:lnTo>
                  <a:lnTo>
                    <a:pt x="32073" y="50679"/>
                  </a:lnTo>
                  <a:lnTo>
                    <a:pt x="32132" y="51079"/>
                  </a:lnTo>
                  <a:lnTo>
                    <a:pt x="32192" y="51487"/>
                  </a:lnTo>
                  <a:lnTo>
                    <a:pt x="32252" y="51901"/>
                  </a:lnTo>
                  <a:lnTo>
                    <a:pt x="32314" y="52322"/>
                  </a:lnTo>
                  <a:lnTo>
                    <a:pt x="32499" y="51935"/>
                  </a:lnTo>
                  <a:lnTo>
                    <a:pt x="32682" y="51550"/>
                  </a:lnTo>
                  <a:lnTo>
                    <a:pt x="32864" y="51170"/>
                  </a:lnTo>
                  <a:lnTo>
                    <a:pt x="33043" y="50793"/>
                  </a:lnTo>
                  <a:lnTo>
                    <a:pt x="33221" y="50419"/>
                  </a:lnTo>
                  <a:lnTo>
                    <a:pt x="33398" y="50049"/>
                  </a:lnTo>
                  <a:lnTo>
                    <a:pt x="33572" y="49682"/>
                  </a:lnTo>
                  <a:lnTo>
                    <a:pt x="33745" y="49319"/>
                  </a:lnTo>
                  <a:lnTo>
                    <a:pt x="33916" y="48960"/>
                  </a:lnTo>
                  <a:lnTo>
                    <a:pt x="34085" y="48604"/>
                  </a:lnTo>
                  <a:lnTo>
                    <a:pt x="34235" y="48294"/>
                  </a:lnTo>
                  <a:lnTo>
                    <a:pt x="34386" y="47984"/>
                  </a:lnTo>
                  <a:lnTo>
                    <a:pt x="34536" y="47674"/>
                  </a:lnTo>
                  <a:lnTo>
                    <a:pt x="34687" y="47365"/>
                  </a:lnTo>
                  <a:lnTo>
                    <a:pt x="34837" y="47055"/>
                  </a:lnTo>
                  <a:lnTo>
                    <a:pt x="34988" y="46745"/>
                  </a:lnTo>
                  <a:lnTo>
                    <a:pt x="35138" y="46435"/>
                  </a:lnTo>
                  <a:lnTo>
                    <a:pt x="35289" y="46125"/>
                  </a:lnTo>
                  <a:lnTo>
                    <a:pt x="35439" y="45815"/>
                  </a:lnTo>
                  <a:lnTo>
                    <a:pt x="35590" y="45505"/>
                  </a:lnTo>
                  <a:lnTo>
                    <a:pt x="35746" y="45192"/>
                  </a:lnTo>
                  <a:lnTo>
                    <a:pt x="35898" y="44891"/>
                  </a:lnTo>
                  <a:lnTo>
                    <a:pt x="36044" y="44601"/>
                  </a:lnTo>
                  <a:lnTo>
                    <a:pt x="36185" y="44323"/>
                  </a:lnTo>
                  <a:lnTo>
                    <a:pt x="36320" y="44056"/>
                  </a:lnTo>
                  <a:lnTo>
                    <a:pt x="36450" y="43800"/>
                  </a:lnTo>
                  <a:lnTo>
                    <a:pt x="36575" y="43556"/>
                  </a:lnTo>
                  <a:lnTo>
                    <a:pt x="36695" y="43324"/>
                  </a:lnTo>
                  <a:lnTo>
                    <a:pt x="36809" y="43103"/>
                  </a:lnTo>
                  <a:lnTo>
                    <a:pt x="36918" y="42894"/>
                  </a:lnTo>
                  <a:lnTo>
                    <a:pt x="61397" y="0"/>
                  </a:lnTo>
                  <a:lnTo>
                    <a:pt x="72729" y="0"/>
                  </a:lnTo>
                  <a:lnTo>
                    <a:pt x="6064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082070" y="3581614"/>
              <a:ext cx="93534" cy="99690"/>
            </a:xfrm>
            <a:custGeom>
              <a:avLst/>
              <a:pathLst>
                <a:path w="93534" h="99690">
                  <a:moveTo>
                    <a:pt x="0" y="99690"/>
                  </a:moveTo>
                  <a:lnTo>
                    <a:pt x="19315" y="0"/>
                  </a:lnTo>
                  <a:lnTo>
                    <a:pt x="93534" y="0"/>
                  </a:lnTo>
                  <a:lnTo>
                    <a:pt x="91412" y="11037"/>
                  </a:lnTo>
                  <a:lnTo>
                    <a:pt x="30706" y="11037"/>
                  </a:lnTo>
                  <a:lnTo>
                    <a:pt x="24480" y="43017"/>
                  </a:lnTo>
                  <a:lnTo>
                    <a:pt x="80940" y="43017"/>
                  </a:lnTo>
                  <a:lnTo>
                    <a:pt x="78818" y="53913"/>
                  </a:lnTo>
                  <a:lnTo>
                    <a:pt x="22357" y="53913"/>
                  </a:lnTo>
                  <a:lnTo>
                    <a:pt x="15636" y="88652"/>
                  </a:lnTo>
                  <a:lnTo>
                    <a:pt x="79242" y="88652"/>
                  </a:lnTo>
                  <a:lnTo>
                    <a:pt x="77120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178718" y="3581614"/>
              <a:ext cx="100256" cy="99690"/>
            </a:xfrm>
            <a:custGeom>
              <a:avLst/>
              <a:pathLst>
                <a:path w="100256" h="99690">
                  <a:moveTo>
                    <a:pt x="65375" y="99690"/>
                  </a:moveTo>
                  <a:lnTo>
                    <a:pt x="27805" y="14079"/>
                  </a:lnTo>
                  <a:lnTo>
                    <a:pt x="27720" y="14732"/>
                  </a:lnTo>
                  <a:lnTo>
                    <a:pt x="27633" y="15387"/>
                  </a:lnTo>
                  <a:lnTo>
                    <a:pt x="27544" y="16045"/>
                  </a:lnTo>
                  <a:lnTo>
                    <a:pt x="27454" y="16706"/>
                  </a:lnTo>
                  <a:lnTo>
                    <a:pt x="27363" y="17369"/>
                  </a:lnTo>
                  <a:lnTo>
                    <a:pt x="27270" y="18036"/>
                  </a:lnTo>
                  <a:lnTo>
                    <a:pt x="27176" y="18705"/>
                  </a:lnTo>
                  <a:lnTo>
                    <a:pt x="27081" y="19377"/>
                  </a:lnTo>
                  <a:lnTo>
                    <a:pt x="26984" y="20052"/>
                  </a:lnTo>
                  <a:lnTo>
                    <a:pt x="26885" y="20730"/>
                  </a:lnTo>
                  <a:lnTo>
                    <a:pt x="26799" y="21314"/>
                  </a:lnTo>
                  <a:lnTo>
                    <a:pt x="26710" y="21907"/>
                  </a:lnTo>
                  <a:lnTo>
                    <a:pt x="26618" y="22509"/>
                  </a:lnTo>
                  <a:lnTo>
                    <a:pt x="26523" y="23119"/>
                  </a:lnTo>
                  <a:lnTo>
                    <a:pt x="26426" y="23737"/>
                  </a:lnTo>
                  <a:lnTo>
                    <a:pt x="26325" y="24364"/>
                  </a:lnTo>
                  <a:lnTo>
                    <a:pt x="26222" y="24999"/>
                  </a:lnTo>
                  <a:lnTo>
                    <a:pt x="26116" y="25643"/>
                  </a:lnTo>
                  <a:lnTo>
                    <a:pt x="26007" y="26295"/>
                  </a:lnTo>
                  <a:lnTo>
                    <a:pt x="25895" y="26956"/>
                  </a:lnTo>
                  <a:lnTo>
                    <a:pt x="25795" y="27602"/>
                  </a:lnTo>
                  <a:lnTo>
                    <a:pt x="25694" y="28238"/>
                  </a:lnTo>
                  <a:lnTo>
                    <a:pt x="25591" y="28864"/>
                  </a:lnTo>
                  <a:lnTo>
                    <a:pt x="25487" y="29481"/>
                  </a:lnTo>
                  <a:lnTo>
                    <a:pt x="25382" y="30087"/>
                  </a:lnTo>
                  <a:lnTo>
                    <a:pt x="25275" y="30683"/>
                  </a:lnTo>
                  <a:lnTo>
                    <a:pt x="25167" y="31270"/>
                  </a:lnTo>
                  <a:lnTo>
                    <a:pt x="25057" y="31847"/>
                  </a:lnTo>
                  <a:lnTo>
                    <a:pt x="24946" y="32413"/>
                  </a:lnTo>
                  <a:lnTo>
                    <a:pt x="24834" y="32970"/>
                  </a:lnTo>
                  <a:lnTo>
                    <a:pt x="12027" y="99690"/>
                  </a:lnTo>
                  <a:lnTo>
                    <a:pt x="0" y="99690"/>
                  </a:lnTo>
                  <a:lnTo>
                    <a:pt x="19315" y="0"/>
                  </a:lnTo>
                  <a:lnTo>
                    <a:pt x="34314" y="0"/>
                  </a:lnTo>
                  <a:lnTo>
                    <a:pt x="72096" y="85964"/>
                  </a:lnTo>
                  <a:lnTo>
                    <a:pt x="72182" y="85352"/>
                  </a:lnTo>
                  <a:lnTo>
                    <a:pt x="72269" y="84733"/>
                  </a:lnTo>
                  <a:lnTo>
                    <a:pt x="72357" y="84107"/>
                  </a:lnTo>
                  <a:lnTo>
                    <a:pt x="72447" y="83473"/>
                  </a:lnTo>
                  <a:lnTo>
                    <a:pt x="72539" y="82833"/>
                  </a:lnTo>
                  <a:lnTo>
                    <a:pt x="72631" y="82186"/>
                  </a:lnTo>
                  <a:lnTo>
                    <a:pt x="72725" y="81531"/>
                  </a:lnTo>
                  <a:lnTo>
                    <a:pt x="72821" y="80870"/>
                  </a:lnTo>
                  <a:lnTo>
                    <a:pt x="72918" y="80201"/>
                  </a:lnTo>
                  <a:lnTo>
                    <a:pt x="73016" y="79525"/>
                  </a:lnTo>
                  <a:lnTo>
                    <a:pt x="73102" y="78939"/>
                  </a:lnTo>
                  <a:lnTo>
                    <a:pt x="73192" y="78340"/>
                  </a:lnTo>
                  <a:lnTo>
                    <a:pt x="73284" y="77728"/>
                  </a:lnTo>
                  <a:lnTo>
                    <a:pt x="73378" y="77103"/>
                  </a:lnTo>
                  <a:lnTo>
                    <a:pt x="73476" y="76465"/>
                  </a:lnTo>
                  <a:lnTo>
                    <a:pt x="73576" y="75815"/>
                  </a:lnTo>
                  <a:lnTo>
                    <a:pt x="73680" y="75152"/>
                  </a:lnTo>
                  <a:lnTo>
                    <a:pt x="73786" y="74476"/>
                  </a:lnTo>
                  <a:lnTo>
                    <a:pt x="73895" y="73788"/>
                  </a:lnTo>
                  <a:lnTo>
                    <a:pt x="74007" y="73087"/>
                  </a:lnTo>
                  <a:lnTo>
                    <a:pt x="74121" y="72365"/>
                  </a:lnTo>
                  <a:lnTo>
                    <a:pt x="74239" y="71644"/>
                  </a:lnTo>
                  <a:lnTo>
                    <a:pt x="74359" y="70922"/>
                  </a:lnTo>
                  <a:lnTo>
                    <a:pt x="74482" y="70200"/>
                  </a:lnTo>
                  <a:lnTo>
                    <a:pt x="74608" y="69478"/>
                  </a:lnTo>
                  <a:lnTo>
                    <a:pt x="74737" y="68757"/>
                  </a:lnTo>
                  <a:lnTo>
                    <a:pt x="74868" y="68035"/>
                  </a:lnTo>
                  <a:lnTo>
                    <a:pt x="75003" y="67313"/>
                  </a:lnTo>
                  <a:lnTo>
                    <a:pt x="75140" y="66592"/>
                  </a:lnTo>
                  <a:lnTo>
                    <a:pt x="75280" y="65870"/>
                  </a:lnTo>
                  <a:lnTo>
                    <a:pt x="88086" y="0"/>
                  </a:lnTo>
                  <a:lnTo>
                    <a:pt x="100256" y="0"/>
                  </a:lnTo>
                  <a:lnTo>
                    <a:pt x="80940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6291922" y="3581614"/>
              <a:ext cx="84053" cy="99690"/>
            </a:xfrm>
            <a:custGeom>
              <a:avLst/>
              <a:pathLst>
                <a:path w="84053" h="99690">
                  <a:moveTo>
                    <a:pt x="47687" y="11037"/>
                  </a:moveTo>
                  <a:lnTo>
                    <a:pt x="30423" y="99690"/>
                  </a:lnTo>
                  <a:lnTo>
                    <a:pt x="16980" y="99690"/>
                  </a:lnTo>
                  <a:lnTo>
                    <a:pt x="34244" y="11037"/>
                  </a:lnTo>
                  <a:lnTo>
                    <a:pt x="0" y="11037"/>
                  </a:lnTo>
                  <a:lnTo>
                    <a:pt x="2122" y="0"/>
                  </a:lnTo>
                  <a:lnTo>
                    <a:pt x="84053" y="0"/>
                  </a:lnTo>
                  <a:lnTo>
                    <a:pt x="81931" y="110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371872" y="3581614"/>
              <a:ext cx="93534" cy="99690"/>
            </a:xfrm>
            <a:custGeom>
              <a:avLst/>
              <a:pathLst>
                <a:path w="93534" h="99690">
                  <a:moveTo>
                    <a:pt x="0" y="99690"/>
                  </a:moveTo>
                  <a:lnTo>
                    <a:pt x="19315" y="0"/>
                  </a:lnTo>
                  <a:lnTo>
                    <a:pt x="93534" y="0"/>
                  </a:lnTo>
                  <a:lnTo>
                    <a:pt x="91412" y="11037"/>
                  </a:lnTo>
                  <a:lnTo>
                    <a:pt x="30706" y="11037"/>
                  </a:lnTo>
                  <a:lnTo>
                    <a:pt x="24480" y="43017"/>
                  </a:lnTo>
                  <a:lnTo>
                    <a:pt x="80940" y="43017"/>
                  </a:lnTo>
                  <a:lnTo>
                    <a:pt x="78818" y="53913"/>
                  </a:lnTo>
                  <a:lnTo>
                    <a:pt x="22357" y="53913"/>
                  </a:lnTo>
                  <a:lnTo>
                    <a:pt x="15636" y="88652"/>
                  </a:lnTo>
                  <a:lnTo>
                    <a:pt x="79242" y="88652"/>
                  </a:lnTo>
                  <a:lnTo>
                    <a:pt x="77120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6468520" y="3581614"/>
              <a:ext cx="95728" cy="99690"/>
            </a:xfrm>
            <a:custGeom>
              <a:avLst/>
              <a:pathLst>
                <a:path w="95728" h="99690">
                  <a:moveTo>
                    <a:pt x="69903" y="99690"/>
                  </a:moveTo>
                  <a:lnTo>
                    <a:pt x="52710" y="58300"/>
                  </a:lnTo>
                  <a:lnTo>
                    <a:pt x="21508" y="58300"/>
                  </a:lnTo>
                  <a:lnTo>
                    <a:pt x="13513" y="99690"/>
                  </a:lnTo>
                  <a:lnTo>
                    <a:pt x="0" y="99690"/>
                  </a:lnTo>
                  <a:lnTo>
                    <a:pt x="19315" y="0"/>
                  </a:lnTo>
                  <a:lnTo>
                    <a:pt x="62615" y="0"/>
                  </a:lnTo>
                  <a:lnTo>
                    <a:pt x="64074" y="18"/>
                  </a:lnTo>
                  <a:lnTo>
                    <a:pt x="65508" y="73"/>
                  </a:lnTo>
                  <a:lnTo>
                    <a:pt x="66916" y="165"/>
                  </a:lnTo>
                  <a:lnTo>
                    <a:pt x="68298" y="294"/>
                  </a:lnTo>
                  <a:lnTo>
                    <a:pt x="69655" y="459"/>
                  </a:lnTo>
                  <a:lnTo>
                    <a:pt x="70987" y="662"/>
                  </a:lnTo>
                  <a:lnTo>
                    <a:pt x="72293" y="901"/>
                  </a:lnTo>
                  <a:lnTo>
                    <a:pt x="73574" y="1177"/>
                  </a:lnTo>
                  <a:lnTo>
                    <a:pt x="74829" y="1490"/>
                  </a:lnTo>
                  <a:lnTo>
                    <a:pt x="76058" y="1839"/>
                  </a:lnTo>
                  <a:lnTo>
                    <a:pt x="77258" y="2209"/>
                  </a:lnTo>
                  <a:lnTo>
                    <a:pt x="78422" y="2612"/>
                  </a:lnTo>
                  <a:lnTo>
                    <a:pt x="79550" y="3047"/>
                  </a:lnTo>
                  <a:lnTo>
                    <a:pt x="80643" y="3514"/>
                  </a:lnTo>
                  <a:lnTo>
                    <a:pt x="81701" y="4015"/>
                  </a:lnTo>
                  <a:lnTo>
                    <a:pt x="82723" y="4547"/>
                  </a:lnTo>
                  <a:lnTo>
                    <a:pt x="83710" y="5113"/>
                  </a:lnTo>
                  <a:lnTo>
                    <a:pt x="84662" y="5711"/>
                  </a:lnTo>
                  <a:lnTo>
                    <a:pt x="85578" y="6341"/>
                  </a:lnTo>
                  <a:lnTo>
                    <a:pt x="86459" y="7004"/>
                  </a:lnTo>
                  <a:lnTo>
                    <a:pt x="87317" y="7698"/>
                  </a:lnTo>
                  <a:lnTo>
                    <a:pt x="88135" y="8422"/>
                  </a:lnTo>
                  <a:lnTo>
                    <a:pt x="88913" y="9175"/>
                  </a:lnTo>
                  <a:lnTo>
                    <a:pt x="89651" y="9959"/>
                  </a:lnTo>
                  <a:lnTo>
                    <a:pt x="90350" y="10772"/>
                  </a:lnTo>
                  <a:lnTo>
                    <a:pt x="91010" y="11614"/>
                  </a:lnTo>
                  <a:lnTo>
                    <a:pt x="91630" y="12487"/>
                  </a:lnTo>
                  <a:lnTo>
                    <a:pt x="92210" y="13389"/>
                  </a:lnTo>
                  <a:lnTo>
                    <a:pt x="92750" y="14321"/>
                  </a:lnTo>
                  <a:lnTo>
                    <a:pt x="93251" y="15282"/>
                  </a:lnTo>
                  <a:lnTo>
                    <a:pt x="93722" y="16257"/>
                  </a:lnTo>
                  <a:lnTo>
                    <a:pt x="94143" y="17257"/>
                  </a:lnTo>
                  <a:lnTo>
                    <a:pt x="94514" y="18283"/>
                  </a:lnTo>
                  <a:lnTo>
                    <a:pt x="94836" y="19335"/>
                  </a:lnTo>
                  <a:lnTo>
                    <a:pt x="95109" y="20412"/>
                  </a:lnTo>
                  <a:lnTo>
                    <a:pt x="95331" y="21514"/>
                  </a:lnTo>
                  <a:lnTo>
                    <a:pt x="95505" y="22642"/>
                  </a:lnTo>
                  <a:lnTo>
                    <a:pt x="95629" y="23795"/>
                  </a:lnTo>
                  <a:lnTo>
                    <a:pt x="95703" y="24974"/>
                  </a:lnTo>
                  <a:lnTo>
                    <a:pt x="95728" y="26178"/>
                  </a:lnTo>
                  <a:lnTo>
                    <a:pt x="95651" y="28783"/>
                  </a:lnTo>
                  <a:lnTo>
                    <a:pt x="95422" y="31278"/>
                  </a:lnTo>
                  <a:lnTo>
                    <a:pt x="95040" y="33662"/>
                  </a:lnTo>
                  <a:lnTo>
                    <a:pt x="94505" y="35936"/>
                  </a:lnTo>
                  <a:lnTo>
                    <a:pt x="93817" y="38100"/>
                  </a:lnTo>
                  <a:lnTo>
                    <a:pt x="92977" y="40153"/>
                  </a:lnTo>
                  <a:lnTo>
                    <a:pt x="91983" y="42096"/>
                  </a:lnTo>
                  <a:lnTo>
                    <a:pt x="90837" y="43928"/>
                  </a:lnTo>
                  <a:lnTo>
                    <a:pt x="89538" y="45650"/>
                  </a:lnTo>
                  <a:lnTo>
                    <a:pt x="88086" y="47262"/>
                  </a:lnTo>
                  <a:lnTo>
                    <a:pt x="86485" y="48761"/>
                  </a:lnTo>
                  <a:lnTo>
                    <a:pt x="84738" y="50146"/>
                  </a:lnTo>
                  <a:lnTo>
                    <a:pt x="82846" y="51416"/>
                  </a:lnTo>
                  <a:lnTo>
                    <a:pt x="80807" y="52571"/>
                  </a:lnTo>
                  <a:lnTo>
                    <a:pt x="78623" y="53612"/>
                  </a:lnTo>
                  <a:lnTo>
                    <a:pt x="76293" y="54538"/>
                  </a:lnTo>
                  <a:lnTo>
                    <a:pt x="73818" y="55350"/>
                  </a:lnTo>
                  <a:lnTo>
                    <a:pt x="71196" y="56047"/>
                  </a:lnTo>
                  <a:lnTo>
                    <a:pt x="68429" y="56629"/>
                  </a:lnTo>
                  <a:lnTo>
                    <a:pt x="65516" y="57097"/>
                  </a:lnTo>
                  <a:lnTo>
                    <a:pt x="84478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492151" y="3592439"/>
              <a:ext cx="58370" cy="36791"/>
            </a:xfrm>
            <a:custGeom>
              <a:avLst/>
              <a:pathLst>
                <a:path w="58370" h="36791">
                  <a:moveTo>
                    <a:pt x="32546" y="36791"/>
                  </a:moveTo>
                  <a:lnTo>
                    <a:pt x="35044" y="36738"/>
                  </a:lnTo>
                  <a:lnTo>
                    <a:pt x="37416" y="36579"/>
                  </a:lnTo>
                  <a:lnTo>
                    <a:pt x="39663" y="36313"/>
                  </a:lnTo>
                  <a:lnTo>
                    <a:pt x="41783" y="35942"/>
                  </a:lnTo>
                  <a:lnTo>
                    <a:pt x="43778" y="35464"/>
                  </a:lnTo>
                  <a:lnTo>
                    <a:pt x="45646" y="34880"/>
                  </a:lnTo>
                  <a:lnTo>
                    <a:pt x="47389" y="34191"/>
                  </a:lnTo>
                  <a:lnTo>
                    <a:pt x="49006" y="33395"/>
                  </a:lnTo>
                  <a:lnTo>
                    <a:pt x="50496" y="32493"/>
                  </a:lnTo>
                  <a:lnTo>
                    <a:pt x="51861" y="31484"/>
                  </a:lnTo>
                  <a:lnTo>
                    <a:pt x="53098" y="30366"/>
                  </a:lnTo>
                  <a:lnTo>
                    <a:pt x="54204" y="29161"/>
                  </a:lnTo>
                  <a:lnTo>
                    <a:pt x="55181" y="27870"/>
                  </a:lnTo>
                  <a:lnTo>
                    <a:pt x="56027" y="26492"/>
                  </a:lnTo>
                  <a:lnTo>
                    <a:pt x="56743" y="25028"/>
                  </a:lnTo>
                  <a:lnTo>
                    <a:pt x="57329" y="23478"/>
                  </a:lnTo>
                  <a:lnTo>
                    <a:pt x="57785" y="21842"/>
                  </a:lnTo>
                  <a:lnTo>
                    <a:pt x="58110" y="20119"/>
                  </a:lnTo>
                  <a:lnTo>
                    <a:pt x="58305" y="18310"/>
                  </a:lnTo>
                  <a:lnTo>
                    <a:pt x="58370" y="16414"/>
                  </a:lnTo>
                  <a:lnTo>
                    <a:pt x="58317" y="14866"/>
                  </a:lnTo>
                  <a:lnTo>
                    <a:pt x="58158" y="13392"/>
                  </a:lnTo>
                  <a:lnTo>
                    <a:pt x="57893" y="11991"/>
                  </a:lnTo>
                  <a:lnTo>
                    <a:pt x="57521" y="10663"/>
                  </a:lnTo>
                  <a:lnTo>
                    <a:pt x="57044" y="9410"/>
                  </a:lnTo>
                  <a:lnTo>
                    <a:pt x="56460" y="8229"/>
                  </a:lnTo>
                  <a:lnTo>
                    <a:pt x="55770" y="7123"/>
                  </a:lnTo>
                  <a:lnTo>
                    <a:pt x="54974" y="6090"/>
                  </a:lnTo>
                  <a:lnTo>
                    <a:pt x="54072" y="5130"/>
                  </a:lnTo>
                  <a:lnTo>
                    <a:pt x="53064" y="4245"/>
                  </a:lnTo>
                  <a:lnTo>
                    <a:pt x="51964" y="3438"/>
                  </a:lnTo>
                  <a:lnTo>
                    <a:pt x="50760" y="2716"/>
                  </a:lnTo>
                  <a:lnTo>
                    <a:pt x="49451" y="2080"/>
                  </a:lnTo>
                  <a:lnTo>
                    <a:pt x="48038" y="1528"/>
                  </a:lnTo>
                  <a:lnTo>
                    <a:pt x="46519" y="1061"/>
                  </a:lnTo>
                  <a:lnTo>
                    <a:pt x="44896" y="679"/>
                  </a:lnTo>
                  <a:lnTo>
                    <a:pt x="43168" y="382"/>
                  </a:lnTo>
                  <a:lnTo>
                    <a:pt x="41336" y="169"/>
                  </a:lnTo>
                  <a:lnTo>
                    <a:pt x="39399" y="42"/>
                  </a:lnTo>
                  <a:lnTo>
                    <a:pt x="37357" y="0"/>
                  </a:lnTo>
                  <a:lnTo>
                    <a:pt x="7146" y="0"/>
                  </a:lnTo>
                  <a:lnTo>
                    <a:pt x="0" y="367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76559" y="3580128"/>
              <a:ext cx="100822" cy="102591"/>
            </a:xfrm>
            <a:custGeom>
              <a:avLst/>
              <a:pathLst>
                <a:path w="100822" h="102591">
                  <a:moveTo>
                    <a:pt x="58512" y="0"/>
                  </a:moveTo>
                  <a:lnTo>
                    <a:pt x="60526" y="30"/>
                  </a:lnTo>
                  <a:lnTo>
                    <a:pt x="62494" y="121"/>
                  </a:lnTo>
                  <a:lnTo>
                    <a:pt x="64415" y="273"/>
                  </a:lnTo>
                  <a:lnTo>
                    <a:pt x="66289" y="486"/>
                  </a:lnTo>
                  <a:lnTo>
                    <a:pt x="68116" y="760"/>
                  </a:lnTo>
                  <a:lnTo>
                    <a:pt x="69897" y="1095"/>
                  </a:lnTo>
                  <a:lnTo>
                    <a:pt x="71631" y="1490"/>
                  </a:lnTo>
                  <a:lnTo>
                    <a:pt x="73319" y="1947"/>
                  </a:lnTo>
                  <a:lnTo>
                    <a:pt x="74960" y="2464"/>
                  </a:lnTo>
                  <a:lnTo>
                    <a:pt x="76554" y="3042"/>
                  </a:lnTo>
                  <a:lnTo>
                    <a:pt x="78100" y="3661"/>
                  </a:lnTo>
                  <a:lnTo>
                    <a:pt x="79596" y="4330"/>
                  </a:lnTo>
                  <a:lnTo>
                    <a:pt x="81043" y="5048"/>
                  </a:lnTo>
                  <a:lnTo>
                    <a:pt x="82440" y="5815"/>
                  </a:lnTo>
                  <a:lnTo>
                    <a:pt x="83788" y="6633"/>
                  </a:lnTo>
                  <a:lnTo>
                    <a:pt x="85086" y="7499"/>
                  </a:lnTo>
                  <a:lnTo>
                    <a:pt x="86335" y="8416"/>
                  </a:lnTo>
                  <a:lnTo>
                    <a:pt x="87535" y="9381"/>
                  </a:lnTo>
                  <a:lnTo>
                    <a:pt x="88684" y="10397"/>
                  </a:lnTo>
                  <a:lnTo>
                    <a:pt x="89784" y="11461"/>
                  </a:lnTo>
                  <a:lnTo>
                    <a:pt x="90847" y="12572"/>
                  </a:lnTo>
                  <a:lnTo>
                    <a:pt x="91856" y="13723"/>
                  </a:lnTo>
                  <a:lnTo>
                    <a:pt x="92811" y="14915"/>
                  </a:lnTo>
                  <a:lnTo>
                    <a:pt x="93713" y="16148"/>
                  </a:lnTo>
                  <a:lnTo>
                    <a:pt x="94560" y="17422"/>
                  </a:lnTo>
                  <a:lnTo>
                    <a:pt x="95354" y="18738"/>
                  </a:lnTo>
                  <a:lnTo>
                    <a:pt x="96094" y="20094"/>
                  </a:lnTo>
                  <a:lnTo>
                    <a:pt x="96780" y="21491"/>
                  </a:lnTo>
                  <a:lnTo>
                    <a:pt x="97413" y="22930"/>
                  </a:lnTo>
                  <a:lnTo>
                    <a:pt x="97992" y="24409"/>
                  </a:lnTo>
                  <a:lnTo>
                    <a:pt x="98529" y="25925"/>
                  </a:lnTo>
                  <a:lnTo>
                    <a:pt x="99011" y="27471"/>
                  </a:lnTo>
                  <a:lnTo>
                    <a:pt x="99435" y="29049"/>
                  </a:lnTo>
                  <a:lnTo>
                    <a:pt x="99803" y="30658"/>
                  </a:lnTo>
                  <a:lnTo>
                    <a:pt x="100114" y="32298"/>
                  </a:lnTo>
                  <a:lnTo>
                    <a:pt x="100369" y="33969"/>
                  </a:lnTo>
                  <a:lnTo>
                    <a:pt x="100567" y="35672"/>
                  </a:lnTo>
                  <a:lnTo>
                    <a:pt x="100709" y="37405"/>
                  </a:lnTo>
                  <a:lnTo>
                    <a:pt x="100794" y="39170"/>
                  </a:lnTo>
                  <a:lnTo>
                    <a:pt x="100822" y="40965"/>
                  </a:lnTo>
                  <a:lnTo>
                    <a:pt x="100805" y="41661"/>
                  </a:lnTo>
                  <a:lnTo>
                    <a:pt x="100782" y="42363"/>
                  </a:lnTo>
                  <a:lnTo>
                    <a:pt x="100754" y="43071"/>
                  </a:lnTo>
                  <a:lnTo>
                    <a:pt x="100720" y="43784"/>
                  </a:lnTo>
                  <a:lnTo>
                    <a:pt x="100680" y="44503"/>
                  </a:lnTo>
                  <a:lnTo>
                    <a:pt x="100635" y="45227"/>
                  </a:lnTo>
                  <a:lnTo>
                    <a:pt x="100584" y="45958"/>
                  </a:lnTo>
                  <a:lnTo>
                    <a:pt x="100528" y="46693"/>
                  </a:lnTo>
                  <a:lnTo>
                    <a:pt x="100465" y="47435"/>
                  </a:lnTo>
                  <a:lnTo>
                    <a:pt x="100397" y="48182"/>
                  </a:lnTo>
                  <a:lnTo>
                    <a:pt x="100336" y="48915"/>
                  </a:lnTo>
                  <a:lnTo>
                    <a:pt x="100267" y="49642"/>
                  </a:lnTo>
                  <a:lnTo>
                    <a:pt x="100189" y="50364"/>
                  </a:lnTo>
                  <a:lnTo>
                    <a:pt x="100103" y="51080"/>
                  </a:lnTo>
                  <a:lnTo>
                    <a:pt x="100008" y="51790"/>
                  </a:lnTo>
                  <a:lnTo>
                    <a:pt x="99905" y="52495"/>
                  </a:lnTo>
                  <a:lnTo>
                    <a:pt x="99793" y="53194"/>
                  </a:lnTo>
                  <a:lnTo>
                    <a:pt x="99673" y="53887"/>
                  </a:lnTo>
                  <a:lnTo>
                    <a:pt x="99544" y="54575"/>
                  </a:lnTo>
                  <a:lnTo>
                    <a:pt x="99407" y="55257"/>
                  </a:lnTo>
                  <a:lnTo>
                    <a:pt x="98953" y="57415"/>
                  </a:lnTo>
                  <a:lnTo>
                    <a:pt x="98442" y="59531"/>
                  </a:lnTo>
                  <a:lnTo>
                    <a:pt x="97872" y="61604"/>
                  </a:lnTo>
                  <a:lnTo>
                    <a:pt x="97245" y="63634"/>
                  </a:lnTo>
                  <a:lnTo>
                    <a:pt x="96559" y="65622"/>
                  </a:lnTo>
                  <a:lnTo>
                    <a:pt x="95815" y="67568"/>
                  </a:lnTo>
                  <a:lnTo>
                    <a:pt x="95014" y="69471"/>
                  </a:lnTo>
                  <a:lnTo>
                    <a:pt x="94154" y="71332"/>
                  </a:lnTo>
                  <a:lnTo>
                    <a:pt x="93236" y="73151"/>
                  </a:lnTo>
                  <a:lnTo>
                    <a:pt x="92261" y="74926"/>
                  </a:lnTo>
                  <a:lnTo>
                    <a:pt x="91232" y="76641"/>
                  </a:lnTo>
                  <a:lnTo>
                    <a:pt x="90155" y="78306"/>
                  </a:lnTo>
                  <a:lnTo>
                    <a:pt x="89030" y="79919"/>
                  </a:lnTo>
                  <a:lnTo>
                    <a:pt x="87857" y="81481"/>
                  </a:lnTo>
                  <a:lnTo>
                    <a:pt x="86636" y="82992"/>
                  </a:lnTo>
                  <a:lnTo>
                    <a:pt x="85367" y="84453"/>
                  </a:lnTo>
                  <a:lnTo>
                    <a:pt x="84049" y="85862"/>
                  </a:lnTo>
                  <a:lnTo>
                    <a:pt x="82684" y="87220"/>
                  </a:lnTo>
                  <a:lnTo>
                    <a:pt x="81270" y="88528"/>
                  </a:lnTo>
                  <a:lnTo>
                    <a:pt x="79808" y="89784"/>
                  </a:lnTo>
                  <a:lnTo>
                    <a:pt x="78315" y="90987"/>
                  </a:lnTo>
                  <a:lnTo>
                    <a:pt x="76777" y="92133"/>
                  </a:lnTo>
                  <a:lnTo>
                    <a:pt x="75196" y="93223"/>
                  </a:lnTo>
                  <a:lnTo>
                    <a:pt x="73571" y="94256"/>
                  </a:lnTo>
                  <a:lnTo>
                    <a:pt x="71902" y="95232"/>
                  </a:lnTo>
                  <a:lnTo>
                    <a:pt x="70189" y="96152"/>
                  </a:lnTo>
                  <a:lnTo>
                    <a:pt x="68432" y="97015"/>
                  </a:lnTo>
                  <a:lnTo>
                    <a:pt x="66631" y="97822"/>
                  </a:lnTo>
                  <a:lnTo>
                    <a:pt x="64787" y="98572"/>
                  </a:lnTo>
                  <a:lnTo>
                    <a:pt x="62898" y="99265"/>
                  </a:lnTo>
                  <a:lnTo>
                    <a:pt x="60986" y="99897"/>
                  </a:lnTo>
                  <a:lnTo>
                    <a:pt x="59041" y="100462"/>
                  </a:lnTo>
                  <a:lnTo>
                    <a:pt x="57064" y="100961"/>
                  </a:lnTo>
                  <a:lnTo>
                    <a:pt x="55053" y="101394"/>
                  </a:lnTo>
                  <a:lnTo>
                    <a:pt x="53011" y="101759"/>
                  </a:lnTo>
                  <a:lnTo>
                    <a:pt x="50936" y="102059"/>
                  </a:lnTo>
                  <a:lnTo>
                    <a:pt x="48828" y="102291"/>
                  </a:lnTo>
                  <a:lnTo>
                    <a:pt x="46688" y="102458"/>
                  </a:lnTo>
                  <a:lnTo>
                    <a:pt x="44515" y="102557"/>
                  </a:lnTo>
                  <a:lnTo>
                    <a:pt x="42310" y="102591"/>
                  </a:lnTo>
                  <a:lnTo>
                    <a:pt x="40214" y="102560"/>
                  </a:lnTo>
                  <a:lnTo>
                    <a:pt x="38172" y="102469"/>
                  </a:lnTo>
                  <a:lnTo>
                    <a:pt x="36184" y="102317"/>
                  </a:lnTo>
                  <a:lnTo>
                    <a:pt x="34249" y="102104"/>
                  </a:lnTo>
                  <a:lnTo>
                    <a:pt x="32369" y="101830"/>
                  </a:lnTo>
                  <a:lnTo>
                    <a:pt x="30542" y="101495"/>
                  </a:lnTo>
                  <a:lnTo>
                    <a:pt x="28769" y="101100"/>
                  </a:lnTo>
                  <a:lnTo>
                    <a:pt x="27050" y="100644"/>
                  </a:lnTo>
                  <a:lnTo>
                    <a:pt x="25384" y="100126"/>
                  </a:lnTo>
                  <a:lnTo>
                    <a:pt x="23772" y="99548"/>
                  </a:lnTo>
                  <a:lnTo>
                    <a:pt x="22214" y="98902"/>
                  </a:lnTo>
                  <a:lnTo>
                    <a:pt x="20707" y="98207"/>
                  </a:lnTo>
                  <a:lnTo>
                    <a:pt x="19253" y="97464"/>
                  </a:lnTo>
                  <a:lnTo>
                    <a:pt x="17852" y="96673"/>
                  </a:lnTo>
                  <a:lnTo>
                    <a:pt x="16503" y="95834"/>
                  </a:lnTo>
                  <a:lnTo>
                    <a:pt x="15206" y="94947"/>
                  </a:lnTo>
                  <a:lnTo>
                    <a:pt x="13961" y="94011"/>
                  </a:lnTo>
                  <a:lnTo>
                    <a:pt x="12769" y="93028"/>
                  </a:lnTo>
                  <a:lnTo>
                    <a:pt x="11629" y="91996"/>
                  </a:lnTo>
                  <a:lnTo>
                    <a:pt x="10542" y="90916"/>
                  </a:lnTo>
                  <a:lnTo>
                    <a:pt x="9520" y="89777"/>
                  </a:lnTo>
                  <a:lnTo>
                    <a:pt x="8549" y="88596"/>
                  </a:lnTo>
                  <a:lnTo>
                    <a:pt x="7629" y="87372"/>
                  </a:lnTo>
                  <a:lnTo>
                    <a:pt x="6761" y="86105"/>
                  </a:lnTo>
                  <a:lnTo>
                    <a:pt x="5943" y="84796"/>
                  </a:lnTo>
                  <a:lnTo>
                    <a:pt x="5176" y="83445"/>
                  </a:lnTo>
                  <a:lnTo>
                    <a:pt x="4460" y="82051"/>
                  </a:lnTo>
                  <a:lnTo>
                    <a:pt x="3795" y="80615"/>
                  </a:lnTo>
                  <a:lnTo>
                    <a:pt x="3181" y="79136"/>
                  </a:lnTo>
                  <a:lnTo>
                    <a:pt x="2617" y="77615"/>
                  </a:lnTo>
                  <a:lnTo>
                    <a:pt x="2120" y="76057"/>
                  </a:lnTo>
                  <a:lnTo>
                    <a:pt x="1675" y="74468"/>
                  </a:lnTo>
                  <a:lnTo>
                    <a:pt x="1282" y="72848"/>
                  </a:lnTo>
                  <a:lnTo>
                    <a:pt x="942" y="71196"/>
                  </a:lnTo>
                  <a:lnTo>
                    <a:pt x="654" y="69514"/>
                  </a:lnTo>
                  <a:lnTo>
                    <a:pt x="418" y="67800"/>
                  </a:lnTo>
                  <a:lnTo>
                    <a:pt x="235" y="66055"/>
                  </a:lnTo>
                  <a:lnTo>
                    <a:pt x="104" y="64280"/>
                  </a:lnTo>
                  <a:lnTo>
                    <a:pt x="26" y="62473"/>
                  </a:lnTo>
                  <a:lnTo>
                    <a:pt x="0" y="60634"/>
                  </a:lnTo>
                  <a:lnTo>
                    <a:pt x="2" y="59982"/>
                  </a:lnTo>
                  <a:lnTo>
                    <a:pt x="11" y="59327"/>
                  </a:lnTo>
                  <a:lnTo>
                    <a:pt x="25" y="58669"/>
                  </a:lnTo>
                  <a:lnTo>
                    <a:pt x="45" y="58008"/>
                  </a:lnTo>
                  <a:lnTo>
                    <a:pt x="70" y="57344"/>
                  </a:lnTo>
                  <a:lnTo>
                    <a:pt x="101" y="56678"/>
                  </a:lnTo>
                  <a:lnTo>
                    <a:pt x="138" y="56009"/>
                  </a:lnTo>
                  <a:lnTo>
                    <a:pt x="181" y="55336"/>
                  </a:lnTo>
                  <a:lnTo>
                    <a:pt x="229" y="54661"/>
                  </a:lnTo>
                  <a:lnTo>
                    <a:pt x="283" y="53984"/>
                  </a:lnTo>
                  <a:lnTo>
                    <a:pt x="357" y="53304"/>
                  </a:lnTo>
                  <a:lnTo>
                    <a:pt x="438" y="52622"/>
                  </a:lnTo>
                  <a:lnTo>
                    <a:pt x="527" y="51940"/>
                  </a:lnTo>
                  <a:lnTo>
                    <a:pt x="622" y="51255"/>
                  </a:lnTo>
                  <a:lnTo>
                    <a:pt x="725" y="50570"/>
                  </a:lnTo>
                  <a:lnTo>
                    <a:pt x="834" y="49883"/>
                  </a:lnTo>
                  <a:lnTo>
                    <a:pt x="951" y="49194"/>
                  </a:lnTo>
                  <a:lnTo>
                    <a:pt x="1075" y="48505"/>
                  </a:lnTo>
                  <a:lnTo>
                    <a:pt x="1206" y="47813"/>
                  </a:lnTo>
                  <a:lnTo>
                    <a:pt x="1344" y="47121"/>
                  </a:lnTo>
                  <a:lnTo>
                    <a:pt x="1797" y="45017"/>
                  </a:lnTo>
                  <a:lnTo>
                    <a:pt x="2306" y="42952"/>
                  </a:lnTo>
                  <a:lnTo>
                    <a:pt x="2872" y="40925"/>
                  </a:lnTo>
                  <a:lnTo>
                    <a:pt x="3495" y="38936"/>
                  </a:lnTo>
                  <a:lnTo>
                    <a:pt x="4174" y="36985"/>
                  </a:lnTo>
                  <a:lnTo>
                    <a:pt x="4910" y="35073"/>
                  </a:lnTo>
                  <a:lnTo>
                    <a:pt x="5702" y="33199"/>
                  </a:lnTo>
                  <a:lnTo>
                    <a:pt x="6551" y="31363"/>
                  </a:lnTo>
                  <a:lnTo>
                    <a:pt x="7457" y="29565"/>
                  </a:lnTo>
                  <a:lnTo>
                    <a:pt x="8419" y="27805"/>
                  </a:lnTo>
                  <a:lnTo>
                    <a:pt x="9434" y="26090"/>
                  </a:lnTo>
                  <a:lnTo>
                    <a:pt x="10496" y="24426"/>
                  </a:lnTo>
                  <a:lnTo>
                    <a:pt x="11607" y="22813"/>
                  </a:lnTo>
                  <a:lnTo>
                    <a:pt x="12766" y="21251"/>
                  </a:lnTo>
                  <a:lnTo>
                    <a:pt x="13973" y="19739"/>
                  </a:lnTo>
                  <a:lnTo>
                    <a:pt x="15228" y="18279"/>
                  </a:lnTo>
                  <a:lnTo>
                    <a:pt x="16532" y="16870"/>
                  </a:lnTo>
                  <a:lnTo>
                    <a:pt x="17883" y="15511"/>
                  </a:lnTo>
                  <a:lnTo>
                    <a:pt x="19282" y="14204"/>
                  </a:lnTo>
                  <a:lnTo>
                    <a:pt x="20730" y="12947"/>
                  </a:lnTo>
                  <a:lnTo>
                    <a:pt x="22237" y="11731"/>
                  </a:lnTo>
                  <a:lnTo>
                    <a:pt x="23786" y="10573"/>
                  </a:lnTo>
                  <a:lnTo>
                    <a:pt x="25378" y="9473"/>
                  </a:lnTo>
                  <a:lnTo>
                    <a:pt x="27013" y="8430"/>
                  </a:lnTo>
                  <a:lnTo>
                    <a:pt x="28690" y="7446"/>
                  </a:lnTo>
                  <a:lnTo>
                    <a:pt x="30409" y="6520"/>
                  </a:lnTo>
                  <a:lnTo>
                    <a:pt x="32171" y="5652"/>
                  </a:lnTo>
                  <a:lnTo>
                    <a:pt x="33975" y="4842"/>
                  </a:lnTo>
                  <a:lnTo>
                    <a:pt x="35822" y="4090"/>
                  </a:lnTo>
                  <a:lnTo>
                    <a:pt x="37711" y="3396"/>
                  </a:lnTo>
                  <a:lnTo>
                    <a:pt x="39638" y="2750"/>
                  </a:lnTo>
                  <a:lnTo>
                    <a:pt x="41599" y="2173"/>
                  </a:lnTo>
                  <a:lnTo>
                    <a:pt x="43594" y="1664"/>
                  </a:lnTo>
                  <a:lnTo>
                    <a:pt x="45624" y="1222"/>
                  </a:lnTo>
                  <a:lnTo>
                    <a:pt x="47687" y="849"/>
                  </a:lnTo>
                  <a:lnTo>
                    <a:pt x="49784" y="543"/>
                  </a:lnTo>
                  <a:lnTo>
                    <a:pt x="51915" y="305"/>
                  </a:lnTo>
                  <a:lnTo>
                    <a:pt x="54080" y="135"/>
                  </a:lnTo>
                  <a:lnTo>
                    <a:pt x="56279" y="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90073" y="3591024"/>
              <a:ext cx="73794" cy="80728"/>
            </a:xfrm>
            <a:custGeom>
              <a:avLst/>
              <a:pathLst>
                <a:path w="73794" h="80728">
                  <a:moveTo>
                    <a:pt x="44361" y="0"/>
                  </a:moveTo>
                  <a:lnTo>
                    <a:pt x="42528" y="26"/>
                  </a:lnTo>
                  <a:lnTo>
                    <a:pt x="40736" y="104"/>
                  </a:lnTo>
                  <a:lnTo>
                    <a:pt x="38985" y="235"/>
                  </a:lnTo>
                  <a:lnTo>
                    <a:pt x="37275" y="418"/>
                  </a:lnTo>
                  <a:lnTo>
                    <a:pt x="35606" y="654"/>
                  </a:lnTo>
                  <a:lnTo>
                    <a:pt x="33978" y="942"/>
                  </a:lnTo>
                  <a:lnTo>
                    <a:pt x="32391" y="1282"/>
                  </a:lnTo>
                  <a:lnTo>
                    <a:pt x="30845" y="1675"/>
                  </a:lnTo>
                  <a:lnTo>
                    <a:pt x="29340" y="2120"/>
                  </a:lnTo>
                  <a:lnTo>
                    <a:pt x="27876" y="2617"/>
                  </a:lnTo>
                  <a:lnTo>
                    <a:pt x="26451" y="3164"/>
                  </a:lnTo>
                  <a:lnTo>
                    <a:pt x="25063" y="3758"/>
                  </a:lnTo>
                  <a:lnTo>
                    <a:pt x="23712" y="4398"/>
                  </a:lnTo>
                  <a:lnTo>
                    <a:pt x="22397" y="5085"/>
                  </a:lnTo>
                  <a:lnTo>
                    <a:pt x="21119" y="5819"/>
                  </a:lnTo>
                  <a:lnTo>
                    <a:pt x="19878" y="6599"/>
                  </a:lnTo>
                  <a:lnTo>
                    <a:pt x="18674" y="7426"/>
                  </a:lnTo>
                  <a:lnTo>
                    <a:pt x="17507" y="8300"/>
                  </a:lnTo>
                  <a:lnTo>
                    <a:pt x="16376" y="9221"/>
                  </a:lnTo>
                  <a:lnTo>
                    <a:pt x="15282" y="10188"/>
                  </a:lnTo>
                  <a:lnTo>
                    <a:pt x="14239" y="11200"/>
                  </a:lnTo>
                  <a:lnTo>
                    <a:pt x="13233" y="12257"/>
                  </a:lnTo>
                  <a:lnTo>
                    <a:pt x="12264" y="13357"/>
                  </a:lnTo>
                  <a:lnTo>
                    <a:pt x="11331" y="14501"/>
                  </a:lnTo>
                  <a:lnTo>
                    <a:pt x="10435" y="15689"/>
                  </a:lnTo>
                  <a:lnTo>
                    <a:pt x="9577" y="16921"/>
                  </a:lnTo>
                  <a:lnTo>
                    <a:pt x="8754" y="18196"/>
                  </a:lnTo>
                  <a:lnTo>
                    <a:pt x="7969" y="19516"/>
                  </a:lnTo>
                  <a:lnTo>
                    <a:pt x="7221" y="20879"/>
                  </a:lnTo>
                  <a:lnTo>
                    <a:pt x="6509" y="22287"/>
                  </a:lnTo>
                  <a:lnTo>
                    <a:pt x="5832" y="23735"/>
                  </a:lnTo>
                  <a:lnTo>
                    <a:pt x="5187" y="25221"/>
                  </a:lnTo>
                  <a:lnTo>
                    <a:pt x="4575" y="26746"/>
                  </a:lnTo>
                  <a:lnTo>
                    <a:pt x="3996" y="28309"/>
                  </a:lnTo>
                  <a:lnTo>
                    <a:pt x="3449" y="29910"/>
                  </a:lnTo>
                  <a:lnTo>
                    <a:pt x="2934" y="31549"/>
                  </a:lnTo>
                  <a:lnTo>
                    <a:pt x="2452" y="33227"/>
                  </a:lnTo>
                  <a:lnTo>
                    <a:pt x="2003" y="34943"/>
                  </a:lnTo>
                  <a:lnTo>
                    <a:pt x="1586" y="36697"/>
                  </a:lnTo>
                  <a:lnTo>
                    <a:pt x="1202" y="38489"/>
                  </a:lnTo>
                  <a:lnTo>
                    <a:pt x="1078" y="39098"/>
                  </a:lnTo>
                  <a:lnTo>
                    <a:pt x="962" y="39709"/>
                  </a:lnTo>
                  <a:lnTo>
                    <a:pt x="852" y="40321"/>
                  </a:lnTo>
                  <a:lnTo>
                    <a:pt x="749" y="40934"/>
                  </a:lnTo>
                  <a:lnTo>
                    <a:pt x="654" y="41549"/>
                  </a:lnTo>
                  <a:lnTo>
                    <a:pt x="566" y="42165"/>
                  </a:lnTo>
                  <a:lnTo>
                    <a:pt x="484" y="42783"/>
                  </a:lnTo>
                  <a:lnTo>
                    <a:pt x="410" y="43402"/>
                  </a:lnTo>
                  <a:lnTo>
                    <a:pt x="343" y="44022"/>
                  </a:lnTo>
                  <a:lnTo>
                    <a:pt x="283" y="44644"/>
                  </a:lnTo>
                  <a:lnTo>
                    <a:pt x="229" y="45250"/>
                  </a:lnTo>
                  <a:lnTo>
                    <a:pt x="181" y="45850"/>
                  </a:lnTo>
                  <a:lnTo>
                    <a:pt x="138" y="46444"/>
                  </a:lnTo>
                  <a:lnTo>
                    <a:pt x="101" y="47033"/>
                  </a:lnTo>
                  <a:lnTo>
                    <a:pt x="70" y="47616"/>
                  </a:lnTo>
                  <a:lnTo>
                    <a:pt x="45" y="48193"/>
                  </a:lnTo>
                  <a:lnTo>
                    <a:pt x="25" y="48765"/>
                  </a:lnTo>
                  <a:lnTo>
                    <a:pt x="11" y="49331"/>
                  </a:lnTo>
                  <a:lnTo>
                    <a:pt x="2" y="49891"/>
                  </a:lnTo>
                  <a:lnTo>
                    <a:pt x="0" y="50446"/>
                  </a:lnTo>
                  <a:lnTo>
                    <a:pt x="19" y="51942"/>
                  </a:lnTo>
                  <a:lnTo>
                    <a:pt x="79" y="53401"/>
                  </a:lnTo>
                  <a:lnTo>
                    <a:pt x="178" y="54823"/>
                  </a:lnTo>
                  <a:lnTo>
                    <a:pt x="316" y="56208"/>
                  </a:lnTo>
                  <a:lnTo>
                    <a:pt x="495" y="57557"/>
                  </a:lnTo>
                  <a:lnTo>
                    <a:pt x="713" y="58868"/>
                  </a:lnTo>
                  <a:lnTo>
                    <a:pt x="970" y="60143"/>
                  </a:lnTo>
                  <a:lnTo>
                    <a:pt x="1267" y="61382"/>
                  </a:lnTo>
                  <a:lnTo>
                    <a:pt x="1604" y="62583"/>
                  </a:lnTo>
                  <a:lnTo>
                    <a:pt x="1981" y="63748"/>
                  </a:lnTo>
                  <a:lnTo>
                    <a:pt x="2394" y="64861"/>
                  </a:lnTo>
                  <a:lnTo>
                    <a:pt x="2844" y="65938"/>
                  </a:lnTo>
                  <a:lnTo>
                    <a:pt x="3328" y="66978"/>
                  </a:lnTo>
                  <a:lnTo>
                    <a:pt x="3848" y="67981"/>
                  </a:lnTo>
                  <a:lnTo>
                    <a:pt x="4404" y="68948"/>
                  </a:lnTo>
                  <a:lnTo>
                    <a:pt x="4995" y="69878"/>
                  </a:lnTo>
                  <a:lnTo>
                    <a:pt x="5621" y="70770"/>
                  </a:lnTo>
                  <a:lnTo>
                    <a:pt x="6282" y="71627"/>
                  </a:lnTo>
                  <a:lnTo>
                    <a:pt x="6979" y="72446"/>
                  </a:lnTo>
                  <a:lnTo>
                    <a:pt x="7712" y="73228"/>
                  </a:lnTo>
                  <a:lnTo>
                    <a:pt x="8492" y="73960"/>
                  </a:lnTo>
                  <a:lnTo>
                    <a:pt x="9305" y="74655"/>
                  </a:lnTo>
                  <a:lnTo>
                    <a:pt x="10150" y="75313"/>
                  </a:lnTo>
                  <a:lnTo>
                    <a:pt x="11028" y="75934"/>
                  </a:lnTo>
                  <a:lnTo>
                    <a:pt x="11939" y="76518"/>
                  </a:lnTo>
                  <a:lnTo>
                    <a:pt x="12882" y="77066"/>
                  </a:lnTo>
                  <a:lnTo>
                    <a:pt x="13858" y="77577"/>
                  </a:lnTo>
                  <a:lnTo>
                    <a:pt x="14866" y="78051"/>
                  </a:lnTo>
                  <a:lnTo>
                    <a:pt x="15907" y="78488"/>
                  </a:lnTo>
                  <a:lnTo>
                    <a:pt x="16980" y="78889"/>
                  </a:lnTo>
                  <a:lnTo>
                    <a:pt x="18098" y="79238"/>
                  </a:lnTo>
                  <a:lnTo>
                    <a:pt x="19244" y="79551"/>
                  </a:lnTo>
                  <a:lnTo>
                    <a:pt x="20419" y="79827"/>
                  </a:lnTo>
                  <a:lnTo>
                    <a:pt x="21621" y="80066"/>
                  </a:lnTo>
                  <a:lnTo>
                    <a:pt x="22853" y="80268"/>
                  </a:lnTo>
                  <a:lnTo>
                    <a:pt x="24112" y="80434"/>
                  </a:lnTo>
                  <a:lnTo>
                    <a:pt x="25400" y="80563"/>
                  </a:lnTo>
                  <a:lnTo>
                    <a:pt x="26716" y="80655"/>
                  </a:lnTo>
                  <a:lnTo>
                    <a:pt x="28060" y="80710"/>
                  </a:lnTo>
                  <a:lnTo>
                    <a:pt x="29433" y="80728"/>
                  </a:lnTo>
                  <a:lnTo>
                    <a:pt x="31279" y="80702"/>
                  </a:lnTo>
                  <a:lnTo>
                    <a:pt x="33083" y="80623"/>
                  </a:lnTo>
                  <a:lnTo>
                    <a:pt x="34845" y="80493"/>
                  </a:lnTo>
                  <a:lnTo>
                    <a:pt x="36564" y="80309"/>
                  </a:lnTo>
                  <a:lnTo>
                    <a:pt x="38241" y="80074"/>
                  </a:lnTo>
                  <a:lnTo>
                    <a:pt x="39876" y="79786"/>
                  </a:lnTo>
                  <a:lnTo>
                    <a:pt x="41468" y="79445"/>
                  </a:lnTo>
                  <a:lnTo>
                    <a:pt x="43017" y="79053"/>
                  </a:lnTo>
                  <a:lnTo>
                    <a:pt x="44524" y="78608"/>
                  </a:lnTo>
                  <a:lnTo>
                    <a:pt x="45989" y="78110"/>
                  </a:lnTo>
                  <a:lnTo>
                    <a:pt x="47426" y="77550"/>
                  </a:lnTo>
                  <a:lnTo>
                    <a:pt x="48824" y="76944"/>
                  </a:lnTo>
                  <a:lnTo>
                    <a:pt x="50183" y="76293"/>
                  </a:lnTo>
                  <a:lnTo>
                    <a:pt x="51502" y="75597"/>
                  </a:lnTo>
                  <a:lnTo>
                    <a:pt x="52781" y="74856"/>
                  </a:lnTo>
                  <a:lnTo>
                    <a:pt x="54020" y="74069"/>
                  </a:lnTo>
                  <a:lnTo>
                    <a:pt x="55220" y="73237"/>
                  </a:lnTo>
                  <a:lnTo>
                    <a:pt x="56381" y="72360"/>
                  </a:lnTo>
                  <a:lnTo>
                    <a:pt x="57501" y="71437"/>
                  </a:lnTo>
                  <a:lnTo>
                    <a:pt x="58583" y="70469"/>
                  </a:lnTo>
                  <a:lnTo>
                    <a:pt x="59625" y="69444"/>
                  </a:lnTo>
                  <a:lnTo>
                    <a:pt x="60632" y="68378"/>
                  </a:lnTo>
                  <a:lnTo>
                    <a:pt x="61601" y="67270"/>
                  </a:lnTo>
                  <a:lnTo>
                    <a:pt x="62533" y="66122"/>
                  </a:lnTo>
                  <a:lnTo>
                    <a:pt x="63429" y="64933"/>
                  </a:lnTo>
                  <a:lnTo>
                    <a:pt x="64288" y="63702"/>
                  </a:lnTo>
                  <a:lnTo>
                    <a:pt x="65110" y="62431"/>
                  </a:lnTo>
                  <a:lnTo>
                    <a:pt x="65896" y="61118"/>
                  </a:lnTo>
                  <a:lnTo>
                    <a:pt x="66644" y="59765"/>
                  </a:lnTo>
                  <a:lnTo>
                    <a:pt x="67356" y="58370"/>
                  </a:lnTo>
                  <a:lnTo>
                    <a:pt x="68046" y="56924"/>
                  </a:lnTo>
                  <a:lnTo>
                    <a:pt x="68700" y="55444"/>
                  </a:lnTo>
                  <a:lnTo>
                    <a:pt x="69319" y="53930"/>
                  </a:lnTo>
                  <a:lnTo>
                    <a:pt x="69903" y="52382"/>
                  </a:lnTo>
                  <a:lnTo>
                    <a:pt x="70451" y="50800"/>
                  </a:lnTo>
                  <a:lnTo>
                    <a:pt x="70964" y="49184"/>
                  </a:lnTo>
                  <a:lnTo>
                    <a:pt x="71442" y="47534"/>
                  </a:lnTo>
                  <a:lnTo>
                    <a:pt x="71884" y="45850"/>
                  </a:lnTo>
                  <a:lnTo>
                    <a:pt x="72291" y="44132"/>
                  </a:lnTo>
                  <a:lnTo>
                    <a:pt x="72662" y="42380"/>
                  </a:lnTo>
                  <a:lnTo>
                    <a:pt x="72785" y="41784"/>
                  </a:lnTo>
                  <a:lnTo>
                    <a:pt x="72900" y="41183"/>
                  </a:lnTo>
                  <a:lnTo>
                    <a:pt x="73006" y="40578"/>
                  </a:lnTo>
                  <a:lnTo>
                    <a:pt x="73104" y="39969"/>
                  </a:lnTo>
                  <a:lnTo>
                    <a:pt x="73193" y="39356"/>
                  </a:lnTo>
                  <a:lnTo>
                    <a:pt x="73274" y="38738"/>
                  </a:lnTo>
                  <a:lnTo>
                    <a:pt x="73346" y="38116"/>
                  </a:lnTo>
                  <a:lnTo>
                    <a:pt x="73409" y="37490"/>
                  </a:lnTo>
                  <a:lnTo>
                    <a:pt x="73465" y="36859"/>
                  </a:lnTo>
                  <a:lnTo>
                    <a:pt x="73511" y="36225"/>
                  </a:lnTo>
                  <a:lnTo>
                    <a:pt x="73565" y="35593"/>
                  </a:lnTo>
                  <a:lnTo>
                    <a:pt x="73613" y="34971"/>
                  </a:lnTo>
                  <a:lnTo>
                    <a:pt x="73656" y="34359"/>
                  </a:lnTo>
                  <a:lnTo>
                    <a:pt x="73692" y="33757"/>
                  </a:lnTo>
                  <a:lnTo>
                    <a:pt x="73724" y="33165"/>
                  </a:lnTo>
                  <a:lnTo>
                    <a:pt x="73749" y="32582"/>
                  </a:lnTo>
                  <a:lnTo>
                    <a:pt x="73769" y="32010"/>
                  </a:lnTo>
                  <a:lnTo>
                    <a:pt x="73783" y="31448"/>
                  </a:lnTo>
                  <a:lnTo>
                    <a:pt x="73792" y="30895"/>
                  </a:lnTo>
                  <a:lnTo>
                    <a:pt x="73794" y="30352"/>
                  </a:lnTo>
                  <a:lnTo>
                    <a:pt x="73774" y="28857"/>
                  </a:lnTo>
                  <a:lnTo>
                    <a:pt x="73712" y="27401"/>
                  </a:lnTo>
                  <a:lnTo>
                    <a:pt x="73610" y="25982"/>
                  </a:lnTo>
                  <a:lnTo>
                    <a:pt x="73466" y="24602"/>
                  </a:lnTo>
                  <a:lnTo>
                    <a:pt x="73281" y="23259"/>
                  </a:lnTo>
                  <a:lnTo>
                    <a:pt x="73056" y="21955"/>
                  </a:lnTo>
                  <a:lnTo>
                    <a:pt x="72789" y="20690"/>
                  </a:lnTo>
                  <a:lnTo>
                    <a:pt x="72481" y="19462"/>
                  </a:lnTo>
                  <a:lnTo>
                    <a:pt x="72132" y="18273"/>
                  </a:lnTo>
                  <a:lnTo>
                    <a:pt x="71743" y="17122"/>
                  </a:lnTo>
                  <a:lnTo>
                    <a:pt x="71315" y="15995"/>
                  </a:lnTo>
                  <a:lnTo>
                    <a:pt x="70851" y="14908"/>
                  </a:lnTo>
                  <a:lnTo>
                    <a:pt x="70352" y="13861"/>
                  </a:lnTo>
                  <a:lnTo>
                    <a:pt x="69818" y="12854"/>
                  </a:lnTo>
                  <a:lnTo>
                    <a:pt x="69249" y="11886"/>
                  </a:lnTo>
                  <a:lnTo>
                    <a:pt x="68644" y="10958"/>
                  </a:lnTo>
                  <a:lnTo>
                    <a:pt x="68003" y="10069"/>
                  </a:lnTo>
                  <a:lnTo>
                    <a:pt x="67328" y="9220"/>
                  </a:lnTo>
                  <a:lnTo>
                    <a:pt x="66617" y="8411"/>
                  </a:lnTo>
                  <a:lnTo>
                    <a:pt x="65870" y="7641"/>
                  </a:lnTo>
                  <a:lnTo>
                    <a:pt x="65090" y="6896"/>
                  </a:lnTo>
                  <a:lnTo>
                    <a:pt x="64277" y="6189"/>
                  </a:lnTo>
                  <a:lnTo>
                    <a:pt x="63431" y="5520"/>
                  </a:lnTo>
                  <a:lnTo>
                    <a:pt x="62553" y="4890"/>
                  </a:lnTo>
                  <a:lnTo>
                    <a:pt x="61643" y="4298"/>
                  </a:lnTo>
                  <a:lnTo>
                    <a:pt x="60700" y="3744"/>
                  </a:lnTo>
                  <a:lnTo>
                    <a:pt x="59724" y="3228"/>
                  </a:lnTo>
                  <a:lnTo>
                    <a:pt x="58716" y="2750"/>
                  </a:lnTo>
                  <a:lnTo>
                    <a:pt x="57675" y="2311"/>
                  </a:lnTo>
                  <a:lnTo>
                    <a:pt x="56602" y="1910"/>
                  </a:lnTo>
                  <a:lnTo>
                    <a:pt x="55498" y="1547"/>
                  </a:lnTo>
                  <a:lnTo>
                    <a:pt x="54369" y="1222"/>
                  </a:lnTo>
                  <a:lnTo>
                    <a:pt x="53212" y="936"/>
                  </a:lnTo>
                  <a:lnTo>
                    <a:pt x="52028" y="687"/>
                  </a:lnTo>
                  <a:lnTo>
                    <a:pt x="50817" y="477"/>
                  </a:lnTo>
                  <a:lnTo>
                    <a:pt x="49580" y="305"/>
                  </a:lnTo>
                  <a:lnTo>
                    <a:pt x="48316" y="171"/>
                  </a:lnTo>
                  <a:lnTo>
                    <a:pt x="47024" y="76"/>
                  </a:lnTo>
                  <a:lnTo>
                    <a:pt x="45706" y="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689409" y="3580128"/>
              <a:ext cx="97426" cy="102591"/>
            </a:xfrm>
            <a:custGeom>
              <a:avLst/>
              <a:pathLst>
                <a:path w="97426" h="102591">
                  <a:moveTo>
                    <a:pt x="88086" y="77332"/>
                  </a:moveTo>
                  <a:lnTo>
                    <a:pt x="87385" y="78359"/>
                  </a:lnTo>
                  <a:lnTo>
                    <a:pt x="86666" y="79375"/>
                  </a:lnTo>
                  <a:lnTo>
                    <a:pt x="85930" y="80380"/>
                  </a:lnTo>
                  <a:lnTo>
                    <a:pt x="85177" y="81373"/>
                  </a:lnTo>
                  <a:lnTo>
                    <a:pt x="84407" y="82355"/>
                  </a:lnTo>
                  <a:lnTo>
                    <a:pt x="83620" y="83326"/>
                  </a:lnTo>
                  <a:lnTo>
                    <a:pt x="82817" y="84286"/>
                  </a:lnTo>
                  <a:lnTo>
                    <a:pt x="81996" y="85234"/>
                  </a:lnTo>
                  <a:lnTo>
                    <a:pt x="81158" y="86170"/>
                  </a:lnTo>
                  <a:lnTo>
                    <a:pt x="80304" y="87096"/>
                  </a:lnTo>
                  <a:lnTo>
                    <a:pt x="79428" y="88004"/>
                  </a:lnTo>
                  <a:lnTo>
                    <a:pt x="78526" y="88890"/>
                  </a:lnTo>
                  <a:lnTo>
                    <a:pt x="77599" y="89753"/>
                  </a:lnTo>
                  <a:lnTo>
                    <a:pt x="76647" y="90594"/>
                  </a:lnTo>
                  <a:lnTo>
                    <a:pt x="75669" y="91412"/>
                  </a:lnTo>
                  <a:lnTo>
                    <a:pt x="74666" y="92207"/>
                  </a:lnTo>
                  <a:lnTo>
                    <a:pt x="73637" y="92980"/>
                  </a:lnTo>
                  <a:lnTo>
                    <a:pt x="72583" y="93730"/>
                  </a:lnTo>
                  <a:lnTo>
                    <a:pt x="71503" y="94457"/>
                  </a:lnTo>
                  <a:lnTo>
                    <a:pt x="70398" y="95162"/>
                  </a:lnTo>
                  <a:lnTo>
                    <a:pt x="69278" y="95827"/>
                  </a:lnTo>
                  <a:lnTo>
                    <a:pt x="68126" y="96466"/>
                  </a:lnTo>
                  <a:lnTo>
                    <a:pt x="66941" y="97078"/>
                  </a:lnTo>
                  <a:lnTo>
                    <a:pt x="65723" y="97663"/>
                  </a:lnTo>
                  <a:lnTo>
                    <a:pt x="64473" y="98222"/>
                  </a:lnTo>
                  <a:lnTo>
                    <a:pt x="63190" y="98753"/>
                  </a:lnTo>
                  <a:lnTo>
                    <a:pt x="61875" y="99258"/>
                  </a:lnTo>
                  <a:lnTo>
                    <a:pt x="60527" y="99735"/>
                  </a:lnTo>
                  <a:lnTo>
                    <a:pt x="59146" y="100186"/>
                  </a:lnTo>
                  <a:lnTo>
                    <a:pt x="57734" y="100610"/>
                  </a:lnTo>
                  <a:lnTo>
                    <a:pt x="56298" y="100986"/>
                  </a:lnTo>
                  <a:lnTo>
                    <a:pt x="54821" y="101323"/>
                  </a:lnTo>
                  <a:lnTo>
                    <a:pt x="53304" y="101620"/>
                  </a:lnTo>
                  <a:lnTo>
                    <a:pt x="51745" y="101877"/>
                  </a:lnTo>
                  <a:lnTo>
                    <a:pt x="50145" y="102095"/>
                  </a:lnTo>
                  <a:lnTo>
                    <a:pt x="48505" y="102274"/>
                  </a:lnTo>
                  <a:lnTo>
                    <a:pt x="46823" y="102412"/>
                  </a:lnTo>
                  <a:lnTo>
                    <a:pt x="45100" y="102511"/>
                  </a:lnTo>
                  <a:lnTo>
                    <a:pt x="43336" y="102571"/>
                  </a:lnTo>
                  <a:lnTo>
                    <a:pt x="41531" y="102591"/>
                  </a:lnTo>
                  <a:lnTo>
                    <a:pt x="39463" y="102558"/>
                  </a:lnTo>
                  <a:lnTo>
                    <a:pt x="37447" y="102460"/>
                  </a:lnTo>
                  <a:lnTo>
                    <a:pt x="35484" y="102298"/>
                  </a:lnTo>
                  <a:lnTo>
                    <a:pt x="33573" y="102070"/>
                  </a:lnTo>
                  <a:lnTo>
                    <a:pt x="31714" y="101777"/>
                  </a:lnTo>
                  <a:lnTo>
                    <a:pt x="29908" y="101419"/>
                  </a:lnTo>
                  <a:lnTo>
                    <a:pt x="28154" y="100996"/>
                  </a:lnTo>
                  <a:lnTo>
                    <a:pt x="26452" y="100508"/>
                  </a:lnTo>
                  <a:lnTo>
                    <a:pt x="24803" y="99954"/>
                  </a:lnTo>
                  <a:lnTo>
                    <a:pt x="23206" y="99336"/>
                  </a:lnTo>
                  <a:lnTo>
                    <a:pt x="21676" y="98662"/>
                  </a:lnTo>
                  <a:lnTo>
                    <a:pt x="20198" y="97941"/>
                  </a:lnTo>
                  <a:lnTo>
                    <a:pt x="18772" y="97173"/>
                  </a:lnTo>
                  <a:lnTo>
                    <a:pt x="17399" y="96359"/>
                  </a:lnTo>
                  <a:lnTo>
                    <a:pt x="16078" y="95498"/>
                  </a:lnTo>
                  <a:lnTo>
                    <a:pt x="14809" y="94590"/>
                  </a:lnTo>
                  <a:lnTo>
                    <a:pt x="13593" y="93636"/>
                  </a:lnTo>
                  <a:lnTo>
                    <a:pt x="12429" y="92634"/>
                  </a:lnTo>
                  <a:lnTo>
                    <a:pt x="11318" y="91587"/>
                  </a:lnTo>
                  <a:lnTo>
                    <a:pt x="10259" y="90492"/>
                  </a:lnTo>
                  <a:lnTo>
                    <a:pt x="9252" y="89341"/>
                  </a:lnTo>
                  <a:lnTo>
                    <a:pt x="8297" y="88151"/>
                  </a:lnTo>
                  <a:lnTo>
                    <a:pt x="7395" y="86924"/>
                  </a:lnTo>
                  <a:lnTo>
                    <a:pt x="6546" y="85658"/>
                  </a:lnTo>
                  <a:lnTo>
                    <a:pt x="5748" y="84354"/>
                  </a:lnTo>
                  <a:lnTo>
                    <a:pt x="5003" y="83012"/>
                  </a:lnTo>
                  <a:lnTo>
                    <a:pt x="4310" y="81632"/>
                  </a:lnTo>
                  <a:lnTo>
                    <a:pt x="3670" y="80213"/>
                  </a:lnTo>
                  <a:lnTo>
                    <a:pt x="3082" y="78756"/>
                  </a:lnTo>
                  <a:lnTo>
                    <a:pt x="2547" y="77261"/>
                  </a:lnTo>
                  <a:lnTo>
                    <a:pt x="2063" y="75722"/>
                  </a:lnTo>
                  <a:lnTo>
                    <a:pt x="1630" y="74162"/>
                  </a:lnTo>
                  <a:lnTo>
                    <a:pt x="1248" y="72581"/>
                  </a:lnTo>
                  <a:lnTo>
                    <a:pt x="916" y="70978"/>
                  </a:lnTo>
                  <a:lnTo>
                    <a:pt x="636" y="69355"/>
                  </a:lnTo>
                  <a:lnTo>
                    <a:pt x="407" y="67710"/>
                  </a:lnTo>
                  <a:lnTo>
                    <a:pt x="229" y="66043"/>
                  </a:lnTo>
                  <a:lnTo>
                    <a:pt x="101" y="64356"/>
                  </a:lnTo>
                  <a:lnTo>
                    <a:pt x="25" y="62647"/>
                  </a:lnTo>
                  <a:lnTo>
                    <a:pt x="0" y="60917"/>
                  </a:lnTo>
                  <a:lnTo>
                    <a:pt x="19" y="59171"/>
                  </a:lnTo>
                  <a:lnTo>
                    <a:pt x="76" y="57442"/>
                  </a:lnTo>
                  <a:lnTo>
                    <a:pt x="171" y="55730"/>
                  </a:lnTo>
                  <a:lnTo>
                    <a:pt x="305" y="54035"/>
                  </a:lnTo>
                  <a:lnTo>
                    <a:pt x="477" y="52356"/>
                  </a:lnTo>
                  <a:lnTo>
                    <a:pt x="687" y="50695"/>
                  </a:lnTo>
                  <a:lnTo>
                    <a:pt x="936" y="49051"/>
                  </a:lnTo>
                  <a:lnTo>
                    <a:pt x="1222" y="47424"/>
                  </a:lnTo>
                  <a:lnTo>
                    <a:pt x="1547" y="45813"/>
                  </a:lnTo>
                  <a:lnTo>
                    <a:pt x="1910" y="44220"/>
                  </a:lnTo>
                  <a:lnTo>
                    <a:pt x="2308" y="42647"/>
                  </a:lnTo>
                  <a:lnTo>
                    <a:pt x="2739" y="41098"/>
                  </a:lnTo>
                  <a:lnTo>
                    <a:pt x="3202" y="39574"/>
                  </a:lnTo>
                  <a:lnTo>
                    <a:pt x="3698" y="38073"/>
                  </a:lnTo>
                  <a:lnTo>
                    <a:pt x="4227" y="36596"/>
                  </a:lnTo>
                  <a:lnTo>
                    <a:pt x="4788" y="35144"/>
                  </a:lnTo>
                  <a:lnTo>
                    <a:pt x="5382" y="33715"/>
                  </a:lnTo>
                  <a:lnTo>
                    <a:pt x="6008" y="32311"/>
                  </a:lnTo>
                  <a:lnTo>
                    <a:pt x="6667" y="30930"/>
                  </a:lnTo>
                  <a:lnTo>
                    <a:pt x="7358" y="29574"/>
                  </a:lnTo>
                  <a:lnTo>
                    <a:pt x="8081" y="28229"/>
                  </a:lnTo>
                  <a:lnTo>
                    <a:pt x="8835" y="26911"/>
                  </a:lnTo>
                  <a:lnTo>
                    <a:pt x="9620" y="25620"/>
                  </a:lnTo>
                  <a:lnTo>
                    <a:pt x="10437" y="24355"/>
                  </a:lnTo>
                  <a:lnTo>
                    <a:pt x="11285" y="23118"/>
                  </a:lnTo>
                  <a:lnTo>
                    <a:pt x="12163" y="21907"/>
                  </a:lnTo>
                  <a:lnTo>
                    <a:pt x="13073" y="20724"/>
                  </a:lnTo>
                  <a:lnTo>
                    <a:pt x="14014" y="19567"/>
                  </a:lnTo>
                  <a:lnTo>
                    <a:pt x="14986" y="18437"/>
                  </a:lnTo>
                  <a:lnTo>
                    <a:pt x="15990" y="17334"/>
                  </a:lnTo>
                  <a:lnTo>
                    <a:pt x="17021" y="16247"/>
                  </a:lnTo>
                  <a:lnTo>
                    <a:pt x="18078" y="15194"/>
                  </a:lnTo>
                  <a:lnTo>
                    <a:pt x="19161" y="14175"/>
                  </a:lnTo>
                  <a:lnTo>
                    <a:pt x="20269" y="13191"/>
                  </a:lnTo>
                  <a:lnTo>
                    <a:pt x="21402" y="12240"/>
                  </a:lnTo>
                  <a:lnTo>
                    <a:pt x="22561" y="11323"/>
                  </a:lnTo>
                  <a:lnTo>
                    <a:pt x="23745" y="10440"/>
                  </a:lnTo>
                  <a:lnTo>
                    <a:pt x="24955" y="9591"/>
                  </a:lnTo>
                  <a:lnTo>
                    <a:pt x="26191" y="8776"/>
                  </a:lnTo>
                  <a:lnTo>
                    <a:pt x="27451" y="7995"/>
                  </a:lnTo>
                  <a:lnTo>
                    <a:pt x="28750" y="7248"/>
                  </a:lnTo>
                  <a:lnTo>
                    <a:pt x="30072" y="6537"/>
                  </a:lnTo>
                  <a:lnTo>
                    <a:pt x="31416" y="5861"/>
                  </a:lnTo>
                  <a:lnTo>
                    <a:pt x="32783" y="5221"/>
                  </a:lnTo>
                  <a:lnTo>
                    <a:pt x="34173" y="4616"/>
                  </a:lnTo>
                  <a:lnTo>
                    <a:pt x="35585" y="4047"/>
                  </a:lnTo>
                  <a:lnTo>
                    <a:pt x="37020" y="3512"/>
                  </a:lnTo>
                  <a:lnTo>
                    <a:pt x="38478" y="3014"/>
                  </a:lnTo>
                  <a:lnTo>
                    <a:pt x="39958" y="2550"/>
                  </a:lnTo>
                  <a:lnTo>
                    <a:pt x="41460" y="2122"/>
                  </a:lnTo>
                  <a:lnTo>
                    <a:pt x="42984" y="1719"/>
                  </a:lnTo>
                  <a:lnTo>
                    <a:pt x="44525" y="1358"/>
                  </a:lnTo>
                  <a:lnTo>
                    <a:pt x="46086" y="1040"/>
                  </a:lnTo>
                  <a:lnTo>
                    <a:pt x="47664" y="764"/>
                  </a:lnTo>
                  <a:lnTo>
                    <a:pt x="49261" y="530"/>
                  </a:lnTo>
                  <a:lnTo>
                    <a:pt x="50876" y="339"/>
                  </a:lnTo>
                  <a:lnTo>
                    <a:pt x="52510" y="191"/>
                  </a:lnTo>
                  <a:lnTo>
                    <a:pt x="54162" y="84"/>
                  </a:lnTo>
                  <a:lnTo>
                    <a:pt x="55832" y="21"/>
                  </a:lnTo>
                  <a:lnTo>
                    <a:pt x="57521" y="0"/>
                  </a:lnTo>
                  <a:lnTo>
                    <a:pt x="59324" y="21"/>
                  </a:lnTo>
                  <a:lnTo>
                    <a:pt x="61082" y="84"/>
                  </a:lnTo>
                  <a:lnTo>
                    <a:pt x="62794" y="191"/>
                  </a:lnTo>
                  <a:lnTo>
                    <a:pt x="64461" y="339"/>
                  </a:lnTo>
                  <a:lnTo>
                    <a:pt x="66082" y="530"/>
                  </a:lnTo>
                  <a:lnTo>
                    <a:pt x="67659" y="764"/>
                  </a:lnTo>
                  <a:lnTo>
                    <a:pt x="69190" y="1040"/>
                  </a:lnTo>
                  <a:lnTo>
                    <a:pt x="70676" y="1358"/>
                  </a:lnTo>
                  <a:lnTo>
                    <a:pt x="72116" y="1719"/>
                  </a:lnTo>
                  <a:lnTo>
                    <a:pt x="73511" y="2122"/>
                  </a:lnTo>
                  <a:lnTo>
                    <a:pt x="74864" y="2546"/>
                  </a:lnTo>
                  <a:lnTo>
                    <a:pt x="76177" y="2997"/>
                  </a:lnTo>
                  <a:lnTo>
                    <a:pt x="77451" y="3474"/>
                  </a:lnTo>
                  <a:lnTo>
                    <a:pt x="78685" y="3979"/>
                  </a:lnTo>
                  <a:lnTo>
                    <a:pt x="79879" y="4510"/>
                  </a:lnTo>
                  <a:lnTo>
                    <a:pt x="81034" y="5068"/>
                  </a:lnTo>
                  <a:lnTo>
                    <a:pt x="82149" y="5653"/>
                  </a:lnTo>
                  <a:lnTo>
                    <a:pt x="83224" y="6265"/>
                  </a:lnTo>
                  <a:lnTo>
                    <a:pt x="84260" y="6904"/>
                  </a:lnTo>
                  <a:lnTo>
                    <a:pt x="85256" y="7570"/>
                  </a:lnTo>
                  <a:lnTo>
                    <a:pt x="86214" y="8259"/>
                  </a:lnTo>
                  <a:lnTo>
                    <a:pt x="87133" y="8968"/>
                  </a:lnTo>
                  <a:lnTo>
                    <a:pt x="88014" y="9697"/>
                  </a:lnTo>
                  <a:lnTo>
                    <a:pt x="88856" y="10445"/>
                  </a:lnTo>
                  <a:lnTo>
                    <a:pt x="89661" y="11214"/>
                  </a:lnTo>
                  <a:lnTo>
                    <a:pt x="90427" y="12002"/>
                  </a:lnTo>
                  <a:lnTo>
                    <a:pt x="91155" y="12810"/>
                  </a:lnTo>
                  <a:lnTo>
                    <a:pt x="91845" y="13638"/>
                  </a:lnTo>
                  <a:lnTo>
                    <a:pt x="92496" y="14485"/>
                  </a:lnTo>
                  <a:lnTo>
                    <a:pt x="93110" y="15353"/>
                  </a:lnTo>
                  <a:lnTo>
                    <a:pt x="93688" y="16233"/>
                  </a:lnTo>
                  <a:lnTo>
                    <a:pt x="94233" y="17119"/>
                  </a:lnTo>
                  <a:lnTo>
                    <a:pt x="94746" y="18010"/>
                  </a:lnTo>
                  <a:lnTo>
                    <a:pt x="95227" y="18907"/>
                  </a:lnTo>
                  <a:lnTo>
                    <a:pt x="95675" y="19810"/>
                  </a:lnTo>
                  <a:lnTo>
                    <a:pt x="96090" y="20719"/>
                  </a:lnTo>
                  <a:lnTo>
                    <a:pt x="96473" y="21633"/>
                  </a:lnTo>
                  <a:lnTo>
                    <a:pt x="96823" y="22553"/>
                  </a:lnTo>
                  <a:lnTo>
                    <a:pt x="97141" y="23478"/>
                  </a:lnTo>
                  <a:lnTo>
                    <a:pt x="97426" y="24409"/>
                  </a:lnTo>
                  <a:lnTo>
                    <a:pt x="84690" y="28301"/>
                  </a:lnTo>
                  <a:lnTo>
                    <a:pt x="84467" y="27638"/>
                  </a:lnTo>
                  <a:lnTo>
                    <a:pt x="84220" y="26982"/>
                  </a:lnTo>
                  <a:lnTo>
                    <a:pt x="83952" y="26331"/>
                  </a:lnTo>
                  <a:lnTo>
                    <a:pt x="83660" y="25685"/>
                  </a:lnTo>
                  <a:lnTo>
                    <a:pt x="83346" y="25046"/>
                  </a:lnTo>
                  <a:lnTo>
                    <a:pt x="83009" y="24412"/>
                  </a:lnTo>
                  <a:lnTo>
                    <a:pt x="82650" y="23784"/>
                  </a:lnTo>
                  <a:lnTo>
                    <a:pt x="82268" y="23161"/>
                  </a:lnTo>
                  <a:lnTo>
                    <a:pt x="81863" y="22544"/>
                  </a:lnTo>
                  <a:lnTo>
                    <a:pt x="81436" y="21933"/>
                  </a:lnTo>
                  <a:lnTo>
                    <a:pt x="80984" y="21317"/>
                  </a:lnTo>
                  <a:lnTo>
                    <a:pt x="80507" y="20716"/>
                  </a:lnTo>
                  <a:lnTo>
                    <a:pt x="80005" y="20129"/>
                  </a:lnTo>
                  <a:lnTo>
                    <a:pt x="79477" y="19555"/>
                  </a:lnTo>
                  <a:lnTo>
                    <a:pt x="78924" y="18997"/>
                  </a:lnTo>
                  <a:lnTo>
                    <a:pt x="78345" y="18452"/>
                  </a:lnTo>
                  <a:lnTo>
                    <a:pt x="77741" y="17921"/>
                  </a:lnTo>
                  <a:lnTo>
                    <a:pt x="77111" y="17405"/>
                  </a:lnTo>
                  <a:lnTo>
                    <a:pt x="76456" y="16902"/>
                  </a:lnTo>
                  <a:lnTo>
                    <a:pt x="75775" y="16414"/>
                  </a:lnTo>
                  <a:lnTo>
                    <a:pt x="75083" y="15929"/>
                  </a:lnTo>
                  <a:lnTo>
                    <a:pt x="74363" y="15466"/>
                  </a:lnTo>
                  <a:lnTo>
                    <a:pt x="73617" y="15024"/>
                  </a:lnTo>
                  <a:lnTo>
                    <a:pt x="72843" y="14603"/>
                  </a:lnTo>
                  <a:lnTo>
                    <a:pt x="72043" y="14203"/>
                  </a:lnTo>
                  <a:lnTo>
                    <a:pt x="71216" y="13825"/>
                  </a:lnTo>
                  <a:lnTo>
                    <a:pt x="70362" y="13467"/>
                  </a:lnTo>
                  <a:lnTo>
                    <a:pt x="69481" y="13131"/>
                  </a:lnTo>
                  <a:lnTo>
                    <a:pt x="68574" y="12816"/>
                  </a:lnTo>
                  <a:lnTo>
                    <a:pt x="67639" y="12523"/>
                  </a:lnTo>
                  <a:lnTo>
                    <a:pt x="66690" y="12240"/>
                  </a:lnTo>
                  <a:lnTo>
                    <a:pt x="65712" y="11988"/>
                  </a:lnTo>
                  <a:lnTo>
                    <a:pt x="64703" y="11765"/>
                  </a:lnTo>
                  <a:lnTo>
                    <a:pt x="63665" y="11572"/>
                  </a:lnTo>
                  <a:lnTo>
                    <a:pt x="62598" y="11408"/>
                  </a:lnTo>
                  <a:lnTo>
                    <a:pt x="61500" y="11275"/>
                  </a:lnTo>
                  <a:lnTo>
                    <a:pt x="60373" y="11171"/>
                  </a:lnTo>
                  <a:lnTo>
                    <a:pt x="59217" y="11096"/>
                  </a:lnTo>
                  <a:lnTo>
                    <a:pt x="58030" y="11052"/>
                  </a:lnTo>
                  <a:lnTo>
                    <a:pt x="56814" y="11037"/>
                  </a:lnTo>
                  <a:lnTo>
                    <a:pt x="54770" y="11075"/>
                  </a:lnTo>
                  <a:lnTo>
                    <a:pt x="52772" y="11190"/>
                  </a:lnTo>
                  <a:lnTo>
                    <a:pt x="50820" y="11381"/>
                  </a:lnTo>
                  <a:lnTo>
                    <a:pt x="48912" y="11648"/>
                  </a:lnTo>
                  <a:lnTo>
                    <a:pt x="47050" y="11992"/>
                  </a:lnTo>
                  <a:lnTo>
                    <a:pt x="45233" y="12412"/>
                  </a:lnTo>
                  <a:lnTo>
                    <a:pt x="43461" y="12909"/>
                  </a:lnTo>
                  <a:lnTo>
                    <a:pt x="41735" y="13482"/>
                  </a:lnTo>
                  <a:lnTo>
                    <a:pt x="40054" y="14132"/>
                  </a:lnTo>
                  <a:lnTo>
                    <a:pt x="38418" y="14858"/>
                  </a:lnTo>
                  <a:lnTo>
                    <a:pt x="36830" y="15637"/>
                  </a:lnTo>
                  <a:lnTo>
                    <a:pt x="35291" y="16476"/>
                  </a:lnTo>
                  <a:lnTo>
                    <a:pt x="33802" y="17375"/>
                  </a:lnTo>
                  <a:lnTo>
                    <a:pt x="32362" y="18333"/>
                  </a:lnTo>
                  <a:lnTo>
                    <a:pt x="30971" y="19350"/>
                  </a:lnTo>
                  <a:lnTo>
                    <a:pt x="29631" y="20427"/>
                  </a:lnTo>
                  <a:lnTo>
                    <a:pt x="28339" y="21563"/>
                  </a:lnTo>
                  <a:lnTo>
                    <a:pt x="27098" y="22759"/>
                  </a:lnTo>
                  <a:lnTo>
                    <a:pt x="25906" y="24014"/>
                  </a:lnTo>
                  <a:lnTo>
                    <a:pt x="24763" y="25329"/>
                  </a:lnTo>
                  <a:lnTo>
                    <a:pt x="23672" y="26685"/>
                  </a:lnTo>
                  <a:lnTo>
                    <a:pt x="22635" y="28091"/>
                  </a:lnTo>
                  <a:lnTo>
                    <a:pt x="21651" y="29549"/>
                  </a:lnTo>
                  <a:lnTo>
                    <a:pt x="20721" y="31057"/>
                  </a:lnTo>
                  <a:lnTo>
                    <a:pt x="19846" y="32616"/>
                  </a:lnTo>
                  <a:lnTo>
                    <a:pt x="19023" y="34227"/>
                  </a:lnTo>
                  <a:lnTo>
                    <a:pt x="18255" y="35888"/>
                  </a:lnTo>
                  <a:lnTo>
                    <a:pt x="17540" y="37600"/>
                  </a:lnTo>
                  <a:lnTo>
                    <a:pt x="16880" y="39363"/>
                  </a:lnTo>
                  <a:lnTo>
                    <a:pt x="16273" y="41177"/>
                  </a:lnTo>
                  <a:lnTo>
                    <a:pt x="15721" y="43020"/>
                  </a:lnTo>
                  <a:lnTo>
                    <a:pt x="15228" y="44896"/>
                  </a:lnTo>
                  <a:lnTo>
                    <a:pt x="14793" y="46807"/>
                  </a:lnTo>
                  <a:lnTo>
                    <a:pt x="14416" y="48751"/>
                  </a:lnTo>
                  <a:lnTo>
                    <a:pt x="14097" y="50729"/>
                  </a:lnTo>
                  <a:lnTo>
                    <a:pt x="13836" y="52741"/>
                  </a:lnTo>
                  <a:lnTo>
                    <a:pt x="13633" y="54787"/>
                  </a:lnTo>
                  <a:lnTo>
                    <a:pt x="13488" y="56868"/>
                  </a:lnTo>
                  <a:lnTo>
                    <a:pt x="13401" y="58982"/>
                  </a:lnTo>
                  <a:lnTo>
                    <a:pt x="13372" y="61130"/>
                  </a:lnTo>
                  <a:lnTo>
                    <a:pt x="13390" y="62449"/>
                  </a:lnTo>
                  <a:lnTo>
                    <a:pt x="13445" y="63748"/>
                  </a:lnTo>
                  <a:lnTo>
                    <a:pt x="13537" y="65025"/>
                  </a:lnTo>
                  <a:lnTo>
                    <a:pt x="13666" y="66280"/>
                  </a:lnTo>
                  <a:lnTo>
                    <a:pt x="13832" y="67515"/>
                  </a:lnTo>
                  <a:lnTo>
                    <a:pt x="14034" y="68729"/>
                  </a:lnTo>
                  <a:lnTo>
                    <a:pt x="14273" y="69921"/>
                  </a:lnTo>
                  <a:lnTo>
                    <a:pt x="14549" y="71092"/>
                  </a:lnTo>
                  <a:lnTo>
                    <a:pt x="14862" y="72241"/>
                  </a:lnTo>
                  <a:lnTo>
                    <a:pt x="15211" y="73370"/>
                  </a:lnTo>
                  <a:lnTo>
                    <a:pt x="15597" y="74473"/>
                  </a:lnTo>
                  <a:lnTo>
                    <a:pt x="16018" y="75546"/>
                  </a:lnTo>
                  <a:lnTo>
                    <a:pt x="16474" y="76590"/>
                  </a:lnTo>
                  <a:lnTo>
                    <a:pt x="16966" y="77604"/>
                  </a:lnTo>
                  <a:lnTo>
                    <a:pt x="17493" y="78588"/>
                  </a:lnTo>
                  <a:lnTo>
                    <a:pt x="18056" y="79542"/>
                  </a:lnTo>
                  <a:lnTo>
                    <a:pt x="18653" y="80467"/>
                  </a:lnTo>
                  <a:lnTo>
                    <a:pt x="19287" y="81362"/>
                  </a:lnTo>
                  <a:lnTo>
                    <a:pt x="19955" y="82227"/>
                  </a:lnTo>
                  <a:lnTo>
                    <a:pt x="20659" y="83063"/>
                  </a:lnTo>
                  <a:lnTo>
                    <a:pt x="21413" y="83852"/>
                  </a:lnTo>
                  <a:lnTo>
                    <a:pt x="22202" y="84605"/>
                  </a:lnTo>
                  <a:lnTo>
                    <a:pt x="23026" y="85324"/>
                  </a:lnTo>
                  <a:lnTo>
                    <a:pt x="23886" y="86006"/>
                  </a:lnTo>
                  <a:lnTo>
                    <a:pt x="24781" y="86654"/>
                  </a:lnTo>
                  <a:lnTo>
                    <a:pt x="25711" y="87266"/>
                  </a:lnTo>
                  <a:lnTo>
                    <a:pt x="26677" y="87842"/>
                  </a:lnTo>
                  <a:lnTo>
                    <a:pt x="27678" y="88384"/>
                  </a:lnTo>
                  <a:lnTo>
                    <a:pt x="28714" y="88889"/>
                  </a:lnTo>
                  <a:lnTo>
                    <a:pt x="29786" y="89360"/>
                  </a:lnTo>
                  <a:lnTo>
                    <a:pt x="30894" y="89790"/>
                  </a:lnTo>
                  <a:lnTo>
                    <a:pt x="32036" y="90175"/>
                  </a:lnTo>
                  <a:lnTo>
                    <a:pt x="33214" y="90515"/>
                  </a:lnTo>
                  <a:lnTo>
                    <a:pt x="34428" y="90809"/>
                  </a:lnTo>
                  <a:lnTo>
                    <a:pt x="35676" y="91058"/>
                  </a:lnTo>
                  <a:lnTo>
                    <a:pt x="36961" y="91262"/>
                  </a:lnTo>
                  <a:lnTo>
                    <a:pt x="38280" y="91420"/>
                  </a:lnTo>
                  <a:lnTo>
                    <a:pt x="39635" y="91533"/>
                  </a:lnTo>
                  <a:lnTo>
                    <a:pt x="41025" y="91601"/>
                  </a:lnTo>
                  <a:lnTo>
                    <a:pt x="42451" y="91624"/>
                  </a:lnTo>
                  <a:lnTo>
                    <a:pt x="43714" y="91607"/>
                  </a:lnTo>
                  <a:lnTo>
                    <a:pt x="44956" y="91556"/>
                  </a:lnTo>
                  <a:lnTo>
                    <a:pt x="46176" y="91471"/>
                  </a:lnTo>
                  <a:lnTo>
                    <a:pt x="47375" y="91352"/>
                  </a:lnTo>
                  <a:lnTo>
                    <a:pt x="48553" y="91200"/>
                  </a:lnTo>
                  <a:lnTo>
                    <a:pt x="49710" y="91013"/>
                  </a:lnTo>
                  <a:lnTo>
                    <a:pt x="50846" y="90792"/>
                  </a:lnTo>
                  <a:lnTo>
                    <a:pt x="51960" y="90537"/>
                  </a:lnTo>
                  <a:lnTo>
                    <a:pt x="53053" y="90249"/>
                  </a:lnTo>
                  <a:lnTo>
                    <a:pt x="54125" y="89926"/>
                  </a:lnTo>
                  <a:lnTo>
                    <a:pt x="55177" y="89562"/>
                  </a:lnTo>
                  <a:lnTo>
                    <a:pt x="56211" y="89176"/>
                  </a:lnTo>
                  <a:lnTo>
                    <a:pt x="57226" y="88769"/>
                  </a:lnTo>
                  <a:lnTo>
                    <a:pt x="58223" y="88341"/>
                  </a:lnTo>
                  <a:lnTo>
                    <a:pt x="59202" y="87892"/>
                  </a:lnTo>
                  <a:lnTo>
                    <a:pt x="60162" y="87421"/>
                  </a:lnTo>
                  <a:lnTo>
                    <a:pt x="61104" y="86930"/>
                  </a:lnTo>
                  <a:lnTo>
                    <a:pt x="62027" y="86417"/>
                  </a:lnTo>
                  <a:lnTo>
                    <a:pt x="62932" y="85882"/>
                  </a:lnTo>
                  <a:lnTo>
                    <a:pt x="63818" y="85327"/>
                  </a:lnTo>
                  <a:lnTo>
                    <a:pt x="64700" y="84739"/>
                  </a:lnTo>
                  <a:lnTo>
                    <a:pt x="65562" y="84136"/>
                  </a:lnTo>
                  <a:lnTo>
                    <a:pt x="66404" y="83516"/>
                  </a:lnTo>
                  <a:lnTo>
                    <a:pt x="67226" y="82882"/>
                  </a:lnTo>
                  <a:lnTo>
                    <a:pt x="68028" y="82232"/>
                  </a:lnTo>
                  <a:lnTo>
                    <a:pt x="68811" y="81566"/>
                  </a:lnTo>
                  <a:lnTo>
                    <a:pt x="69573" y="80884"/>
                  </a:lnTo>
                  <a:lnTo>
                    <a:pt x="70316" y="80188"/>
                  </a:lnTo>
                  <a:lnTo>
                    <a:pt x="71039" y="79475"/>
                  </a:lnTo>
                  <a:lnTo>
                    <a:pt x="71743" y="78747"/>
                  </a:lnTo>
                  <a:lnTo>
                    <a:pt x="72442" y="77995"/>
                  </a:lnTo>
                  <a:lnTo>
                    <a:pt x="73124" y="77239"/>
                  </a:lnTo>
                  <a:lnTo>
                    <a:pt x="73789" y="76478"/>
                  </a:lnTo>
                  <a:lnTo>
                    <a:pt x="74437" y="75713"/>
                  </a:lnTo>
                  <a:lnTo>
                    <a:pt x="75068" y="74944"/>
                  </a:lnTo>
                  <a:lnTo>
                    <a:pt x="75682" y="74171"/>
                  </a:lnTo>
                  <a:lnTo>
                    <a:pt x="76279" y="73393"/>
                  </a:lnTo>
                  <a:lnTo>
                    <a:pt x="76859" y="72611"/>
                  </a:lnTo>
                  <a:lnTo>
                    <a:pt x="77423" y="71825"/>
                  </a:lnTo>
                  <a:lnTo>
                    <a:pt x="77969" y="710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793911" y="3580128"/>
              <a:ext cx="100822" cy="102591"/>
            </a:xfrm>
            <a:custGeom>
              <a:avLst/>
              <a:pathLst>
                <a:path w="100822" h="102591">
                  <a:moveTo>
                    <a:pt x="58512" y="0"/>
                  </a:moveTo>
                  <a:lnTo>
                    <a:pt x="60526" y="30"/>
                  </a:lnTo>
                  <a:lnTo>
                    <a:pt x="62494" y="121"/>
                  </a:lnTo>
                  <a:lnTo>
                    <a:pt x="64415" y="273"/>
                  </a:lnTo>
                  <a:lnTo>
                    <a:pt x="66289" y="486"/>
                  </a:lnTo>
                  <a:lnTo>
                    <a:pt x="68116" y="760"/>
                  </a:lnTo>
                  <a:lnTo>
                    <a:pt x="69897" y="1095"/>
                  </a:lnTo>
                  <a:lnTo>
                    <a:pt x="71631" y="1490"/>
                  </a:lnTo>
                  <a:lnTo>
                    <a:pt x="73319" y="1947"/>
                  </a:lnTo>
                  <a:lnTo>
                    <a:pt x="74960" y="2464"/>
                  </a:lnTo>
                  <a:lnTo>
                    <a:pt x="76554" y="3042"/>
                  </a:lnTo>
                  <a:lnTo>
                    <a:pt x="78100" y="3661"/>
                  </a:lnTo>
                  <a:lnTo>
                    <a:pt x="79596" y="4330"/>
                  </a:lnTo>
                  <a:lnTo>
                    <a:pt x="81043" y="5048"/>
                  </a:lnTo>
                  <a:lnTo>
                    <a:pt x="82440" y="5815"/>
                  </a:lnTo>
                  <a:lnTo>
                    <a:pt x="83788" y="6633"/>
                  </a:lnTo>
                  <a:lnTo>
                    <a:pt x="85086" y="7499"/>
                  </a:lnTo>
                  <a:lnTo>
                    <a:pt x="86335" y="8416"/>
                  </a:lnTo>
                  <a:lnTo>
                    <a:pt x="87535" y="9381"/>
                  </a:lnTo>
                  <a:lnTo>
                    <a:pt x="88684" y="10397"/>
                  </a:lnTo>
                  <a:lnTo>
                    <a:pt x="89784" y="11461"/>
                  </a:lnTo>
                  <a:lnTo>
                    <a:pt x="90847" y="12572"/>
                  </a:lnTo>
                  <a:lnTo>
                    <a:pt x="91856" y="13723"/>
                  </a:lnTo>
                  <a:lnTo>
                    <a:pt x="92811" y="14915"/>
                  </a:lnTo>
                  <a:lnTo>
                    <a:pt x="93713" y="16148"/>
                  </a:lnTo>
                  <a:lnTo>
                    <a:pt x="94560" y="17422"/>
                  </a:lnTo>
                  <a:lnTo>
                    <a:pt x="95354" y="18738"/>
                  </a:lnTo>
                  <a:lnTo>
                    <a:pt x="96094" y="20094"/>
                  </a:lnTo>
                  <a:lnTo>
                    <a:pt x="96780" y="21491"/>
                  </a:lnTo>
                  <a:lnTo>
                    <a:pt x="97413" y="22930"/>
                  </a:lnTo>
                  <a:lnTo>
                    <a:pt x="97992" y="24409"/>
                  </a:lnTo>
                  <a:lnTo>
                    <a:pt x="98529" y="25925"/>
                  </a:lnTo>
                  <a:lnTo>
                    <a:pt x="99011" y="27471"/>
                  </a:lnTo>
                  <a:lnTo>
                    <a:pt x="99435" y="29049"/>
                  </a:lnTo>
                  <a:lnTo>
                    <a:pt x="99803" y="30658"/>
                  </a:lnTo>
                  <a:lnTo>
                    <a:pt x="100114" y="32298"/>
                  </a:lnTo>
                  <a:lnTo>
                    <a:pt x="100369" y="33969"/>
                  </a:lnTo>
                  <a:lnTo>
                    <a:pt x="100567" y="35672"/>
                  </a:lnTo>
                  <a:lnTo>
                    <a:pt x="100709" y="37405"/>
                  </a:lnTo>
                  <a:lnTo>
                    <a:pt x="100794" y="39170"/>
                  </a:lnTo>
                  <a:lnTo>
                    <a:pt x="100822" y="40965"/>
                  </a:lnTo>
                  <a:lnTo>
                    <a:pt x="100805" y="41661"/>
                  </a:lnTo>
                  <a:lnTo>
                    <a:pt x="100782" y="42363"/>
                  </a:lnTo>
                  <a:lnTo>
                    <a:pt x="100754" y="43071"/>
                  </a:lnTo>
                  <a:lnTo>
                    <a:pt x="100720" y="43784"/>
                  </a:lnTo>
                  <a:lnTo>
                    <a:pt x="100680" y="44503"/>
                  </a:lnTo>
                  <a:lnTo>
                    <a:pt x="100635" y="45227"/>
                  </a:lnTo>
                  <a:lnTo>
                    <a:pt x="100584" y="45958"/>
                  </a:lnTo>
                  <a:lnTo>
                    <a:pt x="100528" y="46693"/>
                  </a:lnTo>
                  <a:lnTo>
                    <a:pt x="100465" y="47435"/>
                  </a:lnTo>
                  <a:lnTo>
                    <a:pt x="100397" y="48182"/>
                  </a:lnTo>
                  <a:lnTo>
                    <a:pt x="100336" y="48915"/>
                  </a:lnTo>
                  <a:lnTo>
                    <a:pt x="100267" y="49642"/>
                  </a:lnTo>
                  <a:lnTo>
                    <a:pt x="100189" y="50364"/>
                  </a:lnTo>
                  <a:lnTo>
                    <a:pt x="100103" y="51080"/>
                  </a:lnTo>
                  <a:lnTo>
                    <a:pt x="100008" y="51790"/>
                  </a:lnTo>
                  <a:lnTo>
                    <a:pt x="99905" y="52495"/>
                  </a:lnTo>
                  <a:lnTo>
                    <a:pt x="99793" y="53194"/>
                  </a:lnTo>
                  <a:lnTo>
                    <a:pt x="99673" y="53887"/>
                  </a:lnTo>
                  <a:lnTo>
                    <a:pt x="99544" y="54575"/>
                  </a:lnTo>
                  <a:lnTo>
                    <a:pt x="99407" y="55257"/>
                  </a:lnTo>
                  <a:lnTo>
                    <a:pt x="98953" y="57415"/>
                  </a:lnTo>
                  <a:lnTo>
                    <a:pt x="98442" y="59531"/>
                  </a:lnTo>
                  <a:lnTo>
                    <a:pt x="97872" y="61604"/>
                  </a:lnTo>
                  <a:lnTo>
                    <a:pt x="97245" y="63634"/>
                  </a:lnTo>
                  <a:lnTo>
                    <a:pt x="96559" y="65622"/>
                  </a:lnTo>
                  <a:lnTo>
                    <a:pt x="95815" y="67568"/>
                  </a:lnTo>
                  <a:lnTo>
                    <a:pt x="95014" y="69471"/>
                  </a:lnTo>
                  <a:lnTo>
                    <a:pt x="94154" y="71332"/>
                  </a:lnTo>
                  <a:lnTo>
                    <a:pt x="93236" y="73151"/>
                  </a:lnTo>
                  <a:lnTo>
                    <a:pt x="92261" y="74926"/>
                  </a:lnTo>
                  <a:lnTo>
                    <a:pt x="91232" y="76641"/>
                  </a:lnTo>
                  <a:lnTo>
                    <a:pt x="90155" y="78306"/>
                  </a:lnTo>
                  <a:lnTo>
                    <a:pt x="89030" y="79919"/>
                  </a:lnTo>
                  <a:lnTo>
                    <a:pt x="87857" y="81481"/>
                  </a:lnTo>
                  <a:lnTo>
                    <a:pt x="86636" y="82992"/>
                  </a:lnTo>
                  <a:lnTo>
                    <a:pt x="85367" y="84453"/>
                  </a:lnTo>
                  <a:lnTo>
                    <a:pt x="84049" y="85862"/>
                  </a:lnTo>
                  <a:lnTo>
                    <a:pt x="82684" y="87220"/>
                  </a:lnTo>
                  <a:lnTo>
                    <a:pt x="81270" y="88528"/>
                  </a:lnTo>
                  <a:lnTo>
                    <a:pt x="79808" y="89784"/>
                  </a:lnTo>
                  <a:lnTo>
                    <a:pt x="78315" y="90987"/>
                  </a:lnTo>
                  <a:lnTo>
                    <a:pt x="76777" y="92133"/>
                  </a:lnTo>
                  <a:lnTo>
                    <a:pt x="75196" y="93223"/>
                  </a:lnTo>
                  <a:lnTo>
                    <a:pt x="73571" y="94256"/>
                  </a:lnTo>
                  <a:lnTo>
                    <a:pt x="71902" y="95232"/>
                  </a:lnTo>
                  <a:lnTo>
                    <a:pt x="70189" y="96152"/>
                  </a:lnTo>
                  <a:lnTo>
                    <a:pt x="68432" y="97015"/>
                  </a:lnTo>
                  <a:lnTo>
                    <a:pt x="66631" y="97822"/>
                  </a:lnTo>
                  <a:lnTo>
                    <a:pt x="64787" y="98572"/>
                  </a:lnTo>
                  <a:lnTo>
                    <a:pt x="62898" y="99265"/>
                  </a:lnTo>
                  <a:lnTo>
                    <a:pt x="60986" y="99897"/>
                  </a:lnTo>
                  <a:lnTo>
                    <a:pt x="59041" y="100462"/>
                  </a:lnTo>
                  <a:lnTo>
                    <a:pt x="57064" y="100961"/>
                  </a:lnTo>
                  <a:lnTo>
                    <a:pt x="55053" y="101394"/>
                  </a:lnTo>
                  <a:lnTo>
                    <a:pt x="53011" y="101759"/>
                  </a:lnTo>
                  <a:lnTo>
                    <a:pt x="50936" y="102059"/>
                  </a:lnTo>
                  <a:lnTo>
                    <a:pt x="48828" y="102291"/>
                  </a:lnTo>
                  <a:lnTo>
                    <a:pt x="46688" y="102458"/>
                  </a:lnTo>
                  <a:lnTo>
                    <a:pt x="44515" y="102557"/>
                  </a:lnTo>
                  <a:lnTo>
                    <a:pt x="42310" y="102591"/>
                  </a:lnTo>
                  <a:lnTo>
                    <a:pt x="40214" y="102560"/>
                  </a:lnTo>
                  <a:lnTo>
                    <a:pt x="38172" y="102469"/>
                  </a:lnTo>
                  <a:lnTo>
                    <a:pt x="36184" y="102317"/>
                  </a:lnTo>
                  <a:lnTo>
                    <a:pt x="34249" y="102104"/>
                  </a:lnTo>
                  <a:lnTo>
                    <a:pt x="32369" y="101830"/>
                  </a:lnTo>
                  <a:lnTo>
                    <a:pt x="30542" y="101495"/>
                  </a:lnTo>
                  <a:lnTo>
                    <a:pt x="28769" y="101100"/>
                  </a:lnTo>
                  <a:lnTo>
                    <a:pt x="27050" y="100644"/>
                  </a:lnTo>
                  <a:lnTo>
                    <a:pt x="25384" y="100126"/>
                  </a:lnTo>
                  <a:lnTo>
                    <a:pt x="23772" y="99548"/>
                  </a:lnTo>
                  <a:lnTo>
                    <a:pt x="22214" y="98902"/>
                  </a:lnTo>
                  <a:lnTo>
                    <a:pt x="20707" y="98207"/>
                  </a:lnTo>
                  <a:lnTo>
                    <a:pt x="19253" y="97464"/>
                  </a:lnTo>
                  <a:lnTo>
                    <a:pt x="17852" y="96673"/>
                  </a:lnTo>
                  <a:lnTo>
                    <a:pt x="16503" y="95834"/>
                  </a:lnTo>
                  <a:lnTo>
                    <a:pt x="15206" y="94947"/>
                  </a:lnTo>
                  <a:lnTo>
                    <a:pt x="13961" y="94011"/>
                  </a:lnTo>
                  <a:lnTo>
                    <a:pt x="12769" y="93028"/>
                  </a:lnTo>
                  <a:lnTo>
                    <a:pt x="11629" y="91996"/>
                  </a:lnTo>
                  <a:lnTo>
                    <a:pt x="10542" y="90916"/>
                  </a:lnTo>
                  <a:lnTo>
                    <a:pt x="9520" y="89777"/>
                  </a:lnTo>
                  <a:lnTo>
                    <a:pt x="8549" y="88596"/>
                  </a:lnTo>
                  <a:lnTo>
                    <a:pt x="7629" y="87372"/>
                  </a:lnTo>
                  <a:lnTo>
                    <a:pt x="6761" y="86105"/>
                  </a:lnTo>
                  <a:lnTo>
                    <a:pt x="5943" y="84796"/>
                  </a:lnTo>
                  <a:lnTo>
                    <a:pt x="5176" y="83445"/>
                  </a:lnTo>
                  <a:lnTo>
                    <a:pt x="4460" y="82051"/>
                  </a:lnTo>
                  <a:lnTo>
                    <a:pt x="3795" y="80615"/>
                  </a:lnTo>
                  <a:lnTo>
                    <a:pt x="3181" y="79136"/>
                  </a:lnTo>
                  <a:lnTo>
                    <a:pt x="2617" y="77615"/>
                  </a:lnTo>
                  <a:lnTo>
                    <a:pt x="2120" y="76057"/>
                  </a:lnTo>
                  <a:lnTo>
                    <a:pt x="1675" y="74468"/>
                  </a:lnTo>
                  <a:lnTo>
                    <a:pt x="1282" y="72848"/>
                  </a:lnTo>
                  <a:lnTo>
                    <a:pt x="942" y="71196"/>
                  </a:lnTo>
                  <a:lnTo>
                    <a:pt x="654" y="69514"/>
                  </a:lnTo>
                  <a:lnTo>
                    <a:pt x="418" y="67800"/>
                  </a:lnTo>
                  <a:lnTo>
                    <a:pt x="235" y="66055"/>
                  </a:lnTo>
                  <a:lnTo>
                    <a:pt x="104" y="64280"/>
                  </a:lnTo>
                  <a:lnTo>
                    <a:pt x="26" y="62473"/>
                  </a:lnTo>
                  <a:lnTo>
                    <a:pt x="0" y="60634"/>
                  </a:lnTo>
                  <a:lnTo>
                    <a:pt x="2" y="59982"/>
                  </a:lnTo>
                  <a:lnTo>
                    <a:pt x="11" y="59327"/>
                  </a:lnTo>
                  <a:lnTo>
                    <a:pt x="25" y="58669"/>
                  </a:lnTo>
                  <a:lnTo>
                    <a:pt x="45" y="58008"/>
                  </a:lnTo>
                  <a:lnTo>
                    <a:pt x="70" y="57344"/>
                  </a:lnTo>
                  <a:lnTo>
                    <a:pt x="101" y="56678"/>
                  </a:lnTo>
                  <a:lnTo>
                    <a:pt x="138" y="56009"/>
                  </a:lnTo>
                  <a:lnTo>
                    <a:pt x="181" y="55336"/>
                  </a:lnTo>
                  <a:lnTo>
                    <a:pt x="229" y="54661"/>
                  </a:lnTo>
                  <a:lnTo>
                    <a:pt x="283" y="53984"/>
                  </a:lnTo>
                  <a:lnTo>
                    <a:pt x="357" y="53304"/>
                  </a:lnTo>
                  <a:lnTo>
                    <a:pt x="438" y="52622"/>
                  </a:lnTo>
                  <a:lnTo>
                    <a:pt x="527" y="51940"/>
                  </a:lnTo>
                  <a:lnTo>
                    <a:pt x="622" y="51255"/>
                  </a:lnTo>
                  <a:lnTo>
                    <a:pt x="725" y="50570"/>
                  </a:lnTo>
                  <a:lnTo>
                    <a:pt x="834" y="49883"/>
                  </a:lnTo>
                  <a:lnTo>
                    <a:pt x="951" y="49194"/>
                  </a:lnTo>
                  <a:lnTo>
                    <a:pt x="1075" y="48505"/>
                  </a:lnTo>
                  <a:lnTo>
                    <a:pt x="1206" y="47813"/>
                  </a:lnTo>
                  <a:lnTo>
                    <a:pt x="1344" y="47121"/>
                  </a:lnTo>
                  <a:lnTo>
                    <a:pt x="1797" y="45017"/>
                  </a:lnTo>
                  <a:lnTo>
                    <a:pt x="2306" y="42952"/>
                  </a:lnTo>
                  <a:lnTo>
                    <a:pt x="2872" y="40925"/>
                  </a:lnTo>
                  <a:lnTo>
                    <a:pt x="3495" y="38936"/>
                  </a:lnTo>
                  <a:lnTo>
                    <a:pt x="4174" y="36985"/>
                  </a:lnTo>
                  <a:lnTo>
                    <a:pt x="4910" y="35073"/>
                  </a:lnTo>
                  <a:lnTo>
                    <a:pt x="5702" y="33199"/>
                  </a:lnTo>
                  <a:lnTo>
                    <a:pt x="6551" y="31363"/>
                  </a:lnTo>
                  <a:lnTo>
                    <a:pt x="7457" y="29565"/>
                  </a:lnTo>
                  <a:lnTo>
                    <a:pt x="8419" y="27805"/>
                  </a:lnTo>
                  <a:lnTo>
                    <a:pt x="9434" y="26090"/>
                  </a:lnTo>
                  <a:lnTo>
                    <a:pt x="10496" y="24426"/>
                  </a:lnTo>
                  <a:lnTo>
                    <a:pt x="11607" y="22813"/>
                  </a:lnTo>
                  <a:lnTo>
                    <a:pt x="12766" y="21251"/>
                  </a:lnTo>
                  <a:lnTo>
                    <a:pt x="13973" y="19739"/>
                  </a:lnTo>
                  <a:lnTo>
                    <a:pt x="15228" y="18279"/>
                  </a:lnTo>
                  <a:lnTo>
                    <a:pt x="16532" y="16870"/>
                  </a:lnTo>
                  <a:lnTo>
                    <a:pt x="17883" y="15511"/>
                  </a:lnTo>
                  <a:lnTo>
                    <a:pt x="19282" y="14204"/>
                  </a:lnTo>
                  <a:lnTo>
                    <a:pt x="20730" y="12947"/>
                  </a:lnTo>
                  <a:lnTo>
                    <a:pt x="22237" y="11731"/>
                  </a:lnTo>
                  <a:lnTo>
                    <a:pt x="23786" y="10573"/>
                  </a:lnTo>
                  <a:lnTo>
                    <a:pt x="25378" y="9473"/>
                  </a:lnTo>
                  <a:lnTo>
                    <a:pt x="27013" y="8430"/>
                  </a:lnTo>
                  <a:lnTo>
                    <a:pt x="28690" y="7446"/>
                  </a:lnTo>
                  <a:lnTo>
                    <a:pt x="30409" y="6520"/>
                  </a:lnTo>
                  <a:lnTo>
                    <a:pt x="32171" y="5652"/>
                  </a:lnTo>
                  <a:lnTo>
                    <a:pt x="33975" y="4842"/>
                  </a:lnTo>
                  <a:lnTo>
                    <a:pt x="35822" y="4090"/>
                  </a:lnTo>
                  <a:lnTo>
                    <a:pt x="37711" y="3396"/>
                  </a:lnTo>
                  <a:lnTo>
                    <a:pt x="39638" y="2750"/>
                  </a:lnTo>
                  <a:lnTo>
                    <a:pt x="41599" y="2173"/>
                  </a:lnTo>
                  <a:lnTo>
                    <a:pt x="43594" y="1664"/>
                  </a:lnTo>
                  <a:lnTo>
                    <a:pt x="45624" y="1222"/>
                  </a:lnTo>
                  <a:lnTo>
                    <a:pt x="47687" y="849"/>
                  </a:lnTo>
                  <a:lnTo>
                    <a:pt x="49784" y="543"/>
                  </a:lnTo>
                  <a:lnTo>
                    <a:pt x="51915" y="305"/>
                  </a:lnTo>
                  <a:lnTo>
                    <a:pt x="54080" y="135"/>
                  </a:lnTo>
                  <a:lnTo>
                    <a:pt x="56279" y="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807424" y="3591024"/>
              <a:ext cx="73794" cy="80728"/>
            </a:xfrm>
            <a:custGeom>
              <a:avLst/>
              <a:pathLst>
                <a:path w="73794" h="80728">
                  <a:moveTo>
                    <a:pt x="44361" y="0"/>
                  </a:moveTo>
                  <a:lnTo>
                    <a:pt x="42528" y="26"/>
                  </a:lnTo>
                  <a:lnTo>
                    <a:pt x="40736" y="104"/>
                  </a:lnTo>
                  <a:lnTo>
                    <a:pt x="38985" y="235"/>
                  </a:lnTo>
                  <a:lnTo>
                    <a:pt x="37275" y="418"/>
                  </a:lnTo>
                  <a:lnTo>
                    <a:pt x="35606" y="654"/>
                  </a:lnTo>
                  <a:lnTo>
                    <a:pt x="33978" y="942"/>
                  </a:lnTo>
                  <a:lnTo>
                    <a:pt x="32391" y="1282"/>
                  </a:lnTo>
                  <a:lnTo>
                    <a:pt x="30845" y="1675"/>
                  </a:lnTo>
                  <a:lnTo>
                    <a:pt x="29340" y="2120"/>
                  </a:lnTo>
                  <a:lnTo>
                    <a:pt x="27876" y="2617"/>
                  </a:lnTo>
                  <a:lnTo>
                    <a:pt x="26451" y="3164"/>
                  </a:lnTo>
                  <a:lnTo>
                    <a:pt x="25063" y="3758"/>
                  </a:lnTo>
                  <a:lnTo>
                    <a:pt x="23712" y="4398"/>
                  </a:lnTo>
                  <a:lnTo>
                    <a:pt x="22397" y="5085"/>
                  </a:lnTo>
                  <a:lnTo>
                    <a:pt x="21119" y="5819"/>
                  </a:lnTo>
                  <a:lnTo>
                    <a:pt x="19878" y="6599"/>
                  </a:lnTo>
                  <a:lnTo>
                    <a:pt x="18674" y="7426"/>
                  </a:lnTo>
                  <a:lnTo>
                    <a:pt x="17507" y="8300"/>
                  </a:lnTo>
                  <a:lnTo>
                    <a:pt x="16376" y="9221"/>
                  </a:lnTo>
                  <a:lnTo>
                    <a:pt x="15282" y="10188"/>
                  </a:lnTo>
                  <a:lnTo>
                    <a:pt x="14239" y="11200"/>
                  </a:lnTo>
                  <a:lnTo>
                    <a:pt x="13233" y="12257"/>
                  </a:lnTo>
                  <a:lnTo>
                    <a:pt x="12264" y="13357"/>
                  </a:lnTo>
                  <a:lnTo>
                    <a:pt x="11331" y="14501"/>
                  </a:lnTo>
                  <a:lnTo>
                    <a:pt x="10435" y="15689"/>
                  </a:lnTo>
                  <a:lnTo>
                    <a:pt x="9577" y="16921"/>
                  </a:lnTo>
                  <a:lnTo>
                    <a:pt x="8754" y="18196"/>
                  </a:lnTo>
                  <a:lnTo>
                    <a:pt x="7969" y="19516"/>
                  </a:lnTo>
                  <a:lnTo>
                    <a:pt x="7221" y="20879"/>
                  </a:lnTo>
                  <a:lnTo>
                    <a:pt x="6509" y="22287"/>
                  </a:lnTo>
                  <a:lnTo>
                    <a:pt x="5832" y="23735"/>
                  </a:lnTo>
                  <a:lnTo>
                    <a:pt x="5187" y="25221"/>
                  </a:lnTo>
                  <a:lnTo>
                    <a:pt x="4575" y="26746"/>
                  </a:lnTo>
                  <a:lnTo>
                    <a:pt x="3996" y="28309"/>
                  </a:lnTo>
                  <a:lnTo>
                    <a:pt x="3449" y="29910"/>
                  </a:lnTo>
                  <a:lnTo>
                    <a:pt x="2934" y="31549"/>
                  </a:lnTo>
                  <a:lnTo>
                    <a:pt x="2452" y="33227"/>
                  </a:lnTo>
                  <a:lnTo>
                    <a:pt x="2003" y="34943"/>
                  </a:lnTo>
                  <a:lnTo>
                    <a:pt x="1586" y="36697"/>
                  </a:lnTo>
                  <a:lnTo>
                    <a:pt x="1202" y="38489"/>
                  </a:lnTo>
                  <a:lnTo>
                    <a:pt x="1078" y="39098"/>
                  </a:lnTo>
                  <a:lnTo>
                    <a:pt x="962" y="39709"/>
                  </a:lnTo>
                  <a:lnTo>
                    <a:pt x="852" y="40321"/>
                  </a:lnTo>
                  <a:lnTo>
                    <a:pt x="749" y="40934"/>
                  </a:lnTo>
                  <a:lnTo>
                    <a:pt x="654" y="41549"/>
                  </a:lnTo>
                  <a:lnTo>
                    <a:pt x="566" y="42165"/>
                  </a:lnTo>
                  <a:lnTo>
                    <a:pt x="484" y="42783"/>
                  </a:lnTo>
                  <a:lnTo>
                    <a:pt x="410" y="43402"/>
                  </a:lnTo>
                  <a:lnTo>
                    <a:pt x="343" y="44022"/>
                  </a:lnTo>
                  <a:lnTo>
                    <a:pt x="283" y="44644"/>
                  </a:lnTo>
                  <a:lnTo>
                    <a:pt x="229" y="45250"/>
                  </a:lnTo>
                  <a:lnTo>
                    <a:pt x="181" y="45850"/>
                  </a:lnTo>
                  <a:lnTo>
                    <a:pt x="138" y="46444"/>
                  </a:lnTo>
                  <a:lnTo>
                    <a:pt x="101" y="47033"/>
                  </a:lnTo>
                  <a:lnTo>
                    <a:pt x="70" y="47616"/>
                  </a:lnTo>
                  <a:lnTo>
                    <a:pt x="45" y="48193"/>
                  </a:lnTo>
                  <a:lnTo>
                    <a:pt x="25" y="48765"/>
                  </a:lnTo>
                  <a:lnTo>
                    <a:pt x="11" y="49331"/>
                  </a:lnTo>
                  <a:lnTo>
                    <a:pt x="2" y="49891"/>
                  </a:lnTo>
                  <a:lnTo>
                    <a:pt x="0" y="50446"/>
                  </a:lnTo>
                  <a:lnTo>
                    <a:pt x="19" y="51942"/>
                  </a:lnTo>
                  <a:lnTo>
                    <a:pt x="79" y="53401"/>
                  </a:lnTo>
                  <a:lnTo>
                    <a:pt x="178" y="54823"/>
                  </a:lnTo>
                  <a:lnTo>
                    <a:pt x="316" y="56208"/>
                  </a:lnTo>
                  <a:lnTo>
                    <a:pt x="495" y="57557"/>
                  </a:lnTo>
                  <a:lnTo>
                    <a:pt x="713" y="58868"/>
                  </a:lnTo>
                  <a:lnTo>
                    <a:pt x="970" y="60143"/>
                  </a:lnTo>
                  <a:lnTo>
                    <a:pt x="1267" y="61382"/>
                  </a:lnTo>
                  <a:lnTo>
                    <a:pt x="1604" y="62583"/>
                  </a:lnTo>
                  <a:lnTo>
                    <a:pt x="1981" y="63748"/>
                  </a:lnTo>
                  <a:lnTo>
                    <a:pt x="2394" y="64861"/>
                  </a:lnTo>
                  <a:lnTo>
                    <a:pt x="2844" y="65938"/>
                  </a:lnTo>
                  <a:lnTo>
                    <a:pt x="3328" y="66978"/>
                  </a:lnTo>
                  <a:lnTo>
                    <a:pt x="3848" y="67981"/>
                  </a:lnTo>
                  <a:lnTo>
                    <a:pt x="4404" y="68948"/>
                  </a:lnTo>
                  <a:lnTo>
                    <a:pt x="4995" y="69878"/>
                  </a:lnTo>
                  <a:lnTo>
                    <a:pt x="5621" y="70770"/>
                  </a:lnTo>
                  <a:lnTo>
                    <a:pt x="6282" y="71627"/>
                  </a:lnTo>
                  <a:lnTo>
                    <a:pt x="6979" y="72446"/>
                  </a:lnTo>
                  <a:lnTo>
                    <a:pt x="7712" y="73228"/>
                  </a:lnTo>
                  <a:lnTo>
                    <a:pt x="8492" y="73960"/>
                  </a:lnTo>
                  <a:lnTo>
                    <a:pt x="9305" y="74655"/>
                  </a:lnTo>
                  <a:lnTo>
                    <a:pt x="10150" y="75313"/>
                  </a:lnTo>
                  <a:lnTo>
                    <a:pt x="11028" y="75934"/>
                  </a:lnTo>
                  <a:lnTo>
                    <a:pt x="11939" y="76518"/>
                  </a:lnTo>
                  <a:lnTo>
                    <a:pt x="12882" y="77066"/>
                  </a:lnTo>
                  <a:lnTo>
                    <a:pt x="13858" y="77577"/>
                  </a:lnTo>
                  <a:lnTo>
                    <a:pt x="14866" y="78051"/>
                  </a:lnTo>
                  <a:lnTo>
                    <a:pt x="15907" y="78488"/>
                  </a:lnTo>
                  <a:lnTo>
                    <a:pt x="16980" y="78889"/>
                  </a:lnTo>
                  <a:lnTo>
                    <a:pt x="18098" y="79238"/>
                  </a:lnTo>
                  <a:lnTo>
                    <a:pt x="19244" y="79551"/>
                  </a:lnTo>
                  <a:lnTo>
                    <a:pt x="20419" y="79827"/>
                  </a:lnTo>
                  <a:lnTo>
                    <a:pt x="21621" y="80066"/>
                  </a:lnTo>
                  <a:lnTo>
                    <a:pt x="22853" y="80268"/>
                  </a:lnTo>
                  <a:lnTo>
                    <a:pt x="24112" y="80434"/>
                  </a:lnTo>
                  <a:lnTo>
                    <a:pt x="25400" y="80563"/>
                  </a:lnTo>
                  <a:lnTo>
                    <a:pt x="26716" y="80655"/>
                  </a:lnTo>
                  <a:lnTo>
                    <a:pt x="28060" y="80710"/>
                  </a:lnTo>
                  <a:lnTo>
                    <a:pt x="29433" y="80728"/>
                  </a:lnTo>
                  <a:lnTo>
                    <a:pt x="31279" y="80702"/>
                  </a:lnTo>
                  <a:lnTo>
                    <a:pt x="33083" y="80623"/>
                  </a:lnTo>
                  <a:lnTo>
                    <a:pt x="34845" y="80493"/>
                  </a:lnTo>
                  <a:lnTo>
                    <a:pt x="36564" y="80309"/>
                  </a:lnTo>
                  <a:lnTo>
                    <a:pt x="38241" y="80074"/>
                  </a:lnTo>
                  <a:lnTo>
                    <a:pt x="39876" y="79786"/>
                  </a:lnTo>
                  <a:lnTo>
                    <a:pt x="41468" y="79445"/>
                  </a:lnTo>
                  <a:lnTo>
                    <a:pt x="43017" y="79053"/>
                  </a:lnTo>
                  <a:lnTo>
                    <a:pt x="44524" y="78608"/>
                  </a:lnTo>
                  <a:lnTo>
                    <a:pt x="45989" y="78110"/>
                  </a:lnTo>
                  <a:lnTo>
                    <a:pt x="47426" y="77550"/>
                  </a:lnTo>
                  <a:lnTo>
                    <a:pt x="48824" y="76944"/>
                  </a:lnTo>
                  <a:lnTo>
                    <a:pt x="50183" y="76293"/>
                  </a:lnTo>
                  <a:lnTo>
                    <a:pt x="51502" y="75597"/>
                  </a:lnTo>
                  <a:lnTo>
                    <a:pt x="52781" y="74856"/>
                  </a:lnTo>
                  <a:lnTo>
                    <a:pt x="54020" y="74069"/>
                  </a:lnTo>
                  <a:lnTo>
                    <a:pt x="55220" y="73237"/>
                  </a:lnTo>
                  <a:lnTo>
                    <a:pt x="56381" y="72360"/>
                  </a:lnTo>
                  <a:lnTo>
                    <a:pt x="57501" y="71437"/>
                  </a:lnTo>
                  <a:lnTo>
                    <a:pt x="58583" y="70469"/>
                  </a:lnTo>
                  <a:lnTo>
                    <a:pt x="59625" y="69444"/>
                  </a:lnTo>
                  <a:lnTo>
                    <a:pt x="60632" y="68378"/>
                  </a:lnTo>
                  <a:lnTo>
                    <a:pt x="61601" y="67270"/>
                  </a:lnTo>
                  <a:lnTo>
                    <a:pt x="62533" y="66122"/>
                  </a:lnTo>
                  <a:lnTo>
                    <a:pt x="63429" y="64933"/>
                  </a:lnTo>
                  <a:lnTo>
                    <a:pt x="64288" y="63702"/>
                  </a:lnTo>
                  <a:lnTo>
                    <a:pt x="65110" y="62431"/>
                  </a:lnTo>
                  <a:lnTo>
                    <a:pt x="65896" y="61118"/>
                  </a:lnTo>
                  <a:lnTo>
                    <a:pt x="66644" y="59765"/>
                  </a:lnTo>
                  <a:lnTo>
                    <a:pt x="67356" y="58370"/>
                  </a:lnTo>
                  <a:lnTo>
                    <a:pt x="68046" y="56924"/>
                  </a:lnTo>
                  <a:lnTo>
                    <a:pt x="68700" y="55444"/>
                  </a:lnTo>
                  <a:lnTo>
                    <a:pt x="69319" y="53930"/>
                  </a:lnTo>
                  <a:lnTo>
                    <a:pt x="69903" y="52382"/>
                  </a:lnTo>
                  <a:lnTo>
                    <a:pt x="70451" y="50800"/>
                  </a:lnTo>
                  <a:lnTo>
                    <a:pt x="70964" y="49184"/>
                  </a:lnTo>
                  <a:lnTo>
                    <a:pt x="71442" y="47534"/>
                  </a:lnTo>
                  <a:lnTo>
                    <a:pt x="71884" y="45850"/>
                  </a:lnTo>
                  <a:lnTo>
                    <a:pt x="72291" y="44132"/>
                  </a:lnTo>
                  <a:lnTo>
                    <a:pt x="72662" y="42380"/>
                  </a:lnTo>
                  <a:lnTo>
                    <a:pt x="72785" y="41784"/>
                  </a:lnTo>
                  <a:lnTo>
                    <a:pt x="72900" y="41183"/>
                  </a:lnTo>
                  <a:lnTo>
                    <a:pt x="73006" y="40578"/>
                  </a:lnTo>
                  <a:lnTo>
                    <a:pt x="73104" y="39969"/>
                  </a:lnTo>
                  <a:lnTo>
                    <a:pt x="73193" y="39356"/>
                  </a:lnTo>
                  <a:lnTo>
                    <a:pt x="73274" y="38738"/>
                  </a:lnTo>
                  <a:lnTo>
                    <a:pt x="73346" y="38116"/>
                  </a:lnTo>
                  <a:lnTo>
                    <a:pt x="73409" y="37490"/>
                  </a:lnTo>
                  <a:lnTo>
                    <a:pt x="73465" y="36859"/>
                  </a:lnTo>
                  <a:lnTo>
                    <a:pt x="73511" y="36225"/>
                  </a:lnTo>
                  <a:lnTo>
                    <a:pt x="73565" y="35593"/>
                  </a:lnTo>
                  <a:lnTo>
                    <a:pt x="73613" y="34971"/>
                  </a:lnTo>
                  <a:lnTo>
                    <a:pt x="73656" y="34359"/>
                  </a:lnTo>
                  <a:lnTo>
                    <a:pt x="73692" y="33757"/>
                  </a:lnTo>
                  <a:lnTo>
                    <a:pt x="73724" y="33165"/>
                  </a:lnTo>
                  <a:lnTo>
                    <a:pt x="73749" y="32582"/>
                  </a:lnTo>
                  <a:lnTo>
                    <a:pt x="73769" y="32010"/>
                  </a:lnTo>
                  <a:lnTo>
                    <a:pt x="73783" y="31448"/>
                  </a:lnTo>
                  <a:lnTo>
                    <a:pt x="73792" y="30895"/>
                  </a:lnTo>
                  <a:lnTo>
                    <a:pt x="73794" y="30352"/>
                  </a:lnTo>
                  <a:lnTo>
                    <a:pt x="73774" y="28857"/>
                  </a:lnTo>
                  <a:lnTo>
                    <a:pt x="73712" y="27401"/>
                  </a:lnTo>
                  <a:lnTo>
                    <a:pt x="73610" y="25982"/>
                  </a:lnTo>
                  <a:lnTo>
                    <a:pt x="73466" y="24602"/>
                  </a:lnTo>
                  <a:lnTo>
                    <a:pt x="73281" y="23259"/>
                  </a:lnTo>
                  <a:lnTo>
                    <a:pt x="73056" y="21955"/>
                  </a:lnTo>
                  <a:lnTo>
                    <a:pt x="72789" y="20690"/>
                  </a:lnTo>
                  <a:lnTo>
                    <a:pt x="72481" y="19462"/>
                  </a:lnTo>
                  <a:lnTo>
                    <a:pt x="72132" y="18273"/>
                  </a:lnTo>
                  <a:lnTo>
                    <a:pt x="71743" y="17122"/>
                  </a:lnTo>
                  <a:lnTo>
                    <a:pt x="71315" y="15995"/>
                  </a:lnTo>
                  <a:lnTo>
                    <a:pt x="70851" y="14908"/>
                  </a:lnTo>
                  <a:lnTo>
                    <a:pt x="70352" y="13861"/>
                  </a:lnTo>
                  <a:lnTo>
                    <a:pt x="69818" y="12854"/>
                  </a:lnTo>
                  <a:lnTo>
                    <a:pt x="69249" y="11886"/>
                  </a:lnTo>
                  <a:lnTo>
                    <a:pt x="68644" y="10958"/>
                  </a:lnTo>
                  <a:lnTo>
                    <a:pt x="68003" y="10069"/>
                  </a:lnTo>
                  <a:lnTo>
                    <a:pt x="67328" y="9220"/>
                  </a:lnTo>
                  <a:lnTo>
                    <a:pt x="66617" y="8411"/>
                  </a:lnTo>
                  <a:lnTo>
                    <a:pt x="65870" y="7641"/>
                  </a:lnTo>
                  <a:lnTo>
                    <a:pt x="65090" y="6896"/>
                  </a:lnTo>
                  <a:lnTo>
                    <a:pt x="64277" y="6189"/>
                  </a:lnTo>
                  <a:lnTo>
                    <a:pt x="63431" y="5520"/>
                  </a:lnTo>
                  <a:lnTo>
                    <a:pt x="62553" y="4890"/>
                  </a:lnTo>
                  <a:lnTo>
                    <a:pt x="61643" y="4298"/>
                  </a:lnTo>
                  <a:lnTo>
                    <a:pt x="60700" y="3744"/>
                  </a:lnTo>
                  <a:lnTo>
                    <a:pt x="59724" y="3228"/>
                  </a:lnTo>
                  <a:lnTo>
                    <a:pt x="58716" y="2750"/>
                  </a:lnTo>
                  <a:lnTo>
                    <a:pt x="57675" y="2311"/>
                  </a:lnTo>
                  <a:lnTo>
                    <a:pt x="56602" y="1910"/>
                  </a:lnTo>
                  <a:lnTo>
                    <a:pt x="55498" y="1547"/>
                  </a:lnTo>
                  <a:lnTo>
                    <a:pt x="54369" y="1222"/>
                  </a:lnTo>
                  <a:lnTo>
                    <a:pt x="53212" y="936"/>
                  </a:lnTo>
                  <a:lnTo>
                    <a:pt x="52028" y="687"/>
                  </a:lnTo>
                  <a:lnTo>
                    <a:pt x="50817" y="477"/>
                  </a:lnTo>
                  <a:lnTo>
                    <a:pt x="49580" y="305"/>
                  </a:lnTo>
                  <a:lnTo>
                    <a:pt x="48316" y="171"/>
                  </a:lnTo>
                  <a:lnTo>
                    <a:pt x="47024" y="76"/>
                  </a:lnTo>
                  <a:lnTo>
                    <a:pt x="45706" y="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906761" y="3580128"/>
              <a:ext cx="97426" cy="102591"/>
            </a:xfrm>
            <a:custGeom>
              <a:avLst/>
              <a:pathLst>
                <a:path w="97426" h="102591">
                  <a:moveTo>
                    <a:pt x="88086" y="77332"/>
                  </a:moveTo>
                  <a:lnTo>
                    <a:pt x="87385" y="78359"/>
                  </a:lnTo>
                  <a:lnTo>
                    <a:pt x="86666" y="79375"/>
                  </a:lnTo>
                  <a:lnTo>
                    <a:pt x="85930" y="80380"/>
                  </a:lnTo>
                  <a:lnTo>
                    <a:pt x="85177" y="81373"/>
                  </a:lnTo>
                  <a:lnTo>
                    <a:pt x="84407" y="82355"/>
                  </a:lnTo>
                  <a:lnTo>
                    <a:pt x="83620" y="83326"/>
                  </a:lnTo>
                  <a:lnTo>
                    <a:pt x="82817" y="84286"/>
                  </a:lnTo>
                  <a:lnTo>
                    <a:pt x="81996" y="85234"/>
                  </a:lnTo>
                  <a:lnTo>
                    <a:pt x="81158" y="86170"/>
                  </a:lnTo>
                  <a:lnTo>
                    <a:pt x="80304" y="87096"/>
                  </a:lnTo>
                  <a:lnTo>
                    <a:pt x="79428" y="88004"/>
                  </a:lnTo>
                  <a:lnTo>
                    <a:pt x="78526" y="88890"/>
                  </a:lnTo>
                  <a:lnTo>
                    <a:pt x="77599" y="89753"/>
                  </a:lnTo>
                  <a:lnTo>
                    <a:pt x="76647" y="90594"/>
                  </a:lnTo>
                  <a:lnTo>
                    <a:pt x="75669" y="91412"/>
                  </a:lnTo>
                  <a:lnTo>
                    <a:pt x="74666" y="92207"/>
                  </a:lnTo>
                  <a:lnTo>
                    <a:pt x="73637" y="92980"/>
                  </a:lnTo>
                  <a:lnTo>
                    <a:pt x="72583" y="93730"/>
                  </a:lnTo>
                  <a:lnTo>
                    <a:pt x="71503" y="94457"/>
                  </a:lnTo>
                  <a:lnTo>
                    <a:pt x="70398" y="95162"/>
                  </a:lnTo>
                  <a:lnTo>
                    <a:pt x="69278" y="95827"/>
                  </a:lnTo>
                  <a:lnTo>
                    <a:pt x="68126" y="96466"/>
                  </a:lnTo>
                  <a:lnTo>
                    <a:pt x="66941" y="97078"/>
                  </a:lnTo>
                  <a:lnTo>
                    <a:pt x="65723" y="97663"/>
                  </a:lnTo>
                  <a:lnTo>
                    <a:pt x="64473" y="98222"/>
                  </a:lnTo>
                  <a:lnTo>
                    <a:pt x="63190" y="98753"/>
                  </a:lnTo>
                  <a:lnTo>
                    <a:pt x="61875" y="99258"/>
                  </a:lnTo>
                  <a:lnTo>
                    <a:pt x="60527" y="99735"/>
                  </a:lnTo>
                  <a:lnTo>
                    <a:pt x="59146" y="100186"/>
                  </a:lnTo>
                  <a:lnTo>
                    <a:pt x="57734" y="100610"/>
                  </a:lnTo>
                  <a:lnTo>
                    <a:pt x="56298" y="100986"/>
                  </a:lnTo>
                  <a:lnTo>
                    <a:pt x="54821" y="101323"/>
                  </a:lnTo>
                  <a:lnTo>
                    <a:pt x="53304" y="101620"/>
                  </a:lnTo>
                  <a:lnTo>
                    <a:pt x="51745" y="101877"/>
                  </a:lnTo>
                  <a:lnTo>
                    <a:pt x="50145" y="102095"/>
                  </a:lnTo>
                  <a:lnTo>
                    <a:pt x="48505" y="102274"/>
                  </a:lnTo>
                  <a:lnTo>
                    <a:pt x="46823" y="102412"/>
                  </a:lnTo>
                  <a:lnTo>
                    <a:pt x="45100" y="102511"/>
                  </a:lnTo>
                  <a:lnTo>
                    <a:pt x="43336" y="102571"/>
                  </a:lnTo>
                  <a:lnTo>
                    <a:pt x="41531" y="102591"/>
                  </a:lnTo>
                  <a:lnTo>
                    <a:pt x="39463" y="102558"/>
                  </a:lnTo>
                  <a:lnTo>
                    <a:pt x="37447" y="102460"/>
                  </a:lnTo>
                  <a:lnTo>
                    <a:pt x="35484" y="102298"/>
                  </a:lnTo>
                  <a:lnTo>
                    <a:pt x="33573" y="102070"/>
                  </a:lnTo>
                  <a:lnTo>
                    <a:pt x="31714" y="101777"/>
                  </a:lnTo>
                  <a:lnTo>
                    <a:pt x="29908" y="101419"/>
                  </a:lnTo>
                  <a:lnTo>
                    <a:pt x="28154" y="100996"/>
                  </a:lnTo>
                  <a:lnTo>
                    <a:pt x="26452" y="100508"/>
                  </a:lnTo>
                  <a:lnTo>
                    <a:pt x="24803" y="99954"/>
                  </a:lnTo>
                  <a:lnTo>
                    <a:pt x="23206" y="99336"/>
                  </a:lnTo>
                  <a:lnTo>
                    <a:pt x="21676" y="98662"/>
                  </a:lnTo>
                  <a:lnTo>
                    <a:pt x="20198" y="97941"/>
                  </a:lnTo>
                  <a:lnTo>
                    <a:pt x="18772" y="97173"/>
                  </a:lnTo>
                  <a:lnTo>
                    <a:pt x="17399" y="96359"/>
                  </a:lnTo>
                  <a:lnTo>
                    <a:pt x="16078" y="95498"/>
                  </a:lnTo>
                  <a:lnTo>
                    <a:pt x="14809" y="94590"/>
                  </a:lnTo>
                  <a:lnTo>
                    <a:pt x="13593" y="93636"/>
                  </a:lnTo>
                  <a:lnTo>
                    <a:pt x="12429" y="92634"/>
                  </a:lnTo>
                  <a:lnTo>
                    <a:pt x="11318" y="91587"/>
                  </a:lnTo>
                  <a:lnTo>
                    <a:pt x="10259" y="90492"/>
                  </a:lnTo>
                  <a:lnTo>
                    <a:pt x="9252" y="89341"/>
                  </a:lnTo>
                  <a:lnTo>
                    <a:pt x="8297" y="88151"/>
                  </a:lnTo>
                  <a:lnTo>
                    <a:pt x="7395" y="86924"/>
                  </a:lnTo>
                  <a:lnTo>
                    <a:pt x="6546" y="85658"/>
                  </a:lnTo>
                  <a:lnTo>
                    <a:pt x="5748" y="84354"/>
                  </a:lnTo>
                  <a:lnTo>
                    <a:pt x="5003" y="83012"/>
                  </a:lnTo>
                  <a:lnTo>
                    <a:pt x="4310" y="81632"/>
                  </a:lnTo>
                  <a:lnTo>
                    <a:pt x="3670" y="80213"/>
                  </a:lnTo>
                  <a:lnTo>
                    <a:pt x="3082" y="78756"/>
                  </a:lnTo>
                  <a:lnTo>
                    <a:pt x="2547" y="77261"/>
                  </a:lnTo>
                  <a:lnTo>
                    <a:pt x="2063" y="75722"/>
                  </a:lnTo>
                  <a:lnTo>
                    <a:pt x="1630" y="74162"/>
                  </a:lnTo>
                  <a:lnTo>
                    <a:pt x="1248" y="72581"/>
                  </a:lnTo>
                  <a:lnTo>
                    <a:pt x="916" y="70978"/>
                  </a:lnTo>
                  <a:lnTo>
                    <a:pt x="636" y="69355"/>
                  </a:lnTo>
                  <a:lnTo>
                    <a:pt x="407" y="67710"/>
                  </a:lnTo>
                  <a:lnTo>
                    <a:pt x="229" y="66043"/>
                  </a:lnTo>
                  <a:lnTo>
                    <a:pt x="101" y="64356"/>
                  </a:lnTo>
                  <a:lnTo>
                    <a:pt x="25" y="62647"/>
                  </a:lnTo>
                  <a:lnTo>
                    <a:pt x="0" y="60917"/>
                  </a:lnTo>
                  <a:lnTo>
                    <a:pt x="19" y="59171"/>
                  </a:lnTo>
                  <a:lnTo>
                    <a:pt x="76" y="57442"/>
                  </a:lnTo>
                  <a:lnTo>
                    <a:pt x="171" y="55730"/>
                  </a:lnTo>
                  <a:lnTo>
                    <a:pt x="305" y="54035"/>
                  </a:lnTo>
                  <a:lnTo>
                    <a:pt x="477" y="52356"/>
                  </a:lnTo>
                  <a:lnTo>
                    <a:pt x="687" y="50695"/>
                  </a:lnTo>
                  <a:lnTo>
                    <a:pt x="936" y="49051"/>
                  </a:lnTo>
                  <a:lnTo>
                    <a:pt x="1222" y="47424"/>
                  </a:lnTo>
                  <a:lnTo>
                    <a:pt x="1547" y="45813"/>
                  </a:lnTo>
                  <a:lnTo>
                    <a:pt x="1910" y="44220"/>
                  </a:lnTo>
                  <a:lnTo>
                    <a:pt x="2308" y="42647"/>
                  </a:lnTo>
                  <a:lnTo>
                    <a:pt x="2739" y="41098"/>
                  </a:lnTo>
                  <a:lnTo>
                    <a:pt x="3202" y="39574"/>
                  </a:lnTo>
                  <a:lnTo>
                    <a:pt x="3698" y="38073"/>
                  </a:lnTo>
                  <a:lnTo>
                    <a:pt x="4227" y="36596"/>
                  </a:lnTo>
                  <a:lnTo>
                    <a:pt x="4788" y="35144"/>
                  </a:lnTo>
                  <a:lnTo>
                    <a:pt x="5382" y="33715"/>
                  </a:lnTo>
                  <a:lnTo>
                    <a:pt x="6008" y="32311"/>
                  </a:lnTo>
                  <a:lnTo>
                    <a:pt x="6667" y="30930"/>
                  </a:lnTo>
                  <a:lnTo>
                    <a:pt x="7358" y="29574"/>
                  </a:lnTo>
                  <a:lnTo>
                    <a:pt x="8081" y="28229"/>
                  </a:lnTo>
                  <a:lnTo>
                    <a:pt x="8835" y="26911"/>
                  </a:lnTo>
                  <a:lnTo>
                    <a:pt x="9620" y="25620"/>
                  </a:lnTo>
                  <a:lnTo>
                    <a:pt x="10437" y="24355"/>
                  </a:lnTo>
                  <a:lnTo>
                    <a:pt x="11285" y="23118"/>
                  </a:lnTo>
                  <a:lnTo>
                    <a:pt x="12163" y="21907"/>
                  </a:lnTo>
                  <a:lnTo>
                    <a:pt x="13073" y="20724"/>
                  </a:lnTo>
                  <a:lnTo>
                    <a:pt x="14014" y="19567"/>
                  </a:lnTo>
                  <a:lnTo>
                    <a:pt x="14986" y="18437"/>
                  </a:lnTo>
                  <a:lnTo>
                    <a:pt x="15990" y="17334"/>
                  </a:lnTo>
                  <a:lnTo>
                    <a:pt x="17021" y="16247"/>
                  </a:lnTo>
                  <a:lnTo>
                    <a:pt x="18078" y="15194"/>
                  </a:lnTo>
                  <a:lnTo>
                    <a:pt x="19161" y="14175"/>
                  </a:lnTo>
                  <a:lnTo>
                    <a:pt x="20269" y="13191"/>
                  </a:lnTo>
                  <a:lnTo>
                    <a:pt x="21402" y="12240"/>
                  </a:lnTo>
                  <a:lnTo>
                    <a:pt x="22561" y="11323"/>
                  </a:lnTo>
                  <a:lnTo>
                    <a:pt x="23745" y="10440"/>
                  </a:lnTo>
                  <a:lnTo>
                    <a:pt x="24955" y="9591"/>
                  </a:lnTo>
                  <a:lnTo>
                    <a:pt x="26191" y="8776"/>
                  </a:lnTo>
                  <a:lnTo>
                    <a:pt x="27451" y="7995"/>
                  </a:lnTo>
                  <a:lnTo>
                    <a:pt x="28750" y="7248"/>
                  </a:lnTo>
                  <a:lnTo>
                    <a:pt x="30072" y="6537"/>
                  </a:lnTo>
                  <a:lnTo>
                    <a:pt x="31416" y="5861"/>
                  </a:lnTo>
                  <a:lnTo>
                    <a:pt x="32783" y="5221"/>
                  </a:lnTo>
                  <a:lnTo>
                    <a:pt x="34173" y="4616"/>
                  </a:lnTo>
                  <a:lnTo>
                    <a:pt x="35585" y="4047"/>
                  </a:lnTo>
                  <a:lnTo>
                    <a:pt x="37020" y="3512"/>
                  </a:lnTo>
                  <a:lnTo>
                    <a:pt x="38478" y="3014"/>
                  </a:lnTo>
                  <a:lnTo>
                    <a:pt x="39958" y="2550"/>
                  </a:lnTo>
                  <a:lnTo>
                    <a:pt x="41460" y="2122"/>
                  </a:lnTo>
                  <a:lnTo>
                    <a:pt x="42984" y="1719"/>
                  </a:lnTo>
                  <a:lnTo>
                    <a:pt x="44525" y="1358"/>
                  </a:lnTo>
                  <a:lnTo>
                    <a:pt x="46086" y="1040"/>
                  </a:lnTo>
                  <a:lnTo>
                    <a:pt x="47664" y="764"/>
                  </a:lnTo>
                  <a:lnTo>
                    <a:pt x="49261" y="530"/>
                  </a:lnTo>
                  <a:lnTo>
                    <a:pt x="50876" y="339"/>
                  </a:lnTo>
                  <a:lnTo>
                    <a:pt x="52510" y="191"/>
                  </a:lnTo>
                  <a:lnTo>
                    <a:pt x="54162" y="84"/>
                  </a:lnTo>
                  <a:lnTo>
                    <a:pt x="55832" y="21"/>
                  </a:lnTo>
                  <a:lnTo>
                    <a:pt x="57521" y="0"/>
                  </a:lnTo>
                  <a:lnTo>
                    <a:pt x="59324" y="21"/>
                  </a:lnTo>
                  <a:lnTo>
                    <a:pt x="61082" y="84"/>
                  </a:lnTo>
                  <a:lnTo>
                    <a:pt x="62794" y="191"/>
                  </a:lnTo>
                  <a:lnTo>
                    <a:pt x="64461" y="339"/>
                  </a:lnTo>
                  <a:lnTo>
                    <a:pt x="66082" y="530"/>
                  </a:lnTo>
                  <a:lnTo>
                    <a:pt x="67659" y="764"/>
                  </a:lnTo>
                  <a:lnTo>
                    <a:pt x="69190" y="1040"/>
                  </a:lnTo>
                  <a:lnTo>
                    <a:pt x="70676" y="1358"/>
                  </a:lnTo>
                  <a:lnTo>
                    <a:pt x="72116" y="1719"/>
                  </a:lnTo>
                  <a:lnTo>
                    <a:pt x="73511" y="2122"/>
                  </a:lnTo>
                  <a:lnTo>
                    <a:pt x="74864" y="2546"/>
                  </a:lnTo>
                  <a:lnTo>
                    <a:pt x="76177" y="2997"/>
                  </a:lnTo>
                  <a:lnTo>
                    <a:pt x="77451" y="3474"/>
                  </a:lnTo>
                  <a:lnTo>
                    <a:pt x="78685" y="3979"/>
                  </a:lnTo>
                  <a:lnTo>
                    <a:pt x="79879" y="4510"/>
                  </a:lnTo>
                  <a:lnTo>
                    <a:pt x="81034" y="5068"/>
                  </a:lnTo>
                  <a:lnTo>
                    <a:pt x="82149" y="5653"/>
                  </a:lnTo>
                  <a:lnTo>
                    <a:pt x="83224" y="6265"/>
                  </a:lnTo>
                  <a:lnTo>
                    <a:pt x="84260" y="6904"/>
                  </a:lnTo>
                  <a:lnTo>
                    <a:pt x="85256" y="7570"/>
                  </a:lnTo>
                  <a:lnTo>
                    <a:pt x="86214" y="8259"/>
                  </a:lnTo>
                  <a:lnTo>
                    <a:pt x="87133" y="8968"/>
                  </a:lnTo>
                  <a:lnTo>
                    <a:pt x="88014" y="9697"/>
                  </a:lnTo>
                  <a:lnTo>
                    <a:pt x="88856" y="10445"/>
                  </a:lnTo>
                  <a:lnTo>
                    <a:pt x="89661" y="11214"/>
                  </a:lnTo>
                  <a:lnTo>
                    <a:pt x="90427" y="12002"/>
                  </a:lnTo>
                  <a:lnTo>
                    <a:pt x="91155" y="12810"/>
                  </a:lnTo>
                  <a:lnTo>
                    <a:pt x="91845" y="13638"/>
                  </a:lnTo>
                  <a:lnTo>
                    <a:pt x="92496" y="14485"/>
                  </a:lnTo>
                  <a:lnTo>
                    <a:pt x="93110" y="15353"/>
                  </a:lnTo>
                  <a:lnTo>
                    <a:pt x="93688" y="16233"/>
                  </a:lnTo>
                  <a:lnTo>
                    <a:pt x="94233" y="17119"/>
                  </a:lnTo>
                  <a:lnTo>
                    <a:pt x="94746" y="18010"/>
                  </a:lnTo>
                  <a:lnTo>
                    <a:pt x="95227" y="18907"/>
                  </a:lnTo>
                  <a:lnTo>
                    <a:pt x="95675" y="19810"/>
                  </a:lnTo>
                  <a:lnTo>
                    <a:pt x="96090" y="20719"/>
                  </a:lnTo>
                  <a:lnTo>
                    <a:pt x="96473" y="21633"/>
                  </a:lnTo>
                  <a:lnTo>
                    <a:pt x="96823" y="22553"/>
                  </a:lnTo>
                  <a:lnTo>
                    <a:pt x="97141" y="23478"/>
                  </a:lnTo>
                  <a:lnTo>
                    <a:pt x="97426" y="24409"/>
                  </a:lnTo>
                  <a:lnTo>
                    <a:pt x="84690" y="28301"/>
                  </a:lnTo>
                  <a:lnTo>
                    <a:pt x="84467" y="27638"/>
                  </a:lnTo>
                  <a:lnTo>
                    <a:pt x="84220" y="26982"/>
                  </a:lnTo>
                  <a:lnTo>
                    <a:pt x="83952" y="26331"/>
                  </a:lnTo>
                  <a:lnTo>
                    <a:pt x="83660" y="25685"/>
                  </a:lnTo>
                  <a:lnTo>
                    <a:pt x="83346" y="25046"/>
                  </a:lnTo>
                  <a:lnTo>
                    <a:pt x="83009" y="24412"/>
                  </a:lnTo>
                  <a:lnTo>
                    <a:pt x="82650" y="23784"/>
                  </a:lnTo>
                  <a:lnTo>
                    <a:pt x="82268" y="23161"/>
                  </a:lnTo>
                  <a:lnTo>
                    <a:pt x="81863" y="22544"/>
                  </a:lnTo>
                  <a:lnTo>
                    <a:pt x="81436" y="21933"/>
                  </a:lnTo>
                  <a:lnTo>
                    <a:pt x="80984" y="21317"/>
                  </a:lnTo>
                  <a:lnTo>
                    <a:pt x="80507" y="20716"/>
                  </a:lnTo>
                  <a:lnTo>
                    <a:pt x="80005" y="20129"/>
                  </a:lnTo>
                  <a:lnTo>
                    <a:pt x="79477" y="19555"/>
                  </a:lnTo>
                  <a:lnTo>
                    <a:pt x="78924" y="18997"/>
                  </a:lnTo>
                  <a:lnTo>
                    <a:pt x="78345" y="18452"/>
                  </a:lnTo>
                  <a:lnTo>
                    <a:pt x="77741" y="17921"/>
                  </a:lnTo>
                  <a:lnTo>
                    <a:pt x="77111" y="17405"/>
                  </a:lnTo>
                  <a:lnTo>
                    <a:pt x="76456" y="16902"/>
                  </a:lnTo>
                  <a:lnTo>
                    <a:pt x="75775" y="16414"/>
                  </a:lnTo>
                  <a:lnTo>
                    <a:pt x="75083" y="15929"/>
                  </a:lnTo>
                  <a:lnTo>
                    <a:pt x="74363" y="15466"/>
                  </a:lnTo>
                  <a:lnTo>
                    <a:pt x="73617" y="15024"/>
                  </a:lnTo>
                  <a:lnTo>
                    <a:pt x="72843" y="14603"/>
                  </a:lnTo>
                  <a:lnTo>
                    <a:pt x="72043" y="14203"/>
                  </a:lnTo>
                  <a:lnTo>
                    <a:pt x="71216" y="13825"/>
                  </a:lnTo>
                  <a:lnTo>
                    <a:pt x="70362" y="13467"/>
                  </a:lnTo>
                  <a:lnTo>
                    <a:pt x="69481" y="13131"/>
                  </a:lnTo>
                  <a:lnTo>
                    <a:pt x="68574" y="12816"/>
                  </a:lnTo>
                  <a:lnTo>
                    <a:pt x="67639" y="12523"/>
                  </a:lnTo>
                  <a:lnTo>
                    <a:pt x="66690" y="12240"/>
                  </a:lnTo>
                  <a:lnTo>
                    <a:pt x="65712" y="11988"/>
                  </a:lnTo>
                  <a:lnTo>
                    <a:pt x="64703" y="11765"/>
                  </a:lnTo>
                  <a:lnTo>
                    <a:pt x="63665" y="11572"/>
                  </a:lnTo>
                  <a:lnTo>
                    <a:pt x="62598" y="11408"/>
                  </a:lnTo>
                  <a:lnTo>
                    <a:pt x="61500" y="11275"/>
                  </a:lnTo>
                  <a:lnTo>
                    <a:pt x="60373" y="11171"/>
                  </a:lnTo>
                  <a:lnTo>
                    <a:pt x="59217" y="11096"/>
                  </a:lnTo>
                  <a:lnTo>
                    <a:pt x="58030" y="11052"/>
                  </a:lnTo>
                  <a:lnTo>
                    <a:pt x="56814" y="11037"/>
                  </a:lnTo>
                  <a:lnTo>
                    <a:pt x="54770" y="11075"/>
                  </a:lnTo>
                  <a:lnTo>
                    <a:pt x="52772" y="11190"/>
                  </a:lnTo>
                  <a:lnTo>
                    <a:pt x="50820" y="11381"/>
                  </a:lnTo>
                  <a:lnTo>
                    <a:pt x="48912" y="11648"/>
                  </a:lnTo>
                  <a:lnTo>
                    <a:pt x="47050" y="11992"/>
                  </a:lnTo>
                  <a:lnTo>
                    <a:pt x="45233" y="12412"/>
                  </a:lnTo>
                  <a:lnTo>
                    <a:pt x="43461" y="12909"/>
                  </a:lnTo>
                  <a:lnTo>
                    <a:pt x="41735" y="13482"/>
                  </a:lnTo>
                  <a:lnTo>
                    <a:pt x="40054" y="14132"/>
                  </a:lnTo>
                  <a:lnTo>
                    <a:pt x="38418" y="14858"/>
                  </a:lnTo>
                  <a:lnTo>
                    <a:pt x="36830" y="15637"/>
                  </a:lnTo>
                  <a:lnTo>
                    <a:pt x="35291" y="16476"/>
                  </a:lnTo>
                  <a:lnTo>
                    <a:pt x="33802" y="17375"/>
                  </a:lnTo>
                  <a:lnTo>
                    <a:pt x="32362" y="18333"/>
                  </a:lnTo>
                  <a:lnTo>
                    <a:pt x="30971" y="19350"/>
                  </a:lnTo>
                  <a:lnTo>
                    <a:pt x="29631" y="20427"/>
                  </a:lnTo>
                  <a:lnTo>
                    <a:pt x="28339" y="21563"/>
                  </a:lnTo>
                  <a:lnTo>
                    <a:pt x="27098" y="22759"/>
                  </a:lnTo>
                  <a:lnTo>
                    <a:pt x="25906" y="24014"/>
                  </a:lnTo>
                  <a:lnTo>
                    <a:pt x="24763" y="25329"/>
                  </a:lnTo>
                  <a:lnTo>
                    <a:pt x="23672" y="26685"/>
                  </a:lnTo>
                  <a:lnTo>
                    <a:pt x="22635" y="28091"/>
                  </a:lnTo>
                  <a:lnTo>
                    <a:pt x="21651" y="29549"/>
                  </a:lnTo>
                  <a:lnTo>
                    <a:pt x="20721" y="31057"/>
                  </a:lnTo>
                  <a:lnTo>
                    <a:pt x="19846" y="32616"/>
                  </a:lnTo>
                  <a:lnTo>
                    <a:pt x="19023" y="34227"/>
                  </a:lnTo>
                  <a:lnTo>
                    <a:pt x="18255" y="35888"/>
                  </a:lnTo>
                  <a:lnTo>
                    <a:pt x="17540" y="37600"/>
                  </a:lnTo>
                  <a:lnTo>
                    <a:pt x="16880" y="39363"/>
                  </a:lnTo>
                  <a:lnTo>
                    <a:pt x="16273" y="41177"/>
                  </a:lnTo>
                  <a:lnTo>
                    <a:pt x="15721" y="43020"/>
                  </a:lnTo>
                  <a:lnTo>
                    <a:pt x="15228" y="44896"/>
                  </a:lnTo>
                  <a:lnTo>
                    <a:pt x="14793" y="46807"/>
                  </a:lnTo>
                  <a:lnTo>
                    <a:pt x="14416" y="48751"/>
                  </a:lnTo>
                  <a:lnTo>
                    <a:pt x="14097" y="50729"/>
                  </a:lnTo>
                  <a:lnTo>
                    <a:pt x="13836" y="52741"/>
                  </a:lnTo>
                  <a:lnTo>
                    <a:pt x="13633" y="54787"/>
                  </a:lnTo>
                  <a:lnTo>
                    <a:pt x="13488" y="56868"/>
                  </a:lnTo>
                  <a:lnTo>
                    <a:pt x="13401" y="58982"/>
                  </a:lnTo>
                  <a:lnTo>
                    <a:pt x="13372" y="61130"/>
                  </a:lnTo>
                  <a:lnTo>
                    <a:pt x="13390" y="62449"/>
                  </a:lnTo>
                  <a:lnTo>
                    <a:pt x="13445" y="63748"/>
                  </a:lnTo>
                  <a:lnTo>
                    <a:pt x="13537" y="65025"/>
                  </a:lnTo>
                  <a:lnTo>
                    <a:pt x="13666" y="66280"/>
                  </a:lnTo>
                  <a:lnTo>
                    <a:pt x="13832" y="67515"/>
                  </a:lnTo>
                  <a:lnTo>
                    <a:pt x="14034" y="68729"/>
                  </a:lnTo>
                  <a:lnTo>
                    <a:pt x="14273" y="69921"/>
                  </a:lnTo>
                  <a:lnTo>
                    <a:pt x="14549" y="71092"/>
                  </a:lnTo>
                  <a:lnTo>
                    <a:pt x="14862" y="72241"/>
                  </a:lnTo>
                  <a:lnTo>
                    <a:pt x="15211" y="73370"/>
                  </a:lnTo>
                  <a:lnTo>
                    <a:pt x="15597" y="74473"/>
                  </a:lnTo>
                  <a:lnTo>
                    <a:pt x="16018" y="75546"/>
                  </a:lnTo>
                  <a:lnTo>
                    <a:pt x="16474" y="76590"/>
                  </a:lnTo>
                  <a:lnTo>
                    <a:pt x="16966" y="77604"/>
                  </a:lnTo>
                  <a:lnTo>
                    <a:pt x="17493" y="78588"/>
                  </a:lnTo>
                  <a:lnTo>
                    <a:pt x="18056" y="79542"/>
                  </a:lnTo>
                  <a:lnTo>
                    <a:pt x="18653" y="80467"/>
                  </a:lnTo>
                  <a:lnTo>
                    <a:pt x="19287" y="81362"/>
                  </a:lnTo>
                  <a:lnTo>
                    <a:pt x="19955" y="82227"/>
                  </a:lnTo>
                  <a:lnTo>
                    <a:pt x="20659" y="83063"/>
                  </a:lnTo>
                  <a:lnTo>
                    <a:pt x="21413" y="83852"/>
                  </a:lnTo>
                  <a:lnTo>
                    <a:pt x="22202" y="84605"/>
                  </a:lnTo>
                  <a:lnTo>
                    <a:pt x="23026" y="85324"/>
                  </a:lnTo>
                  <a:lnTo>
                    <a:pt x="23886" y="86006"/>
                  </a:lnTo>
                  <a:lnTo>
                    <a:pt x="24781" y="86654"/>
                  </a:lnTo>
                  <a:lnTo>
                    <a:pt x="25711" y="87266"/>
                  </a:lnTo>
                  <a:lnTo>
                    <a:pt x="26677" y="87842"/>
                  </a:lnTo>
                  <a:lnTo>
                    <a:pt x="27678" y="88384"/>
                  </a:lnTo>
                  <a:lnTo>
                    <a:pt x="28714" y="88889"/>
                  </a:lnTo>
                  <a:lnTo>
                    <a:pt x="29786" y="89360"/>
                  </a:lnTo>
                  <a:lnTo>
                    <a:pt x="30894" y="89790"/>
                  </a:lnTo>
                  <a:lnTo>
                    <a:pt x="32036" y="90175"/>
                  </a:lnTo>
                  <a:lnTo>
                    <a:pt x="33214" y="90515"/>
                  </a:lnTo>
                  <a:lnTo>
                    <a:pt x="34428" y="90809"/>
                  </a:lnTo>
                  <a:lnTo>
                    <a:pt x="35676" y="91058"/>
                  </a:lnTo>
                  <a:lnTo>
                    <a:pt x="36961" y="91262"/>
                  </a:lnTo>
                  <a:lnTo>
                    <a:pt x="38280" y="91420"/>
                  </a:lnTo>
                  <a:lnTo>
                    <a:pt x="39635" y="91533"/>
                  </a:lnTo>
                  <a:lnTo>
                    <a:pt x="41025" y="91601"/>
                  </a:lnTo>
                  <a:lnTo>
                    <a:pt x="42451" y="91624"/>
                  </a:lnTo>
                  <a:lnTo>
                    <a:pt x="43714" y="91607"/>
                  </a:lnTo>
                  <a:lnTo>
                    <a:pt x="44956" y="91556"/>
                  </a:lnTo>
                  <a:lnTo>
                    <a:pt x="46176" y="91471"/>
                  </a:lnTo>
                  <a:lnTo>
                    <a:pt x="47375" y="91352"/>
                  </a:lnTo>
                  <a:lnTo>
                    <a:pt x="48553" y="91200"/>
                  </a:lnTo>
                  <a:lnTo>
                    <a:pt x="49710" y="91013"/>
                  </a:lnTo>
                  <a:lnTo>
                    <a:pt x="50846" y="90792"/>
                  </a:lnTo>
                  <a:lnTo>
                    <a:pt x="51960" y="90537"/>
                  </a:lnTo>
                  <a:lnTo>
                    <a:pt x="53053" y="90249"/>
                  </a:lnTo>
                  <a:lnTo>
                    <a:pt x="54125" y="89926"/>
                  </a:lnTo>
                  <a:lnTo>
                    <a:pt x="55177" y="89562"/>
                  </a:lnTo>
                  <a:lnTo>
                    <a:pt x="56211" y="89176"/>
                  </a:lnTo>
                  <a:lnTo>
                    <a:pt x="57226" y="88769"/>
                  </a:lnTo>
                  <a:lnTo>
                    <a:pt x="58223" y="88341"/>
                  </a:lnTo>
                  <a:lnTo>
                    <a:pt x="59202" y="87892"/>
                  </a:lnTo>
                  <a:lnTo>
                    <a:pt x="60162" y="87421"/>
                  </a:lnTo>
                  <a:lnTo>
                    <a:pt x="61104" y="86930"/>
                  </a:lnTo>
                  <a:lnTo>
                    <a:pt x="62027" y="86417"/>
                  </a:lnTo>
                  <a:lnTo>
                    <a:pt x="62932" y="85882"/>
                  </a:lnTo>
                  <a:lnTo>
                    <a:pt x="63818" y="85327"/>
                  </a:lnTo>
                  <a:lnTo>
                    <a:pt x="64700" y="84739"/>
                  </a:lnTo>
                  <a:lnTo>
                    <a:pt x="65562" y="84136"/>
                  </a:lnTo>
                  <a:lnTo>
                    <a:pt x="66404" y="83516"/>
                  </a:lnTo>
                  <a:lnTo>
                    <a:pt x="67226" y="82882"/>
                  </a:lnTo>
                  <a:lnTo>
                    <a:pt x="68028" y="82232"/>
                  </a:lnTo>
                  <a:lnTo>
                    <a:pt x="68811" y="81566"/>
                  </a:lnTo>
                  <a:lnTo>
                    <a:pt x="69573" y="80884"/>
                  </a:lnTo>
                  <a:lnTo>
                    <a:pt x="70316" y="80188"/>
                  </a:lnTo>
                  <a:lnTo>
                    <a:pt x="71039" y="79475"/>
                  </a:lnTo>
                  <a:lnTo>
                    <a:pt x="71743" y="78747"/>
                  </a:lnTo>
                  <a:lnTo>
                    <a:pt x="72442" y="77995"/>
                  </a:lnTo>
                  <a:lnTo>
                    <a:pt x="73124" y="77239"/>
                  </a:lnTo>
                  <a:lnTo>
                    <a:pt x="73789" y="76478"/>
                  </a:lnTo>
                  <a:lnTo>
                    <a:pt x="74437" y="75713"/>
                  </a:lnTo>
                  <a:lnTo>
                    <a:pt x="75068" y="74944"/>
                  </a:lnTo>
                  <a:lnTo>
                    <a:pt x="75682" y="74171"/>
                  </a:lnTo>
                  <a:lnTo>
                    <a:pt x="76279" y="73393"/>
                  </a:lnTo>
                  <a:lnTo>
                    <a:pt x="76859" y="72611"/>
                  </a:lnTo>
                  <a:lnTo>
                    <a:pt x="77423" y="71825"/>
                  </a:lnTo>
                  <a:lnTo>
                    <a:pt x="77969" y="710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7011404" y="3580128"/>
              <a:ext cx="97426" cy="102591"/>
            </a:xfrm>
            <a:custGeom>
              <a:avLst/>
              <a:pathLst>
                <a:path w="97426" h="102591">
                  <a:moveTo>
                    <a:pt x="88086" y="77332"/>
                  </a:moveTo>
                  <a:lnTo>
                    <a:pt x="87385" y="78359"/>
                  </a:lnTo>
                  <a:lnTo>
                    <a:pt x="86666" y="79375"/>
                  </a:lnTo>
                  <a:lnTo>
                    <a:pt x="85930" y="80380"/>
                  </a:lnTo>
                  <a:lnTo>
                    <a:pt x="85177" y="81373"/>
                  </a:lnTo>
                  <a:lnTo>
                    <a:pt x="84407" y="82355"/>
                  </a:lnTo>
                  <a:lnTo>
                    <a:pt x="83620" y="83326"/>
                  </a:lnTo>
                  <a:lnTo>
                    <a:pt x="82817" y="84286"/>
                  </a:lnTo>
                  <a:lnTo>
                    <a:pt x="81996" y="85234"/>
                  </a:lnTo>
                  <a:lnTo>
                    <a:pt x="81158" y="86170"/>
                  </a:lnTo>
                  <a:lnTo>
                    <a:pt x="80304" y="87096"/>
                  </a:lnTo>
                  <a:lnTo>
                    <a:pt x="79428" y="88004"/>
                  </a:lnTo>
                  <a:lnTo>
                    <a:pt x="78526" y="88890"/>
                  </a:lnTo>
                  <a:lnTo>
                    <a:pt x="77599" y="89753"/>
                  </a:lnTo>
                  <a:lnTo>
                    <a:pt x="76647" y="90594"/>
                  </a:lnTo>
                  <a:lnTo>
                    <a:pt x="75669" y="91412"/>
                  </a:lnTo>
                  <a:lnTo>
                    <a:pt x="74666" y="92207"/>
                  </a:lnTo>
                  <a:lnTo>
                    <a:pt x="73637" y="92980"/>
                  </a:lnTo>
                  <a:lnTo>
                    <a:pt x="72583" y="93730"/>
                  </a:lnTo>
                  <a:lnTo>
                    <a:pt x="71503" y="94457"/>
                  </a:lnTo>
                  <a:lnTo>
                    <a:pt x="70398" y="95162"/>
                  </a:lnTo>
                  <a:lnTo>
                    <a:pt x="69278" y="95827"/>
                  </a:lnTo>
                  <a:lnTo>
                    <a:pt x="68126" y="96466"/>
                  </a:lnTo>
                  <a:lnTo>
                    <a:pt x="66941" y="97078"/>
                  </a:lnTo>
                  <a:lnTo>
                    <a:pt x="65723" y="97663"/>
                  </a:lnTo>
                  <a:lnTo>
                    <a:pt x="64473" y="98222"/>
                  </a:lnTo>
                  <a:lnTo>
                    <a:pt x="63190" y="98753"/>
                  </a:lnTo>
                  <a:lnTo>
                    <a:pt x="61875" y="99258"/>
                  </a:lnTo>
                  <a:lnTo>
                    <a:pt x="60527" y="99735"/>
                  </a:lnTo>
                  <a:lnTo>
                    <a:pt x="59146" y="100186"/>
                  </a:lnTo>
                  <a:lnTo>
                    <a:pt x="57734" y="100610"/>
                  </a:lnTo>
                  <a:lnTo>
                    <a:pt x="56298" y="100986"/>
                  </a:lnTo>
                  <a:lnTo>
                    <a:pt x="54821" y="101323"/>
                  </a:lnTo>
                  <a:lnTo>
                    <a:pt x="53304" y="101620"/>
                  </a:lnTo>
                  <a:lnTo>
                    <a:pt x="51745" y="101877"/>
                  </a:lnTo>
                  <a:lnTo>
                    <a:pt x="50145" y="102095"/>
                  </a:lnTo>
                  <a:lnTo>
                    <a:pt x="48505" y="102274"/>
                  </a:lnTo>
                  <a:lnTo>
                    <a:pt x="46823" y="102412"/>
                  </a:lnTo>
                  <a:lnTo>
                    <a:pt x="45100" y="102511"/>
                  </a:lnTo>
                  <a:lnTo>
                    <a:pt x="43336" y="102571"/>
                  </a:lnTo>
                  <a:lnTo>
                    <a:pt x="41531" y="102591"/>
                  </a:lnTo>
                  <a:lnTo>
                    <a:pt x="39463" y="102558"/>
                  </a:lnTo>
                  <a:lnTo>
                    <a:pt x="37447" y="102460"/>
                  </a:lnTo>
                  <a:lnTo>
                    <a:pt x="35484" y="102298"/>
                  </a:lnTo>
                  <a:lnTo>
                    <a:pt x="33573" y="102070"/>
                  </a:lnTo>
                  <a:lnTo>
                    <a:pt x="31714" y="101777"/>
                  </a:lnTo>
                  <a:lnTo>
                    <a:pt x="29908" y="101419"/>
                  </a:lnTo>
                  <a:lnTo>
                    <a:pt x="28154" y="100996"/>
                  </a:lnTo>
                  <a:lnTo>
                    <a:pt x="26452" y="100508"/>
                  </a:lnTo>
                  <a:lnTo>
                    <a:pt x="24803" y="99954"/>
                  </a:lnTo>
                  <a:lnTo>
                    <a:pt x="23206" y="99336"/>
                  </a:lnTo>
                  <a:lnTo>
                    <a:pt x="21676" y="98662"/>
                  </a:lnTo>
                  <a:lnTo>
                    <a:pt x="20198" y="97941"/>
                  </a:lnTo>
                  <a:lnTo>
                    <a:pt x="18772" y="97173"/>
                  </a:lnTo>
                  <a:lnTo>
                    <a:pt x="17399" y="96359"/>
                  </a:lnTo>
                  <a:lnTo>
                    <a:pt x="16078" y="95498"/>
                  </a:lnTo>
                  <a:lnTo>
                    <a:pt x="14809" y="94590"/>
                  </a:lnTo>
                  <a:lnTo>
                    <a:pt x="13593" y="93636"/>
                  </a:lnTo>
                  <a:lnTo>
                    <a:pt x="12429" y="92634"/>
                  </a:lnTo>
                  <a:lnTo>
                    <a:pt x="11318" y="91587"/>
                  </a:lnTo>
                  <a:lnTo>
                    <a:pt x="10259" y="90492"/>
                  </a:lnTo>
                  <a:lnTo>
                    <a:pt x="9252" y="89341"/>
                  </a:lnTo>
                  <a:lnTo>
                    <a:pt x="8297" y="88151"/>
                  </a:lnTo>
                  <a:lnTo>
                    <a:pt x="7395" y="86924"/>
                  </a:lnTo>
                  <a:lnTo>
                    <a:pt x="6546" y="85658"/>
                  </a:lnTo>
                  <a:lnTo>
                    <a:pt x="5748" y="84354"/>
                  </a:lnTo>
                  <a:lnTo>
                    <a:pt x="5003" y="83012"/>
                  </a:lnTo>
                  <a:lnTo>
                    <a:pt x="4310" y="81632"/>
                  </a:lnTo>
                  <a:lnTo>
                    <a:pt x="3670" y="80213"/>
                  </a:lnTo>
                  <a:lnTo>
                    <a:pt x="3082" y="78756"/>
                  </a:lnTo>
                  <a:lnTo>
                    <a:pt x="2547" y="77261"/>
                  </a:lnTo>
                  <a:lnTo>
                    <a:pt x="2063" y="75722"/>
                  </a:lnTo>
                  <a:lnTo>
                    <a:pt x="1630" y="74162"/>
                  </a:lnTo>
                  <a:lnTo>
                    <a:pt x="1248" y="72581"/>
                  </a:lnTo>
                  <a:lnTo>
                    <a:pt x="916" y="70978"/>
                  </a:lnTo>
                  <a:lnTo>
                    <a:pt x="636" y="69355"/>
                  </a:lnTo>
                  <a:lnTo>
                    <a:pt x="407" y="67710"/>
                  </a:lnTo>
                  <a:lnTo>
                    <a:pt x="229" y="66043"/>
                  </a:lnTo>
                  <a:lnTo>
                    <a:pt x="101" y="64356"/>
                  </a:lnTo>
                  <a:lnTo>
                    <a:pt x="25" y="62647"/>
                  </a:lnTo>
                  <a:lnTo>
                    <a:pt x="0" y="60917"/>
                  </a:lnTo>
                  <a:lnTo>
                    <a:pt x="19" y="59171"/>
                  </a:lnTo>
                  <a:lnTo>
                    <a:pt x="76" y="57442"/>
                  </a:lnTo>
                  <a:lnTo>
                    <a:pt x="171" y="55730"/>
                  </a:lnTo>
                  <a:lnTo>
                    <a:pt x="305" y="54035"/>
                  </a:lnTo>
                  <a:lnTo>
                    <a:pt x="477" y="52356"/>
                  </a:lnTo>
                  <a:lnTo>
                    <a:pt x="687" y="50695"/>
                  </a:lnTo>
                  <a:lnTo>
                    <a:pt x="936" y="49051"/>
                  </a:lnTo>
                  <a:lnTo>
                    <a:pt x="1222" y="47424"/>
                  </a:lnTo>
                  <a:lnTo>
                    <a:pt x="1547" y="45813"/>
                  </a:lnTo>
                  <a:lnTo>
                    <a:pt x="1910" y="44220"/>
                  </a:lnTo>
                  <a:lnTo>
                    <a:pt x="2308" y="42647"/>
                  </a:lnTo>
                  <a:lnTo>
                    <a:pt x="2739" y="41098"/>
                  </a:lnTo>
                  <a:lnTo>
                    <a:pt x="3202" y="39574"/>
                  </a:lnTo>
                  <a:lnTo>
                    <a:pt x="3698" y="38073"/>
                  </a:lnTo>
                  <a:lnTo>
                    <a:pt x="4227" y="36596"/>
                  </a:lnTo>
                  <a:lnTo>
                    <a:pt x="4788" y="35144"/>
                  </a:lnTo>
                  <a:lnTo>
                    <a:pt x="5382" y="33715"/>
                  </a:lnTo>
                  <a:lnTo>
                    <a:pt x="6008" y="32311"/>
                  </a:lnTo>
                  <a:lnTo>
                    <a:pt x="6667" y="30930"/>
                  </a:lnTo>
                  <a:lnTo>
                    <a:pt x="7358" y="29574"/>
                  </a:lnTo>
                  <a:lnTo>
                    <a:pt x="8081" y="28229"/>
                  </a:lnTo>
                  <a:lnTo>
                    <a:pt x="8835" y="26911"/>
                  </a:lnTo>
                  <a:lnTo>
                    <a:pt x="9620" y="25620"/>
                  </a:lnTo>
                  <a:lnTo>
                    <a:pt x="10437" y="24355"/>
                  </a:lnTo>
                  <a:lnTo>
                    <a:pt x="11285" y="23118"/>
                  </a:lnTo>
                  <a:lnTo>
                    <a:pt x="12163" y="21907"/>
                  </a:lnTo>
                  <a:lnTo>
                    <a:pt x="13073" y="20724"/>
                  </a:lnTo>
                  <a:lnTo>
                    <a:pt x="14014" y="19567"/>
                  </a:lnTo>
                  <a:lnTo>
                    <a:pt x="14986" y="18437"/>
                  </a:lnTo>
                  <a:lnTo>
                    <a:pt x="15990" y="17334"/>
                  </a:lnTo>
                  <a:lnTo>
                    <a:pt x="17021" y="16247"/>
                  </a:lnTo>
                  <a:lnTo>
                    <a:pt x="18078" y="15194"/>
                  </a:lnTo>
                  <a:lnTo>
                    <a:pt x="19161" y="14175"/>
                  </a:lnTo>
                  <a:lnTo>
                    <a:pt x="20269" y="13191"/>
                  </a:lnTo>
                  <a:lnTo>
                    <a:pt x="21402" y="12240"/>
                  </a:lnTo>
                  <a:lnTo>
                    <a:pt x="22561" y="11323"/>
                  </a:lnTo>
                  <a:lnTo>
                    <a:pt x="23745" y="10440"/>
                  </a:lnTo>
                  <a:lnTo>
                    <a:pt x="24955" y="9591"/>
                  </a:lnTo>
                  <a:lnTo>
                    <a:pt x="26191" y="8776"/>
                  </a:lnTo>
                  <a:lnTo>
                    <a:pt x="27451" y="7995"/>
                  </a:lnTo>
                  <a:lnTo>
                    <a:pt x="28750" y="7248"/>
                  </a:lnTo>
                  <a:lnTo>
                    <a:pt x="30072" y="6537"/>
                  </a:lnTo>
                  <a:lnTo>
                    <a:pt x="31416" y="5861"/>
                  </a:lnTo>
                  <a:lnTo>
                    <a:pt x="32783" y="5221"/>
                  </a:lnTo>
                  <a:lnTo>
                    <a:pt x="34173" y="4616"/>
                  </a:lnTo>
                  <a:lnTo>
                    <a:pt x="35585" y="4047"/>
                  </a:lnTo>
                  <a:lnTo>
                    <a:pt x="37020" y="3512"/>
                  </a:lnTo>
                  <a:lnTo>
                    <a:pt x="38478" y="3014"/>
                  </a:lnTo>
                  <a:lnTo>
                    <a:pt x="39958" y="2550"/>
                  </a:lnTo>
                  <a:lnTo>
                    <a:pt x="41460" y="2122"/>
                  </a:lnTo>
                  <a:lnTo>
                    <a:pt x="42984" y="1719"/>
                  </a:lnTo>
                  <a:lnTo>
                    <a:pt x="44525" y="1358"/>
                  </a:lnTo>
                  <a:lnTo>
                    <a:pt x="46086" y="1040"/>
                  </a:lnTo>
                  <a:lnTo>
                    <a:pt x="47664" y="764"/>
                  </a:lnTo>
                  <a:lnTo>
                    <a:pt x="49261" y="530"/>
                  </a:lnTo>
                  <a:lnTo>
                    <a:pt x="50876" y="339"/>
                  </a:lnTo>
                  <a:lnTo>
                    <a:pt x="52510" y="191"/>
                  </a:lnTo>
                  <a:lnTo>
                    <a:pt x="54162" y="84"/>
                  </a:lnTo>
                  <a:lnTo>
                    <a:pt x="55832" y="21"/>
                  </a:lnTo>
                  <a:lnTo>
                    <a:pt x="57521" y="0"/>
                  </a:lnTo>
                  <a:lnTo>
                    <a:pt x="59324" y="21"/>
                  </a:lnTo>
                  <a:lnTo>
                    <a:pt x="61082" y="84"/>
                  </a:lnTo>
                  <a:lnTo>
                    <a:pt x="62794" y="191"/>
                  </a:lnTo>
                  <a:lnTo>
                    <a:pt x="64461" y="339"/>
                  </a:lnTo>
                  <a:lnTo>
                    <a:pt x="66082" y="530"/>
                  </a:lnTo>
                  <a:lnTo>
                    <a:pt x="67659" y="764"/>
                  </a:lnTo>
                  <a:lnTo>
                    <a:pt x="69190" y="1040"/>
                  </a:lnTo>
                  <a:lnTo>
                    <a:pt x="70676" y="1358"/>
                  </a:lnTo>
                  <a:lnTo>
                    <a:pt x="72116" y="1719"/>
                  </a:lnTo>
                  <a:lnTo>
                    <a:pt x="73511" y="2122"/>
                  </a:lnTo>
                  <a:lnTo>
                    <a:pt x="74864" y="2546"/>
                  </a:lnTo>
                  <a:lnTo>
                    <a:pt x="76177" y="2997"/>
                  </a:lnTo>
                  <a:lnTo>
                    <a:pt x="77451" y="3474"/>
                  </a:lnTo>
                  <a:lnTo>
                    <a:pt x="78685" y="3979"/>
                  </a:lnTo>
                  <a:lnTo>
                    <a:pt x="79879" y="4510"/>
                  </a:lnTo>
                  <a:lnTo>
                    <a:pt x="81034" y="5068"/>
                  </a:lnTo>
                  <a:lnTo>
                    <a:pt x="82149" y="5653"/>
                  </a:lnTo>
                  <a:lnTo>
                    <a:pt x="83224" y="6265"/>
                  </a:lnTo>
                  <a:lnTo>
                    <a:pt x="84260" y="6904"/>
                  </a:lnTo>
                  <a:lnTo>
                    <a:pt x="85256" y="7570"/>
                  </a:lnTo>
                  <a:lnTo>
                    <a:pt x="86214" y="8259"/>
                  </a:lnTo>
                  <a:lnTo>
                    <a:pt x="87133" y="8968"/>
                  </a:lnTo>
                  <a:lnTo>
                    <a:pt x="88014" y="9697"/>
                  </a:lnTo>
                  <a:lnTo>
                    <a:pt x="88856" y="10445"/>
                  </a:lnTo>
                  <a:lnTo>
                    <a:pt x="89661" y="11214"/>
                  </a:lnTo>
                  <a:lnTo>
                    <a:pt x="90427" y="12002"/>
                  </a:lnTo>
                  <a:lnTo>
                    <a:pt x="91155" y="12810"/>
                  </a:lnTo>
                  <a:lnTo>
                    <a:pt x="91845" y="13638"/>
                  </a:lnTo>
                  <a:lnTo>
                    <a:pt x="92496" y="14485"/>
                  </a:lnTo>
                  <a:lnTo>
                    <a:pt x="93110" y="15353"/>
                  </a:lnTo>
                  <a:lnTo>
                    <a:pt x="93688" y="16233"/>
                  </a:lnTo>
                  <a:lnTo>
                    <a:pt x="94233" y="17119"/>
                  </a:lnTo>
                  <a:lnTo>
                    <a:pt x="94746" y="18010"/>
                  </a:lnTo>
                  <a:lnTo>
                    <a:pt x="95227" y="18907"/>
                  </a:lnTo>
                  <a:lnTo>
                    <a:pt x="95675" y="19810"/>
                  </a:lnTo>
                  <a:lnTo>
                    <a:pt x="96090" y="20719"/>
                  </a:lnTo>
                  <a:lnTo>
                    <a:pt x="96473" y="21633"/>
                  </a:lnTo>
                  <a:lnTo>
                    <a:pt x="96823" y="22553"/>
                  </a:lnTo>
                  <a:lnTo>
                    <a:pt x="97141" y="23478"/>
                  </a:lnTo>
                  <a:lnTo>
                    <a:pt x="97426" y="24409"/>
                  </a:lnTo>
                  <a:lnTo>
                    <a:pt x="84690" y="28301"/>
                  </a:lnTo>
                  <a:lnTo>
                    <a:pt x="84467" y="27638"/>
                  </a:lnTo>
                  <a:lnTo>
                    <a:pt x="84220" y="26982"/>
                  </a:lnTo>
                  <a:lnTo>
                    <a:pt x="83952" y="26331"/>
                  </a:lnTo>
                  <a:lnTo>
                    <a:pt x="83660" y="25685"/>
                  </a:lnTo>
                  <a:lnTo>
                    <a:pt x="83346" y="25046"/>
                  </a:lnTo>
                  <a:lnTo>
                    <a:pt x="83009" y="24412"/>
                  </a:lnTo>
                  <a:lnTo>
                    <a:pt x="82650" y="23784"/>
                  </a:lnTo>
                  <a:lnTo>
                    <a:pt x="82268" y="23161"/>
                  </a:lnTo>
                  <a:lnTo>
                    <a:pt x="81863" y="22544"/>
                  </a:lnTo>
                  <a:lnTo>
                    <a:pt x="81436" y="21933"/>
                  </a:lnTo>
                  <a:lnTo>
                    <a:pt x="80984" y="21317"/>
                  </a:lnTo>
                  <a:lnTo>
                    <a:pt x="80507" y="20716"/>
                  </a:lnTo>
                  <a:lnTo>
                    <a:pt x="80005" y="20129"/>
                  </a:lnTo>
                  <a:lnTo>
                    <a:pt x="79477" y="19555"/>
                  </a:lnTo>
                  <a:lnTo>
                    <a:pt x="78924" y="18997"/>
                  </a:lnTo>
                  <a:lnTo>
                    <a:pt x="78345" y="18452"/>
                  </a:lnTo>
                  <a:lnTo>
                    <a:pt x="77741" y="17921"/>
                  </a:lnTo>
                  <a:lnTo>
                    <a:pt x="77111" y="17405"/>
                  </a:lnTo>
                  <a:lnTo>
                    <a:pt x="76456" y="16902"/>
                  </a:lnTo>
                  <a:lnTo>
                    <a:pt x="75775" y="16414"/>
                  </a:lnTo>
                  <a:lnTo>
                    <a:pt x="75083" y="15929"/>
                  </a:lnTo>
                  <a:lnTo>
                    <a:pt x="74363" y="15466"/>
                  </a:lnTo>
                  <a:lnTo>
                    <a:pt x="73617" y="15024"/>
                  </a:lnTo>
                  <a:lnTo>
                    <a:pt x="72843" y="14603"/>
                  </a:lnTo>
                  <a:lnTo>
                    <a:pt x="72043" y="14203"/>
                  </a:lnTo>
                  <a:lnTo>
                    <a:pt x="71216" y="13825"/>
                  </a:lnTo>
                  <a:lnTo>
                    <a:pt x="70362" y="13467"/>
                  </a:lnTo>
                  <a:lnTo>
                    <a:pt x="69481" y="13131"/>
                  </a:lnTo>
                  <a:lnTo>
                    <a:pt x="68574" y="12816"/>
                  </a:lnTo>
                  <a:lnTo>
                    <a:pt x="67639" y="12523"/>
                  </a:lnTo>
                  <a:lnTo>
                    <a:pt x="66690" y="12240"/>
                  </a:lnTo>
                  <a:lnTo>
                    <a:pt x="65712" y="11988"/>
                  </a:lnTo>
                  <a:lnTo>
                    <a:pt x="64703" y="11765"/>
                  </a:lnTo>
                  <a:lnTo>
                    <a:pt x="63665" y="11572"/>
                  </a:lnTo>
                  <a:lnTo>
                    <a:pt x="62598" y="11408"/>
                  </a:lnTo>
                  <a:lnTo>
                    <a:pt x="61500" y="11275"/>
                  </a:lnTo>
                  <a:lnTo>
                    <a:pt x="60373" y="11171"/>
                  </a:lnTo>
                  <a:lnTo>
                    <a:pt x="59217" y="11096"/>
                  </a:lnTo>
                  <a:lnTo>
                    <a:pt x="58030" y="11052"/>
                  </a:lnTo>
                  <a:lnTo>
                    <a:pt x="56814" y="11037"/>
                  </a:lnTo>
                  <a:lnTo>
                    <a:pt x="54770" y="11075"/>
                  </a:lnTo>
                  <a:lnTo>
                    <a:pt x="52772" y="11190"/>
                  </a:lnTo>
                  <a:lnTo>
                    <a:pt x="50820" y="11381"/>
                  </a:lnTo>
                  <a:lnTo>
                    <a:pt x="48912" y="11648"/>
                  </a:lnTo>
                  <a:lnTo>
                    <a:pt x="47050" y="11992"/>
                  </a:lnTo>
                  <a:lnTo>
                    <a:pt x="45233" y="12412"/>
                  </a:lnTo>
                  <a:lnTo>
                    <a:pt x="43461" y="12909"/>
                  </a:lnTo>
                  <a:lnTo>
                    <a:pt x="41735" y="13482"/>
                  </a:lnTo>
                  <a:lnTo>
                    <a:pt x="40054" y="14132"/>
                  </a:lnTo>
                  <a:lnTo>
                    <a:pt x="38418" y="14858"/>
                  </a:lnTo>
                  <a:lnTo>
                    <a:pt x="36830" y="15637"/>
                  </a:lnTo>
                  <a:lnTo>
                    <a:pt x="35291" y="16476"/>
                  </a:lnTo>
                  <a:lnTo>
                    <a:pt x="33802" y="17375"/>
                  </a:lnTo>
                  <a:lnTo>
                    <a:pt x="32362" y="18333"/>
                  </a:lnTo>
                  <a:lnTo>
                    <a:pt x="30971" y="19350"/>
                  </a:lnTo>
                  <a:lnTo>
                    <a:pt x="29631" y="20427"/>
                  </a:lnTo>
                  <a:lnTo>
                    <a:pt x="28339" y="21563"/>
                  </a:lnTo>
                  <a:lnTo>
                    <a:pt x="27098" y="22759"/>
                  </a:lnTo>
                  <a:lnTo>
                    <a:pt x="25906" y="24014"/>
                  </a:lnTo>
                  <a:lnTo>
                    <a:pt x="24763" y="25329"/>
                  </a:lnTo>
                  <a:lnTo>
                    <a:pt x="23672" y="26685"/>
                  </a:lnTo>
                  <a:lnTo>
                    <a:pt x="22635" y="28091"/>
                  </a:lnTo>
                  <a:lnTo>
                    <a:pt x="21651" y="29549"/>
                  </a:lnTo>
                  <a:lnTo>
                    <a:pt x="20721" y="31057"/>
                  </a:lnTo>
                  <a:lnTo>
                    <a:pt x="19846" y="32616"/>
                  </a:lnTo>
                  <a:lnTo>
                    <a:pt x="19023" y="34227"/>
                  </a:lnTo>
                  <a:lnTo>
                    <a:pt x="18255" y="35888"/>
                  </a:lnTo>
                  <a:lnTo>
                    <a:pt x="17540" y="37600"/>
                  </a:lnTo>
                  <a:lnTo>
                    <a:pt x="16880" y="39363"/>
                  </a:lnTo>
                  <a:lnTo>
                    <a:pt x="16273" y="41177"/>
                  </a:lnTo>
                  <a:lnTo>
                    <a:pt x="15721" y="43020"/>
                  </a:lnTo>
                  <a:lnTo>
                    <a:pt x="15228" y="44896"/>
                  </a:lnTo>
                  <a:lnTo>
                    <a:pt x="14793" y="46807"/>
                  </a:lnTo>
                  <a:lnTo>
                    <a:pt x="14416" y="48751"/>
                  </a:lnTo>
                  <a:lnTo>
                    <a:pt x="14097" y="50729"/>
                  </a:lnTo>
                  <a:lnTo>
                    <a:pt x="13836" y="52741"/>
                  </a:lnTo>
                  <a:lnTo>
                    <a:pt x="13633" y="54787"/>
                  </a:lnTo>
                  <a:lnTo>
                    <a:pt x="13488" y="56868"/>
                  </a:lnTo>
                  <a:lnTo>
                    <a:pt x="13401" y="58982"/>
                  </a:lnTo>
                  <a:lnTo>
                    <a:pt x="13372" y="61130"/>
                  </a:lnTo>
                  <a:lnTo>
                    <a:pt x="13390" y="62449"/>
                  </a:lnTo>
                  <a:lnTo>
                    <a:pt x="13445" y="63748"/>
                  </a:lnTo>
                  <a:lnTo>
                    <a:pt x="13537" y="65025"/>
                  </a:lnTo>
                  <a:lnTo>
                    <a:pt x="13666" y="66280"/>
                  </a:lnTo>
                  <a:lnTo>
                    <a:pt x="13832" y="67515"/>
                  </a:lnTo>
                  <a:lnTo>
                    <a:pt x="14034" y="68729"/>
                  </a:lnTo>
                  <a:lnTo>
                    <a:pt x="14273" y="69921"/>
                  </a:lnTo>
                  <a:lnTo>
                    <a:pt x="14549" y="71092"/>
                  </a:lnTo>
                  <a:lnTo>
                    <a:pt x="14862" y="72241"/>
                  </a:lnTo>
                  <a:lnTo>
                    <a:pt x="15211" y="73370"/>
                  </a:lnTo>
                  <a:lnTo>
                    <a:pt x="15597" y="74473"/>
                  </a:lnTo>
                  <a:lnTo>
                    <a:pt x="16018" y="75546"/>
                  </a:lnTo>
                  <a:lnTo>
                    <a:pt x="16474" y="76590"/>
                  </a:lnTo>
                  <a:lnTo>
                    <a:pt x="16966" y="77604"/>
                  </a:lnTo>
                  <a:lnTo>
                    <a:pt x="17493" y="78588"/>
                  </a:lnTo>
                  <a:lnTo>
                    <a:pt x="18056" y="79542"/>
                  </a:lnTo>
                  <a:lnTo>
                    <a:pt x="18653" y="80467"/>
                  </a:lnTo>
                  <a:lnTo>
                    <a:pt x="19287" y="81362"/>
                  </a:lnTo>
                  <a:lnTo>
                    <a:pt x="19955" y="82227"/>
                  </a:lnTo>
                  <a:lnTo>
                    <a:pt x="20659" y="83063"/>
                  </a:lnTo>
                  <a:lnTo>
                    <a:pt x="21413" y="83852"/>
                  </a:lnTo>
                  <a:lnTo>
                    <a:pt x="22202" y="84605"/>
                  </a:lnTo>
                  <a:lnTo>
                    <a:pt x="23026" y="85324"/>
                  </a:lnTo>
                  <a:lnTo>
                    <a:pt x="23886" y="86006"/>
                  </a:lnTo>
                  <a:lnTo>
                    <a:pt x="24781" y="86654"/>
                  </a:lnTo>
                  <a:lnTo>
                    <a:pt x="25711" y="87266"/>
                  </a:lnTo>
                  <a:lnTo>
                    <a:pt x="26677" y="87842"/>
                  </a:lnTo>
                  <a:lnTo>
                    <a:pt x="27678" y="88384"/>
                  </a:lnTo>
                  <a:lnTo>
                    <a:pt x="28714" y="88889"/>
                  </a:lnTo>
                  <a:lnTo>
                    <a:pt x="29786" y="89360"/>
                  </a:lnTo>
                  <a:lnTo>
                    <a:pt x="30894" y="89790"/>
                  </a:lnTo>
                  <a:lnTo>
                    <a:pt x="32036" y="90175"/>
                  </a:lnTo>
                  <a:lnTo>
                    <a:pt x="33214" y="90515"/>
                  </a:lnTo>
                  <a:lnTo>
                    <a:pt x="34428" y="90809"/>
                  </a:lnTo>
                  <a:lnTo>
                    <a:pt x="35676" y="91058"/>
                  </a:lnTo>
                  <a:lnTo>
                    <a:pt x="36961" y="91262"/>
                  </a:lnTo>
                  <a:lnTo>
                    <a:pt x="38280" y="91420"/>
                  </a:lnTo>
                  <a:lnTo>
                    <a:pt x="39635" y="91533"/>
                  </a:lnTo>
                  <a:lnTo>
                    <a:pt x="41025" y="91601"/>
                  </a:lnTo>
                  <a:lnTo>
                    <a:pt x="42451" y="91624"/>
                  </a:lnTo>
                  <a:lnTo>
                    <a:pt x="43714" y="91607"/>
                  </a:lnTo>
                  <a:lnTo>
                    <a:pt x="44956" y="91556"/>
                  </a:lnTo>
                  <a:lnTo>
                    <a:pt x="46176" y="91471"/>
                  </a:lnTo>
                  <a:lnTo>
                    <a:pt x="47375" y="91352"/>
                  </a:lnTo>
                  <a:lnTo>
                    <a:pt x="48553" y="91200"/>
                  </a:lnTo>
                  <a:lnTo>
                    <a:pt x="49710" y="91013"/>
                  </a:lnTo>
                  <a:lnTo>
                    <a:pt x="50846" y="90792"/>
                  </a:lnTo>
                  <a:lnTo>
                    <a:pt x="51960" y="90537"/>
                  </a:lnTo>
                  <a:lnTo>
                    <a:pt x="53053" y="90249"/>
                  </a:lnTo>
                  <a:lnTo>
                    <a:pt x="54125" y="89926"/>
                  </a:lnTo>
                  <a:lnTo>
                    <a:pt x="55177" y="89562"/>
                  </a:lnTo>
                  <a:lnTo>
                    <a:pt x="56211" y="89176"/>
                  </a:lnTo>
                  <a:lnTo>
                    <a:pt x="57226" y="88769"/>
                  </a:lnTo>
                  <a:lnTo>
                    <a:pt x="58223" y="88341"/>
                  </a:lnTo>
                  <a:lnTo>
                    <a:pt x="59202" y="87892"/>
                  </a:lnTo>
                  <a:lnTo>
                    <a:pt x="60162" y="87421"/>
                  </a:lnTo>
                  <a:lnTo>
                    <a:pt x="61104" y="86930"/>
                  </a:lnTo>
                  <a:lnTo>
                    <a:pt x="62027" y="86417"/>
                  </a:lnTo>
                  <a:lnTo>
                    <a:pt x="62932" y="85882"/>
                  </a:lnTo>
                  <a:lnTo>
                    <a:pt x="63818" y="85327"/>
                  </a:lnTo>
                  <a:lnTo>
                    <a:pt x="64700" y="84739"/>
                  </a:lnTo>
                  <a:lnTo>
                    <a:pt x="65562" y="84136"/>
                  </a:lnTo>
                  <a:lnTo>
                    <a:pt x="66404" y="83516"/>
                  </a:lnTo>
                  <a:lnTo>
                    <a:pt x="67226" y="82882"/>
                  </a:lnTo>
                  <a:lnTo>
                    <a:pt x="68028" y="82232"/>
                  </a:lnTo>
                  <a:lnTo>
                    <a:pt x="68811" y="81566"/>
                  </a:lnTo>
                  <a:lnTo>
                    <a:pt x="69573" y="80884"/>
                  </a:lnTo>
                  <a:lnTo>
                    <a:pt x="70316" y="80188"/>
                  </a:lnTo>
                  <a:lnTo>
                    <a:pt x="71039" y="79475"/>
                  </a:lnTo>
                  <a:lnTo>
                    <a:pt x="71743" y="78747"/>
                  </a:lnTo>
                  <a:lnTo>
                    <a:pt x="72442" y="77995"/>
                  </a:lnTo>
                  <a:lnTo>
                    <a:pt x="73124" y="77239"/>
                  </a:lnTo>
                  <a:lnTo>
                    <a:pt x="73789" y="76478"/>
                  </a:lnTo>
                  <a:lnTo>
                    <a:pt x="74437" y="75713"/>
                  </a:lnTo>
                  <a:lnTo>
                    <a:pt x="75068" y="74944"/>
                  </a:lnTo>
                  <a:lnTo>
                    <a:pt x="75682" y="74171"/>
                  </a:lnTo>
                  <a:lnTo>
                    <a:pt x="76279" y="73393"/>
                  </a:lnTo>
                  <a:lnTo>
                    <a:pt x="76859" y="72611"/>
                  </a:lnTo>
                  <a:lnTo>
                    <a:pt x="77423" y="71825"/>
                  </a:lnTo>
                  <a:lnTo>
                    <a:pt x="77969" y="710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7118877" y="3581614"/>
              <a:ext cx="94525" cy="101105"/>
            </a:xfrm>
            <a:custGeom>
              <a:avLst/>
              <a:pathLst>
                <a:path w="94525" h="101105">
                  <a:moveTo>
                    <a:pt x="35447" y="101105"/>
                  </a:moveTo>
                  <a:lnTo>
                    <a:pt x="33983" y="101086"/>
                  </a:lnTo>
                  <a:lnTo>
                    <a:pt x="32537" y="101028"/>
                  </a:lnTo>
                  <a:lnTo>
                    <a:pt x="31108" y="100933"/>
                  </a:lnTo>
                  <a:lnTo>
                    <a:pt x="29696" y="100799"/>
                  </a:lnTo>
                  <a:lnTo>
                    <a:pt x="28301" y="100627"/>
                  </a:lnTo>
                  <a:lnTo>
                    <a:pt x="26922" y="100417"/>
                  </a:lnTo>
                  <a:lnTo>
                    <a:pt x="25561" y="100169"/>
                  </a:lnTo>
                  <a:lnTo>
                    <a:pt x="24217" y="99882"/>
                  </a:lnTo>
                  <a:lnTo>
                    <a:pt x="22889" y="99557"/>
                  </a:lnTo>
                  <a:lnTo>
                    <a:pt x="21579" y="99195"/>
                  </a:lnTo>
                  <a:lnTo>
                    <a:pt x="20308" y="98792"/>
                  </a:lnTo>
                  <a:lnTo>
                    <a:pt x="19069" y="98348"/>
                  </a:lnTo>
                  <a:lnTo>
                    <a:pt x="17862" y="97864"/>
                  </a:lnTo>
                  <a:lnTo>
                    <a:pt x="16689" y="97338"/>
                  </a:lnTo>
                  <a:lnTo>
                    <a:pt x="15547" y="96771"/>
                  </a:lnTo>
                  <a:lnTo>
                    <a:pt x="14439" y="96163"/>
                  </a:lnTo>
                  <a:lnTo>
                    <a:pt x="13363" y="95515"/>
                  </a:lnTo>
                  <a:lnTo>
                    <a:pt x="12319" y="94825"/>
                  </a:lnTo>
                  <a:lnTo>
                    <a:pt x="11308" y="94094"/>
                  </a:lnTo>
                  <a:lnTo>
                    <a:pt x="10329" y="93322"/>
                  </a:lnTo>
                  <a:lnTo>
                    <a:pt x="9388" y="92509"/>
                  </a:lnTo>
                  <a:lnTo>
                    <a:pt x="8487" y="91655"/>
                  </a:lnTo>
                  <a:lnTo>
                    <a:pt x="7627" y="90760"/>
                  </a:lnTo>
                  <a:lnTo>
                    <a:pt x="6809" y="89824"/>
                  </a:lnTo>
                  <a:lnTo>
                    <a:pt x="6031" y="88847"/>
                  </a:lnTo>
                  <a:lnTo>
                    <a:pt x="5295" y="87829"/>
                  </a:lnTo>
                  <a:lnTo>
                    <a:pt x="4599" y="86770"/>
                  </a:lnTo>
                  <a:lnTo>
                    <a:pt x="3945" y="85669"/>
                  </a:lnTo>
                  <a:lnTo>
                    <a:pt x="3331" y="84528"/>
                  </a:lnTo>
                  <a:lnTo>
                    <a:pt x="2759" y="83346"/>
                  </a:lnTo>
                  <a:lnTo>
                    <a:pt x="2235" y="82122"/>
                  </a:lnTo>
                  <a:lnTo>
                    <a:pt x="1765" y="80855"/>
                  </a:lnTo>
                  <a:lnTo>
                    <a:pt x="1352" y="79547"/>
                  </a:lnTo>
                  <a:lnTo>
                    <a:pt x="993" y="78195"/>
                  </a:lnTo>
                  <a:lnTo>
                    <a:pt x="689" y="76801"/>
                  </a:lnTo>
                  <a:lnTo>
                    <a:pt x="441" y="75365"/>
                  </a:lnTo>
                  <a:lnTo>
                    <a:pt x="248" y="73886"/>
                  </a:lnTo>
                  <a:lnTo>
                    <a:pt x="110" y="72365"/>
                  </a:lnTo>
                  <a:lnTo>
                    <a:pt x="27" y="70802"/>
                  </a:lnTo>
                  <a:lnTo>
                    <a:pt x="0" y="69195"/>
                  </a:lnTo>
                  <a:lnTo>
                    <a:pt x="1" y="68894"/>
                  </a:lnTo>
                  <a:lnTo>
                    <a:pt x="5" y="68584"/>
                  </a:lnTo>
                  <a:lnTo>
                    <a:pt x="12" y="68266"/>
                  </a:lnTo>
                  <a:lnTo>
                    <a:pt x="22" y="67939"/>
                  </a:lnTo>
                  <a:lnTo>
                    <a:pt x="35" y="67604"/>
                  </a:lnTo>
                  <a:lnTo>
                    <a:pt x="50" y="67260"/>
                  </a:lnTo>
                  <a:lnTo>
                    <a:pt x="69" y="66907"/>
                  </a:lnTo>
                  <a:lnTo>
                    <a:pt x="90" y="66546"/>
                  </a:lnTo>
                  <a:lnTo>
                    <a:pt x="114" y="66177"/>
                  </a:lnTo>
                  <a:lnTo>
                    <a:pt x="141" y="65799"/>
                  </a:lnTo>
                  <a:lnTo>
                    <a:pt x="170" y="65403"/>
                  </a:lnTo>
                  <a:lnTo>
                    <a:pt x="200" y="65007"/>
                  </a:lnTo>
                  <a:lnTo>
                    <a:pt x="232" y="64611"/>
                  </a:lnTo>
                  <a:lnTo>
                    <a:pt x="266" y="64214"/>
                  </a:lnTo>
                  <a:lnTo>
                    <a:pt x="300" y="63818"/>
                  </a:lnTo>
                  <a:lnTo>
                    <a:pt x="336" y="63422"/>
                  </a:lnTo>
                  <a:lnTo>
                    <a:pt x="374" y="63026"/>
                  </a:lnTo>
                  <a:lnTo>
                    <a:pt x="413" y="62630"/>
                  </a:lnTo>
                  <a:lnTo>
                    <a:pt x="453" y="62233"/>
                  </a:lnTo>
                  <a:lnTo>
                    <a:pt x="495" y="61837"/>
                  </a:lnTo>
                  <a:lnTo>
                    <a:pt x="551" y="61442"/>
                  </a:lnTo>
                  <a:lnTo>
                    <a:pt x="608" y="61050"/>
                  </a:lnTo>
                  <a:lnTo>
                    <a:pt x="665" y="60661"/>
                  </a:lnTo>
                  <a:lnTo>
                    <a:pt x="721" y="60275"/>
                  </a:lnTo>
                  <a:lnTo>
                    <a:pt x="778" y="59892"/>
                  </a:lnTo>
                  <a:lnTo>
                    <a:pt x="834" y="59511"/>
                  </a:lnTo>
                  <a:lnTo>
                    <a:pt x="891" y="59133"/>
                  </a:lnTo>
                  <a:lnTo>
                    <a:pt x="948" y="58758"/>
                  </a:lnTo>
                  <a:lnTo>
                    <a:pt x="1004" y="58386"/>
                  </a:lnTo>
                  <a:lnTo>
                    <a:pt x="1061" y="58017"/>
                  </a:lnTo>
                  <a:lnTo>
                    <a:pt x="1117" y="57640"/>
                  </a:lnTo>
                  <a:lnTo>
                    <a:pt x="1174" y="57275"/>
                  </a:lnTo>
                  <a:lnTo>
                    <a:pt x="1231" y="56921"/>
                  </a:lnTo>
                  <a:lnTo>
                    <a:pt x="1287" y="56579"/>
                  </a:lnTo>
                  <a:lnTo>
                    <a:pt x="1344" y="56248"/>
                  </a:lnTo>
                  <a:lnTo>
                    <a:pt x="1400" y="55928"/>
                  </a:lnTo>
                  <a:lnTo>
                    <a:pt x="1457" y="55619"/>
                  </a:lnTo>
                  <a:lnTo>
                    <a:pt x="1514" y="55322"/>
                  </a:lnTo>
                  <a:lnTo>
                    <a:pt x="1570" y="55036"/>
                  </a:lnTo>
                  <a:lnTo>
                    <a:pt x="1627" y="54762"/>
                  </a:lnTo>
                  <a:lnTo>
                    <a:pt x="12240" y="0"/>
                  </a:lnTo>
                  <a:lnTo>
                    <a:pt x="25753" y="0"/>
                  </a:lnTo>
                  <a:lnTo>
                    <a:pt x="14292" y="59644"/>
                  </a:lnTo>
                  <a:lnTo>
                    <a:pt x="14194" y="60155"/>
                  </a:lnTo>
                  <a:lnTo>
                    <a:pt x="14099" y="60671"/>
                  </a:lnTo>
                  <a:lnTo>
                    <a:pt x="14007" y="61191"/>
                  </a:lnTo>
                  <a:lnTo>
                    <a:pt x="13918" y="61716"/>
                  </a:lnTo>
                  <a:lnTo>
                    <a:pt x="13832" y="62244"/>
                  </a:lnTo>
                  <a:lnTo>
                    <a:pt x="13748" y="62777"/>
                  </a:lnTo>
                  <a:lnTo>
                    <a:pt x="13667" y="63314"/>
                  </a:lnTo>
                  <a:lnTo>
                    <a:pt x="13590" y="63855"/>
                  </a:lnTo>
                  <a:lnTo>
                    <a:pt x="13515" y="64401"/>
                  </a:lnTo>
                  <a:lnTo>
                    <a:pt x="13442" y="64950"/>
                  </a:lnTo>
                  <a:lnTo>
                    <a:pt x="13375" y="65482"/>
                  </a:lnTo>
                  <a:lnTo>
                    <a:pt x="13315" y="66003"/>
                  </a:lnTo>
                  <a:lnTo>
                    <a:pt x="13262" y="66513"/>
                  </a:lnTo>
                  <a:lnTo>
                    <a:pt x="13216" y="67011"/>
                  </a:lnTo>
                  <a:lnTo>
                    <a:pt x="13177" y="67497"/>
                  </a:lnTo>
                  <a:lnTo>
                    <a:pt x="13145" y="67973"/>
                  </a:lnTo>
                  <a:lnTo>
                    <a:pt x="13121" y="68437"/>
                  </a:lnTo>
                  <a:lnTo>
                    <a:pt x="13103" y="68890"/>
                  </a:lnTo>
                  <a:lnTo>
                    <a:pt x="13092" y="69331"/>
                  </a:lnTo>
                  <a:lnTo>
                    <a:pt x="13089" y="69761"/>
                  </a:lnTo>
                  <a:lnTo>
                    <a:pt x="13106" y="70794"/>
                  </a:lnTo>
                  <a:lnTo>
                    <a:pt x="13159" y="71799"/>
                  </a:lnTo>
                  <a:lnTo>
                    <a:pt x="13248" y="72776"/>
                  </a:lnTo>
                  <a:lnTo>
                    <a:pt x="13372" y="73724"/>
                  </a:lnTo>
                  <a:lnTo>
                    <a:pt x="13531" y="74643"/>
                  </a:lnTo>
                  <a:lnTo>
                    <a:pt x="13725" y="75535"/>
                  </a:lnTo>
                  <a:lnTo>
                    <a:pt x="13955" y="76398"/>
                  </a:lnTo>
                  <a:lnTo>
                    <a:pt x="14221" y="77233"/>
                  </a:lnTo>
                  <a:lnTo>
                    <a:pt x="14521" y="78040"/>
                  </a:lnTo>
                  <a:lnTo>
                    <a:pt x="14858" y="78818"/>
                  </a:lnTo>
                  <a:lnTo>
                    <a:pt x="15225" y="79569"/>
                  </a:lnTo>
                  <a:lnTo>
                    <a:pt x="15619" y="80295"/>
                  </a:lnTo>
                  <a:lnTo>
                    <a:pt x="16040" y="80996"/>
                  </a:lnTo>
                  <a:lnTo>
                    <a:pt x="16488" y="81671"/>
                  </a:lnTo>
                  <a:lnTo>
                    <a:pt x="16962" y="82320"/>
                  </a:lnTo>
                  <a:lnTo>
                    <a:pt x="17464" y="82944"/>
                  </a:lnTo>
                  <a:lnTo>
                    <a:pt x="17993" y="83543"/>
                  </a:lnTo>
                  <a:lnTo>
                    <a:pt x="18548" y="84116"/>
                  </a:lnTo>
                  <a:lnTo>
                    <a:pt x="19130" y="84663"/>
                  </a:lnTo>
                  <a:lnTo>
                    <a:pt x="19739" y="85186"/>
                  </a:lnTo>
                  <a:lnTo>
                    <a:pt x="20374" y="85669"/>
                  </a:lnTo>
                  <a:lnTo>
                    <a:pt x="21033" y="86128"/>
                  </a:lnTo>
                  <a:lnTo>
                    <a:pt x="21716" y="86563"/>
                  </a:lnTo>
                  <a:lnTo>
                    <a:pt x="22422" y="86974"/>
                  </a:lnTo>
                  <a:lnTo>
                    <a:pt x="23153" y="87361"/>
                  </a:lnTo>
                  <a:lnTo>
                    <a:pt x="23908" y="87724"/>
                  </a:lnTo>
                  <a:lnTo>
                    <a:pt x="24687" y="88063"/>
                  </a:lnTo>
                  <a:lnTo>
                    <a:pt x="25490" y="88378"/>
                  </a:lnTo>
                  <a:lnTo>
                    <a:pt x="26317" y="88669"/>
                  </a:lnTo>
                  <a:lnTo>
                    <a:pt x="27168" y="88935"/>
                  </a:lnTo>
                  <a:lnTo>
                    <a:pt x="28039" y="89164"/>
                  </a:lnTo>
                  <a:lnTo>
                    <a:pt x="28926" y="89368"/>
                  </a:lnTo>
                  <a:lnTo>
                    <a:pt x="29828" y="89549"/>
                  </a:lnTo>
                  <a:lnTo>
                    <a:pt x="30746" y="89705"/>
                  </a:lnTo>
                  <a:lnTo>
                    <a:pt x="31679" y="89838"/>
                  </a:lnTo>
                  <a:lnTo>
                    <a:pt x="32628" y="89946"/>
                  </a:lnTo>
                  <a:lnTo>
                    <a:pt x="33592" y="90030"/>
                  </a:lnTo>
                  <a:lnTo>
                    <a:pt x="34572" y="90090"/>
                  </a:lnTo>
                  <a:lnTo>
                    <a:pt x="35568" y="90126"/>
                  </a:lnTo>
                  <a:lnTo>
                    <a:pt x="36579" y="90138"/>
                  </a:lnTo>
                  <a:lnTo>
                    <a:pt x="37800" y="90123"/>
                  </a:lnTo>
                  <a:lnTo>
                    <a:pt x="39004" y="90076"/>
                  </a:lnTo>
                  <a:lnTo>
                    <a:pt x="40189" y="89998"/>
                  </a:lnTo>
                  <a:lnTo>
                    <a:pt x="41356" y="89889"/>
                  </a:lnTo>
                  <a:lnTo>
                    <a:pt x="42504" y="89749"/>
                  </a:lnTo>
                  <a:lnTo>
                    <a:pt x="43634" y="89578"/>
                  </a:lnTo>
                  <a:lnTo>
                    <a:pt x="44746" y="89376"/>
                  </a:lnTo>
                  <a:lnTo>
                    <a:pt x="45839" y="89142"/>
                  </a:lnTo>
                  <a:lnTo>
                    <a:pt x="46913" y="88877"/>
                  </a:lnTo>
                  <a:lnTo>
                    <a:pt x="47970" y="88582"/>
                  </a:lnTo>
                  <a:lnTo>
                    <a:pt x="49020" y="88252"/>
                  </a:lnTo>
                  <a:lnTo>
                    <a:pt x="50047" y="87885"/>
                  </a:lnTo>
                  <a:lnTo>
                    <a:pt x="51052" y="87482"/>
                  </a:lnTo>
                  <a:lnTo>
                    <a:pt x="52034" y="87042"/>
                  </a:lnTo>
                  <a:lnTo>
                    <a:pt x="52993" y="86565"/>
                  </a:lnTo>
                  <a:lnTo>
                    <a:pt x="53930" y="86052"/>
                  </a:lnTo>
                  <a:lnTo>
                    <a:pt x="54844" y="85501"/>
                  </a:lnTo>
                  <a:lnTo>
                    <a:pt x="55736" y="84914"/>
                  </a:lnTo>
                  <a:lnTo>
                    <a:pt x="56604" y="84290"/>
                  </a:lnTo>
                  <a:lnTo>
                    <a:pt x="57451" y="83629"/>
                  </a:lnTo>
                  <a:lnTo>
                    <a:pt x="58287" y="82929"/>
                  </a:lnTo>
                  <a:lnTo>
                    <a:pt x="59098" y="82188"/>
                  </a:lnTo>
                  <a:lnTo>
                    <a:pt x="59883" y="81407"/>
                  </a:lnTo>
                  <a:lnTo>
                    <a:pt x="60643" y="80584"/>
                  </a:lnTo>
                  <a:lnTo>
                    <a:pt x="61377" y="79720"/>
                  </a:lnTo>
                  <a:lnTo>
                    <a:pt x="62086" y="78815"/>
                  </a:lnTo>
                  <a:lnTo>
                    <a:pt x="62770" y="77869"/>
                  </a:lnTo>
                  <a:lnTo>
                    <a:pt x="63428" y="76882"/>
                  </a:lnTo>
                  <a:lnTo>
                    <a:pt x="64060" y="75854"/>
                  </a:lnTo>
                  <a:lnTo>
                    <a:pt x="64667" y="74785"/>
                  </a:lnTo>
                  <a:lnTo>
                    <a:pt x="65260" y="73658"/>
                  </a:lnTo>
                  <a:lnTo>
                    <a:pt x="65822" y="72484"/>
                  </a:lnTo>
                  <a:lnTo>
                    <a:pt x="66353" y="71264"/>
                  </a:lnTo>
                  <a:lnTo>
                    <a:pt x="66852" y="69996"/>
                  </a:lnTo>
                  <a:lnTo>
                    <a:pt x="67321" y="68683"/>
                  </a:lnTo>
                  <a:lnTo>
                    <a:pt x="67758" y="67322"/>
                  </a:lnTo>
                  <a:lnTo>
                    <a:pt x="68164" y="65915"/>
                  </a:lnTo>
                  <a:lnTo>
                    <a:pt x="68539" y="64461"/>
                  </a:lnTo>
                  <a:lnTo>
                    <a:pt x="68883" y="62960"/>
                  </a:lnTo>
                  <a:lnTo>
                    <a:pt x="69195" y="61413"/>
                  </a:lnTo>
                  <a:lnTo>
                    <a:pt x="81082" y="0"/>
                  </a:lnTo>
                  <a:lnTo>
                    <a:pt x="94525" y="0"/>
                  </a:lnTo>
                  <a:lnTo>
                    <a:pt x="82497" y="62191"/>
                  </a:lnTo>
                  <a:lnTo>
                    <a:pt x="82080" y="64160"/>
                  </a:lnTo>
                  <a:lnTo>
                    <a:pt x="81620" y="66077"/>
                  </a:lnTo>
                  <a:lnTo>
                    <a:pt x="81117" y="67941"/>
                  </a:lnTo>
                  <a:lnTo>
                    <a:pt x="80572" y="69753"/>
                  </a:lnTo>
                  <a:lnTo>
                    <a:pt x="79985" y="71513"/>
                  </a:lnTo>
                  <a:lnTo>
                    <a:pt x="79356" y="73220"/>
                  </a:lnTo>
                  <a:lnTo>
                    <a:pt x="78683" y="74875"/>
                  </a:lnTo>
                  <a:lnTo>
                    <a:pt x="77969" y="76477"/>
                  </a:lnTo>
                  <a:lnTo>
                    <a:pt x="77212" y="78028"/>
                  </a:lnTo>
                  <a:lnTo>
                    <a:pt x="76412" y="79525"/>
                  </a:lnTo>
                  <a:lnTo>
                    <a:pt x="75586" y="80958"/>
                  </a:lnTo>
                  <a:lnTo>
                    <a:pt x="74720" y="82341"/>
                  </a:lnTo>
                  <a:lnTo>
                    <a:pt x="73814" y="83675"/>
                  </a:lnTo>
                  <a:lnTo>
                    <a:pt x="72869" y="84959"/>
                  </a:lnTo>
                  <a:lnTo>
                    <a:pt x="71884" y="86194"/>
                  </a:lnTo>
                  <a:lnTo>
                    <a:pt x="70860" y="87379"/>
                  </a:lnTo>
                  <a:lnTo>
                    <a:pt x="69795" y="88514"/>
                  </a:lnTo>
                  <a:lnTo>
                    <a:pt x="68692" y="89600"/>
                  </a:lnTo>
                  <a:lnTo>
                    <a:pt x="67548" y="90637"/>
                  </a:lnTo>
                  <a:lnTo>
                    <a:pt x="66365" y="91624"/>
                  </a:lnTo>
                  <a:lnTo>
                    <a:pt x="65145" y="92561"/>
                  </a:lnTo>
                  <a:lnTo>
                    <a:pt x="63889" y="93449"/>
                  </a:lnTo>
                  <a:lnTo>
                    <a:pt x="62598" y="94288"/>
                  </a:lnTo>
                  <a:lnTo>
                    <a:pt x="61271" y="95077"/>
                  </a:lnTo>
                  <a:lnTo>
                    <a:pt x="59909" y="95816"/>
                  </a:lnTo>
                  <a:lnTo>
                    <a:pt x="58512" y="96506"/>
                  </a:lnTo>
                  <a:lnTo>
                    <a:pt x="57079" y="97146"/>
                  </a:lnTo>
                  <a:lnTo>
                    <a:pt x="55611" y="97737"/>
                  </a:lnTo>
                  <a:lnTo>
                    <a:pt x="54107" y="98278"/>
                  </a:lnTo>
                  <a:lnTo>
                    <a:pt x="52569" y="98770"/>
                  </a:lnTo>
                  <a:lnTo>
                    <a:pt x="50997" y="99214"/>
                  </a:lnTo>
                  <a:lnTo>
                    <a:pt x="49393" y="99611"/>
                  </a:lnTo>
                  <a:lnTo>
                    <a:pt x="47759" y="99961"/>
                  </a:lnTo>
                  <a:lnTo>
                    <a:pt x="46093" y="100264"/>
                  </a:lnTo>
                  <a:lnTo>
                    <a:pt x="44397" y="100521"/>
                  </a:lnTo>
                  <a:lnTo>
                    <a:pt x="42669" y="100731"/>
                  </a:lnTo>
                  <a:lnTo>
                    <a:pt x="40910" y="100895"/>
                  </a:lnTo>
                  <a:lnTo>
                    <a:pt x="39120" y="101011"/>
                  </a:lnTo>
                  <a:lnTo>
                    <a:pt x="37299" y="1010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7216799" y="3580128"/>
              <a:ext cx="90987" cy="102591"/>
            </a:xfrm>
            <a:custGeom>
              <a:avLst/>
              <a:pathLst>
                <a:path w="90987" h="102591">
                  <a:moveTo>
                    <a:pt x="39479" y="102591"/>
                  </a:moveTo>
                  <a:lnTo>
                    <a:pt x="37662" y="102574"/>
                  </a:lnTo>
                  <a:lnTo>
                    <a:pt x="35891" y="102526"/>
                  </a:lnTo>
                  <a:lnTo>
                    <a:pt x="34164" y="102444"/>
                  </a:lnTo>
                  <a:lnTo>
                    <a:pt x="32483" y="102330"/>
                  </a:lnTo>
                  <a:lnTo>
                    <a:pt x="30848" y="102184"/>
                  </a:lnTo>
                  <a:lnTo>
                    <a:pt x="29257" y="102005"/>
                  </a:lnTo>
                  <a:lnTo>
                    <a:pt x="27712" y="101793"/>
                  </a:lnTo>
                  <a:lnTo>
                    <a:pt x="26212" y="101549"/>
                  </a:lnTo>
                  <a:lnTo>
                    <a:pt x="24757" y="101273"/>
                  </a:lnTo>
                  <a:lnTo>
                    <a:pt x="23348" y="100963"/>
                  </a:lnTo>
                  <a:lnTo>
                    <a:pt x="21996" y="100609"/>
                  </a:lnTo>
                  <a:lnTo>
                    <a:pt x="20685" y="100225"/>
                  </a:lnTo>
                  <a:lnTo>
                    <a:pt x="19415" y="99811"/>
                  </a:lnTo>
                  <a:lnTo>
                    <a:pt x="18186" y="99367"/>
                  </a:lnTo>
                  <a:lnTo>
                    <a:pt x="16998" y="98894"/>
                  </a:lnTo>
                  <a:lnTo>
                    <a:pt x="15851" y="98391"/>
                  </a:lnTo>
                  <a:lnTo>
                    <a:pt x="14745" y="97858"/>
                  </a:lnTo>
                  <a:lnTo>
                    <a:pt x="13680" y="97296"/>
                  </a:lnTo>
                  <a:lnTo>
                    <a:pt x="12656" y="96703"/>
                  </a:lnTo>
                  <a:lnTo>
                    <a:pt x="11674" y="96081"/>
                  </a:lnTo>
                  <a:lnTo>
                    <a:pt x="10731" y="95416"/>
                  </a:lnTo>
                  <a:lnTo>
                    <a:pt x="9826" y="94723"/>
                  </a:lnTo>
                  <a:lnTo>
                    <a:pt x="8959" y="94001"/>
                  </a:lnTo>
                  <a:lnTo>
                    <a:pt x="8130" y="93251"/>
                  </a:lnTo>
                  <a:lnTo>
                    <a:pt x="7340" y="92473"/>
                  </a:lnTo>
                  <a:lnTo>
                    <a:pt x="6588" y="91666"/>
                  </a:lnTo>
                  <a:lnTo>
                    <a:pt x="5874" y="90832"/>
                  </a:lnTo>
                  <a:lnTo>
                    <a:pt x="5198" y="89968"/>
                  </a:lnTo>
                  <a:lnTo>
                    <a:pt x="4561" y="89077"/>
                  </a:lnTo>
                  <a:lnTo>
                    <a:pt x="3962" y="88157"/>
                  </a:lnTo>
                  <a:lnTo>
                    <a:pt x="3413" y="87195"/>
                  </a:lnTo>
                  <a:lnTo>
                    <a:pt x="2898" y="86204"/>
                  </a:lnTo>
                  <a:lnTo>
                    <a:pt x="2416" y="85186"/>
                  </a:lnTo>
                  <a:lnTo>
                    <a:pt x="1969" y="84138"/>
                  </a:lnTo>
                  <a:lnTo>
                    <a:pt x="1556" y="83063"/>
                  </a:lnTo>
                  <a:lnTo>
                    <a:pt x="1177" y="81959"/>
                  </a:lnTo>
                  <a:lnTo>
                    <a:pt x="832" y="80827"/>
                  </a:lnTo>
                  <a:lnTo>
                    <a:pt x="520" y="79667"/>
                  </a:lnTo>
                  <a:lnTo>
                    <a:pt x="243" y="78478"/>
                  </a:lnTo>
                  <a:lnTo>
                    <a:pt x="0" y="77261"/>
                  </a:lnTo>
                  <a:lnTo>
                    <a:pt x="12523" y="74643"/>
                  </a:lnTo>
                  <a:lnTo>
                    <a:pt x="12717" y="75509"/>
                  </a:lnTo>
                  <a:lnTo>
                    <a:pt x="12933" y="76353"/>
                  </a:lnTo>
                  <a:lnTo>
                    <a:pt x="13170" y="77174"/>
                  </a:lnTo>
                  <a:lnTo>
                    <a:pt x="13428" y="77972"/>
                  </a:lnTo>
                  <a:lnTo>
                    <a:pt x="13708" y="78747"/>
                  </a:lnTo>
                  <a:lnTo>
                    <a:pt x="14008" y="79500"/>
                  </a:lnTo>
                  <a:lnTo>
                    <a:pt x="14330" y="80230"/>
                  </a:lnTo>
                  <a:lnTo>
                    <a:pt x="14674" y="80938"/>
                  </a:lnTo>
                  <a:lnTo>
                    <a:pt x="15038" y="81622"/>
                  </a:lnTo>
                  <a:lnTo>
                    <a:pt x="15424" y="82285"/>
                  </a:lnTo>
                  <a:lnTo>
                    <a:pt x="15833" y="82925"/>
                  </a:lnTo>
                  <a:lnTo>
                    <a:pt x="16270" y="83544"/>
                  </a:lnTo>
                  <a:lnTo>
                    <a:pt x="16733" y="84142"/>
                  </a:lnTo>
                  <a:lnTo>
                    <a:pt x="17223" y="84719"/>
                  </a:lnTo>
                  <a:lnTo>
                    <a:pt x="17741" y="85274"/>
                  </a:lnTo>
                  <a:lnTo>
                    <a:pt x="18285" y="85808"/>
                  </a:lnTo>
                  <a:lnTo>
                    <a:pt x="18856" y="86321"/>
                  </a:lnTo>
                  <a:lnTo>
                    <a:pt x="19454" y="86813"/>
                  </a:lnTo>
                  <a:lnTo>
                    <a:pt x="20078" y="87283"/>
                  </a:lnTo>
                  <a:lnTo>
                    <a:pt x="20730" y="87733"/>
                  </a:lnTo>
                  <a:lnTo>
                    <a:pt x="21411" y="88147"/>
                  </a:lnTo>
                  <a:lnTo>
                    <a:pt x="22122" y="88539"/>
                  </a:lnTo>
                  <a:lnTo>
                    <a:pt x="22865" y="88911"/>
                  </a:lnTo>
                  <a:lnTo>
                    <a:pt x="23639" y="89261"/>
                  </a:lnTo>
                  <a:lnTo>
                    <a:pt x="24444" y="89590"/>
                  </a:lnTo>
                  <a:lnTo>
                    <a:pt x="25281" y="89898"/>
                  </a:lnTo>
                  <a:lnTo>
                    <a:pt x="26148" y="90184"/>
                  </a:lnTo>
                  <a:lnTo>
                    <a:pt x="27047" y="90450"/>
                  </a:lnTo>
                  <a:lnTo>
                    <a:pt x="27976" y="90694"/>
                  </a:lnTo>
                  <a:lnTo>
                    <a:pt x="28937" y="90916"/>
                  </a:lnTo>
                  <a:lnTo>
                    <a:pt x="29931" y="91118"/>
                  </a:lnTo>
                  <a:lnTo>
                    <a:pt x="30961" y="91299"/>
                  </a:lnTo>
                  <a:lnTo>
                    <a:pt x="32026" y="91458"/>
                  </a:lnTo>
                  <a:lnTo>
                    <a:pt x="33126" y="91596"/>
                  </a:lnTo>
                  <a:lnTo>
                    <a:pt x="34261" y="91712"/>
                  </a:lnTo>
                  <a:lnTo>
                    <a:pt x="35432" y="91808"/>
                  </a:lnTo>
                  <a:lnTo>
                    <a:pt x="36639" y="91882"/>
                  </a:lnTo>
                  <a:lnTo>
                    <a:pt x="37880" y="91935"/>
                  </a:lnTo>
                  <a:lnTo>
                    <a:pt x="39157" y="91967"/>
                  </a:lnTo>
                  <a:lnTo>
                    <a:pt x="40470" y="91978"/>
                  </a:lnTo>
                  <a:lnTo>
                    <a:pt x="41843" y="91969"/>
                  </a:lnTo>
                  <a:lnTo>
                    <a:pt x="43187" y="91941"/>
                  </a:lnTo>
                  <a:lnTo>
                    <a:pt x="44503" y="91895"/>
                  </a:lnTo>
                  <a:lnTo>
                    <a:pt x="45791" y="91831"/>
                  </a:lnTo>
                  <a:lnTo>
                    <a:pt x="47050" y="91748"/>
                  </a:lnTo>
                  <a:lnTo>
                    <a:pt x="48281" y="91647"/>
                  </a:lnTo>
                  <a:lnTo>
                    <a:pt x="49484" y="91527"/>
                  </a:lnTo>
                  <a:lnTo>
                    <a:pt x="50658" y="91389"/>
                  </a:lnTo>
                  <a:lnTo>
                    <a:pt x="51804" y="91233"/>
                  </a:lnTo>
                  <a:lnTo>
                    <a:pt x="52922" y="91058"/>
                  </a:lnTo>
                  <a:lnTo>
                    <a:pt x="54009" y="90848"/>
                  </a:lnTo>
                  <a:lnTo>
                    <a:pt x="55062" y="90614"/>
                  </a:lnTo>
                  <a:lnTo>
                    <a:pt x="56081" y="90355"/>
                  </a:lnTo>
                  <a:lnTo>
                    <a:pt x="57066" y="90073"/>
                  </a:lnTo>
                  <a:lnTo>
                    <a:pt x="58017" y="89767"/>
                  </a:lnTo>
                  <a:lnTo>
                    <a:pt x="58934" y="89436"/>
                  </a:lnTo>
                  <a:lnTo>
                    <a:pt x="59817" y="89082"/>
                  </a:lnTo>
                  <a:lnTo>
                    <a:pt x="60666" y="88703"/>
                  </a:lnTo>
                  <a:lnTo>
                    <a:pt x="61481" y="88301"/>
                  </a:lnTo>
                  <a:lnTo>
                    <a:pt x="62262" y="87874"/>
                  </a:lnTo>
                  <a:lnTo>
                    <a:pt x="63022" y="87409"/>
                  </a:lnTo>
                  <a:lnTo>
                    <a:pt x="63745" y="86918"/>
                  </a:lnTo>
                  <a:lnTo>
                    <a:pt x="64431" y="86401"/>
                  </a:lnTo>
                  <a:lnTo>
                    <a:pt x="65081" y="85859"/>
                  </a:lnTo>
                  <a:lnTo>
                    <a:pt x="65693" y="85292"/>
                  </a:lnTo>
                  <a:lnTo>
                    <a:pt x="66269" y="84699"/>
                  </a:lnTo>
                  <a:lnTo>
                    <a:pt x="66808" y="84080"/>
                  </a:lnTo>
                  <a:lnTo>
                    <a:pt x="67311" y="83437"/>
                  </a:lnTo>
                  <a:lnTo>
                    <a:pt x="67776" y="82767"/>
                  </a:lnTo>
                  <a:lnTo>
                    <a:pt x="68205" y="82072"/>
                  </a:lnTo>
                  <a:lnTo>
                    <a:pt x="68595" y="81334"/>
                  </a:lnTo>
                  <a:lnTo>
                    <a:pt x="68944" y="80561"/>
                  </a:lnTo>
                  <a:lnTo>
                    <a:pt x="69251" y="79755"/>
                  </a:lnTo>
                  <a:lnTo>
                    <a:pt x="69518" y="78914"/>
                  </a:lnTo>
                  <a:lnTo>
                    <a:pt x="69744" y="78040"/>
                  </a:lnTo>
                  <a:lnTo>
                    <a:pt x="69928" y="77131"/>
                  </a:lnTo>
                  <a:lnTo>
                    <a:pt x="70072" y="76189"/>
                  </a:lnTo>
                  <a:lnTo>
                    <a:pt x="70175" y="75212"/>
                  </a:lnTo>
                  <a:lnTo>
                    <a:pt x="70236" y="74202"/>
                  </a:lnTo>
                  <a:lnTo>
                    <a:pt x="70257" y="73158"/>
                  </a:lnTo>
                  <a:lnTo>
                    <a:pt x="70245" y="72447"/>
                  </a:lnTo>
                  <a:lnTo>
                    <a:pt x="70209" y="71757"/>
                  </a:lnTo>
                  <a:lnTo>
                    <a:pt x="70149" y="71088"/>
                  </a:lnTo>
                  <a:lnTo>
                    <a:pt x="70064" y="70441"/>
                  </a:lnTo>
                  <a:lnTo>
                    <a:pt x="69956" y="69815"/>
                  </a:lnTo>
                  <a:lnTo>
                    <a:pt x="69824" y="69210"/>
                  </a:lnTo>
                  <a:lnTo>
                    <a:pt x="69667" y="68626"/>
                  </a:lnTo>
                  <a:lnTo>
                    <a:pt x="69487" y="68063"/>
                  </a:lnTo>
                  <a:lnTo>
                    <a:pt x="69282" y="67522"/>
                  </a:lnTo>
                  <a:lnTo>
                    <a:pt x="69054" y="67002"/>
                  </a:lnTo>
                  <a:lnTo>
                    <a:pt x="68796" y="66498"/>
                  </a:lnTo>
                  <a:lnTo>
                    <a:pt x="68502" y="66006"/>
                  </a:lnTo>
                  <a:lnTo>
                    <a:pt x="68173" y="65525"/>
                  </a:lnTo>
                  <a:lnTo>
                    <a:pt x="67809" y="65055"/>
                  </a:lnTo>
                  <a:lnTo>
                    <a:pt x="67409" y="64597"/>
                  </a:lnTo>
                  <a:lnTo>
                    <a:pt x="66974" y="64149"/>
                  </a:lnTo>
                  <a:lnTo>
                    <a:pt x="66503" y="63714"/>
                  </a:lnTo>
                  <a:lnTo>
                    <a:pt x="65997" y="63289"/>
                  </a:lnTo>
                  <a:lnTo>
                    <a:pt x="65456" y="62876"/>
                  </a:lnTo>
                  <a:lnTo>
                    <a:pt x="64880" y="62474"/>
                  </a:lnTo>
                  <a:lnTo>
                    <a:pt x="64264" y="62066"/>
                  </a:lnTo>
                  <a:lnTo>
                    <a:pt x="63606" y="61665"/>
                  </a:lnTo>
                  <a:lnTo>
                    <a:pt x="62906" y="61268"/>
                  </a:lnTo>
                  <a:lnTo>
                    <a:pt x="62163" y="60878"/>
                  </a:lnTo>
                  <a:lnTo>
                    <a:pt x="61377" y="60493"/>
                  </a:lnTo>
                  <a:lnTo>
                    <a:pt x="60550" y="60114"/>
                  </a:lnTo>
                  <a:lnTo>
                    <a:pt x="59679" y="59740"/>
                  </a:lnTo>
                  <a:lnTo>
                    <a:pt x="58767" y="59372"/>
                  </a:lnTo>
                  <a:lnTo>
                    <a:pt x="57811" y="59010"/>
                  </a:lnTo>
                  <a:lnTo>
                    <a:pt x="56814" y="58653"/>
                  </a:lnTo>
                  <a:lnTo>
                    <a:pt x="55783" y="58283"/>
                  </a:lnTo>
                  <a:lnTo>
                    <a:pt x="54700" y="57906"/>
                  </a:lnTo>
                  <a:lnTo>
                    <a:pt x="53564" y="57524"/>
                  </a:lnTo>
                  <a:lnTo>
                    <a:pt x="52376" y="57136"/>
                  </a:lnTo>
                  <a:lnTo>
                    <a:pt x="51136" y="56743"/>
                  </a:lnTo>
                  <a:lnTo>
                    <a:pt x="49843" y="56344"/>
                  </a:lnTo>
                  <a:lnTo>
                    <a:pt x="48498" y="55939"/>
                  </a:lnTo>
                  <a:lnTo>
                    <a:pt x="47101" y="55529"/>
                  </a:lnTo>
                  <a:lnTo>
                    <a:pt x="45651" y="55113"/>
                  </a:lnTo>
                  <a:lnTo>
                    <a:pt x="44149" y="54691"/>
                  </a:lnTo>
                  <a:lnTo>
                    <a:pt x="42911" y="54348"/>
                  </a:lnTo>
                  <a:lnTo>
                    <a:pt x="41687" y="53998"/>
                  </a:lnTo>
                  <a:lnTo>
                    <a:pt x="40477" y="53641"/>
                  </a:lnTo>
                  <a:lnTo>
                    <a:pt x="39281" y="53276"/>
                  </a:lnTo>
                  <a:lnTo>
                    <a:pt x="38100" y="52905"/>
                  </a:lnTo>
                  <a:lnTo>
                    <a:pt x="36932" y="52526"/>
                  </a:lnTo>
                  <a:lnTo>
                    <a:pt x="35779" y="52141"/>
                  </a:lnTo>
                  <a:lnTo>
                    <a:pt x="34640" y="51748"/>
                  </a:lnTo>
                  <a:lnTo>
                    <a:pt x="33515" y="51348"/>
                  </a:lnTo>
                  <a:lnTo>
                    <a:pt x="32404" y="50941"/>
                  </a:lnTo>
                  <a:lnTo>
                    <a:pt x="31328" y="50508"/>
                  </a:lnTo>
                  <a:lnTo>
                    <a:pt x="30279" y="50055"/>
                  </a:lnTo>
                  <a:lnTo>
                    <a:pt x="29256" y="49585"/>
                  </a:lnTo>
                  <a:lnTo>
                    <a:pt x="28261" y="49096"/>
                  </a:lnTo>
                  <a:lnTo>
                    <a:pt x="27292" y="48589"/>
                  </a:lnTo>
                  <a:lnTo>
                    <a:pt x="26351" y="48063"/>
                  </a:lnTo>
                  <a:lnTo>
                    <a:pt x="25436" y="47519"/>
                  </a:lnTo>
                  <a:lnTo>
                    <a:pt x="24548" y="46957"/>
                  </a:lnTo>
                  <a:lnTo>
                    <a:pt x="23687" y="46376"/>
                  </a:lnTo>
                  <a:lnTo>
                    <a:pt x="22853" y="45776"/>
                  </a:lnTo>
                  <a:lnTo>
                    <a:pt x="22049" y="45141"/>
                  </a:lnTo>
                  <a:lnTo>
                    <a:pt x="21279" y="44480"/>
                  </a:lnTo>
                  <a:lnTo>
                    <a:pt x="20543" y="43794"/>
                  </a:lnTo>
                  <a:lnTo>
                    <a:pt x="19841" y="43082"/>
                  </a:lnTo>
                  <a:lnTo>
                    <a:pt x="19173" y="42345"/>
                  </a:lnTo>
                  <a:lnTo>
                    <a:pt x="18539" y="41582"/>
                  </a:lnTo>
                  <a:lnTo>
                    <a:pt x="17940" y="40794"/>
                  </a:lnTo>
                  <a:lnTo>
                    <a:pt x="17373" y="39980"/>
                  </a:lnTo>
                  <a:lnTo>
                    <a:pt x="16841" y="39141"/>
                  </a:lnTo>
                  <a:lnTo>
                    <a:pt x="16343" y="38277"/>
                  </a:lnTo>
                  <a:lnTo>
                    <a:pt x="15886" y="37379"/>
                  </a:lnTo>
                  <a:lnTo>
                    <a:pt x="15477" y="36443"/>
                  </a:lnTo>
                  <a:lnTo>
                    <a:pt x="15116" y="35466"/>
                  </a:lnTo>
                  <a:lnTo>
                    <a:pt x="14804" y="34450"/>
                  </a:lnTo>
                  <a:lnTo>
                    <a:pt x="14539" y="33395"/>
                  </a:lnTo>
                  <a:lnTo>
                    <a:pt x="14323" y="32299"/>
                  </a:lnTo>
                  <a:lnTo>
                    <a:pt x="14154" y="31165"/>
                  </a:lnTo>
                  <a:lnTo>
                    <a:pt x="14034" y="29990"/>
                  </a:lnTo>
                  <a:lnTo>
                    <a:pt x="13962" y="28776"/>
                  </a:lnTo>
                  <a:lnTo>
                    <a:pt x="13938" y="27522"/>
                  </a:lnTo>
                  <a:lnTo>
                    <a:pt x="13971" y="26059"/>
                  </a:lnTo>
                  <a:lnTo>
                    <a:pt x="14071" y="24641"/>
                  </a:lnTo>
                  <a:lnTo>
                    <a:pt x="14237" y="23269"/>
                  </a:lnTo>
                  <a:lnTo>
                    <a:pt x="14470" y="21941"/>
                  </a:lnTo>
                  <a:lnTo>
                    <a:pt x="14769" y="20659"/>
                  </a:lnTo>
                  <a:lnTo>
                    <a:pt x="15135" y="19422"/>
                  </a:lnTo>
                  <a:lnTo>
                    <a:pt x="15567" y="18231"/>
                  </a:lnTo>
                  <a:lnTo>
                    <a:pt x="16066" y="17085"/>
                  </a:lnTo>
                  <a:lnTo>
                    <a:pt x="16631" y="15984"/>
                  </a:lnTo>
                  <a:lnTo>
                    <a:pt x="17263" y="14928"/>
                  </a:lnTo>
                  <a:lnTo>
                    <a:pt x="17964" y="13900"/>
                  </a:lnTo>
                  <a:lnTo>
                    <a:pt x="18709" y="12910"/>
                  </a:lnTo>
                  <a:lnTo>
                    <a:pt x="19498" y="11959"/>
                  </a:lnTo>
                  <a:lnTo>
                    <a:pt x="20331" y="11045"/>
                  </a:lnTo>
                  <a:lnTo>
                    <a:pt x="21208" y="10170"/>
                  </a:lnTo>
                  <a:lnTo>
                    <a:pt x="22128" y="9333"/>
                  </a:lnTo>
                  <a:lnTo>
                    <a:pt x="23092" y="8534"/>
                  </a:lnTo>
                  <a:lnTo>
                    <a:pt x="24101" y="7774"/>
                  </a:lnTo>
                  <a:lnTo>
                    <a:pt x="25153" y="7051"/>
                  </a:lnTo>
                  <a:lnTo>
                    <a:pt x="26249" y="6367"/>
                  </a:lnTo>
                  <a:lnTo>
                    <a:pt x="27396" y="5721"/>
                  </a:lnTo>
                  <a:lnTo>
                    <a:pt x="28575" y="5111"/>
                  </a:lnTo>
                  <a:lnTo>
                    <a:pt x="29785" y="4538"/>
                  </a:lnTo>
                  <a:lnTo>
                    <a:pt x="31026" y="4001"/>
                  </a:lnTo>
                  <a:lnTo>
                    <a:pt x="32298" y="3502"/>
                  </a:lnTo>
                  <a:lnTo>
                    <a:pt x="33601" y="3039"/>
                  </a:lnTo>
                  <a:lnTo>
                    <a:pt x="34936" y="2613"/>
                  </a:lnTo>
                  <a:lnTo>
                    <a:pt x="36301" y="2224"/>
                  </a:lnTo>
                  <a:lnTo>
                    <a:pt x="37698" y="1872"/>
                  </a:lnTo>
                  <a:lnTo>
                    <a:pt x="39126" y="1556"/>
                  </a:lnTo>
                  <a:lnTo>
                    <a:pt x="40588" y="1260"/>
                  </a:lnTo>
                  <a:lnTo>
                    <a:pt x="42060" y="996"/>
                  </a:lnTo>
                  <a:lnTo>
                    <a:pt x="43543" y="762"/>
                  </a:lnTo>
                  <a:lnTo>
                    <a:pt x="45035" y="560"/>
                  </a:lnTo>
                  <a:lnTo>
                    <a:pt x="46537" y="389"/>
                  </a:lnTo>
                  <a:lnTo>
                    <a:pt x="48049" y="249"/>
                  </a:lnTo>
                  <a:lnTo>
                    <a:pt x="49571" y="140"/>
                  </a:lnTo>
                  <a:lnTo>
                    <a:pt x="51103" y="62"/>
                  </a:lnTo>
                  <a:lnTo>
                    <a:pt x="52644" y="15"/>
                  </a:lnTo>
                  <a:lnTo>
                    <a:pt x="54196" y="0"/>
                  </a:lnTo>
                  <a:lnTo>
                    <a:pt x="55886" y="15"/>
                  </a:lnTo>
                  <a:lnTo>
                    <a:pt x="57533" y="62"/>
                  </a:lnTo>
                  <a:lnTo>
                    <a:pt x="59135" y="140"/>
                  </a:lnTo>
                  <a:lnTo>
                    <a:pt x="60694" y="249"/>
                  </a:lnTo>
                  <a:lnTo>
                    <a:pt x="62209" y="389"/>
                  </a:lnTo>
                  <a:lnTo>
                    <a:pt x="63680" y="560"/>
                  </a:lnTo>
                  <a:lnTo>
                    <a:pt x="65107" y="762"/>
                  </a:lnTo>
                  <a:lnTo>
                    <a:pt x="66490" y="996"/>
                  </a:lnTo>
                  <a:lnTo>
                    <a:pt x="67829" y="1260"/>
                  </a:lnTo>
                  <a:lnTo>
                    <a:pt x="69125" y="1556"/>
                  </a:lnTo>
                  <a:lnTo>
                    <a:pt x="70393" y="1880"/>
                  </a:lnTo>
                  <a:lnTo>
                    <a:pt x="71621" y="2230"/>
                  </a:lnTo>
                  <a:lnTo>
                    <a:pt x="72810" y="2605"/>
                  </a:lnTo>
                  <a:lnTo>
                    <a:pt x="73959" y="3005"/>
                  </a:lnTo>
                  <a:lnTo>
                    <a:pt x="75068" y="3431"/>
                  </a:lnTo>
                  <a:lnTo>
                    <a:pt x="76138" y="3882"/>
                  </a:lnTo>
                  <a:lnTo>
                    <a:pt x="77168" y="4359"/>
                  </a:lnTo>
                  <a:lnTo>
                    <a:pt x="78158" y="4862"/>
                  </a:lnTo>
                  <a:lnTo>
                    <a:pt x="79109" y="5389"/>
                  </a:lnTo>
                  <a:lnTo>
                    <a:pt x="80021" y="5943"/>
                  </a:lnTo>
                  <a:lnTo>
                    <a:pt x="80908" y="6506"/>
                  </a:lnTo>
                  <a:lnTo>
                    <a:pt x="81758" y="7092"/>
                  </a:lnTo>
                  <a:lnTo>
                    <a:pt x="82572" y="7700"/>
                  </a:lnTo>
                  <a:lnTo>
                    <a:pt x="83349" y="8331"/>
                  </a:lnTo>
                  <a:lnTo>
                    <a:pt x="84089" y="8985"/>
                  </a:lnTo>
                  <a:lnTo>
                    <a:pt x="84792" y="9661"/>
                  </a:lnTo>
                  <a:lnTo>
                    <a:pt x="85459" y="10360"/>
                  </a:lnTo>
                  <a:lnTo>
                    <a:pt x="86088" y="11082"/>
                  </a:lnTo>
                  <a:lnTo>
                    <a:pt x="86681" y="11826"/>
                  </a:lnTo>
                  <a:lnTo>
                    <a:pt x="87237" y="12593"/>
                  </a:lnTo>
                  <a:lnTo>
                    <a:pt x="87759" y="13379"/>
                  </a:lnTo>
                  <a:lnTo>
                    <a:pt x="88248" y="14178"/>
                  </a:lnTo>
                  <a:lnTo>
                    <a:pt x="88704" y="14992"/>
                  </a:lnTo>
                  <a:lnTo>
                    <a:pt x="89128" y="15820"/>
                  </a:lnTo>
                  <a:lnTo>
                    <a:pt x="89519" y="16662"/>
                  </a:lnTo>
                  <a:lnTo>
                    <a:pt x="89878" y="17518"/>
                  </a:lnTo>
                  <a:lnTo>
                    <a:pt x="90204" y="18388"/>
                  </a:lnTo>
                  <a:lnTo>
                    <a:pt x="90498" y="19272"/>
                  </a:lnTo>
                  <a:lnTo>
                    <a:pt x="90759" y="20171"/>
                  </a:lnTo>
                  <a:lnTo>
                    <a:pt x="90987" y="21084"/>
                  </a:lnTo>
                  <a:lnTo>
                    <a:pt x="78747" y="24692"/>
                  </a:lnTo>
                  <a:lnTo>
                    <a:pt x="78526" y="24020"/>
                  </a:lnTo>
                  <a:lnTo>
                    <a:pt x="78289" y="23362"/>
                  </a:lnTo>
                  <a:lnTo>
                    <a:pt x="78034" y="22718"/>
                  </a:lnTo>
                  <a:lnTo>
                    <a:pt x="77762" y="22088"/>
                  </a:lnTo>
                  <a:lnTo>
                    <a:pt x="77474" y="21473"/>
                  </a:lnTo>
                  <a:lnTo>
                    <a:pt x="77168" y="20871"/>
                  </a:lnTo>
                  <a:lnTo>
                    <a:pt x="76845" y="20284"/>
                  </a:lnTo>
                  <a:lnTo>
                    <a:pt x="76506" y="19711"/>
                  </a:lnTo>
                  <a:lnTo>
                    <a:pt x="76149" y="19152"/>
                  </a:lnTo>
                  <a:lnTo>
                    <a:pt x="75775" y="18607"/>
                  </a:lnTo>
                  <a:lnTo>
                    <a:pt x="75383" y="18078"/>
                  </a:lnTo>
                  <a:lnTo>
                    <a:pt x="74969" y="17566"/>
                  </a:lnTo>
                  <a:lnTo>
                    <a:pt x="74534" y="17071"/>
                  </a:lnTo>
                  <a:lnTo>
                    <a:pt x="74077" y="16592"/>
                  </a:lnTo>
                  <a:lnTo>
                    <a:pt x="73600" y="16131"/>
                  </a:lnTo>
                  <a:lnTo>
                    <a:pt x="73101" y="15687"/>
                  </a:lnTo>
                  <a:lnTo>
                    <a:pt x="72581" y="15259"/>
                  </a:lnTo>
                  <a:lnTo>
                    <a:pt x="72040" y="14849"/>
                  </a:lnTo>
                  <a:lnTo>
                    <a:pt x="71477" y="14456"/>
                  </a:lnTo>
                  <a:lnTo>
                    <a:pt x="70894" y="14079"/>
                  </a:lnTo>
                  <a:lnTo>
                    <a:pt x="70287" y="13706"/>
                  </a:lnTo>
                  <a:lnTo>
                    <a:pt x="69657" y="13352"/>
                  </a:lnTo>
                  <a:lnTo>
                    <a:pt x="69002" y="13016"/>
                  </a:lnTo>
                  <a:lnTo>
                    <a:pt x="68324" y="12698"/>
                  </a:lnTo>
                  <a:lnTo>
                    <a:pt x="67621" y="12399"/>
                  </a:lnTo>
                  <a:lnTo>
                    <a:pt x="66895" y="12118"/>
                  </a:lnTo>
                  <a:lnTo>
                    <a:pt x="66144" y="11856"/>
                  </a:lnTo>
                  <a:lnTo>
                    <a:pt x="65369" y="11611"/>
                  </a:lnTo>
                  <a:lnTo>
                    <a:pt x="64570" y="11386"/>
                  </a:lnTo>
                  <a:lnTo>
                    <a:pt x="63748" y="11178"/>
                  </a:lnTo>
                  <a:lnTo>
                    <a:pt x="62913" y="10990"/>
                  </a:lnTo>
                  <a:lnTo>
                    <a:pt x="62049" y="10822"/>
                  </a:lnTo>
                  <a:lnTo>
                    <a:pt x="61158" y="10673"/>
                  </a:lnTo>
                  <a:lnTo>
                    <a:pt x="60238" y="10544"/>
                  </a:lnTo>
                  <a:lnTo>
                    <a:pt x="59290" y="10435"/>
                  </a:lnTo>
                  <a:lnTo>
                    <a:pt x="58314" y="10346"/>
                  </a:lnTo>
                  <a:lnTo>
                    <a:pt x="57309" y="10277"/>
                  </a:lnTo>
                  <a:lnTo>
                    <a:pt x="56276" y="10227"/>
                  </a:lnTo>
                  <a:lnTo>
                    <a:pt x="55215" y="10198"/>
                  </a:lnTo>
                  <a:lnTo>
                    <a:pt x="54125" y="10188"/>
                  </a:lnTo>
                  <a:lnTo>
                    <a:pt x="52676" y="10201"/>
                  </a:lnTo>
                  <a:lnTo>
                    <a:pt x="51272" y="10239"/>
                  </a:lnTo>
                  <a:lnTo>
                    <a:pt x="49914" y="10302"/>
                  </a:lnTo>
                  <a:lnTo>
                    <a:pt x="48601" y="10392"/>
                  </a:lnTo>
                  <a:lnTo>
                    <a:pt x="47333" y="10506"/>
                  </a:lnTo>
                  <a:lnTo>
                    <a:pt x="46110" y="10646"/>
                  </a:lnTo>
                  <a:lnTo>
                    <a:pt x="44933" y="10812"/>
                  </a:lnTo>
                  <a:lnTo>
                    <a:pt x="43801" y="11003"/>
                  </a:lnTo>
                  <a:lnTo>
                    <a:pt x="42714" y="11219"/>
                  </a:lnTo>
                  <a:lnTo>
                    <a:pt x="41673" y="11461"/>
                  </a:lnTo>
                  <a:lnTo>
                    <a:pt x="40686" y="11713"/>
                  </a:lnTo>
                  <a:lnTo>
                    <a:pt x="39737" y="11985"/>
                  </a:lnTo>
                  <a:lnTo>
                    <a:pt x="38824" y="12279"/>
                  </a:lnTo>
                  <a:lnTo>
                    <a:pt x="37948" y="12593"/>
                  </a:lnTo>
                  <a:lnTo>
                    <a:pt x="37109" y="12930"/>
                  </a:lnTo>
                  <a:lnTo>
                    <a:pt x="36307" y="13287"/>
                  </a:lnTo>
                  <a:lnTo>
                    <a:pt x="35541" y="13665"/>
                  </a:lnTo>
                  <a:lnTo>
                    <a:pt x="34813" y="14065"/>
                  </a:lnTo>
                  <a:lnTo>
                    <a:pt x="34121" y="14486"/>
                  </a:lnTo>
                  <a:lnTo>
                    <a:pt x="33465" y="14928"/>
                  </a:lnTo>
                  <a:lnTo>
                    <a:pt x="32860" y="15376"/>
                  </a:lnTo>
                  <a:lnTo>
                    <a:pt x="32288" y="15842"/>
                  </a:lnTo>
                  <a:lnTo>
                    <a:pt x="31750" y="16327"/>
                  </a:lnTo>
                  <a:lnTo>
                    <a:pt x="31247" y="16830"/>
                  </a:lnTo>
                  <a:lnTo>
                    <a:pt x="30777" y="17352"/>
                  </a:lnTo>
                  <a:lnTo>
                    <a:pt x="30341" y="17891"/>
                  </a:lnTo>
                  <a:lnTo>
                    <a:pt x="29939" y="18450"/>
                  </a:lnTo>
                  <a:lnTo>
                    <a:pt x="29571" y="19026"/>
                  </a:lnTo>
                  <a:lnTo>
                    <a:pt x="29237" y="19621"/>
                  </a:lnTo>
                  <a:lnTo>
                    <a:pt x="28937" y="20235"/>
                  </a:lnTo>
                  <a:lnTo>
                    <a:pt x="28668" y="20849"/>
                  </a:lnTo>
                  <a:lnTo>
                    <a:pt x="28428" y="21474"/>
                  </a:lnTo>
                  <a:lnTo>
                    <a:pt x="28216" y="22111"/>
                  </a:lnTo>
                  <a:lnTo>
                    <a:pt x="28032" y="22759"/>
                  </a:lnTo>
                  <a:lnTo>
                    <a:pt x="27876" y="23419"/>
                  </a:lnTo>
                  <a:lnTo>
                    <a:pt x="27749" y="24089"/>
                  </a:lnTo>
                  <a:lnTo>
                    <a:pt x="27650" y="24771"/>
                  </a:lnTo>
                  <a:lnTo>
                    <a:pt x="27579" y="25465"/>
                  </a:lnTo>
                  <a:lnTo>
                    <a:pt x="27536" y="26169"/>
                  </a:lnTo>
                  <a:lnTo>
                    <a:pt x="27522" y="26885"/>
                  </a:lnTo>
                  <a:lnTo>
                    <a:pt x="27536" y="27637"/>
                  </a:lnTo>
                  <a:lnTo>
                    <a:pt x="27579" y="28363"/>
                  </a:lnTo>
                  <a:lnTo>
                    <a:pt x="27650" y="29063"/>
                  </a:lnTo>
                  <a:lnTo>
                    <a:pt x="27749" y="29738"/>
                  </a:lnTo>
                  <a:lnTo>
                    <a:pt x="27876" y="30388"/>
                  </a:lnTo>
                  <a:lnTo>
                    <a:pt x="28032" y="31012"/>
                  </a:lnTo>
                  <a:lnTo>
                    <a:pt x="28216" y="31610"/>
                  </a:lnTo>
                  <a:lnTo>
                    <a:pt x="28428" y="32183"/>
                  </a:lnTo>
                  <a:lnTo>
                    <a:pt x="28668" y="32731"/>
                  </a:lnTo>
                  <a:lnTo>
                    <a:pt x="28937" y="33253"/>
                  </a:lnTo>
                  <a:lnTo>
                    <a:pt x="29249" y="33741"/>
                  </a:lnTo>
                  <a:lnTo>
                    <a:pt x="29591" y="34215"/>
                  </a:lnTo>
                  <a:lnTo>
                    <a:pt x="29962" y="34675"/>
                  </a:lnTo>
                  <a:lnTo>
                    <a:pt x="30364" y="35121"/>
                  </a:lnTo>
                  <a:lnTo>
                    <a:pt x="30795" y="35553"/>
                  </a:lnTo>
                  <a:lnTo>
                    <a:pt x="31255" y="35970"/>
                  </a:lnTo>
                  <a:lnTo>
                    <a:pt x="31745" y="36373"/>
                  </a:lnTo>
                  <a:lnTo>
                    <a:pt x="32265" y="36763"/>
                  </a:lnTo>
                  <a:lnTo>
                    <a:pt x="32815" y="37137"/>
                  </a:lnTo>
                  <a:lnTo>
                    <a:pt x="33395" y="37498"/>
                  </a:lnTo>
                  <a:lnTo>
                    <a:pt x="34005" y="37849"/>
                  </a:lnTo>
                  <a:lnTo>
                    <a:pt x="34646" y="38195"/>
                  </a:lnTo>
                  <a:lnTo>
                    <a:pt x="35318" y="38534"/>
                  </a:lnTo>
                  <a:lnTo>
                    <a:pt x="36021" y="38868"/>
                  </a:lnTo>
                  <a:lnTo>
                    <a:pt x="36755" y="39196"/>
                  </a:lnTo>
                  <a:lnTo>
                    <a:pt x="37521" y="39519"/>
                  </a:lnTo>
                  <a:lnTo>
                    <a:pt x="38318" y="39836"/>
                  </a:lnTo>
                  <a:lnTo>
                    <a:pt x="39145" y="40147"/>
                  </a:lnTo>
                  <a:lnTo>
                    <a:pt x="40004" y="40453"/>
                  </a:lnTo>
                  <a:lnTo>
                    <a:pt x="40894" y="40753"/>
                  </a:lnTo>
                  <a:lnTo>
                    <a:pt x="41831" y="41039"/>
                  </a:lnTo>
                  <a:lnTo>
                    <a:pt x="42799" y="41330"/>
                  </a:lnTo>
                  <a:lnTo>
                    <a:pt x="43800" y="41627"/>
                  </a:lnTo>
                  <a:lnTo>
                    <a:pt x="44834" y="41930"/>
                  </a:lnTo>
                  <a:lnTo>
                    <a:pt x="45900" y="42239"/>
                  </a:lnTo>
                  <a:lnTo>
                    <a:pt x="46999" y="42553"/>
                  </a:lnTo>
                  <a:lnTo>
                    <a:pt x="48130" y="42873"/>
                  </a:lnTo>
                  <a:lnTo>
                    <a:pt x="49294" y="43198"/>
                  </a:lnTo>
                  <a:lnTo>
                    <a:pt x="50491" y="43529"/>
                  </a:lnTo>
                  <a:lnTo>
                    <a:pt x="51720" y="43866"/>
                  </a:lnTo>
                  <a:lnTo>
                    <a:pt x="52947" y="44209"/>
                  </a:lnTo>
                  <a:lnTo>
                    <a:pt x="54168" y="44559"/>
                  </a:lnTo>
                  <a:lnTo>
                    <a:pt x="55381" y="44917"/>
                  </a:lnTo>
                  <a:lnTo>
                    <a:pt x="56587" y="45281"/>
                  </a:lnTo>
                  <a:lnTo>
                    <a:pt x="57787" y="45653"/>
                  </a:lnTo>
                  <a:lnTo>
                    <a:pt x="58979" y="46031"/>
                  </a:lnTo>
                  <a:lnTo>
                    <a:pt x="60164" y="46417"/>
                  </a:lnTo>
                  <a:lnTo>
                    <a:pt x="61342" y="46809"/>
                  </a:lnTo>
                  <a:lnTo>
                    <a:pt x="62513" y="47209"/>
                  </a:lnTo>
                  <a:lnTo>
                    <a:pt x="63677" y="47616"/>
                  </a:lnTo>
                  <a:lnTo>
                    <a:pt x="64838" y="48038"/>
                  </a:lnTo>
                  <a:lnTo>
                    <a:pt x="65972" y="48482"/>
                  </a:lnTo>
                  <a:lnTo>
                    <a:pt x="67079" y="48949"/>
                  </a:lnTo>
                  <a:lnTo>
                    <a:pt x="68160" y="49439"/>
                  </a:lnTo>
                  <a:lnTo>
                    <a:pt x="69213" y="49951"/>
                  </a:lnTo>
                  <a:lnTo>
                    <a:pt x="70240" y="50486"/>
                  </a:lnTo>
                  <a:lnTo>
                    <a:pt x="71240" y="51043"/>
                  </a:lnTo>
                  <a:lnTo>
                    <a:pt x="72212" y="51623"/>
                  </a:lnTo>
                  <a:lnTo>
                    <a:pt x="73158" y="52226"/>
                  </a:lnTo>
                  <a:lnTo>
                    <a:pt x="74077" y="52852"/>
                  </a:lnTo>
                  <a:lnTo>
                    <a:pt x="74965" y="53490"/>
                  </a:lnTo>
                  <a:lnTo>
                    <a:pt x="75815" y="54159"/>
                  </a:lnTo>
                  <a:lnTo>
                    <a:pt x="76629" y="54860"/>
                  </a:lnTo>
                  <a:lnTo>
                    <a:pt x="77406" y="55591"/>
                  </a:lnTo>
                  <a:lnTo>
                    <a:pt x="78146" y="56354"/>
                  </a:lnTo>
                  <a:lnTo>
                    <a:pt x="78849" y="57148"/>
                  </a:lnTo>
                  <a:lnTo>
                    <a:pt x="79515" y="57973"/>
                  </a:lnTo>
                  <a:lnTo>
                    <a:pt x="80145" y="58829"/>
                  </a:lnTo>
                  <a:lnTo>
                    <a:pt x="80738" y="59716"/>
                  </a:lnTo>
                  <a:lnTo>
                    <a:pt x="81294" y="60634"/>
                  </a:lnTo>
                  <a:lnTo>
                    <a:pt x="81818" y="61592"/>
                  </a:lnTo>
                  <a:lnTo>
                    <a:pt x="82288" y="62596"/>
                  </a:lnTo>
                  <a:lnTo>
                    <a:pt x="82701" y="63646"/>
                  </a:lnTo>
                  <a:lnTo>
                    <a:pt x="83060" y="64744"/>
                  </a:lnTo>
                  <a:lnTo>
                    <a:pt x="83364" y="65888"/>
                  </a:lnTo>
                  <a:lnTo>
                    <a:pt x="83612" y="67079"/>
                  </a:lnTo>
                  <a:lnTo>
                    <a:pt x="83805" y="68316"/>
                  </a:lnTo>
                  <a:lnTo>
                    <a:pt x="83943" y="69600"/>
                  </a:lnTo>
                  <a:lnTo>
                    <a:pt x="84026" y="70931"/>
                  </a:lnTo>
                  <a:lnTo>
                    <a:pt x="84053" y="72309"/>
                  </a:lnTo>
                  <a:lnTo>
                    <a:pt x="83944" y="75156"/>
                  </a:lnTo>
                  <a:lnTo>
                    <a:pt x="83615" y="77870"/>
                  </a:lnTo>
                  <a:lnTo>
                    <a:pt x="83066" y="80449"/>
                  </a:lnTo>
                  <a:lnTo>
                    <a:pt x="82299" y="82893"/>
                  </a:lnTo>
                  <a:lnTo>
                    <a:pt x="81312" y="85203"/>
                  </a:lnTo>
                  <a:lnTo>
                    <a:pt x="80106" y="87379"/>
                  </a:lnTo>
                  <a:lnTo>
                    <a:pt x="78680" y="89420"/>
                  </a:lnTo>
                  <a:lnTo>
                    <a:pt x="77035" y="91327"/>
                  </a:lnTo>
                  <a:lnTo>
                    <a:pt x="75171" y="93099"/>
                  </a:lnTo>
                  <a:lnTo>
                    <a:pt x="73087" y="94737"/>
                  </a:lnTo>
                  <a:lnTo>
                    <a:pt x="70777" y="96229"/>
                  </a:lnTo>
                  <a:lnTo>
                    <a:pt x="68233" y="97564"/>
                  </a:lnTo>
                  <a:lnTo>
                    <a:pt x="65456" y="98742"/>
                  </a:lnTo>
                  <a:lnTo>
                    <a:pt x="62446" y="99763"/>
                  </a:lnTo>
                  <a:lnTo>
                    <a:pt x="59202" y="100627"/>
                  </a:lnTo>
                  <a:lnTo>
                    <a:pt x="55724" y="101334"/>
                  </a:lnTo>
                  <a:lnTo>
                    <a:pt x="52013" y="101884"/>
                  </a:lnTo>
                  <a:lnTo>
                    <a:pt x="48069" y="102277"/>
                  </a:lnTo>
                  <a:lnTo>
                    <a:pt x="43891" y="1025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60761" y="3444513"/>
              <a:ext cx="72729" cy="62371"/>
            </a:xfrm>
            <a:custGeom>
              <a:avLst/>
              <a:pathLst>
                <a:path w="72729" h="62371">
                  <a:moveTo>
                    <a:pt x="53031" y="62371"/>
                  </a:moveTo>
                  <a:lnTo>
                    <a:pt x="60999" y="21292"/>
                  </a:lnTo>
                  <a:lnTo>
                    <a:pt x="61088" y="20839"/>
                  </a:lnTo>
                  <a:lnTo>
                    <a:pt x="61177" y="20385"/>
                  </a:lnTo>
                  <a:lnTo>
                    <a:pt x="61268" y="19929"/>
                  </a:lnTo>
                  <a:lnTo>
                    <a:pt x="61360" y="19471"/>
                  </a:lnTo>
                  <a:lnTo>
                    <a:pt x="61452" y="19012"/>
                  </a:lnTo>
                  <a:lnTo>
                    <a:pt x="61546" y="18551"/>
                  </a:lnTo>
                  <a:lnTo>
                    <a:pt x="61640" y="18088"/>
                  </a:lnTo>
                  <a:lnTo>
                    <a:pt x="61735" y="17623"/>
                  </a:lnTo>
                  <a:lnTo>
                    <a:pt x="61831" y="17156"/>
                  </a:lnTo>
                  <a:lnTo>
                    <a:pt x="61928" y="16688"/>
                  </a:lnTo>
                  <a:lnTo>
                    <a:pt x="62025" y="16223"/>
                  </a:lnTo>
                  <a:lnTo>
                    <a:pt x="62121" y="15765"/>
                  </a:lnTo>
                  <a:lnTo>
                    <a:pt x="62216" y="15316"/>
                  </a:lnTo>
                  <a:lnTo>
                    <a:pt x="62311" y="14875"/>
                  </a:lnTo>
                  <a:lnTo>
                    <a:pt x="62404" y="14441"/>
                  </a:lnTo>
                  <a:lnTo>
                    <a:pt x="62497" y="14016"/>
                  </a:lnTo>
                  <a:lnTo>
                    <a:pt x="62588" y="13599"/>
                  </a:lnTo>
                  <a:lnTo>
                    <a:pt x="62679" y="13189"/>
                  </a:lnTo>
                  <a:lnTo>
                    <a:pt x="62769" y="12788"/>
                  </a:lnTo>
                  <a:lnTo>
                    <a:pt x="62858" y="12394"/>
                  </a:lnTo>
                  <a:lnTo>
                    <a:pt x="62956" y="11944"/>
                  </a:lnTo>
                  <a:lnTo>
                    <a:pt x="63054" y="11496"/>
                  </a:lnTo>
                  <a:lnTo>
                    <a:pt x="63154" y="11051"/>
                  </a:lnTo>
                  <a:lnTo>
                    <a:pt x="63254" y="10609"/>
                  </a:lnTo>
                  <a:lnTo>
                    <a:pt x="63356" y="10170"/>
                  </a:lnTo>
                  <a:lnTo>
                    <a:pt x="63458" y="9733"/>
                  </a:lnTo>
                  <a:lnTo>
                    <a:pt x="63561" y="9299"/>
                  </a:lnTo>
                  <a:lnTo>
                    <a:pt x="63665" y="8867"/>
                  </a:lnTo>
                  <a:lnTo>
                    <a:pt x="63770" y="8438"/>
                  </a:lnTo>
                  <a:lnTo>
                    <a:pt x="63876" y="8012"/>
                  </a:lnTo>
                  <a:lnTo>
                    <a:pt x="63654" y="8472"/>
                  </a:lnTo>
                  <a:lnTo>
                    <a:pt x="63431" y="8931"/>
                  </a:lnTo>
                  <a:lnTo>
                    <a:pt x="63208" y="9389"/>
                  </a:lnTo>
                  <a:lnTo>
                    <a:pt x="62983" y="9846"/>
                  </a:lnTo>
                  <a:lnTo>
                    <a:pt x="62758" y="10302"/>
                  </a:lnTo>
                  <a:lnTo>
                    <a:pt x="62532" y="10758"/>
                  </a:lnTo>
                  <a:lnTo>
                    <a:pt x="62305" y="11213"/>
                  </a:lnTo>
                  <a:lnTo>
                    <a:pt x="62077" y="11666"/>
                  </a:lnTo>
                  <a:lnTo>
                    <a:pt x="61848" y="12119"/>
                  </a:lnTo>
                  <a:lnTo>
                    <a:pt x="61618" y="12571"/>
                  </a:lnTo>
                  <a:lnTo>
                    <a:pt x="61422" y="12962"/>
                  </a:lnTo>
                  <a:lnTo>
                    <a:pt x="61223" y="13357"/>
                  </a:lnTo>
                  <a:lnTo>
                    <a:pt x="61022" y="13756"/>
                  </a:lnTo>
                  <a:lnTo>
                    <a:pt x="60818" y="14158"/>
                  </a:lnTo>
                  <a:lnTo>
                    <a:pt x="60611" y="14563"/>
                  </a:lnTo>
                  <a:lnTo>
                    <a:pt x="60402" y="14972"/>
                  </a:lnTo>
                  <a:lnTo>
                    <a:pt x="60190" y="15385"/>
                  </a:lnTo>
                  <a:lnTo>
                    <a:pt x="59975" y="15801"/>
                  </a:lnTo>
                  <a:lnTo>
                    <a:pt x="59758" y="16220"/>
                  </a:lnTo>
                  <a:lnTo>
                    <a:pt x="59538" y="16644"/>
                  </a:lnTo>
                  <a:lnTo>
                    <a:pt x="59318" y="17064"/>
                  </a:lnTo>
                  <a:lnTo>
                    <a:pt x="59100" y="17474"/>
                  </a:lnTo>
                  <a:lnTo>
                    <a:pt x="58886" y="17875"/>
                  </a:lnTo>
                  <a:lnTo>
                    <a:pt x="58674" y="18266"/>
                  </a:lnTo>
                  <a:lnTo>
                    <a:pt x="58464" y="18647"/>
                  </a:lnTo>
                  <a:lnTo>
                    <a:pt x="58258" y="19018"/>
                  </a:lnTo>
                  <a:lnTo>
                    <a:pt x="58054" y="19380"/>
                  </a:lnTo>
                  <a:lnTo>
                    <a:pt x="57852" y="19732"/>
                  </a:lnTo>
                  <a:lnTo>
                    <a:pt x="57653" y="20074"/>
                  </a:lnTo>
                  <a:lnTo>
                    <a:pt x="57457" y="20406"/>
                  </a:lnTo>
                  <a:lnTo>
                    <a:pt x="33199" y="62371"/>
                  </a:lnTo>
                  <a:lnTo>
                    <a:pt x="27710" y="62371"/>
                  </a:lnTo>
                  <a:lnTo>
                    <a:pt x="19521" y="20406"/>
                  </a:lnTo>
                  <a:lnTo>
                    <a:pt x="19467" y="20133"/>
                  </a:lnTo>
                  <a:lnTo>
                    <a:pt x="19413" y="19845"/>
                  </a:lnTo>
                  <a:lnTo>
                    <a:pt x="19358" y="19542"/>
                  </a:lnTo>
                  <a:lnTo>
                    <a:pt x="19301" y="19223"/>
                  </a:lnTo>
                  <a:lnTo>
                    <a:pt x="19244" y="18890"/>
                  </a:lnTo>
                  <a:lnTo>
                    <a:pt x="19186" y="18542"/>
                  </a:lnTo>
                  <a:lnTo>
                    <a:pt x="19127" y="18178"/>
                  </a:lnTo>
                  <a:lnTo>
                    <a:pt x="19068" y="17800"/>
                  </a:lnTo>
                  <a:lnTo>
                    <a:pt x="19007" y="17406"/>
                  </a:lnTo>
                  <a:lnTo>
                    <a:pt x="18946" y="16998"/>
                  </a:lnTo>
                  <a:lnTo>
                    <a:pt x="18884" y="16574"/>
                  </a:lnTo>
                  <a:lnTo>
                    <a:pt x="18823" y="16153"/>
                  </a:lnTo>
                  <a:lnTo>
                    <a:pt x="18764" y="15735"/>
                  </a:lnTo>
                  <a:lnTo>
                    <a:pt x="18705" y="15319"/>
                  </a:lnTo>
                  <a:lnTo>
                    <a:pt x="18647" y="14906"/>
                  </a:lnTo>
                  <a:lnTo>
                    <a:pt x="18590" y="14496"/>
                  </a:lnTo>
                  <a:lnTo>
                    <a:pt x="18533" y="14088"/>
                  </a:lnTo>
                  <a:lnTo>
                    <a:pt x="18478" y="13683"/>
                  </a:lnTo>
                  <a:lnTo>
                    <a:pt x="18424" y="13281"/>
                  </a:lnTo>
                  <a:lnTo>
                    <a:pt x="18370" y="12881"/>
                  </a:lnTo>
                  <a:lnTo>
                    <a:pt x="18308" y="12410"/>
                  </a:lnTo>
                  <a:lnTo>
                    <a:pt x="18244" y="11935"/>
                  </a:lnTo>
                  <a:lnTo>
                    <a:pt x="18180" y="11457"/>
                  </a:lnTo>
                  <a:lnTo>
                    <a:pt x="18115" y="10976"/>
                  </a:lnTo>
                  <a:lnTo>
                    <a:pt x="18049" y="10491"/>
                  </a:lnTo>
                  <a:lnTo>
                    <a:pt x="17982" y="10002"/>
                  </a:lnTo>
                  <a:lnTo>
                    <a:pt x="17915" y="9510"/>
                  </a:lnTo>
                  <a:lnTo>
                    <a:pt x="17846" y="9014"/>
                  </a:lnTo>
                  <a:lnTo>
                    <a:pt x="17776" y="8515"/>
                  </a:lnTo>
                  <a:lnTo>
                    <a:pt x="17706" y="8012"/>
                  </a:lnTo>
                  <a:lnTo>
                    <a:pt x="17635" y="8507"/>
                  </a:lnTo>
                  <a:lnTo>
                    <a:pt x="17563" y="9002"/>
                  </a:lnTo>
                  <a:lnTo>
                    <a:pt x="17490" y="9495"/>
                  </a:lnTo>
                  <a:lnTo>
                    <a:pt x="17416" y="9988"/>
                  </a:lnTo>
                  <a:lnTo>
                    <a:pt x="17341" y="10480"/>
                  </a:lnTo>
                  <a:lnTo>
                    <a:pt x="17265" y="10970"/>
                  </a:lnTo>
                  <a:lnTo>
                    <a:pt x="17189" y="11461"/>
                  </a:lnTo>
                  <a:lnTo>
                    <a:pt x="17111" y="11950"/>
                  </a:lnTo>
                  <a:lnTo>
                    <a:pt x="17033" y="12438"/>
                  </a:lnTo>
                  <a:lnTo>
                    <a:pt x="16954" y="12925"/>
                  </a:lnTo>
                  <a:lnTo>
                    <a:pt x="16882" y="13343"/>
                  </a:lnTo>
                  <a:lnTo>
                    <a:pt x="16810" y="13765"/>
                  </a:lnTo>
                  <a:lnTo>
                    <a:pt x="16737" y="14190"/>
                  </a:lnTo>
                  <a:lnTo>
                    <a:pt x="16663" y="14618"/>
                  </a:lnTo>
                  <a:lnTo>
                    <a:pt x="16588" y="15050"/>
                  </a:lnTo>
                  <a:lnTo>
                    <a:pt x="16513" y="15486"/>
                  </a:lnTo>
                  <a:lnTo>
                    <a:pt x="16436" y="15925"/>
                  </a:lnTo>
                  <a:lnTo>
                    <a:pt x="16359" y="16367"/>
                  </a:lnTo>
                  <a:lnTo>
                    <a:pt x="16280" y="16814"/>
                  </a:lnTo>
                  <a:lnTo>
                    <a:pt x="16201" y="17263"/>
                  </a:lnTo>
                  <a:lnTo>
                    <a:pt x="16130" y="17710"/>
                  </a:lnTo>
                  <a:lnTo>
                    <a:pt x="16059" y="18147"/>
                  </a:lnTo>
                  <a:lnTo>
                    <a:pt x="15989" y="18574"/>
                  </a:lnTo>
                  <a:lnTo>
                    <a:pt x="15918" y="18992"/>
                  </a:lnTo>
                  <a:lnTo>
                    <a:pt x="15847" y="19399"/>
                  </a:lnTo>
                  <a:lnTo>
                    <a:pt x="15776" y="19797"/>
                  </a:lnTo>
                  <a:lnTo>
                    <a:pt x="15705" y="20185"/>
                  </a:lnTo>
                  <a:lnTo>
                    <a:pt x="15634" y="20564"/>
                  </a:lnTo>
                  <a:lnTo>
                    <a:pt x="15564" y="20933"/>
                  </a:lnTo>
                  <a:lnTo>
                    <a:pt x="15493" y="21292"/>
                  </a:lnTo>
                  <a:lnTo>
                    <a:pt x="7525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22531" y="0"/>
                  </a:lnTo>
                  <a:lnTo>
                    <a:pt x="30897" y="43248"/>
                  </a:lnTo>
                  <a:lnTo>
                    <a:pt x="30925" y="43389"/>
                  </a:lnTo>
                  <a:lnTo>
                    <a:pt x="30954" y="43547"/>
                  </a:lnTo>
                  <a:lnTo>
                    <a:pt x="30985" y="43722"/>
                  </a:lnTo>
                  <a:lnTo>
                    <a:pt x="31018" y="43914"/>
                  </a:lnTo>
                  <a:lnTo>
                    <a:pt x="31052" y="44122"/>
                  </a:lnTo>
                  <a:lnTo>
                    <a:pt x="31089" y="44347"/>
                  </a:lnTo>
                  <a:lnTo>
                    <a:pt x="31127" y="44589"/>
                  </a:lnTo>
                  <a:lnTo>
                    <a:pt x="31167" y="44848"/>
                  </a:lnTo>
                  <a:lnTo>
                    <a:pt x="31208" y="45124"/>
                  </a:lnTo>
                  <a:lnTo>
                    <a:pt x="31252" y="45417"/>
                  </a:lnTo>
                  <a:lnTo>
                    <a:pt x="31304" y="45710"/>
                  </a:lnTo>
                  <a:lnTo>
                    <a:pt x="31356" y="46005"/>
                  </a:lnTo>
                  <a:lnTo>
                    <a:pt x="31407" y="46301"/>
                  </a:lnTo>
                  <a:lnTo>
                    <a:pt x="31457" y="46600"/>
                  </a:lnTo>
                  <a:lnTo>
                    <a:pt x="31506" y="46900"/>
                  </a:lnTo>
                  <a:lnTo>
                    <a:pt x="31554" y="47202"/>
                  </a:lnTo>
                  <a:lnTo>
                    <a:pt x="31602" y="47505"/>
                  </a:lnTo>
                  <a:lnTo>
                    <a:pt x="31648" y="47811"/>
                  </a:lnTo>
                  <a:lnTo>
                    <a:pt x="31694" y="48118"/>
                  </a:lnTo>
                  <a:lnTo>
                    <a:pt x="31738" y="48427"/>
                  </a:lnTo>
                  <a:lnTo>
                    <a:pt x="31792" y="48785"/>
                  </a:lnTo>
                  <a:lnTo>
                    <a:pt x="31846" y="49149"/>
                  </a:lnTo>
                  <a:lnTo>
                    <a:pt x="31902" y="49521"/>
                  </a:lnTo>
                  <a:lnTo>
                    <a:pt x="31958" y="49900"/>
                  </a:lnTo>
                  <a:lnTo>
                    <a:pt x="32015" y="50286"/>
                  </a:lnTo>
                  <a:lnTo>
                    <a:pt x="32073" y="50679"/>
                  </a:lnTo>
                  <a:lnTo>
                    <a:pt x="32132" y="51079"/>
                  </a:lnTo>
                  <a:lnTo>
                    <a:pt x="32192" y="51487"/>
                  </a:lnTo>
                  <a:lnTo>
                    <a:pt x="32252" y="51901"/>
                  </a:lnTo>
                  <a:lnTo>
                    <a:pt x="32314" y="52322"/>
                  </a:lnTo>
                  <a:lnTo>
                    <a:pt x="32499" y="51935"/>
                  </a:lnTo>
                  <a:lnTo>
                    <a:pt x="32682" y="51550"/>
                  </a:lnTo>
                  <a:lnTo>
                    <a:pt x="32864" y="51170"/>
                  </a:lnTo>
                  <a:lnTo>
                    <a:pt x="33043" y="50793"/>
                  </a:lnTo>
                  <a:lnTo>
                    <a:pt x="33221" y="50419"/>
                  </a:lnTo>
                  <a:lnTo>
                    <a:pt x="33398" y="50049"/>
                  </a:lnTo>
                  <a:lnTo>
                    <a:pt x="33572" y="49682"/>
                  </a:lnTo>
                  <a:lnTo>
                    <a:pt x="33745" y="49319"/>
                  </a:lnTo>
                  <a:lnTo>
                    <a:pt x="33916" y="48960"/>
                  </a:lnTo>
                  <a:lnTo>
                    <a:pt x="34085" y="48604"/>
                  </a:lnTo>
                  <a:lnTo>
                    <a:pt x="34235" y="48294"/>
                  </a:lnTo>
                  <a:lnTo>
                    <a:pt x="34386" y="47984"/>
                  </a:lnTo>
                  <a:lnTo>
                    <a:pt x="34536" y="47674"/>
                  </a:lnTo>
                  <a:lnTo>
                    <a:pt x="34687" y="47365"/>
                  </a:lnTo>
                  <a:lnTo>
                    <a:pt x="34837" y="47055"/>
                  </a:lnTo>
                  <a:lnTo>
                    <a:pt x="34988" y="46745"/>
                  </a:lnTo>
                  <a:lnTo>
                    <a:pt x="35138" y="46435"/>
                  </a:lnTo>
                  <a:lnTo>
                    <a:pt x="35289" y="46125"/>
                  </a:lnTo>
                  <a:lnTo>
                    <a:pt x="35439" y="45815"/>
                  </a:lnTo>
                  <a:lnTo>
                    <a:pt x="35590" y="45505"/>
                  </a:lnTo>
                  <a:lnTo>
                    <a:pt x="35746" y="45192"/>
                  </a:lnTo>
                  <a:lnTo>
                    <a:pt x="35898" y="44891"/>
                  </a:lnTo>
                  <a:lnTo>
                    <a:pt x="36044" y="44601"/>
                  </a:lnTo>
                  <a:lnTo>
                    <a:pt x="36185" y="44323"/>
                  </a:lnTo>
                  <a:lnTo>
                    <a:pt x="36320" y="44056"/>
                  </a:lnTo>
                  <a:lnTo>
                    <a:pt x="36450" y="43800"/>
                  </a:lnTo>
                  <a:lnTo>
                    <a:pt x="36575" y="43556"/>
                  </a:lnTo>
                  <a:lnTo>
                    <a:pt x="36695" y="43324"/>
                  </a:lnTo>
                  <a:lnTo>
                    <a:pt x="36809" y="43103"/>
                  </a:lnTo>
                  <a:lnTo>
                    <a:pt x="36918" y="42894"/>
                  </a:lnTo>
                  <a:lnTo>
                    <a:pt x="61397" y="0"/>
                  </a:lnTo>
                  <a:lnTo>
                    <a:pt x="72729" y="0"/>
                  </a:lnTo>
                  <a:lnTo>
                    <a:pt x="6064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6236280" y="3444513"/>
              <a:ext cx="58520" cy="62371"/>
            </a:xfrm>
            <a:custGeom>
              <a:avLst/>
              <a:pathLst>
                <a:path w="58520" h="62371">
                  <a:moveTo>
                    <a:pt x="0" y="62371"/>
                  </a:moveTo>
                  <a:lnTo>
                    <a:pt x="12084" y="0"/>
                  </a:lnTo>
                  <a:lnTo>
                    <a:pt x="58520" y="0"/>
                  </a:lnTo>
                  <a:lnTo>
                    <a:pt x="57192" y="6905"/>
                  </a:lnTo>
                  <a:lnTo>
                    <a:pt x="19211" y="6905"/>
                  </a:lnTo>
                  <a:lnTo>
                    <a:pt x="15316" y="26913"/>
                  </a:lnTo>
                  <a:lnTo>
                    <a:pt x="50640" y="26913"/>
                  </a:lnTo>
                  <a:lnTo>
                    <a:pt x="49312" y="33730"/>
                  </a:lnTo>
                  <a:lnTo>
                    <a:pt x="13988" y="33730"/>
                  </a:lnTo>
                  <a:lnTo>
                    <a:pt x="9782" y="55465"/>
                  </a:lnTo>
                  <a:lnTo>
                    <a:pt x="49578" y="55465"/>
                  </a:lnTo>
                  <a:lnTo>
                    <a:pt x="4825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6298430" y="3443583"/>
              <a:ext cx="62149" cy="64186"/>
            </a:xfrm>
            <a:custGeom>
              <a:avLst/>
              <a:pathLst>
                <a:path w="62149" h="64186">
                  <a:moveTo>
                    <a:pt x="57059" y="54004"/>
                  </a:moveTo>
                  <a:lnTo>
                    <a:pt x="56559" y="54427"/>
                  </a:lnTo>
                  <a:lnTo>
                    <a:pt x="56050" y="54844"/>
                  </a:lnTo>
                  <a:lnTo>
                    <a:pt x="55532" y="55255"/>
                  </a:lnTo>
                  <a:lnTo>
                    <a:pt x="55005" y="55662"/>
                  </a:lnTo>
                  <a:lnTo>
                    <a:pt x="54469" y="56063"/>
                  </a:lnTo>
                  <a:lnTo>
                    <a:pt x="53925" y="56459"/>
                  </a:lnTo>
                  <a:lnTo>
                    <a:pt x="53371" y="56849"/>
                  </a:lnTo>
                  <a:lnTo>
                    <a:pt x="52809" y="57234"/>
                  </a:lnTo>
                  <a:lnTo>
                    <a:pt x="52238" y="57614"/>
                  </a:lnTo>
                  <a:lnTo>
                    <a:pt x="51658" y="57988"/>
                  </a:lnTo>
                  <a:lnTo>
                    <a:pt x="51077" y="58355"/>
                  </a:lnTo>
                  <a:lnTo>
                    <a:pt x="50483" y="58713"/>
                  </a:lnTo>
                  <a:lnTo>
                    <a:pt x="49876" y="59060"/>
                  </a:lnTo>
                  <a:lnTo>
                    <a:pt x="49257" y="59398"/>
                  </a:lnTo>
                  <a:lnTo>
                    <a:pt x="48626" y="59726"/>
                  </a:lnTo>
                  <a:lnTo>
                    <a:pt x="47982" y="60044"/>
                  </a:lnTo>
                  <a:lnTo>
                    <a:pt x="47326" y="60353"/>
                  </a:lnTo>
                  <a:lnTo>
                    <a:pt x="46658" y="60652"/>
                  </a:lnTo>
                  <a:lnTo>
                    <a:pt x="45977" y="60941"/>
                  </a:lnTo>
                  <a:lnTo>
                    <a:pt x="45284" y="61220"/>
                  </a:lnTo>
                  <a:lnTo>
                    <a:pt x="44578" y="61489"/>
                  </a:lnTo>
                  <a:lnTo>
                    <a:pt x="43857" y="61746"/>
                  </a:lnTo>
                  <a:lnTo>
                    <a:pt x="43122" y="61991"/>
                  </a:lnTo>
                  <a:lnTo>
                    <a:pt x="42373" y="62226"/>
                  </a:lnTo>
                  <a:lnTo>
                    <a:pt x="41610" y="62448"/>
                  </a:lnTo>
                  <a:lnTo>
                    <a:pt x="40833" y="62659"/>
                  </a:lnTo>
                  <a:lnTo>
                    <a:pt x="40041" y="62859"/>
                  </a:lnTo>
                  <a:lnTo>
                    <a:pt x="39235" y="63047"/>
                  </a:lnTo>
                  <a:lnTo>
                    <a:pt x="38416" y="63224"/>
                  </a:lnTo>
                  <a:lnTo>
                    <a:pt x="37582" y="63389"/>
                  </a:lnTo>
                  <a:lnTo>
                    <a:pt x="36741" y="63540"/>
                  </a:lnTo>
                  <a:lnTo>
                    <a:pt x="35882" y="63676"/>
                  </a:lnTo>
                  <a:lnTo>
                    <a:pt x="35005" y="63795"/>
                  </a:lnTo>
                  <a:lnTo>
                    <a:pt x="34111" y="63899"/>
                  </a:lnTo>
                  <a:lnTo>
                    <a:pt x="33199" y="63987"/>
                  </a:lnTo>
                  <a:lnTo>
                    <a:pt x="32270" y="64058"/>
                  </a:lnTo>
                  <a:lnTo>
                    <a:pt x="31322" y="64114"/>
                  </a:lnTo>
                  <a:lnTo>
                    <a:pt x="30357" y="64154"/>
                  </a:lnTo>
                  <a:lnTo>
                    <a:pt x="29375" y="64178"/>
                  </a:lnTo>
                  <a:lnTo>
                    <a:pt x="28374" y="64186"/>
                  </a:lnTo>
                  <a:lnTo>
                    <a:pt x="26958" y="64167"/>
                  </a:lnTo>
                  <a:lnTo>
                    <a:pt x="25578" y="64110"/>
                  </a:lnTo>
                  <a:lnTo>
                    <a:pt x="24235" y="64014"/>
                  </a:lnTo>
                  <a:lnTo>
                    <a:pt x="22928" y="63881"/>
                  </a:lnTo>
                  <a:lnTo>
                    <a:pt x="21657" y="63710"/>
                  </a:lnTo>
                  <a:lnTo>
                    <a:pt x="20422" y="63500"/>
                  </a:lnTo>
                  <a:lnTo>
                    <a:pt x="19224" y="63253"/>
                  </a:lnTo>
                  <a:lnTo>
                    <a:pt x="18062" y="62968"/>
                  </a:lnTo>
                  <a:lnTo>
                    <a:pt x="16936" y="62644"/>
                  </a:lnTo>
                  <a:lnTo>
                    <a:pt x="15847" y="62282"/>
                  </a:lnTo>
                  <a:lnTo>
                    <a:pt x="14802" y="61878"/>
                  </a:lnTo>
                  <a:lnTo>
                    <a:pt x="13793" y="61443"/>
                  </a:lnTo>
                  <a:lnTo>
                    <a:pt x="12819" y="60978"/>
                  </a:lnTo>
                  <a:lnTo>
                    <a:pt x="11881" y="60483"/>
                  </a:lnTo>
                  <a:lnTo>
                    <a:pt x="10978" y="59958"/>
                  </a:lnTo>
                  <a:lnTo>
                    <a:pt x="10110" y="59403"/>
                  </a:lnTo>
                  <a:lnTo>
                    <a:pt x="9278" y="58818"/>
                  </a:lnTo>
                  <a:lnTo>
                    <a:pt x="8481" y="58203"/>
                  </a:lnTo>
                  <a:lnTo>
                    <a:pt x="7720" y="57557"/>
                  </a:lnTo>
                  <a:lnTo>
                    <a:pt x="6994" y="56882"/>
                  </a:lnTo>
                  <a:lnTo>
                    <a:pt x="6311" y="56178"/>
                  </a:lnTo>
                  <a:lnTo>
                    <a:pt x="5664" y="55446"/>
                  </a:lnTo>
                  <a:lnTo>
                    <a:pt x="5051" y="54687"/>
                  </a:lnTo>
                  <a:lnTo>
                    <a:pt x="4472" y="53900"/>
                  </a:lnTo>
                  <a:lnTo>
                    <a:pt x="3928" y="53086"/>
                  </a:lnTo>
                  <a:lnTo>
                    <a:pt x="3419" y="52244"/>
                  </a:lnTo>
                  <a:lnTo>
                    <a:pt x="2944" y="51375"/>
                  </a:lnTo>
                  <a:lnTo>
                    <a:pt x="2503" y="50479"/>
                  </a:lnTo>
                  <a:lnTo>
                    <a:pt x="2097" y="49555"/>
                  </a:lnTo>
                  <a:lnTo>
                    <a:pt x="1726" y="48604"/>
                  </a:lnTo>
                  <a:lnTo>
                    <a:pt x="1398" y="47629"/>
                  </a:lnTo>
                  <a:lnTo>
                    <a:pt x="1104" y="46633"/>
                  </a:lnTo>
                  <a:lnTo>
                    <a:pt x="845" y="45617"/>
                  </a:lnTo>
                  <a:lnTo>
                    <a:pt x="621" y="44581"/>
                  </a:lnTo>
                  <a:lnTo>
                    <a:pt x="431" y="43524"/>
                  </a:lnTo>
                  <a:lnTo>
                    <a:pt x="276" y="42447"/>
                  </a:lnTo>
                  <a:lnTo>
                    <a:pt x="155" y="41350"/>
                  </a:lnTo>
                  <a:lnTo>
                    <a:pt x="69" y="40232"/>
                  </a:lnTo>
                  <a:lnTo>
                    <a:pt x="17" y="39094"/>
                  </a:lnTo>
                  <a:lnTo>
                    <a:pt x="0" y="37936"/>
                  </a:lnTo>
                  <a:lnTo>
                    <a:pt x="26" y="36285"/>
                  </a:lnTo>
                  <a:lnTo>
                    <a:pt x="104" y="34662"/>
                  </a:lnTo>
                  <a:lnTo>
                    <a:pt x="235" y="33066"/>
                  </a:lnTo>
                  <a:lnTo>
                    <a:pt x="417" y="31498"/>
                  </a:lnTo>
                  <a:lnTo>
                    <a:pt x="652" y="29957"/>
                  </a:lnTo>
                  <a:lnTo>
                    <a:pt x="940" y="28443"/>
                  </a:lnTo>
                  <a:lnTo>
                    <a:pt x="1279" y="26957"/>
                  </a:lnTo>
                  <a:lnTo>
                    <a:pt x="1671" y="25499"/>
                  </a:lnTo>
                  <a:lnTo>
                    <a:pt x="2115" y="24068"/>
                  </a:lnTo>
                  <a:lnTo>
                    <a:pt x="2611" y="22664"/>
                  </a:lnTo>
                  <a:lnTo>
                    <a:pt x="3164" y="21285"/>
                  </a:lnTo>
                  <a:lnTo>
                    <a:pt x="3760" y="19946"/>
                  </a:lnTo>
                  <a:lnTo>
                    <a:pt x="4400" y="18647"/>
                  </a:lnTo>
                  <a:lnTo>
                    <a:pt x="5083" y="17387"/>
                  </a:lnTo>
                  <a:lnTo>
                    <a:pt x="5809" y="16168"/>
                  </a:lnTo>
                  <a:lnTo>
                    <a:pt x="6579" y="14988"/>
                  </a:lnTo>
                  <a:lnTo>
                    <a:pt x="7392" y="13848"/>
                  </a:lnTo>
                  <a:lnTo>
                    <a:pt x="8249" y="12748"/>
                  </a:lnTo>
                  <a:lnTo>
                    <a:pt x="9149" y="11688"/>
                  </a:lnTo>
                  <a:lnTo>
                    <a:pt x="10092" y="10668"/>
                  </a:lnTo>
                  <a:lnTo>
                    <a:pt x="11086" y="9681"/>
                  </a:lnTo>
                  <a:lnTo>
                    <a:pt x="12121" y="8739"/>
                  </a:lnTo>
                  <a:lnTo>
                    <a:pt x="13197" y="7843"/>
                  </a:lnTo>
                  <a:lnTo>
                    <a:pt x="14313" y="6992"/>
                  </a:lnTo>
                  <a:lnTo>
                    <a:pt x="15471" y="6186"/>
                  </a:lnTo>
                  <a:lnTo>
                    <a:pt x="16668" y="5425"/>
                  </a:lnTo>
                  <a:lnTo>
                    <a:pt x="17907" y="4709"/>
                  </a:lnTo>
                  <a:lnTo>
                    <a:pt x="19186" y="4038"/>
                  </a:lnTo>
                  <a:lnTo>
                    <a:pt x="20506" y="3413"/>
                  </a:lnTo>
                  <a:lnTo>
                    <a:pt x="21867" y="2833"/>
                  </a:lnTo>
                  <a:lnTo>
                    <a:pt x="23265" y="2294"/>
                  </a:lnTo>
                  <a:lnTo>
                    <a:pt x="24695" y="1813"/>
                  </a:lnTo>
                  <a:lnTo>
                    <a:pt x="26158" y="1388"/>
                  </a:lnTo>
                  <a:lnTo>
                    <a:pt x="27654" y="1019"/>
                  </a:lnTo>
                  <a:lnTo>
                    <a:pt x="29182" y="708"/>
                  </a:lnTo>
                  <a:lnTo>
                    <a:pt x="30743" y="453"/>
                  </a:lnTo>
                  <a:lnTo>
                    <a:pt x="32337" y="254"/>
                  </a:lnTo>
                  <a:lnTo>
                    <a:pt x="33964" y="113"/>
                  </a:lnTo>
                  <a:lnTo>
                    <a:pt x="35624" y="28"/>
                  </a:lnTo>
                  <a:lnTo>
                    <a:pt x="37316" y="0"/>
                  </a:lnTo>
                  <a:lnTo>
                    <a:pt x="38460" y="11"/>
                  </a:lnTo>
                  <a:lnTo>
                    <a:pt x="39572" y="47"/>
                  </a:lnTo>
                  <a:lnTo>
                    <a:pt x="40652" y="107"/>
                  </a:lnTo>
                  <a:lnTo>
                    <a:pt x="41700" y="191"/>
                  </a:lnTo>
                  <a:lnTo>
                    <a:pt x="42717" y="298"/>
                  </a:lnTo>
                  <a:lnTo>
                    <a:pt x="43701" y="430"/>
                  </a:lnTo>
                  <a:lnTo>
                    <a:pt x="44654" y="585"/>
                  </a:lnTo>
                  <a:lnTo>
                    <a:pt x="45574" y="764"/>
                  </a:lnTo>
                  <a:lnTo>
                    <a:pt x="46463" y="968"/>
                  </a:lnTo>
                  <a:lnTo>
                    <a:pt x="47320" y="1195"/>
                  </a:lnTo>
                  <a:lnTo>
                    <a:pt x="48157" y="1442"/>
                  </a:lnTo>
                  <a:lnTo>
                    <a:pt x="48969" y="1706"/>
                  </a:lnTo>
                  <a:lnTo>
                    <a:pt x="49754" y="1988"/>
                  </a:lnTo>
                  <a:lnTo>
                    <a:pt x="50515" y="2285"/>
                  </a:lnTo>
                  <a:lnTo>
                    <a:pt x="51249" y="2600"/>
                  </a:lnTo>
                  <a:lnTo>
                    <a:pt x="51958" y="2932"/>
                  </a:lnTo>
                  <a:lnTo>
                    <a:pt x="52641" y="3280"/>
                  </a:lnTo>
                  <a:lnTo>
                    <a:pt x="53298" y="3645"/>
                  </a:lnTo>
                  <a:lnTo>
                    <a:pt x="53930" y="4027"/>
                  </a:lnTo>
                  <a:lnTo>
                    <a:pt x="54536" y="4426"/>
                  </a:lnTo>
                  <a:lnTo>
                    <a:pt x="55117" y="4840"/>
                  </a:lnTo>
                  <a:lnTo>
                    <a:pt x="55676" y="5265"/>
                  </a:lnTo>
                  <a:lnTo>
                    <a:pt x="56212" y="5704"/>
                  </a:lnTo>
                  <a:lnTo>
                    <a:pt x="56724" y="6154"/>
                  </a:lnTo>
                  <a:lnTo>
                    <a:pt x="57214" y="6617"/>
                  </a:lnTo>
                  <a:lnTo>
                    <a:pt x="57680" y="7093"/>
                  </a:lnTo>
                  <a:lnTo>
                    <a:pt x="58124" y="7581"/>
                  </a:lnTo>
                  <a:lnTo>
                    <a:pt x="58544" y="8081"/>
                  </a:lnTo>
                  <a:lnTo>
                    <a:pt x="58942" y="8593"/>
                  </a:lnTo>
                  <a:lnTo>
                    <a:pt x="59316" y="9118"/>
                  </a:lnTo>
                  <a:lnTo>
                    <a:pt x="59679" y="9652"/>
                  </a:lnTo>
                  <a:lnTo>
                    <a:pt x="60025" y="10191"/>
                  </a:lnTo>
                  <a:lnTo>
                    <a:pt x="60352" y="10736"/>
                  </a:lnTo>
                  <a:lnTo>
                    <a:pt x="60662" y="11286"/>
                  </a:lnTo>
                  <a:lnTo>
                    <a:pt x="60954" y="11841"/>
                  </a:lnTo>
                  <a:lnTo>
                    <a:pt x="61229" y="12401"/>
                  </a:lnTo>
                  <a:lnTo>
                    <a:pt x="61485" y="12967"/>
                  </a:lnTo>
                  <a:lnTo>
                    <a:pt x="61725" y="13538"/>
                  </a:lnTo>
                  <a:lnTo>
                    <a:pt x="61946" y="14114"/>
                  </a:lnTo>
                  <a:lnTo>
                    <a:pt x="62149" y="14696"/>
                  </a:lnTo>
                  <a:lnTo>
                    <a:pt x="53606" y="17086"/>
                  </a:lnTo>
                  <a:lnTo>
                    <a:pt x="53468" y="16673"/>
                  </a:lnTo>
                  <a:lnTo>
                    <a:pt x="53317" y="16265"/>
                  </a:lnTo>
                  <a:lnTo>
                    <a:pt x="53156" y="15862"/>
                  </a:lnTo>
                  <a:lnTo>
                    <a:pt x="52983" y="15464"/>
                  </a:lnTo>
                  <a:lnTo>
                    <a:pt x="52798" y="15072"/>
                  </a:lnTo>
                  <a:lnTo>
                    <a:pt x="52602" y="14685"/>
                  </a:lnTo>
                  <a:lnTo>
                    <a:pt x="52395" y="14304"/>
                  </a:lnTo>
                  <a:lnTo>
                    <a:pt x="52175" y="13927"/>
                  </a:lnTo>
                  <a:lnTo>
                    <a:pt x="51945" y="13557"/>
                  </a:lnTo>
                  <a:lnTo>
                    <a:pt x="51703" y="13191"/>
                  </a:lnTo>
                  <a:lnTo>
                    <a:pt x="51447" y="12824"/>
                  </a:lnTo>
                  <a:lnTo>
                    <a:pt x="51175" y="12467"/>
                  </a:lnTo>
                  <a:lnTo>
                    <a:pt x="50887" y="12119"/>
                  </a:lnTo>
                  <a:lnTo>
                    <a:pt x="50584" y="11781"/>
                  </a:lnTo>
                  <a:lnTo>
                    <a:pt x="50264" y="11453"/>
                  </a:lnTo>
                  <a:lnTo>
                    <a:pt x="49928" y="11135"/>
                  </a:lnTo>
                  <a:lnTo>
                    <a:pt x="49577" y="10827"/>
                  </a:lnTo>
                  <a:lnTo>
                    <a:pt x="49210" y="10528"/>
                  </a:lnTo>
                  <a:lnTo>
                    <a:pt x="48826" y="10239"/>
                  </a:lnTo>
                  <a:lnTo>
                    <a:pt x="48427" y="9959"/>
                  </a:lnTo>
                  <a:lnTo>
                    <a:pt x="48020" y="9682"/>
                  </a:lnTo>
                  <a:lnTo>
                    <a:pt x="47595" y="9418"/>
                  </a:lnTo>
                  <a:lnTo>
                    <a:pt x="47152" y="9165"/>
                  </a:lnTo>
                  <a:lnTo>
                    <a:pt x="46692" y="8925"/>
                  </a:lnTo>
                  <a:lnTo>
                    <a:pt x="46214" y="8698"/>
                  </a:lnTo>
                  <a:lnTo>
                    <a:pt x="45718" y="8483"/>
                  </a:lnTo>
                  <a:lnTo>
                    <a:pt x="45204" y="8280"/>
                  </a:lnTo>
                  <a:lnTo>
                    <a:pt x="44673" y="8090"/>
                  </a:lnTo>
                  <a:lnTo>
                    <a:pt x="44124" y="7912"/>
                  </a:lnTo>
                  <a:lnTo>
                    <a:pt x="43558" y="7746"/>
                  </a:lnTo>
                  <a:lnTo>
                    <a:pt x="42972" y="7586"/>
                  </a:lnTo>
                  <a:lnTo>
                    <a:pt x="42366" y="7443"/>
                  </a:lnTo>
                  <a:lnTo>
                    <a:pt x="41740" y="7317"/>
                  </a:lnTo>
                  <a:lnTo>
                    <a:pt x="41093" y="7208"/>
                  </a:lnTo>
                  <a:lnTo>
                    <a:pt x="40426" y="7115"/>
                  </a:lnTo>
                  <a:lnTo>
                    <a:pt x="39738" y="7040"/>
                  </a:lnTo>
                  <a:lnTo>
                    <a:pt x="39030" y="6981"/>
                  </a:lnTo>
                  <a:lnTo>
                    <a:pt x="38302" y="6939"/>
                  </a:lnTo>
                  <a:lnTo>
                    <a:pt x="37554" y="6913"/>
                  </a:lnTo>
                  <a:lnTo>
                    <a:pt x="36785" y="6905"/>
                  </a:lnTo>
                  <a:lnTo>
                    <a:pt x="35445" y="6929"/>
                  </a:lnTo>
                  <a:lnTo>
                    <a:pt x="34136" y="6999"/>
                  </a:lnTo>
                  <a:lnTo>
                    <a:pt x="32857" y="7116"/>
                  </a:lnTo>
                  <a:lnTo>
                    <a:pt x="31607" y="7280"/>
                  </a:lnTo>
                  <a:lnTo>
                    <a:pt x="30388" y="7492"/>
                  </a:lnTo>
                  <a:lnTo>
                    <a:pt x="29199" y="7750"/>
                  </a:lnTo>
                  <a:lnTo>
                    <a:pt x="28040" y="8055"/>
                  </a:lnTo>
                  <a:lnTo>
                    <a:pt x="26912" y="8407"/>
                  </a:lnTo>
                  <a:lnTo>
                    <a:pt x="25813" y="8805"/>
                  </a:lnTo>
                  <a:lnTo>
                    <a:pt x="24744" y="9251"/>
                  </a:lnTo>
                  <a:lnTo>
                    <a:pt x="23716" y="9730"/>
                  </a:lnTo>
                  <a:lnTo>
                    <a:pt x="22721" y="10246"/>
                  </a:lnTo>
                  <a:lnTo>
                    <a:pt x="21758" y="10800"/>
                  </a:lnTo>
                  <a:lnTo>
                    <a:pt x="20828" y="11390"/>
                  </a:lnTo>
                  <a:lnTo>
                    <a:pt x="19930" y="12018"/>
                  </a:lnTo>
                  <a:lnTo>
                    <a:pt x="19066" y="12683"/>
                  </a:lnTo>
                  <a:lnTo>
                    <a:pt x="18234" y="13385"/>
                  </a:lnTo>
                  <a:lnTo>
                    <a:pt x="17435" y="14124"/>
                  </a:lnTo>
                  <a:lnTo>
                    <a:pt x="16669" y="14900"/>
                  </a:lnTo>
                  <a:lnTo>
                    <a:pt x="15935" y="15714"/>
                  </a:lnTo>
                  <a:lnTo>
                    <a:pt x="15236" y="16553"/>
                  </a:lnTo>
                  <a:lnTo>
                    <a:pt x="14570" y="17423"/>
                  </a:lnTo>
                  <a:lnTo>
                    <a:pt x="13939" y="18324"/>
                  </a:lnTo>
                  <a:lnTo>
                    <a:pt x="13343" y="19255"/>
                  </a:lnTo>
                  <a:lnTo>
                    <a:pt x="12781" y="20218"/>
                  </a:lnTo>
                  <a:lnTo>
                    <a:pt x="12254" y="21212"/>
                  </a:lnTo>
                  <a:lnTo>
                    <a:pt x="11762" y="22237"/>
                  </a:lnTo>
                  <a:lnTo>
                    <a:pt x="11303" y="23292"/>
                  </a:lnTo>
                  <a:lnTo>
                    <a:pt x="10880" y="24379"/>
                  </a:lnTo>
                  <a:lnTo>
                    <a:pt x="10491" y="25497"/>
                  </a:lnTo>
                  <a:lnTo>
                    <a:pt x="10146" y="26631"/>
                  </a:lnTo>
                  <a:lnTo>
                    <a:pt x="9837" y="27786"/>
                  </a:lnTo>
                  <a:lnTo>
                    <a:pt x="9565" y="28962"/>
                  </a:lnTo>
                  <a:lnTo>
                    <a:pt x="9329" y="30157"/>
                  </a:lnTo>
                  <a:lnTo>
                    <a:pt x="9129" y="31373"/>
                  </a:lnTo>
                  <a:lnTo>
                    <a:pt x="8966" y="32610"/>
                  </a:lnTo>
                  <a:lnTo>
                    <a:pt x="8839" y="33866"/>
                  </a:lnTo>
                  <a:lnTo>
                    <a:pt x="8748" y="35143"/>
                  </a:lnTo>
                  <a:lnTo>
                    <a:pt x="8694" y="36441"/>
                  </a:lnTo>
                  <a:lnTo>
                    <a:pt x="8676" y="37759"/>
                  </a:lnTo>
                  <a:lnTo>
                    <a:pt x="8688" y="38610"/>
                  </a:lnTo>
                  <a:lnTo>
                    <a:pt x="8724" y="39448"/>
                  </a:lnTo>
                  <a:lnTo>
                    <a:pt x="8783" y="40271"/>
                  </a:lnTo>
                  <a:lnTo>
                    <a:pt x="8867" y="41080"/>
                  </a:lnTo>
                  <a:lnTo>
                    <a:pt x="8975" y="41875"/>
                  </a:lnTo>
                  <a:lnTo>
                    <a:pt x="9106" y="42656"/>
                  </a:lnTo>
                  <a:lnTo>
                    <a:pt x="9261" y="43423"/>
                  </a:lnTo>
                  <a:lnTo>
                    <a:pt x="9441" y="44176"/>
                  </a:lnTo>
                  <a:lnTo>
                    <a:pt x="9644" y="44914"/>
                  </a:lnTo>
                  <a:lnTo>
                    <a:pt x="9871" y="45638"/>
                  </a:lnTo>
                  <a:lnTo>
                    <a:pt x="10122" y="46346"/>
                  </a:lnTo>
                  <a:lnTo>
                    <a:pt x="10399" y="47033"/>
                  </a:lnTo>
                  <a:lnTo>
                    <a:pt x="10700" y="47702"/>
                  </a:lnTo>
                  <a:lnTo>
                    <a:pt x="11025" y="48351"/>
                  </a:lnTo>
                  <a:lnTo>
                    <a:pt x="11376" y="48980"/>
                  </a:lnTo>
                  <a:lnTo>
                    <a:pt x="11751" y="49590"/>
                  </a:lnTo>
                  <a:lnTo>
                    <a:pt x="12152" y="50181"/>
                  </a:lnTo>
                  <a:lnTo>
                    <a:pt x="12576" y="50752"/>
                  </a:lnTo>
                  <a:lnTo>
                    <a:pt x="13026" y="51303"/>
                  </a:lnTo>
                  <a:lnTo>
                    <a:pt x="13501" y="51835"/>
                  </a:lnTo>
                  <a:lnTo>
                    <a:pt x="14009" y="52338"/>
                  </a:lnTo>
                  <a:lnTo>
                    <a:pt x="14544" y="52818"/>
                  </a:lnTo>
                  <a:lnTo>
                    <a:pt x="15104" y="53276"/>
                  </a:lnTo>
                  <a:lnTo>
                    <a:pt x="15689" y="53712"/>
                  </a:lnTo>
                  <a:lnTo>
                    <a:pt x="16301" y="54126"/>
                  </a:lnTo>
                  <a:lnTo>
                    <a:pt x="16938" y="54518"/>
                  </a:lnTo>
                  <a:lnTo>
                    <a:pt x="17600" y="54888"/>
                  </a:lnTo>
                  <a:lnTo>
                    <a:pt x="18289" y="55235"/>
                  </a:lnTo>
                  <a:lnTo>
                    <a:pt x="19003" y="55560"/>
                  </a:lnTo>
                  <a:lnTo>
                    <a:pt x="19742" y="55864"/>
                  </a:lnTo>
                  <a:lnTo>
                    <a:pt x="20509" y="56141"/>
                  </a:lnTo>
                  <a:lnTo>
                    <a:pt x="21302" y="56390"/>
                  </a:lnTo>
                  <a:lnTo>
                    <a:pt x="22123" y="56609"/>
                  </a:lnTo>
                  <a:lnTo>
                    <a:pt x="22972" y="56799"/>
                  </a:lnTo>
                  <a:lnTo>
                    <a:pt x="23848" y="56959"/>
                  </a:lnTo>
                  <a:lnTo>
                    <a:pt x="24751" y="57091"/>
                  </a:lnTo>
                  <a:lnTo>
                    <a:pt x="25682" y="57193"/>
                  </a:lnTo>
                  <a:lnTo>
                    <a:pt x="26641" y="57266"/>
                  </a:lnTo>
                  <a:lnTo>
                    <a:pt x="27627" y="57310"/>
                  </a:lnTo>
                  <a:lnTo>
                    <a:pt x="28640" y="57324"/>
                  </a:lnTo>
                  <a:lnTo>
                    <a:pt x="29438" y="57318"/>
                  </a:lnTo>
                  <a:lnTo>
                    <a:pt x="30223" y="57298"/>
                  </a:lnTo>
                  <a:lnTo>
                    <a:pt x="30993" y="57265"/>
                  </a:lnTo>
                  <a:lnTo>
                    <a:pt x="31749" y="57218"/>
                  </a:lnTo>
                  <a:lnTo>
                    <a:pt x="32491" y="57158"/>
                  </a:lnTo>
                  <a:lnTo>
                    <a:pt x="33219" y="57085"/>
                  </a:lnTo>
                  <a:lnTo>
                    <a:pt x="33932" y="56999"/>
                  </a:lnTo>
                  <a:lnTo>
                    <a:pt x="34632" y="56899"/>
                  </a:lnTo>
                  <a:lnTo>
                    <a:pt x="35317" y="56787"/>
                  </a:lnTo>
                  <a:lnTo>
                    <a:pt x="35988" y="56660"/>
                  </a:lnTo>
                  <a:lnTo>
                    <a:pt x="36654" y="56525"/>
                  </a:lnTo>
                  <a:lnTo>
                    <a:pt x="37305" y="56382"/>
                  </a:lnTo>
                  <a:lnTo>
                    <a:pt x="37943" y="56234"/>
                  </a:lnTo>
                  <a:lnTo>
                    <a:pt x="38566" y="56080"/>
                  </a:lnTo>
                  <a:lnTo>
                    <a:pt x="39175" y="55919"/>
                  </a:lnTo>
                  <a:lnTo>
                    <a:pt x="39770" y="55752"/>
                  </a:lnTo>
                  <a:lnTo>
                    <a:pt x="40351" y="55579"/>
                  </a:lnTo>
                  <a:lnTo>
                    <a:pt x="40918" y="55400"/>
                  </a:lnTo>
                  <a:lnTo>
                    <a:pt x="41470" y="55214"/>
                  </a:lnTo>
                  <a:lnTo>
                    <a:pt x="42008" y="55023"/>
                  </a:lnTo>
                  <a:lnTo>
                    <a:pt x="42533" y="54817"/>
                  </a:lnTo>
                  <a:lnTo>
                    <a:pt x="43044" y="54606"/>
                  </a:lnTo>
                  <a:lnTo>
                    <a:pt x="43542" y="54392"/>
                  </a:lnTo>
                  <a:lnTo>
                    <a:pt x="44027" y="54173"/>
                  </a:lnTo>
                  <a:lnTo>
                    <a:pt x="44498" y="53949"/>
                  </a:lnTo>
                  <a:lnTo>
                    <a:pt x="44956" y="53721"/>
                  </a:lnTo>
                  <a:lnTo>
                    <a:pt x="45401" y="53489"/>
                  </a:lnTo>
                  <a:lnTo>
                    <a:pt x="45833" y="53252"/>
                  </a:lnTo>
                  <a:lnTo>
                    <a:pt x="46251" y="53011"/>
                  </a:lnTo>
                  <a:lnTo>
                    <a:pt x="46656" y="52765"/>
                  </a:lnTo>
                  <a:lnTo>
                    <a:pt x="47056" y="52518"/>
                  </a:lnTo>
                  <a:lnTo>
                    <a:pt x="47442" y="52275"/>
                  </a:lnTo>
                  <a:lnTo>
                    <a:pt x="47814" y="52033"/>
                  </a:lnTo>
                  <a:lnTo>
                    <a:pt x="48172" y="51795"/>
                  </a:lnTo>
                  <a:lnTo>
                    <a:pt x="48515" y="51559"/>
                  </a:lnTo>
                  <a:lnTo>
                    <a:pt x="48845" y="51325"/>
                  </a:lnTo>
                  <a:lnTo>
                    <a:pt x="49160" y="51095"/>
                  </a:lnTo>
                  <a:lnTo>
                    <a:pt x="49461" y="50867"/>
                  </a:lnTo>
                  <a:lnTo>
                    <a:pt x="49748" y="50642"/>
                  </a:lnTo>
                  <a:lnTo>
                    <a:pt x="50020" y="50419"/>
                  </a:lnTo>
                  <a:lnTo>
                    <a:pt x="52278" y="39175"/>
                  </a:lnTo>
                  <a:lnTo>
                    <a:pt x="33642" y="39175"/>
                  </a:lnTo>
                  <a:lnTo>
                    <a:pt x="35058" y="32093"/>
                  </a:lnTo>
                  <a:lnTo>
                    <a:pt x="61485" y="320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360004" y="3444513"/>
              <a:ext cx="60069" cy="62371"/>
            </a:xfrm>
            <a:custGeom>
              <a:avLst/>
              <a:pathLst>
                <a:path w="60069" h="62371">
                  <a:moveTo>
                    <a:pt x="51437" y="62371"/>
                  </a:moveTo>
                  <a:lnTo>
                    <a:pt x="48117" y="44133"/>
                  </a:lnTo>
                  <a:lnTo>
                    <a:pt x="19831" y="44133"/>
                  </a:lnTo>
                  <a:lnTo>
                    <a:pt x="9207" y="62371"/>
                  </a:lnTo>
                  <a:lnTo>
                    <a:pt x="0" y="62371"/>
                  </a:lnTo>
                  <a:lnTo>
                    <a:pt x="37537" y="0"/>
                  </a:lnTo>
                  <a:lnTo>
                    <a:pt x="47143" y="0"/>
                  </a:lnTo>
                  <a:lnTo>
                    <a:pt x="60069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383554" y="3451386"/>
              <a:ext cx="23328" cy="30664"/>
            </a:xfrm>
            <a:custGeom>
              <a:avLst/>
              <a:pathLst>
                <a:path w="23328" h="30664">
                  <a:moveTo>
                    <a:pt x="19477" y="9726"/>
                  </a:moveTo>
                  <a:lnTo>
                    <a:pt x="19406" y="9364"/>
                  </a:lnTo>
                  <a:lnTo>
                    <a:pt x="19335" y="9003"/>
                  </a:lnTo>
                  <a:lnTo>
                    <a:pt x="19264" y="8645"/>
                  </a:lnTo>
                  <a:lnTo>
                    <a:pt x="19193" y="8288"/>
                  </a:lnTo>
                  <a:lnTo>
                    <a:pt x="19123" y="7933"/>
                  </a:lnTo>
                  <a:lnTo>
                    <a:pt x="19052" y="7580"/>
                  </a:lnTo>
                  <a:lnTo>
                    <a:pt x="18981" y="7228"/>
                  </a:lnTo>
                  <a:lnTo>
                    <a:pt x="18910" y="6878"/>
                  </a:lnTo>
                  <a:lnTo>
                    <a:pt x="18839" y="6531"/>
                  </a:lnTo>
                  <a:lnTo>
                    <a:pt x="18768" y="6184"/>
                  </a:lnTo>
                  <a:lnTo>
                    <a:pt x="18707" y="5842"/>
                  </a:lnTo>
                  <a:lnTo>
                    <a:pt x="18648" y="5506"/>
                  </a:lnTo>
                  <a:lnTo>
                    <a:pt x="18590" y="5176"/>
                  </a:lnTo>
                  <a:lnTo>
                    <a:pt x="18535" y="4853"/>
                  </a:lnTo>
                  <a:lnTo>
                    <a:pt x="18481" y="4535"/>
                  </a:lnTo>
                  <a:lnTo>
                    <a:pt x="18428" y="4224"/>
                  </a:lnTo>
                  <a:lnTo>
                    <a:pt x="18378" y="3919"/>
                  </a:lnTo>
                  <a:lnTo>
                    <a:pt x="18329" y="3620"/>
                  </a:lnTo>
                  <a:lnTo>
                    <a:pt x="18282" y="3328"/>
                  </a:lnTo>
                  <a:lnTo>
                    <a:pt x="18237" y="3041"/>
                  </a:lnTo>
                  <a:lnTo>
                    <a:pt x="18193" y="2755"/>
                  </a:lnTo>
                  <a:lnTo>
                    <a:pt x="18150" y="2478"/>
                  </a:lnTo>
                  <a:lnTo>
                    <a:pt x="18108" y="2213"/>
                  </a:lnTo>
                  <a:lnTo>
                    <a:pt x="18067" y="1958"/>
                  </a:lnTo>
                  <a:lnTo>
                    <a:pt x="18027" y="1713"/>
                  </a:lnTo>
                  <a:lnTo>
                    <a:pt x="17988" y="1480"/>
                  </a:lnTo>
                  <a:lnTo>
                    <a:pt x="17949" y="1257"/>
                  </a:lnTo>
                  <a:lnTo>
                    <a:pt x="17911" y="1044"/>
                  </a:lnTo>
                  <a:lnTo>
                    <a:pt x="17875" y="842"/>
                  </a:lnTo>
                  <a:lnTo>
                    <a:pt x="17839" y="651"/>
                  </a:lnTo>
                  <a:lnTo>
                    <a:pt x="17813" y="464"/>
                  </a:lnTo>
                  <a:lnTo>
                    <a:pt x="17789" y="293"/>
                  </a:lnTo>
                  <a:lnTo>
                    <a:pt x="17767" y="138"/>
                  </a:lnTo>
                  <a:lnTo>
                    <a:pt x="17396" y="0"/>
                  </a:lnTo>
                  <a:lnTo>
                    <a:pt x="17321" y="138"/>
                  </a:lnTo>
                  <a:lnTo>
                    <a:pt x="17237" y="293"/>
                  </a:lnTo>
                  <a:lnTo>
                    <a:pt x="17144" y="464"/>
                  </a:lnTo>
                  <a:lnTo>
                    <a:pt x="17042" y="651"/>
                  </a:lnTo>
                  <a:lnTo>
                    <a:pt x="16942" y="851"/>
                  </a:lnTo>
                  <a:lnTo>
                    <a:pt x="16835" y="1060"/>
                  </a:lnTo>
                  <a:lnTo>
                    <a:pt x="16722" y="1279"/>
                  </a:lnTo>
                  <a:lnTo>
                    <a:pt x="16603" y="1508"/>
                  </a:lnTo>
                  <a:lnTo>
                    <a:pt x="16478" y="1747"/>
                  </a:lnTo>
                  <a:lnTo>
                    <a:pt x="16346" y="1995"/>
                  </a:lnTo>
                  <a:lnTo>
                    <a:pt x="16209" y="2253"/>
                  </a:lnTo>
                  <a:lnTo>
                    <a:pt x="16065" y="2521"/>
                  </a:lnTo>
                  <a:lnTo>
                    <a:pt x="15915" y="2798"/>
                  </a:lnTo>
                  <a:lnTo>
                    <a:pt x="15758" y="3086"/>
                  </a:lnTo>
                  <a:lnTo>
                    <a:pt x="15597" y="3373"/>
                  </a:lnTo>
                  <a:lnTo>
                    <a:pt x="15433" y="3667"/>
                  </a:lnTo>
                  <a:lnTo>
                    <a:pt x="15264" y="3968"/>
                  </a:lnTo>
                  <a:lnTo>
                    <a:pt x="15093" y="4276"/>
                  </a:lnTo>
                  <a:lnTo>
                    <a:pt x="14917" y="4591"/>
                  </a:lnTo>
                  <a:lnTo>
                    <a:pt x="14738" y="4913"/>
                  </a:lnTo>
                  <a:lnTo>
                    <a:pt x="14556" y="5242"/>
                  </a:lnTo>
                  <a:lnTo>
                    <a:pt x="14370" y="5579"/>
                  </a:lnTo>
                  <a:lnTo>
                    <a:pt x="14181" y="5922"/>
                  </a:lnTo>
                  <a:lnTo>
                    <a:pt x="13988" y="6273"/>
                  </a:lnTo>
                  <a:lnTo>
                    <a:pt x="13792" y="6619"/>
                  </a:lnTo>
                  <a:lnTo>
                    <a:pt x="13595" y="6965"/>
                  </a:lnTo>
                  <a:lnTo>
                    <a:pt x="13395" y="7313"/>
                  </a:lnTo>
                  <a:lnTo>
                    <a:pt x="13194" y="7661"/>
                  </a:lnTo>
                  <a:lnTo>
                    <a:pt x="12992" y="8010"/>
                  </a:lnTo>
                  <a:lnTo>
                    <a:pt x="12787" y="8361"/>
                  </a:lnTo>
                  <a:lnTo>
                    <a:pt x="12581" y="8712"/>
                  </a:lnTo>
                  <a:lnTo>
                    <a:pt x="12373" y="9063"/>
                  </a:lnTo>
                  <a:lnTo>
                    <a:pt x="12163" y="9416"/>
                  </a:lnTo>
                  <a:lnTo>
                    <a:pt x="11951" y="9770"/>
                  </a:lnTo>
                  <a:lnTo>
                    <a:pt x="0" y="30664"/>
                  </a:lnTo>
                  <a:lnTo>
                    <a:pt x="23328" y="306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427511" y="3443583"/>
              <a:ext cx="56926" cy="64186"/>
            </a:xfrm>
            <a:custGeom>
              <a:avLst/>
              <a:pathLst>
                <a:path w="56926" h="64186">
                  <a:moveTo>
                    <a:pt x="24700" y="64186"/>
                  </a:moveTo>
                  <a:lnTo>
                    <a:pt x="23563" y="64176"/>
                  </a:lnTo>
                  <a:lnTo>
                    <a:pt x="22455" y="64145"/>
                  </a:lnTo>
                  <a:lnTo>
                    <a:pt x="21375" y="64094"/>
                  </a:lnTo>
                  <a:lnTo>
                    <a:pt x="20323" y="64023"/>
                  </a:lnTo>
                  <a:lnTo>
                    <a:pt x="19300" y="63931"/>
                  </a:lnTo>
                  <a:lnTo>
                    <a:pt x="18305" y="63819"/>
                  </a:lnTo>
                  <a:lnTo>
                    <a:pt x="17338" y="63687"/>
                  </a:lnTo>
                  <a:lnTo>
                    <a:pt x="16399" y="63534"/>
                  </a:lnTo>
                  <a:lnTo>
                    <a:pt x="15489" y="63361"/>
                  </a:lnTo>
                  <a:lnTo>
                    <a:pt x="14607" y="63168"/>
                  </a:lnTo>
                  <a:lnTo>
                    <a:pt x="13761" y="62946"/>
                  </a:lnTo>
                  <a:lnTo>
                    <a:pt x="12941" y="62705"/>
                  </a:lnTo>
                  <a:lnTo>
                    <a:pt x="12147" y="62447"/>
                  </a:lnTo>
                  <a:lnTo>
                    <a:pt x="11378" y="62169"/>
                  </a:lnTo>
                  <a:lnTo>
                    <a:pt x="10634" y="61873"/>
                  </a:lnTo>
                  <a:lnTo>
                    <a:pt x="9917" y="61558"/>
                  </a:lnTo>
                  <a:lnTo>
                    <a:pt x="9225" y="61225"/>
                  </a:lnTo>
                  <a:lnTo>
                    <a:pt x="8559" y="60873"/>
                  </a:lnTo>
                  <a:lnTo>
                    <a:pt x="7918" y="60502"/>
                  </a:lnTo>
                  <a:lnTo>
                    <a:pt x="7303" y="60113"/>
                  </a:lnTo>
                  <a:lnTo>
                    <a:pt x="6713" y="59697"/>
                  </a:lnTo>
                  <a:lnTo>
                    <a:pt x="6147" y="59263"/>
                  </a:lnTo>
                  <a:lnTo>
                    <a:pt x="5605" y="58812"/>
                  </a:lnTo>
                  <a:lnTo>
                    <a:pt x="5087" y="58343"/>
                  </a:lnTo>
                  <a:lnTo>
                    <a:pt x="4592" y="57856"/>
                  </a:lnTo>
                  <a:lnTo>
                    <a:pt x="4122" y="57351"/>
                  </a:lnTo>
                  <a:lnTo>
                    <a:pt x="3675" y="56829"/>
                  </a:lnTo>
                  <a:lnTo>
                    <a:pt x="3252" y="56289"/>
                  </a:lnTo>
                  <a:lnTo>
                    <a:pt x="2853" y="55731"/>
                  </a:lnTo>
                  <a:lnTo>
                    <a:pt x="2478" y="55155"/>
                  </a:lnTo>
                  <a:lnTo>
                    <a:pt x="2135" y="54553"/>
                  </a:lnTo>
                  <a:lnTo>
                    <a:pt x="1813" y="53934"/>
                  </a:lnTo>
                  <a:lnTo>
                    <a:pt x="1512" y="53296"/>
                  </a:lnTo>
                  <a:lnTo>
                    <a:pt x="1232" y="52641"/>
                  </a:lnTo>
                  <a:lnTo>
                    <a:pt x="973" y="51968"/>
                  </a:lnTo>
                  <a:lnTo>
                    <a:pt x="736" y="51278"/>
                  </a:lnTo>
                  <a:lnTo>
                    <a:pt x="520" y="50569"/>
                  </a:lnTo>
                  <a:lnTo>
                    <a:pt x="325" y="49843"/>
                  </a:lnTo>
                  <a:lnTo>
                    <a:pt x="152" y="49100"/>
                  </a:lnTo>
                  <a:lnTo>
                    <a:pt x="0" y="48338"/>
                  </a:lnTo>
                  <a:lnTo>
                    <a:pt x="7835" y="46701"/>
                  </a:lnTo>
                  <a:lnTo>
                    <a:pt x="7956" y="47242"/>
                  </a:lnTo>
                  <a:lnTo>
                    <a:pt x="8091" y="47770"/>
                  </a:lnTo>
                  <a:lnTo>
                    <a:pt x="8240" y="48283"/>
                  </a:lnTo>
                  <a:lnTo>
                    <a:pt x="8401" y="48783"/>
                  </a:lnTo>
                  <a:lnTo>
                    <a:pt x="8576" y="49268"/>
                  </a:lnTo>
                  <a:lnTo>
                    <a:pt x="8764" y="49739"/>
                  </a:lnTo>
                  <a:lnTo>
                    <a:pt x="8966" y="50196"/>
                  </a:lnTo>
                  <a:lnTo>
                    <a:pt x="9180" y="50638"/>
                  </a:lnTo>
                  <a:lnTo>
                    <a:pt x="9408" y="51067"/>
                  </a:lnTo>
                  <a:lnTo>
                    <a:pt x="9650" y="51481"/>
                  </a:lnTo>
                  <a:lnTo>
                    <a:pt x="9906" y="51882"/>
                  </a:lnTo>
                  <a:lnTo>
                    <a:pt x="10179" y="52269"/>
                  </a:lnTo>
                  <a:lnTo>
                    <a:pt x="10469" y="52643"/>
                  </a:lnTo>
                  <a:lnTo>
                    <a:pt x="10776" y="53004"/>
                  </a:lnTo>
                  <a:lnTo>
                    <a:pt x="11099" y="53352"/>
                  </a:lnTo>
                  <a:lnTo>
                    <a:pt x="11440" y="53686"/>
                  </a:lnTo>
                  <a:lnTo>
                    <a:pt x="11797" y="54007"/>
                  </a:lnTo>
                  <a:lnTo>
                    <a:pt x="12171" y="54314"/>
                  </a:lnTo>
                  <a:lnTo>
                    <a:pt x="12562" y="54609"/>
                  </a:lnTo>
                  <a:lnTo>
                    <a:pt x="12970" y="54890"/>
                  </a:lnTo>
                  <a:lnTo>
                    <a:pt x="13395" y="55149"/>
                  </a:lnTo>
                  <a:lnTo>
                    <a:pt x="13841" y="55394"/>
                  </a:lnTo>
                  <a:lnTo>
                    <a:pt x="14306" y="55627"/>
                  </a:lnTo>
                  <a:lnTo>
                    <a:pt x="14790" y="55846"/>
                  </a:lnTo>
                  <a:lnTo>
                    <a:pt x="15294" y="56052"/>
                  </a:lnTo>
                  <a:lnTo>
                    <a:pt x="15817" y="56244"/>
                  </a:lnTo>
                  <a:lnTo>
                    <a:pt x="16359" y="56424"/>
                  </a:lnTo>
                  <a:lnTo>
                    <a:pt x="16922" y="56590"/>
                  </a:lnTo>
                  <a:lnTo>
                    <a:pt x="17503" y="56742"/>
                  </a:lnTo>
                  <a:lnTo>
                    <a:pt x="18104" y="56882"/>
                  </a:lnTo>
                  <a:lnTo>
                    <a:pt x="18726" y="57008"/>
                  </a:lnTo>
                  <a:lnTo>
                    <a:pt x="19370" y="57121"/>
                  </a:lnTo>
                  <a:lnTo>
                    <a:pt x="20037" y="57220"/>
                  </a:lnTo>
                  <a:lnTo>
                    <a:pt x="20725" y="57307"/>
                  </a:lnTo>
                  <a:lnTo>
                    <a:pt x="21435" y="57380"/>
                  </a:lnTo>
                  <a:lnTo>
                    <a:pt x="22168" y="57440"/>
                  </a:lnTo>
                  <a:lnTo>
                    <a:pt x="22923" y="57486"/>
                  </a:lnTo>
                  <a:lnTo>
                    <a:pt x="23700" y="57519"/>
                  </a:lnTo>
                  <a:lnTo>
                    <a:pt x="24499" y="57539"/>
                  </a:lnTo>
                  <a:lnTo>
                    <a:pt x="25320" y="57546"/>
                  </a:lnTo>
                  <a:lnTo>
                    <a:pt x="26179" y="57540"/>
                  </a:lnTo>
                  <a:lnTo>
                    <a:pt x="27020" y="57523"/>
                  </a:lnTo>
                  <a:lnTo>
                    <a:pt x="27843" y="57494"/>
                  </a:lnTo>
                  <a:lnTo>
                    <a:pt x="28649" y="57454"/>
                  </a:lnTo>
                  <a:lnTo>
                    <a:pt x="29437" y="57402"/>
                  </a:lnTo>
                  <a:lnTo>
                    <a:pt x="30207" y="57339"/>
                  </a:lnTo>
                  <a:lnTo>
                    <a:pt x="30959" y="57264"/>
                  </a:lnTo>
                  <a:lnTo>
                    <a:pt x="31694" y="57177"/>
                  </a:lnTo>
                  <a:lnTo>
                    <a:pt x="32411" y="57080"/>
                  </a:lnTo>
                  <a:lnTo>
                    <a:pt x="33111" y="56970"/>
                  </a:lnTo>
                  <a:lnTo>
                    <a:pt x="33791" y="56839"/>
                  </a:lnTo>
                  <a:lnTo>
                    <a:pt x="34449" y="56692"/>
                  </a:lnTo>
                  <a:lnTo>
                    <a:pt x="35087" y="56531"/>
                  </a:lnTo>
                  <a:lnTo>
                    <a:pt x="35703" y="56354"/>
                  </a:lnTo>
                  <a:lnTo>
                    <a:pt x="36298" y="56162"/>
                  </a:lnTo>
                  <a:lnTo>
                    <a:pt x="36872" y="55956"/>
                  </a:lnTo>
                  <a:lnTo>
                    <a:pt x="37424" y="55734"/>
                  </a:lnTo>
                  <a:lnTo>
                    <a:pt x="37955" y="55497"/>
                  </a:lnTo>
                  <a:lnTo>
                    <a:pt x="38465" y="55245"/>
                  </a:lnTo>
                  <a:lnTo>
                    <a:pt x="38954" y="54978"/>
                  </a:lnTo>
                  <a:lnTo>
                    <a:pt x="39429" y="54687"/>
                  </a:lnTo>
                  <a:lnTo>
                    <a:pt x="39882" y="54380"/>
                  </a:lnTo>
                  <a:lnTo>
                    <a:pt x="40311" y="54057"/>
                  </a:lnTo>
                  <a:lnTo>
                    <a:pt x="40717" y="53718"/>
                  </a:lnTo>
                  <a:lnTo>
                    <a:pt x="41101" y="53363"/>
                  </a:lnTo>
                  <a:lnTo>
                    <a:pt x="41461" y="52992"/>
                  </a:lnTo>
                  <a:lnTo>
                    <a:pt x="41798" y="52605"/>
                  </a:lnTo>
                  <a:lnTo>
                    <a:pt x="42113" y="52202"/>
                  </a:lnTo>
                  <a:lnTo>
                    <a:pt x="42404" y="51783"/>
                  </a:lnTo>
                  <a:lnTo>
                    <a:pt x="42672" y="51348"/>
                  </a:lnTo>
                  <a:lnTo>
                    <a:pt x="42916" y="50886"/>
                  </a:lnTo>
                  <a:lnTo>
                    <a:pt x="43134" y="50403"/>
                  </a:lnTo>
                  <a:lnTo>
                    <a:pt x="43327" y="49898"/>
                  </a:lnTo>
                  <a:lnTo>
                    <a:pt x="43494" y="49372"/>
                  </a:lnTo>
                  <a:lnTo>
                    <a:pt x="43635" y="48825"/>
                  </a:lnTo>
                  <a:lnTo>
                    <a:pt x="43751" y="48257"/>
                  </a:lnTo>
                  <a:lnTo>
                    <a:pt x="43840" y="47667"/>
                  </a:lnTo>
                  <a:lnTo>
                    <a:pt x="43905" y="47056"/>
                  </a:lnTo>
                  <a:lnTo>
                    <a:pt x="43943" y="46424"/>
                  </a:lnTo>
                  <a:lnTo>
                    <a:pt x="43956" y="45771"/>
                  </a:lnTo>
                  <a:lnTo>
                    <a:pt x="43948" y="45326"/>
                  </a:lnTo>
                  <a:lnTo>
                    <a:pt x="43926" y="44894"/>
                  </a:lnTo>
                  <a:lnTo>
                    <a:pt x="43888" y="44476"/>
                  </a:lnTo>
                  <a:lnTo>
                    <a:pt x="43836" y="44071"/>
                  </a:lnTo>
                  <a:lnTo>
                    <a:pt x="43768" y="43679"/>
                  </a:lnTo>
                  <a:lnTo>
                    <a:pt x="43685" y="43301"/>
                  </a:lnTo>
                  <a:lnTo>
                    <a:pt x="43587" y="42936"/>
                  </a:lnTo>
                  <a:lnTo>
                    <a:pt x="43474" y="42584"/>
                  </a:lnTo>
                  <a:lnTo>
                    <a:pt x="43346" y="42245"/>
                  </a:lnTo>
                  <a:lnTo>
                    <a:pt x="43203" y="41920"/>
                  </a:lnTo>
                  <a:lnTo>
                    <a:pt x="43042" y="41605"/>
                  </a:lnTo>
                  <a:lnTo>
                    <a:pt x="42858" y="41296"/>
                  </a:lnTo>
                  <a:lnTo>
                    <a:pt x="42652" y="40995"/>
                  </a:lnTo>
                  <a:lnTo>
                    <a:pt x="42424" y="40702"/>
                  </a:lnTo>
                  <a:lnTo>
                    <a:pt x="42174" y="40415"/>
                  </a:lnTo>
                  <a:lnTo>
                    <a:pt x="41902" y="40135"/>
                  </a:lnTo>
                  <a:lnTo>
                    <a:pt x="41608" y="39862"/>
                  </a:lnTo>
                  <a:lnTo>
                    <a:pt x="41291" y="39597"/>
                  </a:lnTo>
                  <a:lnTo>
                    <a:pt x="40953" y="39338"/>
                  </a:lnTo>
                  <a:lnTo>
                    <a:pt x="40592" y="39087"/>
                  </a:lnTo>
                  <a:lnTo>
                    <a:pt x="40207" y="38832"/>
                  </a:lnTo>
                  <a:lnTo>
                    <a:pt x="39795" y="38580"/>
                  </a:lnTo>
                  <a:lnTo>
                    <a:pt x="39357" y="38332"/>
                  </a:lnTo>
                  <a:lnTo>
                    <a:pt x="38892" y="38088"/>
                  </a:lnTo>
                  <a:lnTo>
                    <a:pt x="38401" y="37847"/>
                  </a:lnTo>
                  <a:lnTo>
                    <a:pt x="37883" y="37610"/>
                  </a:lnTo>
                  <a:lnTo>
                    <a:pt x="37338" y="37376"/>
                  </a:lnTo>
                  <a:lnTo>
                    <a:pt x="36767" y="37146"/>
                  </a:lnTo>
                  <a:lnTo>
                    <a:pt x="36170" y="36919"/>
                  </a:lnTo>
                  <a:lnTo>
                    <a:pt x="35545" y="36696"/>
                  </a:lnTo>
                  <a:lnTo>
                    <a:pt x="34900" y="36464"/>
                  </a:lnTo>
                  <a:lnTo>
                    <a:pt x="34223" y="36229"/>
                  </a:lnTo>
                  <a:lnTo>
                    <a:pt x="33512" y="35990"/>
                  </a:lnTo>
                  <a:lnTo>
                    <a:pt x="32769" y="35747"/>
                  </a:lnTo>
                  <a:lnTo>
                    <a:pt x="31993" y="35501"/>
                  </a:lnTo>
                  <a:lnTo>
                    <a:pt x="31184" y="35251"/>
                  </a:lnTo>
                  <a:lnTo>
                    <a:pt x="30343" y="34998"/>
                  </a:lnTo>
                  <a:lnTo>
                    <a:pt x="29469" y="34742"/>
                  </a:lnTo>
                  <a:lnTo>
                    <a:pt x="28561" y="34481"/>
                  </a:lnTo>
                  <a:lnTo>
                    <a:pt x="27622" y="34217"/>
                  </a:lnTo>
                  <a:lnTo>
                    <a:pt x="26847" y="34003"/>
                  </a:lnTo>
                  <a:lnTo>
                    <a:pt x="26081" y="33784"/>
                  </a:lnTo>
                  <a:lnTo>
                    <a:pt x="25324" y="33560"/>
                  </a:lnTo>
                  <a:lnTo>
                    <a:pt x="24576" y="33332"/>
                  </a:lnTo>
                  <a:lnTo>
                    <a:pt x="23837" y="33100"/>
                  </a:lnTo>
                  <a:lnTo>
                    <a:pt x="23107" y="32863"/>
                  </a:lnTo>
                  <a:lnTo>
                    <a:pt x="22385" y="32622"/>
                  </a:lnTo>
                  <a:lnTo>
                    <a:pt x="21672" y="32376"/>
                  </a:lnTo>
                  <a:lnTo>
                    <a:pt x="20968" y="32126"/>
                  </a:lnTo>
                  <a:lnTo>
                    <a:pt x="20273" y="31871"/>
                  </a:lnTo>
                  <a:lnTo>
                    <a:pt x="19600" y="31600"/>
                  </a:lnTo>
                  <a:lnTo>
                    <a:pt x="18944" y="31317"/>
                  </a:lnTo>
                  <a:lnTo>
                    <a:pt x="18304" y="31023"/>
                  </a:lnTo>
                  <a:lnTo>
                    <a:pt x="17681" y="30717"/>
                  </a:lnTo>
                  <a:lnTo>
                    <a:pt x="17075" y="30399"/>
                  </a:lnTo>
                  <a:lnTo>
                    <a:pt x="16486" y="30071"/>
                  </a:lnTo>
                  <a:lnTo>
                    <a:pt x="15914" y="29730"/>
                  </a:lnTo>
                  <a:lnTo>
                    <a:pt x="15358" y="29378"/>
                  </a:lnTo>
                  <a:lnTo>
                    <a:pt x="14819" y="29015"/>
                  </a:lnTo>
                  <a:lnTo>
                    <a:pt x="14298" y="28640"/>
                  </a:lnTo>
                  <a:lnTo>
                    <a:pt x="13795" y="28242"/>
                  </a:lnTo>
                  <a:lnTo>
                    <a:pt x="13313" y="27829"/>
                  </a:lnTo>
                  <a:lnTo>
                    <a:pt x="12853" y="27399"/>
                  </a:lnTo>
                  <a:lnTo>
                    <a:pt x="12414" y="26954"/>
                  </a:lnTo>
                  <a:lnTo>
                    <a:pt x="11996" y="26493"/>
                  </a:lnTo>
                  <a:lnTo>
                    <a:pt x="11599" y="26016"/>
                  </a:lnTo>
                  <a:lnTo>
                    <a:pt x="11224" y="25523"/>
                  </a:lnTo>
                  <a:lnTo>
                    <a:pt x="10870" y="25014"/>
                  </a:lnTo>
                  <a:lnTo>
                    <a:pt x="10537" y="24489"/>
                  </a:lnTo>
                  <a:lnTo>
                    <a:pt x="10225" y="23948"/>
                  </a:lnTo>
                  <a:lnTo>
                    <a:pt x="9939" y="23386"/>
                  </a:lnTo>
                  <a:lnTo>
                    <a:pt x="9683" y="22800"/>
                  </a:lnTo>
                  <a:lnTo>
                    <a:pt x="9457" y="22189"/>
                  </a:lnTo>
                  <a:lnTo>
                    <a:pt x="9262" y="21554"/>
                  </a:lnTo>
                  <a:lnTo>
                    <a:pt x="9096" y="20893"/>
                  </a:lnTo>
                  <a:lnTo>
                    <a:pt x="8961" y="20208"/>
                  </a:lnTo>
                  <a:lnTo>
                    <a:pt x="8855" y="19498"/>
                  </a:lnTo>
                  <a:lnTo>
                    <a:pt x="8780" y="18763"/>
                  </a:lnTo>
                  <a:lnTo>
                    <a:pt x="8735" y="18004"/>
                  </a:lnTo>
                  <a:lnTo>
                    <a:pt x="8720" y="17219"/>
                  </a:lnTo>
                  <a:lnTo>
                    <a:pt x="8741" y="16304"/>
                  </a:lnTo>
                  <a:lnTo>
                    <a:pt x="8803" y="15417"/>
                  </a:lnTo>
                  <a:lnTo>
                    <a:pt x="8907" y="14558"/>
                  </a:lnTo>
                  <a:lnTo>
                    <a:pt x="9053" y="13727"/>
                  </a:lnTo>
                  <a:lnTo>
                    <a:pt x="9240" y="12925"/>
                  </a:lnTo>
                  <a:lnTo>
                    <a:pt x="9469" y="12152"/>
                  </a:lnTo>
                  <a:lnTo>
                    <a:pt x="9739" y="11406"/>
                  </a:lnTo>
                  <a:lnTo>
                    <a:pt x="10052" y="10689"/>
                  </a:lnTo>
                  <a:lnTo>
                    <a:pt x="10405" y="10000"/>
                  </a:lnTo>
                  <a:lnTo>
                    <a:pt x="10800" y="9340"/>
                  </a:lnTo>
                  <a:lnTo>
                    <a:pt x="11239" y="8697"/>
                  </a:lnTo>
                  <a:lnTo>
                    <a:pt x="11705" y="8077"/>
                  </a:lnTo>
                  <a:lnTo>
                    <a:pt x="12199" y="7482"/>
                  </a:lnTo>
                  <a:lnTo>
                    <a:pt x="12720" y="6910"/>
                  </a:lnTo>
                  <a:lnTo>
                    <a:pt x="13268" y="6363"/>
                  </a:lnTo>
                  <a:lnTo>
                    <a:pt x="13844" y="5839"/>
                  </a:lnTo>
                  <a:lnTo>
                    <a:pt x="14448" y="5339"/>
                  </a:lnTo>
                  <a:lnTo>
                    <a:pt x="15078" y="4863"/>
                  </a:lnTo>
                  <a:lnTo>
                    <a:pt x="15737" y="4412"/>
                  </a:lnTo>
                  <a:lnTo>
                    <a:pt x="16422" y="3983"/>
                  </a:lnTo>
                  <a:lnTo>
                    <a:pt x="17140" y="3579"/>
                  </a:lnTo>
                  <a:lnTo>
                    <a:pt x="17878" y="3197"/>
                  </a:lnTo>
                  <a:lnTo>
                    <a:pt x="18635" y="2839"/>
                  </a:lnTo>
                  <a:lnTo>
                    <a:pt x="19411" y="2503"/>
                  </a:lnTo>
                  <a:lnTo>
                    <a:pt x="20207" y="2191"/>
                  </a:lnTo>
                  <a:lnTo>
                    <a:pt x="21022" y="1901"/>
                  </a:lnTo>
                  <a:lnTo>
                    <a:pt x="21857" y="1635"/>
                  </a:lnTo>
                  <a:lnTo>
                    <a:pt x="22712" y="1391"/>
                  </a:lnTo>
                  <a:lnTo>
                    <a:pt x="23586" y="1171"/>
                  </a:lnTo>
                  <a:lnTo>
                    <a:pt x="24479" y="973"/>
                  </a:lnTo>
                  <a:lnTo>
                    <a:pt x="25394" y="788"/>
                  </a:lnTo>
                  <a:lnTo>
                    <a:pt x="26315" y="623"/>
                  </a:lnTo>
                  <a:lnTo>
                    <a:pt x="27242" y="477"/>
                  </a:lnTo>
                  <a:lnTo>
                    <a:pt x="28176" y="350"/>
                  </a:lnTo>
                  <a:lnTo>
                    <a:pt x="29116" y="243"/>
                  </a:lnTo>
                  <a:lnTo>
                    <a:pt x="30062" y="155"/>
                  </a:lnTo>
                  <a:lnTo>
                    <a:pt x="31014" y="87"/>
                  </a:lnTo>
                  <a:lnTo>
                    <a:pt x="31972" y="38"/>
                  </a:lnTo>
                  <a:lnTo>
                    <a:pt x="32937" y="9"/>
                  </a:lnTo>
                  <a:lnTo>
                    <a:pt x="33908" y="0"/>
                  </a:lnTo>
                  <a:lnTo>
                    <a:pt x="34965" y="9"/>
                  </a:lnTo>
                  <a:lnTo>
                    <a:pt x="35995" y="38"/>
                  </a:lnTo>
                  <a:lnTo>
                    <a:pt x="36998" y="87"/>
                  </a:lnTo>
                  <a:lnTo>
                    <a:pt x="37973" y="155"/>
                  </a:lnTo>
                  <a:lnTo>
                    <a:pt x="38921" y="243"/>
                  </a:lnTo>
                  <a:lnTo>
                    <a:pt x="39841" y="350"/>
                  </a:lnTo>
                  <a:lnTo>
                    <a:pt x="40734" y="477"/>
                  </a:lnTo>
                  <a:lnTo>
                    <a:pt x="41599" y="623"/>
                  </a:lnTo>
                  <a:lnTo>
                    <a:pt x="42437" y="788"/>
                  </a:lnTo>
                  <a:lnTo>
                    <a:pt x="43248" y="973"/>
                  </a:lnTo>
                  <a:lnTo>
                    <a:pt x="44041" y="1176"/>
                  </a:lnTo>
                  <a:lnTo>
                    <a:pt x="44809" y="1395"/>
                  </a:lnTo>
                  <a:lnTo>
                    <a:pt x="45553" y="1629"/>
                  </a:lnTo>
                  <a:lnTo>
                    <a:pt x="46272" y="1880"/>
                  </a:lnTo>
                  <a:lnTo>
                    <a:pt x="46966" y="2146"/>
                  </a:lnTo>
                  <a:lnTo>
                    <a:pt x="47635" y="2429"/>
                  </a:lnTo>
                  <a:lnTo>
                    <a:pt x="48280" y="2727"/>
                  </a:lnTo>
                  <a:lnTo>
                    <a:pt x="48900" y="3041"/>
                  </a:lnTo>
                  <a:lnTo>
                    <a:pt x="49495" y="3372"/>
                  </a:lnTo>
                  <a:lnTo>
                    <a:pt x="50065" y="3718"/>
                  </a:lnTo>
                  <a:lnTo>
                    <a:pt x="50620" y="4070"/>
                  </a:lnTo>
                  <a:lnTo>
                    <a:pt x="51152" y="4437"/>
                  </a:lnTo>
                  <a:lnTo>
                    <a:pt x="51661" y="4817"/>
                  </a:lnTo>
                  <a:lnTo>
                    <a:pt x="52147" y="5212"/>
                  </a:lnTo>
                  <a:lnTo>
                    <a:pt x="52610" y="5621"/>
                  </a:lnTo>
                  <a:lnTo>
                    <a:pt x="53050" y="6045"/>
                  </a:lnTo>
                  <a:lnTo>
                    <a:pt x="53467" y="6482"/>
                  </a:lnTo>
                  <a:lnTo>
                    <a:pt x="53861" y="6933"/>
                  </a:lnTo>
                  <a:lnTo>
                    <a:pt x="54232" y="7399"/>
                  </a:lnTo>
                  <a:lnTo>
                    <a:pt x="54580" y="7879"/>
                  </a:lnTo>
                  <a:lnTo>
                    <a:pt x="54906" y="8370"/>
                  </a:lnTo>
                  <a:lnTo>
                    <a:pt x="55212" y="8870"/>
                  </a:lnTo>
                  <a:lnTo>
                    <a:pt x="55498" y="9380"/>
                  </a:lnTo>
                  <a:lnTo>
                    <a:pt x="55763" y="9897"/>
                  </a:lnTo>
                  <a:lnTo>
                    <a:pt x="56008" y="10424"/>
                  </a:lnTo>
                  <a:lnTo>
                    <a:pt x="56232" y="10960"/>
                  </a:lnTo>
                  <a:lnTo>
                    <a:pt x="56436" y="11504"/>
                  </a:lnTo>
                  <a:lnTo>
                    <a:pt x="56620" y="12058"/>
                  </a:lnTo>
                  <a:lnTo>
                    <a:pt x="56783" y="12620"/>
                  </a:lnTo>
                  <a:lnTo>
                    <a:pt x="56926" y="13191"/>
                  </a:lnTo>
                  <a:lnTo>
                    <a:pt x="49268" y="15448"/>
                  </a:lnTo>
                  <a:lnTo>
                    <a:pt x="49130" y="15028"/>
                  </a:lnTo>
                  <a:lnTo>
                    <a:pt x="48981" y="14616"/>
                  </a:lnTo>
                  <a:lnTo>
                    <a:pt x="48822" y="14213"/>
                  </a:lnTo>
                  <a:lnTo>
                    <a:pt x="48652" y="13819"/>
                  </a:lnTo>
                  <a:lnTo>
                    <a:pt x="48471" y="13434"/>
                  </a:lnTo>
                  <a:lnTo>
                    <a:pt x="48280" y="13058"/>
                  </a:lnTo>
                  <a:lnTo>
                    <a:pt x="48078" y="12691"/>
                  </a:lnTo>
                  <a:lnTo>
                    <a:pt x="47866" y="12332"/>
                  </a:lnTo>
                  <a:lnTo>
                    <a:pt x="47643" y="11982"/>
                  </a:lnTo>
                  <a:lnTo>
                    <a:pt x="47409" y="11642"/>
                  </a:lnTo>
                  <a:lnTo>
                    <a:pt x="47163" y="11310"/>
                  </a:lnTo>
                  <a:lnTo>
                    <a:pt x="46904" y="10990"/>
                  </a:lnTo>
                  <a:lnTo>
                    <a:pt x="46632" y="10680"/>
                  </a:lnTo>
                  <a:lnTo>
                    <a:pt x="46346" y="10381"/>
                  </a:lnTo>
                  <a:lnTo>
                    <a:pt x="46048" y="10092"/>
                  </a:lnTo>
                  <a:lnTo>
                    <a:pt x="45736" y="9814"/>
                  </a:lnTo>
                  <a:lnTo>
                    <a:pt x="45410" y="9547"/>
                  </a:lnTo>
                  <a:lnTo>
                    <a:pt x="45072" y="9290"/>
                  </a:lnTo>
                  <a:lnTo>
                    <a:pt x="44720" y="9044"/>
                  </a:lnTo>
                  <a:lnTo>
                    <a:pt x="44354" y="8809"/>
                  </a:lnTo>
                  <a:lnTo>
                    <a:pt x="43975" y="8575"/>
                  </a:lnTo>
                  <a:lnTo>
                    <a:pt x="43581" y="8353"/>
                  </a:lnTo>
                  <a:lnTo>
                    <a:pt x="43171" y="8143"/>
                  </a:lnTo>
                  <a:lnTo>
                    <a:pt x="42747" y="7944"/>
                  </a:lnTo>
                  <a:lnTo>
                    <a:pt x="42307" y="7757"/>
                  </a:lnTo>
                  <a:lnTo>
                    <a:pt x="41852" y="7581"/>
                  </a:lnTo>
                  <a:lnTo>
                    <a:pt x="41383" y="7417"/>
                  </a:lnTo>
                  <a:lnTo>
                    <a:pt x="40898" y="7264"/>
                  </a:lnTo>
                  <a:lnTo>
                    <a:pt x="40398" y="7123"/>
                  </a:lnTo>
                  <a:lnTo>
                    <a:pt x="39883" y="6994"/>
                  </a:lnTo>
                  <a:lnTo>
                    <a:pt x="39361" y="6876"/>
                  </a:lnTo>
                  <a:lnTo>
                    <a:pt x="38821" y="6770"/>
                  </a:lnTo>
                  <a:lnTo>
                    <a:pt x="38263" y="6678"/>
                  </a:lnTo>
                  <a:lnTo>
                    <a:pt x="37688" y="6597"/>
                  </a:lnTo>
                  <a:lnTo>
                    <a:pt x="37095" y="6529"/>
                  </a:lnTo>
                  <a:lnTo>
                    <a:pt x="36484" y="6473"/>
                  </a:lnTo>
                  <a:lnTo>
                    <a:pt x="35855" y="6430"/>
                  </a:lnTo>
                  <a:lnTo>
                    <a:pt x="35209" y="6399"/>
                  </a:lnTo>
                  <a:lnTo>
                    <a:pt x="34545" y="6380"/>
                  </a:lnTo>
                  <a:lnTo>
                    <a:pt x="33863" y="6374"/>
                  </a:lnTo>
                  <a:lnTo>
                    <a:pt x="32957" y="6382"/>
                  </a:lnTo>
                  <a:lnTo>
                    <a:pt x="32078" y="6406"/>
                  </a:lnTo>
                  <a:lnTo>
                    <a:pt x="31229" y="6446"/>
                  </a:lnTo>
                  <a:lnTo>
                    <a:pt x="30407" y="6501"/>
                  </a:lnTo>
                  <a:lnTo>
                    <a:pt x="29614" y="6573"/>
                  </a:lnTo>
                  <a:lnTo>
                    <a:pt x="28849" y="6661"/>
                  </a:lnTo>
                  <a:lnTo>
                    <a:pt x="28112" y="6764"/>
                  </a:lnTo>
                  <a:lnTo>
                    <a:pt x="27404" y="6884"/>
                  </a:lnTo>
                  <a:lnTo>
                    <a:pt x="26724" y="7019"/>
                  </a:lnTo>
                  <a:lnTo>
                    <a:pt x="26072" y="7171"/>
                  </a:lnTo>
                  <a:lnTo>
                    <a:pt x="25455" y="7328"/>
                  </a:lnTo>
                  <a:lnTo>
                    <a:pt x="24861" y="7498"/>
                  </a:lnTo>
                  <a:lnTo>
                    <a:pt x="24290" y="7682"/>
                  </a:lnTo>
                  <a:lnTo>
                    <a:pt x="23742" y="7879"/>
                  </a:lnTo>
                  <a:lnTo>
                    <a:pt x="23217" y="8089"/>
                  </a:lnTo>
                  <a:lnTo>
                    <a:pt x="22715" y="8313"/>
                  </a:lnTo>
                  <a:lnTo>
                    <a:pt x="22236" y="8550"/>
                  </a:lnTo>
                  <a:lnTo>
                    <a:pt x="21780" y="8800"/>
                  </a:lnTo>
                  <a:lnTo>
                    <a:pt x="21347" y="9063"/>
                  </a:lnTo>
                  <a:lnTo>
                    <a:pt x="20937" y="9340"/>
                  </a:lnTo>
                  <a:lnTo>
                    <a:pt x="20559" y="9620"/>
                  </a:lnTo>
                  <a:lnTo>
                    <a:pt x="20201" y="9912"/>
                  </a:lnTo>
                  <a:lnTo>
                    <a:pt x="19864" y="10215"/>
                  </a:lnTo>
                  <a:lnTo>
                    <a:pt x="19549" y="10530"/>
                  </a:lnTo>
                  <a:lnTo>
                    <a:pt x="19255" y="10856"/>
                  </a:lnTo>
                  <a:lnTo>
                    <a:pt x="18983" y="11194"/>
                  </a:lnTo>
                  <a:lnTo>
                    <a:pt x="18731" y="11543"/>
                  </a:lnTo>
                  <a:lnTo>
                    <a:pt x="18501" y="11904"/>
                  </a:lnTo>
                  <a:lnTo>
                    <a:pt x="18292" y="12276"/>
                  </a:lnTo>
                  <a:lnTo>
                    <a:pt x="18104" y="12660"/>
                  </a:lnTo>
                  <a:lnTo>
                    <a:pt x="17936" y="13044"/>
                  </a:lnTo>
                  <a:lnTo>
                    <a:pt x="17786" y="13435"/>
                  </a:lnTo>
                  <a:lnTo>
                    <a:pt x="17653" y="13834"/>
                  </a:lnTo>
                  <a:lnTo>
                    <a:pt x="17538" y="14239"/>
                  </a:lnTo>
                  <a:lnTo>
                    <a:pt x="17440" y="14652"/>
                  </a:lnTo>
                  <a:lnTo>
                    <a:pt x="17361" y="15071"/>
                  </a:lnTo>
                  <a:lnTo>
                    <a:pt x="17299" y="15498"/>
                  </a:lnTo>
                  <a:lnTo>
                    <a:pt x="17255" y="15932"/>
                  </a:lnTo>
                  <a:lnTo>
                    <a:pt x="17228" y="16373"/>
                  </a:lnTo>
                  <a:lnTo>
                    <a:pt x="17219" y="16821"/>
                  </a:lnTo>
                  <a:lnTo>
                    <a:pt x="17228" y="17291"/>
                  </a:lnTo>
                  <a:lnTo>
                    <a:pt x="17255" y="17745"/>
                  </a:lnTo>
                  <a:lnTo>
                    <a:pt x="17299" y="18183"/>
                  </a:lnTo>
                  <a:lnTo>
                    <a:pt x="17361" y="18606"/>
                  </a:lnTo>
                  <a:lnTo>
                    <a:pt x="17440" y="19012"/>
                  </a:lnTo>
                  <a:lnTo>
                    <a:pt x="17538" y="19402"/>
                  </a:lnTo>
                  <a:lnTo>
                    <a:pt x="17653" y="19777"/>
                  </a:lnTo>
                  <a:lnTo>
                    <a:pt x="17786" y="20135"/>
                  </a:lnTo>
                  <a:lnTo>
                    <a:pt x="17936" y="20478"/>
                  </a:lnTo>
                  <a:lnTo>
                    <a:pt x="18104" y="20805"/>
                  </a:lnTo>
                  <a:lnTo>
                    <a:pt x="18300" y="21110"/>
                  </a:lnTo>
                  <a:lnTo>
                    <a:pt x="18513" y="21407"/>
                  </a:lnTo>
                  <a:lnTo>
                    <a:pt x="18746" y="21694"/>
                  </a:lnTo>
                  <a:lnTo>
                    <a:pt x="18997" y="21973"/>
                  </a:lnTo>
                  <a:lnTo>
                    <a:pt x="19266" y="22243"/>
                  </a:lnTo>
                  <a:lnTo>
                    <a:pt x="19555" y="22505"/>
                  </a:lnTo>
                  <a:lnTo>
                    <a:pt x="19861" y="22757"/>
                  </a:lnTo>
                  <a:lnTo>
                    <a:pt x="20187" y="23000"/>
                  </a:lnTo>
                  <a:lnTo>
                    <a:pt x="20531" y="23235"/>
                  </a:lnTo>
                  <a:lnTo>
                    <a:pt x="20893" y="23461"/>
                  </a:lnTo>
                  <a:lnTo>
                    <a:pt x="21275" y="23680"/>
                  </a:lnTo>
                  <a:lnTo>
                    <a:pt x="21676" y="23896"/>
                  </a:lnTo>
                  <a:lnTo>
                    <a:pt x="22096" y="24109"/>
                  </a:lnTo>
                  <a:lnTo>
                    <a:pt x="22536" y="24318"/>
                  </a:lnTo>
                  <a:lnTo>
                    <a:pt x="22996" y="24523"/>
                  </a:lnTo>
                  <a:lnTo>
                    <a:pt x="23475" y="24725"/>
                  </a:lnTo>
                  <a:lnTo>
                    <a:pt x="23973" y="24923"/>
                  </a:lnTo>
                  <a:lnTo>
                    <a:pt x="24491" y="25118"/>
                  </a:lnTo>
                  <a:lnTo>
                    <a:pt x="25029" y="25309"/>
                  </a:lnTo>
                  <a:lnTo>
                    <a:pt x="25585" y="25497"/>
                  </a:lnTo>
                  <a:lnTo>
                    <a:pt x="26171" y="25676"/>
                  </a:lnTo>
                  <a:lnTo>
                    <a:pt x="26777" y="25858"/>
                  </a:lnTo>
                  <a:lnTo>
                    <a:pt x="27403" y="26044"/>
                  </a:lnTo>
                  <a:lnTo>
                    <a:pt x="28050" y="26234"/>
                  </a:lnTo>
                  <a:lnTo>
                    <a:pt x="28717" y="26427"/>
                  </a:lnTo>
                  <a:lnTo>
                    <a:pt x="29405" y="26623"/>
                  </a:lnTo>
                  <a:lnTo>
                    <a:pt x="30113" y="26823"/>
                  </a:lnTo>
                  <a:lnTo>
                    <a:pt x="30841" y="27027"/>
                  </a:lnTo>
                  <a:lnTo>
                    <a:pt x="31589" y="27234"/>
                  </a:lnTo>
                  <a:lnTo>
                    <a:pt x="32358" y="27445"/>
                  </a:lnTo>
                  <a:lnTo>
                    <a:pt x="33126" y="27659"/>
                  </a:lnTo>
                  <a:lnTo>
                    <a:pt x="33890" y="27878"/>
                  </a:lnTo>
                  <a:lnTo>
                    <a:pt x="34649" y="28102"/>
                  </a:lnTo>
                  <a:lnTo>
                    <a:pt x="35404" y="28330"/>
                  </a:lnTo>
                  <a:lnTo>
                    <a:pt x="36154" y="28562"/>
                  </a:lnTo>
                  <a:lnTo>
                    <a:pt x="36900" y="28799"/>
                  </a:lnTo>
                  <a:lnTo>
                    <a:pt x="37641" y="29040"/>
                  </a:lnTo>
                  <a:lnTo>
                    <a:pt x="38378" y="29286"/>
                  </a:lnTo>
                  <a:lnTo>
                    <a:pt x="39111" y="29536"/>
                  </a:lnTo>
                  <a:lnTo>
                    <a:pt x="39839" y="29791"/>
                  </a:lnTo>
                  <a:lnTo>
                    <a:pt x="40566" y="30055"/>
                  </a:lnTo>
                  <a:lnTo>
                    <a:pt x="41275" y="30333"/>
                  </a:lnTo>
                  <a:lnTo>
                    <a:pt x="41968" y="30625"/>
                  </a:lnTo>
                  <a:lnTo>
                    <a:pt x="42644" y="30931"/>
                  </a:lnTo>
                  <a:lnTo>
                    <a:pt x="43303" y="31252"/>
                  </a:lnTo>
                  <a:lnTo>
                    <a:pt x="43945" y="31586"/>
                  </a:lnTo>
                  <a:lnTo>
                    <a:pt x="44571" y="31935"/>
                  </a:lnTo>
                  <a:lnTo>
                    <a:pt x="45180" y="32298"/>
                  </a:lnTo>
                  <a:lnTo>
                    <a:pt x="45771" y="32675"/>
                  </a:lnTo>
                  <a:lnTo>
                    <a:pt x="46346" y="33066"/>
                  </a:lnTo>
                  <a:lnTo>
                    <a:pt x="46901" y="33466"/>
                  </a:lnTo>
                  <a:lnTo>
                    <a:pt x="47434" y="33885"/>
                  </a:lnTo>
                  <a:lnTo>
                    <a:pt x="47943" y="34323"/>
                  </a:lnTo>
                  <a:lnTo>
                    <a:pt x="48429" y="34780"/>
                  </a:lnTo>
                  <a:lnTo>
                    <a:pt x="48892" y="35258"/>
                  </a:lnTo>
                  <a:lnTo>
                    <a:pt x="49332" y="35754"/>
                  </a:lnTo>
                  <a:lnTo>
                    <a:pt x="49749" y="36270"/>
                  </a:lnTo>
                  <a:lnTo>
                    <a:pt x="50143" y="36806"/>
                  </a:lnTo>
                  <a:lnTo>
                    <a:pt x="50514" y="37361"/>
                  </a:lnTo>
                  <a:lnTo>
                    <a:pt x="50862" y="37936"/>
                  </a:lnTo>
                  <a:lnTo>
                    <a:pt x="51190" y="38535"/>
                  </a:lnTo>
                  <a:lnTo>
                    <a:pt x="51483" y="39163"/>
                  </a:lnTo>
                  <a:lnTo>
                    <a:pt x="51742" y="39820"/>
                  </a:lnTo>
                  <a:lnTo>
                    <a:pt x="51966" y="40507"/>
                  </a:lnTo>
                  <a:lnTo>
                    <a:pt x="52156" y="41223"/>
                  </a:lnTo>
                  <a:lnTo>
                    <a:pt x="52312" y="41968"/>
                  </a:lnTo>
                  <a:lnTo>
                    <a:pt x="52433" y="42742"/>
                  </a:lnTo>
                  <a:lnTo>
                    <a:pt x="52519" y="43545"/>
                  </a:lnTo>
                  <a:lnTo>
                    <a:pt x="52571" y="44378"/>
                  </a:lnTo>
                  <a:lnTo>
                    <a:pt x="52588" y="45240"/>
                  </a:lnTo>
                  <a:lnTo>
                    <a:pt x="52519" y="47021"/>
                  </a:lnTo>
                  <a:lnTo>
                    <a:pt x="52313" y="48719"/>
                  </a:lnTo>
                  <a:lnTo>
                    <a:pt x="51970" y="50333"/>
                  </a:lnTo>
                  <a:lnTo>
                    <a:pt x="51490" y="51862"/>
                  </a:lnTo>
                  <a:lnTo>
                    <a:pt x="50873" y="53307"/>
                  </a:lnTo>
                  <a:lnTo>
                    <a:pt x="50118" y="54668"/>
                  </a:lnTo>
                  <a:lnTo>
                    <a:pt x="49226" y="55946"/>
                  </a:lnTo>
                  <a:lnTo>
                    <a:pt x="48197" y="57139"/>
                  </a:lnTo>
                  <a:lnTo>
                    <a:pt x="47030" y="58247"/>
                  </a:lnTo>
                  <a:lnTo>
                    <a:pt x="45727" y="59272"/>
                  </a:lnTo>
                  <a:lnTo>
                    <a:pt x="44281" y="60206"/>
                  </a:lnTo>
                  <a:lnTo>
                    <a:pt x="42690" y="61041"/>
                  </a:lnTo>
                  <a:lnTo>
                    <a:pt x="40953" y="61778"/>
                  </a:lnTo>
                  <a:lnTo>
                    <a:pt x="39069" y="62417"/>
                  </a:lnTo>
                  <a:lnTo>
                    <a:pt x="37039" y="62957"/>
                  </a:lnTo>
                  <a:lnTo>
                    <a:pt x="34864" y="63400"/>
                  </a:lnTo>
                  <a:lnTo>
                    <a:pt x="32542" y="63744"/>
                  </a:lnTo>
                  <a:lnTo>
                    <a:pt x="30074" y="63989"/>
                  </a:lnTo>
                  <a:lnTo>
                    <a:pt x="27460" y="641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488200" y="3444513"/>
              <a:ext cx="57103" cy="62371"/>
            </a:xfrm>
            <a:custGeom>
              <a:avLst/>
              <a:pathLst>
                <a:path w="57103" h="62371">
                  <a:moveTo>
                    <a:pt x="34926" y="0"/>
                  </a:moveTo>
                  <a:lnTo>
                    <a:pt x="35942" y="11"/>
                  </a:lnTo>
                  <a:lnTo>
                    <a:pt x="36937" y="47"/>
                  </a:lnTo>
                  <a:lnTo>
                    <a:pt x="37911" y="107"/>
                  </a:lnTo>
                  <a:lnTo>
                    <a:pt x="38864" y="191"/>
                  </a:lnTo>
                  <a:lnTo>
                    <a:pt x="39795" y="298"/>
                  </a:lnTo>
                  <a:lnTo>
                    <a:pt x="40705" y="430"/>
                  </a:lnTo>
                  <a:lnTo>
                    <a:pt x="41594" y="585"/>
                  </a:lnTo>
                  <a:lnTo>
                    <a:pt x="42462" y="764"/>
                  </a:lnTo>
                  <a:lnTo>
                    <a:pt x="43308" y="968"/>
                  </a:lnTo>
                  <a:lnTo>
                    <a:pt x="44133" y="1195"/>
                  </a:lnTo>
                  <a:lnTo>
                    <a:pt x="44944" y="1444"/>
                  </a:lnTo>
                  <a:lnTo>
                    <a:pt x="45730" y="1713"/>
                  </a:lnTo>
                  <a:lnTo>
                    <a:pt x="46492" y="2003"/>
                  </a:lnTo>
                  <a:lnTo>
                    <a:pt x="47228" y="2314"/>
                  </a:lnTo>
                  <a:lnTo>
                    <a:pt x="47940" y="2644"/>
                  </a:lnTo>
                  <a:lnTo>
                    <a:pt x="48627" y="2995"/>
                  </a:lnTo>
                  <a:lnTo>
                    <a:pt x="49289" y="3367"/>
                  </a:lnTo>
                  <a:lnTo>
                    <a:pt x="49927" y="3759"/>
                  </a:lnTo>
                  <a:lnTo>
                    <a:pt x="50539" y="4171"/>
                  </a:lnTo>
                  <a:lnTo>
                    <a:pt x="51127" y="4603"/>
                  </a:lnTo>
                  <a:lnTo>
                    <a:pt x="51689" y="5056"/>
                  </a:lnTo>
                  <a:lnTo>
                    <a:pt x="52225" y="5529"/>
                  </a:lnTo>
                  <a:lnTo>
                    <a:pt x="52734" y="6023"/>
                  </a:lnTo>
                  <a:lnTo>
                    <a:pt x="53217" y="6537"/>
                  </a:lnTo>
                  <a:lnTo>
                    <a:pt x="53672" y="7071"/>
                  </a:lnTo>
                  <a:lnTo>
                    <a:pt x="54102" y="7626"/>
                  </a:lnTo>
                  <a:lnTo>
                    <a:pt x="54505" y="8201"/>
                  </a:lnTo>
                  <a:lnTo>
                    <a:pt x="54881" y="8796"/>
                  </a:lnTo>
                  <a:lnTo>
                    <a:pt x="55231" y="9412"/>
                  </a:lnTo>
                  <a:lnTo>
                    <a:pt x="55554" y="10048"/>
                  </a:lnTo>
                  <a:lnTo>
                    <a:pt x="55848" y="10693"/>
                  </a:lnTo>
                  <a:lnTo>
                    <a:pt x="56112" y="11355"/>
                  </a:lnTo>
                  <a:lnTo>
                    <a:pt x="56344" y="12032"/>
                  </a:lnTo>
                  <a:lnTo>
                    <a:pt x="56545" y="12725"/>
                  </a:lnTo>
                  <a:lnTo>
                    <a:pt x="56716" y="13434"/>
                  </a:lnTo>
                  <a:lnTo>
                    <a:pt x="56855" y="14159"/>
                  </a:lnTo>
                  <a:lnTo>
                    <a:pt x="56964" y="14900"/>
                  </a:lnTo>
                  <a:lnTo>
                    <a:pt x="57041" y="15657"/>
                  </a:lnTo>
                  <a:lnTo>
                    <a:pt x="57088" y="16430"/>
                  </a:lnTo>
                  <a:lnTo>
                    <a:pt x="57103" y="17219"/>
                  </a:lnTo>
                  <a:lnTo>
                    <a:pt x="57085" y="18183"/>
                  </a:lnTo>
                  <a:lnTo>
                    <a:pt x="57032" y="19128"/>
                  </a:lnTo>
                  <a:lnTo>
                    <a:pt x="56944" y="20053"/>
                  </a:lnTo>
                  <a:lnTo>
                    <a:pt x="56820" y="20959"/>
                  </a:lnTo>
                  <a:lnTo>
                    <a:pt x="56660" y="21845"/>
                  </a:lnTo>
                  <a:lnTo>
                    <a:pt x="56466" y="22712"/>
                  </a:lnTo>
                  <a:lnTo>
                    <a:pt x="56235" y="23559"/>
                  </a:lnTo>
                  <a:lnTo>
                    <a:pt x="55970" y="24387"/>
                  </a:lnTo>
                  <a:lnTo>
                    <a:pt x="55669" y="25195"/>
                  </a:lnTo>
                  <a:lnTo>
                    <a:pt x="55332" y="25984"/>
                  </a:lnTo>
                  <a:lnTo>
                    <a:pt x="54972" y="26743"/>
                  </a:lnTo>
                  <a:lnTo>
                    <a:pt x="54580" y="27478"/>
                  </a:lnTo>
                  <a:lnTo>
                    <a:pt x="54157" y="28191"/>
                  </a:lnTo>
                  <a:lnTo>
                    <a:pt x="53703" y="28881"/>
                  </a:lnTo>
                  <a:lnTo>
                    <a:pt x="53219" y="29547"/>
                  </a:lnTo>
                  <a:lnTo>
                    <a:pt x="52703" y="30191"/>
                  </a:lnTo>
                  <a:lnTo>
                    <a:pt x="52156" y="30812"/>
                  </a:lnTo>
                  <a:lnTo>
                    <a:pt x="51579" y="31409"/>
                  </a:lnTo>
                  <a:lnTo>
                    <a:pt x="50970" y="31984"/>
                  </a:lnTo>
                  <a:lnTo>
                    <a:pt x="50330" y="32535"/>
                  </a:lnTo>
                  <a:lnTo>
                    <a:pt x="49669" y="33055"/>
                  </a:lnTo>
                  <a:lnTo>
                    <a:pt x="48979" y="33550"/>
                  </a:lnTo>
                  <a:lnTo>
                    <a:pt x="48260" y="34021"/>
                  </a:lnTo>
                  <a:lnTo>
                    <a:pt x="47511" y="34469"/>
                  </a:lnTo>
                  <a:lnTo>
                    <a:pt x="46734" y="34892"/>
                  </a:lnTo>
                  <a:lnTo>
                    <a:pt x="45927" y="35292"/>
                  </a:lnTo>
                  <a:lnTo>
                    <a:pt x="45091" y="35668"/>
                  </a:lnTo>
                  <a:lnTo>
                    <a:pt x="44225" y="36020"/>
                  </a:lnTo>
                  <a:lnTo>
                    <a:pt x="43331" y="36348"/>
                  </a:lnTo>
                  <a:lnTo>
                    <a:pt x="42407" y="36652"/>
                  </a:lnTo>
                  <a:lnTo>
                    <a:pt x="41465" y="36921"/>
                  </a:lnTo>
                  <a:lnTo>
                    <a:pt x="40500" y="37162"/>
                  </a:lnTo>
                  <a:lnTo>
                    <a:pt x="39510" y="37374"/>
                  </a:lnTo>
                  <a:lnTo>
                    <a:pt x="38497" y="37559"/>
                  </a:lnTo>
                  <a:lnTo>
                    <a:pt x="37460" y="37714"/>
                  </a:lnTo>
                  <a:lnTo>
                    <a:pt x="36399" y="37842"/>
                  </a:lnTo>
                  <a:lnTo>
                    <a:pt x="35314" y="37941"/>
                  </a:lnTo>
                  <a:lnTo>
                    <a:pt x="34205" y="38012"/>
                  </a:lnTo>
                  <a:lnTo>
                    <a:pt x="33072" y="38054"/>
                  </a:lnTo>
                  <a:lnTo>
                    <a:pt x="31916" y="38069"/>
                  </a:lnTo>
                  <a:lnTo>
                    <a:pt x="13147" y="38069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0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502675" y="3451285"/>
              <a:ext cx="34040" cy="24612"/>
            </a:xfrm>
            <a:custGeom>
              <a:avLst/>
              <a:pathLst>
                <a:path w="34040" h="24612">
                  <a:moveTo>
                    <a:pt x="0" y="24612"/>
                  </a:moveTo>
                  <a:lnTo>
                    <a:pt x="17131" y="24612"/>
                  </a:lnTo>
                  <a:lnTo>
                    <a:pt x="18787" y="24577"/>
                  </a:lnTo>
                  <a:lnTo>
                    <a:pt x="20358" y="24473"/>
                  </a:lnTo>
                  <a:lnTo>
                    <a:pt x="21844" y="24301"/>
                  </a:lnTo>
                  <a:lnTo>
                    <a:pt x="23243" y="24059"/>
                  </a:lnTo>
                  <a:lnTo>
                    <a:pt x="24556" y="23748"/>
                  </a:lnTo>
                  <a:lnTo>
                    <a:pt x="25784" y="23369"/>
                  </a:lnTo>
                  <a:lnTo>
                    <a:pt x="26925" y="22920"/>
                  </a:lnTo>
                  <a:lnTo>
                    <a:pt x="27981" y="22402"/>
                  </a:lnTo>
                  <a:lnTo>
                    <a:pt x="28951" y="21815"/>
                  </a:lnTo>
                  <a:lnTo>
                    <a:pt x="29835" y="21159"/>
                  </a:lnTo>
                  <a:lnTo>
                    <a:pt x="30634" y="20434"/>
                  </a:lnTo>
                  <a:lnTo>
                    <a:pt x="31349" y="19641"/>
                  </a:lnTo>
                  <a:lnTo>
                    <a:pt x="31980" y="18780"/>
                  </a:lnTo>
                  <a:lnTo>
                    <a:pt x="32526" y="17851"/>
                  </a:lnTo>
                  <a:lnTo>
                    <a:pt x="32989" y="16854"/>
                  </a:lnTo>
                  <a:lnTo>
                    <a:pt x="33367" y="15788"/>
                  </a:lnTo>
                  <a:lnTo>
                    <a:pt x="33662" y="14655"/>
                  </a:lnTo>
                  <a:lnTo>
                    <a:pt x="33872" y="13453"/>
                  </a:lnTo>
                  <a:lnTo>
                    <a:pt x="33998" y="12183"/>
                  </a:lnTo>
                  <a:lnTo>
                    <a:pt x="34040" y="10845"/>
                  </a:lnTo>
                  <a:lnTo>
                    <a:pt x="34030" y="10278"/>
                  </a:lnTo>
                  <a:lnTo>
                    <a:pt x="34000" y="9727"/>
                  </a:lnTo>
                  <a:lnTo>
                    <a:pt x="33949" y="9194"/>
                  </a:lnTo>
                  <a:lnTo>
                    <a:pt x="33877" y="8677"/>
                  </a:lnTo>
                  <a:lnTo>
                    <a:pt x="33786" y="8178"/>
                  </a:lnTo>
                  <a:lnTo>
                    <a:pt x="33674" y="7695"/>
                  </a:lnTo>
                  <a:lnTo>
                    <a:pt x="33541" y="7229"/>
                  </a:lnTo>
                  <a:lnTo>
                    <a:pt x="33389" y="6779"/>
                  </a:lnTo>
                  <a:lnTo>
                    <a:pt x="33216" y="6347"/>
                  </a:lnTo>
                  <a:lnTo>
                    <a:pt x="33022" y="5931"/>
                  </a:lnTo>
                  <a:lnTo>
                    <a:pt x="32819" y="5531"/>
                  </a:lnTo>
                  <a:lnTo>
                    <a:pt x="32599" y="5145"/>
                  </a:lnTo>
                  <a:lnTo>
                    <a:pt x="32362" y="4773"/>
                  </a:lnTo>
                  <a:lnTo>
                    <a:pt x="32109" y="4416"/>
                  </a:lnTo>
                  <a:lnTo>
                    <a:pt x="31838" y="4072"/>
                  </a:lnTo>
                  <a:lnTo>
                    <a:pt x="31551" y="3743"/>
                  </a:lnTo>
                  <a:lnTo>
                    <a:pt x="31247" y="3427"/>
                  </a:lnTo>
                  <a:lnTo>
                    <a:pt x="30926" y="3126"/>
                  </a:lnTo>
                  <a:lnTo>
                    <a:pt x="30588" y="2840"/>
                  </a:lnTo>
                  <a:lnTo>
                    <a:pt x="30233" y="2567"/>
                  </a:lnTo>
                  <a:lnTo>
                    <a:pt x="29863" y="2308"/>
                  </a:lnTo>
                  <a:lnTo>
                    <a:pt x="29477" y="2064"/>
                  </a:lnTo>
                  <a:lnTo>
                    <a:pt x="29077" y="1834"/>
                  </a:lnTo>
                  <a:lnTo>
                    <a:pt x="28661" y="1618"/>
                  </a:lnTo>
                  <a:lnTo>
                    <a:pt x="28230" y="1416"/>
                  </a:lnTo>
                  <a:lnTo>
                    <a:pt x="27785" y="1228"/>
                  </a:lnTo>
                  <a:lnTo>
                    <a:pt x="27324" y="1055"/>
                  </a:lnTo>
                  <a:lnTo>
                    <a:pt x="26848" y="895"/>
                  </a:lnTo>
                  <a:lnTo>
                    <a:pt x="26357" y="750"/>
                  </a:lnTo>
                  <a:lnTo>
                    <a:pt x="25851" y="619"/>
                  </a:lnTo>
                  <a:lnTo>
                    <a:pt x="25341" y="501"/>
                  </a:lnTo>
                  <a:lnTo>
                    <a:pt x="24819" y="396"/>
                  </a:lnTo>
                  <a:lnTo>
                    <a:pt x="24285" y="303"/>
                  </a:lnTo>
                  <a:lnTo>
                    <a:pt x="23740" y="223"/>
                  </a:lnTo>
                  <a:lnTo>
                    <a:pt x="23184" y="154"/>
                  </a:lnTo>
                  <a:lnTo>
                    <a:pt x="22616" y="99"/>
                  </a:lnTo>
                  <a:lnTo>
                    <a:pt x="22037" y="55"/>
                  </a:lnTo>
                  <a:lnTo>
                    <a:pt x="21446" y="24"/>
                  </a:lnTo>
                  <a:lnTo>
                    <a:pt x="20843" y="6"/>
                  </a:lnTo>
                  <a:lnTo>
                    <a:pt x="20229" y="0"/>
                  </a:lnTo>
                  <a:lnTo>
                    <a:pt x="47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48668" y="3444513"/>
              <a:ext cx="62769" cy="62371"/>
            </a:xfrm>
            <a:custGeom>
              <a:avLst/>
              <a:pathLst>
                <a:path w="62769" h="62371">
                  <a:moveTo>
                    <a:pt x="42407" y="62371"/>
                  </a:moveTo>
                  <a:lnTo>
                    <a:pt x="48029" y="33465"/>
                  </a:lnTo>
                  <a:lnTo>
                    <a:pt x="14076" y="3346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128" y="0"/>
                  </a:lnTo>
                  <a:lnTo>
                    <a:pt x="20583" y="0"/>
                  </a:lnTo>
                  <a:lnTo>
                    <a:pt x="15448" y="26382"/>
                  </a:lnTo>
                  <a:lnTo>
                    <a:pt x="49401" y="26382"/>
                  </a:lnTo>
                  <a:lnTo>
                    <a:pt x="54536" y="0"/>
                  </a:lnTo>
                  <a:lnTo>
                    <a:pt x="62769" y="0"/>
                  </a:lnTo>
                  <a:lnTo>
                    <a:pt x="5064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606878" y="3444513"/>
              <a:ext cx="60069" cy="62371"/>
            </a:xfrm>
            <a:custGeom>
              <a:avLst/>
              <a:pathLst>
                <a:path w="60069" h="62371">
                  <a:moveTo>
                    <a:pt x="51437" y="62371"/>
                  </a:moveTo>
                  <a:lnTo>
                    <a:pt x="48117" y="44133"/>
                  </a:lnTo>
                  <a:lnTo>
                    <a:pt x="19831" y="44133"/>
                  </a:lnTo>
                  <a:lnTo>
                    <a:pt x="9207" y="62371"/>
                  </a:lnTo>
                  <a:lnTo>
                    <a:pt x="0" y="62371"/>
                  </a:lnTo>
                  <a:lnTo>
                    <a:pt x="37537" y="0"/>
                  </a:lnTo>
                  <a:lnTo>
                    <a:pt x="47143" y="0"/>
                  </a:lnTo>
                  <a:lnTo>
                    <a:pt x="60069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6630428" y="3451386"/>
              <a:ext cx="23328" cy="30664"/>
            </a:xfrm>
            <a:custGeom>
              <a:avLst/>
              <a:pathLst>
                <a:path w="23328" h="30664">
                  <a:moveTo>
                    <a:pt x="19477" y="9726"/>
                  </a:moveTo>
                  <a:lnTo>
                    <a:pt x="19406" y="9364"/>
                  </a:lnTo>
                  <a:lnTo>
                    <a:pt x="19335" y="9003"/>
                  </a:lnTo>
                  <a:lnTo>
                    <a:pt x="19264" y="8645"/>
                  </a:lnTo>
                  <a:lnTo>
                    <a:pt x="19193" y="8288"/>
                  </a:lnTo>
                  <a:lnTo>
                    <a:pt x="19123" y="7933"/>
                  </a:lnTo>
                  <a:lnTo>
                    <a:pt x="19052" y="7580"/>
                  </a:lnTo>
                  <a:lnTo>
                    <a:pt x="18981" y="7228"/>
                  </a:lnTo>
                  <a:lnTo>
                    <a:pt x="18910" y="6878"/>
                  </a:lnTo>
                  <a:lnTo>
                    <a:pt x="18839" y="6531"/>
                  </a:lnTo>
                  <a:lnTo>
                    <a:pt x="18768" y="6184"/>
                  </a:lnTo>
                  <a:lnTo>
                    <a:pt x="18707" y="5842"/>
                  </a:lnTo>
                  <a:lnTo>
                    <a:pt x="18648" y="5506"/>
                  </a:lnTo>
                  <a:lnTo>
                    <a:pt x="18590" y="5176"/>
                  </a:lnTo>
                  <a:lnTo>
                    <a:pt x="18535" y="4853"/>
                  </a:lnTo>
                  <a:lnTo>
                    <a:pt x="18481" y="4535"/>
                  </a:lnTo>
                  <a:lnTo>
                    <a:pt x="18428" y="4224"/>
                  </a:lnTo>
                  <a:lnTo>
                    <a:pt x="18378" y="3919"/>
                  </a:lnTo>
                  <a:lnTo>
                    <a:pt x="18329" y="3620"/>
                  </a:lnTo>
                  <a:lnTo>
                    <a:pt x="18282" y="3328"/>
                  </a:lnTo>
                  <a:lnTo>
                    <a:pt x="18237" y="3041"/>
                  </a:lnTo>
                  <a:lnTo>
                    <a:pt x="18193" y="2755"/>
                  </a:lnTo>
                  <a:lnTo>
                    <a:pt x="18150" y="2478"/>
                  </a:lnTo>
                  <a:lnTo>
                    <a:pt x="18108" y="2213"/>
                  </a:lnTo>
                  <a:lnTo>
                    <a:pt x="18067" y="1958"/>
                  </a:lnTo>
                  <a:lnTo>
                    <a:pt x="18027" y="1713"/>
                  </a:lnTo>
                  <a:lnTo>
                    <a:pt x="17988" y="1480"/>
                  </a:lnTo>
                  <a:lnTo>
                    <a:pt x="17949" y="1257"/>
                  </a:lnTo>
                  <a:lnTo>
                    <a:pt x="17911" y="1044"/>
                  </a:lnTo>
                  <a:lnTo>
                    <a:pt x="17875" y="842"/>
                  </a:lnTo>
                  <a:lnTo>
                    <a:pt x="17839" y="651"/>
                  </a:lnTo>
                  <a:lnTo>
                    <a:pt x="17813" y="464"/>
                  </a:lnTo>
                  <a:lnTo>
                    <a:pt x="17789" y="293"/>
                  </a:lnTo>
                  <a:lnTo>
                    <a:pt x="17767" y="138"/>
                  </a:lnTo>
                  <a:lnTo>
                    <a:pt x="17396" y="0"/>
                  </a:lnTo>
                  <a:lnTo>
                    <a:pt x="17321" y="138"/>
                  </a:lnTo>
                  <a:lnTo>
                    <a:pt x="17237" y="293"/>
                  </a:lnTo>
                  <a:lnTo>
                    <a:pt x="17144" y="464"/>
                  </a:lnTo>
                  <a:lnTo>
                    <a:pt x="17042" y="651"/>
                  </a:lnTo>
                  <a:lnTo>
                    <a:pt x="16942" y="851"/>
                  </a:lnTo>
                  <a:lnTo>
                    <a:pt x="16835" y="1060"/>
                  </a:lnTo>
                  <a:lnTo>
                    <a:pt x="16722" y="1279"/>
                  </a:lnTo>
                  <a:lnTo>
                    <a:pt x="16603" y="1508"/>
                  </a:lnTo>
                  <a:lnTo>
                    <a:pt x="16478" y="1747"/>
                  </a:lnTo>
                  <a:lnTo>
                    <a:pt x="16346" y="1995"/>
                  </a:lnTo>
                  <a:lnTo>
                    <a:pt x="16209" y="2253"/>
                  </a:lnTo>
                  <a:lnTo>
                    <a:pt x="16065" y="2521"/>
                  </a:lnTo>
                  <a:lnTo>
                    <a:pt x="15915" y="2798"/>
                  </a:lnTo>
                  <a:lnTo>
                    <a:pt x="15758" y="3086"/>
                  </a:lnTo>
                  <a:lnTo>
                    <a:pt x="15597" y="3373"/>
                  </a:lnTo>
                  <a:lnTo>
                    <a:pt x="15433" y="3667"/>
                  </a:lnTo>
                  <a:lnTo>
                    <a:pt x="15264" y="3968"/>
                  </a:lnTo>
                  <a:lnTo>
                    <a:pt x="15093" y="4276"/>
                  </a:lnTo>
                  <a:lnTo>
                    <a:pt x="14917" y="4591"/>
                  </a:lnTo>
                  <a:lnTo>
                    <a:pt x="14738" y="4913"/>
                  </a:lnTo>
                  <a:lnTo>
                    <a:pt x="14556" y="5242"/>
                  </a:lnTo>
                  <a:lnTo>
                    <a:pt x="14370" y="5579"/>
                  </a:lnTo>
                  <a:lnTo>
                    <a:pt x="14181" y="5922"/>
                  </a:lnTo>
                  <a:lnTo>
                    <a:pt x="13988" y="6273"/>
                  </a:lnTo>
                  <a:lnTo>
                    <a:pt x="13792" y="6619"/>
                  </a:lnTo>
                  <a:lnTo>
                    <a:pt x="13595" y="6965"/>
                  </a:lnTo>
                  <a:lnTo>
                    <a:pt x="13395" y="7313"/>
                  </a:lnTo>
                  <a:lnTo>
                    <a:pt x="13194" y="7661"/>
                  </a:lnTo>
                  <a:lnTo>
                    <a:pt x="12992" y="8010"/>
                  </a:lnTo>
                  <a:lnTo>
                    <a:pt x="12787" y="8361"/>
                  </a:lnTo>
                  <a:lnTo>
                    <a:pt x="12581" y="8712"/>
                  </a:lnTo>
                  <a:lnTo>
                    <a:pt x="12373" y="9063"/>
                  </a:lnTo>
                  <a:lnTo>
                    <a:pt x="12163" y="9416"/>
                  </a:lnTo>
                  <a:lnTo>
                    <a:pt x="11951" y="9770"/>
                  </a:lnTo>
                  <a:lnTo>
                    <a:pt x="0" y="30664"/>
                  </a:lnTo>
                  <a:lnTo>
                    <a:pt x="23328" y="306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674605" y="3444513"/>
              <a:ext cx="58520" cy="62371"/>
            </a:xfrm>
            <a:custGeom>
              <a:avLst/>
              <a:pathLst>
                <a:path w="58520" h="62371">
                  <a:moveTo>
                    <a:pt x="0" y="62371"/>
                  </a:moveTo>
                  <a:lnTo>
                    <a:pt x="12084" y="0"/>
                  </a:lnTo>
                  <a:lnTo>
                    <a:pt x="58520" y="0"/>
                  </a:lnTo>
                  <a:lnTo>
                    <a:pt x="57192" y="6905"/>
                  </a:lnTo>
                  <a:lnTo>
                    <a:pt x="19211" y="6905"/>
                  </a:lnTo>
                  <a:lnTo>
                    <a:pt x="15316" y="26913"/>
                  </a:lnTo>
                  <a:lnTo>
                    <a:pt x="50640" y="26913"/>
                  </a:lnTo>
                  <a:lnTo>
                    <a:pt x="49312" y="33730"/>
                  </a:lnTo>
                  <a:lnTo>
                    <a:pt x="13988" y="33730"/>
                  </a:lnTo>
                  <a:lnTo>
                    <a:pt x="9782" y="55465"/>
                  </a:lnTo>
                  <a:lnTo>
                    <a:pt x="49578" y="55465"/>
                  </a:lnTo>
                  <a:lnTo>
                    <a:pt x="4825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735073" y="3444513"/>
              <a:ext cx="59892" cy="62371"/>
            </a:xfrm>
            <a:custGeom>
              <a:avLst/>
              <a:pathLst>
                <a:path w="59892" h="62371">
                  <a:moveTo>
                    <a:pt x="43735" y="62371"/>
                  </a:moveTo>
                  <a:lnTo>
                    <a:pt x="32978" y="36475"/>
                  </a:lnTo>
                  <a:lnTo>
                    <a:pt x="13456" y="3647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39175" y="0"/>
                  </a:lnTo>
                  <a:lnTo>
                    <a:pt x="40088" y="11"/>
                  </a:lnTo>
                  <a:lnTo>
                    <a:pt x="40985" y="46"/>
                  </a:lnTo>
                  <a:lnTo>
                    <a:pt x="41866" y="103"/>
                  </a:lnTo>
                  <a:lnTo>
                    <a:pt x="42731" y="184"/>
                  </a:lnTo>
                  <a:lnTo>
                    <a:pt x="43580" y="287"/>
                  </a:lnTo>
                  <a:lnTo>
                    <a:pt x="44413" y="414"/>
                  </a:lnTo>
                  <a:lnTo>
                    <a:pt x="45230" y="563"/>
                  </a:lnTo>
                  <a:lnTo>
                    <a:pt x="46031" y="736"/>
                  </a:lnTo>
                  <a:lnTo>
                    <a:pt x="46816" y="932"/>
                  </a:lnTo>
                  <a:lnTo>
                    <a:pt x="47586" y="1150"/>
                  </a:lnTo>
                  <a:lnTo>
                    <a:pt x="48336" y="1382"/>
                  </a:lnTo>
                  <a:lnTo>
                    <a:pt x="49064" y="1634"/>
                  </a:lnTo>
                  <a:lnTo>
                    <a:pt x="49770" y="1906"/>
                  </a:lnTo>
                  <a:lnTo>
                    <a:pt x="50454" y="2199"/>
                  </a:lnTo>
                  <a:lnTo>
                    <a:pt x="51116" y="2512"/>
                  </a:lnTo>
                  <a:lnTo>
                    <a:pt x="51756" y="2845"/>
                  </a:lnTo>
                  <a:lnTo>
                    <a:pt x="52373" y="3199"/>
                  </a:lnTo>
                  <a:lnTo>
                    <a:pt x="52969" y="3573"/>
                  </a:lnTo>
                  <a:lnTo>
                    <a:pt x="53542" y="3967"/>
                  </a:lnTo>
                  <a:lnTo>
                    <a:pt x="54093" y="4382"/>
                  </a:lnTo>
                  <a:lnTo>
                    <a:pt x="54630" y="4816"/>
                  </a:lnTo>
                  <a:lnTo>
                    <a:pt x="55141" y="5269"/>
                  </a:lnTo>
                  <a:lnTo>
                    <a:pt x="55628" y="5740"/>
                  </a:lnTo>
                  <a:lnTo>
                    <a:pt x="56090" y="6230"/>
                  </a:lnTo>
                  <a:lnTo>
                    <a:pt x="56528" y="6739"/>
                  </a:lnTo>
                  <a:lnTo>
                    <a:pt x="56940" y="7266"/>
                  </a:lnTo>
                  <a:lnTo>
                    <a:pt x="57328" y="7812"/>
                  </a:lnTo>
                  <a:lnTo>
                    <a:pt x="57691" y="8376"/>
                  </a:lnTo>
                  <a:lnTo>
                    <a:pt x="58029" y="8959"/>
                  </a:lnTo>
                  <a:lnTo>
                    <a:pt x="58343" y="9561"/>
                  </a:lnTo>
                  <a:lnTo>
                    <a:pt x="58637" y="10171"/>
                  </a:lnTo>
                  <a:lnTo>
                    <a:pt x="58900" y="10797"/>
                  </a:lnTo>
                  <a:lnTo>
                    <a:pt x="59133" y="11439"/>
                  </a:lnTo>
                  <a:lnTo>
                    <a:pt x="59334" y="12097"/>
                  </a:lnTo>
                  <a:lnTo>
                    <a:pt x="59505" y="12770"/>
                  </a:lnTo>
                  <a:lnTo>
                    <a:pt x="59644" y="13460"/>
                  </a:lnTo>
                  <a:lnTo>
                    <a:pt x="59752" y="14166"/>
                  </a:lnTo>
                  <a:lnTo>
                    <a:pt x="59830" y="14887"/>
                  </a:lnTo>
                  <a:lnTo>
                    <a:pt x="59876" y="15625"/>
                  </a:lnTo>
                  <a:lnTo>
                    <a:pt x="59892" y="16378"/>
                  </a:lnTo>
                  <a:lnTo>
                    <a:pt x="59844" y="18008"/>
                  </a:lnTo>
                  <a:lnTo>
                    <a:pt x="59701" y="19569"/>
                  </a:lnTo>
                  <a:lnTo>
                    <a:pt x="59462" y="21061"/>
                  </a:lnTo>
                  <a:lnTo>
                    <a:pt x="59127" y="22483"/>
                  </a:lnTo>
                  <a:lnTo>
                    <a:pt x="58697" y="23837"/>
                  </a:lnTo>
                  <a:lnTo>
                    <a:pt x="58171" y="25122"/>
                  </a:lnTo>
                  <a:lnTo>
                    <a:pt x="57549" y="26337"/>
                  </a:lnTo>
                  <a:lnTo>
                    <a:pt x="56832" y="27484"/>
                  </a:lnTo>
                  <a:lnTo>
                    <a:pt x="56019" y="28561"/>
                  </a:lnTo>
                  <a:lnTo>
                    <a:pt x="55111" y="29569"/>
                  </a:lnTo>
                  <a:lnTo>
                    <a:pt x="54109" y="30507"/>
                  </a:lnTo>
                  <a:lnTo>
                    <a:pt x="53016" y="31374"/>
                  </a:lnTo>
                  <a:lnTo>
                    <a:pt x="51832" y="32168"/>
                  </a:lnTo>
                  <a:lnTo>
                    <a:pt x="50557" y="32891"/>
                  </a:lnTo>
                  <a:lnTo>
                    <a:pt x="49191" y="33542"/>
                  </a:lnTo>
                  <a:lnTo>
                    <a:pt x="47733" y="34122"/>
                  </a:lnTo>
                  <a:lnTo>
                    <a:pt x="46184" y="34630"/>
                  </a:lnTo>
                  <a:lnTo>
                    <a:pt x="44544" y="35066"/>
                  </a:lnTo>
                  <a:lnTo>
                    <a:pt x="42813" y="35430"/>
                  </a:lnTo>
                  <a:lnTo>
                    <a:pt x="40990" y="35722"/>
                  </a:lnTo>
                  <a:lnTo>
                    <a:pt x="5285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749858" y="3451285"/>
              <a:ext cx="36519" cy="23018"/>
            </a:xfrm>
            <a:custGeom>
              <a:avLst/>
              <a:pathLst>
                <a:path w="36519" h="23018">
                  <a:moveTo>
                    <a:pt x="20362" y="23018"/>
                  </a:moveTo>
                  <a:lnTo>
                    <a:pt x="21925" y="22985"/>
                  </a:lnTo>
                  <a:lnTo>
                    <a:pt x="23409" y="22885"/>
                  </a:lnTo>
                  <a:lnTo>
                    <a:pt x="24815" y="22719"/>
                  </a:lnTo>
                  <a:lnTo>
                    <a:pt x="26141" y="22487"/>
                  </a:lnTo>
                  <a:lnTo>
                    <a:pt x="27389" y="22188"/>
                  </a:lnTo>
                  <a:lnTo>
                    <a:pt x="28558" y="21823"/>
                  </a:lnTo>
                  <a:lnTo>
                    <a:pt x="29649" y="21391"/>
                  </a:lnTo>
                  <a:lnTo>
                    <a:pt x="30660" y="20893"/>
                  </a:lnTo>
                  <a:lnTo>
                    <a:pt x="31593" y="20329"/>
                  </a:lnTo>
                  <a:lnTo>
                    <a:pt x="32447" y="19698"/>
                  </a:lnTo>
                  <a:lnTo>
                    <a:pt x="33221" y="18998"/>
                  </a:lnTo>
                  <a:lnTo>
                    <a:pt x="33913" y="18244"/>
                  </a:lnTo>
                  <a:lnTo>
                    <a:pt x="34524" y="17436"/>
                  </a:lnTo>
                  <a:lnTo>
                    <a:pt x="35053" y="16575"/>
                  </a:lnTo>
                  <a:lnTo>
                    <a:pt x="35501" y="15659"/>
                  </a:lnTo>
                  <a:lnTo>
                    <a:pt x="35868" y="14689"/>
                  </a:lnTo>
                  <a:lnTo>
                    <a:pt x="36153" y="13665"/>
                  </a:lnTo>
                  <a:lnTo>
                    <a:pt x="36356" y="12587"/>
                  </a:lnTo>
                  <a:lnTo>
                    <a:pt x="36479" y="11455"/>
                  </a:lnTo>
                  <a:lnTo>
                    <a:pt x="36519" y="10269"/>
                  </a:lnTo>
                  <a:lnTo>
                    <a:pt x="36486" y="9301"/>
                  </a:lnTo>
                  <a:lnTo>
                    <a:pt x="36386" y="8378"/>
                  </a:lnTo>
                  <a:lnTo>
                    <a:pt x="36220" y="7502"/>
                  </a:lnTo>
                  <a:lnTo>
                    <a:pt x="35988" y="6671"/>
                  </a:lnTo>
                  <a:lnTo>
                    <a:pt x="35689" y="5887"/>
                  </a:lnTo>
                  <a:lnTo>
                    <a:pt x="35324" y="5149"/>
                  </a:lnTo>
                  <a:lnTo>
                    <a:pt x="34892" y="4456"/>
                  </a:lnTo>
                  <a:lnTo>
                    <a:pt x="34394" y="3810"/>
                  </a:lnTo>
                  <a:lnTo>
                    <a:pt x="33830" y="3210"/>
                  </a:lnTo>
                  <a:lnTo>
                    <a:pt x="33199" y="2655"/>
                  </a:lnTo>
                  <a:lnTo>
                    <a:pt x="32511" y="2151"/>
                  </a:lnTo>
                  <a:lnTo>
                    <a:pt x="31758" y="1699"/>
                  </a:lnTo>
                  <a:lnTo>
                    <a:pt x="30939" y="1301"/>
                  </a:lnTo>
                  <a:lnTo>
                    <a:pt x="30055" y="956"/>
                  </a:lnTo>
                  <a:lnTo>
                    <a:pt x="29105" y="663"/>
                  </a:lnTo>
                  <a:lnTo>
                    <a:pt x="28089" y="424"/>
                  </a:lnTo>
                  <a:lnTo>
                    <a:pt x="27008" y="239"/>
                  </a:lnTo>
                  <a:lnTo>
                    <a:pt x="25862" y="106"/>
                  </a:lnTo>
                  <a:lnTo>
                    <a:pt x="24650" y="26"/>
                  </a:lnTo>
                  <a:lnTo>
                    <a:pt x="23372" y="0"/>
                  </a:lnTo>
                  <a:lnTo>
                    <a:pt x="4470" y="0"/>
                  </a:lnTo>
                  <a:lnTo>
                    <a:pt x="0" y="230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793284" y="3444513"/>
              <a:ext cx="60069" cy="62371"/>
            </a:xfrm>
            <a:custGeom>
              <a:avLst/>
              <a:pathLst>
                <a:path w="60069" h="62371">
                  <a:moveTo>
                    <a:pt x="51437" y="62371"/>
                  </a:moveTo>
                  <a:lnTo>
                    <a:pt x="48117" y="44133"/>
                  </a:lnTo>
                  <a:lnTo>
                    <a:pt x="19831" y="44133"/>
                  </a:lnTo>
                  <a:lnTo>
                    <a:pt x="9207" y="62371"/>
                  </a:lnTo>
                  <a:lnTo>
                    <a:pt x="0" y="62371"/>
                  </a:lnTo>
                  <a:lnTo>
                    <a:pt x="37537" y="0"/>
                  </a:lnTo>
                  <a:lnTo>
                    <a:pt x="47143" y="0"/>
                  </a:lnTo>
                  <a:lnTo>
                    <a:pt x="60069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816833" y="3451386"/>
              <a:ext cx="23328" cy="30664"/>
            </a:xfrm>
            <a:custGeom>
              <a:avLst/>
              <a:pathLst>
                <a:path w="23328" h="30664">
                  <a:moveTo>
                    <a:pt x="19477" y="9726"/>
                  </a:moveTo>
                  <a:lnTo>
                    <a:pt x="19406" y="9364"/>
                  </a:lnTo>
                  <a:lnTo>
                    <a:pt x="19335" y="9003"/>
                  </a:lnTo>
                  <a:lnTo>
                    <a:pt x="19264" y="8645"/>
                  </a:lnTo>
                  <a:lnTo>
                    <a:pt x="19193" y="8288"/>
                  </a:lnTo>
                  <a:lnTo>
                    <a:pt x="19123" y="7933"/>
                  </a:lnTo>
                  <a:lnTo>
                    <a:pt x="19052" y="7580"/>
                  </a:lnTo>
                  <a:lnTo>
                    <a:pt x="18981" y="7228"/>
                  </a:lnTo>
                  <a:lnTo>
                    <a:pt x="18910" y="6878"/>
                  </a:lnTo>
                  <a:lnTo>
                    <a:pt x="18839" y="6531"/>
                  </a:lnTo>
                  <a:lnTo>
                    <a:pt x="18768" y="6184"/>
                  </a:lnTo>
                  <a:lnTo>
                    <a:pt x="18707" y="5842"/>
                  </a:lnTo>
                  <a:lnTo>
                    <a:pt x="18648" y="5506"/>
                  </a:lnTo>
                  <a:lnTo>
                    <a:pt x="18590" y="5176"/>
                  </a:lnTo>
                  <a:lnTo>
                    <a:pt x="18535" y="4853"/>
                  </a:lnTo>
                  <a:lnTo>
                    <a:pt x="18481" y="4535"/>
                  </a:lnTo>
                  <a:lnTo>
                    <a:pt x="18428" y="4224"/>
                  </a:lnTo>
                  <a:lnTo>
                    <a:pt x="18378" y="3919"/>
                  </a:lnTo>
                  <a:lnTo>
                    <a:pt x="18329" y="3620"/>
                  </a:lnTo>
                  <a:lnTo>
                    <a:pt x="18282" y="3328"/>
                  </a:lnTo>
                  <a:lnTo>
                    <a:pt x="18237" y="3041"/>
                  </a:lnTo>
                  <a:lnTo>
                    <a:pt x="18193" y="2755"/>
                  </a:lnTo>
                  <a:lnTo>
                    <a:pt x="18150" y="2478"/>
                  </a:lnTo>
                  <a:lnTo>
                    <a:pt x="18108" y="2213"/>
                  </a:lnTo>
                  <a:lnTo>
                    <a:pt x="18067" y="1958"/>
                  </a:lnTo>
                  <a:lnTo>
                    <a:pt x="18027" y="1713"/>
                  </a:lnTo>
                  <a:lnTo>
                    <a:pt x="17988" y="1480"/>
                  </a:lnTo>
                  <a:lnTo>
                    <a:pt x="17949" y="1257"/>
                  </a:lnTo>
                  <a:lnTo>
                    <a:pt x="17911" y="1044"/>
                  </a:lnTo>
                  <a:lnTo>
                    <a:pt x="17875" y="842"/>
                  </a:lnTo>
                  <a:lnTo>
                    <a:pt x="17839" y="651"/>
                  </a:lnTo>
                  <a:lnTo>
                    <a:pt x="17813" y="464"/>
                  </a:lnTo>
                  <a:lnTo>
                    <a:pt x="17789" y="293"/>
                  </a:lnTo>
                  <a:lnTo>
                    <a:pt x="17767" y="138"/>
                  </a:lnTo>
                  <a:lnTo>
                    <a:pt x="17396" y="0"/>
                  </a:lnTo>
                  <a:lnTo>
                    <a:pt x="17321" y="138"/>
                  </a:lnTo>
                  <a:lnTo>
                    <a:pt x="17237" y="293"/>
                  </a:lnTo>
                  <a:lnTo>
                    <a:pt x="17144" y="464"/>
                  </a:lnTo>
                  <a:lnTo>
                    <a:pt x="17042" y="651"/>
                  </a:lnTo>
                  <a:lnTo>
                    <a:pt x="16942" y="851"/>
                  </a:lnTo>
                  <a:lnTo>
                    <a:pt x="16835" y="1060"/>
                  </a:lnTo>
                  <a:lnTo>
                    <a:pt x="16722" y="1279"/>
                  </a:lnTo>
                  <a:lnTo>
                    <a:pt x="16603" y="1508"/>
                  </a:lnTo>
                  <a:lnTo>
                    <a:pt x="16478" y="1747"/>
                  </a:lnTo>
                  <a:lnTo>
                    <a:pt x="16346" y="1995"/>
                  </a:lnTo>
                  <a:lnTo>
                    <a:pt x="16209" y="2253"/>
                  </a:lnTo>
                  <a:lnTo>
                    <a:pt x="16065" y="2521"/>
                  </a:lnTo>
                  <a:lnTo>
                    <a:pt x="15915" y="2798"/>
                  </a:lnTo>
                  <a:lnTo>
                    <a:pt x="15758" y="3086"/>
                  </a:lnTo>
                  <a:lnTo>
                    <a:pt x="15597" y="3373"/>
                  </a:lnTo>
                  <a:lnTo>
                    <a:pt x="15433" y="3667"/>
                  </a:lnTo>
                  <a:lnTo>
                    <a:pt x="15264" y="3968"/>
                  </a:lnTo>
                  <a:lnTo>
                    <a:pt x="15093" y="4276"/>
                  </a:lnTo>
                  <a:lnTo>
                    <a:pt x="14917" y="4591"/>
                  </a:lnTo>
                  <a:lnTo>
                    <a:pt x="14738" y="4913"/>
                  </a:lnTo>
                  <a:lnTo>
                    <a:pt x="14556" y="5242"/>
                  </a:lnTo>
                  <a:lnTo>
                    <a:pt x="14370" y="5579"/>
                  </a:lnTo>
                  <a:lnTo>
                    <a:pt x="14181" y="5922"/>
                  </a:lnTo>
                  <a:lnTo>
                    <a:pt x="13988" y="6273"/>
                  </a:lnTo>
                  <a:lnTo>
                    <a:pt x="13792" y="6619"/>
                  </a:lnTo>
                  <a:lnTo>
                    <a:pt x="13595" y="6965"/>
                  </a:lnTo>
                  <a:lnTo>
                    <a:pt x="13395" y="7313"/>
                  </a:lnTo>
                  <a:lnTo>
                    <a:pt x="13194" y="7661"/>
                  </a:lnTo>
                  <a:lnTo>
                    <a:pt x="12992" y="8010"/>
                  </a:lnTo>
                  <a:lnTo>
                    <a:pt x="12787" y="8361"/>
                  </a:lnTo>
                  <a:lnTo>
                    <a:pt x="12581" y="8712"/>
                  </a:lnTo>
                  <a:lnTo>
                    <a:pt x="12373" y="9063"/>
                  </a:lnTo>
                  <a:lnTo>
                    <a:pt x="12163" y="9416"/>
                  </a:lnTo>
                  <a:lnTo>
                    <a:pt x="11951" y="9770"/>
                  </a:lnTo>
                  <a:lnTo>
                    <a:pt x="0" y="30664"/>
                  </a:lnTo>
                  <a:lnTo>
                    <a:pt x="23328" y="306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588159" y="4292344"/>
              <a:ext cx="44435" cy="67104"/>
            </a:xfrm>
            <a:custGeom>
              <a:avLst/>
              <a:pathLst>
                <a:path w="44435" h="67104">
                  <a:moveTo>
                    <a:pt x="0" y="67104"/>
                  </a:moveTo>
                  <a:lnTo>
                    <a:pt x="13001" y="0"/>
                  </a:lnTo>
                  <a:lnTo>
                    <a:pt x="22098" y="0"/>
                  </a:lnTo>
                  <a:lnTo>
                    <a:pt x="10525" y="59675"/>
                  </a:lnTo>
                  <a:lnTo>
                    <a:pt x="44435" y="59675"/>
                  </a:lnTo>
                  <a:lnTo>
                    <a:pt x="43006" y="67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642405" y="4292344"/>
              <a:ext cx="62961" cy="67104"/>
            </a:xfrm>
            <a:custGeom>
              <a:avLst/>
              <a:pathLst>
                <a:path w="62961" h="67104">
                  <a:moveTo>
                    <a:pt x="0" y="67104"/>
                  </a:moveTo>
                  <a:lnTo>
                    <a:pt x="13001" y="0"/>
                  </a:lnTo>
                  <a:lnTo>
                    <a:pt x="62961" y="0"/>
                  </a:lnTo>
                  <a:lnTo>
                    <a:pt x="61532" y="7429"/>
                  </a:lnTo>
                  <a:lnTo>
                    <a:pt x="20669" y="7429"/>
                  </a:lnTo>
                  <a:lnTo>
                    <a:pt x="16478" y="28956"/>
                  </a:lnTo>
                  <a:lnTo>
                    <a:pt x="54484" y="28956"/>
                  </a:lnTo>
                  <a:lnTo>
                    <a:pt x="53055" y="36290"/>
                  </a:lnTo>
                  <a:lnTo>
                    <a:pt x="15049" y="36290"/>
                  </a:lnTo>
                  <a:lnTo>
                    <a:pt x="10525" y="59675"/>
                  </a:lnTo>
                  <a:lnTo>
                    <a:pt x="53341" y="59675"/>
                  </a:lnTo>
                  <a:lnTo>
                    <a:pt x="51912" y="67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711748" y="4292344"/>
              <a:ext cx="63628" cy="68057"/>
            </a:xfrm>
            <a:custGeom>
              <a:avLst/>
              <a:pathLst>
                <a:path w="63628" h="68057">
                  <a:moveTo>
                    <a:pt x="23860" y="68057"/>
                  </a:moveTo>
                  <a:lnTo>
                    <a:pt x="22875" y="68044"/>
                  </a:lnTo>
                  <a:lnTo>
                    <a:pt x="21902" y="68006"/>
                  </a:lnTo>
                  <a:lnTo>
                    <a:pt x="20940" y="67941"/>
                  </a:lnTo>
                  <a:lnTo>
                    <a:pt x="19989" y="67851"/>
                  </a:lnTo>
                  <a:lnTo>
                    <a:pt x="19050" y="67736"/>
                  </a:lnTo>
                  <a:lnTo>
                    <a:pt x="18122" y="67594"/>
                  </a:lnTo>
                  <a:lnTo>
                    <a:pt x="17206" y="67427"/>
                  </a:lnTo>
                  <a:lnTo>
                    <a:pt x="16301" y="67234"/>
                  </a:lnTo>
                  <a:lnTo>
                    <a:pt x="15407" y="67015"/>
                  </a:lnTo>
                  <a:lnTo>
                    <a:pt x="14525" y="66771"/>
                  </a:lnTo>
                  <a:lnTo>
                    <a:pt x="13670" y="66500"/>
                  </a:lnTo>
                  <a:lnTo>
                    <a:pt x="12836" y="66202"/>
                  </a:lnTo>
                  <a:lnTo>
                    <a:pt x="12024" y="65875"/>
                  </a:lnTo>
                  <a:lnTo>
                    <a:pt x="11234" y="65521"/>
                  </a:lnTo>
                  <a:lnTo>
                    <a:pt x="10465" y="65140"/>
                  </a:lnTo>
                  <a:lnTo>
                    <a:pt x="9719" y="64731"/>
                  </a:lnTo>
                  <a:lnTo>
                    <a:pt x="8995" y="64294"/>
                  </a:lnTo>
                  <a:lnTo>
                    <a:pt x="8292" y="63830"/>
                  </a:lnTo>
                  <a:lnTo>
                    <a:pt x="7612" y="63338"/>
                  </a:lnTo>
                  <a:lnTo>
                    <a:pt x="6953" y="62818"/>
                  </a:lnTo>
                  <a:lnTo>
                    <a:pt x="6319" y="62271"/>
                  </a:lnTo>
                  <a:lnTo>
                    <a:pt x="5713" y="61696"/>
                  </a:lnTo>
                  <a:lnTo>
                    <a:pt x="5134" y="61094"/>
                  </a:lnTo>
                  <a:lnTo>
                    <a:pt x="4583" y="60464"/>
                  </a:lnTo>
                  <a:lnTo>
                    <a:pt x="4060" y="59806"/>
                  </a:lnTo>
                  <a:lnTo>
                    <a:pt x="3564" y="59120"/>
                  </a:lnTo>
                  <a:lnTo>
                    <a:pt x="3096" y="58408"/>
                  </a:lnTo>
                  <a:lnTo>
                    <a:pt x="2655" y="57667"/>
                  </a:lnTo>
                  <a:lnTo>
                    <a:pt x="2242" y="56899"/>
                  </a:lnTo>
                  <a:lnTo>
                    <a:pt x="1857" y="56103"/>
                  </a:lnTo>
                  <a:lnTo>
                    <a:pt x="1504" y="55279"/>
                  </a:lnTo>
                  <a:lnTo>
                    <a:pt x="1188" y="54426"/>
                  </a:lnTo>
                  <a:lnTo>
                    <a:pt x="910" y="53545"/>
                  </a:lnTo>
                  <a:lnTo>
                    <a:pt x="668" y="52636"/>
                  </a:lnTo>
                  <a:lnTo>
                    <a:pt x="464" y="51697"/>
                  </a:lnTo>
                  <a:lnTo>
                    <a:pt x="297" y="50731"/>
                  </a:lnTo>
                  <a:lnTo>
                    <a:pt x="167" y="49735"/>
                  </a:lnTo>
                  <a:lnTo>
                    <a:pt x="74" y="48711"/>
                  </a:lnTo>
                  <a:lnTo>
                    <a:pt x="18" y="47659"/>
                  </a:lnTo>
                  <a:lnTo>
                    <a:pt x="0" y="46578"/>
                  </a:lnTo>
                  <a:lnTo>
                    <a:pt x="0" y="46375"/>
                  </a:lnTo>
                  <a:lnTo>
                    <a:pt x="3" y="46166"/>
                  </a:lnTo>
                  <a:lnTo>
                    <a:pt x="8" y="45952"/>
                  </a:lnTo>
                  <a:lnTo>
                    <a:pt x="15" y="45732"/>
                  </a:lnTo>
                  <a:lnTo>
                    <a:pt x="23" y="45506"/>
                  </a:lnTo>
                  <a:lnTo>
                    <a:pt x="34" y="45275"/>
                  </a:lnTo>
                  <a:lnTo>
                    <a:pt x="46" y="45037"/>
                  </a:lnTo>
                  <a:lnTo>
                    <a:pt x="60" y="44795"/>
                  </a:lnTo>
                  <a:lnTo>
                    <a:pt x="77" y="44546"/>
                  </a:lnTo>
                  <a:lnTo>
                    <a:pt x="95" y="44292"/>
                  </a:lnTo>
                  <a:lnTo>
                    <a:pt x="114" y="44025"/>
                  </a:lnTo>
                  <a:lnTo>
                    <a:pt x="135" y="43758"/>
                  </a:lnTo>
                  <a:lnTo>
                    <a:pt x="156" y="43492"/>
                  </a:lnTo>
                  <a:lnTo>
                    <a:pt x="179" y="43225"/>
                  </a:lnTo>
                  <a:lnTo>
                    <a:pt x="202" y="42958"/>
                  </a:lnTo>
                  <a:lnTo>
                    <a:pt x="226" y="42691"/>
                  </a:lnTo>
                  <a:lnTo>
                    <a:pt x="251" y="42425"/>
                  </a:lnTo>
                  <a:lnTo>
                    <a:pt x="278" y="42158"/>
                  </a:lnTo>
                  <a:lnTo>
                    <a:pt x="305" y="41891"/>
                  </a:lnTo>
                  <a:lnTo>
                    <a:pt x="333" y="41625"/>
                  </a:lnTo>
                  <a:lnTo>
                    <a:pt x="371" y="41359"/>
                  </a:lnTo>
                  <a:lnTo>
                    <a:pt x="409" y="41095"/>
                  </a:lnTo>
                  <a:lnTo>
                    <a:pt x="447" y="40833"/>
                  </a:lnTo>
                  <a:lnTo>
                    <a:pt x="485" y="40573"/>
                  </a:lnTo>
                  <a:lnTo>
                    <a:pt x="523" y="40315"/>
                  </a:lnTo>
                  <a:lnTo>
                    <a:pt x="561" y="40059"/>
                  </a:lnTo>
                  <a:lnTo>
                    <a:pt x="600" y="39804"/>
                  </a:lnTo>
                  <a:lnTo>
                    <a:pt x="638" y="39552"/>
                  </a:lnTo>
                  <a:lnTo>
                    <a:pt x="676" y="39301"/>
                  </a:lnTo>
                  <a:lnTo>
                    <a:pt x="714" y="39053"/>
                  </a:lnTo>
                  <a:lnTo>
                    <a:pt x="752" y="38799"/>
                  </a:lnTo>
                  <a:lnTo>
                    <a:pt x="790" y="38554"/>
                  </a:lnTo>
                  <a:lnTo>
                    <a:pt x="828" y="38316"/>
                  </a:lnTo>
                  <a:lnTo>
                    <a:pt x="866" y="38085"/>
                  </a:lnTo>
                  <a:lnTo>
                    <a:pt x="904" y="37862"/>
                  </a:lnTo>
                  <a:lnTo>
                    <a:pt x="942" y="37647"/>
                  </a:lnTo>
                  <a:lnTo>
                    <a:pt x="981" y="37439"/>
                  </a:lnTo>
                  <a:lnTo>
                    <a:pt x="1019" y="37239"/>
                  </a:lnTo>
                  <a:lnTo>
                    <a:pt x="1057" y="37047"/>
                  </a:lnTo>
                  <a:lnTo>
                    <a:pt x="1095" y="36862"/>
                  </a:lnTo>
                  <a:lnTo>
                    <a:pt x="8239" y="0"/>
                  </a:lnTo>
                  <a:lnTo>
                    <a:pt x="17335" y="0"/>
                  </a:lnTo>
                  <a:lnTo>
                    <a:pt x="9620" y="40148"/>
                  </a:lnTo>
                  <a:lnTo>
                    <a:pt x="9554" y="40493"/>
                  </a:lnTo>
                  <a:lnTo>
                    <a:pt x="9490" y="40840"/>
                  </a:lnTo>
                  <a:lnTo>
                    <a:pt x="9428" y="41190"/>
                  </a:lnTo>
                  <a:lnTo>
                    <a:pt x="9368" y="41543"/>
                  </a:lnTo>
                  <a:lnTo>
                    <a:pt x="9310" y="41898"/>
                  </a:lnTo>
                  <a:lnTo>
                    <a:pt x="9254" y="42257"/>
                  </a:lnTo>
                  <a:lnTo>
                    <a:pt x="9200" y="42619"/>
                  </a:lnTo>
                  <a:lnTo>
                    <a:pt x="9147" y="42983"/>
                  </a:lnTo>
                  <a:lnTo>
                    <a:pt x="9097" y="43350"/>
                  </a:lnTo>
                  <a:lnTo>
                    <a:pt x="9048" y="43720"/>
                  </a:lnTo>
                  <a:lnTo>
                    <a:pt x="9003" y="44078"/>
                  </a:lnTo>
                  <a:lnTo>
                    <a:pt x="8963" y="44429"/>
                  </a:lnTo>
                  <a:lnTo>
                    <a:pt x="8927" y="44772"/>
                  </a:lnTo>
                  <a:lnTo>
                    <a:pt x="8896" y="45107"/>
                  </a:lnTo>
                  <a:lnTo>
                    <a:pt x="8870" y="45435"/>
                  </a:lnTo>
                  <a:lnTo>
                    <a:pt x="8848" y="45755"/>
                  </a:lnTo>
                  <a:lnTo>
                    <a:pt x="8832" y="46067"/>
                  </a:lnTo>
                  <a:lnTo>
                    <a:pt x="8820" y="46372"/>
                  </a:lnTo>
                  <a:lnTo>
                    <a:pt x="8813" y="46669"/>
                  </a:lnTo>
                  <a:lnTo>
                    <a:pt x="8810" y="46959"/>
                  </a:lnTo>
                  <a:lnTo>
                    <a:pt x="8822" y="47654"/>
                  </a:lnTo>
                  <a:lnTo>
                    <a:pt x="8858" y="48330"/>
                  </a:lnTo>
                  <a:lnTo>
                    <a:pt x="8917" y="48988"/>
                  </a:lnTo>
                  <a:lnTo>
                    <a:pt x="9001" y="49626"/>
                  </a:lnTo>
                  <a:lnTo>
                    <a:pt x="9108" y="50245"/>
                  </a:lnTo>
                  <a:lnTo>
                    <a:pt x="9239" y="50845"/>
                  </a:lnTo>
                  <a:lnTo>
                    <a:pt x="9394" y="51426"/>
                  </a:lnTo>
                  <a:lnTo>
                    <a:pt x="9572" y="51988"/>
                  </a:lnTo>
                  <a:lnTo>
                    <a:pt x="9775" y="52531"/>
                  </a:lnTo>
                  <a:lnTo>
                    <a:pt x="10001" y="53055"/>
                  </a:lnTo>
                  <a:lnTo>
                    <a:pt x="10248" y="53561"/>
                  </a:lnTo>
                  <a:lnTo>
                    <a:pt x="10513" y="54049"/>
                  </a:lnTo>
                  <a:lnTo>
                    <a:pt x="10797" y="54521"/>
                  </a:lnTo>
                  <a:lnTo>
                    <a:pt x="11098" y="54975"/>
                  </a:lnTo>
                  <a:lnTo>
                    <a:pt x="11418" y="55412"/>
                  </a:lnTo>
                  <a:lnTo>
                    <a:pt x="11755" y="55832"/>
                  </a:lnTo>
                  <a:lnTo>
                    <a:pt x="12111" y="56235"/>
                  </a:lnTo>
                  <a:lnTo>
                    <a:pt x="12485" y="56621"/>
                  </a:lnTo>
                  <a:lnTo>
                    <a:pt x="12877" y="56990"/>
                  </a:lnTo>
                  <a:lnTo>
                    <a:pt x="13287" y="57341"/>
                  </a:lnTo>
                  <a:lnTo>
                    <a:pt x="13714" y="57666"/>
                  </a:lnTo>
                  <a:lnTo>
                    <a:pt x="14158" y="57976"/>
                  </a:lnTo>
                  <a:lnTo>
                    <a:pt x="14617" y="58268"/>
                  </a:lnTo>
                  <a:lnTo>
                    <a:pt x="15093" y="58545"/>
                  </a:lnTo>
                  <a:lnTo>
                    <a:pt x="15585" y="58806"/>
                  </a:lnTo>
                  <a:lnTo>
                    <a:pt x="16093" y="59050"/>
                  </a:lnTo>
                  <a:lnTo>
                    <a:pt x="16618" y="59278"/>
                  </a:lnTo>
                  <a:lnTo>
                    <a:pt x="17158" y="59490"/>
                  </a:lnTo>
                  <a:lnTo>
                    <a:pt x="17715" y="59686"/>
                  </a:lnTo>
                  <a:lnTo>
                    <a:pt x="18288" y="59865"/>
                  </a:lnTo>
                  <a:lnTo>
                    <a:pt x="18874" y="60019"/>
                  </a:lnTo>
                  <a:lnTo>
                    <a:pt x="19471" y="60157"/>
                  </a:lnTo>
                  <a:lnTo>
                    <a:pt x="20078" y="60278"/>
                  </a:lnTo>
                  <a:lnTo>
                    <a:pt x="20696" y="60384"/>
                  </a:lnTo>
                  <a:lnTo>
                    <a:pt x="21324" y="60473"/>
                  </a:lnTo>
                  <a:lnTo>
                    <a:pt x="21963" y="60545"/>
                  </a:lnTo>
                  <a:lnTo>
                    <a:pt x="22612" y="60602"/>
                  </a:lnTo>
                  <a:lnTo>
                    <a:pt x="23271" y="60643"/>
                  </a:lnTo>
                  <a:lnTo>
                    <a:pt x="23942" y="60667"/>
                  </a:lnTo>
                  <a:lnTo>
                    <a:pt x="24622" y="60675"/>
                  </a:lnTo>
                  <a:lnTo>
                    <a:pt x="25445" y="60665"/>
                  </a:lnTo>
                  <a:lnTo>
                    <a:pt x="26255" y="60633"/>
                  </a:lnTo>
                  <a:lnTo>
                    <a:pt x="27052" y="60581"/>
                  </a:lnTo>
                  <a:lnTo>
                    <a:pt x="27838" y="60507"/>
                  </a:lnTo>
                  <a:lnTo>
                    <a:pt x="28611" y="60413"/>
                  </a:lnTo>
                  <a:lnTo>
                    <a:pt x="29371" y="60298"/>
                  </a:lnTo>
                  <a:lnTo>
                    <a:pt x="30120" y="60162"/>
                  </a:lnTo>
                  <a:lnTo>
                    <a:pt x="30855" y="60004"/>
                  </a:lnTo>
                  <a:lnTo>
                    <a:pt x="31579" y="59826"/>
                  </a:lnTo>
                  <a:lnTo>
                    <a:pt x="32290" y="59627"/>
                  </a:lnTo>
                  <a:lnTo>
                    <a:pt x="32997" y="59405"/>
                  </a:lnTo>
                  <a:lnTo>
                    <a:pt x="33688" y="59159"/>
                  </a:lnTo>
                  <a:lnTo>
                    <a:pt x="34364" y="58887"/>
                  </a:lnTo>
                  <a:lnTo>
                    <a:pt x="35026" y="58591"/>
                  </a:lnTo>
                  <a:lnTo>
                    <a:pt x="35671" y="58270"/>
                  </a:lnTo>
                  <a:lnTo>
                    <a:pt x="36302" y="57924"/>
                  </a:lnTo>
                  <a:lnTo>
                    <a:pt x="36917" y="57554"/>
                  </a:lnTo>
                  <a:lnTo>
                    <a:pt x="37517" y="57158"/>
                  </a:lnTo>
                  <a:lnTo>
                    <a:pt x="38102" y="56738"/>
                  </a:lnTo>
                  <a:lnTo>
                    <a:pt x="38672" y="56293"/>
                  </a:lnTo>
                  <a:lnTo>
                    <a:pt x="39235" y="55822"/>
                  </a:lnTo>
                  <a:lnTo>
                    <a:pt x="39781" y="55324"/>
                  </a:lnTo>
                  <a:lnTo>
                    <a:pt x="40309" y="54797"/>
                  </a:lnTo>
                  <a:lnTo>
                    <a:pt x="40821" y="54244"/>
                  </a:lnTo>
                  <a:lnTo>
                    <a:pt x="41315" y="53662"/>
                  </a:lnTo>
                  <a:lnTo>
                    <a:pt x="41792" y="53053"/>
                  </a:lnTo>
                  <a:lnTo>
                    <a:pt x="42252" y="52416"/>
                  </a:lnTo>
                  <a:lnTo>
                    <a:pt x="42695" y="51752"/>
                  </a:lnTo>
                  <a:lnTo>
                    <a:pt x="43121" y="51060"/>
                  </a:lnTo>
                  <a:lnTo>
                    <a:pt x="43530" y="50340"/>
                  </a:lnTo>
                  <a:lnTo>
                    <a:pt x="43929" y="49581"/>
                  </a:lnTo>
                  <a:lnTo>
                    <a:pt x="44307" y="48791"/>
                  </a:lnTo>
                  <a:lnTo>
                    <a:pt x="44664" y="47970"/>
                  </a:lnTo>
                  <a:lnTo>
                    <a:pt x="45000" y="47117"/>
                  </a:lnTo>
                  <a:lnTo>
                    <a:pt x="45316" y="46232"/>
                  </a:lnTo>
                  <a:lnTo>
                    <a:pt x="45610" y="45317"/>
                  </a:lnTo>
                  <a:lnTo>
                    <a:pt x="45883" y="44369"/>
                  </a:lnTo>
                  <a:lnTo>
                    <a:pt x="46136" y="43391"/>
                  </a:lnTo>
                  <a:lnTo>
                    <a:pt x="46367" y="42380"/>
                  </a:lnTo>
                  <a:lnTo>
                    <a:pt x="46578" y="41339"/>
                  </a:lnTo>
                  <a:lnTo>
                    <a:pt x="54579" y="0"/>
                  </a:lnTo>
                  <a:lnTo>
                    <a:pt x="63628" y="0"/>
                  </a:lnTo>
                  <a:lnTo>
                    <a:pt x="55531" y="41863"/>
                  </a:lnTo>
                  <a:lnTo>
                    <a:pt x="55250" y="43188"/>
                  </a:lnTo>
                  <a:lnTo>
                    <a:pt x="54941" y="44478"/>
                  </a:lnTo>
                  <a:lnTo>
                    <a:pt x="54603" y="45733"/>
                  </a:lnTo>
                  <a:lnTo>
                    <a:pt x="54236" y="46953"/>
                  </a:lnTo>
                  <a:lnTo>
                    <a:pt x="53841" y="48137"/>
                  </a:lnTo>
                  <a:lnTo>
                    <a:pt x="53417" y="49287"/>
                  </a:lnTo>
                  <a:lnTo>
                    <a:pt x="52964" y="50401"/>
                  </a:lnTo>
                  <a:lnTo>
                    <a:pt x="52483" y="51479"/>
                  </a:lnTo>
                  <a:lnTo>
                    <a:pt x="51974" y="52523"/>
                  </a:lnTo>
                  <a:lnTo>
                    <a:pt x="51436" y="53531"/>
                  </a:lnTo>
                  <a:lnTo>
                    <a:pt x="50879" y="54496"/>
                  </a:lnTo>
                  <a:lnTo>
                    <a:pt x="50296" y="55427"/>
                  </a:lnTo>
                  <a:lnTo>
                    <a:pt x="49687" y="56324"/>
                  </a:lnTo>
                  <a:lnTo>
                    <a:pt x="49050" y="57189"/>
                  </a:lnTo>
                  <a:lnTo>
                    <a:pt x="48387" y="58020"/>
                  </a:lnTo>
                  <a:lnTo>
                    <a:pt x="47698" y="58818"/>
                  </a:lnTo>
                  <a:lnTo>
                    <a:pt x="46982" y="59582"/>
                  </a:lnTo>
                  <a:lnTo>
                    <a:pt x="46239" y="60313"/>
                  </a:lnTo>
                  <a:lnTo>
                    <a:pt x="45469" y="61011"/>
                  </a:lnTo>
                  <a:lnTo>
                    <a:pt x="44673" y="61675"/>
                  </a:lnTo>
                  <a:lnTo>
                    <a:pt x="43851" y="62306"/>
                  </a:lnTo>
                  <a:lnTo>
                    <a:pt x="43006" y="62904"/>
                  </a:lnTo>
                  <a:lnTo>
                    <a:pt x="42137" y="63468"/>
                  </a:lnTo>
                  <a:lnTo>
                    <a:pt x="41244" y="63999"/>
                  </a:lnTo>
                  <a:lnTo>
                    <a:pt x="40327" y="64497"/>
                  </a:lnTo>
                  <a:lnTo>
                    <a:pt x="39386" y="64961"/>
                  </a:lnTo>
                  <a:lnTo>
                    <a:pt x="38422" y="65392"/>
                  </a:lnTo>
                  <a:lnTo>
                    <a:pt x="37434" y="65790"/>
                  </a:lnTo>
                  <a:lnTo>
                    <a:pt x="36421" y="66154"/>
                  </a:lnTo>
                  <a:lnTo>
                    <a:pt x="35386" y="66485"/>
                  </a:lnTo>
                  <a:lnTo>
                    <a:pt x="34327" y="66784"/>
                  </a:lnTo>
                  <a:lnTo>
                    <a:pt x="33248" y="67051"/>
                  </a:lnTo>
                  <a:lnTo>
                    <a:pt x="32148" y="67287"/>
                  </a:lnTo>
                  <a:lnTo>
                    <a:pt x="31027" y="67491"/>
                  </a:lnTo>
                  <a:lnTo>
                    <a:pt x="29885" y="67664"/>
                  </a:lnTo>
                  <a:lnTo>
                    <a:pt x="28722" y="67806"/>
                  </a:lnTo>
                  <a:lnTo>
                    <a:pt x="27538" y="67916"/>
                  </a:lnTo>
                  <a:lnTo>
                    <a:pt x="26333" y="67994"/>
                  </a:lnTo>
                  <a:lnTo>
                    <a:pt x="25107" y="680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780282" y="4291344"/>
              <a:ext cx="65580" cy="69057"/>
            </a:xfrm>
            <a:custGeom>
              <a:avLst/>
              <a:pathLst>
                <a:path w="65580" h="69057">
                  <a:moveTo>
                    <a:pt x="59294" y="52055"/>
                  </a:moveTo>
                  <a:lnTo>
                    <a:pt x="58821" y="52746"/>
                  </a:lnTo>
                  <a:lnTo>
                    <a:pt x="58338" y="53430"/>
                  </a:lnTo>
                  <a:lnTo>
                    <a:pt x="57842" y="54106"/>
                  </a:lnTo>
                  <a:lnTo>
                    <a:pt x="57335" y="54775"/>
                  </a:lnTo>
                  <a:lnTo>
                    <a:pt x="56817" y="55436"/>
                  </a:lnTo>
                  <a:lnTo>
                    <a:pt x="56288" y="56090"/>
                  </a:lnTo>
                  <a:lnTo>
                    <a:pt x="55747" y="56735"/>
                  </a:lnTo>
                  <a:lnTo>
                    <a:pt x="55194" y="57374"/>
                  </a:lnTo>
                  <a:lnTo>
                    <a:pt x="54630" y="58004"/>
                  </a:lnTo>
                  <a:lnTo>
                    <a:pt x="54055" y="58627"/>
                  </a:lnTo>
                  <a:lnTo>
                    <a:pt x="53465" y="59239"/>
                  </a:lnTo>
                  <a:lnTo>
                    <a:pt x="52859" y="59835"/>
                  </a:lnTo>
                  <a:lnTo>
                    <a:pt x="52235" y="60416"/>
                  </a:lnTo>
                  <a:lnTo>
                    <a:pt x="51594" y="60982"/>
                  </a:lnTo>
                  <a:lnTo>
                    <a:pt x="50935" y="61532"/>
                  </a:lnTo>
                  <a:lnTo>
                    <a:pt x="50260" y="62068"/>
                  </a:lnTo>
                  <a:lnTo>
                    <a:pt x="49568" y="62588"/>
                  </a:lnTo>
                  <a:lnTo>
                    <a:pt x="48858" y="63092"/>
                  </a:lnTo>
                  <a:lnTo>
                    <a:pt x="48131" y="63582"/>
                  </a:lnTo>
                  <a:lnTo>
                    <a:pt x="47387" y="64056"/>
                  </a:lnTo>
                  <a:lnTo>
                    <a:pt x="46633" y="64505"/>
                  </a:lnTo>
                  <a:lnTo>
                    <a:pt x="45858" y="64935"/>
                  </a:lnTo>
                  <a:lnTo>
                    <a:pt x="45060" y="65347"/>
                  </a:lnTo>
                  <a:lnTo>
                    <a:pt x="44240" y="65740"/>
                  </a:lnTo>
                  <a:lnTo>
                    <a:pt x="43399" y="66116"/>
                  </a:lnTo>
                  <a:lnTo>
                    <a:pt x="42535" y="66474"/>
                  </a:lnTo>
                  <a:lnTo>
                    <a:pt x="41650" y="66813"/>
                  </a:lnTo>
                  <a:lnTo>
                    <a:pt x="40743" y="67135"/>
                  </a:lnTo>
                  <a:lnTo>
                    <a:pt x="39813" y="67438"/>
                  </a:lnTo>
                  <a:lnTo>
                    <a:pt x="38862" y="67724"/>
                  </a:lnTo>
                  <a:lnTo>
                    <a:pt x="37896" y="67977"/>
                  </a:lnTo>
                  <a:lnTo>
                    <a:pt x="36902" y="68204"/>
                  </a:lnTo>
                  <a:lnTo>
                    <a:pt x="35880" y="68404"/>
                  </a:lnTo>
                  <a:lnTo>
                    <a:pt x="34831" y="68577"/>
                  </a:lnTo>
                  <a:lnTo>
                    <a:pt x="33754" y="68724"/>
                  </a:lnTo>
                  <a:lnTo>
                    <a:pt x="32650" y="68844"/>
                  </a:lnTo>
                  <a:lnTo>
                    <a:pt x="31518" y="68937"/>
                  </a:lnTo>
                  <a:lnTo>
                    <a:pt x="30358" y="69004"/>
                  </a:lnTo>
                  <a:lnTo>
                    <a:pt x="29171" y="69044"/>
                  </a:lnTo>
                  <a:lnTo>
                    <a:pt x="27956" y="69057"/>
                  </a:lnTo>
                  <a:lnTo>
                    <a:pt x="26564" y="69035"/>
                  </a:lnTo>
                  <a:lnTo>
                    <a:pt x="25207" y="68970"/>
                  </a:lnTo>
                  <a:lnTo>
                    <a:pt x="23885" y="68860"/>
                  </a:lnTo>
                  <a:lnTo>
                    <a:pt x="22599" y="68707"/>
                  </a:lnTo>
                  <a:lnTo>
                    <a:pt x="21348" y="68509"/>
                  </a:lnTo>
                  <a:lnTo>
                    <a:pt x="20132" y="68268"/>
                  </a:lnTo>
                  <a:lnTo>
                    <a:pt x="18951" y="67984"/>
                  </a:lnTo>
                  <a:lnTo>
                    <a:pt x="17806" y="67655"/>
                  </a:lnTo>
                  <a:lnTo>
                    <a:pt x="16696" y="67283"/>
                  </a:lnTo>
                  <a:lnTo>
                    <a:pt x="15621" y="66866"/>
                  </a:lnTo>
                  <a:lnTo>
                    <a:pt x="14591" y="66412"/>
                  </a:lnTo>
                  <a:lnTo>
                    <a:pt x="13596" y="65927"/>
                  </a:lnTo>
                  <a:lnTo>
                    <a:pt x="12636" y="65410"/>
                  </a:lnTo>
                  <a:lnTo>
                    <a:pt x="11712" y="64862"/>
                  </a:lnTo>
                  <a:lnTo>
                    <a:pt x="10823" y="64283"/>
                  </a:lnTo>
                  <a:lnTo>
                    <a:pt x="9969" y="63672"/>
                  </a:lnTo>
                  <a:lnTo>
                    <a:pt x="9150" y="63029"/>
                  </a:lnTo>
                  <a:lnTo>
                    <a:pt x="8366" y="62355"/>
                  </a:lnTo>
                  <a:lnTo>
                    <a:pt x="7618" y="61650"/>
                  </a:lnTo>
                  <a:lnTo>
                    <a:pt x="6905" y="60913"/>
                  </a:lnTo>
                  <a:lnTo>
                    <a:pt x="6228" y="60138"/>
                  </a:lnTo>
                  <a:lnTo>
                    <a:pt x="5585" y="59338"/>
                  </a:lnTo>
                  <a:lnTo>
                    <a:pt x="4978" y="58511"/>
                  </a:lnTo>
                  <a:lnTo>
                    <a:pt x="4406" y="57659"/>
                  </a:lnTo>
                  <a:lnTo>
                    <a:pt x="3869" y="56782"/>
                  </a:lnTo>
                  <a:lnTo>
                    <a:pt x="3368" y="55878"/>
                  </a:lnTo>
                  <a:lnTo>
                    <a:pt x="2901" y="54949"/>
                  </a:lnTo>
                  <a:lnTo>
                    <a:pt x="2470" y="53994"/>
                  </a:lnTo>
                  <a:lnTo>
                    <a:pt x="2075" y="53013"/>
                  </a:lnTo>
                  <a:lnTo>
                    <a:pt x="1714" y="52007"/>
                  </a:lnTo>
                  <a:lnTo>
                    <a:pt x="1388" y="50971"/>
                  </a:lnTo>
                  <a:lnTo>
                    <a:pt x="1097" y="49921"/>
                  </a:lnTo>
                  <a:lnTo>
                    <a:pt x="840" y="48857"/>
                  </a:lnTo>
                  <a:lnTo>
                    <a:pt x="617" y="47778"/>
                  </a:lnTo>
                  <a:lnTo>
                    <a:pt x="428" y="46685"/>
                  </a:lnTo>
                  <a:lnTo>
                    <a:pt x="274" y="45578"/>
                  </a:lnTo>
                  <a:lnTo>
                    <a:pt x="154" y="44456"/>
                  </a:lnTo>
                  <a:lnTo>
                    <a:pt x="68" y="43320"/>
                  </a:lnTo>
                  <a:lnTo>
                    <a:pt x="17" y="42170"/>
                  </a:lnTo>
                  <a:lnTo>
                    <a:pt x="0" y="41005"/>
                  </a:lnTo>
                  <a:lnTo>
                    <a:pt x="12" y="39830"/>
                  </a:lnTo>
                  <a:lnTo>
                    <a:pt x="51" y="38666"/>
                  </a:lnTo>
                  <a:lnTo>
                    <a:pt x="115" y="37514"/>
                  </a:lnTo>
                  <a:lnTo>
                    <a:pt x="205" y="36372"/>
                  </a:lnTo>
                  <a:lnTo>
                    <a:pt x="321" y="35243"/>
                  </a:lnTo>
                  <a:lnTo>
                    <a:pt x="462" y="34124"/>
                  </a:lnTo>
                  <a:lnTo>
                    <a:pt x="630" y="33018"/>
                  </a:lnTo>
                  <a:lnTo>
                    <a:pt x="822" y="31922"/>
                  </a:lnTo>
                  <a:lnTo>
                    <a:pt x="1041" y="30838"/>
                  </a:lnTo>
                  <a:lnTo>
                    <a:pt x="1285" y="29766"/>
                  </a:lnTo>
                  <a:lnTo>
                    <a:pt x="1554" y="28707"/>
                  </a:lnTo>
                  <a:lnTo>
                    <a:pt x="1844" y="27664"/>
                  </a:lnTo>
                  <a:lnTo>
                    <a:pt x="2156" y="26638"/>
                  </a:lnTo>
                  <a:lnTo>
                    <a:pt x="2489" y="25628"/>
                  </a:lnTo>
                  <a:lnTo>
                    <a:pt x="2845" y="24634"/>
                  </a:lnTo>
                  <a:lnTo>
                    <a:pt x="3223" y="23656"/>
                  </a:lnTo>
                  <a:lnTo>
                    <a:pt x="3622" y="22695"/>
                  </a:lnTo>
                  <a:lnTo>
                    <a:pt x="4044" y="21749"/>
                  </a:lnTo>
                  <a:lnTo>
                    <a:pt x="4487" y="20820"/>
                  </a:lnTo>
                  <a:lnTo>
                    <a:pt x="4953" y="19907"/>
                  </a:lnTo>
                  <a:lnTo>
                    <a:pt x="5439" y="19002"/>
                  </a:lnTo>
                  <a:lnTo>
                    <a:pt x="5947" y="18115"/>
                  </a:lnTo>
                  <a:lnTo>
                    <a:pt x="6476" y="17245"/>
                  </a:lnTo>
                  <a:lnTo>
                    <a:pt x="7025" y="16394"/>
                  </a:lnTo>
                  <a:lnTo>
                    <a:pt x="7596" y="15561"/>
                  </a:lnTo>
                  <a:lnTo>
                    <a:pt x="8187" y="14746"/>
                  </a:lnTo>
                  <a:lnTo>
                    <a:pt x="8800" y="13950"/>
                  </a:lnTo>
                  <a:lnTo>
                    <a:pt x="9433" y="13171"/>
                  </a:lnTo>
                  <a:lnTo>
                    <a:pt x="10088" y="12410"/>
                  </a:lnTo>
                  <a:lnTo>
                    <a:pt x="10763" y="11668"/>
                  </a:lnTo>
                  <a:lnTo>
                    <a:pt x="11457" y="10936"/>
                  </a:lnTo>
                  <a:lnTo>
                    <a:pt x="12169" y="10228"/>
                  </a:lnTo>
                  <a:lnTo>
                    <a:pt x="12898" y="9542"/>
                  </a:lnTo>
                  <a:lnTo>
                    <a:pt x="13643" y="8879"/>
                  </a:lnTo>
                  <a:lnTo>
                    <a:pt x="14406" y="8239"/>
                  </a:lnTo>
                  <a:lnTo>
                    <a:pt x="15186" y="7622"/>
                  </a:lnTo>
                  <a:lnTo>
                    <a:pt x="15984" y="7027"/>
                  </a:lnTo>
                  <a:lnTo>
                    <a:pt x="16798" y="6456"/>
                  </a:lnTo>
                  <a:lnTo>
                    <a:pt x="17630" y="5907"/>
                  </a:lnTo>
                  <a:lnTo>
                    <a:pt x="18478" y="5381"/>
                  </a:lnTo>
                  <a:lnTo>
                    <a:pt x="19353" y="4879"/>
                  </a:lnTo>
                  <a:lnTo>
                    <a:pt x="20242" y="4400"/>
                  </a:lnTo>
                  <a:lnTo>
                    <a:pt x="21147" y="3945"/>
                  </a:lnTo>
                  <a:lnTo>
                    <a:pt x="22067" y="3514"/>
                  </a:lnTo>
                  <a:lnTo>
                    <a:pt x="23003" y="3107"/>
                  </a:lnTo>
                  <a:lnTo>
                    <a:pt x="23953" y="2724"/>
                  </a:lnTo>
                  <a:lnTo>
                    <a:pt x="24919" y="2364"/>
                  </a:lnTo>
                  <a:lnTo>
                    <a:pt x="25900" y="2028"/>
                  </a:lnTo>
                  <a:lnTo>
                    <a:pt x="26897" y="1716"/>
                  </a:lnTo>
                  <a:lnTo>
                    <a:pt x="27908" y="1428"/>
                  </a:lnTo>
                  <a:lnTo>
                    <a:pt x="28934" y="1157"/>
                  </a:lnTo>
                  <a:lnTo>
                    <a:pt x="29971" y="914"/>
                  </a:lnTo>
                  <a:lnTo>
                    <a:pt x="31022" y="700"/>
                  </a:lnTo>
                  <a:lnTo>
                    <a:pt x="32084" y="514"/>
                  </a:lnTo>
                  <a:lnTo>
                    <a:pt x="33159" y="357"/>
                  </a:lnTo>
                  <a:lnTo>
                    <a:pt x="34246" y="228"/>
                  </a:lnTo>
                  <a:lnTo>
                    <a:pt x="35346" y="128"/>
                  </a:lnTo>
                  <a:lnTo>
                    <a:pt x="36458" y="57"/>
                  </a:lnTo>
                  <a:lnTo>
                    <a:pt x="37583" y="14"/>
                  </a:lnTo>
                  <a:lnTo>
                    <a:pt x="38719" y="0"/>
                  </a:lnTo>
                  <a:lnTo>
                    <a:pt x="39933" y="14"/>
                  </a:lnTo>
                  <a:lnTo>
                    <a:pt x="41116" y="57"/>
                  </a:lnTo>
                  <a:lnTo>
                    <a:pt x="42268" y="128"/>
                  </a:lnTo>
                  <a:lnTo>
                    <a:pt x="43391" y="228"/>
                  </a:lnTo>
                  <a:lnTo>
                    <a:pt x="44482" y="357"/>
                  </a:lnTo>
                  <a:lnTo>
                    <a:pt x="45543" y="514"/>
                  </a:lnTo>
                  <a:lnTo>
                    <a:pt x="46574" y="700"/>
                  </a:lnTo>
                  <a:lnTo>
                    <a:pt x="47574" y="914"/>
                  </a:lnTo>
                  <a:lnTo>
                    <a:pt x="48544" y="1157"/>
                  </a:lnTo>
                  <a:lnTo>
                    <a:pt x="49483" y="1428"/>
                  </a:lnTo>
                  <a:lnTo>
                    <a:pt x="50393" y="1714"/>
                  </a:lnTo>
                  <a:lnTo>
                    <a:pt x="51277" y="2017"/>
                  </a:lnTo>
                  <a:lnTo>
                    <a:pt x="52135" y="2338"/>
                  </a:lnTo>
                  <a:lnTo>
                    <a:pt x="52965" y="2678"/>
                  </a:lnTo>
                  <a:lnTo>
                    <a:pt x="53769" y="3036"/>
                  </a:lnTo>
                  <a:lnTo>
                    <a:pt x="54546" y="3411"/>
                  </a:lnTo>
                  <a:lnTo>
                    <a:pt x="55297" y="3805"/>
                  </a:lnTo>
                  <a:lnTo>
                    <a:pt x="56021" y="4217"/>
                  </a:lnTo>
                  <a:lnTo>
                    <a:pt x="56718" y="4647"/>
                  </a:lnTo>
                  <a:lnTo>
                    <a:pt x="57389" y="5095"/>
                  </a:lnTo>
                  <a:lnTo>
                    <a:pt x="58033" y="5559"/>
                  </a:lnTo>
                  <a:lnTo>
                    <a:pt x="58652" y="6037"/>
                  </a:lnTo>
                  <a:lnTo>
                    <a:pt x="59245" y="6527"/>
                  </a:lnTo>
                  <a:lnTo>
                    <a:pt x="59812" y="7031"/>
                  </a:lnTo>
                  <a:lnTo>
                    <a:pt x="60354" y="7548"/>
                  </a:lnTo>
                  <a:lnTo>
                    <a:pt x="60869" y="8079"/>
                  </a:lnTo>
                  <a:lnTo>
                    <a:pt x="61359" y="8623"/>
                  </a:lnTo>
                  <a:lnTo>
                    <a:pt x="61824" y="9180"/>
                  </a:lnTo>
                  <a:lnTo>
                    <a:pt x="62262" y="9750"/>
                  </a:lnTo>
                  <a:lnTo>
                    <a:pt x="62675" y="10334"/>
                  </a:lnTo>
                  <a:lnTo>
                    <a:pt x="63064" y="10927"/>
                  </a:lnTo>
                  <a:lnTo>
                    <a:pt x="63432" y="11523"/>
                  </a:lnTo>
                  <a:lnTo>
                    <a:pt x="63777" y="12123"/>
                  </a:lnTo>
                  <a:lnTo>
                    <a:pt x="64100" y="12727"/>
                  </a:lnTo>
                  <a:lnTo>
                    <a:pt x="64402" y="13335"/>
                  </a:lnTo>
                  <a:lnTo>
                    <a:pt x="64681" y="13946"/>
                  </a:lnTo>
                  <a:lnTo>
                    <a:pt x="64939" y="14562"/>
                  </a:lnTo>
                  <a:lnTo>
                    <a:pt x="65175" y="15181"/>
                  </a:lnTo>
                  <a:lnTo>
                    <a:pt x="65389" y="15804"/>
                  </a:lnTo>
                  <a:lnTo>
                    <a:pt x="65580" y="16430"/>
                  </a:lnTo>
                  <a:lnTo>
                    <a:pt x="57008" y="19050"/>
                  </a:lnTo>
                  <a:lnTo>
                    <a:pt x="56857" y="18604"/>
                  </a:lnTo>
                  <a:lnTo>
                    <a:pt x="56692" y="18162"/>
                  </a:lnTo>
                  <a:lnTo>
                    <a:pt x="56511" y="17724"/>
                  </a:lnTo>
                  <a:lnTo>
                    <a:pt x="56314" y="17290"/>
                  </a:lnTo>
                  <a:lnTo>
                    <a:pt x="56103" y="16859"/>
                  </a:lnTo>
                  <a:lnTo>
                    <a:pt x="55876" y="16432"/>
                  </a:lnTo>
                  <a:lnTo>
                    <a:pt x="55634" y="16009"/>
                  </a:lnTo>
                  <a:lnTo>
                    <a:pt x="55377" y="15590"/>
                  </a:lnTo>
                  <a:lnTo>
                    <a:pt x="55105" y="15175"/>
                  </a:lnTo>
                  <a:lnTo>
                    <a:pt x="54817" y="14764"/>
                  </a:lnTo>
                  <a:lnTo>
                    <a:pt x="54513" y="14349"/>
                  </a:lnTo>
                  <a:lnTo>
                    <a:pt x="54192" y="13944"/>
                  </a:lnTo>
                  <a:lnTo>
                    <a:pt x="53854" y="13549"/>
                  </a:lnTo>
                  <a:lnTo>
                    <a:pt x="53499" y="13163"/>
                  </a:lnTo>
                  <a:lnTo>
                    <a:pt x="53126" y="12787"/>
                  </a:lnTo>
                  <a:lnTo>
                    <a:pt x="52737" y="12420"/>
                  </a:lnTo>
                  <a:lnTo>
                    <a:pt x="52330" y="12063"/>
                  </a:lnTo>
                  <a:lnTo>
                    <a:pt x="51906" y="11715"/>
                  </a:lnTo>
                  <a:lnTo>
                    <a:pt x="51465" y="11377"/>
                  </a:lnTo>
                  <a:lnTo>
                    <a:pt x="51007" y="11049"/>
                  </a:lnTo>
                  <a:lnTo>
                    <a:pt x="50541" y="10722"/>
                  </a:lnTo>
                  <a:lnTo>
                    <a:pt x="50056" y="10411"/>
                  </a:lnTo>
                  <a:lnTo>
                    <a:pt x="49554" y="10113"/>
                  </a:lnTo>
                  <a:lnTo>
                    <a:pt x="49033" y="9829"/>
                  </a:lnTo>
                  <a:lnTo>
                    <a:pt x="48495" y="9560"/>
                  </a:lnTo>
                  <a:lnTo>
                    <a:pt x="47938" y="9306"/>
                  </a:lnTo>
                  <a:lnTo>
                    <a:pt x="47363" y="9065"/>
                  </a:lnTo>
                  <a:lnTo>
                    <a:pt x="46770" y="8839"/>
                  </a:lnTo>
                  <a:lnTo>
                    <a:pt x="46159" y="8627"/>
                  </a:lnTo>
                  <a:lnTo>
                    <a:pt x="45530" y="8429"/>
                  </a:lnTo>
                  <a:lnTo>
                    <a:pt x="44891" y="8239"/>
                  </a:lnTo>
                  <a:lnTo>
                    <a:pt x="44233" y="8069"/>
                  </a:lnTo>
                  <a:lnTo>
                    <a:pt x="43554" y="7919"/>
                  </a:lnTo>
                  <a:lnTo>
                    <a:pt x="42855" y="7789"/>
                  </a:lnTo>
                  <a:lnTo>
                    <a:pt x="42137" y="7679"/>
                  </a:lnTo>
                  <a:lnTo>
                    <a:pt x="41398" y="7589"/>
                  </a:lnTo>
                  <a:lnTo>
                    <a:pt x="40639" y="7519"/>
                  </a:lnTo>
                  <a:lnTo>
                    <a:pt x="39861" y="7469"/>
                  </a:lnTo>
                  <a:lnTo>
                    <a:pt x="39062" y="7439"/>
                  </a:lnTo>
                  <a:lnTo>
                    <a:pt x="38243" y="7429"/>
                  </a:lnTo>
                  <a:lnTo>
                    <a:pt x="36868" y="7455"/>
                  </a:lnTo>
                  <a:lnTo>
                    <a:pt x="35523" y="7532"/>
                  </a:lnTo>
                  <a:lnTo>
                    <a:pt x="34208" y="7661"/>
                  </a:lnTo>
                  <a:lnTo>
                    <a:pt x="32924" y="7841"/>
                  </a:lnTo>
                  <a:lnTo>
                    <a:pt x="31671" y="8072"/>
                  </a:lnTo>
                  <a:lnTo>
                    <a:pt x="30448" y="8355"/>
                  </a:lnTo>
                  <a:lnTo>
                    <a:pt x="29255" y="8689"/>
                  </a:lnTo>
                  <a:lnTo>
                    <a:pt x="28093" y="9075"/>
                  </a:lnTo>
                  <a:lnTo>
                    <a:pt x="26962" y="9512"/>
                  </a:lnTo>
                  <a:lnTo>
                    <a:pt x="25860" y="10001"/>
                  </a:lnTo>
                  <a:lnTo>
                    <a:pt x="24791" y="10526"/>
                  </a:lnTo>
                  <a:lnTo>
                    <a:pt x="23755" y="11091"/>
                  </a:lnTo>
                  <a:lnTo>
                    <a:pt x="22753" y="11695"/>
                  </a:lnTo>
                  <a:lnTo>
                    <a:pt x="21784" y="12340"/>
                  </a:lnTo>
                  <a:lnTo>
                    <a:pt x="20848" y="13025"/>
                  </a:lnTo>
                  <a:lnTo>
                    <a:pt x="19945" y="13750"/>
                  </a:lnTo>
                  <a:lnTo>
                    <a:pt x="19076" y="14515"/>
                  </a:lnTo>
                  <a:lnTo>
                    <a:pt x="18240" y="15320"/>
                  </a:lnTo>
                  <a:lnTo>
                    <a:pt x="17438" y="16165"/>
                  </a:lnTo>
                  <a:lnTo>
                    <a:pt x="16669" y="17050"/>
                  </a:lnTo>
                  <a:lnTo>
                    <a:pt x="15934" y="17962"/>
                  </a:lnTo>
                  <a:lnTo>
                    <a:pt x="15236" y="18909"/>
                  </a:lnTo>
                  <a:lnTo>
                    <a:pt x="14574" y="19890"/>
                  </a:lnTo>
                  <a:lnTo>
                    <a:pt x="13948" y="20905"/>
                  </a:lnTo>
                  <a:lnTo>
                    <a:pt x="13359" y="21955"/>
                  </a:lnTo>
                  <a:lnTo>
                    <a:pt x="12805" y="23039"/>
                  </a:lnTo>
                  <a:lnTo>
                    <a:pt x="12288" y="24157"/>
                  </a:lnTo>
                  <a:lnTo>
                    <a:pt x="11807" y="25310"/>
                  </a:lnTo>
                  <a:lnTo>
                    <a:pt x="11362" y="26497"/>
                  </a:lnTo>
                  <a:lnTo>
                    <a:pt x="10953" y="27718"/>
                  </a:lnTo>
                  <a:lnTo>
                    <a:pt x="10582" y="28958"/>
                  </a:lnTo>
                  <a:lnTo>
                    <a:pt x="10251" y="30221"/>
                  </a:lnTo>
                  <a:lnTo>
                    <a:pt x="9958" y="31507"/>
                  </a:lnTo>
                  <a:lnTo>
                    <a:pt x="9704" y="32816"/>
                  </a:lnTo>
                  <a:lnTo>
                    <a:pt x="9489" y="34147"/>
                  </a:lnTo>
                  <a:lnTo>
                    <a:pt x="9313" y="35502"/>
                  </a:lnTo>
                  <a:lnTo>
                    <a:pt x="9177" y="36879"/>
                  </a:lnTo>
                  <a:lnTo>
                    <a:pt x="9079" y="38279"/>
                  </a:lnTo>
                  <a:lnTo>
                    <a:pt x="9020" y="39702"/>
                  </a:lnTo>
                  <a:lnTo>
                    <a:pt x="9001" y="41148"/>
                  </a:lnTo>
                  <a:lnTo>
                    <a:pt x="9013" y="42037"/>
                  </a:lnTo>
                  <a:lnTo>
                    <a:pt x="9050" y="42910"/>
                  </a:lnTo>
                  <a:lnTo>
                    <a:pt x="9112" y="43770"/>
                  </a:lnTo>
                  <a:lnTo>
                    <a:pt x="9199" y="44616"/>
                  </a:lnTo>
                  <a:lnTo>
                    <a:pt x="9310" y="45447"/>
                  </a:lnTo>
                  <a:lnTo>
                    <a:pt x="9447" y="46263"/>
                  </a:lnTo>
                  <a:lnTo>
                    <a:pt x="9608" y="47066"/>
                  </a:lnTo>
                  <a:lnTo>
                    <a:pt x="9793" y="47854"/>
                  </a:lnTo>
                  <a:lnTo>
                    <a:pt x="10004" y="48628"/>
                  </a:lnTo>
                  <a:lnTo>
                    <a:pt x="10239" y="49388"/>
                  </a:lnTo>
                  <a:lnTo>
                    <a:pt x="10499" y="50130"/>
                  </a:lnTo>
                  <a:lnTo>
                    <a:pt x="10782" y="50853"/>
                  </a:lnTo>
                  <a:lnTo>
                    <a:pt x="11089" y="51555"/>
                  </a:lnTo>
                  <a:lnTo>
                    <a:pt x="11420" y="52238"/>
                  </a:lnTo>
                  <a:lnTo>
                    <a:pt x="11775" y="52900"/>
                  </a:lnTo>
                  <a:lnTo>
                    <a:pt x="12154" y="53543"/>
                  </a:lnTo>
                  <a:lnTo>
                    <a:pt x="12556" y="54165"/>
                  </a:lnTo>
                  <a:lnTo>
                    <a:pt x="12982" y="54767"/>
                  </a:lnTo>
                  <a:lnTo>
                    <a:pt x="13432" y="55350"/>
                  </a:lnTo>
                  <a:lnTo>
                    <a:pt x="13906" y="55912"/>
                  </a:lnTo>
                  <a:lnTo>
                    <a:pt x="14413" y="56443"/>
                  </a:lnTo>
                  <a:lnTo>
                    <a:pt x="14945" y="56951"/>
                  </a:lnTo>
                  <a:lnTo>
                    <a:pt x="15499" y="57434"/>
                  </a:lnTo>
                  <a:lnTo>
                    <a:pt x="16078" y="57894"/>
                  </a:lnTo>
                  <a:lnTo>
                    <a:pt x="16680" y="58329"/>
                  </a:lnTo>
                  <a:lnTo>
                    <a:pt x="17307" y="58741"/>
                  </a:lnTo>
                  <a:lnTo>
                    <a:pt x="17957" y="59130"/>
                  </a:lnTo>
                  <a:lnTo>
                    <a:pt x="18631" y="59494"/>
                  </a:lnTo>
                  <a:lnTo>
                    <a:pt x="19328" y="59834"/>
                  </a:lnTo>
                  <a:lnTo>
                    <a:pt x="20050" y="60151"/>
                  </a:lnTo>
                  <a:lnTo>
                    <a:pt x="20795" y="60441"/>
                  </a:lnTo>
                  <a:lnTo>
                    <a:pt x="21565" y="60700"/>
                  </a:lnTo>
                  <a:lnTo>
                    <a:pt x="22358" y="60928"/>
                  </a:lnTo>
                  <a:lnTo>
                    <a:pt x="23174" y="61126"/>
                  </a:lnTo>
                  <a:lnTo>
                    <a:pt x="24015" y="61294"/>
                  </a:lnTo>
                  <a:lnTo>
                    <a:pt x="24879" y="61431"/>
                  </a:lnTo>
                  <a:lnTo>
                    <a:pt x="25768" y="61538"/>
                  </a:lnTo>
                  <a:lnTo>
                    <a:pt x="26680" y="61614"/>
                  </a:lnTo>
                  <a:lnTo>
                    <a:pt x="27615" y="61660"/>
                  </a:lnTo>
                  <a:lnTo>
                    <a:pt x="28575" y="61675"/>
                  </a:lnTo>
                  <a:lnTo>
                    <a:pt x="29425" y="61664"/>
                  </a:lnTo>
                  <a:lnTo>
                    <a:pt x="30261" y="61629"/>
                  </a:lnTo>
                  <a:lnTo>
                    <a:pt x="31083" y="61572"/>
                  </a:lnTo>
                  <a:lnTo>
                    <a:pt x="31890" y="61492"/>
                  </a:lnTo>
                  <a:lnTo>
                    <a:pt x="32683" y="61389"/>
                  </a:lnTo>
                  <a:lnTo>
                    <a:pt x="33462" y="61264"/>
                  </a:lnTo>
                  <a:lnTo>
                    <a:pt x="34226" y="61115"/>
                  </a:lnTo>
                  <a:lnTo>
                    <a:pt x="34976" y="60944"/>
                  </a:lnTo>
                  <a:lnTo>
                    <a:pt x="35712" y="60749"/>
                  </a:lnTo>
                  <a:lnTo>
                    <a:pt x="36433" y="60532"/>
                  </a:lnTo>
                  <a:lnTo>
                    <a:pt x="37142" y="60287"/>
                  </a:lnTo>
                  <a:lnTo>
                    <a:pt x="37837" y="60027"/>
                  </a:lnTo>
                  <a:lnTo>
                    <a:pt x="38521" y="59753"/>
                  </a:lnTo>
                  <a:lnTo>
                    <a:pt x="39192" y="59465"/>
                  </a:lnTo>
                  <a:lnTo>
                    <a:pt x="39851" y="59163"/>
                  </a:lnTo>
                  <a:lnTo>
                    <a:pt x="40497" y="58846"/>
                  </a:lnTo>
                  <a:lnTo>
                    <a:pt x="41131" y="58515"/>
                  </a:lnTo>
                  <a:lnTo>
                    <a:pt x="41752" y="58170"/>
                  </a:lnTo>
                  <a:lnTo>
                    <a:pt x="42361" y="57810"/>
                  </a:lnTo>
                  <a:lnTo>
                    <a:pt x="42958" y="57436"/>
                  </a:lnTo>
                  <a:lnTo>
                    <a:pt x="43552" y="57041"/>
                  </a:lnTo>
                  <a:lnTo>
                    <a:pt x="44132" y="56634"/>
                  </a:lnTo>
                  <a:lnTo>
                    <a:pt x="44698" y="56218"/>
                  </a:lnTo>
                  <a:lnTo>
                    <a:pt x="45252" y="55790"/>
                  </a:lnTo>
                  <a:lnTo>
                    <a:pt x="45792" y="55353"/>
                  </a:lnTo>
                  <a:lnTo>
                    <a:pt x="46319" y="54905"/>
                  </a:lnTo>
                  <a:lnTo>
                    <a:pt x="46832" y="54446"/>
                  </a:lnTo>
                  <a:lnTo>
                    <a:pt x="47332" y="53977"/>
                  </a:lnTo>
                  <a:lnTo>
                    <a:pt x="47819" y="53497"/>
                  </a:lnTo>
                  <a:lnTo>
                    <a:pt x="48292" y="53007"/>
                  </a:lnTo>
                  <a:lnTo>
                    <a:pt x="48763" y="52501"/>
                  </a:lnTo>
                  <a:lnTo>
                    <a:pt x="49222" y="51992"/>
                  </a:lnTo>
                  <a:lnTo>
                    <a:pt x="49670" y="51480"/>
                  </a:lnTo>
                  <a:lnTo>
                    <a:pt x="50106" y="50965"/>
                  </a:lnTo>
                  <a:lnTo>
                    <a:pt x="50531" y="50447"/>
                  </a:lnTo>
                  <a:lnTo>
                    <a:pt x="50944" y="49927"/>
                  </a:lnTo>
                  <a:lnTo>
                    <a:pt x="51346" y="49403"/>
                  </a:lnTo>
                  <a:lnTo>
                    <a:pt x="51737" y="48877"/>
                  </a:lnTo>
                  <a:lnTo>
                    <a:pt x="52116" y="48348"/>
                  </a:lnTo>
                  <a:lnTo>
                    <a:pt x="52483" y="47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850625" y="4291344"/>
              <a:ext cx="67867" cy="69057"/>
            </a:xfrm>
            <a:custGeom>
              <a:avLst/>
              <a:pathLst>
                <a:path w="67867" h="69057">
                  <a:moveTo>
                    <a:pt x="39386" y="0"/>
                  </a:moveTo>
                  <a:lnTo>
                    <a:pt x="40742" y="20"/>
                  </a:lnTo>
                  <a:lnTo>
                    <a:pt x="42067" y="81"/>
                  </a:lnTo>
                  <a:lnTo>
                    <a:pt x="43360" y="184"/>
                  </a:lnTo>
                  <a:lnTo>
                    <a:pt x="44621" y="327"/>
                  </a:lnTo>
                  <a:lnTo>
                    <a:pt x="45851" y="511"/>
                  </a:lnTo>
                  <a:lnTo>
                    <a:pt x="47050" y="737"/>
                  </a:lnTo>
                  <a:lnTo>
                    <a:pt x="48217" y="1003"/>
                  </a:lnTo>
                  <a:lnTo>
                    <a:pt x="49353" y="1310"/>
                  </a:lnTo>
                  <a:lnTo>
                    <a:pt x="50458" y="1658"/>
                  </a:lnTo>
                  <a:lnTo>
                    <a:pt x="51531" y="2047"/>
                  </a:lnTo>
                  <a:lnTo>
                    <a:pt x="52571" y="2464"/>
                  </a:lnTo>
                  <a:lnTo>
                    <a:pt x="53579" y="2914"/>
                  </a:lnTo>
                  <a:lnTo>
                    <a:pt x="54553" y="3398"/>
                  </a:lnTo>
                  <a:lnTo>
                    <a:pt x="55493" y="3914"/>
                  </a:lnTo>
                  <a:lnTo>
                    <a:pt x="56401" y="4464"/>
                  </a:lnTo>
                  <a:lnTo>
                    <a:pt x="57274" y="5048"/>
                  </a:lnTo>
                  <a:lnTo>
                    <a:pt x="58115" y="5665"/>
                  </a:lnTo>
                  <a:lnTo>
                    <a:pt x="58922" y="6315"/>
                  </a:lnTo>
                  <a:lnTo>
                    <a:pt x="59696" y="6998"/>
                  </a:lnTo>
                  <a:lnTo>
                    <a:pt x="60437" y="7715"/>
                  </a:lnTo>
                  <a:lnTo>
                    <a:pt x="61152" y="8462"/>
                  </a:lnTo>
                  <a:lnTo>
                    <a:pt x="61831" y="9237"/>
                  </a:lnTo>
                  <a:lnTo>
                    <a:pt x="62474" y="10040"/>
                  </a:lnTo>
                  <a:lnTo>
                    <a:pt x="63081" y="10870"/>
                  </a:lnTo>
                  <a:lnTo>
                    <a:pt x="63652" y="11727"/>
                  </a:lnTo>
                  <a:lnTo>
                    <a:pt x="64186" y="12613"/>
                  </a:lnTo>
                  <a:lnTo>
                    <a:pt x="64684" y="13526"/>
                  </a:lnTo>
                  <a:lnTo>
                    <a:pt x="65146" y="14466"/>
                  </a:lnTo>
                  <a:lnTo>
                    <a:pt x="65572" y="15435"/>
                  </a:lnTo>
                  <a:lnTo>
                    <a:pt x="65961" y="16430"/>
                  </a:lnTo>
                  <a:lnTo>
                    <a:pt x="66323" y="17451"/>
                  </a:lnTo>
                  <a:lnTo>
                    <a:pt x="66647" y="18492"/>
                  </a:lnTo>
                  <a:lnTo>
                    <a:pt x="66933" y="19554"/>
                  </a:lnTo>
                  <a:lnTo>
                    <a:pt x="67181" y="20637"/>
                  </a:lnTo>
                  <a:lnTo>
                    <a:pt x="67390" y="21741"/>
                  </a:lnTo>
                  <a:lnTo>
                    <a:pt x="67562" y="22866"/>
                  </a:lnTo>
                  <a:lnTo>
                    <a:pt x="67695" y="24012"/>
                  </a:lnTo>
                  <a:lnTo>
                    <a:pt x="67790" y="25178"/>
                  </a:lnTo>
                  <a:lnTo>
                    <a:pt x="67847" y="26366"/>
                  </a:lnTo>
                  <a:lnTo>
                    <a:pt x="67867" y="27575"/>
                  </a:lnTo>
                  <a:lnTo>
                    <a:pt x="67855" y="28044"/>
                  </a:lnTo>
                  <a:lnTo>
                    <a:pt x="67840" y="28516"/>
                  </a:lnTo>
                  <a:lnTo>
                    <a:pt x="67821" y="28992"/>
                  </a:lnTo>
                  <a:lnTo>
                    <a:pt x="67798" y="29472"/>
                  </a:lnTo>
                  <a:lnTo>
                    <a:pt x="67771" y="29956"/>
                  </a:lnTo>
                  <a:lnTo>
                    <a:pt x="67741" y="30444"/>
                  </a:lnTo>
                  <a:lnTo>
                    <a:pt x="67706" y="30935"/>
                  </a:lnTo>
                  <a:lnTo>
                    <a:pt x="67668" y="31431"/>
                  </a:lnTo>
                  <a:lnTo>
                    <a:pt x="67626" y="31930"/>
                  </a:lnTo>
                  <a:lnTo>
                    <a:pt x="67581" y="32433"/>
                  </a:lnTo>
                  <a:lnTo>
                    <a:pt x="67540" y="32926"/>
                  </a:lnTo>
                  <a:lnTo>
                    <a:pt x="67493" y="33416"/>
                  </a:lnTo>
                  <a:lnTo>
                    <a:pt x="67441" y="33902"/>
                  </a:lnTo>
                  <a:lnTo>
                    <a:pt x="67383" y="34384"/>
                  </a:lnTo>
                  <a:lnTo>
                    <a:pt x="67319" y="34862"/>
                  </a:lnTo>
                  <a:lnTo>
                    <a:pt x="67249" y="35336"/>
                  </a:lnTo>
                  <a:lnTo>
                    <a:pt x="67174" y="35807"/>
                  </a:lnTo>
                  <a:lnTo>
                    <a:pt x="67093" y="36273"/>
                  </a:lnTo>
                  <a:lnTo>
                    <a:pt x="67006" y="36736"/>
                  </a:lnTo>
                  <a:lnTo>
                    <a:pt x="66914" y="37195"/>
                  </a:lnTo>
                  <a:lnTo>
                    <a:pt x="66609" y="38648"/>
                  </a:lnTo>
                  <a:lnTo>
                    <a:pt x="66264" y="40072"/>
                  </a:lnTo>
                  <a:lnTo>
                    <a:pt x="65881" y="41467"/>
                  </a:lnTo>
                  <a:lnTo>
                    <a:pt x="65459" y="42834"/>
                  </a:lnTo>
                  <a:lnTo>
                    <a:pt x="64997" y="44173"/>
                  </a:lnTo>
                  <a:lnTo>
                    <a:pt x="64496" y="45482"/>
                  </a:lnTo>
                  <a:lnTo>
                    <a:pt x="63957" y="46763"/>
                  </a:lnTo>
                  <a:lnTo>
                    <a:pt x="63378" y="48016"/>
                  </a:lnTo>
                  <a:lnTo>
                    <a:pt x="62761" y="49240"/>
                  </a:lnTo>
                  <a:lnTo>
                    <a:pt x="62104" y="50435"/>
                  </a:lnTo>
                  <a:lnTo>
                    <a:pt x="61411" y="51590"/>
                  </a:lnTo>
                  <a:lnTo>
                    <a:pt x="60686" y="52710"/>
                  </a:lnTo>
                  <a:lnTo>
                    <a:pt x="59929" y="53796"/>
                  </a:lnTo>
                  <a:lnTo>
                    <a:pt x="59140" y="54847"/>
                  </a:lnTo>
                  <a:lnTo>
                    <a:pt x="58317" y="55865"/>
                  </a:lnTo>
                  <a:lnTo>
                    <a:pt x="57463" y="56848"/>
                  </a:lnTo>
                  <a:lnTo>
                    <a:pt x="56576" y="57796"/>
                  </a:lnTo>
                  <a:lnTo>
                    <a:pt x="55657" y="58711"/>
                  </a:lnTo>
                  <a:lnTo>
                    <a:pt x="54706" y="59591"/>
                  </a:lnTo>
                  <a:lnTo>
                    <a:pt x="53722" y="60437"/>
                  </a:lnTo>
                  <a:lnTo>
                    <a:pt x="52716" y="61246"/>
                  </a:lnTo>
                  <a:lnTo>
                    <a:pt x="51681" y="62018"/>
                  </a:lnTo>
                  <a:lnTo>
                    <a:pt x="50617" y="62751"/>
                  </a:lnTo>
                  <a:lnTo>
                    <a:pt x="49523" y="63447"/>
                  </a:lnTo>
                  <a:lnTo>
                    <a:pt x="48399" y="64104"/>
                  </a:lnTo>
                  <a:lnTo>
                    <a:pt x="47246" y="64723"/>
                  </a:lnTo>
                  <a:lnTo>
                    <a:pt x="46064" y="65304"/>
                  </a:lnTo>
                  <a:lnTo>
                    <a:pt x="44852" y="65847"/>
                  </a:lnTo>
                  <a:lnTo>
                    <a:pt x="43610" y="66352"/>
                  </a:lnTo>
                  <a:lnTo>
                    <a:pt x="42339" y="66819"/>
                  </a:lnTo>
                  <a:lnTo>
                    <a:pt x="41052" y="67244"/>
                  </a:lnTo>
                  <a:lnTo>
                    <a:pt x="39742" y="67625"/>
                  </a:lnTo>
                  <a:lnTo>
                    <a:pt x="38411" y="67960"/>
                  </a:lnTo>
                  <a:lnTo>
                    <a:pt x="37058" y="68251"/>
                  </a:lnTo>
                  <a:lnTo>
                    <a:pt x="35683" y="68498"/>
                  </a:lnTo>
                  <a:lnTo>
                    <a:pt x="34286" y="68699"/>
                  </a:lnTo>
                  <a:lnTo>
                    <a:pt x="32868" y="68856"/>
                  </a:lnTo>
                  <a:lnTo>
                    <a:pt x="31427" y="68968"/>
                  </a:lnTo>
                  <a:lnTo>
                    <a:pt x="29964" y="69035"/>
                  </a:lnTo>
                  <a:lnTo>
                    <a:pt x="28480" y="69057"/>
                  </a:lnTo>
                  <a:lnTo>
                    <a:pt x="27069" y="69037"/>
                  </a:lnTo>
                  <a:lnTo>
                    <a:pt x="25695" y="68975"/>
                  </a:lnTo>
                  <a:lnTo>
                    <a:pt x="24356" y="68873"/>
                  </a:lnTo>
                  <a:lnTo>
                    <a:pt x="23054" y="68729"/>
                  </a:lnTo>
                  <a:lnTo>
                    <a:pt x="21788" y="68545"/>
                  </a:lnTo>
                  <a:lnTo>
                    <a:pt x="20559" y="68320"/>
                  </a:lnTo>
                  <a:lnTo>
                    <a:pt x="19365" y="68054"/>
                  </a:lnTo>
                  <a:lnTo>
                    <a:pt x="18208" y="67746"/>
                  </a:lnTo>
                  <a:lnTo>
                    <a:pt x="17087" y="67398"/>
                  </a:lnTo>
                  <a:lnTo>
                    <a:pt x="16002" y="67009"/>
                  </a:lnTo>
                  <a:lnTo>
                    <a:pt x="14953" y="66574"/>
                  </a:lnTo>
                  <a:lnTo>
                    <a:pt x="13939" y="66106"/>
                  </a:lnTo>
                  <a:lnTo>
                    <a:pt x="12960" y="65606"/>
                  </a:lnTo>
                  <a:lnTo>
                    <a:pt x="12016" y="65074"/>
                  </a:lnTo>
                  <a:lnTo>
                    <a:pt x="11108" y="64509"/>
                  </a:lnTo>
                  <a:lnTo>
                    <a:pt x="10235" y="63912"/>
                  </a:lnTo>
                  <a:lnTo>
                    <a:pt x="9398" y="63282"/>
                  </a:lnTo>
                  <a:lnTo>
                    <a:pt x="8595" y="62620"/>
                  </a:lnTo>
                  <a:lnTo>
                    <a:pt x="7828" y="61926"/>
                  </a:lnTo>
                  <a:lnTo>
                    <a:pt x="7096" y="61199"/>
                  </a:lnTo>
                  <a:lnTo>
                    <a:pt x="6408" y="60432"/>
                  </a:lnTo>
                  <a:lnTo>
                    <a:pt x="5755" y="59637"/>
                  </a:lnTo>
                  <a:lnTo>
                    <a:pt x="5135" y="58813"/>
                  </a:lnTo>
                  <a:lnTo>
                    <a:pt x="4551" y="57960"/>
                  </a:lnTo>
                  <a:lnTo>
                    <a:pt x="4000" y="57079"/>
                  </a:lnTo>
                  <a:lnTo>
                    <a:pt x="3484" y="56170"/>
                  </a:lnTo>
                  <a:lnTo>
                    <a:pt x="3002" y="55231"/>
                  </a:lnTo>
                  <a:lnTo>
                    <a:pt x="2554" y="54265"/>
                  </a:lnTo>
                  <a:lnTo>
                    <a:pt x="2141" y="53269"/>
                  </a:lnTo>
                  <a:lnTo>
                    <a:pt x="1762" y="52245"/>
                  </a:lnTo>
                  <a:lnTo>
                    <a:pt x="1427" y="51196"/>
                  </a:lnTo>
                  <a:lnTo>
                    <a:pt x="1127" y="50127"/>
                  </a:lnTo>
                  <a:lnTo>
                    <a:pt x="863" y="49036"/>
                  </a:lnTo>
                  <a:lnTo>
                    <a:pt x="634" y="47925"/>
                  </a:lnTo>
                  <a:lnTo>
                    <a:pt x="440" y="46792"/>
                  </a:lnTo>
                  <a:lnTo>
                    <a:pt x="281" y="45639"/>
                  </a:lnTo>
                  <a:lnTo>
                    <a:pt x="158" y="44464"/>
                  </a:lnTo>
                  <a:lnTo>
                    <a:pt x="70" y="43269"/>
                  </a:lnTo>
                  <a:lnTo>
                    <a:pt x="17" y="42052"/>
                  </a:lnTo>
                  <a:lnTo>
                    <a:pt x="0" y="40815"/>
                  </a:lnTo>
                  <a:lnTo>
                    <a:pt x="1" y="40376"/>
                  </a:lnTo>
                  <a:lnTo>
                    <a:pt x="7" y="39935"/>
                  </a:lnTo>
                  <a:lnTo>
                    <a:pt x="17" y="39492"/>
                  </a:lnTo>
                  <a:lnTo>
                    <a:pt x="30" y="39047"/>
                  </a:lnTo>
                  <a:lnTo>
                    <a:pt x="47" y="38600"/>
                  </a:lnTo>
                  <a:lnTo>
                    <a:pt x="68" y="38152"/>
                  </a:lnTo>
                  <a:lnTo>
                    <a:pt x="93" y="37701"/>
                  </a:lnTo>
                  <a:lnTo>
                    <a:pt x="121" y="37249"/>
                  </a:lnTo>
                  <a:lnTo>
                    <a:pt x="154" y="36794"/>
                  </a:lnTo>
                  <a:lnTo>
                    <a:pt x="190" y="36338"/>
                  </a:lnTo>
                  <a:lnTo>
                    <a:pt x="240" y="35880"/>
                  </a:lnTo>
                  <a:lnTo>
                    <a:pt x="295" y="35422"/>
                  </a:lnTo>
                  <a:lnTo>
                    <a:pt x="354" y="34962"/>
                  </a:lnTo>
                  <a:lnTo>
                    <a:pt x="419" y="34502"/>
                  </a:lnTo>
                  <a:lnTo>
                    <a:pt x="488" y="34040"/>
                  </a:lnTo>
                  <a:lnTo>
                    <a:pt x="561" y="33578"/>
                  </a:lnTo>
                  <a:lnTo>
                    <a:pt x="640" y="33114"/>
                  </a:lnTo>
                  <a:lnTo>
                    <a:pt x="723" y="32650"/>
                  </a:lnTo>
                  <a:lnTo>
                    <a:pt x="812" y="32185"/>
                  </a:lnTo>
                  <a:lnTo>
                    <a:pt x="904" y="31718"/>
                  </a:lnTo>
                  <a:lnTo>
                    <a:pt x="1209" y="30302"/>
                  </a:lnTo>
                  <a:lnTo>
                    <a:pt x="1552" y="28912"/>
                  </a:lnTo>
                  <a:lnTo>
                    <a:pt x="1933" y="27548"/>
                  </a:lnTo>
                  <a:lnTo>
                    <a:pt x="2352" y="26209"/>
                  </a:lnTo>
                  <a:lnTo>
                    <a:pt x="2809" y="24896"/>
                  </a:lnTo>
                  <a:lnTo>
                    <a:pt x="3305" y="23609"/>
                  </a:lnTo>
                  <a:lnTo>
                    <a:pt x="3838" y="22347"/>
                  </a:lnTo>
                  <a:lnTo>
                    <a:pt x="4410" y="21111"/>
                  </a:lnTo>
                  <a:lnTo>
                    <a:pt x="5019" y="19901"/>
                  </a:lnTo>
                  <a:lnTo>
                    <a:pt x="5667" y="18717"/>
                  </a:lnTo>
                  <a:lnTo>
                    <a:pt x="6350" y="17562"/>
                  </a:lnTo>
                  <a:lnTo>
                    <a:pt x="7065" y="16442"/>
                  </a:lnTo>
                  <a:lnTo>
                    <a:pt x="7813" y="15356"/>
                  </a:lnTo>
                  <a:lnTo>
                    <a:pt x="8593" y="14304"/>
                  </a:lnTo>
                  <a:lnTo>
                    <a:pt x="9406" y="13287"/>
                  </a:lnTo>
                  <a:lnTo>
                    <a:pt x="10251" y="12304"/>
                  </a:lnTo>
                  <a:lnTo>
                    <a:pt x="11128" y="11355"/>
                  </a:lnTo>
                  <a:lnTo>
                    <a:pt x="12037" y="10441"/>
                  </a:lnTo>
                  <a:lnTo>
                    <a:pt x="12979" y="9561"/>
                  </a:lnTo>
                  <a:lnTo>
                    <a:pt x="13954" y="8715"/>
                  </a:lnTo>
                  <a:lnTo>
                    <a:pt x="14968" y="7896"/>
                  </a:lnTo>
                  <a:lnTo>
                    <a:pt x="16011" y="7117"/>
                  </a:lnTo>
                  <a:lnTo>
                    <a:pt x="17083" y="6376"/>
                  </a:lnTo>
                  <a:lnTo>
                    <a:pt x="18183" y="5675"/>
                  </a:lnTo>
                  <a:lnTo>
                    <a:pt x="19312" y="5012"/>
                  </a:lnTo>
                  <a:lnTo>
                    <a:pt x="20469" y="4389"/>
                  </a:lnTo>
                  <a:lnTo>
                    <a:pt x="21655" y="3804"/>
                  </a:lnTo>
                  <a:lnTo>
                    <a:pt x="22869" y="3259"/>
                  </a:lnTo>
                  <a:lnTo>
                    <a:pt x="24113" y="2753"/>
                  </a:lnTo>
                  <a:lnTo>
                    <a:pt x="25384" y="2286"/>
                  </a:lnTo>
                  <a:lnTo>
                    <a:pt x="26681" y="1851"/>
                  </a:lnTo>
                  <a:lnTo>
                    <a:pt x="28002" y="1463"/>
                  </a:lnTo>
                  <a:lnTo>
                    <a:pt x="29345" y="1120"/>
                  </a:lnTo>
                  <a:lnTo>
                    <a:pt x="30711" y="822"/>
                  </a:lnTo>
                  <a:lnTo>
                    <a:pt x="32099" y="571"/>
                  </a:lnTo>
                  <a:lnTo>
                    <a:pt x="33511" y="365"/>
                  </a:lnTo>
                  <a:lnTo>
                    <a:pt x="34946" y="205"/>
                  </a:lnTo>
                  <a:lnTo>
                    <a:pt x="36403" y="91"/>
                  </a:lnTo>
                  <a:lnTo>
                    <a:pt x="37883" y="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859722" y="4298678"/>
              <a:ext cx="49673" cy="54341"/>
            </a:xfrm>
            <a:custGeom>
              <a:avLst/>
              <a:pathLst>
                <a:path w="49673" h="54341">
                  <a:moveTo>
                    <a:pt x="29861" y="0"/>
                  </a:moveTo>
                  <a:lnTo>
                    <a:pt x="28627" y="17"/>
                  </a:lnTo>
                  <a:lnTo>
                    <a:pt x="27421" y="70"/>
                  </a:lnTo>
                  <a:lnTo>
                    <a:pt x="26242" y="158"/>
                  </a:lnTo>
                  <a:lnTo>
                    <a:pt x="25091" y="281"/>
                  </a:lnTo>
                  <a:lnTo>
                    <a:pt x="23967" y="440"/>
                  </a:lnTo>
                  <a:lnTo>
                    <a:pt x="22871" y="634"/>
                  </a:lnTo>
                  <a:lnTo>
                    <a:pt x="21803" y="863"/>
                  </a:lnTo>
                  <a:lnTo>
                    <a:pt x="20763" y="1127"/>
                  </a:lnTo>
                  <a:lnTo>
                    <a:pt x="19750" y="1427"/>
                  </a:lnTo>
                  <a:lnTo>
                    <a:pt x="18764" y="1762"/>
                  </a:lnTo>
                  <a:lnTo>
                    <a:pt x="17805" y="2130"/>
                  </a:lnTo>
                  <a:lnTo>
                    <a:pt x="16871" y="2529"/>
                  </a:lnTo>
                  <a:lnTo>
                    <a:pt x="15961" y="2960"/>
                  </a:lnTo>
                  <a:lnTo>
                    <a:pt x="15076" y="3423"/>
                  </a:lnTo>
                  <a:lnTo>
                    <a:pt x="14216" y="3917"/>
                  </a:lnTo>
                  <a:lnTo>
                    <a:pt x="13380" y="4442"/>
                  </a:lnTo>
                  <a:lnTo>
                    <a:pt x="12570" y="4999"/>
                  </a:lnTo>
                  <a:lnTo>
                    <a:pt x="11784" y="5587"/>
                  </a:lnTo>
                  <a:lnTo>
                    <a:pt x="11023" y="6207"/>
                  </a:lnTo>
                  <a:lnTo>
                    <a:pt x="10287" y="6858"/>
                  </a:lnTo>
                  <a:lnTo>
                    <a:pt x="9585" y="7539"/>
                  </a:lnTo>
                  <a:lnTo>
                    <a:pt x="8907" y="8250"/>
                  </a:lnTo>
                  <a:lnTo>
                    <a:pt x="8255" y="8991"/>
                  </a:lnTo>
                  <a:lnTo>
                    <a:pt x="7627" y="9761"/>
                  </a:lnTo>
                  <a:lnTo>
                    <a:pt x="7024" y="10561"/>
                  </a:lnTo>
                  <a:lnTo>
                    <a:pt x="6446" y="11390"/>
                  </a:lnTo>
                  <a:lnTo>
                    <a:pt x="5893" y="12248"/>
                  </a:lnTo>
                  <a:lnTo>
                    <a:pt x="5364" y="13137"/>
                  </a:lnTo>
                  <a:lnTo>
                    <a:pt x="4860" y="14054"/>
                  </a:lnTo>
                  <a:lnTo>
                    <a:pt x="4381" y="15002"/>
                  </a:lnTo>
                  <a:lnTo>
                    <a:pt x="3925" y="15977"/>
                  </a:lnTo>
                  <a:lnTo>
                    <a:pt x="3491" y="16977"/>
                  </a:lnTo>
                  <a:lnTo>
                    <a:pt x="3079" y="18004"/>
                  </a:lnTo>
                  <a:lnTo>
                    <a:pt x="2689" y="19056"/>
                  </a:lnTo>
                  <a:lnTo>
                    <a:pt x="2321" y="20133"/>
                  </a:lnTo>
                  <a:lnTo>
                    <a:pt x="1975" y="21237"/>
                  </a:lnTo>
                  <a:lnTo>
                    <a:pt x="1651" y="22366"/>
                  </a:lnTo>
                  <a:lnTo>
                    <a:pt x="1348" y="23521"/>
                  </a:lnTo>
                  <a:lnTo>
                    <a:pt x="1068" y="24702"/>
                  </a:lnTo>
                  <a:lnTo>
                    <a:pt x="809" y="25908"/>
                  </a:lnTo>
                  <a:lnTo>
                    <a:pt x="726" y="26318"/>
                  </a:lnTo>
                  <a:lnTo>
                    <a:pt x="647" y="26729"/>
                  </a:lnTo>
                  <a:lnTo>
                    <a:pt x="573" y="27141"/>
                  </a:lnTo>
                  <a:lnTo>
                    <a:pt x="504" y="27554"/>
                  </a:lnTo>
                  <a:lnTo>
                    <a:pt x="440" y="27968"/>
                  </a:lnTo>
                  <a:lnTo>
                    <a:pt x="381" y="28383"/>
                  </a:lnTo>
                  <a:lnTo>
                    <a:pt x="326" y="28798"/>
                  </a:lnTo>
                  <a:lnTo>
                    <a:pt x="276" y="29215"/>
                  </a:lnTo>
                  <a:lnTo>
                    <a:pt x="230" y="29633"/>
                  </a:lnTo>
                  <a:lnTo>
                    <a:pt x="190" y="30051"/>
                  </a:lnTo>
                  <a:lnTo>
                    <a:pt x="154" y="30459"/>
                  </a:lnTo>
                  <a:lnTo>
                    <a:pt x="121" y="30863"/>
                  </a:lnTo>
                  <a:lnTo>
                    <a:pt x="93" y="31263"/>
                  </a:lnTo>
                  <a:lnTo>
                    <a:pt x="68" y="31659"/>
                  </a:lnTo>
                  <a:lnTo>
                    <a:pt x="47" y="32052"/>
                  </a:lnTo>
                  <a:lnTo>
                    <a:pt x="30" y="32440"/>
                  </a:lnTo>
                  <a:lnTo>
                    <a:pt x="17" y="32825"/>
                  </a:lnTo>
                  <a:lnTo>
                    <a:pt x="7" y="33206"/>
                  </a:lnTo>
                  <a:lnTo>
                    <a:pt x="1" y="33583"/>
                  </a:lnTo>
                  <a:lnTo>
                    <a:pt x="0" y="33957"/>
                  </a:lnTo>
                  <a:lnTo>
                    <a:pt x="13" y="34964"/>
                  </a:lnTo>
                  <a:lnTo>
                    <a:pt x="53" y="35946"/>
                  </a:lnTo>
                  <a:lnTo>
                    <a:pt x="120" y="36903"/>
                  </a:lnTo>
                  <a:lnTo>
                    <a:pt x="213" y="37835"/>
                  </a:lnTo>
                  <a:lnTo>
                    <a:pt x="333" y="38743"/>
                  </a:lnTo>
                  <a:lnTo>
                    <a:pt x="480" y="39626"/>
                  </a:lnTo>
                  <a:lnTo>
                    <a:pt x="653" y="40484"/>
                  </a:lnTo>
                  <a:lnTo>
                    <a:pt x="853" y="41318"/>
                  </a:lnTo>
                  <a:lnTo>
                    <a:pt x="1080" y="42127"/>
                  </a:lnTo>
                  <a:lnTo>
                    <a:pt x="1333" y="42910"/>
                  </a:lnTo>
                  <a:lnTo>
                    <a:pt x="1612" y="43660"/>
                  </a:lnTo>
                  <a:lnTo>
                    <a:pt x="1914" y="44385"/>
                  </a:lnTo>
                  <a:lnTo>
                    <a:pt x="2240" y="45085"/>
                  </a:lnTo>
                  <a:lnTo>
                    <a:pt x="2590" y="45760"/>
                  </a:lnTo>
                  <a:lnTo>
                    <a:pt x="2964" y="46411"/>
                  </a:lnTo>
                  <a:lnTo>
                    <a:pt x="3362" y="47037"/>
                  </a:lnTo>
                  <a:lnTo>
                    <a:pt x="3783" y="47638"/>
                  </a:lnTo>
                  <a:lnTo>
                    <a:pt x="4229" y="48214"/>
                  </a:lnTo>
                  <a:lnTo>
                    <a:pt x="4698" y="48766"/>
                  </a:lnTo>
                  <a:lnTo>
                    <a:pt x="5191" y="49292"/>
                  </a:lnTo>
                  <a:lnTo>
                    <a:pt x="5716" y="49785"/>
                  </a:lnTo>
                  <a:lnTo>
                    <a:pt x="6263" y="50253"/>
                  </a:lnTo>
                  <a:lnTo>
                    <a:pt x="6832" y="50695"/>
                  </a:lnTo>
                  <a:lnTo>
                    <a:pt x="7423" y="51114"/>
                  </a:lnTo>
                  <a:lnTo>
                    <a:pt x="8036" y="51507"/>
                  </a:lnTo>
                  <a:lnTo>
                    <a:pt x="8671" y="51876"/>
                  </a:lnTo>
                  <a:lnTo>
                    <a:pt x="9328" y="52219"/>
                  </a:lnTo>
                  <a:lnTo>
                    <a:pt x="10007" y="52539"/>
                  </a:lnTo>
                  <a:lnTo>
                    <a:pt x="10707" y="52833"/>
                  </a:lnTo>
                  <a:lnTo>
                    <a:pt x="11430" y="53102"/>
                  </a:lnTo>
                  <a:lnTo>
                    <a:pt x="12182" y="53338"/>
                  </a:lnTo>
                  <a:lnTo>
                    <a:pt x="12954" y="53548"/>
                  </a:lnTo>
                  <a:lnTo>
                    <a:pt x="13744" y="53734"/>
                  </a:lnTo>
                  <a:lnTo>
                    <a:pt x="14554" y="53895"/>
                  </a:lnTo>
                  <a:lnTo>
                    <a:pt x="15383" y="54031"/>
                  </a:lnTo>
                  <a:lnTo>
                    <a:pt x="16230" y="54143"/>
                  </a:lnTo>
                  <a:lnTo>
                    <a:pt x="17097" y="54229"/>
                  </a:lnTo>
                  <a:lnTo>
                    <a:pt x="17983" y="54291"/>
                  </a:lnTo>
                  <a:lnTo>
                    <a:pt x="18888" y="54328"/>
                  </a:lnTo>
                  <a:lnTo>
                    <a:pt x="19812" y="54341"/>
                  </a:lnTo>
                  <a:lnTo>
                    <a:pt x="21055" y="54323"/>
                  </a:lnTo>
                  <a:lnTo>
                    <a:pt x="22269" y="54270"/>
                  </a:lnTo>
                  <a:lnTo>
                    <a:pt x="23455" y="54182"/>
                  </a:lnTo>
                  <a:lnTo>
                    <a:pt x="24613" y="54059"/>
                  </a:lnTo>
                  <a:lnTo>
                    <a:pt x="25741" y="53900"/>
                  </a:lnTo>
                  <a:lnTo>
                    <a:pt x="26841" y="53706"/>
                  </a:lnTo>
                  <a:lnTo>
                    <a:pt x="27913" y="53477"/>
                  </a:lnTo>
                  <a:lnTo>
                    <a:pt x="28956" y="53213"/>
                  </a:lnTo>
                  <a:lnTo>
                    <a:pt x="29971" y="52913"/>
                  </a:lnTo>
                  <a:lnTo>
                    <a:pt x="30956" y="52579"/>
                  </a:lnTo>
                  <a:lnTo>
                    <a:pt x="31924" y="52201"/>
                  </a:lnTo>
                  <a:lnTo>
                    <a:pt x="32865" y="51794"/>
                  </a:lnTo>
                  <a:lnTo>
                    <a:pt x="33780" y="51356"/>
                  </a:lnTo>
                  <a:lnTo>
                    <a:pt x="34667" y="50887"/>
                  </a:lnTo>
                  <a:lnTo>
                    <a:pt x="35528" y="50388"/>
                  </a:lnTo>
                  <a:lnTo>
                    <a:pt x="36363" y="49858"/>
                  </a:lnTo>
                  <a:lnTo>
                    <a:pt x="37171" y="49298"/>
                  </a:lnTo>
                  <a:lnTo>
                    <a:pt x="37952" y="48708"/>
                  </a:lnTo>
                  <a:lnTo>
                    <a:pt x="38706" y="48086"/>
                  </a:lnTo>
                  <a:lnTo>
                    <a:pt x="39434" y="47435"/>
                  </a:lnTo>
                  <a:lnTo>
                    <a:pt x="40136" y="46745"/>
                  </a:lnTo>
                  <a:lnTo>
                    <a:pt x="40813" y="46027"/>
                  </a:lnTo>
                  <a:lnTo>
                    <a:pt x="41466" y="45282"/>
                  </a:lnTo>
                  <a:lnTo>
                    <a:pt x="42093" y="44509"/>
                  </a:lnTo>
                  <a:lnTo>
                    <a:pt x="42696" y="43708"/>
                  </a:lnTo>
                  <a:lnTo>
                    <a:pt x="43274" y="42880"/>
                  </a:lnTo>
                  <a:lnTo>
                    <a:pt x="43828" y="42024"/>
                  </a:lnTo>
                  <a:lnTo>
                    <a:pt x="44356" y="41141"/>
                  </a:lnTo>
                  <a:lnTo>
                    <a:pt x="44860" y="40230"/>
                  </a:lnTo>
                  <a:lnTo>
                    <a:pt x="45339" y="39291"/>
                  </a:lnTo>
                  <a:lnTo>
                    <a:pt x="45804" y="38317"/>
                  </a:lnTo>
                  <a:lnTo>
                    <a:pt x="46244" y="37321"/>
                  </a:lnTo>
                  <a:lnTo>
                    <a:pt x="46661" y="36302"/>
                  </a:lnTo>
                  <a:lnTo>
                    <a:pt x="47054" y="35260"/>
                  </a:lnTo>
                  <a:lnTo>
                    <a:pt x="47423" y="34195"/>
                  </a:lnTo>
                  <a:lnTo>
                    <a:pt x="47768" y="33107"/>
                  </a:lnTo>
                  <a:lnTo>
                    <a:pt x="48090" y="31997"/>
                  </a:lnTo>
                  <a:lnTo>
                    <a:pt x="48387" y="30863"/>
                  </a:lnTo>
                  <a:lnTo>
                    <a:pt x="48661" y="29707"/>
                  </a:lnTo>
                  <a:lnTo>
                    <a:pt x="48911" y="28527"/>
                  </a:lnTo>
                  <a:lnTo>
                    <a:pt x="48994" y="28126"/>
                  </a:lnTo>
                  <a:lnTo>
                    <a:pt x="49071" y="27722"/>
                  </a:lnTo>
                  <a:lnTo>
                    <a:pt x="49143" y="27314"/>
                  </a:lnTo>
                  <a:lnTo>
                    <a:pt x="49209" y="26904"/>
                  </a:lnTo>
                  <a:lnTo>
                    <a:pt x="49269" y="26491"/>
                  </a:lnTo>
                  <a:lnTo>
                    <a:pt x="49323" y="26076"/>
                  </a:lnTo>
                  <a:lnTo>
                    <a:pt x="49371" y="25657"/>
                  </a:lnTo>
                  <a:lnTo>
                    <a:pt x="49414" y="25236"/>
                  </a:lnTo>
                  <a:lnTo>
                    <a:pt x="49451" y="24811"/>
                  </a:lnTo>
                  <a:lnTo>
                    <a:pt x="49483" y="24384"/>
                  </a:lnTo>
                  <a:lnTo>
                    <a:pt x="49519" y="23959"/>
                  </a:lnTo>
                  <a:lnTo>
                    <a:pt x="49551" y="23540"/>
                  </a:lnTo>
                  <a:lnTo>
                    <a:pt x="49580" y="23128"/>
                  </a:lnTo>
                  <a:lnTo>
                    <a:pt x="49605" y="22723"/>
                  </a:lnTo>
                  <a:lnTo>
                    <a:pt x="49626" y="22324"/>
                  </a:lnTo>
                  <a:lnTo>
                    <a:pt x="49643" y="21932"/>
                  </a:lnTo>
                  <a:lnTo>
                    <a:pt x="49656" y="21547"/>
                  </a:lnTo>
                  <a:lnTo>
                    <a:pt x="49666" y="21168"/>
                  </a:lnTo>
                  <a:lnTo>
                    <a:pt x="49671" y="20796"/>
                  </a:lnTo>
                  <a:lnTo>
                    <a:pt x="49673" y="20431"/>
                  </a:lnTo>
                  <a:lnTo>
                    <a:pt x="49660" y="19425"/>
                  </a:lnTo>
                  <a:lnTo>
                    <a:pt x="49618" y="18444"/>
                  </a:lnTo>
                  <a:lnTo>
                    <a:pt x="49549" y="17489"/>
                  </a:lnTo>
                  <a:lnTo>
                    <a:pt x="49452" y="16560"/>
                  </a:lnTo>
                  <a:lnTo>
                    <a:pt x="49328" y="15657"/>
                  </a:lnTo>
                  <a:lnTo>
                    <a:pt x="49176" y="14779"/>
                  </a:lnTo>
                  <a:lnTo>
                    <a:pt x="48997" y="13927"/>
                  </a:lnTo>
                  <a:lnTo>
                    <a:pt x="48789" y="13100"/>
                  </a:lnTo>
                  <a:lnTo>
                    <a:pt x="48555" y="12300"/>
                  </a:lnTo>
                  <a:lnTo>
                    <a:pt x="48292" y="11525"/>
                  </a:lnTo>
                  <a:lnTo>
                    <a:pt x="48004" y="10767"/>
                  </a:lnTo>
                  <a:lnTo>
                    <a:pt x="47692" y="10035"/>
                  </a:lnTo>
                  <a:lnTo>
                    <a:pt x="47356" y="9330"/>
                  </a:lnTo>
                  <a:lnTo>
                    <a:pt x="46997" y="8652"/>
                  </a:lnTo>
                  <a:lnTo>
                    <a:pt x="46613" y="8001"/>
                  </a:lnTo>
                  <a:lnTo>
                    <a:pt x="46206" y="7376"/>
                  </a:lnTo>
                  <a:lnTo>
                    <a:pt x="45775" y="6778"/>
                  </a:lnTo>
                  <a:lnTo>
                    <a:pt x="45320" y="6206"/>
                  </a:lnTo>
                  <a:lnTo>
                    <a:pt x="44842" y="5661"/>
                  </a:lnTo>
                  <a:lnTo>
                    <a:pt x="44339" y="5143"/>
                  </a:lnTo>
                  <a:lnTo>
                    <a:pt x="43814" y="4642"/>
                  </a:lnTo>
                  <a:lnTo>
                    <a:pt x="43267" y="4166"/>
                  </a:lnTo>
                  <a:lnTo>
                    <a:pt x="42698" y="3716"/>
                  </a:lnTo>
                  <a:lnTo>
                    <a:pt x="42107" y="3291"/>
                  </a:lnTo>
                  <a:lnTo>
                    <a:pt x="41494" y="2893"/>
                  </a:lnTo>
                  <a:lnTo>
                    <a:pt x="40859" y="2520"/>
                  </a:lnTo>
                  <a:lnTo>
                    <a:pt x="40202" y="2173"/>
                  </a:lnTo>
                  <a:lnTo>
                    <a:pt x="39523" y="1851"/>
                  </a:lnTo>
                  <a:lnTo>
                    <a:pt x="38823" y="1555"/>
                  </a:lnTo>
                  <a:lnTo>
                    <a:pt x="38100" y="1285"/>
                  </a:lnTo>
                  <a:lnTo>
                    <a:pt x="37358" y="1041"/>
                  </a:lnTo>
                  <a:lnTo>
                    <a:pt x="36597" y="822"/>
                  </a:lnTo>
                  <a:lnTo>
                    <a:pt x="35819" y="630"/>
                  </a:lnTo>
                  <a:lnTo>
                    <a:pt x="35022" y="462"/>
                  </a:lnTo>
                  <a:lnTo>
                    <a:pt x="34207" y="321"/>
                  </a:lnTo>
                  <a:lnTo>
                    <a:pt x="33374" y="205"/>
                  </a:lnTo>
                  <a:lnTo>
                    <a:pt x="32523" y="115"/>
                  </a:lnTo>
                  <a:lnTo>
                    <a:pt x="31654" y="51"/>
                  </a:lnTo>
                  <a:lnTo>
                    <a:pt x="30766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924208" y="4292344"/>
              <a:ext cx="67485" cy="67104"/>
            </a:xfrm>
            <a:custGeom>
              <a:avLst/>
              <a:pathLst>
                <a:path w="67485" h="67104">
                  <a:moveTo>
                    <a:pt x="44006" y="67104"/>
                  </a:moveTo>
                  <a:lnTo>
                    <a:pt x="18717" y="9477"/>
                  </a:lnTo>
                  <a:lnTo>
                    <a:pt x="18659" y="9916"/>
                  </a:lnTo>
                  <a:lnTo>
                    <a:pt x="18600" y="10357"/>
                  </a:lnTo>
                  <a:lnTo>
                    <a:pt x="18541" y="10800"/>
                  </a:lnTo>
                  <a:lnTo>
                    <a:pt x="18480" y="11245"/>
                  </a:lnTo>
                  <a:lnTo>
                    <a:pt x="18419" y="11692"/>
                  </a:lnTo>
                  <a:lnTo>
                    <a:pt x="18356" y="12140"/>
                  </a:lnTo>
                  <a:lnTo>
                    <a:pt x="18293" y="12591"/>
                  </a:lnTo>
                  <a:lnTo>
                    <a:pt x="18229" y="13043"/>
                  </a:lnTo>
                  <a:lnTo>
                    <a:pt x="18164" y="13498"/>
                  </a:lnTo>
                  <a:lnTo>
                    <a:pt x="18097" y="13954"/>
                  </a:lnTo>
                  <a:lnTo>
                    <a:pt x="18039" y="14347"/>
                  </a:lnTo>
                  <a:lnTo>
                    <a:pt x="17979" y="14746"/>
                  </a:lnTo>
                  <a:lnTo>
                    <a:pt x="17917" y="15151"/>
                  </a:lnTo>
                  <a:lnTo>
                    <a:pt x="17854" y="15562"/>
                  </a:lnTo>
                  <a:lnTo>
                    <a:pt x="17788" y="15978"/>
                  </a:lnTo>
                  <a:lnTo>
                    <a:pt x="17720" y="16400"/>
                  </a:lnTo>
                  <a:lnTo>
                    <a:pt x="17651" y="16828"/>
                  </a:lnTo>
                  <a:lnTo>
                    <a:pt x="17579" y="17261"/>
                  </a:lnTo>
                  <a:lnTo>
                    <a:pt x="17506" y="17700"/>
                  </a:lnTo>
                  <a:lnTo>
                    <a:pt x="17431" y="18145"/>
                  </a:lnTo>
                  <a:lnTo>
                    <a:pt x="17363" y="18580"/>
                  </a:lnTo>
                  <a:lnTo>
                    <a:pt x="17295" y="19008"/>
                  </a:lnTo>
                  <a:lnTo>
                    <a:pt x="17226" y="19429"/>
                  </a:lnTo>
                  <a:lnTo>
                    <a:pt x="17156" y="19844"/>
                  </a:lnTo>
                  <a:lnTo>
                    <a:pt x="17085" y="20252"/>
                  </a:lnTo>
                  <a:lnTo>
                    <a:pt x="17013" y="20654"/>
                  </a:lnTo>
                  <a:lnTo>
                    <a:pt x="16941" y="21049"/>
                  </a:lnTo>
                  <a:lnTo>
                    <a:pt x="16867" y="21437"/>
                  </a:lnTo>
                  <a:lnTo>
                    <a:pt x="16792" y="21818"/>
                  </a:lnTo>
                  <a:lnTo>
                    <a:pt x="16716" y="22193"/>
                  </a:lnTo>
                  <a:lnTo>
                    <a:pt x="8096" y="67104"/>
                  </a:lnTo>
                  <a:lnTo>
                    <a:pt x="0" y="67104"/>
                  </a:lnTo>
                  <a:lnTo>
                    <a:pt x="13001" y="0"/>
                  </a:lnTo>
                  <a:lnTo>
                    <a:pt x="23098" y="0"/>
                  </a:lnTo>
                  <a:lnTo>
                    <a:pt x="48530" y="57865"/>
                  </a:lnTo>
                  <a:lnTo>
                    <a:pt x="48588" y="57453"/>
                  </a:lnTo>
                  <a:lnTo>
                    <a:pt x="48647" y="57036"/>
                  </a:lnTo>
                  <a:lnTo>
                    <a:pt x="48706" y="56615"/>
                  </a:lnTo>
                  <a:lnTo>
                    <a:pt x="48767" y="56189"/>
                  </a:lnTo>
                  <a:lnTo>
                    <a:pt x="48828" y="55758"/>
                  </a:lnTo>
                  <a:lnTo>
                    <a:pt x="48890" y="55322"/>
                  </a:lnTo>
                  <a:lnTo>
                    <a:pt x="48954" y="54881"/>
                  </a:lnTo>
                  <a:lnTo>
                    <a:pt x="49018" y="54436"/>
                  </a:lnTo>
                  <a:lnTo>
                    <a:pt x="49083" y="53986"/>
                  </a:lnTo>
                  <a:lnTo>
                    <a:pt x="49149" y="53531"/>
                  </a:lnTo>
                  <a:lnTo>
                    <a:pt x="49208" y="53136"/>
                  </a:lnTo>
                  <a:lnTo>
                    <a:pt x="49268" y="52733"/>
                  </a:lnTo>
                  <a:lnTo>
                    <a:pt x="49330" y="52321"/>
                  </a:lnTo>
                  <a:lnTo>
                    <a:pt x="49393" y="51900"/>
                  </a:lnTo>
                  <a:lnTo>
                    <a:pt x="49459" y="51471"/>
                  </a:lnTo>
                  <a:lnTo>
                    <a:pt x="49527" y="51034"/>
                  </a:lnTo>
                  <a:lnTo>
                    <a:pt x="49596" y="50587"/>
                  </a:lnTo>
                  <a:lnTo>
                    <a:pt x="49668" y="50132"/>
                  </a:lnTo>
                  <a:lnTo>
                    <a:pt x="49741" y="49669"/>
                  </a:lnTo>
                  <a:lnTo>
                    <a:pt x="49816" y="49197"/>
                  </a:lnTo>
                  <a:lnTo>
                    <a:pt x="49893" y="48711"/>
                  </a:lnTo>
                  <a:lnTo>
                    <a:pt x="49972" y="48226"/>
                  </a:lnTo>
                  <a:lnTo>
                    <a:pt x="50053" y="47740"/>
                  </a:lnTo>
                  <a:lnTo>
                    <a:pt x="50136" y="47254"/>
                  </a:lnTo>
                  <a:lnTo>
                    <a:pt x="50221" y="46768"/>
                  </a:lnTo>
                  <a:lnTo>
                    <a:pt x="50308" y="46282"/>
                  </a:lnTo>
                  <a:lnTo>
                    <a:pt x="50396" y="45797"/>
                  </a:lnTo>
                  <a:lnTo>
                    <a:pt x="50487" y="45311"/>
                  </a:lnTo>
                  <a:lnTo>
                    <a:pt x="50579" y="44825"/>
                  </a:lnTo>
                  <a:lnTo>
                    <a:pt x="50674" y="44339"/>
                  </a:lnTo>
                  <a:lnTo>
                    <a:pt x="59294" y="0"/>
                  </a:lnTo>
                  <a:lnTo>
                    <a:pt x="67485" y="0"/>
                  </a:lnTo>
                  <a:lnTo>
                    <a:pt x="54484" y="67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996932" y="4291344"/>
              <a:ext cx="67867" cy="69057"/>
            </a:xfrm>
            <a:custGeom>
              <a:avLst/>
              <a:pathLst>
                <a:path w="67867" h="69057">
                  <a:moveTo>
                    <a:pt x="39386" y="0"/>
                  </a:moveTo>
                  <a:lnTo>
                    <a:pt x="40742" y="20"/>
                  </a:lnTo>
                  <a:lnTo>
                    <a:pt x="42067" y="81"/>
                  </a:lnTo>
                  <a:lnTo>
                    <a:pt x="43360" y="184"/>
                  </a:lnTo>
                  <a:lnTo>
                    <a:pt x="44621" y="327"/>
                  </a:lnTo>
                  <a:lnTo>
                    <a:pt x="45851" y="511"/>
                  </a:lnTo>
                  <a:lnTo>
                    <a:pt x="47050" y="737"/>
                  </a:lnTo>
                  <a:lnTo>
                    <a:pt x="48217" y="1003"/>
                  </a:lnTo>
                  <a:lnTo>
                    <a:pt x="49353" y="1310"/>
                  </a:lnTo>
                  <a:lnTo>
                    <a:pt x="50458" y="1658"/>
                  </a:lnTo>
                  <a:lnTo>
                    <a:pt x="51531" y="2047"/>
                  </a:lnTo>
                  <a:lnTo>
                    <a:pt x="52571" y="2464"/>
                  </a:lnTo>
                  <a:lnTo>
                    <a:pt x="53579" y="2914"/>
                  </a:lnTo>
                  <a:lnTo>
                    <a:pt x="54553" y="3398"/>
                  </a:lnTo>
                  <a:lnTo>
                    <a:pt x="55493" y="3914"/>
                  </a:lnTo>
                  <a:lnTo>
                    <a:pt x="56401" y="4464"/>
                  </a:lnTo>
                  <a:lnTo>
                    <a:pt x="57274" y="5048"/>
                  </a:lnTo>
                  <a:lnTo>
                    <a:pt x="58115" y="5665"/>
                  </a:lnTo>
                  <a:lnTo>
                    <a:pt x="58922" y="6315"/>
                  </a:lnTo>
                  <a:lnTo>
                    <a:pt x="59696" y="6998"/>
                  </a:lnTo>
                  <a:lnTo>
                    <a:pt x="60437" y="7715"/>
                  </a:lnTo>
                  <a:lnTo>
                    <a:pt x="61152" y="8462"/>
                  </a:lnTo>
                  <a:lnTo>
                    <a:pt x="61831" y="9237"/>
                  </a:lnTo>
                  <a:lnTo>
                    <a:pt x="62474" y="10040"/>
                  </a:lnTo>
                  <a:lnTo>
                    <a:pt x="63081" y="10870"/>
                  </a:lnTo>
                  <a:lnTo>
                    <a:pt x="63652" y="11727"/>
                  </a:lnTo>
                  <a:lnTo>
                    <a:pt x="64186" y="12613"/>
                  </a:lnTo>
                  <a:lnTo>
                    <a:pt x="64684" y="13526"/>
                  </a:lnTo>
                  <a:lnTo>
                    <a:pt x="65146" y="14466"/>
                  </a:lnTo>
                  <a:lnTo>
                    <a:pt x="65572" y="15435"/>
                  </a:lnTo>
                  <a:lnTo>
                    <a:pt x="65961" y="16430"/>
                  </a:lnTo>
                  <a:lnTo>
                    <a:pt x="66323" y="17451"/>
                  </a:lnTo>
                  <a:lnTo>
                    <a:pt x="66647" y="18492"/>
                  </a:lnTo>
                  <a:lnTo>
                    <a:pt x="66933" y="19554"/>
                  </a:lnTo>
                  <a:lnTo>
                    <a:pt x="67181" y="20637"/>
                  </a:lnTo>
                  <a:lnTo>
                    <a:pt x="67390" y="21741"/>
                  </a:lnTo>
                  <a:lnTo>
                    <a:pt x="67562" y="22866"/>
                  </a:lnTo>
                  <a:lnTo>
                    <a:pt x="67695" y="24012"/>
                  </a:lnTo>
                  <a:lnTo>
                    <a:pt x="67790" y="25178"/>
                  </a:lnTo>
                  <a:lnTo>
                    <a:pt x="67847" y="26366"/>
                  </a:lnTo>
                  <a:lnTo>
                    <a:pt x="67867" y="27575"/>
                  </a:lnTo>
                  <a:lnTo>
                    <a:pt x="67855" y="28044"/>
                  </a:lnTo>
                  <a:lnTo>
                    <a:pt x="67840" y="28516"/>
                  </a:lnTo>
                  <a:lnTo>
                    <a:pt x="67821" y="28992"/>
                  </a:lnTo>
                  <a:lnTo>
                    <a:pt x="67798" y="29472"/>
                  </a:lnTo>
                  <a:lnTo>
                    <a:pt x="67771" y="29956"/>
                  </a:lnTo>
                  <a:lnTo>
                    <a:pt x="67741" y="30444"/>
                  </a:lnTo>
                  <a:lnTo>
                    <a:pt x="67706" y="30935"/>
                  </a:lnTo>
                  <a:lnTo>
                    <a:pt x="67668" y="31431"/>
                  </a:lnTo>
                  <a:lnTo>
                    <a:pt x="67626" y="31930"/>
                  </a:lnTo>
                  <a:lnTo>
                    <a:pt x="67581" y="32433"/>
                  </a:lnTo>
                  <a:lnTo>
                    <a:pt x="67540" y="32926"/>
                  </a:lnTo>
                  <a:lnTo>
                    <a:pt x="67493" y="33416"/>
                  </a:lnTo>
                  <a:lnTo>
                    <a:pt x="67441" y="33902"/>
                  </a:lnTo>
                  <a:lnTo>
                    <a:pt x="67383" y="34384"/>
                  </a:lnTo>
                  <a:lnTo>
                    <a:pt x="67319" y="34862"/>
                  </a:lnTo>
                  <a:lnTo>
                    <a:pt x="67249" y="35336"/>
                  </a:lnTo>
                  <a:lnTo>
                    <a:pt x="67174" y="35807"/>
                  </a:lnTo>
                  <a:lnTo>
                    <a:pt x="67093" y="36273"/>
                  </a:lnTo>
                  <a:lnTo>
                    <a:pt x="67006" y="36736"/>
                  </a:lnTo>
                  <a:lnTo>
                    <a:pt x="66914" y="37195"/>
                  </a:lnTo>
                  <a:lnTo>
                    <a:pt x="66609" y="38648"/>
                  </a:lnTo>
                  <a:lnTo>
                    <a:pt x="66264" y="40072"/>
                  </a:lnTo>
                  <a:lnTo>
                    <a:pt x="65881" y="41467"/>
                  </a:lnTo>
                  <a:lnTo>
                    <a:pt x="65459" y="42834"/>
                  </a:lnTo>
                  <a:lnTo>
                    <a:pt x="64997" y="44173"/>
                  </a:lnTo>
                  <a:lnTo>
                    <a:pt x="64496" y="45482"/>
                  </a:lnTo>
                  <a:lnTo>
                    <a:pt x="63957" y="46763"/>
                  </a:lnTo>
                  <a:lnTo>
                    <a:pt x="63378" y="48016"/>
                  </a:lnTo>
                  <a:lnTo>
                    <a:pt x="62761" y="49240"/>
                  </a:lnTo>
                  <a:lnTo>
                    <a:pt x="62104" y="50435"/>
                  </a:lnTo>
                  <a:lnTo>
                    <a:pt x="61411" y="51590"/>
                  </a:lnTo>
                  <a:lnTo>
                    <a:pt x="60686" y="52710"/>
                  </a:lnTo>
                  <a:lnTo>
                    <a:pt x="59929" y="53796"/>
                  </a:lnTo>
                  <a:lnTo>
                    <a:pt x="59140" y="54847"/>
                  </a:lnTo>
                  <a:lnTo>
                    <a:pt x="58317" y="55865"/>
                  </a:lnTo>
                  <a:lnTo>
                    <a:pt x="57463" y="56848"/>
                  </a:lnTo>
                  <a:lnTo>
                    <a:pt x="56576" y="57796"/>
                  </a:lnTo>
                  <a:lnTo>
                    <a:pt x="55657" y="58711"/>
                  </a:lnTo>
                  <a:lnTo>
                    <a:pt x="54706" y="59591"/>
                  </a:lnTo>
                  <a:lnTo>
                    <a:pt x="53722" y="60437"/>
                  </a:lnTo>
                  <a:lnTo>
                    <a:pt x="52716" y="61246"/>
                  </a:lnTo>
                  <a:lnTo>
                    <a:pt x="51681" y="62018"/>
                  </a:lnTo>
                  <a:lnTo>
                    <a:pt x="50617" y="62751"/>
                  </a:lnTo>
                  <a:lnTo>
                    <a:pt x="49523" y="63447"/>
                  </a:lnTo>
                  <a:lnTo>
                    <a:pt x="48399" y="64104"/>
                  </a:lnTo>
                  <a:lnTo>
                    <a:pt x="47246" y="64723"/>
                  </a:lnTo>
                  <a:lnTo>
                    <a:pt x="46064" y="65304"/>
                  </a:lnTo>
                  <a:lnTo>
                    <a:pt x="44852" y="65847"/>
                  </a:lnTo>
                  <a:lnTo>
                    <a:pt x="43610" y="66352"/>
                  </a:lnTo>
                  <a:lnTo>
                    <a:pt x="42339" y="66819"/>
                  </a:lnTo>
                  <a:lnTo>
                    <a:pt x="41052" y="67244"/>
                  </a:lnTo>
                  <a:lnTo>
                    <a:pt x="39742" y="67625"/>
                  </a:lnTo>
                  <a:lnTo>
                    <a:pt x="38411" y="67960"/>
                  </a:lnTo>
                  <a:lnTo>
                    <a:pt x="37058" y="68251"/>
                  </a:lnTo>
                  <a:lnTo>
                    <a:pt x="35683" y="68498"/>
                  </a:lnTo>
                  <a:lnTo>
                    <a:pt x="34286" y="68699"/>
                  </a:lnTo>
                  <a:lnTo>
                    <a:pt x="32868" y="68856"/>
                  </a:lnTo>
                  <a:lnTo>
                    <a:pt x="31427" y="68968"/>
                  </a:lnTo>
                  <a:lnTo>
                    <a:pt x="29964" y="69035"/>
                  </a:lnTo>
                  <a:lnTo>
                    <a:pt x="28480" y="69057"/>
                  </a:lnTo>
                  <a:lnTo>
                    <a:pt x="27069" y="69037"/>
                  </a:lnTo>
                  <a:lnTo>
                    <a:pt x="25695" y="68975"/>
                  </a:lnTo>
                  <a:lnTo>
                    <a:pt x="24356" y="68873"/>
                  </a:lnTo>
                  <a:lnTo>
                    <a:pt x="23054" y="68729"/>
                  </a:lnTo>
                  <a:lnTo>
                    <a:pt x="21788" y="68545"/>
                  </a:lnTo>
                  <a:lnTo>
                    <a:pt x="20559" y="68320"/>
                  </a:lnTo>
                  <a:lnTo>
                    <a:pt x="19365" y="68054"/>
                  </a:lnTo>
                  <a:lnTo>
                    <a:pt x="18208" y="67746"/>
                  </a:lnTo>
                  <a:lnTo>
                    <a:pt x="17087" y="67398"/>
                  </a:lnTo>
                  <a:lnTo>
                    <a:pt x="16002" y="67009"/>
                  </a:lnTo>
                  <a:lnTo>
                    <a:pt x="14953" y="66574"/>
                  </a:lnTo>
                  <a:lnTo>
                    <a:pt x="13939" y="66106"/>
                  </a:lnTo>
                  <a:lnTo>
                    <a:pt x="12960" y="65606"/>
                  </a:lnTo>
                  <a:lnTo>
                    <a:pt x="12016" y="65074"/>
                  </a:lnTo>
                  <a:lnTo>
                    <a:pt x="11108" y="64509"/>
                  </a:lnTo>
                  <a:lnTo>
                    <a:pt x="10235" y="63912"/>
                  </a:lnTo>
                  <a:lnTo>
                    <a:pt x="9398" y="63282"/>
                  </a:lnTo>
                  <a:lnTo>
                    <a:pt x="8595" y="62620"/>
                  </a:lnTo>
                  <a:lnTo>
                    <a:pt x="7828" y="61926"/>
                  </a:lnTo>
                  <a:lnTo>
                    <a:pt x="7096" y="61199"/>
                  </a:lnTo>
                  <a:lnTo>
                    <a:pt x="6408" y="60432"/>
                  </a:lnTo>
                  <a:lnTo>
                    <a:pt x="5755" y="59637"/>
                  </a:lnTo>
                  <a:lnTo>
                    <a:pt x="5135" y="58813"/>
                  </a:lnTo>
                  <a:lnTo>
                    <a:pt x="4551" y="57960"/>
                  </a:lnTo>
                  <a:lnTo>
                    <a:pt x="4000" y="57079"/>
                  </a:lnTo>
                  <a:lnTo>
                    <a:pt x="3484" y="56170"/>
                  </a:lnTo>
                  <a:lnTo>
                    <a:pt x="3002" y="55231"/>
                  </a:lnTo>
                  <a:lnTo>
                    <a:pt x="2554" y="54265"/>
                  </a:lnTo>
                  <a:lnTo>
                    <a:pt x="2141" y="53269"/>
                  </a:lnTo>
                  <a:lnTo>
                    <a:pt x="1762" y="52245"/>
                  </a:lnTo>
                  <a:lnTo>
                    <a:pt x="1427" y="51196"/>
                  </a:lnTo>
                  <a:lnTo>
                    <a:pt x="1127" y="50127"/>
                  </a:lnTo>
                  <a:lnTo>
                    <a:pt x="863" y="49036"/>
                  </a:lnTo>
                  <a:lnTo>
                    <a:pt x="634" y="47925"/>
                  </a:lnTo>
                  <a:lnTo>
                    <a:pt x="440" y="46792"/>
                  </a:lnTo>
                  <a:lnTo>
                    <a:pt x="281" y="45639"/>
                  </a:lnTo>
                  <a:lnTo>
                    <a:pt x="158" y="44464"/>
                  </a:lnTo>
                  <a:lnTo>
                    <a:pt x="70" y="43269"/>
                  </a:lnTo>
                  <a:lnTo>
                    <a:pt x="17" y="42052"/>
                  </a:lnTo>
                  <a:lnTo>
                    <a:pt x="0" y="40815"/>
                  </a:lnTo>
                  <a:lnTo>
                    <a:pt x="1" y="40376"/>
                  </a:lnTo>
                  <a:lnTo>
                    <a:pt x="7" y="39935"/>
                  </a:lnTo>
                  <a:lnTo>
                    <a:pt x="17" y="39492"/>
                  </a:lnTo>
                  <a:lnTo>
                    <a:pt x="30" y="39047"/>
                  </a:lnTo>
                  <a:lnTo>
                    <a:pt x="47" y="38600"/>
                  </a:lnTo>
                  <a:lnTo>
                    <a:pt x="68" y="38152"/>
                  </a:lnTo>
                  <a:lnTo>
                    <a:pt x="93" y="37701"/>
                  </a:lnTo>
                  <a:lnTo>
                    <a:pt x="121" y="37249"/>
                  </a:lnTo>
                  <a:lnTo>
                    <a:pt x="154" y="36794"/>
                  </a:lnTo>
                  <a:lnTo>
                    <a:pt x="190" y="36338"/>
                  </a:lnTo>
                  <a:lnTo>
                    <a:pt x="240" y="35880"/>
                  </a:lnTo>
                  <a:lnTo>
                    <a:pt x="295" y="35422"/>
                  </a:lnTo>
                  <a:lnTo>
                    <a:pt x="354" y="34962"/>
                  </a:lnTo>
                  <a:lnTo>
                    <a:pt x="419" y="34502"/>
                  </a:lnTo>
                  <a:lnTo>
                    <a:pt x="488" y="34040"/>
                  </a:lnTo>
                  <a:lnTo>
                    <a:pt x="561" y="33578"/>
                  </a:lnTo>
                  <a:lnTo>
                    <a:pt x="640" y="33114"/>
                  </a:lnTo>
                  <a:lnTo>
                    <a:pt x="723" y="32650"/>
                  </a:lnTo>
                  <a:lnTo>
                    <a:pt x="812" y="32185"/>
                  </a:lnTo>
                  <a:lnTo>
                    <a:pt x="904" y="31718"/>
                  </a:lnTo>
                  <a:lnTo>
                    <a:pt x="1209" y="30302"/>
                  </a:lnTo>
                  <a:lnTo>
                    <a:pt x="1552" y="28912"/>
                  </a:lnTo>
                  <a:lnTo>
                    <a:pt x="1933" y="27548"/>
                  </a:lnTo>
                  <a:lnTo>
                    <a:pt x="2352" y="26209"/>
                  </a:lnTo>
                  <a:lnTo>
                    <a:pt x="2809" y="24896"/>
                  </a:lnTo>
                  <a:lnTo>
                    <a:pt x="3305" y="23609"/>
                  </a:lnTo>
                  <a:lnTo>
                    <a:pt x="3838" y="22347"/>
                  </a:lnTo>
                  <a:lnTo>
                    <a:pt x="4410" y="21111"/>
                  </a:lnTo>
                  <a:lnTo>
                    <a:pt x="5019" y="19901"/>
                  </a:lnTo>
                  <a:lnTo>
                    <a:pt x="5667" y="18717"/>
                  </a:lnTo>
                  <a:lnTo>
                    <a:pt x="6350" y="17562"/>
                  </a:lnTo>
                  <a:lnTo>
                    <a:pt x="7065" y="16442"/>
                  </a:lnTo>
                  <a:lnTo>
                    <a:pt x="7813" y="15356"/>
                  </a:lnTo>
                  <a:lnTo>
                    <a:pt x="8593" y="14304"/>
                  </a:lnTo>
                  <a:lnTo>
                    <a:pt x="9406" y="13287"/>
                  </a:lnTo>
                  <a:lnTo>
                    <a:pt x="10251" y="12304"/>
                  </a:lnTo>
                  <a:lnTo>
                    <a:pt x="11128" y="11355"/>
                  </a:lnTo>
                  <a:lnTo>
                    <a:pt x="12037" y="10441"/>
                  </a:lnTo>
                  <a:lnTo>
                    <a:pt x="12979" y="9561"/>
                  </a:lnTo>
                  <a:lnTo>
                    <a:pt x="13954" y="8715"/>
                  </a:lnTo>
                  <a:lnTo>
                    <a:pt x="14968" y="7896"/>
                  </a:lnTo>
                  <a:lnTo>
                    <a:pt x="16011" y="7117"/>
                  </a:lnTo>
                  <a:lnTo>
                    <a:pt x="17083" y="6376"/>
                  </a:lnTo>
                  <a:lnTo>
                    <a:pt x="18183" y="5675"/>
                  </a:lnTo>
                  <a:lnTo>
                    <a:pt x="19312" y="5012"/>
                  </a:lnTo>
                  <a:lnTo>
                    <a:pt x="20469" y="4389"/>
                  </a:lnTo>
                  <a:lnTo>
                    <a:pt x="21655" y="3804"/>
                  </a:lnTo>
                  <a:lnTo>
                    <a:pt x="22869" y="3259"/>
                  </a:lnTo>
                  <a:lnTo>
                    <a:pt x="24113" y="2753"/>
                  </a:lnTo>
                  <a:lnTo>
                    <a:pt x="25384" y="2286"/>
                  </a:lnTo>
                  <a:lnTo>
                    <a:pt x="26681" y="1851"/>
                  </a:lnTo>
                  <a:lnTo>
                    <a:pt x="28002" y="1463"/>
                  </a:lnTo>
                  <a:lnTo>
                    <a:pt x="29345" y="1120"/>
                  </a:lnTo>
                  <a:lnTo>
                    <a:pt x="30711" y="822"/>
                  </a:lnTo>
                  <a:lnTo>
                    <a:pt x="32099" y="571"/>
                  </a:lnTo>
                  <a:lnTo>
                    <a:pt x="33511" y="365"/>
                  </a:lnTo>
                  <a:lnTo>
                    <a:pt x="34946" y="205"/>
                  </a:lnTo>
                  <a:lnTo>
                    <a:pt x="36403" y="91"/>
                  </a:lnTo>
                  <a:lnTo>
                    <a:pt x="37883" y="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006029" y="4298678"/>
              <a:ext cx="49673" cy="54341"/>
            </a:xfrm>
            <a:custGeom>
              <a:avLst/>
              <a:pathLst>
                <a:path w="49673" h="54341">
                  <a:moveTo>
                    <a:pt x="29861" y="0"/>
                  </a:moveTo>
                  <a:lnTo>
                    <a:pt x="28627" y="17"/>
                  </a:lnTo>
                  <a:lnTo>
                    <a:pt x="27421" y="70"/>
                  </a:lnTo>
                  <a:lnTo>
                    <a:pt x="26242" y="158"/>
                  </a:lnTo>
                  <a:lnTo>
                    <a:pt x="25091" y="281"/>
                  </a:lnTo>
                  <a:lnTo>
                    <a:pt x="23967" y="440"/>
                  </a:lnTo>
                  <a:lnTo>
                    <a:pt x="22871" y="634"/>
                  </a:lnTo>
                  <a:lnTo>
                    <a:pt x="21803" y="863"/>
                  </a:lnTo>
                  <a:lnTo>
                    <a:pt x="20763" y="1127"/>
                  </a:lnTo>
                  <a:lnTo>
                    <a:pt x="19750" y="1427"/>
                  </a:lnTo>
                  <a:lnTo>
                    <a:pt x="18764" y="1762"/>
                  </a:lnTo>
                  <a:lnTo>
                    <a:pt x="17805" y="2130"/>
                  </a:lnTo>
                  <a:lnTo>
                    <a:pt x="16871" y="2529"/>
                  </a:lnTo>
                  <a:lnTo>
                    <a:pt x="15961" y="2960"/>
                  </a:lnTo>
                  <a:lnTo>
                    <a:pt x="15076" y="3423"/>
                  </a:lnTo>
                  <a:lnTo>
                    <a:pt x="14216" y="3917"/>
                  </a:lnTo>
                  <a:lnTo>
                    <a:pt x="13380" y="4442"/>
                  </a:lnTo>
                  <a:lnTo>
                    <a:pt x="12570" y="4999"/>
                  </a:lnTo>
                  <a:lnTo>
                    <a:pt x="11784" y="5587"/>
                  </a:lnTo>
                  <a:lnTo>
                    <a:pt x="11023" y="6207"/>
                  </a:lnTo>
                  <a:lnTo>
                    <a:pt x="10287" y="6858"/>
                  </a:lnTo>
                  <a:lnTo>
                    <a:pt x="9585" y="7539"/>
                  </a:lnTo>
                  <a:lnTo>
                    <a:pt x="8907" y="8250"/>
                  </a:lnTo>
                  <a:lnTo>
                    <a:pt x="8255" y="8991"/>
                  </a:lnTo>
                  <a:lnTo>
                    <a:pt x="7627" y="9761"/>
                  </a:lnTo>
                  <a:lnTo>
                    <a:pt x="7024" y="10561"/>
                  </a:lnTo>
                  <a:lnTo>
                    <a:pt x="6446" y="11390"/>
                  </a:lnTo>
                  <a:lnTo>
                    <a:pt x="5893" y="12248"/>
                  </a:lnTo>
                  <a:lnTo>
                    <a:pt x="5364" y="13137"/>
                  </a:lnTo>
                  <a:lnTo>
                    <a:pt x="4860" y="14054"/>
                  </a:lnTo>
                  <a:lnTo>
                    <a:pt x="4381" y="15002"/>
                  </a:lnTo>
                  <a:lnTo>
                    <a:pt x="3925" y="15977"/>
                  </a:lnTo>
                  <a:lnTo>
                    <a:pt x="3491" y="16977"/>
                  </a:lnTo>
                  <a:lnTo>
                    <a:pt x="3079" y="18004"/>
                  </a:lnTo>
                  <a:lnTo>
                    <a:pt x="2689" y="19056"/>
                  </a:lnTo>
                  <a:lnTo>
                    <a:pt x="2321" y="20133"/>
                  </a:lnTo>
                  <a:lnTo>
                    <a:pt x="1975" y="21237"/>
                  </a:lnTo>
                  <a:lnTo>
                    <a:pt x="1651" y="22366"/>
                  </a:lnTo>
                  <a:lnTo>
                    <a:pt x="1348" y="23521"/>
                  </a:lnTo>
                  <a:lnTo>
                    <a:pt x="1068" y="24702"/>
                  </a:lnTo>
                  <a:lnTo>
                    <a:pt x="809" y="25908"/>
                  </a:lnTo>
                  <a:lnTo>
                    <a:pt x="726" y="26318"/>
                  </a:lnTo>
                  <a:lnTo>
                    <a:pt x="647" y="26729"/>
                  </a:lnTo>
                  <a:lnTo>
                    <a:pt x="573" y="27141"/>
                  </a:lnTo>
                  <a:lnTo>
                    <a:pt x="504" y="27554"/>
                  </a:lnTo>
                  <a:lnTo>
                    <a:pt x="440" y="27968"/>
                  </a:lnTo>
                  <a:lnTo>
                    <a:pt x="381" y="28383"/>
                  </a:lnTo>
                  <a:lnTo>
                    <a:pt x="326" y="28798"/>
                  </a:lnTo>
                  <a:lnTo>
                    <a:pt x="276" y="29215"/>
                  </a:lnTo>
                  <a:lnTo>
                    <a:pt x="230" y="29633"/>
                  </a:lnTo>
                  <a:lnTo>
                    <a:pt x="190" y="30051"/>
                  </a:lnTo>
                  <a:lnTo>
                    <a:pt x="154" y="30459"/>
                  </a:lnTo>
                  <a:lnTo>
                    <a:pt x="121" y="30863"/>
                  </a:lnTo>
                  <a:lnTo>
                    <a:pt x="93" y="31263"/>
                  </a:lnTo>
                  <a:lnTo>
                    <a:pt x="68" y="31659"/>
                  </a:lnTo>
                  <a:lnTo>
                    <a:pt x="47" y="32052"/>
                  </a:lnTo>
                  <a:lnTo>
                    <a:pt x="30" y="32440"/>
                  </a:lnTo>
                  <a:lnTo>
                    <a:pt x="17" y="32825"/>
                  </a:lnTo>
                  <a:lnTo>
                    <a:pt x="7" y="33206"/>
                  </a:lnTo>
                  <a:lnTo>
                    <a:pt x="1" y="33583"/>
                  </a:lnTo>
                  <a:lnTo>
                    <a:pt x="0" y="33957"/>
                  </a:lnTo>
                  <a:lnTo>
                    <a:pt x="13" y="34964"/>
                  </a:lnTo>
                  <a:lnTo>
                    <a:pt x="53" y="35946"/>
                  </a:lnTo>
                  <a:lnTo>
                    <a:pt x="120" y="36903"/>
                  </a:lnTo>
                  <a:lnTo>
                    <a:pt x="213" y="37835"/>
                  </a:lnTo>
                  <a:lnTo>
                    <a:pt x="333" y="38743"/>
                  </a:lnTo>
                  <a:lnTo>
                    <a:pt x="480" y="39626"/>
                  </a:lnTo>
                  <a:lnTo>
                    <a:pt x="653" y="40484"/>
                  </a:lnTo>
                  <a:lnTo>
                    <a:pt x="853" y="41318"/>
                  </a:lnTo>
                  <a:lnTo>
                    <a:pt x="1080" y="42127"/>
                  </a:lnTo>
                  <a:lnTo>
                    <a:pt x="1333" y="42910"/>
                  </a:lnTo>
                  <a:lnTo>
                    <a:pt x="1612" y="43660"/>
                  </a:lnTo>
                  <a:lnTo>
                    <a:pt x="1914" y="44385"/>
                  </a:lnTo>
                  <a:lnTo>
                    <a:pt x="2240" y="45085"/>
                  </a:lnTo>
                  <a:lnTo>
                    <a:pt x="2590" y="45760"/>
                  </a:lnTo>
                  <a:lnTo>
                    <a:pt x="2964" y="46411"/>
                  </a:lnTo>
                  <a:lnTo>
                    <a:pt x="3362" y="47037"/>
                  </a:lnTo>
                  <a:lnTo>
                    <a:pt x="3783" y="47638"/>
                  </a:lnTo>
                  <a:lnTo>
                    <a:pt x="4229" y="48214"/>
                  </a:lnTo>
                  <a:lnTo>
                    <a:pt x="4698" y="48766"/>
                  </a:lnTo>
                  <a:lnTo>
                    <a:pt x="5191" y="49292"/>
                  </a:lnTo>
                  <a:lnTo>
                    <a:pt x="5716" y="49785"/>
                  </a:lnTo>
                  <a:lnTo>
                    <a:pt x="6263" y="50253"/>
                  </a:lnTo>
                  <a:lnTo>
                    <a:pt x="6832" y="50695"/>
                  </a:lnTo>
                  <a:lnTo>
                    <a:pt x="7423" y="51114"/>
                  </a:lnTo>
                  <a:lnTo>
                    <a:pt x="8036" y="51507"/>
                  </a:lnTo>
                  <a:lnTo>
                    <a:pt x="8671" y="51876"/>
                  </a:lnTo>
                  <a:lnTo>
                    <a:pt x="9328" y="52219"/>
                  </a:lnTo>
                  <a:lnTo>
                    <a:pt x="10007" y="52539"/>
                  </a:lnTo>
                  <a:lnTo>
                    <a:pt x="10707" y="52833"/>
                  </a:lnTo>
                  <a:lnTo>
                    <a:pt x="11430" y="53102"/>
                  </a:lnTo>
                  <a:lnTo>
                    <a:pt x="12182" y="53338"/>
                  </a:lnTo>
                  <a:lnTo>
                    <a:pt x="12954" y="53548"/>
                  </a:lnTo>
                  <a:lnTo>
                    <a:pt x="13744" y="53734"/>
                  </a:lnTo>
                  <a:lnTo>
                    <a:pt x="14554" y="53895"/>
                  </a:lnTo>
                  <a:lnTo>
                    <a:pt x="15383" y="54031"/>
                  </a:lnTo>
                  <a:lnTo>
                    <a:pt x="16230" y="54143"/>
                  </a:lnTo>
                  <a:lnTo>
                    <a:pt x="17097" y="54229"/>
                  </a:lnTo>
                  <a:lnTo>
                    <a:pt x="17983" y="54291"/>
                  </a:lnTo>
                  <a:lnTo>
                    <a:pt x="18888" y="54328"/>
                  </a:lnTo>
                  <a:lnTo>
                    <a:pt x="19812" y="54341"/>
                  </a:lnTo>
                  <a:lnTo>
                    <a:pt x="21055" y="54323"/>
                  </a:lnTo>
                  <a:lnTo>
                    <a:pt x="22269" y="54270"/>
                  </a:lnTo>
                  <a:lnTo>
                    <a:pt x="23455" y="54182"/>
                  </a:lnTo>
                  <a:lnTo>
                    <a:pt x="24613" y="54059"/>
                  </a:lnTo>
                  <a:lnTo>
                    <a:pt x="25741" y="53900"/>
                  </a:lnTo>
                  <a:lnTo>
                    <a:pt x="26841" y="53706"/>
                  </a:lnTo>
                  <a:lnTo>
                    <a:pt x="27913" y="53477"/>
                  </a:lnTo>
                  <a:lnTo>
                    <a:pt x="28956" y="53213"/>
                  </a:lnTo>
                  <a:lnTo>
                    <a:pt x="29971" y="52913"/>
                  </a:lnTo>
                  <a:lnTo>
                    <a:pt x="30956" y="52579"/>
                  </a:lnTo>
                  <a:lnTo>
                    <a:pt x="31924" y="52201"/>
                  </a:lnTo>
                  <a:lnTo>
                    <a:pt x="32865" y="51794"/>
                  </a:lnTo>
                  <a:lnTo>
                    <a:pt x="33780" y="51356"/>
                  </a:lnTo>
                  <a:lnTo>
                    <a:pt x="34667" y="50887"/>
                  </a:lnTo>
                  <a:lnTo>
                    <a:pt x="35528" y="50388"/>
                  </a:lnTo>
                  <a:lnTo>
                    <a:pt x="36363" y="49858"/>
                  </a:lnTo>
                  <a:lnTo>
                    <a:pt x="37171" y="49298"/>
                  </a:lnTo>
                  <a:lnTo>
                    <a:pt x="37952" y="48708"/>
                  </a:lnTo>
                  <a:lnTo>
                    <a:pt x="38706" y="48086"/>
                  </a:lnTo>
                  <a:lnTo>
                    <a:pt x="39434" y="47435"/>
                  </a:lnTo>
                  <a:lnTo>
                    <a:pt x="40136" y="46745"/>
                  </a:lnTo>
                  <a:lnTo>
                    <a:pt x="40813" y="46027"/>
                  </a:lnTo>
                  <a:lnTo>
                    <a:pt x="41466" y="45282"/>
                  </a:lnTo>
                  <a:lnTo>
                    <a:pt x="42093" y="44509"/>
                  </a:lnTo>
                  <a:lnTo>
                    <a:pt x="42696" y="43708"/>
                  </a:lnTo>
                  <a:lnTo>
                    <a:pt x="43274" y="42880"/>
                  </a:lnTo>
                  <a:lnTo>
                    <a:pt x="43828" y="42024"/>
                  </a:lnTo>
                  <a:lnTo>
                    <a:pt x="44356" y="41141"/>
                  </a:lnTo>
                  <a:lnTo>
                    <a:pt x="44860" y="40230"/>
                  </a:lnTo>
                  <a:lnTo>
                    <a:pt x="45339" y="39291"/>
                  </a:lnTo>
                  <a:lnTo>
                    <a:pt x="45804" y="38317"/>
                  </a:lnTo>
                  <a:lnTo>
                    <a:pt x="46244" y="37321"/>
                  </a:lnTo>
                  <a:lnTo>
                    <a:pt x="46661" y="36302"/>
                  </a:lnTo>
                  <a:lnTo>
                    <a:pt x="47054" y="35260"/>
                  </a:lnTo>
                  <a:lnTo>
                    <a:pt x="47423" y="34195"/>
                  </a:lnTo>
                  <a:lnTo>
                    <a:pt x="47768" y="33107"/>
                  </a:lnTo>
                  <a:lnTo>
                    <a:pt x="48090" y="31997"/>
                  </a:lnTo>
                  <a:lnTo>
                    <a:pt x="48387" y="30863"/>
                  </a:lnTo>
                  <a:lnTo>
                    <a:pt x="48661" y="29707"/>
                  </a:lnTo>
                  <a:lnTo>
                    <a:pt x="48911" y="28527"/>
                  </a:lnTo>
                  <a:lnTo>
                    <a:pt x="48994" y="28126"/>
                  </a:lnTo>
                  <a:lnTo>
                    <a:pt x="49071" y="27722"/>
                  </a:lnTo>
                  <a:lnTo>
                    <a:pt x="49143" y="27314"/>
                  </a:lnTo>
                  <a:lnTo>
                    <a:pt x="49209" y="26904"/>
                  </a:lnTo>
                  <a:lnTo>
                    <a:pt x="49269" y="26491"/>
                  </a:lnTo>
                  <a:lnTo>
                    <a:pt x="49323" y="26076"/>
                  </a:lnTo>
                  <a:lnTo>
                    <a:pt x="49371" y="25657"/>
                  </a:lnTo>
                  <a:lnTo>
                    <a:pt x="49414" y="25236"/>
                  </a:lnTo>
                  <a:lnTo>
                    <a:pt x="49451" y="24811"/>
                  </a:lnTo>
                  <a:lnTo>
                    <a:pt x="49483" y="24384"/>
                  </a:lnTo>
                  <a:lnTo>
                    <a:pt x="49519" y="23959"/>
                  </a:lnTo>
                  <a:lnTo>
                    <a:pt x="49551" y="23540"/>
                  </a:lnTo>
                  <a:lnTo>
                    <a:pt x="49580" y="23128"/>
                  </a:lnTo>
                  <a:lnTo>
                    <a:pt x="49605" y="22723"/>
                  </a:lnTo>
                  <a:lnTo>
                    <a:pt x="49626" y="22324"/>
                  </a:lnTo>
                  <a:lnTo>
                    <a:pt x="49643" y="21932"/>
                  </a:lnTo>
                  <a:lnTo>
                    <a:pt x="49656" y="21547"/>
                  </a:lnTo>
                  <a:lnTo>
                    <a:pt x="49666" y="21168"/>
                  </a:lnTo>
                  <a:lnTo>
                    <a:pt x="49671" y="20796"/>
                  </a:lnTo>
                  <a:lnTo>
                    <a:pt x="49673" y="20431"/>
                  </a:lnTo>
                  <a:lnTo>
                    <a:pt x="49660" y="19425"/>
                  </a:lnTo>
                  <a:lnTo>
                    <a:pt x="49618" y="18444"/>
                  </a:lnTo>
                  <a:lnTo>
                    <a:pt x="49549" y="17489"/>
                  </a:lnTo>
                  <a:lnTo>
                    <a:pt x="49452" y="16560"/>
                  </a:lnTo>
                  <a:lnTo>
                    <a:pt x="49328" y="15657"/>
                  </a:lnTo>
                  <a:lnTo>
                    <a:pt x="49176" y="14779"/>
                  </a:lnTo>
                  <a:lnTo>
                    <a:pt x="48997" y="13927"/>
                  </a:lnTo>
                  <a:lnTo>
                    <a:pt x="48789" y="13100"/>
                  </a:lnTo>
                  <a:lnTo>
                    <a:pt x="48555" y="12300"/>
                  </a:lnTo>
                  <a:lnTo>
                    <a:pt x="48292" y="11525"/>
                  </a:lnTo>
                  <a:lnTo>
                    <a:pt x="48004" y="10767"/>
                  </a:lnTo>
                  <a:lnTo>
                    <a:pt x="47692" y="10035"/>
                  </a:lnTo>
                  <a:lnTo>
                    <a:pt x="47356" y="9330"/>
                  </a:lnTo>
                  <a:lnTo>
                    <a:pt x="46997" y="8652"/>
                  </a:lnTo>
                  <a:lnTo>
                    <a:pt x="46613" y="8001"/>
                  </a:lnTo>
                  <a:lnTo>
                    <a:pt x="46206" y="7376"/>
                  </a:lnTo>
                  <a:lnTo>
                    <a:pt x="45775" y="6778"/>
                  </a:lnTo>
                  <a:lnTo>
                    <a:pt x="45320" y="6206"/>
                  </a:lnTo>
                  <a:lnTo>
                    <a:pt x="44842" y="5661"/>
                  </a:lnTo>
                  <a:lnTo>
                    <a:pt x="44339" y="5143"/>
                  </a:lnTo>
                  <a:lnTo>
                    <a:pt x="43814" y="4642"/>
                  </a:lnTo>
                  <a:lnTo>
                    <a:pt x="43267" y="4166"/>
                  </a:lnTo>
                  <a:lnTo>
                    <a:pt x="42698" y="3716"/>
                  </a:lnTo>
                  <a:lnTo>
                    <a:pt x="42107" y="3291"/>
                  </a:lnTo>
                  <a:lnTo>
                    <a:pt x="41494" y="2893"/>
                  </a:lnTo>
                  <a:lnTo>
                    <a:pt x="40859" y="2520"/>
                  </a:lnTo>
                  <a:lnTo>
                    <a:pt x="40202" y="2173"/>
                  </a:lnTo>
                  <a:lnTo>
                    <a:pt x="39523" y="1851"/>
                  </a:lnTo>
                  <a:lnTo>
                    <a:pt x="38823" y="1555"/>
                  </a:lnTo>
                  <a:lnTo>
                    <a:pt x="38100" y="1285"/>
                  </a:lnTo>
                  <a:lnTo>
                    <a:pt x="37358" y="1041"/>
                  </a:lnTo>
                  <a:lnTo>
                    <a:pt x="36597" y="822"/>
                  </a:lnTo>
                  <a:lnTo>
                    <a:pt x="35819" y="630"/>
                  </a:lnTo>
                  <a:lnTo>
                    <a:pt x="35022" y="462"/>
                  </a:lnTo>
                  <a:lnTo>
                    <a:pt x="34207" y="321"/>
                  </a:lnTo>
                  <a:lnTo>
                    <a:pt x="33374" y="205"/>
                  </a:lnTo>
                  <a:lnTo>
                    <a:pt x="32523" y="115"/>
                  </a:lnTo>
                  <a:lnTo>
                    <a:pt x="31654" y="51"/>
                  </a:lnTo>
                  <a:lnTo>
                    <a:pt x="30766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070276" y="4291344"/>
              <a:ext cx="61246" cy="69057"/>
            </a:xfrm>
            <a:custGeom>
              <a:avLst/>
              <a:pathLst>
                <a:path w="61246" h="69057">
                  <a:moveTo>
                    <a:pt x="26575" y="69057"/>
                  </a:moveTo>
                  <a:lnTo>
                    <a:pt x="25352" y="69046"/>
                  </a:lnTo>
                  <a:lnTo>
                    <a:pt x="24159" y="69013"/>
                  </a:lnTo>
                  <a:lnTo>
                    <a:pt x="22997" y="68959"/>
                  </a:lnTo>
                  <a:lnTo>
                    <a:pt x="21866" y="68882"/>
                  </a:lnTo>
                  <a:lnTo>
                    <a:pt x="20764" y="68783"/>
                  </a:lnTo>
                  <a:lnTo>
                    <a:pt x="19694" y="68663"/>
                  </a:lnTo>
                  <a:lnTo>
                    <a:pt x="18654" y="68520"/>
                  </a:lnTo>
                  <a:lnTo>
                    <a:pt x="17644" y="68356"/>
                  </a:lnTo>
                  <a:lnTo>
                    <a:pt x="16665" y="68170"/>
                  </a:lnTo>
                  <a:lnTo>
                    <a:pt x="15716" y="67962"/>
                  </a:lnTo>
                  <a:lnTo>
                    <a:pt x="14806" y="67723"/>
                  </a:lnTo>
                  <a:lnTo>
                    <a:pt x="13923" y="67465"/>
                  </a:lnTo>
                  <a:lnTo>
                    <a:pt x="13069" y="67186"/>
                  </a:lnTo>
                  <a:lnTo>
                    <a:pt x="12241" y="66887"/>
                  </a:lnTo>
                  <a:lnTo>
                    <a:pt x="11442" y="66569"/>
                  </a:lnTo>
                  <a:lnTo>
                    <a:pt x="10670" y="66230"/>
                  </a:lnTo>
                  <a:lnTo>
                    <a:pt x="9925" y="65871"/>
                  </a:lnTo>
                  <a:lnTo>
                    <a:pt x="9208" y="65493"/>
                  </a:lnTo>
                  <a:lnTo>
                    <a:pt x="8519" y="65094"/>
                  </a:lnTo>
                  <a:lnTo>
                    <a:pt x="7858" y="64676"/>
                  </a:lnTo>
                  <a:lnTo>
                    <a:pt x="7223" y="64228"/>
                  </a:lnTo>
                  <a:lnTo>
                    <a:pt x="6614" y="63761"/>
                  </a:lnTo>
                  <a:lnTo>
                    <a:pt x="6030" y="63275"/>
                  </a:lnTo>
                  <a:lnTo>
                    <a:pt x="5473" y="62771"/>
                  </a:lnTo>
                  <a:lnTo>
                    <a:pt x="4941" y="62247"/>
                  </a:lnTo>
                  <a:lnTo>
                    <a:pt x="4434" y="61704"/>
                  </a:lnTo>
                  <a:lnTo>
                    <a:pt x="3954" y="61142"/>
                  </a:lnTo>
                  <a:lnTo>
                    <a:pt x="3499" y="60561"/>
                  </a:lnTo>
                  <a:lnTo>
                    <a:pt x="3070" y="59961"/>
                  </a:lnTo>
                  <a:lnTo>
                    <a:pt x="2667" y="59341"/>
                  </a:lnTo>
                  <a:lnTo>
                    <a:pt x="2297" y="58694"/>
                  </a:lnTo>
                  <a:lnTo>
                    <a:pt x="1950" y="58027"/>
                  </a:lnTo>
                  <a:lnTo>
                    <a:pt x="1626" y="57341"/>
                  </a:lnTo>
                  <a:lnTo>
                    <a:pt x="1325" y="56636"/>
                  </a:lnTo>
                  <a:lnTo>
                    <a:pt x="1047" y="55912"/>
                  </a:lnTo>
                  <a:lnTo>
                    <a:pt x="792" y="55169"/>
                  </a:lnTo>
                  <a:lnTo>
                    <a:pt x="560" y="54407"/>
                  </a:lnTo>
                  <a:lnTo>
                    <a:pt x="350" y="53626"/>
                  </a:lnTo>
                  <a:lnTo>
                    <a:pt x="163" y="52826"/>
                  </a:lnTo>
                  <a:lnTo>
                    <a:pt x="0" y="52007"/>
                  </a:lnTo>
                  <a:lnTo>
                    <a:pt x="8429" y="50245"/>
                  </a:lnTo>
                  <a:lnTo>
                    <a:pt x="8560" y="50828"/>
                  </a:lnTo>
                  <a:lnTo>
                    <a:pt x="8706" y="51396"/>
                  </a:lnTo>
                  <a:lnTo>
                    <a:pt x="8865" y="51948"/>
                  </a:lnTo>
                  <a:lnTo>
                    <a:pt x="9039" y="52485"/>
                  </a:lnTo>
                  <a:lnTo>
                    <a:pt x="9227" y="53007"/>
                  </a:lnTo>
                  <a:lnTo>
                    <a:pt x="9429" y="53514"/>
                  </a:lnTo>
                  <a:lnTo>
                    <a:pt x="9646" y="54005"/>
                  </a:lnTo>
                  <a:lnTo>
                    <a:pt x="9877" y="54482"/>
                  </a:lnTo>
                  <a:lnTo>
                    <a:pt x="10122" y="54943"/>
                  </a:lnTo>
                  <a:lnTo>
                    <a:pt x="10382" y="55389"/>
                  </a:lnTo>
                  <a:lnTo>
                    <a:pt x="10658" y="55820"/>
                  </a:lnTo>
                  <a:lnTo>
                    <a:pt x="10952" y="56236"/>
                  </a:lnTo>
                  <a:lnTo>
                    <a:pt x="11264" y="56639"/>
                  </a:lnTo>
                  <a:lnTo>
                    <a:pt x="11594" y="57027"/>
                  </a:lnTo>
                  <a:lnTo>
                    <a:pt x="11942" y="57401"/>
                  </a:lnTo>
                  <a:lnTo>
                    <a:pt x="12308" y="57760"/>
                  </a:lnTo>
                  <a:lnTo>
                    <a:pt x="12692" y="58106"/>
                  </a:lnTo>
                  <a:lnTo>
                    <a:pt x="13095" y="58437"/>
                  </a:lnTo>
                  <a:lnTo>
                    <a:pt x="13515" y="58753"/>
                  </a:lnTo>
                  <a:lnTo>
                    <a:pt x="13954" y="59056"/>
                  </a:lnTo>
                  <a:lnTo>
                    <a:pt x="14412" y="59334"/>
                  </a:lnTo>
                  <a:lnTo>
                    <a:pt x="14891" y="59599"/>
                  </a:lnTo>
                  <a:lnTo>
                    <a:pt x="15391" y="59849"/>
                  </a:lnTo>
                  <a:lnTo>
                    <a:pt x="15912" y="60084"/>
                  </a:lnTo>
                  <a:lnTo>
                    <a:pt x="16454" y="60306"/>
                  </a:lnTo>
                  <a:lnTo>
                    <a:pt x="17017" y="60513"/>
                  </a:lnTo>
                  <a:lnTo>
                    <a:pt x="17601" y="60706"/>
                  </a:lnTo>
                  <a:lnTo>
                    <a:pt x="18206" y="60885"/>
                  </a:lnTo>
                  <a:lnTo>
                    <a:pt x="18832" y="61049"/>
                  </a:lnTo>
                  <a:lnTo>
                    <a:pt x="19479" y="61199"/>
                  </a:lnTo>
                  <a:lnTo>
                    <a:pt x="20148" y="61335"/>
                  </a:lnTo>
                  <a:lnTo>
                    <a:pt x="20841" y="61456"/>
                  </a:lnTo>
                  <a:lnTo>
                    <a:pt x="21557" y="61563"/>
                  </a:lnTo>
                  <a:lnTo>
                    <a:pt x="22298" y="61656"/>
                  </a:lnTo>
                  <a:lnTo>
                    <a:pt x="23062" y="61735"/>
                  </a:lnTo>
                  <a:lnTo>
                    <a:pt x="23851" y="61799"/>
                  </a:lnTo>
                  <a:lnTo>
                    <a:pt x="24663" y="61849"/>
                  </a:lnTo>
                  <a:lnTo>
                    <a:pt x="25498" y="61885"/>
                  </a:lnTo>
                  <a:lnTo>
                    <a:pt x="26358" y="61906"/>
                  </a:lnTo>
                  <a:lnTo>
                    <a:pt x="27242" y="61913"/>
                  </a:lnTo>
                  <a:lnTo>
                    <a:pt x="28165" y="61907"/>
                  </a:lnTo>
                  <a:lnTo>
                    <a:pt x="29070" y="61888"/>
                  </a:lnTo>
                  <a:lnTo>
                    <a:pt x="29956" y="61858"/>
                  </a:lnTo>
                  <a:lnTo>
                    <a:pt x="30823" y="61814"/>
                  </a:lnTo>
                  <a:lnTo>
                    <a:pt x="31671" y="61758"/>
                  </a:lnTo>
                  <a:lnTo>
                    <a:pt x="32499" y="61690"/>
                  </a:lnTo>
                  <a:lnTo>
                    <a:pt x="33309" y="61610"/>
                  </a:lnTo>
                  <a:lnTo>
                    <a:pt x="34100" y="61517"/>
                  </a:lnTo>
                  <a:lnTo>
                    <a:pt x="34871" y="61412"/>
                  </a:lnTo>
                  <a:lnTo>
                    <a:pt x="35624" y="61294"/>
                  </a:lnTo>
                  <a:lnTo>
                    <a:pt x="36355" y="61153"/>
                  </a:lnTo>
                  <a:lnTo>
                    <a:pt x="37064" y="60995"/>
                  </a:lnTo>
                  <a:lnTo>
                    <a:pt x="37750" y="60821"/>
                  </a:lnTo>
                  <a:lnTo>
                    <a:pt x="38413" y="60631"/>
                  </a:lnTo>
                  <a:lnTo>
                    <a:pt x="39053" y="60425"/>
                  </a:lnTo>
                  <a:lnTo>
                    <a:pt x="39670" y="60203"/>
                  </a:lnTo>
                  <a:lnTo>
                    <a:pt x="40264" y="59964"/>
                  </a:lnTo>
                  <a:lnTo>
                    <a:pt x="40836" y="59709"/>
                  </a:lnTo>
                  <a:lnTo>
                    <a:pt x="41385" y="59438"/>
                  </a:lnTo>
                  <a:lnTo>
                    <a:pt x="41910" y="59151"/>
                  </a:lnTo>
                  <a:lnTo>
                    <a:pt x="42422" y="58838"/>
                  </a:lnTo>
                  <a:lnTo>
                    <a:pt x="42909" y="58507"/>
                  </a:lnTo>
                  <a:lnTo>
                    <a:pt x="43371" y="58159"/>
                  </a:lnTo>
                  <a:lnTo>
                    <a:pt x="43808" y="57795"/>
                  </a:lnTo>
                  <a:lnTo>
                    <a:pt x="44220" y="57413"/>
                  </a:lnTo>
                  <a:lnTo>
                    <a:pt x="44608" y="57013"/>
                  </a:lnTo>
                  <a:lnTo>
                    <a:pt x="44971" y="56597"/>
                  </a:lnTo>
                  <a:lnTo>
                    <a:pt x="45309" y="56164"/>
                  </a:lnTo>
                  <a:lnTo>
                    <a:pt x="45622" y="55713"/>
                  </a:lnTo>
                  <a:lnTo>
                    <a:pt x="45911" y="55246"/>
                  </a:lnTo>
                  <a:lnTo>
                    <a:pt x="46173" y="54748"/>
                  </a:lnTo>
                  <a:lnTo>
                    <a:pt x="46408" y="54228"/>
                  </a:lnTo>
                  <a:lnTo>
                    <a:pt x="46615" y="53685"/>
                  </a:lnTo>
                  <a:lnTo>
                    <a:pt x="46795" y="53120"/>
                  </a:lnTo>
                  <a:lnTo>
                    <a:pt x="46947" y="52531"/>
                  </a:lnTo>
                  <a:lnTo>
                    <a:pt x="47071" y="51919"/>
                  </a:lnTo>
                  <a:lnTo>
                    <a:pt x="47168" y="51285"/>
                  </a:lnTo>
                  <a:lnTo>
                    <a:pt x="47237" y="50628"/>
                  </a:lnTo>
                  <a:lnTo>
                    <a:pt x="47278" y="49948"/>
                  </a:lnTo>
                  <a:lnTo>
                    <a:pt x="47292" y="49245"/>
                  </a:lnTo>
                  <a:lnTo>
                    <a:pt x="47284" y="48766"/>
                  </a:lnTo>
                  <a:lnTo>
                    <a:pt x="47260" y="48302"/>
                  </a:lnTo>
                  <a:lnTo>
                    <a:pt x="47219" y="47852"/>
                  </a:lnTo>
                  <a:lnTo>
                    <a:pt x="47163" y="47416"/>
                  </a:lnTo>
                  <a:lnTo>
                    <a:pt x="47090" y="46994"/>
                  </a:lnTo>
                  <a:lnTo>
                    <a:pt x="47001" y="46587"/>
                  </a:lnTo>
                  <a:lnTo>
                    <a:pt x="46895" y="46194"/>
                  </a:lnTo>
                  <a:lnTo>
                    <a:pt x="46774" y="45816"/>
                  </a:lnTo>
                  <a:lnTo>
                    <a:pt x="46636" y="45451"/>
                  </a:lnTo>
                  <a:lnTo>
                    <a:pt x="46482" y="45101"/>
                  </a:lnTo>
                  <a:lnTo>
                    <a:pt x="46309" y="44762"/>
                  </a:lnTo>
                  <a:lnTo>
                    <a:pt x="46111" y="44431"/>
                  </a:lnTo>
                  <a:lnTo>
                    <a:pt x="45890" y="44107"/>
                  </a:lnTo>
                  <a:lnTo>
                    <a:pt x="45644" y="43791"/>
                  </a:lnTo>
                  <a:lnTo>
                    <a:pt x="45375" y="43482"/>
                  </a:lnTo>
                  <a:lnTo>
                    <a:pt x="45082" y="43181"/>
                  </a:lnTo>
                  <a:lnTo>
                    <a:pt x="44766" y="42888"/>
                  </a:lnTo>
                  <a:lnTo>
                    <a:pt x="44425" y="42602"/>
                  </a:lnTo>
                  <a:lnTo>
                    <a:pt x="44061" y="42324"/>
                  </a:lnTo>
                  <a:lnTo>
                    <a:pt x="43673" y="42053"/>
                  </a:lnTo>
                  <a:lnTo>
                    <a:pt x="43258" y="41779"/>
                  </a:lnTo>
                  <a:lnTo>
                    <a:pt x="42815" y="41508"/>
                  </a:lnTo>
                  <a:lnTo>
                    <a:pt x="42344" y="41242"/>
                  </a:lnTo>
                  <a:lnTo>
                    <a:pt x="41844" y="40979"/>
                  </a:lnTo>
                  <a:lnTo>
                    <a:pt x="41315" y="40720"/>
                  </a:lnTo>
                  <a:lnTo>
                    <a:pt x="40758" y="40464"/>
                  </a:lnTo>
                  <a:lnTo>
                    <a:pt x="40172" y="40213"/>
                  </a:lnTo>
                  <a:lnTo>
                    <a:pt x="39558" y="39965"/>
                  </a:lnTo>
                  <a:lnTo>
                    <a:pt x="38915" y="39721"/>
                  </a:lnTo>
                  <a:lnTo>
                    <a:pt x="38243" y="39481"/>
                  </a:lnTo>
                  <a:lnTo>
                    <a:pt x="37549" y="39232"/>
                  </a:lnTo>
                  <a:lnTo>
                    <a:pt x="36820" y="38978"/>
                  </a:lnTo>
                  <a:lnTo>
                    <a:pt x="36056" y="38721"/>
                  </a:lnTo>
                  <a:lnTo>
                    <a:pt x="35256" y="38460"/>
                  </a:lnTo>
                  <a:lnTo>
                    <a:pt x="34421" y="38196"/>
                  </a:lnTo>
                  <a:lnTo>
                    <a:pt x="33551" y="37927"/>
                  </a:lnTo>
                  <a:lnTo>
                    <a:pt x="32646" y="37654"/>
                  </a:lnTo>
                  <a:lnTo>
                    <a:pt x="31705" y="37378"/>
                  </a:lnTo>
                  <a:lnTo>
                    <a:pt x="30729" y="37098"/>
                  </a:lnTo>
                  <a:lnTo>
                    <a:pt x="29718" y="36814"/>
                  </a:lnTo>
                  <a:lnTo>
                    <a:pt x="28885" y="36583"/>
                  </a:lnTo>
                  <a:lnTo>
                    <a:pt x="28061" y="36348"/>
                  </a:lnTo>
                  <a:lnTo>
                    <a:pt x="27246" y="36107"/>
                  </a:lnTo>
                  <a:lnTo>
                    <a:pt x="26441" y="35862"/>
                  </a:lnTo>
                  <a:lnTo>
                    <a:pt x="25646" y="35612"/>
                  </a:lnTo>
                  <a:lnTo>
                    <a:pt x="24860" y="35357"/>
                  </a:lnTo>
                  <a:lnTo>
                    <a:pt x="24084" y="35097"/>
                  </a:lnTo>
                  <a:lnTo>
                    <a:pt x="23317" y="34833"/>
                  </a:lnTo>
                  <a:lnTo>
                    <a:pt x="22560" y="34564"/>
                  </a:lnTo>
                  <a:lnTo>
                    <a:pt x="21812" y="34290"/>
                  </a:lnTo>
                  <a:lnTo>
                    <a:pt x="21088" y="33998"/>
                  </a:lnTo>
                  <a:lnTo>
                    <a:pt x="20382" y="33694"/>
                  </a:lnTo>
                  <a:lnTo>
                    <a:pt x="19693" y="33377"/>
                  </a:lnTo>
                  <a:lnTo>
                    <a:pt x="19023" y="33048"/>
                  </a:lnTo>
                  <a:lnTo>
                    <a:pt x="18371" y="32707"/>
                  </a:lnTo>
                  <a:lnTo>
                    <a:pt x="17737" y="32353"/>
                  </a:lnTo>
                  <a:lnTo>
                    <a:pt x="17122" y="31987"/>
                  </a:lnTo>
                  <a:lnTo>
                    <a:pt x="16524" y="31608"/>
                  </a:lnTo>
                  <a:lnTo>
                    <a:pt x="15944" y="31217"/>
                  </a:lnTo>
                  <a:lnTo>
                    <a:pt x="15383" y="30814"/>
                  </a:lnTo>
                  <a:lnTo>
                    <a:pt x="14842" y="30386"/>
                  </a:lnTo>
                  <a:lnTo>
                    <a:pt x="14323" y="29941"/>
                  </a:lnTo>
                  <a:lnTo>
                    <a:pt x="13828" y="29479"/>
                  </a:lnTo>
                  <a:lnTo>
                    <a:pt x="13356" y="29000"/>
                  </a:lnTo>
                  <a:lnTo>
                    <a:pt x="12906" y="28504"/>
                  </a:lnTo>
                  <a:lnTo>
                    <a:pt x="12479" y="27990"/>
                  </a:lnTo>
                  <a:lnTo>
                    <a:pt x="12076" y="27460"/>
                  </a:lnTo>
                  <a:lnTo>
                    <a:pt x="11695" y="26912"/>
                  </a:lnTo>
                  <a:lnTo>
                    <a:pt x="11336" y="26347"/>
                  </a:lnTo>
                  <a:lnTo>
                    <a:pt x="11001" y="25765"/>
                  </a:lnTo>
                  <a:lnTo>
                    <a:pt x="10693" y="25161"/>
                  </a:lnTo>
                  <a:lnTo>
                    <a:pt x="10418" y="24531"/>
                  </a:lnTo>
                  <a:lnTo>
                    <a:pt x="10175" y="23873"/>
                  </a:lnTo>
                  <a:lnTo>
                    <a:pt x="9965" y="23190"/>
                  </a:lnTo>
                  <a:lnTo>
                    <a:pt x="9787" y="22479"/>
                  </a:lnTo>
                  <a:lnTo>
                    <a:pt x="9641" y="21742"/>
                  </a:lnTo>
                  <a:lnTo>
                    <a:pt x="9528" y="20978"/>
                  </a:lnTo>
                  <a:lnTo>
                    <a:pt x="9447" y="20187"/>
                  </a:lnTo>
                  <a:lnTo>
                    <a:pt x="9398" y="19370"/>
                  </a:lnTo>
                  <a:lnTo>
                    <a:pt x="9382" y="18526"/>
                  </a:lnTo>
                  <a:lnTo>
                    <a:pt x="9404" y="17541"/>
                  </a:lnTo>
                  <a:lnTo>
                    <a:pt x="9471" y="16587"/>
                  </a:lnTo>
                  <a:lnTo>
                    <a:pt x="9583" y="15663"/>
                  </a:lnTo>
                  <a:lnTo>
                    <a:pt x="9740" y="14769"/>
                  </a:lnTo>
                  <a:lnTo>
                    <a:pt x="9941" y="13906"/>
                  </a:lnTo>
                  <a:lnTo>
                    <a:pt x="10188" y="13074"/>
                  </a:lnTo>
                  <a:lnTo>
                    <a:pt x="10479" y="12272"/>
                  </a:lnTo>
                  <a:lnTo>
                    <a:pt x="10814" y="11500"/>
                  </a:lnTo>
                  <a:lnTo>
                    <a:pt x="11195" y="10759"/>
                  </a:lnTo>
                  <a:lnTo>
                    <a:pt x="11620" y="10049"/>
                  </a:lnTo>
                  <a:lnTo>
                    <a:pt x="12092" y="9357"/>
                  </a:lnTo>
                  <a:lnTo>
                    <a:pt x="12594" y="8690"/>
                  </a:lnTo>
                  <a:lnTo>
                    <a:pt x="13125" y="8050"/>
                  </a:lnTo>
                  <a:lnTo>
                    <a:pt x="13685" y="7435"/>
                  </a:lnTo>
                  <a:lnTo>
                    <a:pt x="14275" y="6846"/>
                  </a:lnTo>
                  <a:lnTo>
                    <a:pt x="14895" y="6282"/>
                  </a:lnTo>
                  <a:lnTo>
                    <a:pt x="15544" y="5745"/>
                  </a:lnTo>
                  <a:lnTo>
                    <a:pt x="16223" y="5233"/>
                  </a:lnTo>
                  <a:lnTo>
                    <a:pt x="16931" y="4746"/>
                  </a:lnTo>
                  <a:lnTo>
                    <a:pt x="17669" y="4286"/>
                  </a:lnTo>
                  <a:lnTo>
                    <a:pt x="18441" y="3851"/>
                  </a:lnTo>
                  <a:lnTo>
                    <a:pt x="19235" y="3440"/>
                  </a:lnTo>
                  <a:lnTo>
                    <a:pt x="20049" y="3054"/>
                  </a:lnTo>
                  <a:lnTo>
                    <a:pt x="20884" y="2693"/>
                  </a:lnTo>
                  <a:lnTo>
                    <a:pt x="21741" y="2357"/>
                  </a:lnTo>
                  <a:lnTo>
                    <a:pt x="22618" y="2046"/>
                  </a:lnTo>
                  <a:lnTo>
                    <a:pt x="23516" y="1759"/>
                  </a:lnTo>
                  <a:lnTo>
                    <a:pt x="24435" y="1497"/>
                  </a:lnTo>
                  <a:lnTo>
                    <a:pt x="25376" y="1260"/>
                  </a:lnTo>
                  <a:lnTo>
                    <a:pt x="26337" y="1047"/>
                  </a:lnTo>
                  <a:lnTo>
                    <a:pt x="27321" y="848"/>
                  </a:lnTo>
                  <a:lnTo>
                    <a:pt x="28312" y="670"/>
                  </a:lnTo>
                  <a:lnTo>
                    <a:pt x="29310" y="513"/>
                  </a:lnTo>
                  <a:lnTo>
                    <a:pt x="30314" y="377"/>
                  </a:lnTo>
                  <a:lnTo>
                    <a:pt x="31325" y="261"/>
                  </a:lnTo>
                  <a:lnTo>
                    <a:pt x="32343" y="167"/>
                  </a:lnTo>
                  <a:lnTo>
                    <a:pt x="33368" y="94"/>
                  </a:lnTo>
                  <a:lnTo>
                    <a:pt x="34399" y="41"/>
                  </a:lnTo>
                  <a:lnTo>
                    <a:pt x="35437" y="10"/>
                  </a:lnTo>
                  <a:lnTo>
                    <a:pt x="36481" y="0"/>
                  </a:lnTo>
                  <a:lnTo>
                    <a:pt x="37619" y="10"/>
                  </a:lnTo>
                  <a:lnTo>
                    <a:pt x="38727" y="41"/>
                  </a:lnTo>
                  <a:lnTo>
                    <a:pt x="39806" y="94"/>
                  </a:lnTo>
                  <a:lnTo>
                    <a:pt x="40855" y="167"/>
                  </a:lnTo>
                  <a:lnTo>
                    <a:pt x="41875" y="261"/>
                  </a:lnTo>
                  <a:lnTo>
                    <a:pt x="42865" y="377"/>
                  </a:lnTo>
                  <a:lnTo>
                    <a:pt x="43825" y="513"/>
                  </a:lnTo>
                  <a:lnTo>
                    <a:pt x="44756" y="670"/>
                  </a:lnTo>
                  <a:lnTo>
                    <a:pt x="45658" y="848"/>
                  </a:lnTo>
                  <a:lnTo>
                    <a:pt x="46530" y="1047"/>
                  </a:lnTo>
                  <a:lnTo>
                    <a:pt x="47384" y="1265"/>
                  </a:lnTo>
                  <a:lnTo>
                    <a:pt x="48210" y="1501"/>
                  </a:lnTo>
                  <a:lnTo>
                    <a:pt x="49010" y="1753"/>
                  </a:lnTo>
                  <a:lnTo>
                    <a:pt x="49784" y="2023"/>
                  </a:lnTo>
                  <a:lnTo>
                    <a:pt x="50531" y="2309"/>
                  </a:lnTo>
                  <a:lnTo>
                    <a:pt x="51251" y="2613"/>
                  </a:lnTo>
                  <a:lnTo>
                    <a:pt x="51944" y="2934"/>
                  </a:lnTo>
                  <a:lnTo>
                    <a:pt x="52611" y="3272"/>
                  </a:lnTo>
                  <a:lnTo>
                    <a:pt x="53251" y="3628"/>
                  </a:lnTo>
                  <a:lnTo>
                    <a:pt x="53864" y="4000"/>
                  </a:lnTo>
                  <a:lnTo>
                    <a:pt x="54462" y="4379"/>
                  </a:lnTo>
                  <a:lnTo>
                    <a:pt x="55034" y="4774"/>
                  </a:lnTo>
                  <a:lnTo>
                    <a:pt x="55582" y="5183"/>
                  </a:lnTo>
                  <a:lnTo>
                    <a:pt x="56105" y="5608"/>
                  </a:lnTo>
                  <a:lnTo>
                    <a:pt x="56603" y="6048"/>
                  </a:lnTo>
                  <a:lnTo>
                    <a:pt x="57076" y="6503"/>
                  </a:lnTo>
                  <a:lnTo>
                    <a:pt x="57525" y="6974"/>
                  </a:lnTo>
                  <a:lnTo>
                    <a:pt x="57949" y="7460"/>
                  </a:lnTo>
                  <a:lnTo>
                    <a:pt x="58348" y="7961"/>
                  </a:lnTo>
                  <a:lnTo>
                    <a:pt x="58722" y="8477"/>
                  </a:lnTo>
                  <a:lnTo>
                    <a:pt x="59073" y="9006"/>
                  </a:lnTo>
                  <a:lnTo>
                    <a:pt x="59402" y="9544"/>
                  </a:lnTo>
                  <a:lnTo>
                    <a:pt x="59710" y="10091"/>
                  </a:lnTo>
                  <a:lnTo>
                    <a:pt x="59995" y="10649"/>
                  </a:lnTo>
                  <a:lnTo>
                    <a:pt x="60258" y="11215"/>
                  </a:lnTo>
                  <a:lnTo>
                    <a:pt x="60500" y="11792"/>
                  </a:lnTo>
                  <a:lnTo>
                    <a:pt x="60719" y="12377"/>
                  </a:lnTo>
                  <a:lnTo>
                    <a:pt x="60917" y="12973"/>
                  </a:lnTo>
                  <a:lnTo>
                    <a:pt x="61093" y="13578"/>
                  </a:lnTo>
                  <a:lnTo>
                    <a:pt x="61246" y="14192"/>
                  </a:lnTo>
                  <a:lnTo>
                    <a:pt x="53007" y="16621"/>
                  </a:lnTo>
                  <a:lnTo>
                    <a:pt x="52859" y="16169"/>
                  </a:lnTo>
                  <a:lnTo>
                    <a:pt x="52699" y="15726"/>
                  </a:lnTo>
                  <a:lnTo>
                    <a:pt x="52527" y="15292"/>
                  </a:lnTo>
                  <a:lnTo>
                    <a:pt x="52344" y="14868"/>
                  </a:lnTo>
                  <a:lnTo>
                    <a:pt x="52150" y="14454"/>
                  </a:lnTo>
                  <a:lnTo>
                    <a:pt x="51944" y="14049"/>
                  </a:lnTo>
                  <a:lnTo>
                    <a:pt x="51727" y="13654"/>
                  </a:lnTo>
                  <a:lnTo>
                    <a:pt x="51498" y="13268"/>
                  </a:lnTo>
                  <a:lnTo>
                    <a:pt x="51258" y="12892"/>
                  </a:lnTo>
                  <a:lnTo>
                    <a:pt x="51007" y="12525"/>
                  </a:lnTo>
                  <a:lnTo>
                    <a:pt x="50743" y="12169"/>
                  </a:lnTo>
                  <a:lnTo>
                    <a:pt x="50464" y="11824"/>
                  </a:lnTo>
                  <a:lnTo>
                    <a:pt x="50171" y="11491"/>
                  </a:lnTo>
                  <a:lnTo>
                    <a:pt x="49864" y="11169"/>
                  </a:lnTo>
                  <a:lnTo>
                    <a:pt x="49542" y="10858"/>
                  </a:lnTo>
                  <a:lnTo>
                    <a:pt x="49207" y="10559"/>
                  </a:lnTo>
                  <a:lnTo>
                    <a:pt x="48857" y="10271"/>
                  </a:lnTo>
                  <a:lnTo>
                    <a:pt x="48492" y="9995"/>
                  </a:lnTo>
                  <a:lnTo>
                    <a:pt x="48114" y="9730"/>
                  </a:lnTo>
                  <a:lnTo>
                    <a:pt x="47721" y="9477"/>
                  </a:lnTo>
                  <a:lnTo>
                    <a:pt x="47313" y="9226"/>
                  </a:lnTo>
                  <a:lnTo>
                    <a:pt x="46888" y="8987"/>
                  </a:lnTo>
                  <a:lnTo>
                    <a:pt x="46448" y="8761"/>
                  </a:lnTo>
                  <a:lnTo>
                    <a:pt x="45991" y="8547"/>
                  </a:lnTo>
                  <a:lnTo>
                    <a:pt x="45518" y="8346"/>
                  </a:lnTo>
                  <a:lnTo>
                    <a:pt x="45029" y="8157"/>
                  </a:lnTo>
                  <a:lnTo>
                    <a:pt x="44524" y="7980"/>
                  </a:lnTo>
                  <a:lnTo>
                    <a:pt x="44002" y="7816"/>
                  </a:lnTo>
                  <a:lnTo>
                    <a:pt x="43464" y="7664"/>
                  </a:lnTo>
                  <a:lnTo>
                    <a:pt x="42910" y="7524"/>
                  </a:lnTo>
                  <a:lnTo>
                    <a:pt x="42349" y="7398"/>
                  </a:lnTo>
                  <a:lnTo>
                    <a:pt x="41767" y="7284"/>
                  </a:lnTo>
                  <a:lnTo>
                    <a:pt x="41167" y="7184"/>
                  </a:lnTo>
                  <a:lnTo>
                    <a:pt x="40548" y="7098"/>
                  </a:lnTo>
                  <a:lnTo>
                    <a:pt x="39910" y="7024"/>
                  </a:lnTo>
                  <a:lnTo>
                    <a:pt x="39253" y="6964"/>
                  </a:lnTo>
                  <a:lnTo>
                    <a:pt x="38577" y="6918"/>
                  </a:lnTo>
                  <a:lnTo>
                    <a:pt x="37881" y="6884"/>
                  </a:lnTo>
                  <a:lnTo>
                    <a:pt x="37167" y="6864"/>
                  </a:lnTo>
                  <a:lnTo>
                    <a:pt x="36433" y="6858"/>
                  </a:lnTo>
                  <a:lnTo>
                    <a:pt x="35458" y="6866"/>
                  </a:lnTo>
                  <a:lnTo>
                    <a:pt x="34513" y="6892"/>
                  </a:lnTo>
                  <a:lnTo>
                    <a:pt x="33599" y="6935"/>
                  </a:lnTo>
                  <a:lnTo>
                    <a:pt x="32715" y="6995"/>
                  </a:lnTo>
                  <a:lnTo>
                    <a:pt x="31861" y="7072"/>
                  </a:lnTo>
                  <a:lnTo>
                    <a:pt x="31038" y="7166"/>
                  </a:lnTo>
                  <a:lnTo>
                    <a:pt x="30246" y="7278"/>
                  </a:lnTo>
                  <a:lnTo>
                    <a:pt x="29484" y="7406"/>
                  </a:lnTo>
                  <a:lnTo>
                    <a:pt x="28752" y="7552"/>
                  </a:lnTo>
                  <a:lnTo>
                    <a:pt x="28051" y="7715"/>
                  </a:lnTo>
                  <a:lnTo>
                    <a:pt x="27387" y="7884"/>
                  </a:lnTo>
                  <a:lnTo>
                    <a:pt x="26748" y="8067"/>
                  </a:lnTo>
                  <a:lnTo>
                    <a:pt x="26134" y="8265"/>
                  </a:lnTo>
                  <a:lnTo>
                    <a:pt x="25544" y="8477"/>
                  </a:lnTo>
                  <a:lnTo>
                    <a:pt x="24979" y="8703"/>
                  </a:lnTo>
                  <a:lnTo>
                    <a:pt x="24439" y="8944"/>
                  </a:lnTo>
                  <a:lnTo>
                    <a:pt x="23924" y="9198"/>
                  </a:lnTo>
                  <a:lnTo>
                    <a:pt x="23433" y="9468"/>
                  </a:lnTo>
                  <a:lnTo>
                    <a:pt x="22968" y="9751"/>
                  </a:lnTo>
                  <a:lnTo>
                    <a:pt x="22527" y="10049"/>
                  </a:lnTo>
                  <a:lnTo>
                    <a:pt x="22119" y="10350"/>
                  </a:lnTo>
                  <a:lnTo>
                    <a:pt x="21734" y="10664"/>
                  </a:lnTo>
                  <a:lnTo>
                    <a:pt x="21372" y="10990"/>
                  </a:lnTo>
                  <a:lnTo>
                    <a:pt x="21033" y="11329"/>
                  </a:lnTo>
                  <a:lnTo>
                    <a:pt x="20717" y="11680"/>
                  </a:lnTo>
                  <a:lnTo>
                    <a:pt x="20423" y="12043"/>
                  </a:lnTo>
                  <a:lnTo>
                    <a:pt x="20153" y="12419"/>
                  </a:lnTo>
                  <a:lnTo>
                    <a:pt x="19905" y="12807"/>
                  </a:lnTo>
                  <a:lnTo>
                    <a:pt x="19680" y="13208"/>
                  </a:lnTo>
                  <a:lnTo>
                    <a:pt x="19479" y="13621"/>
                  </a:lnTo>
                  <a:lnTo>
                    <a:pt x="19298" y="14034"/>
                  </a:lnTo>
                  <a:lnTo>
                    <a:pt x="19136" y="14455"/>
                  </a:lnTo>
                  <a:lnTo>
                    <a:pt x="18993" y="14884"/>
                  </a:lnTo>
                  <a:lnTo>
                    <a:pt x="18869" y="15320"/>
                  </a:lnTo>
                  <a:lnTo>
                    <a:pt x="18764" y="15764"/>
                  </a:lnTo>
                  <a:lnTo>
                    <a:pt x="18678" y="16215"/>
                  </a:lnTo>
                  <a:lnTo>
                    <a:pt x="18612" y="16674"/>
                  </a:lnTo>
                  <a:lnTo>
                    <a:pt x="18564" y="17141"/>
                  </a:lnTo>
                  <a:lnTo>
                    <a:pt x="18536" y="17615"/>
                  </a:lnTo>
                  <a:lnTo>
                    <a:pt x="18526" y="18097"/>
                  </a:lnTo>
                  <a:lnTo>
                    <a:pt x="18536" y="18603"/>
                  </a:lnTo>
                  <a:lnTo>
                    <a:pt x="18564" y="19092"/>
                  </a:lnTo>
                  <a:lnTo>
                    <a:pt x="18612" y="19563"/>
                  </a:lnTo>
                  <a:lnTo>
                    <a:pt x="18678" y="20018"/>
                  </a:lnTo>
                  <a:lnTo>
                    <a:pt x="18764" y="20455"/>
                  </a:lnTo>
                  <a:lnTo>
                    <a:pt x="18869" y="20875"/>
                  </a:lnTo>
                  <a:lnTo>
                    <a:pt x="18993" y="21278"/>
                  </a:lnTo>
                  <a:lnTo>
                    <a:pt x="19136" y="21664"/>
                  </a:lnTo>
                  <a:lnTo>
                    <a:pt x="19298" y="22032"/>
                  </a:lnTo>
                  <a:lnTo>
                    <a:pt x="19479" y="22384"/>
                  </a:lnTo>
                  <a:lnTo>
                    <a:pt x="19689" y="22712"/>
                  </a:lnTo>
                  <a:lnTo>
                    <a:pt x="19919" y="23031"/>
                  </a:lnTo>
                  <a:lnTo>
                    <a:pt x="20169" y="23341"/>
                  </a:lnTo>
                  <a:lnTo>
                    <a:pt x="20439" y="23641"/>
                  </a:lnTo>
                  <a:lnTo>
                    <a:pt x="20729" y="23932"/>
                  </a:lnTo>
                  <a:lnTo>
                    <a:pt x="21039" y="24213"/>
                  </a:lnTo>
                  <a:lnTo>
                    <a:pt x="21369" y="24484"/>
                  </a:lnTo>
                  <a:lnTo>
                    <a:pt x="21719" y="24746"/>
                  </a:lnTo>
                  <a:lnTo>
                    <a:pt x="22089" y="24998"/>
                  </a:lnTo>
                  <a:lnTo>
                    <a:pt x="22479" y="25241"/>
                  </a:lnTo>
                  <a:lnTo>
                    <a:pt x="22889" y="25477"/>
                  </a:lnTo>
                  <a:lnTo>
                    <a:pt x="23321" y="25710"/>
                  </a:lnTo>
                  <a:lnTo>
                    <a:pt x="23773" y="25939"/>
                  </a:lnTo>
                  <a:lnTo>
                    <a:pt x="24247" y="26163"/>
                  </a:lnTo>
                  <a:lnTo>
                    <a:pt x="24741" y="26384"/>
                  </a:lnTo>
                  <a:lnTo>
                    <a:pt x="25257" y="26601"/>
                  </a:lnTo>
                  <a:lnTo>
                    <a:pt x="25793" y="26815"/>
                  </a:lnTo>
                  <a:lnTo>
                    <a:pt x="26350" y="27024"/>
                  </a:lnTo>
                  <a:lnTo>
                    <a:pt x="26928" y="27230"/>
                  </a:lnTo>
                  <a:lnTo>
                    <a:pt x="27527" y="27432"/>
                  </a:lnTo>
                  <a:lnTo>
                    <a:pt x="28157" y="27624"/>
                  </a:lnTo>
                  <a:lnTo>
                    <a:pt x="28809" y="27821"/>
                  </a:lnTo>
                  <a:lnTo>
                    <a:pt x="29483" y="28021"/>
                  </a:lnTo>
                  <a:lnTo>
                    <a:pt x="30179" y="28225"/>
                  </a:lnTo>
                  <a:lnTo>
                    <a:pt x="30897" y="28432"/>
                  </a:lnTo>
                  <a:lnTo>
                    <a:pt x="31636" y="28644"/>
                  </a:lnTo>
                  <a:lnTo>
                    <a:pt x="32398" y="28859"/>
                  </a:lnTo>
                  <a:lnTo>
                    <a:pt x="33181" y="29078"/>
                  </a:lnTo>
                  <a:lnTo>
                    <a:pt x="33987" y="29301"/>
                  </a:lnTo>
                  <a:lnTo>
                    <a:pt x="34814" y="29528"/>
                  </a:lnTo>
                  <a:lnTo>
                    <a:pt x="35640" y="29759"/>
                  </a:lnTo>
                  <a:lnTo>
                    <a:pt x="36462" y="29994"/>
                  </a:lnTo>
                  <a:lnTo>
                    <a:pt x="37279" y="30235"/>
                  </a:lnTo>
                  <a:lnTo>
                    <a:pt x="38091" y="30480"/>
                  </a:lnTo>
                  <a:lnTo>
                    <a:pt x="38898" y="30730"/>
                  </a:lnTo>
                  <a:lnTo>
                    <a:pt x="39701" y="30985"/>
                  </a:lnTo>
                  <a:lnTo>
                    <a:pt x="40498" y="31245"/>
                  </a:lnTo>
                  <a:lnTo>
                    <a:pt x="41291" y="31509"/>
                  </a:lnTo>
                  <a:lnTo>
                    <a:pt x="42079" y="31778"/>
                  </a:lnTo>
                  <a:lnTo>
                    <a:pt x="42863" y="32052"/>
                  </a:lnTo>
                  <a:lnTo>
                    <a:pt x="43644" y="32336"/>
                  </a:lnTo>
                  <a:lnTo>
                    <a:pt x="44408" y="32635"/>
                  </a:lnTo>
                  <a:lnTo>
                    <a:pt x="45153" y="32949"/>
                  </a:lnTo>
                  <a:lnTo>
                    <a:pt x="45880" y="33279"/>
                  </a:lnTo>
                  <a:lnTo>
                    <a:pt x="46590" y="33623"/>
                  </a:lnTo>
                  <a:lnTo>
                    <a:pt x="47281" y="33983"/>
                  </a:lnTo>
                  <a:lnTo>
                    <a:pt x="47954" y="34359"/>
                  </a:lnTo>
                  <a:lnTo>
                    <a:pt x="48608" y="34749"/>
                  </a:lnTo>
                  <a:lnTo>
                    <a:pt x="49245" y="35155"/>
                  </a:lnTo>
                  <a:lnTo>
                    <a:pt x="49864" y="35576"/>
                  </a:lnTo>
                  <a:lnTo>
                    <a:pt x="50461" y="36006"/>
                  </a:lnTo>
                  <a:lnTo>
                    <a:pt x="51034" y="36456"/>
                  </a:lnTo>
                  <a:lnTo>
                    <a:pt x="51581" y="36928"/>
                  </a:lnTo>
                  <a:lnTo>
                    <a:pt x="52104" y="37420"/>
                  </a:lnTo>
                  <a:lnTo>
                    <a:pt x="52602" y="37934"/>
                  </a:lnTo>
                  <a:lnTo>
                    <a:pt x="53076" y="38468"/>
                  </a:lnTo>
                  <a:lnTo>
                    <a:pt x="53524" y="39023"/>
                  </a:lnTo>
                  <a:lnTo>
                    <a:pt x="53948" y="39600"/>
                  </a:lnTo>
                  <a:lnTo>
                    <a:pt x="54347" y="40197"/>
                  </a:lnTo>
                  <a:lnTo>
                    <a:pt x="54722" y="40815"/>
                  </a:lnTo>
                  <a:lnTo>
                    <a:pt x="55075" y="41459"/>
                  </a:lnTo>
                  <a:lnTo>
                    <a:pt x="55390" y="42135"/>
                  </a:lnTo>
                  <a:lnTo>
                    <a:pt x="55669" y="42842"/>
                  </a:lnTo>
                  <a:lnTo>
                    <a:pt x="55910" y="43581"/>
                  </a:lnTo>
                  <a:lnTo>
                    <a:pt x="56115" y="44351"/>
                  </a:lnTo>
                  <a:lnTo>
                    <a:pt x="56282" y="45153"/>
                  </a:lnTo>
                  <a:lnTo>
                    <a:pt x="56412" y="45986"/>
                  </a:lnTo>
                  <a:lnTo>
                    <a:pt x="56505" y="46850"/>
                  </a:lnTo>
                  <a:lnTo>
                    <a:pt x="56561" y="47746"/>
                  </a:lnTo>
                  <a:lnTo>
                    <a:pt x="56579" y="48673"/>
                  </a:lnTo>
                  <a:lnTo>
                    <a:pt x="56505" y="50590"/>
                  </a:lnTo>
                  <a:lnTo>
                    <a:pt x="56284" y="52417"/>
                  </a:lnTo>
                  <a:lnTo>
                    <a:pt x="55915" y="54153"/>
                  </a:lnTo>
                  <a:lnTo>
                    <a:pt x="55398" y="55798"/>
                  </a:lnTo>
                  <a:lnTo>
                    <a:pt x="54734" y="57353"/>
                  </a:lnTo>
                  <a:lnTo>
                    <a:pt x="53922" y="58818"/>
                  </a:lnTo>
                  <a:lnTo>
                    <a:pt x="52962" y="60192"/>
                  </a:lnTo>
                  <a:lnTo>
                    <a:pt x="51855" y="61475"/>
                  </a:lnTo>
                  <a:lnTo>
                    <a:pt x="50600" y="62668"/>
                  </a:lnTo>
                  <a:lnTo>
                    <a:pt x="49197" y="63771"/>
                  </a:lnTo>
                  <a:lnTo>
                    <a:pt x="47642" y="64775"/>
                  </a:lnTo>
                  <a:lnTo>
                    <a:pt x="45930" y="65674"/>
                  </a:lnTo>
                  <a:lnTo>
                    <a:pt x="44061" y="66467"/>
                  </a:lnTo>
                  <a:lnTo>
                    <a:pt x="42034" y="67154"/>
                  </a:lnTo>
                  <a:lnTo>
                    <a:pt x="39851" y="67736"/>
                  </a:lnTo>
                  <a:lnTo>
                    <a:pt x="37510" y="68211"/>
                  </a:lnTo>
                  <a:lnTo>
                    <a:pt x="35012" y="68581"/>
                  </a:lnTo>
                  <a:lnTo>
                    <a:pt x="32357" y="68846"/>
                  </a:lnTo>
                  <a:lnTo>
                    <a:pt x="29544" y="69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141334" y="4292344"/>
              <a:ext cx="56579" cy="67104"/>
            </a:xfrm>
            <a:custGeom>
              <a:avLst/>
              <a:pathLst>
                <a:path w="56579" h="67104">
                  <a:moveTo>
                    <a:pt x="32099" y="7429"/>
                  </a:moveTo>
                  <a:lnTo>
                    <a:pt x="20479" y="67104"/>
                  </a:lnTo>
                  <a:lnTo>
                    <a:pt x="11430" y="67104"/>
                  </a:lnTo>
                  <a:lnTo>
                    <a:pt x="23050" y="7429"/>
                  </a:lnTo>
                  <a:lnTo>
                    <a:pt x="0" y="7429"/>
                  </a:lnTo>
                  <a:lnTo>
                    <a:pt x="1428" y="0"/>
                  </a:lnTo>
                  <a:lnTo>
                    <a:pt x="56579" y="0"/>
                  </a:lnTo>
                  <a:lnTo>
                    <a:pt x="55150" y="74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197438" y="4291344"/>
              <a:ext cx="67867" cy="69057"/>
            </a:xfrm>
            <a:custGeom>
              <a:avLst/>
              <a:pathLst>
                <a:path w="67867" h="69057">
                  <a:moveTo>
                    <a:pt x="39386" y="0"/>
                  </a:moveTo>
                  <a:lnTo>
                    <a:pt x="40742" y="20"/>
                  </a:lnTo>
                  <a:lnTo>
                    <a:pt x="42067" y="81"/>
                  </a:lnTo>
                  <a:lnTo>
                    <a:pt x="43360" y="184"/>
                  </a:lnTo>
                  <a:lnTo>
                    <a:pt x="44621" y="327"/>
                  </a:lnTo>
                  <a:lnTo>
                    <a:pt x="45851" y="511"/>
                  </a:lnTo>
                  <a:lnTo>
                    <a:pt x="47050" y="737"/>
                  </a:lnTo>
                  <a:lnTo>
                    <a:pt x="48217" y="1003"/>
                  </a:lnTo>
                  <a:lnTo>
                    <a:pt x="49353" y="1310"/>
                  </a:lnTo>
                  <a:lnTo>
                    <a:pt x="50458" y="1658"/>
                  </a:lnTo>
                  <a:lnTo>
                    <a:pt x="51531" y="2047"/>
                  </a:lnTo>
                  <a:lnTo>
                    <a:pt x="52571" y="2464"/>
                  </a:lnTo>
                  <a:lnTo>
                    <a:pt x="53579" y="2914"/>
                  </a:lnTo>
                  <a:lnTo>
                    <a:pt x="54553" y="3398"/>
                  </a:lnTo>
                  <a:lnTo>
                    <a:pt x="55493" y="3914"/>
                  </a:lnTo>
                  <a:lnTo>
                    <a:pt x="56401" y="4464"/>
                  </a:lnTo>
                  <a:lnTo>
                    <a:pt x="57274" y="5048"/>
                  </a:lnTo>
                  <a:lnTo>
                    <a:pt x="58115" y="5665"/>
                  </a:lnTo>
                  <a:lnTo>
                    <a:pt x="58922" y="6315"/>
                  </a:lnTo>
                  <a:lnTo>
                    <a:pt x="59696" y="6998"/>
                  </a:lnTo>
                  <a:lnTo>
                    <a:pt x="60437" y="7715"/>
                  </a:lnTo>
                  <a:lnTo>
                    <a:pt x="61152" y="8462"/>
                  </a:lnTo>
                  <a:lnTo>
                    <a:pt x="61831" y="9237"/>
                  </a:lnTo>
                  <a:lnTo>
                    <a:pt x="62474" y="10040"/>
                  </a:lnTo>
                  <a:lnTo>
                    <a:pt x="63081" y="10870"/>
                  </a:lnTo>
                  <a:lnTo>
                    <a:pt x="63652" y="11727"/>
                  </a:lnTo>
                  <a:lnTo>
                    <a:pt x="64186" y="12613"/>
                  </a:lnTo>
                  <a:lnTo>
                    <a:pt x="64684" y="13526"/>
                  </a:lnTo>
                  <a:lnTo>
                    <a:pt x="65146" y="14466"/>
                  </a:lnTo>
                  <a:lnTo>
                    <a:pt x="65572" y="15435"/>
                  </a:lnTo>
                  <a:lnTo>
                    <a:pt x="65961" y="16430"/>
                  </a:lnTo>
                  <a:lnTo>
                    <a:pt x="66323" y="17451"/>
                  </a:lnTo>
                  <a:lnTo>
                    <a:pt x="66647" y="18492"/>
                  </a:lnTo>
                  <a:lnTo>
                    <a:pt x="66933" y="19554"/>
                  </a:lnTo>
                  <a:lnTo>
                    <a:pt x="67181" y="20637"/>
                  </a:lnTo>
                  <a:lnTo>
                    <a:pt x="67390" y="21741"/>
                  </a:lnTo>
                  <a:lnTo>
                    <a:pt x="67562" y="22866"/>
                  </a:lnTo>
                  <a:lnTo>
                    <a:pt x="67695" y="24012"/>
                  </a:lnTo>
                  <a:lnTo>
                    <a:pt x="67790" y="25178"/>
                  </a:lnTo>
                  <a:lnTo>
                    <a:pt x="67847" y="26366"/>
                  </a:lnTo>
                  <a:lnTo>
                    <a:pt x="67867" y="27575"/>
                  </a:lnTo>
                  <a:lnTo>
                    <a:pt x="67855" y="28044"/>
                  </a:lnTo>
                  <a:lnTo>
                    <a:pt x="67840" y="28516"/>
                  </a:lnTo>
                  <a:lnTo>
                    <a:pt x="67821" y="28992"/>
                  </a:lnTo>
                  <a:lnTo>
                    <a:pt x="67798" y="29472"/>
                  </a:lnTo>
                  <a:lnTo>
                    <a:pt x="67771" y="29956"/>
                  </a:lnTo>
                  <a:lnTo>
                    <a:pt x="67741" y="30444"/>
                  </a:lnTo>
                  <a:lnTo>
                    <a:pt x="67706" y="30935"/>
                  </a:lnTo>
                  <a:lnTo>
                    <a:pt x="67668" y="31431"/>
                  </a:lnTo>
                  <a:lnTo>
                    <a:pt x="67626" y="31930"/>
                  </a:lnTo>
                  <a:lnTo>
                    <a:pt x="67581" y="32433"/>
                  </a:lnTo>
                  <a:lnTo>
                    <a:pt x="67540" y="32926"/>
                  </a:lnTo>
                  <a:lnTo>
                    <a:pt x="67493" y="33416"/>
                  </a:lnTo>
                  <a:lnTo>
                    <a:pt x="67441" y="33902"/>
                  </a:lnTo>
                  <a:lnTo>
                    <a:pt x="67383" y="34384"/>
                  </a:lnTo>
                  <a:lnTo>
                    <a:pt x="67319" y="34862"/>
                  </a:lnTo>
                  <a:lnTo>
                    <a:pt x="67249" y="35336"/>
                  </a:lnTo>
                  <a:lnTo>
                    <a:pt x="67174" y="35807"/>
                  </a:lnTo>
                  <a:lnTo>
                    <a:pt x="67093" y="36273"/>
                  </a:lnTo>
                  <a:lnTo>
                    <a:pt x="67006" y="36736"/>
                  </a:lnTo>
                  <a:lnTo>
                    <a:pt x="66914" y="37195"/>
                  </a:lnTo>
                  <a:lnTo>
                    <a:pt x="66609" y="38648"/>
                  </a:lnTo>
                  <a:lnTo>
                    <a:pt x="66264" y="40072"/>
                  </a:lnTo>
                  <a:lnTo>
                    <a:pt x="65881" y="41467"/>
                  </a:lnTo>
                  <a:lnTo>
                    <a:pt x="65459" y="42834"/>
                  </a:lnTo>
                  <a:lnTo>
                    <a:pt x="64997" y="44173"/>
                  </a:lnTo>
                  <a:lnTo>
                    <a:pt x="64496" y="45482"/>
                  </a:lnTo>
                  <a:lnTo>
                    <a:pt x="63957" y="46763"/>
                  </a:lnTo>
                  <a:lnTo>
                    <a:pt x="63378" y="48016"/>
                  </a:lnTo>
                  <a:lnTo>
                    <a:pt x="62761" y="49240"/>
                  </a:lnTo>
                  <a:lnTo>
                    <a:pt x="62104" y="50435"/>
                  </a:lnTo>
                  <a:lnTo>
                    <a:pt x="61411" y="51590"/>
                  </a:lnTo>
                  <a:lnTo>
                    <a:pt x="60686" y="52710"/>
                  </a:lnTo>
                  <a:lnTo>
                    <a:pt x="59929" y="53796"/>
                  </a:lnTo>
                  <a:lnTo>
                    <a:pt x="59140" y="54847"/>
                  </a:lnTo>
                  <a:lnTo>
                    <a:pt x="58317" y="55865"/>
                  </a:lnTo>
                  <a:lnTo>
                    <a:pt x="57463" y="56848"/>
                  </a:lnTo>
                  <a:lnTo>
                    <a:pt x="56576" y="57796"/>
                  </a:lnTo>
                  <a:lnTo>
                    <a:pt x="55657" y="58711"/>
                  </a:lnTo>
                  <a:lnTo>
                    <a:pt x="54706" y="59591"/>
                  </a:lnTo>
                  <a:lnTo>
                    <a:pt x="53722" y="60437"/>
                  </a:lnTo>
                  <a:lnTo>
                    <a:pt x="52716" y="61246"/>
                  </a:lnTo>
                  <a:lnTo>
                    <a:pt x="51681" y="62018"/>
                  </a:lnTo>
                  <a:lnTo>
                    <a:pt x="50617" y="62751"/>
                  </a:lnTo>
                  <a:lnTo>
                    <a:pt x="49523" y="63447"/>
                  </a:lnTo>
                  <a:lnTo>
                    <a:pt x="48399" y="64104"/>
                  </a:lnTo>
                  <a:lnTo>
                    <a:pt x="47246" y="64723"/>
                  </a:lnTo>
                  <a:lnTo>
                    <a:pt x="46064" y="65304"/>
                  </a:lnTo>
                  <a:lnTo>
                    <a:pt x="44852" y="65847"/>
                  </a:lnTo>
                  <a:lnTo>
                    <a:pt x="43610" y="66352"/>
                  </a:lnTo>
                  <a:lnTo>
                    <a:pt x="42339" y="66819"/>
                  </a:lnTo>
                  <a:lnTo>
                    <a:pt x="41052" y="67244"/>
                  </a:lnTo>
                  <a:lnTo>
                    <a:pt x="39742" y="67625"/>
                  </a:lnTo>
                  <a:lnTo>
                    <a:pt x="38411" y="67960"/>
                  </a:lnTo>
                  <a:lnTo>
                    <a:pt x="37058" y="68251"/>
                  </a:lnTo>
                  <a:lnTo>
                    <a:pt x="35683" y="68498"/>
                  </a:lnTo>
                  <a:lnTo>
                    <a:pt x="34286" y="68699"/>
                  </a:lnTo>
                  <a:lnTo>
                    <a:pt x="32868" y="68856"/>
                  </a:lnTo>
                  <a:lnTo>
                    <a:pt x="31427" y="68968"/>
                  </a:lnTo>
                  <a:lnTo>
                    <a:pt x="29964" y="69035"/>
                  </a:lnTo>
                  <a:lnTo>
                    <a:pt x="28480" y="69057"/>
                  </a:lnTo>
                  <a:lnTo>
                    <a:pt x="27069" y="69037"/>
                  </a:lnTo>
                  <a:lnTo>
                    <a:pt x="25695" y="68975"/>
                  </a:lnTo>
                  <a:lnTo>
                    <a:pt x="24356" y="68873"/>
                  </a:lnTo>
                  <a:lnTo>
                    <a:pt x="23054" y="68729"/>
                  </a:lnTo>
                  <a:lnTo>
                    <a:pt x="21788" y="68545"/>
                  </a:lnTo>
                  <a:lnTo>
                    <a:pt x="20559" y="68320"/>
                  </a:lnTo>
                  <a:lnTo>
                    <a:pt x="19365" y="68054"/>
                  </a:lnTo>
                  <a:lnTo>
                    <a:pt x="18208" y="67746"/>
                  </a:lnTo>
                  <a:lnTo>
                    <a:pt x="17087" y="67398"/>
                  </a:lnTo>
                  <a:lnTo>
                    <a:pt x="16002" y="67009"/>
                  </a:lnTo>
                  <a:lnTo>
                    <a:pt x="14953" y="66574"/>
                  </a:lnTo>
                  <a:lnTo>
                    <a:pt x="13939" y="66106"/>
                  </a:lnTo>
                  <a:lnTo>
                    <a:pt x="12960" y="65606"/>
                  </a:lnTo>
                  <a:lnTo>
                    <a:pt x="12016" y="65074"/>
                  </a:lnTo>
                  <a:lnTo>
                    <a:pt x="11108" y="64509"/>
                  </a:lnTo>
                  <a:lnTo>
                    <a:pt x="10235" y="63912"/>
                  </a:lnTo>
                  <a:lnTo>
                    <a:pt x="9398" y="63282"/>
                  </a:lnTo>
                  <a:lnTo>
                    <a:pt x="8595" y="62620"/>
                  </a:lnTo>
                  <a:lnTo>
                    <a:pt x="7828" y="61926"/>
                  </a:lnTo>
                  <a:lnTo>
                    <a:pt x="7096" y="61199"/>
                  </a:lnTo>
                  <a:lnTo>
                    <a:pt x="6408" y="60432"/>
                  </a:lnTo>
                  <a:lnTo>
                    <a:pt x="5755" y="59637"/>
                  </a:lnTo>
                  <a:lnTo>
                    <a:pt x="5135" y="58813"/>
                  </a:lnTo>
                  <a:lnTo>
                    <a:pt x="4551" y="57960"/>
                  </a:lnTo>
                  <a:lnTo>
                    <a:pt x="4000" y="57079"/>
                  </a:lnTo>
                  <a:lnTo>
                    <a:pt x="3484" y="56170"/>
                  </a:lnTo>
                  <a:lnTo>
                    <a:pt x="3002" y="55231"/>
                  </a:lnTo>
                  <a:lnTo>
                    <a:pt x="2554" y="54265"/>
                  </a:lnTo>
                  <a:lnTo>
                    <a:pt x="2141" y="53269"/>
                  </a:lnTo>
                  <a:lnTo>
                    <a:pt x="1762" y="52245"/>
                  </a:lnTo>
                  <a:lnTo>
                    <a:pt x="1427" y="51196"/>
                  </a:lnTo>
                  <a:lnTo>
                    <a:pt x="1127" y="50127"/>
                  </a:lnTo>
                  <a:lnTo>
                    <a:pt x="863" y="49036"/>
                  </a:lnTo>
                  <a:lnTo>
                    <a:pt x="634" y="47925"/>
                  </a:lnTo>
                  <a:lnTo>
                    <a:pt x="440" y="46792"/>
                  </a:lnTo>
                  <a:lnTo>
                    <a:pt x="281" y="45639"/>
                  </a:lnTo>
                  <a:lnTo>
                    <a:pt x="158" y="44464"/>
                  </a:lnTo>
                  <a:lnTo>
                    <a:pt x="70" y="43269"/>
                  </a:lnTo>
                  <a:lnTo>
                    <a:pt x="17" y="42052"/>
                  </a:lnTo>
                  <a:lnTo>
                    <a:pt x="0" y="40815"/>
                  </a:lnTo>
                  <a:lnTo>
                    <a:pt x="1" y="40376"/>
                  </a:lnTo>
                  <a:lnTo>
                    <a:pt x="7" y="39935"/>
                  </a:lnTo>
                  <a:lnTo>
                    <a:pt x="17" y="39492"/>
                  </a:lnTo>
                  <a:lnTo>
                    <a:pt x="30" y="39047"/>
                  </a:lnTo>
                  <a:lnTo>
                    <a:pt x="47" y="38600"/>
                  </a:lnTo>
                  <a:lnTo>
                    <a:pt x="68" y="38152"/>
                  </a:lnTo>
                  <a:lnTo>
                    <a:pt x="93" y="37701"/>
                  </a:lnTo>
                  <a:lnTo>
                    <a:pt x="121" y="37249"/>
                  </a:lnTo>
                  <a:lnTo>
                    <a:pt x="154" y="36794"/>
                  </a:lnTo>
                  <a:lnTo>
                    <a:pt x="190" y="36338"/>
                  </a:lnTo>
                  <a:lnTo>
                    <a:pt x="240" y="35880"/>
                  </a:lnTo>
                  <a:lnTo>
                    <a:pt x="295" y="35422"/>
                  </a:lnTo>
                  <a:lnTo>
                    <a:pt x="354" y="34962"/>
                  </a:lnTo>
                  <a:lnTo>
                    <a:pt x="419" y="34502"/>
                  </a:lnTo>
                  <a:lnTo>
                    <a:pt x="488" y="34040"/>
                  </a:lnTo>
                  <a:lnTo>
                    <a:pt x="561" y="33578"/>
                  </a:lnTo>
                  <a:lnTo>
                    <a:pt x="640" y="33114"/>
                  </a:lnTo>
                  <a:lnTo>
                    <a:pt x="723" y="32650"/>
                  </a:lnTo>
                  <a:lnTo>
                    <a:pt x="812" y="32185"/>
                  </a:lnTo>
                  <a:lnTo>
                    <a:pt x="904" y="31718"/>
                  </a:lnTo>
                  <a:lnTo>
                    <a:pt x="1209" y="30302"/>
                  </a:lnTo>
                  <a:lnTo>
                    <a:pt x="1552" y="28912"/>
                  </a:lnTo>
                  <a:lnTo>
                    <a:pt x="1933" y="27548"/>
                  </a:lnTo>
                  <a:lnTo>
                    <a:pt x="2352" y="26209"/>
                  </a:lnTo>
                  <a:lnTo>
                    <a:pt x="2809" y="24896"/>
                  </a:lnTo>
                  <a:lnTo>
                    <a:pt x="3305" y="23609"/>
                  </a:lnTo>
                  <a:lnTo>
                    <a:pt x="3838" y="22347"/>
                  </a:lnTo>
                  <a:lnTo>
                    <a:pt x="4410" y="21111"/>
                  </a:lnTo>
                  <a:lnTo>
                    <a:pt x="5019" y="19901"/>
                  </a:lnTo>
                  <a:lnTo>
                    <a:pt x="5667" y="18717"/>
                  </a:lnTo>
                  <a:lnTo>
                    <a:pt x="6350" y="17562"/>
                  </a:lnTo>
                  <a:lnTo>
                    <a:pt x="7065" y="16442"/>
                  </a:lnTo>
                  <a:lnTo>
                    <a:pt x="7813" y="15356"/>
                  </a:lnTo>
                  <a:lnTo>
                    <a:pt x="8593" y="14304"/>
                  </a:lnTo>
                  <a:lnTo>
                    <a:pt x="9406" y="13287"/>
                  </a:lnTo>
                  <a:lnTo>
                    <a:pt x="10251" y="12304"/>
                  </a:lnTo>
                  <a:lnTo>
                    <a:pt x="11128" y="11355"/>
                  </a:lnTo>
                  <a:lnTo>
                    <a:pt x="12037" y="10441"/>
                  </a:lnTo>
                  <a:lnTo>
                    <a:pt x="12979" y="9561"/>
                  </a:lnTo>
                  <a:lnTo>
                    <a:pt x="13954" y="8715"/>
                  </a:lnTo>
                  <a:lnTo>
                    <a:pt x="14968" y="7896"/>
                  </a:lnTo>
                  <a:lnTo>
                    <a:pt x="16011" y="7117"/>
                  </a:lnTo>
                  <a:lnTo>
                    <a:pt x="17083" y="6376"/>
                  </a:lnTo>
                  <a:lnTo>
                    <a:pt x="18183" y="5675"/>
                  </a:lnTo>
                  <a:lnTo>
                    <a:pt x="19312" y="5012"/>
                  </a:lnTo>
                  <a:lnTo>
                    <a:pt x="20469" y="4389"/>
                  </a:lnTo>
                  <a:lnTo>
                    <a:pt x="21655" y="3804"/>
                  </a:lnTo>
                  <a:lnTo>
                    <a:pt x="22869" y="3259"/>
                  </a:lnTo>
                  <a:lnTo>
                    <a:pt x="24113" y="2753"/>
                  </a:lnTo>
                  <a:lnTo>
                    <a:pt x="25384" y="2286"/>
                  </a:lnTo>
                  <a:lnTo>
                    <a:pt x="26681" y="1851"/>
                  </a:lnTo>
                  <a:lnTo>
                    <a:pt x="28002" y="1463"/>
                  </a:lnTo>
                  <a:lnTo>
                    <a:pt x="29345" y="1120"/>
                  </a:lnTo>
                  <a:lnTo>
                    <a:pt x="30711" y="822"/>
                  </a:lnTo>
                  <a:lnTo>
                    <a:pt x="32099" y="571"/>
                  </a:lnTo>
                  <a:lnTo>
                    <a:pt x="33511" y="365"/>
                  </a:lnTo>
                  <a:lnTo>
                    <a:pt x="34946" y="205"/>
                  </a:lnTo>
                  <a:lnTo>
                    <a:pt x="36403" y="91"/>
                  </a:lnTo>
                  <a:lnTo>
                    <a:pt x="37883" y="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206534" y="4298678"/>
              <a:ext cx="49673" cy="54341"/>
            </a:xfrm>
            <a:custGeom>
              <a:avLst/>
              <a:pathLst>
                <a:path w="49673" h="54341">
                  <a:moveTo>
                    <a:pt x="29861" y="0"/>
                  </a:moveTo>
                  <a:lnTo>
                    <a:pt x="28627" y="17"/>
                  </a:lnTo>
                  <a:lnTo>
                    <a:pt x="27421" y="70"/>
                  </a:lnTo>
                  <a:lnTo>
                    <a:pt x="26242" y="158"/>
                  </a:lnTo>
                  <a:lnTo>
                    <a:pt x="25091" y="281"/>
                  </a:lnTo>
                  <a:lnTo>
                    <a:pt x="23967" y="440"/>
                  </a:lnTo>
                  <a:lnTo>
                    <a:pt x="22871" y="634"/>
                  </a:lnTo>
                  <a:lnTo>
                    <a:pt x="21803" y="863"/>
                  </a:lnTo>
                  <a:lnTo>
                    <a:pt x="20763" y="1127"/>
                  </a:lnTo>
                  <a:lnTo>
                    <a:pt x="19750" y="1427"/>
                  </a:lnTo>
                  <a:lnTo>
                    <a:pt x="18764" y="1762"/>
                  </a:lnTo>
                  <a:lnTo>
                    <a:pt x="17805" y="2130"/>
                  </a:lnTo>
                  <a:lnTo>
                    <a:pt x="16871" y="2529"/>
                  </a:lnTo>
                  <a:lnTo>
                    <a:pt x="15961" y="2960"/>
                  </a:lnTo>
                  <a:lnTo>
                    <a:pt x="15076" y="3423"/>
                  </a:lnTo>
                  <a:lnTo>
                    <a:pt x="14216" y="3917"/>
                  </a:lnTo>
                  <a:lnTo>
                    <a:pt x="13380" y="4442"/>
                  </a:lnTo>
                  <a:lnTo>
                    <a:pt x="12570" y="4999"/>
                  </a:lnTo>
                  <a:lnTo>
                    <a:pt x="11784" y="5587"/>
                  </a:lnTo>
                  <a:lnTo>
                    <a:pt x="11023" y="6207"/>
                  </a:lnTo>
                  <a:lnTo>
                    <a:pt x="10287" y="6858"/>
                  </a:lnTo>
                  <a:lnTo>
                    <a:pt x="9585" y="7539"/>
                  </a:lnTo>
                  <a:lnTo>
                    <a:pt x="8907" y="8250"/>
                  </a:lnTo>
                  <a:lnTo>
                    <a:pt x="8255" y="8991"/>
                  </a:lnTo>
                  <a:lnTo>
                    <a:pt x="7627" y="9761"/>
                  </a:lnTo>
                  <a:lnTo>
                    <a:pt x="7024" y="10561"/>
                  </a:lnTo>
                  <a:lnTo>
                    <a:pt x="6446" y="11390"/>
                  </a:lnTo>
                  <a:lnTo>
                    <a:pt x="5893" y="12248"/>
                  </a:lnTo>
                  <a:lnTo>
                    <a:pt x="5364" y="13137"/>
                  </a:lnTo>
                  <a:lnTo>
                    <a:pt x="4860" y="14054"/>
                  </a:lnTo>
                  <a:lnTo>
                    <a:pt x="4381" y="15002"/>
                  </a:lnTo>
                  <a:lnTo>
                    <a:pt x="3925" y="15977"/>
                  </a:lnTo>
                  <a:lnTo>
                    <a:pt x="3491" y="16977"/>
                  </a:lnTo>
                  <a:lnTo>
                    <a:pt x="3079" y="18004"/>
                  </a:lnTo>
                  <a:lnTo>
                    <a:pt x="2689" y="19056"/>
                  </a:lnTo>
                  <a:lnTo>
                    <a:pt x="2321" y="20133"/>
                  </a:lnTo>
                  <a:lnTo>
                    <a:pt x="1975" y="21237"/>
                  </a:lnTo>
                  <a:lnTo>
                    <a:pt x="1651" y="22366"/>
                  </a:lnTo>
                  <a:lnTo>
                    <a:pt x="1348" y="23521"/>
                  </a:lnTo>
                  <a:lnTo>
                    <a:pt x="1068" y="24702"/>
                  </a:lnTo>
                  <a:lnTo>
                    <a:pt x="809" y="25908"/>
                  </a:lnTo>
                  <a:lnTo>
                    <a:pt x="726" y="26318"/>
                  </a:lnTo>
                  <a:lnTo>
                    <a:pt x="647" y="26729"/>
                  </a:lnTo>
                  <a:lnTo>
                    <a:pt x="573" y="27141"/>
                  </a:lnTo>
                  <a:lnTo>
                    <a:pt x="504" y="27554"/>
                  </a:lnTo>
                  <a:lnTo>
                    <a:pt x="440" y="27968"/>
                  </a:lnTo>
                  <a:lnTo>
                    <a:pt x="381" y="28383"/>
                  </a:lnTo>
                  <a:lnTo>
                    <a:pt x="326" y="28798"/>
                  </a:lnTo>
                  <a:lnTo>
                    <a:pt x="276" y="29215"/>
                  </a:lnTo>
                  <a:lnTo>
                    <a:pt x="230" y="29633"/>
                  </a:lnTo>
                  <a:lnTo>
                    <a:pt x="190" y="30051"/>
                  </a:lnTo>
                  <a:lnTo>
                    <a:pt x="154" y="30459"/>
                  </a:lnTo>
                  <a:lnTo>
                    <a:pt x="121" y="30863"/>
                  </a:lnTo>
                  <a:lnTo>
                    <a:pt x="93" y="31263"/>
                  </a:lnTo>
                  <a:lnTo>
                    <a:pt x="68" y="31659"/>
                  </a:lnTo>
                  <a:lnTo>
                    <a:pt x="47" y="32052"/>
                  </a:lnTo>
                  <a:lnTo>
                    <a:pt x="30" y="32440"/>
                  </a:lnTo>
                  <a:lnTo>
                    <a:pt x="17" y="32825"/>
                  </a:lnTo>
                  <a:lnTo>
                    <a:pt x="7" y="33206"/>
                  </a:lnTo>
                  <a:lnTo>
                    <a:pt x="1" y="33583"/>
                  </a:lnTo>
                  <a:lnTo>
                    <a:pt x="0" y="33957"/>
                  </a:lnTo>
                  <a:lnTo>
                    <a:pt x="13" y="34964"/>
                  </a:lnTo>
                  <a:lnTo>
                    <a:pt x="53" y="35946"/>
                  </a:lnTo>
                  <a:lnTo>
                    <a:pt x="120" y="36903"/>
                  </a:lnTo>
                  <a:lnTo>
                    <a:pt x="213" y="37835"/>
                  </a:lnTo>
                  <a:lnTo>
                    <a:pt x="333" y="38743"/>
                  </a:lnTo>
                  <a:lnTo>
                    <a:pt x="480" y="39626"/>
                  </a:lnTo>
                  <a:lnTo>
                    <a:pt x="653" y="40484"/>
                  </a:lnTo>
                  <a:lnTo>
                    <a:pt x="853" y="41318"/>
                  </a:lnTo>
                  <a:lnTo>
                    <a:pt x="1080" y="42127"/>
                  </a:lnTo>
                  <a:lnTo>
                    <a:pt x="1333" y="42910"/>
                  </a:lnTo>
                  <a:lnTo>
                    <a:pt x="1612" y="43660"/>
                  </a:lnTo>
                  <a:lnTo>
                    <a:pt x="1914" y="44385"/>
                  </a:lnTo>
                  <a:lnTo>
                    <a:pt x="2240" y="45085"/>
                  </a:lnTo>
                  <a:lnTo>
                    <a:pt x="2590" y="45760"/>
                  </a:lnTo>
                  <a:lnTo>
                    <a:pt x="2964" y="46411"/>
                  </a:lnTo>
                  <a:lnTo>
                    <a:pt x="3362" y="47037"/>
                  </a:lnTo>
                  <a:lnTo>
                    <a:pt x="3783" y="47638"/>
                  </a:lnTo>
                  <a:lnTo>
                    <a:pt x="4229" y="48214"/>
                  </a:lnTo>
                  <a:lnTo>
                    <a:pt x="4698" y="48766"/>
                  </a:lnTo>
                  <a:lnTo>
                    <a:pt x="5191" y="49292"/>
                  </a:lnTo>
                  <a:lnTo>
                    <a:pt x="5716" y="49785"/>
                  </a:lnTo>
                  <a:lnTo>
                    <a:pt x="6263" y="50253"/>
                  </a:lnTo>
                  <a:lnTo>
                    <a:pt x="6832" y="50695"/>
                  </a:lnTo>
                  <a:lnTo>
                    <a:pt x="7423" y="51114"/>
                  </a:lnTo>
                  <a:lnTo>
                    <a:pt x="8036" y="51507"/>
                  </a:lnTo>
                  <a:lnTo>
                    <a:pt x="8671" y="51876"/>
                  </a:lnTo>
                  <a:lnTo>
                    <a:pt x="9328" y="52219"/>
                  </a:lnTo>
                  <a:lnTo>
                    <a:pt x="10007" y="52539"/>
                  </a:lnTo>
                  <a:lnTo>
                    <a:pt x="10707" y="52833"/>
                  </a:lnTo>
                  <a:lnTo>
                    <a:pt x="11430" y="53102"/>
                  </a:lnTo>
                  <a:lnTo>
                    <a:pt x="12182" y="53338"/>
                  </a:lnTo>
                  <a:lnTo>
                    <a:pt x="12954" y="53548"/>
                  </a:lnTo>
                  <a:lnTo>
                    <a:pt x="13744" y="53734"/>
                  </a:lnTo>
                  <a:lnTo>
                    <a:pt x="14554" y="53895"/>
                  </a:lnTo>
                  <a:lnTo>
                    <a:pt x="15383" y="54031"/>
                  </a:lnTo>
                  <a:lnTo>
                    <a:pt x="16230" y="54143"/>
                  </a:lnTo>
                  <a:lnTo>
                    <a:pt x="17097" y="54229"/>
                  </a:lnTo>
                  <a:lnTo>
                    <a:pt x="17983" y="54291"/>
                  </a:lnTo>
                  <a:lnTo>
                    <a:pt x="18888" y="54328"/>
                  </a:lnTo>
                  <a:lnTo>
                    <a:pt x="19812" y="54341"/>
                  </a:lnTo>
                  <a:lnTo>
                    <a:pt x="21055" y="54323"/>
                  </a:lnTo>
                  <a:lnTo>
                    <a:pt x="22269" y="54270"/>
                  </a:lnTo>
                  <a:lnTo>
                    <a:pt x="23455" y="54182"/>
                  </a:lnTo>
                  <a:lnTo>
                    <a:pt x="24613" y="54059"/>
                  </a:lnTo>
                  <a:lnTo>
                    <a:pt x="25741" y="53900"/>
                  </a:lnTo>
                  <a:lnTo>
                    <a:pt x="26841" y="53706"/>
                  </a:lnTo>
                  <a:lnTo>
                    <a:pt x="27913" y="53477"/>
                  </a:lnTo>
                  <a:lnTo>
                    <a:pt x="28956" y="53213"/>
                  </a:lnTo>
                  <a:lnTo>
                    <a:pt x="29971" y="52913"/>
                  </a:lnTo>
                  <a:lnTo>
                    <a:pt x="30956" y="52579"/>
                  </a:lnTo>
                  <a:lnTo>
                    <a:pt x="31924" y="52201"/>
                  </a:lnTo>
                  <a:lnTo>
                    <a:pt x="32865" y="51794"/>
                  </a:lnTo>
                  <a:lnTo>
                    <a:pt x="33780" y="51356"/>
                  </a:lnTo>
                  <a:lnTo>
                    <a:pt x="34667" y="50887"/>
                  </a:lnTo>
                  <a:lnTo>
                    <a:pt x="35528" y="50388"/>
                  </a:lnTo>
                  <a:lnTo>
                    <a:pt x="36363" y="49858"/>
                  </a:lnTo>
                  <a:lnTo>
                    <a:pt x="37171" y="49298"/>
                  </a:lnTo>
                  <a:lnTo>
                    <a:pt x="37952" y="48708"/>
                  </a:lnTo>
                  <a:lnTo>
                    <a:pt x="38706" y="48086"/>
                  </a:lnTo>
                  <a:lnTo>
                    <a:pt x="39434" y="47435"/>
                  </a:lnTo>
                  <a:lnTo>
                    <a:pt x="40136" y="46745"/>
                  </a:lnTo>
                  <a:lnTo>
                    <a:pt x="40813" y="46027"/>
                  </a:lnTo>
                  <a:lnTo>
                    <a:pt x="41466" y="45282"/>
                  </a:lnTo>
                  <a:lnTo>
                    <a:pt x="42093" y="44509"/>
                  </a:lnTo>
                  <a:lnTo>
                    <a:pt x="42696" y="43708"/>
                  </a:lnTo>
                  <a:lnTo>
                    <a:pt x="43274" y="42880"/>
                  </a:lnTo>
                  <a:lnTo>
                    <a:pt x="43828" y="42024"/>
                  </a:lnTo>
                  <a:lnTo>
                    <a:pt x="44356" y="41141"/>
                  </a:lnTo>
                  <a:lnTo>
                    <a:pt x="44860" y="40230"/>
                  </a:lnTo>
                  <a:lnTo>
                    <a:pt x="45339" y="39291"/>
                  </a:lnTo>
                  <a:lnTo>
                    <a:pt x="45804" y="38317"/>
                  </a:lnTo>
                  <a:lnTo>
                    <a:pt x="46244" y="37321"/>
                  </a:lnTo>
                  <a:lnTo>
                    <a:pt x="46661" y="36302"/>
                  </a:lnTo>
                  <a:lnTo>
                    <a:pt x="47054" y="35260"/>
                  </a:lnTo>
                  <a:lnTo>
                    <a:pt x="47423" y="34195"/>
                  </a:lnTo>
                  <a:lnTo>
                    <a:pt x="47768" y="33107"/>
                  </a:lnTo>
                  <a:lnTo>
                    <a:pt x="48090" y="31997"/>
                  </a:lnTo>
                  <a:lnTo>
                    <a:pt x="48387" y="30863"/>
                  </a:lnTo>
                  <a:lnTo>
                    <a:pt x="48661" y="29707"/>
                  </a:lnTo>
                  <a:lnTo>
                    <a:pt x="48911" y="28527"/>
                  </a:lnTo>
                  <a:lnTo>
                    <a:pt x="48994" y="28126"/>
                  </a:lnTo>
                  <a:lnTo>
                    <a:pt x="49071" y="27722"/>
                  </a:lnTo>
                  <a:lnTo>
                    <a:pt x="49143" y="27314"/>
                  </a:lnTo>
                  <a:lnTo>
                    <a:pt x="49209" y="26904"/>
                  </a:lnTo>
                  <a:lnTo>
                    <a:pt x="49269" y="26491"/>
                  </a:lnTo>
                  <a:lnTo>
                    <a:pt x="49323" y="26076"/>
                  </a:lnTo>
                  <a:lnTo>
                    <a:pt x="49371" y="25657"/>
                  </a:lnTo>
                  <a:lnTo>
                    <a:pt x="49414" y="25236"/>
                  </a:lnTo>
                  <a:lnTo>
                    <a:pt x="49451" y="24811"/>
                  </a:lnTo>
                  <a:lnTo>
                    <a:pt x="49483" y="24384"/>
                  </a:lnTo>
                  <a:lnTo>
                    <a:pt x="49519" y="23959"/>
                  </a:lnTo>
                  <a:lnTo>
                    <a:pt x="49551" y="23540"/>
                  </a:lnTo>
                  <a:lnTo>
                    <a:pt x="49580" y="23128"/>
                  </a:lnTo>
                  <a:lnTo>
                    <a:pt x="49605" y="22723"/>
                  </a:lnTo>
                  <a:lnTo>
                    <a:pt x="49626" y="22324"/>
                  </a:lnTo>
                  <a:lnTo>
                    <a:pt x="49643" y="21932"/>
                  </a:lnTo>
                  <a:lnTo>
                    <a:pt x="49656" y="21547"/>
                  </a:lnTo>
                  <a:lnTo>
                    <a:pt x="49666" y="21168"/>
                  </a:lnTo>
                  <a:lnTo>
                    <a:pt x="49671" y="20796"/>
                  </a:lnTo>
                  <a:lnTo>
                    <a:pt x="49673" y="20431"/>
                  </a:lnTo>
                  <a:lnTo>
                    <a:pt x="49660" y="19425"/>
                  </a:lnTo>
                  <a:lnTo>
                    <a:pt x="49618" y="18444"/>
                  </a:lnTo>
                  <a:lnTo>
                    <a:pt x="49549" y="17489"/>
                  </a:lnTo>
                  <a:lnTo>
                    <a:pt x="49452" y="16560"/>
                  </a:lnTo>
                  <a:lnTo>
                    <a:pt x="49328" y="15657"/>
                  </a:lnTo>
                  <a:lnTo>
                    <a:pt x="49176" y="14779"/>
                  </a:lnTo>
                  <a:lnTo>
                    <a:pt x="48997" y="13927"/>
                  </a:lnTo>
                  <a:lnTo>
                    <a:pt x="48789" y="13100"/>
                  </a:lnTo>
                  <a:lnTo>
                    <a:pt x="48555" y="12300"/>
                  </a:lnTo>
                  <a:lnTo>
                    <a:pt x="48292" y="11525"/>
                  </a:lnTo>
                  <a:lnTo>
                    <a:pt x="48004" y="10767"/>
                  </a:lnTo>
                  <a:lnTo>
                    <a:pt x="47692" y="10035"/>
                  </a:lnTo>
                  <a:lnTo>
                    <a:pt x="47356" y="9330"/>
                  </a:lnTo>
                  <a:lnTo>
                    <a:pt x="46997" y="8652"/>
                  </a:lnTo>
                  <a:lnTo>
                    <a:pt x="46613" y="8001"/>
                  </a:lnTo>
                  <a:lnTo>
                    <a:pt x="46206" y="7376"/>
                  </a:lnTo>
                  <a:lnTo>
                    <a:pt x="45775" y="6778"/>
                  </a:lnTo>
                  <a:lnTo>
                    <a:pt x="45320" y="6206"/>
                  </a:lnTo>
                  <a:lnTo>
                    <a:pt x="44842" y="5661"/>
                  </a:lnTo>
                  <a:lnTo>
                    <a:pt x="44339" y="5143"/>
                  </a:lnTo>
                  <a:lnTo>
                    <a:pt x="43814" y="4642"/>
                  </a:lnTo>
                  <a:lnTo>
                    <a:pt x="43267" y="4166"/>
                  </a:lnTo>
                  <a:lnTo>
                    <a:pt x="42698" y="3716"/>
                  </a:lnTo>
                  <a:lnTo>
                    <a:pt x="42107" y="3291"/>
                  </a:lnTo>
                  <a:lnTo>
                    <a:pt x="41494" y="2893"/>
                  </a:lnTo>
                  <a:lnTo>
                    <a:pt x="40859" y="2520"/>
                  </a:lnTo>
                  <a:lnTo>
                    <a:pt x="40202" y="2173"/>
                  </a:lnTo>
                  <a:lnTo>
                    <a:pt x="39523" y="1851"/>
                  </a:lnTo>
                  <a:lnTo>
                    <a:pt x="38823" y="1555"/>
                  </a:lnTo>
                  <a:lnTo>
                    <a:pt x="38100" y="1285"/>
                  </a:lnTo>
                  <a:lnTo>
                    <a:pt x="37358" y="1041"/>
                  </a:lnTo>
                  <a:lnTo>
                    <a:pt x="36597" y="822"/>
                  </a:lnTo>
                  <a:lnTo>
                    <a:pt x="35819" y="630"/>
                  </a:lnTo>
                  <a:lnTo>
                    <a:pt x="35022" y="462"/>
                  </a:lnTo>
                  <a:lnTo>
                    <a:pt x="34207" y="321"/>
                  </a:lnTo>
                  <a:lnTo>
                    <a:pt x="33374" y="205"/>
                  </a:lnTo>
                  <a:lnTo>
                    <a:pt x="32523" y="115"/>
                  </a:lnTo>
                  <a:lnTo>
                    <a:pt x="31654" y="51"/>
                  </a:lnTo>
                  <a:lnTo>
                    <a:pt x="30766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273401" y="4291344"/>
              <a:ext cx="65580" cy="69057"/>
            </a:xfrm>
            <a:custGeom>
              <a:avLst/>
              <a:pathLst>
                <a:path w="65580" h="69057">
                  <a:moveTo>
                    <a:pt x="59294" y="52055"/>
                  </a:moveTo>
                  <a:lnTo>
                    <a:pt x="58821" y="52746"/>
                  </a:lnTo>
                  <a:lnTo>
                    <a:pt x="58338" y="53430"/>
                  </a:lnTo>
                  <a:lnTo>
                    <a:pt x="57842" y="54106"/>
                  </a:lnTo>
                  <a:lnTo>
                    <a:pt x="57335" y="54775"/>
                  </a:lnTo>
                  <a:lnTo>
                    <a:pt x="56817" y="55436"/>
                  </a:lnTo>
                  <a:lnTo>
                    <a:pt x="56288" y="56090"/>
                  </a:lnTo>
                  <a:lnTo>
                    <a:pt x="55747" y="56735"/>
                  </a:lnTo>
                  <a:lnTo>
                    <a:pt x="55194" y="57374"/>
                  </a:lnTo>
                  <a:lnTo>
                    <a:pt x="54630" y="58004"/>
                  </a:lnTo>
                  <a:lnTo>
                    <a:pt x="54055" y="58627"/>
                  </a:lnTo>
                  <a:lnTo>
                    <a:pt x="53465" y="59239"/>
                  </a:lnTo>
                  <a:lnTo>
                    <a:pt x="52859" y="59835"/>
                  </a:lnTo>
                  <a:lnTo>
                    <a:pt x="52235" y="60416"/>
                  </a:lnTo>
                  <a:lnTo>
                    <a:pt x="51594" y="60982"/>
                  </a:lnTo>
                  <a:lnTo>
                    <a:pt x="50935" y="61532"/>
                  </a:lnTo>
                  <a:lnTo>
                    <a:pt x="50260" y="62068"/>
                  </a:lnTo>
                  <a:lnTo>
                    <a:pt x="49568" y="62588"/>
                  </a:lnTo>
                  <a:lnTo>
                    <a:pt x="48858" y="63092"/>
                  </a:lnTo>
                  <a:lnTo>
                    <a:pt x="48131" y="63582"/>
                  </a:lnTo>
                  <a:lnTo>
                    <a:pt x="47387" y="64056"/>
                  </a:lnTo>
                  <a:lnTo>
                    <a:pt x="46633" y="64505"/>
                  </a:lnTo>
                  <a:lnTo>
                    <a:pt x="45858" y="64935"/>
                  </a:lnTo>
                  <a:lnTo>
                    <a:pt x="45060" y="65347"/>
                  </a:lnTo>
                  <a:lnTo>
                    <a:pt x="44240" y="65740"/>
                  </a:lnTo>
                  <a:lnTo>
                    <a:pt x="43399" y="66116"/>
                  </a:lnTo>
                  <a:lnTo>
                    <a:pt x="42535" y="66474"/>
                  </a:lnTo>
                  <a:lnTo>
                    <a:pt x="41650" y="66813"/>
                  </a:lnTo>
                  <a:lnTo>
                    <a:pt x="40743" y="67135"/>
                  </a:lnTo>
                  <a:lnTo>
                    <a:pt x="39813" y="67438"/>
                  </a:lnTo>
                  <a:lnTo>
                    <a:pt x="38862" y="67724"/>
                  </a:lnTo>
                  <a:lnTo>
                    <a:pt x="37896" y="67977"/>
                  </a:lnTo>
                  <a:lnTo>
                    <a:pt x="36902" y="68204"/>
                  </a:lnTo>
                  <a:lnTo>
                    <a:pt x="35880" y="68404"/>
                  </a:lnTo>
                  <a:lnTo>
                    <a:pt x="34831" y="68577"/>
                  </a:lnTo>
                  <a:lnTo>
                    <a:pt x="33754" y="68724"/>
                  </a:lnTo>
                  <a:lnTo>
                    <a:pt x="32650" y="68844"/>
                  </a:lnTo>
                  <a:lnTo>
                    <a:pt x="31518" y="68937"/>
                  </a:lnTo>
                  <a:lnTo>
                    <a:pt x="30358" y="69004"/>
                  </a:lnTo>
                  <a:lnTo>
                    <a:pt x="29171" y="69044"/>
                  </a:lnTo>
                  <a:lnTo>
                    <a:pt x="27956" y="69057"/>
                  </a:lnTo>
                  <a:lnTo>
                    <a:pt x="26564" y="69035"/>
                  </a:lnTo>
                  <a:lnTo>
                    <a:pt x="25207" y="68970"/>
                  </a:lnTo>
                  <a:lnTo>
                    <a:pt x="23885" y="68860"/>
                  </a:lnTo>
                  <a:lnTo>
                    <a:pt x="22599" y="68707"/>
                  </a:lnTo>
                  <a:lnTo>
                    <a:pt x="21348" y="68509"/>
                  </a:lnTo>
                  <a:lnTo>
                    <a:pt x="20132" y="68268"/>
                  </a:lnTo>
                  <a:lnTo>
                    <a:pt x="18951" y="67984"/>
                  </a:lnTo>
                  <a:lnTo>
                    <a:pt x="17806" y="67655"/>
                  </a:lnTo>
                  <a:lnTo>
                    <a:pt x="16696" y="67283"/>
                  </a:lnTo>
                  <a:lnTo>
                    <a:pt x="15621" y="66866"/>
                  </a:lnTo>
                  <a:lnTo>
                    <a:pt x="14591" y="66412"/>
                  </a:lnTo>
                  <a:lnTo>
                    <a:pt x="13596" y="65927"/>
                  </a:lnTo>
                  <a:lnTo>
                    <a:pt x="12636" y="65410"/>
                  </a:lnTo>
                  <a:lnTo>
                    <a:pt x="11712" y="64862"/>
                  </a:lnTo>
                  <a:lnTo>
                    <a:pt x="10823" y="64283"/>
                  </a:lnTo>
                  <a:lnTo>
                    <a:pt x="9969" y="63672"/>
                  </a:lnTo>
                  <a:lnTo>
                    <a:pt x="9150" y="63029"/>
                  </a:lnTo>
                  <a:lnTo>
                    <a:pt x="8366" y="62355"/>
                  </a:lnTo>
                  <a:lnTo>
                    <a:pt x="7618" y="61650"/>
                  </a:lnTo>
                  <a:lnTo>
                    <a:pt x="6905" y="60913"/>
                  </a:lnTo>
                  <a:lnTo>
                    <a:pt x="6228" y="60138"/>
                  </a:lnTo>
                  <a:lnTo>
                    <a:pt x="5585" y="59338"/>
                  </a:lnTo>
                  <a:lnTo>
                    <a:pt x="4978" y="58511"/>
                  </a:lnTo>
                  <a:lnTo>
                    <a:pt x="4406" y="57659"/>
                  </a:lnTo>
                  <a:lnTo>
                    <a:pt x="3869" y="56782"/>
                  </a:lnTo>
                  <a:lnTo>
                    <a:pt x="3368" y="55878"/>
                  </a:lnTo>
                  <a:lnTo>
                    <a:pt x="2901" y="54949"/>
                  </a:lnTo>
                  <a:lnTo>
                    <a:pt x="2470" y="53994"/>
                  </a:lnTo>
                  <a:lnTo>
                    <a:pt x="2075" y="53013"/>
                  </a:lnTo>
                  <a:lnTo>
                    <a:pt x="1714" y="52007"/>
                  </a:lnTo>
                  <a:lnTo>
                    <a:pt x="1388" y="50971"/>
                  </a:lnTo>
                  <a:lnTo>
                    <a:pt x="1097" y="49921"/>
                  </a:lnTo>
                  <a:lnTo>
                    <a:pt x="840" y="48857"/>
                  </a:lnTo>
                  <a:lnTo>
                    <a:pt x="617" y="47778"/>
                  </a:lnTo>
                  <a:lnTo>
                    <a:pt x="428" y="46685"/>
                  </a:lnTo>
                  <a:lnTo>
                    <a:pt x="274" y="45578"/>
                  </a:lnTo>
                  <a:lnTo>
                    <a:pt x="154" y="44456"/>
                  </a:lnTo>
                  <a:lnTo>
                    <a:pt x="68" y="43320"/>
                  </a:lnTo>
                  <a:lnTo>
                    <a:pt x="17" y="42170"/>
                  </a:lnTo>
                  <a:lnTo>
                    <a:pt x="0" y="41005"/>
                  </a:lnTo>
                  <a:lnTo>
                    <a:pt x="12" y="39830"/>
                  </a:lnTo>
                  <a:lnTo>
                    <a:pt x="51" y="38666"/>
                  </a:lnTo>
                  <a:lnTo>
                    <a:pt x="115" y="37514"/>
                  </a:lnTo>
                  <a:lnTo>
                    <a:pt x="205" y="36372"/>
                  </a:lnTo>
                  <a:lnTo>
                    <a:pt x="321" y="35243"/>
                  </a:lnTo>
                  <a:lnTo>
                    <a:pt x="462" y="34124"/>
                  </a:lnTo>
                  <a:lnTo>
                    <a:pt x="630" y="33018"/>
                  </a:lnTo>
                  <a:lnTo>
                    <a:pt x="822" y="31922"/>
                  </a:lnTo>
                  <a:lnTo>
                    <a:pt x="1041" y="30838"/>
                  </a:lnTo>
                  <a:lnTo>
                    <a:pt x="1285" y="29766"/>
                  </a:lnTo>
                  <a:lnTo>
                    <a:pt x="1554" y="28707"/>
                  </a:lnTo>
                  <a:lnTo>
                    <a:pt x="1844" y="27664"/>
                  </a:lnTo>
                  <a:lnTo>
                    <a:pt x="2156" y="26638"/>
                  </a:lnTo>
                  <a:lnTo>
                    <a:pt x="2489" y="25628"/>
                  </a:lnTo>
                  <a:lnTo>
                    <a:pt x="2845" y="24634"/>
                  </a:lnTo>
                  <a:lnTo>
                    <a:pt x="3223" y="23656"/>
                  </a:lnTo>
                  <a:lnTo>
                    <a:pt x="3622" y="22695"/>
                  </a:lnTo>
                  <a:lnTo>
                    <a:pt x="4044" y="21749"/>
                  </a:lnTo>
                  <a:lnTo>
                    <a:pt x="4487" y="20820"/>
                  </a:lnTo>
                  <a:lnTo>
                    <a:pt x="4953" y="19907"/>
                  </a:lnTo>
                  <a:lnTo>
                    <a:pt x="5439" y="19002"/>
                  </a:lnTo>
                  <a:lnTo>
                    <a:pt x="5947" y="18115"/>
                  </a:lnTo>
                  <a:lnTo>
                    <a:pt x="6476" y="17245"/>
                  </a:lnTo>
                  <a:lnTo>
                    <a:pt x="7025" y="16394"/>
                  </a:lnTo>
                  <a:lnTo>
                    <a:pt x="7596" y="15561"/>
                  </a:lnTo>
                  <a:lnTo>
                    <a:pt x="8187" y="14746"/>
                  </a:lnTo>
                  <a:lnTo>
                    <a:pt x="8800" y="13950"/>
                  </a:lnTo>
                  <a:lnTo>
                    <a:pt x="9433" y="13171"/>
                  </a:lnTo>
                  <a:lnTo>
                    <a:pt x="10088" y="12410"/>
                  </a:lnTo>
                  <a:lnTo>
                    <a:pt x="10763" y="11668"/>
                  </a:lnTo>
                  <a:lnTo>
                    <a:pt x="11457" y="10936"/>
                  </a:lnTo>
                  <a:lnTo>
                    <a:pt x="12169" y="10228"/>
                  </a:lnTo>
                  <a:lnTo>
                    <a:pt x="12898" y="9542"/>
                  </a:lnTo>
                  <a:lnTo>
                    <a:pt x="13643" y="8879"/>
                  </a:lnTo>
                  <a:lnTo>
                    <a:pt x="14406" y="8239"/>
                  </a:lnTo>
                  <a:lnTo>
                    <a:pt x="15186" y="7622"/>
                  </a:lnTo>
                  <a:lnTo>
                    <a:pt x="15984" y="7027"/>
                  </a:lnTo>
                  <a:lnTo>
                    <a:pt x="16798" y="6456"/>
                  </a:lnTo>
                  <a:lnTo>
                    <a:pt x="17630" y="5907"/>
                  </a:lnTo>
                  <a:lnTo>
                    <a:pt x="18478" y="5381"/>
                  </a:lnTo>
                  <a:lnTo>
                    <a:pt x="19353" y="4879"/>
                  </a:lnTo>
                  <a:lnTo>
                    <a:pt x="20242" y="4400"/>
                  </a:lnTo>
                  <a:lnTo>
                    <a:pt x="21147" y="3945"/>
                  </a:lnTo>
                  <a:lnTo>
                    <a:pt x="22067" y="3514"/>
                  </a:lnTo>
                  <a:lnTo>
                    <a:pt x="23003" y="3107"/>
                  </a:lnTo>
                  <a:lnTo>
                    <a:pt x="23953" y="2724"/>
                  </a:lnTo>
                  <a:lnTo>
                    <a:pt x="24919" y="2364"/>
                  </a:lnTo>
                  <a:lnTo>
                    <a:pt x="25900" y="2028"/>
                  </a:lnTo>
                  <a:lnTo>
                    <a:pt x="26897" y="1716"/>
                  </a:lnTo>
                  <a:lnTo>
                    <a:pt x="27908" y="1428"/>
                  </a:lnTo>
                  <a:lnTo>
                    <a:pt x="28934" y="1157"/>
                  </a:lnTo>
                  <a:lnTo>
                    <a:pt x="29971" y="914"/>
                  </a:lnTo>
                  <a:lnTo>
                    <a:pt x="31022" y="700"/>
                  </a:lnTo>
                  <a:lnTo>
                    <a:pt x="32084" y="514"/>
                  </a:lnTo>
                  <a:lnTo>
                    <a:pt x="33159" y="357"/>
                  </a:lnTo>
                  <a:lnTo>
                    <a:pt x="34246" y="228"/>
                  </a:lnTo>
                  <a:lnTo>
                    <a:pt x="35346" y="128"/>
                  </a:lnTo>
                  <a:lnTo>
                    <a:pt x="36458" y="57"/>
                  </a:lnTo>
                  <a:lnTo>
                    <a:pt x="37583" y="14"/>
                  </a:lnTo>
                  <a:lnTo>
                    <a:pt x="38719" y="0"/>
                  </a:lnTo>
                  <a:lnTo>
                    <a:pt x="39933" y="14"/>
                  </a:lnTo>
                  <a:lnTo>
                    <a:pt x="41116" y="57"/>
                  </a:lnTo>
                  <a:lnTo>
                    <a:pt x="42268" y="128"/>
                  </a:lnTo>
                  <a:lnTo>
                    <a:pt x="43391" y="228"/>
                  </a:lnTo>
                  <a:lnTo>
                    <a:pt x="44482" y="357"/>
                  </a:lnTo>
                  <a:lnTo>
                    <a:pt x="45543" y="514"/>
                  </a:lnTo>
                  <a:lnTo>
                    <a:pt x="46574" y="700"/>
                  </a:lnTo>
                  <a:lnTo>
                    <a:pt x="47574" y="914"/>
                  </a:lnTo>
                  <a:lnTo>
                    <a:pt x="48544" y="1157"/>
                  </a:lnTo>
                  <a:lnTo>
                    <a:pt x="49483" y="1428"/>
                  </a:lnTo>
                  <a:lnTo>
                    <a:pt x="50393" y="1714"/>
                  </a:lnTo>
                  <a:lnTo>
                    <a:pt x="51277" y="2017"/>
                  </a:lnTo>
                  <a:lnTo>
                    <a:pt x="52135" y="2338"/>
                  </a:lnTo>
                  <a:lnTo>
                    <a:pt x="52965" y="2678"/>
                  </a:lnTo>
                  <a:lnTo>
                    <a:pt x="53769" y="3036"/>
                  </a:lnTo>
                  <a:lnTo>
                    <a:pt x="54546" y="3411"/>
                  </a:lnTo>
                  <a:lnTo>
                    <a:pt x="55297" y="3805"/>
                  </a:lnTo>
                  <a:lnTo>
                    <a:pt x="56021" y="4217"/>
                  </a:lnTo>
                  <a:lnTo>
                    <a:pt x="56718" y="4647"/>
                  </a:lnTo>
                  <a:lnTo>
                    <a:pt x="57389" y="5095"/>
                  </a:lnTo>
                  <a:lnTo>
                    <a:pt x="58033" y="5559"/>
                  </a:lnTo>
                  <a:lnTo>
                    <a:pt x="58652" y="6037"/>
                  </a:lnTo>
                  <a:lnTo>
                    <a:pt x="59245" y="6527"/>
                  </a:lnTo>
                  <a:lnTo>
                    <a:pt x="59812" y="7031"/>
                  </a:lnTo>
                  <a:lnTo>
                    <a:pt x="60354" y="7548"/>
                  </a:lnTo>
                  <a:lnTo>
                    <a:pt x="60869" y="8079"/>
                  </a:lnTo>
                  <a:lnTo>
                    <a:pt x="61359" y="8623"/>
                  </a:lnTo>
                  <a:lnTo>
                    <a:pt x="61824" y="9180"/>
                  </a:lnTo>
                  <a:lnTo>
                    <a:pt x="62262" y="9750"/>
                  </a:lnTo>
                  <a:lnTo>
                    <a:pt x="62675" y="10334"/>
                  </a:lnTo>
                  <a:lnTo>
                    <a:pt x="63064" y="10927"/>
                  </a:lnTo>
                  <a:lnTo>
                    <a:pt x="63432" y="11523"/>
                  </a:lnTo>
                  <a:lnTo>
                    <a:pt x="63777" y="12123"/>
                  </a:lnTo>
                  <a:lnTo>
                    <a:pt x="64100" y="12727"/>
                  </a:lnTo>
                  <a:lnTo>
                    <a:pt x="64402" y="13335"/>
                  </a:lnTo>
                  <a:lnTo>
                    <a:pt x="64681" y="13946"/>
                  </a:lnTo>
                  <a:lnTo>
                    <a:pt x="64939" y="14562"/>
                  </a:lnTo>
                  <a:lnTo>
                    <a:pt x="65175" y="15181"/>
                  </a:lnTo>
                  <a:lnTo>
                    <a:pt x="65389" y="15804"/>
                  </a:lnTo>
                  <a:lnTo>
                    <a:pt x="65580" y="16430"/>
                  </a:lnTo>
                  <a:lnTo>
                    <a:pt x="57008" y="19050"/>
                  </a:lnTo>
                  <a:lnTo>
                    <a:pt x="56857" y="18604"/>
                  </a:lnTo>
                  <a:lnTo>
                    <a:pt x="56692" y="18162"/>
                  </a:lnTo>
                  <a:lnTo>
                    <a:pt x="56511" y="17724"/>
                  </a:lnTo>
                  <a:lnTo>
                    <a:pt x="56314" y="17290"/>
                  </a:lnTo>
                  <a:lnTo>
                    <a:pt x="56103" y="16859"/>
                  </a:lnTo>
                  <a:lnTo>
                    <a:pt x="55876" y="16432"/>
                  </a:lnTo>
                  <a:lnTo>
                    <a:pt x="55634" y="16009"/>
                  </a:lnTo>
                  <a:lnTo>
                    <a:pt x="55377" y="15590"/>
                  </a:lnTo>
                  <a:lnTo>
                    <a:pt x="55105" y="15175"/>
                  </a:lnTo>
                  <a:lnTo>
                    <a:pt x="54817" y="14764"/>
                  </a:lnTo>
                  <a:lnTo>
                    <a:pt x="54513" y="14349"/>
                  </a:lnTo>
                  <a:lnTo>
                    <a:pt x="54192" y="13944"/>
                  </a:lnTo>
                  <a:lnTo>
                    <a:pt x="53854" y="13549"/>
                  </a:lnTo>
                  <a:lnTo>
                    <a:pt x="53499" y="13163"/>
                  </a:lnTo>
                  <a:lnTo>
                    <a:pt x="53126" y="12787"/>
                  </a:lnTo>
                  <a:lnTo>
                    <a:pt x="52737" y="12420"/>
                  </a:lnTo>
                  <a:lnTo>
                    <a:pt x="52330" y="12063"/>
                  </a:lnTo>
                  <a:lnTo>
                    <a:pt x="51906" y="11715"/>
                  </a:lnTo>
                  <a:lnTo>
                    <a:pt x="51465" y="11377"/>
                  </a:lnTo>
                  <a:lnTo>
                    <a:pt x="51007" y="11049"/>
                  </a:lnTo>
                  <a:lnTo>
                    <a:pt x="50541" y="10722"/>
                  </a:lnTo>
                  <a:lnTo>
                    <a:pt x="50056" y="10411"/>
                  </a:lnTo>
                  <a:lnTo>
                    <a:pt x="49554" y="10113"/>
                  </a:lnTo>
                  <a:lnTo>
                    <a:pt x="49033" y="9829"/>
                  </a:lnTo>
                  <a:lnTo>
                    <a:pt x="48495" y="9560"/>
                  </a:lnTo>
                  <a:lnTo>
                    <a:pt x="47938" y="9306"/>
                  </a:lnTo>
                  <a:lnTo>
                    <a:pt x="47363" y="9065"/>
                  </a:lnTo>
                  <a:lnTo>
                    <a:pt x="46770" y="8839"/>
                  </a:lnTo>
                  <a:lnTo>
                    <a:pt x="46159" y="8627"/>
                  </a:lnTo>
                  <a:lnTo>
                    <a:pt x="45530" y="8429"/>
                  </a:lnTo>
                  <a:lnTo>
                    <a:pt x="44891" y="8239"/>
                  </a:lnTo>
                  <a:lnTo>
                    <a:pt x="44233" y="8069"/>
                  </a:lnTo>
                  <a:lnTo>
                    <a:pt x="43554" y="7919"/>
                  </a:lnTo>
                  <a:lnTo>
                    <a:pt x="42855" y="7789"/>
                  </a:lnTo>
                  <a:lnTo>
                    <a:pt x="42137" y="7679"/>
                  </a:lnTo>
                  <a:lnTo>
                    <a:pt x="41398" y="7589"/>
                  </a:lnTo>
                  <a:lnTo>
                    <a:pt x="40639" y="7519"/>
                  </a:lnTo>
                  <a:lnTo>
                    <a:pt x="39861" y="7469"/>
                  </a:lnTo>
                  <a:lnTo>
                    <a:pt x="39062" y="7439"/>
                  </a:lnTo>
                  <a:lnTo>
                    <a:pt x="38243" y="7429"/>
                  </a:lnTo>
                  <a:lnTo>
                    <a:pt x="36868" y="7455"/>
                  </a:lnTo>
                  <a:lnTo>
                    <a:pt x="35523" y="7532"/>
                  </a:lnTo>
                  <a:lnTo>
                    <a:pt x="34208" y="7661"/>
                  </a:lnTo>
                  <a:lnTo>
                    <a:pt x="32924" y="7841"/>
                  </a:lnTo>
                  <a:lnTo>
                    <a:pt x="31671" y="8072"/>
                  </a:lnTo>
                  <a:lnTo>
                    <a:pt x="30448" y="8355"/>
                  </a:lnTo>
                  <a:lnTo>
                    <a:pt x="29255" y="8689"/>
                  </a:lnTo>
                  <a:lnTo>
                    <a:pt x="28093" y="9075"/>
                  </a:lnTo>
                  <a:lnTo>
                    <a:pt x="26962" y="9512"/>
                  </a:lnTo>
                  <a:lnTo>
                    <a:pt x="25860" y="10001"/>
                  </a:lnTo>
                  <a:lnTo>
                    <a:pt x="24791" y="10526"/>
                  </a:lnTo>
                  <a:lnTo>
                    <a:pt x="23755" y="11091"/>
                  </a:lnTo>
                  <a:lnTo>
                    <a:pt x="22753" y="11695"/>
                  </a:lnTo>
                  <a:lnTo>
                    <a:pt x="21784" y="12340"/>
                  </a:lnTo>
                  <a:lnTo>
                    <a:pt x="20848" y="13025"/>
                  </a:lnTo>
                  <a:lnTo>
                    <a:pt x="19945" y="13750"/>
                  </a:lnTo>
                  <a:lnTo>
                    <a:pt x="19076" y="14515"/>
                  </a:lnTo>
                  <a:lnTo>
                    <a:pt x="18240" y="15320"/>
                  </a:lnTo>
                  <a:lnTo>
                    <a:pt x="17438" y="16165"/>
                  </a:lnTo>
                  <a:lnTo>
                    <a:pt x="16669" y="17050"/>
                  </a:lnTo>
                  <a:lnTo>
                    <a:pt x="15934" y="17962"/>
                  </a:lnTo>
                  <a:lnTo>
                    <a:pt x="15236" y="18909"/>
                  </a:lnTo>
                  <a:lnTo>
                    <a:pt x="14574" y="19890"/>
                  </a:lnTo>
                  <a:lnTo>
                    <a:pt x="13948" y="20905"/>
                  </a:lnTo>
                  <a:lnTo>
                    <a:pt x="13359" y="21955"/>
                  </a:lnTo>
                  <a:lnTo>
                    <a:pt x="12805" y="23039"/>
                  </a:lnTo>
                  <a:lnTo>
                    <a:pt x="12288" y="24157"/>
                  </a:lnTo>
                  <a:lnTo>
                    <a:pt x="11807" y="25310"/>
                  </a:lnTo>
                  <a:lnTo>
                    <a:pt x="11362" y="26497"/>
                  </a:lnTo>
                  <a:lnTo>
                    <a:pt x="10953" y="27718"/>
                  </a:lnTo>
                  <a:lnTo>
                    <a:pt x="10582" y="28958"/>
                  </a:lnTo>
                  <a:lnTo>
                    <a:pt x="10251" y="30221"/>
                  </a:lnTo>
                  <a:lnTo>
                    <a:pt x="9958" y="31507"/>
                  </a:lnTo>
                  <a:lnTo>
                    <a:pt x="9704" y="32816"/>
                  </a:lnTo>
                  <a:lnTo>
                    <a:pt x="9489" y="34147"/>
                  </a:lnTo>
                  <a:lnTo>
                    <a:pt x="9313" y="35502"/>
                  </a:lnTo>
                  <a:lnTo>
                    <a:pt x="9177" y="36879"/>
                  </a:lnTo>
                  <a:lnTo>
                    <a:pt x="9079" y="38279"/>
                  </a:lnTo>
                  <a:lnTo>
                    <a:pt x="9020" y="39702"/>
                  </a:lnTo>
                  <a:lnTo>
                    <a:pt x="9001" y="41148"/>
                  </a:lnTo>
                  <a:lnTo>
                    <a:pt x="9013" y="42037"/>
                  </a:lnTo>
                  <a:lnTo>
                    <a:pt x="9050" y="42910"/>
                  </a:lnTo>
                  <a:lnTo>
                    <a:pt x="9112" y="43770"/>
                  </a:lnTo>
                  <a:lnTo>
                    <a:pt x="9199" y="44616"/>
                  </a:lnTo>
                  <a:lnTo>
                    <a:pt x="9310" y="45447"/>
                  </a:lnTo>
                  <a:lnTo>
                    <a:pt x="9447" y="46263"/>
                  </a:lnTo>
                  <a:lnTo>
                    <a:pt x="9608" y="47066"/>
                  </a:lnTo>
                  <a:lnTo>
                    <a:pt x="9793" y="47854"/>
                  </a:lnTo>
                  <a:lnTo>
                    <a:pt x="10004" y="48628"/>
                  </a:lnTo>
                  <a:lnTo>
                    <a:pt x="10239" y="49388"/>
                  </a:lnTo>
                  <a:lnTo>
                    <a:pt x="10499" y="50130"/>
                  </a:lnTo>
                  <a:lnTo>
                    <a:pt x="10782" y="50853"/>
                  </a:lnTo>
                  <a:lnTo>
                    <a:pt x="11089" y="51555"/>
                  </a:lnTo>
                  <a:lnTo>
                    <a:pt x="11420" y="52238"/>
                  </a:lnTo>
                  <a:lnTo>
                    <a:pt x="11775" y="52900"/>
                  </a:lnTo>
                  <a:lnTo>
                    <a:pt x="12154" y="53543"/>
                  </a:lnTo>
                  <a:lnTo>
                    <a:pt x="12556" y="54165"/>
                  </a:lnTo>
                  <a:lnTo>
                    <a:pt x="12982" y="54767"/>
                  </a:lnTo>
                  <a:lnTo>
                    <a:pt x="13432" y="55350"/>
                  </a:lnTo>
                  <a:lnTo>
                    <a:pt x="13906" y="55912"/>
                  </a:lnTo>
                  <a:lnTo>
                    <a:pt x="14413" y="56443"/>
                  </a:lnTo>
                  <a:lnTo>
                    <a:pt x="14945" y="56951"/>
                  </a:lnTo>
                  <a:lnTo>
                    <a:pt x="15499" y="57434"/>
                  </a:lnTo>
                  <a:lnTo>
                    <a:pt x="16078" y="57894"/>
                  </a:lnTo>
                  <a:lnTo>
                    <a:pt x="16680" y="58329"/>
                  </a:lnTo>
                  <a:lnTo>
                    <a:pt x="17307" y="58741"/>
                  </a:lnTo>
                  <a:lnTo>
                    <a:pt x="17957" y="59130"/>
                  </a:lnTo>
                  <a:lnTo>
                    <a:pt x="18631" y="59494"/>
                  </a:lnTo>
                  <a:lnTo>
                    <a:pt x="19328" y="59834"/>
                  </a:lnTo>
                  <a:lnTo>
                    <a:pt x="20050" y="60151"/>
                  </a:lnTo>
                  <a:lnTo>
                    <a:pt x="20795" y="60441"/>
                  </a:lnTo>
                  <a:lnTo>
                    <a:pt x="21565" y="60700"/>
                  </a:lnTo>
                  <a:lnTo>
                    <a:pt x="22358" y="60928"/>
                  </a:lnTo>
                  <a:lnTo>
                    <a:pt x="23174" y="61126"/>
                  </a:lnTo>
                  <a:lnTo>
                    <a:pt x="24015" y="61294"/>
                  </a:lnTo>
                  <a:lnTo>
                    <a:pt x="24879" y="61431"/>
                  </a:lnTo>
                  <a:lnTo>
                    <a:pt x="25768" y="61538"/>
                  </a:lnTo>
                  <a:lnTo>
                    <a:pt x="26680" y="61614"/>
                  </a:lnTo>
                  <a:lnTo>
                    <a:pt x="27615" y="61660"/>
                  </a:lnTo>
                  <a:lnTo>
                    <a:pt x="28575" y="61675"/>
                  </a:lnTo>
                  <a:lnTo>
                    <a:pt x="29425" y="61664"/>
                  </a:lnTo>
                  <a:lnTo>
                    <a:pt x="30261" y="61629"/>
                  </a:lnTo>
                  <a:lnTo>
                    <a:pt x="31083" y="61572"/>
                  </a:lnTo>
                  <a:lnTo>
                    <a:pt x="31890" y="61492"/>
                  </a:lnTo>
                  <a:lnTo>
                    <a:pt x="32683" y="61389"/>
                  </a:lnTo>
                  <a:lnTo>
                    <a:pt x="33462" y="61264"/>
                  </a:lnTo>
                  <a:lnTo>
                    <a:pt x="34226" y="61115"/>
                  </a:lnTo>
                  <a:lnTo>
                    <a:pt x="34976" y="60944"/>
                  </a:lnTo>
                  <a:lnTo>
                    <a:pt x="35712" y="60749"/>
                  </a:lnTo>
                  <a:lnTo>
                    <a:pt x="36433" y="60532"/>
                  </a:lnTo>
                  <a:lnTo>
                    <a:pt x="37142" y="60287"/>
                  </a:lnTo>
                  <a:lnTo>
                    <a:pt x="37837" y="60027"/>
                  </a:lnTo>
                  <a:lnTo>
                    <a:pt x="38521" y="59753"/>
                  </a:lnTo>
                  <a:lnTo>
                    <a:pt x="39192" y="59465"/>
                  </a:lnTo>
                  <a:lnTo>
                    <a:pt x="39851" y="59163"/>
                  </a:lnTo>
                  <a:lnTo>
                    <a:pt x="40497" y="58846"/>
                  </a:lnTo>
                  <a:lnTo>
                    <a:pt x="41131" y="58515"/>
                  </a:lnTo>
                  <a:lnTo>
                    <a:pt x="41752" y="58170"/>
                  </a:lnTo>
                  <a:lnTo>
                    <a:pt x="42361" y="57810"/>
                  </a:lnTo>
                  <a:lnTo>
                    <a:pt x="42958" y="57436"/>
                  </a:lnTo>
                  <a:lnTo>
                    <a:pt x="43552" y="57041"/>
                  </a:lnTo>
                  <a:lnTo>
                    <a:pt x="44132" y="56634"/>
                  </a:lnTo>
                  <a:lnTo>
                    <a:pt x="44698" y="56218"/>
                  </a:lnTo>
                  <a:lnTo>
                    <a:pt x="45252" y="55790"/>
                  </a:lnTo>
                  <a:lnTo>
                    <a:pt x="45792" y="55353"/>
                  </a:lnTo>
                  <a:lnTo>
                    <a:pt x="46319" y="54905"/>
                  </a:lnTo>
                  <a:lnTo>
                    <a:pt x="46832" y="54446"/>
                  </a:lnTo>
                  <a:lnTo>
                    <a:pt x="47332" y="53977"/>
                  </a:lnTo>
                  <a:lnTo>
                    <a:pt x="47819" y="53497"/>
                  </a:lnTo>
                  <a:lnTo>
                    <a:pt x="48292" y="53007"/>
                  </a:lnTo>
                  <a:lnTo>
                    <a:pt x="48763" y="52501"/>
                  </a:lnTo>
                  <a:lnTo>
                    <a:pt x="49222" y="51992"/>
                  </a:lnTo>
                  <a:lnTo>
                    <a:pt x="49670" y="51480"/>
                  </a:lnTo>
                  <a:lnTo>
                    <a:pt x="50106" y="50965"/>
                  </a:lnTo>
                  <a:lnTo>
                    <a:pt x="50531" y="50447"/>
                  </a:lnTo>
                  <a:lnTo>
                    <a:pt x="50944" y="49927"/>
                  </a:lnTo>
                  <a:lnTo>
                    <a:pt x="51346" y="49403"/>
                  </a:lnTo>
                  <a:lnTo>
                    <a:pt x="51737" y="48877"/>
                  </a:lnTo>
                  <a:lnTo>
                    <a:pt x="52116" y="48348"/>
                  </a:lnTo>
                  <a:lnTo>
                    <a:pt x="52483" y="47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427377" y="3194850"/>
              <a:ext cx="61478" cy="64022"/>
            </a:xfrm>
            <a:custGeom>
              <a:avLst/>
              <a:pathLst>
                <a:path w="61478" h="64022">
                  <a:moveTo>
                    <a:pt x="44893" y="64022"/>
                  </a:moveTo>
                  <a:lnTo>
                    <a:pt x="33851" y="37441"/>
                  </a:lnTo>
                  <a:lnTo>
                    <a:pt x="13813" y="37441"/>
                  </a:lnTo>
                  <a:lnTo>
                    <a:pt x="8678" y="64022"/>
                  </a:lnTo>
                  <a:lnTo>
                    <a:pt x="0" y="64022"/>
                  </a:lnTo>
                  <a:lnTo>
                    <a:pt x="12404" y="0"/>
                  </a:lnTo>
                  <a:lnTo>
                    <a:pt x="40212" y="0"/>
                  </a:lnTo>
                  <a:lnTo>
                    <a:pt x="41149" y="11"/>
                  </a:lnTo>
                  <a:lnTo>
                    <a:pt x="42070" y="47"/>
                  </a:lnTo>
                  <a:lnTo>
                    <a:pt x="42974" y="106"/>
                  </a:lnTo>
                  <a:lnTo>
                    <a:pt x="43862" y="189"/>
                  </a:lnTo>
                  <a:lnTo>
                    <a:pt x="44734" y="295"/>
                  </a:lnTo>
                  <a:lnTo>
                    <a:pt x="45589" y="425"/>
                  </a:lnTo>
                  <a:lnTo>
                    <a:pt x="46427" y="578"/>
                  </a:lnTo>
                  <a:lnTo>
                    <a:pt x="47250" y="756"/>
                  </a:lnTo>
                  <a:lnTo>
                    <a:pt x="48056" y="956"/>
                  </a:lnTo>
                  <a:lnTo>
                    <a:pt x="48846" y="1181"/>
                  </a:lnTo>
                  <a:lnTo>
                    <a:pt x="49616" y="1419"/>
                  </a:lnTo>
                  <a:lnTo>
                    <a:pt x="50363" y="1677"/>
                  </a:lnTo>
                  <a:lnTo>
                    <a:pt x="51088" y="1957"/>
                  </a:lnTo>
                  <a:lnTo>
                    <a:pt x="51790" y="2257"/>
                  </a:lnTo>
                  <a:lnTo>
                    <a:pt x="52469" y="2578"/>
                  </a:lnTo>
                  <a:lnTo>
                    <a:pt x="53126" y="2920"/>
                  </a:lnTo>
                  <a:lnTo>
                    <a:pt x="53760" y="3283"/>
                  </a:lnTo>
                  <a:lnTo>
                    <a:pt x="54371" y="3667"/>
                  </a:lnTo>
                  <a:lnTo>
                    <a:pt x="54959" y="4072"/>
                  </a:lnTo>
                  <a:lnTo>
                    <a:pt x="55525" y="4498"/>
                  </a:lnTo>
                  <a:lnTo>
                    <a:pt x="56076" y="4944"/>
                  </a:lnTo>
                  <a:lnTo>
                    <a:pt x="56601" y="5408"/>
                  </a:lnTo>
                  <a:lnTo>
                    <a:pt x="57101" y="5892"/>
                  </a:lnTo>
                  <a:lnTo>
                    <a:pt x="57575" y="6395"/>
                  </a:lnTo>
                  <a:lnTo>
                    <a:pt x="58024" y="6917"/>
                  </a:lnTo>
                  <a:lnTo>
                    <a:pt x="58448" y="7459"/>
                  </a:lnTo>
                  <a:lnTo>
                    <a:pt x="58846" y="8019"/>
                  </a:lnTo>
                  <a:lnTo>
                    <a:pt x="59218" y="8598"/>
                  </a:lnTo>
                  <a:lnTo>
                    <a:pt x="59566" y="9197"/>
                  </a:lnTo>
                  <a:lnTo>
                    <a:pt x="59887" y="9814"/>
                  </a:lnTo>
                  <a:lnTo>
                    <a:pt x="60189" y="10440"/>
                  </a:lnTo>
                  <a:lnTo>
                    <a:pt x="60460" y="11083"/>
                  </a:lnTo>
                  <a:lnTo>
                    <a:pt x="60698" y="11742"/>
                  </a:lnTo>
                  <a:lnTo>
                    <a:pt x="60905" y="12417"/>
                  </a:lnTo>
                  <a:lnTo>
                    <a:pt x="61080" y="13108"/>
                  </a:lnTo>
                  <a:lnTo>
                    <a:pt x="61223" y="13816"/>
                  </a:lnTo>
                  <a:lnTo>
                    <a:pt x="61334" y="14541"/>
                  </a:lnTo>
                  <a:lnTo>
                    <a:pt x="61414" y="15281"/>
                  </a:lnTo>
                  <a:lnTo>
                    <a:pt x="61462" y="16038"/>
                  </a:lnTo>
                  <a:lnTo>
                    <a:pt x="61478" y="16812"/>
                  </a:lnTo>
                  <a:lnTo>
                    <a:pt x="61428" y="18485"/>
                  </a:lnTo>
                  <a:lnTo>
                    <a:pt x="61281" y="20087"/>
                  </a:lnTo>
                  <a:lnTo>
                    <a:pt x="61036" y="21618"/>
                  </a:lnTo>
                  <a:lnTo>
                    <a:pt x="60692" y="23079"/>
                  </a:lnTo>
                  <a:lnTo>
                    <a:pt x="60251" y="24468"/>
                  </a:lnTo>
                  <a:lnTo>
                    <a:pt x="59711" y="25787"/>
                  </a:lnTo>
                  <a:lnTo>
                    <a:pt x="59073" y="27034"/>
                  </a:lnTo>
                  <a:lnTo>
                    <a:pt x="58337" y="28211"/>
                  </a:lnTo>
                  <a:lnTo>
                    <a:pt x="57503" y="29317"/>
                  </a:lnTo>
                  <a:lnTo>
                    <a:pt x="56570" y="30352"/>
                  </a:lnTo>
                  <a:lnTo>
                    <a:pt x="55542" y="31315"/>
                  </a:lnTo>
                  <a:lnTo>
                    <a:pt x="54420" y="32204"/>
                  </a:lnTo>
                  <a:lnTo>
                    <a:pt x="53205" y="33020"/>
                  </a:lnTo>
                  <a:lnTo>
                    <a:pt x="51896" y="33762"/>
                  </a:lnTo>
                  <a:lnTo>
                    <a:pt x="50493" y="34430"/>
                  </a:lnTo>
                  <a:lnTo>
                    <a:pt x="48997" y="35025"/>
                  </a:lnTo>
                  <a:lnTo>
                    <a:pt x="47407" y="35546"/>
                  </a:lnTo>
                  <a:lnTo>
                    <a:pt x="45723" y="35994"/>
                  </a:lnTo>
                  <a:lnTo>
                    <a:pt x="43946" y="36368"/>
                  </a:lnTo>
                  <a:lnTo>
                    <a:pt x="42075" y="36668"/>
                  </a:lnTo>
                  <a:lnTo>
                    <a:pt x="54253" y="640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442553" y="3201802"/>
              <a:ext cx="37486" cy="23627"/>
            </a:xfrm>
            <a:custGeom>
              <a:avLst/>
              <a:pathLst>
                <a:path w="37486" h="23627">
                  <a:moveTo>
                    <a:pt x="20901" y="23627"/>
                  </a:moveTo>
                  <a:lnTo>
                    <a:pt x="22506" y="23593"/>
                  </a:lnTo>
                  <a:lnTo>
                    <a:pt x="24029" y="23491"/>
                  </a:lnTo>
                  <a:lnTo>
                    <a:pt x="25472" y="23321"/>
                  </a:lnTo>
                  <a:lnTo>
                    <a:pt x="26834" y="23082"/>
                  </a:lnTo>
                  <a:lnTo>
                    <a:pt x="28114" y="22775"/>
                  </a:lnTo>
                  <a:lnTo>
                    <a:pt x="29314" y="22401"/>
                  </a:lnTo>
                  <a:lnTo>
                    <a:pt x="30434" y="21958"/>
                  </a:lnTo>
                  <a:lnTo>
                    <a:pt x="31472" y="21446"/>
                  </a:lnTo>
                  <a:lnTo>
                    <a:pt x="32429" y="20867"/>
                  </a:lnTo>
                  <a:lnTo>
                    <a:pt x="33306" y="20220"/>
                  </a:lnTo>
                  <a:lnTo>
                    <a:pt x="34100" y="19501"/>
                  </a:lnTo>
                  <a:lnTo>
                    <a:pt x="34811" y="18727"/>
                  </a:lnTo>
                  <a:lnTo>
                    <a:pt x="35438" y="17898"/>
                  </a:lnTo>
                  <a:lnTo>
                    <a:pt x="35981" y="17013"/>
                  </a:lnTo>
                  <a:lnTo>
                    <a:pt x="36441" y="16073"/>
                  </a:lnTo>
                  <a:lnTo>
                    <a:pt x="36817" y="15078"/>
                  </a:lnTo>
                  <a:lnTo>
                    <a:pt x="37110" y="14027"/>
                  </a:lnTo>
                  <a:lnTo>
                    <a:pt x="37319" y="12920"/>
                  </a:lnTo>
                  <a:lnTo>
                    <a:pt x="37444" y="11758"/>
                  </a:lnTo>
                  <a:lnTo>
                    <a:pt x="37486" y="10541"/>
                  </a:lnTo>
                  <a:lnTo>
                    <a:pt x="37452" y="9547"/>
                  </a:lnTo>
                  <a:lnTo>
                    <a:pt x="37350" y="8600"/>
                  </a:lnTo>
                  <a:lnTo>
                    <a:pt x="37179" y="7700"/>
                  </a:lnTo>
                  <a:lnTo>
                    <a:pt x="36941" y="6848"/>
                  </a:lnTo>
                  <a:lnTo>
                    <a:pt x="36634" y="6043"/>
                  </a:lnTo>
                  <a:lnTo>
                    <a:pt x="36259" y="5285"/>
                  </a:lnTo>
                  <a:lnTo>
                    <a:pt x="35816" y="4574"/>
                  </a:lnTo>
                  <a:lnTo>
                    <a:pt x="35305" y="3911"/>
                  </a:lnTo>
                  <a:lnTo>
                    <a:pt x="34726" y="3295"/>
                  </a:lnTo>
                  <a:lnTo>
                    <a:pt x="34078" y="2726"/>
                  </a:lnTo>
                  <a:lnTo>
                    <a:pt x="33372" y="2208"/>
                  </a:lnTo>
                  <a:lnTo>
                    <a:pt x="32599" y="1744"/>
                  </a:lnTo>
                  <a:lnTo>
                    <a:pt x="31758" y="1335"/>
                  </a:lnTo>
                  <a:lnTo>
                    <a:pt x="30850" y="981"/>
                  </a:lnTo>
                  <a:lnTo>
                    <a:pt x="29875" y="681"/>
                  </a:lnTo>
                  <a:lnTo>
                    <a:pt x="28833" y="436"/>
                  </a:lnTo>
                  <a:lnTo>
                    <a:pt x="27723" y="245"/>
                  </a:lnTo>
                  <a:lnTo>
                    <a:pt x="26546" y="109"/>
                  </a:lnTo>
                  <a:lnTo>
                    <a:pt x="25302" y="27"/>
                  </a:lnTo>
                  <a:lnTo>
                    <a:pt x="23991" y="0"/>
                  </a:lnTo>
                  <a:lnTo>
                    <a:pt x="4589" y="0"/>
                  </a:lnTo>
                  <a:lnTo>
                    <a:pt x="0" y="236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494580" y="3194850"/>
              <a:ext cx="64431" cy="64022"/>
            </a:xfrm>
            <a:custGeom>
              <a:avLst/>
              <a:pathLst>
                <a:path w="64431" h="64022">
                  <a:moveTo>
                    <a:pt x="43529" y="64022"/>
                  </a:moveTo>
                  <a:lnTo>
                    <a:pt x="49300" y="34351"/>
                  </a:lnTo>
                  <a:lnTo>
                    <a:pt x="14449" y="34351"/>
                  </a:lnTo>
                  <a:lnTo>
                    <a:pt x="8678" y="64022"/>
                  </a:lnTo>
                  <a:lnTo>
                    <a:pt x="0" y="64022"/>
                  </a:lnTo>
                  <a:lnTo>
                    <a:pt x="12450" y="0"/>
                  </a:lnTo>
                  <a:lnTo>
                    <a:pt x="21128" y="0"/>
                  </a:lnTo>
                  <a:lnTo>
                    <a:pt x="15857" y="27081"/>
                  </a:lnTo>
                  <a:lnTo>
                    <a:pt x="50709" y="27081"/>
                  </a:lnTo>
                  <a:lnTo>
                    <a:pt x="55980" y="0"/>
                  </a:lnTo>
                  <a:lnTo>
                    <a:pt x="64431" y="0"/>
                  </a:lnTo>
                  <a:lnTo>
                    <a:pt x="51981" y="640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563965" y="3193896"/>
              <a:ext cx="64749" cy="65885"/>
            </a:xfrm>
            <a:custGeom>
              <a:avLst/>
              <a:pathLst>
                <a:path w="64749" h="65885">
                  <a:moveTo>
                    <a:pt x="37577" y="0"/>
                  </a:moveTo>
                  <a:lnTo>
                    <a:pt x="38871" y="19"/>
                  </a:lnTo>
                  <a:lnTo>
                    <a:pt x="40134" y="78"/>
                  </a:lnTo>
                  <a:lnTo>
                    <a:pt x="41368" y="175"/>
                  </a:lnTo>
                  <a:lnTo>
                    <a:pt x="42572" y="312"/>
                  </a:lnTo>
                  <a:lnTo>
                    <a:pt x="43745" y="488"/>
                  </a:lnTo>
                  <a:lnTo>
                    <a:pt x="44889" y="703"/>
                  </a:lnTo>
                  <a:lnTo>
                    <a:pt x="46003" y="957"/>
                  </a:lnTo>
                  <a:lnTo>
                    <a:pt x="47086" y="1250"/>
                  </a:lnTo>
                  <a:lnTo>
                    <a:pt x="48140" y="1582"/>
                  </a:lnTo>
                  <a:lnTo>
                    <a:pt x="49164" y="1953"/>
                  </a:lnTo>
                  <a:lnTo>
                    <a:pt x="50157" y="2351"/>
                  </a:lnTo>
                  <a:lnTo>
                    <a:pt x="51118" y="2780"/>
                  </a:lnTo>
                  <a:lnTo>
                    <a:pt x="52047" y="3242"/>
                  </a:lnTo>
                  <a:lnTo>
                    <a:pt x="52944" y="3735"/>
                  </a:lnTo>
                  <a:lnTo>
                    <a:pt x="53810" y="4259"/>
                  </a:lnTo>
                  <a:lnTo>
                    <a:pt x="54644" y="4816"/>
                  </a:lnTo>
                  <a:lnTo>
                    <a:pt x="55446" y="5404"/>
                  </a:lnTo>
                  <a:lnTo>
                    <a:pt x="56216" y="6025"/>
                  </a:lnTo>
                  <a:lnTo>
                    <a:pt x="56954" y="6677"/>
                  </a:lnTo>
                  <a:lnTo>
                    <a:pt x="57661" y="7361"/>
                  </a:lnTo>
                  <a:lnTo>
                    <a:pt x="58343" y="8073"/>
                  </a:lnTo>
                  <a:lnTo>
                    <a:pt x="58991" y="8813"/>
                  </a:lnTo>
                  <a:lnTo>
                    <a:pt x="59605" y="9578"/>
                  </a:lnTo>
                  <a:lnTo>
                    <a:pt x="60183" y="10370"/>
                  </a:lnTo>
                  <a:lnTo>
                    <a:pt x="60728" y="11189"/>
                  </a:lnTo>
                  <a:lnTo>
                    <a:pt x="61238" y="12033"/>
                  </a:lnTo>
                  <a:lnTo>
                    <a:pt x="61713" y="12904"/>
                  </a:lnTo>
                  <a:lnTo>
                    <a:pt x="62154" y="13802"/>
                  </a:lnTo>
                  <a:lnTo>
                    <a:pt x="62560" y="14726"/>
                  </a:lnTo>
                  <a:lnTo>
                    <a:pt x="62932" y="15676"/>
                  </a:lnTo>
                  <a:lnTo>
                    <a:pt x="63277" y="16649"/>
                  </a:lnTo>
                  <a:lnTo>
                    <a:pt x="63586" y="17642"/>
                  </a:lnTo>
                  <a:lnTo>
                    <a:pt x="63859" y="18656"/>
                  </a:lnTo>
                  <a:lnTo>
                    <a:pt x="64095" y="19689"/>
                  </a:lnTo>
                  <a:lnTo>
                    <a:pt x="64295" y="20742"/>
                  </a:lnTo>
                  <a:lnTo>
                    <a:pt x="64458" y="21815"/>
                  </a:lnTo>
                  <a:lnTo>
                    <a:pt x="64586" y="22909"/>
                  </a:lnTo>
                  <a:lnTo>
                    <a:pt x="64676" y="24022"/>
                  </a:lnTo>
                  <a:lnTo>
                    <a:pt x="64731" y="25155"/>
                  </a:lnTo>
                  <a:lnTo>
                    <a:pt x="64749" y="26308"/>
                  </a:lnTo>
                  <a:lnTo>
                    <a:pt x="64738" y="26755"/>
                  </a:lnTo>
                  <a:lnTo>
                    <a:pt x="64724" y="27206"/>
                  </a:lnTo>
                  <a:lnTo>
                    <a:pt x="64705" y="27661"/>
                  </a:lnTo>
                  <a:lnTo>
                    <a:pt x="64684" y="28119"/>
                  </a:lnTo>
                  <a:lnTo>
                    <a:pt x="64658" y="28580"/>
                  </a:lnTo>
                  <a:lnTo>
                    <a:pt x="64629" y="29045"/>
                  </a:lnTo>
                  <a:lnTo>
                    <a:pt x="64596" y="29514"/>
                  </a:lnTo>
                  <a:lnTo>
                    <a:pt x="64560" y="29987"/>
                  </a:lnTo>
                  <a:lnTo>
                    <a:pt x="64520" y="30463"/>
                  </a:lnTo>
                  <a:lnTo>
                    <a:pt x="64476" y="30943"/>
                  </a:lnTo>
                  <a:lnTo>
                    <a:pt x="64437" y="31414"/>
                  </a:lnTo>
                  <a:lnTo>
                    <a:pt x="64393" y="31881"/>
                  </a:lnTo>
                  <a:lnTo>
                    <a:pt x="64343" y="32344"/>
                  </a:lnTo>
                  <a:lnTo>
                    <a:pt x="64287" y="32804"/>
                  </a:lnTo>
                  <a:lnTo>
                    <a:pt x="64227" y="33260"/>
                  </a:lnTo>
                  <a:lnTo>
                    <a:pt x="64160" y="33713"/>
                  </a:lnTo>
                  <a:lnTo>
                    <a:pt x="64088" y="34162"/>
                  </a:lnTo>
                  <a:lnTo>
                    <a:pt x="64011" y="34607"/>
                  </a:lnTo>
                  <a:lnTo>
                    <a:pt x="63928" y="35049"/>
                  </a:lnTo>
                  <a:lnTo>
                    <a:pt x="63840" y="35487"/>
                  </a:lnTo>
                  <a:lnTo>
                    <a:pt x="63549" y="36873"/>
                  </a:lnTo>
                  <a:lnTo>
                    <a:pt x="63221" y="38231"/>
                  </a:lnTo>
                  <a:lnTo>
                    <a:pt x="62855" y="39563"/>
                  </a:lnTo>
                  <a:lnTo>
                    <a:pt x="62452" y="40867"/>
                  </a:lnTo>
                  <a:lnTo>
                    <a:pt x="62011" y="42144"/>
                  </a:lnTo>
                  <a:lnTo>
                    <a:pt x="61534" y="43393"/>
                  </a:lnTo>
                  <a:lnTo>
                    <a:pt x="61019" y="44615"/>
                  </a:lnTo>
                  <a:lnTo>
                    <a:pt x="60467" y="45810"/>
                  </a:lnTo>
                  <a:lnTo>
                    <a:pt x="59878" y="46978"/>
                  </a:lnTo>
                  <a:lnTo>
                    <a:pt x="59251" y="48119"/>
                  </a:lnTo>
                  <a:lnTo>
                    <a:pt x="58590" y="49220"/>
                  </a:lnTo>
                  <a:lnTo>
                    <a:pt x="57899" y="50289"/>
                  </a:lnTo>
                  <a:lnTo>
                    <a:pt x="57176" y="51325"/>
                  </a:lnTo>
                  <a:lnTo>
                    <a:pt x="56423" y="52328"/>
                  </a:lnTo>
                  <a:lnTo>
                    <a:pt x="55639" y="53299"/>
                  </a:lnTo>
                  <a:lnTo>
                    <a:pt x="54824" y="54236"/>
                  </a:lnTo>
                  <a:lnTo>
                    <a:pt x="53977" y="55142"/>
                  </a:lnTo>
                  <a:lnTo>
                    <a:pt x="53101" y="56014"/>
                  </a:lnTo>
                  <a:lnTo>
                    <a:pt x="52193" y="56854"/>
                  </a:lnTo>
                  <a:lnTo>
                    <a:pt x="51254" y="57661"/>
                  </a:lnTo>
                  <a:lnTo>
                    <a:pt x="50295" y="58433"/>
                  </a:lnTo>
                  <a:lnTo>
                    <a:pt x="49307" y="59169"/>
                  </a:lnTo>
                  <a:lnTo>
                    <a:pt x="48292" y="59869"/>
                  </a:lnTo>
                  <a:lnTo>
                    <a:pt x="47248" y="60532"/>
                  </a:lnTo>
                  <a:lnTo>
                    <a:pt x="46176" y="61159"/>
                  </a:lnTo>
                  <a:lnTo>
                    <a:pt x="45076" y="61750"/>
                  </a:lnTo>
                  <a:lnTo>
                    <a:pt x="43948" y="62305"/>
                  </a:lnTo>
                  <a:lnTo>
                    <a:pt x="42791" y="62823"/>
                  </a:lnTo>
                  <a:lnTo>
                    <a:pt x="41607" y="63304"/>
                  </a:lnTo>
                  <a:lnTo>
                    <a:pt x="40394" y="63749"/>
                  </a:lnTo>
                  <a:lnTo>
                    <a:pt x="39166" y="64155"/>
                  </a:lnTo>
                  <a:lnTo>
                    <a:pt x="37917" y="64518"/>
                  </a:lnTo>
                  <a:lnTo>
                    <a:pt x="36647" y="64839"/>
                  </a:lnTo>
                  <a:lnTo>
                    <a:pt x="35356" y="65116"/>
                  </a:lnTo>
                  <a:lnTo>
                    <a:pt x="34044" y="65351"/>
                  </a:lnTo>
                  <a:lnTo>
                    <a:pt x="32711" y="65543"/>
                  </a:lnTo>
                  <a:lnTo>
                    <a:pt x="31358" y="65693"/>
                  </a:lnTo>
                  <a:lnTo>
                    <a:pt x="29983" y="65800"/>
                  </a:lnTo>
                  <a:lnTo>
                    <a:pt x="28588" y="65864"/>
                  </a:lnTo>
                  <a:lnTo>
                    <a:pt x="27172" y="65885"/>
                  </a:lnTo>
                  <a:lnTo>
                    <a:pt x="25826" y="65866"/>
                  </a:lnTo>
                  <a:lnTo>
                    <a:pt x="24514" y="65807"/>
                  </a:lnTo>
                  <a:lnTo>
                    <a:pt x="23238" y="65709"/>
                  </a:lnTo>
                  <a:lnTo>
                    <a:pt x="21995" y="65572"/>
                  </a:lnTo>
                  <a:lnTo>
                    <a:pt x="20788" y="65397"/>
                  </a:lnTo>
                  <a:lnTo>
                    <a:pt x="19614" y="65182"/>
                  </a:lnTo>
                  <a:lnTo>
                    <a:pt x="18476" y="64928"/>
                  </a:lnTo>
                  <a:lnTo>
                    <a:pt x="17371" y="64635"/>
                  </a:lnTo>
                  <a:lnTo>
                    <a:pt x="16302" y="64302"/>
                  </a:lnTo>
                  <a:lnTo>
                    <a:pt x="15267" y="63931"/>
                  </a:lnTo>
                  <a:lnTo>
                    <a:pt x="14266" y="63516"/>
                  </a:lnTo>
                  <a:lnTo>
                    <a:pt x="13298" y="63070"/>
                  </a:lnTo>
                  <a:lnTo>
                    <a:pt x="12365" y="62593"/>
                  </a:lnTo>
                  <a:lnTo>
                    <a:pt x="11464" y="62085"/>
                  </a:lnTo>
                  <a:lnTo>
                    <a:pt x="10598" y="61546"/>
                  </a:lnTo>
                  <a:lnTo>
                    <a:pt x="9765" y="60976"/>
                  </a:lnTo>
                  <a:lnTo>
                    <a:pt x="8966" y="60375"/>
                  </a:lnTo>
                  <a:lnTo>
                    <a:pt x="8200" y="59744"/>
                  </a:lnTo>
                  <a:lnTo>
                    <a:pt x="7468" y="59081"/>
                  </a:lnTo>
                  <a:lnTo>
                    <a:pt x="6770" y="58388"/>
                  </a:lnTo>
                  <a:lnTo>
                    <a:pt x="6114" y="57656"/>
                  </a:lnTo>
                  <a:lnTo>
                    <a:pt x="5490" y="56897"/>
                  </a:lnTo>
                  <a:lnTo>
                    <a:pt x="4900" y="56111"/>
                  </a:lnTo>
                  <a:lnTo>
                    <a:pt x="4342" y="55298"/>
                  </a:lnTo>
                  <a:lnTo>
                    <a:pt x="3816" y="54457"/>
                  </a:lnTo>
                  <a:lnTo>
                    <a:pt x="3324" y="53589"/>
                  </a:lnTo>
                  <a:lnTo>
                    <a:pt x="2864" y="52694"/>
                  </a:lnTo>
                  <a:lnTo>
                    <a:pt x="2437" y="51772"/>
                  </a:lnTo>
                  <a:lnTo>
                    <a:pt x="2042" y="50822"/>
                  </a:lnTo>
                  <a:lnTo>
                    <a:pt x="1681" y="49845"/>
                  </a:lnTo>
                  <a:lnTo>
                    <a:pt x="1361" y="48845"/>
                  </a:lnTo>
                  <a:lnTo>
                    <a:pt x="1075" y="47824"/>
                  </a:lnTo>
                  <a:lnTo>
                    <a:pt x="823" y="46784"/>
                  </a:lnTo>
                  <a:lnTo>
                    <a:pt x="605" y="45723"/>
                  </a:lnTo>
                  <a:lnTo>
                    <a:pt x="420" y="44643"/>
                  </a:lnTo>
                  <a:lnTo>
                    <a:pt x="268" y="43542"/>
                  </a:lnTo>
                  <a:lnTo>
                    <a:pt x="151" y="42422"/>
                  </a:lnTo>
                  <a:lnTo>
                    <a:pt x="67" y="41281"/>
                  </a:lnTo>
                  <a:lnTo>
                    <a:pt x="16" y="40121"/>
                  </a:lnTo>
                  <a:lnTo>
                    <a:pt x="0" y="38940"/>
                  </a:lnTo>
                  <a:lnTo>
                    <a:pt x="1" y="38521"/>
                  </a:lnTo>
                  <a:lnTo>
                    <a:pt x="7" y="38100"/>
                  </a:lnTo>
                  <a:lnTo>
                    <a:pt x="16" y="37678"/>
                  </a:lnTo>
                  <a:lnTo>
                    <a:pt x="29" y="37253"/>
                  </a:lnTo>
                  <a:lnTo>
                    <a:pt x="45" y="36827"/>
                  </a:lnTo>
                  <a:lnTo>
                    <a:pt x="65" y="36399"/>
                  </a:lnTo>
                  <a:lnTo>
                    <a:pt x="89" y="35969"/>
                  </a:lnTo>
                  <a:lnTo>
                    <a:pt x="116" y="35538"/>
                  </a:lnTo>
                  <a:lnTo>
                    <a:pt x="147" y="35104"/>
                  </a:lnTo>
                  <a:lnTo>
                    <a:pt x="181" y="34669"/>
                  </a:lnTo>
                  <a:lnTo>
                    <a:pt x="229" y="34232"/>
                  </a:lnTo>
                  <a:lnTo>
                    <a:pt x="281" y="33795"/>
                  </a:lnTo>
                  <a:lnTo>
                    <a:pt x="338" y="33356"/>
                  </a:lnTo>
                  <a:lnTo>
                    <a:pt x="399" y="32917"/>
                  </a:lnTo>
                  <a:lnTo>
                    <a:pt x="465" y="32477"/>
                  </a:lnTo>
                  <a:lnTo>
                    <a:pt x="536" y="32035"/>
                  </a:lnTo>
                  <a:lnTo>
                    <a:pt x="611" y="31593"/>
                  </a:lnTo>
                  <a:lnTo>
                    <a:pt x="690" y="31150"/>
                  </a:lnTo>
                  <a:lnTo>
                    <a:pt x="774" y="30706"/>
                  </a:lnTo>
                  <a:lnTo>
                    <a:pt x="863" y="30261"/>
                  </a:lnTo>
                  <a:lnTo>
                    <a:pt x="1154" y="28911"/>
                  </a:lnTo>
                  <a:lnTo>
                    <a:pt x="1481" y="27584"/>
                  </a:lnTo>
                  <a:lnTo>
                    <a:pt x="1844" y="26282"/>
                  </a:lnTo>
                  <a:lnTo>
                    <a:pt x="2244" y="25005"/>
                  </a:lnTo>
                  <a:lnTo>
                    <a:pt x="2680" y="23752"/>
                  </a:lnTo>
                  <a:lnTo>
                    <a:pt x="3153" y="22524"/>
                  </a:lnTo>
                  <a:lnTo>
                    <a:pt x="3662" y="21321"/>
                  </a:lnTo>
                  <a:lnTo>
                    <a:pt x="4207" y="20141"/>
                  </a:lnTo>
                  <a:lnTo>
                    <a:pt x="4789" y="18987"/>
                  </a:lnTo>
                  <a:lnTo>
                    <a:pt x="5407" y="17857"/>
                  </a:lnTo>
                  <a:lnTo>
                    <a:pt x="6058" y="16755"/>
                  </a:lnTo>
                  <a:lnTo>
                    <a:pt x="6741" y="15687"/>
                  </a:lnTo>
                  <a:lnTo>
                    <a:pt x="7454" y="14651"/>
                  </a:lnTo>
                  <a:lnTo>
                    <a:pt x="8198" y="13647"/>
                  </a:lnTo>
                  <a:lnTo>
                    <a:pt x="8974" y="12677"/>
                  </a:lnTo>
                  <a:lnTo>
                    <a:pt x="9780" y="11739"/>
                  </a:lnTo>
                  <a:lnTo>
                    <a:pt x="10617" y="10834"/>
                  </a:lnTo>
                  <a:lnTo>
                    <a:pt x="11484" y="9961"/>
                  </a:lnTo>
                  <a:lnTo>
                    <a:pt x="12383" y="9122"/>
                  </a:lnTo>
                  <a:lnTo>
                    <a:pt x="13313" y="8315"/>
                  </a:lnTo>
                  <a:lnTo>
                    <a:pt x="14281" y="7534"/>
                  </a:lnTo>
                  <a:lnTo>
                    <a:pt x="15276" y="6790"/>
                  </a:lnTo>
                  <a:lnTo>
                    <a:pt x="16298" y="6083"/>
                  </a:lnTo>
                  <a:lnTo>
                    <a:pt x="17348" y="5414"/>
                  </a:lnTo>
                  <a:lnTo>
                    <a:pt x="18425" y="4782"/>
                  </a:lnTo>
                  <a:lnTo>
                    <a:pt x="19529" y="4187"/>
                  </a:lnTo>
                  <a:lnTo>
                    <a:pt x="20660" y="3630"/>
                  </a:lnTo>
                  <a:lnTo>
                    <a:pt x="21819" y="3109"/>
                  </a:lnTo>
                  <a:lnTo>
                    <a:pt x="23005" y="2626"/>
                  </a:lnTo>
                  <a:lnTo>
                    <a:pt x="24218" y="2181"/>
                  </a:lnTo>
                  <a:lnTo>
                    <a:pt x="25456" y="1766"/>
                  </a:lnTo>
                  <a:lnTo>
                    <a:pt x="26715" y="1395"/>
                  </a:lnTo>
                  <a:lnTo>
                    <a:pt x="27997" y="1068"/>
                  </a:lnTo>
                  <a:lnTo>
                    <a:pt x="29300" y="785"/>
                  </a:lnTo>
                  <a:lnTo>
                    <a:pt x="30625" y="545"/>
                  </a:lnTo>
                  <a:lnTo>
                    <a:pt x="31972" y="348"/>
                  </a:lnTo>
                  <a:lnTo>
                    <a:pt x="33340" y="196"/>
                  </a:lnTo>
                  <a:lnTo>
                    <a:pt x="34731" y="87"/>
                  </a:lnTo>
                  <a:lnTo>
                    <a:pt x="36143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572643" y="3200893"/>
              <a:ext cx="47392" cy="51845"/>
            </a:xfrm>
            <a:custGeom>
              <a:avLst/>
              <a:pathLst>
                <a:path w="47392" h="51845">
                  <a:moveTo>
                    <a:pt x="28489" y="0"/>
                  </a:moveTo>
                  <a:lnTo>
                    <a:pt x="27312" y="16"/>
                  </a:lnTo>
                  <a:lnTo>
                    <a:pt x="26161" y="67"/>
                  </a:lnTo>
                  <a:lnTo>
                    <a:pt x="25036" y="151"/>
                  </a:lnTo>
                  <a:lnTo>
                    <a:pt x="23938" y="268"/>
                  </a:lnTo>
                  <a:lnTo>
                    <a:pt x="22866" y="420"/>
                  </a:lnTo>
                  <a:lnTo>
                    <a:pt x="21821" y="605"/>
                  </a:lnTo>
                  <a:lnTo>
                    <a:pt x="20802" y="823"/>
                  </a:lnTo>
                  <a:lnTo>
                    <a:pt x="19809" y="1075"/>
                  </a:lnTo>
                  <a:lnTo>
                    <a:pt x="18842" y="1361"/>
                  </a:lnTo>
                  <a:lnTo>
                    <a:pt x="17902" y="1681"/>
                  </a:lnTo>
                  <a:lnTo>
                    <a:pt x="16987" y="2032"/>
                  </a:lnTo>
                  <a:lnTo>
                    <a:pt x="16096" y="2413"/>
                  </a:lnTo>
                  <a:lnTo>
                    <a:pt x="15228" y="2824"/>
                  </a:lnTo>
                  <a:lnTo>
                    <a:pt x="14383" y="3266"/>
                  </a:lnTo>
                  <a:lnTo>
                    <a:pt x="13563" y="3737"/>
                  </a:lnTo>
                  <a:lnTo>
                    <a:pt x="12766" y="4238"/>
                  </a:lnTo>
                  <a:lnTo>
                    <a:pt x="11992" y="4769"/>
                  </a:lnTo>
                  <a:lnTo>
                    <a:pt x="11243" y="5330"/>
                  </a:lnTo>
                  <a:lnTo>
                    <a:pt x="10517" y="5921"/>
                  </a:lnTo>
                  <a:lnTo>
                    <a:pt x="9814" y="6543"/>
                  </a:lnTo>
                  <a:lnTo>
                    <a:pt x="9144" y="7193"/>
                  </a:lnTo>
                  <a:lnTo>
                    <a:pt x="8498" y="7871"/>
                  </a:lnTo>
                  <a:lnTo>
                    <a:pt x="7876" y="8578"/>
                  </a:lnTo>
                  <a:lnTo>
                    <a:pt x="7277" y="9313"/>
                  </a:lnTo>
                  <a:lnTo>
                    <a:pt x="6702" y="10075"/>
                  </a:lnTo>
                  <a:lnTo>
                    <a:pt x="6150" y="10867"/>
                  </a:lnTo>
                  <a:lnTo>
                    <a:pt x="5622" y="11686"/>
                  </a:lnTo>
                  <a:lnTo>
                    <a:pt x="5118" y="12533"/>
                  </a:lnTo>
                  <a:lnTo>
                    <a:pt x="4637" y="13409"/>
                  </a:lnTo>
                  <a:lnTo>
                    <a:pt x="4180" y="14313"/>
                  </a:lnTo>
                  <a:lnTo>
                    <a:pt x="3745" y="15243"/>
                  </a:lnTo>
                  <a:lnTo>
                    <a:pt x="3331" y="16197"/>
                  </a:lnTo>
                  <a:lnTo>
                    <a:pt x="2938" y="17177"/>
                  </a:lnTo>
                  <a:lnTo>
                    <a:pt x="2566" y="18180"/>
                  </a:lnTo>
                  <a:lnTo>
                    <a:pt x="2215" y="19209"/>
                  </a:lnTo>
                  <a:lnTo>
                    <a:pt x="1884" y="20261"/>
                  </a:lnTo>
                  <a:lnTo>
                    <a:pt x="1575" y="21339"/>
                  </a:lnTo>
                  <a:lnTo>
                    <a:pt x="1286" y="22441"/>
                  </a:lnTo>
                  <a:lnTo>
                    <a:pt x="1019" y="23567"/>
                  </a:lnTo>
                  <a:lnTo>
                    <a:pt x="772" y="24718"/>
                  </a:lnTo>
                  <a:lnTo>
                    <a:pt x="692" y="25109"/>
                  </a:lnTo>
                  <a:lnTo>
                    <a:pt x="617" y="25501"/>
                  </a:lnTo>
                  <a:lnTo>
                    <a:pt x="547" y="25894"/>
                  </a:lnTo>
                  <a:lnTo>
                    <a:pt x="481" y="26288"/>
                  </a:lnTo>
                  <a:lnTo>
                    <a:pt x="420" y="26683"/>
                  </a:lnTo>
                  <a:lnTo>
                    <a:pt x="363" y="27079"/>
                  </a:lnTo>
                  <a:lnTo>
                    <a:pt x="311" y="27476"/>
                  </a:lnTo>
                  <a:lnTo>
                    <a:pt x="263" y="27873"/>
                  </a:lnTo>
                  <a:lnTo>
                    <a:pt x="220" y="28272"/>
                  </a:lnTo>
                  <a:lnTo>
                    <a:pt x="181" y="28671"/>
                  </a:lnTo>
                  <a:lnTo>
                    <a:pt x="147" y="29060"/>
                  </a:lnTo>
                  <a:lnTo>
                    <a:pt x="116" y="29445"/>
                  </a:lnTo>
                  <a:lnTo>
                    <a:pt x="89" y="29827"/>
                  </a:lnTo>
                  <a:lnTo>
                    <a:pt x="65" y="30205"/>
                  </a:lnTo>
                  <a:lnTo>
                    <a:pt x="45" y="30579"/>
                  </a:lnTo>
                  <a:lnTo>
                    <a:pt x="29" y="30950"/>
                  </a:lnTo>
                  <a:lnTo>
                    <a:pt x="16" y="31317"/>
                  </a:lnTo>
                  <a:lnTo>
                    <a:pt x="7" y="31681"/>
                  </a:lnTo>
                  <a:lnTo>
                    <a:pt x="1" y="32041"/>
                  </a:lnTo>
                  <a:lnTo>
                    <a:pt x="0" y="32397"/>
                  </a:lnTo>
                  <a:lnTo>
                    <a:pt x="12" y="33358"/>
                  </a:lnTo>
                  <a:lnTo>
                    <a:pt x="50" y="34295"/>
                  </a:lnTo>
                  <a:lnTo>
                    <a:pt x="114" y="35208"/>
                  </a:lnTo>
                  <a:lnTo>
                    <a:pt x="203" y="36098"/>
                  </a:lnTo>
                  <a:lnTo>
                    <a:pt x="318" y="36964"/>
                  </a:lnTo>
                  <a:lnTo>
                    <a:pt x="458" y="37806"/>
                  </a:lnTo>
                  <a:lnTo>
                    <a:pt x="623" y="38625"/>
                  </a:lnTo>
                  <a:lnTo>
                    <a:pt x="814" y="39420"/>
                  </a:lnTo>
                  <a:lnTo>
                    <a:pt x="1030" y="40192"/>
                  </a:lnTo>
                  <a:lnTo>
                    <a:pt x="1272" y="40939"/>
                  </a:lnTo>
                  <a:lnTo>
                    <a:pt x="1538" y="41655"/>
                  </a:lnTo>
                  <a:lnTo>
                    <a:pt x="1826" y="42346"/>
                  </a:lnTo>
                  <a:lnTo>
                    <a:pt x="2137" y="43014"/>
                  </a:lnTo>
                  <a:lnTo>
                    <a:pt x="2471" y="43658"/>
                  </a:lnTo>
                  <a:lnTo>
                    <a:pt x="2828" y="44279"/>
                  </a:lnTo>
                  <a:lnTo>
                    <a:pt x="3207" y="44876"/>
                  </a:lnTo>
                  <a:lnTo>
                    <a:pt x="3610" y="45450"/>
                  </a:lnTo>
                  <a:lnTo>
                    <a:pt x="4034" y="45999"/>
                  </a:lnTo>
                  <a:lnTo>
                    <a:pt x="4482" y="46526"/>
                  </a:lnTo>
                  <a:lnTo>
                    <a:pt x="4952" y="47028"/>
                  </a:lnTo>
                  <a:lnTo>
                    <a:pt x="5453" y="47498"/>
                  </a:lnTo>
                  <a:lnTo>
                    <a:pt x="5976" y="47944"/>
                  </a:lnTo>
                  <a:lnTo>
                    <a:pt x="6519" y="48367"/>
                  </a:lnTo>
                  <a:lnTo>
                    <a:pt x="7082" y="48766"/>
                  </a:lnTo>
                  <a:lnTo>
                    <a:pt x="7667" y="49141"/>
                  </a:lnTo>
                  <a:lnTo>
                    <a:pt x="8273" y="49493"/>
                  </a:lnTo>
                  <a:lnTo>
                    <a:pt x="8900" y="49821"/>
                  </a:lnTo>
                  <a:lnTo>
                    <a:pt x="9547" y="50125"/>
                  </a:lnTo>
                  <a:lnTo>
                    <a:pt x="10215" y="50406"/>
                  </a:lnTo>
                  <a:lnTo>
                    <a:pt x="10905" y="50663"/>
                  </a:lnTo>
                  <a:lnTo>
                    <a:pt x="11623" y="50888"/>
                  </a:lnTo>
                  <a:lnTo>
                    <a:pt x="12359" y="51089"/>
                  </a:lnTo>
                  <a:lnTo>
                    <a:pt x="13113" y="51266"/>
                  </a:lnTo>
                  <a:lnTo>
                    <a:pt x="13885" y="51419"/>
                  </a:lnTo>
                  <a:lnTo>
                    <a:pt x="14676" y="51549"/>
                  </a:lnTo>
                  <a:lnTo>
                    <a:pt x="15485" y="51656"/>
                  </a:lnTo>
                  <a:lnTo>
                    <a:pt x="16312" y="51738"/>
                  </a:lnTo>
                  <a:lnTo>
                    <a:pt x="17157" y="51797"/>
                  </a:lnTo>
                  <a:lnTo>
                    <a:pt x="18020" y="51833"/>
                  </a:lnTo>
                  <a:lnTo>
                    <a:pt x="18902" y="51845"/>
                  </a:lnTo>
                  <a:lnTo>
                    <a:pt x="20088" y="51828"/>
                  </a:lnTo>
                  <a:lnTo>
                    <a:pt x="21246" y="51777"/>
                  </a:lnTo>
                  <a:lnTo>
                    <a:pt x="22378" y="51693"/>
                  </a:lnTo>
                  <a:lnTo>
                    <a:pt x="23482" y="51576"/>
                  </a:lnTo>
                  <a:lnTo>
                    <a:pt x="24559" y="51424"/>
                  </a:lnTo>
                  <a:lnTo>
                    <a:pt x="25609" y="51239"/>
                  </a:lnTo>
                  <a:lnTo>
                    <a:pt x="26631" y="51021"/>
                  </a:lnTo>
                  <a:lnTo>
                    <a:pt x="27626" y="50769"/>
                  </a:lnTo>
                  <a:lnTo>
                    <a:pt x="28594" y="50483"/>
                  </a:lnTo>
                  <a:lnTo>
                    <a:pt x="29534" y="50163"/>
                  </a:lnTo>
                  <a:lnTo>
                    <a:pt x="30458" y="49804"/>
                  </a:lnTo>
                  <a:lnTo>
                    <a:pt x="31356" y="49415"/>
                  </a:lnTo>
                  <a:lnTo>
                    <a:pt x="32228" y="48997"/>
                  </a:lnTo>
                  <a:lnTo>
                    <a:pt x="33075" y="48549"/>
                  </a:lnTo>
                  <a:lnTo>
                    <a:pt x="33896" y="48073"/>
                  </a:lnTo>
                  <a:lnTo>
                    <a:pt x="34693" y="47568"/>
                  </a:lnTo>
                  <a:lnTo>
                    <a:pt x="35463" y="47034"/>
                  </a:lnTo>
                  <a:lnTo>
                    <a:pt x="36208" y="46470"/>
                  </a:lnTo>
                  <a:lnTo>
                    <a:pt x="36928" y="45878"/>
                  </a:lnTo>
                  <a:lnTo>
                    <a:pt x="37622" y="45256"/>
                  </a:lnTo>
                  <a:lnTo>
                    <a:pt x="38292" y="44598"/>
                  </a:lnTo>
                  <a:lnTo>
                    <a:pt x="38938" y="43913"/>
                  </a:lnTo>
                  <a:lnTo>
                    <a:pt x="39561" y="43202"/>
                  </a:lnTo>
                  <a:lnTo>
                    <a:pt x="40160" y="42464"/>
                  </a:lnTo>
                  <a:lnTo>
                    <a:pt x="40735" y="41701"/>
                  </a:lnTo>
                  <a:lnTo>
                    <a:pt x="41287" y="40910"/>
                  </a:lnTo>
                  <a:lnTo>
                    <a:pt x="41815" y="40094"/>
                  </a:lnTo>
                  <a:lnTo>
                    <a:pt x="42319" y="39251"/>
                  </a:lnTo>
                  <a:lnTo>
                    <a:pt x="42800" y="38382"/>
                  </a:lnTo>
                  <a:lnTo>
                    <a:pt x="43257" y="37486"/>
                  </a:lnTo>
                  <a:lnTo>
                    <a:pt x="43700" y="36557"/>
                  </a:lnTo>
                  <a:lnTo>
                    <a:pt x="44120" y="35607"/>
                  </a:lnTo>
                  <a:lnTo>
                    <a:pt x="44518" y="34634"/>
                  </a:lnTo>
                  <a:lnTo>
                    <a:pt x="44893" y="33640"/>
                  </a:lnTo>
                  <a:lnTo>
                    <a:pt x="45245" y="32624"/>
                  </a:lnTo>
                  <a:lnTo>
                    <a:pt x="45574" y="31586"/>
                  </a:lnTo>
                  <a:lnTo>
                    <a:pt x="45881" y="30527"/>
                  </a:lnTo>
                  <a:lnTo>
                    <a:pt x="46165" y="29445"/>
                  </a:lnTo>
                  <a:lnTo>
                    <a:pt x="46426" y="28342"/>
                  </a:lnTo>
                  <a:lnTo>
                    <a:pt x="46665" y="27217"/>
                  </a:lnTo>
                  <a:lnTo>
                    <a:pt x="46744" y="26834"/>
                  </a:lnTo>
                  <a:lnTo>
                    <a:pt x="46817" y="26448"/>
                  </a:lnTo>
                  <a:lnTo>
                    <a:pt x="46885" y="26060"/>
                  </a:lnTo>
                  <a:lnTo>
                    <a:pt x="46948" y="25669"/>
                  </a:lnTo>
                  <a:lnTo>
                    <a:pt x="47005" y="25275"/>
                  </a:lnTo>
                  <a:lnTo>
                    <a:pt x="47057" y="24878"/>
                  </a:lnTo>
                  <a:lnTo>
                    <a:pt x="47104" y="24478"/>
                  </a:lnTo>
                  <a:lnTo>
                    <a:pt x="47144" y="24076"/>
                  </a:lnTo>
                  <a:lnTo>
                    <a:pt x="47180" y="23672"/>
                  </a:lnTo>
                  <a:lnTo>
                    <a:pt x="47210" y="23264"/>
                  </a:lnTo>
                  <a:lnTo>
                    <a:pt x="47244" y="22858"/>
                  </a:lnTo>
                  <a:lnTo>
                    <a:pt x="47275" y="22459"/>
                  </a:lnTo>
                  <a:lnTo>
                    <a:pt x="47303" y="22066"/>
                  </a:lnTo>
                  <a:lnTo>
                    <a:pt x="47326" y="21679"/>
                  </a:lnTo>
                  <a:lnTo>
                    <a:pt x="47346" y="21299"/>
                  </a:lnTo>
                  <a:lnTo>
                    <a:pt x="47363" y="20925"/>
                  </a:lnTo>
                  <a:lnTo>
                    <a:pt x="47375" y="20557"/>
                  </a:lnTo>
                  <a:lnTo>
                    <a:pt x="47384" y="20196"/>
                  </a:lnTo>
                  <a:lnTo>
                    <a:pt x="47390" y="19841"/>
                  </a:lnTo>
                  <a:lnTo>
                    <a:pt x="47392" y="19493"/>
                  </a:lnTo>
                  <a:lnTo>
                    <a:pt x="47378" y="18532"/>
                  </a:lnTo>
                  <a:lnTo>
                    <a:pt x="47339" y="17597"/>
                  </a:lnTo>
                  <a:lnTo>
                    <a:pt x="47273" y="16686"/>
                  </a:lnTo>
                  <a:lnTo>
                    <a:pt x="47181" y="15799"/>
                  </a:lnTo>
                  <a:lnTo>
                    <a:pt x="47062" y="14937"/>
                  </a:lnTo>
                  <a:lnTo>
                    <a:pt x="46917" y="14100"/>
                  </a:lnTo>
                  <a:lnTo>
                    <a:pt x="46746" y="13287"/>
                  </a:lnTo>
                  <a:lnTo>
                    <a:pt x="46548" y="12499"/>
                  </a:lnTo>
                  <a:lnTo>
                    <a:pt x="46324" y="11735"/>
                  </a:lnTo>
                  <a:lnTo>
                    <a:pt x="46074" y="10996"/>
                  </a:lnTo>
                  <a:lnTo>
                    <a:pt x="45799" y="10272"/>
                  </a:lnTo>
                  <a:lnTo>
                    <a:pt x="45501" y="9574"/>
                  </a:lnTo>
                  <a:lnTo>
                    <a:pt x="45181" y="8902"/>
                  </a:lnTo>
                  <a:lnTo>
                    <a:pt x="44838" y="8255"/>
                  </a:lnTo>
                  <a:lnTo>
                    <a:pt x="44472" y="7633"/>
                  </a:lnTo>
                  <a:lnTo>
                    <a:pt x="44084" y="7037"/>
                  </a:lnTo>
                  <a:lnTo>
                    <a:pt x="43673" y="6466"/>
                  </a:lnTo>
                  <a:lnTo>
                    <a:pt x="43239" y="5921"/>
                  </a:lnTo>
                  <a:lnTo>
                    <a:pt x="42782" y="5401"/>
                  </a:lnTo>
                  <a:lnTo>
                    <a:pt x="42303" y="4907"/>
                  </a:lnTo>
                  <a:lnTo>
                    <a:pt x="41801" y="4428"/>
                  </a:lnTo>
                  <a:lnTo>
                    <a:pt x="41279" y="3974"/>
                  </a:lnTo>
                  <a:lnTo>
                    <a:pt x="40736" y="3545"/>
                  </a:lnTo>
                  <a:lnTo>
                    <a:pt x="40172" y="3140"/>
                  </a:lnTo>
                  <a:lnTo>
                    <a:pt x="39588" y="2760"/>
                  </a:lnTo>
                  <a:lnTo>
                    <a:pt x="38982" y="2404"/>
                  </a:lnTo>
                  <a:lnTo>
                    <a:pt x="38355" y="2073"/>
                  </a:lnTo>
                  <a:lnTo>
                    <a:pt x="37708" y="1766"/>
                  </a:lnTo>
                  <a:lnTo>
                    <a:pt x="37039" y="1484"/>
                  </a:lnTo>
                  <a:lnTo>
                    <a:pt x="36350" y="1226"/>
                  </a:lnTo>
                  <a:lnTo>
                    <a:pt x="35642" y="993"/>
                  </a:lnTo>
                  <a:lnTo>
                    <a:pt x="34916" y="785"/>
                  </a:lnTo>
                  <a:lnTo>
                    <a:pt x="34173" y="601"/>
                  </a:lnTo>
                  <a:lnTo>
                    <a:pt x="33413" y="441"/>
                  </a:lnTo>
                  <a:lnTo>
                    <a:pt x="32636" y="306"/>
                  </a:lnTo>
                  <a:lnTo>
                    <a:pt x="31841" y="196"/>
                  </a:lnTo>
                  <a:lnTo>
                    <a:pt x="31029" y="110"/>
                  </a:lnTo>
                  <a:lnTo>
                    <a:pt x="30200" y="49"/>
                  </a:lnTo>
                  <a:lnTo>
                    <a:pt x="29353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634167" y="3194850"/>
              <a:ext cx="61341" cy="64022"/>
            </a:xfrm>
            <a:custGeom>
              <a:avLst/>
              <a:pathLst>
                <a:path w="61341" h="64022">
                  <a:moveTo>
                    <a:pt x="30943" y="0"/>
                  </a:moveTo>
                  <a:lnTo>
                    <a:pt x="32277" y="18"/>
                  </a:lnTo>
                  <a:lnTo>
                    <a:pt x="33588" y="72"/>
                  </a:lnTo>
                  <a:lnTo>
                    <a:pt x="34876" y="163"/>
                  </a:lnTo>
                  <a:lnTo>
                    <a:pt x="36141" y="290"/>
                  </a:lnTo>
                  <a:lnTo>
                    <a:pt x="37384" y="454"/>
                  </a:lnTo>
                  <a:lnTo>
                    <a:pt x="38604" y="654"/>
                  </a:lnTo>
                  <a:lnTo>
                    <a:pt x="39801" y="890"/>
                  </a:lnTo>
                  <a:lnTo>
                    <a:pt x="40976" y="1163"/>
                  </a:lnTo>
                  <a:lnTo>
                    <a:pt x="42128" y="1472"/>
                  </a:lnTo>
                  <a:lnTo>
                    <a:pt x="43257" y="1817"/>
                  </a:lnTo>
                  <a:lnTo>
                    <a:pt x="44359" y="2189"/>
                  </a:lnTo>
                  <a:lnTo>
                    <a:pt x="45429" y="2597"/>
                  </a:lnTo>
                  <a:lnTo>
                    <a:pt x="46467" y="3040"/>
                  </a:lnTo>
                  <a:lnTo>
                    <a:pt x="47473" y="3518"/>
                  </a:lnTo>
                  <a:lnTo>
                    <a:pt x="48448" y="4032"/>
                  </a:lnTo>
                  <a:lnTo>
                    <a:pt x="49391" y="4582"/>
                  </a:lnTo>
                  <a:lnTo>
                    <a:pt x="50302" y="5166"/>
                  </a:lnTo>
                  <a:lnTo>
                    <a:pt x="51181" y="5787"/>
                  </a:lnTo>
                  <a:lnTo>
                    <a:pt x="52029" y="6442"/>
                  </a:lnTo>
                  <a:lnTo>
                    <a:pt x="52844" y="7133"/>
                  </a:lnTo>
                  <a:lnTo>
                    <a:pt x="53635" y="7859"/>
                  </a:lnTo>
                  <a:lnTo>
                    <a:pt x="54389" y="8620"/>
                  </a:lnTo>
                  <a:lnTo>
                    <a:pt x="55107" y="9415"/>
                  </a:lnTo>
                  <a:lnTo>
                    <a:pt x="55789" y="10245"/>
                  </a:lnTo>
                  <a:lnTo>
                    <a:pt x="56434" y="11109"/>
                  </a:lnTo>
                  <a:lnTo>
                    <a:pt x="57043" y="12008"/>
                  </a:lnTo>
                  <a:lnTo>
                    <a:pt x="57615" y="12941"/>
                  </a:lnTo>
                  <a:lnTo>
                    <a:pt x="58151" y="13909"/>
                  </a:lnTo>
                  <a:lnTo>
                    <a:pt x="58651" y="14911"/>
                  </a:lnTo>
                  <a:lnTo>
                    <a:pt x="59115" y="15948"/>
                  </a:lnTo>
                  <a:lnTo>
                    <a:pt x="59538" y="17010"/>
                  </a:lnTo>
                  <a:lnTo>
                    <a:pt x="59916" y="18106"/>
                  </a:lnTo>
                  <a:lnTo>
                    <a:pt x="60250" y="19235"/>
                  </a:lnTo>
                  <a:lnTo>
                    <a:pt x="60540" y="20398"/>
                  </a:lnTo>
                  <a:lnTo>
                    <a:pt x="60785" y="21594"/>
                  </a:lnTo>
                  <a:lnTo>
                    <a:pt x="60985" y="22824"/>
                  </a:lnTo>
                  <a:lnTo>
                    <a:pt x="61141" y="24088"/>
                  </a:lnTo>
                  <a:lnTo>
                    <a:pt x="61252" y="25385"/>
                  </a:lnTo>
                  <a:lnTo>
                    <a:pt x="61319" y="26716"/>
                  </a:lnTo>
                  <a:lnTo>
                    <a:pt x="61341" y="28080"/>
                  </a:lnTo>
                  <a:lnTo>
                    <a:pt x="61327" y="29279"/>
                  </a:lnTo>
                  <a:lnTo>
                    <a:pt x="61283" y="30456"/>
                  </a:lnTo>
                  <a:lnTo>
                    <a:pt x="61210" y="31612"/>
                  </a:lnTo>
                  <a:lnTo>
                    <a:pt x="61109" y="32748"/>
                  </a:lnTo>
                  <a:lnTo>
                    <a:pt x="60978" y="33862"/>
                  </a:lnTo>
                  <a:lnTo>
                    <a:pt x="60818" y="34956"/>
                  </a:lnTo>
                  <a:lnTo>
                    <a:pt x="60629" y="36029"/>
                  </a:lnTo>
                  <a:lnTo>
                    <a:pt x="60411" y="37081"/>
                  </a:lnTo>
                  <a:lnTo>
                    <a:pt x="60163" y="38112"/>
                  </a:lnTo>
                  <a:lnTo>
                    <a:pt x="59887" y="39122"/>
                  </a:lnTo>
                  <a:lnTo>
                    <a:pt x="59594" y="40112"/>
                  </a:lnTo>
                  <a:lnTo>
                    <a:pt x="59277" y="41081"/>
                  </a:lnTo>
                  <a:lnTo>
                    <a:pt x="58936" y="42031"/>
                  </a:lnTo>
                  <a:lnTo>
                    <a:pt x="58571" y="42961"/>
                  </a:lnTo>
                  <a:lnTo>
                    <a:pt x="58183" y="43870"/>
                  </a:lnTo>
                  <a:lnTo>
                    <a:pt x="57772" y="44760"/>
                  </a:lnTo>
                  <a:lnTo>
                    <a:pt x="57336" y="45630"/>
                  </a:lnTo>
                  <a:lnTo>
                    <a:pt x="56877" y="46479"/>
                  </a:lnTo>
                  <a:lnTo>
                    <a:pt x="56395" y="47309"/>
                  </a:lnTo>
                  <a:lnTo>
                    <a:pt x="55889" y="48119"/>
                  </a:lnTo>
                  <a:lnTo>
                    <a:pt x="55361" y="48908"/>
                  </a:lnTo>
                  <a:lnTo>
                    <a:pt x="54814" y="49678"/>
                  </a:lnTo>
                  <a:lnTo>
                    <a:pt x="54249" y="50428"/>
                  </a:lnTo>
                  <a:lnTo>
                    <a:pt x="53664" y="51158"/>
                  </a:lnTo>
                  <a:lnTo>
                    <a:pt x="53060" y="51867"/>
                  </a:lnTo>
                  <a:lnTo>
                    <a:pt x="52437" y="52557"/>
                  </a:lnTo>
                  <a:lnTo>
                    <a:pt x="51795" y="53227"/>
                  </a:lnTo>
                  <a:lnTo>
                    <a:pt x="51134" y="53877"/>
                  </a:lnTo>
                  <a:lnTo>
                    <a:pt x="50454" y="54506"/>
                  </a:lnTo>
                  <a:lnTo>
                    <a:pt x="49754" y="55116"/>
                  </a:lnTo>
                  <a:lnTo>
                    <a:pt x="49039" y="55697"/>
                  </a:lnTo>
                  <a:lnTo>
                    <a:pt x="48310" y="56259"/>
                  </a:lnTo>
                  <a:lnTo>
                    <a:pt x="47567" y="56802"/>
                  </a:lnTo>
                  <a:lnTo>
                    <a:pt x="46810" y="57326"/>
                  </a:lnTo>
                  <a:lnTo>
                    <a:pt x="46040" y="57831"/>
                  </a:lnTo>
                  <a:lnTo>
                    <a:pt x="45256" y="58317"/>
                  </a:lnTo>
                  <a:lnTo>
                    <a:pt x="44459" y="58784"/>
                  </a:lnTo>
                  <a:lnTo>
                    <a:pt x="43648" y="59231"/>
                  </a:lnTo>
                  <a:lnTo>
                    <a:pt x="42823" y="59660"/>
                  </a:lnTo>
                  <a:lnTo>
                    <a:pt x="41985" y="60069"/>
                  </a:lnTo>
                  <a:lnTo>
                    <a:pt x="41134" y="60459"/>
                  </a:lnTo>
                  <a:lnTo>
                    <a:pt x="40272" y="60829"/>
                  </a:lnTo>
                  <a:lnTo>
                    <a:pt x="39400" y="61179"/>
                  </a:lnTo>
                  <a:lnTo>
                    <a:pt x="38517" y="61508"/>
                  </a:lnTo>
                  <a:lnTo>
                    <a:pt x="37622" y="61818"/>
                  </a:lnTo>
                  <a:lnTo>
                    <a:pt x="36717" y="62108"/>
                  </a:lnTo>
                  <a:lnTo>
                    <a:pt x="35801" y="62378"/>
                  </a:lnTo>
                  <a:lnTo>
                    <a:pt x="34874" y="62628"/>
                  </a:lnTo>
                  <a:lnTo>
                    <a:pt x="33936" y="62858"/>
                  </a:lnTo>
                  <a:lnTo>
                    <a:pt x="32988" y="63068"/>
                  </a:lnTo>
                  <a:lnTo>
                    <a:pt x="32040" y="63249"/>
                  </a:lnTo>
                  <a:lnTo>
                    <a:pt x="31087" y="63411"/>
                  </a:lnTo>
                  <a:lnTo>
                    <a:pt x="30128" y="63555"/>
                  </a:lnTo>
                  <a:lnTo>
                    <a:pt x="29164" y="63679"/>
                  </a:lnTo>
                  <a:lnTo>
                    <a:pt x="28194" y="63784"/>
                  </a:lnTo>
                  <a:lnTo>
                    <a:pt x="27219" y="63869"/>
                  </a:lnTo>
                  <a:lnTo>
                    <a:pt x="26238" y="63936"/>
                  </a:lnTo>
                  <a:lnTo>
                    <a:pt x="25252" y="63984"/>
                  </a:lnTo>
                  <a:lnTo>
                    <a:pt x="24261" y="64013"/>
                  </a:lnTo>
                  <a:lnTo>
                    <a:pt x="23264" y="64022"/>
                  </a:lnTo>
                  <a:lnTo>
                    <a:pt x="0" y="64022"/>
                  </a:lnTo>
                  <a:lnTo>
                    <a:pt x="124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644163" y="3201802"/>
              <a:ext cx="42530" cy="50118"/>
            </a:xfrm>
            <a:custGeom>
              <a:avLst/>
              <a:pathLst>
                <a:path w="42530" h="50118">
                  <a:moveTo>
                    <a:pt x="0" y="50118"/>
                  </a:moveTo>
                  <a:lnTo>
                    <a:pt x="12904" y="50118"/>
                  </a:lnTo>
                  <a:lnTo>
                    <a:pt x="14228" y="50098"/>
                  </a:lnTo>
                  <a:lnTo>
                    <a:pt x="15527" y="50038"/>
                  </a:lnTo>
                  <a:lnTo>
                    <a:pt x="16801" y="49938"/>
                  </a:lnTo>
                  <a:lnTo>
                    <a:pt x="18051" y="49798"/>
                  </a:lnTo>
                  <a:lnTo>
                    <a:pt x="19277" y="49618"/>
                  </a:lnTo>
                  <a:lnTo>
                    <a:pt x="20478" y="49398"/>
                  </a:lnTo>
                  <a:lnTo>
                    <a:pt x="21654" y="49138"/>
                  </a:lnTo>
                  <a:lnTo>
                    <a:pt x="22806" y="48838"/>
                  </a:lnTo>
                  <a:lnTo>
                    <a:pt x="23933" y="48499"/>
                  </a:lnTo>
                  <a:lnTo>
                    <a:pt x="25036" y="48119"/>
                  </a:lnTo>
                  <a:lnTo>
                    <a:pt x="26119" y="47702"/>
                  </a:lnTo>
                  <a:lnTo>
                    <a:pt x="27170" y="47250"/>
                  </a:lnTo>
                  <a:lnTo>
                    <a:pt x="28188" y="46764"/>
                  </a:lnTo>
                  <a:lnTo>
                    <a:pt x="29173" y="46243"/>
                  </a:lnTo>
                  <a:lnTo>
                    <a:pt x="30125" y="45688"/>
                  </a:lnTo>
                  <a:lnTo>
                    <a:pt x="31045" y="45098"/>
                  </a:lnTo>
                  <a:lnTo>
                    <a:pt x="31932" y="44474"/>
                  </a:lnTo>
                  <a:lnTo>
                    <a:pt x="32786" y="43815"/>
                  </a:lnTo>
                  <a:lnTo>
                    <a:pt x="33608" y="43121"/>
                  </a:lnTo>
                  <a:lnTo>
                    <a:pt x="34396" y="42393"/>
                  </a:lnTo>
                  <a:lnTo>
                    <a:pt x="35160" y="41623"/>
                  </a:lnTo>
                  <a:lnTo>
                    <a:pt x="35887" y="40821"/>
                  </a:lnTo>
                  <a:lnTo>
                    <a:pt x="36577" y="39987"/>
                  </a:lnTo>
                  <a:lnTo>
                    <a:pt x="37232" y="39122"/>
                  </a:lnTo>
                  <a:lnTo>
                    <a:pt x="37850" y="38224"/>
                  </a:lnTo>
                  <a:lnTo>
                    <a:pt x="38431" y="37295"/>
                  </a:lnTo>
                  <a:lnTo>
                    <a:pt x="38976" y="36334"/>
                  </a:lnTo>
                  <a:lnTo>
                    <a:pt x="39485" y="35341"/>
                  </a:lnTo>
                  <a:lnTo>
                    <a:pt x="39958" y="34317"/>
                  </a:lnTo>
                  <a:lnTo>
                    <a:pt x="40394" y="33260"/>
                  </a:lnTo>
                  <a:lnTo>
                    <a:pt x="40800" y="32165"/>
                  </a:lnTo>
                  <a:lnTo>
                    <a:pt x="41163" y="31041"/>
                  </a:lnTo>
                  <a:lnTo>
                    <a:pt x="41483" y="29889"/>
                  </a:lnTo>
                  <a:lnTo>
                    <a:pt x="41761" y="28709"/>
                  </a:lnTo>
                  <a:lnTo>
                    <a:pt x="41996" y="27501"/>
                  </a:lnTo>
                  <a:lnTo>
                    <a:pt x="42188" y="26265"/>
                  </a:lnTo>
                  <a:lnTo>
                    <a:pt x="42338" y="25000"/>
                  </a:lnTo>
                  <a:lnTo>
                    <a:pt x="42444" y="23707"/>
                  </a:lnTo>
                  <a:lnTo>
                    <a:pt x="42508" y="22387"/>
                  </a:lnTo>
                  <a:lnTo>
                    <a:pt x="42530" y="21037"/>
                  </a:lnTo>
                  <a:lnTo>
                    <a:pt x="42513" y="19962"/>
                  </a:lnTo>
                  <a:lnTo>
                    <a:pt x="42463" y="18916"/>
                  </a:lnTo>
                  <a:lnTo>
                    <a:pt x="42378" y="17901"/>
                  </a:lnTo>
                  <a:lnTo>
                    <a:pt x="42261" y="16915"/>
                  </a:lnTo>
                  <a:lnTo>
                    <a:pt x="42109" y="15960"/>
                  </a:lnTo>
                  <a:lnTo>
                    <a:pt x="41925" y="15034"/>
                  </a:lnTo>
                  <a:lnTo>
                    <a:pt x="41706" y="14139"/>
                  </a:lnTo>
                  <a:lnTo>
                    <a:pt x="41454" y="13273"/>
                  </a:lnTo>
                  <a:lnTo>
                    <a:pt x="41168" y="12437"/>
                  </a:lnTo>
                  <a:lnTo>
                    <a:pt x="40849" y="11632"/>
                  </a:lnTo>
                  <a:lnTo>
                    <a:pt x="40509" y="10855"/>
                  </a:lnTo>
                  <a:lnTo>
                    <a:pt x="40143" y="10105"/>
                  </a:lnTo>
                  <a:lnTo>
                    <a:pt x="39753" y="9383"/>
                  </a:lnTo>
                  <a:lnTo>
                    <a:pt x="39336" y="8687"/>
                  </a:lnTo>
                  <a:lnTo>
                    <a:pt x="38895" y="8019"/>
                  </a:lnTo>
                  <a:lnTo>
                    <a:pt x="38428" y="7379"/>
                  </a:lnTo>
                  <a:lnTo>
                    <a:pt x="37935" y="6765"/>
                  </a:lnTo>
                  <a:lnTo>
                    <a:pt x="37417" y="6179"/>
                  </a:lnTo>
                  <a:lnTo>
                    <a:pt x="36874" y="5620"/>
                  </a:lnTo>
                  <a:lnTo>
                    <a:pt x="36305" y="5089"/>
                  </a:lnTo>
                  <a:lnTo>
                    <a:pt x="35712" y="4584"/>
                  </a:lnTo>
                  <a:lnTo>
                    <a:pt x="35098" y="4107"/>
                  </a:lnTo>
                  <a:lnTo>
                    <a:pt x="34462" y="3657"/>
                  </a:lnTo>
                  <a:lnTo>
                    <a:pt x="33804" y="3235"/>
                  </a:lnTo>
                  <a:lnTo>
                    <a:pt x="33124" y="2839"/>
                  </a:lnTo>
                  <a:lnTo>
                    <a:pt x="32422" y="2471"/>
                  </a:lnTo>
                  <a:lnTo>
                    <a:pt x="31699" y="2131"/>
                  </a:lnTo>
                  <a:lnTo>
                    <a:pt x="30954" y="1817"/>
                  </a:lnTo>
                  <a:lnTo>
                    <a:pt x="30187" y="1531"/>
                  </a:lnTo>
                  <a:lnTo>
                    <a:pt x="29398" y="1272"/>
                  </a:lnTo>
                  <a:lnTo>
                    <a:pt x="28592" y="1030"/>
                  </a:lnTo>
                  <a:lnTo>
                    <a:pt x="27773" y="814"/>
                  </a:lnTo>
                  <a:lnTo>
                    <a:pt x="26942" y="623"/>
                  </a:lnTo>
                  <a:lnTo>
                    <a:pt x="26097" y="458"/>
                  </a:lnTo>
                  <a:lnTo>
                    <a:pt x="25240" y="318"/>
                  </a:lnTo>
                  <a:lnTo>
                    <a:pt x="24371" y="203"/>
                  </a:lnTo>
                  <a:lnTo>
                    <a:pt x="23488" y="114"/>
                  </a:lnTo>
                  <a:lnTo>
                    <a:pt x="22593" y="50"/>
                  </a:lnTo>
                  <a:lnTo>
                    <a:pt x="21685" y="12"/>
                  </a:lnTo>
                  <a:lnTo>
                    <a:pt x="20765" y="0"/>
                  </a:lnTo>
                  <a:lnTo>
                    <a:pt x="976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703551" y="3193896"/>
              <a:ext cx="64749" cy="65885"/>
            </a:xfrm>
            <a:custGeom>
              <a:avLst/>
              <a:pathLst>
                <a:path w="64749" h="65885">
                  <a:moveTo>
                    <a:pt x="37577" y="0"/>
                  </a:moveTo>
                  <a:lnTo>
                    <a:pt x="38871" y="19"/>
                  </a:lnTo>
                  <a:lnTo>
                    <a:pt x="40134" y="78"/>
                  </a:lnTo>
                  <a:lnTo>
                    <a:pt x="41368" y="175"/>
                  </a:lnTo>
                  <a:lnTo>
                    <a:pt x="42572" y="312"/>
                  </a:lnTo>
                  <a:lnTo>
                    <a:pt x="43745" y="488"/>
                  </a:lnTo>
                  <a:lnTo>
                    <a:pt x="44889" y="703"/>
                  </a:lnTo>
                  <a:lnTo>
                    <a:pt x="46003" y="957"/>
                  </a:lnTo>
                  <a:lnTo>
                    <a:pt x="47086" y="1250"/>
                  </a:lnTo>
                  <a:lnTo>
                    <a:pt x="48140" y="1582"/>
                  </a:lnTo>
                  <a:lnTo>
                    <a:pt x="49164" y="1953"/>
                  </a:lnTo>
                  <a:lnTo>
                    <a:pt x="50157" y="2351"/>
                  </a:lnTo>
                  <a:lnTo>
                    <a:pt x="51118" y="2780"/>
                  </a:lnTo>
                  <a:lnTo>
                    <a:pt x="52047" y="3242"/>
                  </a:lnTo>
                  <a:lnTo>
                    <a:pt x="52944" y="3735"/>
                  </a:lnTo>
                  <a:lnTo>
                    <a:pt x="53810" y="4259"/>
                  </a:lnTo>
                  <a:lnTo>
                    <a:pt x="54644" y="4816"/>
                  </a:lnTo>
                  <a:lnTo>
                    <a:pt x="55446" y="5404"/>
                  </a:lnTo>
                  <a:lnTo>
                    <a:pt x="56216" y="6025"/>
                  </a:lnTo>
                  <a:lnTo>
                    <a:pt x="56954" y="6677"/>
                  </a:lnTo>
                  <a:lnTo>
                    <a:pt x="57661" y="7361"/>
                  </a:lnTo>
                  <a:lnTo>
                    <a:pt x="58343" y="8073"/>
                  </a:lnTo>
                  <a:lnTo>
                    <a:pt x="58991" y="8813"/>
                  </a:lnTo>
                  <a:lnTo>
                    <a:pt x="59605" y="9578"/>
                  </a:lnTo>
                  <a:lnTo>
                    <a:pt x="60183" y="10370"/>
                  </a:lnTo>
                  <a:lnTo>
                    <a:pt x="60728" y="11189"/>
                  </a:lnTo>
                  <a:lnTo>
                    <a:pt x="61238" y="12033"/>
                  </a:lnTo>
                  <a:lnTo>
                    <a:pt x="61713" y="12904"/>
                  </a:lnTo>
                  <a:lnTo>
                    <a:pt x="62154" y="13802"/>
                  </a:lnTo>
                  <a:lnTo>
                    <a:pt x="62560" y="14726"/>
                  </a:lnTo>
                  <a:lnTo>
                    <a:pt x="62932" y="15676"/>
                  </a:lnTo>
                  <a:lnTo>
                    <a:pt x="63277" y="16649"/>
                  </a:lnTo>
                  <a:lnTo>
                    <a:pt x="63586" y="17642"/>
                  </a:lnTo>
                  <a:lnTo>
                    <a:pt x="63859" y="18656"/>
                  </a:lnTo>
                  <a:lnTo>
                    <a:pt x="64095" y="19689"/>
                  </a:lnTo>
                  <a:lnTo>
                    <a:pt x="64295" y="20742"/>
                  </a:lnTo>
                  <a:lnTo>
                    <a:pt x="64458" y="21815"/>
                  </a:lnTo>
                  <a:lnTo>
                    <a:pt x="64586" y="22909"/>
                  </a:lnTo>
                  <a:lnTo>
                    <a:pt x="64676" y="24022"/>
                  </a:lnTo>
                  <a:lnTo>
                    <a:pt x="64731" y="25155"/>
                  </a:lnTo>
                  <a:lnTo>
                    <a:pt x="64749" y="26308"/>
                  </a:lnTo>
                  <a:lnTo>
                    <a:pt x="64738" y="26755"/>
                  </a:lnTo>
                  <a:lnTo>
                    <a:pt x="64724" y="27206"/>
                  </a:lnTo>
                  <a:lnTo>
                    <a:pt x="64705" y="27661"/>
                  </a:lnTo>
                  <a:lnTo>
                    <a:pt x="64684" y="28119"/>
                  </a:lnTo>
                  <a:lnTo>
                    <a:pt x="64658" y="28580"/>
                  </a:lnTo>
                  <a:lnTo>
                    <a:pt x="64629" y="29045"/>
                  </a:lnTo>
                  <a:lnTo>
                    <a:pt x="64596" y="29514"/>
                  </a:lnTo>
                  <a:lnTo>
                    <a:pt x="64560" y="29987"/>
                  </a:lnTo>
                  <a:lnTo>
                    <a:pt x="64520" y="30463"/>
                  </a:lnTo>
                  <a:lnTo>
                    <a:pt x="64476" y="30943"/>
                  </a:lnTo>
                  <a:lnTo>
                    <a:pt x="64437" y="31414"/>
                  </a:lnTo>
                  <a:lnTo>
                    <a:pt x="64393" y="31881"/>
                  </a:lnTo>
                  <a:lnTo>
                    <a:pt x="64343" y="32344"/>
                  </a:lnTo>
                  <a:lnTo>
                    <a:pt x="64287" y="32804"/>
                  </a:lnTo>
                  <a:lnTo>
                    <a:pt x="64227" y="33260"/>
                  </a:lnTo>
                  <a:lnTo>
                    <a:pt x="64160" y="33713"/>
                  </a:lnTo>
                  <a:lnTo>
                    <a:pt x="64088" y="34162"/>
                  </a:lnTo>
                  <a:lnTo>
                    <a:pt x="64011" y="34607"/>
                  </a:lnTo>
                  <a:lnTo>
                    <a:pt x="63928" y="35049"/>
                  </a:lnTo>
                  <a:lnTo>
                    <a:pt x="63840" y="35487"/>
                  </a:lnTo>
                  <a:lnTo>
                    <a:pt x="63549" y="36873"/>
                  </a:lnTo>
                  <a:lnTo>
                    <a:pt x="63221" y="38231"/>
                  </a:lnTo>
                  <a:lnTo>
                    <a:pt x="62855" y="39563"/>
                  </a:lnTo>
                  <a:lnTo>
                    <a:pt x="62452" y="40867"/>
                  </a:lnTo>
                  <a:lnTo>
                    <a:pt x="62011" y="42144"/>
                  </a:lnTo>
                  <a:lnTo>
                    <a:pt x="61534" y="43393"/>
                  </a:lnTo>
                  <a:lnTo>
                    <a:pt x="61019" y="44615"/>
                  </a:lnTo>
                  <a:lnTo>
                    <a:pt x="60467" y="45810"/>
                  </a:lnTo>
                  <a:lnTo>
                    <a:pt x="59878" y="46978"/>
                  </a:lnTo>
                  <a:lnTo>
                    <a:pt x="59251" y="48119"/>
                  </a:lnTo>
                  <a:lnTo>
                    <a:pt x="58590" y="49220"/>
                  </a:lnTo>
                  <a:lnTo>
                    <a:pt x="57899" y="50289"/>
                  </a:lnTo>
                  <a:lnTo>
                    <a:pt x="57176" y="51325"/>
                  </a:lnTo>
                  <a:lnTo>
                    <a:pt x="56423" y="52328"/>
                  </a:lnTo>
                  <a:lnTo>
                    <a:pt x="55639" y="53299"/>
                  </a:lnTo>
                  <a:lnTo>
                    <a:pt x="54824" y="54236"/>
                  </a:lnTo>
                  <a:lnTo>
                    <a:pt x="53977" y="55142"/>
                  </a:lnTo>
                  <a:lnTo>
                    <a:pt x="53101" y="56014"/>
                  </a:lnTo>
                  <a:lnTo>
                    <a:pt x="52193" y="56854"/>
                  </a:lnTo>
                  <a:lnTo>
                    <a:pt x="51254" y="57661"/>
                  </a:lnTo>
                  <a:lnTo>
                    <a:pt x="50295" y="58433"/>
                  </a:lnTo>
                  <a:lnTo>
                    <a:pt x="49307" y="59169"/>
                  </a:lnTo>
                  <a:lnTo>
                    <a:pt x="48292" y="59869"/>
                  </a:lnTo>
                  <a:lnTo>
                    <a:pt x="47248" y="60532"/>
                  </a:lnTo>
                  <a:lnTo>
                    <a:pt x="46176" y="61159"/>
                  </a:lnTo>
                  <a:lnTo>
                    <a:pt x="45076" y="61750"/>
                  </a:lnTo>
                  <a:lnTo>
                    <a:pt x="43948" y="62305"/>
                  </a:lnTo>
                  <a:lnTo>
                    <a:pt x="42791" y="62823"/>
                  </a:lnTo>
                  <a:lnTo>
                    <a:pt x="41607" y="63304"/>
                  </a:lnTo>
                  <a:lnTo>
                    <a:pt x="40394" y="63749"/>
                  </a:lnTo>
                  <a:lnTo>
                    <a:pt x="39166" y="64155"/>
                  </a:lnTo>
                  <a:lnTo>
                    <a:pt x="37917" y="64518"/>
                  </a:lnTo>
                  <a:lnTo>
                    <a:pt x="36647" y="64839"/>
                  </a:lnTo>
                  <a:lnTo>
                    <a:pt x="35356" y="65116"/>
                  </a:lnTo>
                  <a:lnTo>
                    <a:pt x="34044" y="65351"/>
                  </a:lnTo>
                  <a:lnTo>
                    <a:pt x="32711" y="65543"/>
                  </a:lnTo>
                  <a:lnTo>
                    <a:pt x="31358" y="65693"/>
                  </a:lnTo>
                  <a:lnTo>
                    <a:pt x="29983" y="65800"/>
                  </a:lnTo>
                  <a:lnTo>
                    <a:pt x="28588" y="65864"/>
                  </a:lnTo>
                  <a:lnTo>
                    <a:pt x="27172" y="65885"/>
                  </a:lnTo>
                  <a:lnTo>
                    <a:pt x="25826" y="65866"/>
                  </a:lnTo>
                  <a:lnTo>
                    <a:pt x="24514" y="65807"/>
                  </a:lnTo>
                  <a:lnTo>
                    <a:pt x="23238" y="65709"/>
                  </a:lnTo>
                  <a:lnTo>
                    <a:pt x="21995" y="65572"/>
                  </a:lnTo>
                  <a:lnTo>
                    <a:pt x="20788" y="65397"/>
                  </a:lnTo>
                  <a:lnTo>
                    <a:pt x="19614" y="65182"/>
                  </a:lnTo>
                  <a:lnTo>
                    <a:pt x="18476" y="64928"/>
                  </a:lnTo>
                  <a:lnTo>
                    <a:pt x="17371" y="64635"/>
                  </a:lnTo>
                  <a:lnTo>
                    <a:pt x="16302" y="64302"/>
                  </a:lnTo>
                  <a:lnTo>
                    <a:pt x="15267" y="63931"/>
                  </a:lnTo>
                  <a:lnTo>
                    <a:pt x="14266" y="63516"/>
                  </a:lnTo>
                  <a:lnTo>
                    <a:pt x="13298" y="63070"/>
                  </a:lnTo>
                  <a:lnTo>
                    <a:pt x="12365" y="62593"/>
                  </a:lnTo>
                  <a:lnTo>
                    <a:pt x="11464" y="62085"/>
                  </a:lnTo>
                  <a:lnTo>
                    <a:pt x="10598" y="61546"/>
                  </a:lnTo>
                  <a:lnTo>
                    <a:pt x="9765" y="60976"/>
                  </a:lnTo>
                  <a:lnTo>
                    <a:pt x="8966" y="60375"/>
                  </a:lnTo>
                  <a:lnTo>
                    <a:pt x="8200" y="59744"/>
                  </a:lnTo>
                  <a:lnTo>
                    <a:pt x="7468" y="59081"/>
                  </a:lnTo>
                  <a:lnTo>
                    <a:pt x="6770" y="58388"/>
                  </a:lnTo>
                  <a:lnTo>
                    <a:pt x="6114" y="57656"/>
                  </a:lnTo>
                  <a:lnTo>
                    <a:pt x="5490" y="56897"/>
                  </a:lnTo>
                  <a:lnTo>
                    <a:pt x="4900" y="56111"/>
                  </a:lnTo>
                  <a:lnTo>
                    <a:pt x="4342" y="55298"/>
                  </a:lnTo>
                  <a:lnTo>
                    <a:pt x="3816" y="54457"/>
                  </a:lnTo>
                  <a:lnTo>
                    <a:pt x="3324" y="53589"/>
                  </a:lnTo>
                  <a:lnTo>
                    <a:pt x="2864" y="52694"/>
                  </a:lnTo>
                  <a:lnTo>
                    <a:pt x="2437" y="51772"/>
                  </a:lnTo>
                  <a:lnTo>
                    <a:pt x="2042" y="50822"/>
                  </a:lnTo>
                  <a:lnTo>
                    <a:pt x="1681" y="49845"/>
                  </a:lnTo>
                  <a:lnTo>
                    <a:pt x="1361" y="48845"/>
                  </a:lnTo>
                  <a:lnTo>
                    <a:pt x="1075" y="47824"/>
                  </a:lnTo>
                  <a:lnTo>
                    <a:pt x="823" y="46784"/>
                  </a:lnTo>
                  <a:lnTo>
                    <a:pt x="605" y="45723"/>
                  </a:lnTo>
                  <a:lnTo>
                    <a:pt x="420" y="44643"/>
                  </a:lnTo>
                  <a:lnTo>
                    <a:pt x="268" y="43542"/>
                  </a:lnTo>
                  <a:lnTo>
                    <a:pt x="151" y="42422"/>
                  </a:lnTo>
                  <a:lnTo>
                    <a:pt x="67" y="41281"/>
                  </a:lnTo>
                  <a:lnTo>
                    <a:pt x="16" y="40121"/>
                  </a:lnTo>
                  <a:lnTo>
                    <a:pt x="0" y="38940"/>
                  </a:lnTo>
                  <a:lnTo>
                    <a:pt x="1" y="38521"/>
                  </a:lnTo>
                  <a:lnTo>
                    <a:pt x="7" y="38100"/>
                  </a:lnTo>
                  <a:lnTo>
                    <a:pt x="16" y="37678"/>
                  </a:lnTo>
                  <a:lnTo>
                    <a:pt x="29" y="37253"/>
                  </a:lnTo>
                  <a:lnTo>
                    <a:pt x="45" y="36827"/>
                  </a:lnTo>
                  <a:lnTo>
                    <a:pt x="65" y="36399"/>
                  </a:lnTo>
                  <a:lnTo>
                    <a:pt x="89" y="35969"/>
                  </a:lnTo>
                  <a:lnTo>
                    <a:pt x="116" y="35538"/>
                  </a:lnTo>
                  <a:lnTo>
                    <a:pt x="147" y="35104"/>
                  </a:lnTo>
                  <a:lnTo>
                    <a:pt x="181" y="34669"/>
                  </a:lnTo>
                  <a:lnTo>
                    <a:pt x="229" y="34232"/>
                  </a:lnTo>
                  <a:lnTo>
                    <a:pt x="281" y="33795"/>
                  </a:lnTo>
                  <a:lnTo>
                    <a:pt x="338" y="33356"/>
                  </a:lnTo>
                  <a:lnTo>
                    <a:pt x="399" y="32917"/>
                  </a:lnTo>
                  <a:lnTo>
                    <a:pt x="465" y="32477"/>
                  </a:lnTo>
                  <a:lnTo>
                    <a:pt x="536" y="32035"/>
                  </a:lnTo>
                  <a:lnTo>
                    <a:pt x="611" y="31593"/>
                  </a:lnTo>
                  <a:lnTo>
                    <a:pt x="690" y="31150"/>
                  </a:lnTo>
                  <a:lnTo>
                    <a:pt x="774" y="30706"/>
                  </a:lnTo>
                  <a:lnTo>
                    <a:pt x="863" y="30261"/>
                  </a:lnTo>
                  <a:lnTo>
                    <a:pt x="1154" y="28911"/>
                  </a:lnTo>
                  <a:lnTo>
                    <a:pt x="1481" y="27584"/>
                  </a:lnTo>
                  <a:lnTo>
                    <a:pt x="1844" y="26282"/>
                  </a:lnTo>
                  <a:lnTo>
                    <a:pt x="2244" y="25005"/>
                  </a:lnTo>
                  <a:lnTo>
                    <a:pt x="2680" y="23752"/>
                  </a:lnTo>
                  <a:lnTo>
                    <a:pt x="3153" y="22524"/>
                  </a:lnTo>
                  <a:lnTo>
                    <a:pt x="3662" y="21321"/>
                  </a:lnTo>
                  <a:lnTo>
                    <a:pt x="4207" y="20141"/>
                  </a:lnTo>
                  <a:lnTo>
                    <a:pt x="4789" y="18987"/>
                  </a:lnTo>
                  <a:lnTo>
                    <a:pt x="5407" y="17857"/>
                  </a:lnTo>
                  <a:lnTo>
                    <a:pt x="6058" y="16755"/>
                  </a:lnTo>
                  <a:lnTo>
                    <a:pt x="6741" y="15687"/>
                  </a:lnTo>
                  <a:lnTo>
                    <a:pt x="7454" y="14651"/>
                  </a:lnTo>
                  <a:lnTo>
                    <a:pt x="8198" y="13647"/>
                  </a:lnTo>
                  <a:lnTo>
                    <a:pt x="8974" y="12677"/>
                  </a:lnTo>
                  <a:lnTo>
                    <a:pt x="9780" y="11739"/>
                  </a:lnTo>
                  <a:lnTo>
                    <a:pt x="10617" y="10834"/>
                  </a:lnTo>
                  <a:lnTo>
                    <a:pt x="11484" y="9961"/>
                  </a:lnTo>
                  <a:lnTo>
                    <a:pt x="12383" y="9122"/>
                  </a:lnTo>
                  <a:lnTo>
                    <a:pt x="13313" y="8315"/>
                  </a:lnTo>
                  <a:lnTo>
                    <a:pt x="14281" y="7534"/>
                  </a:lnTo>
                  <a:lnTo>
                    <a:pt x="15276" y="6790"/>
                  </a:lnTo>
                  <a:lnTo>
                    <a:pt x="16298" y="6083"/>
                  </a:lnTo>
                  <a:lnTo>
                    <a:pt x="17348" y="5414"/>
                  </a:lnTo>
                  <a:lnTo>
                    <a:pt x="18425" y="4782"/>
                  </a:lnTo>
                  <a:lnTo>
                    <a:pt x="19529" y="4187"/>
                  </a:lnTo>
                  <a:lnTo>
                    <a:pt x="20660" y="3630"/>
                  </a:lnTo>
                  <a:lnTo>
                    <a:pt x="21819" y="3109"/>
                  </a:lnTo>
                  <a:lnTo>
                    <a:pt x="23005" y="2626"/>
                  </a:lnTo>
                  <a:lnTo>
                    <a:pt x="24218" y="2181"/>
                  </a:lnTo>
                  <a:lnTo>
                    <a:pt x="25456" y="1766"/>
                  </a:lnTo>
                  <a:lnTo>
                    <a:pt x="26715" y="1395"/>
                  </a:lnTo>
                  <a:lnTo>
                    <a:pt x="27997" y="1068"/>
                  </a:lnTo>
                  <a:lnTo>
                    <a:pt x="29300" y="785"/>
                  </a:lnTo>
                  <a:lnTo>
                    <a:pt x="30625" y="545"/>
                  </a:lnTo>
                  <a:lnTo>
                    <a:pt x="31972" y="348"/>
                  </a:lnTo>
                  <a:lnTo>
                    <a:pt x="33340" y="196"/>
                  </a:lnTo>
                  <a:lnTo>
                    <a:pt x="34731" y="87"/>
                  </a:lnTo>
                  <a:lnTo>
                    <a:pt x="36143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712230" y="3200893"/>
              <a:ext cx="47392" cy="51845"/>
            </a:xfrm>
            <a:custGeom>
              <a:avLst/>
              <a:pathLst>
                <a:path w="47392" h="51845">
                  <a:moveTo>
                    <a:pt x="28489" y="0"/>
                  </a:moveTo>
                  <a:lnTo>
                    <a:pt x="27312" y="16"/>
                  </a:lnTo>
                  <a:lnTo>
                    <a:pt x="26161" y="67"/>
                  </a:lnTo>
                  <a:lnTo>
                    <a:pt x="25036" y="151"/>
                  </a:lnTo>
                  <a:lnTo>
                    <a:pt x="23938" y="268"/>
                  </a:lnTo>
                  <a:lnTo>
                    <a:pt x="22866" y="420"/>
                  </a:lnTo>
                  <a:lnTo>
                    <a:pt x="21821" y="605"/>
                  </a:lnTo>
                  <a:lnTo>
                    <a:pt x="20802" y="823"/>
                  </a:lnTo>
                  <a:lnTo>
                    <a:pt x="19809" y="1075"/>
                  </a:lnTo>
                  <a:lnTo>
                    <a:pt x="18842" y="1361"/>
                  </a:lnTo>
                  <a:lnTo>
                    <a:pt x="17902" y="1681"/>
                  </a:lnTo>
                  <a:lnTo>
                    <a:pt x="16987" y="2032"/>
                  </a:lnTo>
                  <a:lnTo>
                    <a:pt x="16096" y="2413"/>
                  </a:lnTo>
                  <a:lnTo>
                    <a:pt x="15228" y="2824"/>
                  </a:lnTo>
                  <a:lnTo>
                    <a:pt x="14383" y="3266"/>
                  </a:lnTo>
                  <a:lnTo>
                    <a:pt x="13563" y="3737"/>
                  </a:lnTo>
                  <a:lnTo>
                    <a:pt x="12766" y="4238"/>
                  </a:lnTo>
                  <a:lnTo>
                    <a:pt x="11992" y="4769"/>
                  </a:lnTo>
                  <a:lnTo>
                    <a:pt x="11243" y="5330"/>
                  </a:lnTo>
                  <a:lnTo>
                    <a:pt x="10517" y="5921"/>
                  </a:lnTo>
                  <a:lnTo>
                    <a:pt x="9814" y="6543"/>
                  </a:lnTo>
                  <a:lnTo>
                    <a:pt x="9144" y="7193"/>
                  </a:lnTo>
                  <a:lnTo>
                    <a:pt x="8498" y="7871"/>
                  </a:lnTo>
                  <a:lnTo>
                    <a:pt x="7876" y="8578"/>
                  </a:lnTo>
                  <a:lnTo>
                    <a:pt x="7277" y="9313"/>
                  </a:lnTo>
                  <a:lnTo>
                    <a:pt x="6702" y="10075"/>
                  </a:lnTo>
                  <a:lnTo>
                    <a:pt x="6150" y="10867"/>
                  </a:lnTo>
                  <a:lnTo>
                    <a:pt x="5622" y="11686"/>
                  </a:lnTo>
                  <a:lnTo>
                    <a:pt x="5118" y="12533"/>
                  </a:lnTo>
                  <a:lnTo>
                    <a:pt x="4637" y="13409"/>
                  </a:lnTo>
                  <a:lnTo>
                    <a:pt x="4180" y="14313"/>
                  </a:lnTo>
                  <a:lnTo>
                    <a:pt x="3745" y="15243"/>
                  </a:lnTo>
                  <a:lnTo>
                    <a:pt x="3331" y="16197"/>
                  </a:lnTo>
                  <a:lnTo>
                    <a:pt x="2938" y="17177"/>
                  </a:lnTo>
                  <a:lnTo>
                    <a:pt x="2566" y="18180"/>
                  </a:lnTo>
                  <a:lnTo>
                    <a:pt x="2215" y="19209"/>
                  </a:lnTo>
                  <a:lnTo>
                    <a:pt x="1884" y="20261"/>
                  </a:lnTo>
                  <a:lnTo>
                    <a:pt x="1575" y="21339"/>
                  </a:lnTo>
                  <a:lnTo>
                    <a:pt x="1286" y="22441"/>
                  </a:lnTo>
                  <a:lnTo>
                    <a:pt x="1019" y="23567"/>
                  </a:lnTo>
                  <a:lnTo>
                    <a:pt x="772" y="24718"/>
                  </a:lnTo>
                  <a:lnTo>
                    <a:pt x="692" y="25109"/>
                  </a:lnTo>
                  <a:lnTo>
                    <a:pt x="617" y="25501"/>
                  </a:lnTo>
                  <a:lnTo>
                    <a:pt x="547" y="25894"/>
                  </a:lnTo>
                  <a:lnTo>
                    <a:pt x="481" y="26288"/>
                  </a:lnTo>
                  <a:lnTo>
                    <a:pt x="420" y="26683"/>
                  </a:lnTo>
                  <a:lnTo>
                    <a:pt x="363" y="27079"/>
                  </a:lnTo>
                  <a:lnTo>
                    <a:pt x="311" y="27476"/>
                  </a:lnTo>
                  <a:lnTo>
                    <a:pt x="263" y="27873"/>
                  </a:lnTo>
                  <a:lnTo>
                    <a:pt x="220" y="28272"/>
                  </a:lnTo>
                  <a:lnTo>
                    <a:pt x="181" y="28671"/>
                  </a:lnTo>
                  <a:lnTo>
                    <a:pt x="147" y="29060"/>
                  </a:lnTo>
                  <a:lnTo>
                    <a:pt x="116" y="29445"/>
                  </a:lnTo>
                  <a:lnTo>
                    <a:pt x="89" y="29827"/>
                  </a:lnTo>
                  <a:lnTo>
                    <a:pt x="65" y="30205"/>
                  </a:lnTo>
                  <a:lnTo>
                    <a:pt x="45" y="30579"/>
                  </a:lnTo>
                  <a:lnTo>
                    <a:pt x="29" y="30950"/>
                  </a:lnTo>
                  <a:lnTo>
                    <a:pt x="16" y="31317"/>
                  </a:lnTo>
                  <a:lnTo>
                    <a:pt x="7" y="31681"/>
                  </a:lnTo>
                  <a:lnTo>
                    <a:pt x="1" y="32041"/>
                  </a:lnTo>
                  <a:lnTo>
                    <a:pt x="0" y="32397"/>
                  </a:lnTo>
                  <a:lnTo>
                    <a:pt x="12" y="33358"/>
                  </a:lnTo>
                  <a:lnTo>
                    <a:pt x="50" y="34295"/>
                  </a:lnTo>
                  <a:lnTo>
                    <a:pt x="114" y="35208"/>
                  </a:lnTo>
                  <a:lnTo>
                    <a:pt x="203" y="36098"/>
                  </a:lnTo>
                  <a:lnTo>
                    <a:pt x="318" y="36964"/>
                  </a:lnTo>
                  <a:lnTo>
                    <a:pt x="458" y="37806"/>
                  </a:lnTo>
                  <a:lnTo>
                    <a:pt x="623" y="38625"/>
                  </a:lnTo>
                  <a:lnTo>
                    <a:pt x="814" y="39420"/>
                  </a:lnTo>
                  <a:lnTo>
                    <a:pt x="1030" y="40192"/>
                  </a:lnTo>
                  <a:lnTo>
                    <a:pt x="1272" y="40939"/>
                  </a:lnTo>
                  <a:lnTo>
                    <a:pt x="1538" y="41655"/>
                  </a:lnTo>
                  <a:lnTo>
                    <a:pt x="1826" y="42346"/>
                  </a:lnTo>
                  <a:lnTo>
                    <a:pt x="2137" y="43014"/>
                  </a:lnTo>
                  <a:lnTo>
                    <a:pt x="2471" y="43658"/>
                  </a:lnTo>
                  <a:lnTo>
                    <a:pt x="2828" y="44279"/>
                  </a:lnTo>
                  <a:lnTo>
                    <a:pt x="3207" y="44876"/>
                  </a:lnTo>
                  <a:lnTo>
                    <a:pt x="3610" y="45450"/>
                  </a:lnTo>
                  <a:lnTo>
                    <a:pt x="4034" y="45999"/>
                  </a:lnTo>
                  <a:lnTo>
                    <a:pt x="4482" y="46526"/>
                  </a:lnTo>
                  <a:lnTo>
                    <a:pt x="4952" y="47028"/>
                  </a:lnTo>
                  <a:lnTo>
                    <a:pt x="5453" y="47498"/>
                  </a:lnTo>
                  <a:lnTo>
                    <a:pt x="5976" y="47944"/>
                  </a:lnTo>
                  <a:lnTo>
                    <a:pt x="6519" y="48367"/>
                  </a:lnTo>
                  <a:lnTo>
                    <a:pt x="7082" y="48766"/>
                  </a:lnTo>
                  <a:lnTo>
                    <a:pt x="7667" y="49141"/>
                  </a:lnTo>
                  <a:lnTo>
                    <a:pt x="8273" y="49493"/>
                  </a:lnTo>
                  <a:lnTo>
                    <a:pt x="8900" y="49821"/>
                  </a:lnTo>
                  <a:lnTo>
                    <a:pt x="9547" y="50125"/>
                  </a:lnTo>
                  <a:lnTo>
                    <a:pt x="10215" y="50406"/>
                  </a:lnTo>
                  <a:lnTo>
                    <a:pt x="10905" y="50663"/>
                  </a:lnTo>
                  <a:lnTo>
                    <a:pt x="11623" y="50888"/>
                  </a:lnTo>
                  <a:lnTo>
                    <a:pt x="12359" y="51089"/>
                  </a:lnTo>
                  <a:lnTo>
                    <a:pt x="13113" y="51266"/>
                  </a:lnTo>
                  <a:lnTo>
                    <a:pt x="13885" y="51419"/>
                  </a:lnTo>
                  <a:lnTo>
                    <a:pt x="14676" y="51549"/>
                  </a:lnTo>
                  <a:lnTo>
                    <a:pt x="15485" y="51656"/>
                  </a:lnTo>
                  <a:lnTo>
                    <a:pt x="16312" y="51738"/>
                  </a:lnTo>
                  <a:lnTo>
                    <a:pt x="17157" y="51797"/>
                  </a:lnTo>
                  <a:lnTo>
                    <a:pt x="18020" y="51833"/>
                  </a:lnTo>
                  <a:lnTo>
                    <a:pt x="18902" y="51845"/>
                  </a:lnTo>
                  <a:lnTo>
                    <a:pt x="20088" y="51828"/>
                  </a:lnTo>
                  <a:lnTo>
                    <a:pt x="21246" y="51777"/>
                  </a:lnTo>
                  <a:lnTo>
                    <a:pt x="22378" y="51693"/>
                  </a:lnTo>
                  <a:lnTo>
                    <a:pt x="23482" y="51576"/>
                  </a:lnTo>
                  <a:lnTo>
                    <a:pt x="24559" y="51424"/>
                  </a:lnTo>
                  <a:lnTo>
                    <a:pt x="25609" y="51239"/>
                  </a:lnTo>
                  <a:lnTo>
                    <a:pt x="26631" y="51021"/>
                  </a:lnTo>
                  <a:lnTo>
                    <a:pt x="27626" y="50769"/>
                  </a:lnTo>
                  <a:lnTo>
                    <a:pt x="28594" y="50483"/>
                  </a:lnTo>
                  <a:lnTo>
                    <a:pt x="29534" y="50163"/>
                  </a:lnTo>
                  <a:lnTo>
                    <a:pt x="30458" y="49804"/>
                  </a:lnTo>
                  <a:lnTo>
                    <a:pt x="31356" y="49415"/>
                  </a:lnTo>
                  <a:lnTo>
                    <a:pt x="32228" y="48997"/>
                  </a:lnTo>
                  <a:lnTo>
                    <a:pt x="33075" y="48549"/>
                  </a:lnTo>
                  <a:lnTo>
                    <a:pt x="33896" y="48073"/>
                  </a:lnTo>
                  <a:lnTo>
                    <a:pt x="34693" y="47568"/>
                  </a:lnTo>
                  <a:lnTo>
                    <a:pt x="35463" y="47034"/>
                  </a:lnTo>
                  <a:lnTo>
                    <a:pt x="36208" y="46470"/>
                  </a:lnTo>
                  <a:lnTo>
                    <a:pt x="36928" y="45878"/>
                  </a:lnTo>
                  <a:lnTo>
                    <a:pt x="37622" y="45256"/>
                  </a:lnTo>
                  <a:lnTo>
                    <a:pt x="38292" y="44598"/>
                  </a:lnTo>
                  <a:lnTo>
                    <a:pt x="38938" y="43913"/>
                  </a:lnTo>
                  <a:lnTo>
                    <a:pt x="39561" y="43202"/>
                  </a:lnTo>
                  <a:lnTo>
                    <a:pt x="40160" y="42464"/>
                  </a:lnTo>
                  <a:lnTo>
                    <a:pt x="40735" y="41701"/>
                  </a:lnTo>
                  <a:lnTo>
                    <a:pt x="41287" y="40910"/>
                  </a:lnTo>
                  <a:lnTo>
                    <a:pt x="41815" y="40094"/>
                  </a:lnTo>
                  <a:lnTo>
                    <a:pt x="42319" y="39251"/>
                  </a:lnTo>
                  <a:lnTo>
                    <a:pt x="42800" y="38382"/>
                  </a:lnTo>
                  <a:lnTo>
                    <a:pt x="43257" y="37486"/>
                  </a:lnTo>
                  <a:lnTo>
                    <a:pt x="43700" y="36557"/>
                  </a:lnTo>
                  <a:lnTo>
                    <a:pt x="44120" y="35607"/>
                  </a:lnTo>
                  <a:lnTo>
                    <a:pt x="44518" y="34634"/>
                  </a:lnTo>
                  <a:lnTo>
                    <a:pt x="44893" y="33640"/>
                  </a:lnTo>
                  <a:lnTo>
                    <a:pt x="45245" y="32624"/>
                  </a:lnTo>
                  <a:lnTo>
                    <a:pt x="45574" y="31586"/>
                  </a:lnTo>
                  <a:lnTo>
                    <a:pt x="45881" y="30527"/>
                  </a:lnTo>
                  <a:lnTo>
                    <a:pt x="46165" y="29445"/>
                  </a:lnTo>
                  <a:lnTo>
                    <a:pt x="46426" y="28342"/>
                  </a:lnTo>
                  <a:lnTo>
                    <a:pt x="46665" y="27217"/>
                  </a:lnTo>
                  <a:lnTo>
                    <a:pt x="46744" y="26834"/>
                  </a:lnTo>
                  <a:lnTo>
                    <a:pt x="46817" y="26448"/>
                  </a:lnTo>
                  <a:lnTo>
                    <a:pt x="46885" y="26060"/>
                  </a:lnTo>
                  <a:lnTo>
                    <a:pt x="46948" y="25669"/>
                  </a:lnTo>
                  <a:lnTo>
                    <a:pt x="47005" y="25275"/>
                  </a:lnTo>
                  <a:lnTo>
                    <a:pt x="47057" y="24878"/>
                  </a:lnTo>
                  <a:lnTo>
                    <a:pt x="47104" y="24478"/>
                  </a:lnTo>
                  <a:lnTo>
                    <a:pt x="47144" y="24076"/>
                  </a:lnTo>
                  <a:lnTo>
                    <a:pt x="47180" y="23672"/>
                  </a:lnTo>
                  <a:lnTo>
                    <a:pt x="47210" y="23264"/>
                  </a:lnTo>
                  <a:lnTo>
                    <a:pt x="47244" y="22858"/>
                  </a:lnTo>
                  <a:lnTo>
                    <a:pt x="47275" y="22459"/>
                  </a:lnTo>
                  <a:lnTo>
                    <a:pt x="47303" y="22066"/>
                  </a:lnTo>
                  <a:lnTo>
                    <a:pt x="47326" y="21679"/>
                  </a:lnTo>
                  <a:lnTo>
                    <a:pt x="47346" y="21299"/>
                  </a:lnTo>
                  <a:lnTo>
                    <a:pt x="47363" y="20925"/>
                  </a:lnTo>
                  <a:lnTo>
                    <a:pt x="47375" y="20557"/>
                  </a:lnTo>
                  <a:lnTo>
                    <a:pt x="47384" y="20196"/>
                  </a:lnTo>
                  <a:lnTo>
                    <a:pt x="47390" y="19841"/>
                  </a:lnTo>
                  <a:lnTo>
                    <a:pt x="47392" y="19493"/>
                  </a:lnTo>
                  <a:lnTo>
                    <a:pt x="47378" y="18532"/>
                  </a:lnTo>
                  <a:lnTo>
                    <a:pt x="47339" y="17597"/>
                  </a:lnTo>
                  <a:lnTo>
                    <a:pt x="47273" y="16686"/>
                  </a:lnTo>
                  <a:lnTo>
                    <a:pt x="47181" y="15799"/>
                  </a:lnTo>
                  <a:lnTo>
                    <a:pt x="47062" y="14937"/>
                  </a:lnTo>
                  <a:lnTo>
                    <a:pt x="46917" y="14100"/>
                  </a:lnTo>
                  <a:lnTo>
                    <a:pt x="46746" y="13287"/>
                  </a:lnTo>
                  <a:lnTo>
                    <a:pt x="46548" y="12499"/>
                  </a:lnTo>
                  <a:lnTo>
                    <a:pt x="46324" y="11735"/>
                  </a:lnTo>
                  <a:lnTo>
                    <a:pt x="46074" y="10996"/>
                  </a:lnTo>
                  <a:lnTo>
                    <a:pt x="45799" y="10272"/>
                  </a:lnTo>
                  <a:lnTo>
                    <a:pt x="45501" y="9574"/>
                  </a:lnTo>
                  <a:lnTo>
                    <a:pt x="45181" y="8902"/>
                  </a:lnTo>
                  <a:lnTo>
                    <a:pt x="44838" y="8255"/>
                  </a:lnTo>
                  <a:lnTo>
                    <a:pt x="44472" y="7633"/>
                  </a:lnTo>
                  <a:lnTo>
                    <a:pt x="44084" y="7037"/>
                  </a:lnTo>
                  <a:lnTo>
                    <a:pt x="43673" y="6466"/>
                  </a:lnTo>
                  <a:lnTo>
                    <a:pt x="43239" y="5921"/>
                  </a:lnTo>
                  <a:lnTo>
                    <a:pt x="42782" y="5401"/>
                  </a:lnTo>
                  <a:lnTo>
                    <a:pt x="42303" y="4907"/>
                  </a:lnTo>
                  <a:lnTo>
                    <a:pt x="41801" y="4428"/>
                  </a:lnTo>
                  <a:lnTo>
                    <a:pt x="41279" y="3974"/>
                  </a:lnTo>
                  <a:lnTo>
                    <a:pt x="40736" y="3545"/>
                  </a:lnTo>
                  <a:lnTo>
                    <a:pt x="40172" y="3140"/>
                  </a:lnTo>
                  <a:lnTo>
                    <a:pt x="39588" y="2760"/>
                  </a:lnTo>
                  <a:lnTo>
                    <a:pt x="38982" y="2404"/>
                  </a:lnTo>
                  <a:lnTo>
                    <a:pt x="38355" y="2073"/>
                  </a:lnTo>
                  <a:lnTo>
                    <a:pt x="37708" y="1766"/>
                  </a:lnTo>
                  <a:lnTo>
                    <a:pt x="37039" y="1484"/>
                  </a:lnTo>
                  <a:lnTo>
                    <a:pt x="36350" y="1226"/>
                  </a:lnTo>
                  <a:lnTo>
                    <a:pt x="35642" y="993"/>
                  </a:lnTo>
                  <a:lnTo>
                    <a:pt x="34916" y="785"/>
                  </a:lnTo>
                  <a:lnTo>
                    <a:pt x="34173" y="601"/>
                  </a:lnTo>
                  <a:lnTo>
                    <a:pt x="33413" y="441"/>
                  </a:lnTo>
                  <a:lnTo>
                    <a:pt x="32636" y="306"/>
                  </a:lnTo>
                  <a:lnTo>
                    <a:pt x="31841" y="196"/>
                  </a:lnTo>
                  <a:lnTo>
                    <a:pt x="31029" y="110"/>
                  </a:lnTo>
                  <a:lnTo>
                    <a:pt x="30200" y="49"/>
                  </a:lnTo>
                  <a:lnTo>
                    <a:pt x="29353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773753" y="3194850"/>
              <a:ext cx="56025" cy="64022"/>
            </a:xfrm>
            <a:custGeom>
              <a:avLst/>
              <a:pathLst>
                <a:path w="56025" h="64022">
                  <a:moveTo>
                    <a:pt x="12404" y="0"/>
                  </a:moveTo>
                  <a:lnTo>
                    <a:pt x="35578" y="0"/>
                  </a:lnTo>
                  <a:lnTo>
                    <a:pt x="36513" y="9"/>
                  </a:lnTo>
                  <a:lnTo>
                    <a:pt x="37430" y="39"/>
                  </a:lnTo>
                  <a:lnTo>
                    <a:pt x="38327" y="89"/>
                  </a:lnTo>
                  <a:lnTo>
                    <a:pt x="39206" y="159"/>
                  </a:lnTo>
                  <a:lnTo>
                    <a:pt x="40065" y="249"/>
                  </a:lnTo>
                  <a:lnTo>
                    <a:pt x="40905" y="359"/>
                  </a:lnTo>
                  <a:lnTo>
                    <a:pt x="41726" y="489"/>
                  </a:lnTo>
                  <a:lnTo>
                    <a:pt x="42528" y="639"/>
                  </a:lnTo>
                  <a:lnTo>
                    <a:pt x="43311" y="809"/>
                  </a:lnTo>
                  <a:lnTo>
                    <a:pt x="44075" y="999"/>
                  </a:lnTo>
                  <a:lnTo>
                    <a:pt x="44818" y="1208"/>
                  </a:lnTo>
                  <a:lnTo>
                    <a:pt x="45538" y="1435"/>
                  </a:lnTo>
                  <a:lnTo>
                    <a:pt x="46235" y="1681"/>
                  </a:lnTo>
                  <a:lnTo>
                    <a:pt x="46910" y="1944"/>
                  </a:lnTo>
                  <a:lnTo>
                    <a:pt x="47562" y="2226"/>
                  </a:lnTo>
                  <a:lnTo>
                    <a:pt x="48191" y="2526"/>
                  </a:lnTo>
                  <a:lnTo>
                    <a:pt x="48798" y="2844"/>
                  </a:lnTo>
                  <a:lnTo>
                    <a:pt x="49382" y="3180"/>
                  </a:lnTo>
                  <a:lnTo>
                    <a:pt x="49943" y="3535"/>
                  </a:lnTo>
                  <a:lnTo>
                    <a:pt x="50481" y="3907"/>
                  </a:lnTo>
                  <a:lnTo>
                    <a:pt x="51005" y="4288"/>
                  </a:lnTo>
                  <a:lnTo>
                    <a:pt x="51503" y="4687"/>
                  </a:lnTo>
                  <a:lnTo>
                    <a:pt x="51975" y="5103"/>
                  </a:lnTo>
                  <a:lnTo>
                    <a:pt x="52423" y="5536"/>
                  </a:lnTo>
                  <a:lnTo>
                    <a:pt x="52844" y="5986"/>
                  </a:lnTo>
                  <a:lnTo>
                    <a:pt x="53240" y="6454"/>
                  </a:lnTo>
                  <a:lnTo>
                    <a:pt x="53611" y="6938"/>
                  </a:lnTo>
                  <a:lnTo>
                    <a:pt x="53957" y="7440"/>
                  </a:lnTo>
                  <a:lnTo>
                    <a:pt x="54276" y="7960"/>
                  </a:lnTo>
                  <a:lnTo>
                    <a:pt x="54571" y="8496"/>
                  </a:lnTo>
                  <a:lnTo>
                    <a:pt x="54847" y="9049"/>
                  </a:lnTo>
                  <a:lnTo>
                    <a:pt x="55094" y="9614"/>
                  </a:lnTo>
                  <a:lnTo>
                    <a:pt x="55312" y="10194"/>
                  </a:lnTo>
                  <a:lnTo>
                    <a:pt x="55502" y="10787"/>
                  </a:lnTo>
                  <a:lnTo>
                    <a:pt x="55661" y="11393"/>
                  </a:lnTo>
                  <a:lnTo>
                    <a:pt x="55792" y="12013"/>
                  </a:lnTo>
                  <a:lnTo>
                    <a:pt x="55894" y="12647"/>
                  </a:lnTo>
                  <a:lnTo>
                    <a:pt x="55967" y="13295"/>
                  </a:lnTo>
                  <a:lnTo>
                    <a:pt x="56010" y="13956"/>
                  </a:lnTo>
                  <a:lnTo>
                    <a:pt x="56025" y="14631"/>
                  </a:lnTo>
                  <a:lnTo>
                    <a:pt x="55986" y="15930"/>
                  </a:lnTo>
                  <a:lnTo>
                    <a:pt x="55869" y="17173"/>
                  </a:lnTo>
                  <a:lnTo>
                    <a:pt x="55673" y="18362"/>
                  </a:lnTo>
                  <a:lnTo>
                    <a:pt x="55400" y="19494"/>
                  </a:lnTo>
                  <a:lnTo>
                    <a:pt x="55048" y="20572"/>
                  </a:lnTo>
                  <a:lnTo>
                    <a:pt x="54618" y="21594"/>
                  </a:lnTo>
                  <a:lnTo>
                    <a:pt x="54110" y="22560"/>
                  </a:lnTo>
                  <a:lnTo>
                    <a:pt x="53524" y="23471"/>
                  </a:lnTo>
                  <a:lnTo>
                    <a:pt x="52860" y="24327"/>
                  </a:lnTo>
                  <a:lnTo>
                    <a:pt x="52117" y="25127"/>
                  </a:lnTo>
                  <a:lnTo>
                    <a:pt x="51299" y="25865"/>
                  </a:lnTo>
                  <a:lnTo>
                    <a:pt x="50407" y="26554"/>
                  </a:lnTo>
                  <a:lnTo>
                    <a:pt x="49441" y="27192"/>
                  </a:lnTo>
                  <a:lnTo>
                    <a:pt x="48402" y="27780"/>
                  </a:lnTo>
                  <a:lnTo>
                    <a:pt x="47289" y="28319"/>
                  </a:lnTo>
                  <a:lnTo>
                    <a:pt x="46103" y="28807"/>
                  </a:lnTo>
                  <a:lnTo>
                    <a:pt x="44843" y="29246"/>
                  </a:lnTo>
                  <a:lnTo>
                    <a:pt x="43509" y="29634"/>
                  </a:lnTo>
                  <a:lnTo>
                    <a:pt x="42102" y="29973"/>
                  </a:lnTo>
                  <a:lnTo>
                    <a:pt x="40621" y="30261"/>
                  </a:lnTo>
                  <a:lnTo>
                    <a:pt x="41259" y="30378"/>
                  </a:lnTo>
                  <a:lnTo>
                    <a:pt x="41881" y="30509"/>
                  </a:lnTo>
                  <a:lnTo>
                    <a:pt x="42488" y="30654"/>
                  </a:lnTo>
                  <a:lnTo>
                    <a:pt x="43079" y="30814"/>
                  </a:lnTo>
                  <a:lnTo>
                    <a:pt x="43654" y="30988"/>
                  </a:lnTo>
                  <a:lnTo>
                    <a:pt x="44215" y="31177"/>
                  </a:lnTo>
                  <a:lnTo>
                    <a:pt x="44759" y="31381"/>
                  </a:lnTo>
                  <a:lnTo>
                    <a:pt x="45289" y="31599"/>
                  </a:lnTo>
                  <a:lnTo>
                    <a:pt x="45803" y="31832"/>
                  </a:lnTo>
                  <a:lnTo>
                    <a:pt x="46301" y="32079"/>
                  </a:lnTo>
                  <a:lnTo>
                    <a:pt x="46792" y="32330"/>
                  </a:lnTo>
                  <a:lnTo>
                    <a:pt x="47266" y="32593"/>
                  </a:lnTo>
                  <a:lnTo>
                    <a:pt x="47723" y="32868"/>
                  </a:lnTo>
                  <a:lnTo>
                    <a:pt x="48162" y="33155"/>
                  </a:lnTo>
                  <a:lnTo>
                    <a:pt x="48584" y="33453"/>
                  </a:lnTo>
                  <a:lnTo>
                    <a:pt x="48989" y="33764"/>
                  </a:lnTo>
                  <a:lnTo>
                    <a:pt x="49377" y="34086"/>
                  </a:lnTo>
                  <a:lnTo>
                    <a:pt x="49747" y="34420"/>
                  </a:lnTo>
                  <a:lnTo>
                    <a:pt x="50100" y="34766"/>
                  </a:lnTo>
                  <a:lnTo>
                    <a:pt x="50436" y="35123"/>
                  </a:lnTo>
                  <a:lnTo>
                    <a:pt x="50764" y="35491"/>
                  </a:lnTo>
                  <a:lnTo>
                    <a:pt x="51074" y="35869"/>
                  </a:lnTo>
                  <a:lnTo>
                    <a:pt x="51367" y="36255"/>
                  </a:lnTo>
                  <a:lnTo>
                    <a:pt x="51643" y="36650"/>
                  </a:lnTo>
                  <a:lnTo>
                    <a:pt x="51901" y="37054"/>
                  </a:lnTo>
                  <a:lnTo>
                    <a:pt x="52143" y="37468"/>
                  </a:lnTo>
                  <a:lnTo>
                    <a:pt x="52367" y="37891"/>
                  </a:lnTo>
                  <a:lnTo>
                    <a:pt x="52573" y="38322"/>
                  </a:lnTo>
                  <a:lnTo>
                    <a:pt x="52763" y="38763"/>
                  </a:lnTo>
                  <a:lnTo>
                    <a:pt x="52935" y="39213"/>
                  </a:lnTo>
                  <a:lnTo>
                    <a:pt x="53099" y="39670"/>
                  </a:lnTo>
                  <a:lnTo>
                    <a:pt x="53246" y="40134"/>
                  </a:lnTo>
                  <a:lnTo>
                    <a:pt x="53375" y="40605"/>
                  </a:lnTo>
                  <a:lnTo>
                    <a:pt x="53488" y="41081"/>
                  </a:lnTo>
                  <a:lnTo>
                    <a:pt x="53583" y="41564"/>
                  </a:lnTo>
                  <a:lnTo>
                    <a:pt x="53660" y="42054"/>
                  </a:lnTo>
                  <a:lnTo>
                    <a:pt x="53721" y="42549"/>
                  </a:lnTo>
                  <a:lnTo>
                    <a:pt x="53764" y="43051"/>
                  </a:lnTo>
                  <a:lnTo>
                    <a:pt x="53790" y="43560"/>
                  </a:lnTo>
                  <a:lnTo>
                    <a:pt x="53798" y="44075"/>
                  </a:lnTo>
                  <a:lnTo>
                    <a:pt x="53788" y="44821"/>
                  </a:lnTo>
                  <a:lnTo>
                    <a:pt x="53757" y="45551"/>
                  </a:lnTo>
                  <a:lnTo>
                    <a:pt x="53704" y="46264"/>
                  </a:lnTo>
                  <a:lnTo>
                    <a:pt x="53631" y="46961"/>
                  </a:lnTo>
                  <a:lnTo>
                    <a:pt x="53537" y="47642"/>
                  </a:lnTo>
                  <a:lnTo>
                    <a:pt x="53422" y="48306"/>
                  </a:lnTo>
                  <a:lnTo>
                    <a:pt x="53286" y="48954"/>
                  </a:lnTo>
                  <a:lnTo>
                    <a:pt x="53130" y="49585"/>
                  </a:lnTo>
                  <a:lnTo>
                    <a:pt x="52952" y="50201"/>
                  </a:lnTo>
                  <a:lnTo>
                    <a:pt x="52753" y="50800"/>
                  </a:lnTo>
                  <a:lnTo>
                    <a:pt x="52536" y="51383"/>
                  </a:lnTo>
                  <a:lnTo>
                    <a:pt x="52303" y="51952"/>
                  </a:lnTo>
                  <a:lnTo>
                    <a:pt x="52053" y="52506"/>
                  </a:lnTo>
                  <a:lnTo>
                    <a:pt x="51786" y="53046"/>
                  </a:lnTo>
                  <a:lnTo>
                    <a:pt x="51504" y="53571"/>
                  </a:lnTo>
                  <a:lnTo>
                    <a:pt x="51205" y="54082"/>
                  </a:lnTo>
                  <a:lnTo>
                    <a:pt x="50890" y="54578"/>
                  </a:lnTo>
                  <a:lnTo>
                    <a:pt x="50558" y="55060"/>
                  </a:lnTo>
                  <a:lnTo>
                    <a:pt x="50210" y="55527"/>
                  </a:lnTo>
                  <a:lnTo>
                    <a:pt x="49845" y="55980"/>
                  </a:lnTo>
                  <a:lnTo>
                    <a:pt x="49466" y="56418"/>
                  </a:lnTo>
                  <a:lnTo>
                    <a:pt x="49073" y="56843"/>
                  </a:lnTo>
                  <a:lnTo>
                    <a:pt x="48666" y="57254"/>
                  </a:lnTo>
                  <a:lnTo>
                    <a:pt x="48246" y="57652"/>
                  </a:lnTo>
                  <a:lnTo>
                    <a:pt x="47812" y="58036"/>
                  </a:lnTo>
                  <a:lnTo>
                    <a:pt x="47364" y="58406"/>
                  </a:lnTo>
                  <a:lnTo>
                    <a:pt x="46903" y="58763"/>
                  </a:lnTo>
                  <a:lnTo>
                    <a:pt x="46428" y="59106"/>
                  </a:lnTo>
                  <a:lnTo>
                    <a:pt x="45940" y="59435"/>
                  </a:lnTo>
                  <a:lnTo>
                    <a:pt x="45438" y="59751"/>
                  </a:lnTo>
                  <a:lnTo>
                    <a:pt x="44933" y="60045"/>
                  </a:lnTo>
                  <a:lnTo>
                    <a:pt x="44418" y="60329"/>
                  </a:lnTo>
                  <a:lnTo>
                    <a:pt x="43893" y="60601"/>
                  </a:lnTo>
                  <a:lnTo>
                    <a:pt x="43359" y="60863"/>
                  </a:lnTo>
                  <a:lnTo>
                    <a:pt x="42814" y="61114"/>
                  </a:lnTo>
                  <a:lnTo>
                    <a:pt x="42259" y="61354"/>
                  </a:lnTo>
                  <a:lnTo>
                    <a:pt x="41694" y="61583"/>
                  </a:lnTo>
                  <a:lnTo>
                    <a:pt x="41119" y="61801"/>
                  </a:lnTo>
                  <a:lnTo>
                    <a:pt x="40535" y="62008"/>
                  </a:lnTo>
                  <a:lnTo>
                    <a:pt x="39940" y="62205"/>
                  </a:lnTo>
                  <a:lnTo>
                    <a:pt x="39345" y="62390"/>
                  </a:lnTo>
                  <a:lnTo>
                    <a:pt x="38744" y="62566"/>
                  </a:lnTo>
                  <a:lnTo>
                    <a:pt x="38135" y="62732"/>
                  </a:lnTo>
                  <a:lnTo>
                    <a:pt x="37519" y="62888"/>
                  </a:lnTo>
                  <a:lnTo>
                    <a:pt x="36895" y="63034"/>
                  </a:lnTo>
                  <a:lnTo>
                    <a:pt x="36265" y="63170"/>
                  </a:lnTo>
                  <a:lnTo>
                    <a:pt x="35627" y="63296"/>
                  </a:lnTo>
                  <a:lnTo>
                    <a:pt x="34982" y="63411"/>
                  </a:lnTo>
                  <a:lnTo>
                    <a:pt x="34329" y="63517"/>
                  </a:lnTo>
                  <a:lnTo>
                    <a:pt x="33669" y="63613"/>
                  </a:lnTo>
                  <a:lnTo>
                    <a:pt x="33014" y="63691"/>
                  </a:lnTo>
                  <a:lnTo>
                    <a:pt x="32357" y="63760"/>
                  </a:lnTo>
                  <a:lnTo>
                    <a:pt x="31698" y="63822"/>
                  </a:lnTo>
                  <a:lnTo>
                    <a:pt x="31038" y="63875"/>
                  </a:lnTo>
                  <a:lnTo>
                    <a:pt x="30375" y="63920"/>
                  </a:lnTo>
                  <a:lnTo>
                    <a:pt x="29711" y="63957"/>
                  </a:lnTo>
                  <a:lnTo>
                    <a:pt x="29045" y="63985"/>
                  </a:lnTo>
                  <a:lnTo>
                    <a:pt x="28377" y="64006"/>
                  </a:lnTo>
                  <a:lnTo>
                    <a:pt x="27707" y="64018"/>
                  </a:lnTo>
                  <a:lnTo>
                    <a:pt x="27035" y="64022"/>
                  </a:lnTo>
                  <a:lnTo>
                    <a:pt x="0" y="640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789566" y="3201802"/>
              <a:ext cx="31170" cy="20265"/>
            </a:xfrm>
            <a:custGeom>
              <a:avLst/>
              <a:pathLst>
                <a:path w="31170" h="20265">
                  <a:moveTo>
                    <a:pt x="0" y="20265"/>
                  </a:moveTo>
                  <a:lnTo>
                    <a:pt x="15040" y="20265"/>
                  </a:lnTo>
                  <a:lnTo>
                    <a:pt x="16642" y="20235"/>
                  </a:lnTo>
                  <a:lnTo>
                    <a:pt x="18158" y="20147"/>
                  </a:lnTo>
                  <a:lnTo>
                    <a:pt x="19590" y="19999"/>
                  </a:lnTo>
                  <a:lnTo>
                    <a:pt x="20936" y="19792"/>
                  </a:lnTo>
                  <a:lnTo>
                    <a:pt x="22196" y="19527"/>
                  </a:lnTo>
                  <a:lnTo>
                    <a:pt x="23371" y="19202"/>
                  </a:lnTo>
                  <a:lnTo>
                    <a:pt x="24461" y="18818"/>
                  </a:lnTo>
                  <a:lnTo>
                    <a:pt x="25465" y="18375"/>
                  </a:lnTo>
                  <a:lnTo>
                    <a:pt x="26384" y="17873"/>
                  </a:lnTo>
                  <a:lnTo>
                    <a:pt x="27217" y="17312"/>
                  </a:lnTo>
                  <a:lnTo>
                    <a:pt x="27968" y="16692"/>
                  </a:lnTo>
                  <a:lnTo>
                    <a:pt x="28640" y="16016"/>
                  </a:lnTo>
                  <a:lnTo>
                    <a:pt x="29233" y="15282"/>
                  </a:lnTo>
                  <a:lnTo>
                    <a:pt x="29747" y="14491"/>
                  </a:lnTo>
                  <a:lnTo>
                    <a:pt x="30182" y="13642"/>
                  </a:lnTo>
                  <a:lnTo>
                    <a:pt x="30538" y="12737"/>
                  </a:lnTo>
                  <a:lnTo>
                    <a:pt x="30814" y="11774"/>
                  </a:lnTo>
                  <a:lnTo>
                    <a:pt x="31012" y="10754"/>
                  </a:lnTo>
                  <a:lnTo>
                    <a:pt x="31131" y="9676"/>
                  </a:lnTo>
                  <a:lnTo>
                    <a:pt x="31170" y="8542"/>
                  </a:lnTo>
                  <a:lnTo>
                    <a:pt x="31139" y="7701"/>
                  </a:lnTo>
                  <a:lnTo>
                    <a:pt x="31045" y="6904"/>
                  </a:lnTo>
                  <a:lnTo>
                    <a:pt x="30888" y="6152"/>
                  </a:lnTo>
                  <a:lnTo>
                    <a:pt x="30669" y="5445"/>
                  </a:lnTo>
                  <a:lnTo>
                    <a:pt x="30386" y="4782"/>
                  </a:lnTo>
                  <a:lnTo>
                    <a:pt x="30042" y="4163"/>
                  </a:lnTo>
                  <a:lnTo>
                    <a:pt x="29634" y="3590"/>
                  </a:lnTo>
                  <a:lnTo>
                    <a:pt x="29164" y="3060"/>
                  </a:lnTo>
                  <a:lnTo>
                    <a:pt x="28631" y="2575"/>
                  </a:lnTo>
                  <a:lnTo>
                    <a:pt x="28035" y="2135"/>
                  </a:lnTo>
                  <a:lnTo>
                    <a:pt x="27388" y="1729"/>
                  </a:lnTo>
                  <a:lnTo>
                    <a:pt x="26685" y="1366"/>
                  </a:lnTo>
                  <a:lnTo>
                    <a:pt x="25923" y="1046"/>
                  </a:lnTo>
                  <a:lnTo>
                    <a:pt x="25105" y="768"/>
                  </a:lnTo>
                  <a:lnTo>
                    <a:pt x="24229" y="533"/>
                  </a:lnTo>
                  <a:lnTo>
                    <a:pt x="23297" y="341"/>
                  </a:lnTo>
                  <a:lnTo>
                    <a:pt x="22307" y="192"/>
                  </a:lnTo>
                  <a:lnTo>
                    <a:pt x="21259" y="85"/>
                  </a:lnTo>
                  <a:lnTo>
                    <a:pt x="20155" y="21"/>
                  </a:lnTo>
                  <a:lnTo>
                    <a:pt x="18993" y="0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783750" y="3228838"/>
              <a:ext cx="35123" cy="23082"/>
            </a:xfrm>
            <a:custGeom>
              <a:avLst/>
              <a:pathLst>
                <a:path w="35123" h="23082">
                  <a:moveTo>
                    <a:pt x="0" y="23082"/>
                  </a:moveTo>
                  <a:lnTo>
                    <a:pt x="16721" y="23082"/>
                  </a:lnTo>
                  <a:lnTo>
                    <a:pt x="17427" y="23077"/>
                  </a:lnTo>
                  <a:lnTo>
                    <a:pt x="18129" y="23060"/>
                  </a:lnTo>
                  <a:lnTo>
                    <a:pt x="18827" y="23033"/>
                  </a:lnTo>
                  <a:lnTo>
                    <a:pt x="19520" y="22995"/>
                  </a:lnTo>
                  <a:lnTo>
                    <a:pt x="20208" y="22946"/>
                  </a:lnTo>
                  <a:lnTo>
                    <a:pt x="20892" y="22886"/>
                  </a:lnTo>
                  <a:lnTo>
                    <a:pt x="21571" y="22815"/>
                  </a:lnTo>
                  <a:lnTo>
                    <a:pt x="22246" y="22733"/>
                  </a:lnTo>
                  <a:lnTo>
                    <a:pt x="22916" y="22641"/>
                  </a:lnTo>
                  <a:lnTo>
                    <a:pt x="23582" y="22537"/>
                  </a:lnTo>
                  <a:lnTo>
                    <a:pt x="24246" y="22419"/>
                  </a:lnTo>
                  <a:lnTo>
                    <a:pt x="24894" y="22282"/>
                  </a:lnTo>
                  <a:lnTo>
                    <a:pt x="25526" y="22128"/>
                  </a:lnTo>
                  <a:lnTo>
                    <a:pt x="26141" y="21955"/>
                  </a:lnTo>
                  <a:lnTo>
                    <a:pt x="26740" y="21764"/>
                  </a:lnTo>
                  <a:lnTo>
                    <a:pt x="27322" y="21555"/>
                  </a:lnTo>
                  <a:lnTo>
                    <a:pt x="27889" y="21328"/>
                  </a:lnTo>
                  <a:lnTo>
                    <a:pt x="28438" y="21083"/>
                  </a:lnTo>
                  <a:lnTo>
                    <a:pt x="28972" y="20819"/>
                  </a:lnTo>
                  <a:lnTo>
                    <a:pt x="29489" y="20538"/>
                  </a:lnTo>
                  <a:lnTo>
                    <a:pt x="29988" y="20236"/>
                  </a:lnTo>
                  <a:lnTo>
                    <a:pt x="30467" y="19912"/>
                  </a:lnTo>
                  <a:lnTo>
                    <a:pt x="30926" y="19567"/>
                  </a:lnTo>
                  <a:lnTo>
                    <a:pt x="31365" y="19200"/>
                  </a:lnTo>
                  <a:lnTo>
                    <a:pt x="31784" y="18811"/>
                  </a:lnTo>
                  <a:lnTo>
                    <a:pt x="32183" y="18400"/>
                  </a:lnTo>
                  <a:lnTo>
                    <a:pt x="32562" y="17968"/>
                  </a:lnTo>
                  <a:lnTo>
                    <a:pt x="32920" y="17513"/>
                  </a:lnTo>
                  <a:lnTo>
                    <a:pt x="33259" y="17037"/>
                  </a:lnTo>
                  <a:lnTo>
                    <a:pt x="33578" y="16539"/>
                  </a:lnTo>
                  <a:lnTo>
                    <a:pt x="33872" y="16015"/>
                  </a:lnTo>
                  <a:lnTo>
                    <a:pt x="34135" y="15461"/>
                  </a:lnTo>
                  <a:lnTo>
                    <a:pt x="34366" y="14877"/>
                  </a:lnTo>
                  <a:lnTo>
                    <a:pt x="34567" y="14263"/>
                  </a:lnTo>
                  <a:lnTo>
                    <a:pt x="34737" y="13620"/>
                  </a:lnTo>
                  <a:lnTo>
                    <a:pt x="34876" y="12946"/>
                  </a:lnTo>
                  <a:lnTo>
                    <a:pt x="34984" y="12242"/>
                  </a:lnTo>
                  <a:lnTo>
                    <a:pt x="35062" y="11508"/>
                  </a:lnTo>
                  <a:lnTo>
                    <a:pt x="35108" y="10744"/>
                  </a:lnTo>
                  <a:lnTo>
                    <a:pt x="35123" y="9950"/>
                  </a:lnTo>
                  <a:lnTo>
                    <a:pt x="35087" y="9001"/>
                  </a:lnTo>
                  <a:lnTo>
                    <a:pt x="34978" y="8098"/>
                  </a:lnTo>
                  <a:lnTo>
                    <a:pt x="34796" y="7242"/>
                  </a:lnTo>
                  <a:lnTo>
                    <a:pt x="34542" y="6432"/>
                  </a:lnTo>
                  <a:lnTo>
                    <a:pt x="34215" y="5668"/>
                  </a:lnTo>
                  <a:lnTo>
                    <a:pt x="33815" y="4950"/>
                  </a:lnTo>
                  <a:lnTo>
                    <a:pt x="33342" y="4279"/>
                  </a:lnTo>
                  <a:lnTo>
                    <a:pt x="32797" y="3655"/>
                  </a:lnTo>
                  <a:lnTo>
                    <a:pt x="32179" y="3076"/>
                  </a:lnTo>
                  <a:lnTo>
                    <a:pt x="31488" y="2544"/>
                  </a:lnTo>
                  <a:lnTo>
                    <a:pt x="30739" y="2061"/>
                  </a:lnTo>
                  <a:lnTo>
                    <a:pt x="29925" y="1628"/>
                  </a:lnTo>
                  <a:lnTo>
                    <a:pt x="29048" y="1246"/>
                  </a:lnTo>
                  <a:lnTo>
                    <a:pt x="28108" y="916"/>
                  </a:lnTo>
                  <a:lnTo>
                    <a:pt x="27103" y="636"/>
                  </a:lnTo>
                  <a:lnTo>
                    <a:pt x="26036" y="407"/>
                  </a:lnTo>
                  <a:lnTo>
                    <a:pt x="24904" y="229"/>
                  </a:lnTo>
                  <a:lnTo>
                    <a:pt x="23709" y="101"/>
                  </a:lnTo>
                  <a:lnTo>
                    <a:pt x="22451" y="25"/>
                  </a:lnTo>
                  <a:lnTo>
                    <a:pt x="21128" y="0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828370" y="3194850"/>
              <a:ext cx="61659" cy="64022"/>
            </a:xfrm>
            <a:custGeom>
              <a:avLst/>
              <a:pathLst>
                <a:path w="61659" h="64022">
                  <a:moveTo>
                    <a:pt x="52799" y="64022"/>
                  </a:moveTo>
                  <a:lnTo>
                    <a:pt x="49391" y="45302"/>
                  </a:lnTo>
                  <a:lnTo>
                    <a:pt x="20356" y="45302"/>
                  </a:lnTo>
                  <a:lnTo>
                    <a:pt x="9451" y="64022"/>
                  </a:lnTo>
                  <a:lnTo>
                    <a:pt x="0" y="64022"/>
                  </a:lnTo>
                  <a:lnTo>
                    <a:pt x="38531" y="0"/>
                  </a:lnTo>
                  <a:lnTo>
                    <a:pt x="48391" y="0"/>
                  </a:lnTo>
                  <a:lnTo>
                    <a:pt x="61659" y="640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852543" y="3201906"/>
              <a:ext cx="23945" cy="31476"/>
            </a:xfrm>
            <a:custGeom>
              <a:avLst/>
              <a:pathLst>
                <a:path w="23945" h="31476">
                  <a:moveTo>
                    <a:pt x="19992" y="9983"/>
                  </a:moveTo>
                  <a:lnTo>
                    <a:pt x="19920" y="9612"/>
                  </a:lnTo>
                  <a:lnTo>
                    <a:pt x="19847" y="9242"/>
                  </a:lnTo>
                  <a:lnTo>
                    <a:pt x="19774" y="8874"/>
                  </a:lnTo>
                  <a:lnTo>
                    <a:pt x="19702" y="8507"/>
                  </a:lnTo>
                  <a:lnTo>
                    <a:pt x="19629" y="8143"/>
                  </a:lnTo>
                  <a:lnTo>
                    <a:pt x="19556" y="7780"/>
                  </a:lnTo>
                  <a:lnTo>
                    <a:pt x="19483" y="7420"/>
                  </a:lnTo>
                  <a:lnTo>
                    <a:pt x="19411" y="7061"/>
                  </a:lnTo>
                  <a:lnTo>
                    <a:pt x="19338" y="6703"/>
                  </a:lnTo>
                  <a:lnTo>
                    <a:pt x="19265" y="6348"/>
                  </a:lnTo>
                  <a:lnTo>
                    <a:pt x="19203" y="5997"/>
                  </a:lnTo>
                  <a:lnTo>
                    <a:pt x="19142" y="5652"/>
                  </a:lnTo>
                  <a:lnTo>
                    <a:pt x="19083" y="5314"/>
                  </a:lnTo>
                  <a:lnTo>
                    <a:pt x="19025" y="4981"/>
                  </a:lnTo>
                  <a:lnTo>
                    <a:pt x="18970" y="4656"/>
                  </a:lnTo>
                  <a:lnTo>
                    <a:pt x="18916" y="4336"/>
                  </a:lnTo>
                  <a:lnTo>
                    <a:pt x="18865" y="4023"/>
                  </a:lnTo>
                  <a:lnTo>
                    <a:pt x="18815" y="3716"/>
                  </a:lnTo>
                  <a:lnTo>
                    <a:pt x="18766" y="3416"/>
                  </a:lnTo>
                  <a:lnTo>
                    <a:pt x="18720" y="3122"/>
                  </a:lnTo>
                  <a:lnTo>
                    <a:pt x="18675" y="2828"/>
                  </a:lnTo>
                  <a:lnTo>
                    <a:pt x="18631" y="2544"/>
                  </a:lnTo>
                  <a:lnTo>
                    <a:pt x="18588" y="2271"/>
                  </a:lnTo>
                  <a:lnTo>
                    <a:pt x="18546" y="2010"/>
                  </a:lnTo>
                  <a:lnTo>
                    <a:pt x="18504" y="1759"/>
                  </a:lnTo>
                  <a:lnTo>
                    <a:pt x="18464" y="1519"/>
                  </a:lnTo>
                  <a:lnTo>
                    <a:pt x="18424" y="1290"/>
                  </a:lnTo>
                  <a:lnTo>
                    <a:pt x="18386" y="1072"/>
                  </a:lnTo>
                  <a:lnTo>
                    <a:pt x="18348" y="865"/>
                  </a:lnTo>
                  <a:lnTo>
                    <a:pt x="18311" y="668"/>
                  </a:lnTo>
                  <a:lnTo>
                    <a:pt x="18285" y="477"/>
                  </a:lnTo>
                  <a:lnTo>
                    <a:pt x="18260" y="301"/>
                  </a:lnTo>
                  <a:lnTo>
                    <a:pt x="18238" y="142"/>
                  </a:lnTo>
                  <a:lnTo>
                    <a:pt x="17857" y="0"/>
                  </a:lnTo>
                  <a:lnTo>
                    <a:pt x="17780" y="142"/>
                  </a:lnTo>
                  <a:lnTo>
                    <a:pt x="17693" y="301"/>
                  </a:lnTo>
                  <a:lnTo>
                    <a:pt x="17598" y="477"/>
                  </a:lnTo>
                  <a:lnTo>
                    <a:pt x="17493" y="668"/>
                  </a:lnTo>
                  <a:lnTo>
                    <a:pt x="17390" y="873"/>
                  </a:lnTo>
                  <a:lnTo>
                    <a:pt x="17281" y="1088"/>
                  </a:lnTo>
                  <a:lnTo>
                    <a:pt x="17165" y="1313"/>
                  </a:lnTo>
                  <a:lnTo>
                    <a:pt x="17043" y="1548"/>
                  </a:lnTo>
                  <a:lnTo>
                    <a:pt x="16914" y="1793"/>
                  </a:lnTo>
                  <a:lnTo>
                    <a:pt x="16779" y="2048"/>
                  </a:lnTo>
                  <a:lnTo>
                    <a:pt x="16638" y="2313"/>
                  </a:lnTo>
                  <a:lnTo>
                    <a:pt x="16490" y="2588"/>
                  </a:lnTo>
                  <a:lnTo>
                    <a:pt x="16336" y="2873"/>
                  </a:lnTo>
                  <a:lnTo>
                    <a:pt x="16176" y="3167"/>
                  </a:lnTo>
                  <a:lnTo>
                    <a:pt x="16010" y="3462"/>
                  </a:lnTo>
                  <a:lnTo>
                    <a:pt x="15841" y="3764"/>
                  </a:lnTo>
                  <a:lnTo>
                    <a:pt x="15668" y="4073"/>
                  </a:lnTo>
                  <a:lnTo>
                    <a:pt x="15492" y="4389"/>
                  </a:lnTo>
                  <a:lnTo>
                    <a:pt x="15312" y="4712"/>
                  </a:lnTo>
                  <a:lnTo>
                    <a:pt x="15129" y="5043"/>
                  </a:lnTo>
                  <a:lnTo>
                    <a:pt x="14941" y="5381"/>
                  </a:lnTo>
                  <a:lnTo>
                    <a:pt x="14751" y="5727"/>
                  </a:lnTo>
                  <a:lnTo>
                    <a:pt x="14556" y="6079"/>
                  </a:lnTo>
                  <a:lnTo>
                    <a:pt x="14358" y="6439"/>
                  </a:lnTo>
                  <a:lnTo>
                    <a:pt x="14157" y="6794"/>
                  </a:lnTo>
                  <a:lnTo>
                    <a:pt x="13955" y="7150"/>
                  </a:lnTo>
                  <a:lnTo>
                    <a:pt x="13750" y="7506"/>
                  </a:lnTo>
                  <a:lnTo>
                    <a:pt x="13544" y="7864"/>
                  </a:lnTo>
                  <a:lnTo>
                    <a:pt x="13336" y="8222"/>
                  </a:lnTo>
                  <a:lnTo>
                    <a:pt x="13126" y="8582"/>
                  </a:lnTo>
                  <a:lnTo>
                    <a:pt x="12914" y="8942"/>
                  </a:lnTo>
                  <a:lnTo>
                    <a:pt x="12700" y="9303"/>
                  </a:lnTo>
                  <a:lnTo>
                    <a:pt x="12485" y="9666"/>
                  </a:lnTo>
                  <a:lnTo>
                    <a:pt x="12268" y="10029"/>
                  </a:lnTo>
                  <a:lnTo>
                    <a:pt x="0" y="31476"/>
                  </a:lnTo>
                  <a:lnTo>
                    <a:pt x="23945" y="314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900163" y="3193896"/>
              <a:ext cx="62568" cy="65885"/>
            </a:xfrm>
            <a:custGeom>
              <a:avLst/>
              <a:pathLst>
                <a:path w="62568" h="65885">
                  <a:moveTo>
                    <a:pt x="56570" y="49664"/>
                  </a:moveTo>
                  <a:lnTo>
                    <a:pt x="56119" y="50323"/>
                  </a:lnTo>
                  <a:lnTo>
                    <a:pt x="55658" y="50976"/>
                  </a:lnTo>
                  <a:lnTo>
                    <a:pt x="55185" y="51621"/>
                  </a:lnTo>
                  <a:lnTo>
                    <a:pt x="54702" y="52259"/>
                  </a:lnTo>
                  <a:lnTo>
                    <a:pt x="54207" y="52890"/>
                  </a:lnTo>
                  <a:lnTo>
                    <a:pt x="53702" y="53513"/>
                  </a:lnTo>
                  <a:lnTo>
                    <a:pt x="53186" y="54129"/>
                  </a:lnTo>
                  <a:lnTo>
                    <a:pt x="52659" y="54738"/>
                  </a:lnTo>
                  <a:lnTo>
                    <a:pt x="52121" y="55340"/>
                  </a:lnTo>
                  <a:lnTo>
                    <a:pt x="51572" y="55934"/>
                  </a:lnTo>
                  <a:lnTo>
                    <a:pt x="51009" y="56518"/>
                  </a:lnTo>
                  <a:lnTo>
                    <a:pt x="50431" y="57086"/>
                  </a:lnTo>
                  <a:lnTo>
                    <a:pt x="49835" y="57641"/>
                  </a:lnTo>
                  <a:lnTo>
                    <a:pt x="49224" y="58181"/>
                  </a:lnTo>
                  <a:lnTo>
                    <a:pt x="48596" y="58706"/>
                  </a:lnTo>
                  <a:lnTo>
                    <a:pt x="47951" y="59217"/>
                  </a:lnTo>
                  <a:lnTo>
                    <a:pt x="47291" y="59713"/>
                  </a:lnTo>
                  <a:lnTo>
                    <a:pt x="46614" y="60194"/>
                  </a:lnTo>
                  <a:lnTo>
                    <a:pt x="45920" y="60661"/>
                  </a:lnTo>
                  <a:lnTo>
                    <a:pt x="45211" y="61114"/>
                  </a:lnTo>
                  <a:lnTo>
                    <a:pt x="44491" y="61542"/>
                  </a:lnTo>
                  <a:lnTo>
                    <a:pt x="43751" y="61952"/>
                  </a:lnTo>
                  <a:lnTo>
                    <a:pt x="42990" y="62345"/>
                  </a:lnTo>
                  <a:lnTo>
                    <a:pt x="42208" y="62721"/>
                  </a:lnTo>
                  <a:lnTo>
                    <a:pt x="41405" y="63079"/>
                  </a:lnTo>
                  <a:lnTo>
                    <a:pt x="40581" y="63420"/>
                  </a:lnTo>
                  <a:lnTo>
                    <a:pt x="39737" y="63744"/>
                  </a:lnTo>
                  <a:lnTo>
                    <a:pt x="38871" y="64051"/>
                  </a:lnTo>
                  <a:lnTo>
                    <a:pt x="37985" y="64341"/>
                  </a:lnTo>
                  <a:lnTo>
                    <a:pt x="37077" y="64613"/>
                  </a:lnTo>
                  <a:lnTo>
                    <a:pt x="36155" y="64855"/>
                  </a:lnTo>
                  <a:lnTo>
                    <a:pt x="35207" y="65071"/>
                  </a:lnTo>
                  <a:lnTo>
                    <a:pt x="34232" y="65262"/>
                  </a:lnTo>
                  <a:lnTo>
                    <a:pt x="33231" y="65427"/>
                  </a:lnTo>
                  <a:lnTo>
                    <a:pt x="32204" y="65567"/>
                  </a:lnTo>
                  <a:lnTo>
                    <a:pt x="31150" y="65682"/>
                  </a:lnTo>
                  <a:lnTo>
                    <a:pt x="30070" y="65771"/>
                  </a:lnTo>
                  <a:lnTo>
                    <a:pt x="28964" y="65834"/>
                  </a:lnTo>
                  <a:lnTo>
                    <a:pt x="27831" y="65872"/>
                  </a:lnTo>
                  <a:lnTo>
                    <a:pt x="26672" y="65885"/>
                  </a:lnTo>
                  <a:lnTo>
                    <a:pt x="25344" y="65864"/>
                  </a:lnTo>
                  <a:lnTo>
                    <a:pt x="24049" y="65801"/>
                  </a:lnTo>
                  <a:lnTo>
                    <a:pt x="22788" y="65697"/>
                  </a:lnTo>
                  <a:lnTo>
                    <a:pt x="21561" y="65551"/>
                  </a:lnTo>
                  <a:lnTo>
                    <a:pt x="20367" y="65363"/>
                  </a:lnTo>
                  <a:lnTo>
                    <a:pt x="19207" y="65133"/>
                  </a:lnTo>
                  <a:lnTo>
                    <a:pt x="18081" y="64861"/>
                  </a:lnTo>
                  <a:lnTo>
                    <a:pt x="16988" y="64547"/>
                  </a:lnTo>
                  <a:lnTo>
                    <a:pt x="15929" y="64192"/>
                  </a:lnTo>
                  <a:lnTo>
                    <a:pt x="14903" y="63795"/>
                  </a:lnTo>
                  <a:lnTo>
                    <a:pt x="13920" y="63362"/>
                  </a:lnTo>
                  <a:lnTo>
                    <a:pt x="12971" y="62899"/>
                  </a:lnTo>
                  <a:lnTo>
                    <a:pt x="12056" y="62406"/>
                  </a:lnTo>
                  <a:lnTo>
                    <a:pt x="11174" y="61883"/>
                  </a:lnTo>
                  <a:lnTo>
                    <a:pt x="10325" y="61330"/>
                  </a:lnTo>
                  <a:lnTo>
                    <a:pt x="9511" y="60747"/>
                  </a:lnTo>
                  <a:lnTo>
                    <a:pt x="8730" y="60134"/>
                  </a:lnTo>
                  <a:lnTo>
                    <a:pt x="7982" y="59491"/>
                  </a:lnTo>
                  <a:lnTo>
                    <a:pt x="7268" y="58818"/>
                  </a:lnTo>
                  <a:lnTo>
                    <a:pt x="6588" y="58115"/>
                  </a:lnTo>
                  <a:lnTo>
                    <a:pt x="5941" y="57376"/>
                  </a:lnTo>
                  <a:lnTo>
                    <a:pt x="5329" y="56612"/>
                  </a:lnTo>
                  <a:lnTo>
                    <a:pt x="4749" y="55824"/>
                  </a:lnTo>
                  <a:lnTo>
                    <a:pt x="4203" y="55011"/>
                  </a:lnTo>
                  <a:lnTo>
                    <a:pt x="3691" y="54173"/>
                  </a:lnTo>
                  <a:lnTo>
                    <a:pt x="3213" y="53311"/>
                  </a:lnTo>
                  <a:lnTo>
                    <a:pt x="2768" y="52425"/>
                  </a:lnTo>
                  <a:lnTo>
                    <a:pt x="2357" y="51514"/>
                  </a:lnTo>
                  <a:lnTo>
                    <a:pt x="1979" y="50578"/>
                  </a:lnTo>
                  <a:lnTo>
                    <a:pt x="1635" y="49618"/>
                  </a:lnTo>
                  <a:lnTo>
                    <a:pt x="1324" y="48630"/>
                  </a:lnTo>
                  <a:lnTo>
                    <a:pt x="1046" y="47628"/>
                  </a:lnTo>
                  <a:lnTo>
                    <a:pt x="801" y="46612"/>
                  </a:lnTo>
                  <a:lnTo>
                    <a:pt x="588" y="45583"/>
                  </a:lnTo>
                  <a:lnTo>
                    <a:pt x="408" y="44540"/>
                  </a:lnTo>
                  <a:lnTo>
                    <a:pt x="261" y="43484"/>
                  </a:lnTo>
                  <a:lnTo>
                    <a:pt x="147" y="42414"/>
                  </a:lnTo>
                  <a:lnTo>
                    <a:pt x="65" y="41330"/>
                  </a:lnTo>
                  <a:lnTo>
                    <a:pt x="16" y="40233"/>
                  </a:lnTo>
                  <a:lnTo>
                    <a:pt x="0" y="39122"/>
                  </a:lnTo>
                  <a:lnTo>
                    <a:pt x="12" y="38000"/>
                  </a:lnTo>
                  <a:lnTo>
                    <a:pt x="49" y="36890"/>
                  </a:lnTo>
                  <a:lnTo>
                    <a:pt x="110" y="35790"/>
                  </a:lnTo>
                  <a:lnTo>
                    <a:pt x="196" y="34702"/>
                  </a:lnTo>
                  <a:lnTo>
                    <a:pt x="306" y="33624"/>
                  </a:lnTo>
                  <a:lnTo>
                    <a:pt x="441" y="32557"/>
                  </a:lnTo>
                  <a:lnTo>
                    <a:pt x="601" y="31501"/>
                  </a:lnTo>
                  <a:lnTo>
                    <a:pt x="785" y="30456"/>
                  </a:lnTo>
                  <a:lnTo>
                    <a:pt x="993" y="29422"/>
                  </a:lnTo>
                  <a:lnTo>
                    <a:pt x="1226" y="28398"/>
                  </a:lnTo>
                  <a:lnTo>
                    <a:pt x="1482" y="27388"/>
                  </a:lnTo>
                  <a:lnTo>
                    <a:pt x="1759" y="26394"/>
                  </a:lnTo>
                  <a:lnTo>
                    <a:pt x="2056" y="25415"/>
                  </a:lnTo>
                  <a:lnTo>
                    <a:pt x="2375" y="24451"/>
                  </a:lnTo>
                  <a:lnTo>
                    <a:pt x="2714" y="23502"/>
                  </a:lnTo>
                  <a:lnTo>
                    <a:pt x="3075" y="22570"/>
                  </a:lnTo>
                  <a:lnTo>
                    <a:pt x="3456" y="21652"/>
                  </a:lnTo>
                  <a:lnTo>
                    <a:pt x="3858" y="20750"/>
                  </a:lnTo>
                  <a:lnTo>
                    <a:pt x="4281" y="19864"/>
                  </a:lnTo>
                  <a:lnTo>
                    <a:pt x="4725" y="18993"/>
                  </a:lnTo>
                  <a:lnTo>
                    <a:pt x="5189" y="18129"/>
                  </a:lnTo>
                  <a:lnTo>
                    <a:pt x="5674" y="17282"/>
                  </a:lnTo>
                  <a:lnTo>
                    <a:pt x="6178" y="16453"/>
                  </a:lnTo>
                  <a:lnTo>
                    <a:pt x="6703" y="15641"/>
                  </a:lnTo>
                  <a:lnTo>
                    <a:pt x="7247" y="14846"/>
                  </a:lnTo>
                  <a:lnTo>
                    <a:pt x="7811" y="14069"/>
                  </a:lnTo>
                  <a:lnTo>
                    <a:pt x="8396" y="13309"/>
                  </a:lnTo>
                  <a:lnTo>
                    <a:pt x="9000" y="12566"/>
                  </a:lnTo>
                  <a:lnTo>
                    <a:pt x="9624" y="11840"/>
                  </a:lnTo>
                  <a:lnTo>
                    <a:pt x="10269" y="11132"/>
                  </a:lnTo>
                  <a:lnTo>
                    <a:pt x="10931" y="10434"/>
                  </a:lnTo>
                  <a:lnTo>
                    <a:pt x="11610" y="9758"/>
                  </a:lnTo>
                  <a:lnTo>
                    <a:pt x="12305" y="9104"/>
                  </a:lnTo>
                  <a:lnTo>
                    <a:pt x="13017" y="8471"/>
                  </a:lnTo>
                  <a:lnTo>
                    <a:pt x="13745" y="7860"/>
                  </a:lnTo>
                  <a:lnTo>
                    <a:pt x="14489" y="7271"/>
                  </a:lnTo>
                  <a:lnTo>
                    <a:pt x="15250" y="6704"/>
                  </a:lnTo>
                  <a:lnTo>
                    <a:pt x="16027" y="6159"/>
                  </a:lnTo>
                  <a:lnTo>
                    <a:pt x="16820" y="5636"/>
                  </a:lnTo>
                  <a:lnTo>
                    <a:pt x="17630" y="5134"/>
                  </a:lnTo>
                  <a:lnTo>
                    <a:pt x="18464" y="4655"/>
                  </a:lnTo>
                  <a:lnTo>
                    <a:pt x="19313" y="4198"/>
                  </a:lnTo>
                  <a:lnTo>
                    <a:pt x="20176" y="3764"/>
                  </a:lnTo>
                  <a:lnTo>
                    <a:pt x="21054" y="3353"/>
                  </a:lnTo>
                  <a:lnTo>
                    <a:pt x="21946" y="2964"/>
                  </a:lnTo>
                  <a:lnTo>
                    <a:pt x="22853" y="2599"/>
                  </a:lnTo>
                  <a:lnTo>
                    <a:pt x="23775" y="2256"/>
                  </a:lnTo>
                  <a:lnTo>
                    <a:pt x="24711" y="1935"/>
                  </a:lnTo>
                  <a:lnTo>
                    <a:pt x="25661" y="1638"/>
                  </a:lnTo>
                  <a:lnTo>
                    <a:pt x="26626" y="1363"/>
                  </a:lnTo>
                  <a:lnTo>
                    <a:pt x="27605" y="1104"/>
                  </a:lnTo>
                  <a:lnTo>
                    <a:pt x="28595" y="872"/>
                  </a:lnTo>
                  <a:lnTo>
                    <a:pt x="29597" y="667"/>
                  </a:lnTo>
                  <a:lnTo>
                    <a:pt x="30610" y="490"/>
                  </a:lnTo>
                  <a:lnTo>
                    <a:pt x="31636" y="340"/>
                  </a:lnTo>
                  <a:lnTo>
                    <a:pt x="32673" y="218"/>
                  </a:lnTo>
                  <a:lnTo>
                    <a:pt x="33722" y="122"/>
                  </a:lnTo>
                  <a:lnTo>
                    <a:pt x="34783" y="54"/>
                  </a:lnTo>
                  <a:lnTo>
                    <a:pt x="35856" y="13"/>
                  </a:lnTo>
                  <a:lnTo>
                    <a:pt x="36941" y="0"/>
                  </a:lnTo>
                  <a:lnTo>
                    <a:pt x="38099" y="13"/>
                  </a:lnTo>
                  <a:lnTo>
                    <a:pt x="39227" y="54"/>
                  </a:lnTo>
                  <a:lnTo>
                    <a:pt x="40327" y="122"/>
                  </a:lnTo>
                  <a:lnTo>
                    <a:pt x="41397" y="218"/>
                  </a:lnTo>
                  <a:lnTo>
                    <a:pt x="42439" y="340"/>
                  </a:lnTo>
                  <a:lnTo>
                    <a:pt x="43451" y="490"/>
                  </a:lnTo>
                  <a:lnTo>
                    <a:pt x="44435" y="667"/>
                  </a:lnTo>
                  <a:lnTo>
                    <a:pt x="45389" y="872"/>
                  </a:lnTo>
                  <a:lnTo>
                    <a:pt x="46314" y="1104"/>
                  </a:lnTo>
                  <a:lnTo>
                    <a:pt x="47210" y="1363"/>
                  </a:lnTo>
                  <a:lnTo>
                    <a:pt x="48079" y="1635"/>
                  </a:lnTo>
                  <a:lnTo>
                    <a:pt x="48922" y="1924"/>
                  </a:lnTo>
                  <a:lnTo>
                    <a:pt x="49740" y="2231"/>
                  </a:lnTo>
                  <a:lnTo>
                    <a:pt x="50532" y="2555"/>
                  </a:lnTo>
                  <a:lnTo>
                    <a:pt x="51299" y="2896"/>
                  </a:lnTo>
                  <a:lnTo>
                    <a:pt x="52041" y="3255"/>
                  </a:lnTo>
                  <a:lnTo>
                    <a:pt x="52757" y="3630"/>
                  </a:lnTo>
                  <a:lnTo>
                    <a:pt x="53448" y="4024"/>
                  </a:lnTo>
                  <a:lnTo>
                    <a:pt x="54113" y="4434"/>
                  </a:lnTo>
                  <a:lnTo>
                    <a:pt x="54753" y="4861"/>
                  </a:lnTo>
                  <a:lnTo>
                    <a:pt x="55367" y="5304"/>
                  </a:lnTo>
                  <a:lnTo>
                    <a:pt x="55958" y="5759"/>
                  </a:lnTo>
                  <a:lnTo>
                    <a:pt x="56523" y="6227"/>
                  </a:lnTo>
                  <a:lnTo>
                    <a:pt x="57065" y="6708"/>
                  </a:lnTo>
                  <a:lnTo>
                    <a:pt x="57581" y="7201"/>
                  </a:lnTo>
                  <a:lnTo>
                    <a:pt x="58073" y="7708"/>
                  </a:lnTo>
                  <a:lnTo>
                    <a:pt x="58541" y="8227"/>
                  </a:lnTo>
                  <a:lnTo>
                    <a:pt x="58984" y="8758"/>
                  </a:lnTo>
                  <a:lnTo>
                    <a:pt x="59402" y="9303"/>
                  </a:lnTo>
                  <a:lnTo>
                    <a:pt x="59796" y="9860"/>
                  </a:lnTo>
                  <a:lnTo>
                    <a:pt x="60168" y="10425"/>
                  </a:lnTo>
                  <a:lnTo>
                    <a:pt x="60518" y="10994"/>
                  </a:lnTo>
                  <a:lnTo>
                    <a:pt x="60847" y="11566"/>
                  </a:lnTo>
                  <a:lnTo>
                    <a:pt x="61156" y="12142"/>
                  </a:lnTo>
                  <a:lnTo>
                    <a:pt x="61443" y="12722"/>
                  </a:lnTo>
                  <a:lnTo>
                    <a:pt x="61710" y="13306"/>
                  </a:lnTo>
                  <a:lnTo>
                    <a:pt x="61956" y="13893"/>
                  </a:lnTo>
                  <a:lnTo>
                    <a:pt x="62181" y="14483"/>
                  </a:lnTo>
                  <a:lnTo>
                    <a:pt x="62385" y="15078"/>
                  </a:lnTo>
                  <a:lnTo>
                    <a:pt x="62568" y="15676"/>
                  </a:lnTo>
                  <a:lnTo>
                    <a:pt x="54389" y="18175"/>
                  </a:lnTo>
                  <a:lnTo>
                    <a:pt x="54246" y="17750"/>
                  </a:lnTo>
                  <a:lnTo>
                    <a:pt x="54087" y="17328"/>
                  </a:lnTo>
                  <a:lnTo>
                    <a:pt x="53915" y="16910"/>
                  </a:lnTo>
                  <a:lnTo>
                    <a:pt x="53728" y="16495"/>
                  </a:lnTo>
                  <a:lnTo>
                    <a:pt x="53526" y="16085"/>
                  </a:lnTo>
                  <a:lnTo>
                    <a:pt x="53310" y="15678"/>
                  </a:lnTo>
                  <a:lnTo>
                    <a:pt x="53079" y="15274"/>
                  </a:lnTo>
                  <a:lnTo>
                    <a:pt x="52833" y="14874"/>
                  </a:lnTo>
                  <a:lnTo>
                    <a:pt x="52573" y="14478"/>
                  </a:lnTo>
                  <a:lnTo>
                    <a:pt x="52299" y="14085"/>
                  </a:lnTo>
                  <a:lnTo>
                    <a:pt x="52009" y="13690"/>
                  </a:lnTo>
                  <a:lnTo>
                    <a:pt x="51703" y="13304"/>
                  </a:lnTo>
                  <a:lnTo>
                    <a:pt x="51380" y="12927"/>
                  </a:lnTo>
                  <a:lnTo>
                    <a:pt x="51041" y="12559"/>
                  </a:lnTo>
                  <a:lnTo>
                    <a:pt x="50686" y="12200"/>
                  </a:lnTo>
                  <a:lnTo>
                    <a:pt x="50314" y="11850"/>
                  </a:lnTo>
                  <a:lnTo>
                    <a:pt x="49926" y="11509"/>
                  </a:lnTo>
                  <a:lnTo>
                    <a:pt x="49522" y="11177"/>
                  </a:lnTo>
                  <a:lnTo>
                    <a:pt x="49101" y="10855"/>
                  </a:lnTo>
                  <a:lnTo>
                    <a:pt x="48664" y="10541"/>
                  </a:lnTo>
                  <a:lnTo>
                    <a:pt x="48219" y="10230"/>
                  </a:lnTo>
                  <a:lnTo>
                    <a:pt x="47757" y="9932"/>
                  </a:lnTo>
                  <a:lnTo>
                    <a:pt x="47278" y="9648"/>
                  </a:lnTo>
                  <a:lnTo>
                    <a:pt x="46781" y="9378"/>
                  </a:lnTo>
                  <a:lnTo>
                    <a:pt x="46267" y="9121"/>
                  </a:lnTo>
                  <a:lnTo>
                    <a:pt x="45736" y="8878"/>
                  </a:lnTo>
                  <a:lnTo>
                    <a:pt x="45187" y="8649"/>
                  </a:lnTo>
                  <a:lnTo>
                    <a:pt x="44622" y="8433"/>
                  </a:lnTo>
                  <a:lnTo>
                    <a:pt x="44039" y="8231"/>
                  </a:lnTo>
                  <a:lnTo>
                    <a:pt x="43439" y="8042"/>
                  </a:lnTo>
                  <a:lnTo>
                    <a:pt x="42829" y="7861"/>
                  </a:lnTo>
                  <a:lnTo>
                    <a:pt x="42201" y="7699"/>
                  </a:lnTo>
                  <a:lnTo>
                    <a:pt x="41553" y="7555"/>
                  </a:lnTo>
                  <a:lnTo>
                    <a:pt x="40887" y="7431"/>
                  </a:lnTo>
                  <a:lnTo>
                    <a:pt x="40201" y="7326"/>
                  </a:lnTo>
                  <a:lnTo>
                    <a:pt x="39496" y="7241"/>
                  </a:lnTo>
                  <a:lnTo>
                    <a:pt x="38772" y="7174"/>
                  </a:lnTo>
                  <a:lnTo>
                    <a:pt x="38030" y="7126"/>
                  </a:lnTo>
                  <a:lnTo>
                    <a:pt x="37268" y="7097"/>
                  </a:lnTo>
                  <a:lnTo>
                    <a:pt x="36486" y="7088"/>
                  </a:lnTo>
                  <a:lnTo>
                    <a:pt x="35174" y="7112"/>
                  </a:lnTo>
                  <a:lnTo>
                    <a:pt x="33891" y="7186"/>
                  </a:lnTo>
                  <a:lnTo>
                    <a:pt x="32637" y="7309"/>
                  </a:lnTo>
                  <a:lnTo>
                    <a:pt x="31412" y="7480"/>
                  </a:lnTo>
                  <a:lnTo>
                    <a:pt x="30216" y="7701"/>
                  </a:lnTo>
                  <a:lnTo>
                    <a:pt x="29049" y="7971"/>
                  </a:lnTo>
                  <a:lnTo>
                    <a:pt x="27911" y="8290"/>
                  </a:lnTo>
                  <a:lnTo>
                    <a:pt x="26803" y="8658"/>
                  </a:lnTo>
                  <a:lnTo>
                    <a:pt x="25723" y="9075"/>
                  </a:lnTo>
                  <a:lnTo>
                    <a:pt x="24673" y="9542"/>
                  </a:lnTo>
                  <a:lnTo>
                    <a:pt x="23652" y="10042"/>
                  </a:lnTo>
                  <a:lnTo>
                    <a:pt x="22664" y="10581"/>
                  </a:lnTo>
                  <a:lnTo>
                    <a:pt x="21708" y="11158"/>
                  </a:lnTo>
                  <a:lnTo>
                    <a:pt x="20783" y="11773"/>
                  </a:lnTo>
                  <a:lnTo>
                    <a:pt x="19890" y="12427"/>
                  </a:lnTo>
                  <a:lnTo>
                    <a:pt x="19029" y="13118"/>
                  </a:lnTo>
                  <a:lnTo>
                    <a:pt x="18200" y="13848"/>
                  </a:lnTo>
                  <a:lnTo>
                    <a:pt x="17402" y="14616"/>
                  </a:lnTo>
                  <a:lnTo>
                    <a:pt x="16637" y="15422"/>
                  </a:lnTo>
                  <a:lnTo>
                    <a:pt x="15903" y="16266"/>
                  </a:lnTo>
                  <a:lnTo>
                    <a:pt x="15202" y="17137"/>
                  </a:lnTo>
                  <a:lnTo>
                    <a:pt x="14536" y="18040"/>
                  </a:lnTo>
                  <a:lnTo>
                    <a:pt x="13905" y="18976"/>
                  </a:lnTo>
                  <a:lnTo>
                    <a:pt x="13307" y="19945"/>
                  </a:lnTo>
                  <a:lnTo>
                    <a:pt x="12745" y="20947"/>
                  </a:lnTo>
                  <a:lnTo>
                    <a:pt x="12217" y="21981"/>
                  </a:lnTo>
                  <a:lnTo>
                    <a:pt x="11723" y="23048"/>
                  </a:lnTo>
                  <a:lnTo>
                    <a:pt x="11265" y="24147"/>
                  </a:lnTo>
                  <a:lnTo>
                    <a:pt x="10840" y="25280"/>
                  </a:lnTo>
                  <a:lnTo>
                    <a:pt x="10450" y="26445"/>
                  </a:lnTo>
                  <a:lnTo>
                    <a:pt x="10096" y="27628"/>
                  </a:lnTo>
                  <a:lnTo>
                    <a:pt x="9780" y="28833"/>
                  </a:lnTo>
                  <a:lnTo>
                    <a:pt x="9500" y="30060"/>
                  </a:lnTo>
                  <a:lnTo>
                    <a:pt x="9258" y="31308"/>
                  </a:lnTo>
                  <a:lnTo>
                    <a:pt x="9053" y="32579"/>
                  </a:lnTo>
                  <a:lnTo>
                    <a:pt x="8885" y="33871"/>
                  </a:lnTo>
                  <a:lnTo>
                    <a:pt x="8755" y="35185"/>
                  </a:lnTo>
                  <a:lnTo>
                    <a:pt x="8662" y="36521"/>
                  </a:lnTo>
                  <a:lnTo>
                    <a:pt x="8606" y="37879"/>
                  </a:lnTo>
                  <a:lnTo>
                    <a:pt x="8587" y="39258"/>
                  </a:lnTo>
                  <a:lnTo>
                    <a:pt x="8599" y="40106"/>
                  </a:lnTo>
                  <a:lnTo>
                    <a:pt x="8635" y="40939"/>
                  </a:lnTo>
                  <a:lnTo>
                    <a:pt x="8694" y="41760"/>
                  </a:lnTo>
                  <a:lnTo>
                    <a:pt x="8776" y="42566"/>
                  </a:lnTo>
                  <a:lnTo>
                    <a:pt x="8883" y="43359"/>
                  </a:lnTo>
                  <a:lnTo>
                    <a:pt x="9013" y="44138"/>
                  </a:lnTo>
                  <a:lnTo>
                    <a:pt x="9166" y="44904"/>
                  </a:lnTo>
                  <a:lnTo>
                    <a:pt x="9343" y="45656"/>
                  </a:lnTo>
                  <a:lnTo>
                    <a:pt x="9544" y="46394"/>
                  </a:lnTo>
                  <a:lnTo>
                    <a:pt x="9769" y="47119"/>
                  </a:lnTo>
                  <a:lnTo>
                    <a:pt x="10016" y="47827"/>
                  </a:lnTo>
                  <a:lnTo>
                    <a:pt x="10287" y="48517"/>
                  </a:lnTo>
                  <a:lnTo>
                    <a:pt x="10580" y="49187"/>
                  </a:lnTo>
                  <a:lnTo>
                    <a:pt x="10896" y="49838"/>
                  </a:lnTo>
                  <a:lnTo>
                    <a:pt x="11234" y="50470"/>
                  </a:lnTo>
                  <a:lnTo>
                    <a:pt x="11595" y="51083"/>
                  </a:lnTo>
                  <a:lnTo>
                    <a:pt x="11979" y="51677"/>
                  </a:lnTo>
                  <a:lnTo>
                    <a:pt x="12386" y="52252"/>
                  </a:lnTo>
                  <a:lnTo>
                    <a:pt x="12815" y="52807"/>
                  </a:lnTo>
                  <a:lnTo>
                    <a:pt x="13267" y="53344"/>
                  </a:lnTo>
                  <a:lnTo>
                    <a:pt x="13751" y="53851"/>
                  </a:lnTo>
                  <a:lnTo>
                    <a:pt x="14258" y="54335"/>
                  </a:lnTo>
                  <a:lnTo>
                    <a:pt x="14787" y="54796"/>
                  </a:lnTo>
                  <a:lnTo>
                    <a:pt x="15339" y="55234"/>
                  </a:lnTo>
                  <a:lnTo>
                    <a:pt x="15914" y="55650"/>
                  </a:lnTo>
                  <a:lnTo>
                    <a:pt x="16512" y="56043"/>
                  </a:lnTo>
                  <a:lnTo>
                    <a:pt x="17132" y="56413"/>
                  </a:lnTo>
                  <a:lnTo>
                    <a:pt x="17775" y="56761"/>
                  </a:lnTo>
                  <a:lnTo>
                    <a:pt x="18441" y="57086"/>
                  </a:lnTo>
                  <a:lnTo>
                    <a:pt x="19129" y="57388"/>
                  </a:lnTo>
                  <a:lnTo>
                    <a:pt x="19840" y="57664"/>
                  </a:lnTo>
                  <a:lnTo>
                    <a:pt x="20574" y="57912"/>
                  </a:lnTo>
                  <a:lnTo>
                    <a:pt x="21331" y="58130"/>
                  </a:lnTo>
                  <a:lnTo>
                    <a:pt x="22110" y="58319"/>
                  </a:lnTo>
                  <a:lnTo>
                    <a:pt x="22912" y="58479"/>
                  </a:lnTo>
                  <a:lnTo>
                    <a:pt x="23736" y="58609"/>
                  </a:lnTo>
                  <a:lnTo>
                    <a:pt x="24584" y="58711"/>
                  </a:lnTo>
                  <a:lnTo>
                    <a:pt x="25454" y="58784"/>
                  </a:lnTo>
                  <a:lnTo>
                    <a:pt x="26347" y="58828"/>
                  </a:lnTo>
                  <a:lnTo>
                    <a:pt x="27262" y="58842"/>
                  </a:lnTo>
                  <a:lnTo>
                    <a:pt x="28074" y="58831"/>
                  </a:lnTo>
                  <a:lnTo>
                    <a:pt x="28871" y="58799"/>
                  </a:lnTo>
                  <a:lnTo>
                    <a:pt x="29655" y="58744"/>
                  </a:lnTo>
                  <a:lnTo>
                    <a:pt x="30425" y="58668"/>
                  </a:lnTo>
                  <a:lnTo>
                    <a:pt x="31182" y="58569"/>
                  </a:lnTo>
                  <a:lnTo>
                    <a:pt x="31924" y="58450"/>
                  </a:lnTo>
                  <a:lnTo>
                    <a:pt x="32654" y="58308"/>
                  </a:lnTo>
                  <a:lnTo>
                    <a:pt x="33369" y="58144"/>
                  </a:lnTo>
                  <a:lnTo>
                    <a:pt x="34071" y="57959"/>
                  </a:lnTo>
                  <a:lnTo>
                    <a:pt x="34760" y="57752"/>
                  </a:lnTo>
                  <a:lnTo>
                    <a:pt x="35435" y="57518"/>
                  </a:lnTo>
                  <a:lnTo>
                    <a:pt x="36099" y="57270"/>
                  </a:lnTo>
                  <a:lnTo>
                    <a:pt x="36751" y="57009"/>
                  </a:lnTo>
                  <a:lnTo>
                    <a:pt x="37392" y="56734"/>
                  </a:lnTo>
                  <a:lnTo>
                    <a:pt x="38020" y="56445"/>
                  </a:lnTo>
                  <a:lnTo>
                    <a:pt x="38637" y="56143"/>
                  </a:lnTo>
                  <a:lnTo>
                    <a:pt x="39241" y="55827"/>
                  </a:lnTo>
                  <a:lnTo>
                    <a:pt x="39834" y="55498"/>
                  </a:lnTo>
                  <a:lnTo>
                    <a:pt x="40416" y="55155"/>
                  </a:lnTo>
                  <a:lnTo>
                    <a:pt x="40985" y="54798"/>
                  </a:lnTo>
                  <a:lnTo>
                    <a:pt x="41551" y="54421"/>
                  </a:lnTo>
                  <a:lnTo>
                    <a:pt x="42104" y="54033"/>
                  </a:lnTo>
                  <a:lnTo>
                    <a:pt x="42645" y="53635"/>
                  </a:lnTo>
                  <a:lnTo>
                    <a:pt x="43173" y="53228"/>
                  </a:lnTo>
                  <a:lnTo>
                    <a:pt x="43688" y="52810"/>
                  </a:lnTo>
                  <a:lnTo>
                    <a:pt x="44191" y="52383"/>
                  </a:lnTo>
                  <a:lnTo>
                    <a:pt x="44681" y="51945"/>
                  </a:lnTo>
                  <a:lnTo>
                    <a:pt x="45158" y="51497"/>
                  </a:lnTo>
                  <a:lnTo>
                    <a:pt x="45622" y="51040"/>
                  </a:lnTo>
                  <a:lnTo>
                    <a:pt x="46074" y="50572"/>
                  </a:lnTo>
                  <a:lnTo>
                    <a:pt x="46523" y="50089"/>
                  </a:lnTo>
                  <a:lnTo>
                    <a:pt x="46961" y="49604"/>
                  </a:lnTo>
                  <a:lnTo>
                    <a:pt x="47388" y="49115"/>
                  </a:lnTo>
                  <a:lnTo>
                    <a:pt x="47804" y="48624"/>
                  </a:lnTo>
                  <a:lnTo>
                    <a:pt x="48210" y="48130"/>
                  </a:lnTo>
                  <a:lnTo>
                    <a:pt x="48604" y="47633"/>
                  </a:lnTo>
                  <a:lnTo>
                    <a:pt x="48987" y="47134"/>
                  </a:lnTo>
                  <a:lnTo>
                    <a:pt x="49360" y="46632"/>
                  </a:lnTo>
                  <a:lnTo>
                    <a:pt x="49722" y="46127"/>
                  </a:lnTo>
                  <a:lnTo>
                    <a:pt x="50073" y="45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970592" y="3194850"/>
              <a:ext cx="53980" cy="64022"/>
            </a:xfrm>
            <a:custGeom>
              <a:avLst/>
              <a:pathLst>
                <a:path w="53980" h="64022">
                  <a:moveTo>
                    <a:pt x="30625" y="7088"/>
                  </a:moveTo>
                  <a:lnTo>
                    <a:pt x="19538" y="64022"/>
                  </a:lnTo>
                  <a:lnTo>
                    <a:pt x="10905" y="64022"/>
                  </a:lnTo>
                  <a:lnTo>
                    <a:pt x="21992" y="7088"/>
                  </a:lnTo>
                  <a:lnTo>
                    <a:pt x="0" y="7088"/>
                  </a:lnTo>
                  <a:lnTo>
                    <a:pt x="1363" y="0"/>
                  </a:lnTo>
                  <a:lnTo>
                    <a:pt x="53980" y="0"/>
                  </a:lnTo>
                  <a:lnTo>
                    <a:pt x="52617" y="70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021937" y="3194850"/>
              <a:ext cx="60069" cy="64022"/>
            </a:xfrm>
            <a:custGeom>
              <a:avLst/>
              <a:pathLst>
                <a:path w="60069" h="64022">
                  <a:moveTo>
                    <a:pt x="0" y="64022"/>
                  </a:moveTo>
                  <a:lnTo>
                    <a:pt x="12404" y="0"/>
                  </a:lnTo>
                  <a:lnTo>
                    <a:pt x="60069" y="0"/>
                  </a:lnTo>
                  <a:lnTo>
                    <a:pt x="58706" y="7088"/>
                  </a:lnTo>
                  <a:lnTo>
                    <a:pt x="19720" y="7088"/>
                  </a:lnTo>
                  <a:lnTo>
                    <a:pt x="15721" y="27626"/>
                  </a:lnTo>
                  <a:lnTo>
                    <a:pt x="51981" y="27626"/>
                  </a:lnTo>
                  <a:lnTo>
                    <a:pt x="50618" y="34624"/>
                  </a:lnTo>
                  <a:lnTo>
                    <a:pt x="14358" y="34624"/>
                  </a:lnTo>
                  <a:lnTo>
                    <a:pt x="10041" y="56934"/>
                  </a:lnTo>
                  <a:lnTo>
                    <a:pt x="50890" y="56934"/>
                  </a:lnTo>
                  <a:lnTo>
                    <a:pt x="49527" y="640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084006" y="3194850"/>
              <a:ext cx="61478" cy="64022"/>
            </a:xfrm>
            <a:custGeom>
              <a:avLst/>
              <a:pathLst>
                <a:path w="61478" h="64022">
                  <a:moveTo>
                    <a:pt x="44893" y="64022"/>
                  </a:moveTo>
                  <a:lnTo>
                    <a:pt x="33851" y="37441"/>
                  </a:lnTo>
                  <a:lnTo>
                    <a:pt x="13813" y="37441"/>
                  </a:lnTo>
                  <a:lnTo>
                    <a:pt x="8678" y="64022"/>
                  </a:lnTo>
                  <a:lnTo>
                    <a:pt x="0" y="64022"/>
                  </a:lnTo>
                  <a:lnTo>
                    <a:pt x="12404" y="0"/>
                  </a:lnTo>
                  <a:lnTo>
                    <a:pt x="40212" y="0"/>
                  </a:lnTo>
                  <a:lnTo>
                    <a:pt x="41149" y="11"/>
                  </a:lnTo>
                  <a:lnTo>
                    <a:pt x="42070" y="47"/>
                  </a:lnTo>
                  <a:lnTo>
                    <a:pt x="42974" y="106"/>
                  </a:lnTo>
                  <a:lnTo>
                    <a:pt x="43862" y="189"/>
                  </a:lnTo>
                  <a:lnTo>
                    <a:pt x="44734" y="295"/>
                  </a:lnTo>
                  <a:lnTo>
                    <a:pt x="45589" y="425"/>
                  </a:lnTo>
                  <a:lnTo>
                    <a:pt x="46427" y="578"/>
                  </a:lnTo>
                  <a:lnTo>
                    <a:pt x="47250" y="756"/>
                  </a:lnTo>
                  <a:lnTo>
                    <a:pt x="48056" y="956"/>
                  </a:lnTo>
                  <a:lnTo>
                    <a:pt x="48846" y="1181"/>
                  </a:lnTo>
                  <a:lnTo>
                    <a:pt x="49616" y="1419"/>
                  </a:lnTo>
                  <a:lnTo>
                    <a:pt x="50363" y="1677"/>
                  </a:lnTo>
                  <a:lnTo>
                    <a:pt x="51088" y="1957"/>
                  </a:lnTo>
                  <a:lnTo>
                    <a:pt x="51790" y="2257"/>
                  </a:lnTo>
                  <a:lnTo>
                    <a:pt x="52469" y="2578"/>
                  </a:lnTo>
                  <a:lnTo>
                    <a:pt x="53126" y="2920"/>
                  </a:lnTo>
                  <a:lnTo>
                    <a:pt x="53760" y="3283"/>
                  </a:lnTo>
                  <a:lnTo>
                    <a:pt x="54371" y="3667"/>
                  </a:lnTo>
                  <a:lnTo>
                    <a:pt x="54959" y="4072"/>
                  </a:lnTo>
                  <a:lnTo>
                    <a:pt x="55525" y="4498"/>
                  </a:lnTo>
                  <a:lnTo>
                    <a:pt x="56076" y="4944"/>
                  </a:lnTo>
                  <a:lnTo>
                    <a:pt x="56601" y="5408"/>
                  </a:lnTo>
                  <a:lnTo>
                    <a:pt x="57101" y="5892"/>
                  </a:lnTo>
                  <a:lnTo>
                    <a:pt x="57575" y="6395"/>
                  </a:lnTo>
                  <a:lnTo>
                    <a:pt x="58024" y="6917"/>
                  </a:lnTo>
                  <a:lnTo>
                    <a:pt x="58448" y="7459"/>
                  </a:lnTo>
                  <a:lnTo>
                    <a:pt x="58846" y="8019"/>
                  </a:lnTo>
                  <a:lnTo>
                    <a:pt x="59218" y="8598"/>
                  </a:lnTo>
                  <a:lnTo>
                    <a:pt x="59566" y="9197"/>
                  </a:lnTo>
                  <a:lnTo>
                    <a:pt x="59887" y="9814"/>
                  </a:lnTo>
                  <a:lnTo>
                    <a:pt x="60189" y="10440"/>
                  </a:lnTo>
                  <a:lnTo>
                    <a:pt x="60460" y="11083"/>
                  </a:lnTo>
                  <a:lnTo>
                    <a:pt x="60698" y="11742"/>
                  </a:lnTo>
                  <a:lnTo>
                    <a:pt x="60905" y="12417"/>
                  </a:lnTo>
                  <a:lnTo>
                    <a:pt x="61080" y="13108"/>
                  </a:lnTo>
                  <a:lnTo>
                    <a:pt x="61223" y="13816"/>
                  </a:lnTo>
                  <a:lnTo>
                    <a:pt x="61334" y="14541"/>
                  </a:lnTo>
                  <a:lnTo>
                    <a:pt x="61414" y="15281"/>
                  </a:lnTo>
                  <a:lnTo>
                    <a:pt x="61462" y="16038"/>
                  </a:lnTo>
                  <a:lnTo>
                    <a:pt x="61478" y="16812"/>
                  </a:lnTo>
                  <a:lnTo>
                    <a:pt x="61428" y="18485"/>
                  </a:lnTo>
                  <a:lnTo>
                    <a:pt x="61281" y="20087"/>
                  </a:lnTo>
                  <a:lnTo>
                    <a:pt x="61036" y="21618"/>
                  </a:lnTo>
                  <a:lnTo>
                    <a:pt x="60692" y="23079"/>
                  </a:lnTo>
                  <a:lnTo>
                    <a:pt x="60251" y="24468"/>
                  </a:lnTo>
                  <a:lnTo>
                    <a:pt x="59711" y="25787"/>
                  </a:lnTo>
                  <a:lnTo>
                    <a:pt x="59073" y="27034"/>
                  </a:lnTo>
                  <a:lnTo>
                    <a:pt x="58337" y="28211"/>
                  </a:lnTo>
                  <a:lnTo>
                    <a:pt x="57503" y="29317"/>
                  </a:lnTo>
                  <a:lnTo>
                    <a:pt x="56570" y="30352"/>
                  </a:lnTo>
                  <a:lnTo>
                    <a:pt x="55542" y="31315"/>
                  </a:lnTo>
                  <a:lnTo>
                    <a:pt x="54420" y="32204"/>
                  </a:lnTo>
                  <a:lnTo>
                    <a:pt x="53205" y="33020"/>
                  </a:lnTo>
                  <a:lnTo>
                    <a:pt x="51896" y="33762"/>
                  </a:lnTo>
                  <a:lnTo>
                    <a:pt x="50493" y="34430"/>
                  </a:lnTo>
                  <a:lnTo>
                    <a:pt x="48997" y="35025"/>
                  </a:lnTo>
                  <a:lnTo>
                    <a:pt x="47407" y="35546"/>
                  </a:lnTo>
                  <a:lnTo>
                    <a:pt x="45723" y="35994"/>
                  </a:lnTo>
                  <a:lnTo>
                    <a:pt x="43946" y="36368"/>
                  </a:lnTo>
                  <a:lnTo>
                    <a:pt x="42075" y="36668"/>
                  </a:lnTo>
                  <a:lnTo>
                    <a:pt x="54253" y="640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099183" y="3201802"/>
              <a:ext cx="37486" cy="23627"/>
            </a:xfrm>
            <a:custGeom>
              <a:avLst/>
              <a:pathLst>
                <a:path w="37486" h="23627">
                  <a:moveTo>
                    <a:pt x="20901" y="23627"/>
                  </a:moveTo>
                  <a:lnTo>
                    <a:pt x="22506" y="23593"/>
                  </a:lnTo>
                  <a:lnTo>
                    <a:pt x="24029" y="23491"/>
                  </a:lnTo>
                  <a:lnTo>
                    <a:pt x="25472" y="23321"/>
                  </a:lnTo>
                  <a:lnTo>
                    <a:pt x="26834" y="23082"/>
                  </a:lnTo>
                  <a:lnTo>
                    <a:pt x="28114" y="22775"/>
                  </a:lnTo>
                  <a:lnTo>
                    <a:pt x="29314" y="22401"/>
                  </a:lnTo>
                  <a:lnTo>
                    <a:pt x="30434" y="21958"/>
                  </a:lnTo>
                  <a:lnTo>
                    <a:pt x="31472" y="21446"/>
                  </a:lnTo>
                  <a:lnTo>
                    <a:pt x="32429" y="20867"/>
                  </a:lnTo>
                  <a:lnTo>
                    <a:pt x="33306" y="20220"/>
                  </a:lnTo>
                  <a:lnTo>
                    <a:pt x="34100" y="19501"/>
                  </a:lnTo>
                  <a:lnTo>
                    <a:pt x="34811" y="18727"/>
                  </a:lnTo>
                  <a:lnTo>
                    <a:pt x="35438" y="17898"/>
                  </a:lnTo>
                  <a:lnTo>
                    <a:pt x="35981" y="17013"/>
                  </a:lnTo>
                  <a:lnTo>
                    <a:pt x="36441" y="16073"/>
                  </a:lnTo>
                  <a:lnTo>
                    <a:pt x="36817" y="15078"/>
                  </a:lnTo>
                  <a:lnTo>
                    <a:pt x="37110" y="14027"/>
                  </a:lnTo>
                  <a:lnTo>
                    <a:pt x="37319" y="12920"/>
                  </a:lnTo>
                  <a:lnTo>
                    <a:pt x="37444" y="11758"/>
                  </a:lnTo>
                  <a:lnTo>
                    <a:pt x="37486" y="10541"/>
                  </a:lnTo>
                  <a:lnTo>
                    <a:pt x="37452" y="9547"/>
                  </a:lnTo>
                  <a:lnTo>
                    <a:pt x="37350" y="8600"/>
                  </a:lnTo>
                  <a:lnTo>
                    <a:pt x="37179" y="7700"/>
                  </a:lnTo>
                  <a:lnTo>
                    <a:pt x="36941" y="6848"/>
                  </a:lnTo>
                  <a:lnTo>
                    <a:pt x="36634" y="6043"/>
                  </a:lnTo>
                  <a:lnTo>
                    <a:pt x="36259" y="5285"/>
                  </a:lnTo>
                  <a:lnTo>
                    <a:pt x="35816" y="4574"/>
                  </a:lnTo>
                  <a:lnTo>
                    <a:pt x="35305" y="3911"/>
                  </a:lnTo>
                  <a:lnTo>
                    <a:pt x="34726" y="3295"/>
                  </a:lnTo>
                  <a:lnTo>
                    <a:pt x="34078" y="2726"/>
                  </a:lnTo>
                  <a:lnTo>
                    <a:pt x="33372" y="2208"/>
                  </a:lnTo>
                  <a:lnTo>
                    <a:pt x="32599" y="1744"/>
                  </a:lnTo>
                  <a:lnTo>
                    <a:pt x="31758" y="1335"/>
                  </a:lnTo>
                  <a:lnTo>
                    <a:pt x="30850" y="981"/>
                  </a:lnTo>
                  <a:lnTo>
                    <a:pt x="29875" y="681"/>
                  </a:lnTo>
                  <a:lnTo>
                    <a:pt x="28833" y="436"/>
                  </a:lnTo>
                  <a:lnTo>
                    <a:pt x="27723" y="245"/>
                  </a:lnTo>
                  <a:lnTo>
                    <a:pt x="26546" y="109"/>
                  </a:lnTo>
                  <a:lnTo>
                    <a:pt x="25302" y="27"/>
                  </a:lnTo>
                  <a:lnTo>
                    <a:pt x="23991" y="0"/>
                  </a:lnTo>
                  <a:lnTo>
                    <a:pt x="4589" y="0"/>
                  </a:lnTo>
                  <a:lnTo>
                    <a:pt x="0" y="236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493769" y="4316577"/>
              <a:ext cx="58716" cy="64132"/>
            </a:xfrm>
            <a:custGeom>
              <a:avLst/>
              <a:pathLst>
                <a:path w="58716" h="64132">
                  <a:moveTo>
                    <a:pt x="35912" y="0"/>
                  </a:moveTo>
                  <a:lnTo>
                    <a:pt x="36957" y="12"/>
                  </a:lnTo>
                  <a:lnTo>
                    <a:pt x="37980" y="49"/>
                  </a:lnTo>
                  <a:lnTo>
                    <a:pt x="38982" y="110"/>
                  </a:lnTo>
                  <a:lnTo>
                    <a:pt x="39961" y="196"/>
                  </a:lnTo>
                  <a:lnTo>
                    <a:pt x="40919" y="307"/>
                  </a:lnTo>
                  <a:lnTo>
                    <a:pt x="41855" y="442"/>
                  </a:lnTo>
                  <a:lnTo>
                    <a:pt x="42769" y="602"/>
                  </a:lnTo>
                  <a:lnTo>
                    <a:pt x="43661" y="786"/>
                  </a:lnTo>
                  <a:lnTo>
                    <a:pt x="44531" y="995"/>
                  </a:lnTo>
                  <a:lnTo>
                    <a:pt x="45379" y="1228"/>
                  </a:lnTo>
                  <a:lnTo>
                    <a:pt x="46213" y="1485"/>
                  </a:lnTo>
                  <a:lnTo>
                    <a:pt x="47022" y="1762"/>
                  </a:lnTo>
                  <a:lnTo>
                    <a:pt x="47805" y="2060"/>
                  </a:lnTo>
                  <a:lnTo>
                    <a:pt x="48562" y="2379"/>
                  </a:lnTo>
                  <a:lnTo>
                    <a:pt x="49294" y="2719"/>
                  </a:lnTo>
                  <a:lnTo>
                    <a:pt x="50000" y="3080"/>
                  </a:lnTo>
                  <a:lnTo>
                    <a:pt x="50681" y="3462"/>
                  </a:lnTo>
                  <a:lnTo>
                    <a:pt x="51337" y="3865"/>
                  </a:lnTo>
                  <a:lnTo>
                    <a:pt x="51967" y="4289"/>
                  </a:lnTo>
                  <a:lnTo>
                    <a:pt x="52571" y="4733"/>
                  </a:lnTo>
                  <a:lnTo>
                    <a:pt x="53149" y="5199"/>
                  </a:lnTo>
                  <a:lnTo>
                    <a:pt x="53700" y="5685"/>
                  </a:lnTo>
                  <a:lnTo>
                    <a:pt x="54223" y="6193"/>
                  </a:lnTo>
                  <a:lnTo>
                    <a:pt x="54719" y="6721"/>
                  </a:lnTo>
                  <a:lnTo>
                    <a:pt x="55188" y="7271"/>
                  </a:lnTo>
                  <a:lnTo>
                    <a:pt x="55630" y="7841"/>
                  </a:lnTo>
                  <a:lnTo>
                    <a:pt x="56044" y="8432"/>
                  </a:lnTo>
                  <a:lnTo>
                    <a:pt x="56431" y="9045"/>
                  </a:lnTo>
                  <a:lnTo>
                    <a:pt x="56790" y="9678"/>
                  </a:lnTo>
                  <a:lnTo>
                    <a:pt x="57123" y="10332"/>
                  </a:lnTo>
                  <a:lnTo>
                    <a:pt x="57425" y="10995"/>
                  </a:lnTo>
                  <a:lnTo>
                    <a:pt x="57696" y="11675"/>
                  </a:lnTo>
                  <a:lnTo>
                    <a:pt x="57935" y="12372"/>
                  </a:lnTo>
                  <a:lnTo>
                    <a:pt x="58142" y="13085"/>
                  </a:lnTo>
                  <a:lnTo>
                    <a:pt x="58317" y="13814"/>
                  </a:lnTo>
                  <a:lnTo>
                    <a:pt x="58461" y="14559"/>
                  </a:lnTo>
                  <a:lnTo>
                    <a:pt x="58572" y="15321"/>
                  </a:lnTo>
                  <a:lnTo>
                    <a:pt x="58652" y="16100"/>
                  </a:lnTo>
                  <a:lnTo>
                    <a:pt x="58700" y="16894"/>
                  </a:lnTo>
                  <a:lnTo>
                    <a:pt x="58716" y="17705"/>
                  </a:lnTo>
                  <a:lnTo>
                    <a:pt x="58698" y="18697"/>
                  </a:lnTo>
                  <a:lnTo>
                    <a:pt x="58643" y="19668"/>
                  </a:lnTo>
                  <a:lnTo>
                    <a:pt x="58552" y="20619"/>
                  </a:lnTo>
                  <a:lnTo>
                    <a:pt x="58424" y="21551"/>
                  </a:lnTo>
                  <a:lnTo>
                    <a:pt x="58261" y="22462"/>
                  </a:lnTo>
                  <a:lnTo>
                    <a:pt x="58060" y="23353"/>
                  </a:lnTo>
                  <a:lnTo>
                    <a:pt x="57824" y="24224"/>
                  </a:lnTo>
                  <a:lnTo>
                    <a:pt x="57551" y="25075"/>
                  </a:lnTo>
                  <a:lnTo>
                    <a:pt x="57241" y="25907"/>
                  </a:lnTo>
                  <a:lnTo>
                    <a:pt x="56895" y="26718"/>
                  </a:lnTo>
                  <a:lnTo>
                    <a:pt x="56524" y="27498"/>
                  </a:lnTo>
                  <a:lnTo>
                    <a:pt x="56121" y="28254"/>
                  </a:lnTo>
                  <a:lnTo>
                    <a:pt x="55687" y="28987"/>
                  </a:lnTo>
                  <a:lnTo>
                    <a:pt x="55220" y="29696"/>
                  </a:lnTo>
                  <a:lnTo>
                    <a:pt x="54722" y="30382"/>
                  </a:lnTo>
                  <a:lnTo>
                    <a:pt x="54191" y="31044"/>
                  </a:lnTo>
                  <a:lnTo>
                    <a:pt x="53629" y="31682"/>
                  </a:lnTo>
                  <a:lnTo>
                    <a:pt x="53035" y="32296"/>
                  </a:lnTo>
                  <a:lnTo>
                    <a:pt x="52409" y="32887"/>
                  </a:lnTo>
                  <a:lnTo>
                    <a:pt x="51752" y="33454"/>
                  </a:lnTo>
                  <a:lnTo>
                    <a:pt x="51072" y="33988"/>
                  </a:lnTo>
                  <a:lnTo>
                    <a:pt x="50363" y="34497"/>
                  </a:lnTo>
                  <a:lnTo>
                    <a:pt x="49623" y="34982"/>
                  </a:lnTo>
                  <a:lnTo>
                    <a:pt x="48853" y="35442"/>
                  </a:lnTo>
                  <a:lnTo>
                    <a:pt x="48053" y="35878"/>
                  </a:lnTo>
                  <a:lnTo>
                    <a:pt x="47224" y="36289"/>
                  </a:lnTo>
                  <a:lnTo>
                    <a:pt x="46364" y="36675"/>
                  </a:lnTo>
                  <a:lnTo>
                    <a:pt x="45474" y="37037"/>
                  </a:lnTo>
                  <a:lnTo>
                    <a:pt x="44554" y="37374"/>
                  </a:lnTo>
                  <a:lnTo>
                    <a:pt x="43604" y="37687"/>
                  </a:lnTo>
                  <a:lnTo>
                    <a:pt x="42636" y="37964"/>
                  </a:lnTo>
                  <a:lnTo>
                    <a:pt x="41643" y="38211"/>
                  </a:lnTo>
                  <a:lnTo>
                    <a:pt x="40626" y="38430"/>
                  </a:lnTo>
                  <a:lnTo>
                    <a:pt x="39584" y="38619"/>
                  </a:lnTo>
                  <a:lnTo>
                    <a:pt x="38518" y="38780"/>
                  </a:lnTo>
                  <a:lnTo>
                    <a:pt x="37427" y="38911"/>
                  </a:lnTo>
                  <a:lnTo>
                    <a:pt x="36311" y="39013"/>
                  </a:lnTo>
                  <a:lnTo>
                    <a:pt x="35171" y="39085"/>
                  </a:lnTo>
                  <a:lnTo>
                    <a:pt x="34006" y="39129"/>
                  </a:lnTo>
                  <a:lnTo>
                    <a:pt x="32817" y="39144"/>
                  </a:lnTo>
                  <a:lnTo>
                    <a:pt x="13518" y="39144"/>
                  </a:lnTo>
                  <a:lnTo>
                    <a:pt x="8693" y="64132"/>
                  </a:lnTo>
                  <a:lnTo>
                    <a:pt x="0" y="64132"/>
                  </a:lnTo>
                  <a:lnTo>
                    <a:pt x="124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508652" y="4323541"/>
              <a:ext cx="35002" cy="25307"/>
            </a:xfrm>
            <a:custGeom>
              <a:avLst/>
              <a:pathLst>
                <a:path w="35002" h="25307">
                  <a:moveTo>
                    <a:pt x="0" y="25307"/>
                  </a:moveTo>
                  <a:lnTo>
                    <a:pt x="17614" y="25307"/>
                  </a:lnTo>
                  <a:lnTo>
                    <a:pt x="19318" y="25271"/>
                  </a:lnTo>
                  <a:lnTo>
                    <a:pt x="20933" y="25165"/>
                  </a:lnTo>
                  <a:lnTo>
                    <a:pt x="22461" y="24987"/>
                  </a:lnTo>
                  <a:lnTo>
                    <a:pt x="23899" y="24739"/>
                  </a:lnTo>
                  <a:lnTo>
                    <a:pt x="25250" y="24419"/>
                  </a:lnTo>
                  <a:lnTo>
                    <a:pt x="26512" y="24029"/>
                  </a:lnTo>
                  <a:lnTo>
                    <a:pt x="27686" y="23567"/>
                  </a:lnTo>
                  <a:lnTo>
                    <a:pt x="28771" y="23034"/>
                  </a:lnTo>
                  <a:lnTo>
                    <a:pt x="29769" y="22431"/>
                  </a:lnTo>
                  <a:lnTo>
                    <a:pt x="30678" y="21756"/>
                  </a:lnTo>
                  <a:lnTo>
                    <a:pt x="31499" y="21011"/>
                  </a:lnTo>
                  <a:lnTo>
                    <a:pt x="32234" y="20196"/>
                  </a:lnTo>
                  <a:lnTo>
                    <a:pt x="32883" y="19311"/>
                  </a:lnTo>
                  <a:lnTo>
                    <a:pt x="33445" y="18355"/>
                  </a:lnTo>
                  <a:lnTo>
                    <a:pt x="33921" y="17330"/>
                  </a:lnTo>
                  <a:lnTo>
                    <a:pt x="34310" y="16234"/>
                  </a:lnTo>
                  <a:lnTo>
                    <a:pt x="34612" y="15069"/>
                  </a:lnTo>
                  <a:lnTo>
                    <a:pt x="34829" y="13833"/>
                  </a:lnTo>
                  <a:lnTo>
                    <a:pt x="34958" y="12527"/>
                  </a:lnTo>
                  <a:lnTo>
                    <a:pt x="35002" y="11151"/>
                  </a:lnTo>
                  <a:lnTo>
                    <a:pt x="34991" y="10568"/>
                  </a:lnTo>
                  <a:lnTo>
                    <a:pt x="34960" y="10002"/>
                  </a:lnTo>
                  <a:lnTo>
                    <a:pt x="34907" y="9454"/>
                  </a:lnTo>
                  <a:lnTo>
                    <a:pt x="34834" y="8923"/>
                  </a:lnTo>
                  <a:lnTo>
                    <a:pt x="34740" y="8409"/>
                  </a:lnTo>
                  <a:lnTo>
                    <a:pt x="34625" y="7912"/>
                  </a:lnTo>
                  <a:lnTo>
                    <a:pt x="34489" y="7433"/>
                  </a:lnTo>
                  <a:lnTo>
                    <a:pt x="34332" y="6971"/>
                  </a:lnTo>
                  <a:lnTo>
                    <a:pt x="34154" y="6526"/>
                  </a:lnTo>
                  <a:lnTo>
                    <a:pt x="33955" y="6099"/>
                  </a:lnTo>
                  <a:lnTo>
                    <a:pt x="33746" y="5687"/>
                  </a:lnTo>
                  <a:lnTo>
                    <a:pt x="33520" y="5290"/>
                  </a:lnTo>
                  <a:lnTo>
                    <a:pt x="33276" y="4908"/>
                  </a:lnTo>
                  <a:lnTo>
                    <a:pt x="33015" y="4540"/>
                  </a:lnTo>
                  <a:lnTo>
                    <a:pt x="32737" y="4187"/>
                  </a:lnTo>
                  <a:lnTo>
                    <a:pt x="32442" y="3848"/>
                  </a:lnTo>
                  <a:lnTo>
                    <a:pt x="32129" y="3524"/>
                  </a:lnTo>
                  <a:lnTo>
                    <a:pt x="31799" y="3215"/>
                  </a:lnTo>
                  <a:lnTo>
                    <a:pt x="31452" y="2920"/>
                  </a:lnTo>
                  <a:lnTo>
                    <a:pt x="31087" y="2639"/>
                  </a:lnTo>
                  <a:lnTo>
                    <a:pt x="30706" y="2374"/>
                  </a:lnTo>
                  <a:lnTo>
                    <a:pt x="30310" y="2122"/>
                  </a:lnTo>
                  <a:lnTo>
                    <a:pt x="29898" y="1886"/>
                  </a:lnTo>
                  <a:lnTo>
                    <a:pt x="29470" y="1664"/>
                  </a:lnTo>
                  <a:lnTo>
                    <a:pt x="29028" y="1456"/>
                  </a:lnTo>
                  <a:lnTo>
                    <a:pt x="28569" y="1263"/>
                  </a:lnTo>
                  <a:lnTo>
                    <a:pt x="28095" y="1085"/>
                  </a:lnTo>
                  <a:lnTo>
                    <a:pt x="27606" y="921"/>
                  </a:lnTo>
                  <a:lnTo>
                    <a:pt x="27101" y="771"/>
                  </a:lnTo>
                  <a:lnTo>
                    <a:pt x="26581" y="637"/>
                  </a:lnTo>
                  <a:lnTo>
                    <a:pt x="26056" y="516"/>
                  </a:lnTo>
                  <a:lnTo>
                    <a:pt x="25520" y="407"/>
                  </a:lnTo>
                  <a:lnTo>
                    <a:pt x="24971" y="312"/>
                  </a:lnTo>
                  <a:lnTo>
                    <a:pt x="24411" y="229"/>
                  </a:lnTo>
                  <a:lnTo>
                    <a:pt x="23839" y="159"/>
                  </a:lnTo>
                  <a:lnTo>
                    <a:pt x="23255" y="101"/>
                  </a:lnTo>
                  <a:lnTo>
                    <a:pt x="22659" y="57"/>
                  </a:lnTo>
                  <a:lnTo>
                    <a:pt x="22051" y="25"/>
                  </a:lnTo>
                  <a:lnTo>
                    <a:pt x="21432" y="6"/>
                  </a:lnTo>
                  <a:lnTo>
                    <a:pt x="20801" y="0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548479" y="4316577"/>
              <a:ext cx="61765" cy="64132"/>
            </a:xfrm>
            <a:custGeom>
              <a:avLst/>
              <a:pathLst>
                <a:path w="61765" h="64132">
                  <a:moveTo>
                    <a:pt x="52890" y="64132"/>
                  </a:moveTo>
                  <a:lnTo>
                    <a:pt x="49476" y="45379"/>
                  </a:lnTo>
                  <a:lnTo>
                    <a:pt x="20391" y="45379"/>
                  </a:lnTo>
                  <a:lnTo>
                    <a:pt x="9467" y="64132"/>
                  </a:lnTo>
                  <a:lnTo>
                    <a:pt x="0" y="64132"/>
                  </a:lnTo>
                  <a:lnTo>
                    <a:pt x="38597" y="0"/>
                  </a:lnTo>
                  <a:lnTo>
                    <a:pt x="48475" y="0"/>
                  </a:lnTo>
                  <a:lnTo>
                    <a:pt x="61765" y="641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572694" y="4323645"/>
              <a:ext cx="23987" cy="31530"/>
            </a:xfrm>
            <a:custGeom>
              <a:avLst/>
              <a:pathLst>
                <a:path w="23987" h="31530">
                  <a:moveTo>
                    <a:pt x="20027" y="10000"/>
                  </a:moveTo>
                  <a:lnTo>
                    <a:pt x="19954" y="9628"/>
                  </a:lnTo>
                  <a:lnTo>
                    <a:pt x="19881" y="9258"/>
                  </a:lnTo>
                  <a:lnTo>
                    <a:pt x="19808" y="8889"/>
                  </a:lnTo>
                  <a:lnTo>
                    <a:pt x="19735" y="8522"/>
                  </a:lnTo>
                  <a:lnTo>
                    <a:pt x="19663" y="8157"/>
                  </a:lnTo>
                  <a:lnTo>
                    <a:pt x="19590" y="7794"/>
                  </a:lnTo>
                  <a:lnTo>
                    <a:pt x="19517" y="7432"/>
                  </a:lnTo>
                  <a:lnTo>
                    <a:pt x="19444" y="7073"/>
                  </a:lnTo>
                  <a:lnTo>
                    <a:pt x="19371" y="6715"/>
                  </a:lnTo>
                  <a:lnTo>
                    <a:pt x="19298" y="6359"/>
                  </a:lnTo>
                  <a:lnTo>
                    <a:pt x="19236" y="6007"/>
                  </a:lnTo>
                  <a:lnTo>
                    <a:pt x="19175" y="5662"/>
                  </a:lnTo>
                  <a:lnTo>
                    <a:pt x="19115" y="5323"/>
                  </a:lnTo>
                  <a:lnTo>
                    <a:pt x="19058" y="4990"/>
                  </a:lnTo>
                  <a:lnTo>
                    <a:pt x="19003" y="4664"/>
                  </a:lnTo>
                  <a:lnTo>
                    <a:pt x="18949" y="4344"/>
                  </a:lnTo>
                  <a:lnTo>
                    <a:pt x="18897" y="4030"/>
                  </a:lnTo>
                  <a:lnTo>
                    <a:pt x="18847" y="3723"/>
                  </a:lnTo>
                  <a:lnTo>
                    <a:pt x="18799" y="3422"/>
                  </a:lnTo>
                  <a:lnTo>
                    <a:pt x="18752" y="3127"/>
                  </a:lnTo>
                  <a:lnTo>
                    <a:pt x="18707" y="2832"/>
                  </a:lnTo>
                  <a:lnTo>
                    <a:pt x="18663" y="2548"/>
                  </a:lnTo>
                  <a:lnTo>
                    <a:pt x="18620" y="2275"/>
                  </a:lnTo>
                  <a:lnTo>
                    <a:pt x="18577" y="2013"/>
                  </a:lnTo>
                  <a:lnTo>
                    <a:pt x="18536" y="1762"/>
                  </a:lnTo>
                  <a:lnTo>
                    <a:pt x="18496" y="1522"/>
                  </a:lnTo>
                  <a:lnTo>
                    <a:pt x="18456" y="1292"/>
                  </a:lnTo>
                  <a:lnTo>
                    <a:pt x="18417" y="1074"/>
                  </a:lnTo>
                  <a:lnTo>
                    <a:pt x="18379" y="866"/>
                  </a:lnTo>
                  <a:lnTo>
                    <a:pt x="18343" y="670"/>
                  </a:lnTo>
                  <a:lnTo>
                    <a:pt x="18316" y="477"/>
                  </a:lnTo>
                  <a:lnTo>
                    <a:pt x="18292" y="302"/>
                  </a:lnTo>
                  <a:lnTo>
                    <a:pt x="18269" y="142"/>
                  </a:lnTo>
                  <a:lnTo>
                    <a:pt x="17887" y="0"/>
                  </a:lnTo>
                  <a:lnTo>
                    <a:pt x="17810" y="142"/>
                  </a:lnTo>
                  <a:lnTo>
                    <a:pt x="17724" y="302"/>
                  </a:lnTo>
                  <a:lnTo>
                    <a:pt x="17628" y="477"/>
                  </a:lnTo>
                  <a:lnTo>
                    <a:pt x="17523" y="670"/>
                  </a:lnTo>
                  <a:lnTo>
                    <a:pt x="17420" y="875"/>
                  </a:lnTo>
                  <a:lnTo>
                    <a:pt x="17310" y="1090"/>
                  </a:lnTo>
                  <a:lnTo>
                    <a:pt x="17194" y="1315"/>
                  </a:lnTo>
                  <a:lnTo>
                    <a:pt x="17072" y="1551"/>
                  </a:lnTo>
                  <a:lnTo>
                    <a:pt x="16943" y="1796"/>
                  </a:lnTo>
                  <a:lnTo>
                    <a:pt x="16808" y="2051"/>
                  </a:lnTo>
                  <a:lnTo>
                    <a:pt x="16666" y="2317"/>
                  </a:lnTo>
                  <a:lnTo>
                    <a:pt x="16518" y="2592"/>
                  </a:lnTo>
                  <a:lnTo>
                    <a:pt x="16364" y="2878"/>
                  </a:lnTo>
                  <a:lnTo>
                    <a:pt x="16203" y="3173"/>
                  </a:lnTo>
                  <a:lnTo>
                    <a:pt x="16038" y="3468"/>
                  </a:lnTo>
                  <a:lnTo>
                    <a:pt x="15868" y="3770"/>
                  </a:lnTo>
                  <a:lnTo>
                    <a:pt x="15695" y="4080"/>
                  </a:lnTo>
                  <a:lnTo>
                    <a:pt x="15519" y="4396"/>
                  </a:lnTo>
                  <a:lnTo>
                    <a:pt x="15339" y="4720"/>
                  </a:lnTo>
                  <a:lnTo>
                    <a:pt x="15155" y="5052"/>
                  </a:lnTo>
                  <a:lnTo>
                    <a:pt x="14967" y="5390"/>
                  </a:lnTo>
                  <a:lnTo>
                    <a:pt x="14776" y="5736"/>
                  </a:lnTo>
                  <a:lnTo>
                    <a:pt x="14581" y="6090"/>
                  </a:lnTo>
                  <a:lnTo>
                    <a:pt x="14383" y="6450"/>
                  </a:lnTo>
                  <a:lnTo>
                    <a:pt x="14182" y="6806"/>
                  </a:lnTo>
                  <a:lnTo>
                    <a:pt x="13979" y="7162"/>
                  </a:lnTo>
                  <a:lnTo>
                    <a:pt x="13774" y="7519"/>
                  </a:lnTo>
                  <a:lnTo>
                    <a:pt x="13567" y="7877"/>
                  </a:lnTo>
                  <a:lnTo>
                    <a:pt x="13359" y="8237"/>
                  </a:lnTo>
                  <a:lnTo>
                    <a:pt x="13148" y="8597"/>
                  </a:lnTo>
                  <a:lnTo>
                    <a:pt x="12936" y="8958"/>
                  </a:lnTo>
                  <a:lnTo>
                    <a:pt x="12722" y="9319"/>
                  </a:lnTo>
                  <a:lnTo>
                    <a:pt x="12507" y="9682"/>
                  </a:lnTo>
                  <a:lnTo>
                    <a:pt x="12289" y="10046"/>
                  </a:lnTo>
                  <a:lnTo>
                    <a:pt x="0" y="31530"/>
                  </a:lnTo>
                  <a:lnTo>
                    <a:pt x="23987" y="315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618120" y="4316577"/>
              <a:ext cx="61583" cy="64132"/>
            </a:xfrm>
            <a:custGeom>
              <a:avLst/>
              <a:pathLst>
                <a:path w="61583" h="64132">
                  <a:moveTo>
                    <a:pt x="44970" y="64132"/>
                  </a:moveTo>
                  <a:lnTo>
                    <a:pt x="33909" y="37505"/>
                  </a:lnTo>
                  <a:lnTo>
                    <a:pt x="13837" y="37505"/>
                  </a:lnTo>
                  <a:lnTo>
                    <a:pt x="8693" y="64132"/>
                  </a:lnTo>
                  <a:lnTo>
                    <a:pt x="0" y="64132"/>
                  </a:lnTo>
                  <a:lnTo>
                    <a:pt x="12425" y="0"/>
                  </a:lnTo>
                  <a:lnTo>
                    <a:pt x="40282" y="0"/>
                  </a:lnTo>
                  <a:lnTo>
                    <a:pt x="41220" y="11"/>
                  </a:lnTo>
                  <a:lnTo>
                    <a:pt x="42142" y="47"/>
                  </a:lnTo>
                  <a:lnTo>
                    <a:pt x="43048" y="106"/>
                  </a:lnTo>
                  <a:lnTo>
                    <a:pt x="43937" y="189"/>
                  </a:lnTo>
                  <a:lnTo>
                    <a:pt x="44810" y="295"/>
                  </a:lnTo>
                  <a:lnTo>
                    <a:pt x="45667" y="426"/>
                  </a:lnTo>
                  <a:lnTo>
                    <a:pt x="46507" y="579"/>
                  </a:lnTo>
                  <a:lnTo>
                    <a:pt x="47331" y="757"/>
                  </a:lnTo>
                  <a:lnTo>
                    <a:pt x="48139" y="958"/>
                  </a:lnTo>
                  <a:lnTo>
                    <a:pt x="48930" y="1183"/>
                  </a:lnTo>
                  <a:lnTo>
                    <a:pt x="49701" y="1421"/>
                  </a:lnTo>
                  <a:lnTo>
                    <a:pt x="50450" y="1680"/>
                  </a:lnTo>
                  <a:lnTo>
                    <a:pt x="51176" y="1960"/>
                  </a:lnTo>
                  <a:lnTo>
                    <a:pt x="51879" y="2261"/>
                  </a:lnTo>
                  <a:lnTo>
                    <a:pt x="52560" y="2583"/>
                  </a:lnTo>
                  <a:lnTo>
                    <a:pt x="53217" y="2925"/>
                  </a:lnTo>
                  <a:lnTo>
                    <a:pt x="53852" y="3289"/>
                  </a:lnTo>
                  <a:lnTo>
                    <a:pt x="54464" y="3674"/>
                  </a:lnTo>
                  <a:lnTo>
                    <a:pt x="55054" y="4079"/>
                  </a:lnTo>
                  <a:lnTo>
                    <a:pt x="55621" y="4506"/>
                  </a:lnTo>
                  <a:lnTo>
                    <a:pt x="56172" y="4952"/>
                  </a:lnTo>
                  <a:lnTo>
                    <a:pt x="56698" y="5418"/>
                  </a:lnTo>
                  <a:lnTo>
                    <a:pt x="57199" y="5903"/>
                  </a:lnTo>
                  <a:lnTo>
                    <a:pt x="57674" y="6406"/>
                  </a:lnTo>
                  <a:lnTo>
                    <a:pt x="58124" y="6929"/>
                  </a:lnTo>
                  <a:lnTo>
                    <a:pt x="58548" y="7471"/>
                  </a:lnTo>
                  <a:lnTo>
                    <a:pt x="58947" y="8033"/>
                  </a:lnTo>
                  <a:lnTo>
                    <a:pt x="59320" y="8613"/>
                  </a:lnTo>
                  <a:lnTo>
                    <a:pt x="59668" y="9212"/>
                  </a:lnTo>
                  <a:lnTo>
                    <a:pt x="59990" y="9831"/>
                  </a:lnTo>
                  <a:lnTo>
                    <a:pt x="60293" y="10458"/>
                  </a:lnTo>
                  <a:lnTo>
                    <a:pt x="60564" y="11102"/>
                  </a:lnTo>
                  <a:lnTo>
                    <a:pt x="60803" y="11762"/>
                  </a:lnTo>
                  <a:lnTo>
                    <a:pt x="61010" y="12438"/>
                  </a:lnTo>
                  <a:lnTo>
                    <a:pt x="61185" y="13131"/>
                  </a:lnTo>
                  <a:lnTo>
                    <a:pt x="61328" y="13840"/>
                  </a:lnTo>
                  <a:lnTo>
                    <a:pt x="61440" y="14566"/>
                  </a:lnTo>
                  <a:lnTo>
                    <a:pt x="61520" y="15308"/>
                  </a:lnTo>
                  <a:lnTo>
                    <a:pt x="61567" y="16066"/>
                  </a:lnTo>
                  <a:lnTo>
                    <a:pt x="61583" y="16841"/>
                  </a:lnTo>
                  <a:lnTo>
                    <a:pt x="61534" y="18517"/>
                  </a:lnTo>
                  <a:lnTo>
                    <a:pt x="61387" y="20121"/>
                  </a:lnTo>
                  <a:lnTo>
                    <a:pt x="61141" y="21655"/>
                  </a:lnTo>
                  <a:lnTo>
                    <a:pt x="60797" y="23118"/>
                  </a:lnTo>
                  <a:lnTo>
                    <a:pt x="60354" y="24510"/>
                  </a:lnTo>
                  <a:lnTo>
                    <a:pt x="59814" y="25831"/>
                  </a:lnTo>
                  <a:lnTo>
                    <a:pt x="59175" y="27081"/>
                  </a:lnTo>
                  <a:lnTo>
                    <a:pt x="58437" y="28260"/>
                  </a:lnTo>
                  <a:lnTo>
                    <a:pt x="57601" y="29368"/>
                  </a:lnTo>
                  <a:lnTo>
                    <a:pt x="56667" y="30404"/>
                  </a:lnTo>
                  <a:lnTo>
                    <a:pt x="55637" y="31369"/>
                  </a:lnTo>
                  <a:lnTo>
                    <a:pt x="54514" y="32260"/>
                  </a:lnTo>
                  <a:lnTo>
                    <a:pt x="53296" y="33077"/>
                  </a:lnTo>
                  <a:lnTo>
                    <a:pt x="51985" y="33820"/>
                  </a:lnTo>
                  <a:lnTo>
                    <a:pt x="50580" y="34490"/>
                  </a:lnTo>
                  <a:lnTo>
                    <a:pt x="49081" y="35085"/>
                  </a:lnTo>
                  <a:lnTo>
                    <a:pt x="47488" y="35607"/>
                  </a:lnTo>
                  <a:lnTo>
                    <a:pt x="45802" y="36056"/>
                  </a:lnTo>
                  <a:lnTo>
                    <a:pt x="44022" y="36430"/>
                  </a:lnTo>
                  <a:lnTo>
                    <a:pt x="42148" y="36731"/>
                  </a:lnTo>
                  <a:lnTo>
                    <a:pt x="54346" y="641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633322" y="4323541"/>
              <a:ext cx="37551" cy="23668"/>
            </a:xfrm>
            <a:custGeom>
              <a:avLst/>
              <a:pathLst>
                <a:path w="37551" h="23668">
                  <a:moveTo>
                    <a:pt x="20937" y="23668"/>
                  </a:moveTo>
                  <a:lnTo>
                    <a:pt x="22544" y="23634"/>
                  </a:lnTo>
                  <a:lnTo>
                    <a:pt x="24070" y="23532"/>
                  </a:lnTo>
                  <a:lnTo>
                    <a:pt x="25516" y="23361"/>
                  </a:lnTo>
                  <a:lnTo>
                    <a:pt x="26880" y="23122"/>
                  </a:lnTo>
                  <a:lnTo>
                    <a:pt x="28163" y="22815"/>
                  </a:lnTo>
                  <a:lnTo>
                    <a:pt x="29365" y="22439"/>
                  </a:lnTo>
                  <a:lnTo>
                    <a:pt x="30486" y="21995"/>
                  </a:lnTo>
                  <a:lnTo>
                    <a:pt x="31526" y="21483"/>
                  </a:lnTo>
                  <a:lnTo>
                    <a:pt x="32485" y="20903"/>
                  </a:lnTo>
                  <a:lnTo>
                    <a:pt x="33363" y="20254"/>
                  </a:lnTo>
                  <a:lnTo>
                    <a:pt x="34159" y="19535"/>
                  </a:lnTo>
                  <a:lnTo>
                    <a:pt x="34871" y="18760"/>
                  </a:lnTo>
                  <a:lnTo>
                    <a:pt x="35499" y="17929"/>
                  </a:lnTo>
                  <a:lnTo>
                    <a:pt x="36043" y="17043"/>
                  </a:lnTo>
                  <a:lnTo>
                    <a:pt x="36504" y="16101"/>
                  </a:lnTo>
                  <a:lnTo>
                    <a:pt x="36881" y="15104"/>
                  </a:lnTo>
                  <a:lnTo>
                    <a:pt x="37174" y="14051"/>
                  </a:lnTo>
                  <a:lnTo>
                    <a:pt x="37383" y="12943"/>
                  </a:lnTo>
                  <a:lnTo>
                    <a:pt x="37509" y="11779"/>
                  </a:lnTo>
                  <a:lnTo>
                    <a:pt x="37551" y="10559"/>
                  </a:lnTo>
                  <a:lnTo>
                    <a:pt x="37516" y="9563"/>
                  </a:lnTo>
                  <a:lnTo>
                    <a:pt x="37414" y="8615"/>
                  </a:lnTo>
                  <a:lnTo>
                    <a:pt x="37243" y="7714"/>
                  </a:lnTo>
                  <a:lnTo>
                    <a:pt x="37004" y="6860"/>
                  </a:lnTo>
                  <a:lnTo>
                    <a:pt x="36697" y="6053"/>
                  </a:lnTo>
                  <a:lnTo>
                    <a:pt x="36322" y="5294"/>
                  </a:lnTo>
                  <a:lnTo>
                    <a:pt x="35878" y="4582"/>
                  </a:lnTo>
                  <a:lnTo>
                    <a:pt x="35366" y="3918"/>
                  </a:lnTo>
                  <a:lnTo>
                    <a:pt x="34785" y="3300"/>
                  </a:lnTo>
                  <a:lnTo>
                    <a:pt x="34137" y="2730"/>
                  </a:lnTo>
                  <a:lnTo>
                    <a:pt x="33430" y="2212"/>
                  </a:lnTo>
                  <a:lnTo>
                    <a:pt x="32655" y="1747"/>
                  </a:lnTo>
                  <a:lnTo>
                    <a:pt x="31813" y="1338"/>
                  </a:lnTo>
                  <a:lnTo>
                    <a:pt x="30903" y="983"/>
                  </a:lnTo>
                  <a:lnTo>
                    <a:pt x="29927" y="682"/>
                  </a:lnTo>
                  <a:lnTo>
                    <a:pt x="28882" y="436"/>
                  </a:lnTo>
                  <a:lnTo>
                    <a:pt x="27771" y="245"/>
                  </a:lnTo>
                  <a:lnTo>
                    <a:pt x="26592" y="109"/>
                  </a:lnTo>
                  <a:lnTo>
                    <a:pt x="25346" y="27"/>
                  </a:lnTo>
                  <a:lnTo>
                    <a:pt x="24032" y="0"/>
                  </a:lnTo>
                  <a:lnTo>
                    <a:pt x="4597" y="0"/>
                  </a:lnTo>
                  <a:lnTo>
                    <a:pt x="0" y="236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677974" y="4316577"/>
              <a:ext cx="61765" cy="64132"/>
            </a:xfrm>
            <a:custGeom>
              <a:avLst/>
              <a:pathLst>
                <a:path w="61765" h="64132">
                  <a:moveTo>
                    <a:pt x="52890" y="64132"/>
                  </a:moveTo>
                  <a:lnTo>
                    <a:pt x="49476" y="45379"/>
                  </a:lnTo>
                  <a:lnTo>
                    <a:pt x="20391" y="45379"/>
                  </a:lnTo>
                  <a:lnTo>
                    <a:pt x="9467" y="64132"/>
                  </a:lnTo>
                  <a:lnTo>
                    <a:pt x="0" y="64132"/>
                  </a:lnTo>
                  <a:lnTo>
                    <a:pt x="38597" y="0"/>
                  </a:lnTo>
                  <a:lnTo>
                    <a:pt x="48475" y="0"/>
                  </a:lnTo>
                  <a:lnTo>
                    <a:pt x="61765" y="641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702188" y="4323645"/>
              <a:ext cx="23987" cy="31530"/>
            </a:xfrm>
            <a:custGeom>
              <a:avLst/>
              <a:pathLst>
                <a:path w="23987" h="31530">
                  <a:moveTo>
                    <a:pt x="20027" y="10000"/>
                  </a:moveTo>
                  <a:lnTo>
                    <a:pt x="19954" y="9628"/>
                  </a:lnTo>
                  <a:lnTo>
                    <a:pt x="19881" y="9258"/>
                  </a:lnTo>
                  <a:lnTo>
                    <a:pt x="19808" y="8889"/>
                  </a:lnTo>
                  <a:lnTo>
                    <a:pt x="19735" y="8522"/>
                  </a:lnTo>
                  <a:lnTo>
                    <a:pt x="19663" y="8157"/>
                  </a:lnTo>
                  <a:lnTo>
                    <a:pt x="19590" y="7794"/>
                  </a:lnTo>
                  <a:lnTo>
                    <a:pt x="19517" y="7432"/>
                  </a:lnTo>
                  <a:lnTo>
                    <a:pt x="19444" y="7073"/>
                  </a:lnTo>
                  <a:lnTo>
                    <a:pt x="19371" y="6715"/>
                  </a:lnTo>
                  <a:lnTo>
                    <a:pt x="19298" y="6359"/>
                  </a:lnTo>
                  <a:lnTo>
                    <a:pt x="19236" y="6007"/>
                  </a:lnTo>
                  <a:lnTo>
                    <a:pt x="19175" y="5662"/>
                  </a:lnTo>
                  <a:lnTo>
                    <a:pt x="19115" y="5323"/>
                  </a:lnTo>
                  <a:lnTo>
                    <a:pt x="19058" y="4990"/>
                  </a:lnTo>
                  <a:lnTo>
                    <a:pt x="19003" y="4664"/>
                  </a:lnTo>
                  <a:lnTo>
                    <a:pt x="18949" y="4344"/>
                  </a:lnTo>
                  <a:lnTo>
                    <a:pt x="18897" y="4030"/>
                  </a:lnTo>
                  <a:lnTo>
                    <a:pt x="18847" y="3723"/>
                  </a:lnTo>
                  <a:lnTo>
                    <a:pt x="18799" y="3422"/>
                  </a:lnTo>
                  <a:lnTo>
                    <a:pt x="18752" y="3127"/>
                  </a:lnTo>
                  <a:lnTo>
                    <a:pt x="18707" y="2832"/>
                  </a:lnTo>
                  <a:lnTo>
                    <a:pt x="18663" y="2548"/>
                  </a:lnTo>
                  <a:lnTo>
                    <a:pt x="18620" y="2275"/>
                  </a:lnTo>
                  <a:lnTo>
                    <a:pt x="18577" y="2013"/>
                  </a:lnTo>
                  <a:lnTo>
                    <a:pt x="18536" y="1762"/>
                  </a:lnTo>
                  <a:lnTo>
                    <a:pt x="18496" y="1522"/>
                  </a:lnTo>
                  <a:lnTo>
                    <a:pt x="18456" y="1292"/>
                  </a:lnTo>
                  <a:lnTo>
                    <a:pt x="18417" y="1074"/>
                  </a:lnTo>
                  <a:lnTo>
                    <a:pt x="18379" y="866"/>
                  </a:lnTo>
                  <a:lnTo>
                    <a:pt x="18343" y="670"/>
                  </a:lnTo>
                  <a:lnTo>
                    <a:pt x="18316" y="477"/>
                  </a:lnTo>
                  <a:lnTo>
                    <a:pt x="18292" y="302"/>
                  </a:lnTo>
                  <a:lnTo>
                    <a:pt x="18269" y="142"/>
                  </a:lnTo>
                  <a:lnTo>
                    <a:pt x="17887" y="0"/>
                  </a:lnTo>
                  <a:lnTo>
                    <a:pt x="17810" y="142"/>
                  </a:lnTo>
                  <a:lnTo>
                    <a:pt x="17724" y="302"/>
                  </a:lnTo>
                  <a:lnTo>
                    <a:pt x="17628" y="477"/>
                  </a:lnTo>
                  <a:lnTo>
                    <a:pt x="17523" y="670"/>
                  </a:lnTo>
                  <a:lnTo>
                    <a:pt x="17420" y="875"/>
                  </a:lnTo>
                  <a:lnTo>
                    <a:pt x="17310" y="1090"/>
                  </a:lnTo>
                  <a:lnTo>
                    <a:pt x="17194" y="1315"/>
                  </a:lnTo>
                  <a:lnTo>
                    <a:pt x="17072" y="1551"/>
                  </a:lnTo>
                  <a:lnTo>
                    <a:pt x="16943" y="1796"/>
                  </a:lnTo>
                  <a:lnTo>
                    <a:pt x="16808" y="2051"/>
                  </a:lnTo>
                  <a:lnTo>
                    <a:pt x="16666" y="2317"/>
                  </a:lnTo>
                  <a:lnTo>
                    <a:pt x="16518" y="2592"/>
                  </a:lnTo>
                  <a:lnTo>
                    <a:pt x="16364" y="2878"/>
                  </a:lnTo>
                  <a:lnTo>
                    <a:pt x="16203" y="3173"/>
                  </a:lnTo>
                  <a:lnTo>
                    <a:pt x="16038" y="3468"/>
                  </a:lnTo>
                  <a:lnTo>
                    <a:pt x="15868" y="3770"/>
                  </a:lnTo>
                  <a:lnTo>
                    <a:pt x="15695" y="4080"/>
                  </a:lnTo>
                  <a:lnTo>
                    <a:pt x="15519" y="4396"/>
                  </a:lnTo>
                  <a:lnTo>
                    <a:pt x="15339" y="4720"/>
                  </a:lnTo>
                  <a:lnTo>
                    <a:pt x="15155" y="5052"/>
                  </a:lnTo>
                  <a:lnTo>
                    <a:pt x="14967" y="5390"/>
                  </a:lnTo>
                  <a:lnTo>
                    <a:pt x="14776" y="5736"/>
                  </a:lnTo>
                  <a:lnTo>
                    <a:pt x="14581" y="6090"/>
                  </a:lnTo>
                  <a:lnTo>
                    <a:pt x="14383" y="6450"/>
                  </a:lnTo>
                  <a:lnTo>
                    <a:pt x="14182" y="6806"/>
                  </a:lnTo>
                  <a:lnTo>
                    <a:pt x="13979" y="7162"/>
                  </a:lnTo>
                  <a:lnTo>
                    <a:pt x="13774" y="7519"/>
                  </a:lnTo>
                  <a:lnTo>
                    <a:pt x="13567" y="7877"/>
                  </a:lnTo>
                  <a:lnTo>
                    <a:pt x="13359" y="8237"/>
                  </a:lnTo>
                  <a:lnTo>
                    <a:pt x="13148" y="8597"/>
                  </a:lnTo>
                  <a:lnTo>
                    <a:pt x="12936" y="8958"/>
                  </a:lnTo>
                  <a:lnTo>
                    <a:pt x="12722" y="9319"/>
                  </a:lnTo>
                  <a:lnTo>
                    <a:pt x="12507" y="9682"/>
                  </a:lnTo>
                  <a:lnTo>
                    <a:pt x="12289" y="10046"/>
                  </a:lnTo>
                  <a:lnTo>
                    <a:pt x="0" y="31530"/>
                  </a:lnTo>
                  <a:lnTo>
                    <a:pt x="23987" y="315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747614" y="4316577"/>
              <a:ext cx="56121" cy="64132"/>
            </a:xfrm>
            <a:custGeom>
              <a:avLst/>
              <a:pathLst>
                <a:path w="56121" h="64132">
                  <a:moveTo>
                    <a:pt x="12425" y="0"/>
                  </a:moveTo>
                  <a:lnTo>
                    <a:pt x="35639" y="0"/>
                  </a:lnTo>
                  <a:lnTo>
                    <a:pt x="36576" y="10"/>
                  </a:lnTo>
                  <a:lnTo>
                    <a:pt x="37494" y="40"/>
                  </a:lnTo>
                  <a:lnTo>
                    <a:pt x="38393" y="90"/>
                  </a:lnTo>
                  <a:lnTo>
                    <a:pt x="39273" y="160"/>
                  </a:lnTo>
                  <a:lnTo>
                    <a:pt x="40134" y="250"/>
                  </a:lnTo>
                  <a:lnTo>
                    <a:pt x="40975" y="360"/>
                  </a:lnTo>
                  <a:lnTo>
                    <a:pt x="41798" y="490"/>
                  </a:lnTo>
                  <a:lnTo>
                    <a:pt x="42601" y="640"/>
                  </a:lnTo>
                  <a:lnTo>
                    <a:pt x="43385" y="811"/>
                  </a:lnTo>
                  <a:lnTo>
                    <a:pt x="44150" y="1001"/>
                  </a:lnTo>
                  <a:lnTo>
                    <a:pt x="44895" y="1210"/>
                  </a:lnTo>
                  <a:lnTo>
                    <a:pt x="45616" y="1438"/>
                  </a:lnTo>
                  <a:lnTo>
                    <a:pt x="46315" y="1684"/>
                  </a:lnTo>
                  <a:lnTo>
                    <a:pt x="46991" y="1948"/>
                  </a:lnTo>
                  <a:lnTo>
                    <a:pt x="47644" y="2230"/>
                  </a:lnTo>
                  <a:lnTo>
                    <a:pt x="48274" y="2530"/>
                  </a:lnTo>
                  <a:lnTo>
                    <a:pt x="48882" y="2849"/>
                  </a:lnTo>
                  <a:lnTo>
                    <a:pt x="49467" y="3186"/>
                  </a:lnTo>
                  <a:lnTo>
                    <a:pt x="50029" y="3541"/>
                  </a:lnTo>
                  <a:lnTo>
                    <a:pt x="50568" y="3914"/>
                  </a:lnTo>
                  <a:lnTo>
                    <a:pt x="51093" y="4296"/>
                  </a:lnTo>
                  <a:lnTo>
                    <a:pt x="51591" y="4695"/>
                  </a:lnTo>
                  <a:lnTo>
                    <a:pt x="52065" y="5111"/>
                  </a:lnTo>
                  <a:lnTo>
                    <a:pt x="52513" y="5545"/>
                  </a:lnTo>
                  <a:lnTo>
                    <a:pt x="52935" y="5996"/>
                  </a:lnTo>
                  <a:lnTo>
                    <a:pt x="53332" y="6465"/>
                  </a:lnTo>
                  <a:lnTo>
                    <a:pt x="53703" y="6950"/>
                  </a:lnTo>
                  <a:lnTo>
                    <a:pt x="54049" y="7453"/>
                  </a:lnTo>
                  <a:lnTo>
                    <a:pt x="54370" y="7974"/>
                  </a:lnTo>
                  <a:lnTo>
                    <a:pt x="54665" y="8511"/>
                  </a:lnTo>
                  <a:lnTo>
                    <a:pt x="54941" y="9064"/>
                  </a:lnTo>
                  <a:lnTo>
                    <a:pt x="55189" y="9631"/>
                  </a:lnTo>
                  <a:lnTo>
                    <a:pt x="55408" y="10211"/>
                  </a:lnTo>
                  <a:lnTo>
                    <a:pt x="55597" y="10805"/>
                  </a:lnTo>
                  <a:lnTo>
                    <a:pt x="55757" y="11413"/>
                  </a:lnTo>
                  <a:lnTo>
                    <a:pt x="55888" y="12034"/>
                  </a:lnTo>
                  <a:lnTo>
                    <a:pt x="55990" y="12669"/>
                  </a:lnTo>
                  <a:lnTo>
                    <a:pt x="56063" y="13318"/>
                  </a:lnTo>
                  <a:lnTo>
                    <a:pt x="56107" y="13980"/>
                  </a:lnTo>
                  <a:lnTo>
                    <a:pt x="56121" y="14656"/>
                  </a:lnTo>
                  <a:lnTo>
                    <a:pt x="56082" y="15957"/>
                  </a:lnTo>
                  <a:lnTo>
                    <a:pt x="55965" y="17203"/>
                  </a:lnTo>
                  <a:lnTo>
                    <a:pt x="55769" y="18393"/>
                  </a:lnTo>
                  <a:lnTo>
                    <a:pt x="55495" y="19528"/>
                  </a:lnTo>
                  <a:lnTo>
                    <a:pt x="55143" y="20607"/>
                  </a:lnTo>
                  <a:lnTo>
                    <a:pt x="54712" y="21631"/>
                  </a:lnTo>
                  <a:lnTo>
                    <a:pt x="54203" y="22599"/>
                  </a:lnTo>
                  <a:lnTo>
                    <a:pt x="53616" y="23511"/>
                  </a:lnTo>
                  <a:lnTo>
                    <a:pt x="52951" y="24369"/>
                  </a:lnTo>
                  <a:lnTo>
                    <a:pt x="52207" y="25170"/>
                  </a:lnTo>
                  <a:lnTo>
                    <a:pt x="51387" y="25910"/>
                  </a:lnTo>
                  <a:lnTo>
                    <a:pt x="50494" y="26599"/>
                  </a:lnTo>
                  <a:lnTo>
                    <a:pt x="49526" y="27239"/>
                  </a:lnTo>
                  <a:lnTo>
                    <a:pt x="48485" y="27828"/>
                  </a:lnTo>
                  <a:lnTo>
                    <a:pt x="47371" y="28368"/>
                  </a:lnTo>
                  <a:lnTo>
                    <a:pt x="46182" y="28857"/>
                  </a:lnTo>
                  <a:lnTo>
                    <a:pt x="44920" y="29296"/>
                  </a:lnTo>
                  <a:lnTo>
                    <a:pt x="43584" y="29685"/>
                  </a:lnTo>
                  <a:lnTo>
                    <a:pt x="42175" y="30024"/>
                  </a:lnTo>
                  <a:lnTo>
                    <a:pt x="40691" y="30313"/>
                  </a:lnTo>
                  <a:lnTo>
                    <a:pt x="41330" y="30430"/>
                  </a:lnTo>
                  <a:lnTo>
                    <a:pt x="41953" y="30561"/>
                  </a:lnTo>
                  <a:lnTo>
                    <a:pt x="42561" y="30707"/>
                  </a:lnTo>
                  <a:lnTo>
                    <a:pt x="43153" y="30867"/>
                  </a:lnTo>
                  <a:lnTo>
                    <a:pt x="43729" y="31042"/>
                  </a:lnTo>
                  <a:lnTo>
                    <a:pt x="44291" y="31231"/>
                  </a:lnTo>
                  <a:lnTo>
                    <a:pt x="44836" y="31435"/>
                  </a:lnTo>
                  <a:lnTo>
                    <a:pt x="45367" y="31653"/>
                  </a:lnTo>
                  <a:lnTo>
                    <a:pt x="45881" y="31887"/>
                  </a:lnTo>
                  <a:lnTo>
                    <a:pt x="46381" y="32134"/>
                  </a:lnTo>
                  <a:lnTo>
                    <a:pt x="46873" y="32386"/>
                  </a:lnTo>
                  <a:lnTo>
                    <a:pt x="47348" y="32649"/>
                  </a:lnTo>
                  <a:lnTo>
                    <a:pt x="47805" y="32925"/>
                  </a:lnTo>
                  <a:lnTo>
                    <a:pt x="48245" y="33212"/>
                  </a:lnTo>
                  <a:lnTo>
                    <a:pt x="48668" y="33511"/>
                  </a:lnTo>
                  <a:lnTo>
                    <a:pt x="49074" y="33822"/>
                  </a:lnTo>
                  <a:lnTo>
                    <a:pt x="49462" y="34145"/>
                  </a:lnTo>
                  <a:lnTo>
                    <a:pt x="49833" y="34479"/>
                  </a:lnTo>
                  <a:lnTo>
                    <a:pt x="50186" y="34826"/>
                  </a:lnTo>
                  <a:lnTo>
                    <a:pt x="50523" y="35184"/>
                  </a:lnTo>
                  <a:lnTo>
                    <a:pt x="50851" y="35552"/>
                  </a:lnTo>
                  <a:lnTo>
                    <a:pt x="51162" y="35930"/>
                  </a:lnTo>
                  <a:lnTo>
                    <a:pt x="51455" y="36317"/>
                  </a:lnTo>
                  <a:lnTo>
                    <a:pt x="51732" y="36713"/>
                  </a:lnTo>
                  <a:lnTo>
                    <a:pt x="51991" y="37118"/>
                  </a:lnTo>
                  <a:lnTo>
                    <a:pt x="52232" y="37532"/>
                  </a:lnTo>
                  <a:lnTo>
                    <a:pt x="52457" y="37956"/>
                  </a:lnTo>
                  <a:lnTo>
                    <a:pt x="52664" y="38388"/>
                  </a:lnTo>
                  <a:lnTo>
                    <a:pt x="52854" y="38830"/>
                  </a:lnTo>
                  <a:lnTo>
                    <a:pt x="53026" y="39280"/>
                  </a:lnTo>
                  <a:lnTo>
                    <a:pt x="53190" y="39739"/>
                  </a:lnTo>
                  <a:lnTo>
                    <a:pt x="53337" y="40203"/>
                  </a:lnTo>
                  <a:lnTo>
                    <a:pt x="53467" y="40674"/>
                  </a:lnTo>
                  <a:lnTo>
                    <a:pt x="53580" y="41152"/>
                  </a:lnTo>
                  <a:lnTo>
                    <a:pt x="53675" y="41636"/>
                  </a:lnTo>
                  <a:lnTo>
                    <a:pt x="53753" y="42126"/>
                  </a:lnTo>
                  <a:lnTo>
                    <a:pt x="53813" y="42622"/>
                  </a:lnTo>
                  <a:lnTo>
                    <a:pt x="53856" y="43125"/>
                  </a:lnTo>
                  <a:lnTo>
                    <a:pt x="53882" y="43635"/>
                  </a:lnTo>
                  <a:lnTo>
                    <a:pt x="53891" y="44150"/>
                  </a:lnTo>
                  <a:lnTo>
                    <a:pt x="53881" y="44898"/>
                  </a:lnTo>
                  <a:lnTo>
                    <a:pt x="53849" y="45629"/>
                  </a:lnTo>
                  <a:lnTo>
                    <a:pt x="53797" y="46343"/>
                  </a:lnTo>
                  <a:lnTo>
                    <a:pt x="53723" y="47042"/>
                  </a:lnTo>
                  <a:lnTo>
                    <a:pt x="53629" y="47723"/>
                  </a:lnTo>
                  <a:lnTo>
                    <a:pt x="53514" y="48389"/>
                  </a:lnTo>
                  <a:lnTo>
                    <a:pt x="53378" y="49038"/>
                  </a:lnTo>
                  <a:lnTo>
                    <a:pt x="53221" y="49671"/>
                  </a:lnTo>
                  <a:lnTo>
                    <a:pt x="53043" y="50287"/>
                  </a:lnTo>
                  <a:lnTo>
                    <a:pt x="52844" y="50887"/>
                  </a:lnTo>
                  <a:lnTo>
                    <a:pt x="52627" y="51471"/>
                  </a:lnTo>
                  <a:lnTo>
                    <a:pt x="52393" y="52041"/>
                  </a:lnTo>
                  <a:lnTo>
                    <a:pt x="52142" y="52596"/>
                  </a:lnTo>
                  <a:lnTo>
                    <a:pt x="51876" y="53137"/>
                  </a:lnTo>
                  <a:lnTo>
                    <a:pt x="51592" y="53663"/>
                  </a:lnTo>
                  <a:lnTo>
                    <a:pt x="51293" y="54175"/>
                  </a:lnTo>
                  <a:lnTo>
                    <a:pt x="50977" y="54672"/>
                  </a:lnTo>
                  <a:lnTo>
                    <a:pt x="50645" y="55155"/>
                  </a:lnTo>
                  <a:lnTo>
                    <a:pt x="50296" y="55622"/>
                  </a:lnTo>
                  <a:lnTo>
                    <a:pt x="49931" y="56076"/>
                  </a:lnTo>
                  <a:lnTo>
                    <a:pt x="49551" y="56515"/>
                  </a:lnTo>
                  <a:lnTo>
                    <a:pt x="49157" y="56941"/>
                  </a:lnTo>
                  <a:lnTo>
                    <a:pt x="48750" y="57353"/>
                  </a:lnTo>
                  <a:lnTo>
                    <a:pt x="48329" y="57751"/>
                  </a:lnTo>
                  <a:lnTo>
                    <a:pt x="47894" y="58135"/>
                  </a:lnTo>
                  <a:lnTo>
                    <a:pt x="47446" y="58506"/>
                  </a:lnTo>
                  <a:lnTo>
                    <a:pt x="46984" y="58864"/>
                  </a:lnTo>
                  <a:lnTo>
                    <a:pt x="46508" y="59207"/>
                  </a:lnTo>
                  <a:lnTo>
                    <a:pt x="46019" y="59537"/>
                  </a:lnTo>
                  <a:lnTo>
                    <a:pt x="45516" y="59854"/>
                  </a:lnTo>
                  <a:lnTo>
                    <a:pt x="45010" y="60149"/>
                  </a:lnTo>
                  <a:lnTo>
                    <a:pt x="44495" y="60433"/>
                  </a:lnTo>
                  <a:lnTo>
                    <a:pt x="43969" y="60706"/>
                  </a:lnTo>
                  <a:lnTo>
                    <a:pt x="43433" y="60968"/>
                  </a:lnTo>
                  <a:lnTo>
                    <a:pt x="42887" y="61219"/>
                  </a:lnTo>
                  <a:lnTo>
                    <a:pt x="42332" y="61459"/>
                  </a:lnTo>
                  <a:lnTo>
                    <a:pt x="41766" y="61689"/>
                  </a:lnTo>
                  <a:lnTo>
                    <a:pt x="41190" y="61907"/>
                  </a:lnTo>
                  <a:lnTo>
                    <a:pt x="40604" y="62115"/>
                  </a:lnTo>
                  <a:lnTo>
                    <a:pt x="40008" y="62312"/>
                  </a:lnTo>
                  <a:lnTo>
                    <a:pt x="39413" y="62498"/>
                  </a:lnTo>
                  <a:lnTo>
                    <a:pt x="38810" y="62674"/>
                  </a:lnTo>
                  <a:lnTo>
                    <a:pt x="38201" y="62840"/>
                  </a:lnTo>
                  <a:lnTo>
                    <a:pt x="37583" y="62996"/>
                  </a:lnTo>
                  <a:lnTo>
                    <a:pt x="36959" y="63142"/>
                  </a:lnTo>
                  <a:lnTo>
                    <a:pt x="36327" y="63278"/>
                  </a:lnTo>
                  <a:lnTo>
                    <a:pt x="35688" y="63404"/>
                  </a:lnTo>
                  <a:lnTo>
                    <a:pt x="35042" y="63520"/>
                  </a:lnTo>
                  <a:lnTo>
                    <a:pt x="34388" y="63626"/>
                  </a:lnTo>
                  <a:lnTo>
                    <a:pt x="33727" y="63723"/>
                  </a:lnTo>
                  <a:lnTo>
                    <a:pt x="33071" y="63800"/>
                  </a:lnTo>
                  <a:lnTo>
                    <a:pt x="32413" y="63870"/>
                  </a:lnTo>
                  <a:lnTo>
                    <a:pt x="31753" y="63931"/>
                  </a:lnTo>
                  <a:lnTo>
                    <a:pt x="31091" y="63985"/>
                  </a:lnTo>
                  <a:lnTo>
                    <a:pt x="30427" y="64030"/>
                  </a:lnTo>
                  <a:lnTo>
                    <a:pt x="29762" y="64067"/>
                  </a:lnTo>
                  <a:lnTo>
                    <a:pt x="29095" y="64095"/>
                  </a:lnTo>
                  <a:lnTo>
                    <a:pt x="28425" y="64116"/>
                  </a:lnTo>
                  <a:lnTo>
                    <a:pt x="27755" y="64128"/>
                  </a:lnTo>
                  <a:lnTo>
                    <a:pt x="27082" y="64132"/>
                  </a:lnTo>
                  <a:lnTo>
                    <a:pt x="0" y="641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763454" y="4323541"/>
              <a:ext cx="31224" cy="20300"/>
            </a:xfrm>
            <a:custGeom>
              <a:avLst/>
              <a:pathLst>
                <a:path w="31224" h="20300">
                  <a:moveTo>
                    <a:pt x="0" y="20300"/>
                  </a:moveTo>
                  <a:lnTo>
                    <a:pt x="15065" y="20300"/>
                  </a:lnTo>
                  <a:lnTo>
                    <a:pt x="16670" y="20270"/>
                  </a:lnTo>
                  <a:lnTo>
                    <a:pt x="18190" y="20181"/>
                  </a:lnTo>
                  <a:lnTo>
                    <a:pt x="19623" y="20034"/>
                  </a:lnTo>
                  <a:lnTo>
                    <a:pt x="20972" y="19826"/>
                  </a:lnTo>
                  <a:lnTo>
                    <a:pt x="22234" y="19560"/>
                  </a:lnTo>
                  <a:lnTo>
                    <a:pt x="23411" y="19235"/>
                  </a:lnTo>
                  <a:lnTo>
                    <a:pt x="24503" y="18850"/>
                  </a:lnTo>
                  <a:lnTo>
                    <a:pt x="25509" y="18406"/>
                  </a:lnTo>
                  <a:lnTo>
                    <a:pt x="26429" y="17903"/>
                  </a:lnTo>
                  <a:lnTo>
                    <a:pt x="27264" y="17341"/>
                  </a:lnTo>
                  <a:lnTo>
                    <a:pt x="28016" y="16721"/>
                  </a:lnTo>
                  <a:lnTo>
                    <a:pt x="28689" y="16043"/>
                  </a:lnTo>
                  <a:lnTo>
                    <a:pt x="29283" y="15308"/>
                  </a:lnTo>
                  <a:lnTo>
                    <a:pt x="29798" y="14516"/>
                  </a:lnTo>
                  <a:lnTo>
                    <a:pt x="30234" y="13666"/>
                  </a:lnTo>
                  <a:lnTo>
                    <a:pt x="30590" y="12759"/>
                  </a:lnTo>
                  <a:lnTo>
                    <a:pt x="30867" y="11794"/>
                  </a:lnTo>
                  <a:lnTo>
                    <a:pt x="31065" y="10772"/>
                  </a:lnTo>
                  <a:lnTo>
                    <a:pt x="31184" y="9693"/>
                  </a:lnTo>
                  <a:lnTo>
                    <a:pt x="31224" y="8557"/>
                  </a:lnTo>
                  <a:lnTo>
                    <a:pt x="31192" y="7714"/>
                  </a:lnTo>
                  <a:lnTo>
                    <a:pt x="31098" y="6916"/>
                  </a:lnTo>
                  <a:lnTo>
                    <a:pt x="30941" y="6163"/>
                  </a:lnTo>
                  <a:lnTo>
                    <a:pt x="30721" y="5454"/>
                  </a:lnTo>
                  <a:lnTo>
                    <a:pt x="30439" y="4790"/>
                  </a:lnTo>
                  <a:lnTo>
                    <a:pt x="30093" y="4171"/>
                  </a:lnTo>
                  <a:lnTo>
                    <a:pt x="29685" y="3596"/>
                  </a:lnTo>
                  <a:lnTo>
                    <a:pt x="29214" y="3065"/>
                  </a:lnTo>
                  <a:lnTo>
                    <a:pt x="28680" y="2580"/>
                  </a:lnTo>
                  <a:lnTo>
                    <a:pt x="28083" y="2139"/>
                  </a:lnTo>
                  <a:lnTo>
                    <a:pt x="27435" y="1732"/>
                  </a:lnTo>
                  <a:lnTo>
                    <a:pt x="26730" y="1369"/>
                  </a:lnTo>
                  <a:lnTo>
                    <a:pt x="25968" y="1048"/>
                  </a:lnTo>
                  <a:lnTo>
                    <a:pt x="25148" y="770"/>
                  </a:lnTo>
                  <a:lnTo>
                    <a:pt x="24271" y="534"/>
                  </a:lnTo>
                  <a:lnTo>
                    <a:pt x="23337" y="342"/>
                  </a:lnTo>
                  <a:lnTo>
                    <a:pt x="22345" y="192"/>
                  </a:lnTo>
                  <a:lnTo>
                    <a:pt x="21296" y="85"/>
                  </a:lnTo>
                  <a:lnTo>
                    <a:pt x="20189" y="21"/>
                  </a:lnTo>
                  <a:lnTo>
                    <a:pt x="19025" y="0"/>
                  </a:lnTo>
                  <a:lnTo>
                    <a:pt x="39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757627" y="4350623"/>
              <a:ext cx="35184" cy="23122"/>
            </a:xfrm>
            <a:custGeom>
              <a:avLst/>
              <a:pathLst>
                <a:path w="35184" h="23122">
                  <a:moveTo>
                    <a:pt x="0" y="23122"/>
                  </a:moveTo>
                  <a:lnTo>
                    <a:pt x="16750" y="23122"/>
                  </a:lnTo>
                  <a:lnTo>
                    <a:pt x="17457" y="23116"/>
                  </a:lnTo>
                  <a:lnTo>
                    <a:pt x="18161" y="23100"/>
                  </a:lnTo>
                  <a:lnTo>
                    <a:pt x="18859" y="23073"/>
                  </a:lnTo>
                  <a:lnTo>
                    <a:pt x="19553" y="23034"/>
                  </a:lnTo>
                  <a:lnTo>
                    <a:pt x="20243" y="22985"/>
                  </a:lnTo>
                  <a:lnTo>
                    <a:pt x="20928" y="22925"/>
                  </a:lnTo>
                  <a:lnTo>
                    <a:pt x="21608" y="22854"/>
                  </a:lnTo>
                  <a:lnTo>
                    <a:pt x="22284" y="22772"/>
                  </a:lnTo>
                  <a:lnTo>
                    <a:pt x="22956" y="22679"/>
                  </a:lnTo>
                  <a:lnTo>
                    <a:pt x="23623" y="22576"/>
                  </a:lnTo>
                  <a:lnTo>
                    <a:pt x="24288" y="22457"/>
                  </a:lnTo>
                  <a:lnTo>
                    <a:pt x="24937" y="22321"/>
                  </a:lnTo>
                  <a:lnTo>
                    <a:pt x="25570" y="22166"/>
                  </a:lnTo>
                  <a:lnTo>
                    <a:pt x="26186" y="21993"/>
                  </a:lnTo>
                  <a:lnTo>
                    <a:pt x="26786" y="21802"/>
                  </a:lnTo>
                  <a:lnTo>
                    <a:pt x="27369" y="21593"/>
                  </a:lnTo>
                  <a:lnTo>
                    <a:pt x="27937" y="21365"/>
                  </a:lnTo>
                  <a:lnTo>
                    <a:pt x="28487" y="21119"/>
                  </a:lnTo>
                  <a:lnTo>
                    <a:pt x="29022" y="20855"/>
                  </a:lnTo>
                  <a:lnTo>
                    <a:pt x="29540" y="20573"/>
                  </a:lnTo>
                  <a:lnTo>
                    <a:pt x="30039" y="20271"/>
                  </a:lnTo>
                  <a:lnTo>
                    <a:pt x="30519" y="19947"/>
                  </a:lnTo>
                  <a:lnTo>
                    <a:pt x="30979" y="19601"/>
                  </a:lnTo>
                  <a:lnTo>
                    <a:pt x="31419" y="19233"/>
                  </a:lnTo>
                  <a:lnTo>
                    <a:pt x="31838" y="18843"/>
                  </a:lnTo>
                  <a:lnTo>
                    <a:pt x="32238" y="18432"/>
                  </a:lnTo>
                  <a:lnTo>
                    <a:pt x="32617" y="17999"/>
                  </a:lnTo>
                  <a:lnTo>
                    <a:pt x="32977" y="17543"/>
                  </a:lnTo>
                  <a:lnTo>
                    <a:pt x="33317" y="17066"/>
                  </a:lnTo>
                  <a:lnTo>
                    <a:pt x="33636" y="16567"/>
                  </a:lnTo>
                  <a:lnTo>
                    <a:pt x="33930" y="16043"/>
                  </a:lnTo>
                  <a:lnTo>
                    <a:pt x="34193" y="15488"/>
                  </a:lnTo>
                  <a:lnTo>
                    <a:pt x="34425" y="14903"/>
                  </a:lnTo>
                  <a:lnTo>
                    <a:pt x="34627" y="14288"/>
                  </a:lnTo>
                  <a:lnTo>
                    <a:pt x="34797" y="13643"/>
                  </a:lnTo>
                  <a:lnTo>
                    <a:pt x="34936" y="12968"/>
                  </a:lnTo>
                  <a:lnTo>
                    <a:pt x="35044" y="12263"/>
                  </a:lnTo>
                  <a:lnTo>
                    <a:pt x="35122" y="11528"/>
                  </a:lnTo>
                  <a:lnTo>
                    <a:pt x="35168" y="10763"/>
                  </a:lnTo>
                  <a:lnTo>
                    <a:pt x="35184" y="9968"/>
                  </a:lnTo>
                  <a:lnTo>
                    <a:pt x="35147" y="9017"/>
                  </a:lnTo>
                  <a:lnTo>
                    <a:pt x="35038" y="8112"/>
                  </a:lnTo>
                  <a:lnTo>
                    <a:pt x="34856" y="7254"/>
                  </a:lnTo>
                  <a:lnTo>
                    <a:pt x="34601" y="6443"/>
                  </a:lnTo>
                  <a:lnTo>
                    <a:pt x="34273" y="5678"/>
                  </a:lnTo>
                  <a:lnTo>
                    <a:pt x="33873" y="4959"/>
                  </a:lnTo>
                  <a:lnTo>
                    <a:pt x="33399" y="4287"/>
                  </a:lnTo>
                  <a:lnTo>
                    <a:pt x="32853" y="3661"/>
                  </a:lnTo>
                  <a:lnTo>
                    <a:pt x="32234" y="3081"/>
                  </a:lnTo>
                  <a:lnTo>
                    <a:pt x="31542" y="2548"/>
                  </a:lnTo>
                  <a:lnTo>
                    <a:pt x="30791" y="2064"/>
                  </a:lnTo>
                  <a:lnTo>
                    <a:pt x="29977" y="1631"/>
                  </a:lnTo>
                  <a:lnTo>
                    <a:pt x="29098" y="1248"/>
                  </a:lnTo>
                  <a:lnTo>
                    <a:pt x="28156" y="917"/>
                  </a:lnTo>
                  <a:lnTo>
                    <a:pt x="27150" y="637"/>
                  </a:lnTo>
                  <a:lnTo>
                    <a:pt x="26080" y="407"/>
                  </a:lnTo>
                  <a:lnTo>
                    <a:pt x="24947" y="229"/>
                  </a:lnTo>
                  <a:lnTo>
                    <a:pt x="23750" y="101"/>
                  </a:lnTo>
                  <a:lnTo>
                    <a:pt x="22489" y="25"/>
                  </a:lnTo>
                  <a:lnTo>
                    <a:pt x="21165" y="0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802325" y="4316577"/>
              <a:ext cx="61765" cy="64132"/>
            </a:xfrm>
            <a:custGeom>
              <a:avLst/>
              <a:pathLst>
                <a:path w="61765" h="64132">
                  <a:moveTo>
                    <a:pt x="52890" y="64132"/>
                  </a:moveTo>
                  <a:lnTo>
                    <a:pt x="49476" y="45379"/>
                  </a:lnTo>
                  <a:lnTo>
                    <a:pt x="20391" y="45379"/>
                  </a:lnTo>
                  <a:lnTo>
                    <a:pt x="9467" y="64132"/>
                  </a:lnTo>
                  <a:lnTo>
                    <a:pt x="0" y="64132"/>
                  </a:lnTo>
                  <a:lnTo>
                    <a:pt x="38597" y="0"/>
                  </a:lnTo>
                  <a:lnTo>
                    <a:pt x="48475" y="0"/>
                  </a:lnTo>
                  <a:lnTo>
                    <a:pt x="61765" y="641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826539" y="4323645"/>
              <a:ext cx="23987" cy="31530"/>
            </a:xfrm>
            <a:custGeom>
              <a:avLst/>
              <a:pathLst>
                <a:path w="23987" h="31530">
                  <a:moveTo>
                    <a:pt x="20027" y="10000"/>
                  </a:moveTo>
                  <a:lnTo>
                    <a:pt x="19954" y="9628"/>
                  </a:lnTo>
                  <a:lnTo>
                    <a:pt x="19881" y="9258"/>
                  </a:lnTo>
                  <a:lnTo>
                    <a:pt x="19808" y="8889"/>
                  </a:lnTo>
                  <a:lnTo>
                    <a:pt x="19735" y="8522"/>
                  </a:lnTo>
                  <a:lnTo>
                    <a:pt x="19663" y="8157"/>
                  </a:lnTo>
                  <a:lnTo>
                    <a:pt x="19590" y="7794"/>
                  </a:lnTo>
                  <a:lnTo>
                    <a:pt x="19517" y="7432"/>
                  </a:lnTo>
                  <a:lnTo>
                    <a:pt x="19444" y="7073"/>
                  </a:lnTo>
                  <a:lnTo>
                    <a:pt x="19371" y="6715"/>
                  </a:lnTo>
                  <a:lnTo>
                    <a:pt x="19298" y="6359"/>
                  </a:lnTo>
                  <a:lnTo>
                    <a:pt x="19236" y="6007"/>
                  </a:lnTo>
                  <a:lnTo>
                    <a:pt x="19175" y="5662"/>
                  </a:lnTo>
                  <a:lnTo>
                    <a:pt x="19115" y="5323"/>
                  </a:lnTo>
                  <a:lnTo>
                    <a:pt x="19058" y="4990"/>
                  </a:lnTo>
                  <a:lnTo>
                    <a:pt x="19003" y="4664"/>
                  </a:lnTo>
                  <a:lnTo>
                    <a:pt x="18949" y="4344"/>
                  </a:lnTo>
                  <a:lnTo>
                    <a:pt x="18897" y="4030"/>
                  </a:lnTo>
                  <a:lnTo>
                    <a:pt x="18847" y="3723"/>
                  </a:lnTo>
                  <a:lnTo>
                    <a:pt x="18799" y="3422"/>
                  </a:lnTo>
                  <a:lnTo>
                    <a:pt x="18752" y="3127"/>
                  </a:lnTo>
                  <a:lnTo>
                    <a:pt x="18707" y="2832"/>
                  </a:lnTo>
                  <a:lnTo>
                    <a:pt x="18663" y="2548"/>
                  </a:lnTo>
                  <a:lnTo>
                    <a:pt x="18620" y="2275"/>
                  </a:lnTo>
                  <a:lnTo>
                    <a:pt x="18577" y="2013"/>
                  </a:lnTo>
                  <a:lnTo>
                    <a:pt x="18536" y="1762"/>
                  </a:lnTo>
                  <a:lnTo>
                    <a:pt x="18496" y="1522"/>
                  </a:lnTo>
                  <a:lnTo>
                    <a:pt x="18456" y="1292"/>
                  </a:lnTo>
                  <a:lnTo>
                    <a:pt x="18417" y="1074"/>
                  </a:lnTo>
                  <a:lnTo>
                    <a:pt x="18379" y="866"/>
                  </a:lnTo>
                  <a:lnTo>
                    <a:pt x="18343" y="670"/>
                  </a:lnTo>
                  <a:lnTo>
                    <a:pt x="18316" y="477"/>
                  </a:lnTo>
                  <a:lnTo>
                    <a:pt x="18292" y="302"/>
                  </a:lnTo>
                  <a:lnTo>
                    <a:pt x="18269" y="142"/>
                  </a:lnTo>
                  <a:lnTo>
                    <a:pt x="17887" y="0"/>
                  </a:lnTo>
                  <a:lnTo>
                    <a:pt x="17810" y="142"/>
                  </a:lnTo>
                  <a:lnTo>
                    <a:pt x="17724" y="302"/>
                  </a:lnTo>
                  <a:lnTo>
                    <a:pt x="17628" y="477"/>
                  </a:lnTo>
                  <a:lnTo>
                    <a:pt x="17523" y="670"/>
                  </a:lnTo>
                  <a:lnTo>
                    <a:pt x="17420" y="875"/>
                  </a:lnTo>
                  <a:lnTo>
                    <a:pt x="17310" y="1090"/>
                  </a:lnTo>
                  <a:lnTo>
                    <a:pt x="17194" y="1315"/>
                  </a:lnTo>
                  <a:lnTo>
                    <a:pt x="17072" y="1551"/>
                  </a:lnTo>
                  <a:lnTo>
                    <a:pt x="16943" y="1796"/>
                  </a:lnTo>
                  <a:lnTo>
                    <a:pt x="16808" y="2051"/>
                  </a:lnTo>
                  <a:lnTo>
                    <a:pt x="16666" y="2317"/>
                  </a:lnTo>
                  <a:lnTo>
                    <a:pt x="16518" y="2592"/>
                  </a:lnTo>
                  <a:lnTo>
                    <a:pt x="16364" y="2878"/>
                  </a:lnTo>
                  <a:lnTo>
                    <a:pt x="16203" y="3173"/>
                  </a:lnTo>
                  <a:lnTo>
                    <a:pt x="16038" y="3468"/>
                  </a:lnTo>
                  <a:lnTo>
                    <a:pt x="15868" y="3770"/>
                  </a:lnTo>
                  <a:lnTo>
                    <a:pt x="15695" y="4080"/>
                  </a:lnTo>
                  <a:lnTo>
                    <a:pt x="15519" y="4396"/>
                  </a:lnTo>
                  <a:lnTo>
                    <a:pt x="15339" y="4720"/>
                  </a:lnTo>
                  <a:lnTo>
                    <a:pt x="15155" y="5052"/>
                  </a:lnTo>
                  <a:lnTo>
                    <a:pt x="14967" y="5390"/>
                  </a:lnTo>
                  <a:lnTo>
                    <a:pt x="14776" y="5736"/>
                  </a:lnTo>
                  <a:lnTo>
                    <a:pt x="14581" y="6090"/>
                  </a:lnTo>
                  <a:lnTo>
                    <a:pt x="14383" y="6450"/>
                  </a:lnTo>
                  <a:lnTo>
                    <a:pt x="14182" y="6806"/>
                  </a:lnTo>
                  <a:lnTo>
                    <a:pt x="13979" y="7162"/>
                  </a:lnTo>
                  <a:lnTo>
                    <a:pt x="13774" y="7519"/>
                  </a:lnTo>
                  <a:lnTo>
                    <a:pt x="13567" y="7877"/>
                  </a:lnTo>
                  <a:lnTo>
                    <a:pt x="13359" y="8237"/>
                  </a:lnTo>
                  <a:lnTo>
                    <a:pt x="13148" y="8597"/>
                  </a:lnTo>
                  <a:lnTo>
                    <a:pt x="12936" y="8958"/>
                  </a:lnTo>
                  <a:lnTo>
                    <a:pt x="12722" y="9319"/>
                  </a:lnTo>
                  <a:lnTo>
                    <a:pt x="12507" y="9682"/>
                  </a:lnTo>
                  <a:lnTo>
                    <a:pt x="12289" y="10046"/>
                  </a:lnTo>
                  <a:lnTo>
                    <a:pt x="0" y="31530"/>
                  </a:lnTo>
                  <a:lnTo>
                    <a:pt x="23987" y="315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874241" y="4315621"/>
              <a:ext cx="62676" cy="65998"/>
            </a:xfrm>
            <a:custGeom>
              <a:avLst/>
              <a:pathLst>
                <a:path w="62676" h="65998">
                  <a:moveTo>
                    <a:pt x="56667" y="49749"/>
                  </a:moveTo>
                  <a:lnTo>
                    <a:pt x="56216" y="50410"/>
                  </a:lnTo>
                  <a:lnTo>
                    <a:pt x="55754" y="51063"/>
                  </a:lnTo>
                  <a:lnTo>
                    <a:pt x="55280" y="51710"/>
                  </a:lnTo>
                  <a:lnTo>
                    <a:pt x="54796" y="52349"/>
                  </a:lnTo>
                  <a:lnTo>
                    <a:pt x="54301" y="52981"/>
                  </a:lnTo>
                  <a:lnTo>
                    <a:pt x="53794" y="53605"/>
                  </a:lnTo>
                  <a:lnTo>
                    <a:pt x="53277" y="54222"/>
                  </a:lnTo>
                  <a:lnTo>
                    <a:pt x="52749" y="54832"/>
                  </a:lnTo>
                  <a:lnTo>
                    <a:pt x="52211" y="55435"/>
                  </a:lnTo>
                  <a:lnTo>
                    <a:pt x="51661" y="56030"/>
                  </a:lnTo>
                  <a:lnTo>
                    <a:pt x="51097" y="56615"/>
                  </a:lnTo>
                  <a:lnTo>
                    <a:pt x="50517" y="57185"/>
                  </a:lnTo>
                  <a:lnTo>
                    <a:pt x="49921" y="57740"/>
                  </a:lnTo>
                  <a:lnTo>
                    <a:pt x="49308" y="58281"/>
                  </a:lnTo>
                  <a:lnTo>
                    <a:pt x="48679" y="58807"/>
                  </a:lnTo>
                  <a:lnTo>
                    <a:pt x="48034" y="59318"/>
                  </a:lnTo>
                  <a:lnTo>
                    <a:pt x="47372" y="59815"/>
                  </a:lnTo>
                  <a:lnTo>
                    <a:pt x="46694" y="60298"/>
                  </a:lnTo>
                  <a:lnTo>
                    <a:pt x="45999" y="60766"/>
                  </a:lnTo>
                  <a:lnTo>
                    <a:pt x="45288" y="61219"/>
                  </a:lnTo>
                  <a:lnTo>
                    <a:pt x="44568" y="61647"/>
                  </a:lnTo>
                  <a:lnTo>
                    <a:pt x="43826" y="62058"/>
                  </a:lnTo>
                  <a:lnTo>
                    <a:pt x="43064" y="62452"/>
                  </a:lnTo>
                  <a:lnTo>
                    <a:pt x="42281" y="62829"/>
                  </a:lnTo>
                  <a:lnTo>
                    <a:pt x="41476" y="63188"/>
                  </a:lnTo>
                  <a:lnTo>
                    <a:pt x="40651" y="63530"/>
                  </a:lnTo>
                  <a:lnTo>
                    <a:pt x="39805" y="63854"/>
                  </a:lnTo>
                  <a:lnTo>
                    <a:pt x="38938" y="64161"/>
                  </a:lnTo>
                  <a:lnTo>
                    <a:pt x="38050" y="64451"/>
                  </a:lnTo>
                  <a:lnTo>
                    <a:pt x="37141" y="64724"/>
                  </a:lnTo>
                  <a:lnTo>
                    <a:pt x="36217" y="64966"/>
                  </a:lnTo>
                  <a:lnTo>
                    <a:pt x="35267" y="65183"/>
                  </a:lnTo>
                  <a:lnTo>
                    <a:pt x="34291" y="65374"/>
                  </a:lnTo>
                  <a:lnTo>
                    <a:pt x="33288" y="65540"/>
                  </a:lnTo>
                  <a:lnTo>
                    <a:pt x="32259" y="65680"/>
                  </a:lnTo>
                  <a:lnTo>
                    <a:pt x="31204" y="65794"/>
                  </a:lnTo>
                  <a:lnTo>
                    <a:pt x="30122" y="65884"/>
                  </a:lnTo>
                  <a:lnTo>
                    <a:pt x="29014" y="65947"/>
                  </a:lnTo>
                  <a:lnTo>
                    <a:pt x="27879" y="65986"/>
                  </a:lnTo>
                  <a:lnTo>
                    <a:pt x="26718" y="65998"/>
                  </a:lnTo>
                  <a:lnTo>
                    <a:pt x="25387" y="65977"/>
                  </a:lnTo>
                  <a:lnTo>
                    <a:pt x="24090" y="65915"/>
                  </a:lnTo>
                  <a:lnTo>
                    <a:pt x="22827" y="65810"/>
                  </a:lnTo>
                  <a:lnTo>
                    <a:pt x="21598" y="65663"/>
                  </a:lnTo>
                  <a:lnTo>
                    <a:pt x="20402" y="65475"/>
                  </a:lnTo>
                  <a:lnTo>
                    <a:pt x="19240" y="65245"/>
                  </a:lnTo>
                  <a:lnTo>
                    <a:pt x="18112" y="64972"/>
                  </a:lnTo>
                  <a:lnTo>
                    <a:pt x="17017" y="64658"/>
                  </a:lnTo>
                  <a:lnTo>
                    <a:pt x="15956" y="64302"/>
                  </a:lnTo>
                  <a:lnTo>
                    <a:pt x="14929" y="63905"/>
                  </a:lnTo>
                  <a:lnTo>
                    <a:pt x="13944" y="63471"/>
                  </a:lnTo>
                  <a:lnTo>
                    <a:pt x="12994" y="63007"/>
                  </a:lnTo>
                  <a:lnTo>
                    <a:pt x="12076" y="62513"/>
                  </a:lnTo>
                  <a:lnTo>
                    <a:pt x="11193" y="61989"/>
                  </a:lnTo>
                  <a:lnTo>
                    <a:pt x="10343" y="61435"/>
                  </a:lnTo>
                  <a:lnTo>
                    <a:pt x="9527" y="60851"/>
                  </a:lnTo>
                  <a:lnTo>
                    <a:pt x="8745" y="60237"/>
                  </a:lnTo>
                  <a:lnTo>
                    <a:pt x="7996" y="59593"/>
                  </a:lnTo>
                  <a:lnTo>
                    <a:pt x="7281" y="58919"/>
                  </a:lnTo>
                  <a:lnTo>
                    <a:pt x="6599" y="58215"/>
                  </a:lnTo>
                  <a:lnTo>
                    <a:pt x="5952" y="57474"/>
                  </a:lnTo>
                  <a:lnTo>
                    <a:pt x="5338" y="56709"/>
                  </a:lnTo>
                  <a:lnTo>
                    <a:pt x="4757" y="55920"/>
                  </a:lnTo>
                  <a:lnTo>
                    <a:pt x="4211" y="55105"/>
                  </a:lnTo>
                  <a:lnTo>
                    <a:pt x="3698" y="54266"/>
                  </a:lnTo>
                  <a:lnTo>
                    <a:pt x="3218" y="53403"/>
                  </a:lnTo>
                  <a:lnTo>
                    <a:pt x="2773" y="52515"/>
                  </a:lnTo>
                  <a:lnTo>
                    <a:pt x="2361" y="51602"/>
                  </a:lnTo>
                  <a:lnTo>
                    <a:pt x="1983" y="50665"/>
                  </a:lnTo>
                  <a:lnTo>
                    <a:pt x="1638" y="49703"/>
                  </a:lnTo>
                  <a:lnTo>
                    <a:pt x="1327" y="48713"/>
                  </a:lnTo>
                  <a:lnTo>
                    <a:pt x="1048" y="47710"/>
                  </a:lnTo>
                  <a:lnTo>
                    <a:pt x="802" y="46693"/>
                  </a:lnTo>
                  <a:lnTo>
                    <a:pt x="589" y="45662"/>
                  </a:lnTo>
                  <a:lnTo>
                    <a:pt x="409" y="44617"/>
                  </a:lnTo>
                  <a:lnTo>
                    <a:pt x="262" y="43559"/>
                  </a:lnTo>
                  <a:lnTo>
                    <a:pt x="147" y="42487"/>
                  </a:lnTo>
                  <a:lnTo>
                    <a:pt x="65" y="41401"/>
                  </a:lnTo>
                  <a:lnTo>
                    <a:pt x="16" y="40302"/>
                  </a:lnTo>
                  <a:lnTo>
                    <a:pt x="0" y="39189"/>
                  </a:lnTo>
                  <a:lnTo>
                    <a:pt x="12" y="38066"/>
                  </a:lnTo>
                  <a:lnTo>
                    <a:pt x="49" y="36953"/>
                  </a:lnTo>
                  <a:lnTo>
                    <a:pt x="110" y="35852"/>
                  </a:lnTo>
                  <a:lnTo>
                    <a:pt x="196" y="34761"/>
                  </a:lnTo>
                  <a:lnTo>
                    <a:pt x="307" y="33682"/>
                  </a:lnTo>
                  <a:lnTo>
                    <a:pt x="442" y="32613"/>
                  </a:lnTo>
                  <a:lnTo>
                    <a:pt x="602" y="31555"/>
                  </a:lnTo>
                  <a:lnTo>
                    <a:pt x="786" y="30508"/>
                  </a:lnTo>
                  <a:lnTo>
                    <a:pt x="995" y="29472"/>
                  </a:lnTo>
                  <a:lnTo>
                    <a:pt x="1228" y="28447"/>
                  </a:lnTo>
                  <a:lnTo>
                    <a:pt x="1485" y="27435"/>
                  </a:lnTo>
                  <a:lnTo>
                    <a:pt x="1762" y="26439"/>
                  </a:lnTo>
                  <a:lnTo>
                    <a:pt x="2060" y="25458"/>
                  </a:lnTo>
                  <a:lnTo>
                    <a:pt x="2379" y="24493"/>
                  </a:lnTo>
                  <a:lnTo>
                    <a:pt x="2719" y="23543"/>
                  </a:lnTo>
                  <a:lnTo>
                    <a:pt x="3080" y="22608"/>
                  </a:lnTo>
                  <a:lnTo>
                    <a:pt x="3462" y="21689"/>
                  </a:lnTo>
                  <a:lnTo>
                    <a:pt x="3865" y="20786"/>
                  </a:lnTo>
                  <a:lnTo>
                    <a:pt x="4289" y="19898"/>
                  </a:lnTo>
                  <a:lnTo>
                    <a:pt x="4733" y="19025"/>
                  </a:lnTo>
                  <a:lnTo>
                    <a:pt x="5198" y="18160"/>
                  </a:lnTo>
                  <a:lnTo>
                    <a:pt x="5684" y="17312"/>
                  </a:lnTo>
                  <a:lnTo>
                    <a:pt x="6189" y="16481"/>
                  </a:lnTo>
                  <a:lnTo>
                    <a:pt x="6714" y="15668"/>
                  </a:lnTo>
                  <a:lnTo>
                    <a:pt x="7259" y="14872"/>
                  </a:lnTo>
                  <a:lnTo>
                    <a:pt x="7825" y="14093"/>
                  </a:lnTo>
                  <a:lnTo>
                    <a:pt x="8410" y="13332"/>
                  </a:lnTo>
                  <a:lnTo>
                    <a:pt x="9015" y="12588"/>
                  </a:lnTo>
                  <a:lnTo>
                    <a:pt x="9641" y="11861"/>
                  </a:lnTo>
                  <a:lnTo>
                    <a:pt x="10286" y="11151"/>
                  </a:lnTo>
                  <a:lnTo>
                    <a:pt x="10950" y="10452"/>
                  </a:lnTo>
                  <a:lnTo>
                    <a:pt x="11630" y="9775"/>
                  </a:lnTo>
                  <a:lnTo>
                    <a:pt x="12326" y="9119"/>
                  </a:lnTo>
                  <a:lnTo>
                    <a:pt x="13039" y="8486"/>
                  </a:lnTo>
                  <a:lnTo>
                    <a:pt x="13768" y="7874"/>
                  </a:lnTo>
                  <a:lnTo>
                    <a:pt x="14514" y="7284"/>
                  </a:lnTo>
                  <a:lnTo>
                    <a:pt x="15276" y="6716"/>
                  </a:lnTo>
                  <a:lnTo>
                    <a:pt x="16054" y="6170"/>
                  </a:lnTo>
                  <a:lnTo>
                    <a:pt x="16849" y="5645"/>
                  </a:lnTo>
                  <a:lnTo>
                    <a:pt x="17660" y="5143"/>
                  </a:lnTo>
                  <a:lnTo>
                    <a:pt x="18496" y="4663"/>
                  </a:lnTo>
                  <a:lnTo>
                    <a:pt x="19346" y="4205"/>
                  </a:lnTo>
                  <a:lnTo>
                    <a:pt x="20211" y="3771"/>
                  </a:lnTo>
                  <a:lnTo>
                    <a:pt x="21090" y="3359"/>
                  </a:lnTo>
                  <a:lnTo>
                    <a:pt x="21984" y="2969"/>
                  </a:lnTo>
                  <a:lnTo>
                    <a:pt x="22892" y="2603"/>
                  </a:lnTo>
                  <a:lnTo>
                    <a:pt x="23816" y="2259"/>
                  </a:lnTo>
                  <a:lnTo>
                    <a:pt x="24753" y="1939"/>
                  </a:lnTo>
                  <a:lnTo>
                    <a:pt x="25705" y="1640"/>
                  </a:lnTo>
                  <a:lnTo>
                    <a:pt x="26672" y="1365"/>
                  </a:lnTo>
                  <a:lnTo>
                    <a:pt x="27652" y="1106"/>
                  </a:lnTo>
                  <a:lnTo>
                    <a:pt x="28644" y="873"/>
                  </a:lnTo>
                  <a:lnTo>
                    <a:pt x="29648" y="669"/>
                  </a:lnTo>
                  <a:lnTo>
                    <a:pt x="30663" y="491"/>
                  </a:lnTo>
                  <a:lnTo>
                    <a:pt x="31690" y="341"/>
                  </a:lnTo>
                  <a:lnTo>
                    <a:pt x="32729" y="218"/>
                  </a:lnTo>
                  <a:lnTo>
                    <a:pt x="33780" y="122"/>
                  </a:lnTo>
                  <a:lnTo>
                    <a:pt x="34843" y="54"/>
                  </a:lnTo>
                  <a:lnTo>
                    <a:pt x="35918" y="13"/>
                  </a:lnTo>
                  <a:lnTo>
                    <a:pt x="37004" y="0"/>
                  </a:lnTo>
                  <a:lnTo>
                    <a:pt x="38164" y="13"/>
                  </a:lnTo>
                  <a:lnTo>
                    <a:pt x="39295" y="54"/>
                  </a:lnTo>
                  <a:lnTo>
                    <a:pt x="40396" y="122"/>
                  </a:lnTo>
                  <a:lnTo>
                    <a:pt x="41469" y="218"/>
                  </a:lnTo>
                  <a:lnTo>
                    <a:pt x="42512" y="341"/>
                  </a:lnTo>
                  <a:lnTo>
                    <a:pt x="43526" y="491"/>
                  </a:lnTo>
                  <a:lnTo>
                    <a:pt x="44511" y="669"/>
                  </a:lnTo>
                  <a:lnTo>
                    <a:pt x="45467" y="873"/>
                  </a:lnTo>
                  <a:lnTo>
                    <a:pt x="46394" y="1106"/>
                  </a:lnTo>
                  <a:lnTo>
                    <a:pt x="47291" y="1365"/>
                  </a:lnTo>
                  <a:lnTo>
                    <a:pt x="48161" y="1638"/>
                  </a:lnTo>
                  <a:lnTo>
                    <a:pt x="49006" y="1928"/>
                  </a:lnTo>
                  <a:lnTo>
                    <a:pt x="49825" y="2235"/>
                  </a:lnTo>
                  <a:lnTo>
                    <a:pt x="50619" y="2559"/>
                  </a:lnTo>
                  <a:lnTo>
                    <a:pt x="51388" y="2901"/>
                  </a:lnTo>
                  <a:lnTo>
                    <a:pt x="52130" y="3260"/>
                  </a:lnTo>
                  <a:lnTo>
                    <a:pt x="52848" y="3637"/>
                  </a:lnTo>
                  <a:lnTo>
                    <a:pt x="53540" y="4030"/>
                  </a:lnTo>
                  <a:lnTo>
                    <a:pt x="54206" y="4441"/>
                  </a:lnTo>
                  <a:lnTo>
                    <a:pt x="54847" y="4870"/>
                  </a:lnTo>
                  <a:lnTo>
                    <a:pt x="55463" y="5313"/>
                  </a:lnTo>
                  <a:lnTo>
                    <a:pt x="56054" y="5769"/>
                  </a:lnTo>
                  <a:lnTo>
                    <a:pt x="56621" y="6238"/>
                  </a:lnTo>
                  <a:lnTo>
                    <a:pt x="57163" y="6720"/>
                  </a:lnTo>
                  <a:lnTo>
                    <a:pt x="57680" y="7214"/>
                  </a:lnTo>
                  <a:lnTo>
                    <a:pt x="58173" y="7721"/>
                  </a:lnTo>
                  <a:lnTo>
                    <a:pt x="58642" y="8241"/>
                  </a:lnTo>
                  <a:lnTo>
                    <a:pt x="59085" y="8773"/>
                  </a:lnTo>
                  <a:lnTo>
                    <a:pt x="59505" y="9319"/>
                  </a:lnTo>
                  <a:lnTo>
                    <a:pt x="59899" y="9877"/>
                  </a:lnTo>
                  <a:lnTo>
                    <a:pt x="60271" y="10443"/>
                  </a:lnTo>
                  <a:lnTo>
                    <a:pt x="60622" y="11013"/>
                  </a:lnTo>
                  <a:lnTo>
                    <a:pt x="60952" y="11586"/>
                  </a:lnTo>
                  <a:lnTo>
                    <a:pt x="61261" y="12163"/>
                  </a:lnTo>
                  <a:lnTo>
                    <a:pt x="61549" y="12744"/>
                  </a:lnTo>
                  <a:lnTo>
                    <a:pt x="61816" y="13329"/>
                  </a:lnTo>
                  <a:lnTo>
                    <a:pt x="62063" y="13917"/>
                  </a:lnTo>
                  <a:lnTo>
                    <a:pt x="62288" y="14508"/>
                  </a:lnTo>
                  <a:lnTo>
                    <a:pt x="62492" y="15104"/>
                  </a:lnTo>
                  <a:lnTo>
                    <a:pt x="62676" y="15703"/>
                  </a:lnTo>
                  <a:lnTo>
                    <a:pt x="54483" y="18206"/>
                  </a:lnTo>
                  <a:lnTo>
                    <a:pt x="54339" y="17780"/>
                  </a:lnTo>
                  <a:lnTo>
                    <a:pt x="54180" y="17358"/>
                  </a:lnTo>
                  <a:lnTo>
                    <a:pt x="54008" y="16939"/>
                  </a:lnTo>
                  <a:lnTo>
                    <a:pt x="53820" y="16524"/>
                  </a:lnTo>
                  <a:lnTo>
                    <a:pt x="53618" y="16112"/>
                  </a:lnTo>
                  <a:lnTo>
                    <a:pt x="53401" y="15704"/>
                  </a:lnTo>
                  <a:lnTo>
                    <a:pt x="53170" y="15300"/>
                  </a:lnTo>
                  <a:lnTo>
                    <a:pt x="52924" y="14900"/>
                  </a:lnTo>
                  <a:lnTo>
                    <a:pt x="52664" y="14503"/>
                  </a:lnTo>
                  <a:lnTo>
                    <a:pt x="52389" y="14110"/>
                  </a:lnTo>
                  <a:lnTo>
                    <a:pt x="52099" y="13714"/>
                  </a:lnTo>
                  <a:lnTo>
                    <a:pt x="51792" y="13327"/>
                  </a:lnTo>
                  <a:lnTo>
                    <a:pt x="51469" y="12949"/>
                  </a:lnTo>
                  <a:lnTo>
                    <a:pt x="51129" y="12580"/>
                  </a:lnTo>
                  <a:lnTo>
                    <a:pt x="50773" y="12221"/>
                  </a:lnTo>
                  <a:lnTo>
                    <a:pt x="50401" y="11870"/>
                  </a:lnTo>
                  <a:lnTo>
                    <a:pt x="50012" y="11529"/>
                  </a:lnTo>
                  <a:lnTo>
                    <a:pt x="49607" y="11197"/>
                  </a:lnTo>
                  <a:lnTo>
                    <a:pt x="49185" y="10873"/>
                  </a:lnTo>
                  <a:lnTo>
                    <a:pt x="48748" y="10559"/>
                  </a:lnTo>
                  <a:lnTo>
                    <a:pt x="48302" y="10248"/>
                  </a:lnTo>
                  <a:lnTo>
                    <a:pt x="47839" y="9949"/>
                  </a:lnTo>
                  <a:lnTo>
                    <a:pt x="47359" y="9665"/>
                  </a:lnTo>
                  <a:lnTo>
                    <a:pt x="46861" y="9394"/>
                  </a:lnTo>
                  <a:lnTo>
                    <a:pt x="46347" y="9137"/>
                  </a:lnTo>
                  <a:lnTo>
                    <a:pt x="45815" y="8893"/>
                  </a:lnTo>
                  <a:lnTo>
                    <a:pt x="45265" y="8664"/>
                  </a:lnTo>
                  <a:lnTo>
                    <a:pt x="44698" y="8447"/>
                  </a:lnTo>
                  <a:lnTo>
                    <a:pt x="44115" y="8245"/>
                  </a:lnTo>
                  <a:lnTo>
                    <a:pt x="43513" y="8056"/>
                  </a:lnTo>
                  <a:lnTo>
                    <a:pt x="42903" y="7874"/>
                  </a:lnTo>
                  <a:lnTo>
                    <a:pt x="42273" y="7712"/>
                  </a:lnTo>
                  <a:lnTo>
                    <a:pt x="41625" y="7568"/>
                  </a:lnTo>
                  <a:lnTo>
                    <a:pt x="40957" y="7444"/>
                  </a:lnTo>
                  <a:lnTo>
                    <a:pt x="40270" y="7339"/>
                  </a:lnTo>
                  <a:lnTo>
                    <a:pt x="39564" y="7253"/>
                  </a:lnTo>
                  <a:lnTo>
                    <a:pt x="38839" y="7186"/>
                  </a:lnTo>
                  <a:lnTo>
                    <a:pt x="38095" y="7138"/>
                  </a:lnTo>
                  <a:lnTo>
                    <a:pt x="37332" y="7110"/>
                  </a:lnTo>
                  <a:lnTo>
                    <a:pt x="36549" y="7100"/>
                  </a:lnTo>
                  <a:lnTo>
                    <a:pt x="35235" y="7125"/>
                  </a:lnTo>
                  <a:lnTo>
                    <a:pt x="33949" y="7198"/>
                  </a:lnTo>
                  <a:lnTo>
                    <a:pt x="32693" y="7321"/>
                  </a:lnTo>
                  <a:lnTo>
                    <a:pt x="31466" y="7493"/>
                  </a:lnTo>
                  <a:lnTo>
                    <a:pt x="30268" y="7715"/>
                  </a:lnTo>
                  <a:lnTo>
                    <a:pt x="29099" y="7985"/>
                  </a:lnTo>
                  <a:lnTo>
                    <a:pt x="27959" y="8304"/>
                  </a:lnTo>
                  <a:lnTo>
                    <a:pt x="26849" y="8673"/>
                  </a:lnTo>
                  <a:lnTo>
                    <a:pt x="25767" y="9091"/>
                  </a:lnTo>
                  <a:lnTo>
                    <a:pt x="24715" y="9558"/>
                  </a:lnTo>
                  <a:lnTo>
                    <a:pt x="23693" y="10060"/>
                  </a:lnTo>
                  <a:lnTo>
                    <a:pt x="22703" y="10599"/>
                  </a:lnTo>
                  <a:lnTo>
                    <a:pt x="21745" y="11177"/>
                  </a:lnTo>
                  <a:lnTo>
                    <a:pt x="20819" y="11794"/>
                  </a:lnTo>
                  <a:lnTo>
                    <a:pt x="19924" y="12448"/>
                  </a:lnTo>
                  <a:lnTo>
                    <a:pt x="19062" y="13141"/>
                  </a:lnTo>
                  <a:lnTo>
                    <a:pt x="18231" y="13872"/>
                  </a:lnTo>
                  <a:lnTo>
                    <a:pt x="17432" y="14641"/>
                  </a:lnTo>
                  <a:lnTo>
                    <a:pt x="16665" y="15449"/>
                  </a:lnTo>
                  <a:lnTo>
                    <a:pt x="15930" y="16294"/>
                  </a:lnTo>
                  <a:lnTo>
                    <a:pt x="15228" y="17166"/>
                  </a:lnTo>
                  <a:lnTo>
                    <a:pt x="14561" y="18071"/>
                  </a:lnTo>
                  <a:lnTo>
                    <a:pt x="13928" y="19009"/>
                  </a:lnTo>
                  <a:lnTo>
                    <a:pt x="13330" y="19979"/>
                  </a:lnTo>
                  <a:lnTo>
                    <a:pt x="12767" y="20983"/>
                  </a:lnTo>
                  <a:lnTo>
                    <a:pt x="12238" y="22019"/>
                  </a:lnTo>
                  <a:lnTo>
                    <a:pt x="11744" y="23087"/>
                  </a:lnTo>
                  <a:lnTo>
                    <a:pt x="11284" y="24189"/>
                  </a:lnTo>
                  <a:lnTo>
                    <a:pt x="10859" y="25323"/>
                  </a:lnTo>
                  <a:lnTo>
                    <a:pt x="10468" y="26490"/>
                  </a:lnTo>
                  <a:lnTo>
                    <a:pt x="10114" y="27675"/>
                  </a:lnTo>
                  <a:lnTo>
                    <a:pt x="9796" y="28882"/>
                  </a:lnTo>
                  <a:lnTo>
                    <a:pt x="9517" y="30111"/>
                  </a:lnTo>
                  <a:lnTo>
                    <a:pt x="9274" y="31362"/>
                  </a:lnTo>
                  <a:lnTo>
                    <a:pt x="9069" y="32635"/>
                  </a:lnTo>
                  <a:lnTo>
                    <a:pt x="8901" y="33929"/>
                  </a:lnTo>
                  <a:lnTo>
                    <a:pt x="8770" y="35246"/>
                  </a:lnTo>
                  <a:lnTo>
                    <a:pt x="8677" y="36584"/>
                  </a:lnTo>
                  <a:lnTo>
                    <a:pt x="8621" y="37944"/>
                  </a:lnTo>
                  <a:lnTo>
                    <a:pt x="8602" y="39326"/>
                  </a:lnTo>
                  <a:lnTo>
                    <a:pt x="8614" y="40175"/>
                  </a:lnTo>
                  <a:lnTo>
                    <a:pt x="8649" y="41010"/>
                  </a:lnTo>
                  <a:lnTo>
                    <a:pt x="8709" y="41831"/>
                  </a:lnTo>
                  <a:lnTo>
                    <a:pt x="8791" y="42639"/>
                  </a:lnTo>
                  <a:lnTo>
                    <a:pt x="8898" y="43434"/>
                  </a:lnTo>
                  <a:lnTo>
                    <a:pt x="9028" y="44214"/>
                  </a:lnTo>
                  <a:lnTo>
                    <a:pt x="9182" y="44981"/>
                  </a:lnTo>
                  <a:lnTo>
                    <a:pt x="9360" y="45734"/>
                  </a:lnTo>
                  <a:lnTo>
                    <a:pt x="9561" y="46474"/>
                  </a:lnTo>
                  <a:lnTo>
                    <a:pt x="9786" y="47200"/>
                  </a:lnTo>
                  <a:lnTo>
                    <a:pt x="10034" y="47910"/>
                  </a:lnTo>
                  <a:lnTo>
                    <a:pt x="10304" y="48600"/>
                  </a:lnTo>
                  <a:lnTo>
                    <a:pt x="10598" y="49272"/>
                  </a:lnTo>
                  <a:lnTo>
                    <a:pt x="10914" y="49924"/>
                  </a:lnTo>
                  <a:lnTo>
                    <a:pt x="11253" y="50557"/>
                  </a:lnTo>
                  <a:lnTo>
                    <a:pt x="11615" y="51171"/>
                  </a:lnTo>
                  <a:lnTo>
                    <a:pt x="12000" y="51766"/>
                  </a:lnTo>
                  <a:lnTo>
                    <a:pt x="12407" y="52342"/>
                  </a:lnTo>
                  <a:lnTo>
                    <a:pt x="12837" y="52898"/>
                  </a:lnTo>
                  <a:lnTo>
                    <a:pt x="13290" y="53436"/>
                  </a:lnTo>
                  <a:lnTo>
                    <a:pt x="13775" y="53943"/>
                  </a:lnTo>
                  <a:lnTo>
                    <a:pt x="14283" y="54428"/>
                  </a:lnTo>
                  <a:lnTo>
                    <a:pt x="14813" y="54890"/>
                  </a:lnTo>
                  <a:lnTo>
                    <a:pt x="15366" y="55329"/>
                  </a:lnTo>
                  <a:lnTo>
                    <a:pt x="15942" y="55746"/>
                  </a:lnTo>
                  <a:lnTo>
                    <a:pt x="16540" y="56139"/>
                  </a:lnTo>
                  <a:lnTo>
                    <a:pt x="17161" y="56510"/>
                  </a:lnTo>
                  <a:lnTo>
                    <a:pt x="17806" y="56859"/>
                  </a:lnTo>
                  <a:lnTo>
                    <a:pt x="18472" y="57184"/>
                  </a:lnTo>
                  <a:lnTo>
                    <a:pt x="19162" y="57487"/>
                  </a:lnTo>
                  <a:lnTo>
                    <a:pt x="19874" y="57764"/>
                  </a:lnTo>
                  <a:lnTo>
                    <a:pt x="20609" y="58011"/>
                  </a:lnTo>
                  <a:lnTo>
                    <a:pt x="21367" y="58230"/>
                  </a:lnTo>
                  <a:lnTo>
                    <a:pt x="22148" y="58419"/>
                  </a:lnTo>
                  <a:lnTo>
                    <a:pt x="22951" y="58579"/>
                  </a:lnTo>
                  <a:lnTo>
                    <a:pt x="23777" y="58710"/>
                  </a:lnTo>
                  <a:lnTo>
                    <a:pt x="24626" y="58812"/>
                  </a:lnTo>
                  <a:lnTo>
                    <a:pt x="25498" y="58885"/>
                  </a:lnTo>
                  <a:lnTo>
                    <a:pt x="26392" y="58929"/>
                  </a:lnTo>
                  <a:lnTo>
                    <a:pt x="27309" y="58943"/>
                  </a:lnTo>
                  <a:lnTo>
                    <a:pt x="28122" y="58932"/>
                  </a:lnTo>
                  <a:lnTo>
                    <a:pt x="28921" y="58900"/>
                  </a:lnTo>
                  <a:lnTo>
                    <a:pt x="29706" y="58845"/>
                  </a:lnTo>
                  <a:lnTo>
                    <a:pt x="30477" y="58769"/>
                  </a:lnTo>
                  <a:lnTo>
                    <a:pt x="31235" y="58670"/>
                  </a:lnTo>
                  <a:lnTo>
                    <a:pt x="31979" y="58550"/>
                  </a:lnTo>
                  <a:lnTo>
                    <a:pt x="32710" y="58408"/>
                  </a:lnTo>
                  <a:lnTo>
                    <a:pt x="33427" y="58244"/>
                  </a:lnTo>
                  <a:lnTo>
                    <a:pt x="34130" y="58058"/>
                  </a:lnTo>
                  <a:lnTo>
                    <a:pt x="34820" y="57851"/>
                  </a:lnTo>
                  <a:lnTo>
                    <a:pt x="35496" y="57617"/>
                  </a:lnTo>
                  <a:lnTo>
                    <a:pt x="36161" y="57368"/>
                  </a:lnTo>
                  <a:lnTo>
                    <a:pt x="36815" y="57107"/>
                  </a:lnTo>
                  <a:lnTo>
                    <a:pt x="37456" y="56831"/>
                  </a:lnTo>
                  <a:lnTo>
                    <a:pt x="38085" y="56542"/>
                  </a:lnTo>
                  <a:lnTo>
                    <a:pt x="38703" y="56240"/>
                  </a:lnTo>
                  <a:lnTo>
                    <a:pt x="39309" y="55923"/>
                  </a:lnTo>
                  <a:lnTo>
                    <a:pt x="39903" y="55593"/>
                  </a:lnTo>
                  <a:lnTo>
                    <a:pt x="40485" y="55250"/>
                  </a:lnTo>
                  <a:lnTo>
                    <a:pt x="41055" y="54892"/>
                  </a:lnTo>
                  <a:lnTo>
                    <a:pt x="41622" y="54514"/>
                  </a:lnTo>
                  <a:lnTo>
                    <a:pt x="42177" y="54126"/>
                  </a:lnTo>
                  <a:lnTo>
                    <a:pt x="42719" y="53728"/>
                  </a:lnTo>
                  <a:lnTo>
                    <a:pt x="43247" y="53319"/>
                  </a:lnTo>
                  <a:lnTo>
                    <a:pt x="43764" y="52901"/>
                  </a:lnTo>
                  <a:lnTo>
                    <a:pt x="44267" y="52473"/>
                  </a:lnTo>
                  <a:lnTo>
                    <a:pt x="44758" y="52034"/>
                  </a:lnTo>
                  <a:lnTo>
                    <a:pt x="45236" y="51586"/>
                  </a:lnTo>
                  <a:lnTo>
                    <a:pt x="45701" y="51128"/>
                  </a:lnTo>
                  <a:lnTo>
                    <a:pt x="46153" y="50659"/>
                  </a:lnTo>
                  <a:lnTo>
                    <a:pt x="46603" y="50175"/>
                  </a:lnTo>
                  <a:lnTo>
                    <a:pt x="47042" y="49689"/>
                  </a:lnTo>
                  <a:lnTo>
                    <a:pt x="47470" y="49200"/>
                  </a:lnTo>
                  <a:lnTo>
                    <a:pt x="47886" y="48708"/>
                  </a:lnTo>
                  <a:lnTo>
                    <a:pt x="48292" y="48213"/>
                  </a:lnTo>
                  <a:lnTo>
                    <a:pt x="48688" y="47715"/>
                  </a:lnTo>
                  <a:lnTo>
                    <a:pt x="49072" y="47215"/>
                  </a:lnTo>
                  <a:lnTo>
                    <a:pt x="49445" y="46712"/>
                  </a:lnTo>
                  <a:lnTo>
                    <a:pt x="49807" y="46206"/>
                  </a:lnTo>
                  <a:lnTo>
                    <a:pt x="50159" y="456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944791" y="4316577"/>
              <a:ext cx="54073" cy="64132"/>
            </a:xfrm>
            <a:custGeom>
              <a:avLst/>
              <a:pathLst>
                <a:path w="54073" h="64132">
                  <a:moveTo>
                    <a:pt x="30678" y="7100"/>
                  </a:moveTo>
                  <a:lnTo>
                    <a:pt x="19572" y="64132"/>
                  </a:lnTo>
                  <a:lnTo>
                    <a:pt x="10923" y="64132"/>
                  </a:lnTo>
                  <a:lnTo>
                    <a:pt x="22029" y="7100"/>
                  </a:lnTo>
                  <a:lnTo>
                    <a:pt x="0" y="7100"/>
                  </a:lnTo>
                  <a:lnTo>
                    <a:pt x="1365" y="0"/>
                  </a:lnTo>
                  <a:lnTo>
                    <a:pt x="54073" y="0"/>
                  </a:lnTo>
                  <a:lnTo>
                    <a:pt x="52708" y="71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996225" y="4316577"/>
              <a:ext cx="60172" cy="64132"/>
            </a:xfrm>
            <a:custGeom>
              <a:avLst/>
              <a:pathLst>
                <a:path w="60172" h="64132">
                  <a:moveTo>
                    <a:pt x="0" y="64132"/>
                  </a:moveTo>
                  <a:lnTo>
                    <a:pt x="12425" y="0"/>
                  </a:lnTo>
                  <a:lnTo>
                    <a:pt x="60172" y="0"/>
                  </a:lnTo>
                  <a:lnTo>
                    <a:pt x="58807" y="7100"/>
                  </a:lnTo>
                  <a:lnTo>
                    <a:pt x="19754" y="7100"/>
                  </a:lnTo>
                  <a:lnTo>
                    <a:pt x="15748" y="27674"/>
                  </a:lnTo>
                  <a:lnTo>
                    <a:pt x="52070" y="27674"/>
                  </a:lnTo>
                  <a:lnTo>
                    <a:pt x="50705" y="34683"/>
                  </a:lnTo>
                  <a:lnTo>
                    <a:pt x="14383" y="34683"/>
                  </a:lnTo>
                  <a:lnTo>
                    <a:pt x="10059" y="57032"/>
                  </a:lnTo>
                  <a:lnTo>
                    <a:pt x="50978" y="57032"/>
                  </a:lnTo>
                  <a:lnTo>
                    <a:pt x="49612" y="641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058400" y="4316577"/>
              <a:ext cx="61583" cy="64132"/>
            </a:xfrm>
            <a:custGeom>
              <a:avLst/>
              <a:pathLst>
                <a:path w="61583" h="64132">
                  <a:moveTo>
                    <a:pt x="44970" y="64132"/>
                  </a:moveTo>
                  <a:lnTo>
                    <a:pt x="33909" y="37505"/>
                  </a:lnTo>
                  <a:lnTo>
                    <a:pt x="13837" y="37505"/>
                  </a:lnTo>
                  <a:lnTo>
                    <a:pt x="8693" y="64132"/>
                  </a:lnTo>
                  <a:lnTo>
                    <a:pt x="0" y="64132"/>
                  </a:lnTo>
                  <a:lnTo>
                    <a:pt x="12425" y="0"/>
                  </a:lnTo>
                  <a:lnTo>
                    <a:pt x="40282" y="0"/>
                  </a:lnTo>
                  <a:lnTo>
                    <a:pt x="41220" y="11"/>
                  </a:lnTo>
                  <a:lnTo>
                    <a:pt x="42142" y="47"/>
                  </a:lnTo>
                  <a:lnTo>
                    <a:pt x="43048" y="106"/>
                  </a:lnTo>
                  <a:lnTo>
                    <a:pt x="43937" y="189"/>
                  </a:lnTo>
                  <a:lnTo>
                    <a:pt x="44810" y="295"/>
                  </a:lnTo>
                  <a:lnTo>
                    <a:pt x="45667" y="426"/>
                  </a:lnTo>
                  <a:lnTo>
                    <a:pt x="46507" y="579"/>
                  </a:lnTo>
                  <a:lnTo>
                    <a:pt x="47331" y="757"/>
                  </a:lnTo>
                  <a:lnTo>
                    <a:pt x="48139" y="958"/>
                  </a:lnTo>
                  <a:lnTo>
                    <a:pt x="48930" y="1183"/>
                  </a:lnTo>
                  <a:lnTo>
                    <a:pt x="49701" y="1421"/>
                  </a:lnTo>
                  <a:lnTo>
                    <a:pt x="50450" y="1680"/>
                  </a:lnTo>
                  <a:lnTo>
                    <a:pt x="51176" y="1960"/>
                  </a:lnTo>
                  <a:lnTo>
                    <a:pt x="51879" y="2261"/>
                  </a:lnTo>
                  <a:lnTo>
                    <a:pt x="52560" y="2583"/>
                  </a:lnTo>
                  <a:lnTo>
                    <a:pt x="53217" y="2925"/>
                  </a:lnTo>
                  <a:lnTo>
                    <a:pt x="53852" y="3289"/>
                  </a:lnTo>
                  <a:lnTo>
                    <a:pt x="54464" y="3674"/>
                  </a:lnTo>
                  <a:lnTo>
                    <a:pt x="55054" y="4079"/>
                  </a:lnTo>
                  <a:lnTo>
                    <a:pt x="55621" y="4506"/>
                  </a:lnTo>
                  <a:lnTo>
                    <a:pt x="56172" y="4952"/>
                  </a:lnTo>
                  <a:lnTo>
                    <a:pt x="56698" y="5418"/>
                  </a:lnTo>
                  <a:lnTo>
                    <a:pt x="57199" y="5903"/>
                  </a:lnTo>
                  <a:lnTo>
                    <a:pt x="57674" y="6406"/>
                  </a:lnTo>
                  <a:lnTo>
                    <a:pt x="58124" y="6929"/>
                  </a:lnTo>
                  <a:lnTo>
                    <a:pt x="58548" y="7471"/>
                  </a:lnTo>
                  <a:lnTo>
                    <a:pt x="58947" y="8033"/>
                  </a:lnTo>
                  <a:lnTo>
                    <a:pt x="59320" y="8613"/>
                  </a:lnTo>
                  <a:lnTo>
                    <a:pt x="59668" y="9212"/>
                  </a:lnTo>
                  <a:lnTo>
                    <a:pt x="59990" y="9831"/>
                  </a:lnTo>
                  <a:lnTo>
                    <a:pt x="60293" y="10458"/>
                  </a:lnTo>
                  <a:lnTo>
                    <a:pt x="60564" y="11102"/>
                  </a:lnTo>
                  <a:lnTo>
                    <a:pt x="60803" y="11762"/>
                  </a:lnTo>
                  <a:lnTo>
                    <a:pt x="61010" y="12438"/>
                  </a:lnTo>
                  <a:lnTo>
                    <a:pt x="61185" y="13131"/>
                  </a:lnTo>
                  <a:lnTo>
                    <a:pt x="61328" y="13840"/>
                  </a:lnTo>
                  <a:lnTo>
                    <a:pt x="61440" y="14566"/>
                  </a:lnTo>
                  <a:lnTo>
                    <a:pt x="61520" y="15308"/>
                  </a:lnTo>
                  <a:lnTo>
                    <a:pt x="61567" y="16066"/>
                  </a:lnTo>
                  <a:lnTo>
                    <a:pt x="61583" y="16841"/>
                  </a:lnTo>
                  <a:lnTo>
                    <a:pt x="61534" y="18517"/>
                  </a:lnTo>
                  <a:lnTo>
                    <a:pt x="61387" y="20121"/>
                  </a:lnTo>
                  <a:lnTo>
                    <a:pt x="61141" y="21655"/>
                  </a:lnTo>
                  <a:lnTo>
                    <a:pt x="60797" y="23118"/>
                  </a:lnTo>
                  <a:lnTo>
                    <a:pt x="60354" y="24510"/>
                  </a:lnTo>
                  <a:lnTo>
                    <a:pt x="59814" y="25831"/>
                  </a:lnTo>
                  <a:lnTo>
                    <a:pt x="59175" y="27081"/>
                  </a:lnTo>
                  <a:lnTo>
                    <a:pt x="58437" y="28260"/>
                  </a:lnTo>
                  <a:lnTo>
                    <a:pt x="57601" y="29368"/>
                  </a:lnTo>
                  <a:lnTo>
                    <a:pt x="56667" y="30404"/>
                  </a:lnTo>
                  <a:lnTo>
                    <a:pt x="55637" y="31369"/>
                  </a:lnTo>
                  <a:lnTo>
                    <a:pt x="54514" y="32260"/>
                  </a:lnTo>
                  <a:lnTo>
                    <a:pt x="53296" y="33077"/>
                  </a:lnTo>
                  <a:lnTo>
                    <a:pt x="51985" y="33820"/>
                  </a:lnTo>
                  <a:lnTo>
                    <a:pt x="50580" y="34490"/>
                  </a:lnTo>
                  <a:lnTo>
                    <a:pt x="49081" y="35085"/>
                  </a:lnTo>
                  <a:lnTo>
                    <a:pt x="47488" y="35607"/>
                  </a:lnTo>
                  <a:lnTo>
                    <a:pt x="45802" y="36056"/>
                  </a:lnTo>
                  <a:lnTo>
                    <a:pt x="44022" y="36430"/>
                  </a:lnTo>
                  <a:lnTo>
                    <a:pt x="42148" y="36731"/>
                  </a:lnTo>
                  <a:lnTo>
                    <a:pt x="54346" y="641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6073603" y="4323541"/>
              <a:ext cx="37551" cy="23668"/>
            </a:xfrm>
            <a:custGeom>
              <a:avLst/>
              <a:pathLst>
                <a:path w="37551" h="23668">
                  <a:moveTo>
                    <a:pt x="20937" y="23668"/>
                  </a:moveTo>
                  <a:lnTo>
                    <a:pt x="22544" y="23634"/>
                  </a:lnTo>
                  <a:lnTo>
                    <a:pt x="24070" y="23532"/>
                  </a:lnTo>
                  <a:lnTo>
                    <a:pt x="25516" y="23361"/>
                  </a:lnTo>
                  <a:lnTo>
                    <a:pt x="26880" y="23122"/>
                  </a:lnTo>
                  <a:lnTo>
                    <a:pt x="28163" y="22815"/>
                  </a:lnTo>
                  <a:lnTo>
                    <a:pt x="29365" y="22439"/>
                  </a:lnTo>
                  <a:lnTo>
                    <a:pt x="30486" y="21995"/>
                  </a:lnTo>
                  <a:lnTo>
                    <a:pt x="31526" y="21483"/>
                  </a:lnTo>
                  <a:lnTo>
                    <a:pt x="32485" y="20903"/>
                  </a:lnTo>
                  <a:lnTo>
                    <a:pt x="33363" y="20254"/>
                  </a:lnTo>
                  <a:lnTo>
                    <a:pt x="34159" y="19535"/>
                  </a:lnTo>
                  <a:lnTo>
                    <a:pt x="34871" y="18760"/>
                  </a:lnTo>
                  <a:lnTo>
                    <a:pt x="35499" y="17929"/>
                  </a:lnTo>
                  <a:lnTo>
                    <a:pt x="36043" y="17043"/>
                  </a:lnTo>
                  <a:lnTo>
                    <a:pt x="36504" y="16101"/>
                  </a:lnTo>
                  <a:lnTo>
                    <a:pt x="36881" y="15104"/>
                  </a:lnTo>
                  <a:lnTo>
                    <a:pt x="37174" y="14051"/>
                  </a:lnTo>
                  <a:lnTo>
                    <a:pt x="37383" y="12943"/>
                  </a:lnTo>
                  <a:lnTo>
                    <a:pt x="37509" y="11779"/>
                  </a:lnTo>
                  <a:lnTo>
                    <a:pt x="37551" y="10559"/>
                  </a:lnTo>
                  <a:lnTo>
                    <a:pt x="37516" y="9563"/>
                  </a:lnTo>
                  <a:lnTo>
                    <a:pt x="37414" y="8615"/>
                  </a:lnTo>
                  <a:lnTo>
                    <a:pt x="37243" y="7714"/>
                  </a:lnTo>
                  <a:lnTo>
                    <a:pt x="37004" y="6860"/>
                  </a:lnTo>
                  <a:lnTo>
                    <a:pt x="36697" y="6053"/>
                  </a:lnTo>
                  <a:lnTo>
                    <a:pt x="36322" y="5294"/>
                  </a:lnTo>
                  <a:lnTo>
                    <a:pt x="35878" y="4582"/>
                  </a:lnTo>
                  <a:lnTo>
                    <a:pt x="35366" y="3918"/>
                  </a:lnTo>
                  <a:lnTo>
                    <a:pt x="34785" y="3300"/>
                  </a:lnTo>
                  <a:lnTo>
                    <a:pt x="34137" y="2730"/>
                  </a:lnTo>
                  <a:lnTo>
                    <a:pt x="33430" y="2212"/>
                  </a:lnTo>
                  <a:lnTo>
                    <a:pt x="32655" y="1747"/>
                  </a:lnTo>
                  <a:lnTo>
                    <a:pt x="31813" y="1338"/>
                  </a:lnTo>
                  <a:lnTo>
                    <a:pt x="30903" y="983"/>
                  </a:lnTo>
                  <a:lnTo>
                    <a:pt x="29927" y="682"/>
                  </a:lnTo>
                  <a:lnTo>
                    <a:pt x="28882" y="436"/>
                  </a:lnTo>
                  <a:lnTo>
                    <a:pt x="27771" y="245"/>
                  </a:lnTo>
                  <a:lnTo>
                    <a:pt x="26592" y="109"/>
                  </a:lnTo>
                  <a:lnTo>
                    <a:pt x="25346" y="27"/>
                  </a:lnTo>
                  <a:lnTo>
                    <a:pt x="24032" y="0"/>
                  </a:lnTo>
                  <a:lnTo>
                    <a:pt x="4597" y="0"/>
                  </a:lnTo>
                  <a:lnTo>
                    <a:pt x="0" y="236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6127904" y="4315621"/>
              <a:ext cx="64860" cy="65998"/>
            </a:xfrm>
            <a:custGeom>
              <a:avLst/>
              <a:pathLst>
                <a:path w="64860" h="65998">
                  <a:moveTo>
                    <a:pt x="37642" y="0"/>
                  </a:moveTo>
                  <a:lnTo>
                    <a:pt x="38937" y="19"/>
                  </a:lnTo>
                  <a:lnTo>
                    <a:pt x="40203" y="78"/>
                  </a:lnTo>
                  <a:lnTo>
                    <a:pt x="41439" y="176"/>
                  </a:lnTo>
                  <a:lnTo>
                    <a:pt x="42645" y="313"/>
                  </a:lnTo>
                  <a:lnTo>
                    <a:pt x="43820" y="489"/>
                  </a:lnTo>
                  <a:lnTo>
                    <a:pt x="44966" y="704"/>
                  </a:lnTo>
                  <a:lnTo>
                    <a:pt x="46082" y="959"/>
                  </a:lnTo>
                  <a:lnTo>
                    <a:pt x="47167" y="1252"/>
                  </a:lnTo>
                  <a:lnTo>
                    <a:pt x="48223" y="1585"/>
                  </a:lnTo>
                  <a:lnTo>
                    <a:pt x="49248" y="1957"/>
                  </a:lnTo>
                  <a:lnTo>
                    <a:pt x="50243" y="2355"/>
                  </a:lnTo>
                  <a:lnTo>
                    <a:pt x="51206" y="2785"/>
                  </a:lnTo>
                  <a:lnTo>
                    <a:pt x="52136" y="3247"/>
                  </a:lnTo>
                  <a:lnTo>
                    <a:pt x="53035" y="3741"/>
                  </a:lnTo>
                  <a:lnTo>
                    <a:pt x="53902" y="4267"/>
                  </a:lnTo>
                  <a:lnTo>
                    <a:pt x="54738" y="4824"/>
                  </a:lnTo>
                  <a:lnTo>
                    <a:pt x="55541" y="5414"/>
                  </a:lnTo>
                  <a:lnTo>
                    <a:pt x="56312" y="6035"/>
                  </a:lnTo>
                  <a:lnTo>
                    <a:pt x="57052" y="6688"/>
                  </a:lnTo>
                  <a:lnTo>
                    <a:pt x="57760" y="7373"/>
                  </a:lnTo>
                  <a:lnTo>
                    <a:pt x="58444" y="8087"/>
                  </a:lnTo>
                  <a:lnTo>
                    <a:pt x="59093" y="8828"/>
                  </a:lnTo>
                  <a:lnTo>
                    <a:pt x="59707" y="9595"/>
                  </a:lnTo>
                  <a:lnTo>
                    <a:pt x="60287" y="10388"/>
                  </a:lnTo>
                  <a:lnTo>
                    <a:pt x="60832" y="11208"/>
                  </a:lnTo>
                  <a:lnTo>
                    <a:pt x="61343" y="12054"/>
                  </a:lnTo>
                  <a:lnTo>
                    <a:pt x="61819" y="12927"/>
                  </a:lnTo>
                  <a:lnTo>
                    <a:pt x="62261" y="13826"/>
                  </a:lnTo>
                  <a:lnTo>
                    <a:pt x="62667" y="14751"/>
                  </a:lnTo>
                  <a:lnTo>
                    <a:pt x="63040" y="15703"/>
                  </a:lnTo>
                  <a:lnTo>
                    <a:pt x="63386" y="16678"/>
                  </a:lnTo>
                  <a:lnTo>
                    <a:pt x="63695" y="17673"/>
                  </a:lnTo>
                  <a:lnTo>
                    <a:pt x="63968" y="18688"/>
                  </a:lnTo>
                  <a:lnTo>
                    <a:pt x="64205" y="19723"/>
                  </a:lnTo>
                  <a:lnTo>
                    <a:pt x="64405" y="20778"/>
                  </a:lnTo>
                  <a:lnTo>
                    <a:pt x="64569" y="21853"/>
                  </a:lnTo>
                  <a:lnTo>
                    <a:pt x="64697" y="22948"/>
                  </a:lnTo>
                  <a:lnTo>
                    <a:pt x="64788" y="24063"/>
                  </a:lnTo>
                  <a:lnTo>
                    <a:pt x="64842" y="25198"/>
                  </a:lnTo>
                  <a:lnTo>
                    <a:pt x="64860" y="26354"/>
                  </a:lnTo>
                  <a:lnTo>
                    <a:pt x="64850" y="26801"/>
                  </a:lnTo>
                  <a:lnTo>
                    <a:pt x="64835" y="27253"/>
                  </a:lnTo>
                  <a:lnTo>
                    <a:pt x="64817" y="27708"/>
                  </a:lnTo>
                  <a:lnTo>
                    <a:pt x="64795" y="28167"/>
                  </a:lnTo>
                  <a:lnTo>
                    <a:pt x="64769" y="28629"/>
                  </a:lnTo>
                  <a:lnTo>
                    <a:pt x="64740" y="29095"/>
                  </a:lnTo>
                  <a:lnTo>
                    <a:pt x="64708" y="29565"/>
                  </a:lnTo>
                  <a:lnTo>
                    <a:pt x="64671" y="30039"/>
                  </a:lnTo>
                  <a:lnTo>
                    <a:pt x="64631" y="30516"/>
                  </a:lnTo>
                  <a:lnTo>
                    <a:pt x="64587" y="30996"/>
                  </a:lnTo>
                  <a:lnTo>
                    <a:pt x="64548" y="31468"/>
                  </a:lnTo>
                  <a:lnTo>
                    <a:pt x="64504" y="31936"/>
                  </a:lnTo>
                  <a:lnTo>
                    <a:pt x="64454" y="32400"/>
                  </a:lnTo>
                  <a:lnTo>
                    <a:pt x="64398" y="32861"/>
                  </a:lnTo>
                  <a:lnTo>
                    <a:pt x="64337" y="33318"/>
                  </a:lnTo>
                  <a:lnTo>
                    <a:pt x="64271" y="33771"/>
                  </a:lnTo>
                  <a:lnTo>
                    <a:pt x="64199" y="34221"/>
                  </a:lnTo>
                  <a:lnTo>
                    <a:pt x="64121" y="34667"/>
                  </a:lnTo>
                  <a:lnTo>
                    <a:pt x="64038" y="35109"/>
                  </a:lnTo>
                  <a:lnTo>
                    <a:pt x="63950" y="35548"/>
                  </a:lnTo>
                  <a:lnTo>
                    <a:pt x="63658" y="36936"/>
                  </a:lnTo>
                  <a:lnTo>
                    <a:pt x="63329" y="38297"/>
                  </a:lnTo>
                  <a:lnTo>
                    <a:pt x="62963" y="39631"/>
                  </a:lnTo>
                  <a:lnTo>
                    <a:pt x="62559" y="40937"/>
                  </a:lnTo>
                  <a:lnTo>
                    <a:pt x="62118" y="42216"/>
                  </a:lnTo>
                  <a:lnTo>
                    <a:pt x="61640" y="43468"/>
                  </a:lnTo>
                  <a:lnTo>
                    <a:pt x="61124" y="44692"/>
                  </a:lnTo>
                  <a:lnTo>
                    <a:pt x="60571" y="45889"/>
                  </a:lnTo>
                  <a:lnTo>
                    <a:pt x="59981" y="47059"/>
                  </a:lnTo>
                  <a:lnTo>
                    <a:pt x="59353" y="48201"/>
                  </a:lnTo>
                  <a:lnTo>
                    <a:pt x="58691" y="49305"/>
                  </a:lnTo>
                  <a:lnTo>
                    <a:pt x="57998" y="50375"/>
                  </a:lnTo>
                  <a:lnTo>
                    <a:pt x="57275" y="51413"/>
                  </a:lnTo>
                  <a:lnTo>
                    <a:pt x="56520" y="52418"/>
                  </a:lnTo>
                  <a:lnTo>
                    <a:pt x="55734" y="53390"/>
                  </a:lnTo>
                  <a:lnTo>
                    <a:pt x="54918" y="54330"/>
                  </a:lnTo>
                  <a:lnTo>
                    <a:pt x="54070" y="55236"/>
                  </a:lnTo>
                  <a:lnTo>
                    <a:pt x="53192" y="56110"/>
                  </a:lnTo>
                  <a:lnTo>
                    <a:pt x="52282" y="56952"/>
                  </a:lnTo>
                  <a:lnTo>
                    <a:pt x="51342" y="57760"/>
                  </a:lnTo>
                  <a:lnTo>
                    <a:pt x="50381" y="58534"/>
                  </a:lnTo>
                  <a:lnTo>
                    <a:pt x="49392" y="59271"/>
                  </a:lnTo>
                  <a:lnTo>
                    <a:pt x="48375" y="59972"/>
                  </a:lnTo>
                  <a:lnTo>
                    <a:pt x="47329" y="60637"/>
                  </a:lnTo>
                  <a:lnTo>
                    <a:pt x="46256" y="61265"/>
                  </a:lnTo>
                  <a:lnTo>
                    <a:pt x="45154" y="61856"/>
                  </a:lnTo>
                  <a:lnTo>
                    <a:pt x="44023" y="62412"/>
                  </a:lnTo>
                  <a:lnTo>
                    <a:pt x="42865" y="62931"/>
                  </a:lnTo>
                  <a:lnTo>
                    <a:pt x="41678" y="63413"/>
                  </a:lnTo>
                  <a:lnTo>
                    <a:pt x="40464" y="63859"/>
                  </a:lnTo>
                  <a:lnTo>
                    <a:pt x="39233" y="64266"/>
                  </a:lnTo>
                  <a:lnTo>
                    <a:pt x="37982" y="64629"/>
                  </a:lnTo>
                  <a:lnTo>
                    <a:pt x="36710" y="64950"/>
                  </a:lnTo>
                  <a:lnTo>
                    <a:pt x="35417" y="65228"/>
                  </a:lnTo>
                  <a:lnTo>
                    <a:pt x="34103" y="65464"/>
                  </a:lnTo>
                  <a:lnTo>
                    <a:pt x="32768" y="65656"/>
                  </a:lnTo>
                  <a:lnTo>
                    <a:pt x="31412" y="65806"/>
                  </a:lnTo>
                  <a:lnTo>
                    <a:pt x="30035" y="65913"/>
                  </a:lnTo>
                  <a:lnTo>
                    <a:pt x="28637" y="65977"/>
                  </a:lnTo>
                  <a:lnTo>
                    <a:pt x="27218" y="65998"/>
                  </a:lnTo>
                  <a:lnTo>
                    <a:pt x="25870" y="65979"/>
                  </a:lnTo>
                  <a:lnTo>
                    <a:pt x="24557" y="65920"/>
                  </a:lnTo>
                  <a:lnTo>
                    <a:pt x="23278" y="65822"/>
                  </a:lnTo>
                  <a:lnTo>
                    <a:pt x="22033" y="65685"/>
                  </a:lnTo>
                  <a:lnTo>
                    <a:pt x="20823" y="65509"/>
                  </a:lnTo>
                  <a:lnTo>
                    <a:pt x="19648" y="65294"/>
                  </a:lnTo>
                  <a:lnTo>
                    <a:pt x="18507" y="65039"/>
                  </a:lnTo>
                  <a:lnTo>
                    <a:pt x="17401" y="64746"/>
                  </a:lnTo>
                  <a:lnTo>
                    <a:pt x="16330" y="64413"/>
                  </a:lnTo>
                  <a:lnTo>
                    <a:pt x="15293" y="64041"/>
                  </a:lnTo>
                  <a:lnTo>
                    <a:pt x="14290" y="63625"/>
                  </a:lnTo>
                  <a:lnTo>
                    <a:pt x="13321" y="63178"/>
                  </a:lnTo>
                  <a:lnTo>
                    <a:pt x="12386" y="62700"/>
                  </a:lnTo>
                  <a:lnTo>
                    <a:pt x="11484" y="62191"/>
                  </a:lnTo>
                  <a:lnTo>
                    <a:pt x="10616" y="61652"/>
                  </a:lnTo>
                  <a:lnTo>
                    <a:pt x="9782" y="61081"/>
                  </a:lnTo>
                  <a:lnTo>
                    <a:pt x="8981" y="60479"/>
                  </a:lnTo>
                  <a:lnTo>
                    <a:pt x="8214" y="59846"/>
                  </a:lnTo>
                  <a:lnTo>
                    <a:pt x="7481" y="59183"/>
                  </a:lnTo>
                  <a:lnTo>
                    <a:pt x="6781" y="58488"/>
                  </a:lnTo>
                  <a:lnTo>
                    <a:pt x="6124" y="57755"/>
                  </a:lnTo>
                  <a:lnTo>
                    <a:pt x="5500" y="56995"/>
                  </a:lnTo>
                  <a:lnTo>
                    <a:pt x="4908" y="56208"/>
                  </a:lnTo>
                  <a:lnTo>
                    <a:pt x="4349" y="55393"/>
                  </a:lnTo>
                  <a:lnTo>
                    <a:pt x="3823" y="54551"/>
                  </a:lnTo>
                  <a:lnTo>
                    <a:pt x="3329" y="53682"/>
                  </a:lnTo>
                  <a:lnTo>
                    <a:pt x="2869" y="52785"/>
                  </a:lnTo>
                  <a:lnTo>
                    <a:pt x="2441" y="51861"/>
                  </a:lnTo>
                  <a:lnTo>
                    <a:pt x="2046" y="50910"/>
                  </a:lnTo>
                  <a:lnTo>
                    <a:pt x="1684" y="49931"/>
                  </a:lnTo>
                  <a:lnTo>
                    <a:pt x="1364" y="48929"/>
                  </a:lnTo>
                  <a:lnTo>
                    <a:pt x="1077" y="47906"/>
                  </a:lnTo>
                  <a:lnTo>
                    <a:pt x="825" y="46864"/>
                  </a:lnTo>
                  <a:lnTo>
                    <a:pt x="606" y="45802"/>
                  </a:lnTo>
                  <a:lnTo>
                    <a:pt x="421" y="44719"/>
                  </a:lnTo>
                  <a:lnTo>
                    <a:pt x="269" y="43617"/>
                  </a:lnTo>
                  <a:lnTo>
                    <a:pt x="151" y="42495"/>
                  </a:lnTo>
                  <a:lnTo>
                    <a:pt x="67" y="41352"/>
                  </a:lnTo>
                  <a:lnTo>
                    <a:pt x="16" y="40190"/>
                  </a:lnTo>
                  <a:lnTo>
                    <a:pt x="0" y="39007"/>
                  </a:lnTo>
                  <a:lnTo>
                    <a:pt x="1" y="38587"/>
                  </a:lnTo>
                  <a:lnTo>
                    <a:pt x="7" y="38166"/>
                  </a:lnTo>
                  <a:lnTo>
                    <a:pt x="16" y="37743"/>
                  </a:lnTo>
                  <a:lnTo>
                    <a:pt x="29" y="37318"/>
                  </a:lnTo>
                  <a:lnTo>
                    <a:pt x="45" y="36891"/>
                  </a:lnTo>
                  <a:lnTo>
                    <a:pt x="65" y="36462"/>
                  </a:lnTo>
                  <a:lnTo>
                    <a:pt x="89" y="36031"/>
                  </a:lnTo>
                  <a:lnTo>
                    <a:pt x="116" y="35599"/>
                  </a:lnTo>
                  <a:lnTo>
                    <a:pt x="147" y="35165"/>
                  </a:lnTo>
                  <a:lnTo>
                    <a:pt x="182" y="34729"/>
                  </a:lnTo>
                  <a:lnTo>
                    <a:pt x="229" y="34291"/>
                  </a:lnTo>
                  <a:lnTo>
                    <a:pt x="282" y="33853"/>
                  </a:lnTo>
                  <a:lnTo>
                    <a:pt x="339" y="33414"/>
                  </a:lnTo>
                  <a:lnTo>
                    <a:pt x="400" y="32973"/>
                  </a:lnTo>
                  <a:lnTo>
                    <a:pt x="466" y="32532"/>
                  </a:lnTo>
                  <a:lnTo>
                    <a:pt x="537" y="32090"/>
                  </a:lnTo>
                  <a:lnTo>
                    <a:pt x="612" y="31648"/>
                  </a:lnTo>
                  <a:lnTo>
                    <a:pt x="691" y="31204"/>
                  </a:lnTo>
                  <a:lnTo>
                    <a:pt x="776" y="30759"/>
                  </a:lnTo>
                  <a:lnTo>
                    <a:pt x="864" y="30313"/>
                  </a:lnTo>
                  <a:lnTo>
                    <a:pt x="1156" y="28960"/>
                  </a:lnTo>
                  <a:lnTo>
                    <a:pt x="1483" y="27632"/>
                  </a:lnTo>
                  <a:lnTo>
                    <a:pt x="1847" y="26328"/>
                  </a:lnTo>
                  <a:lnTo>
                    <a:pt x="2248" y="25048"/>
                  </a:lnTo>
                  <a:lnTo>
                    <a:pt x="2685" y="23793"/>
                  </a:lnTo>
                  <a:lnTo>
                    <a:pt x="3158" y="22563"/>
                  </a:lnTo>
                  <a:lnTo>
                    <a:pt x="3668" y="21357"/>
                  </a:lnTo>
                  <a:lnTo>
                    <a:pt x="4214" y="20176"/>
                  </a:lnTo>
                  <a:lnTo>
                    <a:pt x="4797" y="19019"/>
                  </a:lnTo>
                  <a:lnTo>
                    <a:pt x="5416" y="17887"/>
                  </a:lnTo>
                  <a:lnTo>
                    <a:pt x="6069" y="16784"/>
                  </a:lnTo>
                  <a:lnTo>
                    <a:pt x="6752" y="15714"/>
                  </a:lnTo>
                  <a:lnTo>
                    <a:pt x="7467" y="14676"/>
                  </a:lnTo>
                  <a:lnTo>
                    <a:pt x="8212" y="13671"/>
                  </a:lnTo>
                  <a:lnTo>
                    <a:pt x="8989" y="12699"/>
                  </a:lnTo>
                  <a:lnTo>
                    <a:pt x="9796" y="11759"/>
                  </a:lnTo>
                  <a:lnTo>
                    <a:pt x="10635" y="10852"/>
                  </a:lnTo>
                  <a:lnTo>
                    <a:pt x="11504" y="9979"/>
                  </a:lnTo>
                  <a:lnTo>
                    <a:pt x="12405" y="9137"/>
                  </a:lnTo>
                  <a:lnTo>
                    <a:pt x="13336" y="8329"/>
                  </a:lnTo>
                  <a:lnTo>
                    <a:pt x="14305" y="7547"/>
                  </a:lnTo>
                  <a:lnTo>
                    <a:pt x="15302" y="6801"/>
                  </a:lnTo>
                  <a:lnTo>
                    <a:pt x="16326" y="6094"/>
                  </a:lnTo>
                  <a:lnTo>
                    <a:pt x="17378" y="5423"/>
                  </a:lnTo>
                  <a:lnTo>
                    <a:pt x="18456" y="4790"/>
                  </a:lnTo>
                  <a:lnTo>
                    <a:pt x="19562" y="4194"/>
                  </a:lnTo>
                  <a:lnTo>
                    <a:pt x="20696" y="3636"/>
                  </a:lnTo>
                  <a:lnTo>
                    <a:pt x="21857" y="3115"/>
                  </a:lnTo>
                  <a:lnTo>
                    <a:pt x="23044" y="2631"/>
                  </a:lnTo>
                  <a:lnTo>
                    <a:pt x="24260" y="2184"/>
                  </a:lnTo>
                  <a:lnTo>
                    <a:pt x="25500" y="1769"/>
                  </a:lnTo>
                  <a:lnTo>
                    <a:pt x="26761" y="1398"/>
                  </a:lnTo>
                  <a:lnTo>
                    <a:pt x="28045" y="1070"/>
                  </a:lnTo>
                  <a:lnTo>
                    <a:pt x="29350" y="786"/>
                  </a:lnTo>
                  <a:lnTo>
                    <a:pt x="30678" y="546"/>
                  </a:lnTo>
                  <a:lnTo>
                    <a:pt x="32027" y="349"/>
                  </a:lnTo>
                  <a:lnTo>
                    <a:pt x="33398" y="196"/>
                  </a:lnTo>
                  <a:lnTo>
                    <a:pt x="34790" y="87"/>
                  </a:lnTo>
                  <a:lnTo>
                    <a:pt x="36205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6136597" y="4322631"/>
              <a:ext cx="47473" cy="51934"/>
            </a:xfrm>
            <a:custGeom>
              <a:avLst/>
              <a:pathLst>
                <a:path w="47473" h="51934">
                  <a:moveTo>
                    <a:pt x="28538" y="0"/>
                  </a:moveTo>
                  <a:lnTo>
                    <a:pt x="27359" y="16"/>
                  </a:lnTo>
                  <a:lnTo>
                    <a:pt x="26206" y="67"/>
                  </a:lnTo>
                  <a:lnTo>
                    <a:pt x="25080" y="151"/>
                  </a:lnTo>
                  <a:lnTo>
                    <a:pt x="23979" y="269"/>
                  </a:lnTo>
                  <a:lnTo>
                    <a:pt x="22906" y="421"/>
                  </a:lnTo>
                  <a:lnTo>
                    <a:pt x="21858" y="606"/>
                  </a:lnTo>
                  <a:lnTo>
                    <a:pt x="20837" y="825"/>
                  </a:lnTo>
                  <a:lnTo>
                    <a:pt x="19843" y="1077"/>
                  </a:lnTo>
                  <a:lnTo>
                    <a:pt x="18875" y="1364"/>
                  </a:lnTo>
                  <a:lnTo>
                    <a:pt x="17933" y="1684"/>
                  </a:lnTo>
                  <a:lnTo>
                    <a:pt x="17016" y="2035"/>
                  </a:lnTo>
                  <a:lnTo>
                    <a:pt x="16123" y="2417"/>
                  </a:lnTo>
                  <a:lnTo>
                    <a:pt x="15254" y="2829"/>
                  </a:lnTo>
                  <a:lnTo>
                    <a:pt x="14408" y="3271"/>
                  </a:lnTo>
                  <a:lnTo>
                    <a:pt x="13586" y="3743"/>
                  </a:lnTo>
                  <a:lnTo>
                    <a:pt x="12788" y="4245"/>
                  </a:lnTo>
                  <a:lnTo>
                    <a:pt x="12013" y="4777"/>
                  </a:lnTo>
                  <a:lnTo>
                    <a:pt x="11262" y="5339"/>
                  </a:lnTo>
                  <a:lnTo>
                    <a:pt x="10535" y="5932"/>
                  </a:lnTo>
                  <a:lnTo>
                    <a:pt x="9831" y="6554"/>
                  </a:lnTo>
                  <a:lnTo>
                    <a:pt x="9160" y="7205"/>
                  </a:lnTo>
                  <a:lnTo>
                    <a:pt x="8513" y="7885"/>
                  </a:lnTo>
                  <a:lnTo>
                    <a:pt x="7889" y="8593"/>
                  </a:lnTo>
                  <a:lnTo>
                    <a:pt x="7289" y="9329"/>
                  </a:lnTo>
                  <a:lnTo>
                    <a:pt x="6713" y="10093"/>
                  </a:lnTo>
                  <a:lnTo>
                    <a:pt x="6161" y="10885"/>
                  </a:lnTo>
                  <a:lnTo>
                    <a:pt x="5632" y="11706"/>
                  </a:lnTo>
                  <a:lnTo>
                    <a:pt x="5126" y="12555"/>
                  </a:lnTo>
                  <a:lnTo>
                    <a:pt x="4645" y="13432"/>
                  </a:lnTo>
                  <a:lnTo>
                    <a:pt x="4187" y="14337"/>
                  </a:lnTo>
                  <a:lnTo>
                    <a:pt x="3751" y="15269"/>
                  </a:lnTo>
                  <a:lnTo>
                    <a:pt x="3337" y="16225"/>
                  </a:lnTo>
                  <a:lnTo>
                    <a:pt x="2943" y="17206"/>
                  </a:lnTo>
                  <a:lnTo>
                    <a:pt x="2570" y="18212"/>
                  </a:lnTo>
                  <a:lnTo>
                    <a:pt x="2218" y="19242"/>
                  </a:lnTo>
                  <a:lnTo>
                    <a:pt x="1888" y="20296"/>
                  </a:lnTo>
                  <a:lnTo>
                    <a:pt x="1578" y="21375"/>
                  </a:lnTo>
                  <a:lnTo>
                    <a:pt x="1289" y="22479"/>
                  </a:lnTo>
                  <a:lnTo>
                    <a:pt x="1020" y="23608"/>
                  </a:lnTo>
                  <a:lnTo>
                    <a:pt x="773" y="24760"/>
                  </a:lnTo>
                  <a:lnTo>
                    <a:pt x="694" y="25152"/>
                  </a:lnTo>
                  <a:lnTo>
                    <a:pt x="619" y="25545"/>
                  </a:lnTo>
                  <a:lnTo>
                    <a:pt x="548" y="25939"/>
                  </a:lnTo>
                  <a:lnTo>
                    <a:pt x="482" y="26333"/>
                  </a:lnTo>
                  <a:lnTo>
                    <a:pt x="421" y="26729"/>
                  </a:lnTo>
                  <a:lnTo>
                    <a:pt x="364" y="27125"/>
                  </a:lnTo>
                  <a:lnTo>
                    <a:pt x="311" y="27523"/>
                  </a:lnTo>
                  <a:lnTo>
                    <a:pt x="263" y="27921"/>
                  </a:lnTo>
                  <a:lnTo>
                    <a:pt x="220" y="28320"/>
                  </a:lnTo>
                  <a:lnTo>
                    <a:pt x="182" y="28720"/>
                  </a:lnTo>
                  <a:lnTo>
                    <a:pt x="147" y="29110"/>
                  </a:lnTo>
                  <a:lnTo>
                    <a:pt x="116" y="29496"/>
                  </a:lnTo>
                  <a:lnTo>
                    <a:pt x="89" y="29878"/>
                  </a:lnTo>
                  <a:lnTo>
                    <a:pt x="65" y="30257"/>
                  </a:lnTo>
                  <a:lnTo>
                    <a:pt x="45" y="30632"/>
                  </a:lnTo>
                  <a:lnTo>
                    <a:pt x="29" y="31003"/>
                  </a:lnTo>
                  <a:lnTo>
                    <a:pt x="16" y="31371"/>
                  </a:lnTo>
                  <a:lnTo>
                    <a:pt x="7" y="31735"/>
                  </a:lnTo>
                  <a:lnTo>
                    <a:pt x="1" y="32096"/>
                  </a:lnTo>
                  <a:lnTo>
                    <a:pt x="0" y="32453"/>
                  </a:lnTo>
                  <a:lnTo>
                    <a:pt x="12" y="33415"/>
                  </a:lnTo>
                  <a:lnTo>
                    <a:pt x="50" y="34353"/>
                  </a:lnTo>
                  <a:lnTo>
                    <a:pt x="114" y="35268"/>
                  </a:lnTo>
                  <a:lnTo>
                    <a:pt x="203" y="36160"/>
                  </a:lnTo>
                  <a:lnTo>
                    <a:pt x="318" y="37027"/>
                  </a:lnTo>
                  <a:lnTo>
                    <a:pt x="458" y="37871"/>
                  </a:lnTo>
                  <a:lnTo>
                    <a:pt x="624" y="38691"/>
                  </a:lnTo>
                  <a:lnTo>
                    <a:pt x="815" y="39488"/>
                  </a:lnTo>
                  <a:lnTo>
                    <a:pt x="1032" y="40261"/>
                  </a:lnTo>
                  <a:lnTo>
                    <a:pt x="1274" y="41010"/>
                  </a:lnTo>
                  <a:lnTo>
                    <a:pt x="1540" y="41726"/>
                  </a:lnTo>
                  <a:lnTo>
                    <a:pt x="1829" y="42419"/>
                  </a:lnTo>
                  <a:lnTo>
                    <a:pt x="2141" y="43088"/>
                  </a:lnTo>
                  <a:lnTo>
                    <a:pt x="2476" y="43734"/>
                  </a:lnTo>
                  <a:lnTo>
                    <a:pt x="2833" y="44355"/>
                  </a:lnTo>
                  <a:lnTo>
                    <a:pt x="3213" y="44953"/>
                  </a:lnTo>
                  <a:lnTo>
                    <a:pt x="3616" y="45528"/>
                  </a:lnTo>
                  <a:lnTo>
                    <a:pt x="4041" y="46079"/>
                  </a:lnTo>
                  <a:lnTo>
                    <a:pt x="4490" y="46606"/>
                  </a:lnTo>
                  <a:lnTo>
                    <a:pt x="4961" y="47109"/>
                  </a:lnTo>
                  <a:lnTo>
                    <a:pt x="5463" y="47580"/>
                  </a:lnTo>
                  <a:lnTo>
                    <a:pt x="5986" y="48027"/>
                  </a:lnTo>
                  <a:lnTo>
                    <a:pt x="6530" y="48450"/>
                  </a:lnTo>
                  <a:lnTo>
                    <a:pt x="7095" y="48850"/>
                  </a:lnTo>
                  <a:lnTo>
                    <a:pt x="7680" y="49226"/>
                  </a:lnTo>
                  <a:lnTo>
                    <a:pt x="8287" y="49578"/>
                  </a:lnTo>
                  <a:lnTo>
                    <a:pt x="8915" y="49906"/>
                  </a:lnTo>
                  <a:lnTo>
                    <a:pt x="9563" y="50211"/>
                  </a:lnTo>
                  <a:lnTo>
                    <a:pt x="10233" y="50493"/>
                  </a:lnTo>
                  <a:lnTo>
                    <a:pt x="10923" y="50750"/>
                  </a:lnTo>
                  <a:lnTo>
                    <a:pt x="11643" y="50975"/>
                  </a:lnTo>
                  <a:lnTo>
                    <a:pt x="12380" y="51176"/>
                  </a:lnTo>
                  <a:lnTo>
                    <a:pt x="13136" y="51354"/>
                  </a:lnTo>
                  <a:lnTo>
                    <a:pt x="13909" y="51508"/>
                  </a:lnTo>
                  <a:lnTo>
                    <a:pt x="14701" y="51638"/>
                  </a:lnTo>
                  <a:lnTo>
                    <a:pt x="15512" y="51744"/>
                  </a:lnTo>
                  <a:lnTo>
                    <a:pt x="16340" y="51827"/>
                  </a:lnTo>
                  <a:lnTo>
                    <a:pt x="17187" y="51886"/>
                  </a:lnTo>
                  <a:lnTo>
                    <a:pt x="18051" y="51922"/>
                  </a:lnTo>
                  <a:lnTo>
                    <a:pt x="18934" y="51934"/>
                  </a:lnTo>
                  <a:lnTo>
                    <a:pt x="20122" y="51917"/>
                  </a:lnTo>
                  <a:lnTo>
                    <a:pt x="21283" y="51866"/>
                  </a:lnTo>
                  <a:lnTo>
                    <a:pt x="22416" y="51782"/>
                  </a:lnTo>
                  <a:lnTo>
                    <a:pt x="23522" y="51664"/>
                  </a:lnTo>
                  <a:lnTo>
                    <a:pt x="24601" y="51513"/>
                  </a:lnTo>
                  <a:lnTo>
                    <a:pt x="25653" y="51327"/>
                  </a:lnTo>
                  <a:lnTo>
                    <a:pt x="26677" y="51109"/>
                  </a:lnTo>
                  <a:lnTo>
                    <a:pt x="27674" y="50856"/>
                  </a:lnTo>
                  <a:lnTo>
                    <a:pt x="28643" y="50570"/>
                  </a:lnTo>
                  <a:lnTo>
                    <a:pt x="29585" y="50250"/>
                  </a:lnTo>
                  <a:lnTo>
                    <a:pt x="30510" y="49889"/>
                  </a:lnTo>
                  <a:lnTo>
                    <a:pt x="31409" y="49500"/>
                  </a:lnTo>
                  <a:lnTo>
                    <a:pt x="32283" y="49081"/>
                  </a:lnTo>
                  <a:lnTo>
                    <a:pt x="33132" y="48633"/>
                  </a:lnTo>
                  <a:lnTo>
                    <a:pt x="33955" y="48156"/>
                  </a:lnTo>
                  <a:lnTo>
                    <a:pt x="34752" y="47650"/>
                  </a:lnTo>
                  <a:lnTo>
                    <a:pt x="35524" y="47114"/>
                  </a:lnTo>
                  <a:lnTo>
                    <a:pt x="36271" y="46550"/>
                  </a:lnTo>
                  <a:lnTo>
                    <a:pt x="36992" y="45957"/>
                  </a:lnTo>
                  <a:lnTo>
                    <a:pt x="37687" y="45334"/>
                  </a:lnTo>
                  <a:lnTo>
                    <a:pt x="38358" y="44674"/>
                  </a:lnTo>
                  <a:lnTo>
                    <a:pt x="39005" y="43988"/>
                  </a:lnTo>
                  <a:lnTo>
                    <a:pt x="39629" y="43276"/>
                  </a:lnTo>
                  <a:lnTo>
                    <a:pt x="40229" y="42537"/>
                  </a:lnTo>
                  <a:lnTo>
                    <a:pt x="40805" y="41772"/>
                  </a:lnTo>
                  <a:lnTo>
                    <a:pt x="41358" y="40981"/>
                  </a:lnTo>
                  <a:lnTo>
                    <a:pt x="41886" y="40163"/>
                  </a:lnTo>
                  <a:lnTo>
                    <a:pt x="42392" y="39318"/>
                  </a:lnTo>
                  <a:lnTo>
                    <a:pt x="42873" y="38448"/>
                  </a:lnTo>
                  <a:lnTo>
                    <a:pt x="43331" y="37551"/>
                  </a:lnTo>
                  <a:lnTo>
                    <a:pt x="43775" y="36620"/>
                  </a:lnTo>
                  <a:lnTo>
                    <a:pt x="44196" y="35668"/>
                  </a:lnTo>
                  <a:lnTo>
                    <a:pt x="44594" y="34694"/>
                  </a:lnTo>
                  <a:lnTo>
                    <a:pt x="44970" y="33698"/>
                  </a:lnTo>
                  <a:lnTo>
                    <a:pt x="45323" y="32680"/>
                  </a:lnTo>
                  <a:lnTo>
                    <a:pt x="45653" y="31641"/>
                  </a:lnTo>
                  <a:lnTo>
                    <a:pt x="45960" y="30579"/>
                  </a:lnTo>
                  <a:lnTo>
                    <a:pt x="46244" y="29496"/>
                  </a:lnTo>
                  <a:lnTo>
                    <a:pt x="46506" y="28391"/>
                  </a:lnTo>
                  <a:lnTo>
                    <a:pt x="46745" y="27264"/>
                  </a:lnTo>
                  <a:lnTo>
                    <a:pt x="46824" y="26880"/>
                  </a:lnTo>
                  <a:lnTo>
                    <a:pt x="46898" y="26494"/>
                  </a:lnTo>
                  <a:lnTo>
                    <a:pt x="46966" y="26105"/>
                  </a:lnTo>
                  <a:lnTo>
                    <a:pt x="47029" y="25713"/>
                  </a:lnTo>
                  <a:lnTo>
                    <a:pt x="47086" y="25318"/>
                  </a:lnTo>
                  <a:lnTo>
                    <a:pt x="47138" y="24921"/>
                  </a:lnTo>
                  <a:lnTo>
                    <a:pt x="47185" y="24521"/>
                  </a:lnTo>
                  <a:lnTo>
                    <a:pt x="47226" y="24118"/>
                  </a:lnTo>
                  <a:lnTo>
                    <a:pt x="47261" y="23712"/>
                  </a:lnTo>
                  <a:lnTo>
                    <a:pt x="47291" y="23304"/>
                  </a:lnTo>
                  <a:lnTo>
                    <a:pt x="47326" y="22897"/>
                  </a:lnTo>
                  <a:lnTo>
                    <a:pt x="47357" y="22497"/>
                  </a:lnTo>
                  <a:lnTo>
                    <a:pt x="47384" y="22104"/>
                  </a:lnTo>
                  <a:lnTo>
                    <a:pt x="47408" y="21716"/>
                  </a:lnTo>
                  <a:lnTo>
                    <a:pt x="47428" y="21335"/>
                  </a:lnTo>
                  <a:lnTo>
                    <a:pt x="47444" y="20961"/>
                  </a:lnTo>
                  <a:lnTo>
                    <a:pt x="47457" y="20593"/>
                  </a:lnTo>
                  <a:lnTo>
                    <a:pt x="47466" y="20231"/>
                  </a:lnTo>
                  <a:lnTo>
                    <a:pt x="47471" y="19875"/>
                  </a:lnTo>
                  <a:lnTo>
                    <a:pt x="47473" y="19526"/>
                  </a:lnTo>
                  <a:lnTo>
                    <a:pt x="47460" y="18564"/>
                  </a:lnTo>
                  <a:lnTo>
                    <a:pt x="47420" y="17627"/>
                  </a:lnTo>
                  <a:lnTo>
                    <a:pt x="47354" y="16715"/>
                  </a:lnTo>
                  <a:lnTo>
                    <a:pt x="47262" y="15826"/>
                  </a:lnTo>
                  <a:lnTo>
                    <a:pt x="47143" y="14963"/>
                  </a:lnTo>
                  <a:lnTo>
                    <a:pt x="46998" y="14124"/>
                  </a:lnTo>
                  <a:lnTo>
                    <a:pt x="46826" y="13310"/>
                  </a:lnTo>
                  <a:lnTo>
                    <a:pt x="46628" y="12520"/>
                  </a:lnTo>
                  <a:lnTo>
                    <a:pt x="46404" y="11755"/>
                  </a:lnTo>
                  <a:lnTo>
                    <a:pt x="46153" y="11014"/>
                  </a:lnTo>
                  <a:lnTo>
                    <a:pt x="45878" y="10290"/>
                  </a:lnTo>
                  <a:lnTo>
                    <a:pt x="45580" y="9591"/>
                  </a:lnTo>
                  <a:lnTo>
                    <a:pt x="45259" y="8917"/>
                  </a:lnTo>
                  <a:lnTo>
                    <a:pt x="44915" y="8269"/>
                  </a:lnTo>
                  <a:lnTo>
                    <a:pt x="44549" y="7646"/>
                  </a:lnTo>
                  <a:lnTo>
                    <a:pt x="44160" y="7049"/>
                  </a:lnTo>
                  <a:lnTo>
                    <a:pt x="43748" y="6477"/>
                  </a:lnTo>
                  <a:lnTo>
                    <a:pt x="43313" y="5931"/>
                  </a:lnTo>
                  <a:lnTo>
                    <a:pt x="42856" y="5410"/>
                  </a:lnTo>
                  <a:lnTo>
                    <a:pt x="42375" y="4915"/>
                  </a:lnTo>
                  <a:lnTo>
                    <a:pt x="41873" y="4436"/>
                  </a:lnTo>
                  <a:lnTo>
                    <a:pt x="41350" y="3981"/>
                  </a:lnTo>
                  <a:lnTo>
                    <a:pt x="40806" y="3551"/>
                  </a:lnTo>
                  <a:lnTo>
                    <a:pt x="40242" y="3146"/>
                  </a:lnTo>
                  <a:lnTo>
                    <a:pt x="39656" y="2765"/>
                  </a:lnTo>
                  <a:lnTo>
                    <a:pt x="39049" y="2408"/>
                  </a:lnTo>
                  <a:lnTo>
                    <a:pt x="38421" y="2076"/>
                  </a:lnTo>
                  <a:lnTo>
                    <a:pt x="37773" y="1769"/>
                  </a:lnTo>
                  <a:lnTo>
                    <a:pt x="37103" y="1487"/>
                  </a:lnTo>
                  <a:lnTo>
                    <a:pt x="36413" y="1228"/>
                  </a:lnTo>
                  <a:lnTo>
                    <a:pt x="35703" y="995"/>
                  </a:lnTo>
                  <a:lnTo>
                    <a:pt x="34976" y="786"/>
                  </a:lnTo>
                  <a:lnTo>
                    <a:pt x="34232" y="602"/>
                  </a:lnTo>
                  <a:lnTo>
                    <a:pt x="33470" y="442"/>
                  </a:lnTo>
                  <a:lnTo>
                    <a:pt x="32692" y="307"/>
                  </a:lnTo>
                  <a:lnTo>
                    <a:pt x="31896" y="196"/>
                  </a:lnTo>
                  <a:lnTo>
                    <a:pt x="31082" y="110"/>
                  </a:lnTo>
                  <a:lnTo>
                    <a:pt x="30252" y="49"/>
                  </a:lnTo>
                  <a:lnTo>
                    <a:pt x="29404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6199046" y="4316577"/>
              <a:ext cx="21165" cy="64132"/>
            </a:xfrm>
            <a:custGeom>
              <a:avLst/>
              <a:pathLst>
                <a:path w="21165" h="64132">
                  <a:moveTo>
                    <a:pt x="0" y="64132"/>
                  </a:moveTo>
                  <a:lnTo>
                    <a:pt x="12471" y="0"/>
                  </a:lnTo>
                  <a:lnTo>
                    <a:pt x="21165" y="0"/>
                  </a:lnTo>
                  <a:lnTo>
                    <a:pt x="8693" y="641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6224126" y="4316577"/>
              <a:ext cx="61447" cy="64132"/>
            </a:xfrm>
            <a:custGeom>
              <a:avLst/>
              <a:pathLst>
                <a:path w="61447" h="64132">
                  <a:moveTo>
                    <a:pt x="30996" y="0"/>
                  </a:moveTo>
                  <a:lnTo>
                    <a:pt x="32332" y="18"/>
                  </a:lnTo>
                  <a:lnTo>
                    <a:pt x="33645" y="72"/>
                  </a:lnTo>
                  <a:lnTo>
                    <a:pt x="34936" y="163"/>
                  </a:lnTo>
                  <a:lnTo>
                    <a:pt x="36203" y="291"/>
                  </a:lnTo>
                  <a:lnTo>
                    <a:pt x="37448" y="455"/>
                  </a:lnTo>
                  <a:lnTo>
                    <a:pt x="38670" y="655"/>
                  </a:lnTo>
                  <a:lnTo>
                    <a:pt x="39870" y="892"/>
                  </a:lnTo>
                  <a:lnTo>
                    <a:pt x="41046" y="1165"/>
                  </a:lnTo>
                  <a:lnTo>
                    <a:pt x="42200" y="1474"/>
                  </a:lnTo>
                  <a:lnTo>
                    <a:pt x="43331" y="1820"/>
                  </a:lnTo>
                  <a:lnTo>
                    <a:pt x="44435" y="2193"/>
                  </a:lnTo>
                  <a:lnTo>
                    <a:pt x="45507" y="2601"/>
                  </a:lnTo>
                  <a:lnTo>
                    <a:pt x="46547" y="3045"/>
                  </a:lnTo>
                  <a:lnTo>
                    <a:pt x="47555" y="3524"/>
                  </a:lnTo>
                  <a:lnTo>
                    <a:pt x="48531" y="4039"/>
                  </a:lnTo>
                  <a:lnTo>
                    <a:pt x="49476" y="4589"/>
                  </a:lnTo>
                  <a:lnTo>
                    <a:pt x="50388" y="5175"/>
                  </a:lnTo>
                  <a:lnTo>
                    <a:pt x="51269" y="5796"/>
                  </a:lnTo>
                  <a:lnTo>
                    <a:pt x="52118" y="6453"/>
                  </a:lnTo>
                  <a:lnTo>
                    <a:pt x="52935" y="7146"/>
                  </a:lnTo>
                  <a:lnTo>
                    <a:pt x="53727" y="7873"/>
                  </a:lnTo>
                  <a:lnTo>
                    <a:pt x="54483" y="8635"/>
                  </a:lnTo>
                  <a:lnTo>
                    <a:pt x="55202" y="9431"/>
                  </a:lnTo>
                  <a:lnTo>
                    <a:pt x="55885" y="10263"/>
                  </a:lnTo>
                  <a:lnTo>
                    <a:pt x="56531" y="11128"/>
                  </a:lnTo>
                  <a:lnTo>
                    <a:pt x="57141" y="12029"/>
                  </a:lnTo>
                  <a:lnTo>
                    <a:pt x="57714" y="12963"/>
                  </a:lnTo>
                  <a:lnTo>
                    <a:pt x="58251" y="13933"/>
                  </a:lnTo>
                  <a:lnTo>
                    <a:pt x="58752" y="14937"/>
                  </a:lnTo>
                  <a:lnTo>
                    <a:pt x="59216" y="15976"/>
                  </a:lnTo>
                  <a:lnTo>
                    <a:pt x="59640" y="17039"/>
                  </a:lnTo>
                  <a:lnTo>
                    <a:pt x="60019" y="18137"/>
                  </a:lnTo>
                  <a:lnTo>
                    <a:pt x="60354" y="19268"/>
                  </a:lnTo>
                  <a:lnTo>
                    <a:pt x="60644" y="20433"/>
                  </a:lnTo>
                  <a:lnTo>
                    <a:pt x="60889" y="21631"/>
                  </a:lnTo>
                  <a:lnTo>
                    <a:pt x="61090" y="22863"/>
                  </a:lnTo>
                  <a:lnTo>
                    <a:pt x="61246" y="24129"/>
                  </a:lnTo>
                  <a:lnTo>
                    <a:pt x="61357" y="25429"/>
                  </a:lnTo>
                  <a:lnTo>
                    <a:pt x="61424" y="26762"/>
                  </a:lnTo>
                  <a:lnTo>
                    <a:pt x="61447" y="28129"/>
                  </a:lnTo>
                  <a:lnTo>
                    <a:pt x="61432" y="29329"/>
                  </a:lnTo>
                  <a:lnTo>
                    <a:pt x="61388" y="30508"/>
                  </a:lnTo>
                  <a:lnTo>
                    <a:pt x="61316" y="31667"/>
                  </a:lnTo>
                  <a:lnTo>
                    <a:pt x="61214" y="32804"/>
                  </a:lnTo>
                  <a:lnTo>
                    <a:pt x="61083" y="33921"/>
                  </a:lnTo>
                  <a:lnTo>
                    <a:pt x="60922" y="35016"/>
                  </a:lnTo>
                  <a:lnTo>
                    <a:pt x="60733" y="36091"/>
                  </a:lnTo>
                  <a:lnTo>
                    <a:pt x="60515" y="37145"/>
                  </a:lnTo>
                  <a:lnTo>
                    <a:pt x="60267" y="38177"/>
                  </a:lnTo>
                  <a:lnTo>
                    <a:pt x="59990" y="39189"/>
                  </a:lnTo>
                  <a:lnTo>
                    <a:pt x="59696" y="40181"/>
                  </a:lnTo>
                  <a:lnTo>
                    <a:pt x="59378" y="41152"/>
                  </a:lnTo>
                  <a:lnTo>
                    <a:pt x="59037" y="42103"/>
                  </a:lnTo>
                  <a:lnTo>
                    <a:pt x="58672" y="43034"/>
                  </a:lnTo>
                  <a:lnTo>
                    <a:pt x="58283" y="43946"/>
                  </a:lnTo>
                  <a:lnTo>
                    <a:pt x="57871" y="44837"/>
                  </a:lnTo>
                  <a:lnTo>
                    <a:pt x="57435" y="45708"/>
                  </a:lnTo>
                  <a:lnTo>
                    <a:pt x="56975" y="46559"/>
                  </a:lnTo>
                  <a:lnTo>
                    <a:pt x="56492" y="47390"/>
                  </a:lnTo>
                  <a:lnTo>
                    <a:pt x="55985" y="48201"/>
                  </a:lnTo>
                  <a:lnTo>
                    <a:pt x="55456" y="48992"/>
                  </a:lnTo>
                  <a:lnTo>
                    <a:pt x="54909" y="49764"/>
                  </a:lnTo>
                  <a:lnTo>
                    <a:pt x="54342" y="50515"/>
                  </a:lnTo>
                  <a:lnTo>
                    <a:pt x="53756" y="51246"/>
                  </a:lnTo>
                  <a:lnTo>
                    <a:pt x="53151" y="51957"/>
                  </a:lnTo>
                  <a:lnTo>
                    <a:pt x="52527" y="52647"/>
                  </a:lnTo>
                  <a:lnTo>
                    <a:pt x="51884" y="53318"/>
                  </a:lnTo>
                  <a:lnTo>
                    <a:pt x="51222" y="53969"/>
                  </a:lnTo>
                  <a:lnTo>
                    <a:pt x="50541" y="54600"/>
                  </a:lnTo>
                  <a:lnTo>
                    <a:pt x="49840" y="55211"/>
                  </a:lnTo>
                  <a:lnTo>
                    <a:pt x="49123" y="55793"/>
                  </a:lnTo>
                  <a:lnTo>
                    <a:pt x="48393" y="56356"/>
                  </a:lnTo>
                  <a:lnTo>
                    <a:pt x="47648" y="56900"/>
                  </a:lnTo>
                  <a:lnTo>
                    <a:pt x="46891" y="57425"/>
                  </a:lnTo>
                  <a:lnTo>
                    <a:pt x="46119" y="57931"/>
                  </a:lnTo>
                  <a:lnTo>
                    <a:pt x="45334" y="58417"/>
                  </a:lnTo>
                  <a:lnTo>
                    <a:pt x="44535" y="58885"/>
                  </a:lnTo>
                  <a:lnTo>
                    <a:pt x="43723" y="59333"/>
                  </a:lnTo>
                  <a:lnTo>
                    <a:pt x="42896" y="59762"/>
                  </a:lnTo>
                  <a:lnTo>
                    <a:pt x="42057" y="60172"/>
                  </a:lnTo>
                  <a:lnTo>
                    <a:pt x="41205" y="60563"/>
                  </a:lnTo>
                  <a:lnTo>
                    <a:pt x="40342" y="60933"/>
                  </a:lnTo>
                  <a:lnTo>
                    <a:pt x="39468" y="61284"/>
                  </a:lnTo>
                  <a:lnTo>
                    <a:pt x="38583" y="61614"/>
                  </a:lnTo>
                  <a:lnTo>
                    <a:pt x="37687" y="61925"/>
                  </a:lnTo>
                  <a:lnTo>
                    <a:pt x="36780" y="62215"/>
                  </a:lnTo>
                  <a:lnTo>
                    <a:pt x="35863" y="62485"/>
                  </a:lnTo>
                  <a:lnTo>
                    <a:pt x="34934" y="62736"/>
                  </a:lnTo>
                  <a:lnTo>
                    <a:pt x="33995" y="62966"/>
                  </a:lnTo>
                  <a:lnTo>
                    <a:pt x="33044" y="63176"/>
                  </a:lnTo>
                  <a:lnTo>
                    <a:pt x="32095" y="63358"/>
                  </a:lnTo>
                  <a:lnTo>
                    <a:pt x="31140" y="63520"/>
                  </a:lnTo>
                  <a:lnTo>
                    <a:pt x="30180" y="63664"/>
                  </a:lnTo>
                  <a:lnTo>
                    <a:pt x="29214" y="63788"/>
                  </a:lnTo>
                  <a:lnTo>
                    <a:pt x="28242" y="63893"/>
                  </a:lnTo>
                  <a:lnTo>
                    <a:pt x="27266" y="63979"/>
                  </a:lnTo>
                  <a:lnTo>
                    <a:pt x="26283" y="64046"/>
                  </a:lnTo>
                  <a:lnTo>
                    <a:pt x="25296" y="64094"/>
                  </a:lnTo>
                  <a:lnTo>
                    <a:pt x="24303" y="64123"/>
                  </a:lnTo>
                  <a:lnTo>
                    <a:pt x="23304" y="64132"/>
                  </a:lnTo>
                  <a:lnTo>
                    <a:pt x="0" y="64132"/>
                  </a:lnTo>
                  <a:lnTo>
                    <a:pt x="124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6234139" y="4323541"/>
              <a:ext cx="42603" cy="50204"/>
            </a:xfrm>
            <a:custGeom>
              <a:avLst/>
              <a:pathLst>
                <a:path w="42603" h="50204">
                  <a:moveTo>
                    <a:pt x="0" y="50204"/>
                  </a:moveTo>
                  <a:lnTo>
                    <a:pt x="12926" y="50204"/>
                  </a:lnTo>
                  <a:lnTo>
                    <a:pt x="14252" y="50184"/>
                  </a:lnTo>
                  <a:lnTo>
                    <a:pt x="15553" y="50124"/>
                  </a:lnTo>
                  <a:lnTo>
                    <a:pt x="16830" y="50024"/>
                  </a:lnTo>
                  <a:lnTo>
                    <a:pt x="18082" y="49884"/>
                  </a:lnTo>
                  <a:lnTo>
                    <a:pt x="19310" y="49703"/>
                  </a:lnTo>
                  <a:lnTo>
                    <a:pt x="20513" y="49483"/>
                  </a:lnTo>
                  <a:lnTo>
                    <a:pt x="21691" y="49223"/>
                  </a:lnTo>
                  <a:lnTo>
                    <a:pt x="22845" y="48922"/>
                  </a:lnTo>
                  <a:lnTo>
                    <a:pt x="23974" y="48582"/>
                  </a:lnTo>
                  <a:lnTo>
                    <a:pt x="25079" y="48201"/>
                  </a:lnTo>
                  <a:lnTo>
                    <a:pt x="26164" y="47784"/>
                  </a:lnTo>
                  <a:lnTo>
                    <a:pt x="27217" y="47331"/>
                  </a:lnTo>
                  <a:lnTo>
                    <a:pt x="28236" y="46844"/>
                  </a:lnTo>
                  <a:lnTo>
                    <a:pt x="29223" y="46323"/>
                  </a:lnTo>
                  <a:lnTo>
                    <a:pt x="30177" y="45766"/>
                  </a:lnTo>
                  <a:lnTo>
                    <a:pt x="31098" y="45175"/>
                  </a:lnTo>
                  <a:lnTo>
                    <a:pt x="31987" y="44550"/>
                  </a:lnTo>
                  <a:lnTo>
                    <a:pt x="32842" y="43890"/>
                  </a:lnTo>
                  <a:lnTo>
                    <a:pt x="33665" y="43196"/>
                  </a:lnTo>
                  <a:lnTo>
                    <a:pt x="34455" y="42466"/>
                  </a:lnTo>
                  <a:lnTo>
                    <a:pt x="35220" y="41695"/>
                  </a:lnTo>
                  <a:lnTo>
                    <a:pt x="35948" y="40891"/>
                  </a:lnTo>
                  <a:lnTo>
                    <a:pt x="36640" y="40056"/>
                  </a:lnTo>
                  <a:lnTo>
                    <a:pt x="37296" y="39189"/>
                  </a:lnTo>
                  <a:lnTo>
                    <a:pt x="37915" y="38290"/>
                  </a:lnTo>
                  <a:lnTo>
                    <a:pt x="38497" y="37359"/>
                  </a:lnTo>
                  <a:lnTo>
                    <a:pt x="39044" y="36397"/>
                  </a:lnTo>
                  <a:lnTo>
                    <a:pt x="39553" y="35402"/>
                  </a:lnTo>
                  <a:lnTo>
                    <a:pt x="40027" y="34376"/>
                  </a:lnTo>
                  <a:lnTo>
                    <a:pt x="40464" y="33318"/>
                  </a:lnTo>
                  <a:lnTo>
                    <a:pt x="40870" y="32220"/>
                  </a:lnTo>
                  <a:lnTo>
                    <a:pt x="41234" y="31095"/>
                  </a:lnTo>
                  <a:lnTo>
                    <a:pt x="41555" y="29941"/>
                  </a:lnTo>
                  <a:lnTo>
                    <a:pt x="41833" y="28759"/>
                  </a:lnTo>
                  <a:lnTo>
                    <a:pt x="42068" y="27548"/>
                  </a:lnTo>
                  <a:lnTo>
                    <a:pt x="42261" y="26310"/>
                  </a:lnTo>
                  <a:lnTo>
                    <a:pt x="42410" y="25043"/>
                  </a:lnTo>
                  <a:lnTo>
                    <a:pt x="42517" y="23748"/>
                  </a:lnTo>
                  <a:lnTo>
                    <a:pt x="42582" y="22425"/>
                  </a:lnTo>
                  <a:lnTo>
                    <a:pt x="42603" y="21074"/>
                  </a:lnTo>
                  <a:lnTo>
                    <a:pt x="42586" y="19996"/>
                  </a:lnTo>
                  <a:lnTo>
                    <a:pt x="42536" y="18949"/>
                  </a:lnTo>
                  <a:lnTo>
                    <a:pt x="42451" y="17932"/>
                  </a:lnTo>
                  <a:lnTo>
                    <a:pt x="42333" y="16944"/>
                  </a:lnTo>
                  <a:lnTo>
                    <a:pt x="42182" y="15987"/>
                  </a:lnTo>
                  <a:lnTo>
                    <a:pt x="41997" y="15060"/>
                  </a:lnTo>
                  <a:lnTo>
                    <a:pt x="41778" y="14163"/>
                  </a:lnTo>
                  <a:lnTo>
                    <a:pt x="41525" y="13296"/>
                  </a:lnTo>
                  <a:lnTo>
                    <a:pt x="41239" y="12459"/>
                  </a:lnTo>
                  <a:lnTo>
                    <a:pt x="40919" y="11652"/>
                  </a:lnTo>
                  <a:lnTo>
                    <a:pt x="40578" y="10873"/>
                  </a:lnTo>
                  <a:lnTo>
                    <a:pt x="40212" y="10122"/>
                  </a:lnTo>
                  <a:lnTo>
                    <a:pt x="39821" y="9399"/>
                  </a:lnTo>
                  <a:lnTo>
                    <a:pt x="39404" y="8702"/>
                  </a:lnTo>
                  <a:lnTo>
                    <a:pt x="38962" y="8033"/>
                  </a:lnTo>
                  <a:lnTo>
                    <a:pt x="38494" y="7391"/>
                  </a:lnTo>
                  <a:lnTo>
                    <a:pt x="38000" y="6777"/>
                  </a:lnTo>
                  <a:lnTo>
                    <a:pt x="37481" y="6190"/>
                  </a:lnTo>
                  <a:lnTo>
                    <a:pt x="36937" y="5630"/>
                  </a:lnTo>
                  <a:lnTo>
                    <a:pt x="36367" y="5097"/>
                  </a:lnTo>
                  <a:lnTo>
                    <a:pt x="35774" y="4592"/>
                  </a:lnTo>
                  <a:lnTo>
                    <a:pt x="35158" y="4114"/>
                  </a:lnTo>
                  <a:lnTo>
                    <a:pt x="34521" y="3664"/>
                  </a:lnTo>
                  <a:lnTo>
                    <a:pt x="33862" y="3240"/>
                  </a:lnTo>
                  <a:lnTo>
                    <a:pt x="33181" y="2844"/>
                  </a:lnTo>
                  <a:lnTo>
                    <a:pt x="32478" y="2476"/>
                  </a:lnTo>
                  <a:lnTo>
                    <a:pt x="31754" y="2134"/>
                  </a:lnTo>
                  <a:lnTo>
                    <a:pt x="31007" y="1820"/>
                  </a:lnTo>
                  <a:lnTo>
                    <a:pt x="30239" y="1533"/>
                  </a:lnTo>
                  <a:lnTo>
                    <a:pt x="29449" y="1274"/>
                  </a:lnTo>
                  <a:lnTo>
                    <a:pt x="28641" y="1032"/>
                  </a:lnTo>
                  <a:lnTo>
                    <a:pt x="27821" y="815"/>
                  </a:lnTo>
                  <a:lnTo>
                    <a:pt x="26988" y="624"/>
                  </a:lnTo>
                  <a:lnTo>
                    <a:pt x="26142" y="458"/>
                  </a:lnTo>
                  <a:lnTo>
                    <a:pt x="25284" y="318"/>
                  </a:lnTo>
                  <a:lnTo>
                    <a:pt x="24413" y="203"/>
                  </a:lnTo>
                  <a:lnTo>
                    <a:pt x="23529" y="114"/>
                  </a:lnTo>
                  <a:lnTo>
                    <a:pt x="22632" y="50"/>
                  </a:lnTo>
                  <a:lnTo>
                    <a:pt x="21723" y="12"/>
                  </a:lnTo>
                  <a:lnTo>
                    <a:pt x="20801" y="0"/>
                  </a:lnTo>
                  <a:lnTo>
                    <a:pt x="978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6291444" y="4316577"/>
              <a:ext cx="60172" cy="64132"/>
            </a:xfrm>
            <a:custGeom>
              <a:avLst/>
              <a:pathLst>
                <a:path w="60172" h="64132">
                  <a:moveTo>
                    <a:pt x="0" y="64132"/>
                  </a:moveTo>
                  <a:lnTo>
                    <a:pt x="12425" y="0"/>
                  </a:lnTo>
                  <a:lnTo>
                    <a:pt x="60172" y="0"/>
                  </a:lnTo>
                  <a:lnTo>
                    <a:pt x="58807" y="7100"/>
                  </a:lnTo>
                  <a:lnTo>
                    <a:pt x="19754" y="7100"/>
                  </a:lnTo>
                  <a:lnTo>
                    <a:pt x="15748" y="27674"/>
                  </a:lnTo>
                  <a:lnTo>
                    <a:pt x="52070" y="27674"/>
                  </a:lnTo>
                  <a:lnTo>
                    <a:pt x="50705" y="34683"/>
                  </a:lnTo>
                  <a:lnTo>
                    <a:pt x="14383" y="34683"/>
                  </a:lnTo>
                  <a:lnTo>
                    <a:pt x="10059" y="57032"/>
                  </a:lnTo>
                  <a:lnTo>
                    <a:pt x="50978" y="57032"/>
                  </a:lnTo>
                  <a:lnTo>
                    <a:pt x="49612" y="641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6353392" y="4315621"/>
              <a:ext cx="58534" cy="65998"/>
            </a:xfrm>
            <a:custGeom>
              <a:avLst/>
              <a:pathLst>
                <a:path w="58534" h="65998">
                  <a:moveTo>
                    <a:pt x="25398" y="65998"/>
                  </a:moveTo>
                  <a:lnTo>
                    <a:pt x="24229" y="65988"/>
                  </a:lnTo>
                  <a:lnTo>
                    <a:pt x="23089" y="65956"/>
                  </a:lnTo>
                  <a:lnTo>
                    <a:pt x="21978" y="65904"/>
                  </a:lnTo>
                  <a:lnTo>
                    <a:pt x="20897" y="65831"/>
                  </a:lnTo>
                  <a:lnTo>
                    <a:pt x="19845" y="65737"/>
                  </a:lnTo>
                  <a:lnTo>
                    <a:pt x="18821" y="65621"/>
                  </a:lnTo>
                  <a:lnTo>
                    <a:pt x="17827" y="65485"/>
                  </a:lnTo>
                  <a:lnTo>
                    <a:pt x="16862" y="65328"/>
                  </a:lnTo>
                  <a:lnTo>
                    <a:pt x="15927" y="65150"/>
                  </a:lnTo>
                  <a:lnTo>
                    <a:pt x="15020" y="64951"/>
                  </a:lnTo>
                  <a:lnTo>
                    <a:pt x="14150" y="64723"/>
                  </a:lnTo>
                  <a:lnTo>
                    <a:pt x="13307" y="64476"/>
                  </a:lnTo>
                  <a:lnTo>
                    <a:pt x="12490" y="64210"/>
                  </a:lnTo>
                  <a:lnTo>
                    <a:pt x="11699" y="63925"/>
                  </a:lnTo>
                  <a:lnTo>
                    <a:pt x="10935" y="63620"/>
                  </a:lnTo>
                  <a:lnTo>
                    <a:pt x="10197" y="63296"/>
                  </a:lnTo>
                  <a:lnTo>
                    <a:pt x="9486" y="62954"/>
                  </a:lnTo>
                  <a:lnTo>
                    <a:pt x="8801" y="62592"/>
                  </a:lnTo>
                  <a:lnTo>
                    <a:pt x="8142" y="62211"/>
                  </a:lnTo>
                  <a:lnTo>
                    <a:pt x="7510" y="61811"/>
                  </a:lnTo>
                  <a:lnTo>
                    <a:pt x="6903" y="61383"/>
                  </a:lnTo>
                  <a:lnTo>
                    <a:pt x="6321" y="60937"/>
                  </a:lnTo>
                  <a:lnTo>
                    <a:pt x="5763" y="60473"/>
                  </a:lnTo>
                  <a:lnTo>
                    <a:pt x="5230" y="59990"/>
                  </a:lnTo>
                  <a:lnTo>
                    <a:pt x="4722" y="59490"/>
                  </a:lnTo>
                  <a:lnTo>
                    <a:pt x="4238" y="58971"/>
                  </a:lnTo>
                  <a:lnTo>
                    <a:pt x="3779" y="58434"/>
                  </a:lnTo>
                  <a:lnTo>
                    <a:pt x="3344" y="57878"/>
                  </a:lnTo>
                  <a:lnTo>
                    <a:pt x="2934" y="57305"/>
                  </a:lnTo>
                  <a:lnTo>
                    <a:pt x="2548" y="56713"/>
                  </a:lnTo>
                  <a:lnTo>
                    <a:pt x="2195" y="56094"/>
                  </a:lnTo>
                  <a:lnTo>
                    <a:pt x="1864" y="55457"/>
                  </a:lnTo>
                  <a:lnTo>
                    <a:pt x="1554" y="54801"/>
                  </a:lnTo>
                  <a:lnTo>
                    <a:pt x="1267" y="54128"/>
                  </a:lnTo>
                  <a:lnTo>
                    <a:pt x="1001" y="53436"/>
                  </a:lnTo>
                  <a:lnTo>
                    <a:pt x="757" y="52726"/>
                  </a:lnTo>
                  <a:lnTo>
                    <a:pt x="535" y="51997"/>
                  </a:lnTo>
                  <a:lnTo>
                    <a:pt x="335" y="51251"/>
                  </a:lnTo>
                  <a:lnTo>
                    <a:pt x="156" y="50486"/>
                  </a:lnTo>
                  <a:lnTo>
                    <a:pt x="0" y="49703"/>
                  </a:lnTo>
                  <a:lnTo>
                    <a:pt x="8056" y="48019"/>
                  </a:lnTo>
                  <a:lnTo>
                    <a:pt x="8181" y="48576"/>
                  </a:lnTo>
                  <a:lnTo>
                    <a:pt x="8320" y="49119"/>
                  </a:lnTo>
                  <a:lnTo>
                    <a:pt x="8472" y="49647"/>
                  </a:lnTo>
                  <a:lnTo>
                    <a:pt x="8639" y="50160"/>
                  </a:lnTo>
                  <a:lnTo>
                    <a:pt x="8818" y="50659"/>
                  </a:lnTo>
                  <a:lnTo>
                    <a:pt x="9012" y="51144"/>
                  </a:lnTo>
                  <a:lnTo>
                    <a:pt x="9219" y="51613"/>
                  </a:lnTo>
                  <a:lnTo>
                    <a:pt x="9440" y="52069"/>
                  </a:lnTo>
                  <a:lnTo>
                    <a:pt x="9674" y="52509"/>
                  </a:lnTo>
                  <a:lnTo>
                    <a:pt x="9922" y="52935"/>
                  </a:lnTo>
                  <a:lnTo>
                    <a:pt x="10186" y="53347"/>
                  </a:lnTo>
                  <a:lnTo>
                    <a:pt x="10466" y="53745"/>
                  </a:lnTo>
                  <a:lnTo>
                    <a:pt x="10765" y="54130"/>
                  </a:lnTo>
                  <a:lnTo>
                    <a:pt x="11080" y="54501"/>
                  </a:lnTo>
                  <a:lnTo>
                    <a:pt x="11413" y="54858"/>
                  </a:lnTo>
                  <a:lnTo>
                    <a:pt x="11763" y="55202"/>
                  </a:lnTo>
                  <a:lnTo>
                    <a:pt x="12130" y="55532"/>
                  </a:lnTo>
                  <a:lnTo>
                    <a:pt x="12515" y="55848"/>
                  </a:lnTo>
                  <a:lnTo>
                    <a:pt x="12917" y="56151"/>
                  </a:lnTo>
                  <a:lnTo>
                    <a:pt x="13336" y="56440"/>
                  </a:lnTo>
                  <a:lnTo>
                    <a:pt x="13774" y="56706"/>
                  </a:lnTo>
                  <a:lnTo>
                    <a:pt x="14232" y="56959"/>
                  </a:lnTo>
                  <a:lnTo>
                    <a:pt x="14710" y="57198"/>
                  </a:lnTo>
                  <a:lnTo>
                    <a:pt x="15207" y="57423"/>
                  </a:lnTo>
                  <a:lnTo>
                    <a:pt x="15725" y="57635"/>
                  </a:lnTo>
                  <a:lnTo>
                    <a:pt x="16263" y="57833"/>
                  </a:lnTo>
                  <a:lnTo>
                    <a:pt x="16821" y="58017"/>
                  </a:lnTo>
                  <a:lnTo>
                    <a:pt x="17400" y="58188"/>
                  </a:lnTo>
                  <a:lnTo>
                    <a:pt x="17998" y="58345"/>
                  </a:lnTo>
                  <a:lnTo>
                    <a:pt x="18616" y="58488"/>
                  </a:lnTo>
                  <a:lnTo>
                    <a:pt x="19255" y="58618"/>
                  </a:lnTo>
                  <a:lnTo>
                    <a:pt x="19917" y="58734"/>
                  </a:lnTo>
                  <a:lnTo>
                    <a:pt x="20603" y="58836"/>
                  </a:lnTo>
                  <a:lnTo>
                    <a:pt x="21310" y="58925"/>
                  </a:lnTo>
                  <a:lnTo>
                    <a:pt x="22041" y="59000"/>
                  </a:lnTo>
                  <a:lnTo>
                    <a:pt x="22794" y="59062"/>
                  </a:lnTo>
                  <a:lnTo>
                    <a:pt x="23570" y="59109"/>
                  </a:lnTo>
                  <a:lnTo>
                    <a:pt x="24369" y="59144"/>
                  </a:lnTo>
                  <a:lnTo>
                    <a:pt x="25191" y="59164"/>
                  </a:lnTo>
                  <a:lnTo>
                    <a:pt x="26035" y="59171"/>
                  </a:lnTo>
                  <a:lnTo>
                    <a:pt x="26918" y="59165"/>
                  </a:lnTo>
                  <a:lnTo>
                    <a:pt x="27783" y="59147"/>
                  </a:lnTo>
                  <a:lnTo>
                    <a:pt x="28629" y="59118"/>
                  </a:lnTo>
                  <a:lnTo>
                    <a:pt x="29458" y="59076"/>
                  </a:lnTo>
                  <a:lnTo>
                    <a:pt x="30268" y="59023"/>
                  </a:lnTo>
                  <a:lnTo>
                    <a:pt x="31060" y="58958"/>
                  </a:lnTo>
                  <a:lnTo>
                    <a:pt x="31834" y="58881"/>
                  </a:lnTo>
                  <a:lnTo>
                    <a:pt x="32589" y="58792"/>
                  </a:lnTo>
                  <a:lnTo>
                    <a:pt x="33327" y="58692"/>
                  </a:lnTo>
                  <a:lnTo>
                    <a:pt x="34046" y="58579"/>
                  </a:lnTo>
                  <a:lnTo>
                    <a:pt x="34745" y="58444"/>
                  </a:lnTo>
                  <a:lnTo>
                    <a:pt x="35422" y="58293"/>
                  </a:lnTo>
                  <a:lnTo>
                    <a:pt x="36078" y="58127"/>
                  </a:lnTo>
                  <a:lnTo>
                    <a:pt x="36711" y="57946"/>
                  </a:lnTo>
                  <a:lnTo>
                    <a:pt x="37323" y="57748"/>
                  </a:lnTo>
                  <a:lnTo>
                    <a:pt x="37913" y="57536"/>
                  </a:lnTo>
                  <a:lnTo>
                    <a:pt x="38481" y="57308"/>
                  </a:lnTo>
                  <a:lnTo>
                    <a:pt x="39027" y="57064"/>
                  </a:lnTo>
                  <a:lnTo>
                    <a:pt x="39551" y="56805"/>
                  </a:lnTo>
                  <a:lnTo>
                    <a:pt x="40054" y="56531"/>
                  </a:lnTo>
                  <a:lnTo>
                    <a:pt x="40543" y="56231"/>
                  </a:lnTo>
                  <a:lnTo>
                    <a:pt x="41008" y="55916"/>
                  </a:lnTo>
                  <a:lnTo>
                    <a:pt x="41450" y="55583"/>
                  </a:lnTo>
                  <a:lnTo>
                    <a:pt x="41867" y="55235"/>
                  </a:lnTo>
                  <a:lnTo>
                    <a:pt x="42262" y="54870"/>
                  </a:lnTo>
                  <a:lnTo>
                    <a:pt x="42632" y="54488"/>
                  </a:lnTo>
                  <a:lnTo>
                    <a:pt x="42979" y="54090"/>
                  </a:lnTo>
                  <a:lnTo>
                    <a:pt x="43302" y="53676"/>
                  </a:lnTo>
                  <a:lnTo>
                    <a:pt x="43602" y="53246"/>
                  </a:lnTo>
                  <a:lnTo>
                    <a:pt x="43877" y="52799"/>
                  </a:lnTo>
                  <a:lnTo>
                    <a:pt x="44128" y="52323"/>
                  </a:lnTo>
                  <a:lnTo>
                    <a:pt x="44353" y="51826"/>
                  </a:lnTo>
                  <a:lnTo>
                    <a:pt x="44551" y="51307"/>
                  </a:lnTo>
                  <a:lnTo>
                    <a:pt x="44722" y="50767"/>
                  </a:lnTo>
                  <a:lnTo>
                    <a:pt x="44867" y="50204"/>
                  </a:lnTo>
                  <a:lnTo>
                    <a:pt x="44986" y="49620"/>
                  </a:lnTo>
                  <a:lnTo>
                    <a:pt x="45079" y="49013"/>
                  </a:lnTo>
                  <a:lnTo>
                    <a:pt x="45145" y="48385"/>
                  </a:lnTo>
                  <a:lnTo>
                    <a:pt x="45184" y="47735"/>
                  </a:lnTo>
                  <a:lnTo>
                    <a:pt x="45197" y="47064"/>
                  </a:lnTo>
                  <a:lnTo>
                    <a:pt x="45190" y="46606"/>
                  </a:lnTo>
                  <a:lnTo>
                    <a:pt x="45166" y="46162"/>
                  </a:lnTo>
                  <a:lnTo>
                    <a:pt x="45128" y="45732"/>
                  </a:lnTo>
                  <a:lnTo>
                    <a:pt x="45074" y="45316"/>
                  </a:lnTo>
                  <a:lnTo>
                    <a:pt x="45004" y="44913"/>
                  </a:lnTo>
                  <a:lnTo>
                    <a:pt x="44919" y="44524"/>
                  </a:lnTo>
                  <a:lnTo>
                    <a:pt x="44818" y="44148"/>
                  </a:lnTo>
                  <a:lnTo>
                    <a:pt x="44702" y="43786"/>
                  </a:lnTo>
                  <a:lnTo>
                    <a:pt x="44571" y="43438"/>
                  </a:lnTo>
                  <a:lnTo>
                    <a:pt x="44424" y="43104"/>
                  </a:lnTo>
                  <a:lnTo>
                    <a:pt x="44257" y="42780"/>
                  </a:lnTo>
                  <a:lnTo>
                    <a:pt x="44069" y="42463"/>
                  </a:lnTo>
                  <a:lnTo>
                    <a:pt x="43857" y="42153"/>
                  </a:lnTo>
                  <a:lnTo>
                    <a:pt x="43622" y="41851"/>
                  </a:lnTo>
                  <a:lnTo>
                    <a:pt x="43365" y="41556"/>
                  </a:lnTo>
                  <a:lnTo>
                    <a:pt x="43085" y="41268"/>
                  </a:lnTo>
                  <a:lnTo>
                    <a:pt x="42783" y="40988"/>
                  </a:lnTo>
                  <a:lnTo>
                    <a:pt x="42457" y="40715"/>
                  </a:lnTo>
                  <a:lnTo>
                    <a:pt x="42109" y="40449"/>
                  </a:lnTo>
                  <a:lnTo>
                    <a:pt x="41738" y="40191"/>
                  </a:lnTo>
                  <a:lnTo>
                    <a:pt x="41342" y="39928"/>
                  </a:lnTo>
                  <a:lnTo>
                    <a:pt x="40919" y="39670"/>
                  </a:lnTo>
                  <a:lnTo>
                    <a:pt x="40468" y="39415"/>
                  </a:lnTo>
                  <a:lnTo>
                    <a:pt x="39990" y="39164"/>
                  </a:lnTo>
                  <a:lnTo>
                    <a:pt x="39485" y="38916"/>
                  </a:lnTo>
                  <a:lnTo>
                    <a:pt x="38952" y="38672"/>
                  </a:lnTo>
                  <a:lnTo>
                    <a:pt x="38393" y="38432"/>
                  </a:lnTo>
                  <a:lnTo>
                    <a:pt x="37805" y="38195"/>
                  </a:lnTo>
                  <a:lnTo>
                    <a:pt x="37191" y="37962"/>
                  </a:lnTo>
                  <a:lnTo>
                    <a:pt x="36549" y="37733"/>
                  </a:lnTo>
                  <a:lnTo>
                    <a:pt x="35886" y="37494"/>
                  </a:lnTo>
                  <a:lnTo>
                    <a:pt x="35189" y="37252"/>
                  </a:lnTo>
                  <a:lnTo>
                    <a:pt x="34459" y="37006"/>
                  </a:lnTo>
                  <a:lnTo>
                    <a:pt x="33694" y="36757"/>
                  </a:lnTo>
                  <a:lnTo>
                    <a:pt x="32897" y="36504"/>
                  </a:lnTo>
                  <a:lnTo>
                    <a:pt x="32065" y="36247"/>
                  </a:lnTo>
                  <a:lnTo>
                    <a:pt x="31200" y="35987"/>
                  </a:lnTo>
                  <a:lnTo>
                    <a:pt x="30301" y="35723"/>
                  </a:lnTo>
                  <a:lnTo>
                    <a:pt x="29368" y="35455"/>
                  </a:lnTo>
                  <a:lnTo>
                    <a:pt x="28402" y="35184"/>
                  </a:lnTo>
                  <a:lnTo>
                    <a:pt x="27605" y="34963"/>
                  </a:lnTo>
                  <a:lnTo>
                    <a:pt x="26818" y="34738"/>
                  </a:lnTo>
                  <a:lnTo>
                    <a:pt x="26039" y="34508"/>
                  </a:lnTo>
                  <a:lnTo>
                    <a:pt x="25270" y="34273"/>
                  </a:lnTo>
                  <a:lnTo>
                    <a:pt x="24510" y="34034"/>
                  </a:lnTo>
                  <a:lnTo>
                    <a:pt x="23759" y="33791"/>
                  </a:lnTo>
                  <a:lnTo>
                    <a:pt x="23017" y="33543"/>
                  </a:lnTo>
                  <a:lnTo>
                    <a:pt x="22284" y="33290"/>
                  </a:lnTo>
                  <a:lnTo>
                    <a:pt x="21561" y="33033"/>
                  </a:lnTo>
                  <a:lnTo>
                    <a:pt x="20846" y="32771"/>
                  </a:lnTo>
                  <a:lnTo>
                    <a:pt x="20154" y="32492"/>
                  </a:lnTo>
                  <a:lnTo>
                    <a:pt x="19479" y="32201"/>
                  </a:lnTo>
                  <a:lnTo>
                    <a:pt x="18821" y="31899"/>
                  </a:lnTo>
                  <a:lnTo>
                    <a:pt x="18181" y="31584"/>
                  </a:lnTo>
                  <a:lnTo>
                    <a:pt x="17557" y="31258"/>
                  </a:lnTo>
                  <a:lnTo>
                    <a:pt x="16952" y="30920"/>
                  </a:lnTo>
                  <a:lnTo>
                    <a:pt x="16363" y="30570"/>
                  </a:lnTo>
                  <a:lnTo>
                    <a:pt x="15792" y="30208"/>
                  </a:lnTo>
                  <a:lnTo>
                    <a:pt x="15238" y="29834"/>
                  </a:lnTo>
                  <a:lnTo>
                    <a:pt x="14701" y="29449"/>
                  </a:lnTo>
                  <a:lnTo>
                    <a:pt x="14184" y="29040"/>
                  </a:lnTo>
                  <a:lnTo>
                    <a:pt x="13689" y="28615"/>
                  </a:lnTo>
                  <a:lnTo>
                    <a:pt x="13216" y="28173"/>
                  </a:lnTo>
                  <a:lnTo>
                    <a:pt x="12764" y="27715"/>
                  </a:lnTo>
                  <a:lnTo>
                    <a:pt x="12334" y="27241"/>
                  </a:lnTo>
                  <a:lnTo>
                    <a:pt x="11927" y="26750"/>
                  </a:lnTo>
                  <a:lnTo>
                    <a:pt x="11541" y="26243"/>
                  </a:lnTo>
                  <a:lnTo>
                    <a:pt x="11177" y="25720"/>
                  </a:lnTo>
                  <a:lnTo>
                    <a:pt x="10834" y="25180"/>
                  </a:lnTo>
                  <a:lnTo>
                    <a:pt x="10514" y="24624"/>
                  </a:lnTo>
                  <a:lnTo>
                    <a:pt x="10220" y="24047"/>
                  </a:lnTo>
                  <a:lnTo>
                    <a:pt x="9957" y="23444"/>
                  </a:lnTo>
                  <a:lnTo>
                    <a:pt x="9725" y="22816"/>
                  </a:lnTo>
                  <a:lnTo>
                    <a:pt x="9523" y="22162"/>
                  </a:lnTo>
                  <a:lnTo>
                    <a:pt x="9353" y="21483"/>
                  </a:lnTo>
                  <a:lnTo>
                    <a:pt x="9214" y="20779"/>
                  </a:lnTo>
                  <a:lnTo>
                    <a:pt x="9106" y="20049"/>
                  </a:lnTo>
                  <a:lnTo>
                    <a:pt x="9028" y="19293"/>
                  </a:lnTo>
                  <a:lnTo>
                    <a:pt x="8982" y="18512"/>
                  </a:lnTo>
                  <a:lnTo>
                    <a:pt x="8966" y="17705"/>
                  </a:lnTo>
                  <a:lnTo>
                    <a:pt x="8988" y="16764"/>
                  </a:lnTo>
                  <a:lnTo>
                    <a:pt x="9052" y="15852"/>
                  </a:lnTo>
                  <a:lnTo>
                    <a:pt x="9159" y="14969"/>
                  </a:lnTo>
                  <a:lnTo>
                    <a:pt x="9309" y="14115"/>
                  </a:lnTo>
                  <a:lnTo>
                    <a:pt x="9501" y="13290"/>
                  </a:lnTo>
                  <a:lnTo>
                    <a:pt x="9736" y="12495"/>
                  </a:lnTo>
                  <a:lnTo>
                    <a:pt x="10014" y="11728"/>
                  </a:lnTo>
                  <a:lnTo>
                    <a:pt x="10335" y="10991"/>
                  </a:lnTo>
                  <a:lnTo>
                    <a:pt x="10699" y="10283"/>
                  </a:lnTo>
                  <a:lnTo>
                    <a:pt x="11106" y="9603"/>
                  </a:lnTo>
                  <a:lnTo>
                    <a:pt x="11557" y="8942"/>
                  </a:lnTo>
                  <a:lnTo>
                    <a:pt x="12036" y="8305"/>
                  </a:lnTo>
                  <a:lnTo>
                    <a:pt x="12543" y="7693"/>
                  </a:lnTo>
                  <a:lnTo>
                    <a:pt x="13079" y="7106"/>
                  </a:lnTo>
                  <a:lnTo>
                    <a:pt x="13643" y="6542"/>
                  </a:lnTo>
                  <a:lnTo>
                    <a:pt x="14235" y="6004"/>
                  </a:lnTo>
                  <a:lnTo>
                    <a:pt x="14856" y="5490"/>
                  </a:lnTo>
                  <a:lnTo>
                    <a:pt x="15504" y="5001"/>
                  </a:lnTo>
                  <a:lnTo>
                    <a:pt x="16181" y="4536"/>
                  </a:lnTo>
                  <a:lnTo>
                    <a:pt x="16886" y="4096"/>
                  </a:lnTo>
                  <a:lnTo>
                    <a:pt x="17624" y="3680"/>
                  </a:lnTo>
                  <a:lnTo>
                    <a:pt x="18383" y="3288"/>
                  </a:lnTo>
                  <a:lnTo>
                    <a:pt x="19161" y="2919"/>
                  </a:lnTo>
                  <a:lnTo>
                    <a:pt x="19959" y="2574"/>
                  </a:lnTo>
                  <a:lnTo>
                    <a:pt x="20778" y="2253"/>
                  </a:lnTo>
                  <a:lnTo>
                    <a:pt x="21616" y="1955"/>
                  </a:lnTo>
                  <a:lnTo>
                    <a:pt x="22475" y="1681"/>
                  </a:lnTo>
                  <a:lnTo>
                    <a:pt x="23353" y="1431"/>
                  </a:lnTo>
                  <a:lnTo>
                    <a:pt x="24252" y="1204"/>
                  </a:lnTo>
                  <a:lnTo>
                    <a:pt x="25170" y="1001"/>
                  </a:lnTo>
                  <a:lnTo>
                    <a:pt x="26111" y="811"/>
                  </a:lnTo>
                  <a:lnTo>
                    <a:pt x="27058" y="640"/>
                  </a:lnTo>
                  <a:lnTo>
                    <a:pt x="28012" y="490"/>
                  </a:lnTo>
                  <a:lnTo>
                    <a:pt x="28972" y="360"/>
                  </a:lnTo>
                  <a:lnTo>
                    <a:pt x="29938" y="250"/>
                  </a:lnTo>
                  <a:lnTo>
                    <a:pt x="30911" y="160"/>
                  </a:lnTo>
                  <a:lnTo>
                    <a:pt x="31890" y="90"/>
                  </a:lnTo>
                  <a:lnTo>
                    <a:pt x="32875" y="40"/>
                  </a:lnTo>
                  <a:lnTo>
                    <a:pt x="33867" y="10"/>
                  </a:lnTo>
                  <a:lnTo>
                    <a:pt x="34865" y="0"/>
                  </a:lnTo>
                  <a:lnTo>
                    <a:pt x="35952" y="10"/>
                  </a:lnTo>
                  <a:lnTo>
                    <a:pt x="37012" y="40"/>
                  </a:lnTo>
                  <a:lnTo>
                    <a:pt x="38043" y="90"/>
                  </a:lnTo>
                  <a:lnTo>
                    <a:pt x="39045" y="160"/>
                  </a:lnTo>
                  <a:lnTo>
                    <a:pt x="40020" y="250"/>
                  </a:lnTo>
                  <a:lnTo>
                    <a:pt x="40966" y="360"/>
                  </a:lnTo>
                  <a:lnTo>
                    <a:pt x="41884" y="490"/>
                  </a:lnTo>
                  <a:lnTo>
                    <a:pt x="42774" y="640"/>
                  </a:lnTo>
                  <a:lnTo>
                    <a:pt x="43636" y="811"/>
                  </a:lnTo>
                  <a:lnTo>
                    <a:pt x="44469" y="1001"/>
                  </a:lnTo>
                  <a:lnTo>
                    <a:pt x="45285" y="1209"/>
                  </a:lnTo>
                  <a:lnTo>
                    <a:pt x="46075" y="1434"/>
                  </a:lnTo>
                  <a:lnTo>
                    <a:pt x="46840" y="1675"/>
                  </a:lnTo>
                  <a:lnTo>
                    <a:pt x="47579" y="1933"/>
                  </a:lnTo>
                  <a:lnTo>
                    <a:pt x="48292" y="2207"/>
                  </a:lnTo>
                  <a:lnTo>
                    <a:pt x="48981" y="2497"/>
                  </a:lnTo>
                  <a:lnTo>
                    <a:pt x="49643" y="2804"/>
                  </a:lnTo>
                  <a:lnTo>
                    <a:pt x="50281" y="3127"/>
                  </a:lnTo>
                  <a:lnTo>
                    <a:pt x="50892" y="3467"/>
                  </a:lnTo>
                  <a:lnTo>
                    <a:pt x="51479" y="3823"/>
                  </a:lnTo>
                  <a:lnTo>
                    <a:pt x="52049" y="4185"/>
                  </a:lnTo>
                  <a:lnTo>
                    <a:pt x="52596" y="4562"/>
                  </a:lnTo>
                  <a:lnTo>
                    <a:pt x="53120" y="4954"/>
                  </a:lnTo>
                  <a:lnTo>
                    <a:pt x="53620" y="5360"/>
                  </a:lnTo>
                  <a:lnTo>
                    <a:pt x="54096" y="5780"/>
                  </a:lnTo>
                  <a:lnTo>
                    <a:pt x="54548" y="6215"/>
                  </a:lnTo>
                  <a:lnTo>
                    <a:pt x="54977" y="6665"/>
                  </a:lnTo>
                  <a:lnTo>
                    <a:pt x="55382" y="7129"/>
                  </a:lnTo>
                  <a:lnTo>
                    <a:pt x="55764" y="7608"/>
                  </a:lnTo>
                  <a:lnTo>
                    <a:pt x="56121" y="8101"/>
                  </a:lnTo>
                  <a:lnTo>
                    <a:pt x="56457" y="8607"/>
                  </a:lnTo>
                  <a:lnTo>
                    <a:pt x="56771" y="9121"/>
                  </a:lnTo>
                  <a:lnTo>
                    <a:pt x="57065" y="9644"/>
                  </a:lnTo>
                  <a:lnTo>
                    <a:pt x="57337" y="10177"/>
                  </a:lnTo>
                  <a:lnTo>
                    <a:pt x="57589" y="10719"/>
                  </a:lnTo>
                  <a:lnTo>
                    <a:pt x="57820" y="11269"/>
                  </a:lnTo>
                  <a:lnTo>
                    <a:pt x="58030" y="11829"/>
                  </a:lnTo>
                  <a:lnTo>
                    <a:pt x="58219" y="12398"/>
                  </a:lnTo>
                  <a:lnTo>
                    <a:pt x="58387" y="12976"/>
                  </a:lnTo>
                  <a:lnTo>
                    <a:pt x="58534" y="13563"/>
                  </a:lnTo>
                  <a:lnTo>
                    <a:pt x="50659" y="15885"/>
                  </a:lnTo>
                  <a:lnTo>
                    <a:pt x="50517" y="15452"/>
                  </a:lnTo>
                  <a:lnTo>
                    <a:pt x="50364" y="15029"/>
                  </a:lnTo>
                  <a:lnTo>
                    <a:pt x="50201" y="14615"/>
                  </a:lnTo>
                  <a:lnTo>
                    <a:pt x="50026" y="14210"/>
                  </a:lnTo>
                  <a:lnTo>
                    <a:pt x="49840" y="13814"/>
                  </a:lnTo>
                  <a:lnTo>
                    <a:pt x="49643" y="13427"/>
                  </a:lnTo>
                  <a:lnTo>
                    <a:pt x="49436" y="13049"/>
                  </a:lnTo>
                  <a:lnTo>
                    <a:pt x="49217" y="12680"/>
                  </a:lnTo>
                  <a:lnTo>
                    <a:pt x="48988" y="12321"/>
                  </a:lnTo>
                  <a:lnTo>
                    <a:pt x="48748" y="11970"/>
                  </a:lnTo>
                  <a:lnTo>
                    <a:pt x="48495" y="11630"/>
                  </a:lnTo>
                  <a:lnTo>
                    <a:pt x="48229" y="11300"/>
                  </a:lnTo>
                  <a:lnTo>
                    <a:pt x="47949" y="10982"/>
                  </a:lnTo>
                  <a:lnTo>
                    <a:pt x="47655" y="10674"/>
                  </a:lnTo>
                  <a:lnTo>
                    <a:pt x="47348" y="10377"/>
                  </a:lnTo>
                  <a:lnTo>
                    <a:pt x="47027" y="10091"/>
                  </a:lnTo>
                  <a:lnTo>
                    <a:pt x="46693" y="9816"/>
                  </a:lnTo>
                  <a:lnTo>
                    <a:pt x="46344" y="9552"/>
                  </a:lnTo>
                  <a:lnTo>
                    <a:pt x="45982" y="9299"/>
                  </a:lnTo>
                  <a:lnTo>
                    <a:pt x="45607" y="9057"/>
                  </a:lnTo>
                  <a:lnTo>
                    <a:pt x="45217" y="8817"/>
                  </a:lnTo>
                  <a:lnTo>
                    <a:pt x="44811" y="8589"/>
                  </a:lnTo>
                  <a:lnTo>
                    <a:pt x="44390" y="8373"/>
                  </a:lnTo>
                  <a:lnTo>
                    <a:pt x="43954" y="8169"/>
                  </a:lnTo>
                  <a:lnTo>
                    <a:pt x="43502" y="7976"/>
                  </a:lnTo>
                  <a:lnTo>
                    <a:pt x="43034" y="7796"/>
                  </a:lnTo>
                  <a:lnTo>
                    <a:pt x="42551" y="7627"/>
                  </a:lnTo>
                  <a:lnTo>
                    <a:pt x="42053" y="7470"/>
                  </a:lnTo>
                  <a:lnTo>
                    <a:pt x="41539" y="7324"/>
                  </a:lnTo>
                  <a:lnTo>
                    <a:pt x="41010" y="7191"/>
                  </a:lnTo>
                  <a:lnTo>
                    <a:pt x="40473" y="7070"/>
                  </a:lnTo>
                  <a:lnTo>
                    <a:pt x="39917" y="6962"/>
                  </a:lnTo>
                  <a:lnTo>
                    <a:pt x="39344" y="6866"/>
                  </a:lnTo>
                  <a:lnTo>
                    <a:pt x="38752" y="6783"/>
                  </a:lnTo>
                  <a:lnTo>
                    <a:pt x="38142" y="6713"/>
                  </a:lnTo>
                  <a:lnTo>
                    <a:pt x="37514" y="6656"/>
                  </a:lnTo>
                  <a:lnTo>
                    <a:pt x="36868" y="6611"/>
                  </a:lnTo>
                  <a:lnTo>
                    <a:pt x="36203" y="6579"/>
                  </a:lnTo>
                  <a:lnTo>
                    <a:pt x="35521" y="6560"/>
                  </a:lnTo>
                  <a:lnTo>
                    <a:pt x="34820" y="6554"/>
                  </a:lnTo>
                  <a:lnTo>
                    <a:pt x="33887" y="6562"/>
                  </a:lnTo>
                  <a:lnTo>
                    <a:pt x="32984" y="6587"/>
                  </a:lnTo>
                  <a:lnTo>
                    <a:pt x="32110" y="6628"/>
                  </a:lnTo>
                  <a:lnTo>
                    <a:pt x="31266" y="6685"/>
                  </a:lnTo>
                  <a:lnTo>
                    <a:pt x="30450" y="6759"/>
                  </a:lnTo>
                  <a:lnTo>
                    <a:pt x="29663" y="6849"/>
                  </a:lnTo>
                  <a:lnTo>
                    <a:pt x="28906" y="6955"/>
                  </a:lnTo>
                  <a:lnTo>
                    <a:pt x="28178" y="7078"/>
                  </a:lnTo>
                  <a:lnTo>
                    <a:pt x="27479" y="7217"/>
                  </a:lnTo>
                  <a:lnTo>
                    <a:pt x="26809" y="7373"/>
                  </a:lnTo>
                  <a:lnTo>
                    <a:pt x="26174" y="7535"/>
                  </a:lnTo>
                  <a:lnTo>
                    <a:pt x="25563" y="7710"/>
                  </a:lnTo>
                  <a:lnTo>
                    <a:pt x="24976" y="7899"/>
                  </a:lnTo>
                  <a:lnTo>
                    <a:pt x="24413" y="8101"/>
                  </a:lnTo>
                  <a:lnTo>
                    <a:pt x="23873" y="8318"/>
                  </a:lnTo>
                  <a:lnTo>
                    <a:pt x="23357" y="8547"/>
                  </a:lnTo>
                  <a:lnTo>
                    <a:pt x="22864" y="8791"/>
                  </a:lnTo>
                  <a:lnTo>
                    <a:pt x="22395" y="9048"/>
                  </a:lnTo>
                  <a:lnTo>
                    <a:pt x="21950" y="9319"/>
                  </a:lnTo>
                  <a:lnTo>
                    <a:pt x="21529" y="9603"/>
                  </a:lnTo>
                  <a:lnTo>
                    <a:pt x="21139" y="9892"/>
                  </a:lnTo>
                  <a:lnTo>
                    <a:pt x="20771" y="10192"/>
                  </a:lnTo>
                  <a:lnTo>
                    <a:pt x="20425" y="10503"/>
                  </a:lnTo>
                  <a:lnTo>
                    <a:pt x="20101" y="10827"/>
                  </a:lnTo>
                  <a:lnTo>
                    <a:pt x="19799" y="11162"/>
                  </a:lnTo>
                  <a:lnTo>
                    <a:pt x="19519" y="11510"/>
                  </a:lnTo>
                  <a:lnTo>
                    <a:pt x="19260" y="11869"/>
                  </a:lnTo>
                  <a:lnTo>
                    <a:pt x="19024" y="12240"/>
                  </a:lnTo>
                  <a:lnTo>
                    <a:pt x="18809" y="12623"/>
                  </a:lnTo>
                  <a:lnTo>
                    <a:pt x="18616" y="13017"/>
                  </a:lnTo>
                  <a:lnTo>
                    <a:pt x="18443" y="13412"/>
                  </a:lnTo>
                  <a:lnTo>
                    <a:pt x="18288" y="13815"/>
                  </a:lnTo>
                  <a:lnTo>
                    <a:pt x="18151" y="14224"/>
                  </a:lnTo>
                  <a:lnTo>
                    <a:pt x="18033" y="14641"/>
                  </a:lnTo>
                  <a:lnTo>
                    <a:pt x="17933" y="15065"/>
                  </a:lnTo>
                  <a:lnTo>
                    <a:pt x="17851" y="15497"/>
                  </a:lnTo>
                  <a:lnTo>
                    <a:pt x="17787" y="15936"/>
                  </a:lnTo>
                  <a:lnTo>
                    <a:pt x="17742" y="16382"/>
                  </a:lnTo>
                  <a:lnTo>
                    <a:pt x="17715" y="16835"/>
                  </a:lnTo>
                  <a:lnTo>
                    <a:pt x="17705" y="17296"/>
                  </a:lnTo>
                  <a:lnTo>
                    <a:pt x="17715" y="17779"/>
                  </a:lnTo>
                  <a:lnTo>
                    <a:pt x="17742" y="18246"/>
                  </a:lnTo>
                  <a:lnTo>
                    <a:pt x="17787" y="18697"/>
                  </a:lnTo>
                  <a:lnTo>
                    <a:pt x="17851" y="19131"/>
                  </a:lnTo>
                  <a:lnTo>
                    <a:pt x="17933" y="19549"/>
                  </a:lnTo>
                  <a:lnTo>
                    <a:pt x="18033" y="19950"/>
                  </a:lnTo>
                  <a:lnTo>
                    <a:pt x="18151" y="20335"/>
                  </a:lnTo>
                  <a:lnTo>
                    <a:pt x="18288" y="20704"/>
                  </a:lnTo>
                  <a:lnTo>
                    <a:pt x="18443" y="21056"/>
                  </a:lnTo>
                  <a:lnTo>
                    <a:pt x="18616" y="21392"/>
                  </a:lnTo>
                  <a:lnTo>
                    <a:pt x="18816" y="21706"/>
                  </a:lnTo>
                  <a:lnTo>
                    <a:pt x="19036" y="22011"/>
                  </a:lnTo>
                  <a:lnTo>
                    <a:pt x="19275" y="22307"/>
                  </a:lnTo>
                  <a:lnTo>
                    <a:pt x="19533" y="22594"/>
                  </a:lnTo>
                  <a:lnTo>
                    <a:pt x="19811" y="22872"/>
                  </a:lnTo>
                  <a:lnTo>
                    <a:pt x="20107" y="23140"/>
                  </a:lnTo>
                  <a:lnTo>
                    <a:pt x="20422" y="23400"/>
                  </a:lnTo>
                  <a:lnTo>
                    <a:pt x="20757" y="23650"/>
                  </a:lnTo>
                  <a:lnTo>
                    <a:pt x="21110" y="23891"/>
                  </a:lnTo>
                  <a:lnTo>
                    <a:pt x="21483" y="24123"/>
                  </a:lnTo>
                  <a:lnTo>
                    <a:pt x="21876" y="24349"/>
                  </a:lnTo>
                  <a:lnTo>
                    <a:pt x="22288" y="24571"/>
                  </a:lnTo>
                  <a:lnTo>
                    <a:pt x="22720" y="24790"/>
                  </a:lnTo>
                  <a:lnTo>
                    <a:pt x="23173" y="25004"/>
                  </a:lnTo>
                  <a:lnTo>
                    <a:pt x="23645" y="25216"/>
                  </a:lnTo>
                  <a:lnTo>
                    <a:pt x="24138" y="25423"/>
                  </a:lnTo>
                  <a:lnTo>
                    <a:pt x="24650" y="25627"/>
                  </a:lnTo>
                  <a:lnTo>
                    <a:pt x="25183" y="25827"/>
                  </a:lnTo>
                  <a:lnTo>
                    <a:pt x="25735" y="26024"/>
                  </a:lnTo>
                  <a:lnTo>
                    <a:pt x="26308" y="26217"/>
                  </a:lnTo>
                  <a:lnTo>
                    <a:pt x="26910" y="26401"/>
                  </a:lnTo>
                  <a:lnTo>
                    <a:pt x="27533" y="26588"/>
                  </a:lnTo>
                  <a:lnTo>
                    <a:pt x="28177" y="26780"/>
                  </a:lnTo>
                  <a:lnTo>
                    <a:pt x="28842" y="26974"/>
                  </a:lnTo>
                  <a:lnTo>
                    <a:pt x="29528" y="27173"/>
                  </a:lnTo>
                  <a:lnTo>
                    <a:pt x="30235" y="27375"/>
                  </a:lnTo>
                  <a:lnTo>
                    <a:pt x="30963" y="27581"/>
                  </a:lnTo>
                  <a:lnTo>
                    <a:pt x="31712" y="27790"/>
                  </a:lnTo>
                  <a:lnTo>
                    <a:pt x="32481" y="28003"/>
                  </a:lnTo>
                  <a:lnTo>
                    <a:pt x="33272" y="28220"/>
                  </a:lnTo>
                  <a:lnTo>
                    <a:pt x="34062" y="28440"/>
                  </a:lnTo>
                  <a:lnTo>
                    <a:pt x="34847" y="28666"/>
                  </a:lnTo>
                  <a:lnTo>
                    <a:pt x="35628" y="28896"/>
                  </a:lnTo>
                  <a:lnTo>
                    <a:pt x="36404" y="29130"/>
                  </a:lnTo>
                  <a:lnTo>
                    <a:pt x="37175" y="29369"/>
                  </a:lnTo>
                  <a:lnTo>
                    <a:pt x="37942" y="29613"/>
                  </a:lnTo>
                  <a:lnTo>
                    <a:pt x="38704" y="29861"/>
                  </a:lnTo>
                  <a:lnTo>
                    <a:pt x="39462" y="30113"/>
                  </a:lnTo>
                  <a:lnTo>
                    <a:pt x="40216" y="30370"/>
                  </a:lnTo>
                  <a:lnTo>
                    <a:pt x="40964" y="30632"/>
                  </a:lnTo>
                  <a:lnTo>
                    <a:pt x="41711" y="30903"/>
                  </a:lnTo>
                  <a:lnTo>
                    <a:pt x="42441" y="31189"/>
                  </a:lnTo>
                  <a:lnTo>
                    <a:pt x="43153" y="31490"/>
                  </a:lnTo>
                  <a:lnTo>
                    <a:pt x="43848" y="31805"/>
                  </a:lnTo>
                  <a:lnTo>
                    <a:pt x="44526" y="32134"/>
                  </a:lnTo>
                  <a:lnTo>
                    <a:pt x="45186" y="32478"/>
                  </a:lnTo>
                  <a:lnTo>
                    <a:pt x="45830" y="32837"/>
                  </a:lnTo>
                  <a:lnTo>
                    <a:pt x="46455" y="33210"/>
                  </a:lnTo>
                  <a:lnTo>
                    <a:pt x="47064" y="33598"/>
                  </a:lnTo>
                  <a:lnTo>
                    <a:pt x="47655" y="34000"/>
                  </a:lnTo>
                  <a:lnTo>
                    <a:pt x="48226" y="34411"/>
                  </a:lnTo>
                  <a:lnTo>
                    <a:pt x="48773" y="34841"/>
                  </a:lnTo>
                  <a:lnTo>
                    <a:pt x="49297" y="35292"/>
                  </a:lnTo>
                  <a:lnTo>
                    <a:pt x="49796" y="35763"/>
                  </a:lnTo>
                  <a:lnTo>
                    <a:pt x="50272" y="36253"/>
                  </a:lnTo>
                  <a:lnTo>
                    <a:pt x="50725" y="36764"/>
                  </a:lnTo>
                  <a:lnTo>
                    <a:pt x="51154" y="37295"/>
                  </a:lnTo>
                  <a:lnTo>
                    <a:pt x="51559" y="37846"/>
                  </a:lnTo>
                  <a:lnTo>
                    <a:pt x="51940" y="38416"/>
                  </a:lnTo>
                  <a:lnTo>
                    <a:pt x="52298" y="39007"/>
                  </a:lnTo>
                  <a:lnTo>
                    <a:pt x="52635" y="39623"/>
                  </a:lnTo>
                  <a:lnTo>
                    <a:pt x="52937" y="40269"/>
                  </a:lnTo>
                  <a:lnTo>
                    <a:pt x="53203" y="40945"/>
                  </a:lnTo>
                  <a:lnTo>
                    <a:pt x="53434" y="41651"/>
                  </a:lnTo>
                  <a:lnTo>
                    <a:pt x="53629" y="42387"/>
                  </a:lnTo>
                  <a:lnTo>
                    <a:pt x="53789" y="43153"/>
                  </a:lnTo>
                  <a:lnTo>
                    <a:pt x="53913" y="43949"/>
                  </a:lnTo>
                  <a:lnTo>
                    <a:pt x="54002" y="44775"/>
                  </a:lnTo>
                  <a:lnTo>
                    <a:pt x="54055" y="45631"/>
                  </a:lnTo>
                  <a:lnTo>
                    <a:pt x="54073" y="46517"/>
                  </a:lnTo>
                  <a:lnTo>
                    <a:pt x="54002" y="48349"/>
                  </a:lnTo>
                  <a:lnTo>
                    <a:pt x="53791" y="50095"/>
                  </a:lnTo>
                  <a:lnTo>
                    <a:pt x="53438" y="51754"/>
                  </a:lnTo>
                  <a:lnTo>
                    <a:pt x="52944" y="53327"/>
                  </a:lnTo>
                  <a:lnTo>
                    <a:pt x="52309" y="54813"/>
                  </a:lnTo>
                  <a:lnTo>
                    <a:pt x="51533" y="56212"/>
                  </a:lnTo>
                  <a:lnTo>
                    <a:pt x="50616" y="57525"/>
                  </a:lnTo>
                  <a:lnTo>
                    <a:pt x="49558" y="58752"/>
                  </a:lnTo>
                  <a:lnTo>
                    <a:pt x="48358" y="59892"/>
                  </a:lnTo>
                  <a:lnTo>
                    <a:pt x="47018" y="60946"/>
                  </a:lnTo>
                  <a:lnTo>
                    <a:pt x="45532" y="61906"/>
                  </a:lnTo>
                  <a:lnTo>
                    <a:pt x="43896" y="62765"/>
                  </a:lnTo>
                  <a:lnTo>
                    <a:pt x="42109" y="63523"/>
                  </a:lnTo>
                  <a:lnTo>
                    <a:pt x="40172" y="64180"/>
                  </a:lnTo>
                  <a:lnTo>
                    <a:pt x="38085" y="64735"/>
                  </a:lnTo>
                  <a:lnTo>
                    <a:pt x="35848" y="65190"/>
                  </a:lnTo>
                  <a:lnTo>
                    <a:pt x="33461" y="65544"/>
                  </a:lnTo>
                  <a:lnTo>
                    <a:pt x="30923" y="65796"/>
                  </a:lnTo>
                  <a:lnTo>
                    <a:pt x="28236" y="659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456512" y="3703891"/>
              <a:ext cx="58142" cy="63802"/>
            </a:xfrm>
            <a:custGeom>
              <a:avLst/>
              <a:pathLst>
                <a:path w="58142" h="63802">
                  <a:moveTo>
                    <a:pt x="19652" y="7064"/>
                  </a:moveTo>
                  <a:lnTo>
                    <a:pt x="15033" y="30791"/>
                  </a:lnTo>
                  <a:lnTo>
                    <a:pt x="51078" y="30791"/>
                  </a:lnTo>
                  <a:lnTo>
                    <a:pt x="49674" y="37946"/>
                  </a:lnTo>
                  <a:lnTo>
                    <a:pt x="13629" y="37946"/>
                  </a:lnTo>
                  <a:lnTo>
                    <a:pt x="8648" y="63802"/>
                  </a:lnTo>
                  <a:lnTo>
                    <a:pt x="0" y="63802"/>
                  </a:lnTo>
                  <a:lnTo>
                    <a:pt x="12362" y="0"/>
                  </a:lnTo>
                  <a:lnTo>
                    <a:pt x="58142" y="0"/>
                  </a:lnTo>
                  <a:lnTo>
                    <a:pt x="56783" y="70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517235" y="3703891"/>
              <a:ext cx="60496" cy="64708"/>
            </a:xfrm>
            <a:custGeom>
              <a:avLst/>
              <a:pathLst>
                <a:path w="60496" h="64708">
                  <a:moveTo>
                    <a:pt x="22686" y="64708"/>
                  </a:moveTo>
                  <a:lnTo>
                    <a:pt x="21749" y="64695"/>
                  </a:lnTo>
                  <a:lnTo>
                    <a:pt x="20824" y="64659"/>
                  </a:lnTo>
                  <a:lnTo>
                    <a:pt x="19909" y="64598"/>
                  </a:lnTo>
                  <a:lnTo>
                    <a:pt x="19005" y="64512"/>
                  </a:lnTo>
                  <a:lnTo>
                    <a:pt x="18112" y="64402"/>
                  </a:lnTo>
                  <a:lnTo>
                    <a:pt x="17230" y="64267"/>
                  </a:lnTo>
                  <a:lnTo>
                    <a:pt x="16359" y="64108"/>
                  </a:lnTo>
                  <a:lnTo>
                    <a:pt x="15499" y="63925"/>
                  </a:lnTo>
                  <a:lnTo>
                    <a:pt x="14649" y="63717"/>
                  </a:lnTo>
                  <a:lnTo>
                    <a:pt x="13811" y="63485"/>
                  </a:lnTo>
                  <a:lnTo>
                    <a:pt x="12997" y="63227"/>
                  </a:lnTo>
                  <a:lnTo>
                    <a:pt x="12204" y="62943"/>
                  </a:lnTo>
                  <a:lnTo>
                    <a:pt x="11432" y="62633"/>
                  </a:lnTo>
                  <a:lnTo>
                    <a:pt x="10681" y="62297"/>
                  </a:lnTo>
                  <a:lnTo>
                    <a:pt x="9950" y="61934"/>
                  </a:lnTo>
                  <a:lnTo>
                    <a:pt x="9241" y="61545"/>
                  </a:lnTo>
                  <a:lnTo>
                    <a:pt x="8552" y="61130"/>
                  </a:lnTo>
                  <a:lnTo>
                    <a:pt x="7884" y="60688"/>
                  </a:lnTo>
                  <a:lnTo>
                    <a:pt x="7237" y="60221"/>
                  </a:lnTo>
                  <a:lnTo>
                    <a:pt x="6611" y="59727"/>
                  </a:lnTo>
                  <a:lnTo>
                    <a:pt x="6008" y="59206"/>
                  </a:lnTo>
                  <a:lnTo>
                    <a:pt x="5432" y="58660"/>
                  </a:lnTo>
                  <a:lnTo>
                    <a:pt x="4881" y="58087"/>
                  </a:lnTo>
                  <a:lnTo>
                    <a:pt x="4357" y="57488"/>
                  </a:lnTo>
                  <a:lnTo>
                    <a:pt x="3860" y="56862"/>
                  </a:lnTo>
                  <a:lnTo>
                    <a:pt x="3388" y="56211"/>
                  </a:lnTo>
                  <a:lnTo>
                    <a:pt x="2943" y="55533"/>
                  </a:lnTo>
                  <a:lnTo>
                    <a:pt x="2524" y="54829"/>
                  </a:lnTo>
                  <a:lnTo>
                    <a:pt x="2132" y="54098"/>
                  </a:lnTo>
                  <a:lnTo>
                    <a:pt x="1766" y="53342"/>
                  </a:lnTo>
                  <a:lnTo>
                    <a:pt x="1430" y="52558"/>
                  </a:lnTo>
                  <a:lnTo>
                    <a:pt x="1130" y="51748"/>
                  </a:lnTo>
                  <a:lnTo>
                    <a:pt x="865" y="50910"/>
                  </a:lnTo>
                  <a:lnTo>
                    <a:pt x="635" y="50045"/>
                  </a:lnTo>
                  <a:lnTo>
                    <a:pt x="441" y="49153"/>
                  </a:lnTo>
                  <a:lnTo>
                    <a:pt x="282" y="48234"/>
                  </a:lnTo>
                  <a:lnTo>
                    <a:pt x="158" y="47288"/>
                  </a:lnTo>
                  <a:lnTo>
                    <a:pt x="70" y="46314"/>
                  </a:lnTo>
                  <a:lnTo>
                    <a:pt x="17" y="45313"/>
                  </a:lnTo>
                  <a:lnTo>
                    <a:pt x="0" y="44285"/>
                  </a:lnTo>
                  <a:lnTo>
                    <a:pt x="0" y="44092"/>
                  </a:lnTo>
                  <a:lnTo>
                    <a:pt x="3" y="43894"/>
                  </a:lnTo>
                  <a:lnTo>
                    <a:pt x="8" y="43690"/>
                  </a:lnTo>
                  <a:lnTo>
                    <a:pt x="14" y="43481"/>
                  </a:lnTo>
                  <a:lnTo>
                    <a:pt x="22" y="43267"/>
                  </a:lnTo>
                  <a:lnTo>
                    <a:pt x="32" y="43046"/>
                  </a:lnTo>
                  <a:lnTo>
                    <a:pt x="44" y="42821"/>
                  </a:lnTo>
                  <a:lnTo>
                    <a:pt x="57" y="42590"/>
                  </a:lnTo>
                  <a:lnTo>
                    <a:pt x="73" y="42354"/>
                  </a:lnTo>
                  <a:lnTo>
                    <a:pt x="90" y="42112"/>
                  </a:lnTo>
                  <a:lnTo>
                    <a:pt x="109" y="41858"/>
                  </a:lnTo>
                  <a:lnTo>
                    <a:pt x="128" y="41605"/>
                  </a:lnTo>
                  <a:lnTo>
                    <a:pt x="148" y="41351"/>
                  </a:lnTo>
                  <a:lnTo>
                    <a:pt x="170" y="41097"/>
                  </a:lnTo>
                  <a:lnTo>
                    <a:pt x="192" y="40844"/>
                  </a:lnTo>
                  <a:lnTo>
                    <a:pt x="215" y="40590"/>
                  </a:lnTo>
                  <a:lnTo>
                    <a:pt x="239" y="40337"/>
                  </a:lnTo>
                  <a:lnTo>
                    <a:pt x="264" y="40083"/>
                  </a:lnTo>
                  <a:lnTo>
                    <a:pt x="290" y="39830"/>
                  </a:lnTo>
                  <a:lnTo>
                    <a:pt x="316" y="39576"/>
                  </a:lnTo>
                  <a:lnTo>
                    <a:pt x="353" y="39323"/>
                  </a:lnTo>
                  <a:lnTo>
                    <a:pt x="389" y="39072"/>
                  </a:lnTo>
                  <a:lnTo>
                    <a:pt x="425" y="38823"/>
                  </a:lnTo>
                  <a:lnTo>
                    <a:pt x="461" y="38576"/>
                  </a:lnTo>
                  <a:lnTo>
                    <a:pt x="498" y="38331"/>
                  </a:lnTo>
                  <a:lnTo>
                    <a:pt x="534" y="38087"/>
                  </a:lnTo>
                  <a:lnTo>
                    <a:pt x="570" y="37845"/>
                  </a:lnTo>
                  <a:lnTo>
                    <a:pt x="606" y="37605"/>
                  </a:lnTo>
                  <a:lnTo>
                    <a:pt x="643" y="37367"/>
                  </a:lnTo>
                  <a:lnTo>
                    <a:pt x="679" y="37131"/>
                  </a:lnTo>
                  <a:lnTo>
                    <a:pt x="715" y="36890"/>
                  </a:lnTo>
                  <a:lnTo>
                    <a:pt x="751" y="36656"/>
                  </a:lnTo>
                  <a:lnTo>
                    <a:pt x="787" y="36430"/>
                  </a:lnTo>
                  <a:lnTo>
                    <a:pt x="824" y="36211"/>
                  </a:lnTo>
                  <a:lnTo>
                    <a:pt x="860" y="35999"/>
                  </a:lnTo>
                  <a:lnTo>
                    <a:pt x="896" y="35794"/>
                  </a:lnTo>
                  <a:lnTo>
                    <a:pt x="932" y="35597"/>
                  </a:lnTo>
                  <a:lnTo>
                    <a:pt x="969" y="35406"/>
                  </a:lnTo>
                  <a:lnTo>
                    <a:pt x="1005" y="35224"/>
                  </a:lnTo>
                  <a:lnTo>
                    <a:pt x="1041" y="35048"/>
                  </a:lnTo>
                  <a:lnTo>
                    <a:pt x="7833" y="0"/>
                  </a:lnTo>
                  <a:lnTo>
                    <a:pt x="16482" y="0"/>
                  </a:lnTo>
                  <a:lnTo>
                    <a:pt x="9146" y="38172"/>
                  </a:lnTo>
                  <a:lnTo>
                    <a:pt x="9084" y="38500"/>
                  </a:lnTo>
                  <a:lnTo>
                    <a:pt x="9023" y="38830"/>
                  </a:lnTo>
                  <a:lnTo>
                    <a:pt x="8964" y="39163"/>
                  </a:lnTo>
                  <a:lnTo>
                    <a:pt x="8907" y="39498"/>
                  </a:lnTo>
                  <a:lnTo>
                    <a:pt x="8852" y="39836"/>
                  </a:lnTo>
                  <a:lnTo>
                    <a:pt x="8799" y="40177"/>
                  </a:lnTo>
                  <a:lnTo>
                    <a:pt x="8747" y="40521"/>
                  </a:lnTo>
                  <a:lnTo>
                    <a:pt x="8697" y="40867"/>
                  </a:lnTo>
                  <a:lnTo>
                    <a:pt x="8649" y="41217"/>
                  </a:lnTo>
                  <a:lnTo>
                    <a:pt x="8603" y="41568"/>
                  </a:lnTo>
                  <a:lnTo>
                    <a:pt x="8560" y="41909"/>
                  </a:lnTo>
                  <a:lnTo>
                    <a:pt x="8522" y="42242"/>
                  </a:lnTo>
                  <a:lnTo>
                    <a:pt x="8488" y="42568"/>
                  </a:lnTo>
                  <a:lnTo>
                    <a:pt x="8458" y="42887"/>
                  </a:lnTo>
                  <a:lnTo>
                    <a:pt x="8433" y="43199"/>
                  </a:lnTo>
                  <a:lnTo>
                    <a:pt x="8413" y="43503"/>
                  </a:lnTo>
                  <a:lnTo>
                    <a:pt x="8397" y="43800"/>
                  </a:lnTo>
                  <a:lnTo>
                    <a:pt x="8386" y="44090"/>
                  </a:lnTo>
                  <a:lnTo>
                    <a:pt x="8379" y="44372"/>
                  </a:lnTo>
                  <a:lnTo>
                    <a:pt x="8377" y="44648"/>
                  </a:lnTo>
                  <a:lnTo>
                    <a:pt x="8388" y="45309"/>
                  </a:lnTo>
                  <a:lnTo>
                    <a:pt x="8422" y="45952"/>
                  </a:lnTo>
                  <a:lnTo>
                    <a:pt x="8479" y="46577"/>
                  </a:lnTo>
                  <a:lnTo>
                    <a:pt x="8558" y="47183"/>
                  </a:lnTo>
                  <a:lnTo>
                    <a:pt x="8660" y="47772"/>
                  </a:lnTo>
                  <a:lnTo>
                    <a:pt x="8784" y="48343"/>
                  </a:lnTo>
                  <a:lnTo>
                    <a:pt x="8931" y="48895"/>
                  </a:lnTo>
                  <a:lnTo>
                    <a:pt x="9101" y="49429"/>
                  </a:lnTo>
                  <a:lnTo>
                    <a:pt x="9294" y="49946"/>
                  </a:lnTo>
                  <a:lnTo>
                    <a:pt x="9509" y="50444"/>
                  </a:lnTo>
                  <a:lnTo>
                    <a:pt x="9744" y="50925"/>
                  </a:lnTo>
                  <a:lnTo>
                    <a:pt x="9996" y="51389"/>
                  </a:lnTo>
                  <a:lnTo>
                    <a:pt x="10265" y="51837"/>
                  </a:lnTo>
                  <a:lnTo>
                    <a:pt x="10552" y="52269"/>
                  </a:lnTo>
                  <a:lnTo>
                    <a:pt x="10856" y="52685"/>
                  </a:lnTo>
                  <a:lnTo>
                    <a:pt x="11177" y="53085"/>
                  </a:lnTo>
                  <a:lnTo>
                    <a:pt x="11515" y="53468"/>
                  </a:lnTo>
                  <a:lnTo>
                    <a:pt x="11871" y="53834"/>
                  </a:lnTo>
                  <a:lnTo>
                    <a:pt x="12243" y="54185"/>
                  </a:lnTo>
                  <a:lnTo>
                    <a:pt x="12633" y="54519"/>
                  </a:lnTo>
                  <a:lnTo>
                    <a:pt x="13039" y="54828"/>
                  </a:lnTo>
                  <a:lnTo>
                    <a:pt x="13461" y="55122"/>
                  </a:lnTo>
                  <a:lnTo>
                    <a:pt x="13898" y="55401"/>
                  </a:lnTo>
                  <a:lnTo>
                    <a:pt x="14350" y="55664"/>
                  </a:lnTo>
                  <a:lnTo>
                    <a:pt x="14818" y="55912"/>
                  </a:lnTo>
                  <a:lnTo>
                    <a:pt x="15301" y="56144"/>
                  </a:lnTo>
                  <a:lnTo>
                    <a:pt x="15800" y="56361"/>
                  </a:lnTo>
                  <a:lnTo>
                    <a:pt x="16314" y="56562"/>
                  </a:lnTo>
                  <a:lnTo>
                    <a:pt x="16843" y="56748"/>
                  </a:lnTo>
                  <a:lnTo>
                    <a:pt x="17388" y="56919"/>
                  </a:lnTo>
                  <a:lnTo>
                    <a:pt x="17945" y="57065"/>
                  </a:lnTo>
                  <a:lnTo>
                    <a:pt x="18513" y="57196"/>
                  </a:lnTo>
                  <a:lnTo>
                    <a:pt x="19090" y="57312"/>
                  </a:lnTo>
                  <a:lnTo>
                    <a:pt x="19677" y="57412"/>
                  </a:lnTo>
                  <a:lnTo>
                    <a:pt x="20275" y="57496"/>
                  </a:lnTo>
                  <a:lnTo>
                    <a:pt x="20882" y="57566"/>
                  </a:lnTo>
                  <a:lnTo>
                    <a:pt x="21499" y="57620"/>
                  </a:lnTo>
                  <a:lnTo>
                    <a:pt x="22126" y="57658"/>
                  </a:lnTo>
                  <a:lnTo>
                    <a:pt x="22763" y="57681"/>
                  </a:lnTo>
                  <a:lnTo>
                    <a:pt x="23410" y="57689"/>
                  </a:lnTo>
                  <a:lnTo>
                    <a:pt x="24192" y="57679"/>
                  </a:lnTo>
                  <a:lnTo>
                    <a:pt x="24963" y="57649"/>
                  </a:lnTo>
                  <a:lnTo>
                    <a:pt x="25721" y="57599"/>
                  </a:lnTo>
                  <a:lnTo>
                    <a:pt x="26468" y="57529"/>
                  </a:lnTo>
                  <a:lnTo>
                    <a:pt x="27203" y="57440"/>
                  </a:lnTo>
                  <a:lnTo>
                    <a:pt x="27926" y="57330"/>
                  </a:lnTo>
                  <a:lnTo>
                    <a:pt x="28637" y="57201"/>
                  </a:lnTo>
                  <a:lnTo>
                    <a:pt x="29337" y="57051"/>
                  </a:lnTo>
                  <a:lnTo>
                    <a:pt x="30025" y="56882"/>
                  </a:lnTo>
                  <a:lnTo>
                    <a:pt x="30701" y="56693"/>
                  </a:lnTo>
                  <a:lnTo>
                    <a:pt x="31373" y="56482"/>
                  </a:lnTo>
                  <a:lnTo>
                    <a:pt x="32030" y="56247"/>
                  </a:lnTo>
                  <a:lnTo>
                    <a:pt x="32673" y="55989"/>
                  </a:lnTo>
                  <a:lnTo>
                    <a:pt x="33302" y="55707"/>
                  </a:lnTo>
                  <a:lnTo>
                    <a:pt x="33916" y="55402"/>
                  </a:lnTo>
                  <a:lnTo>
                    <a:pt x="34515" y="55073"/>
                  </a:lnTo>
                  <a:lnTo>
                    <a:pt x="35100" y="54721"/>
                  </a:lnTo>
                  <a:lnTo>
                    <a:pt x="35671" y="54345"/>
                  </a:lnTo>
                  <a:lnTo>
                    <a:pt x="36227" y="53946"/>
                  </a:lnTo>
                  <a:lnTo>
                    <a:pt x="36769" y="53523"/>
                  </a:lnTo>
                  <a:lnTo>
                    <a:pt x="37304" y="53075"/>
                  </a:lnTo>
                  <a:lnTo>
                    <a:pt x="37823" y="52601"/>
                  </a:lnTo>
                  <a:lnTo>
                    <a:pt x="38325" y="52101"/>
                  </a:lnTo>
                  <a:lnTo>
                    <a:pt x="38812" y="51574"/>
                  </a:lnTo>
                  <a:lnTo>
                    <a:pt x="39282" y="51021"/>
                  </a:lnTo>
                  <a:lnTo>
                    <a:pt x="39735" y="50442"/>
                  </a:lnTo>
                  <a:lnTo>
                    <a:pt x="40173" y="49836"/>
                  </a:lnTo>
                  <a:lnTo>
                    <a:pt x="40594" y="49205"/>
                  </a:lnTo>
                  <a:lnTo>
                    <a:pt x="40999" y="48547"/>
                  </a:lnTo>
                  <a:lnTo>
                    <a:pt x="41387" y="47863"/>
                  </a:lnTo>
                  <a:lnTo>
                    <a:pt x="41767" y="47141"/>
                  </a:lnTo>
                  <a:lnTo>
                    <a:pt x="42126" y="46390"/>
                  </a:lnTo>
                  <a:lnTo>
                    <a:pt x="42466" y="45609"/>
                  </a:lnTo>
                  <a:lnTo>
                    <a:pt x="42786" y="44798"/>
                  </a:lnTo>
                  <a:lnTo>
                    <a:pt x="43085" y="43957"/>
                  </a:lnTo>
                  <a:lnTo>
                    <a:pt x="43365" y="43086"/>
                  </a:lnTo>
                  <a:lnTo>
                    <a:pt x="43625" y="42186"/>
                  </a:lnTo>
                  <a:lnTo>
                    <a:pt x="43865" y="41255"/>
                  </a:lnTo>
                  <a:lnTo>
                    <a:pt x="44085" y="40295"/>
                  </a:lnTo>
                  <a:lnTo>
                    <a:pt x="44285" y="39304"/>
                  </a:lnTo>
                  <a:lnTo>
                    <a:pt x="51893" y="0"/>
                  </a:lnTo>
                  <a:lnTo>
                    <a:pt x="60496" y="0"/>
                  </a:lnTo>
                  <a:lnTo>
                    <a:pt x="52798" y="39802"/>
                  </a:lnTo>
                  <a:lnTo>
                    <a:pt x="52531" y="41063"/>
                  </a:lnTo>
                  <a:lnTo>
                    <a:pt x="52237" y="42289"/>
                  </a:lnTo>
                  <a:lnTo>
                    <a:pt x="51915" y="43483"/>
                  </a:lnTo>
                  <a:lnTo>
                    <a:pt x="51567" y="44642"/>
                  </a:lnTo>
                  <a:lnTo>
                    <a:pt x="51191" y="45768"/>
                  </a:lnTo>
                  <a:lnTo>
                    <a:pt x="50788" y="46861"/>
                  </a:lnTo>
                  <a:lnTo>
                    <a:pt x="50358" y="47920"/>
                  </a:lnTo>
                  <a:lnTo>
                    <a:pt x="49900" y="48946"/>
                  </a:lnTo>
                  <a:lnTo>
                    <a:pt x="49416" y="49938"/>
                  </a:lnTo>
                  <a:lnTo>
                    <a:pt x="48904" y="50897"/>
                  </a:lnTo>
                  <a:lnTo>
                    <a:pt x="48375" y="51813"/>
                  </a:lnTo>
                  <a:lnTo>
                    <a:pt x="47821" y="52699"/>
                  </a:lnTo>
                  <a:lnTo>
                    <a:pt x="47241" y="53552"/>
                  </a:lnTo>
                  <a:lnTo>
                    <a:pt x="46636" y="54374"/>
                  </a:lnTo>
                  <a:lnTo>
                    <a:pt x="46006" y="55164"/>
                  </a:lnTo>
                  <a:lnTo>
                    <a:pt x="45350" y="55923"/>
                  </a:lnTo>
                  <a:lnTo>
                    <a:pt x="44669" y="56650"/>
                  </a:lnTo>
                  <a:lnTo>
                    <a:pt x="43963" y="57345"/>
                  </a:lnTo>
                  <a:lnTo>
                    <a:pt x="43231" y="58008"/>
                  </a:lnTo>
                  <a:lnTo>
                    <a:pt x="42474" y="58640"/>
                  </a:lnTo>
                  <a:lnTo>
                    <a:pt x="41693" y="59240"/>
                  </a:lnTo>
                  <a:lnTo>
                    <a:pt x="40889" y="59808"/>
                  </a:lnTo>
                  <a:lnTo>
                    <a:pt x="40063" y="60345"/>
                  </a:lnTo>
                  <a:lnTo>
                    <a:pt x="39214" y="60850"/>
                  </a:lnTo>
                  <a:lnTo>
                    <a:pt x="38342" y="61323"/>
                  </a:lnTo>
                  <a:lnTo>
                    <a:pt x="37448" y="61764"/>
                  </a:lnTo>
                  <a:lnTo>
                    <a:pt x="36531" y="62174"/>
                  </a:lnTo>
                  <a:lnTo>
                    <a:pt x="35591" y="62552"/>
                  </a:lnTo>
                  <a:lnTo>
                    <a:pt x="34629" y="62899"/>
                  </a:lnTo>
                  <a:lnTo>
                    <a:pt x="33644" y="63213"/>
                  </a:lnTo>
                  <a:lnTo>
                    <a:pt x="32638" y="63497"/>
                  </a:lnTo>
                  <a:lnTo>
                    <a:pt x="31612" y="63751"/>
                  </a:lnTo>
                  <a:lnTo>
                    <a:pt x="30566" y="63975"/>
                  </a:lnTo>
                  <a:lnTo>
                    <a:pt x="29500" y="64170"/>
                  </a:lnTo>
                  <a:lnTo>
                    <a:pt x="28414" y="64334"/>
                  </a:lnTo>
                  <a:lnTo>
                    <a:pt x="27308" y="64468"/>
                  </a:lnTo>
                  <a:lnTo>
                    <a:pt x="26182" y="64573"/>
                  </a:lnTo>
                  <a:lnTo>
                    <a:pt x="25037" y="64648"/>
                  </a:lnTo>
                  <a:lnTo>
                    <a:pt x="23871" y="64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579905" y="3702940"/>
              <a:ext cx="58232" cy="65658"/>
            </a:xfrm>
            <a:custGeom>
              <a:avLst/>
              <a:pathLst>
                <a:path w="58232" h="65658">
                  <a:moveTo>
                    <a:pt x="25267" y="65658"/>
                  </a:moveTo>
                  <a:lnTo>
                    <a:pt x="24104" y="65648"/>
                  </a:lnTo>
                  <a:lnTo>
                    <a:pt x="22970" y="65617"/>
                  </a:lnTo>
                  <a:lnTo>
                    <a:pt x="21865" y="65565"/>
                  </a:lnTo>
                  <a:lnTo>
                    <a:pt x="20789" y="65492"/>
                  </a:lnTo>
                  <a:lnTo>
                    <a:pt x="19742" y="65398"/>
                  </a:lnTo>
                  <a:lnTo>
                    <a:pt x="18725" y="65284"/>
                  </a:lnTo>
                  <a:lnTo>
                    <a:pt x="17736" y="65148"/>
                  </a:lnTo>
                  <a:lnTo>
                    <a:pt x="16776" y="64992"/>
                  </a:lnTo>
                  <a:lnTo>
                    <a:pt x="15845" y="64815"/>
                  </a:lnTo>
                  <a:lnTo>
                    <a:pt x="14943" y="64617"/>
                  </a:lnTo>
                  <a:lnTo>
                    <a:pt x="14077" y="64390"/>
                  </a:lnTo>
                  <a:lnTo>
                    <a:pt x="13238" y="64144"/>
                  </a:lnTo>
                  <a:lnTo>
                    <a:pt x="12425" y="63879"/>
                  </a:lnTo>
                  <a:lnTo>
                    <a:pt x="11639" y="63595"/>
                  </a:lnTo>
                  <a:lnTo>
                    <a:pt x="10879" y="63293"/>
                  </a:lnTo>
                  <a:lnTo>
                    <a:pt x="10144" y="62971"/>
                  </a:lnTo>
                  <a:lnTo>
                    <a:pt x="9437" y="62630"/>
                  </a:lnTo>
                  <a:lnTo>
                    <a:pt x="8755" y="62270"/>
                  </a:lnTo>
                  <a:lnTo>
                    <a:pt x="8100" y="61891"/>
                  </a:lnTo>
                  <a:lnTo>
                    <a:pt x="7471" y="61493"/>
                  </a:lnTo>
                  <a:lnTo>
                    <a:pt x="6867" y="61067"/>
                  </a:lnTo>
                  <a:lnTo>
                    <a:pt x="6288" y="60623"/>
                  </a:lnTo>
                  <a:lnTo>
                    <a:pt x="5734" y="60161"/>
                  </a:lnTo>
                  <a:lnTo>
                    <a:pt x="5203" y="59681"/>
                  </a:lnTo>
                  <a:lnTo>
                    <a:pt x="4698" y="59183"/>
                  </a:lnTo>
                  <a:lnTo>
                    <a:pt x="4216" y="58667"/>
                  </a:lnTo>
                  <a:lnTo>
                    <a:pt x="3759" y="58133"/>
                  </a:lnTo>
                  <a:lnTo>
                    <a:pt x="3327" y="57580"/>
                  </a:lnTo>
                  <a:lnTo>
                    <a:pt x="2919" y="57010"/>
                  </a:lnTo>
                  <a:lnTo>
                    <a:pt x="2535" y="56421"/>
                  </a:lnTo>
                  <a:lnTo>
                    <a:pt x="2184" y="55805"/>
                  </a:lnTo>
                  <a:lnTo>
                    <a:pt x="1854" y="55171"/>
                  </a:lnTo>
                  <a:lnTo>
                    <a:pt x="1546" y="54519"/>
                  </a:lnTo>
                  <a:lnTo>
                    <a:pt x="1260" y="53849"/>
                  </a:lnTo>
                  <a:lnTo>
                    <a:pt x="996" y="53161"/>
                  </a:lnTo>
                  <a:lnTo>
                    <a:pt x="753" y="52454"/>
                  </a:lnTo>
                  <a:lnTo>
                    <a:pt x="532" y="51730"/>
                  </a:lnTo>
                  <a:lnTo>
                    <a:pt x="333" y="50987"/>
                  </a:lnTo>
                  <a:lnTo>
                    <a:pt x="155" y="50226"/>
                  </a:lnTo>
                  <a:lnTo>
                    <a:pt x="0" y="49448"/>
                  </a:lnTo>
                  <a:lnTo>
                    <a:pt x="8014" y="47772"/>
                  </a:lnTo>
                  <a:lnTo>
                    <a:pt x="8139" y="48326"/>
                  </a:lnTo>
                  <a:lnTo>
                    <a:pt x="8277" y="48866"/>
                  </a:lnTo>
                  <a:lnTo>
                    <a:pt x="8429" y="49391"/>
                  </a:lnTo>
                  <a:lnTo>
                    <a:pt x="8594" y="49902"/>
                  </a:lnTo>
                  <a:lnTo>
                    <a:pt x="8773" y="50398"/>
                  </a:lnTo>
                  <a:lnTo>
                    <a:pt x="8965" y="50880"/>
                  </a:lnTo>
                  <a:lnTo>
                    <a:pt x="9171" y="51348"/>
                  </a:lnTo>
                  <a:lnTo>
                    <a:pt x="9391" y="51800"/>
                  </a:lnTo>
                  <a:lnTo>
                    <a:pt x="9624" y="52239"/>
                  </a:lnTo>
                  <a:lnTo>
                    <a:pt x="9871" y="52663"/>
                  </a:lnTo>
                  <a:lnTo>
                    <a:pt x="10133" y="53072"/>
                  </a:lnTo>
                  <a:lnTo>
                    <a:pt x="10413" y="53469"/>
                  </a:lnTo>
                  <a:lnTo>
                    <a:pt x="10709" y="53851"/>
                  </a:lnTo>
                  <a:lnTo>
                    <a:pt x="11023" y="54220"/>
                  </a:lnTo>
                  <a:lnTo>
                    <a:pt x="11354" y="54576"/>
                  </a:lnTo>
                  <a:lnTo>
                    <a:pt x="11702" y="54918"/>
                  </a:lnTo>
                  <a:lnTo>
                    <a:pt x="12068" y="55246"/>
                  </a:lnTo>
                  <a:lnTo>
                    <a:pt x="12450" y="55561"/>
                  </a:lnTo>
                  <a:lnTo>
                    <a:pt x="12850" y="55862"/>
                  </a:lnTo>
                  <a:lnTo>
                    <a:pt x="13267" y="56149"/>
                  </a:lnTo>
                  <a:lnTo>
                    <a:pt x="13703" y="56414"/>
                  </a:lnTo>
                  <a:lnTo>
                    <a:pt x="14158" y="56665"/>
                  </a:lnTo>
                  <a:lnTo>
                    <a:pt x="14634" y="56903"/>
                  </a:lnTo>
                  <a:lnTo>
                    <a:pt x="15129" y="57127"/>
                  </a:lnTo>
                  <a:lnTo>
                    <a:pt x="15644" y="57338"/>
                  </a:lnTo>
                  <a:lnTo>
                    <a:pt x="16180" y="57535"/>
                  </a:lnTo>
                  <a:lnTo>
                    <a:pt x="16735" y="57718"/>
                  </a:lnTo>
                  <a:lnTo>
                    <a:pt x="17310" y="57888"/>
                  </a:lnTo>
                  <a:lnTo>
                    <a:pt x="17905" y="58044"/>
                  </a:lnTo>
                  <a:lnTo>
                    <a:pt x="18520" y="58187"/>
                  </a:lnTo>
                  <a:lnTo>
                    <a:pt x="19156" y="58316"/>
                  </a:lnTo>
                  <a:lnTo>
                    <a:pt x="19815" y="58431"/>
                  </a:lnTo>
                  <a:lnTo>
                    <a:pt x="20496" y="58533"/>
                  </a:lnTo>
                  <a:lnTo>
                    <a:pt x="21201" y="58622"/>
                  </a:lnTo>
                  <a:lnTo>
                    <a:pt x="21927" y="58696"/>
                  </a:lnTo>
                  <a:lnTo>
                    <a:pt x="22677" y="58758"/>
                  </a:lnTo>
                  <a:lnTo>
                    <a:pt x="23449" y="58805"/>
                  </a:lnTo>
                  <a:lnTo>
                    <a:pt x="24244" y="58839"/>
                  </a:lnTo>
                  <a:lnTo>
                    <a:pt x="25061" y="58859"/>
                  </a:lnTo>
                  <a:lnTo>
                    <a:pt x="25901" y="58866"/>
                  </a:lnTo>
                  <a:lnTo>
                    <a:pt x="26779" y="58860"/>
                  </a:lnTo>
                  <a:lnTo>
                    <a:pt x="27640" y="58843"/>
                  </a:lnTo>
                  <a:lnTo>
                    <a:pt x="28482" y="58813"/>
                  </a:lnTo>
                  <a:lnTo>
                    <a:pt x="29306" y="58772"/>
                  </a:lnTo>
                  <a:lnTo>
                    <a:pt x="30112" y="58719"/>
                  </a:lnTo>
                  <a:lnTo>
                    <a:pt x="30900" y="58654"/>
                  </a:lnTo>
                  <a:lnTo>
                    <a:pt x="31670" y="58578"/>
                  </a:lnTo>
                  <a:lnTo>
                    <a:pt x="32421" y="58489"/>
                  </a:lnTo>
                  <a:lnTo>
                    <a:pt x="33155" y="58389"/>
                  </a:lnTo>
                  <a:lnTo>
                    <a:pt x="33870" y="58278"/>
                  </a:lnTo>
                  <a:lnTo>
                    <a:pt x="34566" y="58143"/>
                  </a:lnTo>
                  <a:lnTo>
                    <a:pt x="35240" y="57993"/>
                  </a:lnTo>
                  <a:lnTo>
                    <a:pt x="35892" y="57828"/>
                  </a:lnTo>
                  <a:lnTo>
                    <a:pt x="36522" y="57647"/>
                  </a:lnTo>
                  <a:lnTo>
                    <a:pt x="37131" y="57451"/>
                  </a:lnTo>
                  <a:lnTo>
                    <a:pt x="37718" y="57240"/>
                  </a:lnTo>
                  <a:lnTo>
                    <a:pt x="38283" y="57013"/>
                  </a:lnTo>
                  <a:lnTo>
                    <a:pt x="38826" y="56771"/>
                  </a:lnTo>
                  <a:lnTo>
                    <a:pt x="39348" y="56513"/>
                  </a:lnTo>
                  <a:lnTo>
                    <a:pt x="39848" y="56240"/>
                  </a:lnTo>
                  <a:lnTo>
                    <a:pt x="40334" y="55942"/>
                  </a:lnTo>
                  <a:lnTo>
                    <a:pt x="40797" y="55628"/>
                  </a:lnTo>
                  <a:lnTo>
                    <a:pt x="41236" y="55297"/>
                  </a:lnTo>
                  <a:lnTo>
                    <a:pt x="41652" y="54950"/>
                  </a:lnTo>
                  <a:lnTo>
                    <a:pt x="42044" y="54587"/>
                  </a:lnTo>
                  <a:lnTo>
                    <a:pt x="42412" y="54208"/>
                  </a:lnTo>
                  <a:lnTo>
                    <a:pt x="42758" y="53812"/>
                  </a:lnTo>
                  <a:lnTo>
                    <a:pt x="43079" y="53400"/>
                  </a:lnTo>
                  <a:lnTo>
                    <a:pt x="43377" y="52971"/>
                  </a:lnTo>
                  <a:lnTo>
                    <a:pt x="43651" y="52527"/>
                  </a:lnTo>
                  <a:lnTo>
                    <a:pt x="43901" y="52054"/>
                  </a:lnTo>
                  <a:lnTo>
                    <a:pt x="44124" y="51559"/>
                  </a:lnTo>
                  <a:lnTo>
                    <a:pt x="44321" y="51043"/>
                  </a:lnTo>
                  <a:lnTo>
                    <a:pt x="44492" y="50505"/>
                  </a:lnTo>
                  <a:lnTo>
                    <a:pt x="44636" y="49946"/>
                  </a:lnTo>
                  <a:lnTo>
                    <a:pt x="44754" y="49364"/>
                  </a:lnTo>
                  <a:lnTo>
                    <a:pt x="44846" y="48761"/>
                  </a:lnTo>
                  <a:lnTo>
                    <a:pt x="44912" y="48136"/>
                  </a:lnTo>
                  <a:lnTo>
                    <a:pt x="44951" y="47490"/>
                  </a:lnTo>
                  <a:lnTo>
                    <a:pt x="44965" y="46821"/>
                  </a:lnTo>
                  <a:lnTo>
                    <a:pt x="44957" y="46366"/>
                  </a:lnTo>
                  <a:lnTo>
                    <a:pt x="44934" y="45925"/>
                  </a:lnTo>
                  <a:lnTo>
                    <a:pt x="44895" y="45497"/>
                  </a:lnTo>
                  <a:lnTo>
                    <a:pt x="44841" y="45082"/>
                  </a:lnTo>
                  <a:lnTo>
                    <a:pt x="44772" y="44682"/>
                  </a:lnTo>
                  <a:lnTo>
                    <a:pt x="44687" y="44294"/>
                  </a:lnTo>
                  <a:lnTo>
                    <a:pt x="44587" y="43921"/>
                  </a:lnTo>
                  <a:lnTo>
                    <a:pt x="44472" y="43561"/>
                  </a:lnTo>
                  <a:lnTo>
                    <a:pt x="44341" y="43214"/>
                  </a:lnTo>
                  <a:lnTo>
                    <a:pt x="44195" y="42882"/>
                  </a:lnTo>
                  <a:lnTo>
                    <a:pt x="44030" y="42559"/>
                  </a:lnTo>
                  <a:lnTo>
                    <a:pt x="43842" y="42244"/>
                  </a:lnTo>
                  <a:lnTo>
                    <a:pt x="43631" y="41936"/>
                  </a:lnTo>
                  <a:lnTo>
                    <a:pt x="43398" y="41635"/>
                  </a:lnTo>
                  <a:lnTo>
                    <a:pt x="43142" y="41342"/>
                  </a:lnTo>
                  <a:lnTo>
                    <a:pt x="42863" y="41056"/>
                  </a:lnTo>
                  <a:lnTo>
                    <a:pt x="42562" y="40777"/>
                  </a:lnTo>
                  <a:lnTo>
                    <a:pt x="42239" y="40505"/>
                  </a:lnTo>
                  <a:lnTo>
                    <a:pt x="41892" y="40241"/>
                  </a:lnTo>
                  <a:lnTo>
                    <a:pt x="41523" y="39984"/>
                  </a:lnTo>
                  <a:lnTo>
                    <a:pt x="41129" y="39723"/>
                  </a:lnTo>
                  <a:lnTo>
                    <a:pt x="40708" y="39466"/>
                  </a:lnTo>
                  <a:lnTo>
                    <a:pt x="40260" y="39212"/>
                  </a:lnTo>
                  <a:lnTo>
                    <a:pt x="39784" y="38962"/>
                  </a:lnTo>
                  <a:lnTo>
                    <a:pt x="39282" y="38716"/>
                  </a:lnTo>
                  <a:lnTo>
                    <a:pt x="38752" y="38473"/>
                  </a:lnTo>
                  <a:lnTo>
                    <a:pt x="38195" y="38234"/>
                  </a:lnTo>
                  <a:lnTo>
                    <a:pt x="37611" y="37998"/>
                  </a:lnTo>
                  <a:lnTo>
                    <a:pt x="36999" y="37767"/>
                  </a:lnTo>
                  <a:lnTo>
                    <a:pt x="36361" y="37538"/>
                  </a:lnTo>
                  <a:lnTo>
                    <a:pt x="35701" y="37301"/>
                  </a:lnTo>
                  <a:lnTo>
                    <a:pt x="35008" y="37060"/>
                  </a:lnTo>
                  <a:lnTo>
                    <a:pt x="34281" y="36816"/>
                  </a:lnTo>
                  <a:lnTo>
                    <a:pt x="33521" y="36567"/>
                  </a:lnTo>
                  <a:lnTo>
                    <a:pt x="32727" y="36316"/>
                  </a:lnTo>
                  <a:lnTo>
                    <a:pt x="31900" y="36060"/>
                  </a:lnTo>
                  <a:lnTo>
                    <a:pt x="31039" y="35801"/>
                  </a:lnTo>
                  <a:lnTo>
                    <a:pt x="30145" y="35539"/>
                  </a:lnTo>
                  <a:lnTo>
                    <a:pt x="29217" y="35272"/>
                  </a:lnTo>
                  <a:lnTo>
                    <a:pt x="28256" y="35003"/>
                  </a:lnTo>
                  <a:lnTo>
                    <a:pt x="27463" y="34783"/>
                  </a:lnTo>
                  <a:lnTo>
                    <a:pt x="26680" y="34559"/>
                  </a:lnTo>
                  <a:lnTo>
                    <a:pt x="25905" y="34330"/>
                  </a:lnTo>
                  <a:lnTo>
                    <a:pt x="25140" y="34097"/>
                  </a:lnTo>
                  <a:lnTo>
                    <a:pt x="24384" y="33859"/>
                  </a:lnTo>
                  <a:lnTo>
                    <a:pt x="23637" y="33617"/>
                  </a:lnTo>
                  <a:lnTo>
                    <a:pt x="22899" y="33370"/>
                  </a:lnTo>
                  <a:lnTo>
                    <a:pt x="22170" y="33119"/>
                  </a:lnTo>
                  <a:lnTo>
                    <a:pt x="21450" y="32863"/>
                  </a:lnTo>
                  <a:lnTo>
                    <a:pt x="20739" y="32603"/>
                  </a:lnTo>
                  <a:lnTo>
                    <a:pt x="20050" y="32325"/>
                  </a:lnTo>
                  <a:lnTo>
                    <a:pt x="19378" y="32036"/>
                  </a:lnTo>
                  <a:lnTo>
                    <a:pt x="18724" y="31735"/>
                  </a:lnTo>
                  <a:lnTo>
                    <a:pt x="18087" y="31422"/>
                  </a:lnTo>
                  <a:lnTo>
                    <a:pt x="17467" y="31097"/>
                  </a:lnTo>
                  <a:lnTo>
                    <a:pt x="16864" y="30761"/>
                  </a:lnTo>
                  <a:lnTo>
                    <a:pt x="16279" y="30412"/>
                  </a:lnTo>
                  <a:lnTo>
                    <a:pt x="15711" y="30052"/>
                  </a:lnTo>
                  <a:lnTo>
                    <a:pt x="15159" y="29681"/>
                  </a:lnTo>
                  <a:lnTo>
                    <a:pt x="14626" y="29297"/>
                  </a:lnTo>
                  <a:lnTo>
                    <a:pt x="14111" y="28890"/>
                  </a:lnTo>
                  <a:lnTo>
                    <a:pt x="13619" y="28467"/>
                  </a:lnTo>
                  <a:lnTo>
                    <a:pt x="13148" y="28028"/>
                  </a:lnTo>
                  <a:lnTo>
                    <a:pt x="12698" y="27573"/>
                  </a:lnTo>
                  <a:lnTo>
                    <a:pt x="12271" y="27101"/>
                  </a:lnTo>
                  <a:lnTo>
                    <a:pt x="11865" y="26613"/>
                  </a:lnTo>
                  <a:lnTo>
                    <a:pt x="11481" y="26108"/>
                  </a:lnTo>
                  <a:lnTo>
                    <a:pt x="11119" y="25587"/>
                  </a:lnTo>
                  <a:lnTo>
                    <a:pt x="10778" y="25050"/>
                  </a:lnTo>
                  <a:lnTo>
                    <a:pt x="10460" y="24497"/>
                  </a:lnTo>
                  <a:lnTo>
                    <a:pt x="10167" y="23923"/>
                  </a:lnTo>
                  <a:lnTo>
                    <a:pt x="9905" y="23323"/>
                  </a:lnTo>
                  <a:lnTo>
                    <a:pt x="9674" y="22698"/>
                  </a:lnTo>
                  <a:lnTo>
                    <a:pt x="9474" y="22048"/>
                  </a:lnTo>
                  <a:lnTo>
                    <a:pt x="9305" y="21373"/>
                  </a:lnTo>
                  <a:lnTo>
                    <a:pt x="9166" y="20672"/>
                  </a:lnTo>
                  <a:lnTo>
                    <a:pt x="9059" y="19945"/>
                  </a:lnTo>
                  <a:lnTo>
                    <a:pt x="8982" y="19194"/>
                  </a:lnTo>
                  <a:lnTo>
                    <a:pt x="8935" y="18417"/>
                  </a:lnTo>
                  <a:lnTo>
                    <a:pt x="8920" y="17614"/>
                  </a:lnTo>
                  <a:lnTo>
                    <a:pt x="8941" y="16678"/>
                  </a:lnTo>
                  <a:lnTo>
                    <a:pt x="9005" y="15770"/>
                  </a:lnTo>
                  <a:lnTo>
                    <a:pt x="9112" y="14892"/>
                  </a:lnTo>
                  <a:lnTo>
                    <a:pt x="9261" y="14042"/>
                  </a:lnTo>
                  <a:lnTo>
                    <a:pt x="9452" y="13222"/>
                  </a:lnTo>
                  <a:lnTo>
                    <a:pt x="9686" y="12430"/>
                  </a:lnTo>
                  <a:lnTo>
                    <a:pt x="9963" y="11668"/>
                  </a:lnTo>
                  <a:lnTo>
                    <a:pt x="10282" y="10934"/>
                  </a:lnTo>
                  <a:lnTo>
                    <a:pt x="10644" y="10230"/>
                  </a:lnTo>
                  <a:lnTo>
                    <a:pt x="11048" y="9554"/>
                  </a:lnTo>
                  <a:lnTo>
                    <a:pt x="11497" y="8896"/>
                  </a:lnTo>
                  <a:lnTo>
                    <a:pt x="11974" y="8263"/>
                  </a:lnTo>
                  <a:lnTo>
                    <a:pt x="12479" y="7654"/>
                  </a:lnTo>
                  <a:lnTo>
                    <a:pt x="13012" y="7069"/>
                  </a:lnTo>
                  <a:lnTo>
                    <a:pt x="13573" y="6509"/>
                  </a:lnTo>
                  <a:lnTo>
                    <a:pt x="14162" y="5973"/>
                  </a:lnTo>
                  <a:lnTo>
                    <a:pt x="14779" y="5462"/>
                  </a:lnTo>
                  <a:lnTo>
                    <a:pt x="15424" y="4975"/>
                  </a:lnTo>
                  <a:lnTo>
                    <a:pt x="16098" y="4513"/>
                  </a:lnTo>
                  <a:lnTo>
                    <a:pt x="16799" y="4075"/>
                  </a:lnTo>
                  <a:lnTo>
                    <a:pt x="17534" y="3661"/>
                  </a:lnTo>
                  <a:lnTo>
                    <a:pt x="18288" y="3271"/>
                  </a:lnTo>
                  <a:lnTo>
                    <a:pt x="19062" y="2904"/>
                  </a:lnTo>
                  <a:lnTo>
                    <a:pt x="19857" y="2561"/>
                  </a:lnTo>
                  <a:lnTo>
                    <a:pt x="20671" y="2241"/>
                  </a:lnTo>
                  <a:lnTo>
                    <a:pt x="21505" y="1945"/>
                  </a:lnTo>
                  <a:lnTo>
                    <a:pt x="22359" y="1672"/>
                  </a:lnTo>
                  <a:lnTo>
                    <a:pt x="23233" y="1423"/>
                  </a:lnTo>
                  <a:lnTo>
                    <a:pt x="24127" y="1198"/>
                  </a:lnTo>
                  <a:lnTo>
                    <a:pt x="25040" y="996"/>
                  </a:lnTo>
                  <a:lnTo>
                    <a:pt x="25976" y="806"/>
                  </a:lnTo>
                  <a:lnTo>
                    <a:pt x="26919" y="637"/>
                  </a:lnTo>
                  <a:lnTo>
                    <a:pt x="27867" y="488"/>
                  </a:lnTo>
                  <a:lnTo>
                    <a:pt x="28822" y="358"/>
                  </a:lnTo>
                  <a:lnTo>
                    <a:pt x="29784" y="249"/>
                  </a:lnTo>
                  <a:lnTo>
                    <a:pt x="30751" y="159"/>
                  </a:lnTo>
                  <a:lnTo>
                    <a:pt x="31725" y="89"/>
                  </a:lnTo>
                  <a:lnTo>
                    <a:pt x="32706" y="39"/>
                  </a:lnTo>
                  <a:lnTo>
                    <a:pt x="33693" y="9"/>
                  </a:lnTo>
                  <a:lnTo>
                    <a:pt x="34686" y="0"/>
                  </a:lnTo>
                  <a:lnTo>
                    <a:pt x="35767" y="9"/>
                  </a:lnTo>
                  <a:lnTo>
                    <a:pt x="36821" y="39"/>
                  </a:lnTo>
                  <a:lnTo>
                    <a:pt x="37847" y="89"/>
                  </a:lnTo>
                  <a:lnTo>
                    <a:pt x="38844" y="159"/>
                  </a:lnTo>
                  <a:lnTo>
                    <a:pt x="39814" y="249"/>
                  </a:lnTo>
                  <a:lnTo>
                    <a:pt x="40755" y="358"/>
                  </a:lnTo>
                  <a:lnTo>
                    <a:pt x="41669" y="488"/>
                  </a:lnTo>
                  <a:lnTo>
                    <a:pt x="42554" y="637"/>
                  </a:lnTo>
                  <a:lnTo>
                    <a:pt x="43411" y="806"/>
                  </a:lnTo>
                  <a:lnTo>
                    <a:pt x="44240" y="996"/>
                  </a:lnTo>
                  <a:lnTo>
                    <a:pt x="45052" y="1203"/>
                  </a:lnTo>
                  <a:lnTo>
                    <a:pt x="45838" y="1427"/>
                  </a:lnTo>
                  <a:lnTo>
                    <a:pt x="46598" y="1667"/>
                  </a:lnTo>
                  <a:lnTo>
                    <a:pt x="47334" y="1923"/>
                  </a:lnTo>
                  <a:lnTo>
                    <a:pt x="48044" y="2196"/>
                  </a:lnTo>
                  <a:lnTo>
                    <a:pt x="48728" y="2485"/>
                  </a:lnTo>
                  <a:lnTo>
                    <a:pt x="49388" y="2790"/>
                  </a:lnTo>
                  <a:lnTo>
                    <a:pt x="50022" y="3111"/>
                  </a:lnTo>
                  <a:lnTo>
                    <a:pt x="50630" y="3449"/>
                  </a:lnTo>
                  <a:lnTo>
                    <a:pt x="51214" y="3803"/>
                  </a:lnTo>
                  <a:lnTo>
                    <a:pt x="51781" y="4164"/>
                  </a:lnTo>
                  <a:lnTo>
                    <a:pt x="52326" y="4539"/>
                  </a:lnTo>
                  <a:lnTo>
                    <a:pt x="52846" y="4928"/>
                  </a:lnTo>
                  <a:lnTo>
                    <a:pt x="53344" y="5332"/>
                  </a:lnTo>
                  <a:lnTo>
                    <a:pt x="53817" y="5750"/>
                  </a:lnTo>
                  <a:lnTo>
                    <a:pt x="54267" y="6183"/>
                  </a:lnTo>
                  <a:lnTo>
                    <a:pt x="54694" y="6631"/>
                  </a:lnTo>
                  <a:lnTo>
                    <a:pt x="55097" y="7092"/>
                  </a:lnTo>
                  <a:lnTo>
                    <a:pt x="55476" y="7569"/>
                  </a:lnTo>
                  <a:lnTo>
                    <a:pt x="55832" y="8060"/>
                  </a:lnTo>
                  <a:lnTo>
                    <a:pt x="56166" y="8562"/>
                  </a:lnTo>
                  <a:lnTo>
                    <a:pt x="56479" y="9074"/>
                  </a:lnTo>
                  <a:lnTo>
                    <a:pt x="56771" y="9595"/>
                  </a:lnTo>
                  <a:lnTo>
                    <a:pt x="57042" y="10125"/>
                  </a:lnTo>
                  <a:lnTo>
                    <a:pt x="57293" y="10663"/>
                  </a:lnTo>
                  <a:lnTo>
                    <a:pt x="57522" y="11211"/>
                  </a:lnTo>
                  <a:lnTo>
                    <a:pt x="57731" y="11768"/>
                  </a:lnTo>
                  <a:lnTo>
                    <a:pt x="57919" y="12334"/>
                  </a:lnTo>
                  <a:lnTo>
                    <a:pt x="58086" y="12909"/>
                  </a:lnTo>
                  <a:lnTo>
                    <a:pt x="58232" y="13494"/>
                  </a:lnTo>
                  <a:lnTo>
                    <a:pt x="50398" y="15803"/>
                  </a:lnTo>
                  <a:lnTo>
                    <a:pt x="50257" y="15373"/>
                  </a:lnTo>
                  <a:lnTo>
                    <a:pt x="50105" y="14952"/>
                  </a:lnTo>
                  <a:lnTo>
                    <a:pt x="49942" y="14540"/>
                  </a:lnTo>
                  <a:lnTo>
                    <a:pt x="49768" y="14137"/>
                  </a:lnTo>
                  <a:lnTo>
                    <a:pt x="49583" y="13743"/>
                  </a:lnTo>
                  <a:lnTo>
                    <a:pt x="49388" y="13358"/>
                  </a:lnTo>
                  <a:lnTo>
                    <a:pt x="49181" y="12982"/>
                  </a:lnTo>
                  <a:lnTo>
                    <a:pt x="48964" y="12615"/>
                  </a:lnTo>
                  <a:lnTo>
                    <a:pt x="48736" y="12257"/>
                  </a:lnTo>
                  <a:lnTo>
                    <a:pt x="48497" y="11909"/>
                  </a:lnTo>
                  <a:lnTo>
                    <a:pt x="48245" y="11570"/>
                  </a:lnTo>
                  <a:lnTo>
                    <a:pt x="47980" y="11242"/>
                  </a:lnTo>
                  <a:lnTo>
                    <a:pt x="47702" y="10925"/>
                  </a:lnTo>
                  <a:lnTo>
                    <a:pt x="47410" y="10619"/>
                  </a:lnTo>
                  <a:lnTo>
                    <a:pt x="47104" y="10324"/>
                  </a:lnTo>
                  <a:lnTo>
                    <a:pt x="46785" y="10039"/>
                  </a:lnTo>
                  <a:lnTo>
                    <a:pt x="46452" y="9766"/>
                  </a:lnTo>
                  <a:lnTo>
                    <a:pt x="46106" y="9503"/>
                  </a:lnTo>
                  <a:lnTo>
                    <a:pt x="45746" y="9252"/>
                  </a:lnTo>
                  <a:lnTo>
                    <a:pt x="45372" y="9011"/>
                  </a:lnTo>
                  <a:lnTo>
                    <a:pt x="44984" y="8772"/>
                  </a:lnTo>
                  <a:lnTo>
                    <a:pt x="44581" y="8545"/>
                  </a:lnTo>
                  <a:lnTo>
                    <a:pt x="44162" y="8330"/>
                  </a:lnTo>
                  <a:lnTo>
                    <a:pt x="43727" y="8127"/>
                  </a:lnTo>
                  <a:lnTo>
                    <a:pt x="43278" y="7935"/>
                  </a:lnTo>
                  <a:lnTo>
                    <a:pt x="42813" y="7755"/>
                  </a:lnTo>
                  <a:lnTo>
                    <a:pt x="42332" y="7587"/>
                  </a:lnTo>
                  <a:lnTo>
                    <a:pt x="41837" y="7431"/>
                  </a:lnTo>
                  <a:lnTo>
                    <a:pt x="41325" y="7287"/>
                  </a:lnTo>
                  <a:lnTo>
                    <a:pt x="40799" y="7154"/>
                  </a:lnTo>
                  <a:lnTo>
                    <a:pt x="40264" y="7034"/>
                  </a:lnTo>
                  <a:lnTo>
                    <a:pt x="39712" y="6926"/>
                  </a:lnTo>
                  <a:lnTo>
                    <a:pt x="39141" y="6831"/>
                  </a:lnTo>
                  <a:lnTo>
                    <a:pt x="38553" y="6748"/>
                  </a:lnTo>
                  <a:lnTo>
                    <a:pt x="37946" y="6679"/>
                  </a:lnTo>
                  <a:lnTo>
                    <a:pt x="37321" y="6622"/>
                  </a:lnTo>
                  <a:lnTo>
                    <a:pt x="36678" y="6577"/>
                  </a:lnTo>
                  <a:lnTo>
                    <a:pt x="36017" y="6545"/>
                  </a:lnTo>
                  <a:lnTo>
                    <a:pt x="35338" y="6526"/>
                  </a:lnTo>
                  <a:lnTo>
                    <a:pt x="34640" y="6520"/>
                  </a:lnTo>
                  <a:lnTo>
                    <a:pt x="33713" y="6528"/>
                  </a:lnTo>
                  <a:lnTo>
                    <a:pt x="32815" y="6553"/>
                  </a:lnTo>
                  <a:lnTo>
                    <a:pt x="31945" y="6593"/>
                  </a:lnTo>
                  <a:lnTo>
                    <a:pt x="31105" y="6651"/>
                  </a:lnTo>
                  <a:lnTo>
                    <a:pt x="30293" y="6724"/>
                  </a:lnTo>
                  <a:lnTo>
                    <a:pt x="29511" y="6814"/>
                  </a:lnTo>
                  <a:lnTo>
                    <a:pt x="28757" y="6920"/>
                  </a:lnTo>
                  <a:lnTo>
                    <a:pt x="28033" y="7042"/>
                  </a:lnTo>
                  <a:lnTo>
                    <a:pt x="27337" y="7180"/>
                  </a:lnTo>
                  <a:lnTo>
                    <a:pt x="26671" y="7335"/>
                  </a:lnTo>
                  <a:lnTo>
                    <a:pt x="26039" y="7496"/>
                  </a:lnTo>
                  <a:lnTo>
                    <a:pt x="25432" y="7670"/>
                  </a:lnTo>
                  <a:lnTo>
                    <a:pt x="24848" y="7858"/>
                  </a:lnTo>
                  <a:lnTo>
                    <a:pt x="24287" y="8060"/>
                  </a:lnTo>
                  <a:lnTo>
                    <a:pt x="23750" y="8275"/>
                  </a:lnTo>
                  <a:lnTo>
                    <a:pt x="23236" y="8503"/>
                  </a:lnTo>
                  <a:lnTo>
                    <a:pt x="22746" y="8746"/>
                  </a:lnTo>
                  <a:lnTo>
                    <a:pt x="22280" y="9002"/>
                  </a:lnTo>
                  <a:lnTo>
                    <a:pt x="21837" y="9271"/>
                  </a:lnTo>
                  <a:lnTo>
                    <a:pt x="21418" y="9554"/>
                  </a:lnTo>
                  <a:lnTo>
                    <a:pt x="21030" y="9841"/>
                  </a:lnTo>
                  <a:lnTo>
                    <a:pt x="20664" y="10139"/>
                  </a:lnTo>
                  <a:lnTo>
                    <a:pt x="20320" y="10449"/>
                  </a:lnTo>
                  <a:lnTo>
                    <a:pt x="19998" y="10771"/>
                  </a:lnTo>
                  <a:lnTo>
                    <a:pt x="19697" y="11105"/>
                  </a:lnTo>
                  <a:lnTo>
                    <a:pt x="19418" y="11450"/>
                  </a:lnTo>
                  <a:lnTo>
                    <a:pt x="19161" y="11808"/>
                  </a:lnTo>
                  <a:lnTo>
                    <a:pt x="18926" y="12177"/>
                  </a:lnTo>
                  <a:lnTo>
                    <a:pt x="18712" y="12558"/>
                  </a:lnTo>
                  <a:lnTo>
                    <a:pt x="18520" y="12950"/>
                  </a:lnTo>
                  <a:lnTo>
                    <a:pt x="18348" y="13343"/>
                  </a:lnTo>
                  <a:lnTo>
                    <a:pt x="18194" y="13744"/>
                  </a:lnTo>
                  <a:lnTo>
                    <a:pt x="18058" y="14151"/>
                  </a:lnTo>
                  <a:lnTo>
                    <a:pt x="17940" y="14566"/>
                  </a:lnTo>
                  <a:lnTo>
                    <a:pt x="17841" y="14988"/>
                  </a:lnTo>
                  <a:lnTo>
                    <a:pt x="17759" y="15417"/>
                  </a:lnTo>
                  <a:lnTo>
                    <a:pt x="17696" y="15854"/>
                  </a:lnTo>
                  <a:lnTo>
                    <a:pt x="17650" y="16297"/>
                  </a:lnTo>
                  <a:lnTo>
                    <a:pt x="17623" y="16748"/>
                  </a:lnTo>
                  <a:lnTo>
                    <a:pt x="17614" y="17207"/>
                  </a:lnTo>
                  <a:lnTo>
                    <a:pt x="17623" y="17688"/>
                  </a:lnTo>
                  <a:lnTo>
                    <a:pt x="17650" y="18152"/>
                  </a:lnTo>
                  <a:lnTo>
                    <a:pt x="17696" y="18600"/>
                  </a:lnTo>
                  <a:lnTo>
                    <a:pt x="17759" y="19032"/>
                  </a:lnTo>
                  <a:lnTo>
                    <a:pt x="17841" y="19448"/>
                  </a:lnTo>
                  <a:lnTo>
                    <a:pt x="17940" y="19848"/>
                  </a:lnTo>
                  <a:lnTo>
                    <a:pt x="18058" y="20231"/>
                  </a:lnTo>
                  <a:lnTo>
                    <a:pt x="18194" y="20597"/>
                  </a:lnTo>
                  <a:lnTo>
                    <a:pt x="18348" y="20948"/>
                  </a:lnTo>
                  <a:lnTo>
                    <a:pt x="18520" y="21282"/>
                  </a:lnTo>
                  <a:lnTo>
                    <a:pt x="18720" y="21595"/>
                  </a:lnTo>
                  <a:lnTo>
                    <a:pt x="18938" y="21898"/>
                  </a:lnTo>
                  <a:lnTo>
                    <a:pt x="19176" y="22192"/>
                  </a:lnTo>
                  <a:lnTo>
                    <a:pt x="19433" y="22478"/>
                  </a:lnTo>
                  <a:lnTo>
                    <a:pt x="19709" y="22754"/>
                  </a:lnTo>
                  <a:lnTo>
                    <a:pt x="20003" y="23021"/>
                  </a:lnTo>
                  <a:lnTo>
                    <a:pt x="20317" y="23279"/>
                  </a:lnTo>
                  <a:lnTo>
                    <a:pt x="20650" y="23528"/>
                  </a:lnTo>
                  <a:lnTo>
                    <a:pt x="21002" y="23768"/>
                  </a:lnTo>
                  <a:lnTo>
                    <a:pt x="21373" y="23999"/>
                  </a:lnTo>
                  <a:lnTo>
                    <a:pt x="21763" y="24224"/>
                  </a:lnTo>
                  <a:lnTo>
                    <a:pt x="22173" y="24445"/>
                  </a:lnTo>
                  <a:lnTo>
                    <a:pt x="22603" y="24662"/>
                  </a:lnTo>
                  <a:lnTo>
                    <a:pt x="23054" y="24876"/>
                  </a:lnTo>
                  <a:lnTo>
                    <a:pt x="23524" y="25086"/>
                  </a:lnTo>
                  <a:lnTo>
                    <a:pt x="24013" y="25292"/>
                  </a:lnTo>
                  <a:lnTo>
                    <a:pt x="24523" y="25495"/>
                  </a:lnTo>
                  <a:lnTo>
                    <a:pt x="25053" y="25694"/>
                  </a:lnTo>
                  <a:lnTo>
                    <a:pt x="25603" y="25890"/>
                  </a:lnTo>
                  <a:lnTo>
                    <a:pt x="26173" y="26082"/>
                  </a:lnTo>
                  <a:lnTo>
                    <a:pt x="26772" y="26265"/>
                  </a:lnTo>
                  <a:lnTo>
                    <a:pt x="27392" y="26451"/>
                  </a:lnTo>
                  <a:lnTo>
                    <a:pt x="28032" y="26642"/>
                  </a:lnTo>
                  <a:lnTo>
                    <a:pt x="28694" y="26835"/>
                  </a:lnTo>
                  <a:lnTo>
                    <a:pt x="29376" y="27033"/>
                  </a:lnTo>
                  <a:lnTo>
                    <a:pt x="30079" y="27234"/>
                  </a:lnTo>
                  <a:lnTo>
                    <a:pt x="30804" y="27439"/>
                  </a:lnTo>
                  <a:lnTo>
                    <a:pt x="31548" y="27647"/>
                  </a:lnTo>
                  <a:lnTo>
                    <a:pt x="32314" y="27859"/>
                  </a:lnTo>
                  <a:lnTo>
                    <a:pt x="33101" y="28074"/>
                  </a:lnTo>
                  <a:lnTo>
                    <a:pt x="33886" y="28294"/>
                  </a:lnTo>
                  <a:lnTo>
                    <a:pt x="34667" y="28518"/>
                  </a:lnTo>
                  <a:lnTo>
                    <a:pt x="35444" y="28747"/>
                  </a:lnTo>
                  <a:lnTo>
                    <a:pt x="36216" y="28980"/>
                  </a:lnTo>
                  <a:lnTo>
                    <a:pt x="36984" y="29218"/>
                  </a:lnTo>
                  <a:lnTo>
                    <a:pt x="37747" y="29460"/>
                  </a:lnTo>
                  <a:lnTo>
                    <a:pt x="38505" y="29707"/>
                  </a:lnTo>
                  <a:lnTo>
                    <a:pt x="39259" y="29958"/>
                  </a:lnTo>
                  <a:lnTo>
                    <a:pt x="40008" y="30214"/>
                  </a:lnTo>
                  <a:lnTo>
                    <a:pt x="40753" y="30474"/>
                  </a:lnTo>
                  <a:lnTo>
                    <a:pt x="41496" y="30744"/>
                  </a:lnTo>
                  <a:lnTo>
                    <a:pt x="42222" y="31029"/>
                  </a:lnTo>
                  <a:lnTo>
                    <a:pt x="42931" y="31327"/>
                  </a:lnTo>
                  <a:lnTo>
                    <a:pt x="43622" y="31641"/>
                  </a:lnTo>
                  <a:lnTo>
                    <a:pt x="44297" y="31969"/>
                  </a:lnTo>
                  <a:lnTo>
                    <a:pt x="44954" y="32311"/>
                  </a:lnTo>
                  <a:lnTo>
                    <a:pt x="45594" y="32668"/>
                  </a:lnTo>
                  <a:lnTo>
                    <a:pt x="46216" y="33039"/>
                  </a:lnTo>
                  <a:lnTo>
                    <a:pt x="46822" y="33425"/>
                  </a:lnTo>
                  <a:lnTo>
                    <a:pt x="47410" y="33825"/>
                  </a:lnTo>
                  <a:lnTo>
                    <a:pt x="47978" y="34234"/>
                  </a:lnTo>
                  <a:lnTo>
                    <a:pt x="48522" y="34662"/>
                  </a:lnTo>
                  <a:lnTo>
                    <a:pt x="49043" y="35110"/>
                  </a:lnTo>
                  <a:lnTo>
                    <a:pt x="49540" y="35579"/>
                  </a:lnTo>
                  <a:lnTo>
                    <a:pt x="50014" y="36067"/>
                  </a:lnTo>
                  <a:lnTo>
                    <a:pt x="50464" y="36575"/>
                  </a:lnTo>
                  <a:lnTo>
                    <a:pt x="50890" y="37103"/>
                  </a:lnTo>
                  <a:lnTo>
                    <a:pt x="51293" y="37651"/>
                  </a:lnTo>
                  <a:lnTo>
                    <a:pt x="51673" y="38218"/>
                  </a:lnTo>
                  <a:lnTo>
                    <a:pt x="52029" y="38806"/>
                  </a:lnTo>
                  <a:lnTo>
                    <a:pt x="52364" y="39419"/>
                  </a:lnTo>
                  <a:lnTo>
                    <a:pt x="52664" y="40061"/>
                  </a:lnTo>
                  <a:lnTo>
                    <a:pt x="52929" y="40734"/>
                  </a:lnTo>
                  <a:lnTo>
                    <a:pt x="53159" y="41436"/>
                  </a:lnTo>
                  <a:lnTo>
                    <a:pt x="53353" y="42168"/>
                  </a:lnTo>
                  <a:lnTo>
                    <a:pt x="53512" y="42931"/>
                  </a:lnTo>
                  <a:lnTo>
                    <a:pt x="53636" y="43722"/>
                  </a:lnTo>
                  <a:lnTo>
                    <a:pt x="53724" y="44544"/>
                  </a:lnTo>
                  <a:lnTo>
                    <a:pt x="53777" y="45396"/>
                  </a:lnTo>
                  <a:lnTo>
                    <a:pt x="53795" y="46278"/>
                  </a:lnTo>
                  <a:lnTo>
                    <a:pt x="53724" y="48100"/>
                  </a:lnTo>
                  <a:lnTo>
                    <a:pt x="53514" y="49837"/>
                  </a:lnTo>
                  <a:lnTo>
                    <a:pt x="53163" y="51487"/>
                  </a:lnTo>
                  <a:lnTo>
                    <a:pt x="52672" y="53052"/>
                  </a:lnTo>
                  <a:lnTo>
                    <a:pt x="52040" y="54530"/>
                  </a:lnTo>
                  <a:lnTo>
                    <a:pt x="51268" y="55923"/>
                  </a:lnTo>
                  <a:lnTo>
                    <a:pt x="50355" y="57229"/>
                  </a:lnTo>
                  <a:lnTo>
                    <a:pt x="49303" y="58450"/>
                  </a:lnTo>
                  <a:lnTo>
                    <a:pt x="48109" y="59584"/>
                  </a:lnTo>
                  <a:lnTo>
                    <a:pt x="46776" y="60632"/>
                  </a:lnTo>
                  <a:lnTo>
                    <a:pt x="45297" y="61587"/>
                  </a:lnTo>
                  <a:lnTo>
                    <a:pt x="43670" y="62442"/>
                  </a:lnTo>
                  <a:lnTo>
                    <a:pt x="41892" y="63196"/>
                  </a:lnTo>
                  <a:lnTo>
                    <a:pt x="39965" y="63849"/>
                  </a:lnTo>
                  <a:lnTo>
                    <a:pt x="37889" y="64402"/>
                  </a:lnTo>
                  <a:lnTo>
                    <a:pt x="35664" y="64854"/>
                  </a:lnTo>
                  <a:lnTo>
                    <a:pt x="33289" y="65206"/>
                  </a:lnTo>
                  <a:lnTo>
                    <a:pt x="30764" y="65457"/>
                  </a:lnTo>
                  <a:lnTo>
                    <a:pt x="28090" y="656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644161" y="3702940"/>
              <a:ext cx="64526" cy="65658"/>
            </a:xfrm>
            <a:custGeom>
              <a:avLst/>
              <a:pathLst>
                <a:path w="64526" h="65658">
                  <a:moveTo>
                    <a:pt x="37448" y="0"/>
                  </a:moveTo>
                  <a:lnTo>
                    <a:pt x="38737" y="19"/>
                  </a:lnTo>
                  <a:lnTo>
                    <a:pt x="39996" y="77"/>
                  </a:lnTo>
                  <a:lnTo>
                    <a:pt x="41226" y="175"/>
                  </a:lnTo>
                  <a:lnTo>
                    <a:pt x="42425" y="311"/>
                  </a:lnTo>
                  <a:lnTo>
                    <a:pt x="43595" y="486"/>
                  </a:lnTo>
                  <a:lnTo>
                    <a:pt x="44735" y="700"/>
                  </a:lnTo>
                  <a:lnTo>
                    <a:pt x="45844" y="954"/>
                  </a:lnTo>
                  <a:lnTo>
                    <a:pt x="46924" y="1246"/>
                  </a:lnTo>
                  <a:lnTo>
                    <a:pt x="47974" y="1577"/>
                  </a:lnTo>
                  <a:lnTo>
                    <a:pt x="48995" y="1947"/>
                  </a:lnTo>
                  <a:lnTo>
                    <a:pt x="49984" y="2343"/>
                  </a:lnTo>
                  <a:lnTo>
                    <a:pt x="50942" y="2771"/>
                  </a:lnTo>
                  <a:lnTo>
                    <a:pt x="51868" y="3230"/>
                  </a:lnTo>
                  <a:lnTo>
                    <a:pt x="52762" y="3722"/>
                  </a:lnTo>
                  <a:lnTo>
                    <a:pt x="53625" y="4245"/>
                  </a:lnTo>
                  <a:lnTo>
                    <a:pt x="54456" y="4799"/>
                  </a:lnTo>
                  <a:lnTo>
                    <a:pt x="55255" y="5386"/>
                  </a:lnTo>
                  <a:lnTo>
                    <a:pt x="56022" y="6004"/>
                  </a:lnTo>
                  <a:lnTo>
                    <a:pt x="56758" y="6654"/>
                  </a:lnTo>
                  <a:lnTo>
                    <a:pt x="57462" y="7335"/>
                  </a:lnTo>
                  <a:lnTo>
                    <a:pt x="58143" y="8046"/>
                  </a:lnTo>
                  <a:lnTo>
                    <a:pt x="58788" y="8782"/>
                  </a:lnTo>
                  <a:lnTo>
                    <a:pt x="59400" y="9545"/>
                  </a:lnTo>
                  <a:lnTo>
                    <a:pt x="59976" y="10335"/>
                  </a:lnTo>
                  <a:lnTo>
                    <a:pt x="60519" y="11150"/>
                  </a:lnTo>
                  <a:lnTo>
                    <a:pt x="61027" y="11992"/>
                  </a:lnTo>
                  <a:lnTo>
                    <a:pt x="61501" y="12860"/>
                  </a:lnTo>
                  <a:lnTo>
                    <a:pt x="61940" y="13754"/>
                  </a:lnTo>
                  <a:lnTo>
                    <a:pt x="62345" y="14675"/>
                  </a:lnTo>
                  <a:lnTo>
                    <a:pt x="62715" y="15622"/>
                  </a:lnTo>
                  <a:lnTo>
                    <a:pt x="63059" y="16592"/>
                  </a:lnTo>
                  <a:lnTo>
                    <a:pt x="63367" y="17582"/>
                  </a:lnTo>
                  <a:lnTo>
                    <a:pt x="63639" y="18591"/>
                  </a:lnTo>
                  <a:lnTo>
                    <a:pt x="63874" y="19621"/>
                  </a:lnTo>
                  <a:lnTo>
                    <a:pt x="64074" y="20671"/>
                  </a:lnTo>
                  <a:lnTo>
                    <a:pt x="64237" y="21740"/>
                  </a:lnTo>
                  <a:lnTo>
                    <a:pt x="64363" y="22830"/>
                  </a:lnTo>
                  <a:lnTo>
                    <a:pt x="64454" y="23939"/>
                  </a:lnTo>
                  <a:lnTo>
                    <a:pt x="64508" y="25069"/>
                  </a:lnTo>
                  <a:lnTo>
                    <a:pt x="64526" y="26218"/>
                  </a:lnTo>
                  <a:lnTo>
                    <a:pt x="64516" y="26663"/>
                  </a:lnTo>
                  <a:lnTo>
                    <a:pt x="64501" y="27113"/>
                  </a:lnTo>
                  <a:lnTo>
                    <a:pt x="64483" y="27565"/>
                  </a:lnTo>
                  <a:lnTo>
                    <a:pt x="64461" y="28022"/>
                  </a:lnTo>
                  <a:lnTo>
                    <a:pt x="64436" y="28482"/>
                  </a:lnTo>
                  <a:lnTo>
                    <a:pt x="64407" y="28946"/>
                  </a:lnTo>
                  <a:lnTo>
                    <a:pt x="64374" y="29413"/>
                  </a:lnTo>
                  <a:lnTo>
                    <a:pt x="64338" y="29884"/>
                  </a:lnTo>
                  <a:lnTo>
                    <a:pt x="64298" y="30358"/>
                  </a:lnTo>
                  <a:lnTo>
                    <a:pt x="64255" y="30837"/>
                  </a:lnTo>
                  <a:lnTo>
                    <a:pt x="64216" y="31306"/>
                  </a:lnTo>
                  <a:lnTo>
                    <a:pt x="64171" y="31771"/>
                  </a:lnTo>
                  <a:lnTo>
                    <a:pt x="64122" y="32233"/>
                  </a:lnTo>
                  <a:lnTo>
                    <a:pt x="64066" y="32691"/>
                  </a:lnTo>
                  <a:lnTo>
                    <a:pt x="64006" y="33146"/>
                  </a:lnTo>
                  <a:lnTo>
                    <a:pt x="63940" y="33597"/>
                  </a:lnTo>
                  <a:lnTo>
                    <a:pt x="63868" y="34044"/>
                  </a:lnTo>
                  <a:lnTo>
                    <a:pt x="63791" y="34488"/>
                  </a:lnTo>
                  <a:lnTo>
                    <a:pt x="63709" y="34928"/>
                  </a:lnTo>
                  <a:lnTo>
                    <a:pt x="63621" y="35365"/>
                  </a:lnTo>
                  <a:lnTo>
                    <a:pt x="63331" y="36746"/>
                  </a:lnTo>
                  <a:lnTo>
                    <a:pt x="63003" y="38100"/>
                  </a:lnTo>
                  <a:lnTo>
                    <a:pt x="62639" y="39427"/>
                  </a:lnTo>
                  <a:lnTo>
                    <a:pt x="62237" y="40726"/>
                  </a:lnTo>
                  <a:lnTo>
                    <a:pt x="61798" y="41999"/>
                  </a:lnTo>
                  <a:lnTo>
                    <a:pt x="61322" y="43244"/>
                  </a:lnTo>
                  <a:lnTo>
                    <a:pt x="60809" y="44462"/>
                  </a:lnTo>
                  <a:lnTo>
                    <a:pt x="60259" y="45653"/>
                  </a:lnTo>
                  <a:lnTo>
                    <a:pt x="59672" y="46817"/>
                  </a:lnTo>
                  <a:lnTo>
                    <a:pt x="59047" y="47953"/>
                  </a:lnTo>
                  <a:lnTo>
                    <a:pt x="58389" y="49051"/>
                  </a:lnTo>
                  <a:lnTo>
                    <a:pt x="57700" y="50116"/>
                  </a:lnTo>
                  <a:lnTo>
                    <a:pt x="56980" y="51148"/>
                  </a:lnTo>
                  <a:lnTo>
                    <a:pt x="56229" y="52148"/>
                  </a:lnTo>
                  <a:lnTo>
                    <a:pt x="55447" y="53115"/>
                  </a:lnTo>
                  <a:lnTo>
                    <a:pt x="54635" y="54050"/>
                  </a:lnTo>
                  <a:lnTo>
                    <a:pt x="53792" y="54952"/>
                  </a:lnTo>
                  <a:lnTo>
                    <a:pt x="52918" y="55821"/>
                  </a:lnTo>
                  <a:lnTo>
                    <a:pt x="52013" y="56658"/>
                  </a:lnTo>
                  <a:lnTo>
                    <a:pt x="51078" y="57462"/>
                  </a:lnTo>
                  <a:lnTo>
                    <a:pt x="50122" y="58232"/>
                  </a:lnTo>
                  <a:lnTo>
                    <a:pt x="49138" y="58966"/>
                  </a:lnTo>
                  <a:lnTo>
                    <a:pt x="48126" y="59663"/>
                  </a:lnTo>
                  <a:lnTo>
                    <a:pt x="47086" y="60324"/>
                  </a:lnTo>
                  <a:lnTo>
                    <a:pt x="46017" y="60949"/>
                  </a:lnTo>
                  <a:lnTo>
                    <a:pt x="44921" y="61538"/>
                  </a:lnTo>
                  <a:lnTo>
                    <a:pt x="43797" y="62090"/>
                  </a:lnTo>
                  <a:lnTo>
                    <a:pt x="42644" y="62606"/>
                  </a:lnTo>
                  <a:lnTo>
                    <a:pt x="41464" y="63086"/>
                  </a:lnTo>
                  <a:lnTo>
                    <a:pt x="40255" y="63530"/>
                  </a:lnTo>
                  <a:lnTo>
                    <a:pt x="39031" y="63935"/>
                  </a:lnTo>
                  <a:lnTo>
                    <a:pt x="37786" y="64296"/>
                  </a:lnTo>
                  <a:lnTo>
                    <a:pt x="36521" y="64616"/>
                  </a:lnTo>
                  <a:lnTo>
                    <a:pt x="35234" y="64892"/>
                  </a:lnTo>
                  <a:lnTo>
                    <a:pt x="33927" y="65126"/>
                  </a:lnTo>
                  <a:lnTo>
                    <a:pt x="32599" y="65318"/>
                  </a:lnTo>
                  <a:lnTo>
                    <a:pt x="31250" y="65467"/>
                  </a:lnTo>
                  <a:lnTo>
                    <a:pt x="29880" y="65573"/>
                  </a:lnTo>
                  <a:lnTo>
                    <a:pt x="28490" y="65637"/>
                  </a:lnTo>
                  <a:lnTo>
                    <a:pt x="27078" y="65658"/>
                  </a:lnTo>
                  <a:lnTo>
                    <a:pt x="25737" y="65639"/>
                  </a:lnTo>
                  <a:lnTo>
                    <a:pt x="24430" y="65581"/>
                  </a:lnTo>
                  <a:lnTo>
                    <a:pt x="23158" y="65483"/>
                  </a:lnTo>
                  <a:lnTo>
                    <a:pt x="21920" y="65347"/>
                  </a:lnTo>
                  <a:lnTo>
                    <a:pt x="20716" y="65172"/>
                  </a:lnTo>
                  <a:lnTo>
                    <a:pt x="19547" y="64958"/>
                  </a:lnTo>
                  <a:lnTo>
                    <a:pt x="18412" y="64704"/>
                  </a:lnTo>
                  <a:lnTo>
                    <a:pt x="17312" y="64412"/>
                  </a:lnTo>
                  <a:lnTo>
                    <a:pt x="16246" y="64081"/>
                  </a:lnTo>
                  <a:lnTo>
                    <a:pt x="15214" y="63711"/>
                  </a:lnTo>
                  <a:lnTo>
                    <a:pt x="14217" y="63297"/>
                  </a:lnTo>
                  <a:lnTo>
                    <a:pt x="13253" y="62853"/>
                  </a:lnTo>
                  <a:lnTo>
                    <a:pt x="12322" y="62377"/>
                  </a:lnTo>
                  <a:lnTo>
                    <a:pt x="11425" y="61871"/>
                  </a:lnTo>
                  <a:lnTo>
                    <a:pt x="10562" y="61334"/>
                  </a:lnTo>
                  <a:lnTo>
                    <a:pt x="9732" y="60766"/>
                  </a:lnTo>
                  <a:lnTo>
                    <a:pt x="8935" y="60168"/>
                  </a:lnTo>
                  <a:lnTo>
                    <a:pt x="8172" y="59538"/>
                  </a:lnTo>
                  <a:lnTo>
                    <a:pt x="7443" y="58878"/>
                  </a:lnTo>
                  <a:lnTo>
                    <a:pt x="6747" y="58187"/>
                  </a:lnTo>
                  <a:lnTo>
                    <a:pt x="6093" y="57458"/>
                  </a:lnTo>
                  <a:lnTo>
                    <a:pt x="5471" y="56702"/>
                  </a:lnTo>
                  <a:lnTo>
                    <a:pt x="4883" y="55918"/>
                  </a:lnTo>
                  <a:lnTo>
                    <a:pt x="4327" y="55108"/>
                  </a:lnTo>
                  <a:lnTo>
                    <a:pt x="3803" y="54270"/>
                  </a:lnTo>
                  <a:lnTo>
                    <a:pt x="3312" y="53405"/>
                  </a:lnTo>
                  <a:lnTo>
                    <a:pt x="2854" y="52513"/>
                  </a:lnTo>
                  <a:lnTo>
                    <a:pt x="2428" y="51594"/>
                  </a:lnTo>
                  <a:lnTo>
                    <a:pt x="2035" y="50647"/>
                  </a:lnTo>
                  <a:lnTo>
                    <a:pt x="1675" y="49674"/>
                  </a:lnTo>
                  <a:lnTo>
                    <a:pt x="1357" y="48677"/>
                  </a:lnTo>
                  <a:lnTo>
                    <a:pt x="1072" y="47660"/>
                  </a:lnTo>
                  <a:lnTo>
                    <a:pt x="820" y="46623"/>
                  </a:lnTo>
                  <a:lnTo>
                    <a:pt x="603" y="45566"/>
                  </a:lnTo>
                  <a:lnTo>
                    <a:pt x="418" y="44489"/>
                  </a:lnTo>
                  <a:lnTo>
                    <a:pt x="268" y="43392"/>
                  </a:lnTo>
                  <a:lnTo>
                    <a:pt x="150" y="42276"/>
                  </a:lnTo>
                  <a:lnTo>
                    <a:pt x="67" y="41139"/>
                  </a:lnTo>
                  <a:lnTo>
                    <a:pt x="16" y="39983"/>
                  </a:lnTo>
                  <a:lnTo>
                    <a:pt x="0" y="38806"/>
                  </a:lnTo>
                  <a:lnTo>
                    <a:pt x="1" y="38389"/>
                  </a:lnTo>
                  <a:lnTo>
                    <a:pt x="7" y="37969"/>
                  </a:lnTo>
                  <a:lnTo>
                    <a:pt x="16" y="37548"/>
                  </a:lnTo>
                  <a:lnTo>
                    <a:pt x="28" y="37125"/>
                  </a:lnTo>
                  <a:lnTo>
                    <a:pt x="45" y="36701"/>
                  </a:lnTo>
                  <a:lnTo>
                    <a:pt x="65" y="36274"/>
                  </a:lnTo>
                  <a:lnTo>
                    <a:pt x="88" y="35846"/>
                  </a:lnTo>
                  <a:lnTo>
                    <a:pt x="115" y="35416"/>
                  </a:lnTo>
                  <a:lnTo>
                    <a:pt x="146" y="34984"/>
                  </a:lnTo>
                  <a:lnTo>
                    <a:pt x="181" y="34550"/>
                  </a:lnTo>
                  <a:lnTo>
                    <a:pt x="228" y="34115"/>
                  </a:lnTo>
                  <a:lnTo>
                    <a:pt x="280" y="33678"/>
                  </a:lnTo>
                  <a:lnTo>
                    <a:pt x="337" y="33242"/>
                  </a:lnTo>
                  <a:lnTo>
                    <a:pt x="398" y="32804"/>
                  </a:lnTo>
                  <a:lnTo>
                    <a:pt x="464" y="32365"/>
                  </a:lnTo>
                  <a:lnTo>
                    <a:pt x="534" y="31925"/>
                  </a:lnTo>
                  <a:lnTo>
                    <a:pt x="609" y="31485"/>
                  </a:lnTo>
                  <a:lnTo>
                    <a:pt x="688" y="31043"/>
                  </a:lnTo>
                  <a:lnTo>
                    <a:pt x="772" y="30601"/>
                  </a:lnTo>
                  <a:lnTo>
                    <a:pt x="860" y="30157"/>
                  </a:lnTo>
                  <a:lnTo>
                    <a:pt x="1150" y="28811"/>
                  </a:lnTo>
                  <a:lnTo>
                    <a:pt x="1476" y="27489"/>
                  </a:lnTo>
                  <a:lnTo>
                    <a:pt x="1838" y="26192"/>
                  </a:lnTo>
                  <a:lnTo>
                    <a:pt x="2236" y="24919"/>
                  </a:lnTo>
                  <a:lnTo>
                    <a:pt x="2671" y="23671"/>
                  </a:lnTo>
                  <a:lnTo>
                    <a:pt x="3142" y="22447"/>
                  </a:lnTo>
                  <a:lnTo>
                    <a:pt x="3649" y="21247"/>
                  </a:lnTo>
                  <a:lnTo>
                    <a:pt x="4193" y="20072"/>
                  </a:lnTo>
                  <a:lnTo>
                    <a:pt x="4772" y="18922"/>
                  </a:lnTo>
                  <a:lnTo>
                    <a:pt x="5388" y="17795"/>
                  </a:lnTo>
                  <a:lnTo>
                    <a:pt x="6037" y="16698"/>
                  </a:lnTo>
                  <a:lnTo>
                    <a:pt x="6718" y="15633"/>
                  </a:lnTo>
                  <a:lnTo>
                    <a:pt x="7428" y="14600"/>
                  </a:lnTo>
                  <a:lnTo>
                    <a:pt x="8170" y="13600"/>
                  </a:lnTo>
                  <a:lnTo>
                    <a:pt x="8943" y="12633"/>
                  </a:lnTo>
                  <a:lnTo>
                    <a:pt x="9746" y="11699"/>
                  </a:lnTo>
                  <a:lnTo>
                    <a:pt x="10580" y="10797"/>
                  </a:lnTo>
                  <a:lnTo>
                    <a:pt x="11445" y="9927"/>
                  </a:lnTo>
                  <a:lnTo>
                    <a:pt x="12341" y="9090"/>
                  </a:lnTo>
                  <a:lnTo>
                    <a:pt x="13267" y="8286"/>
                  </a:lnTo>
                  <a:lnTo>
                    <a:pt x="14232" y="7508"/>
                  </a:lnTo>
                  <a:lnTo>
                    <a:pt x="15223" y="6766"/>
                  </a:lnTo>
                  <a:lnTo>
                    <a:pt x="16242" y="6062"/>
                  </a:lnTo>
                  <a:lnTo>
                    <a:pt x="17288" y="5395"/>
                  </a:lnTo>
                  <a:lnTo>
                    <a:pt x="18361" y="4765"/>
                  </a:lnTo>
                  <a:lnTo>
                    <a:pt x="19462" y="4173"/>
                  </a:lnTo>
                  <a:lnTo>
                    <a:pt x="20589" y="3617"/>
                  </a:lnTo>
                  <a:lnTo>
                    <a:pt x="21744" y="3099"/>
                  </a:lnTo>
                  <a:lnTo>
                    <a:pt x="22926" y="2617"/>
                  </a:lnTo>
                  <a:lnTo>
                    <a:pt x="24135" y="2173"/>
                  </a:lnTo>
                  <a:lnTo>
                    <a:pt x="25368" y="1760"/>
                  </a:lnTo>
                  <a:lnTo>
                    <a:pt x="26624" y="1391"/>
                  </a:lnTo>
                  <a:lnTo>
                    <a:pt x="27900" y="1065"/>
                  </a:lnTo>
                  <a:lnTo>
                    <a:pt x="29199" y="782"/>
                  </a:lnTo>
                  <a:lnTo>
                    <a:pt x="30520" y="543"/>
                  </a:lnTo>
                  <a:lnTo>
                    <a:pt x="31862" y="347"/>
                  </a:lnTo>
                  <a:lnTo>
                    <a:pt x="33226" y="195"/>
                  </a:lnTo>
                  <a:lnTo>
                    <a:pt x="34611" y="86"/>
                  </a:lnTo>
                  <a:lnTo>
                    <a:pt x="36019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652809" y="3709914"/>
              <a:ext cx="47229" cy="51666"/>
            </a:xfrm>
            <a:custGeom>
              <a:avLst/>
              <a:pathLst>
                <a:path w="47229" h="51666">
                  <a:moveTo>
                    <a:pt x="28391" y="0"/>
                  </a:moveTo>
                  <a:lnTo>
                    <a:pt x="27218" y="16"/>
                  </a:lnTo>
                  <a:lnTo>
                    <a:pt x="26071" y="67"/>
                  </a:lnTo>
                  <a:lnTo>
                    <a:pt x="24950" y="150"/>
                  </a:lnTo>
                  <a:lnTo>
                    <a:pt x="23856" y="268"/>
                  </a:lnTo>
                  <a:lnTo>
                    <a:pt x="22788" y="418"/>
                  </a:lnTo>
                  <a:lnTo>
                    <a:pt x="21746" y="603"/>
                  </a:lnTo>
                  <a:lnTo>
                    <a:pt x="20730" y="820"/>
                  </a:lnTo>
                  <a:lnTo>
                    <a:pt x="19741" y="1072"/>
                  </a:lnTo>
                  <a:lnTo>
                    <a:pt x="18778" y="1357"/>
                  </a:lnTo>
                  <a:lnTo>
                    <a:pt x="17841" y="1675"/>
                  </a:lnTo>
                  <a:lnTo>
                    <a:pt x="16929" y="2025"/>
                  </a:lnTo>
                  <a:lnTo>
                    <a:pt x="16040" y="2405"/>
                  </a:lnTo>
                  <a:lnTo>
                    <a:pt x="15175" y="2815"/>
                  </a:lnTo>
                  <a:lnTo>
                    <a:pt x="14334" y="3254"/>
                  </a:lnTo>
                  <a:lnTo>
                    <a:pt x="13516" y="3724"/>
                  </a:lnTo>
                  <a:lnTo>
                    <a:pt x="12722" y="4223"/>
                  </a:lnTo>
                  <a:lnTo>
                    <a:pt x="11951" y="4753"/>
                  </a:lnTo>
                  <a:lnTo>
                    <a:pt x="11204" y="5312"/>
                  </a:lnTo>
                  <a:lnTo>
                    <a:pt x="10480" y="5901"/>
                  </a:lnTo>
                  <a:lnTo>
                    <a:pt x="9780" y="6520"/>
                  </a:lnTo>
                  <a:lnTo>
                    <a:pt x="9113" y="7168"/>
                  </a:lnTo>
                  <a:lnTo>
                    <a:pt x="8469" y="7844"/>
                  </a:lnTo>
                  <a:lnTo>
                    <a:pt x="7849" y="8548"/>
                  </a:lnTo>
                  <a:lnTo>
                    <a:pt x="7252" y="9281"/>
                  </a:lnTo>
                  <a:lnTo>
                    <a:pt x="6679" y="10041"/>
                  </a:lnTo>
                  <a:lnTo>
                    <a:pt x="6129" y="10829"/>
                  </a:lnTo>
                  <a:lnTo>
                    <a:pt x="5603" y="11646"/>
                  </a:lnTo>
                  <a:lnTo>
                    <a:pt x="5100" y="12490"/>
                  </a:lnTo>
                  <a:lnTo>
                    <a:pt x="4621" y="13363"/>
                  </a:lnTo>
                  <a:lnTo>
                    <a:pt x="4165" y="14263"/>
                  </a:lnTo>
                  <a:lnTo>
                    <a:pt x="3732" y="15190"/>
                  </a:lnTo>
                  <a:lnTo>
                    <a:pt x="3320" y="16142"/>
                  </a:lnTo>
                  <a:lnTo>
                    <a:pt x="2928" y="17117"/>
                  </a:lnTo>
                  <a:lnTo>
                    <a:pt x="2557" y="18118"/>
                  </a:lnTo>
                  <a:lnTo>
                    <a:pt x="2207" y="19142"/>
                  </a:lnTo>
                  <a:lnTo>
                    <a:pt x="1878" y="20192"/>
                  </a:lnTo>
                  <a:lnTo>
                    <a:pt x="1569" y="21265"/>
                  </a:lnTo>
                  <a:lnTo>
                    <a:pt x="1282" y="22363"/>
                  </a:lnTo>
                  <a:lnTo>
                    <a:pt x="1015" y="23486"/>
                  </a:lnTo>
                  <a:lnTo>
                    <a:pt x="769" y="24633"/>
                  </a:lnTo>
                  <a:lnTo>
                    <a:pt x="690" y="25023"/>
                  </a:lnTo>
                  <a:lnTo>
                    <a:pt x="615" y="25414"/>
                  </a:lnTo>
                  <a:lnTo>
                    <a:pt x="545" y="25805"/>
                  </a:lnTo>
                  <a:lnTo>
                    <a:pt x="479" y="26198"/>
                  </a:lnTo>
                  <a:lnTo>
                    <a:pt x="418" y="26591"/>
                  </a:lnTo>
                  <a:lnTo>
                    <a:pt x="362" y="26986"/>
                  </a:lnTo>
                  <a:lnTo>
                    <a:pt x="310" y="27381"/>
                  </a:lnTo>
                  <a:lnTo>
                    <a:pt x="262" y="27777"/>
                  </a:lnTo>
                  <a:lnTo>
                    <a:pt x="219" y="28174"/>
                  </a:lnTo>
                  <a:lnTo>
                    <a:pt x="181" y="28572"/>
                  </a:lnTo>
                  <a:lnTo>
                    <a:pt x="146" y="28960"/>
                  </a:lnTo>
                  <a:lnTo>
                    <a:pt x="115" y="29344"/>
                  </a:lnTo>
                  <a:lnTo>
                    <a:pt x="88" y="29724"/>
                  </a:lnTo>
                  <a:lnTo>
                    <a:pt x="65" y="30101"/>
                  </a:lnTo>
                  <a:lnTo>
                    <a:pt x="45" y="30474"/>
                  </a:lnTo>
                  <a:lnTo>
                    <a:pt x="28" y="30844"/>
                  </a:lnTo>
                  <a:lnTo>
                    <a:pt x="16" y="31210"/>
                  </a:lnTo>
                  <a:lnTo>
                    <a:pt x="7" y="31572"/>
                  </a:lnTo>
                  <a:lnTo>
                    <a:pt x="1" y="31931"/>
                  </a:lnTo>
                  <a:lnTo>
                    <a:pt x="0" y="32286"/>
                  </a:lnTo>
                  <a:lnTo>
                    <a:pt x="12" y="33243"/>
                  </a:lnTo>
                  <a:lnTo>
                    <a:pt x="50" y="34177"/>
                  </a:lnTo>
                  <a:lnTo>
                    <a:pt x="114" y="35087"/>
                  </a:lnTo>
                  <a:lnTo>
                    <a:pt x="202" y="35973"/>
                  </a:lnTo>
                  <a:lnTo>
                    <a:pt x="316" y="36836"/>
                  </a:lnTo>
                  <a:lnTo>
                    <a:pt x="456" y="37676"/>
                  </a:lnTo>
                  <a:lnTo>
                    <a:pt x="621" y="38492"/>
                  </a:lnTo>
                  <a:lnTo>
                    <a:pt x="811" y="39284"/>
                  </a:lnTo>
                  <a:lnTo>
                    <a:pt x="1026" y="40053"/>
                  </a:lnTo>
                  <a:lnTo>
                    <a:pt x="1267" y="40799"/>
                  </a:lnTo>
                  <a:lnTo>
                    <a:pt x="1532" y="41511"/>
                  </a:lnTo>
                  <a:lnTo>
                    <a:pt x="1820" y="42201"/>
                  </a:lnTo>
                  <a:lnTo>
                    <a:pt x="2130" y="42866"/>
                  </a:lnTo>
                  <a:lnTo>
                    <a:pt x="2463" y="43508"/>
                  </a:lnTo>
                  <a:lnTo>
                    <a:pt x="2818" y="44127"/>
                  </a:lnTo>
                  <a:lnTo>
                    <a:pt x="3196" y="44722"/>
                  </a:lnTo>
                  <a:lnTo>
                    <a:pt x="3597" y="45293"/>
                  </a:lnTo>
                  <a:lnTo>
                    <a:pt x="4021" y="45841"/>
                  </a:lnTo>
                  <a:lnTo>
                    <a:pt x="4467" y="46366"/>
                  </a:lnTo>
                  <a:lnTo>
                    <a:pt x="4935" y="46866"/>
                  </a:lnTo>
                  <a:lnTo>
                    <a:pt x="5435" y="47335"/>
                  </a:lnTo>
                  <a:lnTo>
                    <a:pt x="5955" y="47779"/>
                  </a:lnTo>
                  <a:lnTo>
                    <a:pt x="6496" y="48200"/>
                  </a:lnTo>
                  <a:lnTo>
                    <a:pt x="7058" y="48598"/>
                  </a:lnTo>
                  <a:lnTo>
                    <a:pt x="7641" y="48972"/>
                  </a:lnTo>
                  <a:lnTo>
                    <a:pt x="8244" y="49323"/>
                  </a:lnTo>
                  <a:lnTo>
                    <a:pt x="8869" y="49649"/>
                  </a:lnTo>
                  <a:lnTo>
                    <a:pt x="9514" y="49953"/>
                  </a:lnTo>
                  <a:lnTo>
                    <a:pt x="10180" y="50233"/>
                  </a:lnTo>
                  <a:lnTo>
                    <a:pt x="10867" y="50489"/>
                  </a:lnTo>
                  <a:lnTo>
                    <a:pt x="11583" y="50713"/>
                  </a:lnTo>
                  <a:lnTo>
                    <a:pt x="12316" y="50913"/>
                  </a:lnTo>
                  <a:lnTo>
                    <a:pt x="13068" y="51089"/>
                  </a:lnTo>
                  <a:lnTo>
                    <a:pt x="13838" y="51242"/>
                  </a:lnTo>
                  <a:lnTo>
                    <a:pt x="14626" y="51372"/>
                  </a:lnTo>
                  <a:lnTo>
                    <a:pt x="15432" y="51478"/>
                  </a:lnTo>
                  <a:lnTo>
                    <a:pt x="16256" y="51560"/>
                  </a:lnTo>
                  <a:lnTo>
                    <a:pt x="17098" y="51619"/>
                  </a:lnTo>
                  <a:lnTo>
                    <a:pt x="17958" y="51655"/>
                  </a:lnTo>
                  <a:lnTo>
                    <a:pt x="18837" y="51666"/>
                  </a:lnTo>
                  <a:lnTo>
                    <a:pt x="20019" y="51650"/>
                  </a:lnTo>
                  <a:lnTo>
                    <a:pt x="21173" y="51599"/>
                  </a:lnTo>
                  <a:lnTo>
                    <a:pt x="22301" y="51516"/>
                  </a:lnTo>
                  <a:lnTo>
                    <a:pt x="23401" y="51398"/>
                  </a:lnTo>
                  <a:lnTo>
                    <a:pt x="24474" y="51247"/>
                  </a:lnTo>
                  <a:lnTo>
                    <a:pt x="25520" y="51063"/>
                  </a:lnTo>
                  <a:lnTo>
                    <a:pt x="26539" y="50845"/>
                  </a:lnTo>
                  <a:lnTo>
                    <a:pt x="27531" y="50594"/>
                  </a:lnTo>
                  <a:lnTo>
                    <a:pt x="28496" y="50309"/>
                  </a:lnTo>
                  <a:lnTo>
                    <a:pt x="29433" y="49991"/>
                  </a:lnTo>
                  <a:lnTo>
                    <a:pt x="30353" y="49632"/>
                  </a:lnTo>
                  <a:lnTo>
                    <a:pt x="31248" y="49245"/>
                  </a:lnTo>
                  <a:lnTo>
                    <a:pt x="32117" y="48828"/>
                  </a:lnTo>
                  <a:lnTo>
                    <a:pt x="32961" y="48382"/>
                  </a:lnTo>
                  <a:lnTo>
                    <a:pt x="33780" y="47908"/>
                  </a:lnTo>
                  <a:lnTo>
                    <a:pt x="34573" y="47404"/>
                  </a:lnTo>
                  <a:lnTo>
                    <a:pt x="35341" y="46872"/>
                  </a:lnTo>
                  <a:lnTo>
                    <a:pt x="36084" y="46310"/>
                  </a:lnTo>
                  <a:lnTo>
                    <a:pt x="36801" y="45720"/>
                  </a:lnTo>
                  <a:lnTo>
                    <a:pt x="37493" y="45100"/>
                  </a:lnTo>
                  <a:lnTo>
                    <a:pt x="38161" y="44444"/>
                  </a:lnTo>
                  <a:lnTo>
                    <a:pt x="38804" y="43762"/>
                  </a:lnTo>
                  <a:lnTo>
                    <a:pt x="39425" y="43053"/>
                  </a:lnTo>
                  <a:lnTo>
                    <a:pt x="40022" y="42318"/>
                  </a:lnTo>
                  <a:lnTo>
                    <a:pt x="40595" y="41557"/>
                  </a:lnTo>
                  <a:lnTo>
                    <a:pt x="41145" y="40770"/>
                  </a:lnTo>
                  <a:lnTo>
                    <a:pt x="41671" y="39956"/>
                  </a:lnTo>
                  <a:lnTo>
                    <a:pt x="42173" y="39116"/>
                  </a:lnTo>
                  <a:lnTo>
                    <a:pt x="42652" y="38250"/>
                  </a:lnTo>
                  <a:lnTo>
                    <a:pt x="43108" y="37357"/>
                  </a:lnTo>
                  <a:lnTo>
                    <a:pt x="43550" y="36432"/>
                  </a:lnTo>
                  <a:lnTo>
                    <a:pt x="43968" y="35484"/>
                  </a:lnTo>
                  <a:lnTo>
                    <a:pt x="44365" y="34515"/>
                  </a:lnTo>
                  <a:lnTo>
                    <a:pt x="44738" y="33525"/>
                  </a:lnTo>
                  <a:lnTo>
                    <a:pt x="45089" y="32512"/>
                  </a:lnTo>
                  <a:lnTo>
                    <a:pt x="45417" y="31478"/>
                  </a:lnTo>
                  <a:lnTo>
                    <a:pt x="45723" y="30422"/>
                  </a:lnTo>
                  <a:lnTo>
                    <a:pt x="46006" y="29344"/>
                  </a:lnTo>
                  <a:lnTo>
                    <a:pt x="46266" y="28245"/>
                  </a:lnTo>
                  <a:lnTo>
                    <a:pt x="46504" y="27123"/>
                  </a:lnTo>
                  <a:lnTo>
                    <a:pt x="46583" y="26742"/>
                  </a:lnTo>
                  <a:lnTo>
                    <a:pt x="46656" y="26357"/>
                  </a:lnTo>
                  <a:lnTo>
                    <a:pt x="46724" y="25970"/>
                  </a:lnTo>
                  <a:lnTo>
                    <a:pt x="46787" y="25580"/>
                  </a:lnTo>
                  <a:lnTo>
                    <a:pt x="46844" y="25188"/>
                  </a:lnTo>
                  <a:lnTo>
                    <a:pt x="46895" y="24792"/>
                  </a:lnTo>
                  <a:lnTo>
                    <a:pt x="46942" y="24394"/>
                  </a:lnTo>
                  <a:lnTo>
                    <a:pt x="46982" y="23994"/>
                  </a:lnTo>
                  <a:lnTo>
                    <a:pt x="47018" y="23590"/>
                  </a:lnTo>
                  <a:lnTo>
                    <a:pt x="47048" y="23184"/>
                  </a:lnTo>
                  <a:lnTo>
                    <a:pt x="47082" y="22780"/>
                  </a:lnTo>
                  <a:lnTo>
                    <a:pt x="47113" y="22382"/>
                  </a:lnTo>
                  <a:lnTo>
                    <a:pt x="47140" y="21990"/>
                  </a:lnTo>
                  <a:lnTo>
                    <a:pt x="47163" y="21604"/>
                  </a:lnTo>
                  <a:lnTo>
                    <a:pt x="47183" y="21225"/>
                  </a:lnTo>
                  <a:lnTo>
                    <a:pt x="47200" y="20853"/>
                  </a:lnTo>
                  <a:lnTo>
                    <a:pt x="47212" y="20486"/>
                  </a:lnTo>
                  <a:lnTo>
                    <a:pt x="47221" y="20126"/>
                  </a:lnTo>
                  <a:lnTo>
                    <a:pt x="47227" y="19773"/>
                  </a:lnTo>
                  <a:lnTo>
                    <a:pt x="47229" y="19426"/>
                  </a:lnTo>
                  <a:lnTo>
                    <a:pt x="47216" y="18469"/>
                  </a:lnTo>
                  <a:lnTo>
                    <a:pt x="47176" y="17536"/>
                  </a:lnTo>
                  <a:lnTo>
                    <a:pt x="47111" y="16628"/>
                  </a:lnTo>
                  <a:lnTo>
                    <a:pt x="47019" y="15745"/>
                  </a:lnTo>
                  <a:lnTo>
                    <a:pt x="46900" y="14886"/>
                  </a:lnTo>
                  <a:lnTo>
                    <a:pt x="46756" y="14051"/>
                  </a:lnTo>
                  <a:lnTo>
                    <a:pt x="46585" y="13241"/>
                  </a:lnTo>
                  <a:lnTo>
                    <a:pt x="46388" y="12456"/>
                  </a:lnTo>
                  <a:lnTo>
                    <a:pt x="46165" y="11694"/>
                  </a:lnTo>
                  <a:lnTo>
                    <a:pt x="45916" y="10958"/>
                  </a:lnTo>
                  <a:lnTo>
                    <a:pt x="45642" y="10237"/>
                  </a:lnTo>
                  <a:lnTo>
                    <a:pt x="45345" y="9541"/>
                  </a:lnTo>
                  <a:lnTo>
                    <a:pt x="45026" y="8871"/>
                  </a:lnTo>
                  <a:lnTo>
                    <a:pt x="44684" y="8226"/>
                  </a:lnTo>
                  <a:lnTo>
                    <a:pt x="44319" y="7607"/>
                  </a:lnTo>
                  <a:lnTo>
                    <a:pt x="43932" y="7013"/>
                  </a:lnTo>
                  <a:lnTo>
                    <a:pt x="43522" y="6444"/>
                  </a:lnTo>
                  <a:lnTo>
                    <a:pt x="43090" y="5901"/>
                  </a:lnTo>
                  <a:lnTo>
                    <a:pt x="42635" y="5383"/>
                  </a:lnTo>
                  <a:lnTo>
                    <a:pt x="42157" y="4890"/>
                  </a:lnTo>
                  <a:lnTo>
                    <a:pt x="41658" y="4413"/>
                  </a:lnTo>
                  <a:lnTo>
                    <a:pt x="41137" y="3961"/>
                  </a:lnTo>
                  <a:lnTo>
                    <a:pt x="40596" y="3533"/>
                  </a:lnTo>
                  <a:lnTo>
                    <a:pt x="40034" y="3129"/>
                  </a:lnTo>
                  <a:lnTo>
                    <a:pt x="39451" y="2750"/>
                  </a:lnTo>
                  <a:lnTo>
                    <a:pt x="38848" y="2396"/>
                  </a:lnTo>
                  <a:lnTo>
                    <a:pt x="38223" y="2066"/>
                  </a:lnTo>
                  <a:lnTo>
                    <a:pt x="37578" y="1760"/>
                  </a:lnTo>
                  <a:lnTo>
                    <a:pt x="36912" y="1479"/>
                  </a:lnTo>
                  <a:lnTo>
                    <a:pt x="36225" y="1222"/>
                  </a:lnTo>
                  <a:lnTo>
                    <a:pt x="35519" y="990"/>
                  </a:lnTo>
                  <a:lnTo>
                    <a:pt x="34796" y="782"/>
                  </a:lnTo>
                  <a:lnTo>
                    <a:pt x="34056" y="599"/>
                  </a:lnTo>
                  <a:lnTo>
                    <a:pt x="33298" y="440"/>
                  </a:lnTo>
                  <a:lnTo>
                    <a:pt x="32523" y="305"/>
                  </a:lnTo>
                  <a:lnTo>
                    <a:pt x="31731" y="195"/>
                  </a:lnTo>
                  <a:lnTo>
                    <a:pt x="30922" y="110"/>
                  </a:lnTo>
                  <a:lnTo>
                    <a:pt x="30096" y="48"/>
                  </a:lnTo>
                  <a:lnTo>
                    <a:pt x="29252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714121" y="3703891"/>
              <a:ext cx="55832" cy="63802"/>
            </a:xfrm>
            <a:custGeom>
              <a:avLst/>
              <a:pathLst>
                <a:path w="55832" h="63802">
                  <a:moveTo>
                    <a:pt x="12362" y="0"/>
                  </a:moveTo>
                  <a:lnTo>
                    <a:pt x="35455" y="0"/>
                  </a:lnTo>
                  <a:lnTo>
                    <a:pt x="36388" y="9"/>
                  </a:lnTo>
                  <a:lnTo>
                    <a:pt x="37301" y="39"/>
                  </a:lnTo>
                  <a:lnTo>
                    <a:pt x="38195" y="89"/>
                  </a:lnTo>
                  <a:lnTo>
                    <a:pt x="39071" y="159"/>
                  </a:lnTo>
                  <a:lnTo>
                    <a:pt x="39927" y="249"/>
                  </a:lnTo>
                  <a:lnTo>
                    <a:pt x="40764" y="358"/>
                  </a:lnTo>
                  <a:lnTo>
                    <a:pt x="41582" y="488"/>
                  </a:lnTo>
                  <a:lnTo>
                    <a:pt x="42382" y="637"/>
                  </a:lnTo>
                  <a:lnTo>
                    <a:pt x="43162" y="806"/>
                  </a:lnTo>
                  <a:lnTo>
                    <a:pt x="43923" y="996"/>
                  </a:lnTo>
                  <a:lnTo>
                    <a:pt x="44663" y="1204"/>
                  </a:lnTo>
                  <a:lnTo>
                    <a:pt x="45381" y="1430"/>
                  </a:lnTo>
                  <a:lnTo>
                    <a:pt x="46076" y="1675"/>
                  </a:lnTo>
                  <a:lnTo>
                    <a:pt x="46749" y="1938"/>
                  </a:lnTo>
                  <a:lnTo>
                    <a:pt x="47398" y="2218"/>
                  </a:lnTo>
                  <a:lnTo>
                    <a:pt x="48026" y="2517"/>
                  </a:lnTo>
                  <a:lnTo>
                    <a:pt x="48630" y="2834"/>
                  </a:lnTo>
                  <a:lnTo>
                    <a:pt x="49212" y="3169"/>
                  </a:lnTo>
                  <a:lnTo>
                    <a:pt x="49771" y="3522"/>
                  </a:lnTo>
                  <a:lnTo>
                    <a:pt x="50308" y="3894"/>
                  </a:lnTo>
                  <a:lnTo>
                    <a:pt x="50830" y="4274"/>
                  </a:lnTo>
                  <a:lnTo>
                    <a:pt x="51326" y="4671"/>
                  </a:lnTo>
                  <a:lnTo>
                    <a:pt x="51797" y="5085"/>
                  </a:lnTo>
                  <a:lnTo>
                    <a:pt x="52242" y="5517"/>
                  </a:lnTo>
                  <a:lnTo>
                    <a:pt x="52663" y="5965"/>
                  </a:lnTo>
                  <a:lnTo>
                    <a:pt x="53057" y="6431"/>
                  </a:lnTo>
                  <a:lnTo>
                    <a:pt x="53427" y="6915"/>
                  </a:lnTo>
                  <a:lnTo>
                    <a:pt x="53771" y="7415"/>
                  </a:lnTo>
                  <a:lnTo>
                    <a:pt x="54090" y="7932"/>
                  </a:lnTo>
                  <a:lnTo>
                    <a:pt x="54383" y="8467"/>
                  </a:lnTo>
                  <a:lnTo>
                    <a:pt x="54659" y="9017"/>
                  </a:lnTo>
                  <a:lnTo>
                    <a:pt x="54905" y="9581"/>
                  </a:lnTo>
                  <a:lnTo>
                    <a:pt x="55122" y="10159"/>
                  </a:lnTo>
                  <a:lnTo>
                    <a:pt x="55311" y="10749"/>
                  </a:lnTo>
                  <a:lnTo>
                    <a:pt x="55470" y="11354"/>
                  </a:lnTo>
                  <a:lnTo>
                    <a:pt x="55600" y="11972"/>
                  </a:lnTo>
                  <a:lnTo>
                    <a:pt x="55702" y="12604"/>
                  </a:lnTo>
                  <a:lnTo>
                    <a:pt x="55774" y="13249"/>
                  </a:lnTo>
                  <a:lnTo>
                    <a:pt x="55818" y="13908"/>
                  </a:lnTo>
                  <a:lnTo>
                    <a:pt x="55832" y="14580"/>
                  </a:lnTo>
                  <a:lnTo>
                    <a:pt x="55793" y="15875"/>
                  </a:lnTo>
                  <a:lnTo>
                    <a:pt x="55677" y="17114"/>
                  </a:lnTo>
                  <a:lnTo>
                    <a:pt x="55482" y="18298"/>
                  </a:lnTo>
                  <a:lnTo>
                    <a:pt x="55209" y="19427"/>
                  </a:lnTo>
                  <a:lnTo>
                    <a:pt x="54859" y="20501"/>
                  </a:lnTo>
                  <a:lnTo>
                    <a:pt x="54430" y="21519"/>
                  </a:lnTo>
                  <a:lnTo>
                    <a:pt x="53924" y="22482"/>
                  </a:lnTo>
                  <a:lnTo>
                    <a:pt x="53340" y="23390"/>
                  </a:lnTo>
                  <a:lnTo>
                    <a:pt x="52678" y="24243"/>
                  </a:lnTo>
                  <a:lnTo>
                    <a:pt x="51938" y="25040"/>
                  </a:lnTo>
                  <a:lnTo>
                    <a:pt x="51122" y="25776"/>
                  </a:lnTo>
                  <a:lnTo>
                    <a:pt x="50234" y="26462"/>
                  </a:lnTo>
                  <a:lnTo>
                    <a:pt x="49271" y="27099"/>
                  </a:lnTo>
                  <a:lnTo>
                    <a:pt x="48236" y="27685"/>
                  </a:lnTo>
                  <a:lnTo>
                    <a:pt x="47127" y="28222"/>
                  </a:lnTo>
                  <a:lnTo>
                    <a:pt x="45944" y="28708"/>
                  </a:lnTo>
                  <a:lnTo>
                    <a:pt x="44689" y="29145"/>
                  </a:lnTo>
                  <a:lnTo>
                    <a:pt x="43360" y="29532"/>
                  </a:lnTo>
                  <a:lnTo>
                    <a:pt x="41957" y="29870"/>
                  </a:lnTo>
                  <a:lnTo>
                    <a:pt x="40482" y="30157"/>
                  </a:lnTo>
                  <a:lnTo>
                    <a:pt x="41117" y="30273"/>
                  </a:lnTo>
                  <a:lnTo>
                    <a:pt x="41737" y="30404"/>
                  </a:lnTo>
                  <a:lnTo>
                    <a:pt x="42341" y="30549"/>
                  </a:lnTo>
                  <a:lnTo>
                    <a:pt x="42931" y="30708"/>
                  </a:lnTo>
                  <a:lnTo>
                    <a:pt x="43504" y="30882"/>
                  </a:lnTo>
                  <a:lnTo>
                    <a:pt x="44063" y="31070"/>
                  </a:lnTo>
                  <a:lnTo>
                    <a:pt x="44606" y="31273"/>
                  </a:lnTo>
                  <a:lnTo>
                    <a:pt x="45133" y="31490"/>
                  </a:lnTo>
                  <a:lnTo>
                    <a:pt x="45645" y="31722"/>
                  </a:lnTo>
                  <a:lnTo>
                    <a:pt x="46142" y="31969"/>
                  </a:lnTo>
                  <a:lnTo>
                    <a:pt x="46631" y="32219"/>
                  </a:lnTo>
                  <a:lnTo>
                    <a:pt x="47104" y="32481"/>
                  </a:lnTo>
                  <a:lnTo>
                    <a:pt x="47559" y="32755"/>
                  </a:lnTo>
                  <a:lnTo>
                    <a:pt x="47997" y="33041"/>
                  </a:lnTo>
                  <a:lnTo>
                    <a:pt x="48417" y="33338"/>
                  </a:lnTo>
                  <a:lnTo>
                    <a:pt x="48821" y="33648"/>
                  </a:lnTo>
                  <a:lnTo>
                    <a:pt x="49207" y="33969"/>
                  </a:lnTo>
                  <a:lnTo>
                    <a:pt x="49576" y="34302"/>
                  </a:lnTo>
                  <a:lnTo>
                    <a:pt x="49928" y="34646"/>
                  </a:lnTo>
                  <a:lnTo>
                    <a:pt x="50263" y="35003"/>
                  </a:lnTo>
                  <a:lnTo>
                    <a:pt x="50589" y="35369"/>
                  </a:lnTo>
                  <a:lnTo>
                    <a:pt x="50898" y="35745"/>
                  </a:lnTo>
                  <a:lnTo>
                    <a:pt x="51190" y="36130"/>
                  </a:lnTo>
                  <a:lnTo>
                    <a:pt x="51465" y="36524"/>
                  </a:lnTo>
                  <a:lnTo>
                    <a:pt x="51723" y="36927"/>
                  </a:lnTo>
                  <a:lnTo>
                    <a:pt x="51963" y="37339"/>
                  </a:lnTo>
                  <a:lnTo>
                    <a:pt x="52187" y="37760"/>
                  </a:lnTo>
                  <a:lnTo>
                    <a:pt x="52393" y="38190"/>
                  </a:lnTo>
                  <a:lnTo>
                    <a:pt x="52581" y="38630"/>
                  </a:lnTo>
                  <a:lnTo>
                    <a:pt x="52753" y="39078"/>
                  </a:lnTo>
                  <a:lnTo>
                    <a:pt x="52917" y="39534"/>
                  </a:lnTo>
                  <a:lnTo>
                    <a:pt x="53063" y="39996"/>
                  </a:lnTo>
                  <a:lnTo>
                    <a:pt x="53192" y="40465"/>
                  </a:lnTo>
                  <a:lnTo>
                    <a:pt x="53304" y="40940"/>
                  </a:lnTo>
                  <a:lnTo>
                    <a:pt x="53398" y="41421"/>
                  </a:lnTo>
                  <a:lnTo>
                    <a:pt x="53476" y="41909"/>
                  </a:lnTo>
                  <a:lnTo>
                    <a:pt x="53536" y="42403"/>
                  </a:lnTo>
                  <a:lnTo>
                    <a:pt x="53579" y="42903"/>
                  </a:lnTo>
                  <a:lnTo>
                    <a:pt x="53605" y="43410"/>
                  </a:lnTo>
                  <a:lnTo>
                    <a:pt x="53613" y="43923"/>
                  </a:lnTo>
                  <a:lnTo>
                    <a:pt x="53603" y="44667"/>
                  </a:lnTo>
                  <a:lnTo>
                    <a:pt x="53572" y="45394"/>
                  </a:lnTo>
                  <a:lnTo>
                    <a:pt x="53520" y="46105"/>
                  </a:lnTo>
                  <a:lnTo>
                    <a:pt x="53447" y="46799"/>
                  </a:lnTo>
                  <a:lnTo>
                    <a:pt x="53353" y="47478"/>
                  </a:lnTo>
                  <a:lnTo>
                    <a:pt x="53239" y="48140"/>
                  </a:lnTo>
                  <a:lnTo>
                    <a:pt x="53103" y="48785"/>
                  </a:lnTo>
                  <a:lnTo>
                    <a:pt x="52947" y="49415"/>
                  </a:lnTo>
                  <a:lnTo>
                    <a:pt x="52770" y="50028"/>
                  </a:lnTo>
                  <a:lnTo>
                    <a:pt x="52572" y="50625"/>
                  </a:lnTo>
                  <a:lnTo>
                    <a:pt x="52356" y="51206"/>
                  </a:lnTo>
                  <a:lnTo>
                    <a:pt x="52123" y="51773"/>
                  </a:lnTo>
                  <a:lnTo>
                    <a:pt x="51874" y="52326"/>
                  </a:lnTo>
                  <a:lnTo>
                    <a:pt x="51608" y="52864"/>
                  </a:lnTo>
                  <a:lnTo>
                    <a:pt x="51327" y="53387"/>
                  </a:lnTo>
                  <a:lnTo>
                    <a:pt x="51029" y="53896"/>
                  </a:lnTo>
                  <a:lnTo>
                    <a:pt x="50715" y="54391"/>
                  </a:lnTo>
                  <a:lnTo>
                    <a:pt x="50384" y="54870"/>
                  </a:lnTo>
                  <a:lnTo>
                    <a:pt x="50037" y="55336"/>
                  </a:lnTo>
                  <a:lnTo>
                    <a:pt x="49674" y="55787"/>
                  </a:lnTo>
                  <a:lnTo>
                    <a:pt x="49296" y="56224"/>
                  </a:lnTo>
                  <a:lnTo>
                    <a:pt x="48904" y="56647"/>
                  </a:lnTo>
                  <a:lnTo>
                    <a:pt x="48499" y="57057"/>
                  </a:lnTo>
                  <a:lnTo>
                    <a:pt x="48080" y="57453"/>
                  </a:lnTo>
                  <a:lnTo>
                    <a:pt x="47648" y="57836"/>
                  </a:lnTo>
                  <a:lnTo>
                    <a:pt x="47202" y="58205"/>
                  </a:lnTo>
                  <a:lnTo>
                    <a:pt x="46742" y="58561"/>
                  </a:lnTo>
                  <a:lnTo>
                    <a:pt x="46269" y="58902"/>
                  </a:lnTo>
                  <a:lnTo>
                    <a:pt x="45782" y="59231"/>
                  </a:lnTo>
                  <a:lnTo>
                    <a:pt x="45282" y="59545"/>
                  </a:lnTo>
                  <a:lnTo>
                    <a:pt x="44778" y="59839"/>
                  </a:lnTo>
                  <a:lnTo>
                    <a:pt x="44265" y="60121"/>
                  </a:lnTo>
                  <a:lnTo>
                    <a:pt x="43742" y="60393"/>
                  </a:lnTo>
                  <a:lnTo>
                    <a:pt x="43209" y="60654"/>
                  </a:lnTo>
                  <a:lnTo>
                    <a:pt x="42667" y="60904"/>
                  </a:lnTo>
                  <a:lnTo>
                    <a:pt x="42114" y="61143"/>
                  </a:lnTo>
                  <a:lnTo>
                    <a:pt x="41551" y="61371"/>
                  </a:lnTo>
                  <a:lnTo>
                    <a:pt x="40978" y="61589"/>
                  </a:lnTo>
                  <a:lnTo>
                    <a:pt x="40395" y="61795"/>
                  </a:lnTo>
                  <a:lnTo>
                    <a:pt x="39802" y="61991"/>
                  </a:lnTo>
                  <a:lnTo>
                    <a:pt x="39210" y="62176"/>
                  </a:lnTo>
                  <a:lnTo>
                    <a:pt x="38611" y="62351"/>
                  </a:lnTo>
                  <a:lnTo>
                    <a:pt x="38004" y="62516"/>
                  </a:lnTo>
                  <a:lnTo>
                    <a:pt x="37390" y="62672"/>
                  </a:lnTo>
                  <a:lnTo>
                    <a:pt x="36769" y="62817"/>
                  </a:lnTo>
                  <a:lnTo>
                    <a:pt x="36140" y="62952"/>
                  </a:lnTo>
                  <a:lnTo>
                    <a:pt x="35504" y="63078"/>
                  </a:lnTo>
                  <a:lnTo>
                    <a:pt x="34861" y="63193"/>
                  </a:lnTo>
                  <a:lnTo>
                    <a:pt x="34211" y="63299"/>
                  </a:lnTo>
                  <a:lnTo>
                    <a:pt x="33554" y="63394"/>
                  </a:lnTo>
                  <a:lnTo>
                    <a:pt x="32901" y="63472"/>
                  </a:lnTo>
                  <a:lnTo>
                    <a:pt x="32246" y="63541"/>
                  </a:lnTo>
                  <a:lnTo>
                    <a:pt x="31589" y="63602"/>
                  </a:lnTo>
                  <a:lnTo>
                    <a:pt x="30931" y="63655"/>
                  </a:lnTo>
                  <a:lnTo>
                    <a:pt x="30271" y="63700"/>
                  </a:lnTo>
                  <a:lnTo>
                    <a:pt x="29609" y="63737"/>
                  </a:lnTo>
                  <a:lnTo>
                    <a:pt x="28945" y="63765"/>
                  </a:lnTo>
                  <a:lnTo>
                    <a:pt x="28279" y="63786"/>
                  </a:lnTo>
                  <a:lnTo>
                    <a:pt x="27612" y="63798"/>
                  </a:lnTo>
                  <a:lnTo>
                    <a:pt x="26942" y="63802"/>
                  </a:lnTo>
                  <a:lnTo>
                    <a:pt x="0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729880" y="3710820"/>
              <a:ext cx="31063" cy="20195"/>
            </a:xfrm>
            <a:custGeom>
              <a:avLst/>
              <a:pathLst>
                <a:path w="31063" h="20195">
                  <a:moveTo>
                    <a:pt x="0" y="20195"/>
                  </a:moveTo>
                  <a:lnTo>
                    <a:pt x="14988" y="20195"/>
                  </a:lnTo>
                  <a:lnTo>
                    <a:pt x="16585" y="20166"/>
                  </a:lnTo>
                  <a:lnTo>
                    <a:pt x="18096" y="20078"/>
                  </a:lnTo>
                  <a:lnTo>
                    <a:pt x="19522" y="19930"/>
                  </a:lnTo>
                  <a:lnTo>
                    <a:pt x="20864" y="19724"/>
                  </a:lnTo>
                  <a:lnTo>
                    <a:pt x="22120" y="19459"/>
                  </a:lnTo>
                  <a:lnTo>
                    <a:pt x="23291" y="19136"/>
                  </a:lnTo>
                  <a:lnTo>
                    <a:pt x="24377" y="18753"/>
                  </a:lnTo>
                  <a:lnTo>
                    <a:pt x="25377" y="18312"/>
                  </a:lnTo>
                  <a:lnTo>
                    <a:pt x="26293" y="17811"/>
                  </a:lnTo>
                  <a:lnTo>
                    <a:pt x="27123" y="17252"/>
                  </a:lnTo>
                  <a:lnTo>
                    <a:pt x="27872" y="16635"/>
                  </a:lnTo>
                  <a:lnTo>
                    <a:pt x="28542" y="15961"/>
                  </a:lnTo>
                  <a:lnTo>
                    <a:pt x="29133" y="15229"/>
                  </a:lnTo>
                  <a:lnTo>
                    <a:pt x="29645" y="14441"/>
                  </a:lnTo>
                  <a:lnTo>
                    <a:pt x="30078" y="13595"/>
                  </a:lnTo>
                  <a:lnTo>
                    <a:pt x="30433" y="12693"/>
                  </a:lnTo>
                  <a:lnTo>
                    <a:pt x="30708" y="11733"/>
                  </a:lnTo>
                  <a:lnTo>
                    <a:pt x="30905" y="10717"/>
                  </a:lnTo>
                  <a:lnTo>
                    <a:pt x="31024" y="9643"/>
                  </a:lnTo>
                  <a:lnTo>
                    <a:pt x="31063" y="8513"/>
                  </a:lnTo>
                  <a:lnTo>
                    <a:pt x="31032" y="7674"/>
                  </a:lnTo>
                  <a:lnTo>
                    <a:pt x="30938" y="6881"/>
                  </a:lnTo>
                  <a:lnTo>
                    <a:pt x="30782" y="6131"/>
                  </a:lnTo>
                  <a:lnTo>
                    <a:pt x="30563" y="5426"/>
                  </a:lnTo>
                  <a:lnTo>
                    <a:pt x="30282" y="4765"/>
                  </a:lnTo>
                  <a:lnTo>
                    <a:pt x="29938" y="4149"/>
                  </a:lnTo>
                  <a:lnTo>
                    <a:pt x="29532" y="3577"/>
                  </a:lnTo>
                  <a:lnTo>
                    <a:pt x="29063" y="3050"/>
                  </a:lnTo>
                  <a:lnTo>
                    <a:pt x="28532" y="2567"/>
                  </a:lnTo>
                  <a:lnTo>
                    <a:pt x="27939" y="2128"/>
                  </a:lnTo>
                  <a:lnTo>
                    <a:pt x="27294" y="1723"/>
                  </a:lnTo>
                  <a:lnTo>
                    <a:pt x="26593" y="1362"/>
                  </a:lnTo>
                  <a:lnTo>
                    <a:pt x="25834" y="1042"/>
                  </a:lnTo>
                  <a:lnTo>
                    <a:pt x="25019" y="766"/>
                  </a:lnTo>
                  <a:lnTo>
                    <a:pt x="24146" y="532"/>
                  </a:lnTo>
                  <a:lnTo>
                    <a:pt x="23217" y="340"/>
                  </a:lnTo>
                  <a:lnTo>
                    <a:pt x="22230" y="191"/>
                  </a:lnTo>
                  <a:lnTo>
                    <a:pt x="21186" y="85"/>
                  </a:lnTo>
                  <a:lnTo>
                    <a:pt x="20085" y="21"/>
                  </a:lnTo>
                  <a:lnTo>
                    <a:pt x="18927" y="0"/>
                  </a:lnTo>
                  <a:lnTo>
                    <a:pt x="39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724083" y="3737762"/>
              <a:ext cx="35003" cy="23003"/>
            </a:xfrm>
            <a:custGeom>
              <a:avLst/>
              <a:pathLst>
                <a:path w="35003" h="23003">
                  <a:moveTo>
                    <a:pt x="0" y="23003"/>
                  </a:moveTo>
                  <a:lnTo>
                    <a:pt x="16663" y="23003"/>
                  </a:lnTo>
                  <a:lnTo>
                    <a:pt x="17367" y="22997"/>
                  </a:lnTo>
                  <a:lnTo>
                    <a:pt x="18067" y="22981"/>
                  </a:lnTo>
                  <a:lnTo>
                    <a:pt x="18762" y="22954"/>
                  </a:lnTo>
                  <a:lnTo>
                    <a:pt x="19453" y="22916"/>
                  </a:lnTo>
                  <a:lnTo>
                    <a:pt x="20139" y="22867"/>
                  </a:lnTo>
                  <a:lnTo>
                    <a:pt x="20820" y="22807"/>
                  </a:lnTo>
                  <a:lnTo>
                    <a:pt x="21497" y="22737"/>
                  </a:lnTo>
                  <a:lnTo>
                    <a:pt x="22170" y="22655"/>
                  </a:lnTo>
                  <a:lnTo>
                    <a:pt x="22838" y="22563"/>
                  </a:lnTo>
                  <a:lnTo>
                    <a:pt x="23501" y="22459"/>
                  </a:lnTo>
                  <a:lnTo>
                    <a:pt x="24163" y="22342"/>
                  </a:lnTo>
                  <a:lnTo>
                    <a:pt x="24809" y="22206"/>
                  </a:lnTo>
                  <a:lnTo>
                    <a:pt x="25438" y="22052"/>
                  </a:lnTo>
                  <a:lnTo>
                    <a:pt x="26051" y="21880"/>
                  </a:lnTo>
                  <a:lnTo>
                    <a:pt x="26648" y="21690"/>
                  </a:lnTo>
                  <a:lnTo>
                    <a:pt x="27229" y="21481"/>
                  </a:lnTo>
                  <a:lnTo>
                    <a:pt x="27793" y="21255"/>
                  </a:lnTo>
                  <a:lnTo>
                    <a:pt x="28341" y="21010"/>
                  </a:lnTo>
                  <a:lnTo>
                    <a:pt x="28872" y="20748"/>
                  </a:lnTo>
                  <a:lnTo>
                    <a:pt x="29388" y="20467"/>
                  </a:lnTo>
                  <a:lnTo>
                    <a:pt x="29885" y="20166"/>
                  </a:lnTo>
                  <a:lnTo>
                    <a:pt x="30362" y="19844"/>
                  </a:lnTo>
                  <a:lnTo>
                    <a:pt x="30819" y="19500"/>
                  </a:lnTo>
                  <a:lnTo>
                    <a:pt x="31257" y="19134"/>
                  </a:lnTo>
                  <a:lnTo>
                    <a:pt x="31674" y="18746"/>
                  </a:lnTo>
                  <a:lnTo>
                    <a:pt x="32072" y="18337"/>
                  </a:lnTo>
                  <a:lnTo>
                    <a:pt x="32450" y="17906"/>
                  </a:lnTo>
                  <a:lnTo>
                    <a:pt x="32807" y="17453"/>
                  </a:lnTo>
                  <a:lnTo>
                    <a:pt x="33145" y="16978"/>
                  </a:lnTo>
                  <a:lnTo>
                    <a:pt x="33463" y="16482"/>
                  </a:lnTo>
                  <a:lnTo>
                    <a:pt x="33755" y="15960"/>
                  </a:lnTo>
                  <a:lnTo>
                    <a:pt x="34017" y="15408"/>
                  </a:lnTo>
                  <a:lnTo>
                    <a:pt x="34248" y="14826"/>
                  </a:lnTo>
                  <a:lnTo>
                    <a:pt x="34448" y="14214"/>
                  </a:lnTo>
                  <a:lnTo>
                    <a:pt x="34618" y="13573"/>
                  </a:lnTo>
                  <a:lnTo>
                    <a:pt x="34756" y="12901"/>
                  </a:lnTo>
                  <a:lnTo>
                    <a:pt x="34864" y="12200"/>
                  </a:lnTo>
                  <a:lnTo>
                    <a:pt x="34941" y="11469"/>
                  </a:lnTo>
                  <a:lnTo>
                    <a:pt x="34987" y="10707"/>
                  </a:lnTo>
                  <a:lnTo>
                    <a:pt x="35003" y="9916"/>
                  </a:lnTo>
                  <a:lnTo>
                    <a:pt x="34966" y="8970"/>
                  </a:lnTo>
                  <a:lnTo>
                    <a:pt x="34858" y="8071"/>
                  </a:lnTo>
                  <a:lnTo>
                    <a:pt x="34677" y="7217"/>
                  </a:lnTo>
                  <a:lnTo>
                    <a:pt x="34423" y="6410"/>
                  </a:lnTo>
                  <a:lnTo>
                    <a:pt x="34097" y="5648"/>
                  </a:lnTo>
                  <a:lnTo>
                    <a:pt x="33698" y="4933"/>
                  </a:lnTo>
                  <a:lnTo>
                    <a:pt x="33227" y="4265"/>
                  </a:lnTo>
                  <a:lnTo>
                    <a:pt x="32684" y="3642"/>
                  </a:lnTo>
                  <a:lnTo>
                    <a:pt x="32068" y="3066"/>
                  </a:lnTo>
                  <a:lnTo>
                    <a:pt x="31380" y="2535"/>
                  </a:lnTo>
                  <a:lnTo>
                    <a:pt x="30633" y="2053"/>
                  </a:lnTo>
                  <a:lnTo>
                    <a:pt x="29822" y="1622"/>
                  </a:lnTo>
                  <a:lnTo>
                    <a:pt x="28948" y="1242"/>
                  </a:lnTo>
                  <a:lnTo>
                    <a:pt x="28011" y="912"/>
                  </a:lnTo>
                  <a:lnTo>
                    <a:pt x="27010" y="633"/>
                  </a:lnTo>
                  <a:lnTo>
                    <a:pt x="25946" y="405"/>
                  </a:lnTo>
                  <a:lnTo>
                    <a:pt x="24819" y="228"/>
                  </a:lnTo>
                  <a:lnTo>
                    <a:pt x="23628" y="101"/>
                  </a:lnTo>
                  <a:lnTo>
                    <a:pt x="22373" y="25"/>
                  </a:lnTo>
                  <a:lnTo>
                    <a:pt x="21056" y="0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768550" y="3703891"/>
              <a:ext cx="61447" cy="63802"/>
            </a:xfrm>
            <a:custGeom>
              <a:avLst/>
              <a:pathLst>
                <a:path w="61447" h="63802">
                  <a:moveTo>
                    <a:pt x="52617" y="63802"/>
                  </a:moveTo>
                  <a:lnTo>
                    <a:pt x="49221" y="45146"/>
                  </a:lnTo>
                  <a:lnTo>
                    <a:pt x="20286" y="45146"/>
                  </a:lnTo>
                  <a:lnTo>
                    <a:pt x="9418" y="63802"/>
                  </a:lnTo>
                  <a:lnTo>
                    <a:pt x="0" y="63802"/>
                  </a:lnTo>
                  <a:lnTo>
                    <a:pt x="38399" y="0"/>
                  </a:lnTo>
                  <a:lnTo>
                    <a:pt x="48225" y="0"/>
                  </a:lnTo>
                  <a:lnTo>
                    <a:pt x="61447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792640" y="3710923"/>
              <a:ext cx="23863" cy="31367"/>
            </a:xfrm>
            <a:custGeom>
              <a:avLst/>
              <a:pathLst>
                <a:path w="23863" h="31367">
                  <a:moveTo>
                    <a:pt x="19924" y="9949"/>
                  </a:moveTo>
                  <a:lnTo>
                    <a:pt x="19851" y="9578"/>
                  </a:lnTo>
                  <a:lnTo>
                    <a:pt x="19779" y="9210"/>
                  </a:lnTo>
                  <a:lnTo>
                    <a:pt x="19706" y="8843"/>
                  </a:lnTo>
                  <a:lnTo>
                    <a:pt x="19634" y="8478"/>
                  </a:lnTo>
                  <a:lnTo>
                    <a:pt x="19561" y="8115"/>
                  </a:lnTo>
                  <a:lnTo>
                    <a:pt x="19489" y="7754"/>
                  </a:lnTo>
                  <a:lnTo>
                    <a:pt x="19416" y="7394"/>
                  </a:lnTo>
                  <a:lnTo>
                    <a:pt x="19344" y="7036"/>
                  </a:lnTo>
                  <a:lnTo>
                    <a:pt x="19272" y="6680"/>
                  </a:lnTo>
                  <a:lnTo>
                    <a:pt x="19199" y="6326"/>
                  </a:lnTo>
                  <a:lnTo>
                    <a:pt x="19137" y="5976"/>
                  </a:lnTo>
                  <a:lnTo>
                    <a:pt x="19076" y="5633"/>
                  </a:lnTo>
                  <a:lnTo>
                    <a:pt x="19017" y="5295"/>
                  </a:lnTo>
                  <a:lnTo>
                    <a:pt x="18960" y="4964"/>
                  </a:lnTo>
                  <a:lnTo>
                    <a:pt x="18905" y="4640"/>
                  </a:lnTo>
                  <a:lnTo>
                    <a:pt x="18851" y="4321"/>
                  </a:lnTo>
                  <a:lnTo>
                    <a:pt x="18800" y="4009"/>
                  </a:lnTo>
                  <a:lnTo>
                    <a:pt x="18750" y="3704"/>
                  </a:lnTo>
                  <a:lnTo>
                    <a:pt x="18702" y="3404"/>
                  </a:lnTo>
                  <a:lnTo>
                    <a:pt x="18656" y="3111"/>
                  </a:lnTo>
                  <a:lnTo>
                    <a:pt x="18611" y="2818"/>
                  </a:lnTo>
                  <a:lnTo>
                    <a:pt x="18567" y="2535"/>
                  </a:lnTo>
                  <a:lnTo>
                    <a:pt x="18524" y="2264"/>
                  </a:lnTo>
                  <a:lnTo>
                    <a:pt x="18482" y="2003"/>
                  </a:lnTo>
                  <a:lnTo>
                    <a:pt x="18441" y="1753"/>
                  </a:lnTo>
                  <a:lnTo>
                    <a:pt x="18400" y="1514"/>
                  </a:lnTo>
                  <a:lnTo>
                    <a:pt x="18361" y="1286"/>
                  </a:lnTo>
                  <a:lnTo>
                    <a:pt x="18322" y="1068"/>
                  </a:lnTo>
                  <a:lnTo>
                    <a:pt x="18285" y="862"/>
                  </a:lnTo>
                  <a:lnTo>
                    <a:pt x="18248" y="666"/>
                  </a:lnTo>
                  <a:lnTo>
                    <a:pt x="18222" y="475"/>
                  </a:lnTo>
                  <a:lnTo>
                    <a:pt x="18197" y="300"/>
                  </a:lnTo>
                  <a:lnTo>
                    <a:pt x="18175" y="142"/>
                  </a:lnTo>
                  <a:lnTo>
                    <a:pt x="17795" y="0"/>
                  </a:lnTo>
                  <a:lnTo>
                    <a:pt x="17718" y="142"/>
                  </a:lnTo>
                  <a:lnTo>
                    <a:pt x="17632" y="300"/>
                  </a:lnTo>
                  <a:lnTo>
                    <a:pt x="17537" y="475"/>
                  </a:lnTo>
                  <a:lnTo>
                    <a:pt x="17433" y="666"/>
                  </a:lnTo>
                  <a:lnTo>
                    <a:pt x="17330" y="870"/>
                  </a:lnTo>
                  <a:lnTo>
                    <a:pt x="17221" y="1084"/>
                  </a:lnTo>
                  <a:lnTo>
                    <a:pt x="17106" y="1309"/>
                  </a:lnTo>
                  <a:lnTo>
                    <a:pt x="16984" y="1543"/>
                  </a:lnTo>
                  <a:lnTo>
                    <a:pt x="16856" y="1787"/>
                  </a:lnTo>
                  <a:lnTo>
                    <a:pt x="16721" y="2041"/>
                  </a:lnTo>
                  <a:lnTo>
                    <a:pt x="16580" y="2305"/>
                  </a:lnTo>
                  <a:lnTo>
                    <a:pt x="16433" y="2579"/>
                  </a:lnTo>
                  <a:lnTo>
                    <a:pt x="16280" y="2863"/>
                  </a:lnTo>
                  <a:lnTo>
                    <a:pt x="16120" y="3157"/>
                  </a:lnTo>
                  <a:lnTo>
                    <a:pt x="15955" y="3450"/>
                  </a:lnTo>
                  <a:lnTo>
                    <a:pt x="15787" y="3751"/>
                  </a:lnTo>
                  <a:lnTo>
                    <a:pt x="15615" y="4059"/>
                  </a:lnTo>
                  <a:lnTo>
                    <a:pt x="15439" y="4374"/>
                  </a:lnTo>
                  <a:lnTo>
                    <a:pt x="15260" y="4696"/>
                  </a:lnTo>
                  <a:lnTo>
                    <a:pt x="15077" y="5026"/>
                  </a:lnTo>
                  <a:lnTo>
                    <a:pt x="14890" y="5363"/>
                  </a:lnTo>
                  <a:lnTo>
                    <a:pt x="14700" y="5707"/>
                  </a:lnTo>
                  <a:lnTo>
                    <a:pt x="14506" y="6058"/>
                  </a:lnTo>
                  <a:lnTo>
                    <a:pt x="14309" y="6417"/>
                  </a:lnTo>
                  <a:lnTo>
                    <a:pt x="14108" y="6771"/>
                  </a:lnTo>
                  <a:lnTo>
                    <a:pt x="13907" y="7125"/>
                  </a:lnTo>
                  <a:lnTo>
                    <a:pt x="13703" y="7481"/>
                  </a:lnTo>
                  <a:lnTo>
                    <a:pt x="13497" y="7837"/>
                  </a:lnTo>
                  <a:lnTo>
                    <a:pt x="13290" y="8194"/>
                  </a:lnTo>
                  <a:lnTo>
                    <a:pt x="13081" y="8552"/>
                  </a:lnTo>
                  <a:lnTo>
                    <a:pt x="12870" y="8911"/>
                  </a:lnTo>
                  <a:lnTo>
                    <a:pt x="12657" y="9271"/>
                  </a:lnTo>
                  <a:lnTo>
                    <a:pt x="12442" y="9632"/>
                  </a:lnTo>
                  <a:lnTo>
                    <a:pt x="12226" y="9994"/>
                  </a:lnTo>
                  <a:lnTo>
                    <a:pt x="0" y="31367"/>
                  </a:lnTo>
                  <a:lnTo>
                    <a:pt x="23863" y="313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840096" y="3702940"/>
              <a:ext cx="62353" cy="65658"/>
            </a:xfrm>
            <a:custGeom>
              <a:avLst/>
              <a:pathLst>
                <a:path w="62353" h="65658">
                  <a:moveTo>
                    <a:pt x="56376" y="49493"/>
                  </a:moveTo>
                  <a:lnTo>
                    <a:pt x="55926" y="50150"/>
                  </a:lnTo>
                  <a:lnTo>
                    <a:pt x="55466" y="50801"/>
                  </a:lnTo>
                  <a:lnTo>
                    <a:pt x="54995" y="51444"/>
                  </a:lnTo>
                  <a:lnTo>
                    <a:pt x="54514" y="52079"/>
                  </a:lnTo>
                  <a:lnTo>
                    <a:pt x="54021" y="52708"/>
                  </a:lnTo>
                  <a:lnTo>
                    <a:pt x="53517" y="53329"/>
                  </a:lnTo>
                  <a:lnTo>
                    <a:pt x="53003" y="53943"/>
                  </a:lnTo>
                  <a:lnTo>
                    <a:pt x="52478" y="54550"/>
                  </a:lnTo>
                  <a:lnTo>
                    <a:pt x="51942" y="55149"/>
                  </a:lnTo>
                  <a:lnTo>
                    <a:pt x="51395" y="55742"/>
                  </a:lnTo>
                  <a:lnTo>
                    <a:pt x="50834" y="56323"/>
                  </a:lnTo>
                  <a:lnTo>
                    <a:pt x="50257" y="56890"/>
                  </a:lnTo>
                  <a:lnTo>
                    <a:pt x="49664" y="57443"/>
                  </a:lnTo>
                  <a:lnTo>
                    <a:pt x="49054" y="57980"/>
                  </a:lnTo>
                  <a:lnTo>
                    <a:pt x="48429" y="58504"/>
                  </a:lnTo>
                  <a:lnTo>
                    <a:pt x="47787" y="59013"/>
                  </a:lnTo>
                  <a:lnTo>
                    <a:pt x="47128" y="59507"/>
                  </a:lnTo>
                  <a:lnTo>
                    <a:pt x="46453" y="59987"/>
                  </a:lnTo>
                  <a:lnTo>
                    <a:pt x="45762" y="60453"/>
                  </a:lnTo>
                  <a:lnTo>
                    <a:pt x="45055" y="60904"/>
                  </a:lnTo>
                  <a:lnTo>
                    <a:pt x="44338" y="61330"/>
                  </a:lnTo>
                  <a:lnTo>
                    <a:pt x="43601" y="61739"/>
                  </a:lnTo>
                  <a:lnTo>
                    <a:pt x="42842" y="62131"/>
                  </a:lnTo>
                  <a:lnTo>
                    <a:pt x="42063" y="62505"/>
                  </a:lnTo>
                  <a:lnTo>
                    <a:pt x="41263" y="62862"/>
                  </a:lnTo>
                  <a:lnTo>
                    <a:pt x="40442" y="63202"/>
                  </a:lnTo>
                  <a:lnTo>
                    <a:pt x="39600" y="63525"/>
                  </a:lnTo>
                  <a:lnTo>
                    <a:pt x="38737" y="63831"/>
                  </a:lnTo>
                  <a:lnTo>
                    <a:pt x="37854" y="64119"/>
                  </a:lnTo>
                  <a:lnTo>
                    <a:pt x="36950" y="64391"/>
                  </a:lnTo>
                  <a:lnTo>
                    <a:pt x="36031" y="64631"/>
                  </a:lnTo>
                  <a:lnTo>
                    <a:pt x="35086" y="64847"/>
                  </a:lnTo>
                  <a:lnTo>
                    <a:pt x="34115" y="65037"/>
                  </a:lnTo>
                  <a:lnTo>
                    <a:pt x="33117" y="65202"/>
                  </a:lnTo>
                  <a:lnTo>
                    <a:pt x="32093" y="65342"/>
                  </a:lnTo>
                  <a:lnTo>
                    <a:pt x="31043" y="65456"/>
                  </a:lnTo>
                  <a:lnTo>
                    <a:pt x="29967" y="65544"/>
                  </a:lnTo>
                  <a:lnTo>
                    <a:pt x="28864" y="65608"/>
                  </a:lnTo>
                  <a:lnTo>
                    <a:pt x="27735" y="65646"/>
                  </a:lnTo>
                  <a:lnTo>
                    <a:pt x="26580" y="65658"/>
                  </a:lnTo>
                  <a:lnTo>
                    <a:pt x="25256" y="65638"/>
                  </a:lnTo>
                  <a:lnTo>
                    <a:pt x="23966" y="65575"/>
                  </a:lnTo>
                  <a:lnTo>
                    <a:pt x="22710" y="65471"/>
                  </a:lnTo>
                  <a:lnTo>
                    <a:pt x="21487" y="65325"/>
                  </a:lnTo>
                  <a:lnTo>
                    <a:pt x="20297" y="65138"/>
                  </a:lnTo>
                  <a:lnTo>
                    <a:pt x="19141" y="64909"/>
                  </a:lnTo>
                  <a:lnTo>
                    <a:pt x="18019" y="64638"/>
                  </a:lnTo>
                  <a:lnTo>
                    <a:pt x="16930" y="64325"/>
                  </a:lnTo>
                  <a:lnTo>
                    <a:pt x="15874" y="63971"/>
                  </a:lnTo>
                  <a:lnTo>
                    <a:pt x="14852" y="63576"/>
                  </a:lnTo>
                  <a:lnTo>
                    <a:pt x="13873" y="63144"/>
                  </a:lnTo>
                  <a:lnTo>
                    <a:pt x="12927" y="62683"/>
                  </a:lnTo>
                  <a:lnTo>
                    <a:pt x="12014" y="62191"/>
                  </a:lnTo>
                  <a:lnTo>
                    <a:pt x="11135" y="61670"/>
                  </a:lnTo>
                  <a:lnTo>
                    <a:pt x="10290" y="61119"/>
                  </a:lnTo>
                  <a:lnTo>
                    <a:pt x="9478" y="60538"/>
                  </a:lnTo>
                  <a:lnTo>
                    <a:pt x="8700" y="59927"/>
                  </a:lnTo>
                  <a:lnTo>
                    <a:pt x="7955" y="59286"/>
                  </a:lnTo>
                  <a:lnTo>
                    <a:pt x="7243" y="58616"/>
                  </a:lnTo>
                  <a:lnTo>
                    <a:pt x="6565" y="57915"/>
                  </a:lnTo>
                  <a:lnTo>
                    <a:pt x="5921" y="57179"/>
                  </a:lnTo>
                  <a:lnTo>
                    <a:pt x="5310" y="56417"/>
                  </a:lnTo>
                  <a:lnTo>
                    <a:pt x="4733" y="55632"/>
                  </a:lnTo>
                  <a:lnTo>
                    <a:pt x="4189" y="54822"/>
                  </a:lnTo>
                  <a:lnTo>
                    <a:pt x="3679" y="53987"/>
                  </a:lnTo>
                  <a:lnTo>
                    <a:pt x="3202" y="53128"/>
                  </a:lnTo>
                  <a:lnTo>
                    <a:pt x="2759" y="52245"/>
                  </a:lnTo>
                  <a:lnTo>
                    <a:pt x="2349" y="51337"/>
                  </a:lnTo>
                  <a:lnTo>
                    <a:pt x="1972" y="50404"/>
                  </a:lnTo>
                  <a:lnTo>
                    <a:pt x="1630" y="49448"/>
                  </a:lnTo>
                  <a:lnTo>
                    <a:pt x="1320" y="48463"/>
                  </a:lnTo>
                  <a:lnTo>
                    <a:pt x="1043" y="47464"/>
                  </a:lnTo>
                  <a:lnTo>
                    <a:pt x="798" y="46452"/>
                  </a:lnTo>
                  <a:lnTo>
                    <a:pt x="586" y="45426"/>
                  </a:lnTo>
                  <a:lnTo>
                    <a:pt x="407" y="44387"/>
                  </a:lnTo>
                  <a:lnTo>
                    <a:pt x="260" y="43334"/>
                  </a:lnTo>
                  <a:lnTo>
                    <a:pt x="146" y="42268"/>
                  </a:lnTo>
                  <a:lnTo>
                    <a:pt x="65" y="41188"/>
                  </a:lnTo>
                  <a:lnTo>
                    <a:pt x="16" y="40095"/>
                  </a:lnTo>
                  <a:lnTo>
                    <a:pt x="0" y="38987"/>
                  </a:lnTo>
                  <a:lnTo>
                    <a:pt x="12" y="37870"/>
                  </a:lnTo>
                  <a:lnTo>
                    <a:pt x="48" y="36763"/>
                  </a:lnTo>
                  <a:lnTo>
                    <a:pt x="110" y="35667"/>
                  </a:lnTo>
                  <a:lnTo>
                    <a:pt x="195" y="34582"/>
                  </a:lnTo>
                  <a:lnTo>
                    <a:pt x="305" y="33508"/>
                  </a:lnTo>
                  <a:lnTo>
                    <a:pt x="440" y="32445"/>
                  </a:lnTo>
                  <a:lnTo>
                    <a:pt x="599" y="31393"/>
                  </a:lnTo>
                  <a:lnTo>
                    <a:pt x="782" y="30351"/>
                  </a:lnTo>
                  <a:lnTo>
                    <a:pt x="990" y="29321"/>
                  </a:lnTo>
                  <a:lnTo>
                    <a:pt x="1222" y="28301"/>
                  </a:lnTo>
                  <a:lnTo>
                    <a:pt x="1477" y="27294"/>
                  </a:lnTo>
                  <a:lnTo>
                    <a:pt x="1753" y="26303"/>
                  </a:lnTo>
                  <a:lnTo>
                    <a:pt x="2049" y="25327"/>
                  </a:lnTo>
                  <a:lnTo>
                    <a:pt x="2367" y="24367"/>
                  </a:lnTo>
                  <a:lnTo>
                    <a:pt x="2705" y="23422"/>
                  </a:lnTo>
                  <a:lnTo>
                    <a:pt x="3064" y="22492"/>
                  </a:lnTo>
                  <a:lnTo>
                    <a:pt x="3444" y="21578"/>
                  </a:lnTo>
                  <a:lnTo>
                    <a:pt x="3845" y="20679"/>
                  </a:lnTo>
                  <a:lnTo>
                    <a:pt x="4266" y="19795"/>
                  </a:lnTo>
                  <a:lnTo>
                    <a:pt x="4709" y="18927"/>
                  </a:lnTo>
                  <a:lnTo>
                    <a:pt x="5172" y="18067"/>
                  </a:lnTo>
                  <a:lnTo>
                    <a:pt x="5654" y="17223"/>
                  </a:lnTo>
                  <a:lnTo>
                    <a:pt x="6157" y="16397"/>
                  </a:lnTo>
                  <a:lnTo>
                    <a:pt x="6680" y="15587"/>
                  </a:lnTo>
                  <a:lnTo>
                    <a:pt x="7222" y="14795"/>
                  </a:lnTo>
                  <a:lnTo>
                    <a:pt x="7784" y="14021"/>
                  </a:lnTo>
                  <a:lnTo>
                    <a:pt x="8367" y="13263"/>
                  </a:lnTo>
                  <a:lnTo>
                    <a:pt x="8969" y="12523"/>
                  </a:lnTo>
                  <a:lnTo>
                    <a:pt x="9591" y="11800"/>
                  </a:lnTo>
                  <a:lnTo>
                    <a:pt x="10233" y="11094"/>
                  </a:lnTo>
                  <a:lnTo>
                    <a:pt x="10893" y="10398"/>
                  </a:lnTo>
                  <a:lnTo>
                    <a:pt x="11570" y="9724"/>
                  </a:lnTo>
                  <a:lnTo>
                    <a:pt x="12263" y="9072"/>
                  </a:lnTo>
                  <a:lnTo>
                    <a:pt x="12972" y="8442"/>
                  </a:lnTo>
                  <a:lnTo>
                    <a:pt x="13697" y="7833"/>
                  </a:lnTo>
                  <a:lnTo>
                    <a:pt x="14439" y="7246"/>
                  </a:lnTo>
                  <a:lnTo>
                    <a:pt x="15197" y="6681"/>
                  </a:lnTo>
                  <a:lnTo>
                    <a:pt x="15971" y="6138"/>
                  </a:lnTo>
                  <a:lnTo>
                    <a:pt x="16762" y="5616"/>
                  </a:lnTo>
                  <a:lnTo>
                    <a:pt x="17569" y="5116"/>
                  </a:lnTo>
                  <a:lnTo>
                    <a:pt x="18400" y="4639"/>
                  </a:lnTo>
                  <a:lnTo>
                    <a:pt x="19246" y="4184"/>
                  </a:lnTo>
                  <a:lnTo>
                    <a:pt x="20107" y="3751"/>
                  </a:lnTo>
                  <a:lnTo>
                    <a:pt x="20981" y="3341"/>
                  </a:lnTo>
                  <a:lnTo>
                    <a:pt x="21871" y="2954"/>
                  </a:lnTo>
                  <a:lnTo>
                    <a:pt x="22775" y="2590"/>
                  </a:lnTo>
                  <a:lnTo>
                    <a:pt x="23693" y="2248"/>
                  </a:lnTo>
                  <a:lnTo>
                    <a:pt x="24626" y="1929"/>
                  </a:lnTo>
                  <a:lnTo>
                    <a:pt x="25573" y="1632"/>
                  </a:lnTo>
                  <a:lnTo>
                    <a:pt x="26535" y="1358"/>
                  </a:lnTo>
                  <a:lnTo>
                    <a:pt x="27510" y="1100"/>
                  </a:lnTo>
                  <a:lnTo>
                    <a:pt x="28496" y="869"/>
                  </a:lnTo>
                  <a:lnTo>
                    <a:pt x="29495" y="665"/>
                  </a:lnTo>
                  <a:lnTo>
                    <a:pt x="30505" y="489"/>
                  </a:lnTo>
                  <a:lnTo>
                    <a:pt x="31527" y="339"/>
                  </a:lnTo>
                  <a:lnTo>
                    <a:pt x="32561" y="217"/>
                  </a:lnTo>
                  <a:lnTo>
                    <a:pt x="33606" y="122"/>
                  </a:lnTo>
                  <a:lnTo>
                    <a:pt x="34664" y="54"/>
                  </a:lnTo>
                  <a:lnTo>
                    <a:pt x="35733" y="13"/>
                  </a:lnTo>
                  <a:lnTo>
                    <a:pt x="36814" y="0"/>
                  </a:lnTo>
                  <a:lnTo>
                    <a:pt x="37968" y="13"/>
                  </a:lnTo>
                  <a:lnTo>
                    <a:pt x="39092" y="54"/>
                  </a:lnTo>
                  <a:lnTo>
                    <a:pt x="40188" y="122"/>
                  </a:lnTo>
                  <a:lnTo>
                    <a:pt x="41255" y="217"/>
                  </a:lnTo>
                  <a:lnTo>
                    <a:pt x="42293" y="339"/>
                  </a:lnTo>
                  <a:lnTo>
                    <a:pt x="43302" y="489"/>
                  </a:lnTo>
                  <a:lnTo>
                    <a:pt x="44282" y="665"/>
                  </a:lnTo>
                  <a:lnTo>
                    <a:pt x="45233" y="869"/>
                  </a:lnTo>
                  <a:lnTo>
                    <a:pt x="46155" y="1100"/>
                  </a:lnTo>
                  <a:lnTo>
                    <a:pt x="47048" y="1358"/>
                  </a:lnTo>
                  <a:lnTo>
                    <a:pt x="47913" y="1629"/>
                  </a:lnTo>
                  <a:lnTo>
                    <a:pt x="48754" y="1918"/>
                  </a:lnTo>
                  <a:lnTo>
                    <a:pt x="49569" y="2223"/>
                  </a:lnTo>
                  <a:lnTo>
                    <a:pt x="50359" y="2546"/>
                  </a:lnTo>
                  <a:lnTo>
                    <a:pt x="51123" y="2886"/>
                  </a:lnTo>
                  <a:lnTo>
                    <a:pt x="51862" y="3244"/>
                  </a:lnTo>
                  <a:lnTo>
                    <a:pt x="52576" y="3618"/>
                  </a:lnTo>
                  <a:lnTo>
                    <a:pt x="53264" y="4010"/>
                  </a:lnTo>
                  <a:lnTo>
                    <a:pt x="53927" y="4419"/>
                  </a:lnTo>
                  <a:lnTo>
                    <a:pt x="54564" y="4845"/>
                  </a:lnTo>
                  <a:lnTo>
                    <a:pt x="55177" y="5286"/>
                  </a:lnTo>
                  <a:lnTo>
                    <a:pt x="55765" y="5739"/>
                  </a:lnTo>
                  <a:lnTo>
                    <a:pt x="56329" y="6206"/>
                  </a:lnTo>
                  <a:lnTo>
                    <a:pt x="56868" y="6685"/>
                  </a:lnTo>
                  <a:lnTo>
                    <a:pt x="57383" y="7177"/>
                  </a:lnTo>
                  <a:lnTo>
                    <a:pt x="57874" y="7681"/>
                  </a:lnTo>
                  <a:lnTo>
                    <a:pt x="58340" y="8198"/>
                  </a:lnTo>
                  <a:lnTo>
                    <a:pt x="58781" y="8728"/>
                  </a:lnTo>
                  <a:lnTo>
                    <a:pt x="59198" y="9271"/>
                  </a:lnTo>
                  <a:lnTo>
                    <a:pt x="59591" y="9826"/>
                  </a:lnTo>
                  <a:lnTo>
                    <a:pt x="59961" y="10389"/>
                  </a:lnTo>
                  <a:lnTo>
                    <a:pt x="60310" y="10956"/>
                  </a:lnTo>
                  <a:lnTo>
                    <a:pt x="60638" y="11527"/>
                  </a:lnTo>
                  <a:lnTo>
                    <a:pt x="60946" y="12101"/>
                  </a:lnTo>
                  <a:lnTo>
                    <a:pt x="61232" y="12678"/>
                  </a:lnTo>
                  <a:lnTo>
                    <a:pt x="61498" y="13260"/>
                  </a:lnTo>
                  <a:lnTo>
                    <a:pt x="61743" y="13845"/>
                  </a:lnTo>
                  <a:lnTo>
                    <a:pt x="61967" y="14434"/>
                  </a:lnTo>
                  <a:lnTo>
                    <a:pt x="62170" y="15026"/>
                  </a:lnTo>
                  <a:lnTo>
                    <a:pt x="62353" y="15622"/>
                  </a:lnTo>
                  <a:lnTo>
                    <a:pt x="54202" y="18112"/>
                  </a:lnTo>
                  <a:lnTo>
                    <a:pt x="54059" y="17688"/>
                  </a:lnTo>
                  <a:lnTo>
                    <a:pt x="53901" y="17268"/>
                  </a:lnTo>
                  <a:lnTo>
                    <a:pt x="53729" y="16852"/>
                  </a:lnTo>
                  <a:lnTo>
                    <a:pt x="53543" y="16439"/>
                  </a:lnTo>
                  <a:lnTo>
                    <a:pt x="53342" y="16029"/>
                  </a:lnTo>
                  <a:lnTo>
                    <a:pt x="53126" y="15624"/>
                  </a:lnTo>
                  <a:lnTo>
                    <a:pt x="52896" y="15222"/>
                  </a:lnTo>
                  <a:lnTo>
                    <a:pt x="52652" y="14823"/>
                  </a:lnTo>
                  <a:lnTo>
                    <a:pt x="52393" y="14428"/>
                  </a:lnTo>
                  <a:lnTo>
                    <a:pt x="52119" y="14037"/>
                  </a:lnTo>
                  <a:lnTo>
                    <a:pt x="51830" y="13643"/>
                  </a:lnTo>
                  <a:lnTo>
                    <a:pt x="51525" y="13258"/>
                  </a:lnTo>
                  <a:lnTo>
                    <a:pt x="51204" y="12882"/>
                  </a:lnTo>
                  <a:lnTo>
                    <a:pt x="50866" y="12515"/>
                  </a:lnTo>
                  <a:lnTo>
                    <a:pt x="50512" y="12158"/>
                  </a:lnTo>
                  <a:lnTo>
                    <a:pt x="50141" y="11809"/>
                  </a:lnTo>
                  <a:lnTo>
                    <a:pt x="49755" y="11469"/>
                  </a:lnTo>
                  <a:lnTo>
                    <a:pt x="49352" y="11139"/>
                  </a:lnTo>
                  <a:lnTo>
                    <a:pt x="48932" y="10817"/>
                  </a:lnTo>
                  <a:lnTo>
                    <a:pt x="48497" y="10505"/>
                  </a:lnTo>
                  <a:lnTo>
                    <a:pt x="48053" y="10195"/>
                  </a:lnTo>
                  <a:lnTo>
                    <a:pt x="47593" y="9898"/>
                  </a:lnTo>
                  <a:lnTo>
                    <a:pt x="47115" y="9615"/>
                  </a:lnTo>
                  <a:lnTo>
                    <a:pt x="46620" y="9346"/>
                  </a:lnTo>
                  <a:lnTo>
                    <a:pt x="46108" y="9090"/>
                  </a:lnTo>
                  <a:lnTo>
                    <a:pt x="45579" y="8848"/>
                  </a:lnTo>
                  <a:lnTo>
                    <a:pt x="45032" y="8619"/>
                  </a:lnTo>
                  <a:lnTo>
                    <a:pt x="44468" y="8404"/>
                  </a:lnTo>
                  <a:lnTo>
                    <a:pt x="43887" y="8202"/>
                  </a:lnTo>
                  <a:lnTo>
                    <a:pt x="43289" y="8014"/>
                  </a:lnTo>
                  <a:lnTo>
                    <a:pt x="42682" y="7834"/>
                  </a:lnTo>
                  <a:lnTo>
                    <a:pt x="42056" y="7672"/>
                  </a:lnTo>
                  <a:lnTo>
                    <a:pt x="41410" y="7529"/>
                  </a:lnTo>
                  <a:lnTo>
                    <a:pt x="40746" y="7406"/>
                  </a:lnTo>
                  <a:lnTo>
                    <a:pt x="40063" y="7301"/>
                  </a:lnTo>
                  <a:lnTo>
                    <a:pt x="39360" y="7216"/>
                  </a:lnTo>
                  <a:lnTo>
                    <a:pt x="38639" y="7149"/>
                  </a:lnTo>
                  <a:lnTo>
                    <a:pt x="37899" y="7102"/>
                  </a:lnTo>
                  <a:lnTo>
                    <a:pt x="37139" y="7073"/>
                  </a:lnTo>
                  <a:lnTo>
                    <a:pt x="36361" y="7064"/>
                  </a:lnTo>
                  <a:lnTo>
                    <a:pt x="35053" y="7088"/>
                  </a:lnTo>
                  <a:lnTo>
                    <a:pt x="33774" y="7161"/>
                  </a:lnTo>
                  <a:lnTo>
                    <a:pt x="32525" y="7284"/>
                  </a:lnTo>
                  <a:lnTo>
                    <a:pt x="31304" y="7455"/>
                  </a:lnTo>
                  <a:lnTo>
                    <a:pt x="30112" y="7675"/>
                  </a:lnTo>
                  <a:lnTo>
                    <a:pt x="28949" y="7944"/>
                  </a:lnTo>
                  <a:lnTo>
                    <a:pt x="27815" y="8262"/>
                  </a:lnTo>
                  <a:lnTo>
                    <a:pt x="26710" y="8628"/>
                  </a:lnTo>
                  <a:lnTo>
                    <a:pt x="25635" y="9044"/>
                  </a:lnTo>
                  <a:lnTo>
                    <a:pt x="24588" y="9509"/>
                  </a:lnTo>
                  <a:lnTo>
                    <a:pt x="23571" y="10008"/>
                  </a:lnTo>
                  <a:lnTo>
                    <a:pt x="22586" y="10545"/>
                  </a:lnTo>
                  <a:lnTo>
                    <a:pt x="21633" y="11120"/>
                  </a:lnTo>
                  <a:lnTo>
                    <a:pt x="20712" y="11733"/>
                  </a:lnTo>
                  <a:lnTo>
                    <a:pt x="19822" y="12384"/>
                  </a:lnTo>
                  <a:lnTo>
                    <a:pt x="18964" y="13073"/>
                  </a:lnTo>
                  <a:lnTo>
                    <a:pt x="18137" y="13801"/>
                  </a:lnTo>
                  <a:lnTo>
                    <a:pt x="17343" y="14566"/>
                  </a:lnTo>
                  <a:lnTo>
                    <a:pt x="16580" y="15369"/>
                  </a:lnTo>
                  <a:lnTo>
                    <a:pt x="15848" y="16210"/>
                  </a:lnTo>
                  <a:lnTo>
                    <a:pt x="15150" y="17078"/>
                  </a:lnTo>
                  <a:lnTo>
                    <a:pt x="14486" y="17978"/>
                  </a:lnTo>
                  <a:lnTo>
                    <a:pt x="13857" y="18911"/>
                  </a:lnTo>
                  <a:lnTo>
                    <a:pt x="13262" y="19877"/>
                  </a:lnTo>
                  <a:lnTo>
                    <a:pt x="12701" y="20875"/>
                  </a:lnTo>
                  <a:lnTo>
                    <a:pt x="12175" y="21905"/>
                  </a:lnTo>
                  <a:lnTo>
                    <a:pt x="11683" y="22968"/>
                  </a:lnTo>
                  <a:lnTo>
                    <a:pt x="11226" y="24064"/>
                  </a:lnTo>
                  <a:lnTo>
                    <a:pt x="10803" y="25193"/>
                  </a:lnTo>
                  <a:lnTo>
                    <a:pt x="10414" y="26354"/>
                  </a:lnTo>
                  <a:lnTo>
                    <a:pt x="10062" y="27533"/>
                  </a:lnTo>
                  <a:lnTo>
                    <a:pt x="9746" y="28734"/>
                  </a:lnTo>
                  <a:lnTo>
                    <a:pt x="9468" y="29956"/>
                  </a:lnTo>
                  <a:lnTo>
                    <a:pt x="9226" y="31201"/>
                  </a:lnTo>
                  <a:lnTo>
                    <a:pt x="9022" y="32467"/>
                  </a:lnTo>
                  <a:lnTo>
                    <a:pt x="8855" y="33755"/>
                  </a:lnTo>
                  <a:lnTo>
                    <a:pt x="8725" y="35064"/>
                  </a:lnTo>
                  <a:lnTo>
                    <a:pt x="8632" y="36395"/>
                  </a:lnTo>
                  <a:lnTo>
                    <a:pt x="8576" y="37748"/>
                  </a:lnTo>
                  <a:lnTo>
                    <a:pt x="8558" y="39123"/>
                  </a:lnTo>
                  <a:lnTo>
                    <a:pt x="8570" y="39968"/>
                  </a:lnTo>
                  <a:lnTo>
                    <a:pt x="8605" y="40799"/>
                  </a:lnTo>
                  <a:lnTo>
                    <a:pt x="8664" y="41616"/>
                  </a:lnTo>
                  <a:lnTo>
                    <a:pt x="8746" y="42420"/>
                  </a:lnTo>
                  <a:lnTo>
                    <a:pt x="8852" y="43210"/>
                  </a:lnTo>
                  <a:lnTo>
                    <a:pt x="8982" y="43986"/>
                  </a:lnTo>
                  <a:lnTo>
                    <a:pt x="9135" y="44749"/>
                  </a:lnTo>
                  <a:lnTo>
                    <a:pt x="9311" y="45499"/>
                  </a:lnTo>
                  <a:lnTo>
                    <a:pt x="9511" y="46235"/>
                  </a:lnTo>
                  <a:lnTo>
                    <a:pt x="9735" y="46957"/>
                  </a:lnTo>
                  <a:lnTo>
                    <a:pt x="9982" y="47663"/>
                  </a:lnTo>
                  <a:lnTo>
                    <a:pt x="10251" y="48350"/>
                  </a:lnTo>
                  <a:lnTo>
                    <a:pt x="10543" y="49018"/>
                  </a:lnTo>
                  <a:lnTo>
                    <a:pt x="10858" y="49667"/>
                  </a:lnTo>
                  <a:lnTo>
                    <a:pt x="11195" y="50297"/>
                  </a:lnTo>
                  <a:lnTo>
                    <a:pt x="11555" y="50907"/>
                  </a:lnTo>
                  <a:lnTo>
                    <a:pt x="11938" y="51499"/>
                  </a:lnTo>
                  <a:lnTo>
                    <a:pt x="12343" y="52072"/>
                  </a:lnTo>
                  <a:lnTo>
                    <a:pt x="12771" y="52626"/>
                  </a:lnTo>
                  <a:lnTo>
                    <a:pt x="13222" y="53161"/>
                  </a:lnTo>
                  <a:lnTo>
                    <a:pt x="13704" y="53666"/>
                  </a:lnTo>
                  <a:lnTo>
                    <a:pt x="14209" y="54148"/>
                  </a:lnTo>
                  <a:lnTo>
                    <a:pt x="14737" y="54607"/>
                  </a:lnTo>
                  <a:lnTo>
                    <a:pt x="15287" y="55044"/>
                  </a:lnTo>
                  <a:lnTo>
                    <a:pt x="15860" y="55459"/>
                  </a:lnTo>
                  <a:lnTo>
                    <a:pt x="16455" y="55850"/>
                  </a:lnTo>
                  <a:lnTo>
                    <a:pt x="17073" y="56219"/>
                  </a:lnTo>
                  <a:lnTo>
                    <a:pt x="17714" y="56566"/>
                  </a:lnTo>
                  <a:lnTo>
                    <a:pt x="18377" y="56890"/>
                  </a:lnTo>
                  <a:lnTo>
                    <a:pt x="19063" y="57191"/>
                  </a:lnTo>
                  <a:lnTo>
                    <a:pt x="19772" y="57466"/>
                  </a:lnTo>
                  <a:lnTo>
                    <a:pt x="20503" y="57712"/>
                  </a:lnTo>
                  <a:lnTo>
                    <a:pt x="21257" y="57930"/>
                  </a:lnTo>
                  <a:lnTo>
                    <a:pt x="22034" y="58118"/>
                  </a:lnTo>
                  <a:lnTo>
                    <a:pt x="22833" y="58278"/>
                  </a:lnTo>
                  <a:lnTo>
                    <a:pt x="23655" y="58408"/>
                  </a:lnTo>
                  <a:lnTo>
                    <a:pt x="24499" y="58509"/>
                  </a:lnTo>
                  <a:lnTo>
                    <a:pt x="25367" y="58582"/>
                  </a:lnTo>
                  <a:lnTo>
                    <a:pt x="26256" y="58625"/>
                  </a:lnTo>
                  <a:lnTo>
                    <a:pt x="27169" y="58640"/>
                  </a:lnTo>
                  <a:lnTo>
                    <a:pt x="27977" y="58629"/>
                  </a:lnTo>
                  <a:lnTo>
                    <a:pt x="28772" y="58596"/>
                  </a:lnTo>
                  <a:lnTo>
                    <a:pt x="29553" y="58542"/>
                  </a:lnTo>
                  <a:lnTo>
                    <a:pt x="30320" y="58466"/>
                  </a:lnTo>
                  <a:lnTo>
                    <a:pt x="31074" y="58368"/>
                  </a:lnTo>
                  <a:lnTo>
                    <a:pt x="31815" y="58249"/>
                  </a:lnTo>
                  <a:lnTo>
                    <a:pt x="32541" y="58107"/>
                  </a:lnTo>
                  <a:lnTo>
                    <a:pt x="33255" y="57944"/>
                  </a:lnTo>
                  <a:lnTo>
                    <a:pt x="33954" y="57759"/>
                  </a:lnTo>
                  <a:lnTo>
                    <a:pt x="34640" y="57553"/>
                  </a:lnTo>
                  <a:lnTo>
                    <a:pt x="35314" y="57320"/>
                  </a:lnTo>
                  <a:lnTo>
                    <a:pt x="35975" y="57073"/>
                  </a:lnTo>
                  <a:lnTo>
                    <a:pt x="36625" y="56813"/>
                  </a:lnTo>
                  <a:lnTo>
                    <a:pt x="37263" y="56539"/>
                  </a:lnTo>
                  <a:lnTo>
                    <a:pt x="37889" y="56251"/>
                  </a:lnTo>
                  <a:lnTo>
                    <a:pt x="38504" y="55950"/>
                  </a:lnTo>
                  <a:lnTo>
                    <a:pt x="39106" y="55635"/>
                  </a:lnTo>
                  <a:lnTo>
                    <a:pt x="39697" y="55307"/>
                  </a:lnTo>
                  <a:lnTo>
                    <a:pt x="40277" y="54965"/>
                  </a:lnTo>
                  <a:lnTo>
                    <a:pt x="40844" y="54610"/>
                  </a:lnTo>
                  <a:lnTo>
                    <a:pt x="41408" y="54233"/>
                  </a:lnTo>
                  <a:lnTo>
                    <a:pt x="41960" y="53847"/>
                  </a:lnTo>
                  <a:lnTo>
                    <a:pt x="42499" y="53451"/>
                  </a:lnTo>
                  <a:lnTo>
                    <a:pt x="43025" y="53045"/>
                  </a:lnTo>
                  <a:lnTo>
                    <a:pt x="43538" y="52629"/>
                  </a:lnTo>
                  <a:lnTo>
                    <a:pt x="44039" y="52202"/>
                  </a:lnTo>
                  <a:lnTo>
                    <a:pt x="44527" y="51766"/>
                  </a:lnTo>
                  <a:lnTo>
                    <a:pt x="45003" y="51320"/>
                  </a:lnTo>
                  <a:lnTo>
                    <a:pt x="45465" y="50864"/>
                  </a:lnTo>
                  <a:lnTo>
                    <a:pt x="45916" y="50398"/>
                  </a:lnTo>
                  <a:lnTo>
                    <a:pt x="46363" y="49917"/>
                  </a:lnTo>
                  <a:lnTo>
                    <a:pt x="46799" y="49433"/>
                  </a:lnTo>
                  <a:lnTo>
                    <a:pt x="47225" y="48946"/>
                  </a:lnTo>
                  <a:lnTo>
                    <a:pt x="47640" y="48457"/>
                  </a:lnTo>
                  <a:lnTo>
                    <a:pt x="48044" y="47965"/>
                  </a:lnTo>
                  <a:lnTo>
                    <a:pt x="48437" y="47470"/>
                  </a:lnTo>
                  <a:lnTo>
                    <a:pt x="48819" y="46972"/>
                  </a:lnTo>
                  <a:lnTo>
                    <a:pt x="49190" y="46472"/>
                  </a:lnTo>
                  <a:lnTo>
                    <a:pt x="49551" y="45968"/>
                  </a:lnTo>
                  <a:lnTo>
                    <a:pt x="49900" y="454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910283" y="3703891"/>
              <a:ext cx="53795" cy="63802"/>
            </a:xfrm>
            <a:custGeom>
              <a:avLst/>
              <a:pathLst>
                <a:path w="53795" h="63802">
                  <a:moveTo>
                    <a:pt x="30520" y="7064"/>
                  </a:moveTo>
                  <a:lnTo>
                    <a:pt x="19471" y="63802"/>
                  </a:lnTo>
                  <a:lnTo>
                    <a:pt x="10867" y="63802"/>
                  </a:lnTo>
                  <a:lnTo>
                    <a:pt x="21916" y="7064"/>
                  </a:lnTo>
                  <a:lnTo>
                    <a:pt x="0" y="7064"/>
                  </a:lnTo>
                  <a:lnTo>
                    <a:pt x="1358" y="0"/>
                  </a:lnTo>
                  <a:lnTo>
                    <a:pt x="53795" y="0"/>
                  </a:lnTo>
                  <a:lnTo>
                    <a:pt x="52436" y="70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961452" y="3703891"/>
              <a:ext cx="59862" cy="63802"/>
            </a:xfrm>
            <a:custGeom>
              <a:avLst/>
              <a:pathLst>
                <a:path w="59862" h="63802">
                  <a:moveTo>
                    <a:pt x="0" y="63802"/>
                  </a:moveTo>
                  <a:lnTo>
                    <a:pt x="12362" y="0"/>
                  </a:lnTo>
                  <a:lnTo>
                    <a:pt x="59862" y="0"/>
                  </a:lnTo>
                  <a:lnTo>
                    <a:pt x="58504" y="7064"/>
                  </a:lnTo>
                  <a:lnTo>
                    <a:pt x="19652" y="7064"/>
                  </a:lnTo>
                  <a:lnTo>
                    <a:pt x="15667" y="27531"/>
                  </a:lnTo>
                  <a:lnTo>
                    <a:pt x="51802" y="27531"/>
                  </a:lnTo>
                  <a:lnTo>
                    <a:pt x="50444" y="34504"/>
                  </a:lnTo>
                  <a:lnTo>
                    <a:pt x="14309" y="34504"/>
                  </a:lnTo>
                  <a:lnTo>
                    <a:pt x="10007" y="56738"/>
                  </a:lnTo>
                  <a:lnTo>
                    <a:pt x="50715" y="56738"/>
                  </a:lnTo>
                  <a:lnTo>
                    <a:pt x="49357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023307" y="3703891"/>
              <a:ext cx="61266" cy="63802"/>
            </a:xfrm>
            <a:custGeom>
              <a:avLst/>
              <a:pathLst>
                <a:path w="61266" h="63802">
                  <a:moveTo>
                    <a:pt x="44738" y="63802"/>
                  </a:moveTo>
                  <a:lnTo>
                    <a:pt x="33735" y="37312"/>
                  </a:lnTo>
                  <a:lnTo>
                    <a:pt x="13765" y="37312"/>
                  </a:lnTo>
                  <a:lnTo>
                    <a:pt x="8648" y="63802"/>
                  </a:lnTo>
                  <a:lnTo>
                    <a:pt x="0" y="63802"/>
                  </a:lnTo>
                  <a:lnTo>
                    <a:pt x="12362" y="0"/>
                  </a:lnTo>
                  <a:lnTo>
                    <a:pt x="40074" y="0"/>
                  </a:lnTo>
                  <a:lnTo>
                    <a:pt x="41008" y="11"/>
                  </a:lnTo>
                  <a:lnTo>
                    <a:pt x="41925" y="47"/>
                  </a:lnTo>
                  <a:lnTo>
                    <a:pt x="42826" y="105"/>
                  </a:lnTo>
                  <a:lnTo>
                    <a:pt x="43711" y="188"/>
                  </a:lnTo>
                  <a:lnTo>
                    <a:pt x="44580" y="294"/>
                  </a:lnTo>
                  <a:lnTo>
                    <a:pt x="45432" y="423"/>
                  </a:lnTo>
                  <a:lnTo>
                    <a:pt x="46268" y="576"/>
                  </a:lnTo>
                  <a:lnTo>
                    <a:pt x="47087" y="753"/>
                  </a:lnTo>
                  <a:lnTo>
                    <a:pt x="47891" y="953"/>
                  </a:lnTo>
                  <a:lnTo>
                    <a:pt x="48678" y="1177"/>
                  </a:lnTo>
                  <a:lnTo>
                    <a:pt x="49445" y="1414"/>
                  </a:lnTo>
                  <a:lnTo>
                    <a:pt x="50190" y="1671"/>
                  </a:lnTo>
                  <a:lnTo>
                    <a:pt x="50912" y="1950"/>
                  </a:lnTo>
                  <a:lnTo>
                    <a:pt x="51612" y="2249"/>
                  </a:lnTo>
                  <a:lnTo>
                    <a:pt x="52289" y="2569"/>
                  </a:lnTo>
                  <a:lnTo>
                    <a:pt x="52943" y="2910"/>
                  </a:lnTo>
                  <a:lnTo>
                    <a:pt x="53575" y="3272"/>
                  </a:lnTo>
                  <a:lnTo>
                    <a:pt x="54184" y="3655"/>
                  </a:lnTo>
                  <a:lnTo>
                    <a:pt x="54770" y="4058"/>
                  </a:lnTo>
                  <a:lnTo>
                    <a:pt x="55334" y="4482"/>
                  </a:lnTo>
                  <a:lnTo>
                    <a:pt x="55883" y="4927"/>
                  </a:lnTo>
                  <a:lnTo>
                    <a:pt x="56406" y="5390"/>
                  </a:lnTo>
                  <a:lnTo>
                    <a:pt x="56905" y="5872"/>
                  </a:lnTo>
                  <a:lnTo>
                    <a:pt x="57377" y="6373"/>
                  </a:lnTo>
                  <a:lnTo>
                    <a:pt x="57825" y="6894"/>
                  </a:lnTo>
                  <a:lnTo>
                    <a:pt x="58247" y="7433"/>
                  </a:lnTo>
                  <a:lnTo>
                    <a:pt x="58643" y="7991"/>
                  </a:lnTo>
                  <a:lnTo>
                    <a:pt x="59015" y="8569"/>
                  </a:lnTo>
                  <a:lnTo>
                    <a:pt x="59361" y="9165"/>
                  </a:lnTo>
                  <a:lnTo>
                    <a:pt x="59681" y="9780"/>
                  </a:lnTo>
                  <a:lnTo>
                    <a:pt x="59982" y="10404"/>
                  </a:lnTo>
                  <a:lnTo>
                    <a:pt x="60252" y="11045"/>
                  </a:lnTo>
                  <a:lnTo>
                    <a:pt x="60490" y="11701"/>
                  </a:lnTo>
                  <a:lnTo>
                    <a:pt x="60696" y="12374"/>
                  </a:lnTo>
                  <a:lnTo>
                    <a:pt x="60870" y="13063"/>
                  </a:lnTo>
                  <a:lnTo>
                    <a:pt x="61013" y="13769"/>
                  </a:lnTo>
                  <a:lnTo>
                    <a:pt x="61123" y="14491"/>
                  </a:lnTo>
                  <a:lnTo>
                    <a:pt x="61203" y="15229"/>
                  </a:lnTo>
                  <a:lnTo>
                    <a:pt x="61250" y="15983"/>
                  </a:lnTo>
                  <a:lnTo>
                    <a:pt x="61266" y="16754"/>
                  </a:lnTo>
                  <a:lnTo>
                    <a:pt x="61217" y="18421"/>
                  </a:lnTo>
                  <a:lnTo>
                    <a:pt x="61071" y="20018"/>
                  </a:lnTo>
                  <a:lnTo>
                    <a:pt x="60826" y="21544"/>
                  </a:lnTo>
                  <a:lnTo>
                    <a:pt x="60484" y="22999"/>
                  </a:lnTo>
                  <a:lnTo>
                    <a:pt x="60044" y="24384"/>
                  </a:lnTo>
                  <a:lnTo>
                    <a:pt x="59506" y="25698"/>
                  </a:lnTo>
                  <a:lnTo>
                    <a:pt x="58870" y="26941"/>
                  </a:lnTo>
                  <a:lnTo>
                    <a:pt x="58136" y="28114"/>
                  </a:lnTo>
                  <a:lnTo>
                    <a:pt x="57305" y="29216"/>
                  </a:lnTo>
                  <a:lnTo>
                    <a:pt x="56376" y="30248"/>
                  </a:lnTo>
                  <a:lnTo>
                    <a:pt x="55351" y="31207"/>
                  </a:lnTo>
                  <a:lnTo>
                    <a:pt x="54233" y="32094"/>
                  </a:lnTo>
                  <a:lnTo>
                    <a:pt x="53022" y="32906"/>
                  </a:lnTo>
                  <a:lnTo>
                    <a:pt x="51717" y="33646"/>
                  </a:lnTo>
                  <a:lnTo>
                    <a:pt x="50319" y="34312"/>
                  </a:lnTo>
                  <a:lnTo>
                    <a:pt x="48828" y="34905"/>
                  </a:lnTo>
                  <a:lnTo>
                    <a:pt x="47244" y="35424"/>
                  </a:lnTo>
                  <a:lnTo>
                    <a:pt x="45566" y="35870"/>
                  </a:lnTo>
                  <a:lnTo>
                    <a:pt x="43795" y="36243"/>
                  </a:lnTo>
                  <a:lnTo>
                    <a:pt x="41931" y="36542"/>
                  </a:lnTo>
                  <a:lnTo>
                    <a:pt x="54066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4038431" y="3710820"/>
              <a:ext cx="37357" cy="23546"/>
            </a:xfrm>
            <a:custGeom>
              <a:avLst/>
              <a:pathLst>
                <a:path w="37357" h="23546">
                  <a:moveTo>
                    <a:pt x="20829" y="23546"/>
                  </a:moveTo>
                  <a:lnTo>
                    <a:pt x="22428" y="23512"/>
                  </a:lnTo>
                  <a:lnTo>
                    <a:pt x="23946" y="23410"/>
                  </a:lnTo>
                  <a:lnTo>
                    <a:pt x="25384" y="23241"/>
                  </a:lnTo>
                  <a:lnTo>
                    <a:pt x="26741" y="23003"/>
                  </a:lnTo>
                  <a:lnTo>
                    <a:pt x="28018" y="22697"/>
                  </a:lnTo>
                  <a:lnTo>
                    <a:pt x="29214" y="22324"/>
                  </a:lnTo>
                  <a:lnTo>
                    <a:pt x="30329" y="21882"/>
                  </a:lnTo>
                  <a:lnTo>
                    <a:pt x="31364" y="21373"/>
                  </a:lnTo>
                  <a:lnTo>
                    <a:pt x="32318" y="20795"/>
                  </a:lnTo>
                  <a:lnTo>
                    <a:pt x="33191" y="20150"/>
                  </a:lnTo>
                  <a:lnTo>
                    <a:pt x="33983" y="19434"/>
                  </a:lnTo>
                  <a:lnTo>
                    <a:pt x="34691" y="18663"/>
                  </a:lnTo>
                  <a:lnTo>
                    <a:pt x="35316" y="17837"/>
                  </a:lnTo>
                  <a:lnTo>
                    <a:pt x="35857" y="16955"/>
                  </a:lnTo>
                  <a:lnTo>
                    <a:pt x="36316" y="16018"/>
                  </a:lnTo>
                  <a:lnTo>
                    <a:pt x="36691" y="15026"/>
                  </a:lnTo>
                  <a:lnTo>
                    <a:pt x="36982" y="13979"/>
                  </a:lnTo>
                  <a:lnTo>
                    <a:pt x="37191" y="12876"/>
                  </a:lnTo>
                  <a:lnTo>
                    <a:pt x="37316" y="11718"/>
                  </a:lnTo>
                  <a:lnTo>
                    <a:pt x="37357" y="10505"/>
                  </a:lnTo>
                  <a:lnTo>
                    <a:pt x="37323" y="9514"/>
                  </a:lnTo>
                  <a:lnTo>
                    <a:pt x="37221" y="8570"/>
                  </a:lnTo>
                  <a:lnTo>
                    <a:pt x="37052" y="7674"/>
                  </a:lnTo>
                  <a:lnTo>
                    <a:pt x="36814" y="6824"/>
                  </a:lnTo>
                  <a:lnTo>
                    <a:pt x="36508" y="6022"/>
                  </a:lnTo>
                  <a:lnTo>
                    <a:pt x="36135" y="5267"/>
                  </a:lnTo>
                  <a:lnTo>
                    <a:pt x="35693" y="4558"/>
                  </a:lnTo>
                  <a:lnTo>
                    <a:pt x="35184" y="3897"/>
                  </a:lnTo>
                  <a:lnTo>
                    <a:pt x="34606" y="3283"/>
                  </a:lnTo>
                  <a:lnTo>
                    <a:pt x="33961" y="2716"/>
                  </a:lnTo>
                  <a:lnTo>
                    <a:pt x="33257" y="2200"/>
                  </a:lnTo>
                  <a:lnTo>
                    <a:pt x="32487" y="1738"/>
                  </a:lnTo>
                  <a:lnTo>
                    <a:pt x="31649" y="1331"/>
                  </a:lnTo>
                  <a:lnTo>
                    <a:pt x="30744" y="978"/>
                  </a:lnTo>
                  <a:lnTo>
                    <a:pt x="29772" y="679"/>
                  </a:lnTo>
                  <a:lnTo>
                    <a:pt x="28734" y="434"/>
                  </a:lnTo>
                  <a:lnTo>
                    <a:pt x="27628" y="244"/>
                  </a:lnTo>
                  <a:lnTo>
                    <a:pt x="26455" y="108"/>
                  </a:lnTo>
                  <a:lnTo>
                    <a:pt x="25215" y="27"/>
                  </a:lnTo>
                  <a:lnTo>
                    <a:pt x="23908" y="0"/>
                  </a:lnTo>
                  <a:lnTo>
                    <a:pt x="4573" y="0"/>
                  </a:lnTo>
                  <a:lnTo>
                    <a:pt x="0" y="235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091095" y="3703891"/>
              <a:ext cx="21056" cy="63802"/>
            </a:xfrm>
            <a:custGeom>
              <a:avLst/>
              <a:pathLst>
                <a:path w="21056" h="63802">
                  <a:moveTo>
                    <a:pt x="0" y="63802"/>
                  </a:moveTo>
                  <a:lnTo>
                    <a:pt x="12407" y="0"/>
                  </a:lnTo>
                  <a:lnTo>
                    <a:pt x="21056" y="0"/>
                  </a:lnTo>
                  <a:lnTo>
                    <a:pt x="8648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120120" y="3703891"/>
              <a:ext cx="60496" cy="64708"/>
            </a:xfrm>
            <a:custGeom>
              <a:avLst/>
              <a:pathLst>
                <a:path w="60496" h="64708">
                  <a:moveTo>
                    <a:pt x="22686" y="64708"/>
                  </a:moveTo>
                  <a:lnTo>
                    <a:pt x="21749" y="64695"/>
                  </a:lnTo>
                  <a:lnTo>
                    <a:pt x="20824" y="64659"/>
                  </a:lnTo>
                  <a:lnTo>
                    <a:pt x="19909" y="64598"/>
                  </a:lnTo>
                  <a:lnTo>
                    <a:pt x="19005" y="64512"/>
                  </a:lnTo>
                  <a:lnTo>
                    <a:pt x="18112" y="64402"/>
                  </a:lnTo>
                  <a:lnTo>
                    <a:pt x="17230" y="64267"/>
                  </a:lnTo>
                  <a:lnTo>
                    <a:pt x="16359" y="64108"/>
                  </a:lnTo>
                  <a:lnTo>
                    <a:pt x="15499" y="63925"/>
                  </a:lnTo>
                  <a:lnTo>
                    <a:pt x="14649" y="63717"/>
                  </a:lnTo>
                  <a:lnTo>
                    <a:pt x="13811" y="63485"/>
                  </a:lnTo>
                  <a:lnTo>
                    <a:pt x="12997" y="63227"/>
                  </a:lnTo>
                  <a:lnTo>
                    <a:pt x="12204" y="62943"/>
                  </a:lnTo>
                  <a:lnTo>
                    <a:pt x="11432" y="62633"/>
                  </a:lnTo>
                  <a:lnTo>
                    <a:pt x="10681" y="62297"/>
                  </a:lnTo>
                  <a:lnTo>
                    <a:pt x="9950" y="61934"/>
                  </a:lnTo>
                  <a:lnTo>
                    <a:pt x="9241" y="61545"/>
                  </a:lnTo>
                  <a:lnTo>
                    <a:pt x="8552" y="61130"/>
                  </a:lnTo>
                  <a:lnTo>
                    <a:pt x="7884" y="60688"/>
                  </a:lnTo>
                  <a:lnTo>
                    <a:pt x="7237" y="60221"/>
                  </a:lnTo>
                  <a:lnTo>
                    <a:pt x="6611" y="59727"/>
                  </a:lnTo>
                  <a:lnTo>
                    <a:pt x="6008" y="59206"/>
                  </a:lnTo>
                  <a:lnTo>
                    <a:pt x="5432" y="58660"/>
                  </a:lnTo>
                  <a:lnTo>
                    <a:pt x="4881" y="58087"/>
                  </a:lnTo>
                  <a:lnTo>
                    <a:pt x="4357" y="57488"/>
                  </a:lnTo>
                  <a:lnTo>
                    <a:pt x="3860" y="56862"/>
                  </a:lnTo>
                  <a:lnTo>
                    <a:pt x="3388" y="56211"/>
                  </a:lnTo>
                  <a:lnTo>
                    <a:pt x="2943" y="55533"/>
                  </a:lnTo>
                  <a:lnTo>
                    <a:pt x="2524" y="54829"/>
                  </a:lnTo>
                  <a:lnTo>
                    <a:pt x="2132" y="54098"/>
                  </a:lnTo>
                  <a:lnTo>
                    <a:pt x="1766" y="53342"/>
                  </a:lnTo>
                  <a:lnTo>
                    <a:pt x="1430" y="52558"/>
                  </a:lnTo>
                  <a:lnTo>
                    <a:pt x="1130" y="51748"/>
                  </a:lnTo>
                  <a:lnTo>
                    <a:pt x="865" y="50910"/>
                  </a:lnTo>
                  <a:lnTo>
                    <a:pt x="635" y="50045"/>
                  </a:lnTo>
                  <a:lnTo>
                    <a:pt x="441" y="49153"/>
                  </a:lnTo>
                  <a:lnTo>
                    <a:pt x="282" y="48234"/>
                  </a:lnTo>
                  <a:lnTo>
                    <a:pt x="158" y="47288"/>
                  </a:lnTo>
                  <a:lnTo>
                    <a:pt x="70" y="46314"/>
                  </a:lnTo>
                  <a:lnTo>
                    <a:pt x="17" y="45313"/>
                  </a:lnTo>
                  <a:lnTo>
                    <a:pt x="0" y="44285"/>
                  </a:lnTo>
                  <a:lnTo>
                    <a:pt x="0" y="44092"/>
                  </a:lnTo>
                  <a:lnTo>
                    <a:pt x="3" y="43894"/>
                  </a:lnTo>
                  <a:lnTo>
                    <a:pt x="8" y="43690"/>
                  </a:lnTo>
                  <a:lnTo>
                    <a:pt x="14" y="43481"/>
                  </a:lnTo>
                  <a:lnTo>
                    <a:pt x="22" y="43267"/>
                  </a:lnTo>
                  <a:lnTo>
                    <a:pt x="32" y="43046"/>
                  </a:lnTo>
                  <a:lnTo>
                    <a:pt x="44" y="42821"/>
                  </a:lnTo>
                  <a:lnTo>
                    <a:pt x="57" y="42590"/>
                  </a:lnTo>
                  <a:lnTo>
                    <a:pt x="73" y="42354"/>
                  </a:lnTo>
                  <a:lnTo>
                    <a:pt x="90" y="42112"/>
                  </a:lnTo>
                  <a:lnTo>
                    <a:pt x="109" y="41858"/>
                  </a:lnTo>
                  <a:lnTo>
                    <a:pt x="128" y="41605"/>
                  </a:lnTo>
                  <a:lnTo>
                    <a:pt x="148" y="41351"/>
                  </a:lnTo>
                  <a:lnTo>
                    <a:pt x="170" y="41097"/>
                  </a:lnTo>
                  <a:lnTo>
                    <a:pt x="192" y="40844"/>
                  </a:lnTo>
                  <a:lnTo>
                    <a:pt x="215" y="40590"/>
                  </a:lnTo>
                  <a:lnTo>
                    <a:pt x="239" y="40337"/>
                  </a:lnTo>
                  <a:lnTo>
                    <a:pt x="264" y="40083"/>
                  </a:lnTo>
                  <a:lnTo>
                    <a:pt x="290" y="39830"/>
                  </a:lnTo>
                  <a:lnTo>
                    <a:pt x="316" y="39576"/>
                  </a:lnTo>
                  <a:lnTo>
                    <a:pt x="353" y="39323"/>
                  </a:lnTo>
                  <a:lnTo>
                    <a:pt x="389" y="39072"/>
                  </a:lnTo>
                  <a:lnTo>
                    <a:pt x="425" y="38823"/>
                  </a:lnTo>
                  <a:lnTo>
                    <a:pt x="461" y="38576"/>
                  </a:lnTo>
                  <a:lnTo>
                    <a:pt x="498" y="38331"/>
                  </a:lnTo>
                  <a:lnTo>
                    <a:pt x="534" y="38087"/>
                  </a:lnTo>
                  <a:lnTo>
                    <a:pt x="570" y="37845"/>
                  </a:lnTo>
                  <a:lnTo>
                    <a:pt x="606" y="37605"/>
                  </a:lnTo>
                  <a:lnTo>
                    <a:pt x="643" y="37367"/>
                  </a:lnTo>
                  <a:lnTo>
                    <a:pt x="679" y="37131"/>
                  </a:lnTo>
                  <a:lnTo>
                    <a:pt x="715" y="36890"/>
                  </a:lnTo>
                  <a:lnTo>
                    <a:pt x="751" y="36656"/>
                  </a:lnTo>
                  <a:lnTo>
                    <a:pt x="787" y="36430"/>
                  </a:lnTo>
                  <a:lnTo>
                    <a:pt x="824" y="36211"/>
                  </a:lnTo>
                  <a:lnTo>
                    <a:pt x="860" y="35999"/>
                  </a:lnTo>
                  <a:lnTo>
                    <a:pt x="896" y="35794"/>
                  </a:lnTo>
                  <a:lnTo>
                    <a:pt x="932" y="35597"/>
                  </a:lnTo>
                  <a:lnTo>
                    <a:pt x="969" y="35406"/>
                  </a:lnTo>
                  <a:lnTo>
                    <a:pt x="1005" y="35224"/>
                  </a:lnTo>
                  <a:lnTo>
                    <a:pt x="1041" y="35048"/>
                  </a:lnTo>
                  <a:lnTo>
                    <a:pt x="7833" y="0"/>
                  </a:lnTo>
                  <a:lnTo>
                    <a:pt x="16482" y="0"/>
                  </a:lnTo>
                  <a:lnTo>
                    <a:pt x="9146" y="38172"/>
                  </a:lnTo>
                  <a:lnTo>
                    <a:pt x="9084" y="38500"/>
                  </a:lnTo>
                  <a:lnTo>
                    <a:pt x="9023" y="38830"/>
                  </a:lnTo>
                  <a:lnTo>
                    <a:pt x="8964" y="39163"/>
                  </a:lnTo>
                  <a:lnTo>
                    <a:pt x="8907" y="39498"/>
                  </a:lnTo>
                  <a:lnTo>
                    <a:pt x="8852" y="39836"/>
                  </a:lnTo>
                  <a:lnTo>
                    <a:pt x="8799" y="40177"/>
                  </a:lnTo>
                  <a:lnTo>
                    <a:pt x="8747" y="40521"/>
                  </a:lnTo>
                  <a:lnTo>
                    <a:pt x="8697" y="40867"/>
                  </a:lnTo>
                  <a:lnTo>
                    <a:pt x="8649" y="41217"/>
                  </a:lnTo>
                  <a:lnTo>
                    <a:pt x="8603" y="41568"/>
                  </a:lnTo>
                  <a:lnTo>
                    <a:pt x="8560" y="41909"/>
                  </a:lnTo>
                  <a:lnTo>
                    <a:pt x="8522" y="42242"/>
                  </a:lnTo>
                  <a:lnTo>
                    <a:pt x="8488" y="42568"/>
                  </a:lnTo>
                  <a:lnTo>
                    <a:pt x="8458" y="42887"/>
                  </a:lnTo>
                  <a:lnTo>
                    <a:pt x="8433" y="43199"/>
                  </a:lnTo>
                  <a:lnTo>
                    <a:pt x="8413" y="43503"/>
                  </a:lnTo>
                  <a:lnTo>
                    <a:pt x="8397" y="43800"/>
                  </a:lnTo>
                  <a:lnTo>
                    <a:pt x="8386" y="44090"/>
                  </a:lnTo>
                  <a:lnTo>
                    <a:pt x="8379" y="44372"/>
                  </a:lnTo>
                  <a:lnTo>
                    <a:pt x="8377" y="44648"/>
                  </a:lnTo>
                  <a:lnTo>
                    <a:pt x="8388" y="45309"/>
                  </a:lnTo>
                  <a:lnTo>
                    <a:pt x="8422" y="45952"/>
                  </a:lnTo>
                  <a:lnTo>
                    <a:pt x="8479" y="46577"/>
                  </a:lnTo>
                  <a:lnTo>
                    <a:pt x="8558" y="47183"/>
                  </a:lnTo>
                  <a:lnTo>
                    <a:pt x="8660" y="47772"/>
                  </a:lnTo>
                  <a:lnTo>
                    <a:pt x="8784" y="48343"/>
                  </a:lnTo>
                  <a:lnTo>
                    <a:pt x="8931" y="48895"/>
                  </a:lnTo>
                  <a:lnTo>
                    <a:pt x="9101" y="49429"/>
                  </a:lnTo>
                  <a:lnTo>
                    <a:pt x="9294" y="49946"/>
                  </a:lnTo>
                  <a:lnTo>
                    <a:pt x="9509" y="50444"/>
                  </a:lnTo>
                  <a:lnTo>
                    <a:pt x="9744" y="50925"/>
                  </a:lnTo>
                  <a:lnTo>
                    <a:pt x="9996" y="51389"/>
                  </a:lnTo>
                  <a:lnTo>
                    <a:pt x="10265" y="51837"/>
                  </a:lnTo>
                  <a:lnTo>
                    <a:pt x="10552" y="52269"/>
                  </a:lnTo>
                  <a:lnTo>
                    <a:pt x="10856" y="52685"/>
                  </a:lnTo>
                  <a:lnTo>
                    <a:pt x="11177" y="53085"/>
                  </a:lnTo>
                  <a:lnTo>
                    <a:pt x="11515" y="53468"/>
                  </a:lnTo>
                  <a:lnTo>
                    <a:pt x="11871" y="53834"/>
                  </a:lnTo>
                  <a:lnTo>
                    <a:pt x="12243" y="54185"/>
                  </a:lnTo>
                  <a:lnTo>
                    <a:pt x="12633" y="54519"/>
                  </a:lnTo>
                  <a:lnTo>
                    <a:pt x="13039" y="54828"/>
                  </a:lnTo>
                  <a:lnTo>
                    <a:pt x="13461" y="55122"/>
                  </a:lnTo>
                  <a:lnTo>
                    <a:pt x="13898" y="55401"/>
                  </a:lnTo>
                  <a:lnTo>
                    <a:pt x="14350" y="55664"/>
                  </a:lnTo>
                  <a:lnTo>
                    <a:pt x="14818" y="55912"/>
                  </a:lnTo>
                  <a:lnTo>
                    <a:pt x="15301" y="56144"/>
                  </a:lnTo>
                  <a:lnTo>
                    <a:pt x="15800" y="56361"/>
                  </a:lnTo>
                  <a:lnTo>
                    <a:pt x="16314" y="56562"/>
                  </a:lnTo>
                  <a:lnTo>
                    <a:pt x="16843" y="56748"/>
                  </a:lnTo>
                  <a:lnTo>
                    <a:pt x="17388" y="56919"/>
                  </a:lnTo>
                  <a:lnTo>
                    <a:pt x="17945" y="57065"/>
                  </a:lnTo>
                  <a:lnTo>
                    <a:pt x="18513" y="57196"/>
                  </a:lnTo>
                  <a:lnTo>
                    <a:pt x="19090" y="57312"/>
                  </a:lnTo>
                  <a:lnTo>
                    <a:pt x="19677" y="57412"/>
                  </a:lnTo>
                  <a:lnTo>
                    <a:pt x="20275" y="57496"/>
                  </a:lnTo>
                  <a:lnTo>
                    <a:pt x="20882" y="57566"/>
                  </a:lnTo>
                  <a:lnTo>
                    <a:pt x="21499" y="57620"/>
                  </a:lnTo>
                  <a:lnTo>
                    <a:pt x="22126" y="57658"/>
                  </a:lnTo>
                  <a:lnTo>
                    <a:pt x="22763" y="57681"/>
                  </a:lnTo>
                  <a:lnTo>
                    <a:pt x="23410" y="57689"/>
                  </a:lnTo>
                  <a:lnTo>
                    <a:pt x="24192" y="57679"/>
                  </a:lnTo>
                  <a:lnTo>
                    <a:pt x="24963" y="57649"/>
                  </a:lnTo>
                  <a:lnTo>
                    <a:pt x="25721" y="57599"/>
                  </a:lnTo>
                  <a:lnTo>
                    <a:pt x="26468" y="57529"/>
                  </a:lnTo>
                  <a:lnTo>
                    <a:pt x="27203" y="57440"/>
                  </a:lnTo>
                  <a:lnTo>
                    <a:pt x="27926" y="57330"/>
                  </a:lnTo>
                  <a:lnTo>
                    <a:pt x="28637" y="57201"/>
                  </a:lnTo>
                  <a:lnTo>
                    <a:pt x="29337" y="57051"/>
                  </a:lnTo>
                  <a:lnTo>
                    <a:pt x="30025" y="56882"/>
                  </a:lnTo>
                  <a:lnTo>
                    <a:pt x="30701" y="56693"/>
                  </a:lnTo>
                  <a:lnTo>
                    <a:pt x="31373" y="56482"/>
                  </a:lnTo>
                  <a:lnTo>
                    <a:pt x="32030" y="56247"/>
                  </a:lnTo>
                  <a:lnTo>
                    <a:pt x="32673" y="55989"/>
                  </a:lnTo>
                  <a:lnTo>
                    <a:pt x="33302" y="55707"/>
                  </a:lnTo>
                  <a:lnTo>
                    <a:pt x="33916" y="55402"/>
                  </a:lnTo>
                  <a:lnTo>
                    <a:pt x="34515" y="55073"/>
                  </a:lnTo>
                  <a:lnTo>
                    <a:pt x="35100" y="54721"/>
                  </a:lnTo>
                  <a:lnTo>
                    <a:pt x="35671" y="54345"/>
                  </a:lnTo>
                  <a:lnTo>
                    <a:pt x="36227" y="53946"/>
                  </a:lnTo>
                  <a:lnTo>
                    <a:pt x="36769" y="53523"/>
                  </a:lnTo>
                  <a:lnTo>
                    <a:pt x="37304" y="53075"/>
                  </a:lnTo>
                  <a:lnTo>
                    <a:pt x="37823" y="52601"/>
                  </a:lnTo>
                  <a:lnTo>
                    <a:pt x="38325" y="52101"/>
                  </a:lnTo>
                  <a:lnTo>
                    <a:pt x="38812" y="51574"/>
                  </a:lnTo>
                  <a:lnTo>
                    <a:pt x="39282" y="51021"/>
                  </a:lnTo>
                  <a:lnTo>
                    <a:pt x="39735" y="50442"/>
                  </a:lnTo>
                  <a:lnTo>
                    <a:pt x="40173" y="49836"/>
                  </a:lnTo>
                  <a:lnTo>
                    <a:pt x="40594" y="49205"/>
                  </a:lnTo>
                  <a:lnTo>
                    <a:pt x="40999" y="48547"/>
                  </a:lnTo>
                  <a:lnTo>
                    <a:pt x="41387" y="47863"/>
                  </a:lnTo>
                  <a:lnTo>
                    <a:pt x="41767" y="47141"/>
                  </a:lnTo>
                  <a:lnTo>
                    <a:pt x="42126" y="46390"/>
                  </a:lnTo>
                  <a:lnTo>
                    <a:pt x="42466" y="45609"/>
                  </a:lnTo>
                  <a:lnTo>
                    <a:pt x="42786" y="44798"/>
                  </a:lnTo>
                  <a:lnTo>
                    <a:pt x="43085" y="43957"/>
                  </a:lnTo>
                  <a:lnTo>
                    <a:pt x="43365" y="43086"/>
                  </a:lnTo>
                  <a:lnTo>
                    <a:pt x="43625" y="42186"/>
                  </a:lnTo>
                  <a:lnTo>
                    <a:pt x="43865" y="41255"/>
                  </a:lnTo>
                  <a:lnTo>
                    <a:pt x="44085" y="40295"/>
                  </a:lnTo>
                  <a:lnTo>
                    <a:pt x="44285" y="39304"/>
                  </a:lnTo>
                  <a:lnTo>
                    <a:pt x="51893" y="0"/>
                  </a:lnTo>
                  <a:lnTo>
                    <a:pt x="60496" y="0"/>
                  </a:lnTo>
                  <a:lnTo>
                    <a:pt x="52798" y="39802"/>
                  </a:lnTo>
                  <a:lnTo>
                    <a:pt x="52531" y="41063"/>
                  </a:lnTo>
                  <a:lnTo>
                    <a:pt x="52237" y="42289"/>
                  </a:lnTo>
                  <a:lnTo>
                    <a:pt x="51915" y="43483"/>
                  </a:lnTo>
                  <a:lnTo>
                    <a:pt x="51567" y="44642"/>
                  </a:lnTo>
                  <a:lnTo>
                    <a:pt x="51191" y="45768"/>
                  </a:lnTo>
                  <a:lnTo>
                    <a:pt x="50788" y="46861"/>
                  </a:lnTo>
                  <a:lnTo>
                    <a:pt x="50358" y="47920"/>
                  </a:lnTo>
                  <a:lnTo>
                    <a:pt x="49900" y="48946"/>
                  </a:lnTo>
                  <a:lnTo>
                    <a:pt x="49416" y="49938"/>
                  </a:lnTo>
                  <a:lnTo>
                    <a:pt x="48904" y="50897"/>
                  </a:lnTo>
                  <a:lnTo>
                    <a:pt x="48375" y="51813"/>
                  </a:lnTo>
                  <a:lnTo>
                    <a:pt x="47821" y="52699"/>
                  </a:lnTo>
                  <a:lnTo>
                    <a:pt x="47241" y="53552"/>
                  </a:lnTo>
                  <a:lnTo>
                    <a:pt x="46636" y="54374"/>
                  </a:lnTo>
                  <a:lnTo>
                    <a:pt x="46006" y="55164"/>
                  </a:lnTo>
                  <a:lnTo>
                    <a:pt x="45350" y="55923"/>
                  </a:lnTo>
                  <a:lnTo>
                    <a:pt x="44669" y="56650"/>
                  </a:lnTo>
                  <a:lnTo>
                    <a:pt x="43963" y="57345"/>
                  </a:lnTo>
                  <a:lnTo>
                    <a:pt x="43231" y="58008"/>
                  </a:lnTo>
                  <a:lnTo>
                    <a:pt x="42474" y="58640"/>
                  </a:lnTo>
                  <a:lnTo>
                    <a:pt x="41693" y="59240"/>
                  </a:lnTo>
                  <a:lnTo>
                    <a:pt x="40889" y="59808"/>
                  </a:lnTo>
                  <a:lnTo>
                    <a:pt x="40063" y="60345"/>
                  </a:lnTo>
                  <a:lnTo>
                    <a:pt x="39214" y="60850"/>
                  </a:lnTo>
                  <a:lnTo>
                    <a:pt x="38342" y="61323"/>
                  </a:lnTo>
                  <a:lnTo>
                    <a:pt x="37448" y="61764"/>
                  </a:lnTo>
                  <a:lnTo>
                    <a:pt x="36531" y="62174"/>
                  </a:lnTo>
                  <a:lnTo>
                    <a:pt x="35591" y="62552"/>
                  </a:lnTo>
                  <a:lnTo>
                    <a:pt x="34629" y="62899"/>
                  </a:lnTo>
                  <a:lnTo>
                    <a:pt x="33644" y="63213"/>
                  </a:lnTo>
                  <a:lnTo>
                    <a:pt x="32638" y="63497"/>
                  </a:lnTo>
                  <a:lnTo>
                    <a:pt x="31612" y="63751"/>
                  </a:lnTo>
                  <a:lnTo>
                    <a:pt x="30566" y="63975"/>
                  </a:lnTo>
                  <a:lnTo>
                    <a:pt x="29500" y="64170"/>
                  </a:lnTo>
                  <a:lnTo>
                    <a:pt x="28414" y="64334"/>
                  </a:lnTo>
                  <a:lnTo>
                    <a:pt x="27308" y="64468"/>
                  </a:lnTo>
                  <a:lnTo>
                    <a:pt x="26182" y="64573"/>
                  </a:lnTo>
                  <a:lnTo>
                    <a:pt x="25037" y="64648"/>
                  </a:lnTo>
                  <a:lnTo>
                    <a:pt x="23871" y="64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183017" y="3703891"/>
              <a:ext cx="74398" cy="63802"/>
            </a:xfrm>
            <a:custGeom>
              <a:avLst/>
              <a:pathLst>
                <a:path w="74398" h="63802">
                  <a:moveTo>
                    <a:pt x="54247" y="63802"/>
                  </a:moveTo>
                  <a:lnTo>
                    <a:pt x="62398" y="21780"/>
                  </a:lnTo>
                  <a:lnTo>
                    <a:pt x="62489" y="21317"/>
                  </a:lnTo>
                  <a:lnTo>
                    <a:pt x="62581" y="20853"/>
                  </a:lnTo>
                  <a:lnTo>
                    <a:pt x="62674" y="20386"/>
                  </a:lnTo>
                  <a:lnTo>
                    <a:pt x="62768" y="19918"/>
                  </a:lnTo>
                  <a:lnTo>
                    <a:pt x="62862" y="19448"/>
                  </a:lnTo>
                  <a:lnTo>
                    <a:pt x="62958" y="18976"/>
                  </a:lnTo>
                  <a:lnTo>
                    <a:pt x="63054" y="18503"/>
                  </a:lnTo>
                  <a:lnTo>
                    <a:pt x="63152" y="18027"/>
                  </a:lnTo>
                  <a:lnTo>
                    <a:pt x="63250" y="17550"/>
                  </a:lnTo>
                  <a:lnTo>
                    <a:pt x="63349" y="17071"/>
                  </a:lnTo>
                  <a:lnTo>
                    <a:pt x="63448" y="16595"/>
                  </a:lnTo>
                  <a:lnTo>
                    <a:pt x="63547" y="16127"/>
                  </a:lnTo>
                  <a:lnTo>
                    <a:pt x="63644" y="15668"/>
                  </a:lnTo>
                  <a:lnTo>
                    <a:pt x="63740" y="15216"/>
                  </a:lnTo>
                  <a:lnTo>
                    <a:pt x="63836" y="14773"/>
                  </a:lnTo>
                  <a:lnTo>
                    <a:pt x="63931" y="14338"/>
                  </a:lnTo>
                  <a:lnTo>
                    <a:pt x="64024" y="13911"/>
                  </a:lnTo>
                  <a:lnTo>
                    <a:pt x="64117" y="13492"/>
                  </a:lnTo>
                  <a:lnTo>
                    <a:pt x="64209" y="13081"/>
                  </a:lnTo>
                  <a:lnTo>
                    <a:pt x="64300" y="12678"/>
                  </a:lnTo>
                  <a:lnTo>
                    <a:pt x="64400" y="12218"/>
                  </a:lnTo>
                  <a:lnTo>
                    <a:pt x="64501" y="11760"/>
                  </a:lnTo>
                  <a:lnTo>
                    <a:pt x="64603" y="11305"/>
                  </a:lnTo>
                  <a:lnTo>
                    <a:pt x="64706" y="10853"/>
                  </a:lnTo>
                  <a:lnTo>
                    <a:pt x="64809" y="10403"/>
                  </a:lnTo>
                  <a:lnTo>
                    <a:pt x="64914" y="9956"/>
                  </a:lnTo>
                  <a:lnTo>
                    <a:pt x="65020" y="9512"/>
                  </a:lnTo>
                  <a:lnTo>
                    <a:pt x="65126" y="9070"/>
                  </a:lnTo>
                  <a:lnTo>
                    <a:pt x="65233" y="8632"/>
                  </a:lnTo>
                  <a:lnTo>
                    <a:pt x="65342" y="8196"/>
                  </a:lnTo>
                  <a:lnTo>
                    <a:pt x="65115" y="8666"/>
                  </a:lnTo>
                  <a:lnTo>
                    <a:pt x="64887" y="9136"/>
                  </a:lnTo>
                  <a:lnTo>
                    <a:pt x="64658" y="9604"/>
                  </a:lnTo>
                  <a:lnTo>
                    <a:pt x="64429" y="10072"/>
                  </a:lnTo>
                  <a:lnTo>
                    <a:pt x="64198" y="10539"/>
                  </a:lnTo>
                  <a:lnTo>
                    <a:pt x="63967" y="11005"/>
                  </a:lnTo>
                  <a:lnTo>
                    <a:pt x="63734" y="11470"/>
                  </a:lnTo>
                  <a:lnTo>
                    <a:pt x="63501" y="11934"/>
                  </a:lnTo>
                  <a:lnTo>
                    <a:pt x="63267" y="12397"/>
                  </a:lnTo>
                  <a:lnTo>
                    <a:pt x="63032" y="12860"/>
                  </a:lnTo>
                  <a:lnTo>
                    <a:pt x="62832" y="13260"/>
                  </a:lnTo>
                  <a:lnTo>
                    <a:pt x="62628" y="13664"/>
                  </a:lnTo>
                  <a:lnTo>
                    <a:pt x="62422" y="14071"/>
                  </a:lnTo>
                  <a:lnTo>
                    <a:pt x="62213" y="14483"/>
                  </a:lnTo>
                  <a:lnTo>
                    <a:pt x="62002" y="14897"/>
                  </a:lnTo>
                  <a:lnTo>
                    <a:pt x="61788" y="15316"/>
                  </a:lnTo>
                  <a:lnTo>
                    <a:pt x="61571" y="15738"/>
                  </a:lnTo>
                  <a:lnTo>
                    <a:pt x="61351" y="16163"/>
                  </a:lnTo>
                  <a:lnTo>
                    <a:pt x="61129" y="16593"/>
                  </a:lnTo>
                  <a:lnTo>
                    <a:pt x="60904" y="17026"/>
                  </a:lnTo>
                  <a:lnTo>
                    <a:pt x="60679" y="17455"/>
                  </a:lnTo>
                  <a:lnTo>
                    <a:pt x="60456" y="17875"/>
                  </a:lnTo>
                  <a:lnTo>
                    <a:pt x="60237" y="18285"/>
                  </a:lnTo>
                  <a:lnTo>
                    <a:pt x="60020" y="18685"/>
                  </a:lnTo>
                  <a:lnTo>
                    <a:pt x="59806" y="19075"/>
                  </a:lnTo>
                  <a:lnTo>
                    <a:pt x="59594" y="19454"/>
                  </a:lnTo>
                  <a:lnTo>
                    <a:pt x="59386" y="19824"/>
                  </a:lnTo>
                  <a:lnTo>
                    <a:pt x="59180" y="20184"/>
                  </a:lnTo>
                  <a:lnTo>
                    <a:pt x="58976" y="20534"/>
                  </a:lnTo>
                  <a:lnTo>
                    <a:pt x="58776" y="20875"/>
                  </a:lnTo>
                  <a:lnTo>
                    <a:pt x="33961" y="63802"/>
                  </a:lnTo>
                  <a:lnTo>
                    <a:pt x="28346" y="63802"/>
                  </a:lnTo>
                  <a:lnTo>
                    <a:pt x="19969" y="20875"/>
                  </a:lnTo>
                  <a:lnTo>
                    <a:pt x="19914" y="20595"/>
                  </a:lnTo>
                  <a:lnTo>
                    <a:pt x="19858" y="20300"/>
                  </a:lnTo>
                  <a:lnTo>
                    <a:pt x="19802" y="19990"/>
                  </a:lnTo>
                  <a:lnTo>
                    <a:pt x="19744" y="19665"/>
                  </a:lnTo>
                  <a:lnTo>
                    <a:pt x="19686" y="19324"/>
                  </a:lnTo>
                  <a:lnTo>
                    <a:pt x="19627" y="18967"/>
                  </a:lnTo>
                  <a:lnTo>
                    <a:pt x="19566" y="18595"/>
                  </a:lnTo>
                  <a:lnTo>
                    <a:pt x="19505" y="18208"/>
                  </a:lnTo>
                  <a:lnTo>
                    <a:pt x="19443" y="17806"/>
                  </a:lnTo>
                  <a:lnTo>
                    <a:pt x="19380" y="17388"/>
                  </a:lnTo>
                  <a:lnTo>
                    <a:pt x="19317" y="16954"/>
                  </a:lnTo>
                  <a:lnTo>
                    <a:pt x="19255" y="16524"/>
                  </a:lnTo>
                  <a:lnTo>
                    <a:pt x="19194" y="16096"/>
                  </a:lnTo>
                  <a:lnTo>
                    <a:pt x="19134" y="15671"/>
                  </a:lnTo>
                  <a:lnTo>
                    <a:pt x="19075" y="15248"/>
                  </a:lnTo>
                  <a:lnTo>
                    <a:pt x="19016" y="14828"/>
                  </a:lnTo>
                  <a:lnTo>
                    <a:pt x="18959" y="14411"/>
                  </a:lnTo>
                  <a:lnTo>
                    <a:pt x="18902" y="13997"/>
                  </a:lnTo>
                  <a:lnTo>
                    <a:pt x="18846" y="13585"/>
                  </a:lnTo>
                  <a:lnTo>
                    <a:pt x="18792" y="13177"/>
                  </a:lnTo>
                  <a:lnTo>
                    <a:pt x="18728" y="12695"/>
                  </a:lnTo>
                  <a:lnTo>
                    <a:pt x="18663" y="12209"/>
                  </a:lnTo>
                  <a:lnTo>
                    <a:pt x="18597" y="11720"/>
                  </a:lnTo>
                  <a:lnTo>
                    <a:pt x="18531" y="11228"/>
                  </a:lnTo>
                  <a:lnTo>
                    <a:pt x="18463" y="10731"/>
                  </a:lnTo>
                  <a:lnTo>
                    <a:pt x="18395" y="10231"/>
                  </a:lnTo>
                  <a:lnTo>
                    <a:pt x="18326" y="9728"/>
                  </a:lnTo>
                  <a:lnTo>
                    <a:pt x="18255" y="9221"/>
                  </a:lnTo>
                  <a:lnTo>
                    <a:pt x="18184" y="8710"/>
                  </a:lnTo>
                  <a:lnTo>
                    <a:pt x="18112" y="8196"/>
                  </a:lnTo>
                  <a:lnTo>
                    <a:pt x="18039" y="8702"/>
                  </a:lnTo>
                  <a:lnTo>
                    <a:pt x="17966" y="9208"/>
                  </a:lnTo>
                  <a:lnTo>
                    <a:pt x="17891" y="9713"/>
                  </a:lnTo>
                  <a:lnTo>
                    <a:pt x="17815" y="10217"/>
                  </a:lnTo>
                  <a:lnTo>
                    <a:pt x="17739" y="10720"/>
                  </a:lnTo>
                  <a:lnTo>
                    <a:pt x="17661" y="11222"/>
                  </a:lnTo>
                  <a:lnTo>
                    <a:pt x="17583" y="11723"/>
                  </a:lnTo>
                  <a:lnTo>
                    <a:pt x="17504" y="12224"/>
                  </a:lnTo>
                  <a:lnTo>
                    <a:pt x="17424" y="12723"/>
                  </a:lnTo>
                  <a:lnTo>
                    <a:pt x="17343" y="13222"/>
                  </a:lnTo>
                  <a:lnTo>
                    <a:pt x="17270" y="13649"/>
                  </a:lnTo>
                  <a:lnTo>
                    <a:pt x="17196" y="14080"/>
                  </a:lnTo>
                  <a:lnTo>
                    <a:pt x="17121" y="14515"/>
                  </a:lnTo>
                  <a:lnTo>
                    <a:pt x="17045" y="14953"/>
                  </a:lnTo>
                  <a:lnTo>
                    <a:pt x="16969" y="15395"/>
                  </a:lnTo>
                  <a:lnTo>
                    <a:pt x="16892" y="15841"/>
                  </a:lnTo>
                  <a:lnTo>
                    <a:pt x="16813" y="16290"/>
                  </a:lnTo>
                  <a:lnTo>
                    <a:pt x="16734" y="16743"/>
                  </a:lnTo>
                  <a:lnTo>
                    <a:pt x="16654" y="17199"/>
                  </a:lnTo>
                  <a:lnTo>
                    <a:pt x="16573" y="17660"/>
                  </a:lnTo>
                  <a:lnTo>
                    <a:pt x="16500" y="18116"/>
                  </a:lnTo>
                  <a:lnTo>
                    <a:pt x="16428" y="18563"/>
                  </a:lnTo>
                  <a:lnTo>
                    <a:pt x="16355" y="19000"/>
                  </a:lnTo>
                  <a:lnTo>
                    <a:pt x="16283" y="19427"/>
                  </a:lnTo>
                  <a:lnTo>
                    <a:pt x="16210" y="19844"/>
                  </a:lnTo>
                  <a:lnTo>
                    <a:pt x="16138" y="20251"/>
                  </a:lnTo>
                  <a:lnTo>
                    <a:pt x="16066" y="20649"/>
                  </a:lnTo>
                  <a:lnTo>
                    <a:pt x="15993" y="21036"/>
                  </a:lnTo>
                  <a:lnTo>
                    <a:pt x="15921" y="21413"/>
                  </a:lnTo>
                  <a:lnTo>
                    <a:pt x="15848" y="21780"/>
                  </a:lnTo>
                  <a:lnTo>
                    <a:pt x="7697" y="63802"/>
                  </a:lnTo>
                  <a:lnTo>
                    <a:pt x="0" y="63802"/>
                  </a:lnTo>
                  <a:lnTo>
                    <a:pt x="12362" y="0"/>
                  </a:lnTo>
                  <a:lnTo>
                    <a:pt x="23048" y="0"/>
                  </a:lnTo>
                  <a:lnTo>
                    <a:pt x="31606" y="44240"/>
                  </a:lnTo>
                  <a:lnTo>
                    <a:pt x="31634" y="44385"/>
                  </a:lnTo>
                  <a:lnTo>
                    <a:pt x="31664" y="44546"/>
                  </a:lnTo>
                  <a:lnTo>
                    <a:pt x="31696" y="44725"/>
                  </a:lnTo>
                  <a:lnTo>
                    <a:pt x="31730" y="44921"/>
                  </a:lnTo>
                  <a:lnTo>
                    <a:pt x="31765" y="45134"/>
                  </a:lnTo>
                  <a:lnTo>
                    <a:pt x="31802" y="45365"/>
                  </a:lnTo>
                  <a:lnTo>
                    <a:pt x="31841" y="45613"/>
                  </a:lnTo>
                  <a:lnTo>
                    <a:pt x="31882" y="45877"/>
                  </a:lnTo>
                  <a:lnTo>
                    <a:pt x="31924" y="46160"/>
                  </a:lnTo>
                  <a:lnTo>
                    <a:pt x="31969" y="46459"/>
                  </a:lnTo>
                  <a:lnTo>
                    <a:pt x="32023" y="46759"/>
                  </a:lnTo>
                  <a:lnTo>
                    <a:pt x="32076" y="47060"/>
                  </a:lnTo>
                  <a:lnTo>
                    <a:pt x="32128" y="47364"/>
                  </a:lnTo>
                  <a:lnTo>
                    <a:pt x="32179" y="47669"/>
                  </a:lnTo>
                  <a:lnTo>
                    <a:pt x="32229" y="47976"/>
                  </a:lnTo>
                  <a:lnTo>
                    <a:pt x="32278" y="48285"/>
                  </a:lnTo>
                  <a:lnTo>
                    <a:pt x="32327" y="48595"/>
                  </a:lnTo>
                  <a:lnTo>
                    <a:pt x="32374" y="48908"/>
                  </a:lnTo>
                  <a:lnTo>
                    <a:pt x="32421" y="49222"/>
                  </a:lnTo>
                  <a:lnTo>
                    <a:pt x="32467" y="49538"/>
                  </a:lnTo>
                  <a:lnTo>
                    <a:pt x="32522" y="49904"/>
                  </a:lnTo>
                  <a:lnTo>
                    <a:pt x="32577" y="50277"/>
                  </a:lnTo>
                  <a:lnTo>
                    <a:pt x="32634" y="50657"/>
                  </a:lnTo>
                  <a:lnTo>
                    <a:pt x="32691" y="51045"/>
                  </a:lnTo>
                  <a:lnTo>
                    <a:pt x="32750" y="51440"/>
                  </a:lnTo>
                  <a:lnTo>
                    <a:pt x="32809" y="51842"/>
                  </a:lnTo>
                  <a:lnTo>
                    <a:pt x="32869" y="52251"/>
                  </a:lnTo>
                  <a:lnTo>
                    <a:pt x="32930" y="52668"/>
                  </a:lnTo>
                  <a:lnTo>
                    <a:pt x="32992" y="53092"/>
                  </a:lnTo>
                  <a:lnTo>
                    <a:pt x="33055" y="53523"/>
                  </a:lnTo>
                  <a:lnTo>
                    <a:pt x="33245" y="53126"/>
                  </a:lnTo>
                  <a:lnTo>
                    <a:pt x="33432" y="52733"/>
                  </a:lnTo>
                  <a:lnTo>
                    <a:pt x="33618" y="52344"/>
                  </a:lnTo>
                  <a:lnTo>
                    <a:pt x="33802" y="51958"/>
                  </a:lnTo>
                  <a:lnTo>
                    <a:pt x="33984" y="51576"/>
                  </a:lnTo>
                  <a:lnTo>
                    <a:pt x="34164" y="51197"/>
                  </a:lnTo>
                  <a:lnTo>
                    <a:pt x="34342" y="50822"/>
                  </a:lnTo>
                  <a:lnTo>
                    <a:pt x="34519" y="50451"/>
                  </a:lnTo>
                  <a:lnTo>
                    <a:pt x="34694" y="50083"/>
                  </a:lnTo>
                  <a:lnTo>
                    <a:pt x="34867" y="49719"/>
                  </a:lnTo>
                  <a:lnTo>
                    <a:pt x="35021" y="49402"/>
                  </a:lnTo>
                  <a:lnTo>
                    <a:pt x="35175" y="49085"/>
                  </a:lnTo>
                  <a:lnTo>
                    <a:pt x="35329" y="48768"/>
                  </a:lnTo>
                  <a:lnTo>
                    <a:pt x="35483" y="48451"/>
                  </a:lnTo>
                  <a:lnTo>
                    <a:pt x="35636" y="48134"/>
                  </a:lnTo>
                  <a:lnTo>
                    <a:pt x="35790" y="47817"/>
                  </a:lnTo>
                  <a:lnTo>
                    <a:pt x="35944" y="47500"/>
                  </a:lnTo>
                  <a:lnTo>
                    <a:pt x="36098" y="47183"/>
                  </a:lnTo>
                  <a:lnTo>
                    <a:pt x="36252" y="46866"/>
                  </a:lnTo>
                  <a:lnTo>
                    <a:pt x="36406" y="46549"/>
                  </a:lnTo>
                  <a:lnTo>
                    <a:pt x="36567" y="46229"/>
                  </a:lnTo>
                  <a:lnTo>
                    <a:pt x="36721" y="45921"/>
                  </a:lnTo>
                  <a:lnTo>
                    <a:pt x="36871" y="45624"/>
                  </a:lnTo>
                  <a:lnTo>
                    <a:pt x="37015" y="45340"/>
                  </a:lnTo>
                  <a:lnTo>
                    <a:pt x="37153" y="45066"/>
                  </a:lnTo>
                  <a:lnTo>
                    <a:pt x="37287" y="44805"/>
                  </a:lnTo>
                  <a:lnTo>
                    <a:pt x="37414" y="44556"/>
                  </a:lnTo>
                  <a:lnTo>
                    <a:pt x="37537" y="44318"/>
                  </a:lnTo>
                  <a:lnTo>
                    <a:pt x="37653" y="44092"/>
                  </a:lnTo>
                  <a:lnTo>
                    <a:pt x="37765" y="43878"/>
                  </a:lnTo>
                  <a:lnTo>
                    <a:pt x="62806" y="0"/>
                  </a:lnTo>
                  <a:lnTo>
                    <a:pt x="74398" y="0"/>
                  </a:lnTo>
                  <a:lnTo>
                    <a:pt x="62036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680687" y="3860228"/>
              <a:ext cx="88902" cy="65343"/>
            </a:xfrm>
            <a:custGeom>
              <a:avLst/>
              <a:pathLst>
                <a:path w="88902" h="65343">
                  <a:moveTo>
                    <a:pt x="56995" y="65343"/>
                  </a:moveTo>
                  <a:lnTo>
                    <a:pt x="46654" y="65343"/>
                  </a:lnTo>
                  <a:lnTo>
                    <a:pt x="43361" y="23837"/>
                  </a:lnTo>
                  <a:lnTo>
                    <a:pt x="43351" y="23658"/>
                  </a:lnTo>
                  <a:lnTo>
                    <a:pt x="43341" y="23475"/>
                  </a:lnTo>
                  <a:lnTo>
                    <a:pt x="43329" y="23287"/>
                  </a:lnTo>
                  <a:lnTo>
                    <a:pt x="43316" y="23095"/>
                  </a:lnTo>
                  <a:lnTo>
                    <a:pt x="43303" y="22898"/>
                  </a:lnTo>
                  <a:lnTo>
                    <a:pt x="43289" y="22696"/>
                  </a:lnTo>
                  <a:lnTo>
                    <a:pt x="43273" y="22489"/>
                  </a:lnTo>
                  <a:lnTo>
                    <a:pt x="43257" y="22278"/>
                  </a:lnTo>
                  <a:lnTo>
                    <a:pt x="43240" y="22063"/>
                  </a:lnTo>
                  <a:lnTo>
                    <a:pt x="43222" y="21843"/>
                  </a:lnTo>
                  <a:lnTo>
                    <a:pt x="43212" y="21619"/>
                  </a:lnTo>
                  <a:lnTo>
                    <a:pt x="43201" y="21394"/>
                  </a:lnTo>
                  <a:lnTo>
                    <a:pt x="43190" y="21166"/>
                  </a:lnTo>
                  <a:lnTo>
                    <a:pt x="43177" y="20937"/>
                  </a:lnTo>
                  <a:lnTo>
                    <a:pt x="43164" y="20706"/>
                  </a:lnTo>
                  <a:lnTo>
                    <a:pt x="43149" y="20474"/>
                  </a:lnTo>
                  <a:lnTo>
                    <a:pt x="43134" y="20239"/>
                  </a:lnTo>
                  <a:lnTo>
                    <a:pt x="43118" y="20002"/>
                  </a:lnTo>
                  <a:lnTo>
                    <a:pt x="43101" y="19764"/>
                  </a:lnTo>
                  <a:lnTo>
                    <a:pt x="43083" y="19524"/>
                  </a:lnTo>
                  <a:lnTo>
                    <a:pt x="43073" y="19273"/>
                  </a:lnTo>
                  <a:lnTo>
                    <a:pt x="43062" y="19023"/>
                  </a:lnTo>
                  <a:lnTo>
                    <a:pt x="43051" y="18772"/>
                  </a:lnTo>
                  <a:lnTo>
                    <a:pt x="43038" y="18522"/>
                  </a:lnTo>
                  <a:lnTo>
                    <a:pt x="43025" y="18272"/>
                  </a:lnTo>
                  <a:lnTo>
                    <a:pt x="43010" y="18021"/>
                  </a:lnTo>
                  <a:lnTo>
                    <a:pt x="42995" y="17771"/>
                  </a:lnTo>
                  <a:lnTo>
                    <a:pt x="42979" y="17520"/>
                  </a:lnTo>
                  <a:lnTo>
                    <a:pt x="42962" y="17270"/>
                  </a:lnTo>
                  <a:lnTo>
                    <a:pt x="42944" y="17019"/>
                  </a:lnTo>
                  <a:lnTo>
                    <a:pt x="42934" y="16761"/>
                  </a:lnTo>
                  <a:lnTo>
                    <a:pt x="42925" y="16506"/>
                  </a:lnTo>
                  <a:lnTo>
                    <a:pt x="42916" y="16253"/>
                  </a:lnTo>
                  <a:lnTo>
                    <a:pt x="42906" y="16003"/>
                  </a:lnTo>
                  <a:lnTo>
                    <a:pt x="42897" y="15756"/>
                  </a:lnTo>
                  <a:lnTo>
                    <a:pt x="42888" y="15511"/>
                  </a:lnTo>
                  <a:lnTo>
                    <a:pt x="42879" y="15270"/>
                  </a:lnTo>
                  <a:lnTo>
                    <a:pt x="42869" y="15031"/>
                  </a:lnTo>
                  <a:lnTo>
                    <a:pt x="42860" y="14795"/>
                  </a:lnTo>
                  <a:lnTo>
                    <a:pt x="42851" y="14562"/>
                  </a:lnTo>
                  <a:lnTo>
                    <a:pt x="42823" y="14003"/>
                  </a:lnTo>
                  <a:lnTo>
                    <a:pt x="42797" y="13441"/>
                  </a:lnTo>
                  <a:lnTo>
                    <a:pt x="42772" y="12875"/>
                  </a:lnTo>
                  <a:lnTo>
                    <a:pt x="42747" y="12306"/>
                  </a:lnTo>
                  <a:lnTo>
                    <a:pt x="42723" y="11733"/>
                  </a:lnTo>
                  <a:lnTo>
                    <a:pt x="42701" y="11156"/>
                  </a:lnTo>
                  <a:lnTo>
                    <a:pt x="42679" y="10575"/>
                  </a:lnTo>
                  <a:lnTo>
                    <a:pt x="42658" y="9991"/>
                  </a:lnTo>
                  <a:lnTo>
                    <a:pt x="42638" y="9403"/>
                  </a:lnTo>
                  <a:lnTo>
                    <a:pt x="42619" y="8811"/>
                  </a:lnTo>
                  <a:lnTo>
                    <a:pt x="42396" y="9394"/>
                  </a:lnTo>
                  <a:lnTo>
                    <a:pt x="42172" y="9976"/>
                  </a:lnTo>
                  <a:lnTo>
                    <a:pt x="41947" y="10556"/>
                  </a:lnTo>
                  <a:lnTo>
                    <a:pt x="41721" y="11133"/>
                  </a:lnTo>
                  <a:lnTo>
                    <a:pt x="41494" y="11709"/>
                  </a:lnTo>
                  <a:lnTo>
                    <a:pt x="41267" y="12284"/>
                  </a:lnTo>
                  <a:lnTo>
                    <a:pt x="41038" y="12856"/>
                  </a:lnTo>
                  <a:lnTo>
                    <a:pt x="40808" y="13426"/>
                  </a:lnTo>
                  <a:lnTo>
                    <a:pt x="40578" y="13995"/>
                  </a:lnTo>
                  <a:lnTo>
                    <a:pt x="40347" y="14562"/>
                  </a:lnTo>
                  <a:lnTo>
                    <a:pt x="40150" y="15045"/>
                  </a:lnTo>
                  <a:lnTo>
                    <a:pt x="39951" y="15532"/>
                  </a:lnTo>
                  <a:lnTo>
                    <a:pt x="39750" y="16021"/>
                  </a:lnTo>
                  <a:lnTo>
                    <a:pt x="39545" y="16513"/>
                  </a:lnTo>
                  <a:lnTo>
                    <a:pt x="39338" y="17008"/>
                  </a:lnTo>
                  <a:lnTo>
                    <a:pt x="39128" y="17505"/>
                  </a:lnTo>
                  <a:lnTo>
                    <a:pt x="38915" y="18006"/>
                  </a:lnTo>
                  <a:lnTo>
                    <a:pt x="38699" y="18509"/>
                  </a:lnTo>
                  <a:lnTo>
                    <a:pt x="38481" y="19015"/>
                  </a:lnTo>
                  <a:lnTo>
                    <a:pt x="38260" y="19524"/>
                  </a:lnTo>
                  <a:lnTo>
                    <a:pt x="38049" y="20026"/>
                  </a:lnTo>
                  <a:lnTo>
                    <a:pt x="37842" y="20512"/>
                  </a:lnTo>
                  <a:lnTo>
                    <a:pt x="37640" y="20983"/>
                  </a:lnTo>
                  <a:lnTo>
                    <a:pt x="37443" y="21438"/>
                  </a:lnTo>
                  <a:lnTo>
                    <a:pt x="37251" y="21877"/>
                  </a:lnTo>
                  <a:lnTo>
                    <a:pt x="37063" y="22301"/>
                  </a:lnTo>
                  <a:lnTo>
                    <a:pt x="36880" y="22708"/>
                  </a:lnTo>
                  <a:lnTo>
                    <a:pt x="36701" y="23100"/>
                  </a:lnTo>
                  <a:lnTo>
                    <a:pt x="36527" y="23476"/>
                  </a:lnTo>
                  <a:lnTo>
                    <a:pt x="36358" y="23837"/>
                  </a:lnTo>
                  <a:lnTo>
                    <a:pt x="16927" y="65343"/>
                  </a:lnTo>
                  <a:lnTo>
                    <a:pt x="6585" y="65343"/>
                  </a:lnTo>
                  <a:lnTo>
                    <a:pt x="0" y="0"/>
                  </a:lnTo>
                  <a:lnTo>
                    <a:pt x="9136" y="0"/>
                  </a:lnTo>
                  <a:lnTo>
                    <a:pt x="12799" y="41506"/>
                  </a:lnTo>
                  <a:lnTo>
                    <a:pt x="12845" y="42090"/>
                  </a:lnTo>
                  <a:lnTo>
                    <a:pt x="12888" y="42673"/>
                  </a:lnTo>
                  <a:lnTo>
                    <a:pt x="12930" y="43255"/>
                  </a:lnTo>
                  <a:lnTo>
                    <a:pt x="12970" y="43836"/>
                  </a:lnTo>
                  <a:lnTo>
                    <a:pt x="13008" y="44416"/>
                  </a:lnTo>
                  <a:lnTo>
                    <a:pt x="13044" y="44995"/>
                  </a:lnTo>
                  <a:lnTo>
                    <a:pt x="13078" y="45574"/>
                  </a:lnTo>
                  <a:lnTo>
                    <a:pt x="13111" y="46151"/>
                  </a:lnTo>
                  <a:lnTo>
                    <a:pt x="13141" y="46727"/>
                  </a:lnTo>
                  <a:lnTo>
                    <a:pt x="13170" y="47303"/>
                  </a:lnTo>
                  <a:lnTo>
                    <a:pt x="13198" y="47864"/>
                  </a:lnTo>
                  <a:lnTo>
                    <a:pt x="13224" y="48414"/>
                  </a:lnTo>
                  <a:lnTo>
                    <a:pt x="13250" y="48954"/>
                  </a:lnTo>
                  <a:lnTo>
                    <a:pt x="13274" y="49484"/>
                  </a:lnTo>
                  <a:lnTo>
                    <a:pt x="13298" y="50004"/>
                  </a:lnTo>
                  <a:lnTo>
                    <a:pt x="13321" y="50514"/>
                  </a:lnTo>
                  <a:lnTo>
                    <a:pt x="13342" y="51013"/>
                  </a:lnTo>
                  <a:lnTo>
                    <a:pt x="13363" y="51503"/>
                  </a:lnTo>
                  <a:lnTo>
                    <a:pt x="13383" y="51982"/>
                  </a:lnTo>
                  <a:lnTo>
                    <a:pt x="13402" y="52451"/>
                  </a:lnTo>
                  <a:lnTo>
                    <a:pt x="13420" y="52986"/>
                  </a:lnTo>
                  <a:lnTo>
                    <a:pt x="13437" y="53515"/>
                  </a:lnTo>
                  <a:lnTo>
                    <a:pt x="13454" y="54039"/>
                  </a:lnTo>
                  <a:lnTo>
                    <a:pt x="13469" y="54558"/>
                  </a:lnTo>
                  <a:lnTo>
                    <a:pt x="13483" y="55071"/>
                  </a:lnTo>
                  <a:lnTo>
                    <a:pt x="13497" y="55578"/>
                  </a:lnTo>
                  <a:lnTo>
                    <a:pt x="13509" y="56080"/>
                  </a:lnTo>
                  <a:lnTo>
                    <a:pt x="13521" y="56576"/>
                  </a:lnTo>
                  <a:lnTo>
                    <a:pt x="13532" y="57067"/>
                  </a:lnTo>
                  <a:lnTo>
                    <a:pt x="13541" y="57552"/>
                  </a:lnTo>
                  <a:lnTo>
                    <a:pt x="13810" y="56913"/>
                  </a:lnTo>
                  <a:lnTo>
                    <a:pt x="14079" y="56276"/>
                  </a:lnTo>
                  <a:lnTo>
                    <a:pt x="14348" y="55640"/>
                  </a:lnTo>
                  <a:lnTo>
                    <a:pt x="14617" y="55007"/>
                  </a:lnTo>
                  <a:lnTo>
                    <a:pt x="14886" y="54375"/>
                  </a:lnTo>
                  <a:lnTo>
                    <a:pt x="15155" y="53745"/>
                  </a:lnTo>
                  <a:lnTo>
                    <a:pt x="15424" y="53118"/>
                  </a:lnTo>
                  <a:lnTo>
                    <a:pt x="15693" y="52491"/>
                  </a:lnTo>
                  <a:lnTo>
                    <a:pt x="15962" y="51867"/>
                  </a:lnTo>
                  <a:lnTo>
                    <a:pt x="16231" y="51245"/>
                  </a:lnTo>
                  <a:lnTo>
                    <a:pt x="16343" y="50975"/>
                  </a:lnTo>
                  <a:lnTo>
                    <a:pt x="16456" y="50705"/>
                  </a:lnTo>
                  <a:lnTo>
                    <a:pt x="16569" y="50434"/>
                  </a:lnTo>
                  <a:lnTo>
                    <a:pt x="16684" y="50162"/>
                  </a:lnTo>
                  <a:lnTo>
                    <a:pt x="16799" y="49888"/>
                  </a:lnTo>
                  <a:lnTo>
                    <a:pt x="16916" y="49614"/>
                  </a:lnTo>
                  <a:lnTo>
                    <a:pt x="17033" y="49339"/>
                  </a:lnTo>
                  <a:lnTo>
                    <a:pt x="17151" y="49063"/>
                  </a:lnTo>
                  <a:lnTo>
                    <a:pt x="17270" y="48786"/>
                  </a:lnTo>
                  <a:lnTo>
                    <a:pt x="17390" y="48509"/>
                  </a:lnTo>
                  <a:lnTo>
                    <a:pt x="17520" y="48222"/>
                  </a:lnTo>
                  <a:lnTo>
                    <a:pt x="17648" y="47935"/>
                  </a:lnTo>
                  <a:lnTo>
                    <a:pt x="17776" y="47650"/>
                  </a:lnTo>
                  <a:lnTo>
                    <a:pt x="17902" y="47366"/>
                  </a:lnTo>
                  <a:lnTo>
                    <a:pt x="18028" y="47083"/>
                  </a:lnTo>
                  <a:lnTo>
                    <a:pt x="18153" y="46800"/>
                  </a:lnTo>
                  <a:lnTo>
                    <a:pt x="18277" y="46519"/>
                  </a:lnTo>
                  <a:lnTo>
                    <a:pt x="18400" y="46238"/>
                  </a:lnTo>
                  <a:lnTo>
                    <a:pt x="18522" y="45958"/>
                  </a:lnTo>
                  <a:lnTo>
                    <a:pt x="18643" y="45680"/>
                  </a:lnTo>
                  <a:lnTo>
                    <a:pt x="18763" y="45403"/>
                  </a:lnTo>
                  <a:lnTo>
                    <a:pt x="18882" y="45129"/>
                  </a:lnTo>
                  <a:lnTo>
                    <a:pt x="19000" y="44858"/>
                  </a:lnTo>
                  <a:lnTo>
                    <a:pt x="19117" y="44589"/>
                  </a:lnTo>
                  <a:lnTo>
                    <a:pt x="19234" y="44323"/>
                  </a:lnTo>
                  <a:lnTo>
                    <a:pt x="19349" y="44060"/>
                  </a:lnTo>
                  <a:lnTo>
                    <a:pt x="19464" y="43800"/>
                  </a:lnTo>
                  <a:lnTo>
                    <a:pt x="19578" y="43543"/>
                  </a:lnTo>
                  <a:lnTo>
                    <a:pt x="19690" y="43288"/>
                  </a:lnTo>
                  <a:lnTo>
                    <a:pt x="19802" y="43036"/>
                  </a:lnTo>
                  <a:lnTo>
                    <a:pt x="19922" y="42779"/>
                  </a:lnTo>
                  <a:lnTo>
                    <a:pt x="20039" y="42526"/>
                  </a:lnTo>
                  <a:lnTo>
                    <a:pt x="20155" y="42278"/>
                  </a:lnTo>
                  <a:lnTo>
                    <a:pt x="20269" y="42035"/>
                  </a:lnTo>
                  <a:lnTo>
                    <a:pt x="20382" y="41796"/>
                  </a:lnTo>
                  <a:lnTo>
                    <a:pt x="20492" y="41562"/>
                  </a:lnTo>
                  <a:lnTo>
                    <a:pt x="20601" y="41332"/>
                  </a:lnTo>
                  <a:lnTo>
                    <a:pt x="20707" y="41107"/>
                  </a:lnTo>
                  <a:lnTo>
                    <a:pt x="20812" y="40887"/>
                  </a:lnTo>
                  <a:lnTo>
                    <a:pt x="20915" y="40671"/>
                  </a:lnTo>
                  <a:lnTo>
                    <a:pt x="40161" y="0"/>
                  </a:lnTo>
                  <a:lnTo>
                    <a:pt x="48648" y="0"/>
                  </a:lnTo>
                  <a:lnTo>
                    <a:pt x="52126" y="40671"/>
                  </a:lnTo>
                  <a:lnTo>
                    <a:pt x="52145" y="40878"/>
                  </a:lnTo>
                  <a:lnTo>
                    <a:pt x="52163" y="41090"/>
                  </a:lnTo>
                  <a:lnTo>
                    <a:pt x="52182" y="41308"/>
                  </a:lnTo>
                  <a:lnTo>
                    <a:pt x="52200" y="41532"/>
                  </a:lnTo>
                  <a:lnTo>
                    <a:pt x="52219" y="41761"/>
                  </a:lnTo>
                  <a:lnTo>
                    <a:pt x="52237" y="41996"/>
                  </a:lnTo>
                  <a:lnTo>
                    <a:pt x="52256" y="42236"/>
                  </a:lnTo>
                  <a:lnTo>
                    <a:pt x="52274" y="42482"/>
                  </a:lnTo>
                  <a:lnTo>
                    <a:pt x="52293" y="42733"/>
                  </a:lnTo>
                  <a:lnTo>
                    <a:pt x="52311" y="42990"/>
                  </a:lnTo>
                  <a:lnTo>
                    <a:pt x="52330" y="43251"/>
                  </a:lnTo>
                  <a:lnTo>
                    <a:pt x="52347" y="43513"/>
                  </a:lnTo>
                  <a:lnTo>
                    <a:pt x="52363" y="43777"/>
                  </a:lnTo>
                  <a:lnTo>
                    <a:pt x="52378" y="44044"/>
                  </a:lnTo>
                  <a:lnTo>
                    <a:pt x="52393" y="44312"/>
                  </a:lnTo>
                  <a:lnTo>
                    <a:pt x="52406" y="44582"/>
                  </a:lnTo>
                  <a:lnTo>
                    <a:pt x="52419" y="44853"/>
                  </a:lnTo>
                  <a:lnTo>
                    <a:pt x="52430" y="45127"/>
                  </a:lnTo>
                  <a:lnTo>
                    <a:pt x="52441" y="45402"/>
                  </a:lnTo>
                  <a:lnTo>
                    <a:pt x="52451" y="45680"/>
                  </a:lnTo>
                  <a:lnTo>
                    <a:pt x="52469" y="45950"/>
                  </a:lnTo>
                  <a:lnTo>
                    <a:pt x="52486" y="46221"/>
                  </a:lnTo>
                  <a:lnTo>
                    <a:pt x="52502" y="46495"/>
                  </a:lnTo>
                  <a:lnTo>
                    <a:pt x="52517" y="46771"/>
                  </a:lnTo>
                  <a:lnTo>
                    <a:pt x="52532" y="47048"/>
                  </a:lnTo>
                  <a:lnTo>
                    <a:pt x="52545" y="47327"/>
                  </a:lnTo>
                  <a:lnTo>
                    <a:pt x="52558" y="47608"/>
                  </a:lnTo>
                  <a:lnTo>
                    <a:pt x="52569" y="47891"/>
                  </a:lnTo>
                  <a:lnTo>
                    <a:pt x="52580" y="48176"/>
                  </a:lnTo>
                  <a:lnTo>
                    <a:pt x="52590" y="48462"/>
                  </a:lnTo>
                  <a:lnTo>
                    <a:pt x="52608" y="48740"/>
                  </a:lnTo>
                  <a:lnTo>
                    <a:pt x="52625" y="49017"/>
                  </a:lnTo>
                  <a:lnTo>
                    <a:pt x="52641" y="49293"/>
                  </a:lnTo>
                  <a:lnTo>
                    <a:pt x="52657" y="49568"/>
                  </a:lnTo>
                  <a:lnTo>
                    <a:pt x="52671" y="49842"/>
                  </a:lnTo>
                  <a:lnTo>
                    <a:pt x="52684" y="50115"/>
                  </a:lnTo>
                  <a:lnTo>
                    <a:pt x="52697" y="50387"/>
                  </a:lnTo>
                  <a:lnTo>
                    <a:pt x="52708" y="50659"/>
                  </a:lnTo>
                  <a:lnTo>
                    <a:pt x="52719" y="50929"/>
                  </a:lnTo>
                  <a:lnTo>
                    <a:pt x="52729" y="51198"/>
                  </a:lnTo>
                  <a:lnTo>
                    <a:pt x="52756" y="51821"/>
                  </a:lnTo>
                  <a:lnTo>
                    <a:pt x="52781" y="52447"/>
                  </a:lnTo>
                  <a:lnTo>
                    <a:pt x="52804" y="53075"/>
                  </a:lnTo>
                  <a:lnTo>
                    <a:pt x="52825" y="53706"/>
                  </a:lnTo>
                  <a:lnTo>
                    <a:pt x="52845" y="54340"/>
                  </a:lnTo>
                  <a:lnTo>
                    <a:pt x="52862" y="54977"/>
                  </a:lnTo>
                  <a:lnTo>
                    <a:pt x="52878" y="55617"/>
                  </a:lnTo>
                  <a:lnTo>
                    <a:pt x="52892" y="56259"/>
                  </a:lnTo>
                  <a:lnTo>
                    <a:pt x="52904" y="56904"/>
                  </a:lnTo>
                  <a:lnTo>
                    <a:pt x="53048" y="57300"/>
                  </a:lnTo>
                  <a:lnTo>
                    <a:pt x="53111" y="57158"/>
                  </a:lnTo>
                  <a:lnTo>
                    <a:pt x="53187" y="56984"/>
                  </a:lnTo>
                  <a:lnTo>
                    <a:pt x="53275" y="56779"/>
                  </a:lnTo>
                  <a:lnTo>
                    <a:pt x="53374" y="56543"/>
                  </a:lnTo>
                  <a:lnTo>
                    <a:pt x="53486" y="56275"/>
                  </a:lnTo>
                  <a:lnTo>
                    <a:pt x="53610" y="55975"/>
                  </a:lnTo>
                  <a:lnTo>
                    <a:pt x="53752" y="55643"/>
                  </a:lnTo>
                  <a:lnTo>
                    <a:pt x="53901" y="55294"/>
                  </a:lnTo>
                  <a:lnTo>
                    <a:pt x="54057" y="54930"/>
                  </a:lnTo>
                  <a:lnTo>
                    <a:pt x="54218" y="54551"/>
                  </a:lnTo>
                  <a:lnTo>
                    <a:pt x="54387" y="54155"/>
                  </a:lnTo>
                  <a:lnTo>
                    <a:pt x="54562" y="53744"/>
                  </a:lnTo>
                  <a:lnTo>
                    <a:pt x="54743" y="53316"/>
                  </a:lnTo>
                  <a:lnTo>
                    <a:pt x="54931" y="52874"/>
                  </a:lnTo>
                  <a:lnTo>
                    <a:pt x="55125" y="52415"/>
                  </a:lnTo>
                  <a:lnTo>
                    <a:pt x="55326" y="51940"/>
                  </a:lnTo>
                  <a:lnTo>
                    <a:pt x="55532" y="51454"/>
                  </a:lnTo>
                  <a:lnTo>
                    <a:pt x="55741" y="50961"/>
                  </a:lnTo>
                  <a:lnTo>
                    <a:pt x="55955" y="50460"/>
                  </a:lnTo>
                  <a:lnTo>
                    <a:pt x="56172" y="49952"/>
                  </a:lnTo>
                  <a:lnTo>
                    <a:pt x="56393" y="49436"/>
                  </a:lnTo>
                  <a:lnTo>
                    <a:pt x="56617" y="48913"/>
                  </a:lnTo>
                  <a:lnTo>
                    <a:pt x="56845" y="48383"/>
                  </a:lnTo>
                  <a:lnTo>
                    <a:pt x="57077" y="47845"/>
                  </a:lnTo>
                  <a:lnTo>
                    <a:pt x="57313" y="47299"/>
                  </a:lnTo>
                  <a:lnTo>
                    <a:pt x="57552" y="46746"/>
                  </a:lnTo>
                  <a:lnTo>
                    <a:pt x="57801" y="46185"/>
                  </a:lnTo>
                  <a:lnTo>
                    <a:pt x="58049" y="45632"/>
                  </a:lnTo>
                  <a:lnTo>
                    <a:pt x="58295" y="45087"/>
                  </a:lnTo>
                  <a:lnTo>
                    <a:pt x="58539" y="44550"/>
                  </a:lnTo>
                  <a:lnTo>
                    <a:pt x="58781" y="44022"/>
                  </a:lnTo>
                  <a:lnTo>
                    <a:pt x="59021" y="43502"/>
                  </a:lnTo>
                  <a:lnTo>
                    <a:pt x="59260" y="42990"/>
                  </a:lnTo>
                  <a:lnTo>
                    <a:pt x="59496" y="42487"/>
                  </a:lnTo>
                  <a:lnTo>
                    <a:pt x="59731" y="41992"/>
                  </a:lnTo>
                  <a:lnTo>
                    <a:pt x="59964" y="41506"/>
                  </a:lnTo>
                  <a:lnTo>
                    <a:pt x="79581" y="0"/>
                  </a:lnTo>
                  <a:lnTo>
                    <a:pt x="8890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765044" y="3860228"/>
              <a:ext cx="61308" cy="65343"/>
            </a:xfrm>
            <a:custGeom>
              <a:avLst/>
              <a:pathLst>
                <a:path w="61308" h="65343">
                  <a:moveTo>
                    <a:pt x="0" y="65343"/>
                  </a:moveTo>
                  <a:lnTo>
                    <a:pt x="12660" y="0"/>
                  </a:lnTo>
                  <a:lnTo>
                    <a:pt x="61308" y="0"/>
                  </a:lnTo>
                  <a:lnTo>
                    <a:pt x="59917" y="7234"/>
                  </a:lnTo>
                  <a:lnTo>
                    <a:pt x="20127" y="7234"/>
                  </a:lnTo>
                  <a:lnTo>
                    <a:pt x="16046" y="28196"/>
                  </a:lnTo>
                  <a:lnTo>
                    <a:pt x="53054" y="28196"/>
                  </a:lnTo>
                  <a:lnTo>
                    <a:pt x="51662" y="35338"/>
                  </a:lnTo>
                  <a:lnTo>
                    <a:pt x="14654" y="35338"/>
                  </a:lnTo>
                  <a:lnTo>
                    <a:pt x="10249" y="58108"/>
                  </a:lnTo>
                  <a:lnTo>
                    <a:pt x="51940" y="58108"/>
                  </a:lnTo>
                  <a:lnTo>
                    <a:pt x="50549" y="653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829229" y="3860228"/>
              <a:ext cx="21564" cy="65343"/>
            </a:xfrm>
            <a:custGeom>
              <a:avLst/>
              <a:pathLst>
                <a:path w="21564" h="65343">
                  <a:moveTo>
                    <a:pt x="0" y="65343"/>
                  </a:moveTo>
                  <a:lnTo>
                    <a:pt x="12706" y="0"/>
                  </a:lnTo>
                  <a:lnTo>
                    <a:pt x="21564" y="0"/>
                  </a:lnTo>
                  <a:lnTo>
                    <a:pt x="8857" y="653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854550" y="3859254"/>
              <a:ext cx="59639" cy="67245"/>
            </a:xfrm>
            <a:custGeom>
              <a:avLst/>
              <a:pathLst>
                <a:path w="59639" h="67245">
                  <a:moveTo>
                    <a:pt x="25877" y="67245"/>
                  </a:moveTo>
                  <a:lnTo>
                    <a:pt x="24686" y="67234"/>
                  </a:lnTo>
                  <a:lnTo>
                    <a:pt x="23525" y="67202"/>
                  </a:lnTo>
                  <a:lnTo>
                    <a:pt x="22393" y="67149"/>
                  </a:lnTo>
                  <a:lnTo>
                    <a:pt x="21292" y="67074"/>
                  </a:lnTo>
                  <a:lnTo>
                    <a:pt x="20219" y="66978"/>
                  </a:lnTo>
                  <a:lnTo>
                    <a:pt x="19177" y="66861"/>
                  </a:lnTo>
                  <a:lnTo>
                    <a:pt x="18164" y="66722"/>
                  </a:lnTo>
                  <a:lnTo>
                    <a:pt x="17181" y="66562"/>
                  </a:lnTo>
                  <a:lnTo>
                    <a:pt x="16227" y="66381"/>
                  </a:lnTo>
                  <a:lnTo>
                    <a:pt x="15304" y="66178"/>
                  </a:lnTo>
                  <a:lnTo>
                    <a:pt x="14417" y="65946"/>
                  </a:lnTo>
                  <a:lnTo>
                    <a:pt x="13558" y="65694"/>
                  </a:lnTo>
                  <a:lnTo>
                    <a:pt x="12726" y="65422"/>
                  </a:lnTo>
                  <a:lnTo>
                    <a:pt x="11920" y="65132"/>
                  </a:lnTo>
                  <a:lnTo>
                    <a:pt x="11141" y="64821"/>
                  </a:lnTo>
                  <a:lnTo>
                    <a:pt x="10390" y="64492"/>
                  </a:lnTo>
                  <a:lnTo>
                    <a:pt x="9665" y="64142"/>
                  </a:lnTo>
                  <a:lnTo>
                    <a:pt x="8967" y="63774"/>
                  </a:lnTo>
                  <a:lnTo>
                    <a:pt x="8296" y="63386"/>
                  </a:lnTo>
                  <a:lnTo>
                    <a:pt x="7652" y="62978"/>
                  </a:lnTo>
                  <a:lnTo>
                    <a:pt x="7033" y="62542"/>
                  </a:lnTo>
                  <a:lnTo>
                    <a:pt x="6440" y="62088"/>
                  </a:lnTo>
                  <a:lnTo>
                    <a:pt x="5872" y="61615"/>
                  </a:lnTo>
                  <a:lnTo>
                    <a:pt x="5329" y="61123"/>
                  </a:lnTo>
                  <a:lnTo>
                    <a:pt x="4811" y="60613"/>
                  </a:lnTo>
                  <a:lnTo>
                    <a:pt x="4318" y="60084"/>
                  </a:lnTo>
                  <a:lnTo>
                    <a:pt x="3850" y="59537"/>
                  </a:lnTo>
                  <a:lnTo>
                    <a:pt x="3407" y="58971"/>
                  </a:lnTo>
                  <a:lnTo>
                    <a:pt x="2989" y="58387"/>
                  </a:lnTo>
                  <a:lnTo>
                    <a:pt x="2597" y="57784"/>
                  </a:lnTo>
                  <a:lnTo>
                    <a:pt x="2237" y="57153"/>
                  </a:lnTo>
                  <a:lnTo>
                    <a:pt x="1899" y="56504"/>
                  </a:lnTo>
                  <a:lnTo>
                    <a:pt x="1584" y="55836"/>
                  </a:lnTo>
                  <a:lnTo>
                    <a:pt x="1291" y="55150"/>
                  </a:lnTo>
                  <a:lnTo>
                    <a:pt x="1020" y="54445"/>
                  </a:lnTo>
                  <a:lnTo>
                    <a:pt x="771" y="53721"/>
                  </a:lnTo>
                  <a:lnTo>
                    <a:pt x="545" y="52979"/>
                  </a:lnTo>
                  <a:lnTo>
                    <a:pt x="341" y="52219"/>
                  </a:lnTo>
                  <a:lnTo>
                    <a:pt x="159" y="51440"/>
                  </a:lnTo>
                  <a:lnTo>
                    <a:pt x="0" y="50642"/>
                  </a:lnTo>
                  <a:lnTo>
                    <a:pt x="8208" y="48926"/>
                  </a:lnTo>
                  <a:lnTo>
                    <a:pt x="8336" y="49494"/>
                  </a:lnTo>
                  <a:lnTo>
                    <a:pt x="8477" y="50046"/>
                  </a:lnTo>
                  <a:lnTo>
                    <a:pt x="8632" y="50584"/>
                  </a:lnTo>
                  <a:lnTo>
                    <a:pt x="8802" y="51108"/>
                  </a:lnTo>
                  <a:lnTo>
                    <a:pt x="8985" y="51616"/>
                  </a:lnTo>
                  <a:lnTo>
                    <a:pt x="9182" y="52109"/>
                  </a:lnTo>
                  <a:lnTo>
                    <a:pt x="9393" y="52588"/>
                  </a:lnTo>
                  <a:lnTo>
                    <a:pt x="9618" y="53052"/>
                  </a:lnTo>
                  <a:lnTo>
                    <a:pt x="9857" y="53501"/>
                  </a:lnTo>
                  <a:lnTo>
                    <a:pt x="10109" y="53935"/>
                  </a:lnTo>
                  <a:lnTo>
                    <a:pt x="10378" y="54354"/>
                  </a:lnTo>
                  <a:lnTo>
                    <a:pt x="10664" y="54760"/>
                  </a:lnTo>
                  <a:lnTo>
                    <a:pt x="10968" y="55152"/>
                  </a:lnTo>
                  <a:lnTo>
                    <a:pt x="11289" y="55530"/>
                  </a:lnTo>
                  <a:lnTo>
                    <a:pt x="11628" y="55894"/>
                  </a:lnTo>
                  <a:lnTo>
                    <a:pt x="11985" y="56244"/>
                  </a:lnTo>
                  <a:lnTo>
                    <a:pt x="12359" y="56580"/>
                  </a:lnTo>
                  <a:lnTo>
                    <a:pt x="12751" y="56903"/>
                  </a:lnTo>
                  <a:lnTo>
                    <a:pt x="13161" y="57211"/>
                  </a:lnTo>
                  <a:lnTo>
                    <a:pt x="13588" y="57506"/>
                  </a:lnTo>
                  <a:lnTo>
                    <a:pt x="14034" y="57777"/>
                  </a:lnTo>
                  <a:lnTo>
                    <a:pt x="14500" y="58034"/>
                  </a:lnTo>
                  <a:lnTo>
                    <a:pt x="14987" y="58278"/>
                  </a:lnTo>
                  <a:lnTo>
                    <a:pt x="15495" y="58507"/>
                  </a:lnTo>
                  <a:lnTo>
                    <a:pt x="16022" y="58723"/>
                  </a:lnTo>
                  <a:lnTo>
                    <a:pt x="16571" y="58925"/>
                  </a:lnTo>
                  <a:lnTo>
                    <a:pt x="17139" y="59113"/>
                  </a:lnTo>
                  <a:lnTo>
                    <a:pt x="17728" y="59286"/>
                  </a:lnTo>
                  <a:lnTo>
                    <a:pt x="18337" y="59446"/>
                  </a:lnTo>
                  <a:lnTo>
                    <a:pt x="18967" y="59593"/>
                  </a:lnTo>
                  <a:lnTo>
                    <a:pt x="19619" y="59725"/>
                  </a:lnTo>
                  <a:lnTo>
                    <a:pt x="20294" y="59843"/>
                  </a:lnTo>
                  <a:lnTo>
                    <a:pt x="20992" y="59947"/>
                  </a:lnTo>
                  <a:lnTo>
                    <a:pt x="21713" y="60038"/>
                  </a:lnTo>
                  <a:lnTo>
                    <a:pt x="22457" y="60114"/>
                  </a:lnTo>
                  <a:lnTo>
                    <a:pt x="23225" y="60177"/>
                  </a:lnTo>
                  <a:lnTo>
                    <a:pt x="24015" y="60226"/>
                  </a:lnTo>
                  <a:lnTo>
                    <a:pt x="24829" y="60260"/>
                  </a:lnTo>
                  <a:lnTo>
                    <a:pt x="25666" y="60281"/>
                  </a:lnTo>
                  <a:lnTo>
                    <a:pt x="26527" y="60288"/>
                  </a:lnTo>
                  <a:lnTo>
                    <a:pt x="27426" y="60282"/>
                  </a:lnTo>
                  <a:lnTo>
                    <a:pt x="28307" y="60264"/>
                  </a:lnTo>
                  <a:lnTo>
                    <a:pt x="29170" y="60234"/>
                  </a:lnTo>
                  <a:lnTo>
                    <a:pt x="30014" y="60192"/>
                  </a:lnTo>
                  <a:lnTo>
                    <a:pt x="30839" y="60137"/>
                  </a:lnTo>
                  <a:lnTo>
                    <a:pt x="31646" y="60071"/>
                  </a:lnTo>
                  <a:lnTo>
                    <a:pt x="32435" y="59993"/>
                  </a:lnTo>
                  <a:lnTo>
                    <a:pt x="33205" y="59902"/>
                  </a:lnTo>
                  <a:lnTo>
                    <a:pt x="33956" y="59800"/>
                  </a:lnTo>
                  <a:lnTo>
                    <a:pt x="34689" y="59685"/>
                  </a:lnTo>
                  <a:lnTo>
                    <a:pt x="35401" y="59548"/>
                  </a:lnTo>
                  <a:lnTo>
                    <a:pt x="36091" y="59394"/>
                  </a:lnTo>
                  <a:lnTo>
                    <a:pt x="36759" y="59225"/>
                  </a:lnTo>
                  <a:lnTo>
                    <a:pt x="37404" y="59040"/>
                  </a:lnTo>
                  <a:lnTo>
                    <a:pt x="38028" y="58839"/>
                  </a:lnTo>
                  <a:lnTo>
                    <a:pt x="38629" y="58622"/>
                  </a:lnTo>
                  <a:lnTo>
                    <a:pt x="39208" y="58390"/>
                  </a:lnTo>
                  <a:lnTo>
                    <a:pt x="39764" y="58142"/>
                  </a:lnTo>
                  <a:lnTo>
                    <a:pt x="40298" y="57878"/>
                  </a:lnTo>
                  <a:lnTo>
                    <a:pt x="40810" y="57598"/>
                  </a:lnTo>
                  <a:lnTo>
                    <a:pt x="41308" y="57293"/>
                  </a:lnTo>
                  <a:lnTo>
                    <a:pt x="41782" y="56971"/>
                  </a:lnTo>
                  <a:lnTo>
                    <a:pt x="42232" y="56633"/>
                  </a:lnTo>
                  <a:lnTo>
                    <a:pt x="42658" y="56278"/>
                  </a:lnTo>
                  <a:lnTo>
                    <a:pt x="43060" y="55906"/>
                  </a:lnTo>
                  <a:lnTo>
                    <a:pt x="43437" y="55517"/>
                  </a:lnTo>
                  <a:lnTo>
                    <a:pt x="43790" y="55112"/>
                  </a:lnTo>
                  <a:lnTo>
                    <a:pt x="44120" y="54690"/>
                  </a:lnTo>
                  <a:lnTo>
                    <a:pt x="44425" y="54251"/>
                  </a:lnTo>
                  <a:lnTo>
                    <a:pt x="44706" y="53796"/>
                  </a:lnTo>
                  <a:lnTo>
                    <a:pt x="44961" y="53311"/>
                  </a:lnTo>
                  <a:lnTo>
                    <a:pt x="45190" y="52805"/>
                  </a:lnTo>
                  <a:lnTo>
                    <a:pt x="45392" y="52276"/>
                  </a:lnTo>
                  <a:lnTo>
                    <a:pt x="45567" y="51725"/>
                  </a:lnTo>
                  <a:lnTo>
                    <a:pt x="45715" y="51152"/>
                  </a:lnTo>
                  <a:lnTo>
                    <a:pt x="45836" y="50557"/>
                  </a:lnTo>
                  <a:lnTo>
                    <a:pt x="45930" y="49939"/>
                  </a:lnTo>
                  <a:lnTo>
                    <a:pt x="45997" y="49299"/>
                  </a:lnTo>
                  <a:lnTo>
                    <a:pt x="46037" y="48637"/>
                  </a:lnTo>
                  <a:lnTo>
                    <a:pt x="46051" y="47952"/>
                  </a:lnTo>
                  <a:lnTo>
                    <a:pt x="46043" y="47486"/>
                  </a:lnTo>
                  <a:lnTo>
                    <a:pt x="46019" y="47034"/>
                  </a:lnTo>
                  <a:lnTo>
                    <a:pt x="45980" y="46596"/>
                  </a:lnTo>
                  <a:lnTo>
                    <a:pt x="45925" y="46171"/>
                  </a:lnTo>
                  <a:lnTo>
                    <a:pt x="45854" y="45761"/>
                  </a:lnTo>
                  <a:lnTo>
                    <a:pt x="45767" y="45364"/>
                  </a:lnTo>
                  <a:lnTo>
                    <a:pt x="45664" y="44982"/>
                  </a:lnTo>
                  <a:lnTo>
                    <a:pt x="45546" y="44613"/>
                  </a:lnTo>
                  <a:lnTo>
                    <a:pt x="45412" y="44258"/>
                  </a:lnTo>
                  <a:lnTo>
                    <a:pt x="45262" y="43917"/>
                  </a:lnTo>
                  <a:lnTo>
                    <a:pt x="45093" y="43587"/>
                  </a:lnTo>
                  <a:lnTo>
                    <a:pt x="44901" y="43264"/>
                  </a:lnTo>
                  <a:lnTo>
                    <a:pt x="44685" y="42949"/>
                  </a:lnTo>
                  <a:lnTo>
                    <a:pt x="44446" y="42641"/>
                  </a:lnTo>
                  <a:lnTo>
                    <a:pt x="44184" y="42341"/>
                  </a:lnTo>
                  <a:lnTo>
                    <a:pt x="43899" y="42048"/>
                  </a:lnTo>
                  <a:lnTo>
                    <a:pt x="43591" y="41762"/>
                  </a:lnTo>
                  <a:lnTo>
                    <a:pt x="43259" y="41484"/>
                  </a:lnTo>
                  <a:lnTo>
                    <a:pt x="42904" y="41213"/>
                  </a:lnTo>
                  <a:lnTo>
                    <a:pt x="42526" y="40949"/>
                  </a:lnTo>
                  <a:lnTo>
                    <a:pt x="42123" y="40682"/>
                  </a:lnTo>
                  <a:lnTo>
                    <a:pt x="41691" y="40419"/>
                  </a:lnTo>
                  <a:lnTo>
                    <a:pt x="41232" y="40159"/>
                  </a:lnTo>
                  <a:lnTo>
                    <a:pt x="40745" y="39903"/>
                  </a:lnTo>
                  <a:lnTo>
                    <a:pt x="40231" y="39651"/>
                  </a:lnTo>
                  <a:lnTo>
                    <a:pt x="39688" y="39402"/>
                  </a:lnTo>
                  <a:lnTo>
                    <a:pt x="39118" y="39157"/>
                  </a:lnTo>
                  <a:lnTo>
                    <a:pt x="38519" y="38916"/>
                  </a:lnTo>
                  <a:lnTo>
                    <a:pt x="37893" y="38679"/>
                  </a:lnTo>
                  <a:lnTo>
                    <a:pt x="37239" y="38445"/>
                  </a:lnTo>
                  <a:lnTo>
                    <a:pt x="36564" y="38202"/>
                  </a:lnTo>
                  <a:lnTo>
                    <a:pt x="35854" y="37955"/>
                  </a:lnTo>
                  <a:lnTo>
                    <a:pt x="35109" y="37705"/>
                  </a:lnTo>
                  <a:lnTo>
                    <a:pt x="34331" y="37451"/>
                  </a:lnTo>
                  <a:lnTo>
                    <a:pt x="33518" y="37193"/>
                  </a:lnTo>
                  <a:lnTo>
                    <a:pt x="32670" y="36931"/>
                  </a:lnTo>
                  <a:lnTo>
                    <a:pt x="31789" y="36666"/>
                  </a:lnTo>
                  <a:lnTo>
                    <a:pt x="30873" y="36397"/>
                  </a:lnTo>
                  <a:lnTo>
                    <a:pt x="29923" y="36124"/>
                  </a:lnTo>
                  <a:lnTo>
                    <a:pt x="28938" y="35848"/>
                  </a:lnTo>
                  <a:lnTo>
                    <a:pt x="28126" y="35623"/>
                  </a:lnTo>
                  <a:lnTo>
                    <a:pt x="27324" y="35394"/>
                  </a:lnTo>
                  <a:lnTo>
                    <a:pt x="26531" y="35159"/>
                  </a:lnTo>
                  <a:lnTo>
                    <a:pt x="25747" y="34921"/>
                  </a:lnTo>
                  <a:lnTo>
                    <a:pt x="24973" y="34677"/>
                  </a:lnTo>
                  <a:lnTo>
                    <a:pt x="24208" y="34429"/>
                  </a:lnTo>
                  <a:lnTo>
                    <a:pt x="23452" y="34176"/>
                  </a:lnTo>
                  <a:lnTo>
                    <a:pt x="22705" y="33919"/>
                  </a:lnTo>
                  <a:lnTo>
                    <a:pt x="21968" y="33657"/>
                  </a:lnTo>
                  <a:lnTo>
                    <a:pt x="21240" y="33390"/>
                  </a:lnTo>
                  <a:lnTo>
                    <a:pt x="20534" y="33106"/>
                  </a:lnTo>
                  <a:lnTo>
                    <a:pt x="19847" y="32810"/>
                  </a:lnTo>
                  <a:lnTo>
                    <a:pt x="19176" y="32501"/>
                  </a:lnTo>
                  <a:lnTo>
                    <a:pt x="18524" y="32181"/>
                  </a:lnTo>
                  <a:lnTo>
                    <a:pt x="17889" y="31848"/>
                  </a:lnTo>
                  <a:lnTo>
                    <a:pt x="17272" y="31504"/>
                  </a:lnTo>
                  <a:lnTo>
                    <a:pt x="16672" y="31147"/>
                  </a:lnTo>
                  <a:lnTo>
                    <a:pt x="16090" y="30778"/>
                  </a:lnTo>
                  <a:lnTo>
                    <a:pt x="15526" y="30398"/>
                  </a:lnTo>
                  <a:lnTo>
                    <a:pt x="14979" y="30005"/>
                  </a:lnTo>
                  <a:lnTo>
                    <a:pt x="14452" y="29588"/>
                  </a:lnTo>
                  <a:lnTo>
                    <a:pt x="13948" y="29155"/>
                  </a:lnTo>
                  <a:lnTo>
                    <a:pt x="13465" y="28705"/>
                  </a:lnTo>
                  <a:lnTo>
                    <a:pt x="13005" y="28239"/>
                  </a:lnTo>
                  <a:lnTo>
                    <a:pt x="12567" y="27755"/>
                  </a:lnTo>
                  <a:lnTo>
                    <a:pt x="12152" y="27256"/>
                  </a:lnTo>
                  <a:lnTo>
                    <a:pt x="11759" y="26739"/>
                  </a:lnTo>
                  <a:lnTo>
                    <a:pt x="11388" y="26206"/>
                  </a:lnTo>
                  <a:lnTo>
                    <a:pt x="11039" y="25656"/>
                  </a:lnTo>
                  <a:lnTo>
                    <a:pt x="10712" y="25089"/>
                  </a:lnTo>
                  <a:lnTo>
                    <a:pt x="10413" y="24501"/>
                  </a:lnTo>
                  <a:lnTo>
                    <a:pt x="10145" y="23887"/>
                  </a:lnTo>
                  <a:lnTo>
                    <a:pt x="9908" y="23247"/>
                  </a:lnTo>
                  <a:lnTo>
                    <a:pt x="9703" y="22581"/>
                  </a:lnTo>
                  <a:lnTo>
                    <a:pt x="9530" y="21889"/>
                  </a:lnTo>
                  <a:lnTo>
                    <a:pt x="9388" y="21171"/>
                  </a:lnTo>
                  <a:lnTo>
                    <a:pt x="9277" y="20427"/>
                  </a:lnTo>
                  <a:lnTo>
                    <a:pt x="9199" y="19657"/>
                  </a:lnTo>
                  <a:lnTo>
                    <a:pt x="9151" y="18861"/>
                  </a:lnTo>
                  <a:lnTo>
                    <a:pt x="9136" y="18040"/>
                  </a:lnTo>
                  <a:lnTo>
                    <a:pt x="9157" y="17081"/>
                  </a:lnTo>
                  <a:lnTo>
                    <a:pt x="9223" y="16151"/>
                  </a:lnTo>
                  <a:lnTo>
                    <a:pt x="9332" y="15252"/>
                  </a:lnTo>
                  <a:lnTo>
                    <a:pt x="9484" y="14382"/>
                  </a:lnTo>
                  <a:lnTo>
                    <a:pt x="9680" y="13541"/>
                  </a:lnTo>
                  <a:lnTo>
                    <a:pt x="9920" y="12731"/>
                  </a:lnTo>
                  <a:lnTo>
                    <a:pt x="10204" y="11950"/>
                  </a:lnTo>
                  <a:lnTo>
                    <a:pt x="10531" y="11198"/>
                  </a:lnTo>
                  <a:lnTo>
                    <a:pt x="10901" y="10477"/>
                  </a:lnTo>
                  <a:lnTo>
                    <a:pt x="11315" y="9785"/>
                  </a:lnTo>
                  <a:lnTo>
                    <a:pt x="11775" y="9111"/>
                  </a:lnTo>
                  <a:lnTo>
                    <a:pt x="12263" y="8462"/>
                  </a:lnTo>
                  <a:lnTo>
                    <a:pt x="12780" y="7838"/>
                  </a:lnTo>
                  <a:lnTo>
                    <a:pt x="13326" y="7240"/>
                  </a:lnTo>
                  <a:lnTo>
                    <a:pt x="13901" y="6666"/>
                  </a:lnTo>
                  <a:lnTo>
                    <a:pt x="14504" y="6117"/>
                  </a:lnTo>
                  <a:lnTo>
                    <a:pt x="15136" y="5594"/>
                  </a:lnTo>
                  <a:lnTo>
                    <a:pt x="15797" y="5095"/>
                  </a:lnTo>
                  <a:lnTo>
                    <a:pt x="16487" y="4622"/>
                  </a:lnTo>
                  <a:lnTo>
                    <a:pt x="17205" y="4173"/>
                  </a:lnTo>
                  <a:lnTo>
                    <a:pt x="17957" y="3749"/>
                  </a:lnTo>
                  <a:lnTo>
                    <a:pt x="18730" y="3350"/>
                  </a:lnTo>
                  <a:lnTo>
                    <a:pt x="19523" y="2974"/>
                  </a:lnTo>
                  <a:lnTo>
                    <a:pt x="20336" y="2623"/>
                  </a:lnTo>
                  <a:lnTo>
                    <a:pt x="21170" y="2295"/>
                  </a:lnTo>
                  <a:lnTo>
                    <a:pt x="22024" y="1992"/>
                  </a:lnTo>
                  <a:lnTo>
                    <a:pt x="22899" y="1713"/>
                  </a:lnTo>
                  <a:lnTo>
                    <a:pt x="23794" y="1458"/>
                  </a:lnTo>
                  <a:lnTo>
                    <a:pt x="24709" y="1227"/>
                  </a:lnTo>
                  <a:lnTo>
                    <a:pt x="25645" y="1020"/>
                  </a:lnTo>
                  <a:lnTo>
                    <a:pt x="26604" y="826"/>
                  </a:lnTo>
                  <a:lnTo>
                    <a:pt x="27569" y="652"/>
                  </a:lnTo>
                  <a:lnTo>
                    <a:pt x="28541" y="499"/>
                  </a:lnTo>
                  <a:lnTo>
                    <a:pt x="29519" y="367"/>
                  </a:lnTo>
                  <a:lnTo>
                    <a:pt x="30503" y="255"/>
                  </a:lnTo>
                  <a:lnTo>
                    <a:pt x="31494" y="163"/>
                  </a:lnTo>
                  <a:lnTo>
                    <a:pt x="32492" y="91"/>
                  </a:lnTo>
                  <a:lnTo>
                    <a:pt x="33496" y="40"/>
                  </a:lnTo>
                  <a:lnTo>
                    <a:pt x="34506" y="10"/>
                  </a:lnTo>
                  <a:lnTo>
                    <a:pt x="35523" y="0"/>
                  </a:lnTo>
                  <a:lnTo>
                    <a:pt x="36631" y="10"/>
                  </a:lnTo>
                  <a:lnTo>
                    <a:pt x="37711" y="40"/>
                  </a:lnTo>
                  <a:lnTo>
                    <a:pt x="38761" y="91"/>
                  </a:lnTo>
                  <a:lnTo>
                    <a:pt x="39783" y="163"/>
                  </a:lnTo>
                  <a:lnTo>
                    <a:pt x="40775" y="255"/>
                  </a:lnTo>
                  <a:lnTo>
                    <a:pt x="41740" y="367"/>
                  </a:lnTo>
                  <a:lnTo>
                    <a:pt x="42675" y="499"/>
                  </a:lnTo>
                  <a:lnTo>
                    <a:pt x="43582" y="652"/>
                  </a:lnTo>
                  <a:lnTo>
                    <a:pt x="44460" y="826"/>
                  </a:lnTo>
                  <a:lnTo>
                    <a:pt x="45309" y="1020"/>
                  </a:lnTo>
                  <a:lnTo>
                    <a:pt x="46140" y="1232"/>
                  </a:lnTo>
                  <a:lnTo>
                    <a:pt x="46945" y="1461"/>
                  </a:lnTo>
                  <a:lnTo>
                    <a:pt x="47724" y="1707"/>
                  </a:lnTo>
                  <a:lnTo>
                    <a:pt x="48477" y="1970"/>
                  </a:lnTo>
                  <a:lnTo>
                    <a:pt x="49204" y="2249"/>
                  </a:lnTo>
                  <a:lnTo>
                    <a:pt x="49906" y="2545"/>
                  </a:lnTo>
                  <a:lnTo>
                    <a:pt x="50581" y="2857"/>
                  </a:lnTo>
                  <a:lnTo>
                    <a:pt x="51230" y="3186"/>
                  </a:lnTo>
                  <a:lnTo>
                    <a:pt x="51853" y="3532"/>
                  </a:lnTo>
                  <a:lnTo>
                    <a:pt x="52451" y="3895"/>
                  </a:lnTo>
                  <a:lnTo>
                    <a:pt x="53032" y="4264"/>
                  </a:lnTo>
                  <a:lnTo>
                    <a:pt x="53590" y="4648"/>
                  </a:lnTo>
                  <a:lnTo>
                    <a:pt x="54123" y="5047"/>
                  </a:lnTo>
                  <a:lnTo>
                    <a:pt x="54632" y="5461"/>
                  </a:lnTo>
                  <a:lnTo>
                    <a:pt x="55117" y="5889"/>
                  </a:lnTo>
                  <a:lnTo>
                    <a:pt x="55578" y="6333"/>
                  </a:lnTo>
                  <a:lnTo>
                    <a:pt x="56015" y="6791"/>
                  </a:lnTo>
                  <a:lnTo>
                    <a:pt x="56428" y="7264"/>
                  </a:lnTo>
                  <a:lnTo>
                    <a:pt x="56816" y="7752"/>
                  </a:lnTo>
                  <a:lnTo>
                    <a:pt x="57181" y="8254"/>
                  </a:lnTo>
                  <a:lnTo>
                    <a:pt x="57523" y="8769"/>
                  </a:lnTo>
                  <a:lnTo>
                    <a:pt x="57843" y="9293"/>
                  </a:lnTo>
                  <a:lnTo>
                    <a:pt x="58142" y="9827"/>
                  </a:lnTo>
                  <a:lnTo>
                    <a:pt x="58420" y="10369"/>
                  </a:lnTo>
                  <a:lnTo>
                    <a:pt x="58677" y="10921"/>
                  </a:lnTo>
                  <a:lnTo>
                    <a:pt x="58912" y="11482"/>
                  </a:lnTo>
                  <a:lnTo>
                    <a:pt x="59126" y="12053"/>
                  </a:lnTo>
                  <a:lnTo>
                    <a:pt x="59318" y="12632"/>
                  </a:lnTo>
                  <a:lnTo>
                    <a:pt x="59489" y="13221"/>
                  </a:lnTo>
                  <a:lnTo>
                    <a:pt x="59639" y="13820"/>
                  </a:lnTo>
                  <a:lnTo>
                    <a:pt x="51616" y="16185"/>
                  </a:lnTo>
                  <a:lnTo>
                    <a:pt x="51471" y="15744"/>
                  </a:lnTo>
                  <a:lnTo>
                    <a:pt x="51315" y="15313"/>
                  </a:lnTo>
                  <a:lnTo>
                    <a:pt x="51148" y="14891"/>
                  </a:lnTo>
                  <a:lnTo>
                    <a:pt x="50970" y="14478"/>
                  </a:lnTo>
                  <a:lnTo>
                    <a:pt x="50781" y="14075"/>
                  </a:lnTo>
                  <a:lnTo>
                    <a:pt x="50581" y="13680"/>
                  </a:lnTo>
                  <a:lnTo>
                    <a:pt x="50369" y="13295"/>
                  </a:lnTo>
                  <a:lnTo>
                    <a:pt x="50147" y="12920"/>
                  </a:lnTo>
                  <a:lnTo>
                    <a:pt x="49913" y="12553"/>
                  </a:lnTo>
                  <a:lnTo>
                    <a:pt x="49668" y="12196"/>
                  </a:lnTo>
                  <a:lnTo>
                    <a:pt x="49411" y="11849"/>
                  </a:lnTo>
                  <a:lnTo>
                    <a:pt x="49139" y="11514"/>
                  </a:lnTo>
                  <a:lnTo>
                    <a:pt x="48854" y="11189"/>
                  </a:lnTo>
                  <a:lnTo>
                    <a:pt x="48555" y="10876"/>
                  </a:lnTo>
                  <a:lnTo>
                    <a:pt x="48242" y="10573"/>
                  </a:lnTo>
                  <a:lnTo>
                    <a:pt x="47915" y="10282"/>
                  </a:lnTo>
                  <a:lnTo>
                    <a:pt x="47574" y="10002"/>
                  </a:lnTo>
                  <a:lnTo>
                    <a:pt x="47219" y="9733"/>
                  </a:lnTo>
                  <a:lnTo>
                    <a:pt x="46851" y="9475"/>
                  </a:lnTo>
                  <a:lnTo>
                    <a:pt x="46468" y="9228"/>
                  </a:lnTo>
                  <a:lnTo>
                    <a:pt x="46071" y="8984"/>
                  </a:lnTo>
                  <a:lnTo>
                    <a:pt x="45657" y="8752"/>
                  </a:lnTo>
                  <a:lnTo>
                    <a:pt x="45229" y="8531"/>
                  </a:lnTo>
                  <a:lnTo>
                    <a:pt x="44784" y="8323"/>
                  </a:lnTo>
                  <a:lnTo>
                    <a:pt x="44323" y="8127"/>
                  </a:lnTo>
                  <a:lnTo>
                    <a:pt x="43847" y="7943"/>
                  </a:lnTo>
                  <a:lnTo>
                    <a:pt x="43355" y="7771"/>
                  </a:lnTo>
                  <a:lnTo>
                    <a:pt x="42847" y="7611"/>
                  </a:lnTo>
                  <a:lnTo>
                    <a:pt x="42324" y="7463"/>
                  </a:lnTo>
                  <a:lnTo>
                    <a:pt x="41784" y="7327"/>
                  </a:lnTo>
                  <a:lnTo>
                    <a:pt x="41237" y="7204"/>
                  </a:lnTo>
                  <a:lnTo>
                    <a:pt x="40671" y="7093"/>
                  </a:lnTo>
                  <a:lnTo>
                    <a:pt x="40087" y="6996"/>
                  </a:lnTo>
                  <a:lnTo>
                    <a:pt x="39484" y="6911"/>
                  </a:lnTo>
                  <a:lnTo>
                    <a:pt x="38862" y="6840"/>
                  </a:lnTo>
                  <a:lnTo>
                    <a:pt x="38223" y="6782"/>
                  </a:lnTo>
                  <a:lnTo>
                    <a:pt x="37564" y="6736"/>
                  </a:lnTo>
                  <a:lnTo>
                    <a:pt x="36887" y="6704"/>
                  </a:lnTo>
                  <a:lnTo>
                    <a:pt x="36191" y="6684"/>
                  </a:lnTo>
                  <a:lnTo>
                    <a:pt x="35477" y="6678"/>
                  </a:lnTo>
                  <a:lnTo>
                    <a:pt x="34527" y="6686"/>
                  </a:lnTo>
                  <a:lnTo>
                    <a:pt x="33607" y="6711"/>
                  </a:lnTo>
                  <a:lnTo>
                    <a:pt x="32717" y="6753"/>
                  </a:lnTo>
                  <a:lnTo>
                    <a:pt x="31856" y="6811"/>
                  </a:lnTo>
                  <a:lnTo>
                    <a:pt x="31025" y="6886"/>
                  </a:lnTo>
                  <a:lnTo>
                    <a:pt x="30224" y="6978"/>
                  </a:lnTo>
                  <a:lnTo>
                    <a:pt x="29452" y="7087"/>
                  </a:lnTo>
                  <a:lnTo>
                    <a:pt x="28710" y="7212"/>
                  </a:lnTo>
                  <a:lnTo>
                    <a:pt x="27998" y="7354"/>
                  </a:lnTo>
                  <a:lnTo>
                    <a:pt x="27315" y="7512"/>
                  </a:lnTo>
                  <a:lnTo>
                    <a:pt x="26668" y="7677"/>
                  </a:lnTo>
                  <a:lnTo>
                    <a:pt x="26046" y="7856"/>
                  </a:lnTo>
                  <a:lnTo>
                    <a:pt x="25448" y="8048"/>
                  </a:lnTo>
                  <a:lnTo>
                    <a:pt x="24874" y="8254"/>
                  </a:lnTo>
                  <a:lnTo>
                    <a:pt x="24324" y="8475"/>
                  </a:lnTo>
                  <a:lnTo>
                    <a:pt x="23798" y="8709"/>
                  </a:lnTo>
                  <a:lnTo>
                    <a:pt x="23296" y="8957"/>
                  </a:lnTo>
                  <a:lnTo>
                    <a:pt x="22818" y="9219"/>
                  </a:lnTo>
                  <a:lnTo>
                    <a:pt x="22365" y="9495"/>
                  </a:lnTo>
                  <a:lnTo>
                    <a:pt x="21935" y="9785"/>
                  </a:lnTo>
                  <a:lnTo>
                    <a:pt x="21538" y="10078"/>
                  </a:lnTo>
                  <a:lnTo>
                    <a:pt x="21164" y="10384"/>
                  </a:lnTo>
                  <a:lnTo>
                    <a:pt x="20811" y="10702"/>
                  </a:lnTo>
                  <a:lnTo>
                    <a:pt x="20481" y="11031"/>
                  </a:lnTo>
                  <a:lnTo>
                    <a:pt x="20173" y="11373"/>
                  </a:lnTo>
                  <a:lnTo>
                    <a:pt x="19887" y="11727"/>
                  </a:lnTo>
                  <a:lnTo>
                    <a:pt x="19624" y="12093"/>
                  </a:lnTo>
                  <a:lnTo>
                    <a:pt x="19383" y="12471"/>
                  </a:lnTo>
                  <a:lnTo>
                    <a:pt x="19164" y="12861"/>
                  </a:lnTo>
                  <a:lnTo>
                    <a:pt x="18967" y="13263"/>
                  </a:lnTo>
                  <a:lnTo>
                    <a:pt x="18791" y="13666"/>
                  </a:lnTo>
                  <a:lnTo>
                    <a:pt x="18633" y="14076"/>
                  </a:lnTo>
                  <a:lnTo>
                    <a:pt x="18494" y="14493"/>
                  </a:lnTo>
                  <a:lnTo>
                    <a:pt x="18374" y="14918"/>
                  </a:lnTo>
                  <a:lnTo>
                    <a:pt x="18272" y="15350"/>
                  </a:lnTo>
                  <a:lnTo>
                    <a:pt x="18188" y="15790"/>
                  </a:lnTo>
                  <a:lnTo>
                    <a:pt x="18123" y="16237"/>
                  </a:lnTo>
                  <a:lnTo>
                    <a:pt x="18077" y="16691"/>
                  </a:lnTo>
                  <a:lnTo>
                    <a:pt x="18049" y="17153"/>
                  </a:lnTo>
                  <a:lnTo>
                    <a:pt x="18040" y="17622"/>
                  </a:lnTo>
                  <a:lnTo>
                    <a:pt x="18049" y="18115"/>
                  </a:lnTo>
                  <a:lnTo>
                    <a:pt x="18077" y="18591"/>
                  </a:lnTo>
                  <a:lnTo>
                    <a:pt x="18123" y="19050"/>
                  </a:lnTo>
                  <a:lnTo>
                    <a:pt x="18188" y="19492"/>
                  </a:lnTo>
                  <a:lnTo>
                    <a:pt x="18272" y="19918"/>
                  </a:lnTo>
                  <a:lnTo>
                    <a:pt x="18374" y="20327"/>
                  </a:lnTo>
                  <a:lnTo>
                    <a:pt x="18494" y="20719"/>
                  </a:lnTo>
                  <a:lnTo>
                    <a:pt x="18633" y="21095"/>
                  </a:lnTo>
                  <a:lnTo>
                    <a:pt x="18791" y="21454"/>
                  </a:lnTo>
                  <a:lnTo>
                    <a:pt x="18967" y="21796"/>
                  </a:lnTo>
                  <a:lnTo>
                    <a:pt x="19172" y="22116"/>
                  </a:lnTo>
                  <a:lnTo>
                    <a:pt x="19396" y="22427"/>
                  </a:lnTo>
                  <a:lnTo>
                    <a:pt x="19639" y="22728"/>
                  </a:lnTo>
                  <a:lnTo>
                    <a:pt x="19902" y="23020"/>
                  </a:lnTo>
                  <a:lnTo>
                    <a:pt x="20185" y="23303"/>
                  </a:lnTo>
                  <a:lnTo>
                    <a:pt x="20487" y="23577"/>
                  </a:lnTo>
                  <a:lnTo>
                    <a:pt x="20808" y="23841"/>
                  </a:lnTo>
                  <a:lnTo>
                    <a:pt x="21149" y="24096"/>
                  </a:lnTo>
                  <a:lnTo>
                    <a:pt x="21509" y="24342"/>
                  </a:lnTo>
                  <a:lnTo>
                    <a:pt x="21889" y="24579"/>
                  </a:lnTo>
                  <a:lnTo>
                    <a:pt x="22289" y="24809"/>
                  </a:lnTo>
                  <a:lnTo>
                    <a:pt x="22709" y="25035"/>
                  </a:lnTo>
                  <a:lnTo>
                    <a:pt x="23149" y="25258"/>
                  </a:lnTo>
                  <a:lnTo>
                    <a:pt x="23610" y="25477"/>
                  </a:lnTo>
                  <a:lnTo>
                    <a:pt x="24092" y="25692"/>
                  </a:lnTo>
                  <a:lnTo>
                    <a:pt x="24594" y="25903"/>
                  </a:lnTo>
                  <a:lnTo>
                    <a:pt x="25116" y="26111"/>
                  </a:lnTo>
                  <a:lnTo>
                    <a:pt x="25658" y="26315"/>
                  </a:lnTo>
                  <a:lnTo>
                    <a:pt x="26221" y="26515"/>
                  </a:lnTo>
                  <a:lnTo>
                    <a:pt x="26805" y="26712"/>
                  </a:lnTo>
                  <a:lnTo>
                    <a:pt x="27418" y="26899"/>
                  </a:lnTo>
                  <a:lnTo>
                    <a:pt x="28053" y="27090"/>
                  </a:lnTo>
                  <a:lnTo>
                    <a:pt x="28709" y="27285"/>
                  </a:lnTo>
                  <a:lnTo>
                    <a:pt x="29387" y="27484"/>
                  </a:lnTo>
                  <a:lnTo>
                    <a:pt x="30086" y="27686"/>
                  </a:lnTo>
                  <a:lnTo>
                    <a:pt x="30806" y="27892"/>
                  </a:lnTo>
                  <a:lnTo>
                    <a:pt x="31548" y="28101"/>
                  </a:lnTo>
                  <a:lnTo>
                    <a:pt x="32311" y="28315"/>
                  </a:lnTo>
                  <a:lnTo>
                    <a:pt x="33095" y="28532"/>
                  </a:lnTo>
                  <a:lnTo>
                    <a:pt x="33900" y="28753"/>
                  </a:lnTo>
                  <a:lnTo>
                    <a:pt x="34705" y="28977"/>
                  </a:lnTo>
                  <a:lnTo>
                    <a:pt x="35505" y="29207"/>
                  </a:lnTo>
                  <a:lnTo>
                    <a:pt x="36300" y="29441"/>
                  </a:lnTo>
                  <a:lnTo>
                    <a:pt x="37091" y="29680"/>
                  </a:lnTo>
                  <a:lnTo>
                    <a:pt x="37877" y="29924"/>
                  </a:lnTo>
                  <a:lnTo>
                    <a:pt x="38658" y="30172"/>
                  </a:lnTo>
                  <a:lnTo>
                    <a:pt x="39435" y="30424"/>
                  </a:lnTo>
                  <a:lnTo>
                    <a:pt x="40207" y="30682"/>
                  </a:lnTo>
                  <a:lnTo>
                    <a:pt x="40975" y="30944"/>
                  </a:lnTo>
                  <a:lnTo>
                    <a:pt x="41738" y="31210"/>
                  </a:lnTo>
                  <a:lnTo>
                    <a:pt x="42499" y="31487"/>
                  </a:lnTo>
                  <a:lnTo>
                    <a:pt x="43242" y="31778"/>
                  </a:lnTo>
                  <a:lnTo>
                    <a:pt x="43968" y="32084"/>
                  </a:lnTo>
                  <a:lnTo>
                    <a:pt x="44676" y="32405"/>
                  </a:lnTo>
                  <a:lnTo>
                    <a:pt x="45367" y="32741"/>
                  </a:lnTo>
                  <a:lnTo>
                    <a:pt x="46040" y="33091"/>
                  </a:lnTo>
                  <a:lnTo>
                    <a:pt x="46695" y="33457"/>
                  </a:lnTo>
                  <a:lnTo>
                    <a:pt x="47333" y="33837"/>
                  </a:lnTo>
                  <a:lnTo>
                    <a:pt x="47953" y="34232"/>
                  </a:lnTo>
                  <a:lnTo>
                    <a:pt x="48555" y="34642"/>
                  </a:lnTo>
                  <a:lnTo>
                    <a:pt x="49137" y="35061"/>
                  </a:lnTo>
                  <a:lnTo>
                    <a:pt x="49694" y="35499"/>
                  </a:lnTo>
                  <a:lnTo>
                    <a:pt x="50227" y="35958"/>
                  </a:lnTo>
                  <a:lnTo>
                    <a:pt x="50737" y="36438"/>
                  </a:lnTo>
                  <a:lnTo>
                    <a:pt x="51222" y="36938"/>
                  </a:lnTo>
                  <a:lnTo>
                    <a:pt x="51683" y="37458"/>
                  </a:lnTo>
                  <a:lnTo>
                    <a:pt x="52120" y="37999"/>
                  </a:lnTo>
                  <a:lnTo>
                    <a:pt x="52532" y="38560"/>
                  </a:lnTo>
                  <a:lnTo>
                    <a:pt x="52921" y="39142"/>
                  </a:lnTo>
                  <a:lnTo>
                    <a:pt x="53285" y="39744"/>
                  </a:lnTo>
                  <a:lnTo>
                    <a:pt x="53629" y="40371"/>
                  </a:lnTo>
                  <a:lnTo>
                    <a:pt x="53937" y="41029"/>
                  </a:lnTo>
                  <a:lnTo>
                    <a:pt x="54208" y="41718"/>
                  </a:lnTo>
                  <a:lnTo>
                    <a:pt x="54443" y="42437"/>
                  </a:lnTo>
                  <a:lnTo>
                    <a:pt x="54642" y="43187"/>
                  </a:lnTo>
                  <a:lnTo>
                    <a:pt x="54805" y="43968"/>
                  </a:lnTo>
                  <a:lnTo>
                    <a:pt x="54931" y="44779"/>
                  </a:lnTo>
                  <a:lnTo>
                    <a:pt x="55022" y="45620"/>
                  </a:lnTo>
                  <a:lnTo>
                    <a:pt x="55076" y="46493"/>
                  </a:lnTo>
                  <a:lnTo>
                    <a:pt x="55094" y="47396"/>
                  </a:lnTo>
                  <a:lnTo>
                    <a:pt x="55022" y="49262"/>
                  </a:lnTo>
                  <a:lnTo>
                    <a:pt x="54807" y="51041"/>
                  </a:lnTo>
                  <a:lnTo>
                    <a:pt x="54447" y="52731"/>
                  </a:lnTo>
                  <a:lnTo>
                    <a:pt x="53944" y="54333"/>
                  </a:lnTo>
                  <a:lnTo>
                    <a:pt x="53297" y="55848"/>
                  </a:lnTo>
                  <a:lnTo>
                    <a:pt x="52506" y="57274"/>
                  </a:lnTo>
                  <a:lnTo>
                    <a:pt x="51572" y="58612"/>
                  </a:lnTo>
                  <a:lnTo>
                    <a:pt x="50494" y="59861"/>
                  </a:lnTo>
                  <a:lnTo>
                    <a:pt x="49272" y="61023"/>
                  </a:lnTo>
                  <a:lnTo>
                    <a:pt x="47906" y="62097"/>
                  </a:lnTo>
                  <a:lnTo>
                    <a:pt x="46392" y="63075"/>
                  </a:lnTo>
                  <a:lnTo>
                    <a:pt x="44724" y="63950"/>
                  </a:lnTo>
                  <a:lnTo>
                    <a:pt x="42904" y="64722"/>
                  </a:lnTo>
                  <a:lnTo>
                    <a:pt x="40931" y="65391"/>
                  </a:lnTo>
                  <a:lnTo>
                    <a:pt x="38805" y="65958"/>
                  </a:lnTo>
                  <a:lnTo>
                    <a:pt x="36525" y="66421"/>
                  </a:lnTo>
                  <a:lnTo>
                    <a:pt x="34093" y="66781"/>
                  </a:lnTo>
                  <a:lnTo>
                    <a:pt x="31507" y="67039"/>
                  </a:lnTo>
                  <a:lnTo>
                    <a:pt x="28769" y="67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917899" y="3859254"/>
              <a:ext cx="59639" cy="67245"/>
            </a:xfrm>
            <a:custGeom>
              <a:avLst/>
              <a:pathLst>
                <a:path w="59639" h="67245">
                  <a:moveTo>
                    <a:pt x="25877" y="67245"/>
                  </a:moveTo>
                  <a:lnTo>
                    <a:pt x="24686" y="67234"/>
                  </a:lnTo>
                  <a:lnTo>
                    <a:pt x="23525" y="67202"/>
                  </a:lnTo>
                  <a:lnTo>
                    <a:pt x="22393" y="67149"/>
                  </a:lnTo>
                  <a:lnTo>
                    <a:pt x="21292" y="67074"/>
                  </a:lnTo>
                  <a:lnTo>
                    <a:pt x="20219" y="66978"/>
                  </a:lnTo>
                  <a:lnTo>
                    <a:pt x="19177" y="66861"/>
                  </a:lnTo>
                  <a:lnTo>
                    <a:pt x="18164" y="66722"/>
                  </a:lnTo>
                  <a:lnTo>
                    <a:pt x="17181" y="66562"/>
                  </a:lnTo>
                  <a:lnTo>
                    <a:pt x="16227" y="66381"/>
                  </a:lnTo>
                  <a:lnTo>
                    <a:pt x="15304" y="66178"/>
                  </a:lnTo>
                  <a:lnTo>
                    <a:pt x="14417" y="65946"/>
                  </a:lnTo>
                  <a:lnTo>
                    <a:pt x="13558" y="65694"/>
                  </a:lnTo>
                  <a:lnTo>
                    <a:pt x="12726" y="65422"/>
                  </a:lnTo>
                  <a:lnTo>
                    <a:pt x="11920" y="65132"/>
                  </a:lnTo>
                  <a:lnTo>
                    <a:pt x="11141" y="64821"/>
                  </a:lnTo>
                  <a:lnTo>
                    <a:pt x="10390" y="64492"/>
                  </a:lnTo>
                  <a:lnTo>
                    <a:pt x="9665" y="64142"/>
                  </a:lnTo>
                  <a:lnTo>
                    <a:pt x="8967" y="63774"/>
                  </a:lnTo>
                  <a:lnTo>
                    <a:pt x="8296" y="63386"/>
                  </a:lnTo>
                  <a:lnTo>
                    <a:pt x="7652" y="62978"/>
                  </a:lnTo>
                  <a:lnTo>
                    <a:pt x="7033" y="62542"/>
                  </a:lnTo>
                  <a:lnTo>
                    <a:pt x="6440" y="62088"/>
                  </a:lnTo>
                  <a:lnTo>
                    <a:pt x="5872" y="61615"/>
                  </a:lnTo>
                  <a:lnTo>
                    <a:pt x="5329" y="61123"/>
                  </a:lnTo>
                  <a:lnTo>
                    <a:pt x="4811" y="60613"/>
                  </a:lnTo>
                  <a:lnTo>
                    <a:pt x="4318" y="60084"/>
                  </a:lnTo>
                  <a:lnTo>
                    <a:pt x="3850" y="59537"/>
                  </a:lnTo>
                  <a:lnTo>
                    <a:pt x="3407" y="58971"/>
                  </a:lnTo>
                  <a:lnTo>
                    <a:pt x="2989" y="58387"/>
                  </a:lnTo>
                  <a:lnTo>
                    <a:pt x="2597" y="57784"/>
                  </a:lnTo>
                  <a:lnTo>
                    <a:pt x="2237" y="57153"/>
                  </a:lnTo>
                  <a:lnTo>
                    <a:pt x="1899" y="56504"/>
                  </a:lnTo>
                  <a:lnTo>
                    <a:pt x="1584" y="55836"/>
                  </a:lnTo>
                  <a:lnTo>
                    <a:pt x="1291" y="55150"/>
                  </a:lnTo>
                  <a:lnTo>
                    <a:pt x="1020" y="54445"/>
                  </a:lnTo>
                  <a:lnTo>
                    <a:pt x="771" y="53721"/>
                  </a:lnTo>
                  <a:lnTo>
                    <a:pt x="545" y="52979"/>
                  </a:lnTo>
                  <a:lnTo>
                    <a:pt x="341" y="52219"/>
                  </a:lnTo>
                  <a:lnTo>
                    <a:pt x="159" y="51440"/>
                  </a:lnTo>
                  <a:lnTo>
                    <a:pt x="0" y="50642"/>
                  </a:lnTo>
                  <a:lnTo>
                    <a:pt x="8208" y="48926"/>
                  </a:lnTo>
                  <a:lnTo>
                    <a:pt x="8336" y="49494"/>
                  </a:lnTo>
                  <a:lnTo>
                    <a:pt x="8477" y="50046"/>
                  </a:lnTo>
                  <a:lnTo>
                    <a:pt x="8632" y="50584"/>
                  </a:lnTo>
                  <a:lnTo>
                    <a:pt x="8802" y="51108"/>
                  </a:lnTo>
                  <a:lnTo>
                    <a:pt x="8985" y="51616"/>
                  </a:lnTo>
                  <a:lnTo>
                    <a:pt x="9182" y="52109"/>
                  </a:lnTo>
                  <a:lnTo>
                    <a:pt x="9393" y="52588"/>
                  </a:lnTo>
                  <a:lnTo>
                    <a:pt x="9618" y="53052"/>
                  </a:lnTo>
                  <a:lnTo>
                    <a:pt x="9857" y="53501"/>
                  </a:lnTo>
                  <a:lnTo>
                    <a:pt x="10109" y="53935"/>
                  </a:lnTo>
                  <a:lnTo>
                    <a:pt x="10378" y="54354"/>
                  </a:lnTo>
                  <a:lnTo>
                    <a:pt x="10664" y="54760"/>
                  </a:lnTo>
                  <a:lnTo>
                    <a:pt x="10968" y="55152"/>
                  </a:lnTo>
                  <a:lnTo>
                    <a:pt x="11289" y="55530"/>
                  </a:lnTo>
                  <a:lnTo>
                    <a:pt x="11628" y="55894"/>
                  </a:lnTo>
                  <a:lnTo>
                    <a:pt x="11985" y="56244"/>
                  </a:lnTo>
                  <a:lnTo>
                    <a:pt x="12359" y="56580"/>
                  </a:lnTo>
                  <a:lnTo>
                    <a:pt x="12751" y="56903"/>
                  </a:lnTo>
                  <a:lnTo>
                    <a:pt x="13161" y="57211"/>
                  </a:lnTo>
                  <a:lnTo>
                    <a:pt x="13588" y="57506"/>
                  </a:lnTo>
                  <a:lnTo>
                    <a:pt x="14034" y="57777"/>
                  </a:lnTo>
                  <a:lnTo>
                    <a:pt x="14500" y="58034"/>
                  </a:lnTo>
                  <a:lnTo>
                    <a:pt x="14987" y="58278"/>
                  </a:lnTo>
                  <a:lnTo>
                    <a:pt x="15495" y="58507"/>
                  </a:lnTo>
                  <a:lnTo>
                    <a:pt x="16022" y="58723"/>
                  </a:lnTo>
                  <a:lnTo>
                    <a:pt x="16571" y="58925"/>
                  </a:lnTo>
                  <a:lnTo>
                    <a:pt x="17139" y="59113"/>
                  </a:lnTo>
                  <a:lnTo>
                    <a:pt x="17728" y="59286"/>
                  </a:lnTo>
                  <a:lnTo>
                    <a:pt x="18337" y="59446"/>
                  </a:lnTo>
                  <a:lnTo>
                    <a:pt x="18967" y="59593"/>
                  </a:lnTo>
                  <a:lnTo>
                    <a:pt x="19619" y="59725"/>
                  </a:lnTo>
                  <a:lnTo>
                    <a:pt x="20294" y="59843"/>
                  </a:lnTo>
                  <a:lnTo>
                    <a:pt x="20992" y="59947"/>
                  </a:lnTo>
                  <a:lnTo>
                    <a:pt x="21713" y="60038"/>
                  </a:lnTo>
                  <a:lnTo>
                    <a:pt x="22457" y="60114"/>
                  </a:lnTo>
                  <a:lnTo>
                    <a:pt x="23225" y="60177"/>
                  </a:lnTo>
                  <a:lnTo>
                    <a:pt x="24015" y="60226"/>
                  </a:lnTo>
                  <a:lnTo>
                    <a:pt x="24829" y="60260"/>
                  </a:lnTo>
                  <a:lnTo>
                    <a:pt x="25666" y="60281"/>
                  </a:lnTo>
                  <a:lnTo>
                    <a:pt x="26527" y="60288"/>
                  </a:lnTo>
                  <a:lnTo>
                    <a:pt x="27426" y="60282"/>
                  </a:lnTo>
                  <a:lnTo>
                    <a:pt x="28307" y="60264"/>
                  </a:lnTo>
                  <a:lnTo>
                    <a:pt x="29170" y="60234"/>
                  </a:lnTo>
                  <a:lnTo>
                    <a:pt x="30014" y="60192"/>
                  </a:lnTo>
                  <a:lnTo>
                    <a:pt x="30839" y="60137"/>
                  </a:lnTo>
                  <a:lnTo>
                    <a:pt x="31646" y="60071"/>
                  </a:lnTo>
                  <a:lnTo>
                    <a:pt x="32435" y="59993"/>
                  </a:lnTo>
                  <a:lnTo>
                    <a:pt x="33205" y="59902"/>
                  </a:lnTo>
                  <a:lnTo>
                    <a:pt x="33956" y="59800"/>
                  </a:lnTo>
                  <a:lnTo>
                    <a:pt x="34689" y="59685"/>
                  </a:lnTo>
                  <a:lnTo>
                    <a:pt x="35401" y="59548"/>
                  </a:lnTo>
                  <a:lnTo>
                    <a:pt x="36091" y="59394"/>
                  </a:lnTo>
                  <a:lnTo>
                    <a:pt x="36759" y="59225"/>
                  </a:lnTo>
                  <a:lnTo>
                    <a:pt x="37404" y="59040"/>
                  </a:lnTo>
                  <a:lnTo>
                    <a:pt x="38028" y="58839"/>
                  </a:lnTo>
                  <a:lnTo>
                    <a:pt x="38629" y="58622"/>
                  </a:lnTo>
                  <a:lnTo>
                    <a:pt x="39208" y="58390"/>
                  </a:lnTo>
                  <a:lnTo>
                    <a:pt x="39764" y="58142"/>
                  </a:lnTo>
                  <a:lnTo>
                    <a:pt x="40298" y="57878"/>
                  </a:lnTo>
                  <a:lnTo>
                    <a:pt x="40810" y="57598"/>
                  </a:lnTo>
                  <a:lnTo>
                    <a:pt x="41308" y="57293"/>
                  </a:lnTo>
                  <a:lnTo>
                    <a:pt x="41782" y="56971"/>
                  </a:lnTo>
                  <a:lnTo>
                    <a:pt x="42232" y="56633"/>
                  </a:lnTo>
                  <a:lnTo>
                    <a:pt x="42658" y="56278"/>
                  </a:lnTo>
                  <a:lnTo>
                    <a:pt x="43060" y="55906"/>
                  </a:lnTo>
                  <a:lnTo>
                    <a:pt x="43437" y="55517"/>
                  </a:lnTo>
                  <a:lnTo>
                    <a:pt x="43790" y="55112"/>
                  </a:lnTo>
                  <a:lnTo>
                    <a:pt x="44120" y="54690"/>
                  </a:lnTo>
                  <a:lnTo>
                    <a:pt x="44425" y="54251"/>
                  </a:lnTo>
                  <a:lnTo>
                    <a:pt x="44706" y="53796"/>
                  </a:lnTo>
                  <a:lnTo>
                    <a:pt x="44961" y="53311"/>
                  </a:lnTo>
                  <a:lnTo>
                    <a:pt x="45190" y="52805"/>
                  </a:lnTo>
                  <a:lnTo>
                    <a:pt x="45392" y="52276"/>
                  </a:lnTo>
                  <a:lnTo>
                    <a:pt x="45567" y="51725"/>
                  </a:lnTo>
                  <a:lnTo>
                    <a:pt x="45715" y="51152"/>
                  </a:lnTo>
                  <a:lnTo>
                    <a:pt x="45836" y="50557"/>
                  </a:lnTo>
                  <a:lnTo>
                    <a:pt x="45930" y="49939"/>
                  </a:lnTo>
                  <a:lnTo>
                    <a:pt x="45997" y="49299"/>
                  </a:lnTo>
                  <a:lnTo>
                    <a:pt x="46037" y="48637"/>
                  </a:lnTo>
                  <a:lnTo>
                    <a:pt x="46051" y="47952"/>
                  </a:lnTo>
                  <a:lnTo>
                    <a:pt x="46043" y="47486"/>
                  </a:lnTo>
                  <a:lnTo>
                    <a:pt x="46019" y="47034"/>
                  </a:lnTo>
                  <a:lnTo>
                    <a:pt x="45980" y="46596"/>
                  </a:lnTo>
                  <a:lnTo>
                    <a:pt x="45925" y="46171"/>
                  </a:lnTo>
                  <a:lnTo>
                    <a:pt x="45854" y="45761"/>
                  </a:lnTo>
                  <a:lnTo>
                    <a:pt x="45767" y="45364"/>
                  </a:lnTo>
                  <a:lnTo>
                    <a:pt x="45664" y="44982"/>
                  </a:lnTo>
                  <a:lnTo>
                    <a:pt x="45546" y="44613"/>
                  </a:lnTo>
                  <a:lnTo>
                    <a:pt x="45412" y="44258"/>
                  </a:lnTo>
                  <a:lnTo>
                    <a:pt x="45262" y="43917"/>
                  </a:lnTo>
                  <a:lnTo>
                    <a:pt x="45093" y="43587"/>
                  </a:lnTo>
                  <a:lnTo>
                    <a:pt x="44901" y="43264"/>
                  </a:lnTo>
                  <a:lnTo>
                    <a:pt x="44685" y="42949"/>
                  </a:lnTo>
                  <a:lnTo>
                    <a:pt x="44446" y="42641"/>
                  </a:lnTo>
                  <a:lnTo>
                    <a:pt x="44184" y="42341"/>
                  </a:lnTo>
                  <a:lnTo>
                    <a:pt x="43899" y="42048"/>
                  </a:lnTo>
                  <a:lnTo>
                    <a:pt x="43591" y="41762"/>
                  </a:lnTo>
                  <a:lnTo>
                    <a:pt x="43259" y="41484"/>
                  </a:lnTo>
                  <a:lnTo>
                    <a:pt x="42904" y="41213"/>
                  </a:lnTo>
                  <a:lnTo>
                    <a:pt x="42526" y="40949"/>
                  </a:lnTo>
                  <a:lnTo>
                    <a:pt x="42123" y="40682"/>
                  </a:lnTo>
                  <a:lnTo>
                    <a:pt x="41691" y="40419"/>
                  </a:lnTo>
                  <a:lnTo>
                    <a:pt x="41232" y="40159"/>
                  </a:lnTo>
                  <a:lnTo>
                    <a:pt x="40745" y="39903"/>
                  </a:lnTo>
                  <a:lnTo>
                    <a:pt x="40231" y="39651"/>
                  </a:lnTo>
                  <a:lnTo>
                    <a:pt x="39688" y="39402"/>
                  </a:lnTo>
                  <a:lnTo>
                    <a:pt x="39118" y="39157"/>
                  </a:lnTo>
                  <a:lnTo>
                    <a:pt x="38519" y="38916"/>
                  </a:lnTo>
                  <a:lnTo>
                    <a:pt x="37893" y="38679"/>
                  </a:lnTo>
                  <a:lnTo>
                    <a:pt x="37239" y="38445"/>
                  </a:lnTo>
                  <a:lnTo>
                    <a:pt x="36564" y="38202"/>
                  </a:lnTo>
                  <a:lnTo>
                    <a:pt x="35854" y="37955"/>
                  </a:lnTo>
                  <a:lnTo>
                    <a:pt x="35109" y="37705"/>
                  </a:lnTo>
                  <a:lnTo>
                    <a:pt x="34331" y="37451"/>
                  </a:lnTo>
                  <a:lnTo>
                    <a:pt x="33518" y="37193"/>
                  </a:lnTo>
                  <a:lnTo>
                    <a:pt x="32670" y="36931"/>
                  </a:lnTo>
                  <a:lnTo>
                    <a:pt x="31789" y="36666"/>
                  </a:lnTo>
                  <a:lnTo>
                    <a:pt x="30873" y="36397"/>
                  </a:lnTo>
                  <a:lnTo>
                    <a:pt x="29923" y="36124"/>
                  </a:lnTo>
                  <a:lnTo>
                    <a:pt x="28938" y="35848"/>
                  </a:lnTo>
                  <a:lnTo>
                    <a:pt x="28126" y="35623"/>
                  </a:lnTo>
                  <a:lnTo>
                    <a:pt x="27324" y="35394"/>
                  </a:lnTo>
                  <a:lnTo>
                    <a:pt x="26531" y="35159"/>
                  </a:lnTo>
                  <a:lnTo>
                    <a:pt x="25747" y="34921"/>
                  </a:lnTo>
                  <a:lnTo>
                    <a:pt x="24973" y="34677"/>
                  </a:lnTo>
                  <a:lnTo>
                    <a:pt x="24208" y="34429"/>
                  </a:lnTo>
                  <a:lnTo>
                    <a:pt x="23452" y="34176"/>
                  </a:lnTo>
                  <a:lnTo>
                    <a:pt x="22705" y="33919"/>
                  </a:lnTo>
                  <a:lnTo>
                    <a:pt x="21968" y="33657"/>
                  </a:lnTo>
                  <a:lnTo>
                    <a:pt x="21240" y="33390"/>
                  </a:lnTo>
                  <a:lnTo>
                    <a:pt x="20534" y="33106"/>
                  </a:lnTo>
                  <a:lnTo>
                    <a:pt x="19847" y="32810"/>
                  </a:lnTo>
                  <a:lnTo>
                    <a:pt x="19176" y="32501"/>
                  </a:lnTo>
                  <a:lnTo>
                    <a:pt x="18524" y="32181"/>
                  </a:lnTo>
                  <a:lnTo>
                    <a:pt x="17889" y="31848"/>
                  </a:lnTo>
                  <a:lnTo>
                    <a:pt x="17272" y="31504"/>
                  </a:lnTo>
                  <a:lnTo>
                    <a:pt x="16672" y="31147"/>
                  </a:lnTo>
                  <a:lnTo>
                    <a:pt x="16090" y="30778"/>
                  </a:lnTo>
                  <a:lnTo>
                    <a:pt x="15526" y="30398"/>
                  </a:lnTo>
                  <a:lnTo>
                    <a:pt x="14979" y="30005"/>
                  </a:lnTo>
                  <a:lnTo>
                    <a:pt x="14452" y="29588"/>
                  </a:lnTo>
                  <a:lnTo>
                    <a:pt x="13948" y="29155"/>
                  </a:lnTo>
                  <a:lnTo>
                    <a:pt x="13465" y="28705"/>
                  </a:lnTo>
                  <a:lnTo>
                    <a:pt x="13005" y="28239"/>
                  </a:lnTo>
                  <a:lnTo>
                    <a:pt x="12567" y="27755"/>
                  </a:lnTo>
                  <a:lnTo>
                    <a:pt x="12152" y="27256"/>
                  </a:lnTo>
                  <a:lnTo>
                    <a:pt x="11759" y="26739"/>
                  </a:lnTo>
                  <a:lnTo>
                    <a:pt x="11388" y="26206"/>
                  </a:lnTo>
                  <a:lnTo>
                    <a:pt x="11039" y="25656"/>
                  </a:lnTo>
                  <a:lnTo>
                    <a:pt x="10712" y="25089"/>
                  </a:lnTo>
                  <a:lnTo>
                    <a:pt x="10413" y="24501"/>
                  </a:lnTo>
                  <a:lnTo>
                    <a:pt x="10145" y="23887"/>
                  </a:lnTo>
                  <a:lnTo>
                    <a:pt x="9908" y="23247"/>
                  </a:lnTo>
                  <a:lnTo>
                    <a:pt x="9703" y="22581"/>
                  </a:lnTo>
                  <a:lnTo>
                    <a:pt x="9530" y="21889"/>
                  </a:lnTo>
                  <a:lnTo>
                    <a:pt x="9388" y="21171"/>
                  </a:lnTo>
                  <a:lnTo>
                    <a:pt x="9277" y="20427"/>
                  </a:lnTo>
                  <a:lnTo>
                    <a:pt x="9199" y="19657"/>
                  </a:lnTo>
                  <a:lnTo>
                    <a:pt x="9151" y="18861"/>
                  </a:lnTo>
                  <a:lnTo>
                    <a:pt x="9136" y="18040"/>
                  </a:lnTo>
                  <a:lnTo>
                    <a:pt x="9157" y="17081"/>
                  </a:lnTo>
                  <a:lnTo>
                    <a:pt x="9223" y="16151"/>
                  </a:lnTo>
                  <a:lnTo>
                    <a:pt x="9332" y="15252"/>
                  </a:lnTo>
                  <a:lnTo>
                    <a:pt x="9484" y="14382"/>
                  </a:lnTo>
                  <a:lnTo>
                    <a:pt x="9680" y="13541"/>
                  </a:lnTo>
                  <a:lnTo>
                    <a:pt x="9920" y="12731"/>
                  </a:lnTo>
                  <a:lnTo>
                    <a:pt x="10204" y="11950"/>
                  </a:lnTo>
                  <a:lnTo>
                    <a:pt x="10531" y="11198"/>
                  </a:lnTo>
                  <a:lnTo>
                    <a:pt x="10901" y="10477"/>
                  </a:lnTo>
                  <a:lnTo>
                    <a:pt x="11315" y="9785"/>
                  </a:lnTo>
                  <a:lnTo>
                    <a:pt x="11775" y="9111"/>
                  </a:lnTo>
                  <a:lnTo>
                    <a:pt x="12263" y="8462"/>
                  </a:lnTo>
                  <a:lnTo>
                    <a:pt x="12780" y="7838"/>
                  </a:lnTo>
                  <a:lnTo>
                    <a:pt x="13326" y="7240"/>
                  </a:lnTo>
                  <a:lnTo>
                    <a:pt x="13901" y="6666"/>
                  </a:lnTo>
                  <a:lnTo>
                    <a:pt x="14504" y="6117"/>
                  </a:lnTo>
                  <a:lnTo>
                    <a:pt x="15136" y="5594"/>
                  </a:lnTo>
                  <a:lnTo>
                    <a:pt x="15797" y="5095"/>
                  </a:lnTo>
                  <a:lnTo>
                    <a:pt x="16487" y="4622"/>
                  </a:lnTo>
                  <a:lnTo>
                    <a:pt x="17205" y="4173"/>
                  </a:lnTo>
                  <a:lnTo>
                    <a:pt x="17957" y="3749"/>
                  </a:lnTo>
                  <a:lnTo>
                    <a:pt x="18730" y="3350"/>
                  </a:lnTo>
                  <a:lnTo>
                    <a:pt x="19523" y="2974"/>
                  </a:lnTo>
                  <a:lnTo>
                    <a:pt x="20336" y="2623"/>
                  </a:lnTo>
                  <a:lnTo>
                    <a:pt x="21170" y="2295"/>
                  </a:lnTo>
                  <a:lnTo>
                    <a:pt x="22024" y="1992"/>
                  </a:lnTo>
                  <a:lnTo>
                    <a:pt x="22899" y="1713"/>
                  </a:lnTo>
                  <a:lnTo>
                    <a:pt x="23794" y="1458"/>
                  </a:lnTo>
                  <a:lnTo>
                    <a:pt x="24709" y="1227"/>
                  </a:lnTo>
                  <a:lnTo>
                    <a:pt x="25645" y="1020"/>
                  </a:lnTo>
                  <a:lnTo>
                    <a:pt x="26604" y="826"/>
                  </a:lnTo>
                  <a:lnTo>
                    <a:pt x="27569" y="652"/>
                  </a:lnTo>
                  <a:lnTo>
                    <a:pt x="28541" y="499"/>
                  </a:lnTo>
                  <a:lnTo>
                    <a:pt x="29519" y="367"/>
                  </a:lnTo>
                  <a:lnTo>
                    <a:pt x="30503" y="255"/>
                  </a:lnTo>
                  <a:lnTo>
                    <a:pt x="31494" y="163"/>
                  </a:lnTo>
                  <a:lnTo>
                    <a:pt x="32492" y="91"/>
                  </a:lnTo>
                  <a:lnTo>
                    <a:pt x="33496" y="40"/>
                  </a:lnTo>
                  <a:lnTo>
                    <a:pt x="34506" y="10"/>
                  </a:lnTo>
                  <a:lnTo>
                    <a:pt x="35523" y="0"/>
                  </a:lnTo>
                  <a:lnTo>
                    <a:pt x="36631" y="10"/>
                  </a:lnTo>
                  <a:lnTo>
                    <a:pt x="37711" y="40"/>
                  </a:lnTo>
                  <a:lnTo>
                    <a:pt x="38761" y="91"/>
                  </a:lnTo>
                  <a:lnTo>
                    <a:pt x="39783" y="163"/>
                  </a:lnTo>
                  <a:lnTo>
                    <a:pt x="40775" y="255"/>
                  </a:lnTo>
                  <a:lnTo>
                    <a:pt x="41740" y="367"/>
                  </a:lnTo>
                  <a:lnTo>
                    <a:pt x="42675" y="499"/>
                  </a:lnTo>
                  <a:lnTo>
                    <a:pt x="43582" y="652"/>
                  </a:lnTo>
                  <a:lnTo>
                    <a:pt x="44460" y="826"/>
                  </a:lnTo>
                  <a:lnTo>
                    <a:pt x="45309" y="1020"/>
                  </a:lnTo>
                  <a:lnTo>
                    <a:pt x="46140" y="1232"/>
                  </a:lnTo>
                  <a:lnTo>
                    <a:pt x="46945" y="1461"/>
                  </a:lnTo>
                  <a:lnTo>
                    <a:pt x="47724" y="1707"/>
                  </a:lnTo>
                  <a:lnTo>
                    <a:pt x="48477" y="1970"/>
                  </a:lnTo>
                  <a:lnTo>
                    <a:pt x="49204" y="2249"/>
                  </a:lnTo>
                  <a:lnTo>
                    <a:pt x="49906" y="2545"/>
                  </a:lnTo>
                  <a:lnTo>
                    <a:pt x="50581" y="2857"/>
                  </a:lnTo>
                  <a:lnTo>
                    <a:pt x="51230" y="3186"/>
                  </a:lnTo>
                  <a:lnTo>
                    <a:pt x="51853" y="3532"/>
                  </a:lnTo>
                  <a:lnTo>
                    <a:pt x="52451" y="3895"/>
                  </a:lnTo>
                  <a:lnTo>
                    <a:pt x="53032" y="4264"/>
                  </a:lnTo>
                  <a:lnTo>
                    <a:pt x="53590" y="4648"/>
                  </a:lnTo>
                  <a:lnTo>
                    <a:pt x="54123" y="5047"/>
                  </a:lnTo>
                  <a:lnTo>
                    <a:pt x="54632" y="5461"/>
                  </a:lnTo>
                  <a:lnTo>
                    <a:pt x="55117" y="5889"/>
                  </a:lnTo>
                  <a:lnTo>
                    <a:pt x="55578" y="6333"/>
                  </a:lnTo>
                  <a:lnTo>
                    <a:pt x="56015" y="6791"/>
                  </a:lnTo>
                  <a:lnTo>
                    <a:pt x="56428" y="7264"/>
                  </a:lnTo>
                  <a:lnTo>
                    <a:pt x="56816" y="7752"/>
                  </a:lnTo>
                  <a:lnTo>
                    <a:pt x="57181" y="8254"/>
                  </a:lnTo>
                  <a:lnTo>
                    <a:pt x="57523" y="8769"/>
                  </a:lnTo>
                  <a:lnTo>
                    <a:pt x="57843" y="9293"/>
                  </a:lnTo>
                  <a:lnTo>
                    <a:pt x="58142" y="9827"/>
                  </a:lnTo>
                  <a:lnTo>
                    <a:pt x="58420" y="10369"/>
                  </a:lnTo>
                  <a:lnTo>
                    <a:pt x="58677" y="10921"/>
                  </a:lnTo>
                  <a:lnTo>
                    <a:pt x="58912" y="11482"/>
                  </a:lnTo>
                  <a:lnTo>
                    <a:pt x="59126" y="12053"/>
                  </a:lnTo>
                  <a:lnTo>
                    <a:pt x="59318" y="12632"/>
                  </a:lnTo>
                  <a:lnTo>
                    <a:pt x="59489" y="13221"/>
                  </a:lnTo>
                  <a:lnTo>
                    <a:pt x="59639" y="13820"/>
                  </a:lnTo>
                  <a:lnTo>
                    <a:pt x="51616" y="16185"/>
                  </a:lnTo>
                  <a:lnTo>
                    <a:pt x="51471" y="15744"/>
                  </a:lnTo>
                  <a:lnTo>
                    <a:pt x="51315" y="15313"/>
                  </a:lnTo>
                  <a:lnTo>
                    <a:pt x="51148" y="14891"/>
                  </a:lnTo>
                  <a:lnTo>
                    <a:pt x="50970" y="14478"/>
                  </a:lnTo>
                  <a:lnTo>
                    <a:pt x="50781" y="14075"/>
                  </a:lnTo>
                  <a:lnTo>
                    <a:pt x="50581" y="13680"/>
                  </a:lnTo>
                  <a:lnTo>
                    <a:pt x="50369" y="13295"/>
                  </a:lnTo>
                  <a:lnTo>
                    <a:pt x="50147" y="12920"/>
                  </a:lnTo>
                  <a:lnTo>
                    <a:pt x="49913" y="12553"/>
                  </a:lnTo>
                  <a:lnTo>
                    <a:pt x="49668" y="12196"/>
                  </a:lnTo>
                  <a:lnTo>
                    <a:pt x="49411" y="11849"/>
                  </a:lnTo>
                  <a:lnTo>
                    <a:pt x="49139" y="11514"/>
                  </a:lnTo>
                  <a:lnTo>
                    <a:pt x="48854" y="11189"/>
                  </a:lnTo>
                  <a:lnTo>
                    <a:pt x="48555" y="10876"/>
                  </a:lnTo>
                  <a:lnTo>
                    <a:pt x="48242" y="10573"/>
                  </a:lnTo>
                  <a:lnTo>
                    <a:pt x="47915" y="10282"/>
                  </a:lnTo>
                  <a:lnTo>
                    <a:pt x="47574" y="10002"/>
                  </a:lnTo>
                  <a:lnTo>
                    <a:pt x="47219" y="9733"/>
                  </a:lnTo>
                  <a:lnTo>
                    <a:pt x="46851" y="9475"/>
                  </a:lnTo>
                  <a:lnTo>
                    <a:pt x="46468" y="9228"/>
                  </a:lnTo>
                  <a:lnTo>
                    <a:pt x="46071" y="8984"/>
                  </a:lnTo>
                  <a:lnTo>
                    <a:pt x="45657" y="8752"/>
                  </a:lnTo>
                  <a:lnTo>
                    <a:pt x="45229" y="8531"/>
                  </a:lnTo>
                  <a:lnTo>
                    <a:pt x="44784" y="8323"/>
                  </a:lnTo>
                  <a:lnTo>
                    <a:pt x="44323" y="8127"/>
                  </a:lnTo>
                  <a:lnTo>
                    <a:pt x="43847" y="7943"/>
                  </a:lnTo>
                  <a:lnTo>
                    <a:pt x="43355" y="7771"/>
                  </a:lnTo>
                  <a:lnTo>
                    <a:pt x="42847" y="7611"/>
                  </a:lnTo>
                  <a:lnTo>
                    <a:pt x="42324" y="7463"/>
                  </a:lnTo>
                  <a:lnTo>
                    <a:pt x="41784" y="7327"/>
                  </a:lnTo>
                  <a:lnTo>
                    <a:pt x="41237" y="7204"/>
                  </a:lnTo>
                  <a:lnTo>
                    <a:pt x="40671" y="7093"/>
                  </a:lnTo>
                  <a:lnTo>
                    <a:pt x="40087" y="6996"/>
                  </a:lnTo>
                  <a:lnTo>
                    <a:pt x="39484" y="6911"/>
                  </a:lnTo>
                  <a:lnTo>
                    <a:pt x="38862" y="6840"/>
                  </a:lnTo>
                  <a:lnTo>
                    <a:pt x="38223" y="6782"/>
                  </a:lnTo>
                  <a:lnTo>
                    <a:pt x="37564" y="6736"/>
                  </a:lnTo>
                  <a:lnTo>
                    <a:pt x="36887" y="6704"/>
                  </a:lnTo>
                  <a:lnTo>
                    <a:pt x="36191" y="6684"/>
                  </a:lnTo>
                  <a:lnTo>
                    <a:pt x="35477" y="6678"/>
                  </a:lnTo>
                  <a:lnTo>
                    <a:pt x="34527" y="6686"/>
                  </a:lnTo>
                  <a:lnTo>
                    <a:pt x="33607" y="6711"/>
                  </a:lnTo>
                  <a:lnTo>
                    <a:pt x="32717" y="6753"/>
                  </a:lnTo>
                  <a:lnTo>
                    <a:pt x="31856" y="6811"/>
                  </a:lnTo>
                  <a:lnTo>
                    <a:pt x="31025" y="6886"/>
                  </a:lnTo>
                  <a:lnTo>
                    <a:pt x="30224" y="6978"/>
                  </a:lnTo>
                  <a:lnTo>
                    <a:pt x="29452" y="7087"/>
                  </a:lnTo>
                  <a:lnTo>
                    <a:pt x="28710" y="7212"/>
                  </a:lnTo>
                  <a:lnTo>
                    <a:pt x="27998" y="7354"/>
                  </a:lnTo>
                  <a:lnTo>
                    <a:pt x="27315" y="7512"/>
                  </a:lnTo>
                  <a:lnTo>
                    <a:pt x="26668" y="7677"/>
                  </a:lnTo>
                  <a:lnTo>
                    <a:pt x="26046" y="7856"/>
                  </a:lnTo>
                  <a:lnTo>
                    <a:pt x="25448" y="8048"/>
                  </a:lnTo>
                  <a:lnTo>
                    <a:pt x="24874" y="8254"/>
                  </a:lnTo>
                  <a:lnTo>
                    <a:pt x="24324" y="8475"/>
                  </a:lnTo>
                  <a:lnTo>
                    <a:pt x="23798" y="8709"/>
                  </a:lnTo>
                  <a:lnTo>
                    <a:pt x="23296" y="8957"/>
                  </a:lnTo>
                  <a:lnTo>
                    <a:pt x="22818" y="9219"/>
                  </a:lnTo>
                  <a:lnTo>
                    <a:pt x="22365" y="9495"/>
                  </a:lnTo>
                  <a:lnTo>
                    <a:pt x="21935" y="9785"/>
                  </a:lnTo>
                  <a:lnTo>
                    <a:pt x="21538" y="10078"/>
                  </a:lnTo>
                  <a:lnTo>
                    <a:pt x="21164" y="10384"/>
                  </a:lnTo>
                  <a:lnTo>
                    <a:pt x="20811" y="10702"/>
                  </a:lnTo>
                  <a:lnTo>
                    <a:pt x="20481" y="11031"/>
                  </a:lnTo>
                  <a:lnTo>
                    <a:pt x="20173" y="11373"/>
                  </a:lnTo>
                  <a:lnTo>
                    <a:pt x="19887" y="11727"/>
                  </a:lnTo>
                  <a:lnTo>
                    <a:pt x="19624" y="12093"/>
                  </a:lnTo>
                  <a:lnTo>
                    <a:pt x="19383" y="12471"/>
                  </a:lnTo>
                  <a:lnTo>
                    <a:pt x="19164" y="12861"/>
                  </a:lnTo>
                  <a:lnTo>
                    <a:pt x="18967" y="13263"/>
                  </a:lnTo>
                  <a:lnTo>
                    <a:pt x="18791" y="13666"/>
                  </a:lnTo>
                  <a:lnTo>
                    <a:pt x="18633" y="14076"/>
                  </a:lnTo>
                  <a:lnTo>
                    <a:pt x="18494" y="14493"/>
                  </a:lnTo>
                  <a:lnTo>
                    <a:pt x="18374" y="14918"/>
                  </a:lnTo>
                  <a:lnTo>
                    <a:pt x="18272" y="15350"/>
                  </a:lnTo>
                  <a:lnTo>
                    <a:pt x="18188" y="15790"/>
                  </a:lnTo>
                  <a:lnTo>
                    <a:pt x="18123" y="16237"/>
                  </a:lnTo>
                  <a:lnTo>
                    <a:pt x="18077" y="16691"/>
                  </a:lnTo>
                  <a:lnTo>
                    <a:pt x="18049" y="17153"/>
                  </a:lnTo>
                  <a:lnTo>
                    <a:pt x="18040" y="17622"/>
                  </a:lnTo>
                  <a:lnTo>
                    <a:pt x="18049" y="18115"/>
                  </a:lnTo>
                  <a:lnTo>
                    <a:pt x="18077" y="18591"/>
                  </a:lnTo>
                  <a:lnTo>
                    <a:pt x="18123" y="19050"/>
                  </a:lnTo>
                  <a:lnTo>
                    <a:pt x="18188" y="19492"/>
                  </a:lnTo>
                  <a:lnTo>
                    <a:pt x="18272" y="19918"/>
                  </a:lnTo>
                  <a:lnTo>
                    <a:pt x="18374" y="20327"/>
                  </a:lnTo>
                  <a:lnTo>
                    <a:pt x="18494" y="20719"/>
                  </a:lnTo>
                  <a:lnTo>
                    <a:pt x="18633" y="21095"/>
                  </a:lnTo>
                  <a:lnTo>
                    <a:pt x="18791" y="21454"/>
                  </a:lnTo>
                  <a:lnTo>
                    <a:pt x="18967" y="21796"/>
                  </a:lnTo>
                  <a:lnTo>
                    <a:pt x="19172" y="22116"/>
                  </a:lnTo>
                  <a:lnTo>
                    <a:pt x="19396" y="22427"/>
                  </a:lnTo>
                  <a:lnTo>
                    <a:pt x="19639" y="22728"/>
                  </a:lnTo>
                  <a:lnTo>
                    <a:pt x="19902" y="23020"/>
                  </a:lnTo>
                  <a:lnTo>
                    <a:pt x="20185" y="23303"/>
                  </a:lnTo>
                  <a:lnTo>
                    <a:pt x="20487" y="23577"/>
                  </a:lnTo>
                  <a:lnTo>
                    <a:pt x="20808" y="23841"/>
                  </a:lnTo>
                  <a:lnTo>
                    <a:pt x="21149" y="24096"/>
                  </a:lnTo>
                  <a:lnTo>
                    <a:pt x="21509" y="24342"/>
                  </a:lnTo>
                  <a:lnTo>
                    <a:pt x="21889" y="24579"/>
                  </a:lnTo>
                  <a:lnTo>
                    <a:pt x="22289" y="24809"/>
                  </a:lnTo>
                  <a:lnTo>
                    <a:pt x="22709" y="25035"/>
                  </a:lnTo>
                  <a:lnTo>
                    <a:pt x="23149" y="25258"/>
                  </a:lnTo>
                  <a:lnTo>
                    <a:pt x="23610" y="25477"/>
                  </a:lnTo>
                  <a:lnTo>
                    <a:pt x="24092" y="25692"/>
                  </a:lnTo>
                  <a:lnTo>
                    <a:pt x="24594" y="25903"/>
                  </a:lnTo>
                  <a:lnTo>
                    <a:pt x="25116" y="26111"/>
                  </a:lnTo>
                  <a:lnTo>
                    <a:pt x="25658" y="26315"/>
                  </a:lnTo>
                  <a:lnTo>
                    <a:pt x="26221" y="26515"/>
                  </a:lnTo>
                  <a:lnTo>
                    <a:pt x="26805" y="26712"/>
                  </a:lnTo>
                  <a:lnTo>
                    <a:pt x="27418" y="26899"/>
                  </a:lnTo>
                  <a:lnTo>
                    <a:pt x="28053" y="27090"/>
                  </a:lnTo>
                  <a:lnTo>
                    <a:pt x="28709" y="27285"/>
                  </a:lnTo>
                  <a:lnTo>
                    <a:pt x="29387" y="27484"/>
                  </a:lnTo>
                  <a:lnTo>
                    <a:pt x="30086" y="27686"/>
                  </a:lnTo>
                  <a:lnTo>
                    <a:pt x="30806" y="27892"/>
                  </a:lnTo>
                  <a:lnTo>
                    <a:pt x="31548" y="28101"/>
                  </a:lnTo>
                  <a:lnTo>
                    <a:pt x="32311" y="28315"/>
                  </a:lnTo>
                  <a:lnTo>
                    <a:pt x="33095" y="28532"/>
                  </a:lnTo>
                  <a:lnTo>
                    <a:pt x="33900" y="28753"/>
                  </a:lnTo>
                  <a:lnTo>
                    <a:pt x="34705" y="28977"/>
                  </a:lnTo>
                  <a:lnTo>
                    <a:pt x="35505" y="29207"/>
                  </a:lnTo>
                  <a:lnTo>
                    <a:pt x="36300" y="29441"/>
                  </a:lnTo>
                  <a:lnTo>
                    <a:pt x="37091" y="29680"/>
                  </a:lnTo>
                  <a:lnTo>
                    <a:pt x="37877" y="29924"/>
                  </a:lnTo>
                  <a:lnTo>
                    <a:pt x="38658" y="30172"/>
                  </a:lnTo>
                  <a:lnTo>
                    <a:pt x="39435" y="30424"/>
                  </a:lnTo>
                  <a:lnTo>
                    <a:pt x="40207" y="30682"/>
                  </a:lnTo>
                  <a:lnTo>
                    <a:pt x="40975" y="30944"/>
                  </a:lnTo>
                  <a:lnTo>
                    <a:pt x="41738" y="31210"/>
                  </a:lnTo>
                  <a:lnTo>
                    <a:pt x="42499" y="31487"/>
                  </a:lnTo>
                  <a:lnTo>
                    <a:pt x="43242" y="31778"/>
                  </a:lnTo>
                  <a:lnTo>
                    <a:pt x="43968" y="32084"/>
                  </a:lnTo>
                  <a:lnTo>
                    <a:pt x="44676" y="32405"/>
                  </a:lnTo>
                  <a:lnTo>
                    <a:pt x="45367" y="32741"/>
                  </a:lnTo>
                  <a:lnTo>
                    <a:pt x="46040" y="33091"/>
                  </a:lnTo>
                  <a:lnTo>
                    <a:pt x="46695" y="33457"/>
                  </a:lnTo>
                  <a:lnTo>
                    <a:pt x="47333" y="33837"/>
                  </a:lnTo>
                  <a:lnTo>
                    <a:pt x="47953" y="34232"/>
                  </a:lnTo>
                  <a:lnTo>
                    <a:pt x="48555" y="34642"/>
                  </a:lnTo>
                  <a:lnTo>
                    <a:pt x="49137" y="35061"/>
                  </a:lnTo>
                  <a:lnTo>
                    <a:pt x="49694" y="35499"/>
                  </a:lnTo>
                  <a:lnTo>
                    <a:pt x="50227" y="35958"/>
                  </a:lnTo>
                  <a:lnTo>
                    <a:pt x="50737" y="36438"/>
                  </a:lnTo>
                  <a:lnTo>
                    <a:pt x="51222" y="36938"/>
                  </a:lnTo>
                  <a:lnTo>
                    <a:pt x="51683" y="37458"/>
                  </a:lnTo>
                  <a:lnTo>
                    <a:pt x="52120" y="37999"/>
                  </a:lnTo>
                  <a:lnTo>
                    <a:pt x="52532" y="38560"/>
                  </a:lnTo>
                  <a:lnTo>
                    <a:pt x="52921" y="39142"/>
                  </a:lnTo>
                  <a:lnTo>
                    <a:pt x="53285" y="39744"/>
                  </a:lnTo>
                  <a:lnTo>
                    <a:pt x="53629" y="40371"/>
                  </a:lnTo>
                  <a:lnTo>
                    <a:pt x="53937" y="41029"/>
                  </a:lnTo>
                  <a:lnTo>
                    <a:pt x="54208" y="41718"/>
                  </a:lnTo>
                  <a:lnTo>
                    <a:pt x="54443" y="42437"/>
                  </a:lnTo>
                  <a:lnTo>
                    <a:pt x="54642" y="43187"/>
                  </a:lnTo>
                  <a:lnTo>
                    <a:pt x="54805" y="43968"/>
                  </a:lnTo>
                  <a:lnTo>
                    <a:pt x="54931" y="44779"/>
                  </a:lnTo>
                  <a:lnTo>
                    <a:pt x="55022" y="45620"/>
                  </a:lnTo>
                  <a:lnTo>
                    <a:pt x="55076" y="46493"/>
                  </a:lnTo>
                  <a:lnTo>
                    <a:pt x="55094" y="47396"/>
                  </a:lnTo>
                  <a:lnTo>
                    <a:pt x="55022" y="49262"/>
                  </a:lnTo>
                  <a:lnTo>
                    <a:pt x="54807" y="51041"/>
                  </a:lnTo>
                  <a:lnTo>
                    <a:pt x="54447" y="52731"/>
                  </a:lnTo>
                  <a:lnTo>
                    <a:pt x="53944" y="54333"/>
                  </a:lnTo>
                  <a:lnTo>
                    <a:pt x="53297" y="55848"/>
                  </a:lnTo>
                  <a:lnTo>
                    <a:pt x="52506" y="57274"/>
                  </a:lnTo>
                  <a:lnTo>
                    <a:pt x="51572" y="58612"/>
                  </a:lnTo>
                  <a:lnTo>
                    <a:pt x="50494" y="59861"/>
                  </a:lnTo>
                  <a:lnTo>
                    <a:pt x="49272" y="61023"/>
                  </a:lnTo>
                  <a:lnTo>
                    <a:pt x="47906" y="62097"/>
                  </a:lnTo>
                  <a:lnTo>
                    <a:pt x="46392" y="63075"/>
                  </a:lnTo>
                  <a:lnTo>
                    <a:pt x="44724" y="63950"/>
                  </a:lnTo>
                  <a:lnTo>
                    <a:pt x="42904" y="64722"/>
                  </a:lnTo>
                  <a:lnTo>
                    <a:pt x="40931" y="65391"/>
                  </a:lnTo>
                  <a:lnTo>
                    <a:pt x="38805" y="65958"/>
                  </a:lnTo>
                  <a:lnTo>
                    <a:pt x="36525" y="66421"/>
                  </a:lnTo>
                  <a:lnTo>
                    <a:pt x="34093" y="66781"/>
                  </a:lnTo>
                  <a:lnTo>
                    <a:pt x="31507" y="67039"/>
                  </a:lnTo>
                  <a:lnTo>
                    <a:pt x="28769" y="67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981481" y="3860228"/>
              <a:ext cx="61308" cy="65343"/>
            </a:xfrm>
            <a:custGeom>
              <a:avLst/>
              <a:pathLst>
                <a:path w="61308" h="65343">
                  <a:moveTo>
                    <a:pt x="0" y="65343"/>
                  </a:moveTo>
                  <a:lnTo>
                    <a:pt x="12660" y="0"/>
                  </a:lnTo>
                  <a:lnTo>
                    <a:pt x="61308" y="0"/>
                  </a:lnTo>
                  <a:lnTo>
                    <a:pt x="59917" y="7234"/>
                  </a:lnTo>
                  <a:lnTo>
                    <a:pt x="20127" y="7234"/>
                  </a:lnTo>
                  <a:lnTo>
                    <a:pt x="16046" y="28196"/>
                  </a:lnTo>
                  <a:lnTo>
                    <a:pt x="53054" y="28196"/>
                  </a:lnTo>
                  <a:lnTo>
                    <a:pt x="51662" y="35338"/>
                  </a:lnTo>
                  <a:lnTo>
                    <a:pt x="14654" y="35338"/>
                  </a:lnTo>
                  <a:lnTo>
                    <a:pt x="10249" y="58108"/>
                  </a:lnTo>
                  <a:lnTo>
                    <a:pt x="51940" y="58108"/>
                  </a:lnTo>
                  <a:lnTo>
                    <a:pt x="50549" y="653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044830" y="3860228"/>
              <a:ext cx="43268" cy="65343"/>
            </a:xfrm>
            <a:custGeom>
              <a:avLst/>
              <a:pathLst>
                <a:path w="43268" h="65343">
                  <a:moveTo>
                    <a:pt x="0" y="65343"/>
                  </a:moveTo>
                  <a:lnTo>
                    <a:pt x="12660" y="0"/>
                  </a:lnTo>
                  <a:lnTo>
                    <a:pt x="21518" y="0"/>
                  </a:lnTo>
                  <a:lnTo>
                    <a:pt x="10249" y="58108"/>
                  </a:lnTo>
                  <a:lnTo>
                    <a:pt x="43268" y="58108"/>
                  </a:lnTo>
                  <a:lnTo>
                    <a:pt x="41877" y="653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097652" y="3860228"/>
              <a:ext cx="43268" cy="65343"/>
            </a:xfrm>
            <a:custGeom>
              <a:avLst/>
              <a:pathLst>
                <a:path w="43268" h="65343">
                  <a:moveTo>
                    <a:pt x="0" y="65343"/>
                  </a:moveTo>
                  <a:lnTo>
                    <a:pt x="12660" y="0"/>
                  </a:lnTo>
                  <a:lnTo>
                    <a:pt x="21518" y="0"/>
                  </a:lnTo>
                  <a:lnTo>
                    <a:pt x="10249" y="58108"/>
                  </a:lnTo>
                  <a:lnTo>
                    <a:pt x="43268" y="58108"/>
                  </a:lnTo>
                  <a:lnTo>
                    <a:pt x="41877" y="653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142869" y="3860228"/>
              <a:ext cx="62932" cy="65343"/>
            </a:xfrm>
            <a:custGeom>
              <a:avLst/>
              <a:pathLst>
                <a:path w="62932" h="65343">
                  <a:moveTo>
                    <a:pt x="53888" y="65343"/>
                  </a:moveTo>
                  <a:lnTo>
                    <a:pt x="50410" y="46236"/>
                  </a:lnTo>
                  <a:lnTo>
                    <a:pt x="20776" y="46236"/>
                  </a:lnTo>
                  <a:lnTo>
                    <a:pt x="9646" y="65343"/>
                  </a:lnTo>
                  <a:lnTo>
                    <a:pt x="0" y="65343"/>
                  </a:lnTo>
                  <a:lnTo>
                    <a:pt x="39326" y="0"/>
                  </a:lnTo>
                  <a:lnTo>
                    <a:pt x="49390" y="0"/>
                  </a:lnTo>
                  <a:lnTo>
                    <a:pt x="62932" y="653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167541" y="3867301"/>
              <a:ext cx="24440" cy="32254"/>
            </a:xfrm>
            <a:custGeom>
              <a:avLst/>
              <a:pathLst>
                <a:path w="24440" h="32254">
                  <a:moveTo>
                    <a:pt x="20405" y="10318"/>
                  </a:moveTo>
                  <a:lnTo>
                    <a:pt x="20331" y="9939"/>
                  </a:lnTo>
                  <a:lnTo>
                    <a:pt x="20256" y="9561"/>
                  </a:lnTo>
                  <a:lnTo>
                    <a:pt x="20182" y="9186"/>
                  </a:lnTo>
                  <a:lnTo>
                    <a:pt x="20108" y="8812"/>
                  </a:lnTo>
                  <a:lnTo>
                    <a:pt x="20034" y="8440"/>
                  </a:lnTo>
                  <a:lnTo>
                    <a:pt x="19960" y="8070"/>
                  </a:lnTo>
                  <a:lnTo>
                    <a:pt x="19885" y="7702"/>
                  </a:lnTo>
                  <a:lnTo>
                    <a:pt x="19811" y="7335"/>
                  </a:lnTo>
                  <a:lnTo>
                    <a:pt x="19737" y="6971"/>
                  </a:lnTo>
                  <a:lnTo>
                    <a:pt x="19663" y="6608"/>
                  </a:lnTo>
                  <a:lnTo>
                    <a:pt x="19599" y="6250"/>
                  </a:lnTo>
                  <a:lnTo>
                    <a:pt x="19537" y="5898"/>
                  </a:lnTo>
                  <a:lnTo>
                    <a:pt x="19476" y="5552"/>
                  </a:lnTo>
                  <a:lnTo>
                    <a:pt x="19418" y="5213"/>
                  </a:lnTo>
                  <a:lnTo>
                    <a:pt x="19361" y="4881"/>
                  </a:lnTo>
                  <a:lnTo>
                    <a:pt x="19307" y="4555"/>
                  </a:lnTo>
                  <a:lnTo>
                    <a:pt x="19254" y="4235"/>
                  </a:lnTo>
                  <a:lnTo>
                    <a:pt x="19203" y="3922"/>
                  </a:lnTo>
                  <a:lnTo>
                    <a:pt x="19154" y="3615"/>
                  </a:lnTo>
                  <a:lnTo>
                    <a:pt x="19106" y="3315"/>
                  </a:lnTo>
                  <a:lnTo>
                    <a:pt x="19060" y="3015"/>
                  </a:lnTo>
                  <a:lnTo>
                    <a:pt x="19015" y="2725"/>
                  </a:lnTo>
                  <a:lnTo>
                    <a:pt x="18971" y="2447"/>
                  </a:lnTo>
                  <a:lnTo>
                    <a:pt x="18928" y="2180"/>
                  </a:lnTo>
                  <a:lnTo>
                    <a:pt x="18886" y="1924"/>
                  </a:lnTo>
                  <a:lnTo>
                    <a:pt x="18845" y="1679"/>
                  </a:lnTo>
                  <a:lnTo>
                    <a:pt x="18804" y="1446"/>
                  </a:lnTo>
                  <a:lnTo>
                    <a:pt x="18765" y="1223"/>
                  </a:lnTo>
                  <a:lnTo>
                    <a:pt x="18727" y="1011"/>
                  </a:lnTo>
                  <a:lnTo>
                    <a:pt x="18689" y="811"/>
                  </a:lnTo>
                  <a:lnTo>
                    <a:pt x="18662" y="615"/>
                  </a:lnTo>
                  <a:lnTo>
                    <a:pt x="18637" y="436"/>
                  </a:lnTo>
                  <a:lnTo>
                    <a:pt x="18614" y="274"/>
                  </a:lnTo>
                  <a:lnTo>
                    <a:pt x="18593" y="128"/>
                  </a:lnTo>
                  <a:lnTo>
                    <a:pt x="18295" y="0"/>
                  </a:lnTo>
                  <a:lnTo>
                    <a:pt x="18225" y="128"/>
                  </a:lnTo>
                  <a:lnTo>
                    <a:pt x="18146" y="274"/>
                  </a:lnTo>
                  <a:lnTo>
                    <a:pt x="18058" y="436"/>
                  </a:lnTo>
                  <a:lnTo>
                    <a:pt x="17961" y="615"/>
                  </a:lnTo>
                  <a:lnTo>
                    <a:pt x="17854" y="811"/>
                  </a:lnTo>
                  <a:lnTo>
                    <a:pt x="17749" y="1020"/>
                  </a:lnTo>
                  <a:lnTo>
                    <a:pt x="17637" y="1240"/>
                  </a:lnTo>
                  <a:lnTo>
                    <a:pt x="17519" y="1469"/>
                  </a:lnTo>
                  <a:lnTo>
                    <a:pt x="17394" y="1709"/>
                  </a:lnTo>
                  <a:lnTo>
                    <a:pt x="17263" y="1959"/>
                  </a:lnTo>
                  <a:lnTo>
                    <a:pt x="17125" y="2219"/>
                  </a:lnTo>
                  <a:lnTo>
                    <a:pt x="16981" y="2489"/>
                  </a:lnTo>
                  <a:lnTo>
                    <a:pt x="16830" y="2770"/>
                  </a:lnTo>
                  <a:lnTo>
                    <a:pt x="16673" y="3061"/>
                  </a:lnTo>
                  <a:lnTo>
                    <a:pt x="16509" y="3362"/>
                  </a:lnTo>
                  <a:lnTo>
                    <a:pt x="16341" y="3662"/>
                  </a:lnTo>
                  <a:lnTo>
                    <a:pt x="16168" y="3970"/>
                  </a:lnTo>
                  <a:lnTo>
                    <a:pt x="15992" y="4286"/>
                  </a:lnTo>
                  <a:lnTo>
                    <a:pt x="15812" y="4608"/>
                  </a:lnTo>
                  <a:lnTo>
                    <a:pt x="15628" y="4939"/>
                  </a:lnTo>
                  <a:lnTo>
                    <a:pt x="15441" y="5276"/>
                  </a:lnTo>
                  <a:lnTo>
                    <a:pt x="15250" y="5621"/>
                  </a:lnTo>
                  <a:lnTo>
                    <a:pt x="15055" y="5974"/>
                  </a:lnTo>
                  <a:lnTo>
                    <a:pt x="14856" y="6334"/>
                  </a:lnTo>
                  <a:lnTo>
                    <a:pt x="14654" y="6701"/>
                  </a:lnTo>
                  <a:lnTo>
                    <a:pt x="14449" y="7063"/>
                  </a:lnTo>
                  <a:lnTo>
                    <a:pt x="14242" y="7426"/>
                  </a:lnTo>
                  <a:lnTo>
                    <a:pt x="14034" y="7790"/>
                  </a:lnTo>
                  <a:lnTo>
                    <a:pt x="13823" y="8155"/>
                  </a:lnTo>
                  <a:lnTo>
                    <a:pt x="13611" y="8521"/>
                  </a:lnTo>
                  <a:lnTo>
                    <a:pt x="13397" y="8888"/>
                  </a:lnTo>
                  <a:lnTo>
                    <a:pt x="13180" y="9256"/>
                  </a:lnTo>
                  <a:lnTo>
                    <a:pt x="12962" y="9624"/>
                  </a:lnTo>
                  <a:lnTo>
                    <a:pt x="12743" y="9994"/>
                  </a:lnTo>
                  <a:lnTo>
                    <a:pt x="12521" y="10365"/>
                  </a:lnTo>
                  <a:lnTo>
                    <a:pt x="0" y="32254"/>
                  </a:lnTo>
                  <a:lnTo>
                    <a:pt x="24440" y="322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6209808" y="4066687"/>
              <a:ext cx="61815" cy="65092"/>
            </a:xfrm>
            <a:custGeom>
              <a:avLst/>
              <a:pathLst>
                <a:path w="61815" h="65092">
                  <a:moveTo>
                    <a:pt x="55889" y="49066"/>
                  </a:moveTo>
                  <a:lnTo>
                    <a:pt x="55444" y="49718"/>
                  </a:lnTo>
                  <a:lnTo>
                    <a:pt x="54988" y="50362"/>
                  </a:lnTo>
                  <a:lnTo>
                    <a:pt x="54521" y="51000"/>
                  </a:lnTo>
                  <a:lnTo>
                    <a:pt x="54043" y="51630"/>
                  </a:lnTo>
                  <a:lnTo>
                    <a:pt x="53555" y="52253"/>
                  </a:lnTo>
                  <a:lnTo>
                    <a:pt x="53056" y="52869"/>
                  </a:lnTo>
                  <a:lnTo>
                    <a:pt x="52546" y="53478"/>
                  </a:lnTo>
                  <a:lnTo>
                    <a:pt x="52025" y="54079"/>
                  </a:lnTo>
                  <a:lnTo>
                    <a:pt x="51494" y="54674"/>
                  </a:lnTo>
                  <a:lnTo>
                    <a:pt x="50951" y="55261"/>
                  </a:lnTo>
                  <a:lnTo>
                    <a:pt x="50395" y="55837"/>
                  </a:lnTo>
                  <a:lnTo>
                    <a:pt x="49824" y="56399"/>
                  </a:lnTo>
                  <a:lnTo>
                    <a:pt x="49236" y="56947"/>
                  </a:lnTo>
                  <a:lnTo>
                    <a:pt x="48631" y="57480"/>
                  </a:lnTo>
                  <a:lnTo>
                    <a:pt x="48011" y="57999"/>
                  </a:lnTo>
                  <a:lnTo>
                    <a:pt x="47374" y="58504"/>
                  </a:lnTo>
                  <a:lnTo>
                    <a:pt x="46722" y="58994"/>
                  </a:lnTo>
                  <a:lnTo>
                    <a:pt x="46053" y="59470"/>
                  </a:lnTo>
                  <a:lnTo>
                    <a:pt x="45368" y="59931"/>
                  </a:lnTo>
                  <a:lnTo>
                    <a:pt x="44666" y="60378"/>
                  </a:lnTo>
                  <a:lnTo>
                    <a:pt x="43956" y="60801"/>
                  </a:lnTo>
                  <a:lnTo>
                    <a:pt x="43225" y="61206"/>
                  </a:lnTo>
                  <a:lnTo>
                    <a:pt x="42473" y="61595"/>
                  </a:lnTo>
                  <a:lnTo>
                    <a:pt x="41700" y="61966"/>
                  </a:lnTo>
                  <a:lnTo>
                    <a:pt x="40907" y="62320"/>
                  </a:lnTo>
                  <a:lnTo>
                    <a:pt x="40093" y="62657"/>
                  </a:lnTo>
                  <a:lnTo>
                    <a:pt x="39258" y="62977"/>
                  </a:lnTo>
                  <a:lnTo>
                    <a:pt x="38403" y="63280"/>
                  </a:lnTo>
                  <a:lnTo>
                    <a:pt x="37527" y="63566"/>
                  </a:lnTo>
                  <a:lnTo>
                    <a:pt x="36631" y="63835"/>
                  </a:lnTo>
                  <a:lnTo>
                    <a:pt x="35720" y="64074"/>
                  </a:lnTo>
                  <a:lnTo>
                    <a:pt x="34783" y="64288"/>
                  </a:lnTo>
                  <a:lnTo>
                    <a:pt x="33820" y="64476"/>
                  </a:lnTo>
                  <a:lnTo>
                    <a:pt x="32831" y="64640"/>
                  </a:lnTo>
                  <a:lnTo>
                    <a:pt x="31816" y="64778"/>
                  </a:lnTo>
                  <a:lnTo>
                    <a:pt x="30775" y="64891"/>
                  </a:lnTo>
                  <a:lnTo>
                    <a:pt x="29708" y="64979"/>
                  </a:lnTo>
                  <a:lnTo>
                    <a:pt x="28615" y="65042"/>
                  </a:lnTo>
                  <a:lnTo>
                    <a:pt x="27496" y="65079"/>
                  </a:lnTo>
                  <a:lnTo>
                    <a:pt x="26351" y="65092"/>
                  </a:lnTo>
                  <a:lnTo>
                    <a:pt x="25039" y="65071"/>
                  </a:lnTo>
                  <a:lnTo>
                    <a:pt x="23760" y="65009"/>
                  </a:lnTo>
                  <a:lnTo>
                    <a:pt x="22514" y="64906"/>
                  </a:lnTo>
                  <a:lnTo>
                    <a:pt x="21301" y="64762"/>
                  </a:lnTo>
                  <a:lnTo>
                    <a:pt x="20122" y="64576"/>
                  </a:lnTo>
                  <a:lnTo>
                    <a:pt x="18976" y="64349"/>
                  </a:lnTo>
                  <a:lnTo>
                    <a:pt x="17863" y="64080"/>
                  </a:lnTo>
                  <a:lnTo>
                    <a:pt x="16784" y="63770"/>
                  </a:lnTo>
                  <a:lnTo>
                    <a:pt x="15737" y="63419"/>
                  </a:lnTo>
                  <a:lnTo>
                    <a:pt x="14724" y="63027"/>
                  </a:lnTo>
                  <a:lnTo>
                    <a:pt x="13753" y="62599"/>
                  </a:lnTo>
                  <a:lnTo>
                    <a:pt x="12815" y="62142"/>
                  </a:lnTo>
                  <a:lnTo>
                    <a:pt x="11911" y="61655"/>
                  </a:lnTo>
                  <a:lnTo>
                    <a:pt x="11039" y="61138"/>
                  </a:lnTo>
                  <a:lnTo>
                    <a:pt x="10201" y="60592"/>
                  </a:lnTo>
                  <a:lnTo>
                    <a:pt x="9396" y="60016"/>
                  </a:lnTo>
                  <a:lnTo>
                    <a:pt x="8624" y="59410"/>
                  </a:lnTo>
                  <a:lnTo>
                    <a:pt x="7886" y="58775"/>
                  </a:lnTo>
                  <a:lnTo>
                    <a:pt x="7181" y="58110"/>
                  </a:lnTo>
                  <a:lnTo>
                    <a:pt x="6509" y="57416"/>
                  </a:lnTo>
                  <a:lnTo>
                    <a:pt x="5870" y="56685"/>
                  </a:lnTo>
                  <a:lnTo>
                    <a:pt x="5264" y="55931"/>
                  </a:lnTo>
                  <a:lnTo>
                    <a:pt x="4692" y="55152"/>
                  </a:lnTo>
                  <a:lnTo>
                    <a:pt x="4153" y="54349"/>
                  </a:lnTo>
                  <a:lnTo>
                    <a:pt x="3647" y="53521"/>
                  </a:lnTo>
                  <a:lnTo>
                    <a:pt x="3174" y="52670"/>
                  </a:lnTo>
                  <a:lnTo>
                    <a:pt x="2735" y="51794"/>
                  </a:lnTo>
                  <a:lnTo>
                    <a:pt x="2328" y="50894"/>
                  </a:lnTo>
                  <a:lnTo>
                    <a:pt x="1955" y="49969"/>
                  </a:lnTo>
                  <a:lnTo>
                    <a:pt x="1616" y="49021"/>
                  </a:lnTo>
                  <a:lnTo>
                    <a:pt x="1309" y="48045"/>
                  </a:lnTo>
                  <a:lnTo>
                    <a:pt x="1034" y="47055"/>
                  </a:lnTo>
                  <a:lnTo>
                    <a:pt x="791" y="46051"/>
                  </a:lnTo>
                  <a:lnTo>
                    <a:pt x="581" y="45035"/>
                  </a:lnTo>
                  <a:lnTo>
                    <a:pt x="404" y="44004"/>
                  </a:lnTo>
                  <a:lnTo>
                    <a:pt x="258" y="42961"/>
                  </a:lnTo>
                  <a:lnTo>
                    <a:pt x="145" y="41903"/>
                  </a:lnTo>
                  <a:lnTo>
                    <a:pt x="64" y="40833"/>
                  </a:lnTo>
                  <a:lnTo>
                    <a:pt x="16" y="39749"/>
                  </a:lnTo>
                  <a:lnTo>
                    <a:pt x="0" y="38651"/>
                  </a:lnTo>
                  <a:lnTo>
                    <a:pt x="12" y="37543"/>
                  </a:lnTo>
                  <a:lnTo>
                    <a:pt x="48" y="36446"/>
                  </a:lnTo>
                  <a:lnTo>
                    <a:pt x="109" y="35360"/>
                  </a:lnTo>
                  <a:lnTo>
                    <a:pt x="193" y="34284"/>
                  </a:lnTo>
                  <a:lnTo>
                    <a:pt x="303" y="33219"/>
                  </a:lnTo>
                  <a:lnTo>
                    <a:pt x="436" y="32165"/>
                  </a:lnTo>
                  <a:lnTo>
                    <a:pt x="593" y="31122"/>
                  </a:lnTo>
                  <a:lnTo>
                    <a:pt x="775" y="30089"/>
                  </a:lnTo>
                  <a:lnTo>
                    <a:pt x="981" y="29068"/>
                  </a:lnTo>
                  <a:lnTo>
                    <a:pt x="1212" y="28057"/>
                  </a:lnTo>
                  <a:lnTo>
                    <a:pt x="1464" y="27059"/>
                  </a:lnTo>
                  <a:lnTo>
                    <a:pt x="1738" y="26076"/>
                  </a:lnTo>
                  <a:lnTo>
                    <a:pt x="2032" y="25109"/>
                  </a:lnTo>
                  <a:lnTo>
                    <a:pt x="2346" y="24156"/>
                  </a:lnTo>
                  <a:lnTo>
                    <a:pt x="2682" y="23220"/>
                  </a:lnTo>
                  <a:lnTo>
                    <a:pt x="3038" y="22298"/>
                  </a:lnTo>
                  <a:lnTo>
                    <a:pt x="3414" y="21392"/>
                  </a:lnTo>
                  <a:lnTo>
                    <a:pt x="3812" y="20501"/>
                  </a:lnTo>
                  <a:lnTo>
                    <a:pt x="4230" y="19625"/>
                  </a:lnTo>
                  <a:lnTo>
                    <a:pt x="4668" y="18764"/>
                  </a:lnTo>
                  <a:lnTo>
                    <a:pt x="5127" y="17911"/>
                  </a:lnTo>
                  <a:lnTo>
                    <a:pt x="5606" y="17074"/>
                  </a:lnTo>
                  <a:lnTo>
                    <a:pt x="6104" y="16255"/>
                  </a:lnTo>
                  <a:lnTo>
                    <a:pt x="6622" y="15453"/>
                  </a:lnTo>
                  <a:lnTo>
                    <a:pt x="7160" y="14668"/>
                  </a:lnTo>
                  <a:lnTo>
                    <a:pt x="7717" y="13900"/>
                  </a:lnTo>
                  <a:lnTo>
                    <a:pt x="8295" y="13149"/>
                  </a:lnTo>
                  <a:lnTo>
                    <a:pt x="8892" y="12415"/>
                  </a:lnTo>
                  <a:lnTo>
                    <a:pt x="9508" y="11698"/>
                  </a:lnTo>
                  <a:lnTo>
                    <a:pt x="10145" y="10998"/>
                  </a:lnTo>
                  <a:lnTo>
                    <a:pt x="10799" y="10308"/>
                  </a:lnTo>
                  <a:lnTo>
                    <a:pt x="11470" y="9640"/>
                  </a:lnTo>
                  <a:lnTo>
                    <a:pt x="12157" y="8994"/>
                  </a:lnTo>
                  <a:lnTo>
                    <a:pt x="12860" y="8369"/>
                  </a:lnTo>
                  <a:lnTo>
                    <a:pt x="13579" y="7766"/>
                  </a:lnTo>
                  <a:lnTo>
                    <a:pt x="14314" y="7184"/>
                  </a:lnTo>
                  <a:lnTo>
                    <a:pt x="15066" y="6624"/>
                  </a:lnTo>
                  <a:lnTo>
                    <a:pt x="15834" y="6085"/>
                  </a:lnTo>
                  <a:lnTo>
                    <a:pt x="16617" y="5568"/>
                  </a:lnTo>
                  <a:lnTo>
                    <a:pt x="17417" y="5072"/>
                  </a:lnTo>
                  <a:lnTo>
                    <a:pt x="18242" y="4599"/>
                  </a:lnTo>
                  <a:lnTo>
                    <a:pt x="19080" y="4147"/>
                  </a:lnTo>
                  <a:lnTo>
                    <a:pt x="19933" y="3719"/>
                  </a:lnTo>
                  <a:lnTo>
                    <a:pt x="20800" y="3312"/>
                  </a:lnTo>
                  <a:lnTo>
                    <a:pt x="21682" y="2929"/>
                  </a:lnTo>
                  <a:lnTo>
                    <a:pt x="22578" y="2567"/>
                  </a:lnTo>
                  <a:lnTo>
                    <a:pt x="23488" y="2228"/>
                  </a:lnTo>
                  <a:lnTo>
                    <a:pt x="24413" y="1912"/>
                  </a:lnTo>
                  <a:lnTo>
                    <a:pt x="25352" y="1618"/>
                  </a:lnTo>
                  <a:lnTo>
                    <a:pt x="26306" y="1346"/>
                  </a:lnTo>
                  <a:lnTo>
                    <a:pt x="27272" y="1090"/>
                  </a:lnTo>
                  <a:lnTo>
                    <a:pt x="28251" y="861"/>
                  </a:lnTo>
                  <a:lnTo>
                    <a:pt x="29240" y="659"/>
                  </a:lnTo>
                  <a:lnTo>
                    <a:pt x="30242" y="484"/>
                  </a:lnTo>
                  <a:lnTo>
                    <a:pt x="31255" y="336"/>
                  </a:lnTo>
                  <a:lnTo>
                    <a:pt x="32280" y="215"/>
                  </a:lnTo>
                  <a:lnTo>
                    <a:pt x="33317" y="121"/>
                  </a:lnTo>
                  <a:lnTo>
                    <a:pt x="34365" y="53"/>
                  </a:lnTo>
                  <a:lnTo>
                    <a:pt x="35425" y="13"/>
                  </a:lnTo>
                  <a:lnTo>
                    <a:pt x="36496" y="0"/>
                  </a:lnTo>
                  <a:lnTo>
                    <a:pt x="37640" y="13"/>
                  </a:lnTo>
                  <a:lnTo>
                    <a:pt x="38755" y="53"/>
                  </a:lnTo>
                  <a:lnTo>
                    <a:pt x="39842" y="121"/>
                  </a:lnTo>
                  <a:lnTo>
                    <a:pt x="40899" y="215"/>
                  </a:lnTo>
                  <a:lnTo>
                    <a:pt x="41928" y="336"/>
                  </a:lnTo>
                  <a:lnTo>
                    <a:pt x="42928" y="484"/>
                  </a:lnTo>
                  <a:lnTo>
                    <a:pt x="43900" y="659"/>
                  </a:lnTo>
                  <a:lnTo>
                    <a:pt x="44842" y="861"/>
                  </a:lnTo>
                  <a:lnTo>
                    <a:pt x="45756" y="1090"/>
                  </a:lnTo>
                  <a:lnTo>
                    <a:pt x="46642" y="1346"/>
                  </a:lnTo>
                  <a:lnTo>
                    <a:pt x="47500" y="1615"/>
                  </a:lnTo>
                  <a:lnTo>
                    <a:pt x="48333" y="1901"/>
                  </a:lnTo>
                  <a:lnTo>
                    <a:pt x="49141" y="2204"/>
                  </a:lnTo>
                  <a:lnTo>
                    <a:pt x="49924" y="2524"/>
                  </a:lnTo>
                  <a:lnTo>
                    <a:pt x="50682" y="2861"/>
                  </a:lnTo>
                  <a:lnTo>
                    <a:pt x="51415" y="3216"/>
                  </a:lnTo>
                  <a:lnTo>
                    <a:pt x="52122" y="3587"/>
                  </a:lnTo>
                  <a:lnTo>
                    <a:pt x="52804" y="3975"/>
                  </a:lnTo>
                  <a:lnTo>
                    <a:pt x="53462" y="4380"/>
                  </a:lnTo>
                  <a:lnTo>
                    <a:pt x="54094" y="4803"/>
                  </a:lnTo>
                  <a:lnTo>
                    <a:pt x="54701" y="5240"/>
                  </a:lnTo>
                  <a:lnTo>
                    <a:pt x="55284" y="5690"/>
                  </a:lnTo>
                  <a:lnTo>
                    <a:pt x="55843" y="6152"/>
                  </a:lnTo>
                  <a:lnTo>
                    <a:pt x="56378" y="6627"/>
                  </a:lnTo>
                  <a:lnTo>
                    <a:pt x="56888" y="7115"/>
                  </a:lnTo>
                  <a:lnTo>
                    <a:pt x="57374" y="7615"/>
                  </a:lnTo>
                  <a:lnTo>
                    <a:pt x="57836" y="8128"/>
                  </a:lnTo>
                  <a:lnTo>
                    <a:pt x="58274" y="8653"/>
                  </a:lnTo>
                  <a:lnTo>
                    <a:pt x="58687" y="9191"/>
                  </a:lnTo>
                  <a:lnTo>
                    <a:pt x="59077" y="9741"/>
                  </a:lnTo>
                  <a:lnTo>
                    <a:pt x="59443" y="10299"/>
                  </a:lnTo>
                  <a:lnTo>
                    <a:pt x="59789" y="10861"/>
                  </a:lnTo>
                  <a:lnTo>
                    <a:pt x="60115" y="11427"/>
                  </a:lnTo>
                  <a:lnTo>
                    <a:pt x="60420" y="11996"/>
                  </a:lnTo>
                  <a:lnTo>
                    <a:pt x="60704" y="12569"/>
                  </a:lnTo>
                  <a:lnTo>
                    <a:pt x="60967" y="13146"/>
                  </a:lnTo>
                  <a:lnTo>
                    <a:pt x="61210" y="13725"/>
                  </a:lnTo>
                  <a:lnTo>
                    <a:pt x="61432" y="14309"/>
                  </a:lnTo>
                  <a:lnTo>
                    <a:pt x="61634" y="14896"/>
                  </a:lnTo>
                  <a:lnTo>
                    <a:pt x="61815" y="15487"/>
                  </a:lnTo>
                  <a:lnTo>
                    <a:pt x="53735" y="17956"/>
                  </a:lnTo>
                  <a:lnTo>
                    <a:pt x="53593" y="17536"/>
                  </a:lnTo>
                  <a:lnTo>
                    <a:pt x="53436" y="17119"/>
                  </a:lnTo>
                  <a:lnTo>
                    <a:pt x="53266" y="16706"/>
                  </a:lnTo>
                  <a:lnTo>
                    <a:pt x="53081" y="16297"/>
                  </a:lnTo>
                  <a:lnTo>
                    <a:pt x="52882" y="15891"/>
                  </a:lnTo>
                  <a:lnTo>
                    <a:pt x="52668" y="15489"/>
                  </a:lnTo>
                  <a:lnTo>
                    <a:pt x="52440" y="15090"/>
                  </a:lnTo>
                  <a:lnTo>
                    <a:pt x="52197" y="14695"/>
                  </a:lnTo>
                  <a:lnTo>
                    <a:pt x="51941" y="14304"/>
                  </a:lnTo>
                  <a:lnTo>
                    <a:pt x="51670" y="13916"/>
                  </a:lnTo>
                  <a:lnTo>
                    <a:pt x="51383" y="13525"/>
                  </a:lnTo>
                  <a:lnTo>
                    <a:pt x="51081" y="13144"/>
                  </a:lnTo>
                  <a:lnTo>
                    <a:pt x="50762" y="12771"/>
                  </a:lnTo>
                  <a:lnTo>
                    <a:pt x="50427" y="12407"/>
                  </a:lnTo>
                  <a:lnTo>
                    <a:pt x="50076" y="12053"/>
                  </a:lnTo>
                  <a:lnTo>
                    <a:pt x="49709" y="11707"/>
                  </a:lnTo>
                  <a:lnTo>
                    <a:pt x="49325" y="11370"/>
                  </a:lnTo>
                  <a:lnTo>
                    <a:pt x="48926" y="11043"/>
                  </a:lnTo>
                  <a:lnTo>
                    <a:pt x="48510" y="10724"/>
                  </a:lnTo>
                  <a:lnTo>
                    <a:pt x="48078" y="10414"/>
                  </a:lnTo>
                  <a:lnTo>
                    <a:pt x="47639" y="10107"/>
                  </a:lnTo>
                  <a:lnTo>
                    <a:pt x="47182" y="9813"/>
                  </a:lnTo>
                  <a:lnTo>
                    <a:pt x="46709" y="9532"/>
                  </a:lnTo>
                  <a:lnTo>
                    <a:pt x="46218" y="9265"/>
                  </a:lnTo>
                  <a:lnTo>
                    <a:pt x="45710" y="9011"/>
                  </a:lnTo>
                  <a:lnTo>
                    <a:pt x="45185" y="8771"/>
                  </a:lnTo>
                  <a:lnTo>
                    <a:pt x="44644" y="8545"/>
                  </a:lnTo>
                  <a:lnTo>
                    <a:pt x="44085" y="8331"/>
                  </a:lnTo>
                  <a:lnTo>
                    <a:pt x="43509" y="8132"/>
                  </a:lnTo>
                  <a:lnTo>
                    <a:pt x="42916" y="7945"/>
                  </a:lnTo>
                  <a:lnTo>
                    <a:pt x="42314" y="7766"/>
                  </a:lnTo>
                  <a:lnTo>
                    <a:pt x="41693" y="7606"/>
                  </a:lnTo>
                  <a:lnTo>
                    <a:pt x="41053" y="7464"/>
                  </a:lnTo>
                  <a:lnTo>
                    <a:pt x="40395" y="7342"/>
                  </a:lnTo>
                  <a:lnTo>
                    <a:pt x="39717" y="7238"/>
                  </a:lnTo>
                  <a:lnTo>
                    <a:pt x="39021" y="7153"/>
                  </a:lnTo>
                  <a:lnTo>
                    <a:pt x="38306" y="7087"/>
                  </a:lnTo>
                  <a:lnTo>
                    <a:pt x="37572" y="7040"/>
                  </a:lnTo>
                  <a:lnTo>
                    <a:pt x="36819" y="7012"/>
                  </a:lnTo>
                  <a:lnTo>
                    <a:pt x="36047" y="7003"/>
                  </a:lnTo>
                  <a:lnTo>
                    <a:pt x="34751" y="7027"/>
                  </a:lnTo>
                  <a:lnTo>
                    <a:pt x="33483" y="7100"/>
                  </a:lnTo>
                  <a:lnTo>
                    <a:pt x="32244" y="7221"/>
                  </a:lnTo>
                  <a:lnTo>
                    <a:pt x="31034" y="7390"/>
                  </a:lnTo>
                  <a:lnTo>
                    <a:pt x="29852" y="7609"/>
                  </a:lnTo>
                  <a:lnTo>
                    <a:pt x="28699" y="7875"/>
                  </a:lnTo>
                  <a:lnTo>
                    <a:pt x="27575" y="8190"/>
                  </a:lnTo>
                  <a:lnTo>
                    <a:pt x="26480" y="8554"/>
                  </a:lnTo>
                  <a:lnTo>
                    <a:pt x="25413" y="8966"/>
                  </a:lnTo>
                  <a:lnTo>
                    <a:pt x="24376" y="9427"/>
                  </a:lnTo>
                  <a:lnTo>
                    <a:pt x="23368" y="9921"/>
                  </a:lnTo>
                  <a:lnTo>
                    <a:pt x="22391" y="10454"/>
                  </a:lnTo>
                  <a:lnTo>
                    <a:pt x="21446" y="11024"/>
                  </a:lnTo>
                  <a:lnTo>
                    <a:pt x="20533" y="11632"/>
                  </a:lnTo>
                  <a:lnTo>
                    <a:pt x="19651" y="12277"/>
                  </a:lnTo>
                  <a:lnTo>
                    <a:pt x="18800" y="12961"/>
                  </a:lnTo>
                  <a:lnTo>
                    <a:pt x="17981" y="13682"/>
                  </a:lnTo>
                  <a:lnTo>
                    <a:pt x="17193" y="14440"/>
                  </a:lnTo>
                  <a:lnTo>
                    <a:pt x="16436" y="15237"/>
                  </a:lnTo>
                  <a:lnTo>
                    <a:pt x="15711" y="16071"/>
                  </a:lnTo>
                  <a:lnTo>
                    <a:pt x="15019" y="16931"/>
                  </a:lnTo>
                  <a:lnTo>
                    <a:pt x="14361" y="17823"/>
                  </a:lnTo>
                  <a:lnTo>
                    <a:pt x="13737" y="18748"/>
                  </a:lnTo>
                  <a:lnTo>
                    <a:pt x="13147" y="19705"/>
                  </a:lnTo>
                  <a:lnTo>
                    <a:pt x="12592" y="20694"/>
                  </a:lnTo>
                  <a:lnTo>
                    <a:pt x="12070" y="21716"/>
                  </a:lnTo>
                  <a:lnTo>
                    <a:pt x="11582" y="22770"/>
                  </a:lnTo>
                  <a:lnTo>
                    <a:pt x="11129" y="23857"/>
                  </a:lnTo>
                  <a:lnTo>
                    <a:pt x="10710" y="24975"/>
                  </a:lnTo>
                  <a:lnTo>
                    <a:pt x="10325" y="26126"/>
                  </a:lnTo>
                  <a:lnTo>
                    <a:pt x="9975" y="27295"/>
                  </a:lnTo>
                  <a:lnTo>
                    <a:pt x="9662" y="28486"/>
                  </a:lnTo>
                  <a:lnTo>
                    <a:pt x="9386" y="29698"/>
                  </a:lnTo>
                  <a:lnTo>
                    <a:pt x="9147" y="30931"/>
                  </a:lnTo>
                  <a:lnTo>
                    <a:pt x="8944" y="32187"/>
                  </a:lnTo>
                  <a:lnTo>
                    <a:pt x="8778" y="33463"/>
                  </a:lnTo>
                  <a:lnTo>
                    <a:pt x="8650" y="34762"/>
                  </a:lnTo>
                  <a:lnTo>
                    <a:pt x="8558" y="36081"/>
                  </a:lnTo>
                  <a:lnTo>
                    <a:pt x="8502" y="37423"/>
                  </a:lnTo>
                  <a:lnTo>
                    <a:pt x="8484" y="38786"/>
                  </a:lnTo>
                  <a:lnTo>
                    <a:pt x="8496" y="39623"/>
                  </a:lnTo>
                  <a:lnTo>
                    <a:pt x="8531" y="40447"/>
                  </a:lnTo>
                  <a:lnTo>
                    <a:pt x="8589" y="41257"/>
                  </a:lnTo>
                  <a:lnTo>
                    <a:pt x="8671" y="42054"/>
                  </a:lnTo>
                  <a:lnTo>
                    <a:pt x="8776" y="42837"/>
                  </a:lnTo>
                  <a:lnTo>
                    <a:pt x="8904" y="43607"/>
                  </a:lnTo>
                  <a:lnTo>
                    <a:pt x="9056" y="44363"/>
                  </a:lnTo>
                  <a:lnTo>
                    <a:pt x="9231" y="45106"/>
                  </a:lnTo>
                  <a:lnTo>
                    <a:pt x="9429" y="45836"/>
                  </a:lnTo>
                  <a:lnTo>
                    <a:pt x="9651" y="46552"/>
                  </a:lnTo>
                  <a:lnTo>
                    <a:pt x="9896" y="47252"/>
                  </a:lnTo>
                  <a:lnTo>
                    <a:pt x="10163" y="47933"/>
                  </a:lnTo>
                  <a:lnTo>
                    <a:pt x="10452" y="48595"/>
                  </a:lnTo>
                  <a:lnTo>
                    <a:pt x="10764" y="49238"/>
                  </a:lnTo>
                  <a:lnTo>
                    <a:pt x="11099" y="49863"/>
                  </a:lnTo>
                  <a:lnTo>
                    <a:pt x="11456" y="50468"/>
                  </a:lnTo>
                  <a:lnTo>
                    <a:pt x="11835" y="51055"/>
                  </a:lnTo>
                  <a:lnTo>
                    <a:pt x="12237" y="51623"/>
                  </a:lnTo>
                  <a:lnTo>
                    <a:pt x="12661" y="52172"/>
                  </a:lnTo>
                  <a:lnTo>
                    <a:pt x="13108" y="52702"/>
                  </a:lnTo>
                  <a:lnTo>
                    <a:pt x="13586" y="53203"/>
                  </a:lnTo>
                  <a:lnTo>
                    <a:pt x="14086" y="53681"/>
                  </a:lnTo>
                  <a:lnTo>
                    <a:pt x="14609" y="54136"/>
                  </a:lnTo>
                  <a:lnTo>
                    <a:pt x="15155" y="54569"/>
                  </a:lnTo>
                  <a:lnTo>
                    <a:pt x="15723" y="54980"/>
                  </a:lnTo>
                  <a:lnTo>
                    <a:pt x="16313" y="55369"/>
                  </a:lnTo>
                  <a:lnTo>
                    <a:pt x="16926" y="55734"/>
                  </a:lnTo>
                  <a:lnTo>
                    <a:pt x="17561" y="56078"/>
                  </a:lnTo>
                  <a:lnTo>
                    <a:pt x="18219" y="56399"/>
                  </a:lnTo>
                  <a:lnTo>
                    <a:pt x="18899" y="56697"/>
                  </a:lnTo>
                  <a:lnTo>
                    <a:pt x="19601" y="56970"/>
                  </a:lnTo>
                  <a:lnTo>
                    <a:pt x="20326" y="57214"/>
                  </a:lnTo>
                  <a:lnTo>
                    <a:pt x="21074" y="57430"/>
                  </a:lnTo>
                  <a:lnTo>
                    <a:pt x="21844" y="57617"/>
                  </a:lnTo>
                  <a:lnTo>
                    <a:pt x="22636" y="57775"/>
                  </a:lnTo>
                  <a:lnTo>
                    <a:pt x="23451" y="57904"/>
                  </a:lnTo>
                  <a:lnTo>
                    <a:pt x="24288" y="58005"/>
                  </a:lnTo>
                  <a:lnTo>
                    <a:pt x="25148" y="58076"/>
                  </a:lnTo>
                  <a:lnTo>
                    <a:pt x="26030" y="58120"/>
                  </a:lnTo>
                  <a:lnTo>
                    <a:pt x="26934" y="58134"/>
                  </a:lnTo>
                  <a:lnTo>
                    <a:pt x="27736" y="58123"/>
                  </a:lnTo>
                  <a:lnTo>
                    <a:pt x="28524" y="58091"/>
                  </a:lnTo>
                  <a:lnTo>
                    <a:pt x="29298" y="58037"/>
                  </a:lnTo>
                  <a:lnTo>
                    <a:pt x="30059" y="57961"/>
                  </a:lnTo>
                  <a:lnTo>
                    <a:pt x="30806" y="57865"/>
                  </a:lnTo>
                  <a:lnTo>
                    <a:pt x="31540" y="57746"/>
                  </a:lnTo>
                  <a:lnTo>
                    <a:pt x="32261" y="57606"/>
                  </a:lnTo>
                  <a:lnTo>
                    <a:pt x="32968" y="57444"/>
                  </a:lnTo>
                  <a:lnTo>
                    <a:pt x="33661" y="57261"/>
                  </a:lnTo>
                  <a:lnTo>
                    <a:pt x="34341" y="57056"/>
                  </a:lnTo>
                  <a:lnTo>
                    <a:pt x="35009" y="56825"/>
                  </a:lnTo>
                  <a:lnTo>
                    <a:pt x="35665" y="56581"/>
                  </a:lnTo>
                  <a:lnTo>
                    <a:pt x="36309" y="56323"/>
                  </a:lnTo>
                  <a:lnTo>
                    <a:pt x="36942" y="56051"/>
                  </a:lnTo>
                  <a:lnTo>
                    <a:pt x="37562" y="55766"/>
                  </a:lnTo>
                  <a:lnTo>
                    <a:pt x="38172" y="55467"/>
                  </a:lnTo>
                  <a:lnTo>
                    <a:pt x="38769" y="55155"/>
                  </a:lnTo>
                  <a:lnTo>
                    <a:pt x="39355" y="54830"/>
                  </a:lnTo>
                  <a:lnTo>
                    <a:pt x="39929" y="54491"/>
                  </a:lnTo>
                  <a:lnTo>
                    <a:pt x="40492" y="54139"/>
                  </a:lnTo>
                  <a:lnTo>
                    <a:pt x="41051" y="53765"/>
                  </a:lnTo>
                  <a:lnTo>
                    <a:pt x="41598" y="53383"/>
                  </a:lnTo>
                  <a:lnTo>
                    <a:pt x="42132" y="52990"/>
                  </a:lnTo>
                  <a:lnTo>
                    <a:pt x="42654" y="52587"/>
                  </a:lnTo>
                  <a:lnTo>
                    <a:pt x="43163" y="52175"/>
                  </a:lnTo>
                  <a:lnTo>
                    <a:pt x="43659" y="51752"/>
                  </a:lnTo>
                  <a:lnTo>
                    <a:pt x="44143" y="51320"/>
                  </a:lnTo>
                  <a:lnTo>
                    <a:pt x="44614" y="50878"/>
                  </a:lnTo>
                  <a:lnTo>
                    <a:pt x="45073" y="50426"/>
                  </a:lnTo>
                  <a:lnTo>
                    <a:pt x="45519" y="49964"/>
                  </a:lnTo>
                  <a:lnTo>
                    <a:pt x="45963" y="49486"/>
                  </a:lnTo>
                  <a:lnTo>
                    <a:pt x="46396" y="49007"/>
                  </a:lnTo>
                  <a:lnTo>
                    <a:pt x="46818" y="48524"/>
                  </a:lnTo>
                  <a:lnTo>
                    <a:pt x="47229" y="48039"/>
                  </a:lnTo>
                  <a:lnTo>
                    <a:pt x="47629" y="47551"/>
                  </a:lnTo>
                  <a:lnTo>
                    <a:pt x="48019" y="47060"/>
                  </a:lnTo>
                  <a:lnTo>
                    <a:pt x="48398" y="46567"/>
                  </a:lnTo>
                  <a:lnTo>
                    <a:pt x="48766" y="46071"/>
                  </a:lnTo>
                  <a:lnTo>
                    <a:pt x="49123" y="45572"/>
                  </a:lnTo>
                  <a:lnTo>
                    <a:pt x="49470" y="450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6274765" y="4067629"/>
              <a:ext cx="20874" cy="63251"/>
            </a:xfrm>
            <a:custGeom>
              <a:avLst/>
              <a:pathLst>
                <a:path w="20874" h="63251">
                  <a:moveTo>
                    <a:pt x="0" y="63251"/>
                  </a:moveTo>
                  <a:lnTo>
                    <a:pt x="12300" y="0"/>
                  </a:lnTo>
                  <a:lnTo>
                    <a:pt x="20874" y="0"/>
                  </a:lnTo>
                  <a:lnTo>
                    <a:pt x="8574" y="632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6304932" y="4067629"/>
              <a:ext cx="53330" cy="63251"/>
            </a:xfrm>
            <a:custGeom>
              <a:avLst/>
              <a:pathLst>
                <a:path w="53330" h="63251">
                  <a:moveTo>
                    <a:pt x="30256" y="7003"/>
                  </a:moveTo>
                  <a:lnTo>
                    <a:pt x="19303" y="63251"/>
                  </a:lnTo>
                  <a:lnTo>
                    <a:pt x="10773" y="63251"/>
                  </a:lnTo>
                  <a:lnTo>
                    <a:pt x="21727" y="7003"/>
                  </a:lnTo>
                  <a:lnTo>
                    <a:pt x="0" y="7003"/>
                  </a:lnTo>
                  <a:lnTo>
                    <a:pt x="1346" y="0"/>
                  </a:lnTo>
                  <a:lnTo>
                    <a:pt x="53330" y="0"/>
                  </a:lnTo>
                  <a:lnTo>
                    <a:pt x="51984" y="7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6355660" y="4067629"/>
              <a:ext cx="60738" cy="63251"/>
            </a:xfrm>
            <a:custGeom>
              <a:avLst/>
              <a:pathLst>
                <a:path w="60738" h="63251">
                  <a:moveTo>
                    <a:pt x="44352" y="63251"/>
                  </a:moveTo>
                  <a:lnTo>
                    <a:pt x="33444" y="36990"/>
                  </a:lnTo>
                  <a:lnTo>
                    <a:pt x="13646" y="36990"/>
                  </a:lnTo>
                  <a:lnTo>
                    <a:pt x="8574" y="63251"/>
                  </a:lnTo>
                  <a:lnTo>
                    <a:pt x="0" y="63251"/>
                  </a:lnTo>
                  <a:lnTo>
                    <a:pt x="12255" y="0"/>
                  </a:lnTo>
                  <a:lnTo>
                    <a:pt x="39728" y="0"/>
                  </a:lnTo>
                  <a:lnTo>
                    <a:pt x="40654" y="11"/>
                  </a:lnTo>
                  <a:lnTo>
                    <a:pt x="41564" y="46"/>
                  </a:lnTo>
                  <a:lnTo>
                    <a:pt x="42457" y="105"/>
                  </a:lnTo>
                  <a:lnTo>
                    <a:pt x="43334" y="186"/>
                  </a:lnTo>
                  <a:lnTo>
                    <a:pt x="44195" y="291"/>
                  </a:lnTo>
                  <a:lnTo>
                    <a:pt x="45040" y="420"/>
                  </a:lnTo>
                  <a:lnTo>
                    <a:pt x="45869" y="571"/>
                  </a:lnTo>
                  <a:lnTo>
                    <a:pt x="46681" y="746"/>
                  </a:lnTo>
                  <a:lnTo>
                    <a:pt x="47478" y="945"/>
                  </a:lnTo>
                  <a:lnTo>
                    <a:pt x="48258" y="1167"/>
                  </a:lnTo>
                  <a:lnTo>
                    <a:pt x="49019" y="1401"/>
                  </a:lnTo>
                  <a:lnTo>
                    <a:pt x="49757" y="1657"/>
                  </a:lnTo>
                  <a:lnTo>
                    <a:pt x="50473" y="1933"/>
                  </a:lnTo>
                  <a:lnTo>
                    <a:pt x="51167" y="2230"/>
                  </a:lnTo>
                  <a:lnTo>
                    <a:pt x="51838" y="2547"/>
                  </a:lnTo>
                  <a:lnTo>
                    <a:pt x="52487" y="2885"/>
                  </a:lnTo>
                  <a:lnTo>
                    <a:pt x="53113" y="3244"/>
                  </a:lnTo>
                  <a:lnTo>
                    <a:pt x="53717" y="3623"/>
                  </a:lnTo>
                  <a:lnTo>
                    <a:pt x="54298" y="4023"/>
                  </a:lnTo>
                  <a:lnTo>
                    <a:pt x="54857" y="4444"/>
                  </a:lnTo>
                  <a:lnTo>
                    <a:pt x="55401" y="4884"/>
                  </a:lnTo>
                  <a:lnTo>
                    <a:pt x="55920" y="5343"/>
                  </a:lnTo>
                  <a:lnTo>
                    <a:pt x="56414" y="5821"/>
                  </a:lnTo>
                  <a:lnTo>
                    <a:pt x="56882" y="6318"/>
                  </a:lnTo>
                  <a:lnTo>
                    <a:pt x="57326" y="6834"/>
                  </a:lnTo>
                  <a:lnTo>
                    <a:pt x="57744" y="7369"/>
                  </a:lnTo>
                  <a:lnTo>
                    <a:pt x="58137" y="7922"/>
                  </a:lnTo>
                  <a:lnTo>
                    <a:pt x="58506" y="8495"/>
                  </a:lnTo>
                  <a:lnTo>
                    <a:pt x="58849" y="9086"/>
                  </a:lnTo>
                  <a:lnTo>
                    <a:pt x="59166" y="9696"/>
                  </a:lnTo>
                  <a:lnTo>
                    <a:pt x="59465" y="10315"/>
                  </a:lnTo>
                  <a:lnTo>
                    <a:pt x="59732" y="10949"/>
                  </a:lnTo>
                  <a:lnTo>
                    <a:pt x="59968" y="11600"/>
                  </a:lnTo>
                  <a:lnTo>
                    <a:pt x="60172" y="12267"/>
                  </a:lnTo>
                  <a:lnTo>
                    <a:pt x="60345" y="12951"/>
                  </a:lnTo>
                  <a:lnTo>
                    <a:pt x="60486" y="13650"/>
                  </a:lnTo>
                  <a:lnTo>
                    <a:pt x="60596" y="14366"/>
                  </a:lnTo>
                  <a:lnTo>
                    <a:pt x="60675" y="15097"/>
                  </a:lnTo>
                  <a:lnTo>
                    <a:pt x="60722" y="15845"/>
                  </a:lnTo>
                  <a:lnTo>
                    <a:pt x="60738" y="16609"/>
                  </a:lnTo>
                  <a:lnTo>
                    <a:pt x="60689" y="18262"/>
                  </a:lnTo>
                  <a:lnTo>
                    <a:pt x="60544" y="19845"/>
                  </a:lnTo>
                  <a:lnTo>
                    <a:pt x="60301" y="21358"/>
                  </a:lnTo>
                  <a:lnTo>
                    <a:pt x="59962" y="22801"/>
                  </a:lnTo>
                  <a:lnTo>
                    <a:pt x="59526" y="24174"/>
                  </a:lnTo>
                  <a:lnTo>
                    <a:pt x="58992" y="25476"/>
                  </a:lnTo>
                  <a:lnTo>
                    <a:pt x="58362" y="26709"/>
                  </a:lnTo>
                  <a:lnTo>
                    <a:pt x="57635" y="27872"/>
                  </a:lnTo>
                  <a:lnTo>
                    <a:pt x="56810" y="28964"/>
                  </a:lnTo>
                  <a:lnTo>
                    <a:pt x="55889" y="29987"/>
                  </a:lnTo>
                  <a:lnTo>
                    <a:pt x="54873" y="30938"/>
                  </a:lnTo>
                  <a:lnTo>
                    <a:pt x="53765" y="31817"/>
                  </a:lnTo>
                  <a:lnTo>
                    <a:pt x="52564" y="32623"/>
                  </a:lnTo>
                  <a:lnTo>
                    <a:pt x="51271" y="33356"/>
                  </a:lnTo>
                  <a:lnTo>
                    <a:pt x="49885" y="34016"/>
                  </a:lnTo>
                  <a:lnTo>
                    <a:pt x="48407" y="34604"/>
                  </a:lnTo>
                  <a:lnTo>
                    <a:pt x="46836" y="35118"/>
                  </a:lnTo>
                  <a:lnTo>
                    <a:pt x="45173" y="35561"/>
                  </a:lnTo>
                  <a:lnTo>
                    <a:pt x="43417" y="35930"/>
                  </a:lnTo>
                  <a:lnTo>
                    <a:pt x="41569" y="36227"/>
                  </a:lnTo>
                  <a:lnTo>
                    <a:pt x="53600" y="632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6370654" y="4074498"/>
              <a:ext cx="37035" cy="23343"/>
            </a:xfrm>
            <a:custGeom>
              <a:avLst/>
              <a:pathLst>
                <a:path w="37035" h="23343">
                  <a:moveTo>
                    <a:pt x="20650" y="23343"/>
                  </a:moveTo>
                  <a:lnTo>
                    <a:pt x="22235" y="23309"/>
                  </a:lnTo>
                  <a:lnTo>
                    <a:pt x="23740" y="23208"/>
                  </a:lnTo>
                  <a:lnTo>
                    <a:pt x="25165" y="23040"/>
                  </a:lnTo>
                  <a:lnTo>
                    <a:pt x="26511" y="22804"/>
                  </a:lnTo>
                  <a:lnTo>
                    <a:pt x="27776" y="22501"/>
                  </a:lnTo>
                  <a:lnTo>
                    <a:pt x="28962" y="22131"/>
                  </a:lnTo>
                  <a:lnTo>
                    <a:pt x="30067" y="21693"/>
                  </a:lnTo>
                  <a:lnTo>
                    <a:pt x="31093" y="21188"/>
                  </a:lnTo>
                  <a:lnTo>
                    <a:pt x="32039" y="20616"/>
                  </a:lnTo>
                  <a:lnTo>
                    <a:pt x="32905" y="19976"/>
                  </a:lnTo>
                  <a:lnTo>
                    <a:pt x="33690" y="19266"/>
                  </a:lnTo>
                  <a:lnTo>
                    <a:pt x="34392" y="18502"/>
                  </a:lnTo>
                  <a:lnTo>
                    <a:pt x="35011" y="17683"/>
                  </a:lnTo>
                  <a:lnTo>
                    <a:pt x="35548" y="16809"/>
                  </a:lnTo>
                  <a:lnTo>
                    <a:pt x="36002" y="15880"/>
                  </a:lnTo>
                  <a:lnTo>
                    <a:pt x="36374" y="14896"/>
                  </a:lnTo>
                  <a:lnTo>
                    <a:pt x="36663" y="13858"/>
                  </a:lnTo>
                  <a:lnTo>
                    <a:pt x="36870" y="12765"/>
                  </a:lnTo>
                  <a:lnTo>
                    <a:pt x="36994" y="11617"/>
                  </a:lnTo>
                  <a:lnTo>
                    <a:pt x="37035" y="10414"/>
                  </a:lnTo>
                  <a:lnTo>
                    <a:pt x="37001" y="9432"/>
                  </a:lnTo>
                  <a:lnTo>
                    <a:pt x="36900" y="8497"/>
                  </a:lnTo>
                  <a:lnTo>
                    <a:pt x="36732" y="7608"/>
                  </a:lnTo>
                  <a:lnTo>
                    <a:pt x="36496" y="6766"/>
                  </a:lnTo>
                  <a:lnTo>
                    <a:pt x="36193" y="5970"/>
                  </a:lnTo>
                  <a:lnTo>
                    <a:pt x="35823" y="5221"/>
                  </a:lnTo>
                  <a:lnTo>
                    <a:pt x="35385" y="4519"/>
                  </a:lnTo>
                  <a:lnTo>
                    <a:pt x="34880" y="3864"/>
                  </a:lnTo>
                  <a:lnTo>
                    <a:pt x="34308" y="3255"/>
                  </a:lnTo>
                  <a:lnTo>
                    <a:pt x="33668" y="2693"/>
                  </a:lnTo>
                  <a:lnTo>
                    <a:pt x="32970" y="2181"/>
                  </a:lnTo>
                  <a:lnTo>
                    <a:pt x="32206" y="1723"/>
                  </a:lnTo>
                  <a:lnTo>
                    <a:pt x="31376" y="1319"/>
                  </a:lnTo>
                  <a:lnTo>
                    <a:pt x="30479" y="969"/>
                  </a:lnTo>
                  <a:lnTo>
                    <a:pt x="29516" y="673"/>
                  </a:lnTo>
                  <a:lnTo>
                    <a:pt x="28486" y="430"/>
                  </a:lnTo>
                  <a:lnTo>
                    <a:pt x="27390" y="242"/>
                  </a:lnTo>
                  <a:lnTo>
                    <a:pt x="26227" y="107"/>
                  </a:lnTo>
                  <a:lnTo>
                    <a:pt x="24998" y="26"/>
                  </a:lnTo>
                  <a:lnTo>
                    <a:pt x="23702" y="0"/>
                  </a:lnTo>
                  <a:lnTo>
                    <a:pt x="4534" y="0"/>
                  </a:lnTo>
                  <a:lnTo>
                    <a:pt x="0" y="233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6424209" y="4066687"/>
              <a:ext cx="63970" cy="65092"/>
            </a:xfrm>
            <a:custGeom>
              <a:avLst/>
              <a:pathLst>
                <a:path w="63970" h="65092">
                  <a:moveTo>
                    <a:pt x="37125" y="0"/>
                  </a:moveTo>
                  <a:lnTo>
                    <a:pt x="38403" y="19"/>
                  </a:lnTo>
                  <a:lnTo>
                    <a:pt x="39651" y="77"/>
                  </a:lnTo>
                  <a:lnTo>
                    <a:pt x="40870" y="173"/>
                  </a:lnTo>
                  <a:lnTo>
                    <a:pt x="42059" y="308"/>
                  </a:lnTo>
                  <a:lnTo>
                    <a:pt x="43219" y="482"/>
                  </a:lnTo>
                  <a:lnTo>
                    <a:pt x="44349" y="694"/>
                  </a:lnTo>
                  <a:lnTo>
                    <a:pt x="45449" y="945"/>
                  </a:lnTo>
                  <a:lnTo>
                    <a:pt x="46520" y="1235"/>
                  </a:lnTo>
                  <a:lnTo>
                    <a:pt x="47561" y="1563"/>
                  </a:lnTo>
                  <a:lnTo>
                    <a:pt x="48572" y="1930"/>
                  </a:lnTo>
                  <a:lnTo>
                    <a:pt x="49553" y="2323"/>
                  </a:lnTo>
                  <a:lnTo>
                    <a:pt x="50502" y="2747"/>
                  </a:lnTo>
                  <a:lnTo>
                    <a:pt x="51420" y="3203"/>
                  </a:lnTo>
                  <a:lnTo>
                    <a:pt x="52307" y="3690"/>
                  </a:lnTo>
                  <a:lnTo>
                    <a:pt x="53162" y="4208"/>
                  </a:lnTo>
                  <a:lnTo>
                    <a:pt x="53986" y="4758"/>
                  </a:lnTo>
                  <a:lnTo>
                    <a:pt x="54778" y="5339"/>
                  </a:lnTo>
                  <a:lnTo>
                    <a:pt x="55539" y="5952"/>
                  </a:lnTo>
                  <a:lnTo>
                    <a:pt x="56269" y="6596"/>
                  </a:lnTo>
                  <a:lnTo>
                    <a:pt x="56967" y="7272"/>
                  </a:lnTo>
                  <a:lnTo>
                    <a:pt x="57641" y="7976"/>
                  </a:lnTo>
                  <a:lnTo>
                    <a:pt x="58281" y="8707"/>
                  </a:lnTo>
                  <a:lnTo>
                    <a:pt x="58887" y="9463"/>
                  </a:lnTo>
                  <a:lnTo>
                    <a:pt x="59459" y="10246"/>
                  </a:lnTo>
                  <a:lnTo>
                    <a:pt x="59997" y="11054"/>
                  </a:lnTo>
                  <a:lnTo>
                    <a:pt x="60501" y="11889"/>
                  </a:lnTo>
                  <a:lnTo>
                    <a:pt x="60970" y="12749"/>
                  </a:lnTo>
                  <a:lnTo>
                    <a:pt x="61406" y="13636"/>
                  </a:lnTo>
                  <a:lnTo>
                    <a:pt x="61807" y="14548"/>
                  </a:lnTo>
                  <a:lnTo>
                    <a:pt x="62174" y="15487"/>
                  </a:lnTo>
                  <a:lnTo>
                    <a:pt x="62515" y="16449"/>
                  </a:lnTo>
                  <a:lnTo>
                    <a:pt x="62821" y="17430"/>
                  </a:lnTo>
                  <a:lnTo>
                    <a:pt x="63090" y="18431"/>
                  </a:lnTo>
                  <a:lnTo>
                    <a:pt x="63323" y="19452"/>
                  </a:lnTo>
                  <a:lnTo>
                    <a:pt x="63521" y="20492"/>
                  </a:lnTo>
                  <a:lnTo>
                    <a:pt x="63682" y="21553"/>
                  </a:lnTo>
                  <a:lnTo>
                    <a:pt x="63808" y="22633"/>
                  </a:lnTo>
                  <a:lnTo>
                    <a:pt x="63898" y="23733"/>
                  </a:lnTo>
                  <a:lnTo>
                    <a:pt x="63952" y="24852"/>
                  </a:lnTo>
                  <a:lnTo>
                    <a:pt x="63970" y="25992"/>
                  </a:lnTo>
                  <a:lnTo>
                    <a:pt x="63959" y="26433"/>
                  </a:lnTo>
                  <a:lnTo>
                    <a:pt x="63945" y="26879"/>
                  </a:lnTo>
                  <a:lnTo>
                    <a:pt x="63927" y="27328"/>
                  </a:lnTo>
                  <a:lnTo>
                    <a:pt x="63905" y="27780"/>
                  </a:lnTo>
                  <a:lnTo>
                    <a:pt x="63880" y="28236"/>
                  </a:lnTo>
                  <a:lnTo>
                    <a:pt x="63851" y="28696"/>
                  </a:lnTo>
                  <a:lnTo>
                    <a:pt x="63819" y="29159"/>
                  </a:lnTo>
                  <a:lnTo>
                    <a:pt x="63783" y="29626"/>
                  </a:lnTo>
                  <a:lnTo>
                    <a:pt x="63744" y="30096"/>
                  </a:lnTo>
                  <a:lnTo>
                    <a:pt x="63700" y="30571"/>
                  </a:lnTo>
                  <a:lnTo>
                    <a:pt x="63662" y="31036"/>
                  </a:lnTo>
                  <a:lnTo>
                    <a:pt x="63618" y="31497"/>
                  </a:lnTo>
                  <a:lnTo>
                    <a:pt x="63568" y="31955"/>
                  </a:lnTo>
                  <a:lnTo>
                    <a:pt x="63514" y="32409"/>
                  </a:lnTo>
                  <a:lnTo>
                    <a:pt x="63454" y="32860"/>
                  </a:lnTo>
                  <a:lnTo>
                    <a:pt x="63388" y="33307"/>
                  </a:lnTo>
                  <a:lnTo>
                    <a:pt x="63317" y="33751"/>
                  </a:lnTo>
                  <a:lnTo>
                    <a:pt x="63241" y="34191"/>
                  </a:lnTo>
                  <a:lnTo>
                    <a:pt x="63159" y="34627"/>
                  </a:lnTo>
                  <a:lnTo>
                    <a:pt x="63072" y="35060"/>
                  </a:lnTo>
                  <a:lnTo>
                    <a:pt x="62784" y="36429"/>
                  </a:lnTo>
                  <a:lnTo>
                    <a:pt x="62460" y="37771"/>
                  </a:lnTo>
                  <a:lnTo>
                    <a:pt x="62098" y="39086"/>
                  </a:lnTo>
                  <a:lnTo>
                    <a:pt x="61700" y="40375"/>
                  </a:lnTo>
                  <a:lnTo>
                    <a:pt x="61265" y="41636"/>
                  </a:lnTo>
                  <a:lnTo>
                    <a:pt x="60793" y="42871"/>
                  </a:lnTo>
                  <a:lnTo>
                    <a:pt x="60285" y="44078"/>
                  </a:lnTo>
                  <a:lnTo>
                    <a:pt x="59739" y="45259"/>
                  </a:lnTo>
                  <a:lnTo>
                    <a:pt x="59157" y="46413"/>
                  </a:lnTo>
                  <a:lnTo>
                    <a:pt x="58538" y="47540"/>
                  </a:lnTo>
                  <a:lnTo>
                    <a:pt x="57885" y="48628"/>
                  </a:lnTo>
                  <a:lnTo>
                    <a:pt x="57202" y="49684"/>
                  </a:lnTo>
                  <a:lnTo>
                    <a:pt x="56488" y="50707"/>
                  </a:lnTo>
                  <a:lnTo>
                    <a:pt x="55744" y="51698"/>
                  </a:lnTo>
                  <a:lnTo>
                    <a:pt x="54969" y="52657"/>
                  </a:lnTo>
                  <a:lnTo>
                    <a:pt x="54164" y="53584"/>
                  </a:lnTo>
                  <a:lnTo>
                    <a:pt x="53328" y="54478"/>
                  </a:lnTo>
                  <a:lnTo>
                    <a:pt x="52461" y="55340"/>
                  </a:lnTo>
                  <a:lnTo>
                    <a:pt x="51564" y="56169"/>
                  </a:lnTo>
                  <a:lnTo>
                    <a:pt x="50637" y="56967"/>
                  </a:lnTo>
                  <a:lnTo>
                    <a:pt x="49689" y="57730"/>
                  </a:lnTo>
                  <a:lnTo>
                    <a:pt x="48714" y="58457"/>
                  </a:lnTo>
                  <a:lnTo>
                    <a:pt x="47711" y="59148"/>
                  </a:lnTo>
                  <a:lnTo>
                    <a:pt x="46679" y="59804"/>
                  </a:lnTo>
                  <a:lnTo>
                    <a:pt x="45620" y="60423"/>
                  </a:lnTo>
                  <a:lnTo>
                    <a:pt x="44534" y="61007"/>
                  </a:lnTo>
                  <a:lnTo>
                    <a:pt x="43419" y="61555"/>
                  </a:lnTo>
                  <a:lnTo>
                    <a:pt x="42276" y="62066"/>
                  </a:lnTo>
                  <a:lnTo>
                    <a:pt x="41106" y="62542"/>
                  </a:lnTo>
                  <a:lnTo>
                    <a:pt x="39908" y="62982"/>
                  </a:lnTo>
                  <a:lnTo>
                    <a:pt x="38695" y="63383"/>
                  </a:lnTo>
                  <a:lnTo>
                    <a:pt x="37460" y="63742"/>
                  </a:lnTo>
                  <a:lnTo>
                    <a:pt x="36206" y="64058"/>
                  </a:lnTo>
                  <a:lnTo>
                    <a:pt x="34930" y="64332"/>
                  </a:lnTo>
                  <a:lnTo>
                    <a:pt x="33634" y="64565"/>
                  </a:lnTo>
                  <a:lnTo>
                    <a:pt x="32318" y="64754"/>
                  </a:lnTo>
                  <a:lnTo>
                    <a:pt x="30980" y="64902"/>
                  </a:lnTo>
                  <a:lnTo>
                    <a:pt x="29622" y="65008"/>
                  </a:lnTo>
                  <a:lnTo>
                    <a:pt x="28244" y="65071"/>
                  </a:lnTo>
                  <a:lnTo>
                    <a:pt x="26845" y="65092"/>
                  </a:lnTo>
                  <a:lnTo>
                    <a:pt x="25515" y="65073"/>
                  </a:lnTo>
                  <a:lnTo>
                    <a:pt x="24219" y="65015"/>
                  </a:lnTo>
                  <a:lnTo>
                    <a:pt x="22958" y="64918"/>
                  </a:lnTo>
                  <a:lnTo>
                    <a:pt x="21731" y="64783"/>
                  </a:lnTo>
                  <a:lnTo>
                    <a:pt x="20537" y="64609"/>
                  </a:lnTo>
                  <a:lnTo>
                    <a:pt x="19378" y="64397"/>
                  </a:lnTo>
                  <a:lnTo>
                    <a:pt x="18253" y="64146"/>
                  </a:lnTo>
                  <a:lnTo>
                    <a:pt x="17162" y="63857"/>
                  </a:lnTo>
                  <a:lnTo>
                    <a:pt x="16106" y="63528"/>
                  </a:lnTo>
                  <a:lnTo>
                    <a:pt x="15083" y="63162"/>
                  </a:lnTo>
                  <a:lnTo>
                    <a:pt x="14094" y="62751"/>
                  </a:lnTo>
                  <a:lnTo>
                    <a:pt x="13138" y="62311"/>
                  </a:lnTo>
                  <a:lnTo>
                    <a:pt x="12216" y="61839"/>
                  </a:lnTo>
                  <a:lnTo>
                    <a:pt x="11327" y="61337"/>
                  </a:lnTo>
                  <a:lnTo>
                    <a:pt x="10470" y="60805"/>
                  </a:lnTo>
                  <a:lnTo>
                    <a:pt x="9648" y="60242"/>
                  </a:lnTo>
                  <a:lnTo>
                    <a:pt x="8858" y="59649"/>
                  </a:lnTo>
                  <a:lnTo>
                    <a:pt x="8102" y="59025"/>
                  </a:lnTo>
                  <a:lnTo>
                    <a:pt x="7378" y="58370"/>
                  </a:lnTo>
                  <a:lnTo>
                    <a:pt x="6688" y="57685"/>
                  </a:lnTo>
                  <a:lnTo>
                    <a:pt x="6040" y="56962"/>
                  </a:lnTo>
                  <a:lnTo>
                    <a:pt x="5424" y="56213"/>
                  </a:lnTo>
                  <a:lnTo>
                    <a:pt x="4841" y="55436"/>
                  </a:lnTo>
                  <a:lnTo>
                    <a:pt x="4289" y="54632"/>
                  </a:lnTo>
                  <a:lnTo>
                    <a:pt x="3770" y="53802"/>
                  </a:lnTo>
                  <a:lnTo>
                    <a:pt x="3284" y="52944"/>
                  </a:lnTo>
                  <a:lnTo>
                    <a:pt x="2829" y="52060"/>
                  </a:lnTo>
                  <a:lnTo>
                    <a:pt x="2407" y="51149"/>
                  </a:lnTo>
                  <a:lnTo>
                    <a:pt x="2018" y="50211"/>
                  </a:lnTo>
                  <a:lnTo>
                    <a:pt x="1660" y="49245"/>
                  </a:lnTo>
                  <a:lnTo>
                    <a:pt x="1345" y="48257"/>
                  </a:lnTo>
                  <a:lnTo>
                    <a:pt x="1063" y="47249"/>
                  </a:lnTo>
                  <a:lnTo>
                    <a:pt x="813" y="46221"/>
                  </a:lnTo>
                  <a:lnTo>
                    <a:pt x="597" y="45173"/>
                  </a:lnTo>
                  <a:lnTo>
                    <a:pt x="415" y="44105"/>
                  </a:lnTo>
                  <a:lnTo>
                    <a:pt x="265" y="43018"/>
                  </a:lnTo>
                  <a:lnTo>
                    <a:pt x="149" y="41911"/>
                  </a:lnTo>
                  <a:lnTo>
                    <a:pt x="66" y="40784"/>
                  </a:lnTo>
                  <a:lnTo>
                    <a:pt x="16" y="39638"/>
                  </a:lnTo>
                  <a:lnTo>
                    <a:pt x="0" y="38471"/>
                  </a:lnTo>
                  <a:lnTo>
                    <a:pt x="1" y="38058"/>
                  </a:lnTo>
                  <a:lnTo>
                    <a:pt x="7" y="37642"/>
                  </a:lnTo>
                  <a:lnTo>
                    <a:pt x="16" y="37224"/>
                  </a:lnTo>
                  <a:lnTo>
                    <a:pt x="28" y="36805"/>
                  </a:lnTo>
                  <a:lnTo>
                    <a:pt x="44" y="36384"/>
                  </a:lnTo>
                  <a:lnTo>
                    <a:pt x="64" y="35961"/>
                  </a:lnTo>
                  <a:lnTo>
                    <a:pt x="87" y="35536"/>
                  </a:lnTo>
                  <a:lnTo>
                    <a:pt x="114" y="35110"/>
                  </a:lnTo>
                  <a:lnTo>
                    <a:pt x="145" y="34682"/>
                  </a:lnTo>
                  <a:lnTo>
                    <a:pt x="179" y="34252"/>
                  </a:lnTo>
                  <a:lnTo>
                    <a:pt x="226" y="33820"/>
                  </a:lnTo>
                  <a:lnTo>
                    <a:pt x="278" y="33388"/>
                  </a:lnTo>
                  <a:lnTo>
                    <a:pt x="334" y="32955"/>
                  </a:lnTo>
                  <a:lnTo>
                    <a:pt x="395" y="32521"/>
                  </a:lnTo>
                  <a:lnTo>
                    <a:pt x="460" y="32086"/>
                  </a:lnTo>
                  <a:lnTo>
                    <a:pt x="529" y="31650"/>
                  </a:lnTo>
                  <a:lnTo>
                    <a:pt x="603" y="31213"/>
                  </a:lnTo>
                  <a:lnTo>
                    <a:pt x="682" y="30775"/>
                  </a:lnTo>
                  <a:lnTo>
                    <a:pt x="765" y="30337"/>
                  </a:lnTo>
                  <a:lnTo>
                    <a:pt x="852" y="29897"/>
                  </a:lnTo>
                  <a:lnTo>
                    <a:pt x="1140" y="28563"/>
                  </a:lnTo>
                  <a:lnTo>
                    <a:pt x="1463" y="27252"/>
                  </a:lnTo>
                  <a:lnTo>
                    <a:pt x="1822" y="25966"/>
                  </a:lnTo>
                  <a:lnTo>
                    <a:pt x="2217" y="24704"/>
                  </a:lnTo>
                  <a:lnTo>
                    <a:pt x="2648" y="23466"/>
                  </a:lnTo>
                  <a:lnTo>
                    <a:pt x="3115" y="22253"/>
                  </a:lnTo>
                  <a:lnTo>
                    <a:pt x="3618" y="21064"/>
                  </a:lnTo>
                  <a:lnTo>
                    <a:pt x="4156" y="19899"/>
                  </a:lnTo>
                  <a:lnTo>
                    <a:pt x="4731" y="18758"/>
                  </a:lnTo>
                  <a:lnTo>
                    <a:pt x="5342" y="17642"/>
                  </a:lnTo>
                  <a:lnTo>
                    <a:pt x="5985" y="16554"/>
                  </a:lnTo>
                  <a:lnTo>
                    <a:pt x="6660" y="15498"/>
                  </a:lnTo>
                  <a:lnTo>
                    <a:pt x="7364" y="14474"/>
                  </a:lnTo>
                  <a:lnTo>
                    <a:pt x="8100" y="13483"/>
                  </a:lnTo>
                  <a:lnTo>
                    <a:pt x="8866" y="12524"/>
                  </a:lnTo>
                  <a:lnTo>
                    <a:pt x="9662" y="11598"/>
                  </a:lnTo>
                  <a:lnTo>
                    <a:pt x="10489" y="10703"/>
                  </a:lnTo>
                  <a:lnTo>
                    <a:pt x="11346" y="9841"/>
                  </a:lnTo>
                  <a:lnTo>
                    <a:pt x="12234" y="9012"/>
                  </a:lnTo>
                  <a:lnTo>
                    <a:pt x="13153" y="8215"/>
                  </a:lnTo>
                  <a:lnTo>
                    <a:pt x="14109" y="7443"/>
                  </a:lnTo>
                  <a:lnTo>
                    <a:pt x="15092" y="6708"/>
                  </a:lnTo>
                  <a:lnTo>
                    <a:pt x="16102" y="6010"/>
                  </a:lnTo>
                  <a:lnTo>
                    <a:pt x="17139" y="5349"/>
                  </a:lnTo>
                  <a:lnTo>
                    <a:pt x="18203" y="4724"/>
                  </a:lnTo>
                  <a:lnTo>
                    <a:pt x="19294" y="4137"/>
                  </a:lnTo>
                  <a:lnTo>
                    <a:pt x="20412" y="3586"/>
                  </a:lnTo>
                  <a:lnTo>
                    <a:pt x="21556" y="3072"/>
                  </a:lnTo>
                  <a:lnTo>
                    <a:pt x="22728" y="2595"/>
                  </a:lnTo>
                  <a:lnTo>
                    <a:pt x="23927" y="2154"/>
                  </a:lnTo>
                  <a:lnTo>
                    <a:pt x="25149" y="1745"/>
                  </a:lnTo>
                  <a:lnTo>
                    <a:pt x="26394" y="1379"/>
                  </a:lnTo>
                  <a:lnTo>
                    <a:pt x="27660" y="1055"/>
                  </a:lnTo>
                  <a:lnTo>
                    <a:pt x="28947" y="775"/>
                  </a:lnTo>
                  <a:lnTo>
                    <a:pt x="30256" y="538"/>
                  </a:lnTo>
                  <a:lnTo>
                    <a:pt x="31587" y="344"/>
                  </a:lnTo>
                  <a:lnTo>
                    <a:pt x="32939" y="193"/>
                  </a:lnTo>
                  <a:lnTo>
                    <a:pt x="34313" y="86"/>
                  </a:lnTo>
                  <a:lnTo>
                    <a:pt x="35708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6432783" y="4073600"/>
              <a:ext cx="46821" cy="51221"/>
            </a:xfrm>
            <a:custGeom>
              <a:avLst/>
              <a:pathLst>
                <a:path w="46821" h="51221">
                  <a:moveTo>
                    <a:pt x="28146" y="0"/>
                  </a:moveTo>
                  <a:lnTo>
                    <a:pt x="26983" y="16"/>
                  </a:lnTo>
                  <a:lnTo>
                    <a:pt x="25846" y="66"/>
                  </a:lnTo>
                  <a:lnTo>
                    <a:pt x="24735" y="149"/>
                  </a:lnTo>
                  <a:lnTo>
                    <a:pt x="23650" y="265"/>
                  </a:lnTo>
                  <a:lnTo>
                    <a:pt x="22591" y="415"/>
                  </a:lnTo>
                  <a:lnTo>
                    <a:pt x="21558" y="597"/>
                  </a:lnTo>
                  <a:lnTo>
                    <a:pt x="20551" y="813"/>
                  </a:lnTo>
                  <a:lnTo>
                    <a:pt x="19570" y="1063"/>
                  </a:lnTo>
                  <a:lnTo>
                    <a:pt x="18616" y="1345"/>
                  </a:lnTo>
                  <a:lnTo>
                    <a:pt x="17687" y="1660"/>
                  </a:lnTo>
                  <a:lnTo>
                    <a:pt x="16783" y="2007"/>
                  </a:lnTo>
                  <a:lnTo>
                    <a:pt x="15902" y="2384"/>
                  </a:lnTo>
                  <a:lnTo>
                    <a:pt x="15044" y="2790"/>
                  </a:lnTo>
                  <a:lnTo>
                    <a:pt x="14210" y="3226"/>
                  </a:lnTo>
                  <a:lnTo>
                    <a:pt x="13400" y="3692"/>
                  </a:lnTo>
                  <a:lnTo>
                    <a:pt x="12612" y="4187"/>
                  </a:lnTo>
                  <a:lnTo>
                    <a:pt x="11848" y="4712"/>
                  </a:lnTo>
                  <a:lnTo>
                    <a:pt x="11107" y="5266"/>
                  </a:lnTo>
                  <a:lnTo>
                    <a:pt x="10390" y="5850"/>
                  </a:lnTo>
                  <a:lnTo>
                    <a:pt x="9696" y="6464"/>
                  </a:lnTo>
                  <a:lnTo>
                    <a:pt x="9034" y="7106"/>
                  </a:lnTo>
                  <a:lnTo>
                    <a:pt x="8396" y="7776"/>
                  </a:lnTo>
                  <a:lnTo>
                    <a:pt x="7781" y="8475"/>
                  </a:lnTo>
                  <a:lnTo>
                    <a:pt x="7189" y="9200"/>
                  </a:lnTo>
                  <a:lnTo>
                    <a:pt x="6621" y="9954"/>
                  </a:lnTo>
                  <a:lnTo>
                    <a:pt x="6076" y="10736"/>
                  </a:lnTo>
                  <a:lnTo>
                    <a:pt x="5554" y="11545"/>
                  </a:lnTo>
                  <a:lnTo>
                    <a:pt x="5056" y="12382"/>
                  </a:lnTo>
                  <a:lnTo>
                    <a:pt x="4581" y="13247"/>
                  </a:lnTo>
                  <a:lnTo>
                    <a:pt x="4130" y="14140"/>
                  </a:lnTo>
                  <a:lnTo>
                    <a:pt x="3700" y="15059"/>
                  </a:lnTo>
                  <a:lnTo>
                    <a:pt x="3291" y="16002"/>
                  </a:lnTo>
                  <a:lnTo>
                    <a:pt x="2903" y="16970"/>
                  </a:lnTo>
                  <a:lnTo>
                    <a:pt x="2535" y="17961"/>
                  </a:lnTo>
                  <a:lnTo>
                    <a:pt x="2188" y="18977"/>
                  </a:lnTo>
                  <a:lnTo>
                    <a:pt x="1862" y="20017"/>
                  </a:lnTo>
                  <a:lnTo>
                    <a:pt x="1556" y="21082"/>
                  </a:lnTo>
                  <a:lnTo>
                    <a:pt x="1271" y="22170"/>
                  </a:lnTo>
                  <a:lnTo>
                    <a:pt x="1006" y="23283"/>
                  </a:lnTo>
                  <a:lnTo>
                    <a:pt x="763" y="24420"/>
                  </a:lnTo>
                  <a:lnTo>
                    <a:pt x="684" y="24807"/>
                  </a:lnTo>
                  <a:lnTo>
                    <a:pt x="610" y="25194"/>
                  </a:lnTo>
                  <a:lnTo>
                    <a:pt x="540" y="25583"/>
                  </a:lnTo>
                  <a:lnTo>
                    <a:pt x="475" y="25972"/>
                  </a:lnTo>
                  <a:lnTo>
                    <a:pt x="415" y="26362"/>
                  </a:lnTo>
                  <a:lnTo>
                    <a:pt x="359" y="26753"/>
                  </a:lnTo>
                  <a:lnTo>
                    <a:pt x="307" y="27145"/>
                  </a:lnTo>
                  <a:lnTo>
                    <a:pt x="260" y="27538"/>
                  </a:lnTo>
                  <a:lnTo>
                    <a:pt x="217" y="27931"/>
                  </a:lnTo>
                  <a:lnTo>
                    <a:pt x="179" y="28326"/>
                  </a:lnTo>
                  <a:lnTo>
                    <a:pt x="145" y="28710"/>
                  </a:lnTo>
                  <a:lnTo>
                    <a:pt x="114" y="29091"/>
                  </a:lnTo>
                  <a:lnTo>
                    <a:pt x="87" y="29468"/>
                  </a:lnTo>
                  <a:lnTo>
                    <a:pt x="64" y="29842"/>
                  </a:lnTo>
                  <a:lnTo>
                    <a:pt x="44" y="30211"/>
                  </a:lnTo>
                  <a:lnTo>
                    <a:pt x="28" y="30578"/>
                  </a:lnTo>
                  <a:lnTo>
                    <a:pt x="16" y="30940"/>
                  </a:lnTo>
                  <a:lnTo>
                    <a:pt x="7" y="31300"/>
                  </a:lnTo>
                  <a:lnTo>
                    <a:pt x="1" y="31655"/>
                  </a:lnTo>
                  <a:lnTo>
                    <a:pt x="0" y="32007"/>
                  </a:lnTo>
                  <a:lnTo>
                    <a:pt x="12" y="32956"/>
                  </a:lnTo>
                  <a:lnTo>
                    <a:pt x="50" y="33882"/>
                  </a:lnTo>
                  <a:lnTo>
                    <a:pt x="113" y="34784"/>
                  </a:lnTo>
                  <a:lnTo>
                    <a:pt x="201" y="35663"/>
                  </a:lnTo>
                  <a:lnTo>
                    <a:pt x="314" y="36519"/>
                  </a:lnTo>
                  <a:lnTo>
                    <a:pt x="452" y="37351"/>
                  </a:lnTo>
                  <a:lnTo>
                    <a:pt x="615" y="38160"/>
                  </a:lnTo>
                  <a:lnTo>
                    <a:pt x="804" y="38945"/>
                  </a:lnTo>
                  <a:lnTo>
                    <a:pt x="1018" y="39708"/>
                  </a:lnTo>
                  <a:lnTo>
                    <a:pt x="1256" y="40447"/>
                  </a:lnTo>
                  <a:lnTo>
                    <a:pt x="1519" y="41153"/>
                  </a:lnTo>
                  <a:lnTo>
                    <a:pt x="1804" y="41836"/>
                  </a:lnTo>
                  <a:lnTo>
                    <a:pt x="2112" y="42496"/>
                  </a:lnTo>
                  <a:lnTo>
                    <a:pt x="2442" y="43133"/>
                  </a:lnTo>
                  <a:lnTo>
                    <a:pt x="2794" y="43746"/>
                  </a:lnTo>
                  <a:lnTo>
                    <a:pt x="3169" y="44336"/>
                  </a:lnTo>
                  <a:lnTo>
                    <a:pt x="3566" y="44903"/>
                  </a:lnTo>
                  <a:lnTo>
                    <a:pt x="3986" y="45446"/>
                  </a:lnTo>
                  <a:lnTo>
                    <a:pt x="4428" y="45966"/>
                  </a:lnTo>
                  <a:lnTo>
                    <a:pt x="4893" y="46462"/>
                  </a:lnTo>
                  <a:lnTo>
                    <a:pt x="5388" y="46926"/>
                  </a:lnTo>
                  <a:lnTo>
                    <a:pt x="5904" y="47367"/>
                  </a:lnTo>
                  <a:lnTo>
                    <a:pt x="6440" y="47785"/>
                  </a:lnTo>
                  <a:lnTo>
                    <a:pt x="6997" y="48179"/>
                  </a:lnTo>
                  <a:lnTo>
                    <a:pt x="7575" y="48550"/>
                  </a:lnTo>
                  <a:lnTo>
                    <a:pt x="8173" y="48897"/>
                  </a:lnTo>
                  <a:lnTo>
                    <a:pt x="8792" y="49221"/>
                  </a:lnTo>
                  <a:lnTo>
                    <a:pt x="9432" y="49522"/>
                  </a:lnTo>
                  <a:lnTo>
                    <a:pt x="10092" y="49799"/>
                  </a:lnTo>
                  <a:lnTo>
                    <a:pt x="10773" y="50053"/>
                  </a:lnTo>
                  <a:lnTo>
                    <a:pt x="11483" y="50275"/>
                  </a:lnTo>
                  <a:lnTo>
                    <a:pt x="12210" y="50474"/>
                  </a:lnTo>
                  <a:lnTo>
                    <a:pt x="12955" y="50649"/>
                  </a:lnTo>
                  <a:lnTo>
                    <a:pt x="13718" y="50800"/>
                  </a:lnTo>
                  <a:lnTo>
                    <a:pt x="14499" y="50929"/>
                  </a:lnTo>
                  <a:lnTo>
                    <a:pt x="15298" y="51034"/>
                  </a:lnTo>
                  <a:lnTo>
                    <a:pt x="16116" y="51116"/>
                  </a:lnTo>
                  <a:lnTo>
                    <a:pt x="16950" y="51174"/>
                  </a:lnTo>
                  <a:lnTo>
                    <a:pt x="17803" y="51209"/>
                  </a:lnTo>
                  <a:lnTo>
                    <a:pt x="18674" y="51221"/>
                  </a:lnTo>
                  <a:lnTo>
                    <a:pt x="19846" y="51204"/>
                  </a:lnTo>
                  <a:lnTo>
                    <a:pt x="20991" y="51154"/>
                  </a:lnTo>
                  <a:lnTo>
                    <a:pt x="22109" y="51071"/>
                  </a:lnTo>
                  <a:lnTo>
                    <a:pt x="23199" y="50955"/>
                  </a:lnTo>
                  <a:lnTo>
                    <a:pt x="24263" y="50805"/>
                  </a:lnTo>
                  <a:lnTo>
                    <a:pt x="25300" y="50623"/>
                  </a:lnTo>
                  <a:lnTo>
                    <a:pt x="26310" y="50407"/>
                  </a:lnTo>
                  <a:lnTo>
                    <a:pt x="27293" y="50158"/>
                  </a:lnTo>
                  <a:lnTo>
                    <a:pt x="28250" y="49875"/>
                  </a:lnTo>
                  <a:lnTo>
                    <a:pt x="29179" y="49560"/>
                  </a:lnTo>
                  <a:lnTo>
                    <a:pt x="30091" y="49204"/>
                  </a:lnTo>
                  <a:lnTo>
                    <a:pt x="30978" y="48820"/>
                  </a:lnTo>
                  <a:lnTo>
                    <a:pt x="31840" y="48407"/>
                  </a:lnTo>
                  <a:lnTo>
                    <a:pt x="32677" y="47965"/>
                  </a:lnTo>
                  <a:lnTo>
                    <a:pt x="33488" y="47495"/>
                  </a:lnTo>
                  <a:lnTo>
                    <a:pt x="34275" y="46995"/>
                  </a:lnTo>
                  <a:lnTo>
                    <a:pt x="35036" y="46467"/>
                  </a:lnTo>
                  <a:lnTo>
                    <a:pt x="35773" y="45911"/>
                  </a:lnTo>
                  <a:lnTo>
                    <a:pt x="36484" y="45325"/>
                  </a:lnTo>
                  <a:lnTo>
                    <a:pt x="37170" y="44711"/>
                  </a:lnTo>
                  <a:lnTo>
                    <a:pt x="37831" y="44061"/>
                  </a:lnTo>
                  <a:lnTo>
                    <a:pt x="38470" y="43384"/>
                  </a:lnTo>
                  <a:lnTo>
                    <a:pt x="39085" y="42682"/>
                  </a:lnTo>
                  <a:lnTo>
                    <a:pt x="39676" y="41953"/>
                  </a:lnTo>
                  <a:lnTo>
                    <a:pt x="40245" y="41199"/>
                  </a:lnTo>
                  <a:lnTo>
                    <a:pt x="40790" y="40418"/>
                  </a:lnTo>
                  <a:lnTo>
                    <a:pt x="41311" y="39611"/>
                  </a:lnTo>
                  <a:lnTo>
                    <a:pt x="41810" y="38778"/>
                  </a:lnTo>
                  <a:lnTo>
                    <a:pt x="42285" y="37920"/>
                  </a:lnTo>
                  <a:lnTo>
                    <a:pt x="42736" y="37035"/>
                  </a:lnTo>
                  <a:lnTo>
                    <a:pt x="43174" y="36117"/>
                  </a:lnTo>
                  <a:lnTo>
                    <a:pt x="43589" y="35178"/>
                  </a:lnTo>
                  <a:lnTo>
                    <a:pt x="43982" y="34218"/>
                  </a:lnTo>
                  <a:lnTo>
                    <a:pt x="44352" y="33235"/>
                  </a:lnTo>
                  <a:lnTo>
                    <a:pt x="44700" y="32232"/>
                  </a:lnTo>
                  <a:lnTo>
                    <a:pt x="45026" y="31206"/>
                  </a:lnTo>
                  <a:lnTo>
                    <a:pt x="45329" y="30159"/>
                  </a:lnTo>
                  <a:lnTo>
                    <a:pt x="45609" y="29091"/>
                  </a:lnTo>
                  <a:lnTo>
                    <a:pt x="45867" y="28001"/>
                  </a:lnTo>
                  <a:lnTo>
                    <a:pt x="46103" y="26889"/>
                  </a:lnTo>
                  <a:lnTo>
                    <a:pt x="46181" y="26511"/>
                  </a:lnTo>
                  <a:lnTo>
                    <a:pt x="46254" y="26130"/>
                  </a:lnTo>
                  <a:lnTo>
                    <a:pt x="46321" y="25746"/>
                  </a:lnTo>
                  <a:lnTo>
                    <a:pt x="46383" y="25360"/>
                  </a:lnTo>
                  <a:lnTo>
                    <a:pt x="46440" y="24970"/>
                  </a:lnTo>
                  <a:lnTo>
                    <a:pt x="46491" y="24578"/>
                  </a:lnTo>
                  <a:lnTo>
                    <a:pt x="46537" y="24184"/>
                  </a:lnTo>
                  <a:lnTo>
                    <a:pt x="46577" y="23787"/>
                  </a:lnTo>
                  <a:lnTo>
                    <a:pt x="46612" y="23387"/>
                  </a:lnTo>
                  <a:lnTo>
                    <a:pt x="46642" y="22984"/>
                  </a:lnTo>
                  <a:lnTo>
                    <a:pt x="46676" y="22583"/>
                  </a:lnTo>
                  <a:lnTo>
                    <a:pt x="46706" y="22188"/>
                  </a:lnTo>
                  <a:lnTo>
                    <a:pt x="46733" y="21800"/>
                  </a:lnTo>
                  <a:lnTo>
                    <a:pt x="46757" y="21418"/>
                  </a:lnTo>
                  <a:lnTo>
                    <a:pt x="46776" y="21042"/>
                  </a:lnTo>
                  <a:lnTo>
                    <a:pt x="46793" y="20673"/>
                  </a:lnTo>
                  <a:lnTo>
                    <a:pt x="46805" y="20310"/>
                  </a:lnTo>
                  <a:lnTo>
                    <a:pt x="46814" y="19953"/>
                  </a:lnTo>
                  <a:lnTo>
                    <a:pt x="46819" y="19602"/>
                  </a:lnTo>
                  <a:lnTo>
                    <a:pt x="46821" y="19258"/>
                  </a:lnTo>
                  <a:lnTo>
                    <a:pt x="46808" y="18309"/>
                  </a:lnTo>
                  <a:lnTo>
                    <a:pt x="46769" y="17385"/>
                  </a:lnTo>
                  <a:lnTo>
                    <a:pt x="46704" y="16485"/>
                  </a:lnTo>
                  <a:lnTo>
                    <a:pt x="46613" y="15609"/>
                  </a:lnTo>
                  <a:lnTo>
                    <a:pt x="46496" y="14758"/>
                  </a:lnTo>
                  <a:lnTo>
                    <a:pt x="46353" y="13930"/>
                  </a:lnTo>
                  <a:lnTo>
                    <a:pt x="46183" y="13127"/>
                  </a:lnTo>
                  <a:lnTo>
                    <a:pt x="45988" y="12348"/>
                  </a:lnTo>
                  <a:lnTo>
                    <a:pt x="45767" y="11594"/>
                  </a:lnTo>
                  <a:lnTo>
                    <a:pt x="45519" y="10863"/>
                  </a:lnTo>
                  <a:lnTo>
                    <a:pt x="45248" y="10149"/>
                  </a:lnTo>
                  <a:lnTo>
                    <a:pt x="44954" y="9459"/>
                  </a:lnTo>
                  <a:lnTo>
                    <a:pt x="44637" y="8795"/>
                  </a:lnTo>
                  <a:lnTo>
                    <a:pt x="44298" y="8155"/>
                  </a:lnTo>
                  <a:lnTo>
                    <a:pt x="43937" y="7541"/>
                  </a:lnTo>
                  <a:lnTo>
                    <a:pt x="43553" y="6952"/>
                  </a:lnTo>
                  <a:lnTo>
                    <a:pt x="43147" y="6388"/>
                  </a:lnTo>
                  <a:lnTo>
                    <a:pt x="42718" y="5850"/>
                  </a:lnTo>
                  <a:lnTo>
                    <a:pt x="42267" y="5336"/>
                  </a:lnTo>
                  <a:lnTo>
                    <a:pt x="41793" y="4848"/>
                  </a:lnTo>
                  <a:lnTo>
                    <a:pt x="41298" y="4375"/>
                  </a:lnTo>
                  <a:lnTo>
                    <a:pt x="40782" y="3927"/>
                  </a:lnTo>
                  <a:lnTo>
                    <a:pt x="40246" y="3502"/>
                  </a:lnTo>
                  <a:lnTo>
                    <a:pt x="39689" y="3102"/>
                  </a:lnTo>
                  <a:lnTo>
                    <a:pt x="39111" y="2727"/>
                  </a:lnTo>
                  <a:lnTo>
                    <a:pt x="38513" y="2375"/>
                  </a:lnTo>
                  <a:lnTo>
                    <a:pt x="37894" y="2048"/>
                  </a:lnTo>
                  <a:lnTo>
                    <a:pt x="37254" y="1745"/>
                  </a:lnTo>
                  <a:lnTo>
                    <a:pt x="36594" y="1466"/>
                  </a:lnTo>
                  <a:lnTo>
                    <a:pt x="35913" y="1212"/>
                  </a:lnTo>
                  <a:lnTo>
                    <a:pt x="35213" y="981"/>
                  </a:lnTo>
                  <a:lnTo>
                    <a:pt x="34496" y="775"/>
                  </a:lnTo>
                  <a:lnTo>
                    <a:pt x="33762" y="593"/>
                  </a:lnTo>
                  <a:lnTo>
                    <a:pt x="33011" y="436"/>
                  </a:lnTo>
                  <a:lnTo>
                    <a:pt x="32243" y="303"/>
                  </a:lnTo>
                  <a:lnTo>
                    <a:pt x="31458" y="193"/>
                  </a:lnTo>
                  <a:lnTo>
                    <a:pt x="30655" y="109"/>
                  </a:lnTo>
                  <a:lnTo>
                    <a:pt x="29836" y="48"/>
                  </a:lnTo>
                  <a:lnTo>
                    <a:pt x="29000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6493566" y="4067629"/>
              <a:ext cx="55351" cy="63251"/>
            </a:xfrm>
            <a:custGeom>
              <a:avLst/>
              <a:pathLst>
                <a:path w="55351" h="63251">
                  <a:moveTo>
                    <a:pt x="12255" y="0"/>
                  </a:moveTo>
                  <a:lnTo>
                    <a:pt x="35149" y="0"/>
                  </a:lnTo>
                  <a:lnTo>
                    <a:pt x="36074" y="9"/>
                  </a:lnTo>
                  <a:lnTo>
                    <a:pt x="36979" y="39"/>
                  </a:lnTo>
                  <a:lnTo>
                    <a:pt x="37866" y="88"/>
                  </a:lnTo>
                  <a:lnTo>
                    <a:pt x="38734" y="158"/>
                  </a:lnTo>
                  <a:lnTo>
                    <a:pt x="39583" y="246"/>
                  </a:lnTo>
                  <a:lnTo>
                    <a:pt x="40413" y="355"/>
                  </a:lnTo>
                  <a:lnTo>
                    <a:pt x="41224" y="483"/>
                  </a:lnTo>
                  <a:lnTo>
                    <a:pt x="42016" y="632"/>
                  </a:lnTo>
                  <a:lnTo>
                    <a:pt x="42790" y="799"/>
                  </a:lnTo>
                  <a:lnTo>
                    <a:pt x="43544" y="987"/>
                  </a:lnTo>
                  <a:lnTo>
                    <a:pt x="44278" y="1194"/>
                  </a:lnTo>
                  <a:lnTo>
                    <a:pt x="44990" y="1418"/>
                  </a:lnTo>
                  <a:lnTo>
                    <a:pt x="45679" y="1660"/>
                  </a:lnTo>
                  <a:lnTo>
                    <a:pt x="46345" y="1921"/>
                  </a:lnTo>
                  <a:lnTo>
                    <a:pt x="46990" y="2199"/>
                  </a:lnTo>
                  <a:lnTo>
                    <a:pt x="47611" y="2495"/>
                  </a:lnTo>
                  <a:lnTo>
                    <a:pt x="48211" y="2810"/>
                  </a:lnTo>
                  <a:lnTo>
                    <a:pt x="48787" y="3142"/>
                  </a:lnTo>
                  <a:lnTo>
                    <a:pt x="49342" y="3492"/>
                  </a:lnTo>
                  <a:lnTo>
                    <a:pt x="49874" y="3860"/>
                  </a:lnTo>
                  <a:lnTo>
                    <a:pt x="50391" y="4237"/>
                  </a:lnTo>
                  <a:lnTo>
                    <a:pt x="50883" y="4630"/>
                  </a:lnTo>
                  <a:lnTo>
                    <a:pt x="51350" y="5041"/>
                  </a:lnTo>
                  <a:lnTo>
                    <a:pt x="51792" y="5469"/>
                  </a:lnTo>
                  <a:lnTo>
                    <a:pt x="52208" y="5914"/>
                  </a:lnTo>
                  <a:lnTo>
                    <a:pt x="52600" y="6376"/>
                  </a:lnTo>
                  <a:lnTo>
                    <a:pt x="52966" y="6855"/>
                  </a:lnTo>
                  <a:lnTo>
                    <a:pt x="53307" y="7351"/>
                  </a:lnTo>
                  <a:lnTo>
                    <a:pt x="53623" y="7864"/>
                  </a:lnTo>
                  <a:lnTo>
                    <a:pt x="53914" y="8394"/>
                  </a:lnTo>
                  <a:lnTo>
                    <a:pt x="54187" y="8940"/>
                  </a:lnTo>
                  <a:lnTo>
                    <a:pt x="54431" y="9499"/>
                  </a:lnTo>
                  <a:lnTo>
                    <a:pt x="54647" y="10071"/>
                  </a:lnTo>
                  <a:lnTo>
                    <a:pt x="54833" y="10657"/>
                  </a:lnTo>
                  <a:lnTo>
                    <a:pt x="54991" y="11256"/>
                  </a:lnTo>
                  <a:lnTo>
                    <a:pt x="55121" y="11869"/>
                  </a:lnTo>
                  <a:lnTo>
                    <a:pt x="55221" y="12495"/>
                  </a:lnTo>
                  <a:lnTo>
                    <a:pt x="55293" y="13135"/>
                  </a:lnTo>
                  <a:lnTo>
                    <a:pt x="55336" y="13788"/>
                  </a:lnTo>
                  <a:lnTo>
                    <a:pt x="55351" y="14455"/>
                  </a:lnTo>
                  <a:lnTo>
                    <a:pt x="55312" y="15738"/>
                  </a:lnTo>
                  <a:lnTo>
                    <a:pt x="55196" y="16967"/>
                  </a:lnTo>
                  <a:lnTo>
                    <a:pt x="55003" y="18141"/>
                  </a:lnTo>
                  <a:lnTo>
                    <a:pt x="54733" y="19260"/>
                  </a:lnTo>
                  <a:lnTo>
                    <a:pt x="54385" y="20324"/>
                  </a:lnTo>
                  <a:lnTo>
                    <a:pt x="53961" y="21334"/>
                  </a:lnTo>
                  <a:lnTo>
                    <a:pt x="53459" y="22289"/>
                  </a:lnTo>
                  <a:lnTo>
                    <a:pt x="52880" y="23189"/>
                  </a:lnTo>
                  <a:lnTo>
                    <a:pt x="52223" y="24034"/>
                  </a:lnTo>
                  <a:lnTo>
                    <a:pt x="51490" y="24824"/>
                  </a:lnTo>
                  <a:lnTo>
                    <a:pt x="50681" y="25554"/>
                  </a:lnTo>
                  <a:lnTo>
                    <a:pt x="49800" y="26234"/>
                  </a:lnTo>
                  <a:lnTo>
                    <a:pt x="48846" y="26865"/>
                  </a:lnTo>
                  <a:lnTo>
                    <a:pt x="47820" y="27446"/>
                  </a:lnTo>
                  <a:lnTo>
                    <a:pt x="46720" y="27978"/>
                  </a:lnTo>
                  <a:lnTo>
                    <a:pt x="45548" y="28461"/>
                  </a:lnTo>
                  <a:lnTo>
                    <a:pt x="44303" y="28894"/>
                  </a:lnTo>
                  <a:lnTo>
                    <a:pt x="42986" y="29278"/>
                  </a:lnTo>
                  <a:lnTo>
                    <a:pt x="41595" y="29612"/>
                  </a:lnTo>
                  <a:lnTo>
                    <a:pt x="40132" y="29897"/>
                  </a:lnTo>
                  <a:lnTo>
                    <a:pt x="40762" y="30012"/>
                  </a:lnTo>
                  <a:lnTo>
                    <a:pt x="41377" y="30141"/>
                  </a:lnTo>
                  <a:lnTo>
                    <a:pt x="41976" y="30285"/>
                  </a:lnTo>
                  <a:lnTo>
                    <a:pt x="42560" y="30443"/>
                  </a:lnTo>
                  <a:lnTo>
                    <a:pt x="43129" y="30615"/>
                  </a:lnTo>
                  <a:lnTo>
                    <a:pt x="43682" y="30802"/>
                  </a:lnTo>
                  <a:lnTo>
                    <a:pt x="44221" y="31003"/>
                  </a:lnTo>
                  <a:lnTo>
                    <a:pt x="44744" y="31219"/>
                  </a:lnTo>
                  <a:lnTo>
                    <a:pt x="45251" y="31449"/>
                  </a:lnTo>
                  <a:lnTo>
                    <a:pt x="45744" y="31693"/>
                  </a:lnTo>
                  <a:lnTo>
                    <a:pt x="46229" y="31941"/>
                  </a:lnTo>
                  <a:lnTo>
                    <a:pt x="46697" y="32201"/>
                  </a:lnTo>
                  <a:lnTo>
                    <a:pt x="47148" y="32473"/>
                  </a:lnTo>
                  <a:lnTo>
                    <a:pt x="47583" y="32756"/>
                  </a:lnTo>
                  <a:lnTo>
                    <a:pt x="48000" y="33051"/>
                  </a:lnTo>
                  <a:lnTo>
                    <a:pt x="48400" y="33357"/>
                  </a:lnTo>
                  <a:lnTo>
                    <a:pt x="48783" y="33676"/>
                  </a:lnTo>
                  <a:lnTo>
                    <a:pt x="49148" y="34006"/>
                  </a:lnTo>
                  <a:lnTo>
                    <a:pt x="49497" y="34347"/>
                  </a:lnTo>
                  <a:lnTo>
                    <a:pt x="49829" y="34701"/>
                  </a:lnTo>
                  <a:lnTo>
                    <a:pt x="50153" y="35064"/>
                  </a:lnTo>
                  <a:lnTo>
                    <a:pt x="50459" y="35437"/>
                  </a:lnTo>
                  <a:lnTo>
                    <a:pt x="50749" y="35818"/>
                  </a:lnTo>
                  <a:lnTo>
                    <a:pt x="51021" y="36209"/>
                  </a:lnTo>
                  <a:lnTo>
                    <a:pt x="51277" y="36608"/>
                  </a:lnTo>
                  <a:lnTo>
                    <a:pt x="51515" y="37017"/>
                  </a:lnTo>
                  <a:lnTo>
                    <a:pt x="51736" y="37434"/>
                  </a:lnTo>
                  <a:lnTo>
                    <a:pt x="51941" y="37861"/>
                  </a:lnTo>
                  <a:lnTo>
                    <a:pt x="52128" y="38296"/>
                  </a:lnTo>
                  <a:lnTo>
                    <a:pt x="52298" y="38741"/>
                  </a:lnTo>
                  <a:lnTo>
                    <a:pt x="52460" y="39193"/>
                  </a:lnTo>
                  <a:lnTo>
                    <a:pt x="52605" y="39651"/>
                  </a:lnTo>
                  <a:lnTo>
                    <a:pt x="52733" y="40116"/>
                  </a:lnTo>
                  <a:lnTo>
                    <a:pt x="52844" y="40587"/>
                  </a:lnTo>
                  <a:lnTo>
                    <a:pt x="52938" y="41064"/>
                  </a:lnTo>
                  <a:lnTo>
                    <a:pt x="53014" y="41547"/>
                  </a:lnTo>
                  <a:lnTo>
                    <a:pt x="53074" y="42037"/>
                  </a:lnTo>
                  <a:lnTo>
                    <a:pt x="53117" y="42533"/>
                  </a:lnTo>
                  <a:lnTo>
                    <a:pt x="53142" y="43036"/>
                  </a:lnTo>
                  <a:lnTo>
                    <a:pt x="53151" y="43544"/>
                  </a:lnTo>
                  <a:lnTo>
                    <a:pt x="53141" y="44281"/>
                  </a:lnTo>
                  <a:lnTo>
                    <a:pt x="53110" y="45002"/>
                  </a:lnTo>
                  <a:lnTo>
                    <a:pt x="53058" y="45707"/>
                  </a:lnTo>
                  <a:lnTo>
                    <a:pt x="52986" y="46396"/>
                  </a:lnTo>
                  <a:lnTo>
                    <a:pt x="52893" y="47068"/>
                  </a:lnTo>
                  <a:lnTo>
                    <a:pt x="52779" y="47724"/>
                  </a:lnTo>
                  <a:lnTo>
                    <a:pt x="52645" y="48365"/>
                  </a:lnTo>
                  <a:lnTo>
                    <a:pt x="52490" y="48989"/>
                  </a:lnTo>
                  <a:lnTo>
                    <a:pt x="52315" y="49596"/>
                  </a:lnTo>
                  <a:lnTo>
                    <a:pt x="52118" y="50188"/>
                  </a:lnTo>
                  <a:lnTo>
                    <a:pt x="51904" y="50765"/>
                  </a:lnTo>
                  <a:lnTo>
                    <a:pt x="51673" y="51327"/>
                  </a:lnTo>
                  <a:lnTo>
                    <a:pt x="51426" y="51874"/>
                  </a:lnTo>
                  <a:lnTo>
                    <a:pt x="51163" y="52408"/>
                  </a:lnTo>
                  <a:lnTo>
                    <a:pt x="50884" y="52926"/>
                  </a:lnTo>
                  <a:lnTo>
                    <a:pt x="50589" y="53431"/>
                  </a:lnTo>
                  <a:lnTo>
                    <a:pt x="50277" y="53921"/>
                  </a:lnTo>
                  <a:lnTo>
                    <a:pt x="49949" y="54397"/>
                  </a:lnTo>
                  <a:lnTo>
                    <a:pt x="49605" y="54859"/>
                  </a:lnTo>
                  <a:lnTo>
                    <a:pt x="49245" y="55306"/>
                  </a:lnTo>
                  <a:lnTo>
                    <a:pt x="48871" y="55739"/>
                  </a:lnTo>
                  <a:lnTo>
                    <a:pt x="48482" y="56159"/>
                  </a:lnTo>
                  <a:lnTo>
                    <a:pt x="48080" y="56565"/>
                  </a:lnTo>
                  <a:lnTo>
                    <a:pt x="47665" y="56958"/>
                  </a:lnTo>
                  <a:lnTo>
                    <a:pt x="47236" y="57337"/>
                  </a:lnTo>
                  <a:lnTo>
                    <a:pt x="46794" y="57703"/>
                  </a:lnTo>
                  <a:lnTo>
                    <a:pt x="46339" y="58055"/>
                  </a:lnTo>
                  <a:lnTo>
                    <a:pt x="45870" y="58394"/>
                  </a:lnTo>
                  <a:lnTo>
                    <a:pt x="45387" y="58720"/>
                  </a:lnTo>
                  <a:lnTo>
                    <a:pt x="44891" y="59032"/>
                  </a:lnTo>
                  <a:lnTo>
                    <a:pt x="44392" y="59323"/>
                  </a:lnTo>
                  <a:lnTo>
                    <a:pt x="43884" y="59603"/>
                  </a:lnTo>
                  <a:lnTo>
                    <a:pt x="43365" y="59872"/>
                  </a:lnTo>
                  <a:lnTo>
                    <a:pt x="42837" y="60131"/>
                  </a:lnTo>
                  <a:lnTo>
                    <a:pt x="42298" y="60378"/>
                  </a:lnTo>
                  <a:lnTo>
                    <a:pt x="41750" y="60615"/>
                  </a:lnTo>
                  <a:lnTo>
                    <a:pt x="41192" y="60842"/>
                  </a:lnTo>
                  <a:lnTo>
                    <a:pt x="40624" y="61057"/>
                  </a:lnTo>
                  <a:lnTo>
                    <a:pt x="40047" y="61262"/>
                  </a:lnTo>
                  <a:lnTo>
                    <a:pt x="39459" y="61456"/>
                  </a:lnTo>
                  <a:lnTo>
                    <a:pt x="38872" y="61639"/>
                  </a:lnTo>
                  <a:lnTo>
                    <a:pt x="38278" y="61813"/>
                  </a:lnTo>
                  <a:lnTo>
                    <a:pt x="37676" y="61977"/>
                  </a:lnTo>
                  <a:lnTo>
                    <a:pt x="37067" y="62131"/>
                  </a:lnTo>
                  <a:lnTo>
                    <a:pt x="36451" y="62275"/>
                  </a:lnTo>
                  <a:lnTo>
                    <a:pt x="35828" y="62409"/>
                  </a:lnTo>
                  <a:lnTo>
                    <a:pt x="35198" y="62534"/>
                  </a:lnTo>
                  <a:lnTo>
                    <a:pt x="34560" y="62648"/>
                  </a:lnTo>
                  <a:lnTo>
                    <a:pt x="33916" y="62753"/>
                  </a:lnTo>
                  <a:lnTo>
                    <a:pt x="33264" y="62847"/>
                  </a:lnTo>
                  <a:lnTo>
                    <a:pt x="32617" y="62924"/>
                  </a:lnTo>
                  <a:lnTo>
                    <a:pt x="31968" y="62993"/>
                  </a:lnTo>
                  <a:lnTo>
                    <a:pt x="31317" y="63054"/>
                  </a:lnTo>
                  <a:lnTo>
                    <a:pt x="30664" y="63106"/>
                  </a:lnTo>
                  <a:lnTo>
                    <a:pt x="30009" y="63150"/>
                  </a:lnTo>
                  <a:lnTo>
                    <a:pt x="29353" y="63187"/>
                  </a:lnTo>
                  <a:lnTo>
                    <a:pt x="28695" y="63215"/>
                  </a:lnTo>
                  <a:lnTo>
                    <a:pt x="28035" y="63235"/>
                  </a:lnTo>
                  <a:lnTo>
                    <a:pt x="27373" y="63247"/>
                  </a:lnTo>
                  <a:lnTo>
                    <a:pt x="26710" y="63251"/>
                  </a:lnTo>
                  <a:lnTo>
                    <a:pt x="0" y="632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6509188" y="4074498"/>
              <a:ext cx="30795" cy="20021"/>
            </a:xfrm>
            <a:custGeom>
              <a:avLst/>
              <a:pathLst>
                <a:path w="30795" h="20021">
                  <a:moveTo>
                    <a:pt x="0" y="20021"/>
                  </a:moveTo>
                  <a:lnTo>
                    <a:pt x="14859" y="20021"/>
                  </a:lnTo>
                  <a:lnTo>
                    <a:pt x="16441" y="19992"/>
                  </a:lnTo>
                  <a:lnTo>
                    <a:pt x="17940" y="19904"/>
                  </a:lnTo>
                  <a:lnTo>
                    <a:pt x="19354" y="19758"/>
                  </a:lnTo>
                  <a:lnTo>
                    <a:pt x="20684" y="19554"/>
                  </a:lnTo>
                  <a:lnTo>
                    <a:pt x="21929" y="19292"/>
                  </a:lnTo>
                  <a:lnTo>
                    <a:pt x="23090" y="18971"/>
                  </a:lnTo>
                  <a:lnTo>
                    <a:pt x="24166" y="18591"/>
                  </a:lnTo>
                  <a:lnTo>
                    <a:pt x="25158" y="18154"/>
                  </a:lnTo>
                  <a:lnTo>
                    <a:pt x="26066" y="17658"/>
                  </a:lnTo>
                  <a:lnTo>
                    <a:pt x="26889" y="17103"/>
                  </a:lnTo>
                  <a:lnTo>
                    <a:pt x="27632" y="16491"/>
                  </a:lnTo>
                  <a:lnTo>
                    <a:pt x="28295" y="15823"/>
                  </a:lnTo>
                  <a:lnTo>
                    <a:pt x="28881" y="15098"/>
                  </a:lnTo>
                  <a:lnTo>
                    <a:pt x="29389" y="14316"/>
                  </a:lnTo>
                  <a:lnTo>
                    <a:pt x="29819" y="13478"/>
                  </a:lnTo>
                  <a:lnTo>
                    <a:pt x="30170" y="12583"/>
                  </a:lnTo>
                  <a:lnTo>
                    <a:pt x="30444" y="11632"/>
                  </a:lnTo>
                  <a:lnTo>
                    <a:pt x="30639" y="10624"/>
                  </a:lnTo>
                  <a:lnTo>
                    <a:pt x="30756" y="9560"/>
                  </a:lnTo>
                  <a:lnTo>
                    <a:pt x="30795" y="8439"/>
                  </a:lnTo>
                  <a:lnTo>
                    <a:pt x="30764" y="7608"/>
                  </a:lnTo>
                  <a:lnTo>
                    <a:pt x="30671" y="6821"/>
                  </a:lnTo>
                  <a:lnTo>
                    <a:pt x="30516" y="6078"/>
                  </a:lnTo>
                  <a:lnTo>
                    <a:pt x="30299" y="5379"/>
                  </a:lnTo>
                  <a:lnTo>
                    <a:pt x="30021" y="4724"/>
                  </a:lnTo>
                  <a:lnTo>
                    <a:pt x="29680" y="4113"/>
                  </a:lnTo>
                  <a:lnTo>
                    <a:pt x="29277" y="3546"/>
                  </a:lnTo>
                  <a:lnTo>
                    <a:pt x="28813" y="3023"/>
                  </a:lnTo>
                  <a:lnTo>
                    <a:pt x="28286" y="2544"/>
                  </a:lnTo>
                  <a:lnTo>
                    <a:pt x="27697" y="2109"/>
                  </a:lnTo>
                  <a:lnTo>
                    <a:pt x="27059" y="1709"/>
                  </a:lnTo>
                  <a:lnTo>
                    <a:pt x="26363" y="1350"/>
                  </a:lnTo>
                  <a:lnTo>
                    <a:pt x="25611" y="1033"/>
                  </a:lnTo>
                  <a:lnTo>
                    <a:pt x="24803" y="759"/>
                  </a:lnTo>
                  <a:lnTo>
                    <a:pt x="23938" y="527"/>
                  </a:lnTo>
                  <a:lnTo>
                    <a:pt x="23016" y="337"/>
                  </a:lnTo>
                  <a:lnTo>
                    <a:pt x="22038" y="189"/>
                  </a:lnTo>
                  <a:lnTo>
                    <a:pt x="21003" y="84"/>
                  </a:lnTo>
                  <a:lnTo>
                    <a:pt x="19912" y="21"/>
                  </a:lnTo>
                  <a:lnTo>
                    <a:pt x="18764" y="0"/>
                  </a:lnTo>
                  <a:lnTo>
                    <a:pt x="390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6503442" y="4101208"/>
              <a:ext cx="34701" cy="22804"/>
            </a:xfrm>
            <a:custGeom>
              <a:avLst/>
              <a:pathLst>
                <a:path w="34701" h="22804">
                  <a:moveTo>
                    <a:pt x="0" y="22804"/>
                  </a:moveTo>
                  <a:lnTo>
                    <a:pt x="16520" y="22804"/>
                  </a:lnTo>
                  <a:lnTo>
                    <a:pt x="17218" y="22799"/>
                  </a:lnTo>
                  <a:lnTo>
                    <a:pt x="17911" y="22783"/>
                  </a:lnTo>
                  <a:lnTo>
                    <a:pt x="18600" y="22756"/>
                  </a:lnTo>
                  <a:lnTo>
                    <a:pt x="19285" y="22718"/>
                  </a:lnTo>
                  <a:lnTo>
                    <a:pt x="19965" y="22670"/>
                  </a:lnTo>
                  <a:lnTo>
                    <a:pt x="20641" y="22610"/>
                  </a:lnTo>
                  <a:lnTo>
                    <a:pt x="21312" y="22540"/>
                  </a:lnTo>
                  <a:lnTo>
                    <a:pt x="21978" y="22460"/>
                  </a:lnTo>
                  <a:lnTo>
                    <a:pt x="22640" y="22368"/>
                  </a:lnTo>
                  <a:lnTo>
                    <a:pt x="23298" y="22266"/>
                  </a:lnTo>
                  <a:lnTo>
                    <a:pt x="23954" y="22149"/>
                  </a:lnTo>
                  <a:lnTo>
                    <a:pt x="24595" y="22014"/>
                  </a:lnTo>
                  <a:lnTo>
                    <a:pt x="25219" y="21862"/>
                  </a:lnTo>
                  <a:lnTo>
                    <a:pt x="25826" y="21691"/>
                  </a:lnTo>
                  <a:lnTo>
                    <a:pt x="26418" y="21502"/>
                  </a:lnTo>
                  <a:lnTo>
                    <a:pt x="26994" y="21296"/>
                  </a:lnTo>
                  <a:lnTo>
                    <a:pt x="27553" y="21072"/>
                  </a:lnTo>
                  <a:lnTo>
                    <a:pt x="28096" y="20829"/>
                  </a:lnTo>
                  <a:lnTo>
                    <a:pt x="28623" y="20569"/>
                  </a:lnTo>
                  <a:lnTo>
                    <a:pt x="29134" y="20290"/>
                  </a:lnTo>
                  <a:lnTo>
                    <a:pt x="29627" y="19992"/>
                  </a:lnTo>
                  <a:lnTo>
                    <a:pt x="30100" y="19673"/>
                  </a:lnTo>
                  <a:lnTo>
                    <a:pt x="30553" y="19332"/>
                  </a:lnTo>
                  <a:lnTo>
                    <a:pt x="30987" y="18969"/>
                  </a:lnTo>
                  <a:lnTo>
                    <a:pt x="31401" y="18585"/>
                  </a:lnTo>
                  <a:lnTo>
                    <a:pt x="31795" y="18179"/>
                  </a:lnTo>
                  <a:lnTo>
                    <a:pt x="32170" y="17751"/>
                  </a:lnTo>
                  <a:lnTo>
                    <a:pt x="32524" y="17302"/>
                  </a:lnTo>
                  <a:lnTo>
                    <a:pt x="32859" y="16832"/>
                  </a:lnTo>
                  <a:lnTo>
                    <a:pt x="33174" y="16340"/>
                  </a:lnTo>
                  <a:lnTo>
                    <a:pt x="33464" y="15822"/>
                  </a:lnTo>
                  <a:lnTo>
                    <a:pt x="33724" y="15275"/>
                  </a:lnTo>
                  <a:lnTo>
                    <a:pt x="33953" y="14698"/>
                  </a:lnTo>
                  <a:lnTo>
                    <a:pt x="34151" y="14092"/>
                  </a:lnTo>
                  <a:lnTo>
                    <a:pt x="34319" y="13456"/>
                  </a:lnTo>
                  <a:lnTo>
                    <a:pt x="34456" y="12790"/>
                  </a:lnTo>
                  <a:lnTo>
                    <a:pt x="34563" y="12095"/>
                  </a:lnTo>
                  <a:lnTo>
                    <a:pt x="34640" y="11370"/>
                  </a:lnTo>
                  <a:lnTo>
                    <a:pt x="34685" y="10615"/>
                  </a:lnTo>
                  <a:lnTo>
                    <a:pt x="34701" y="9831"/>
                  </a:lnTo>
                  <a:lnTo>
                    <a:pt x="34665" y="8893"/>
                  </a:lnTo>
                  <a:lnTo>
                    <a:pt x="34557" y="8001"/>
                  </a:lnTo>
                  <a:lnTo>
                    <a:pt x="34377" y="7155"/>
                  </a:lnTo>
                  <a:lnTo>
                    <a:pt x="34126" y="6354"/>
                  </a:lnTo>
                  <a:lnTo>
                    <a:pt x="33803" y="5600"/>
                  </a:lnTo>
                  <a:lnTo>
                    <a:pt x="33408" y="4891"/>
                  </a:lnTo>
                  <a:lnTo>
                    <a:pt x="32941" y="4228"/>
                  </a:lnTo>
                  <a:lnTo>
                    <a:pt x="32402" y="3611"/>
                  </a:lnTo>
                  <a:lnTo>
                    <a:pt x="31792" y="3039"/>
                  </a:lnTo>
                  <a:lnTo>
                    <a:pt x="31109" y="2513"/>
                  </a:lnTo>
                  <a:lnTo>
                    <a:pt x="30369" y="2036"/>
                  </a:lnTo>
                  <a:lnTo>
                    <a:pt x="29565" y="1608"/>
                  </a:lnTo>
                  <a:lnTo>
                    <a:pt x="28699" y="1231"/>
                  </a:lnTo>
                  <a:lnTo>
                    <a:pt x="27769" y="905"/>
                  </a:lnTo>
                  <a:lnTo>
                    <a:pt x="26777" y="628"/>
                  </a:lnTo>
                  <a:lnTo>
                    <a:pt x="25722" y="402"/>
                  </a:lnTo>
                  <a:lnTo>
                    <a:pt x="24604" y="226"/>
                  </a:lnTo>
                  <a:lnTo>
                    <a:pt x="23424" y="100"/>
                  </a:lnTo>
                  <a:lnTo>
                    <a:pt x="22180" y="25"/>
                  </a:lnTo>
                  <a:lnTo>
                    <a:pt x="20874" y="0"/>
                  </a:lnTo>
                  <a:lnTo>
                    <a:pt x="44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6547526" y="4067629"/>
              <a:ext cx="60917" cy="63251"/>
            </a:xfrm>
            <a:custGeom>
              <a:avLst/>
              <a:pathLst>
                <a:path w="60917" h="63251">
                  <a:moveTo>
                    <a:pt x="52163" y="63251"/>
                  </a:moveTo>
                  <a:lnTo>
                    <a:pt x="48796" y="44756"/>
                  </a:lnTo>
                  <a:lnTo>
                    <a:pt x="20111" y="44756"/>
                  </a:lnTo>
                  <a:lnTo>
                    <a:pt x="9337" y="63251"/>
                  </a:lnTo>
                  <a:lnTo>
                    <a:pt x="0" y="63251"/>
                  </a:lnTo>
                  <a:lnTo>
                    <a:pt x="38067" y="0"/>
                  </a:lnTo>
                  <a:lnTo>
                    <a:pt x="47809" y="0"/>
                  </a:lnTo>
                  <a:lnTo>
                    <a:pt x="60917" y="632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6571408" y="4074600"/>
              <a:ext cx="23657" cy="31097"/>
            </a:xfrm>
            <a:custGeom>
              <a:avLst/>
              <a:pathLst>
                <a:path w="23657" h="31097">
                  <a:moveTo>
                    <a:pt x="19752" y="9863"/>
                  </a:moveTo>
                  <a:lnTo>
                    <a:pt x="19680" y="9496"/>
                  </a:lnTo>
                  <a:lnTo>
                    <a:pt x="19608" y="9130"/>
                  </a:lnTo>
                  <a:lnTo>
                    <a:pt x="19536" y="8767"/>
                  </a:lnTo>
                  <a:lnTo>
                    <a:pt x="19464" y="8405"/>
                  </a:lnTo>
                  <a:lnTo>
                    <a:pt x="19393" y="8045"/>
                  </a:lnTo>
                  <a:lnTo>
                    <a:pt x="19321" y="7687"/>
                  </a:lnTo>
                  <a:lnTo>
                    <a:pt x="19249" y="7330"/>
                  </a:lnTo>
                  <a:lnTo>
                    <a:pt x="19177" y="6976"/>
                  </a:lnTo>
                  <a:lnTo>
                    <a:pt x="19105" y="6623"/>
                  </a:lnTo>
                  <a:lnTo>
                    <a:pt x="19033" y="6272"/>
                  </a:lnTo>
                  <a:lnTo>
                    <a:pt x="18972" y="5925"/>
                  </a:lnTo>
                  <a:lnTo>
                    <a:pt x="18911" y="5584"/>
                  </a:lnTo>
                  <a:lnTo>
                    <a:pt x="18853" y="5250"/>
                  </a:lnTo>
                  <a:lnTo>
                    <a:pt x="18796" y="4921"/>
                  </a:lnTo>
                  <a:lnTo>
                    <a:pt x="18742" y="4600"/>
                  </a:lnTo>
                  <a:lnTo>
                    <a:pt x="18689" y="4284"/>
                  </a:lnTo>
                  <a:lnTo>
                    <a:pt x="18638" y="3975"/>
                  </a:lnTo>
                  <a:lnTo>
                    <a:pt x="18588" y="3672"/>
                  </a:lnTo>
                  <a:lnTo>
                    <a:pt x="18541" y="3375"/>
                  </a:lnTo>
                  <a:lnTo>
                    <a:pt x="18495" y="3084"/>
                  </a:lnTo>
                  <a:lnTo>
                    <a:pt x="18450" y="2794"/>
                  </a:lnTo>
                  <a:lnTo>
                    <a:pt x="18407" y="2513"/>
                  </a:lnTo>
                  <a:lnTo>
                    <a:pt x="18364" y="2244"/>
                  </a:lnTo>
                  <a:lnTo>
                    <a:pt x="18322" y="1985"/>
                  </a:lnTo>
                  <a:lnTo>
                    <a:pt x="18282" y="1738"/>
                  </a:lnTo>
                  <a:lnTo>
                    <a:pt x="18242" y="1501"/>
                  </a:lnTo>
                  <a:lnTo>
                    <a:pt x="18203" y="1274"/>
                  </a:lnTo>
                  <a:lnTo>
                    <a:pt x="18164" y="1059"/>
                  </a:lnTo>
                  <a:lnTo>
                    <a:pt x="18127" y="854"/>
                  </a:lnTo>
                  <a:lnTo>
                    <a:pt x="18091" y="660"/>
                  </a:lnTo>
                  <a:lnTo>
                    <a:pt x="18065" y="471"/>
                  </a:lnTo>
                  <a:lnTo>
                    <a:pt x="18040" y="298"/>
                  </a:lnTo>
                  <a:lnTo>
                    <a:pt x="18018" y="140"/>
                  </a:lnTo>
                  <a:lnTo>
                    <a:pt x="17642" y="0"/>
                  </a:lnTo>
                  <a:lnTo>
                    <a:pt x="17566" y="140"/>
                  </a:lnTo>
                  <a:lnTo>
                    <a:pt x="17480" y="298"/>
                  </a:lnTo>
                  <a:lnTo>
                    <a:pt x="17386" y="471"/>
                  </a:lnTo>
                  <a:lnTo>
                    <a:pt x="17283" y="660"/>
                  </a:lnTo>
                  <a:lnTo>
                    <a:pt x="17181" y="863"/>
                  </a:lnTo>
                  <a:lnTo>
                    <a:pt x="17073" y="1075"/>
                  </a:lnTo>
                  <a:lnTo>
                    <a:pt x="16958" y="1297"/>
                  </a:lnTo>
                  <a:lnTo>
                    <a:pt x="16837" y="1529"/>
                  </a:lnTo>
                  <a:lnTo>
                    <a:pt x="16710" y="1771"/>
                  </a:lnTo>
                  <a:lnTo>
                    <a:pt x="16577" y="2023"/>
                  </a:lnTo>
                  <a:lnTo>
                    <a:pt x="16437" y="2285"/>
                  </a:lnTo>
                  <a:lnTo>
                    <a:pt x="16291" y="2557"/>
                  </a:lnTo>
                  <a:lnTo>
                    <a:pt x="16139" y="2838"/>
                  </a:lnTo>
                  <a:lnTo>
                    <a:pt x="15981" y="3129"/>
                  </a:lnTo>
                  <a:lnTo>
                    <a:pt x="15817" y="3420"/>
                  </a:lnTo>
                  <a:lnTo>
                    <a:pt x="15650" y="3718"/>
                  </a:lnTo>
                  <a:lnTo>
                    <a:pt x="15480" y="4024"/>
                  </a:lnTo>
                  <a:lnTo>
                    <a:pt x="15306" y="4336"/>
                  </a:lnTo>
                  <a:lnTo>
                    <a:pt x="15128" y="4656"/>
                  </a:lnTo>
                  <a:lnTo>
                    <a:pt x="14947" y="4982"/>
                  </a:lnTo>
                  <a:lnTo>
                    <a:pt x="14762" y="5316"/>
                  </a:lnTo>
                  <a:lnTo>
                    <a:pt x="14573" y="5658"/>
                  </a:lnTo>
                  <a:lnTo>
                    <a:pt x="14381" y="6006"/>
                  </a:lnTo>
                  <a:lnTo>
                    <a:pt x="14185" y="6362"/>
                  </a:lnTo>
                  <a:lnTo>
                    <a:pt x="13987" y="6712"/>
                  </a:lnTo>
                  <a:lnTo>
                    <a:pt x="13787" y="7064"/>
                  </a:lnTo>
                  <a:lnTo>
                    <a:pt x="13585" y="7416"/>
                  </a:lnTo>
                  <a:lnTo>
                    <a:pt x="13381" y="7769"/>
                  </a:lnTo>
                  <a:lnTo>
                    <a:pt x="13175" y="8123"/>
                  </a:lnTo>
                  <a:lnTo>
                    <a:pt x="12968" y="8479"/>
                  </a:lnTo>
                  <a:lnTo>
                    <a:pt x="12759" y="8835"/>
                  </a:lnTo>
                  <a:lnTo>
                    <a:pt x="12548" y="9191"/>
                  </a:lnTo>
                  <a:lnTo>
                    <a:pt x="12335" y="9549"/>
                  </a:lnTo>
                  <a:lnTo>
                    <a:pt x="12120" y="9908"/>
                  </a:lnTo>
                  <a:lnTo>
                    <a:pt x="0" y="31097"/>
                  </a:lnTo>
                  <a:lnTo>
                    <a:pt x="23657" y="310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6618454" y="4066687"/>
              <a:ext cx="61815" cy="65092"/>
            </a:xfrm>
            <a:custGeom>
              <a:avLst/>
              <a:pathLst>
                <a:path w="61815" h="65092">
                  <a:moveTo>
                    <a:pt x="55889" y="49066"/>
                  </a:moveTo>
                  <a:lnTo>
                    <a:pt x="55444" y="49718"/>
                  </a:lnTo>
                  <a:lnTo>
                    <a:pt x="54988" y="50362"/>
                  </a:lnTo>
                  <a:lnTo>
                    <a:pt x="54521" y="51000"/>
                  </a:lnTo>
                  <a:lnTo>
                    <a:pt x="54043" y="51630"/>
                  </a:lnTo>
                  <a:lnTo>
                    <a:pt x="53555" y="52253"/>
                  </a:lnTo>
                  <a:lnTo>
                    <a:pt x="53056" y="52869"/>
                  </a:lnTo>
                  <a:lnTo>
                    <a:pt x="52546" y="53478"/>
                  </a:lnTo>
                  <a:lnTo>
                    <a:pt x="52025" y="54079"/>
                  </a:lnTo>
                  <a:lnTo>
                    <a:pt x="51494" y="54674"/>
                  </a:lnTo>
                  <a:lnTo>
                    <a:pt x="50951" y="55261"/>
                  </a:lnTo>
                  <a:lnTo>
                    <a:pt x="50395" y="55837"/>
                  </a:lnTo>
                  <a:lnTo>
                    <a:pt x="49824" y="56399"/>
                  </a:lnTo>
                  <a:lnTo>
                    <a:pt x="49236" y="56947"/>
                  </a:lnTo>
                  <a:lnTo>
                    <a:pt x="48631" y="57480"/>
                  </a:lnTo>
                  <a:lnTo>
                    <a:pt x="48011" y="57999"/>
                  </a:lnTo>
                  <a:lnTo>
                    <a:pt x="47374" y="58504"/>
                  </a:lnTo>
                  <a:lnTo>
                    <a:pt x="46722" y="58994"/>
                  </a:lnTo>
                  <a:lnTo>
                    <a:pt x="46053" y="59470"/>
                  </a:lnTo>
                  <a:lnTo>
                    <a:pt x="45368" y="59931"/>
                  </a:lnTo>
                  <a:lnTo>
                    <a:pt x="44666" y="60378"/>
                  </a:lnTo>
                  <a:lnTo>
                    <a:pt x="43956" y="60801"/>
                  </a:lnTo>
                  <a:lnTo>
                    <a:pt x="43225" y="61206"/>
                  </a:lnTo>
                  <a:lnTo>
                    <a:pt x="42473" y="61595"/>
                  </a:lnTo>
                  <a:lnTo>
                    <a:pt x="41700" y="61966"/>
                  </a:lnTo>
                  <a:lnTo>
                    <a:pt x="40907" y="62320"/>
                  </a:lnTo>
                  <a:lnTo>
                    <a:pt x="40093" y="62657"/>
                  </a:lnTo>
                  <a:lnTo>
                    <a:pt x="39258" y="62977"/>
                  </a:lnTo>
                  <a:lnTo>
                    <a:pt x="38403" y="63280"/>
                  </a:lnTo>
                  <a:lnTo>
                    <a:pt x="37527" y="63566"/>
                  </a:lnTo>
                  <a:lnTo>
                    <a:pt x="36631" y="63835"/>
                  </a:lnTo>
                  <a:lnTo>
                    <a:pt x="35720" y="64074"/>
                  </a:lnTo>
                  <a:lnTo>
                    <a:pt x="34783" y="64288"/>
                  </a:lnTo>
                  <a:lnTo>
                    <a:pt x="33820" y="64476"/>
                  </a:lnTo>
                  <a:lnTo>
                    <a:pt x="32831" y="64640"/>
                  </a:lnTo>
                  <a:lnTo>
                    <a:pt x="31816" y="64778"/>
                  </a:lnTo>
                  <a:lnTo>
                    <a:pt x="30775" y="64891"/>
                  </a:lnTo>
                  <a:lnTo>
                    <a:pt x="29708" y="64979"/>
                  </a:lnTo>
                  <a:lnTo>
                    <a:pt x="28615" y="65042"/>
                  </a:lnTo>
                  <a:lnTo>
                    <a:pt x="27496" y="65079"/>
                  </a:lnTo>
                  <a:lnTo>
                    <a:pt x="26351" y="65092"/>
                  </a:lnTo>
                  <a:lnTo>
                    <a:pt x="25039" y="65071"/>
                  </a:lnTo>
                  <a:lnTo>
                    <a:pt x="23760" y="65009"/>
                  </a:lnTo>
                  <a:lnTo>
                    <a:pt x="22514" y="64906"/>
                  </a:lnTo>
                  <a:lnTo>
                    <a:pt x="21301" y="64762"/>
                  </a:lnTo>
                  <a:lnTo>
                    <a:pt x="20122" y="64576"/>
                  </a:lnTo>
                  <a:lnTo>
                    <a:pt x="18976" y="64349"/>
                  </a:lnTo>
                  <a:lnTo>
                    <a:pt x="17863" y="64080"/>
                  </a:lnTo>
                  <a:lnTo>
                    <a:pt x="16784" y="63770"/>
                  </a:lnTo>
                  <a:lnTo>
                    <a:pt x="15737" y="63419"/>
                  </a:lnTo>
                  <a:lnTo>
                    <a:pt x="14724" y="63027"/>
                  </a:lnTo>
                  <a:lnTo>
                    <a:pt x="13753" y="62599"/>
                  </a:lnTo>
                  <a:lnTo>
                    <a:pt x="12815" y="62142"/>
                  </a:lnTo>
                  <a:lnTo>
                    <a:pt x="11911" y="61655"/>
                  </a:lnTo>
                  <a:lnTo>
                    <a:pt x="11039" y="61138"/>
                  </a:lnTo>
                  <a:lnTo>
                    <a:pt x="10201" y="60592"/>
                  </a:lnTo>
                  <a:lnTo>
                    <a:pt x="9396" y="60016"/>
                  </a:lnTo>
                  <a:lnTo>
                    <a:pt x="8624" y="59410"/>
                  </a:lnTo>
                  <a:lnTo>
                    <a:pt x="7886" y="58775"/>
                  </a:lnTo>
                  <a:lnTo>
                    <a:pt x="7181" y="58110"/>
                  </a:lnTo>
                  <a:lnTo>
                    <a:pt x="6509" y="57416"/>
                  </a:lnTo>
                  <a:lnTo>
                    <a:pt x="5870" y="56685"/>
                  </a:lnTo>
                  <a:lnTo>
                    <a:pt x="5264" y="55931"/>
                  </a:lnTo>
                  <a:lnTo>
                    <a:pt x="4692" y="55152"/>
                  </a:lnTo>
                  <a:lnTo>
                    <a:pt x="4153" y="54349"/>
                  </a:lnTo>
                  <a:lnTo>
                    <a:pt x="3647" y="53521"/>
                  </a:lnTo>
                  <a:lnTo>
                    <a:pt x="3174" y="52670"/>
                  </a:lnTo>
                  <a:lnTo>
                    <a:pt x="2735" y="51794"/>
                  </a:lnTo>
                  <a:lnTo>
                    <a:pt x="2328" y="50894"/>
                  </a:lnTo>
                  <a:lnTo>
                    <a:pt x="1955" y="49969"/>
                  </a:lnTo>
                  <a:lnTo>
                    <a:pt x="1616" y="49021"/>
                  </a:lnTo>
                  <a:lnTo>
                    <a:pt x="1309" y="48045"/>
                  </a:lnTo>
                  <a:lnTo>
                    <a:pt x="1034" y="47055"/>
                  </a:lnTo>
                  <a:lnTo>
                    <a:pt x="791" y="46051"/>
                  </a:lnTo>
                  <a:lnTo>
                    <a:pt x="581" y="45035"/>
                  </a:lnTo>
                  <a:lnTo>
                    <a:pt x="404" y="44004"/>
                  </a:lnTo>
                  <a:lnTo>
                    <a:pt x="258" y="42961"/>
                  </a:lnTo>
                  <a:lnTo>
                    <a:pt x="145" y="41903"/>
                  </a:lnTo>
                  <a:lnTo>
                    <a:pt x="64" y="40833"/>
                  </a:lnTo>
                  <a:lnTo>
                    <a:pt x="16" y="39749"/>
                  </a:lnTo>
                  <a:lnTo>
                    <a:pt x="0" y="38651"/>
                  </a:lnTo>
                  <a:lnTo>
                    <a:pt x="12" y="37543"/>
                  </a:lnTo>
                  <a:lnTo>
                    <a:pt x="48" y="36446"/>
                  </a:lnTo>
                  <a:lnTo>
                    <a:pt x="109" y="35360"/>
                  </a:lnTo>
                  <a:lnTo>
                    <a:pt x="193" y="34284"/>
                  </a:lnTo>
                  <a:lnTo>
                    <a:pt x="303" y="33219"/>
                  </a:lnTo>
                  <a:lnTo>
                    <a:pt x="436" y="32165"/>
                  </a:lnTo>
                  <a:lnTo>
                    <a:pt x="593" y="31122"/>
                  </a:lnTo>
                  <a:lnTo>
                    <a:pt x="775" y="30089"/>
                  </a:lnTo>
                  <a:lnTo>
                    <a:pt x="981" y="29068"/>
                  </a:lnTo>
                  <a:lnTo>
                    <a:pt x="1212" y="28057"/>
                  </a:lnTo>
                  <a:lnTo>
                    <a:pt x="1464" y="27059"/>
                  </a:lnTo>
                  <a:lnTo>
                    <a:pt x="1738" y="26076"/>
                  </a:lnTo>
                  <a:lnTo>
                    <a:pt x="2032" y="25109"/>
                  </a:lnTo>
                  <a:lnTo>
                    <a:pt x="2346" y="24156"/>
                  </a:lnTo>
                  <a:lnTo>
                    <a:pt x="2682" y="23220"/>
                  </a:lnTo>
                  <a:lnTo>
                    <a:pt x="3038" y="22298"/>
                  </a:lnTo>
                  <a:lnTo>
                    <a:pt x="3414" y="21392"/>
                  </a:lnTo>
                  <a:lnTo>
                    <a:pt x="3812" y="20501"/>
                  </a:lnTo>
                  <a:lnTo>
                    <a:pt x="4230" y="19625"/>
                  </a:lnTo>
                  <a:lnTo>
                    <a:pt x="4668" y="18764"/>
                  </a:lnTo>
                  <a:lnTo>
                    <a:pt x="5127" y="17911"/>
                  </a:lnTo>
                  <a:lnTo>
                    <a:pt x="5606" y="17074"/>
                  </a:lnTo>
                  <a:lnTo>
                    <a:pt x="6104" y="16255"/>
                  </a:lnTo>
                  <a:lnTo>
                    <a:pt x="6622" y="15453"/>
                  </a:lnTo>
                  <a:lnTo>
                    <a:pt x="7160" y="14668"/>
                  </a:lnTo>
                  <a:lnTo>
                    <a:pt x="7717" y="13900"/>
                  </a:lnTo>
                  <a:lnTo>
                    <a:pt x="8295" y="13149"/>
                  </a:lnTo>
                  <a:lnTo>
                    <a:pt x="8892" y="12415"/>
                  </a:lnTo>
                  <a:lnTo>
                    <a:pt x="9508" y="11698"/>
                  </a:lnTo>
                  <a:lnTo>
                    <a:pt x="10145" y="10998"/>
                  </a:lnTo>
                  <a:lnTo>
                    <a:pt x="10799" y="10308"/>
                  </a:lnTo>
                  <a:lnTo>
                    <a:pt x="11470" y="9640"/>
                  </a:lnTo>
                  <a:lnTo>
                    <a:pt x="12157" y="8994"/>
                  </a:lnTo>
                  <a:lnTo>
                    <a:pt x="12860" y="8369"/>
                  </a:lnTo>
                  <a:lnTo>
                    <a:pt x="13579" y="7766"/>
                  </a:lnTo>
                  <a:lnTo>
                    <a:pt x="14314" y="7184"/>
                  </a:lnTo>
                  <a:lnTo>
                    <a:pt x="15066" y="6624"/>
                  </a:lnTo>
                  <a:lnTo>
                    <a:pt x="15834" y="6085"/>
                  </a:lnTo>
                  <a:lnTo>
                    <a:pt x="16617" y="5568"/>
                  </a:lnTo>
                  <a:lnTo>
                    <a:pt x="17417" y="5072"/>
                  </a:lnTo>
                  <a:lnTo>
                    <a:pt x="18242" y="4599"/>
                  </a:lnTo>
                  <a:lnTo>
                    <a:pt x="19080" y="4147"/>
                  </a:lnTo>
                  <a:lnTo>
                    <a:pt x="19933" y="3719"/>
                  </a:lnTo>
                  <a:lnTo>
                    <a:pt x="20800" y="3312"/>
                  </a:lnTo>
                  <a:lnTo>
                    <a:pt x="21682" y="2929"/>
                  </a:lnTo>
                  <a:lnTo>
                    <a:pt x="22578" y="2567"/>
                  </a:lnTo>
                  <a:lnTo>
                    <a:pt x="23488" y="2228"/>
                  </a:lnTo>
                  <a:lnTo>
                    <a:pt x="24413" y="1912"/>
                  </a:lnTo>
                  <a:lnTo>
                    <a:pt x="25352" y="1618"/>
                  </a:lnTo>
                  <a:lnTo>
                    <a:pt x="26306" y="1346"/>
                  </a:lnTo>
                  <a:lnTo>
                    <a:pt x="27272" y="1090"/>
                  </a:lnTo>
                  <a:lnTo>
                    <a:pt x="28251" y="861"/>
                  </a:lnTo>
                  <a:lnTo>
                    <a:pt x="29240" y="659"/>
                  </a:lnTo>
                  <a:lnTo>
                    <a:pt x="30242" y="484"/>
                  </a:lnTo>
                  <a:lnTo>
                    <a:pt x="31255" y="336"/>
                  </a:lnTo>
                  <a:lnTo>
                    <a:pt x="32280" y="215"/>
                  </a:lnTo>
                  <a:lnTo>
                    <a:pt x="33317" y="121"/>
                  </a:lnTo>
                  <a:lnTo>
                    <a:pt x="34365" y="53"/>
                  </a:lnTo>
                  <a:lnTo>
                    <a:pt x="35425" y="13"/>
                  </a:lnTo>
                  <a:lnTo>
                    <a:pt x="36496" y="0"/>
                  </a:lnTo>
                  <a:lnTo>
                    <a:pt x="37640" y="13"/>
                  </a:lnTo>
                  <a:lnTo>
                    <a:pt x="38755" y="53"/>
                  </a:lnTo>
                  <a:lnTo>
                    <a:pt x="39842" y="121"/>
                  </a:lnTo>
                  <a:lnTo>
                    <a:pt x="40899" y="215"/>
                  </a:lnTo>
                  <a:lnTo>
                    <a:pt x="41928" y="336"/>
                  </a:lnTo>
                  <a:lnTo>
                    <a:pt x="42928" y="484"/>
                  </a:lnTo>
                  <a:lnTo>
                    <a:pt x="43900" y="659"/>
                  </a:lnTo>
                  <a:lnTo>
                    <a:pt x="44842" y="861"/>
                  </a:lnTo>
                  <a:lnTo>
                    <a:pt x="45756" y="1090"/>
                  </a:lnTo>
                  <a:lnTo>
                    <a:pt x="46642" y="1346"/>
                  </a:lnTo>
                  <a:lnTo>
                    <a:pt x="47500" y="1615"/>
                  </a:lnTo>
                  <a:lnTo>
                    <a:pt x="48333" y="1901"/>
                  </a:lnTo>
                  <a:lnTo>
                    <a:pt x="49141" y="2204"/>
                  </a:lnTo>
                  <a:lnTo>
                    <a:pt x="49924" y="2524"/>
                  </a:lnTo>
                  <a:lnTo>
                    <a:pt x="50682" y="2861"/>
                  </a:lnTo>
                  <a:lnTo>
                    <a:pt x="51415" y="3216"/>
                  </a:lnTo>
                  <a:lnTo>
                    <a:pt x="52122" y="3587"/>
                  </a:lnTo>
                  <a:lnTo>
                    <a:pt x="52804" y="3975"/>
                  </a:lnTo>
                  <a:lnTo>
                    <a:pt x="53462" y="4380"/>
                  </a:lnTo>
                  <a:lnTo>
                    <a:pt x="54094" y="4803"/>
                  </a:lnTo>
                  <a:lnTo>
                    <a:pt x="54701" y="5240"/>
                  </a:lnTo>
                  <a:lnTo>
                    <a:pt x="55284" y="5690"/>
                  </a:lnTo>
                  <a:lnTo>
                    <a:pt x="55843" y="6152"/>
                  </a:lnTo>
                  <a:lnTo>
                    <a:pt x="56378" y="6627"/>
                  </a:lnTo>
                  <a:lnTo>
                    <a:pt x="56888" y="7115"/>
                  </a:lnTo>
                  <a:lnTo>
                    <a:pt x="57374" y="7615"/>
                  </a:lnTo>
                  <a:lnTo>
                    <a:pt x="57836" y="8128"/>
                  </a:lnTo>
                  <a:lnTo>
                    <a:pt x="58274" y="8653"/>
                  </a:lnTo>
                  <a:lnTo>
                    <a:pt x="58687" y="9191"/>
                  </a:lnTo>
                  <a:lnTo>
                    <a:pt x="59077" y="9741"/>
                  </a:lnTo>
                  <a:lnTo>
                    <a:pt x="59443" y="10299"/>
                  </a:lnTo>
                  <a:lnTo>
                    <a:pt x="59789" y="10861"/>
                  </a:lnTo>
                  <a:lnTo>
                    <a:pt x="60115" y="11427"/>
                  </a:lnTo>
                  <a:lnTo>
                    <a:pt x="60420" y="11996"/>
                  </a:lnTo>
                  <a:lnTo>
                    <a:pt x="60704" y="12569"/>
                  </a:lnTo>
                  <a:lnTo>
                    <a:pt x="60967" y="13146"/>
                  </a:lnTo>
                  <a:lnTo>
                    <a:pt x="61210" y="13725"/>
                  </a:lnTo>
                  <a:lnTo>
                    <a:pt x="61432" y="14309"/>
                  </a:lnTo>
                  <a:lnTo>
                    <a:pt x="61634" y="14896"/>
                  </a:lnTo>
                  <a:lnTo>
                    <a:pt x="61815" y="15487"/>
                  </a:lnTo>
                  <a:lnTo>
                    <a:pt x="53735" y="17956"/>
                  </a:lnTo>
                  <a:lnTo>
                    <a:pt x="53593" y="17536"/>
                  </a:lnTo>
                  <a:lnTo>
                    <a:pt x="53436" y="17119"/>
                  </a:lnTo>
                  <a:lnTo>
                    <a:pt x="53266" y="16706"/>
                  </a:lnTo>
                  <a:lnTo>
                    <a:pt x="53081" y="16297"/>
                  </a:lnTo>
                  <a:lnTo>
                    <a:pt x="52882" y="15891"/>
                  </a:lnTo>
                  <a:lnTo>
                    <a:pt x="52668" y="15489"/>
                  </a:lnTo>
                  <a:lnTo>
                    <a:pt x="52440" y="15090"/>
                  </a:lnTo>
                  <a:lnTo>
                    <a:pt x="52197" y="14695"/>
                  </a:lnTo>
                  <a:lnTo>
                    <a:pt x="51941" y="14304"/>
                  </a:lnTo>
                  <a:lnTo>
                    <a:pt x="51670" y="13916"/>
                  </a:lnTo>
                  <a:lnTo>
                    <a:pt x="51383" y="13525"/>
                  </a:lnTo>
                  <a:lnTo>
                    <a:pt x="51081" y="13144"/>
                  </a:lnTo>
                  <a:lnTo>
                    <a:pt x="50762" y="12771"/>
                  </a:lnTo>
                  <a:lnTo>
                    <a:pt x="50427" y="12407"/>
                  </a:lnTo>
                  <a:lnTo>
                    <a:pt x="50076" y="12053"/>
                  </a:lnTo>
                  <a:lnTo>
                    <a:pt x="49709" y="11707"/>
                  </a:lnTo>
                  <a:lnTo>
                    <a:pt x="49325" y="11370"/>
                  </a:lnTo>
                  <a:lnTo>
                    <a:pt x="48926" y="11043"/>
                  </a:lnTo>
                  <a:lnTo>
                    <a:pt x="48510" y="10724"/>
                  </a:lnTo>
                  <a:lnTo>
                    <a:pt x="48078" y="10414"/>
                  </a:lnTo>
                  <a:lnTo>
                    <a:pt x="47639" y="10107"/>
                  </a:lnTo>
                  <a:lnTo>
                    <a:pt x="47182" y="9813"/>
                  </a:lnTo>
                  <a:lnTo>
                    <a:pt x="46709" y="9532"/>
                  </a:lnTo>
                  <a:lnTo>
                    <a:pt x="46218" y="9265"/>
                  </a:lnTo>
                  <a:lnTo>
                    <a:pt x="45710" y="9011"/>
                  </a:lnTo>
                  <a:lnTo>
                    <a:pt x="45185" y="8771"/>
                  </a:lnTo>
                  <a:lnTo>
                    <a:pt x="44644" y="8545"/>
                  </a:lnTo>
                  <a:lnTo>
                    <a:pt x="44085" y="8331"/>
                  </a:lnTo>
                  <a:lnTo>
                    <a:pt x="43509" y="8132"/>
                  </a:lnTo>
                  <a:lnTo>
                    <a:pt x="42916" y="7945"/>
                  </a:lnTo>
                  <a:lnTo>
                    <a:pt x="42314" y="7766"/>
                  </a:lnTo>
                  <a:lnTo>
                    <a:pt x="41693" y="7606"/>
                  </a:lnTo>
                  <a:lnTo>
                    <a:pt x="41053" y="7464"/>
                  </a:lnTo>
                  <a:lnTo>
                    <a:pt x="40395" y="7342"/>
                  </a:lnTo>
                  <a:lnTo>
                    <a:pt x="39717" y="7238"/>
                  </a:lnTo>
                  <a:lnTo>
                    <a:pt x="39021" y="7153"/>
                  </a:lnTo>
                  <a:lnTo>
                    <a:pt x="38306" y="7087"/>
                  </a:lnTo>
                  <a:lnTo>
                    <a:pt x="37572" y="7040"/>
                  </a:lnTo>
                  <a:lnTo>
                    <a:pt x="36819" y="7012"/>
                  </a:lnTo>
                  <a:lnTo>
                    <a:pt x="36047" y="7003"/>
                  </a:lnTo>
                  <a:lnTo>
                    <a:pt x="34751" y="7027"/>
                  </a:lnTo>
                  <a:lnTo>
                    <a:pt x="33483" y="7100"/>
                  </a:lnTo>
                  <a:lnTo>
                    <a:pt x="32244" y="7221"/>
                  </a:lnTo>
                  <a:lnTo>
                    <a:pt x="31034" y="7390"/>
                  </a:lnTo>
                  <a:lnTo>
                    <a:pt x="29852" y="7609"/>
                  </a:lnTo>
                  <a:lnTo>
                    <a:pt x="28699" y="7875"/>
                  </a:lnTo>
                  <a:lnTo>
                    <a:pt x="27575" y="8190"/>
                  </a:lnTo>
                  <a:lnTo>
                    <a:pt x="26480" y="8554"/>
                  </a:lnTo>
                  <a:lnTo>
                    <a:pt x="25413" y="8966"/>
                  </a:lnTo>
                  <a:lnTo>
                    <a:pt x="24376" y="9427"/>
                  </a:lnTo>
                  <a:lnTo>
                    <a:pt x="23368" y="9921"/>
                  </a:lnTo>
                  <a:lnTo>
                    <a:pt x="22391" y="10454"/>
                  </a:lnTo>
                  <a:lnTo>
                    <a:pt x="21446" y="11024"/>
                  </a:lnTo>
                  <a:lnTo>
                    <a:pt x="20533" y="11632"/>
                  </a:lnTo>
                  <a:lnTo>
                    <a:pt x="19651" y="12277"/>
                  </a:lnTo>
                  <a:lnTo>
                    <a:pt x="18800" y="12961"/>
                  </a:lnTo>
                  <a:lnTo>
                    <a:pt x="17981" y="13682"/>
                  </a:lnTo>
                  <a:lnTo>
                    <a:pt x="17193" y="14440"/>
                  </a:lnTo>
                  <a:lnTo>
                    <a:pt x="16436" y="15237"/>
                  </a:lnTo>
                  <a:lnTo>
                    <a:pt x="15711" y="16071"/>
                  </a:lnTo>
                  <a:lnTo>
                    <a:pt x="15019" y="16931"/>
                  </a:lnTo>
                  <a:lnTo>
                    <a:pt x="14361" y="17823"/>
                  </a:lnTo>
                  <a:lnTo>
                    <a:pt x="13737" y="18748"/>
                  </a:lnTo>
                  <a:lnTo>
                    <a:pt x="13147" y="19705"/>
                  </a:lnTo>
                  <a:lnTo>
                    <a:pt x="12592" y="20694"/>
                  </a:lnTo>
                  <a:lnTo>
                    <a:pt x="12070" y="21716"/>
                  </a:lnTo>
                  <a:lnTo>
                    <a:pt x="11582" y="22770"/>
                  </a:lnTo>
                  <a:lnTo>
                    <a:pt x="11129" y="23857"/>
                  </a:lnTo>
                  <a:lnTo>
                    <a:pt x="10710" y="24975"/>
                  </a:lnTo>
                  <a:lnTo>
                    <a:pt x="10325" y="26126"/>
                  </a:lnTo>
                  <a:lnTo>
                    <a:pt x="9975" y="27295"/>
                  </a:lnTo>
                  <a:lnTo>
                    <a:pt x="9662" y="28486"/>
                  </a:lnTo>
                  <a:lnTo>
                    <a:pt x="9386" y="29698"/>
                  </a:lnTo>
                  <a:lnTo>
                    <a:pt x="9147" y="30931"/>
                  </a:lnTo>
                  <a:lnTo>
                    <a:pt x="8944" y="32187"/>
                  </a:lnTo>
                  <a:lnTo>
                    <a:pt x="8778" y="33463"/>
                  </a:lnTo>
                  <a:lnTo>
                    <a:pt x="8650" y="34762"/>
                  </a:lnTo>
                  <a:lnTo>
                    <a:pt x="8558" y="36081"/>
                  </a:lnTo>
                  <a:lnTo>
                    <a:pt x="8502" y="37423"/>
                  </a:lnTo>
                  <a:lnTo>
                    <a:pt x="8484" y="38786"/>
                  </a:lnTo>
                  <a:lnTo>
                    <a:pt x="8496" y="39623"/>
                  </a:lnTo>
                  <a:lnTo>
                    <a:pt x="8531" y="40447"/>
                  </a:lnTo>
                  <a:lnTo>
                    <a:pt x="8589" y="41257"/>
                  </a:lnTo>
                  <a:lnTo>
                    <a:pt x="8671" y="42054"/>
                  </a:lnTo>
                  <a:lnTo>
                    <a:pt x="8776" y="42837"/>
                  </a:lnTo>
                  <a:lnTo>
                    <a:pt x="8904" y="43607"/>
                  </a:lnTo>
                  <a:lnTo>
                    <a:pt x="9056" y="44363"/>
                  </a:lnTo>
                  <a:lnTo>
                    <a:pt x="9231" y="45106"/>
                  </a:lnTo>
                  <a:lnTo>
                    <a:pt x="9429" y="45836"/>
                  </a:lnTo>
                  <a:lnTo>
                    <a:pt x="9651" y="46552"/>
                  </a:lnTo>
                  <a:lnTo>
                    <a:pt x="9896" y="47252"/>
                  </a:lnTo>
                  <a:lnTo>
                    <a:pt x="10163" y="47933"/>
                  </a:lnTo>
                  <a:lnTo>
                    <a:pt x="10452" y="48595"/>
                  </a:lnTo>
                  <a:lnTo>
                    <a:pt x="10764" y="49238"/>
                  </a:lnTo>
                  <a:lnTo>
                    <a:pt x="11099" y="49863"/>
                  </a:lnTo>
                  <a:lnTo>
                    <a:pt x="11456" y="50468"/>
                  </a:lnTo>
                  <a:lnTo>
                    <a:pt x="11835" y="51055"/>
                  </a:lnTo>
                  <a:lnTo>
                    <a:pt x="12237" y="51623"/>
                  </a:lnTo>
                  <a:lnTo>
                    <a:pt x="12661" y="52172"/>
                  </a:lnTo>
                  <a:lnTo>
                    <a:pt x="13108" y="52702"/>
                  </a:lnTo>
                  <a:lnTo>
                    <a:pt x="13586" y="53203"/>
                  </a:lnTo>
                  <a:lnTo>
                    <a:pt x="14086" y="53681"/>
                  </a:lnTo>
                  <a:lnTo>
                    <a:pt x="14609" y="54136"/>
                  </a:lnTo>
                  <a:lnTo>
                    <a:pt x="15155" y="54569"/>
                  </a:lnTo>
                  <a:lnTo>
                    <a:pt x="15723" y="54980"/>
                  </a:lnTo>
                  <a:lnTo>
                    <a:pt x="16313" y="55369"/>
                  </a:lnTo>
                  <a:lnTo>
                    <a:pt x="16926" y="55734"/>
                  </a:lnTo>
                  <a:lnTo>
                    <a:pt x="17561" y="56078"/>
                  </a:lnTo>
                  <a:lnTo>
                    <a:pt x="18219" y="56399"/>
                  </a:lnTo>
                  <a:lnTo>
                    <a:pt x="18899" y="56697"/>
                  </a:lnTo>
                  <a:lnTo>
                    <a:pt x="19601" y="56970"/>
                  </a:lnTo>
                  <a:lnTo>
                    <a:pt x="20326" y="57214"/>
                  </a:lnTo>
                  <a:lnTo>
                    <a:pt x="21074" y="57430"/>
                  </a:lnTo>
                  <a:lnTo>
                    <a:pt x="21844" y="57617"/>
                  </a:lnTo>
                  <a:lnTo>
                    <a:pt x="22636" y="57775"/>
                  </a:lnTo>
                  <a:lnTo>
                    <a:pt x="23451" y="57904"/>
                  </a:lnTo>
                  <a:lnTo>
                    <a:pt x="24288" y="58005"/>
                  </a:lnTo>
                  <a:lnTo>
                    <a:pt x="25148" y="58076"/>
                  </a:lnTo>
                  <a:lnTo>
                    <a:pt x="26030" y="58120"/>
                  </a:lnTo>
                  <a:lnTo>
                    <a:pt x="26934" y="58134"/>
                  </a:lnTo>
                  <a:lnTo>
                    <a:pt x="27736" y="58123"/>
                  </a:lnTo>
                  <a:lnTo>
                    <a:pt x="28524" y="58091"/>
                  </a:lnTo>
                  <a:lnTo>
                    <a:pt x="29298" y="58037"/>
                  </a:lnTo>
                  <a:lnTo>
                    <a:pt x="30059" y="57961"/>
                  </a:lnTo>
                  <a:lnTo>
                    <a:pt x="30806" y="57865"/>
                  </a:lnTo>
                  <a:lnTo>
                    <a:pt x="31540" y="57746"/>
                  </a:lnTo>
                  <a:lnTo>
                    <a:pt x="32261" y="57606"/>
                  </a:lnTo>
                  <a:lnTo>
                    <a:pt x="32968" y="57444"/>
                  </a:lnTo>
                  <a:lnTo>
                    <a:pt x="33661" y="57261"/>
                  </a:lnTo>
                  <a:lnTo>
                    <a:pt x="34341" y="57056"/>
                  </a:lnTo>
                  <a:lnTo>
                    <a:pt x="35009" y="56825"/>
                  </a:lnTo>
                  <a:lnTo>
                    <a:pt x="35665" y="56581"/>
                  </a:lnTo>
                  <a:lnTo>
                    <a:pt x="36309" y="56323"/>
                  </a:lnTo>
                  <a:lnTo>
                    <a:pt x="36942" y="56051"/>
                  </a:lnTo>
                  <a:lnTo>
                    <a:pt x="37562" y="55766"/>
                  </a:lnTo>
                  <a:lnTo>
                    <a:pt x="38172" y="55467"/>
                  </a:lnTo>
                  <a:lnTo>
                    <a:pt x="38769" y="55155"/>
                  </a:lnTo>
                  <a:lnTo>
                    <a:pt x="39355" y="54830"/>
                  </a:lnTo>
                  <a:lnTo>
                    <a:pt x="39929" y="54491"/>
                  </a:lnTo>
                  <a:lnTo>
                    <a:pt x="40492" y="54139"/>
                  </a:lnTo>
                  <a:lnTo>
                    <a:pt x="41051" y="53765"/>
                  </a:lnTo>
                  <a:lnTo>
                    <a:pt x="41598" y="53383"/>
                  </a:lnTo>
                  <a:lnTo>
                    <a:pt x="42132" y="52990"/>
                  </a:lnTo>
                  <a:lnTo>
                    <a:pt x="42654" y="52587"/>
                  </a:lnTo>
                  <a:lnTo>
                    <a:pt x="43163" y="52175"/>
                  </a:lnTo>
                  <a:lnTo>
                    <a:pt x="43659" y="51752"/>
                  </a:lnTo>
                  <a:lnTo>
                    <a:pt x="44143" y="51320"/>
                  </a:lnTo>
                  <a:lnTo>
                    <a:pt x="44614" y="50878"/>
                  </a:lnTo>
                  <a:lnTo>
                    <a:pt x="45073" y="50426"/>
                  </a:lnTo>
                  <a:lnTo>
                    <a:pt x="45519" y="49964"/>
                  </a:lnTo>
                  <a:lnTo>
                    <a:pt x="45963" y="49486"/>
                  </a:lnTo>
                  <a:lnTo>
                    <a:pt x="46396" y="49007"/>
                  </a:lnTo>
                  <a:lnTo>
                    <a:pt x="46818" y="48524"/>
                  </a:lnTo>
                  <a:lnTo>
                    <a:pt x="47229" y="48039"/>
                  </a:lnTo>
                  <a:lnTo>
                    <a:pt x="47629" y="47551"/>
                  </a:lnTo>
                  <a:lnTo>
                    <a:pt x="48019" y="47060"/>
                  </a:lnTo>
                  <a:lnTo>
                    <a:pt x="48398" y="46567"/>
                  </a:lnTo>
                  <a:lnTo>
                    <a:pt x="48766" y="46071"/>
                  </a:lnTo>
                  <a:lnTo>
                    <a:pt x="49123" y="45572"/>
                  </a:lnTo>
                  <a:lnTo>
                    <a:pt x="49470" y="450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6688036" y="4067629"/>
              <a:ext cx="53330" cy="63251"/>
            </a:xfrm>
            <a:custGeom>
              <a:avLst/>
              <a:pathLst>
                <a:path w="53330" h="63251">
                  <a:moveTo>
                    <a:pt x="30256" y="7003"/>
                  </a:moveTo>
                  <a:lnTo>
                    <a:pt x="19303" y="63251"/>
                  </a:lnTo>
                  <a:lnTo>
                    <a:pt x="10773" y="63251"/>
                  </a:lnTo>
                  <a:lnTo>
                    <a:pt x="21727" y="7003"/>
                  </a:lnTo>
                  <a:lnTo>
                    <a:pt x="0" y="7003"/>
                  </a:lnTo>
                  <a:lnTo>
                    <a:pt x="1346" y="0"/>
                  </a:lnTo>
                  <a:lnTo>
                    <a:pt x="53330" y="0"/>
                  </a:lnTo>
                  <a:lnTo>
                    <a:pt x="51984" y="7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6738763" y="4067629"/>
              <a:ext cx="59346" cy="63251"/>
            </a:xfrm>
            <a:custGeom>
              <a:avLst/>
              <a:pathLst>
                <a:path w="59346" h="63251">
                  <a:moveTo>
                    <a:pt x="0" y="63251"/>
                  </a:moveTo>
                  <a:lnTo>
                    <a:pt x="12255" y="0"/>
                  </a:lnTo>
                  <a:lnTo>
                    <a:pt x="59346" y="0"/>
                  </a:lnTo>
                  <a:lnTo>
                    <a:pt x="57999" y="7003"/>
                  </a:lnTo>
                  <a:lnTo>
                    <a:pt x="19482" y="7003"/>
                  </a:lnTo>
                  <a:lnTo>
                    <a:pt x="15532" y="27293"/>
                  </a:lnTo>
                  <a:lnTo>
                    <a:pt x="51355" y="27293"/>
                  </a:lnTo>
                  <a:lnTo>
                    <a:pt x="50009" y="34207"/>
                  </a:lnTo>
                  <a:lnTo>
                    <a:pt x="14185" y="34207"/>
                  </a:lnTo>
                  <a:lnTo>
                    <a:pt x="9921" y="56248"/>
                  </a:lnTo>
                  <a:lnTo>
                    <a:pt x="50278" y="56248"/>
                  </a:lnTo>
                  <a:lnTo>
                    <a:pt x="48931" y="632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6800085" y="4067629"/>
              <a:ext cx="60738" cy="63251"/>
            </a:xfrm>
            <a:custGeom>
              <a:avLst/>
              <a:pathLst>
                <a:path w="60738" h="63251">
                  <a:moveTo>
                    <a:pt x="44352" y="63251"/>
                  </a:moveTo>
                  <a:lnTo>
                    <a:pt x="33444" y="36990"/>
                  </a:lnTo>
                  <a:lnTo>
                    <a:pt x="13646" y="36990"/>
                  </a:lnTo>
                  <a:lnTo>
                    <a:pt x="8574" y="63251"/>
                  </a:lnTo>
                  <a:lnTo>
                    <a:pt x="0" y="63251"/>
                  </a:lnTo>
                  <a:lnTo>
                    <a:pt x="12255" y="0"/>
                  </a:lnTo>
                  <a:lnTo>
                    <a:pt x="39728" y="0"/>
                  </a:lnTo>
                  <a:lnTo>
                    <a:pt x="40654" y="11"/>
                  </a:lnTo>
                  <a:lnTo>
                    <a:pt x="41564" y="46"/>
                  </a:lnTo>
                  <a:lnTo>
                    <a:pt x="42457" y="105"/>
                  </a:lnTo>
                  <a:lnTo>
                    <a:pt x="43334" y="186"/>
                  </a:lnTo>
                  <a:lnTo>
                    <a:pt x="44195" y="291"/>
                  </a:lnTo>
                  <a:lnTo>
                    <a:pt x="45040" y="420"/>
                  </a:lnTo>
                  <a:lnTo>
                    <a:pt x="45869" y="571"/>
                  </a:lnTo>
                  <a:lnTo>
                    <a:pt x="46681" y="746"/>
                  </a:lnTo>
                  <a:lnTo>
                    <a:pt x="47478" y="945"/>
                  </a:lnTo>
                  <a:lnTo>
                    <a:pt x="48258" y="1167"/>
                  </a:lnTo>
                  <a:lnTo>
                    <a:pt x="49019" y="1401"/>
                  </a:lnTo>
                  <a:lnTo>
                    <a:pt x="49757" y="1657"/>
                  </a:lnTo>
                  <a:lnTo>
                    <a:pt x="50473" y="1933"/>
                  </a:lnTo>
                  <a:lnTo>
                    <a:pt x="51167" y="2230"/>
                  </a:lnTo>
                  <a:lnTo>
                    <a:pt x="51838" y="2547"/>
                  </a:lnTo>
                  <a:lnTo>
                    <a:pt x="52487" y="2885"/>
                  </a:lnTo>
                  <a:lnTo>
                    <a:pt x="53113" y="3244"/>
                  </a:lnTo>
                  <a:lnTo>
                    <a:pt x="53717" y="3623"/>
                  </a:lnTo>
                  <a:lnTo>
                    <a:pt x="54298" y="4023"/>
                  </a:lnTo>
                  <a:lnTo>
                    <a:pt x="54857" y="4444"/>
                  </a:lnTo>
                  <a:lnTo>
                    <a:pt x="55401" y="4884"/>
                  </a:lnTo>
                  <a:lnTo>
                    <a:pt x="55920" y="5343"/>
                  </a:lnTo>
                  <a:lnTo>
                    <a:pt x="56414" y="5821"/>
                  </a:lnTo>
                  <a:lnTo>
                    <a:pt x="56882" y="6318"/>
                  </a:lnTo>
                  <a:lnTo>
                    <a:pt x="57326" y="6834"/>
                  </a:lnTo>
                  <a:lnTo>
                    <a:pt x="57744" y="7369"/>
                  </a:lnTo>
                  <a:lnTo>
                    <a:pt x="58137" y="7922"/>
                  </a:lnTo>
                  <a:lnTo>
                    <a:pt x="58506" y="8495"/>
                  </a:lnTo>
                  <a:lnTo>
                    <a:pt x="58849" y="9086"/>
                  </a:lnTo>
                  <a:lnTo>
                    <a:pt x="59166" y="9696"/>
                  </a:lnTo>
                  <a:lnTo>
                    <a:pt x="59465" y="10315"/>
                  </a:lnTo>
                  <a:lnTo>
                    <a:pt x="59732" y="10949"/>
                  </a:lnTo>
                  <a:lnTo>
                    <a:pt x="59968" y="11600"/>
                  </a:lnTo>
                  <a:lnTo>
                    <a:pt x="60172" y="12267"/>
                  </a:lnTo>
                  <a:lnTo>
                    <a:pt x="60345" y="12951"/>
                  </a:lnTo>
                  <a:lnTo>
                    <a:pt x="60486" y="13650"/>
                  </a:lnTo>
                  <a:lnTo>
                    <a:pt x="60596" y="14366"/>
                  </a:lnTo>
                  <a:lnTo>
                    <a:pt x="60675" y="15097"/>
                  </a:lnTo>
                  <a:lnTo>
                    <a:pt x="60722" y="15845"/>
                  </a:lnTo>
                  <a:lnTo>
                    <a:pt x="60738" y="16609"/>
                  </a:lnTo>
                  <a:lnTo>
                    <a:pt x="60689" y="18262"/>
                  </a:lnTo>
                  <a:lnTo>
                    <a:pt x="60544" y="19845"/>
                  </a:lnTo>
                  <a:lnTo>
                    <a:pt x="60301" y="21358"/>
                  </a:lnTo>
                  <a:lnTo>
                    <a:pt x="59962" y="22801"/>
                  </a:lnTo>
                  <a:lnTo>
                    <a:pt x="59526" y="24174"/>
                  </a:lnTo>
                  <a:lnTo>
                    <a:pt x="58992" y="25476"/>
                  </a:lnTo>
                  <a:lnTo>
                    <a:pt x="58362" y="26709"/>
                  </a:lnTo>
                  <a:lnTo>
                    <a:pt x="57635" y="27872"/>
                  </a:lnTo>
                  <a:lnTo>
                    <a:pt x="56810" y="28964"/>
                  </a:lnTo>
                  <a:lnTo>
                    <a:pt x="55889" y="29987"/>
                  </a:lnTo>
                  <a:lnTo>
                    <a:pt x="54873" y="30938"/>
                  </a:lnTo>
                  <a:lnTo>
                    <a:pt x="53765" y="31817"/>
                  </a:lnTo>
                  <a:lnTo>
                    <a:pt x="52564" y="32623"/>
                  </a:lnTo>
                  <a:lnTo>
                    <a:pt x="51271" y="33356"/>
                  </a:lnTo>
                  <a:lnTo>
                    <a:pt x="49885" y="34016"/>
                  </a:lnTo>
                  <a:lnTo>
                    <a:pt x="48407" y="34604"/>
                  </a:lnTo>
                  <a:lnTo>
                    <a:pt x="46836" y="35118"/>
                  </a:lnTo>
                  <a:lnTo>
                    <a:pt x="45173" y="35561"/>
                  </a:lnTo>
                  <a:lnTo>
                    <a:pt x="43417" y="35930"/>
                  </a:lnTo>
                  <a:lnTo>
                    <a:pt x="41569" y="36227"/>
                  </a:lnTo>
                  <a:lnTo>
                    <a:pt x="53600" y="632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6815078" y="4074498"/>
              <a:ext cx="37035" cy="23343"/>
            </a:xfrm>
            <a:custGeom>
              <a:avLst/>
              <a:pathLst>
                <a:path w="37035" h="23343">
                  <a:moveTo>
                    <a:pt x="20650" y="23343"/>
                  </a:moveTo>
                  <a:lnTo>
                    <a:pt x="22235" y="23309"/>
                  </a:lnTo>
                  <a:lnTo>
                    <a:pt x="23740" y="23208"/>
                  </a:lnTo>
                  <a:lnTo>
                    <a:pt x="25165" y="23040"/>
                  </a:lnTo>
                  <a:lnTo>
                    <a:pt x="26511" y="22804"/>
                  </a:lnTo>
                  <a:lnTo>
                    <a:pt x="27776" y="22501"/>
                  </a:lnTo>
                  <a:lnTo>
                    <a:pt x="28962" y="22131"/>
                  </a:lnTo>
                  <a:lnTo>
                    <a:pt x="30067" y="21693"/>
                  </a:lnTo>
                  <a:lnTo>
                    <a:pt x="31093" y="21188"/>
                  </a:lnTo>
                  <a:lnTo>
                    <a:pt x="32039" y="20616"/>
                  </a:lnTo>
                  <a:lnTo>
                    <a:pt x="32905" y="19976"/>
                  </a:lnTo>
                  <a:lnTo>
                    <a:pt x="33690" y="19266"/>
                  </a:lnTo>
                  <a:lnTo>
                    <a:pt x="34392" y="18502"/>
                  </a:lnTo>
                  <a:lnTo>
                    <a:pt x="35011" y="17683"/>
                  </a:lnTo>
                  <a:lnTo>
                    <a:pt x="35548" y="16809"/>
                  </a:lnTo>
                  <a:lnTo>
                    <a:pt x="36002" y="15880"/>
                  </a:lnTo>
                  <a:lnTo>
                    <a:pt x="36374" y="14896"/>
                  </a:lnTo>
                  <a:lnTo>
                    <a:pt x="36663" y="13858"/>
                  </a:lnTo>
                  <a:lnTo>
                    <a:pt x="36870" y="12765"/>
                  </a:lnTo>
                  <a:lnTo>
                    <a:pt x="36994" y="11617"/>
                  </a:lnTo>
                  <a:lnTo>
                    <a:pt x="37035" y="10414"/>
                  </a:lnTo>
                  <a:lnTo>
                    <a:pt x="37001" y="9432"/>
                  </a:lnTo>
                  <a:lnTo>
                    <a:pt x="36900" y="8497"/>
                  </a:lnTo>
                  <a:lnTo>
                    <a:pt x="36732" y="7608"/>
                  </a:lnTo>
                  <a:lnTo>
                    <a:pt x="36496" y="6766"/>
                  </a:lnTo>
                  <a:lnTo>
                    <a:pt x="36193" y="5970"/>
                  </a:lnTo>
                  <a:lnTo>
                    <a:pt x="35823" y="5221"/>
                  </a:lnTo>
                  <a:lnTo>
                    <a:pt x="35385" y="4519"/>
                  </a:lnTo>
                  <a:lnTo>
                    <a:pt x="34880" y="3864"/>
                  </a:lnTo>
                  <a:lnTo>
                    <a:pt x="34308" y="3255"/>
                  </a:lnTo>
                  <a:lnTo>
                    <a:pt x="33668" y="2693"/>
                  </a:lnTo>
                  <a:lnTo>
                    <a:pt x="32970" y="2181"/>
                  </a:lnTo>
                  <a:lnTo>
                    <a:pt x="32206" y="1723"/>
                  </a:lnTo>
                  <a:lnTo>
                    <a:pt x="31376" y="1319"/>
                  </a:lnTo>
                  <a:lnTo>
                    <a:pt x="30479" y="969"/>
                  </a:lnTo>
                  <a:lnTo>
                    <a:pt x="29516" y="673"/>
                  </a:lnTo>
                  <a:lnTo>
                    <a:pt x="28486" y="430"/>
                  </a:lnTo>
                  <a:lnTo>
                    <a:pt x="27390" y="242"/>
                  </a:lnTo>
                  <a:lnTo>
                    <a:pt x="26227" y="107"/>
                  </a:lnTo>
                  <a:lnTo>
                    <a:pt x="24998" y="26"/>
                  </a:lnTo>
                  <a:lnTo>
                    <a:pt x="23702" y="0"/>
                  </a:lnTo>
                  <a:lnTo>
                    <a:pt x="4534" y="0"/>
                  </a:lnTo>
                  <a:lnTo>
                    <a:pt x="0" y="233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6237693" y="3291457"/>
              <a:ext cx="62138" cy="65432"/>
            </a:xfrm>
            <a:custGeom>
              <a:avLst/>
              <a:pathLst>
                <a:path w="62138" h="65432">
                  <a:moveTo>
                    <a:pt x="56181" y="49322"/>
                  </a:moveTo>
                  <a:lnTo>
                    <a:pt x="55733" y="49977"/>
                  </a:lnTo>
                  <a:lnTo>
                    <a:pt x="55275" y="50625"/>
                  </a:lnTo>
                  <a:lnTo>
                    <a:pt x="54806" y="51266"/>
                  </a:lnTo>
                  <a:lnTo>
                    <a:pt x="54326" y="51900"/>
                  </a:lnTo>
                  <a:lnTo>
                    <a:pt x="53835" y="52526"/>
                  </a:lnTo>
                  <a:lnTo>
                    <a:pt x="53333" y="53145"/>
                  </a:lnTo>
                  <a:lnTo>
                    <a:pt x="52820" y="53757"/>
                  </a:lnTo>
                  <a:lnTo>
                    <a:pt x="52297" y="54362"/>
                  </a:lnTo>
                  <a:lnTo>
                    <a:pt x="51762" y="54959"/>
                  </a:lnTo>
                  <a:lnTo>
                    <a:pt x="51217" y="55549"/>
                  </a:lnTo>
                  <a:lnTo>
                    <a:pt x="50659" y="56129"/>
                  </a:lnTo>
                  <a:lnTo>
                    <a:pt x="50084" y="56694"/>
                  </a:lnTo>
                  <a:lnTo>
                    <a:pt x="49493" y="57244"/>
                  </a:lnTo>
                  <a:lnTo>
                    <a:pt x="48885" y="57780"/>
                  </a:lnTo>
                  <a:lnTo>
                    <a:pt x="48262" y="58302"/>
                  </a:lnTo>
                  <a:lnTo>
                    <a:pt x="47622" y="58809"/>
                  </a:lnTo>
                  <a:lnTo>
                    <a:pt x="46966" y="59302"/>
                  </a:lnTo>
                  <a:lnTo>
                    <a:pt x="46293" y="59780"/>
                  </a:lnTo>
                  <a:lnTo>
                    <a:pt x="45605" y="60244"/>
                  </a:lnTo>
                  <a:lnTo>
                    <a:pt x="44900" y="60694"/>
                  </a:lnTo>
                  <a:lnTo>
                    <a:pt x="44185" y="61118"/>
                  </a:lnTo>
                  <a:lnTo>
                    <a:pt x="43450" y="61526"/>
                  </a:lnTo>
                  <a:lnTo>
                    <a:pt x="42694" y="61916"/>
                  </a:lnTo>
                  <a:lnTo>
                    <a:pt x="41918" y="62289"/>
                  </a:lnTo>
                  <a:lnTo>
                    <a:pt x="41120" y="62645"/>
                  </a:lnTo>
                  <a:lnTo>
                    <a:pt x="40302" y="62984"/>
                  </a:lnTo>
                  <a:lnTo>
                    <a:pt x="39463" y="63306"/>
                  </a:lnTo>
                  <a:lnTo>
                    <a:pt x="38604" y="63611"/>
                  </a:lnTo>
                  <a:lnTo>
                    <a:pt x="37723" y="63898"/>
                  </a:lnTo>
                  <a:lnTo>
                    <a:pt x="36822" y="64168"/>
                  </a:lnTo>
                  <a:lnTo>
                    <a:pt x="35907" y="64408"/>
                  </a:lnTo>
                  <a:lnTo>
                    <a:pt x="34965" y="64623"/>
                  </a:lnTo>
                  <a:lnTo>
                    <a:pt x="33997" y="64813"/>
                  </a:lnTo>
                  <a:lnTo>
                    <a:pt x="33003" y="64977"/>
                  </a:lnTo>
                  <a:lnTo>
                    <a:pt x="31982" y="65116"/>
                  </a:lnTo>
                  <a:lnTo>
                    <a:pt x="30936" y="65230"/>
                  </a:lnTo>
                  <a:lnTo>
                    <a:pt x="29863" y="65318"/>
                  </a:lnTo>
                  <a:lnTo>
                    <a:pt x="28764" y="65381"/>
                  </a:lnTo>
                  <a:lnTo>
                    <a:pt x="27640" y="65419"/>
                  </a:lnTo>
                  <a:lnTo>
                    <a:pt x="26488" y="65432"/>
                  </a:lnTo>
                  <a:lnTo>
                    <a:pt x="25169" y="65411"/>
                  </a:lnTo>
                  <a:lnTo>
                    <a:pt x="23884" y="65349"/>
                  </a:lnTo>
                  <a:lnTo>
                    <a:pt x="22631" y="65245"/>
                  </a:lnTo>
                  <a:lnTo>
                    <a:pt x="21413" y="65100"/>
                  </a:lnTo>
                  <a:lnTo>
                    <a:pt x="20227" y="64913"/>
                  </a:lnTo>
                  <a:lnTo>
                    <a:pt x="19075" y="64685"/>
                  </a:lnTo>
                  <a:lnTo>
                    <a:pt x="17956" y="64415"/>
                  </a:lnTo>
                  <a:lnTo>
                    <a:pt x="16871" y="64103"/>
                  </a:lnTo>
                  <a:lnTo>
                    <a:pt x="15819" y="63751"/>
                  </a:lnTo>
                  <a:lnTo>
                    <a:pt x="14801" y="63356"/>
                  </a:lnTo>
                  <a:lnTo>
                    <a:pt x="13825" y="62926"/>
                  </a:lnTo>
                  <a:lnTo>
                    <a:pt x="12882" y="62466"/>
                  </a:lnTo>
                  <a:lnTo>
                    <a:pt x="11973" y="61977"/>
                  </a:lnTo>
                  <a:lnTo>
                    <a:pt x="11097" y="61457"/>
                  </a:lnTo>
                  <a:lnTo>
                    <a:pt x="10254" y="60908"/>
                  </a:lnTo>
                  <a:lnTo>
                    <a:pt x="9445" y="60329"/>
                  </a:lnTo>
                  <a:lnTo>
                    <a:pt x="8670" y="59720"/>
                  </a:lnTo>
                  <a:lnTo>
                    <a:pt x="7927" y="59082"/>
                  </a:lnTo>
                  <a:lnTo>
                    <a:pt x="7218" y="58413"/>
                  </a:lnTo>
                  <a:lnTo>
                    <a:pt x="6543" y="57715"/>
                  </a:lnTo>
                  <a:lnTo>
                    <a:pt x="5901" y="56981"/>
                  </a:lnTo>
                  <a:lnTo>
                    <a:pt x="5292" y="56223"/>
                  </a:lnTo>
                  <a:lnTo>
                    <a:pt x="4716" y="55440"/>
                  </a:lnTo>
                  <a:lnTo>
                    <a:pt x="4175" y="54632"/>
                  </a:lnTo>
                  <a:lnTo>
                    <a:pt x="3666" y="53801"/>
                  </a:lnTo>
                  <a:lnTo>
                    <a:pt x="3191" y="52945"/>
                  </a:lnTo>
                  <a:lnTo>
                    <a:pt x="2749" y="52064"/>
                  </a:lnTo>
                  <a:lnTo>
                    <a:pt x="2341" y="51160"/>
                  </a:lnTo>
                  <a:lnTo>
                    <a:pt x="1966" y="50230"/>
                  </a:lnTo>
                  <a:lnTo>
                    <a:pt x="1624" y="49277"/>
                  </a:lnTo>
                  <a:lnTo>
                    <a:pt x="1315" y="48295"/>
                  </a:lnTo>
                  <a:lnTo>
                    <a:pt x="1039" y="47300"/>
                  </a:lnTo>
                  <a:lnTo>
                    <a:pt x="796" y="46292"/>
                  </a:lnTo>
                  <a:lnTo>
                    <a:pt x="584" y="45270"/>
                  </a:lnTo>
                  <a:lnTo>
                    <a:pt x="406" y="44234"/>
                  </a:lnTo>
                  <a:lnTo>
                    <a:pt x="259" y="43185"/>
                  </a:lnTo>
                  <a:lnTo>
                    <a:pt x="146" y="42122"/>
                  </a:lnTo>
                  <a:lnTo>
                    <a:pt x="64" y="41046"/>
                  </a:lnTo>
                  <a:lnTo>
                    <a:pt x="16" y="39956"/>
                  </a:lnTo>
                  <a:lnTo>
                    <a:pt x="0" y="38853"/>
                  </a:lnTo>
                  <a:lnTo>
                    <a:pt x="12" y="37739"/>
                  </a:lnTo>
                  <a:lnTo>
                    <a:pt x="48" y="36636"/>
                  </a:lnTo>
                  <a:lnTo>
                    <a:pt x="109" y="35544"/>
                  </a:lnTo>
                  <a:lnTo>
                    <a:pt x="194" y="34463"/>
                  </a:lnTo>
                  <a:lnTo>
                    <a:pt x="304" y="33393"/>
                  </a:lnTo>
                  <a:lnTo>
                    <a:pt x="438" y="32333"/>
                  </a:lnTo>
                  <a:lnTo>
                    <a:pt x="597" y="31284"/>
                  </a:lnTo>
                  <a:lnTo>
                    <a:pt x="779" y="30246"/>
                  </a:lnTo>
                  <a:lnTo>
                    <a:pt x="986" y="29219"/>
                  </a:lnTo>
                  <a:lnTo>
                    <a:pt x="1218" y="28203"/>
                  </a:lnTo>
                  <a:lnTo>
                    <a:pt x="1472" y="27200"/>
                  </a:lnTo>
                  <a:lnTo>
                    <a:pt x="1747" y="26212"/>
                  </a:lnTo>
                  <a:lnTo>
                    <a:pt x="2042" y="25240"/>
                  </a:lnTo>
                  <a:lnTo>
                    <a:pt x="2359" y="24283"/>
                  </a:lnTo>
                  <a:lnTo>
                    <a:pt x="2696" y="23341"/>
                  </a:lnTo>
                  <a:lnTo>
                    <a:pt x="3054" y="22414"/>
                  </a:lnTo>
                  <a:lnTo>
                    <a:pt x="3432" y="21503"/>
                  </a:lnTo>
                  <a:lnTo>
                    <a:pt x="3832" y="20608"/>
                  </a:lnTo>
                  <a:lnTo>
                    <a:pt x="4252" y="19727"/>
                  </a:lnTo>
                  <a:lnTo>
                    <a:pt x="4693" y="18862"/>
                  </a:lnTo>
                  <a:lnTo>
                    <a:pt x="5154" y="18004"/>
                  </a:lnTo>
                  <a:lnTo>
                    <a:pt x="5635" y="17164"/>
                  </a:lnTo>
                  <a:lnTo>
                    <a:pt x="6136" y="16340"/>
                  </a:lnTo>
                  <a:lnTo>
                    <a:pt x="6656" y="15534"/>
                  </a:lnTo>
                  <a:lnTo>
                    <a:pt x="7197" y="14744"/>
                  </a:lnTo>
                  <a:lnTo>
                    <a:pt x="7758" y="13972"/>
                  </a:lnTo>
                  <a:lnTo>
                    <a:pt x="8338" y="13217"/>
                  </a:lnTo>
                  <a:lnTo>
                    <a:pt x="8938" y="12479"/>
                  </a:lnTo>
                  <a:lnTo>
                    <a:pt x="9558" y="11759"/>
                  </a:lnTo>
                  <a:lnTo>
                    <a:pt x="10198" y="11055"/>
                  </a:lnTo>
                  <a:lnTo>
                    <a:pt x="10856" y="10362"/>
                  </a:lnTo>
                  <a:lnTo>
                    <a:pt x="11530" y="9691"/>
                  </a:lnTo>
                  <a:lnTo>
                    <a:pt x="12220" y="9041"/>
                  </a:lnTo>
                  <a:lnTo>
                    <a:pt x="12927" y="8413"/>
                  </a:lnTo>
                  <a:lnTo>
                    <a:pt x="13650" y="7806"/>
                  </a:lnTo>
                  <a:lnTo>
                    <a:pt x="14389" y="7221"/>
                  </a:lnTo>
                  <a:lnTo>
                    <a:pt x="15145" y="6658"/>
                  </a:lnTo>
                  <a:lnTo>
                    <a:pt x="15916" y="6117"/>
                  </a:lnTo>
                  <a:lnTo>
                    <a:pt x="16704" y="5597"/>
                  </a:lnTo>
                  <a:lnTo>
                    <a:pt x="17508" y="5099"/>
                  </a:lnTo>
                  <a:lnTo>
                    <a:pt x="18337" y="4623"/>
                  </a:lnTo>
                  <a:lnTo>
                    <a:pt x="19180" y="4169"/>
                  </a:lnTo>
                  <a:lnTo>
                    <a:pt x="20037" y="3738"/>
                  </a:lnTo>
                  <a:lnTo>
                    <a:pt x="20909" y="3330"/>
                  </a:lnTo>
                  <a:lnTo>
                    <a:pt x="21795" y="2944"/>
                  </a:lnTo>
                  <a:lnTo>
                    <a:pt x="22696" y="2581"/>
                  </a:lnTo>
                  <a:lnTo>
                    <a:pt x="23611" y="2240"/>
                  </a:lnTo>
                  <a:lnTo>
                    <a:pt x="24541" y="1922"/>
                  </a:lnTo>
                  <a:lnTo>
                    <a:pt x="25485" y="1626"/>
                  </a:lnTo>
                  <a:lnTo>
                    <a:pt x="26443" y="1353"/>
                  </a:lnTo>
                  <a:lnTo>
                    <a:pt x="27415" y="1096"/>
                  </a:lnTo>
                  <a:lnTo>
                    <a:pt x="28398" y="866"/>
                  </a:lnTo>
                  <a:lnTo>
                    <a:pt x="29393" y="663"/>
                  </a:lnTo>
                  <a:lnTo>
                    <a:pt x="30400" y="487"/>
                  </a:lnTo>
                  <a:lnTo>
                    <a:pt x="31418" y="338"/>
                  </a:lnTo>
                  <a:lnTo>
                    <a:pt x="32449" y="216"/>
                  </a:lnTo>
                  <a:lnTo>
                    <a:pt x="33491" y="121"/>
                  </a:lnTo>
                  <a:lnTo>
                    <a:pt x="34544" y="54"/>
                  </a:lnTo>
                  <a:lnTo>
                    <a:pt x="35610" y="13"/>
                  </a:lnTo>
                  <a:lnTo>
                    <a:pt x="36687" y="0"/>
                  </a:lnTo>
                  <a:lnTo>
                    <a:pt x="37837" y="13"/>
                  </a:lnTo>
                  <a:lnTo>
                    <a:pt x="38958" y="54"/>
                  </a:lnTo>
                  <a:lnTo>
                    <a:pt x="40050" y="121"/>
                  </a:lnTo>
                  <a:lnTo>
                    <a:pt x="41113" y="216"/>
                  </a:lnTo>
                  <a:lnTo>
                    <a:pt x="42147" y="338"/>
                  </a:lnTo>
                  <a:lnTo>
                    <a:pt x="43152" y="487"/>
                  </a:lnTo>
                  <a:lnTo>
                    <a:pt x="44129" y="663"/>
                  </a:lnTo>
                  <a:lnTo>
                    <a:pt x="45077" y="866"/>
                  </a:lnTo>
                  <a:lnTo>
                    <a:pt x="45995" y="1096"/>
                  </a:lnTo>
                  <a:lnTo>
                    <a:pt x="46885" y="1353"/>
                  </a:lnTo>
                  <a:lnTo>
                    <a:pt x="47748" y="1624"/>
                  </a:lnTo>
                  <a:lnTo>
                    <a:pt x="48586" y="1911"/>
                  </a:lnTo>
                  <a:lnTo>
                    <a:pt x="49398" y="2216"/>
                  </a:lnTo>
                  <a:lnTo>
                    <a:pt x="50185" y="2537"/>
                  </a:lnTo>
                  <a:lnTo>
                    <a:pt x="50947" y="2876"/>
                  </a:lnTo>
                  <a:lnTo>
                    <a:pt x="51683" y="3232"/>
                  </a:lnTo>
                  <a:lnTo>
                    <a:pt x="52394" y="3606"/>
                  </a:lnTo>
                  <a:lnTo>
                    <a:pt x="53080" y="3996"/>
                  </a:lnTo>
                  <a:lnTo>
                    <a:pt x="53741" y="4403"/>
                  </a:lnTo>
                  <a:lnTo>
                    <a:pt x="54376" y="4828"/>
                  </a:lnTo>
                  <a:lnTo>
                    <a:pt x="54987" y="5267"/>
                  </a:lnTo>
                  <a:lnTo>
                    <a:pt x="55573" y="5720"/>
                  </a:lnTo>
                  <a:lnTo>
                    <a:pt x="56135" y="6184"/>
                  </a:lnTo>
                  <a:lnTo>
                    <a:pt x="56672" y="6662"/>
                  </a:lnTo>
                  <a:lnTo>
                    <a:pt x="57185" y="7152"/>
                  </a:lnTo>
                  <a:lnTo>
                    <a:pt x="57674" y="7655"/>
                  </a:lnTo>
                  <a:lnTo>
                    <a:pt x="58138" y="8170"/>
                  </a:lnTo>
                  <a:lnTo>
                    <a:pt x="58578" y="8698"/>
                  </a:lnTo>
                  <a:lnTo>
                    <a:pt x="58994" y="9239"/>
                  </a:lnTo>
                  <a:lnTo>
                    <a:pt x="59385" y="9792"/>
                  </a:lnTo>
                  <a:lnTo>
                    <a:pt x="59754" y="10353"/>
                  </a:lnTo>
                  <a:lnTo>
                    <a:pt x="60102" y="10918"/>
                  </a:lnTo>
                  <a:lnTo>
                    <a:pt x="60429" y="11487"/>
                  </a:lnTo>
                  <a:lnTo>
                    <a:pt x="60735" y="12059"/>
                  </a:lnTo>
                  <a:lnTo>
                    <a:pt x="61021" y="12635"/>
                  </a:lnTo>
                  <a:lnTo>
                    <a:pt x="61286" y="13214"/>
                  </a:lnTo>
                  <a:lnTo>
                    <a:pt x="61530" y="13797"/>
                  </a:lnTo>
                  <a:lnTo>
                    <a:pt x="61753" y="14384"/>
                  </a:lnTo>
                  <a:lnTo>
                    <a:pt x="61956" y="14974"/>
                  </a:lnTo>
                  <a:lnTo>
                    <a:pt x="62138" y="15568"/>
                  </a:lnTo>
                  <a:lnTo>
                    <a:pt x="54015" y="18050"/>
                  </a:lnTo>
                  <a:lnTo>
                    <a:pt x="53872" y="17627"/>
                  </a:lnTo>
                  <a:lnTo>
                    <a:pt x="53715" y="17209"/>
                  </a:lnTo>
                  <a:lnTo>
                    <a:pt x="53544" y="16794"/>
                  </a:lnTo>
                  <a:lnTo>
                    <a:pt x="53358" y="16382"/>
                  </a:lnTo>
                  <a:lnTo>
                    <a:pt x="53158" y="15974"/>
                  </a:lnTo>
                  <a:lnTo>
                    <a:pt x="52943" y="15570"/>
                  </a:lnTo>
                  <a:lnTo>
                    <a:pt x="52714" y="15169"/>
                  </a:lnTo>
                  <a:lnTo>
                    <a:pt x="52470" y="14772"/>
                  </a:lnTo>
                  <a:lnTo>
                    <a:pt x="52212" y="14378"/>
                  </a:lnTo>
                  <a:lnTo>
                    <a:pt x="51939" y="13988"/>
                  </a:lnTo>
                  <a:lnTo>
                    <a:pt x="51651" y="13596"/>
                  </a:lnTo>
                  <a:lnTo>
                    <a:pt x="51347" y="13212"/>
                  </a:lnTo>
                  <a:lnTo>
                    <a:pt x="51027" y="12838"/>
                  </a:lnTo>
                  <a:lnTo>
                    <a:pt x="50690" y="12472"/>
                  </a:lnTo>
                  <a:lnTo>
                    <a:pt x="50337" y="12116"/>
                  </a:lnTo>
                  <a:lnTo>
                    <a:pt x="49968" y="11768"/>
                  </a:lnTo>
                  <a:lnTo>
                    <a:pt x="49583" y="11430"/>
                  </a:lnTo>
                  <a:lnTo>
                    <a:pt x="49181" y="11100"/>
                  </a:lnTo>
                  <a:lnTo>
                    <a:pt x="48763" y="10780"/>
                  </a:lnTo>
                  <a:lnTo>
                    <a:pt x="48329" y="10469"/>
                  </a:lnTo>
                  <a:lnTo>
                    <a:pt x="47887" y="10160"/>
                  </a:lnTo>
                  <a:lnTo>
                    <a:pt x="47429" y="9864"/>
                  </a:lnTo>
                  <a:lnTo>
                    <a:pt x="46952" y="9582"/>
                  </a:lnTo>
                  <a:lnTo>
                    <a:pt x="46459" y="9313"/>
                  </a:lnTo>
                  <a:lnTo>
                    <a:pt x="45949" y="9059"/>
                  </a:lnTo>
                  <a:lnTo>
                    <a:pt x="45421" y="8817"/>
                  </a:lnTo>
                  <a:lnTo>
                    <a:pt x="44877" y="8589"/>
                  </a:lnTo>
                  <a:lnTo>
                    <a:pt x="44315" y="8375"/>
                  </a:lnTo>
                  <a:lnTo>
                    <a:pt x="43736" y="8174"/>
                  </a:lnTo>
                  <a:lnTo>
                    <a:pt x="43140" y="7987"/>
                  </a:lnTo>
                  <a:lnTo>
                    <a:pt x="42535" y="7807"/>
                  </a:lnTo>
                  <a:lnTo>
                    <a:pt x="41911" y="7646"/>
                  </a:lnTo>
                  <a:lnTo>
                    <a:pt x="41267" y="7503"/>
                  </a:lnTo>
                  <a:lnTo>
                    <a:pt x="40606" y="7380"/>
                  </a:lnTo>
                  <a:lnTo>
                    <a:pt x="39925" y="7276"/>
                  </a:lnTo>
                  <a:lnTo>
                    <a:pt x="39225" y="7191"/>
                  </a:lnTo>
                  <a:lnTo>
                    <a:pt x="38506" y="7124"/>
                  </a:lnTo>
                  <a:lnTo>
                    <a:pt x="37768" y="7077"/>
                  </a:lnTo>
                  <a:lnTo>
                    <a:pt x="37011" y="7049"/>
                  </a:lnTo>
                  <a:lnTo>
                    <a:pt x="36236" y="7039"/>
                  </a:lnTo>
                  <a:lnTo>
                    <a:pt x="34932" y="7063"/>
                  </a:lnTo>
                  <a:lnTo>
                    <a:pt x="33658" y="7137"/>
                  </a:lnTo>
                  <a:lnTo>
                    <a:pt x="32412" y="7258"/>
                  </a:lnTo>
                  <a:lnTo>
                    <a:pt x="31196" y="7429"/>
                  </a:lnTo>
                  <a:lnTo>
                    <a:pt x="30008" y="7648"/>
                  </a:lnTo>
                  <a:lnTo>
                    <a:pt x="28849" y="7916"/>
                  </a:lnTo>
                  <a:lnTo>
                    <a:pt x="27719" y="8233"/>
                  </a:lnTo>
                  <a:lnTo>
                    <a:pt x="26618" y="8599"/>
                  </a:lnTo>
                  <a:lnTo>
                    <a:pt x="25546" y="9013"/>
                  </a:lnTo>
                  <a:lnTo>
                    <a:pt x="24503" y="9476"/>
                  </a:lnTo>
                  <a:lnTo>
                    <a:pt x="23490" y="9973"/>
                  </a:lnTo>
                  <a:lnTo>
                    <a:pt x="22508" y="10508"/>
                  </a:lnTo>
                  <a:lnTo>
                    <a:pt x="21558" y="11081"/>
                  </a:lnTo>
                  <a:lnTo>
                    <a:pt x="20640" y="11692"/>
                  </a:lnTo>
                  <a:lnTo>
                    <a:pt x="19753" y="12341"/>
                  </a:lnTo>
                  <a:lnTo>
                    <a:pt x="18898" y="13028"/>
                  </a:lnTo>
                  <a:lnTo>
                    <a:pt x="18075" y="13753"/>
                  </a:lnTo>
                  <a:lnTo>
                    <a:pt x="17283" y="14516"/>
                  </a:lnTo>
                  <a:lnTo>
                    <a:pt x="16522" y="15316"/>
                  </a:lnTo>
                  <a:lnTo>
                    <a:pt x="15794" y="16155"/>
                  </a:lnTo>
                  <a:lnTo>
                    <a:pt x="15098" y="17019"/>
                  </a:lnTo>
                  <a:lnTo>
                    <a:pt x="14436" y="17916"/>
                  </a:lnTo>
                  <a:lnTo>
                    <a:pt x="13809" y="18846"/>
                  </a:lnTo>
                  <a:lnTo>
                    <a:pt x="13216" y="19808"/>
                  </a:lnTo>
                  <a:lnTo>
                    <a:pt x="12657" y="20802"/>
                  </a:lnTo>
                  <a:lnTo>
                    <a:pt x="12133" y="21830"/>
                  </a:lnTo>
                  <a:lnTo>
                    <a:pt x="11643" y="22889"/>
                  </a:lnTo>
                  <a:lnTo>
                    <a:pt x="11187" y="23981"/>
                  </a:lnTo>
                  <a:lnTo>
                    <a:pt x="10766" y="25106"/>
                  </a:lnTo>
                  <a:lnTo>
                    <a:pt x="10378" y="26263"/>
                  </a:lnTo>
                  <a:lnTo>
                    <a:pt x="10027" y="27438"/>
                  </a:lnTo>
                  <a:lnTo>
                    <a:pt x="9712" y="28635"/>
                  </a:lnTo>
                  <a:lnTo>
                    <a:pt x="9435" y="29853"/>
                  </a:lnTo>
                  <a:lnTo>
                    <a:pt x="9194" y="31093"/>
                  </a:lnTo>
                  <a:lnTo>
                    <a:pt x="8991" y="32355"/>
                  </a:lnTo>
                  <a:lnTo>
                    <a:pt x="8824" y="33638"/>
                  </a:lnTo>
                  <a:lnTo>
                    <a:pt x="8695" y="34943"/>
                  </a:lnTo>
                  <a:lnTo>
                    <a:pt x="8602" y="36270"/>
                  </a:lnTo>
                  <a:lnTo>
                    <a:pt x="8547" y="37618"/>
                  </a:lnTo>
                  <a:lnTo>
                    <a:pt x="8528" y="38988"/>
                  </a:lnTo>
                  <a:lnTo>
                    <a:pt x="8540" y="39830"/>
                  </a:lnTo>
                  <a:lnTo>
                    <a:pt x="8575" y="40658"/>
                  </a:lnTo>
                  <a:lnTo>
                    <a:pt x="8634" y="41472"/>
                  </a:lnTo>
                  <a:lnTo>
                    <a:pt x="8716" y="42273"/>
                  </a:lnTo>
                  <a:lnTo>
                    <a:pt x="8822" y="43061"/>
                  </a:lnTo>
                  <a:lnTo>
                    <a:pt x="8951" y="43835"/>
                  </a:lnTo>
                  <a:lnTo>
                    <a:pt x="9103" y="44595"/>
                  </a:lnTo>
                  <a:lnTo>
                    <a:pt x="9279" y="45342"/>
                  </a:lnTo>
                  <a:lnTo>
                    <a:pt x="9479" y="46075"/>
                  </a:lnTo>
                  <a:lnTo>
                    <a:pt x="9702" y="46795"/>
                  </a:lnTo>
                  <a:lnTo>
                    <a:pt x="9947" y="47498"/>
                  </a:lnTo>
                  <a:lnTo>
                    <a:pt x="10216" y="48183"/>
                  </a:lnTo>
                  <a:lnTo>
                    <a:pt x="10507" y="48849"/>
                  </a:lnTo>
                  <a:lnTo>
                    <a:pt x="10821" y="49495"/>
                  </a:lnTo>
                  <a:lnTo>
                    <a:pt x="11157" y="50123"/>
                  </a:lnTo>
                  <a:lnTo>
                    <a:pt x="11516" y="50732"/>
                  </a:lnTo>
                  <a:lnTo>
                    <a:pt x="11897" y="51322"/>
                  </a:lnTo>
                  <a:lnTo>
                    <a:pt x="12301" y="51892"/>
                  </a:lnTo>
                  <a:lnTo>
                    <a:pt x="12727" y="52444"/>
                  </a:lnTo>
                  <a:lnTo>
                    <a:pt x="13176" y="52977"/>
                  </a:lnTo>
                  <a:lnTo>
                    <a:pt x="13657" y="53480"/>
                  </a:lnTo>
                  <a:lnTo>
                    <a:pt x="14160" y="53961"/>
                  </a:lnTo>
                  <a:lnTo>
                    <a:pt x="14686" y="54419"/>
                  </a:lnTo>
                  <a:lnTo>
                    <a:pt x="15234" y="54854"/>
                  </a:lnTo>
                  <a:lnTo>
                    <a:pt x="15805" y="55267"/>
                  </a:lnTo>
                  <a:lnTo>
                    <a:pt x="16398" y="55658"/>
                  </a:lnTo>
                  <a:lnTo>
                    <a:pt x="17014" y="56025"/>
                  </a:lnTo>
                  <a:lnTo>
                    <a:pt x="17653" y="56371"/>
                  </a:lnTo>
                  <a:lnTo>
                    <a:pt x="18314" y="56693"/>
                  </a:lnTo>
                  <a:lnTo>
                    <a:pt x="18997" y="56993"/>
                  </a:lnTo>
                  <a:lnTo>
                    <a:pt x="19704" y="57268"/>
                  </a:lnTo>
                  <a:lnTo>
                    <a:pt x="20432" y="57513"/>
                  </a:lnTo>
                  <a:lnTo>
                    <a:pt x="21184" y="57730"/>
                  </a:lnTo>
                  <a:lnTo>
                    <a:pt x="21958" y="57918"/>
                  </a:lnTo>
                  <a:lnTo>
                    <a:pt x="22754" y="58076"/>
                  </a:lnTo>
                  <a:lnTo>
                    <a:pt x="23573" y="58206"/>
                  </a:lnTo>
                  <a:lnTo>
                    <a:pt x="24415" y="58307"/>
                  </a:lnTo>
                  <a:lnTo>
                    <a:pt x="25279" y="58380"/>
                  </a:lnTo>
                  <a:lnTo>
                    <a:pt x="26166" y="58423"/>
                  </a:lnTo>
                  <a:lnTo>
                    <a:pt x="27075" y="58437"/>
                  </a:lnTo>
                  <a:lnTo>
                    <a:pt x="27880" y="58427"/>
                  </a:lnTo>
                  <a:lnTo>
                    <a:pt x="28672" y="58394"/>
                  </a:lnTo>
                  <a:lnTo>
                    <a:pt x="29451" y="58340"/>
                  </a:lnTo>
                  <a:lnTo>
                    <a:pt x="30216" y="58264"/>
                  </a:lnTo>
                  <a:lnTo>
                    <a:pt x="30967" y="58167"/>
                  </a:lnTo>
                  <a:lnTo>
                    <a:pt x="31705" y="58048"/>
                  </a:lnTo>
                  <a:lnTo>
                    <a:pt x="32429" y="57907"/>
                  </a:lnTo>
                  <a:lnTo>
                    <a:pt x="33140" y="57744"/>
                  </a:lnTo>
                  <a:lnTo>
                    <a:pt x="33837" y="57560"/>
                  </a:lnTo>
                  <a:lnTo>
                    <a:pt x="34521" y="57354"/>
                  </a:lnTo>
                  <a:lnTo>
                    <a:pt x="35192" y="57122"/>
                  </a:lnTo>
                  <a:lnTo>
                    <a:pt x="35851" y="56876"/>
                  </a:lnTo>
                  <a:lnTo>
                    <a:pt x="36499" y="56617"/>
                  </a:lnTo>
                  <a:lnTo>
                    <a:pt x="37134" y="56344"/>
                  </a:lnTo>
                  <a:lnTo>
                    <a:pt x="37759" y="56057"/>
                  </a:lnTo>
                  <a:lnTo>
                    <a:pt x="38371" y="55757"/>
                  </a:lnTo>
                  <a:lnTo>
                    <a:pt x="38971" y="55443"/>
                  </a:lnTo>
                  <a:lnTo>
                    <a:pt x="39560" y="55116"/>
                  </a:lnTo>
                  <a:lnTo>
                    <a:pt x="40138" y="54775"/>
                  </a:lnTo>
                  <a:lnTo>
                    <a:pt x="40703" y="54421"/>
                  </a:lnTo>
                  <a:lnTo>
                    <a:pt x="41265" y="54046"/>
                  </a:lnTo>
                  <a:lnTo>
                    <a:pt x="41815" y="53661"/>
                  </a:lnTo>
                  <a:lnTo>
                    <a:pt x="42352" y="53266"/>
                  </a:lnTo>
                  <a:lnTo>
                    <a:pt x="42876" y="52862"/>
                  </a:lnTo>
                  <a:lnTo>
                    <a:pt x="43388" y="52447"/>
                  </a:lnTo>
                  <a:lnTo>
                    <a:pt x="43887" y="52022"/>
                  </a:lnTo>
                  <a:lnTo>
                    <a:pt x="44374" y="51588"/>
                  </a:lnTo>
                  <a:lnTo>
                    <a:pt x="44847" y="51143"/>
                  </a:lnTo>
                  <a:lnTo>
                    <a:pt x="45309" y="50689"/>
                  </a:lnTo>
                  <a:lnTo>
                    <a:pt x="45757" y="50225"/>
                  </a:lnTo>
                  <a:lnTo>
                    <a:pt x="46203" y="49745"/>
                  </a:lnTo>
                  <a:lnTo>
                    <a:pt x="46638" y="49262"/>
                  </a:lnTo>
                  <a:lnTo>
                    <a:pt x="47062" y="48777"/>
                  </a:lnTo>
                  <a:lnTo>
                    <a:pt x="47475" y="48290"/>
                  </a:lnTo>
                  <a:lnTo>
                    <a:pt x="47878" y="47799"/>
                  </a:lnTo>
                  <a:lnTo>
                    <a:pt x="48270" y="47306"/>
                  </a:lnTo>
                  <a:lnTo>
                    <a:pt x="48651" y="46810"/>
                  </a:lnTo>
                  <a:lnTo>
                    <a:pt x="49021" y="46311"/>
                  </a:lnTo>
                  <a:lnTo>
                    <a:pt x="49380" y="45810"/>
                  </a:lnTo>
                  <a:lnTo>
                    <a:pt x="49728" y="45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6302178" y="3292405"/>
              <a:ext cx="59656" cy="63582"/>
            </a:xfrm>
            <a:custGeom>
              <a:avLst/>
              <a:pathLst>
                <a:path w="59656" h="63582">
                  <a:moveTo>
                    <a:pt x="0" y="63582"/>
                  </a:moveTo>
                  <a:lnTo>
                    <a:pt x="12319" y="0"/>
                  </a:lnTo>
                  <a:lnTo>
                    <a:pt x="59656" y="0"/>
                  </a:lnTo>
                  <a:lnTo>
                    <a:pt x="58302" y="7039"/>
                  </a:lnTo>
                  <a:lnTo>
                    <a:pt x="19584" y="7039"/>
                  </a:lnTo>
                  <a:lnTo>
                    <a:pt x="15613" y="27436"/>
                  </a:lnTo>
                  <a:lnTo>
                    <a:pt x="51623" y="27436"/>
                  </a:lnTo>
                  <a:lnTo>
                    <a:pt x="50270" y="34385"/>
                  </a:lnTo>
                  <a:lnTo>
                    <a:pt x="14259" y="34385"/>
                  </a:lnTo>
                  <a:lnTo>
                    <a:pt x="9972" y="56542"/>
                  </a:lnTo>
                  <a:lnTo>
                    <a:pt x="50540" y="56542"/>
                  </a:lnTo>
                  <a:lnTo>
                    <a:pt x="49187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6369280" y="3292405"/>
              <a:ext cx="53609" cy="63582"/>
            </a:xfrm>
            <a:custGeom>
              <a:avLst/>
              <a:pathLst>
                <a:path w="53609" h="63582">
                  <a:moveTo>
                    <a:pt x="30414" y="7039"/>
                  </a:moveTo>
                  <a:lnTo>
                    <a:pt x="19404" y="63582"/>
                  </a:lnTo>
                  <a:lnTo>
                    <a:pt x="10830" y="63582"/>
                  </a:lnTo>
                  <a:lnTo>
                    <a:pt x="21840" y="7039"/>
                  </a:lnTo>
                  <a:lnTo>
                    <a:pt x="0" y="7039"/>
                  </a:lnTo>
                  <a:lnTo>
                    <a:pt x="1353" y="0"/>
                  </a:lnTo>
                  <a:lnTo>
                    <a:pt x="53609" y="0"/>
                  </a:lnTo>
                  <a:lnTo>
                    <a:pt x="52255" y="7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6422438" y="3291457"/>
              <a:ext cx="64304" cy="65432"/>
            </a:xfrm>
            <a:custGeom>
              <a:avLst/>
              <a:pathLst>
                <a:path w="64304" h="65432">
                  <a:moveTo>
                    <a:pt x="37319" y="0"/>
                  </a:moveTo>
                  <a:lnTo>
                    <a:pt x="38603" y="19"/>
                  </a:lnTo>
                  <a:lnTo>
                    <a:pt x="39858" y="77"/>
                  </a:lnTo>
                  <a:lnTo>
                    <a:pt x="41083" y="174"/>
                  </a:lnTo>
                  <a:lnTo>
                    <a:pt x="42279" y="310"/>
                  </a:lnTo>
                  <a:lnTo>
                    <a:pt x="43444" y="485"/>
                  </a:lnTo>
                  <a:lnTo>
                    <a:pt x="44580" y="698"/>
                  </a:lnTo>
                  <a:lnTo>
                    <a:pt x="45686" y="950"/>
                  </a:lnTo>
                  <a:lnTo>
                    <a:pt x="46762" y="1241"/>
                  </a:lnTo>
                  <a:lnTo>
                    <a:pt x="47809" y="1571"/>
                  </a:lnTo>
                  <a:lnTo>
                    <a:pt x="48826" y="1940"/>
                  </a:lnTo>
                  <a:lnTo>
                    <a:pt x="49812" y="2335"/>
                  </a:lnTo>
                  <a:lnTo>
                    <a:pt x="50766" y="2761"/>
                  </a:lnTo>
                  <a:lnTo>
                    <a:pt x="51689" y="3219"/>
                  </a:lnTo>
                  <a:lnTo>
                    <a:pt x="52580" y="3709"/>
                  </a:lnTo>
                  <a:lnTo>
                    <a:pt x="53440" y="4230"/>
                  </a:lnTo>
                  <a:lnTo>
                    <a:pt x="54268" y="4783"/>
                  </a:lnTo>
                  <a:lnTo>
                    <a:pt x="55064" y="5367"/>
                  </a:lnTo>
                  <a:lnTo>
                    <a:pt x="55829" y="5983"/>
                  </a:lnTo>
                  <a:lnTo>
                    <a:pt x="56562" y="6631"/>
                  </a:lnTo>
                  <a:lnTo>
                    <a:pt x="57264" y="7310"/>
                  </a:lnTo>
                  <a:lnTo>
                    <a:pt x="57942" y="8018"/>
                  </a:lnTo>
                  <a:lnTo>
                    <a:pt x="58585" y="8752"/>
                  </a:lnTo>
                  <a:lnTo>
                    <a:pt x="59195" y="9512"/>
                  </a:lnTo>
                  <a:lnTo>
                    <a:pt x="59770" y="10299"/>
                  </a:lnTo>
                  <a:lnTo>
                    <a:pt x="60310" y="11112"/>
                  </a:lnTo>
                  <a:lnTo>
                    <a:pt x="60816" y="11951"/>
                  </a:lnTo>
                  <a:lnTo>
                    <a:pt x="61288" y="12816"/>
                  </a:lnTo>
                  <a:lnTo>
                    <a:pt x="61726" y="13707"/>
                  </a:lnTo>
                  <a:lnTo>
                    <a:pt x="62130" y="14624"/>
                  </a:lnTo>
                  <a:lnTo>
                    <a:pt x="62499" y="15568"/>
                  </a:lnTo>
                  <a:lnTo>
                    <a:pt x="62842" y="16534"/>
                  </a:lnTo>
                  <a:lnTo>
                    <a:pt x="63149" y="17521"/>
                  </a:lnTo>
                  <a:lnTo>
                    <a:pt x="63419" y="18527"/>
                  </a:lnTo>
                  <a:lnTo>
                    <a:pt x="63654" y="19553"/>
                  </a:lnTo>
                  <a:lnTo>
                    <a:pt x="63853" y="20599"/>
                  </a:lnTo>
                  <a:lnTo>
                    <a:pt x="64015" y="21665"/>
                  </a:lnTo>
                  <a:lnTo>
                    <a:pt x="64141" y="22751"/>
                  </a:lnTo>
                  <a:lnTo>
                    <a:pt x="64232" y="23857"/>
                  </a:lnTo>
                  <a:lnTo>
                    <a:pt x="64286" y="24982"/>
                  </a:lnTo>
                  <a:lnTo>
                    <a:pt x="64304" y="26127"/>
                  </a:lnTo>
                  <a:lnTo>
                    <a:pt x="64293" y="26571"/>
                  </a:lnTo>
                  <a:lnTo>
                    <a:pt x="64278" y="27019"/>
                  </a:lnTo>
                  <a:lnTo>
                    <a:pt x="64260" y="27470"/>
                  </a:lnTo>
                  <a:lnTo>
                    <a:pt x="64239" y="27925"/>
                  </a:lnTo>
                  <a:lnTo>
                    <a:pt x="64214" y="28384"/>
                  </a:lnTo>
                  <a:lnTo>
                    <a:pt x="64185" y="28846"/>
                  </a:lnTo>
                  <a:lnTo>
                    <a:pt x="64152" y="29311"/>
                  </a:lnTo>
                  <a:lnTo>
                    <a:pt x="64116" y="29781"/>
                  </a:lnTo>
                  <a:lnTo>
                    <a:pt x="64076" y="30254"/>
                  </a:lnTo>
                  <a:lnTo>
                    <a:pt x="64033" y="30730"/>
                  </a:lnTo>
                  <a:lnTo>
                    <a:pt x="63994" y="31198"/>
                  </a:lnTo>
                  <a:lnTo>
                    <a:pt x="63950" y="31662"/>
                  </a:lnTo>
                  <a:lnTo>
                    <a:pt x="63900" y="32122"/>
                  </a:lnTo>
                  <a:lnTo>
                    <a:pt x="63845" y="32579"/>
                  </a:lnTo>
                  <a:lnTo>
                    <a:pt x="63785" y="33032"/>
                  </a:lnTo>
                  <a:lnTo>
                    <a:pt x="63719" y="33481"/>
                  </a:lnTo>
                  <a:lnTo>
                    <a:pt x="63648" y="33927"/>
                  </a:lnTo>
                  <a:lnTo>
                    <a:pt x="63571" y="34369"/>
                  </a:lnTo>
                  <a:lnTo>
                    <a:pt x="63489" y="34808"/>
                  </a:lnTo>
                  <a:lnTo>
                    <a:pt x="63401" y="35243"/>
                  </a:lnTo>
                  <a:lnTo>
                    <a:pt x="63112" y="36619"/>
                  </a:lnTo>
                  <a:lnTo>
                    <a:pt x="62786" y="37968"/>
                  </a:lnTo>
                  <a:lnTo>
                    <a:pt x="62422" y="39291"/>
                  </a:lnTo>
                  <a:lnTo>
                    <a:pt x="62022" y="40586"/>
                  </a:lnTo>
                  <a:lnTo>
                    <a:pt x="61585" y="41854"/>
                  </a:lnTo>
                  <a:lnTo>
                    <a:pt x="61111" y="43095"/>
                  </a:lnTo>
                  <a:lnTo>
                    <a:pt x="60599" y="44309"/>
                  </a:lnTo>
                  <a:lnTo>
                    <a:pt x="60051" y="45495"/>
                  </a:lnTo>
                  <a:lnTo>
                    <a:pt x="59466" y="46655"/>
                  </a:lnTo>
                  <a:lnTo>
                    <a:pt x="58844" y="47788"/>
                  </a:lnTo>
                  <a:lnTo>
                    <a:pt x="58187" y="48882"/>
                  </a:lnTo>
                  <a:lnTo>
                    <a:pt x="57501" y="49943"/>
                  </a:lnTo>
                  <a:lnTo>
                    <a:pt x="56783" y="50972"/>
                  </a:lnTo>
                  <a:lnTo>
                    <a:pt x="56035" y="51968"/>
                  </a:lnTo>
                  <a:lnTo>
                    <a:pt x="55256" y="52932"/>
                  </a:lnTo>
                  <a:lnTo>
                    <a:pt x="54446" y="53863"/>
                  </a:lnTo>
                  <a:lnTo>
                    <a:pt x="53606" y="54762"/>
                  </a:lnTo>
                  <a:lnTo>
                    <a:pt x="52735" y="55629"/>
                  </a:lnTo>
                  <a:lnTo>
                    <a:pt x="51834" y="56463"/>
                  </a:lnTo>
                  <a:lnTo>
                    <a:pt x="50901" y="57264"/>
                  </a:lnTo>
                  <a:lnTo>
                    <a:pt x="49949" y="58031"/>
                  </a:lnTo>
                  <a:lnTo>
                    <a:pt x="48968" y="58762"/>
                  </a:lnTo>
                  <a:lnTo>
                    <a:pt x="47960" y="59457"/>
                  </a:lnTo>
                  <a:lnTo>
                    <a:pt x="46923" y="60116"/>
                  </a:lnTo>
                  <a:lnTo>
                    <a:pt x="45859" y="60739"/>
                  </a:lnTo>
                  <a:lnTo>
                    <a:pt x="44766" y="61325"/>
                  </a:lnTo>
                  <a:lnTo>
                    <a:pt x="43646" y="61876"/>
                  </a:lnTo>
                  <a:lnTo>
                    <a:pt x="42497" y="62390"/>
                  </a:lnTo>
                  <a:lnTo>
                    <a:pt x="41321" y="62869"/>
                  </a:lnTo>
                  <a:lnTo>
                    <a:pt x="40116" y="63311"/>
                  </a:lnTo>
                  <a:lnTo>
                    <a:pt x="38897" y="63714"/>
                  </a:lnTo>
                  <a:lnTo>
                    <a:pt x="37656" y="64075"/>
                  </a:lnTo>
                  <a:lnTo>
                    <a:pt x="36395" y="64393"/>
                  </a:lnTo>
                  <a:lnTo>
                    <a:pt x="35113" y="64668"/>
                  </a:lnTo>
                  <a:lnTo>
                    <a:pt x="33810" y="64902"/>
                  </a:lnTo>
                  <a:lnTo>
                    <a:pt x="32486" y="65093"/>
                  </a:lnTo>
                  <a:lnTo>
                    <a:pt x="31142" y="65241"/>
                  </a:lnTo>
                  <a:lnTo>
                    <a:pt x="29777" y="65347"/>
                  </a:lnTo>
                  <a:lnTo>
                    <a:pt x="28391" y="65411"/>
                  </a:lnTo>
                  <a:lnTo>
                    <a:pt x="26985" y="65432"/>
                  </a:lnTo>
                  <a:lnTo>
                    <a:pt x="25648" y="65413"/>
                  </a:lnTo>
                  <a:lnTo>
                    <a:pt x="24346" y="65354"/>
                  </a:lnTo>
                  <a:lnTo>
                    <a:pt x="23078" y="65257"/>
                  </a:lnTo>
                  <a:lnTo>
                    <a:pt x="21844" y="65121"/>
                  </a:lnTo>
                  <a:lnTo>
                    <a:pt x="20645" y="64947"/>
                  </a:lnTo>
                  <a:lnTo>
                    <a:pt x="19479" y="64733"/>
                  </a:lnTo>
                  <a:lnTo>
                    <a:pt x="18349" y="64481"/>
                  </a:lnTo>
                  <a:lnTo>
                    <a:pt x="17252" y="64190"/>
                  </a:lnTo>
                  <a:lnTo>
                    <a:pt x="16190" y="63860"/>
                  </a:lnTo>
                  <a:lnTo>
                    <a:pt x="15162" y="63492"/>
                  </a:lnTo>
                  <a:lnTo>
                    <a:pt x="14168" y="63079"/>
                  </a:lnTo>
                  <a:lnTo>
                    <a:pt x="13207" y="62636"/>
                  </a:lnTo>
                  <a:lnTo>
                    <a:pt x="12280" y="62162"/>
                  </a:lnTo>
                  <a:lnTo>
                    <a:pt x="11386" y="61658"/>
                  </a:lnTo>
                  <a:lnTo>
                    <a:pt x="10525" y="61122"/>
                  </a:lnTo>
                  <a:lnTo>
                    <a:pt x="9698" y="60557"/>
                  </a:lnTo>
                  <a:lnTo>
                    <a:pt x="8904" y="59960"/>
                  </a:lnTo>
                  <a:lnTo>
                    <a:pt x="8144" y="59333"/>
                  </a:lnTo>
                  <a:lnTo>
                    <a:pt x="7417" y="58675"/>
                  </a:lnTo>
                  <a:lnTo>
                    <a:pt x="6723" y="57986"/>
                  </a:lnTo>
                  <a:lnTo>
                    <a:pt x="6072" y="57260"/>
                  </a:lnTo>
                  <a:lnTo>
                    <a:pt x="5453" y="56506"/>
                  </a:lnTo>
                  <a:lnTo>
                    <a:pt x="4866" y="55725"/>
                  </a:lnTo>
                  <a:lnTo>
                    <a:pt x="4312" y="54918"/>
                  </a:lnTo>
                  <a:lnTo>
                    <a:pt x="3790" y="54083"/>
                  </a:lnTo>
                  <a:lnTo>
                    <a:pt x="3301" y="53221"/>
                  </a:lnTo>
                  <a:lnTo>
                    <a:pt x="2844" y="52332"/>
                  </a:lnTo>
                  <a:lnTo>
                    <a:pt x="2420" y="51416"/>
                  </a:lnTo>
                  <a:lnTo>
                    <a:pt x="2028" y="50473"/>
                  </a:lnTo>
                  <a:lnTo>
                    <a:pt x="1669" y="49503"/>
                  </a:lnTo>
                  <a:lnTo>
                    <a:pt x="1352" y="48509"/>
                  </a:lnTo>
                  <a:lnTo>
                    <a:pt x="1068" y="47495"/>
                  </a:lnTo>
                  <a:lnTo>
                    <a:pt x="818" y="46462"/>
                  </a:lnTo>
                  <a:lnTo>
                    <a:pt x="601" y="45409"/>
                  </a:lnTo>
                  <a:lnTo>
                    <a:pt x="417" y="44336"/>
                  </a:lnTo>
                  <a:lnTo>
                    <a:pt x="267" y="43243"/>
                  </a:lnTo>
                  <a:lnTo>
                    <a:pt x="150" y="42130"/>
                  </a:lnTo>
                  <a:lnTo>
                    <a:pt x="66" y="40997"/>
                  </a:lnTo>
                  <a:lnTo>
                    <a:pt x="16" y="39845"/>
                  </a:lnTo>
                  <a:lnTo>
                    <a:pt x="0" y="38672"/>
                  </a:lnTo>
                  <a:lnTo>
                    <a:pt x="1" y="38256"/>
                  </a:lnTo>
                  <a:lnTo>
                    <a:pt x="7" y="37838"/>
                  </a:lnTo>
                  <a:lnTo>
                    <a:pt x="16" y="37419"/>
                  </a:lnTo>
                  <a:lnTo>
                    <a:pt x="28" y="36997"/>
                  </a:lnTo>
                  <a:lnTo>
                    <a:pt x="45" y="36574"/>
                  </a:lnTo>
                  <a:lnTo>
                    <a:pt x="64" y="36149"/>
                  </a:lnTo>
                  <a:lnTo>
                    <a:pt x="88" y="35722"/>
                  </a:lnTo>
                  <a:lnTo>
                    <a:pt x="115" y="35293"/>
                  </a:lnTo>
                  <a:lnTo>
                    <a:pt x="146" y="34863"/>
                  </a:lnTo>
                  <a:lnTo>
                    <a:pt x="180" y="34430"/>
                  </a:lnTo>
                  <a:lnTo>
                    <a:pt x="227" y="33997"/>
                  </a:lnTo>
                  <a:lnTo>
                    <a:pt x="279" y="33562"/>
                  </a:lnTo>
                  <a:lnTo>
                    <a:pt x="336" y="33127"/>
                  </a:lnTo>
                  <a:lnTo>
                    <a:pt x="397" y="32690"/>
                  </a:lnTo>
                  <a:lnTo>
                    <a:pt x="462" y="32253"/>
                  </a:lnTo>
                  <a:lnTo>
                    <a:pt x="532" y="31815"/>
                  </a:lnTo>
                  <a:lnTo>
                    <a:pt x="606" y="31376"/>
                  </a:lnTo>
                  <a:lnTo>
                    <a:pt x="685" y="30936"/>
                  </a:lnTo>
                  <a:lnTo>
                    <a:pt x="769" y="30495"/>
                  </a:lnTo>
                  <a:lnTo>
                    <a:pt x="857" y="30053"/>
                  </a:lnTo>
                  <a:lnTo>
                    <a:pt x="1146" y="28712"/>
                  </a:lnTo>
                  <a:lnTo>
                    <a:pt x="1471" y="27394"/>
                  </a:lnTo>
                  <a:lnTo>
                    <a:pt x="1832" y="26102"/>
                  </a:lnTo>
                  <a:lnTo>
                    <a:pt x="2229" y="24833"/>
                  </a:lnTo>
                  <a:lnTo>
                    <a:pt x="2662" y="23589"/>
                  </a:lnTo>
                  <a:lnTo>
                    <a:pt x="3131" y="22369"/>
                  </a:lnTo>
                  <a:lnTo>
                    <a:pt x="3637" y="21174"/>
                  </a:lnTo>
                  <a:lnTo>
                    <a:pt x="4178" y="20003"/>
                  </a:lnTo>
                  <a:lnTo>
                    <a:pt x="4756" y="18856"/>
                  </a:lnTo>
                  <a:lnTo>
                    <a:pt x="5369" y="17734"/>
                  </a:lnTo>
                  <a:lnTo>
                    <a:pt x="6017" y="16640"/>
                  </a:lnTo>
                  <a:lnTo>
                    <a:pt x="6694" y="15579"/>
                  </a:lnTo>
                  <a:lnTo>
                    <a:pt x="7403" y="14550"/>
                  </a:lnTo>
                  <a:lnTo>
                    <a:pt x="8142" y="13553"/>
                  </a:lnTo>
                  <a:lnTo>
                    <a:pt x="8912" y="12590"/>
                  </a:lnTo>
                  <a:lnTo>
                    <a:pt x="9712" y="11658"/>
                  </a:lnTo>
                  <a:lnTo>
                    <a:pt x="10544" y="10759"/>
                  </a:lnTo>
                  <a:lnTo>
                    <a:pt x="11405" y="9893"/>
                  </a:lnTo>
                  <a:lnTo>
                    <a:pt x="12298" y="9059"/>
                  </a:lnTo>
                  <a:lnTo>
                    <a:pt x="13221" y="8258"/>
                  </a:lnTo>
                  <a:lnTo>
                    <a:pt x="14183" y="7482"/>
                  </a:lnTo>
                  <a:lnTo>
                    <a:pt x="15171" y="6743"/>
                  </a:lnTo>
                  <a:lnTo>
                    <a:pt x="16186" y="6041"/>
                  </a:lnTo>
                  <a:lnTo>
                    <a:pt x="17229" y="5377"/>
                  </a:lnTo>
                  <a:lnTo>
                    <a:pt x="18298" y="4749"/>
                  </a:lnTo>
                  <a:lnTo>
                    <a:pt x="19395" y="4158"/>
                  </a:lnTo>
                  <a:lnTo>
                    <a:pt x="20518" y="3605"/>
                  </a:lnTo>
                  <a:lnTo>
                    <a:pt x="21669" y="3088"/>
                  </a:lnTo>
                  <a:lnTo>
                    <a:pt x="22847" y="2608"/>
                  </a:lnTo>
                  <a:lnTo>
                    <a:pt x="24052" y="2166"/>
                  </a:lnTo>
                  <a:lnTo>
                    <a:pt x="25281" y="1754"/>
                  </a:lnTo>
                  <a:lnTo>
                    <a:pt x="26532" y="1386"/>
                  </a:lnTo>
                  <a:lnTo>
                    <a:pt x="27804" y="1061"/>
                  </a:lnTo>
                  <a:lnTo>
                    <a:pt x="29098" y="779"/>
                  </a:lnTo>
                  <a:lnTo>
                    <a:pt x="30414" y="541"/>
                  </a:lnTo>
                  <a:lnTo>
                    <a:pt x="31752" y="346"/>
                  </a:lnTo>
                  <a:lnTo>
                    <a:pt x="33111" y="194"/>
                  </a:lnTo>
                  <a:lnTo>
                    <a:pt x="34492" y="86"/>
                  </a:lnTo>
                  <a:lnTo>
                    <a:pt x="35894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6431057" y="3298406"/>
              <a:ext cx="47066" cy="51488"/>
            </a:xfrm>
            <a:custGeom>
              <a:avLst/>
              <a:pathLst>
                <a:path w="47066" h="51488">
                  <a:moveTo>
                    <a:pt x="28293" y="0"/>
                  </a:moveTo>
                  <a:lnTo>
                    <a:pt x="27124" y="16"/>
                  </a:lnTo>
                  <a:lnTo>
                    <a:pt x="25981" y="66"/>
                  </a:lnTo>
                  <a:lnTo>
                    <a:pt x="24864" y="150"/>
                  </a:lnTo>
                  <a:lnTo>
                    <a:pt x="23774" y="267"/>
                  </a:lnTo>
                  <a:lnTo>
                    <a:pt x="22709" y="417"/>
                  </a:lnTo>
                  <a:lnTo>
                    <a:pt x="21671" y="601"/>
                  </a:lnTo>
                  <a:lnTo>
                    <a:pt x="20659" y="818"/>
                  </a:lnTo>
                  <a:lnTo>
                    <a:pt x="19673" y="1068"/>
                  </a:lnTo>
                  <a:lnTo>
                    <a:pt x="18713" y="1352"/>
                  </a:lnTo>
                  <a:lnTo>
                    <a:pt x="17779" y="1669"/>
                  </a:lnTo>
                  <a:lnTo>
                    <a:pt x="16870" y="2018"/>
                  </a:lnTo>
                  <a:lnTo>
                    <a:pt x="15985" y="2397"/>
                  </a:lnTo>
                  <a:lnTo>
                    <a:pt x="15123" y="2805"/>
                  </a:lnTo>
                  <a:lnTo>
                    <a:pt x="14285" y="3243"/>
                  </a:lnTo>
                  <a:lnTo>
                    <a:pt x="13470" y="3711"/>
                  </a:lnTo>
                  <a:lnTo>
                    <a:pt x="12678" y="4209"/>
                  </a:lnTo>
                  <a:lnTo>
                    <a:pt x="11910" y="4736"/>
                  </a:lnTo>
                  <a:lnTo>
                    <a:pt x="11165" y="5294"/>
                  </a:lnTo>
                  <a:lnTo>
                    <a:pt x="10444" y="5881"/>
                  </a:lnTo>
                  <a:lnTo>
                    <a:pt x="9747" y="6498"/>
                  </a:lnTo>
                  <a:lnTo>
                    <a:pt x="9082" y="7143"/>
                  </a:lnTo>
                  <a:lnTo>
                    <a:pt x="8440" y="7817"/>
                  </a:lnTo>
                  <a:lnTo>
                    <a:pt x="7822" y="8519"/>
                  </a:lnTo>
                  <a:lnTo>
                    <a:pt x="7227" y="9248"/>
                  </a:lnTo>
                  <a:lnTo>
                    <a:pt x="6656" y="10006"/>
                  </a:lnTo>
                  <a:lnTo>
                    <a:pt x="6108" y="10792"/>
                  </a:lnTo>
                  <a:lnTo>
                    <a:pt x="5583" y="11605"/>
                  </a:lnTo>
                  <a:lnTo>
                    <a:pt x="5082" y="12447"/>
                  </a:lnTo>
                  <a:lnTo>
                    <a:pt x="4605" y="13317"/>
                  </a:lnTo>
                  <a:lnTo>
                    <a:pt x="4151" y="14214"/>
                  </a:lnTo>
                  <a:lnTo>
                    <a:pt x="3719" y="15138"/>
                  </a:lnTo>
                  <a:lnTo>
                    <a:pt x="3308" y="16086"/>
                  </a:lnTo>
                  <a:lnTo>
                    <a:pt x="2918" y="17058"/>
                  </a:lnTo>
                  <a:lnTo>
                    <a:pt x="2548" y="18055"/>
                  </a:lnTo>
                  <a:lnTo>
                    <a:pt x="2199" y="19076"/>
                  </a:lnTo>
                  <a:lnTo>
                    <a:pt x="1871" y="20122"/>
                  </a:lnTo>
                  <a:lnTo>
                    <a:pt x="1564" y="21192"/>
                  </a:lnTo>
                  <a:lnTo>
                    <a:pt x="1277" y="22286"/>
                  </a:lnTo>
                  <a:lnTo>
                    <a:pt x="1012" y="23405"/>
                  </a:lnTo>
                  <a:lnTo>
                    <a:pt x="767" y="24548"/>
                  </a:lnTo>
                  <a:lnTo>
                    <a:pt x="688" y="24936"/>
                  </a:lnTo>
                  <a:lnTo>
                    <a:pt x="613" y="25326"/>
                  </a:lnTo>
                  <a:lnTo>
                    <a:pt x="543" y="25716"/>
                  </a:lnTo>
                  <a:lnTo>
                    <a:pt x="478" y="26107"/>
                  </a:lnTo>
                  <a:lnTo>
                    <a:pt x="417" y="26500"/>
                  </a:lnTo>
                  <a:lnTo>
                    <a:pt x="361" y="26893"/>
                  </a:lnTo>
                  <a:lnTo>
                    <a:pt x="309" y="27287"/>
                  </a:lnTo>
                  <a:lnTo>
                    <a:pt x="261" y="27681"/>
                  </a:lnTo>
                  <a:lnTo>
                    <a:pt x="218" y="28077"/>
                  </a:lnTo>
                  <a:lnTo>
                    <a:pt x="180" y="28474"/>
                  </a:lnTo>
                  <a:lnTo>
                    <a:pt x="146" y="28860"/>
                  </a:lnTo>
                  <a:lnTo>
                    <a:pt x="115" y="29243"/>
                  </a:lnTo>
                  <a:lnTo>
                    <a:pt x="88" y="29622"/>
                  </a:lnTo>
                  <a:lnTo>
                    <a:pt x="64" y="29997"/>
                  </a:lnTo>
                  <a:lnTo>
                    <a:pt x="45" y="30369"/>
                  </a:lnTo>
                  <a:lnTo>
                    <a:pt x="28" y="30737"/>
                  </a:lnTo>
                  <a:lnTo>
                    <a:pt x="16" y="31102"/>
                  </a:lnTo>
                  <a:lnTo>
                    <a:pt x="7" y="31463"/>
                  </a:lnTo>
                  <a:lnTo>
                    <a:pt x="1" y="31820"/>
                  </a:lnTo>
                  <a:lnTo>
                    <a:pt x="0" y="32174"/>
                  </a:lnTo>
                  <a:lnTo>
                    <a:pt x="12" y="33128"/>
                  </a:lnTo>
                  <a:lnTo>
                    <a:pt x="50" y="34059"/>
                  </a:lnTo>
                  <a:lnTo>
                    <a:pt x="113" y="34966"/>
                  </a:lnTo>
                  <a:lnTo>
                    <a:pt x="202" y="35849"/>
                  </a:lnTo>
                  <a:lnTo>
                    <a:pt x="315" y="36709"/>
                  </a:lnTo>
                  <a:lnTo>
                    <a:pt x="454" y="37546"/>
                  </a:lnTo>
                  <a:lnTo>
                    <a:pt x="619" y="38359"/>
                  </a:lnTo>
                  <a:lnTo>
                    <a:pt x="808" y="39149"/>
                  </a:lnTo>
                  <a:lnTo>
                    <a:pt x="1023" y="39915"/>
                  </a:lnTo>
                  <a:lnTo>
                    <a:pt x="1263" y="40658"/>
                  </a:lnTo>
                  <a:lnTo>
                    <a:pt x="1527" y="41368"/>
                  </a:lnTo>
                  <a:lnTo>
                    <a:pt x="1814" y="42055"/>
                  </a:lnTo>
                  <a:lnTo>
                    <a:pt x="2123" y="42718"/>
                  </a:lnTo>
                  <a:lnTo>
                    <a:pt x="2454" y="43358"/>
                  </a:lnTo>
                  <a:lnTo>
                    <a:pt x="2809" y="43975"/>
                  </a:lnTo>
                  <a:lnTo>
                    <a:pt x="3185" y="44568"/>
                  </a:lnTo>
                  <a:lnTo>
                    <a:pt x="3585" y="45137"/>
                  </a:lnTo>
                  <a:lnTo>
                    <a:pt x="4007" y="45683"/>
                  </a:lnTo>
                  <a:lnTo>
                    <a:pt x="4451" y="46206"/>
                  </a:lnTo>
                  <a:lnTo>
                    <a:pt x="4918" y="46705"/>
                  </a:lnTo>
                  <a:lnTo>
                    <a:pt x="5416" y="47171"/>
                  </a:lnTo>
                  <a:lnTo>
                    <a:pt x="5934" y="47614"/>
                  </a:lnTo>
                  <a:lnTo>
                    <a:pt x="6474" y="48034"/>
                  </a:lnTo>
                  <a:lnTo>
                    <a:pt x="7034" y="48430"/>
                  </a:lnTo>
                  <a:lnTo>
                    <a:pt x="7614" y="48803"/>
                  </a:lnTo>
                  <a:lnTo>
                    <a:pt x="8216" y="49152"/>
                  </a:lnTo>
                  <a:lnTo>
                    <a:pt x="8838" y="49478"/>
                  </a:lnTo>
                  <a:lnTo>
                    <a:pt x="9481" y="49780"/>
                  </a:lnTo>
                  <a:lnTo>
                    <a:pt x="10145" y="50059"/>
                  </a:lnTo>
                  <a:lnTo>
                    <a:pt x="10830" y="50315"/>
                  </a:lnTo>
                  <a:lnTo>
                    <a:pt x="11543" y="50538"/>
                  </a:lnTo>
                  <a:lnTo>
                    <a:pt x="12274" y="50737"/>
                  </a:lnTo>
                  <a:lnTo>
                    <a:pt x="13023" y="50913"/>
                  </a:lnTo>
                  <a:lnTo>
                    <a:pt x="13790" y="51066"/>
                  </a:lnTo>
                  <a:lnTo>
                    <a:pt x="14575" y="51195"/>
                  </a:lnTo>
                  <a:lnTo>
                    <a:pt x="15378" y="51300"/>
                  </a:lnTo>
                  <a:lnTo>
                    <a:pt x="16200" y="51382"/>
                  </a:lnTo>
                  <a:lnTo>
                    <a:pt x="17039" y="51441"/>
                  </a:lnTo>
                  <a:lnTo>
                    <a:pt x="17896" y="51476"/>
                  </a:lnTo>
                  <a:lnTo>
                    <a:pt x="18772" y="51488"/>
                  </a:lnTo>
                  <a:lnTo>
                    <a:pt x="19950" y="51471"/>
                  </a:lnTo>
                  <a:lnTo>
                    <a:pt x="21100" y="51421"/>
                  </a:lnTo>
                  <a:lnTo>
                    <a:pt x="22224" y="51338"/>
                  </a:lnTo>
                  <a:lnTo>
                    <a:pt x="23321" y="51221"/>
                  </a:lnTo>
                  <a:lnTo>
                    <a:pt x="24390" y="51071"/>
                  </a:lnTo>
                  <a:lnTo>
                    <a:pt x="25432" y="50887"/>
                  </a:lnTo>
                  <a:lnTo>
                    <a:pt x="26448" y="50670"/>
                  </a:lnTo>
                  <a:lnTo>
                    <a:pt x="27436" y="50419"/>
                  </a:lnTo>
                  <a:lnTo>
                    <a:pt x="28397" y="50136"/>
                  </a:lnTo>
                  <a:lnTo>
                    <a:pt x="29331" y="49818"/>
                  </a:lnTo>
                  <a:lnTo>
                    <a:pt x="30248" y="49461"/>
                  </a:lnTo>
                  <a:lnTo>
                    <a:pt x="31140" y="49075"/>
                  </a:lnTo>
                  <a:lnTo>
                    <a:pt x="32006" y="48660"/>
                  </a:lnTo>
                  <a:lnTo>
                    <a:pt x="32847" y="48216"/>
                  </a:lnTo>
                  <a:lnTo>
                    <a:pt x="33663" y="47743"/>
                  </a:lnTo>
                  <a:lnTo>
                    <a:pt x="34454" y="47241"/>
                  </a:lnTo>
                  <a:lnTo>
                    <a:pt x="35219" y="46710"/>
                  </a:lnTo>
                  <a:lnTo>
                    <a:pt x="35959" y="46151"/>
                  </a:lnTo>
                  <a:lnTo>
                    <a:pt x="36674" y="45562"/>
                  </a:lnTo>
                  <a:lnTo>
                    <a:pt x="37364" y="44945"/>
                  </a:lnTo>
                  <a:lnTo>
                    <a:pt x="38029" y="44291"/>
                  </a:lnTo>
                  <a:lnTo>
                    <a:pt x="38671" y="43611"/>
                  </a:lnTo>
                  <a:lnTo>
                    <a:pt x="39289" y="42905"/>
                  </a:lnTo>
                  <a:lnTo>
                    <a:pt x="39883" y="42172"/>
                  </a:lnTo>
                  <a:lnTo>
                    <a:pt x="40455" y="41414"/>
                  </a:lnTo>
                  <a:lnTo>
                    <a:pt x="41003" y="40629"/>
                  </a:lnTo>
                  <a:lnTo>
                    <a:pt x="41527" y="39818"/>
                  </a:lnTo>
                  <a:lnTo>
                    <a:pt x="42028" y="38981"/>
                  </a:lnTo>
                  <a:lnTo>
                    <a:pt x="42505" y="38118"/>
                  </a:lnTo>
                  <a:lnTo>
                    <a:pt x="42959" y="37228"/>
                  </a:lnTo>
                  <a:lnTo>
                    <a:pt x="43399" y="36306"/>
                  </a:lnTo>
                  <a:lnTo>
                    <a:pt x="43817" y="35362"/>
                  </a:lnTo>
                  <a:lnTo>
                    <a:pt x="44212" y="34396"/>
                  </a:lnTo>
                  <a:lnTo>
                    <a:pt x="44584" y="33409"/>
                  </a:lnTo>
                  <a:lnTo>
                    <a:pt x="44934" y="32400"/>
                  </a:lnTo>
                  <a:lnTo>
                    <a:pt x="45261" y="31369"/>
                  </a:lnTo>
                  <a:lnTo>
                    <a:pt x="45565" y="30317"/>
                  </a:lnTo>
                  <a:lnTo>
                    <a:pt x="45847" y="29243"/>
                  </a:lnTo>
                  <a:lnTo>
                    <a:pt x="46107" y="28147"/>
                  </a:lnTo>
                  <a:lnTo>
                    <a:pt x="46344" y="27030"/>
                  </a:lnTo>
                  <a:lnTo>
                    <a:pt x="46422" y="26649"/>
                  </a:lnTo>
                  <a:lnTo>
                    <a:pt x="46495" y="26266"/>
                  </a:lnTo>
                  <a:lnTo>
                    <a:pt x="46563" y="25881"/>
                  </a:lnTo>
                  <a:lnTo>
                    <a:pt x="46625" y="25492"/>
                  </a:lnTo>
                  <a:lnTo>
                    <a:pt x="46682" y="25101"/>
                  </a:lnTo>
                  <a:lnTo>
                    <a:pt x="46734" y="24707"/>
                  </a:lnTo>
                  <a:lnTo>
                    <a:pt x="46780" y="24310"/>
                  </a:lnTo>
                  <a:lnTo>
                    <a:pt x="46820" y="23911"/>
                  </a:lnTo>
                  <a:lnTo>
                    <a:pt x="46855" y="23509"/>
                  </a:lnTo>
                  <a:lnTo>
                    <a:pt x="46885" y="23104"/>
                  </a:lnTo>
                  <a:lnTo>
                    <a:pt x="46920" y="22701"/>
                  </a:lnTo>
                  <a:lnTo>
                    <a:pt x="46950" y="22304"/>
                  </a:lnTo>
                  <a:lnTo>
                    <a:pt x="46977" y="21914"/>
                  </a:lnTo>
                  <a:lnTo>
                    <a:pt x="47001" y="21530"/>
                  </a:lnTo>
                  <a:lnTo>
                    <a:pt x="47021" y="21152"/>
                  </a:lnTo>
                  <a:lnTo>
                    <a:pt x="47037" y="20781"/>
                  </a:lnTo>
                  <a:lnTo>
                    <a:pt x="47049" y="20416"/>
                  </a:lnTo>
                  <a:lnTo>
                    <a:pt x="47058" y="20057"/>
                  </a:lnTo>
                  <a:lnTo>
                    <a:pt x="47064" y="19705"/>
                  </a:lnTo>
                  <a:lnTo>
                    <a:pt x="47066" y="19358"/>
                  </a:lnTo>
                  <a:lnTo>
                    <a:pt x="47053" y="18405"/>
                  </a:lnTo>
                  <a:lnTo>
                    <a:pt x="47013" y="17476"/>
                  </a:lnTo>
                  <a:lnTo>
                    <a:pt x="46948" y="16571"/>
                  </a:lnTo>
                  <a:lnTo>
                    <a:pt x="46856" y="15691"/>
                  </a:lnTo>
                  <a:lnTo>
                    <a:pt x="46739" y="14835"/>
                  </a:lnTo>
                  <a:lnTo>
                    <a:pt x="46595" y="14003"/>
                  </a:lnTo>
                  <a:lnTo>
                    <a:pt x="46424" y="13196"/>
                  </a:lnTo>
                  <a:lnTo>
                    <a:pt x="46228" y="12413"/>
                  </a:lnTo>
                  <a:lnTo>
                    <a:pt x="46006" y="11654"/>
                  </a:lnTo>
                  <a:lnTo>
                    <a:pt x="45757" y="10920"/>
                  </a:lnTo>
                  <a:lnTo>
                    <a:pt x="45484" y="10202"/>
                  </a:lnTo>
                  <a:lnTo>
                    <a:pt x="45188" y="9508"/>
                  </a:lnTo>
                  <a:lnTo>
                    <a:pt x="44870" y="8841"/>
                  </a:lnTo>
                  <a:lnTo>
                    <a:pt x="44530" y="8198"/>
                  </a:lnTo>
                  <a:lnTo>
                    <a:pt x="44166" y="7581"/>
                  </a:lnTo>
                  <a:lnTo>
                    <a:pt x="43781" y="6989"/>
                  </a:lnTo>
                  <a:lnTo>
                    <a:pt x="43372" y="6422"/>
                  </a:lnTo>
                  <a:lnTo>
                    <a:pt x="42941" y="5880"/>
                  </a:lnTo>
                  <a:lnTo>
                    <a:pt x="42488" y="5364"/>
                  </a:lnTo>
                  <a:lnTo>
                    <a:pt x="42012" y="4873"/>
                  </a:lnTo>
                  <a:lnTo>
                    <a:pt x="41514" y="4398"/>
                  </a:lnTo>
                  <a:lnTo>
                    <a:pt x="40995" y="3947"/>
                  </a:lnTo>
                  <a:lnTo>
                    <a:pt x="40456" y="3521"/>
                  </a:lnTo>
                  <a:lnTo>
                    <a:pt x="39896" y="3119"/>
                  </a:lnTo>
                  <a:lnTo>
                    <a:pt x="39315" y="2741"/>
                  </a:lnTo>
                  <a:lnTo>
                    <a:pt x="38714" y="2388"/>
                  </a:lnTo>
                  <a:lnTo>
                    <a:pt x="38092" y="2059"/>
                  </a:lnTo>
                  <a:lnTo>
                    <a:pt x="37448" y="1754"/>
                  </a:lnTo>
                  <a:lnTo>
                    <a:pt x="36785" y="1474"/>
                  </a:lnTo>
                  <a:lnTo>
                    <a:pt x="36100" y="1218"/>
                  </a:lnTo>
                  <a:lnTo>
                    <a:pt x="35397" y="986"/>
                  </a:lnTo>
                  <a:lnTo>
                    <a:pt x="34676" y="779"/>
                  </a:lnTo>
                  <a:lnTo>
                    <a:pt x="33938" y="597"/>
                  </a:lnTo>
                  <a:lnTo>
                    <a:pt x="33183" y="438"/>
                  </a:lnTo>
                  <a:lnTo>
                    <a:pt x="32411" y="304"/>
                  </a:lnTo>
                  <a:lnTo>
                    <a:pt x="31622" y="194"/>
                  </a:lnTo>
                  <a:lnTo>
                    <a:pt x="30815" y="109"/>
                  </a:lnTo>
                  <a:lnTo>
                    <a:pt x="29992" y="48"/>
                  </a:lnTo>
                  <a:lnTo>
                    <a:pt x="29151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6492158" y="3292405"/>
              <a:ext cx="55640" cy="63582"/>
            </a:xfrm>
            <a:custGeom>
              <a:avLst/>
              <a:pathLst>
                <a:path w="55640" h="63582">
                  <a:moveTo>
                    <a:pt x="12319" y="0"/>
                  </a:moveTo>
                  <a:lnTo>
                    <a:pt x="35333" y="0"/>
                  </a:lnTo>
                  <a:lnTo>
                    <a:pt x="36262" y="9"/>
                  </a:lnTo>
                  <a:lnTo>
                    <a:pt x="37172" y="39"/>
                  </a:lnTo>
                  <a:lnTo>
                    <a:pt x="38064" y="89"/>
                  </a:lnTo>
                  <a:lnTo>
                    <a:pt x="38936" y="158"/>
                  </a:lnTo>
                  <a:lnTo>
                    <a:pt x="39789" y="248"/>
                  </a:lnTo>
                  <a:lnTo>
                    <a:pt x="40624" y="357"/>
                  </a:lnTo>
                  <a:lnTo>
                    <a:pt x="41439" y="486"/>
                  </a:lnTo>
                  <a:lnTo>
                    <a:pt x="42235" y="635"/>
                  </a:lnTo>
                  <a:lnTo>
                    <a:pt x="43013" y="804"/>
                  </a:lnTo>
                  <a:lnTo>
                    <a:pt x="43772" y="992"/>
                  </a:lnTo>
                  <a:lnTo>
                    <a:pt x="44509" y="1200"/>
                  </a:lnTo>
                  <a:lnTo>
                    <a:pt x="45225" y="1425"/>
                  </a:lnTo>
                  <a:lnTo>
                    <a:pt x="45917" y="1669"/>
                  </a:lnTo>
                  <a:lnTo>
                    <a:pt x="46587" y="1931"/>
                  </a:lnTo>
                  <a:lnTo>
                    <a:pt x="47235" y="2211"/>
                  </a:lnTo>
                  <a:lnTo>
                    <a:pt x="47860" y="2508"/>
                  </a:lnTo>
                  <a:lnTo>
                    <a:pt x="48462" y="2824"/>
                  </a:lnTo>
                  <a:lnTo>
                    <a:pt x="49042" y="3158"/>
                  </a:lnTo>
                  <a:lnTo>
                    <a:pt x="49600" y="3510"/>
                  </a:lnTo>
                  <a:lnTo>
                    <a:pt x="50134" y="3880"/>
                  </a:lnTo>
                  <a:lnTo>
                    <a:pt x="50654" y="4259"/>
                  </a:lnTo>
                  <a:lnTo>
                    <a:pt x="51149" y="4655"/>
                  </a:lnTo>
                  <a:lnTo>
                    <a:pt x="51618" y="5068"/>
                  </a:lnTo>
                  <a:lnTo>
                    <a:pt x="52062" y="5498"/>
                  </a:lnTo>
                  <a:lnTo>
                    <a:pt x="52481" y="5945"/>
                  </a:lnTo>
                  <a:lnTo>
                    <a:pt x="52874" y="6409"/>
                  </a:lnTo>
                  <a:lnTo>
                    <a:pt x="53243" y="6891"/>
                  </a:lnTo>
                  <a:lnTo>
                    <a:pt x="53585" y="7389"/>
                  </a:lnTo>
                  <a:lnTo>
                    <a:pt x="53903" y="7905"/>
                  </a:lnTo>
                  <a:lnTo>
                    <a:pt x="54196" y="8438"/>
                  </a:lnTo>
                  <a:lnTo>
                    <a:pt x="54470" y="8986"/>
                  </a:lnTo>
                  <a:lnTo>
                    <a:pt x="54715" y="9548"/>
                  </a:lnTo>
                  <a:lnTo>
                    <a:pt x="54932" y="10123"/>
                  </a:lnTo>
                  <a:lnTo>
                    <a:pt x="55120" y="10712"/>
                  </a:lnTo>
                  <a:lnTo>
                    <a:pt x="55279" y="11315"/>
                  </a:lnTo>
                  <a:lnTo>
                    <a:pt x="55409" y="11931"/>
                  </a:lnTo>
                  <a:lnTo>
                    <a:pt x="55510" y="12560"/>
                  </a:lnTo>
                  <a:lnTo>
                    <a:pt x="55582" y="13203"/>
                  </a:lnTo>
                  <a:lnTo>
                    <a:pt x="55625" y="13860"/>
                  </a:lnTo>
                  <a:lnTo>
                    <a:pt x="55640" y="14530"/>
                  </a:lnTo>
                  <a:lnTo>
                    <a:pt x="55601" y="15820"/>
                  </a:lnTo>
                  <a:lnTo>
                    <a:pt x="55484" y="17055"/>
                  </a:lnTo>
                  <a:lnTo>
                    <a:pt x="55290" y="18235"/>
                  </a:lnTo>
                  <a:lnTo>
                    <a:pt x="55019" y="19360"/>
                  </a:lnTo>
                  <a:lnTo>
                    <a:pt x="54669" y="20430"/>
                  </a:lnTo>
                  <a:lnTo>
                    <a:pt x="54243" y="21445"/>
                  </a:lnTo>
                  <a:lnTo>
                    <a:pt x="53738" y="22405"/>
                  </a:lnTo>
                  <a:lnTo>
                    <a:pt x="53156" y="23310"/>
                  </a:lnTo>
                  <a:lnTo>
                    <a:pt x="52496" y="24159"/>
                  </a:lnTo>
                  <a:lnTo>
                    <a:pt x="51759" y="24954"/>
                  </a:lnTo>
                  <a:lnTo>
                    <a:pt x="50946" y="25687"/>
                  </a:lnTo>
                  <a:lnTo>
                    <a:pt x="50060" y="26371"/>
                  </a:lnTo>
                  <a:lnTo>
                    <a:pt x="49101" y="27005"/>
                  </a:lnTo>
                  <a:lnTo>
                    <a:pt x="48069" y="27589"/>
                  </a:lnTo>
                  <a:lnTo>
                    <a:pt x="46964" y="28124"/>
                  </a:lnTo>
                  <a:lnTo>
                    <a:pt x="45786" y="28609"/>
                  </a:lnTo>
                  <a:lnTo>
                    <a:pt x="44535" y="29045"/>
                  </a:lnTo>
                  <a:lnTo>
                    <a:pt x="43210" y="29431"/>
                  </a:lnTo>
                  <a:lnTo>
                    <a:pt x="41813" y="29767"/>
                  </a:lnTo>
                  <a:lnTo>
                    <a:pt x="40342" y="30053"/>
                  </a:lnTo>
                  <a:lnTo>
                    <a:pt x="40975" y="30169"/>
                  </a:lnTo>
                  <a:lnTo>
                    <a:pt x="41593" y="30299"/>
                  </a:lnTo>
                  <a:lnTo>
                    <a:pt x="42195" y="30443"/>
                  </a:lnTo>
                  <a:lnTo>
                    <a:pt x="42782" y="30602"/>
                  </a:lnTo>
                  <a:lnTo>
                    <a:pt x="43354" y="30775"/>
                  </a:lnTo>
                  <a:lnTo>
                    <a:pt x="43911" y="30963"/>
                  </a:lnTo>
                  <a:lnTo>
                    <a:pt x="44452" y="31165"/>
                  </a:lnTo>
                  <a:lnTo>
                    <a:pt x="44977" y="31382"/>
                  </a:lnTo>
                  <a:lnTo>
                    <a:pt x="45488" y="31613"/>
                  </a:lnTo>
                  <a:lnTo>
                    <a:pt x="45983" y="31858"/>
                  </a:lnTo>
                  <a:lnTo>
                    <a:pt x="46471" y="32108"/>
                  </a:lnTo>
                  <a:lnTo>
                    <a:pt x="46941" y="32369"/>
                  </a:lnTo>
                  <a:lnTo>
                    <a:pt x="47395" y="32642"/>
                  </a:lnTo>
                  <a:lnTo>
                    <a:pt x="47831" y="32927"/>
                  </a:lnTo>
                  <a:lnTo>
                    <a:pt x="48250" y="33223"/>
                  </a:lnTo>
                  <a:lnTo>
                    <a:pt x="48652" y="33532"/>
                  </a:lnTo>
                  <a:lnTo>
                    <a:pt x="49037" y="33852"/>
                  </a:lnTo>
                  <a:lnTo>
                    <a:pt x="49405" y="34183"/>
                  </a:lnTo>
                  <a:lnTo>
                    <a:pt x="49756" y="34527"/>
                  </a:lnTo>
                  <a:lnTo>
                    <a:pt x="50089" y="34882"/>
                  </a:lnTo>
                  <a:lnTo>
                    <a:pt x="50414" y="35247"/>
                  </a:lnTo>
                  <a:lnTo>
                    <a:pt x="50723" y="35622"/>
                  </a:lnTo>
                  <a:lnTo>
                    <a:pt x="51014" y="36005"/>
                  </a:lnTo>
                  <a:lnTo>
                    <a:pt x="51288" y="36398"/>
                  </a:lnTo>
                  <a:lnTo>
                    <a:pt x="51544" y="36800"/>
                  </a:lnTo>
                  <a:lnTo>
                    <a:pt x="51784" y="37210"/>
                  </a:lnTo>
                  <a:lnTo>
                    <a:pt x="52007" y="37630"/>
                  </a:lnTo>
                  <a:lnTo>
                    <a:pt x="52212" y="38059"/>
                  </a:lnTo>
                  <a:lnTo>
                    <a:pt x="52400" y="38496"/>
                  </a:lnTo>
                  <a:lnTo>
                    <a:pt x="52571" y="38943"/>
                  </a:lnTo>
                  <a:lnTo>
                    <a:pt x="52734" y="39397"/>
                  </a:lnTo>
                  <a:lnTo>
                    <a:pt x="52880" y="39858"/>
                  </a:lnTo>
                  <a:lnTo>
                    <a:pt x="53008" y="40325"/>
                  </a:lnTo>
                  <a:lnTo>
                    <a:pt x="53120" y="40799"/>
                  </a:lnTo>
                  <a:lnTo>
                    <a:pt x="53214" y="41278"/>
                  </a:lnTo>
                  <a:lnTo>
                    <a:pt x="53291" y="41764"/>
                  </a:lnTo>
                  <a:lnTo>
                    <a:pt x="53351" y="42257"/>
                  </a:lnTo>
                  <a:lnTo>
                    <a:pt x="53394" y="42755"/>
                  </a:lnTo>
                  <a:lnTo>
                    <a:pt x="53420" y="43260"/>
                  </a:lnTo>
                  <a:lnTo>
                    <a:pt x="53428" y="43772"/>
                  </a:lnTo>
                  <a:lnTo>
                    <a:pt x="53418" y="44512"/>
                  </a:lnTo>
                  <a:lnTo>
                    <a:pt x="53387" y="45237"/>
                  </a:lnTo>
                  <a:lnTo>
                    <a:pt x="53335" y="45946"/>
                  </a:lnTo>
                  <a:lnTo>
                    <a:pt x="53262" y="46638"/>
                  </a:lnTo>
                  <a:lnTo>
                    <a:pt x="53169" y="47314"/>
                  </a:lnTo>
                  <a:lnTo>
                    <a:pt x="53055" y="47974"/>
                  </a:lnTo>
                  <a:lnTo>
                    <a:pt x="52920" y="48617"/>
                  </a:lnTo>
                  <a:lnTo>
                    <a:pt x="52764" y="49244"/>
                  </a:lnTo>
                  <a:lnTo>
                    <a:pt x="52588" y="49855"/>
                  </a:lnTo>
                  <a:lnTo>
                    <a:pt x="52391" y="50450"/>
                  </a:lnTo>
                  <a:lnTo>
                    <a:pt x="52175" y="51030"/>
                  </a:lnTo>
                  <a:lnTo>
                    <a:pt x="51943" y="51595"/>
                  </a:lnTo>
                  <a:lnTo>
                    <a:pt x="51695" y="52145"/>
                  </a:lnTo>
                  <a:lnTo>
                    <a:pt x="51430" y="52681"/>
                  </a:lnTo>
                  <a:lnTo>
                    <a:pt x="51150" y="53203"/>
                  </a:lnTo>
                  <a:lnTo>
                    <a:pt x="50853" y="53710"/>
                  </a:lnTo>
                  <a:lnTo>
                    <a:pt x="50539" y="54203"/>
                  </a:lnTo>
                  <a:lnTo>
                    <a:pt x="50210" y="54681"/>
                  </a:lnTo>
                  <a:lnTo>
                    <a:pt x="49864" y="55145"/>
                  </a:lnTo>
                  <a:lnTo>
                    <a:pt x="49503" y="55594"/>
                  </a:lnTo>
                  <a:lnTo>
                    <a:pt x="49126" y="56030"/>
                  </a:lnTo>
                  <a:lnTo>
                    <a:pt x="48735" y="56452"/>
                  </a:lnTo>
                  <a:lnTo>
                    <a:pt x="48331" y="56860"/>
                  </a:lnTo>
                  <a:lnTo>
                    <a:pt x="47914" y="57255"/>
                  </a:lnTo>
                  <a:lnTo>
                    <a:pt x="47483" y="57636"/>
                  </a:lnTo>
                  <a:lnTo>
                    <a:pt x="47039" y="58004"/>
                  </a:lnTo>
                  <a:lnTo>
                    <a:pt x="46581" y="58358"/>
                  </a:lnTo>
                  <a:lnTo>
                    <a:pt x="46109" y="58699"/>
                  </a:lnTo>
                  <a:lnTo>
                    <a:pt x="45624" y="59026"/>
                  </a:lnTo>
                  <a:lnTo>
                    <a:pt x="45125" y="59340"/>
                  </a:lnTo>
                  <a:lnTo>
                    <a:pt x="44624" y="59632"/>
                  </a:lnTo>
                  <a:lnTo>
                    <a:pt x="44113" y="59914"/>
                  </a:lnTo>
                  <a:lnTo>
                    <a:pt x="43591" y="60185"/>
                  </a:lnTo>
                  <a:lnTo>
                    <a:pt x="43060" y="60445"/>
                  </a:lnTo>
                  <a:lnTo>
                    <a:pt x="42519" y="60694"/>
                  </a:lnTo>
                  <a:lnTo>
                    <a:pt x="41968" y="60932"/>
                  </a:lnTo>
                  <a:lnTo>
                    <a:pt x="41407" y="61159"/>
                  </a:lnTo>
                  <a:lnTo>
                    <a:pt x="40837" y="61376"/>
                  </a:lnTo>
                  <a:lnTo>
                    <a:pt x="40256" y="61582"/>
                  </a:lnTo>
                  <a:lnTo>
                    <a:pt x="39665" y="61777"/>
                  </a:lnTo>
                  <a:lnTo>
                    <a:pt x="39075" y="61961"/>
                  </a:lnTo>
                  <a:lnTo>
                    <a:pt x="38477" y="62136"/>
                  </a:lnTo>
                  <a:lnTo>
                    <a:pt x="37873" y="62301"/>
                  </a:lnTo>
                  <a:lnTo>
                    <a:pt x="37261" y="62455"/>
                  </a:lnTo>
                  <a:lnTo>
                    <a:pt x="36642" y="62600"/>
                  </a:lnTo>
                  <a:lnTo>
                    <a:pt x="36015" y="62735"/>
                  </a:lnTo>
                  <a:lnTo>
                    <a:pt x="35382" y="62860"/>
                  </a:lnTo>
                  <a:lnTo>
                    <a:pt x="34741" y="62975"/>
                  </a:lnTo>
                  <a:lnTo>
                    <a:pt x="34093" y="63080"/>
                  </a:lnTo>
                  <a:lnTo>
                    <a:pt x="33438" y="63176"/>
                  </a:lnTo>
                  <a:lnTo>
                    <a:pt x="32787" y="63253"/>
                  </a:lnTo>
                  <a:lnTo>
                    <a:pt x="32134" y="63322"/>
                  </a:lnTo>
                  <a:lnTo>
                    <a:pt x="31480" y="63383"/>
                  </a:lnTo>
                  <a:lnTo>
                    <a:pt x="30824" y="63436"/>
                  </a:lnTo>
                  <a:lnTo>
                    <a:pt x="30166" y="63480"/>
                  </a:lnTo>
                  <a:lnTo>
                    <a:pt x="29506" y="63517"/>
                  </a:lnTo>
                  <a:lnTo>
                    <a:pt x="28845" y="63545"/>
                  </a:lnTo>
                  <a:lnTo>
                    <a:pt x="28181" y="63566"/>
                  </a:lnTo>
                  <a:lnTo>
                    <a:pt x="27516" y="63578"/>
                  </a:lnTo>
                  <a:lnTo>
                    <a:pt x="26849" y="63582"/>
                  </a:lnTo>
                  <a:lnTo>
                    <a:pt x="0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6507862" y="3299309"/>
              <a:ext cx="30956" cy="20126"/>
            </a:xfrm>
            <a:custGeom>
              <a:avLst/>
              <a:pathLst>
                <a:path w="30956" h="20126">
                  <a:moveTo>
                    <a:pt x="0" y="20126"/>
                  </a:moveTo>
                  <a:lnTo>
                    <a:pt x="14936" y="20126"/>
                  </a:lnTo>
                  <a:lnTo>
                    <a:pt x="16527" y="20096"/>
                  </a:lnTo>
                  <a:lnTo>
                    <a:pt x="18034" y="20008"/>
                  </a:lnTo>
                  <a:lnTo>
                    <a:pt x="19455" y="19862"/>
                  </a:lnTo>
                  <a:lnTo>
                    <a:pt x="20792" y="19656"/>
                  </a:lnTo>
                  <a:lnTo>
                    <a:pt x="22043" y="19392"/>
                  </a:lnTo>
                  <a:lnTo>
                    <a:pt x="23210" y="19070"/>
                  </a:lnTo>
                  <a:lnTo>
                    <a:pt x="24293" y="18688"/>
                  </a:lnTo>
                  <a:lnTo>
                    <a:pt x="25290" y="18248"/>
                  </a:lnTo>
                  <a:lnTo>
                    <a:pt x="26202" y="17750"/>
                  </a:lnTo>
                  <a:lnTo>
                    <a:pt x="27030" y="17192"/>
                  </a:lnTo>
                  <a:lnTo>
                    <a:pt x="27776" y="16577"/>
                  </a:lnTo>
                  <a:lnTo>
                    <a:pt x="28443" y="15905"/>
                  </a:lnTo>
                  <a:lnTo>
                    <a:pt x="29032" y="15177"/>
                  </a:lnTo>
                  <a:lnTo>
                    <a:pt x="29542" y="14391"/>
                  </a:lnTo>
                  <a:lnTo>
                    <a:pt x="29974" y="13549"/>
                  </a:lnTo>
                  <a:lnTo>
                    <a:pt x="30328" y="12649"/>
                  </a:lnTo>
                  <a:lnTo>
                    <a:pt x="30602" y="11693"/>
                  </a:lnTo>
                  <a:lnTo>
                    <a:pt x="30799" y="10680"/>
                  </a:lnTo>
                  <a:lnTo>
                    <a:pt x="30917" y="9610"/>
                  </a:lnTo>
                  <a:lnTo>
                    <a:pt x="30956" y="8483"/>
                  </a:lnTo>
                  <a:lnTo>
                    <a:pt x="30925" y="7648"/>
                  </a:lnTo>
                  <a:lnTo>
                    <a:pt x="30831" y="6857"/>
                  </a:lnTo>
                  <a:lnTo>
                    <a:pt x="30676" y="6110"/>
                  </a:lnTo>
                  <a:lnTo>
                    <a:pt x="30458" y="5407"/>
                  </a:lnTo>
                  <a:lnTo>
                    <a:pt x="30177" y="4749"/>
                  </a:lnTo>
                  <a:lnTo>
                    <a:pt x="29835" y="4135"/>
                  </a:lnTo>
                  <a:lnTo>
                    <a:pt x="29430" y="3565"/>
                  </a:lnTo>
                  <a:lnTo>
                    <a:pt x="28963" y="3039"/>
                  </a:lnTo>
                  <a:lnTo>
                    <a:pt x="28434" y="2558"/>
                  </a:lnTo>
                  <a:lnTo>
                    <a:pt x="27842" y="2120"/>
                  </a:lnTo>
                  <a:lnTo>
                    <a:pt x="27200" y="1717"/>
                  </a:lnTo>
                  <a:lnTo>
                    <a:pt x="26501" y="1357"/>
                  </a:lnTo>
                  <a:lnTo>
                    <a:pt x="25745" y="1039"/>
                  </a:lnTo>
                  <a:lnTo>
                    <a:pt x="24932" y="763"/>
                  </a:lnTo>
                  <a:lnTo>
                    <a:pt x="24063" y="530"/>
                  </a:lnTo>
                  <a:lnTo>
                    <a:pt x="23136" y="339"/>
                  </a:lnTo>
                  <a:lnTo>
                    <a:pt x="22153" y="190"/>
                  </a:lnTo>
                  <a:lnTo>
                    <a:pt x="21113" y="84"/>
                  </a:lnTo>
                  <a:lnTo>
                    <a:pt x="20016" y="21"/>
                  </a:lnTo>
                  <a:lnTo>
                    <a:pt x="18862" y="0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6502085" y="3326159"/>
              <a:ext cx="34882" cy="22923"/>
            </a:xfrm>
            <a:custGeom>
              <a:avLst/>
              <a:pathLst>
                <a:path w="34882" h="22923">
                  <a:moveTo>
                    <a:pt x="0" y="22923"/>
                  </a:moveTo>
                  <a:lnTo>
                    <a:pt x="16606" y="22923"/>
                  </a:lnTo>
                  <a:lnTo>
                    <a:pt x="17308" y="22918"/>
                  </a:lnTo>
                  <a:lnTo>
                    <a:pt x="18005" y="22902"/>
                  </a:lnTo>
                  <a:lnTo>
                    <a:pt x="18697" y="22875"/>
                  </a:lnTo>
                  <a:lnTo>
                    <a:pt x="19386" y="22837"/>
                  </a:lnTo>
                  <a:lnTo>
                    <a:pt x="20069" y="22788"/>
                  </a:lnTo>
                  <a:lnTo>
                    <a:pt x="20748" y="22728"/>
                  </a:lnTo>
                  <a:lnTo>
                    <a:pt x="21423" y="22658"/>
                  </a:lnTo>
                  <a:lnTo>
                    <a:pt x="22093" y="22577"/>
                  </a:lnTo>
                  <a:lnTo>
                    <a:pt x="22759" y="22485"/>
                  </a:lnTo>
                  <a:lnTo>
                    <a:pt x="23420" y="22382"/>
                  </a:lnTo>
                  <a:lnTo>
                    <a:pt x="24080" y="22265"/>
                  </a:lnTo>
                  <a:lnTo>
                    <a:pt x="24723" y="22129"/>
                  </a:lnTo>
                  <a:lnTo>
                    <a:pt x="25350" y="21976"/>
                  </a:lnTo>
                  <a:lnTo>
                    <a:pt x="25961" y="21804"/>
                  </a:lnTo>
                  <a:lnTo>
                    <a:pt x="26556" y="21615"/>
                  </a:lnTo>
                  <a:lnTo>
                    <a:pt x="27135" y="21407"/>
                  </a:lnTo>
                  <a:lnTo>
                    <a:pt x="27697" y="21182"/>
                  </a:lnTo>
                  <a:lnTo>
                    <a:pt x="28243" y="20938"/>
                  </a:lnTo>
                  <a:lnTo>
                    <a:pt x="28773" y="20676"/>
                  </a:lnTo>
                  <a:lnTo>
                    <a:pt x="29286" y="20396"/>
                  </a:lnTo>
                  <a:lnTo>
                    <a:pt x="29782" y="20097"/>
                  </a:lnTo>
                  <a:lnTo>
                    <a:pt x="30257" y="19775"/>
                  </a:lnTo>
                  <a:lnTo>
                    <a:pt x="30713" y="19432"/>
                  </a:lnTo>
                  <a:lnTo>
                    <a:pt x="31149" y="19068"/>
                  </a:lnTo>
                  <a:lnTo>
                    <a:pt x="31565" y="18682"/>
                  </a:lnTo>
                  <a:lnTo>
                    <a:pt x="31961" y="18274"/>
                  </a:lnTo>
                  <a:lnTo>
                    <a:pt x="32338" y="17844"/>
                  </a:lnTo>
                  <a:lnTo>
                    <a:pt x="32694" y="17393"/>
                  </a:lnTo>
                  <a:lnTo>
                    <a:pt x="33031" y="16920"/>
                  </a:lnTo>
                  <a:lnTo>
                    <a:pt x="33347" y="16425"/>
                  </a:lnTo>
                  <a:lnTo>
                    <a:pt x="33639" y="15905"/>
                  </a:lnTo>
                  <a:lnTo>
                    <a:pt x="33900" y="15355"/>
                  </a:lnTo>
                  <a:lnTo>
                    <a:pt x="34130" y="14775"/>
                  </a:lnTo>
                  <a:lnTo>
                    <a:pt x="34329" y="14165"/>
                  </a:lnTo>
                  <a:lnTo>
                    <a:pt x="34498" y="13526"/>
                  </a:lnTo>
                  <a:lnTo>
                    <a:pt x="34636" y="12857"/>
                  </a:lnTo>
                  <a:lnTo>
                    <a:pt x="34744" y="12158"/>
                  </a:lnTo>
                  <a:lnTo>
                    <a:pt x="34820" y="11429"/>
                  </a:lnTo>
                  <a:lnTo>
                    <a:pt x="34866" y="10670"/>
                  </a:lnTo>
                  <a:lnTo>
                    <a:pt x="34882" y="9882"/>
                  </a:lnTo>
                  <a:lnTo>
                    <a:pt x="34846" y="8939"/>
                  </a:lnTo>
                  <a:lnTo>
                    <a:pt x="34737" y="8043"/>
                  </a:lnTo>
                  <a:lnTo>
                    <a:pt x="34557" y="7192"/>
                  </a:lnTo>
                  <a:lnTo>
                    <a:pt x="34304" y="6388"/>
                  </a:lnTo>
                  <a:lnTo>
                    <a:pt x="33979" y="5629"/>
                  </a:lnTo>
                  <a:lnTo>
                    <a:pt x="33582" y="4916"/>
                  </a:lnTo>
                  <a:lnTo>
                    <a:pt x="33113" y="4250"/>
                  </a:lnTo>
                  <a:lnTo>
                    <a:pt x="32571" y="3629"/>
                  </a:lnTo>
                  <a:lnTo>
                    <a:pt x="31958" y="3055"/>
                  </a:lnTo>
                  <a:lnTo>
                    <a:pt x="31272" y="2527"/>
                  </a:lnTo>
                  <a:lnTo>
                    <a:pt x="30527" y="2046"/>
                  </a:lnTo>
                  <a:lnTo>
                    <a:pt x="29719" y="1617"/>
                  </a:lnTo>
                  <a:lnTo>
                    <a:pt x="28848" y="1238"/>
                  </a:lnTo>
                  <a:lnTo>
                    <a:pt x="27914" y="909"/>
                  </a:lnTo>
                  <a:lnTo>
                    <a:pt x="26917" y="631"/>
                  </a:lnTo>
                  <a:lnTo>
                    <a:pt x="25857" y="404"/>
                  </a:lnTo>
                  <a:lnTo>
                    <a:pt x="24733" y="227"/>
                  </a:lnTo>
                  <a:lnTo>
                    <a:pt x="23546" y="101"/>
                  </a:lnTo>
                  <a:lnTo>
                    <a:pt x="22296" y="25"/>
                  </a:lnTo>
                  <a:lnTo>
                    <a:pt x="20983" y="0"/>
                  </a:lnTo>
                  <a:lnTo>
                    <a:pt x="44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6546399" y="3292405"/>
              <a:ext cx="61235" cy="63582"/>
            </a:xfrm>
            <a:custGeom>
              <a:avLst/>
              <a:pathLst>
                <a:path w="61235" h="63582">
                  <a:moveTo>
                    <a:pt x="52436" y="63582"/>
                  </a:moveTo>
                  <a:lnTo>
                    <a:pt x="49051" y="44990"/>
                  </a:lnTo>
                  <a:lnTo>
                    <a:pt x="20216" y="44990"/>
                  </a:lnTo>
                  <a:lnTo>
                    <a:pt x="9386" y="63582"/>
                  </a:lnTo>
                  <a:lnTo>
                    <a:pt x="0" y="63582"/>
                  </a:lnTo>
                  <a:lnTo>
                    <a:pt x="38266" y="0"/>
                  </a:lnTo>
                  <a:lnTo>
                    <a:pt x="48058" y="0"/>
                  </a:lnTo>
                  <a:lnTo>
                    <a:pt x="61235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6570406" y="3299412"/>
              <a:ext cx="23781" cy="31259"/>
            </a:xfrm>
            <a:custGeom>
              <a:avLst/>
              <a:pathLst>
                <a:path w="23781" h="31259">
                  <a:moveTo>
                    <a:pt x="19855" y="9915"/>
                  </a:moveTo>
                  <a:lnTo>
                    <a:pt x="19783" y="9545"/>
                  </a:lnTo>
                  <a:lnTo>
                    <a:pt x="19710" y="9178"/>
                  </a:lnTo>
                  <a:lnTo>
                    <a:pt x="19638" y="8813"/>
                  </a:lnTo>
                  <a:lnTo>
                    <a:pt x="19566" y="8449"/>
                  </a:lnTo>
                  <a:lnTo>
                    <a:pt x="19494" y="8087"/>
                  </a:lnTo>
                  <a:lnTo>
                    <a:pt x="19422" y="7727"/>
                  </a:lnTo>
                  <a:lnTo>
                    <a:pt x="19349" y="7369"/>
                  </a:lnTo>
                  <a:lnTo>
                    <a:pt x="19277" y="7012"/>
                  </a:lnTo>
                  <a:lnTo>
                    <a:pt x="19205" y="6657"/>
                  </a:lnTo>
                  <a:lnTo>
                    <a:pt x="19133" y="6304"/>
                  </a:lnTo>
                  <a:lnTo>
                    <a:pt x="19071" y="5956"/>
                  </a:lnTo>
                  <a:lnTo>
                    <a:pt x="19010" y="5613"/>
                  </a:lnTo>
                  <a:lnTo>
                    <a:pt x="18951" y="5277"/>
                  </a:lnTo>
                  <a:lnTo>
                    <a:pt x="18895" y="4947"/>
                  </a:lnTo>
                  <a:lnTo>
                    <a:pt x="18840" y="4624"/>
                  </a:lnTo>
                  <a:lnTo>
                    <a:pt x="18786" y="4306"/>
                  </a:lnTo>
                  <a:lnTo>
                    <a:pt x="18735" y="3995"/>
                  </a:lnTo>
                  <a:lnTo>
                    <a:pt x="18685" y="3691"/>
                  </a:lnTo>
                  <a:lnTo>
                    <a:pt x="18637" y="3393"/>
                  </a:lnTo>
                  <a:lnTo>
                    <a:pt x="18591" y="3101"/>
                  </a:lnTo>
                  <a:lnTo>
                    <a:pt x="18547" y="2808"/>
                  </a:lnTo>
                  <a:lnTo>
                    <a:pt x="18503" y="2527"/>
                  </a:lnTo>
                  <a:lnTo>
                    <a:pt x="18460" y="2256"/>
                  </a:lnTo>
                  <a:lnTo>
                    <a:pt x="18418" y="1996"/>
                  </a:lnTo>
                  <a:lnTo>
                    <a:pt x="18377" y="1747"/>
                  </a:lnTo>
                  <a:lnTo>
                    <a:pt x="18337" y="1509"/>
                  </a:lnTo>
                  <a:lnTo>
                    <a:pt x="18298" y="1281"/>
                  </a:lnTo>
                  <a:lnTo>
                    <a:pt x="18259" y="1064"/>
                  </a:lnTo>
                  <a:lnTo>
                    <a:pt x="18222" y="859"/>
                  </a:lnTo>
                  <a:lnTo>
                    <a:pt x="18185" y="664"/>
                  </a:lnTo>
                  <a:lnTo>
                    <a:pt x="18159" y="473"/>
                  </a:lnTo>
                  <a:lnTo>
                    <a:pt x="18135" y="299"/>
                  </a:lnTo>
                  <a:lnTo>
                    <a:pt x="18112" y="141"/>
                  </a:lnTo>
                  <a:lnTo>
                    <a:pt x="17734" y="0"/>
                  </a:lnTo>
                  <a:lnTo>
                    <a:pt x="17657" y="141"/>
                  </a:lnTo>
                  <a:lnTo>
                    <a:pt x="17571" y="299"/>
                  </a:lnTo>
                  <a:lnTo>
                    <a:pt x="17477" y="473"/>
                  </a:lnTo>
                  <a:lnTo>
                    <a:pt x="17373" y="664"/>
                  </a:lnTo>
                  <a:lnTo>
                    <a:pt x="17270" y="867"/>
                  </a:lnTo>
                  <a:lnTo>
                    <a:pt x="17162" y="1081"/>
                  </a:lnTo>
                  <a:lnTo>
                    <a:pt x="17047" y="1304"/>
                  </a:lnTo>
                  <a:lnTo>
                    <a:pt x="16925" y="1537"/>
                  </a:lnTo>
                  <a:lnTo>
                    <a:pt x="16798" y="1781"/>
                  </a:lnTo>
                  <a:lnTo>
                    <a:pt x="16664" y="2034"/>
                  </a:lnTo>
                  <a:lnTo>
                    <a:pt x="16523" y="2297"/>
                  </a:lnTo>
                  <a:lnTo>
                    <a:pt x="16377" y="2570"/>
                  </a:lnTo>
                  <a:lnTo>
                    <a:pt x="16224" y="2853"/>
                  </a:lnTo>
                  <a:lnTo>
                    <a:pt x="16064" y="3146"/>
                  </a:lnTo>
                  <a:lnTo>
                    <a:pt x="15900" y="3438"/>
                  </a:lnTo>
                  <a:lnTo>
                    <a:pt x="15732" y="3738"/>
                  </a:lnTo>
                  <a:lnTo>
                    <a:pt x="15561" y="4045"/>
                  </a:lnTo>
                  <a:lnTo>
                    <a:pt x="15386" y="4359"/>
                  </a:lnTo>
                  <a:lnTo>
                    <a:pt x="15207" y="4680"/>
                  </a:lnTo>
                  <a:lnTo>
                    <a:pt x="15025" y="5008"/>
                  </a:lnTo>
                  <a:lnTo>
                    <a:pt x="14839" y="5344"/>
                  </a:lnTo>
                  <a:lnTo>
                    <a:pt x="14649" y="5687"/>
                  </a:lnTo>
                  <a:lnTo>
                    <a:pt x="14456" y="6037"/>
                  </a:lnTo>
                  <a:lnTo>
                    <a:pt x="14259" y="6395"/>
                  </a:lnTo>
                  <a:lnTo>
                    <a:pt x="14060" y="6747"/>
                  </a:lnTo>
                  <a:lnTo>
                    <a:pt x="13859" y="7100"/>
                  </a:lnTo>
                  <a:lnTo>
                    <a:pt x="13655" y="7455"/>
                  </a:lnTo>
                  <a:lnTo>
                    <a:pt x="13451" y="7810"/>
                  </a:lnTo>
                  <a:lnTo>
                    <a:pt x="13244" y="8166"/>
                  </a:lnTo>
                  <a:lnTo>
                    <a:pt x="13035" y="8523"/>
                  </a:lnTo>
                  <a:lnTo>
                    <a:pt x="12825" y="8881"/>
                  </a:lnTo>
                  <a:lnTo>
                    <a:pt x="12613" y="9239"/>
                  </a:lnTo>
                  <a:lnTo>
                    <a:pt x="12399" y="9599"/>
                  </a:lnTo>
                  <a:lnTo>
                    <a:pt x="12183" y="9960"/>
                  </a:lnTo>
                  <a:lnTo>
                    <a:pt x="0" y="31259"/>
                  </a:lnTo>
                  <a:lnTo>
                    <a:pt x="23781" y="312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6617698" y="3291457"/>
              <a:ext cx="62138" cy="65432"/>
            </a:xfrm>
            <a:custGeom>
              <a:avLst/>
              <a:pathLst>
                <a:path w="62138" h="65432">
                  <a:moveTo>
                    <a:pt x="56181" y="49322"/>
                  </a:moveTo>
                  <a:lnTo>
                    <a:pt x="55733" y="49977"/>
                  </a:lnTo>
                  <a:lnTo>
                    <a:pt x="55275" y="50625"/>
                  </a:lnTo>
                  <a:lnTo>
                    <a:pt x="54806" y="51266"/>
                  </a:lnTo>
                  <a:lnTo>
                    <a:pt x="54326" y="51900"/>
                  </a:lnTo>
                  <a:lnTo>
                    <a:pt x="53835" y="52526"/>
                  </a:lnTo>
                  <a:lnTo>
                    <a:pt x="53333" y="53145"/>
                  </a:lnTo>
                  <a:lnTo>
                    <a:pt x="52820" y="53757"/>
                  </a:lnTo>
                  <a:lnTo>
                    <a:pt x="52297" y="54362"/>
                  </a:lnTo>
                  <a:lnTo>
                    <a:pt x="51762" y="54959"/>
                  </a:lnTo>
                  <a:lnTo>
                    <a:pt x="51217" y="55549"/>
                  </a:lnTo>
                  <a:lnTo>
                    <a:pt x="50659" y="56129"/>
                  </a:lnTo>
                  <a:lnTo>
                    <a:pt x="50084" y="56694"/>
                  </a:lnTo>
                  <a:lnTo>
                    <a:pt x="49493" y="57244"/>
                  </a:lnTo>
                  <a:lnTo>
                    <a:pt x="48885" y="57780"/>
                  </a:lnTo>
                  <a:lnTo>
                    <a:pt x="48262" y="58302"/>
                  </a:lnTo>
                  <a:lnTo>
                    <a:pt x="47622" y="58809"/>
                  </a:lnTo>
                  <a:lnTo>
                    <a:pt x="46966" y="59302"/>
                  </a:lnTo>
                  <a:lnTo>
                    <a:pt x="46293" y="59780"/>
                  </a:lnTo>
                  <a:lnTo>
                    <a:pt x="45605" y="60244"/>
                  </a:lnTo>
                  <a:lnTo>
                    <a:pt x="44900" y="60694"/>
                  </a:lnTo>
                  <a:lnTo>
                    <a:pt x="44185" y="61118"/>
                  </a:lnTo>
                  <a:lnTo>
                    <a:pt x="43450" y="61526"/>
                  </a:lnTo>
                  <a:lnTo>
                    <a:pt x="42694" y="61916"/>
                  </a:lnTo>
                  <a:lnTo>
                    <a:pt x="41918" y="62289"/>
                  </a:lnTo>
                  <a:lnTo>
                    <a:pt x="41120" y="62645"/>
                  </a:lnTo>
                  <a:lnTo>
                    <a:pt x="40302" y="62984"/>
                  </a:lnTo>
                  <a:lnTo>
                    <a:pt x="39463" y="63306"/>
                  </a:lnTo>
                  <a:lnTo>
                    <a:pt x="38604" y="63611"/>
                  </a:lnTo>
                  <a:lnTo>
                    <a:pt x="37723" y="63898"/>
                  </a:lnTo>
                  <a:lnTo>
                    <a:pt x="36822" y="64168"/>
                  </a:lnTo>
                  <a:lnTo>
                    <a:pt x="35907" y="64408"/>
                  </a:lnTo>
                  <a:lnTo>
                    <a:pt x="34965" y="64623"/>
                  </a:lnTo>
                  <a:lnTo>
                    <a:pt x="33997" y="64813"/>
                  </a:lnTo>
                  <a:lnTo>
                    <a:pt x="33003" y="64977"/>
                  </a:lnTo>
                  <a:lnTo>
                    <a:pt x="31982" y="65116"/>
                  </a:lnTo>
                  <a:lnTo>
                    <a:pt x="30936" y="65230"/>
                  </a:lnTo>
                  <a:lnTo>
                    <a:pt x="29863" y="65318"/>
                  </a:lnTo>
                  <a:lnTo>
                    <a:pt x="28764" y="65381"/>
                  </a:lnTo>
                  <a:lnTo>
                    <a:pt x="27640" y="65419"/>
                  </a:lnTo>
                  <a:lnTo>
                    <a:pt x="26488" y="65432"/>
                  </a:lnTo>
                  <a:lnTo>
                    <a:pt x="25169" y="65411"/>
                  </a:lnTo>
                  <a:lnTo>
                    <a:pt x="23884" y="65349"/>
                  </a:lnTo>
                  <a:lnTo>
                    <a:pt x="22631" y="65245"/>
                  </a:lnTo>
                  <a:lnTo>
                    <a:pt x="21413" y="65100"/>
                  </a:lnTo>
                  <a:lnTo>
                    <a:pt x="20227" y="64913"/>
                  </a:lnTo>
                  <a:lnTo>
                    <a:pt x="19075" y="64685"/>
                  </a:lnTo>
                  <a:lnTo>
                    <a:pt x="17956" y="64415"/>
                  </a:lnTo>
                  <a:lnTo>
                    <a:pt x="16871" y="64103"/>
                  </a:lnTo>
                  <a:lnTo>
                    <a:pt x="15819" y="63751"/>
                  </a:lnTo>
                  <a:lnTo>
                    <a:pt x="14801" y="63356"/>
                  </a:lnTo>
                  <a:lnTo>
                    <a:pt x="13825" y="62926"/>
                  </a:lnTo>
                  <a:lnTo>
                    <a:pt x="12882" y="62466"/>
                  </a:lnTo>
                  <a:lnTo>
                    <a:pt x="11973" y="61977"/>
                  </a:lnTo>
                  <a:lnTo>
                    <a:pt x="11097" y="61457"/>
                  </a:lnTo>
                  <a:lnTo>
                    <a:pt x="10254" y="60908"/>
                  </a:lnTo>
                  <a:lnTo>
                    <a:pt x="9445" y="60329"/>
                  </a:lnTo>
                  <a:lnTo>
                    <a:pt x="8670" y="59720"/>
                  </a:lnTo>
                  <a:lnTo>
                    <a:pt x="7927" y="59082"/>
                  </a:lnTo>
                  <a:lnTo>
                    <a:pt x="7218" y="58413"/>
                  </a:lnTo>
                  <a:lnTo>
                    <a:pt x="6543" y="57715"/>
                  </a:lnTo>
                  <a:lnTo>
                    <a:pt x="5901" y="56981"/>
                  </a:lnTo>
                  <a:lnTo>
                    <a:pt x="5292" y="56223"/>
                  </a:lnTo>
                  <a:lnTo>
                    <a:pt x="4716" y="55440"/>
                  </a:lnTo>
                  <a:lnTo>
                    <a:pt x="4175" y="54632"/>
                  </a:lnTo>
                  <a:lnTo>
                    <a:pt x="3666" y="53801"/>
                  </a:lnTo>
                  <a:lnTo>
                    <a:pt x="3191" y="52945"/>
                  </a:lnTo>
                  <a:lnTo>
                    <a:pt x="2749" y="52064"/>
                  </a:lnTo>
                  <a:lnTo>
                    <a:pt x="2341" y="51160"/>
                  </a:lnTo>
                  <a:lnTo>
                    <a:pt x="1966" y="50230"/>
                  </a:lnTo>
                  <a:lnTo>
                    <a:pt x="1624" y="49277"/>
                  </a:lnTo>
                  <a:lnTo>
                    <a:pt x="1315" y="48295"/>
                  </a:lnTo>
                  <a:lnTo>
                    <a:pt x="1039" y="47300"/>
                  </a:lnTo>
                  <a:lnTo>
                    <a:pt x="796" y="46292"/>
                  </a:lnTo>
                  <a:lnTo>
                    <a:pt x="584" y="45270"/>
                  </a:lnTo>
                  <a:lnTo>
                    <a:pt x="406" y="44234"/>
                  </a:lnTo>
                  <a:lnTo>
                    <a:pt x="259" y="43185"/>
                  </a:lnTo>
                  <a:lnTo>
                    <a:pt x="146" y="42122"/>
                  </a:lnTo>
                  <a:lnTo>
                    <a:pt x="64" y="41046"/>
                  </a:lnTo>
                  <a:lnTo>
                    <a:pt x="16" y="39956"/>
                  </a:lnTo>
                  <a:lnTo>
                    <a:pt x="0" y="38853"/>
                  </a:lnTo>
                  <a:lnTo>
                    <a:pt x="12" y="37739"/>
                  </a:lnTo>
                  <a:lnTo>
                    <a:pt x="48" y="36636"/>
                  </a:lnTo>
                  <a:lnTo>
                    <a:pt x="109" y="35544"/>
                  </a:lnTo>
                  <a:lnTo>
                    <a:pt x="194" y="34463"/>
                  </a:lnTo>
                  <a:lnTo>
                    <a:pt x="304" y="33393"/>
                  </a:lnTo>
                  <a:lnTo>
                    <a:pt x="438" y="32333"/>
                  </a:lnTo>
                  <a:lnTo>
                    <a:pt x="597" y="31284"/>
                  </a:lnTo>
                  <a:lnTo>
                    <a:pt x="779" y="30246"/>
                  </a:lnTo>
                  <a:lnTo>
                    <a:pt x="986" y="29219"/>
                  </a:lnTo>
                  <a:lnTo>
                    <a:pt x="1218" y="28203"/>
                  </a:lnTo>
                  <a:lnTo>
                    <a:pt x="1472" y="27200"/>
                  </a:lnTo>
                  <a:lnTo>
                    <a:pt x="1747" y="26212"/>
                  </a:lnTo>
                  <a:lnTo>
                    <a:pt x="2042" y="25240"/>
                  </a:lnTo>
                  <a:lnTo>
                    <a:pt x="2359" y="24283"/>
                  </a:lnTo>
                  <a:lnTo>
                    <a:pt x="2696" y="23341"/>
                  </a:lnTo>
                  <a:lnTo>
                    <a:pt x="3054" y="22414"/>
                  </a:lnTo>
                  <a:lnTo>
                    <a:pt x="3432" y="21503"/>
                  </a:lnTo>
                  <a:lnTo>
                    <a:pt x="3832" y="20608"/>
                  </a:lnTo>
                  <a:lnTo>
                    <a:pt x="4252" y="19727"/>
                  </a:lnTo>
                  <a:lnTo>
                    <a:pt x="4693" y="18862"/>
                  </a:lnTo>
                  <a:lnTo>
                    <a:pt x="5154" y="18004"/>
                  </a:lnTo>
                  <a:lnTo>
                    <a:pt x="5635" y="17164"/>
                  </a:lnTo>
                  <a:lnTo>
                    <a:pt x="6136" y="16340"/>
                  </a:lnTo>
                  <a:lnTo>
                    <a:pt x="6656" y="15534"/>
                  </a:lnTo>
                  <a:lnTo>
                    <a:pt x="7197" y="14744"/>
                  </a:lnTo>
                  <a:lnTo>
                    <a:pt x="7758" y="13972"/>
                  </a:lnTo>
                  <a:lnTo>
                    <a:pt x="8338" y="13217"/>
                  </a:lnTo>
                  <a:lnTo>
                    <a:pt x="8938" y="12479"/>
                  </a:lnTo>
                  <a:lnTo>
                    <a:pt x="9558" y="11759"/>
                  </a:lnTo>
                  <a:lnTo>
                    <a:pt x="10198" y="11055"/>
                  </a:lnTo>
                  <a:lnTo>
                    <a:pt x="10856" y="10362"/>
                  </a:lnTo>
                  <a:lnTo>
                    <a:pt x="11530" y="9691"/>
                  </a:lnTo>
                  <a:lnTo>
                    <a:pt x="12220" y="9041"/>
                  </a:lnTo>
                  <a:lnTo>
                    <a:pt x="12927" y="8413"/>
                  </a:lnTo>
                  <a:lnTo>
                    <a:pt x="13650" y="7806"/>
                  </a:lnTo>
                  <a:lnTo>
                    <a:pt x="14389" y="7221"/>
                  </a:lnTo>
                  <a:lnTo>
                    <a:pt x="15145" y="6658"/>
                  </a:lnTo>
                  <a:lnTo>
                    <a:pt x="15916" y="6117"/>
                  </a:lnTo>
                  <a:lnTo>
                    <a:pt x="16704" y="5597"/>
                  </a:lnTo>
                  <a:lnTo>
                    <a:pt x="17508" y="5099"/>
                  </a:lnTo>
                  <a:lnTo>
                    <a:pt x="18337" y="4623"/>
                  </a:lnTo>
                  <a:lnTo>
                    <a:pt x="19180" y="4169"/>
                  </a:lnTo>
                  <a:lnTo>
                    <a:pt x="20037" y="3738"/>
                  </a:lnTo>
                  <a:lnTo>
                    <a:pt x="20909" y="3330"/>
                  </a:lnTo>
                  <a:lnTo>
                    <a:pt x="21795" y="2944"/>
                  </a:lnTo>
                  <a:lnTo>
                    <a:pt x="22696" y="2581"/>
                  </a:lnTo>
                  <a:lnTo>
                    <a:pt x="23611" y="2240"/>
                  </a:lnTo>
                  <a:lnTo>
                    <a:pt x="24541" y="1922"/>
                  </a:lnTo>
                  <a:lnTo>
                    <a:pt x="25485" y="1626"/>
                  </a:lnTo>
                  <a:lnTo>
                    <a:pt x="26443" y="1353"/>
                  </a:lnTo>
                  <a:lnTo>
                    <a:pt x="27415" y="1096"/>
                  </a:lnTo>
                  <a:lnTo>
                    <a:pt x="28398" y="866"/>
                  </a:lnTo>
                  <a:lnTo>
                    <a:pt x="29393" y="663"/>
                  </a:lnTo>
                  <a:lnTo>
                    <a:pt x="30400" y="487"/>
                  </a:lnTo>
                  <a:lnTo>
                    <a:pt x="31418" y="338"/>
                  </a:lnTo>
                  <a:lnTo>
                    <a:pt x="32449" y="216"/>
                  </a:lnTo>
                  <a:lnTo>
                    <a:pt x="33491" y="121"/>
                  </a:lnTo>
                  <a:lnTo>
                    <a:pt x="34544" y="54"/>
                  </a:lnTo>
                  <a:lnTo>
                    <a:pt x="35610" y="13"/>
                  </a:lnTo>
                  <a:lnTo>
                    <a:pt x="36687" y="0"/>
                  </a:lnTo>
                  <a:lnTo>
                    <a:pt x="37837" y="13"/>
                  </a:lnTo>
                  <a:lnTo>
                    <a:pt x="38958" y="54"/>
                  </a:lnTo>
                  <a:lnTo>
                    <a:pt x="40050" y="121"/>
                  </a:lnTo>
                  <a:lnTo>
                    <a:pt x="41113" y="216"/>
                  </a:lnTo>
                  <a:lnTo>
                    <a:pt x="42147" y="338"/>
                  </a:lnTo>
                  <a:lnTo>
                    <a:pt x="43152" y="487"/>
                  </a:lnTo>
                  <a:lnTo>
                    <a:pt x="44129" y="663"/>
                  </a:lnTo>
                  <a:lnTo>
                    <a:pt x="45077" y="866"/>
                  </a:lnTo>
                  <a:lnTo>
                    <a:pt x="45995" y="1096"/>
                  </a:lnTo>
                  <a:lnTo>
                    <a:pt x="46885" y="1353"/>
                  </a:lnTo>
                  <a:lnTo>
                    <a:pt x="47748" y="1624"/>
                  </a:lnTo>
                  <a:lnTo>
                    <a:pt x="48586" y="1911"/>
                  </a:lnTo>
                  <a:lnTo>
                    <a:pt x="49398" y="2216"/>
                  </a:lnTo>
                  <a:lnTo>
                    <a:pt x="50185" y="2537"/>
                  </a:lnTo>
                  <a:lnTo>
                    <a:pt x="50947" y="2876"/>
                  </a:lnTo>
                  <a:lnTo>
                    <a:pt x="51683" y="3232"/>
                  </a:lnTo>
                  <a:lnTo>
                    <a:pt x="52394" y="3606"/>
                  </a:lnTo>
                  <a:lnTo>
                    <a:pt x="53080" y="3996"/>
                  </a:lnTo>
                  <a:lnTo>
                    <a:pt x="53741" y="4403"/>
                  </a:lnTo>
                  <a:lnTo>
                    <a:pt x="54376" y="4828"/>
                  </a:lnTo>
                  <a:lnTo>
                    <a:pt x="54987" y="5267"/>
                  </a:lnTo>
                  <a:lnTo>
                    <a:pt x="55573" y="5720"/>
                  </a:lnTo>
                  <a:lnTo>
                    <a:pt x="56135" y="6184"/>
                  </a:lnTo>
                  <a:lnTo>
                    <a:pt x="56672" y="6662"/>
                  </a:lnTo>
                  <a:lnTo>
                    <a:pt x="57185" y="7152"/>
                  </a:lnTo>
                  <a:lnTo>
                    <a:pt x="57674" y="7655"/>
                  </a:lnTo>
                  <a:lnTo>
                    <a:pt x="58138" y="8170"/>
                  </a:lnTo>
                  <a:lnTo>
                    <a:pt x="58578" y="8698"/>
                  </a:lnTo>
                  <a:lnTo>
                    <a:pt x="58994" y="9239"/>
                  </a:lnTo>
                  <a:lnTo>
                    <a:pt x="59385" y="9792"/>
                  </a:lnTo>
                  <a:lnTo>
                    <a:pt x="59754" y="10353"/>
                  </a:lnTo>
                  <a:lnTo>
                    <a:pt x="60102" y="10918"/>
                  </a:lnTo>
                  <a:lnTo>
                    <a:pt x="60429" y="11487"/>
                  </a:lnTo>
                  <a:lnTo>
                    <a:pt x="60735" y="12059"/>
                  </a:lnTo>
                  <a:lnTo>
                    <a:pt x="61021" y="12635"/>
                  </a:lnTo>
                  <a:lnTo>
                    <a:pt x="61286" y="13214"/>
                  </a:lnTo>
                  <a:lnTo>
                    <a:pt x="61530" y="13797"/>
                  </a:lnTo>
                  <a:lnTo>
                    <a:pt x="61753" y="14384"/>
                  </a:lnTo>
                  <a:lnTo>
                    <a:pt x="61956" y="14974"/>
                  </a:lnTo>
                  <a:lnTo>
                    <a:pt x="62138" y="15568"/>
                  </a:lnTo>
                  <a:lnTo>
                    <a:pt x="54015" y="18050"/>
                  </a:lnTo>
                  <a:lnTo>
                    <a:pt x="53872" y="17627"/>
                  </a:lnTo>
                  <a:lnTo>
                    <a:pt x="53715" y="17209"/>
                  </a:lnTo>
                  <a:lnTo>
                    <a:pt x="53544" y="16794"/>
                  </a:lnTo>
                  <a:lnTo>
                    <a:pt x="53358" y="16382"/>
                  </a:lnTo>
                  <a:lnTo>
                    <a:pt x="53158" y="15974"/>
                  </a:lnTo>
                  <a:lnTo>
                    <a:pt x="52943" y="15570"/>
                  </a:lnTo>
                  <a:lnTo>
                    <a:pt x="52714" y="15169"/>
                  </a:lnTo>
                  <a:lnTo>
                    <a:pt x="52470" y="14772"/>
                  </a:lnTo>
                  <a:lnTo>
                    <a:pt x="52212" y="14378"/>
                  </a:lnTo>
                  <a:lnTo>
                    <a:pt x="51939" y="13988"/>
                  </a:lnTo>
                  <a:lnTo>
                    <a:pt x="51651" y="13596"/>
                  </a:lnTo>
                  <a:lnTo>
                    <a:pt x="51347" y="13212"/>
                  </a:lnTo>
                  <a:lnTo>
                    <a:pt x="51027" y="12838"/>
                  </a:lnTo>
                  <a:lnTo>
                    <a:pt x="50690" y="12472"/>
                  </a:lnTo>
                  <a:lnTo>
                    <a:pt x="50337" y="12116"/>
                  </a:lnTo>
                  <a:lnTo>
                    <a:pt x="49968" y="11768"/>
                  </a:lnTo>
                  <a:lnTo>
                    <a:pt x="49583" y="11430"/>
                  </a:lnTo>
                  <a:lnTo>
                    <a:pt x="49181" y="11100"/>
                  </a:lnTo>
                  <a:lnTo>
                    <a:pt x="48763" y="10780"/>
                  </a:lnTo>
                  <a:lnTo>
                    <a:pt x="48329" y="10469"/>
                  </a:lnTo>
                  <a:lnTo>
                    <a:pt x="47887" y="10160"/>
                  </a:lnTo>
                  <a:lnTo>
                    <a:pt x="47429" y="9864"/>
                  </a:lnTo>
                  <a:lnTo>
                    <a:pt x="46952" y="9582"/>
                  </a:lnTo>
                  <a:lnTo>
                    <a:pt x="46459" y="9313"/>
                  </a:lnTo>
                  <a:lnTo>
                    <a:pt x="45949" y="9059"/>
                  </a:lnTo>
                  <a:lnTo>
                    <a:pt x="45421" y="8817"/>
                  </a:lnTo>
                  <a:lnTo>
                    <a:pt x="44877" y="8589"/>
                  </a:lnTo>
                  <a:lnTo>
                    <a:pt x="44315" y="8375"/>
                  </a:lnTo>
                  <a:lnTo>
                    <a:pt x="43736" y="8174"/>
                  </a:lnTo>
                  <a:lnTo>
                    <a:pt x="43140" y="7987"/>
                  </a:lnTo>
                  <a:lnTo>
                    <a:pt x="42535" y="7807"/>
                  </a:lnTo>
                  <a:lnTo>
                    <a:pt x="41911" y="7646"/>
                  </a:lnTo>
                  <a:lnTo>
                    <a:pt x="41267" y="7503"/>
                  </a:lnTo>
                  <a:lnTo>
                    <a:pt x="40606" y="7380"/>
                  </a:lnTo>
                  <a:lnTo>
                    <a:pt x="39925" y="7276"/>
                  </a:lnTo>
                  <a:lnTo>
                    <a:pt x="39225" y="7191"/>
                  </a:lnTo>
                  <a:lnTo>
                    <a:pt x="38506" y="7124"/>
                  </a:lnTo>
                  <a:lnTo>
                    <a:pt x="37768" y="7077"/>
                  </a:lnTo>
                  <a:lnTo>
                    <a:pt x="37011" y="7049"/>
                  </a:lnTo>
                  <a:lnTo>
                    <a:pt x="36236" y="7039"/>
                  </a:lnTo>
                  <a:lnTo>
                    <a:pt x="34932" y="7063"/>
                  </a:lnTo>
                  <a:lnTo>
                    <a:pt x="33658" y="7137"/>
                  </a:lnTo>
                  <a:lnTo>
                    <a:pt x="32412" y="7258"/>
                  </a:lnTo>
                  <a:lnTo>
                    <a:pt x="31196" y="7429"/>
                  </a:lnTo>
                  <a:lnTo>
                    <a:pt x="30008" y="7648"/>
                  </a:lnTo>
                  <a:lnTo>
                    <a:pt x="28849" y="7916"/>
                  </a:lnTo>
                  <a:lnTo>
                    <a:pt x="27719" y="8233"/>
                  </a:lnTo>
                  <a:lnTo>
                    <a:pt x="26618" y="8599"/>
                  </a:lnTo>
                  <a:lnTo>
                    <a:pt x="25546" y="9013"/>
                  </a:lnTo>
                  <a:lnTo>
                    <a:pt x="24503" y="9476"/>
                  </a:lnTo>
                  <a:lnTo>
                    <a:pt x="23490" y="9973"/>
                  </a:lnTo>
                  <a:lnTo>
                    <a:pt x="22508" y="10508"/>
                  </a:lnTo>
                  <a:lnTo>
                    <a:pt x="21558" y="11081"/>
                  </a:lnTo>
                  <a:lnTo>
                    <a:pt x="20640" y="11692"/>
                  </a:lnTo>
                  <a:lnTo>
                    <a:pt x="19753" y="12341"/>
                  </a:lnTo>
                  <a:lnTo>
                    <a:pt x="18898" y="13028"/>
                  </a:lnTo>
                  <a:lnTo>
                    <a:pt x="18075" y="13753"/>
                  </a:lnTo>
                  <a:lnTo>
                    <a:pt x="17283" y="14516"/>
                  </a:lnTo>
                  <a:lnTo>
                    <a:pt x="16522" y="15316"/>
                  </a:lnTo>
                  <a:lnTo>
                    <a:pt x="15794" y="16155"/>
                  </a:lnTo>
                  <a:lnTo>
                    <a:pt x="15098" y="17019"/>
                  </a:lnTo>
                  <a:lnTo>
                    <a:pt x="14436" y="17916"/>
                  </a:lnTo>
                  <a:lnTo>
                    <a:pt x="13809" y="18846"/>
                  </a:lnTo>
                  <a:lnTo>
                    <a:pt x="13216" y="19808"/>
                  </a:lnTo>
                  <a:lnTo>
                    <a:pt x="12657" y="20802"/>
                  </a:lnTo>
                  <a:lnTo>
                    <a:pt x="12133" y="21830"/>
                  </a:lnTo>
                  <a:lnTo>
                    <a:pt x="11643" y="22889"/>
                  </a:lnTo>
                  <a:lnTo>
                    <a:pt x="11187" y="23981"/>
                  </a:lnTo>
                  <a:lnTo>
                    <a:pt x="10766" y="25106"/>
                  </a:lnTo>
                  <a:lnTo>
                    <a:pt x="10378" y="26263"/>
                  </a:lnTo>
                  <a:lnTo>
                    <a:pt x="10027" y="27438"/>
                  </a:lnTo>
                  <a:lnTo>
                    <a:pt x="9712" y="28635"/>
                  </a:lnTo>
                  <a:lnTo>
                    <a:pt x="9435" y="29853"/>
                  </a:lnTo>
                  <a:lnTo>
                    <a:pt x="9194" y="31093"/>
                  </a:lnTo>
                  <a:lnTo>
                    <a:pt x="8991" y="32355"/>
                  </a:lnTo>
                  <a:lnTo>
                    <a:pt x="8824" y="33638"/>
                  </a:lnTo>
                  <a:lnTo>
                    <a:pt x="8695" y="34943"/>
                  </a:lnTo>
                  <a:lnTo>
                    <a:pt x="8602" y="36270"/>
                  </a:lnTo>
                  <a:lnTo>
                    <a:pt x="8547" y="37618"/>
                  </a:lnTo>
                  <a:lnTo>
                    <a:pt x="8528" y="38988"/>
                  </a:lnTo>
                  <a:lnTo>
                    <a:pt x="8540" y="39830"/>
                  </a:lnTo>
                  <a:lnTo>
                    <a:pt x="8575" y="40658"/>
                  </a:lnTo>
                  <a:lnTo>
                    <a:pt x="8634" y="41472"/>
                  </a:lnTo>
                  <a:lnTo>
                    <a:pt x="8716" y="42273"/>
                  </a:lnTo>
                  <a:lnTo>
                    <a:pt x="8822" y="43061"/>
                  </a:lnTo>
                  <a:lnTo>
                    <a:pt x="8951" y="43835"/>
                  </a:lnTo>
                  <a:lnTo>
                    <a:pt x="9103" y="44595"/>
                  </a:lnTo>
                  <a:lnTo>
                    <a:pt x="9279" y="45342"/>
                  </a:lnTo>
                  <a:lnTo>
                    <a:pt x="9479" y="46075"/>
                  </a:lnTo>
                  <a:lnTo>
                    <a:pt x="9702" y="46795"/>
                  </a:lnTo>
                  <a:lnTo>
                    <a:pt x="9947" y="47498"/>
                  </a:lnTo>
                  <a:lnTo>
                    <a:pt x="10216" y="48183"/>
                  </a:lnTo>
                  <a:lnTo>
                    <a:pt x="10507" y="48849"/>
                  </a:lnTo>
                  <a:lnTo>
                    <a:pt x="10821" y="49495"/>
                  </a:lnTo>
                  <a:lnTo>
                    <a:pt x="11157" y="50123"/>
                  </a:lnTo>
                  <a:lnTo>
                    <a:pt x="11516" y="50732"/>
                  </a:lnTo>
                  <a:lnTo>
                    <a:pt x="11897" y="51322"/>
                  </a:lnTo>
                  <a:lnTo>
                    <a:pt x="12301" y="51892"/>
                  </a:lnTo>
                  <a:lnTo>
                    <a:pt x="12727" y="52444"/>
                  </a:lnTo>
                  <a:lnTo>
                    <a:pt x="13176" y="52977"/>
                  </a:lnTo>
                  <a:lnTo>
                    <a:pt x="13657" y="53480"/>
                  </a:lnTo>
                  <a:lnTo>
                    <a:pt x="14160" y="53961"/>
                  </a:lnTo>
                  <a:lnTo>
                    <a:pt x="14686" y="54419"/>
                  </a:lnTo>
                  <a:lnTo>
                    <a:pt x="15234" y="54854"/>
                  </a:lnTo>
                  <a:lnTo>
                    <a:pt x="15805" y="55267"/>
                  </a:lnTo>
                  <a:lnTo>
                    <a:pt x="16398" y="55658"/>
                  </a:lnTo>
                  <a:lnTo>
                    <a:pt x="17014" y="56025"/>
                  </a:lnTo>
                  <a:lnTo>
                    <a:pt x="17653" y="56371"/>
                  </a:lnTo>
                  <a:lnTo>
                    <a:pt x="18314" y="56693"/>
                  </a:lnTo>
                  <a:lnTo>
                    <a:pt x="18997" y="56993"/>
                  </a:lnTo>
                  <a:lnTo>
                    <a:pt x="19704" y="57268"/>
                  </a:lnTo>
                  <a:lnTo>
                    <a:pt x="20432" y="57513"/>
                  </a:lnTo>
                  <a:lnTo>
                    <a:pt x="21184" y="57730"/>
                  </a:lnTo>
                  <a:lnTo>
                    <a:pt x="21958" y="57918"/>
                  </a:lnTo>
                  <a:lnTo>
                    <a:pt x="22754" y="58076"/>
                  </a:lnTo>
                  <a:lnTo>
                    <a:pt x="23573" y="58206"/>
                  </a:lnTo>
                  <a:lnTo>
                    <a:pt x="24415" y="58307"/>
                  </a:lnTo>
                  <a:lnTo>
                    <a:pt x="25279" y="58380"/>
                  </a:lnTo>
                  <a:lnTo>
                    <a:pt x="26166" y="58423"/>
                  </a:lnTo>
                  <a:lnTo>
                    <a:pt x="27075" y="58437"/>
                  </a:lnTo>
                  <a:lnTo>
                    <a:pt x="27880" y="58427"/>
                  </a:lnTo>
                  <a:lnTo>
                    <a:pt x="28672" y="58394"/>
                  </a:lnTo>
                  <a:lnTo>
                    <a:pt x="29451" y="58340"/>
                  </a:lnTo>
                  <a:lnTo>
                    <a:pt x="30216" y="58264"/>
                  </a:lnTo>
                  <a:lnTo>
                    <a:pt x="30967" y="58167"/>
                  </a:lnTo>
                  <a:lnTo>
                    <a:pt x="31705" y="58048"/>
                  </a:lnTo>
                  <a:lnTo>
                    <a:pt x="32429" y="57907"/>
                  </a:lnTo>
                  <a:lnTo>
                    <a:pt x="33140" y="57744"/>
                  </a:lnTo>
                  <a:lnTo>
                    <a:pt x="33837" y="57560"/>
                  </a:lnTo>
                  <a:lnTo>
                    <a:pt x="34521" y="57354"/>
                  </a:lnTo>
                  <a:lnTo>
                    <a:pt x="35192" y="57122"/>
                  </a:lnTo>
                  <a:lnTo>
                    <a:pt x="35851" y="56876"/>
                  </a:lnTo>
                  <a:lnTo>
                    <a:pt x="36499" y="56617"/>
                  </a:lnTo>
                  <a:lnTo>
                    <a:pt x="37134" y="56344"/>
                  </a:lnTo>
                  <a:lnTo>
                    <a:pt x="37759" y="56057"/>
                  </a:lnTo>
                  <a:lnTo>
                    <a:pt x="38371" y="55757"/>
                  </a:lnTo>
                  <a:lnTo>
                    <a:pt x="38971" y="55443"/>
                  </a:lnTo>
                  <a:lnTo>
                    <a:pt x="39560" y="55116"/>
                  </a:lnTo>
                  <a:lnTo>
                    <a:pt x="40138" y="54775"/>
                  </a:lnTo>
                  <a:lnTo>
                    <a:pt x="40703" y="54421"/>
                  </a:lnTo>
                  <a:lnTo>
                    <a:pt x="41265" y="54046"/>
                  </a:lnTo>
                  <a:lnTo>
                    <a:pt x="41815" y="53661"/>
                  </a:lnTo>
                  <a:lnTo>
                    <a:pt x="42352" y="53266"/>
                  </a:lnTo>
                  <a:lnTo>
                    <a:pt x="42876" y="52862"/>
                  </a:lnTo>
                  <a:lnTo>
                    <a:pt x="43388" y="52447"/>
                  </a:lnTo>
                  <a:lnTo>
                    <a:pt x="43887" y="52022"/>
                  </a:lnTo>
                  <a:lnTo>
                    <a:pt x="44374" y="51588"/>
                  </a:lnTo>
                  <a:lnTo>
                    <a:pt x="44847" y="51143"/>
                  </a:lnTo>
                  <a:lnTo>
                    <a:pt x="45309" y="50689"/>
                  </a:lnTo>
                  <a:lnTo>
                    <a:pt x="45757" y="50225"/>
                  </a:lnTo>
                  <a:lnTo>
                    <a:pt x="46203" y="49745"/>
                  </a:lnTo>
                  <a:lnTo>
                    <a:pt x="46638" y="49262"/>
                  </a:lnTo>
                  <a:lnTo>
                    <a:pt x="47062" y="48777"/>
                  </a:lnTo>
                  <a:lnTo>
                    <a:pt x="47475" y="48290"/>
                  </a:lnTo>
                  <a:lnTo>
                    <a:pt x="47878" y="47799"/>
                  </a:lnTo>
                  <a:lnTo>
                    <a:pt x="48270" y="47306"/>
                  </a:lnTo>
                  <a:lnTo>
                    <a:pt x="48651" y="46810"/>
                  </a:lnTo>
                  <a:lnTo>
                    <a:pt x="49021" y="46311"/>
                  </a:lnTo>
                  <a:lnTo>
                    <a:pt x="49380" y="45810"/>
                  </a:lnTo>
                  <a:lnTo>
                    <a:pt x="49728" y="45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6687643" y="3292405"/>
              <a:ext cx="53609" cy="63582"/>
            </a:xfrm>
            <a:custGeom>
              <a:avLst/>
              <a:pathLst>
                <a:path w="53609" h="63582">
                  <a:moveTo>
                    <a:pt x="30414" y="7039"/>
                  </a:moveTo>
                  <a:lnTo>
                    <a:pt x="19404" y="63582"/>
                  </a:lnTo>
                  <a:lnTo>
                    <a:pt x="10830" y="63582"/>
                  </a:lnTo>
                  <a:lnTo>
                    <a:pt x="21840" y="7039"/>
                  </a:lnTo>
                  <a:lnTo>
                    <a:pt x="0" y="7039"/>
                  </a:lnTo>
                  <a:lnTo>
                    <a:pt x="1353" y="0"/>
                  </a:lnTo>
                  <a:lnTo>
                    <a:pt x="53609" y="0"/>
                  </a:lnTo>
                  <a:lnTo>
                    <a:pt x="52255" y="7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6738635" y="3292405"/>
              <a:ext cx="59656" cy="63582"/>
            </a:xfrm>
            <a:custGeom>
              <a:avLst/>
              <a:pathLst>
                <a:path w="59656" h="63582">
                  <a:moveTo>
                    <a:pt x="0" y="63582"/>
                  </a:moveTo>
                  <a:lnTo>
                    <a:pt x="12319" y="0"/>
                  </a:lnTo>
                  <a:lnTo>
                    <a:pt x="59656" y="0"/>
                  </a:lnTo>
                  <a:lnTo>
                    <a:pt x="58302" y="7039"/>
                  </a:lnTo>
                  <a:lnTo>
                    <a:pt x="19584" y="7039"/>
                  </a:lnTo>
                  <a:lnTo>
                    <a:pt x="15613" y="27436"/>
                  </a:lnTo>
                  <a:lnTo>
                    <a:pt x="51623" y="27436"/>
                  </a:lnTo>
                  <a:lnTo>
                    <a:pt x="50270" y="34385"/>
                  </a:lnTo>
                  <a:lnTo>
                    <a:pt x="14259" y="34385"/>
                  </a:lnTo>
                  <a:lnTo>
                    <a:pt x="9972" y="56542"/>
                  </a:lnTo>
                  <a:lnTo>
                    <a:pt x="50540" y="56542"/>
                  </a:lnTo>
                  <a:lnTo>
                    <a:pt x="49187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6800277" y="3292405"/>
              <a:ext cx="61055" cy="63582"/>
            </a:xfrm>
            <a:custGeom>
              <a:avLst/>
              <a:pathLst>
                <a:path w="61055" h="63582">
                  <a:moveTo>
                    <a:pt x="44584" y="63582"/>
                  </a:moveTo>
                  <a:lnTo>
                    <a:pt x="33618" y="37183"/>
                  </a:lnTo>
                  <a:lnTo>
                    <a:pt x="13718" y="37183"/>
                  </a:lnTo>
                  <a:lnTo>
                    <a:pt x="8619" y="63582"/>
                  </a:lnTo>
                  <a:lnTo>
                    <a:pt x="0" y="63582"/>
                  </a:lnTo>
                  <a:lnTo>
                    <a:pt x="12319" y="0"/>
                  </a:lnTo>
                  <a:lnTo>
                    <a:pt x="39936" y="0"/>
                  </a:lnTo>
                  <a:lnTo>
                    <a:pt x="40866" y="11"/>
                  </a:lnTo>
                  <a:lnTo>
                    <a:pt x="41781" y="46"/>
                  </a:lnTo>
                  <a:lnTo>
                    <a:pt x="42679" y="105"/>
                  </a:lnTo>
                  <a:lnTo>
                    <a:pt x="43560" y="187"/>
                  </a:lnTo>
                  <a:lnTo>
                    <a:pt x="44426" y="293"/>
                  </a:lnTo>
                  <a:lnTo>
                    <a:pt x="45275" y="422"/>
                  </a:lnTo>
                  <a:lnTo>
                    <a:pt x="46108" y="574"/>
                  </a:lnTo>
                  <a:lnTo>
                    <a:pt x="46925" y="750"/>
                  </a:lnTo>
                  <a:lnTo>
                    <a:pt x="47725" y="950"/>
                  </a:lnTo>
                  <a:lnTo>
                    <a:pt x="48510" y="1173"/>
                  </a:lnTo>
                  <a:lnTo>
                    <a:pt x="49275" y="1409"/>
                  </a:lnTo>
                  <a:lnTo>
                    <a:pt x="50017" y="1666"/>
                  </a:lnTo>
                  <a:lnTo>
                    <a:pt x="50737" y="1943"/>
                  </a:lnTo>
                  <a:lnTo>
                    <a:pt x="51434" y="2241"/>
                  </a:lnTo>
                  <a:lnTo>
                    <a:pt x="52109" y="2560"/>
                  </a:lnTo>
                  <a:lnTo>
                    <a:pt x="52761" y="2900"/>
                  </a:lnTo>
                  <a:lnTo>
                    <a:pt x="53390" y="3261"/>
                  </a:lnTo>
                  <a:lnTo>
                    <a:pt x="53997" y="3642"/>
                  </a:lnTo>
                  <a:lnTo>
                    <a:pt x="54581" y="4044"/>
                  </a:lnTo>
                  <a:lnTo>
                    <a:pt x="55143" y="4467"/>
                  </a:lnTo>
                  <a:lnTo>
                    <a:pt x="55690" y="4910"/>
                  </a:lnTo>
                  <a:lnTo>
                    <a:pt x="56212" y="5371"/>
                  </a:lnTo>
                  <a:lnTo>
                    <a:pt x="56708" y="5852"/>
                  </a:lnTo>
                  <a:lnTo>
                    <a:pt x="57179" y="6351"/>
                  </a:lnTo>
                  <a:lnTo>
                    <a:pt x="57625" y="6870"/>
                  </a:lnTo>
                  <a:lnTo>
                    <a:pt x="58046" y="7407"/>
                  </a:lnTo>
                  <a:lnTo>
                    <a:pt x="58441" y="7964"/>
                  </a:lnTo>
                  <a:lnTo>
                    <a:pt x="58811" y="8539"/>
                  </a:lnTo>
                  <a:lnTo>
                    <a:pt x="59156" y="9133"/>
                  </a:lnTo>
                  <a:lnTo>
                    <a:pt x="59475" y="9747"/>
                  </a:lnTo>
                  <a:lnTo>
                    <a:pt x="59775" y="10369"/>
                  </a:lnTo>
                  <a:lnTo>
                    <a:pt x="60044" y="11007"/>
                  </a:lnTo>
                  <a:lnTo>
                    <a:pt x="60281" y="11661"/>
                  </a:lnTo>
                  <a:lnTo>
                    <a:pt x="60486" y="12331"/>
                  </a:lnTo>
                  <a:lnTo>
                    <a:pt x="60660" y="13018"/>
                  </a:lnTo>
                  <a:lnTo>
                    <a:pt x="60802" y="13721"/>
                  </a:lnTo>
                  <a:lnTo>
                    <a:pt x="60913" y="14441"/>
                  </a:lnTo>
                  <a:lnTo>
                    <a:pt x="60992" y="15176"/>
                  </a:lnTo>
                  <a:lnTo>
                    <a:pt x="61039" y="15928"/>
                  </a:lnTo>
                  <a:lnTo>
                    <a:pt x="61055" y="16696"/>
                  </a:lnTo>
                  <a:lnTo>
                    <a:pt x="61006" y="18358"/>
                  </a:lnTo>
                  <a:lnTo>
                    <a:pt x="60860" y="19949"/>
                  </a:lnTo>
                  <a:lnTo>
                    <a:pt x="60616" y="21469"/>
                  </a:lnTo>
                  <a:lnTo>
                    <a:pt x="60275" y="22920"/>
                  </a:lnTo>
                  <a:lnTo>
                    <a:pt x="59836" y="24300"/>
                  </a:lnTo>
                  <a:lnTo>
                    <a:pt x="59300" y="25609"/>
                  </a:lnTo>
                  <a:lnTo>
                    <a:pt x="58667" y="26848"/>
                  </a:lnTo>
                  <a:lnTo>
                    <a:pt x="57936" y="28017"/>
                  </a:lnTo>
                  <a:lnTo>
                    <a:pt x="57107" y="29116"/>
                  </a:lnTo>
                  <a:lnTo>
                    <a:pt x="56181" y="30144"/>
                  </a:lnTo>
                  <a:lnTo>
                    <a:pt x="55160" y="31100"/>
                  </a:lnTo>
                  <a:lnTo>
                    <a:pt x="54046" y="31983"/>
                  </a:lnTo>
                  <a:lnTo>
                    <a:pt x="52839" y="32793"/>
                  </a:lnTo>
                  <a:lnTo>
                    <a:pt x="51539" y="33530"/>
                  </a:lnTo>
                  <a:lnTo>
                    <a:pt x="50146" y="34194"/>
                  </a:lnTo>
                  <a:lnTo>
                    <a:pt x="48660" y="34784"/>
                  </a:lnTo>
                  <a:lnTo>
                    <a:pt x="47081" y="35302"/>
                  </a:lnTo>
                  <a:lnTo>
                    <a:pt x="45409" y="35746"/>
                  </a:lnTo>
                  <a:lnTo>
                    <a:pt x="43644" y="36118"/>
                  </a:lnTo>
                  <a:lnTo>
                    <a:pt x="41786" y="36416"/>
                  </a:lnTo>
                  <a:lnTo>
                    <a:pt x="53880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6815349" y="3299309"/>
              <a:ext cx="37228" cy="23465"/>
            </a:xfrm>
            <a:custGeom>
              <a:avLst/>
              <a:pathLst>
                <a:path w="37228" h="23465">
                  <a:moveTo>
                    <a:pt x="20757" y="23465"/>
                  </a:moveTo>
                  <a:lnTo>
                    <a:pt x="22351" y="23431"/>
                  </a:lnTo>
                  <a:lnTo>
                    <a:pt x="23864" y="23330"/>
                  </a:lnTo>
                  <a:lnTo>
                    <a:pt x="25297" y="23160"/>
                  </a:lnTo>
                  <a:lnTo>
                    <a:pt x="26649" y="22923"/>
                  </a:lnTo>
                  <a:lnTo>
                    <a:pt x="27921" y="22619"/>
                  </a:lnTo>
                  <a:lnTo>
                    <a:pt x="29113" y="22247"/>
                  </a:lnTo>
                  <a:lnTo>
                    <a:pt x="30224" y="21807"/>
                  </a:lnTo>
                  <a:lnTo>
                    <a:pt x="31255" y="21299"/>
                  </a:lnTo>
                  <a:lnTo>
                    <a:pt x="32206" y="20724"/>
                  </a:lnTo>
                  <a:lnTo>
                    <a:pt x="33077" y="20080"/>
                  </a:lnTo>
                  <a:lnTo>
                    <a:pt x="33866" y="19367"/>
                  </a:lnTo>
                  <a:lnTo>
                    <a:pt x="34571" y="18599"/>
                  </a:lnTo>
                  <a:lnTo>
                    <a:pt x="35194" y="17775"/>
                  </a:lnTo>
                  <a:lnTo>
                    <a:pt x="35734" y="16896"/>
                  </a:lnTo>
                  <a:lnTo>
                    <a:pt x="36190" y="15963"/>
                  </a:lnTo>
                  <a:lnTo>
                    <a:pt x="36564" y="14974"/>
                  </a:lnTo>
                  <a:lnTo>
                    <a:pt x="36855" y="13930"/>
                  </a:lnTo>
                  <a:lnTo>
                    <a:pt x="37062" y="12831"/>
                  </a:lnTo>
                  <a:lnTo>
                    <a:pt x="37187" y="11678"/>
                  </a:lnTo>
                  <a:lnTo>
                    <a:pt x="37228" y="10469"/>
                  </a:lnTo>
                  <a:lnTo>
                    <a:pt x="37194" y="9481"/>
                  </a:lnTo>
                  <a:lnTo>
                    <a:pt x="37093" y="8541"/>
                  </a:lnTo>
                  <a:lnTo>
                    <a:pt x="36924" y="7647"/>
                  </a:lnTo>
                  <a:lnTo>
                    <a:pt x="36687" y="6801"/>
                  </a:lnTo>
                  <a:lnTo>
                    <a:pt x="36382" y="6001"/>
                  </a:lnTo>
                  <a:lnTo>
                    <a:pt x="36010" y="5249"/>
                  </a:lnTo>
                  <a:lnTo>
                    <a:pt x="35570" y="4543"/>
                  </a:lnTo>
                  <a:lnTo>
                    <a:pt x="35062" y="3884"/>
                  </a:lnTo>
                  <a:lnTo>
                    <a:pt x="34487" y="3272"/>
                  </a:lnTo>
                  <a:lnTo>
                    <a:pt x="33844" y="2707"/>
                  </a:lnTo>
                  <a:lnTo>
                    <a:pt x="33143" y="2193"/>
                  </a:lnTo>
                  <a:lnTo>
                    <a:pt x="32375" y="1732"/>
                  </a:lnTo>
                  <a:lnTo>
                    <a:pt x="31540" y="1326"/>
                  </a:lnTo>
                  <a:lnTo>
                    <a:pt x="30638" y="974"/>
                  </a:lnTo>
                  <a:lnTo>
                    <a:pt x="29670" y="676"/>
                  </a:lnTo>
                  <a:lnTo>
                    <a:pt x="28635" y="433"/>
                  </a:lnTo>
                  <a:lnTo>
                    <a:pt x="27533" y="243"/>
                  </a:lnTo>
                  <a:lnTo>
                    <a:pt x="26364" y="108"/>
                  </a:lnTo>
                  <a:lnTo>
                    <a:pt x="25128" y="27"/>
                  </a:lnTo>
                  <a:lnTo>
                    <a:pt x="23826" y="0"/>
                  </a:lnTo>
                  <a:lnTo>
                    <a:pt x="4557" y="0"/>
                  </a:lnTo>
                  <a:lnTo>
                    <a:pt x="0" y="234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6867830" y="3292405"/>
              <a:ext cx="20983" cy="63582"/>
            </a:xfrm>
            <a:custGeom>
              <a:avLst/>
              <a:pathLst>
                <a:path w="20983" h="63582">
                  <a:moveTo>
                    <a:pt x="0" y="63582"/>
                  </a:moveTo>
                  <a:lnTo>
                    <a:pt x="12364" y="0"/>
                  </a:lnTo>
                  <a:lnTo>
                    <a:pt x="20983" y="0"/>
                  </a:lnTo>
                  <a:lnTo>
                    <a:pt x="8619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6896756" y="3292405"/>
              <a:ext cx="60288" cy="64484"/>
            </a:xfrm>
            <a:custGeom>
              <a:avLst/>
              <a:pathLst>
                <a:path w="60288" h="64484">
                  <a:moveTo>
                    <a:pt x="22608" y="64484"/>
                  </a:moveTo>
                  <a:lnTo>
                    <a:pt x="21674" y="64472"/>
                  </a:lnTo>
                  <a:lnTo>
                    <a:pt x="20752" y="64436"/>
                  </a:lnTo>
                  <a:lnTo>
                    <a:pt x="19840" y="64375"/>
                  </a:lnTo>
                  <a:lnTo>
                    <a:pt x="18940" y="64289"/>
                  </a:lnTo>
                  <a:lnTo>
                    <a:pt x="18050" y="64180"/>
                  </a:lnTo>
                  <a:lnTo>
                    <a:pt x="17171" y="64046"/>
                  </a:lnTo>
                  <a:lnTo>
                    <a:pt x="16303" y="63887"/>
                  </a:lnTo>
                  <a:lnTo>
                    <a:pt x="15445" y="63704"/>
                  </a:lnTo>
                  <a:lnTo>
                    <a:pt x="14599" y="63497"/>
                  </a:lnTo>
                  <a:lnTo>
                    <a:pt x="13763" y="63266"/>
                  </a:lnTo>
                  <a:lnTo>
                    <a:pt x="12952" y="63009"/>
                  </a:lnTo>
                  <a:lnTo>
                    <a:pt x="12162" y="62726"/>
                  </a:lnTo>
                  <a:lnTo>
                    <a:pt x="11392" y="62417"/>
                  </a:lnTo>
                  <a:lnTo>
                    <a:pt x="10644" y="62082"/>
                  </a:lnTo>
                  <a:lnTo>
                    <a:pt x="9916" y="61720"/>
                  </a:lnTo>
                  <a:lnTo>
                    <a:pt x="9209" y="61333"/>
                  </a:lnTo>
                  <a:lnTo>
                    <a:pt x="8522" y="60919"/>
                  </a:lnTo>
                  <a:lnTo>
                    <a:pt x="7857" y="60479"/>
                  </a:lnTo>
                  <a:lnTo>
                    <a:pt x="7212" y="60013"/>
                  </a:lnTo>
                  <a:lnTo>
                    <a:pt x="6588" y="59520"/>
                  </a:lnTo>
                  <a:lnTo>
                    <a:pt x="5987" y="59002"/>
                  </a:lnTo>
                  <a:lnTo>
                    <a:pt x="5413" y="58457"/>
                  </a:lnTo>
                  <a:lnTo>
                    <a:pt x="4865" y="57886"/>
                  </a:lnTo>
                  <a:lnTo>
                    <a:pt x="4342" y="57289"/>
                  </a:lnTo>
                  <a:lnTo>
                    <a:pt x="3846" y="56666"/>
                  </a:lnTo>
                  <a:lnTo>
                    <a:pt x="3377" y="56017"/>
                  </a:lnTo>
                  <a:lnTo>
                    <a:pt x="2933" y="55341"/>
                  </a:lnTo>
                  <a:lnTo>
                    <a:pt x="2516" y="54640"/>
                  </a:lnTo>
                  <a:lnTo>
                    <a:pt x="2124" y="53912"/>
                  </a:lnTo>
                  <a:lnTo>
                    <a:pt x="1759" y="53158"/>
                  </a:lnTo>
                  <a:lnTo>
                    <a:pt x="1425" y="52377"/>
                  </a:lnTo>
                  <a:lnTo>
                    <a:pt x="1126" y="51569"/>
                  </a:lnTo>
                  <a:lnTo>
                    <a:pt x="862" y="50734"/>
                  </a:lnTo>
                  <a:lnTo>
                    <a:pt x="633" y="49873"/>
                  </a:lnTo>
                  <a:lnTo>
                    <a:pt x="439" y="48984"/>
                  </a:lnTo>
                  <a:lnTo>
                    <a:pt x="281" y="48068"/>
                  </a:lnTo>
                  <a:lnTo>
                    <a:pt x="158" y="47124"/>
                  </a:lnTo>
                  <a:lnTo>
                    <a:pt x="70" y="46154"/>
                  </a:lnTo>
                  <a:lnTo>
                    <a:pt x="17" y="45157"/>
                  </a:lnTo>
                  <a:lnTo>
                    <a:pt x="0" y="44133"/>
                  </a:lnTo>
                  <a:lnTo>
                    <a:pt x="0" y="43940"/>
                  </a:lnTo>
                  <a:lnTo>
                    <a:pt x="3" y="43743"/>
                  </a:lnTo>
                  <a:lnTo>
                    <a:pt x="8" y="43540"/>
                  </a:lnTo>
                  <a:lnTo>
                    <a:pt x="14" y="43331"/>
                  </a:lnTo>
                  <a:lnTo>
                    <a:pt x="22" y="43117"/>
                  </a:lnTo>
                  <a:lnTo>
                    <a:pt x="32" y="42898"/>
                  </a:lnTo>
                  <a:lnTo>
                    <a:pt x="44" y="42673"/>
                  </a:lnTo>
                  <a:lnTo>
                    <a:pt x="57" y="42443"/>
                  </a:lnTo>
                  <a:lnTo>
                    <a:pt x="73" y="42207"/>
                  </a:lnTo>
                  <a:lnTo>
                    <a:pt x="90" y="41966"/>
                  </a:lnTo>
                  <a:lnTo>
                    <a:pt x="108" y="41714"/>
                  </a:lnTo>
                  <a:lnTo>
                    <a:pt x="128" y="41461"/>
                  </a:lnTo>
                  <a:lnTo>
                    <a:pt x="148" y="41208"/>
                  </a:lnTo>
                  <a:lnTo>
                    <a:pt x="169" y="40956"/>
                  </a:lnTo>
                  <a:lnTo>
                    <a:pt x="191" y="40703"/>
                  </a:lnTo>
                  <a:lnTo>
                    <a:pt x="214" y="40450"/>
                  </a:lnTo>
                  <a:lnTo>
                    <a:pt x="238" y="40198"/>
                  </a:lnTo>
                  <a:lnTo>
                    <a:pt x="263" y="39945"/>
                  </a:lnTo>
                  <a:lnTo>
                    <a:pt x="289" y="39692"/>
                  </a:lnTo>
                  <a:lnTo>
                    <a:pt x="315" y="39439"/>
                  </a:lnTo>
                  <a:lnTo>
                    <a:pt x="351" y="39188"/>
                  </a:lnTo>
                  <a:lnTo>
                    <a:pt x="388" y="38938"/>
                  </a:lnTo>
                  <a:lnTo>
                    <a:pt x="424" y="38689"/>
                  </a:lnTo>
                  <a:lnTo>
                    <a:pt x="460" y="38443"/>
                  </a:lnTo>
                  <a:lnTo>
                    <a:pt x="496" y="38198"/>
                  </a:lnTo>
                  <a:lnTo>
                    <a:pt x="532" y="37956"/>
                  </a:lnTo>
                  <a:lnTo>
                    <a:pt x="568" y="37715"/>
                  </a:lnTo>
                  <a:lnTo>
                    <a:pt x="604" y="37476"/>
                  </a:lnTo>
                  <a:lnTo>
                    <a:pt x="640" y="37238"/>
                  </a:lnTo>
                  <a:lnTo>
                    <a:pt x="676" y="37003"/>
                  </a:lnTo>
                  <a:lnTo>
                    <a:pt x="712" y="36763"/>
                  </a:lnTo>
                  <a:lnTo>
                    <a:pt x="749" y="36530"/>
                  </a:lnTo>
                  <a:lnTo>
                    <a:pt x="785" y="36304"/>
                  </a:lnTo>
                  <a:lnTo>
                    <a:pt x="821" y="36086"/>
                  </a:lnTo>
                  <a:lnTo>
                    <a:pt x="857" y="35875"/>
                  </a:lnTo>
                  <a:lnTo>
                    <a:pt x="893" y="35671"/>
                  </a:lnTo>
                  <a:lnTo>
                    <a:pt x="929" y="35474"/>
                  </a:lnTo>
                  <a:lnTo>
                    <a:pt x="965" y="35284"/>
                  </a:lnTo>
                  <a:lnTo>
                    <a:pt x="1001" y="35102"/>
                  </a:lnTo>
                  <a:lnTo>
                    <a:pt x="1037" y="34927"/>
                  </a:lnTo>
                  <a:lnTo>
                    <a:pt x="7806" y="0"/>
                  </a:lnTo>
                  <a:lnTo>
                    <a:pt x="16425" y="0"/>
                  </a:lnTo>
                  <a:lnTo>
                    <a:pt x="9115" y="38041"/>
                  </a:lnTo>
                  <a:lnTo>
                    <a:pt x="9053" y="38367"/>
                  </a:lnTo>
                  <a:lnTo>
                    <a:pt x="8992" y="38696"/>
                  </a:lnTo>
                  <a:lnTo>
                    <a:pt x="8934" y="39027"/>
                  </a:lnTo>
                  <a:lnTo>
                    <a:pt x="8877" y="39362"/>
                  </a:lnTo>
                  <a:lnTo>
                    <a:pt x="8822" y="39699"/>
                  </a:lnTo>
                  <a:lnTo>
                    <a:pt x="8768" y="40039"/>
                  </a:lnTo>
                  <a:lnTo>
                    <a:pt x="8717" y="40381"/>
                  </a:lnTo>
                  <a:lnTo>
                    <a:pt x="8667" y="40726"/>
                  </a:lnTo>
                  <a:lnTo>
                    <a:pt x="8619" y="41074"/>
                  </a:lnTo>
                  <a:lnTo>
                    <a:pt x="8573" y="41425"/>
                  </a:lnTo>
                  <a:lnTo>
                    <a:pt x="8531" y="41764"/>
                  </a:lnTo>
                  <a:lnTo>
                    <a:pt x="8492" y="42096"/>
                  </a:lnTo>
                  <a:lnTo>
                    <a:pt x="8458" y="42421"/>
                  </a:lnTo>
                  <a:lnTo>
                    <a:pt x="8429" y="42739"/>
                  </a:lnTo>
                  <a:lnTo>
                    <a:pt x="8404" y="43050"/>
                  </a:lnTo>
                  <a:lnTo>
                    <a:pt x="8384" y="43353"/>
                  </a:lnTo>
                  <a:lnTo>
                    <a:pt x="8368" y="43649"/>
                  </a:lnTo>
                  <a:lnTo>
                    <a:pt x="8357" y="43938"/>
                  </a:lnTo>
                  <a:lnTo>
                    <a:pt x="8350" y="44219"/>
                  </a:lnTo>
                  <a:lnTo>
                    <a:pt x="8348" y="44494"/>
                  </a:lnTo>
                  <a:lnTo>
                    <a:pt x="8359" y="45152"/>
                  </a:lnTo>
                  <a:lnTo>
                    <a:pt x="8393" y="45793"/>
                  </a:lnTo>
                  <a:lnTo>
                    <a:pt x="8449" y="46416"/>
                  </a:lnTo>
                  <a:lnTo>
                    <a:pt x="8528" y="47021"/>
                  </a:lnTo>
                  <a:lnTo>
                    <a:pt x="8630" y="47607"/>
                  </a:lnTo>
                  <a:lnTo>
                    <a:pt x="8754" y="48176"/>
                  </a:lnTo>
                  <a:lnTo>
                    <a:pt x="8901" y="48726"/>
                  </a:lnTo>
                  <a:lnTo>
                    <a:pt x="9070" y="49259"/>
                  </a:lnTo>
                  <a:lnTo>
                    <a:pt x="9262" y="49773"/>
                  </a:lnTo>
                  <a:lnTo>
                    <a:pt x="9476" y="50270"/>
                  </a:lnTo>
                  <a:lnTo>
                    <a:pt x="9710" y="50749"/>
                  </a:lnTo>
                  <a:lnTo>
                    <a:pt x="9961" y="51212"/>
                  </a:lnTo>
                  <a:lnTo>
                    <a:pt x="10230" y="51659"/>
                  </a:lnTo>
                  <a:lnTo>
                    <a:pt x="10516" y="52089"/>
                  </a:lnTo>
                  <a:lnTo>
                    <a:pt x="10818" y="52503"/>
                  </a:lnTo>
                  <a:lnTo>
                    <a:pt x="11138" y="52901"/>
                  </a:lnTo>
                  <a:lnTo>
                    <a:pt x="11475" y="53283"/>
                  </a:lnTo>
                  <a:lnTo>
                    <a:pt x="11830" y="53649"/>
                  </a:lnTo>
                  <a:lnTo>
                    <a:pt x="12201" y="53998"/>
                  </a:lnTo>
                  <a:lnTo>
                    <a:pt x="12590" y="54331"/>
                  </a:lnTo>
                  <a:lnTo>
                    <a:pt x="12994" y="54639"/>
                  </a:lnTo>
                  <a:lnTo>
                    <a:pt x="13414" y="54932"/>
                  </a:lnTo>
                  <a:lnTo>
                    <a:pt x="13850" y="55210"/>
                  </a:lnTo>
                  <a:lnTo>
                    <a:pt x="14301" y="55472"/>
                  </a:lnTo>
                  <a:lnTo>
                    <a:pt x="14767" y="55719"/>
                  </a:lnTo>
                  <a:lnTo>
                    <a:pt x="15248" y="55950"/>
                  </a:lnTo>
                  <a:lnTo>
                    <a:pt x="15745" y="56166"/>
                  </a:lnTo>
                  <a:lnTo>
                    <a:pt x="16257" y="56367"/>
                  </a:lnTo>
                  <a:lnTo>
                    <a:pt x="16785" y="56553"/>
                  </a:lnTo>
                  <a:lnTo>
                    <a:pt x="17328" y="56723"/>
                  </a:lnTo>
                  <a:lnTo>
                    <a:pt x="17883" y="56868"/>
                  </a:lnTo>
                  <a:lnTo>
                    <a:pt x="18449" y="56999"/>
                  </a:lnTo>
                  <a:lnTo>
                    <a:pt x="19024" y="57114"/>
                  </a:lnTo>
                  <a:lnTo>
                    <a:pt x="19609" y="57214"/>
                  </a:lnTo>
                  <a:lnTo>
                    <a:pt x="20205" y="57298"/>
                  </a:lnTo>
                  <a:lnTo>
                    <a:pt x="20810" y="57367"/>
                  </a:lnTo>
                  <a:lnTo>
                    <a:pt x="21425" y="57421"/>
                  </a:lnTo>
                  <a:lnTo>
                    <a:pt x="22050" y="57459"/>
                  </a:lnTo>
                  <a:lnTo>
                    <a:pt x="22685" y="57482"/>
                  </a:lnTo>
                  <a:lnTo>
                    <a:pt x="23330" y="57490"/>
                  </a:lnTo>
                  <a:lnTo>
                    <a:pt x="24109" y="57480"/>
                  </a:lnTo>
                  <a:lnTo>
                    <a:pt x="24876" y="57450"/>
                  </a:lnTo>
                  <a:lnTo>
                    <a:pt x="25632" y="57400"/>
                  </a:lnTo>
                  <a:lnTo>
                    <a:pt x="26376" y="57331"/>
                  </a:lnTo>
                  <a:lnTo>
                    <a:pt x="27109" y="57242"/>
                  </a:lnTo>
                  <a:lnTo>
                    <a:pt x="27829" y="57132"/>
                  </a:lnTo>
                  <a:lnTo>
                    <a:pt x="28538" y="57003"/>
                  </a:lnTo>
                  <a:lnTo>
                    <a:pt x="29236" y="56854"/>
                  </a:lnTo>
                  <a:lnTo>
                    <a:pt x="29921" y="56686"/>
                  </a:lnTo>
                  <a:lnTo>
                    <a:pt x="30595" y="56497"/>
                  </a:lnTo>
                  <a:lnTo>
                    <a:pt x="31264" y="56287"/>
                  </a:lnTo>
                  <a:lnTo>
                    <a:pt x="31920" y="56053"/>
                  </a:lnTo>
                  <a:lnTo>
                    <a:pt x="32560" y="55796"/>
                  </a:lnTo>
                  <a:lnTo>
                    <a:pt x="33187" y="55515"/>
                  </a:lnTo>
                  <a:lnTo>
                    <a:pt x="33799" y="55211"/>
                  </a:lnTo>
                  <a:lnTo>
                    <a:pt x="34396" y="54883"/>
                  </a:lnTo>
                  <a:lnTo>
                    <a:pt x="34979" y="54532"/>
                  </a:lnTo>
                  <a:lnTo>
                    <a:pt x="35548" y="54158"/>
                  </a:lnTo>
                  <a:lnTo>
                    <a:pt x="36102" y="53760"/>
                  </a:lnTo>
                  <a:lnTo>
                    <a:pt x="36642" y="53338"/>
                  </a:lnTo>
                  <a:lnTo>
                    <a:pt x="37175" y="52892"/>
                  </a:lnTo>
                  <a:lnTo>
                    <a:pt x="37692" y="52419"/>
                  </a:lnTo>
                  <a:lnTo>
                    <a:pt x="38193" y="51921"/>
                  </a:lnTo>
                  <a:lnTo>
                    <a:pt x="38678" y="51396"/>
                  </a:lnTo>
                  <a:lnTo>
                    <a:pt x="39146" y="50845"/>
                  </a:lnTo>
                  <a:lnTo>
                    <a:pt x="39598" y="50268"/>
                  </a:lnTo>
                  <a:lnTo>
                    <a:pt x="40034" y="49665"/>
                  </a:lnTo>
                  <a:lnTo>
                    <a:pt x="40454" y="49035"/>
                  </a:lnTo>
                  <a:lnTo>
                    <a:pt x="40857" y="48379"/>
                  </a:lnTo>
                  <a:lnTo>
                    <a:pt x="41244" y="47697"/>
                  </a:lnTo>
                  <a:lnTo>
                    <a:pt x="41623" y="46979"/>
                  </a:lnTo>
                  <a:lnTo>
                    <a:pt x="41981" y="46230"/>
                  </a:lnTo>
                  <a:lnTo>
                    <a:pt x="42319" y="45452"/>
                  </a:lnTo>
                  <a:lnTo>
                    <a:pt x="42638" y="44643"/>
                  </a:lnTo>
                  <a:lnTo>
                    <a:pt x="42937" y="43805"/>
                  </a:lnTo>
                  <a:lnTo>
                    <a:pt x="43216" y="42938"/>
                  </a:lnTo>
                  <a:lnTo>
                    <a:pt x="43475" y="42040"/>
                  </a:lnTo>
                  <a:lnTo>
                    <a:pt x="43714" y="41113"/>
                  </a:lnTo>
                  <a:lnTo>
                    <a:pt x="43933" y="40156"/>
                  </a:lnTo>
                  <a:lnTo>
                    <a:pt x="44133" y="39169"/>
                  </a:lnTo>
                  <a:lnTo>
                    <a:pt x="51714" y="0"/>
                  </a:lnTo>
                  <a:lnTo>
                    <a:pt x="60288" y="0"/>
                  </a:lnTo>
                  <a:lnTo>
                    <a:pt x="52616" y="39665"/>
                  </a:lnTo>
                  <a:lnTo>
                    <a:pt x="52350" y="40921"/>
                  </a:lnTo>
                  <a:lnTo>
                    <a:pt x="52057" y="42143"/>
                  </a:lnTo>
                  <a:lnTo>
                    <a:pt x="51736" y="43332"/>
                  </a:lnTo>
                  <a:lnTo>
                    <a:pt x="51389" y="44488"/>
                  </a:lnTo>
                  <a:lnTo>
                    <a:pt x="51014" y="45610"/>
                  </a:lnTo>
                  <a:lnTo>
                    <a:pt x="50613" y="46699"/>
                  </a:lnTo>
                  <a:lnTo>
                    <a:pt x="50184" y="47755"/>
                  </a:lnTo>
                  <a:lnTo>
                    <a:pt x="49728" y="48777"/>
                  </a:lnTo>
                  <a:lnTo>
                    <a:pt x="49245" y="49766"/>
                  </a:lnTo>
                  <a:lnTo>
                    <a:pt x="48735" y="50721"/>
                  </a:lnTo>
                  <a:lnTo>
                    <a:pt x="48208" y="51635"/>
                  </a:lnTo>
                  <a:lnTo>
                    <a:pt x="47656" y="52517"/>
                  </a:lnTo>
                  <a:lnTo>
                    <a:pt x="47078" y="53368"/>
                  </a:lnTo>
                  <a:lnTo>
                    <a:pt x="46475" y="54187"/>
                  </a:lnTo>
                  <a:lnTo>
                    <a:pt x="45847" y="54974"/>
                  </a:lnTo>
                  <a:lnTo>
                    <a:pt x="45194" y="55730"/>
                  </a:lnTo>
                  <a:lnTo>
                    <a:pt x="44515" y="56454"/>
                  </a:lnTo>
                  <a:lnTo>
                    <a:pt x="43811" y="57147"/>
                  </a:lnTo>
                  <a:lnTo>
                    <a:pt x="43082" y="57808"/>
                  </a:lnTo>
                  <a:lnTo>
                    <a:pt x="42328" y="58437"/>
                  </a:lnTo>
                  <a:lnTo>
                    <a:pt x="41549" y="59035"/>
                  </a:lnTo>
                  <a:lnTo>
                    <a:pt x="40748" y="59602"/>
                  </a:lnTo>
                  <a:lnTo>
                    <a:pt x="39925" y="60136"/>
                  </a:lnTo>
                  <a:lnTo>
                    <a:pt x="39078" y="60640"/>
                  </a:lnTo>
                  <a:lnTo>
                    <a:pt x="38210" y="61111"/>
                  </a:lnTo>
                  <a:lnTo>
                    <a:pt x="37319" y="61551"/>
                  </a:lnTo>
                  <a:lnTo>
                    <a:pt x="36405" y="61959"/>
                  </a:lnTo>
                  <a:lnTo>
                    <a:pt x="35468" y="62336"/>
                  </a:lnTo>
                  <a:lnTo>
                    <a:pt x="34509" y="62681"/>
                  </a:lnTo>
                  <a:lnTo>
                    <a:pt x="33528" y="62995"/>
                  </a:lnTo>
                  <a:lnTo>
                    <a:pt x="32525" y="63278"/>
                  </a:lnTo>
                  <a:lnTo>
                    <a:pt x="31503" y="63531"/>
                  </a:lnTo>
                  <a:lnTo>
                    <a:pt x="30460" y="63755"/>
                  </a:lnTo>
                  <a:lnTo>
                    <a:pt x="29398" y="63948"/>
                  </a:lnTo>
                  <a:lnTo>
                    <a:pt x="28316" y="64112"/>
                  </a:lnTo>
                  <a:lnTo>
                    <a:pt x="27214" y="64246"/>
                  </a:lnTo>
                  <a:lnTo>
                    <a:pt x="26092" y="64350"/>
                  </a:lnTo>
                  <a:lnTo>
                    <a:pt x="24950" y="64425"/>
                  </a:lnTo>
                  <a:lnTo>
                    <a:pt x="23789" y="64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6959435" y="3292405"/>
              <a:ext cx="74141" cy="63582"/>
            </a:xfrm>
            <a:custGeom>
              <a:avLst/>
              <a:pathLst>
                <a:path w="74141" h="63582">
                  <a:moveTo>
                    <a:pt x="54060" y="63582"/>
                  </a:moveTo>
                  <a:lnTo>
                    <a:pt x="62183" y="21705"/>
                  </a:lnTo>
                  <a:lnTo>
                    <a:pt x="62274" y="21244"/>
                  </a:lnTo>
                  <a:lnTo>
                    <a:pt x="62365" y="20781"/>
                  </a:lnTo>
                  <a:lnTo>
                    <a:pt x="62458" y="20316"/>
                  </a:lnTo>
                  <a:lnTo>
                    <a:pt x="62551" y="19849"/>
                  </a:lnTo>
                  <a:lnTo>
                    <a:pt x="62645" y="19381"/>
                  </a:lnTo>
                  <a:lnTo>
                    <a:pt x="62741" y="18911"/>
                  </a:lnTo>
                  <a:lnTo>
                    <a:pt x="62837" y="18439"/>
                  </a:lnTo>
                  <a:lnTo>
                    <a:pt x="62934" y="17965"/>
                  </a:lnTo>
                  <a:lnTo>
                    <a:pt x="63032" y="17489"/>
                  </a:lnTo>
                  <a:lnTo>
                    <a:pt x="63130" y="17012"/>
                  </a:lnTo>
                  <a:lnTo>
                    <a:pt x="63229" y="16538"/>
                  </a:lnTo>
                  <a:lnTo>
                    <a:pt x="63327" y="16072"/>
                  </a:lnTo>
                  <a:lnTo>
                    <a:pt x="63424" y="15613"/>
                  </a:lnTo>
                  <a:lnTo>
                    <a:pt x="63520" y="15164"/>
                  </a:lnTo>
                  <a:lnTo>
                    <a:pt x="63616" y="14722"/>
                  </a:lnTo>
                  <a:lnTo>
                    <a:pt x="63710" y="14288"/>
                  </a:lnTo>
                  <a:lnTo>
                    <a:pt x="63803" y="13863"/>
                  </a:lnTo>
                  <a:lnTo>
                    <a:pt x="63896" y="13445"/>
                  </a:lnTo>
                  <a:lnTo>
                    <a:pt x="63987" y="13036"/>
                  </a:lnTo>
                  <a:lnTo>
                    <a:pt x="64078" y="12635"/>
                  </a:lnTo>
                  <a:lnTo>
                    <a:pt x="64178" y="12176"/>
                  </a:lnTo>
                  <a:lnTo>
                    <a:pt x="64278" y="11720"/>
                  </a:lnTo>
                  <a:lnTo>
                    <a:pt x="64380" y="11266"/>
                  </a:lnTo>
                  <a:lnTo>
                    <a:pt x="64482" y="10815"/>
                  </a:lnTo>
                  <a:lnTo>
                    <a:pt x="64586" y="10367"/>
                  </a:lnTo>
                  <a:lnTo>
                    <a:pt x="64690" y="9922"/>
                  </a:lnTo>
                  <a:lnTo>
                    <a:pt x="64795" y="9479"/>
                  </a:lnTo>
                  <a:lnTo>
                    <a:pt x="64901" y="9039"/>
                  </a:lnTo>
                  <a:lnTo>
                    <a:pt x="65008" y="8602"/>
                  </a:lnTo>
                  <a:lnTo>
                    <a:pt x="65116" y="8167"/>
                  </a:lnTo>
                  <a:lnTo>
                    <a:pt x="64890" y="8636"/>
                  </a:lnTo>
                  <a:lnTo>
                    <a:pt x="64663" y="9104"/>
                  </a:lnTo>
                  <a:lnTo>
                    <a:pt x="64435" y="9571"/>
                  </a:lnTo>
                  <a:lnTo>
                    <a:pt x="64206" y="10037"/>
                  </a:lnTo>
                  <a:lnTo>
                    <a:pt x="63977" y="10503"/>
                  </a:lnTo>
                  <a:lnTo>
                    <a:pt x="63746" y="10967"/>
                  </a:lnTo>
                  <a:lnTo>
                    <a:pt x="63515" y="11430"/>
                  </a:lnTo>
                  <a:lnTo>
                    <a:pt x="63282" y="11893"/>
                  </a:lnTo>
                  <a:lnTo>
                    <a:pt x="63049" y="12354"/>
                  </a:lnTo>
                  <a:lnTo>
                    <a:pt x="62815" y="12815"/>
                  </a:lnTo>
                  <a:lnTo>
                    <a:pt x="62615" y="13214"/>
                  </a:lnTo>
                  <a:lnTo>
                    <a:pt x="62412" y="13617"/>
                  </a:lnTo>
                  <a:lnTo>
                    <a:pt x="62207" y="14023"/>
                  </a:lnTo>
                  <a:lnTo>
                    <a:pt x="61999" y="14433"/>
                  </a:lnTo>
                  <a:lnTo>
                    <a:pt x="61788" y="14846"/>
                  </a:lnTo>
                  <a:lnTo>
                    <a:pt x="61575" y="15263"/>
                  </a:lnTo>
                  <a:lnTo>
                    <a:pt x="61358" y="15683"/>
                  </a:lnTo>
                  <a:lnTo>
                    <a:pt x="61140" y="16108"/>
                  </a:lnTo>
                  <a:lnTo>
                    <a:pt x="60918" y="16535"/>
                  </a:lnTo>
                  <a:lnTo>
                    <a:pt x="60694" y="16967"/>
                  </a:lnTo>
                  <a:lnTo>
                    <a:pt x="60469" y="17395"/>
                  </a:lnTo>
                  <a:lnTo>
                    <a:pt x="60248" y="17813"/>
                  </a:lnTo>
                  <a:lnTo>
                    <a:pt x="60029" y="18222"/>
                  </a:lnTo>
                  <a:lnTo>
                    <a:pt x="59813" y="18620"/>
                  </a:lnTo>
                  <a:lnTo>
                    <a:pt x="59599" y="19009"/>
                  </a:lnTo>
                  <a:lnTo>
                    <a:pt x="59389" y="19387"/>
                  </a:lnTo>
                  <a:lnTo>
                    <a:pt x="59181" y="19756"/>
                  </a:lnTo>
                  <a:lnTo>
                    <a:pt x="58975" y="20115"/>
                  </a:lnTo>
                  <a:lnTo>
                    <a:pt x="58773" y="20464"/>
                  </a:lnTo>
                  <a:lnTo>
                    <a:pt x="58573" y="20802"/>
                  </a:lnTo>
                  <a:lnTo>
                    <a:pt x="33844" y="63582"/>
                  </a:lnTo>
                  <a:lnTo>
                    <a:pt x="28248" y="63582"/>
                  </a:lnTo>
                  <a:lnTo>
                    <a:pt x="19900" y="20802"/>
                  </a:lnTo>
                  <a:lnTo>
                    <a:pt x="19845" y="20524"/>
                  </a:lnTo>
                  <a:lnTo>
                    <a:pt x="19790" y="20230"/>
                  </a:lnTo>
                  <a:lnTo>
                    <a:pt x="19733" y="19921"/>
                  </a:lnTo>
                  <a:lnTo>
                    <a:pt x="19676" y="19597"/>
                  </a:lnTo>
                  <a:lnTo>
                    <a:pt x="19618" y="19257"/>
                  </a:lnTo>
                  <a:lnTo>
                    <a:pt x="19559" y="18902"/>
                  </a:lnTo>
                  <a:lnTo>
                    <a:pt x="19499" y="18531"/>
                  </a:lnTo>
                  <a:lnTo>
                    <a:pt x="19438" y="18145"/>
                  </a:lnTo>
                  <a:lnTo>
                    <a:pt x="19376" y="17744"/>
                  </a:lnTo>
                  <a:lnTo>
                    <a:pt x="19313" y="17328"/>
                  </a:lnTo>
                  <a:lnTo>
                    <a:pt x="19251" y="16896"/>
                  </a:lnTo>
                  <a:lnTo>
                    <a:pt x="19189" y="16467"/>
                  </a:lnTo>
                  <a:lnTo>
                    <a:pt x="19128" y="16040"/>
                  </a:lnTo>
                  <a:lnTo>
                    <a:pt x="19068" y="15617"/>
                  </a:lnTo>
                  <a:lnTo>
                    <a:pt x="19009" y="15196"/>
                  </a:lnTo>
                  <a:lnTo>
                    <a:pt x="18951" y="14777"/>
                  </a:lnTo>
                  <a:lnTo>
                    <a:pt x="18893" y="14362"/>
                  </a:lnTo>
                  <a:lnTo>
                    <a:pt x="18837" y="13949"/>
                  </a:lnTo>
                  <a:lnTo>
                    <a:pt x="18781" y="13539"/>
                  </a:lnTo>
                  <a:lnTo>
                    <a:pt x="18727" y="13131"/>
                  </a:lnTo>
                  <a:lnTo>
                    <a:pt x="18663" y="12651"/>
                  </a:lnTo>
                  <a:lnTo>
                    <a:pt x="18599" y="12167"/>
                  </a:lnTo>
                  <a:lnTo>
                    <a:pt x="18533" y="11680"/>
                  </a:lnTo>
                  <a:lnTo>
                    <a:pt x="18467" y="11189"/>
                  </a:lnTo>
                  <a:lnTo>
                    <a:pt x="18400" y="10694"/>
                  </a:lnTo>
                  <a:lnTo>
                    <a:pt x="18331" y="10196"/>
                  </a:lnTo>
                  <a:lnTo>
                    <a:pt x="18262" y="9694"/>
                  </a:lnTo>
                  <a:lnTo>
                    <a:pt x="18192" y="9189"/>
                  </a:lnTo>
                  <a:lnTo>
                    <a:pt x="18122" y="8680"/>
                  </a:lnTo>
                  <a:lnTo>
                    <a:pt x="18050" y="8167"/>
                  </a:lnTo>
                  <a:lnTo>
                    <a:pt x="17977" y="8672"/>
                  </a:lnTo>
                  <a:lnTo>
                    <a:pt x="17904" y="9176"/>
                  </a:lnTo>
                  <a:lnTo>
                    <a:pt x="17829" y="9679"/>
                  </a:lnTo>
                  <a:lnTo>
                    <a:pt x="17754" y="10182"/>
                  </a:lnTo>
                  <a:lnTo>
                    <a:pt x="17678" y="10683"/>
                  </a:lnTo>
                  <a:lnTo>
                    <a:pt x="17600" y="11183"/>
                  </a:lnTo>
                  <a:lnTo>
                    <a:pt x="17522" y="11683"/>
                  </a:lnTo>
                  <a:lnTo>
                    <a:pt x="17443" y="12182"/>
                  </a:lnTo>
                  <a:lnTo>
                    <a:pt x="17363" y="12679"/>
                  </a:lnTo>
                  <a:lnTo>
                    <a:pt x="17283" y="13176"/>
                  </a:lnTo>
                  <a:lnTo>
                    <a:pt x="17210" y="13602"/>
                  </a:lnTo>
                  <a:lnTo>
                    <a:pt x="17136" y="14032"/>
                  </a:lnTo>
                  <a:lnTo>
                    <a:pt x="17062" y="14465"/>
                  </a:lnTo>
                  <a:lnTo>
                    <a:pt x="16987" y="14902"/>
                  </a:lnTo>
                  <a:lnTo>
                    <a:pt x="16910" y="15342"/>
                  </a:lnTo>
                  <a:lnTo>
                    <a:pt x="16833" y="15786"/>
                  </a:lnTo>
                  <a:lnTo>
                    <a:pt x="16755" y="16234"/>
                  </a:lnTo>
                  <a:lnTo>
                    <a:pt x="16676" y="16685"/>
                  </a:lnTo>
                  <a:lnTo>
                    <a:pt x="16596" y="17140"/>
                  </a:lnTo>
                  <a:lnTo>
                    <a:pt x="16516" y="17599"/>
                  </a:lnTo>
                  <a:lnTo>
                    <a:pt x="16443" y="18054"/>
                  </a:lnTo>
                  <a:lnTo>
                    <a:pt x="16371" y="18499"/>
                  </a:lnTo>
                  <a:lnTo>
                    <a:pt x="16299" y="18935"/>
                  </a:lnTo>
                  <a:lnTo>
                    <a:pt x="16227" y="19360"/>
                  </a:lnTo>
                  <a:lnTo>
                    <a:pt x="16155" y="19776"/>
                  </a:lnTo>
                  <a:lnTo>
                    <a:pt x="16082" y="20182"/>
                  </a:lnTo>
                  <a:lnTo>
                    <a:pt x="16010" y="20577"/>
                  </a:lnTo>
                  <a:lnTo>
                    <a:pt x="15938" y="20963"/>
                  </a:lnTo>
                  <a:lnTo>
                    <a:pt x="15866" y="21339"/>
                  </a:lnTo>
                  <a:lnTo>
                    <a:pt x="15794" y="21705"/>
                  </a:lnTo>
                  <a:lnTo>
                    <a:pt x="7671" y="63582"/>
                  </a:lnTo>
                  <a:lnTo>
                    <a:pt x="0" y="63582"/>
                  </a:lnTo>
                  <a:lnTo>
                    <a:pt x="12319" y="0"/>
                  </a:lnTo>
                  <a:lnTo>
                    <a:pt x="22969" y="0"/>
                  </a:lnTo>
                  <a:lnTo>
                    <a:pt x="31497" y="44087"/>
                  </a:lnTo>
                  <a:lnTo>
                    <a:pt x="31525" y="44231"/>
                  </a:lnTo>
                  <a:lnTo>
                    <a:pt x="31555" y="44392"/>
                  </a:lnTo>
                  <a:lnTo>
                    <a:pt x="31587" y="44571"/>
                  </a:lnTo>
                  <a:lnTo>
                    <a:pt x="31620" y="44766"/>
                  </a:lnTo>
                  <a:lnTo>
                    <a:pt x="31655" y="44979"/>
                  </a:lnTo>
                  <a:lnTo>
                    <a:pt x="31692" y="45208"/>
                  </a:lnTo>
                  <a:lnTo>
                    <a:pt x="31731" y="45455"/>
                  </a:lnTo>
                  <a:lnTo>
                    <a:pt x="31772" y="45719"/>
                  </a:lnTo>
                  <a:lnTo>
                    <a:pt x="31814" y="46000"/>
                  </a:lnTo>
                  <a:lnTo>
                    <a:pt x="31858" y="46299"/>
                  </a:lnTo>
                  <a:lnTo>
                    <a:pt x="31912" y="46597"/>
                  </a:lnTo>
                  <a:lnTo>
                    <a:pt x="31965" y="46898"/>
                  </a:lnTo>
                  <a:lnTo>
                    <a:pt x="32017" y="47200"/>
                  </a:lnTo>
                  <a:lnTo>
                    <a:pt x="32068" y="47504"/>
                  </a:lnTo>
                  <a:lnTo>
                    <a:pt x="32118" y="47810"/>
                  </a:lnTo>
                  <a:lnTo>
                    <a:pt x="32167" y="48118"/>
                  </a:lnTo>
                  <a:lnTo>
                    <a:pt x="32215" y="48428"/>
                  </a:lnTo>
                  <a:lnTo>
                    <a:pt x="32263" y="48739"/>
                  </a:lnTo>
                  <a:lnTo>
                    <a:pt x="32309" y="49052"/>
                  </a:lnTo>
                  <a:lnTo>
                    <a:pt x="32355" y="49367"/>
                  </a:lnTo>
                  <a:lnTo>
                    <a:pt x="32409" y="49732"/>
                  </a:lnTo>
                  <a:lnTo>
                    <a:pt x="32465" y="50104"/>
                  </a:lnTo>
                  <a:lnTo>
                    <a:pt x="32521" y="50483"/>
                  </a:lnTo>
                  <a:lnTo>
                    <a:pt x="32579" y="50869"/>
                  </a:lnTo>
                  <a:lnTo>
                    <a:pt x="32637" y="51262"/>
                  </a:lnTo>
                  <a:lnTo>
                    <a:pt x="32696" y="51663"/>
                  </a:lnTo>
                  <a:lnTo>
                    <a:pt x="32756" y="52071"/>
                  </a:lnTo>
                  <a:lnTo>
                    <a:pt x="32817" y="52486"/>
                  </a:lnTo>
                  <a:lnTo>
                    <a:pt x="32879" y="52909"/>
                  </a:lnTo>
                  <a:lnTo>
                    <a:pt x="32941" y="53338"/>
                  </a:lnTo>
                  <a:lnTo>
                    <a:pt x="33130" y="52943"/>
                  </a:lnTo>
                  <a:lnTo>
                    <a:pt x="33317" y="52551"/>
                  </a:lnTo>
                  <a:lnTo>
                    <a:pt x="33502" y="52163"/>
                  </a:lnTo>
                  <a:lnTo>
                    <a:pt x="33685" y="51779"/>
                  </a:lnTo>
                  <a:lnTo>
                    <a:pt x="33866" y="51398"/>
                  </a:lnTo>
                  <a:lnTo>
                    <a:pt x="34046" y="51021"/>
                  </a:lnTo>
                  <a:lnTo>
                    <a:pt x="34224" y="50647"/>
                  </a:lnTo>
                  <a:lnTo>
                    <a:pt x="34400" y="50277"/>
                  </a:lnTo>
                  <a:lnTo>
                    <a:pt x="34574" y="49910"/>
                  </a:lnTo>
                  <a:lnTo>
                    <a:pt x="34746" y="49548"/>
                  </a:lnTo>
                  <a:lnTo>
                    <a:pt x="34900" y="49232"/>
                  </a:lnTo>
                  <a:lnTo>
                    <a:pt x="35053" y="48916"/>
                  </a:lnTo>
                  <a:lnTo>
                    <a:pt x="35207" y="48600"/>
                  </a:lnTo>
                  <a:lnTo>
                    <a:pt x="35360" y="48284"/>
                  </a:lnTo>
                  <a:lnTo>
                    <a:pt x="35514" y="47968"/>
                  </a:lnTo>
                  <a:lnTo>
                    <a:pt x="35667" y="47652"/>
                  </a:lnTo>
                  <a:lnTo>
                    <a:pt x="35820" y="47336"/>
                  </a:lnTo>
                  <a:lnTo>
                    <a:pt x="35974" y="47021"/>
                  </a:lnTo>
                  <a:lnTo>
                    <a:pt x="36127" y="46705"/>
                  </a:lnTo>
                  <a:lnTo>
                    <a:pt x="36281" y="46389"/>
                  </a:lnTo>
                  <a:lnTo>
                    <a:pt x="36440" y="46070"/>
                  </a:lnTo>
                  <a:lnTo>
                    <a:pt x="36595" y="45762"/>
                  </a:lnTo>
                  <a:lnTo>
                    <a:pt x="36744" y="45467"/>
                  </a:lnTo>
                  <a:lnTo>
                    <a:pt x="36887" y="45183"/>
                  </a:lnTo>
                  <a:lnTo>
                    <a:pt x="37025" y="44911"/>
                  </a:lnTo>
                  <a:lnTo>
                    <a:pt x="37158" y="44651"/>
                  </a:lnTo>
                  <a:lnTo>
                    <a:pt x="37285" y="44402"/>
                  </a:lnTo>
                  <a:lnTo>
                    <a:pt x="37407" y="44165"/>
                  </a:lnTo>
                  <a:lnTo>
                    <a:pt x="37523" y="43940"/>
                  </a:lnTo>
                  <a:lnTo>
                    <a:pt x="37634" y="43726"/>
                  </a:lnTo>
                  <a:lnTo>
                    <a:pt x="62589" y="0"/>
                  </a:lnTo>
                  <a:lnTo>
                    <a:pt x="74141" y="0"/>
                  </a:lnTo>
                  <a:lnTo>
                    <a:pt x="61822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6557319" y="3908560"/>
              <a:ext cx="54387" cy="62151"/>
            </a:xfrm>
            <a:custGeom>
              <a:avLst/>
              <a:pathLst>
                <a:path w="54387" h="62151">
                  <a:moveTo>
                    <a:pt x="12042" y="0"/>
                  </a:moveTo>
                  <a:lnTo>
                    <a:pt x="34538" y="0"/>
                  </a:lnTo>
                  <a:lnTo>
                    <a:pt x="35446" y="9"/>
                  </a:lnTo>
                  <a:lnTo>
                    <a:pt x="36336" y="38"/>
                  </a:lnTo>
                  <a:lnTo>
                    <a:pt x="37207" y="87"/>
                  </a:lnTo>
                  <a:lnTo>
                    <a:pt x="38059" y="155"/>
                  </a:lnTo>
                  <a:lnTo>
                    <a:pt x="38894" y="242"/>
                  </a:lnTo>
                  <a:lnTo>
                    <a:pt x="39709" y="349"/>
                  </a:lnTo>
                  <a:lnTo>
                    <a:pt x="40506" y="475"/>
                  </a:lnTo>
                  <a:lnTo>
                    <a:pt x="41285" y="621"/>
                  </a:lnTo>
                  <a:lnTo>
                    <a:pt x="42045" y="786"/>
                  </a:lnTo>
                  <a:lnTo>
                    <a:pt x="42786" y="970"/>
                  </a:lnTo>
                  <a:lnTo>
                    <a:pt x="43508" y="1173"/>
                  </a:lnTo>
                  <a:lnTo>
                    <a:pt x="44207" y="1393"/>
                  </a:lnTo>
                  <a:lnTo>
                    <a:pt x="44884" y="1632"/>
                  </a:lnTo>
                  <a:lnTo>
                    <a:pt x="45539" y="1887"/>
                  </a:lnTo>
                  <a:lnTo>
                    <a:pt x="46172" y="2161"/>
                  </a:lnTo>
                  <a:lnTo>
                    <a:pt x="46783" y="2452"/>
                  </a:lnTo>
                  <a:lnTo>
                    <a:pt x="47372" y="2761"/>
                  </a:lnTo>
                  <a:lnTo>
                    <a:pt x="47938" y="3087"/>
                  </a:lnTo>
                  <a:lnTo>
                    <a:pt x="48483" y="3431"/>
                  </a:lnTo>
                  <a:lnTo>
                    <a:pt x="49006" y="3793"/>
                  </a:lnTo>
                  <a:lnTo>
                    <a:pt x="49514" y="4163"/>
                  </a:lnTo>
                  <a:lnTo>
                    <a:pt x="49997" y="4550"/>
                  </a:lnTo>
                  <a:lnTo>
                    <a:pt x="50456" y="4954"/>
                  </a:lnTo>
                  <a:lnTo>
                    <a:pt x="50890" y="5374"/>
                  </a:lnTo>
                  <a:lnTo>
                    <a:pt x="51300" y="5811"/>
                  </a:lnTo>
                  <a:lnTo>
                    <a:pt x="51684" y="6265"/>
                  </a:lnTo>
                  <a:lnTo>
                    <a:pt x="52044" y="6736"/>
                  </a:lnTo>
                  <a:lnTo>
                    <a:pt x="52379" y="7223"/>
                  </a:lnTo>
                  <a:lnTo>
                    <a:pt x="52690" y="7727"/>
                  </a:lnTo>
                  <a:lnTo>
                    <a:pt x="52976" y="8248"/>
                  </a:lnTo>
                  <a:lnTo>
                    <a:pt x="53244" y="8784"/>
                  </a:lnTo>
                  <a:lnTo>
                    <a:pt x="53484" y="9333"/>
                  </a:lnTo>
                  <a:lnTo>
                    <a:pt x="53696" y="9896"/>
                  </a:lnTo>
                  <a:lnTo>
                    <a:pt x="53879" y="10471"/>
                  </a:lnTo>
                  <a:lnTo>
                    <a:pt x="54034" y="11060"/>
                  </a:lnTo>
                  <a:lnTo>
                    <a:pt x="54161" y="11662"/>
                  </a:lnTo>
                  <a:lnTo>
                    <a:pt x="54260" y="12278"/>
                  </a:lnTo>
                  <a:lnTo>
                    <a:pt x="54331" y="12906"/>
                  </a:lnTo>
                  <a:lnTo>
                    <a:pt x="54373" y="13548"/>
                  </a:lnTo>
                  <a:lnTo>
                    <a:pt x="54387" y="14203"/>
                  </a:lnTo>
                  <a:lnTo>
                    <a:pt x="54349" y="15464"/>
                  </a:lnTo>
                  <a:lnTo>
                    <a:pt x="54236" y="16671"/>
                  </a:lnTo>
                  <a:lnTo>
                    <a:pt x="54046" y="17825"/>
                  </a:lnTo>
                  <a:lnTo>
                    <a:pt x="53780" y="18925"/>
                  </a:lnTo>
                  <a:lnTo>
                    <a:pt x="53439" y="19970"/>
                  </a:lnTo>
                  <a:lnTo>
                    <a:pt x="53022" y="20962"/>
                  </a:lnTo>
                  <a:lnTo>
                    <a:pt x="52528" y="21901"/>
                  </a:lnTo>
                  <a:lnTo>
                    <a:pt x="51959" y="22785"/>
                  </a:lnTo>
                  <a:lnTo>
                    <a:pt x="51315" y="23616"/>
                  </a:lnTo>
                  <a:lnTo>
                    <a:pt x="50594" y="24392"/>
                  </a:lnTo>
                  <a:lnTo>
                    <a:pt x="49799" y="25109"/>
                  </a:lnTo>
                  <a:lnTo>
                    <a:pt x="48933" y="25777"/>
                  </a:lnTo>
                  <a:lnTo>
                    <a:pt x="47996" y="26397"/>
                  </a:lnTo>
                  <a:lnTo>
                    <a:pt x="46987" y="26968"/>
                  </a:lnTo>
                  <a:lnTo>
                    <a:pt x="45907" y="27491"/>
                  </a:lnTo>
                  <a:lnTo>
                    <a:pt x="44755" y="27965"/>
                  </a:lnTo>
                  <a:lnTo>
                    <a:pt x="43532" y="28391"/>
                  </a:lnTo>
                  <a:lnTo>
                    <a:pt x="42238" y="28768"/>
                  </a:lnTo>
                  <a:lnTo>
                    <a:pt x="40871" y="29097"/>
                  </a:lnTo>
                  <a:lnTo>
                    <a:pt x="39434" y="29377"/>
                  </a:lnTo>
                  <a:lnTo>
                    <a:pt x="40053" y="29490"/>
                  </a:lnTo>
                  <a:lnTo>
                    <a:pt x="40657" y="29617"/>
                  </a:lnTo>
                  <a:lnTo>
                    <a:pt x="41246" y="29758"/>
                  </a:lnTo>
                  <a:lnTo>
                    <a:pt x="41819" y="29913"/>
                  </a:lnTo>
                  <a:lnTo>
                    <a:pt x="42378" y="30083"/>
                  </a:lnTo>
                  <a:lnTo>
                    <a:pt x="42922" y="30266"/>
                  </a:lnTo>
                  <a:lnTo>
                    <a:pt x="43451" y="30464"/>
                  </a:lnTo>
                  <a:lnTo>
                    <a:pt x="43965" y="30675"/>
                  </a:lnTo>
                  <a:lnTo>
                    <a:pt x="44464" y="30901"/>
                  </a:lnTo>
                  <a:lnTo>
                    <a:pt x="44948" y="31141"/>
                  </a:lnTo>
                  <a:lnTo>
                    <a:pt x="45425" y="31385"/>
                  </a:lnTo>
                  <a:lnTo>
                    <a:pt x="45885" y="31641"/>
                  </a:lnTo>
                  <a:lnTo>
                    <a:pt x="46328" y="31907"/>
                  </a:lnTo>
                  <a:lnTo>
                    <a:pt x="46754" y="32186"/>
                  </a:lnTo>
                  <a:lnTo>
                    <a:pt x="47164" y="32476"/>
                  </a:lnTo>
                  <a:lnTo>
                    <a:pt x="47557" y="32777"/>
                  </a:lnTo>
                  <a:lnTo>
                    <a:pt x="47934" y="33090"/>
                  </a:lnTo>
                  <a:lnTo>
                    <a:pt x="48293" y="33414"/>
                  </a:lnTo>
                  <a:lnTo>
                    <a:pt x="48636" y="33749"/>
                  </a:lnTo>
                  <a:lnTo>
                    <a:pt x="48962" y="34097"/>
                  </a:lnTo>
                  <a:lnTo>
                    <a:pt x="49280" y="34454"/>
                  </a:lnTo>
                  <a:lnTo>
                    <a:pt x="49581" y="34820"/>
                  </a:lnTo>
                  <a:lnTo>
                    <a:pt x="49866" y="35195"/>
                  </a:lnTo>
                  <a:lnTo>
                    <a:pt x="50133" y="35579"/>
                  </a:lnTo>
                  <a:lnTo>
                    <a:pt x="50384" y="35971"/>
                  </a:lnTo>
                  <a:lnTo>
                    <a:pt x="50618" y="36373"/>
                  </a:lnTo>
                  <a:lnTo>
                    <a:pt x="50836" y="36783"/>
                  </a:lnTo>
                  <a:lnTo>
                    <a:pt x="51037" y="37202"/>
                  </a:lnTo>
                  <a:lnTo>
                    <a:pt x="51221" y="37630"/>
                  </a:lnTo>
                  <a:lnTo>
                    <a:pt x="51388" y="38067"/>
                  </a:lnTo>
                  <a:lnTo>
                    <a:pt x="51547" y="38511"/>
                  </a:lnTo>
                  <a:lnTo>
                    <a:pt x="51689" y="38961"/>
                  </a:lnTo>
                  <a:lnTo>
                    <a:pt x="51815" y="39418"/>
                  </a:lnTo>
                  <a:lnTo>
                    <a:pt x="51924" y="39880"/>
                  </a:lnTo>
                  <a:lnTo>
                    <a:pt x="52016" y="40349"/>
                  </a:lnTo>
                  <a:lnTo>
                    <a:pt x="52092" y="40824"/>
                  </a:lnTo>
                  <a:lnTo>
                    <a:pt x="52150" y="41306"/>
                  </a:lnTo>
                  <a:lnTo>
                    <a:pt x="52192" y="41793"/>
                  </a:lnTo>
                  <a:lnTo>
                    <a:pt x="52217" y="42287"/>
                  </a:lnTo>
                  <a:lnTo>
                    <a:pt x="52226" y="42786"/>
                  </a:lnTo>
                  <a:lnTo>
                    <a:pt x="52216" y="43511"/>
                  </a:lnTo>
                  <a:lnTo>
                    <a:pt x="52185" y="44219"/>
                  </a:lnTo>
                  <a:lnTo>
                    <a:pt x="52135" y="44912"/>
                  </a:lnTo>
                  <a:lnTo>
                    <a:pt x="52064" y="45588"/>
                  </a:lnTo>
                  <a:lnTo>
                    <a:pt x="51972" y="46249"/>
                  </a:lnTo>
                  <a:lnTo>
                    <a:pt x="51861" y="46894"/>
                  </a:lnTo>
                  <a:lnTo>
                    <a:pt x="51729" y="47523"/>
                  </a:lnTo>
                  <a:lnTo>
                    <a:pt x="51577" y="48136"/>
                  </a:lnTo>
                  <a:lnTo>
                    <a:pt x="51404" y="48733"/>
                  </a:lnTo>
                  <a:lnTo>
                    <a:pt x="51211" y="49315"/>
                  </a:lnTo>
                  <a:lnTo>
                    <a:pt x="51000" y="49881"/>
                  </a:lnTo>
                  <a:lnTo>
                    <a:pt x="50774" y="50433"/>
                  </a:lnTo>
                  <a:lnTo>
                    <a:pt x="50531" y="50971"/>
                  </a:lnTo>
                  <a:lnTo>
                    <a:pt x="50273" y="51495"/>
                  </a:lnTo>
                  <a:lnTo>
                    <a:pt x="49998" y="52005"/>
                  </a:lnTo>
                  <a:lnTo>
                    <a:pt x="49708" y="52501"/>
                  </a:lnTo>
                  <a:lnTo>
                    <a:pt x="49402" y="52983"/>
                  </a:lnTo>
                  <a:lnTo>
                    <a:pt x="49080" y="53450"/>
                  </a:lnTo>
                  <a:lnTo>
                    <a:pt x="48742" y="53904"/>
                  </a:lnTo>
                  <a:lnTo>
                    <a:pt x="48388" y="54343"/>
                  </a:lnTo>
                  <a:lnTo>
                    <a:pt x="48020" y="54769"/>
                  </a:lnTo>
                  <a:lnTo>
                    <a:pt x="47638" y="55181"/>
                  </a:lnTo>
                  <a:lnTo>
                    <a:pt x="47244" y="55580"/>
                  </a:lnTo>
                  <a:lnTo>
                    <a:pt x="46836" y="55966"/>
                  </a:lnTo>
                  <a:lnTo>
                    <a:pt x="46414" y="56339"/>
                  </a:lnTo>
                  <a:lnTo>
                    <a:pt x="45980" y="56699"/>
                  </a:lnTo>
                  <a:lnTo>
                    <a:pt x="45532" y="57045"/>
                  </a:lnTo>
                  <a:lnTo>
                    <a:pt x="45071" y="57378"/>
                  </a:lnTo>
                  <a:lnTo>
                    <a:pt x="44597" y="57698"/>
                  </a:lnTo>
                  <a:lnTo>
                    <a:pt x="44110" y="58004"/>
                  </a:lnTo>
                  <a:lnTo>
                    <a:pt x="43620" y="58290"/>
                  </a:lnTo>
                  <a:lnTo>
                    <a:pt x="43120" y="58565"/>
                  </a:lnTo>
                  <a:lnTo>
                    <a:pt x="42610" y="58830"/>
                  </a:lnTo>
                  <a:lnTo>
                    <a:pt x="42091" y="59084"/>
                  </a:lnTo>
                  <a:lnTo>
                    <a:pt x="41562" y="59328"/>
                  </a:lnTo>
                  <a:lnTo>
                    <a:pt x="41024" y="59560"/>
                  </a:lnTo>
                  <a:lnTo>
                    <a:pt x="40475" y="59783"/>
                  </a:lnTo>
                  <a:lnTo>
                    <a:pt x="39917" y="59995"/>
                  </a:lnTo>
                  <a:lnTo>
                    <a:pt x="39350" y="60196"/>
                  </a:lnTo>
                  <a:lnTo>
                    <a:pt x="38772" y="60386"/>
                  </a:lnTo>
                  <a:lnTo>
                    <a:pt x="38195" y="60567"/>
                  </a:lnTo>
                  <a:lnTo>
                    <a:pt x="37611" y="60737"/>
                  </a:lnTo>
                  <a:lnTo>
                    <a:pt x="37020" y="60898"/>
                  </a:lnTo>
                  <a:lnTo>
                    <a:pt x="36422" y="61050"/>
                  </a:lnTo>
                  <a:lnTo>
                    <a:pt x="35817" y="61191"/>
                  </a:lnTo>
                  <a:lnTo>
                    <a:pt x="35205" y="61323"/>
                  </a:lnTo>
                  <a:lnTo>
                    <a:pt x="34585" y="61445"/>
                  </a:lnTo>
                  <a:lnTo>
                    <a:pt x="33959" y="61558"/>
                  </a:lnTo>
                  <a:lnTo>
                    <a:pt x="33326" y="61661"/>
                  </a:lnTo>
                  <a:lnTo>
                    <a:pt x="32685" y="61754"/>
                  </a:lnTo>
                  <a:lnTo>
                    <a:pt x="32049" y="61829"/>
                  </a:lnTo>
                  <a:lnTo>
                    <a:pt x="31411" y="61897"/>
                  </a:lnTo>
                  <a:lnTo>
                    <a:pt x="30772" y="61956"/>
                  </a:lnTo>
                  <a:lnTo>
                    <a:pt x="30130" y="62008"/>
                  </a:lnTo>
                  <a:lnTo>
                    <a:pt x="29487" y="62051"/>
                  </a:lnTo>
                  <a:lnTo>
                    <a:pt x="28842" y="62087"/>
                  </a:lnTo>
                  <a:lnTo>
                    <a:pt x="28196" y="62115"/>
                  </a:lnTo>
                  <a:lnTo>
                    <a:pt x="27547" y="62135"/>
                  </a:lnTo>
                  <a:lnTo>
                    <a:pt x="26897" y="62147"/>
                  </a:lnTo>
                  <a:lnTo>
                    <a:pt x="26245" y="62151"/>
                  </a:lnTo>
                  <a:lnTo>
                    <a:pt x="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6572670" y="3915308"/>
              <a:ext cx="30259" cy="19673"/>
            </a:xfrm>
            <a:custGeom>
              <a:avLst/>
              <a:pathLst>
                <a:path w="30259" h="19673">
                  <a:moveTo>
                    <a:pt x="0" y="19673"/>
                  </a:moveTo>
                  <a:lnTo>
                    <a:pt x="14600" y="19673"/>
                  </a:lnTo>
                  <a:lnTo>
                    <a:pt x="16155" y="19644"/>
                  </a:lnTo>
                  <a:lnTo>
                    <a:pt x="17628" y="19558"/>
                  </a:lnTo>
                  <a:lnTo>
                    <a:pt x="19017" y="19415"/>
                  </a:lnTo>
                  <a:lnTo>
                    <a:pt x="20324" y="19214"/>
                  </a:lnTo>
                  <a:lnTo>
                    <a:pt x="21547" y="18956"/>
                  </a:lnTo>
                  <a:lnTo>
                    <a:pt x="22688" y="18640"/>
                  </a:lnTo>
                  <a:lnTo>
                    <a:pt x="23746" y="18268"/>
                  </a:lnTo>
                  <a:lnTo>
                    <a:pt x="24721" y="17838"/>
                  </a:lnTo>
                  <a:lnTo>
                    <a:pt x="25612" y="17350"/>
                  </a:lnTo>
                  <a:lnTo>
                    <a:pt x="26421" y="16805"/>
                  </a:lnTo>
                  <a:lnTo>
                    <a:pt x="27151" y="16204"/>
                  </a:lnTo>
                  <a:lnTo>
                    <a:pt x="27803" y="15547"/>
                  </a:lnTo>
                  <a:lnTo>
                    <a:pt x="28379" y="14835"/>
                  </a:lnTo>
                  <a:lnTo>
                    <a:pt x="28878" y="14067"/>
                  </a:lnTo>
                  <a:lnTo>
                    <a:pt x="29300" y="13244"/>
                  </a:lnTo>
                  <a:lnTo>
                    <a:pt x="29645" y="12364"/>
                  </a:lnTo>
                  <a:lnTo>
                    <a:pt x="29914" y="11430"/>
                  </a:lnTo>
                  <a:lnTo>
                    <a:pt x="30106" y="10439"/>
                  </a:lnTo>
                  <a:lnTo>
                    <a:pt x="30221" y="9394"/>
                  </a:lnTo>
                  <a:lnTo>
                    <a:pt x="30259" y="8292"/>
                  </a:lnTo>
                  <a:lnTo>
                    <a:pt x="30229" y="7476"/>
                  </a:lnTo>
                  <a:lnTo>
                    <a:pt x="30137" y="6702"/>
                  </a:lnTo>
                  <a:lnTo>
                    <a:pt x="29985" y="5972"/>
                  </a:lnTo>
                  <a:lnTo>
                    <a:pt x="29772" y="5286"/>
                  </a:lnTo>
                  <a:lnTo>
                    <a:pt x="29498" y="4642"/>
                  </a:lnTo>
                  <a:lnTo>
                    <a:pt x="29163" y="4042"/>
                  </a:lnTo>
                  <a:lnTo>
                    <a:pt x="28768" y="3485"/>
                  </a:lnTo>
                  <a:lnTo>
                    <a:pt x="28311" y="2971"/>
                  </a:lnTo>
                  <a:lnTo>
                    <a:pt x="27794" y="2500"/>
                  </a:lnTo>
                  <a:lnTo>
                    <a:pt x="27215" y="2073"/>
                  </a:lnTo>
                  <a:lnTo>
                    <a:pt x="26588" y="1679"/>
                  </a:lnTo>
                  <a:lnTo>
                    <a:pt x="25904" y="1326"/>
                  </a:lnTo>
                  <a:lnTo>
                    <a:pt x="25166" y="1015"/>
                  </a:lnTo>
                  <a:lnTo>
                    <a:pt x="24371" y="746"/>
                  </a:lnTo>
                  <a:lnTo>
                    <a:pt x="23521" y="518"/>
                  </a:lnTo>
                  <a:lnTo>
                    <a:pt x="22616" y="331"/>
                  </a:lnTo>
                  <a:lnTo>
                    <a:pt x="21654" y="186"/>
                  </a:lnTo>
                  <a:lnTo>
                    <a:pt x="20638" y="82"/>
                  </a:lnTo>
                  <a:lnTo>
                    <a:pt x="19565" y="20"/>
                  </a:lnTo>
                  <a:lnTo>
                    <a:pt x="18438" y="0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6567024" y="3941554"/>
              <a:ext cx="34097" cy="22407"/>
            </a:xfrm>
            <a:custGeom>
              <a:avLst/>
              <a:pathLst>
                <a:path w="34097" h="22407">
                  <a:moveTo>
                    <a:pt x="0" y="22407"/>
                  </a:moveTo>
                  <a:lnTo>
                    <a:pt x="16232" y="22407"/>
                  </a:lnTo>
                  <a:lnTo>
                    <a:pt x="16918" y="22402"/>
                  </a:lnTo>
                  <a:lnTo>
                    <a:pt x="17599" y="22386"/>
                  </a:lnTo>
                  <a:lnTo>
                    <a:pt x="18277" y="22360"/>
                  </a:lnTo>
                  <a:lnTo>
                    <a:pt x="18949" y="22323"/>
                  </a:lnTo>
                  <a:lnTo>
                    <a:pt x="19617" y="22275"/>
                  </a:lnTo>
                  <a:lnTo>
                    <a:pt x="20281" y="22217"/>
                  </a:lnTo>
                  <a:lnTo>
                    <a:pt x="20941" y="22148"/>
                  </a:lnTo>
                  <a:lnTo>
                    <a:pt x="21596" y="22069"/>
                  </a:lnTo>
                  <a:lnTo>
                    <a:pt x="22246" y="21979"/>
                  </a:lnTo>
                  <a:lnTo>
                    <a:pt x="22893" y="21878"/>
                  </a:lnTo>
                  <a:lnTo>
                    <a:pt x="23538" y="21763"/>
                  </a:lnTo>
                  <a:lnTo>
                    <a:pt x="24167" y="21631"/>
                  </a:lnTo>
                  <a:lnTo>
                    <a:pt x="24780" y="21481"/>
                  </a:lnTo>
                  <a:lnTo>
                    <a:pt x="25377" y="21314"/>
                  </a:lnTo>
                  <a:lnTo>
                    <a:pt x="25958" y="21128"/>
                  </a:lnTo>
                  <a:lnTo>
                    <a:pt x="26524" y="20925"/>
                  </a:lnTo>
                  <a:lnTo>
                    <a:pt x="27073" y="20705"/>
                  </a:lnTo>
                  <a:lnTo>
                    <a:pt x="27607" y="20467"/>
                  </a:lnTo>
                  <a:lnTo>
                    <a:pt x="28125" y="20211"/>
                  </a:lnTo>
                  <a:lnTo>
                    <a:pt x="28627" y="19937"/>
                  </a:lnTo>
                  <a:lnTo>
                    <a:pt x="29111" y="19644"/>
                  </a:lnTo>
                  <a:lnTo>
                    <a:pt x="29576" y="19330"/>
                  </a:lnTo>
                  <a:lnTo>
                    <a:pt x="30022" y="18995"/>
                  </a:lnTo>
                  <a:lnTo>
                    <a:pt x="30448" y="18639"/>
                  </a:lnTo>
                  <a:lnTo>
                    <a:pt x="30855" y="18261"/>
                  </a:lnTo>
                  <a:lnTo>
                    <a:pt x="31242" y="17862"/>
                  </a:lnTo>
                  <a:lnTo>
                    <a:pt x="31610" y="17442"/>
                  </a:lnTo>
                  <a:lnTo>
                    <a:pt x="31958" y="17001"/>
                  </a:lnTo>
                  <a:lnTo>
                    <a:pt x="32287" y="16539"/>
                  </a:lnTo>
                  <a:lnTo>
                    <a:pt x="32597" y="16056"/>
                  </a:lnTo>
                  <a:lnTo>
                    <a:pt x="32882" y="15547"/>
                  </a:lnTo>
                  <a:lnTo>
                    <a:pt x="33137" y="15009"/>
                  </a:lnTo>
                  <a:lnTo>
                    <a:pt x="33362" y="14442"/>
                  </a:lnTo>
                  <a:lnTo>
                    <a:pt x="33557" y="13847"/>
                  </a:lnTo>
                  <a:lnTo>
                    <a:pt x="33722" y="13222"/>
                  </a:lnTo>
                  <a:lnTo>
                    <a:pt x="33857" y="12567"/>
                  </a:lnTo>
                  <a:lnTo>
                    <a:pt x="33962" y="11884"/>
                  </a:lnTo>
                  <a:lnTo>
                    <a:pt x="34037" y="11172"/>
                  </a:lnTo>
                  <a:lnTo>
                    <a:pt x="34082" y="10430"/>
                  </a:lnTo>
                  <a:lnTo>
                    <a:pt x="34097" y="9660"/>
                  </a:lnTo>
                  <a:lnTo>
                    <a:pt x="34061" y="8738"/>
                  </a:lnTo>
                  <a:lnTo>
                    <a:pt x="33955" y="7862"/>
                  </a:lnTo>
                  <a:lnTo>
                    <a:pt x="33779" y="7030"/>
                  </a:lnTo>
                  <a:lnTo>
                    <a:pt x="33532" y="6244"/>
                  </a:lnTo>
                  <a:lnTo>
                    <a:pt x="33214" y="5502"/>
                  </a:lnTo>
                  <a:lnTo>
                    <a:pt x="32826" y="4806"/>
                  </a:lnTo>
                  <a:lnTo>
                    <a:pt x="32367" y="4154"/>
                  </a:lnTo>
                  <a:lnTo>
                    <a:pt x="31838" y="3548"/>
                  </a:lnTo>
                  <a:lnTo>
                    <a:pt x="31238" y="2986"/>
                  </a:lnTo>
                  <a:lnTo>
                    <a:pt x="30568" y="2470"/>
                  </a:lnTo>
                  <a:lnTo>
                    <a:pt x="29840" y="2000"/>
                  </a:lnTo>
                  <a:lnTo>
                    <a:pt x="29050" y="1580"/>
                  </a:lnTo>
                  <a:lnTo>
                    <a:pt x="28199" y="1210"/>
                  </a:lnTo>
                  <a:lnTo>
                    <a:pt x="27286" y="889"/>
                  </a:lnTo>
                  <a:lnTo>
                    <a:pt x="26311" y="617"/>
                  </a:lnTo>
                  <a:lnTo>
                    <a:pt x="25275" y="395"/>
                  </a:lnTo>
                  <a:lnTo>
                    <a:pt x="24176" y="222"/>
                  </a:lnTo>
                  <a:lnTo>
                    <a:pt x="23016" y="98"/>
                  </a:lnTo>
                  <a:lnTo>
                    <a:pt x="21794" y="24"/>
                  </a:lnTo>
                  <a:lnTo>
                    <a:pt x="20511" y="0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6618368" y="3908560"/>
              <a:ext cx="20511" cy="62151"/>
            </a:xfrm>
            <a:custGeom>
              <a:avLst/>
              <a:pathLst>
                <a:path w="20511" h="62151">
                  <a:moveTo>
                    <a:pt x="0" y="62151"/>
                  </a:moveTo>
                  <a:lnTo>
                    <a:pt x="12086" y="0"/>
                  </a:lnTo>
                  <a:lnTo>
                    <a:pt x="20511" y="0"/>
                  </a:lnTo>
                  <a:lnTo>
                    <a:pt x="8425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6642672" y="3908560"/>
              <a:ext cx="41154" cy="62151"/>
            </a:xfrm>
            <a:custGeom>
              <a:avLst/>
              <a:pathLst>
                <a:path w="41154" h="62151">
                  <a:moveTo>
                    <a:pt x="0" y="62151"/>
                  </a:moveTo>
                  <a:lnTo>
                    <a:pt x="12042" y="0"/>
                  </a:lnTo>
                  <a:lnTo>
                    <a:pt x="20467" y="0"/>
                  </a:lnTo>
                  <a:lnTo>
                    <a:pt x="9748" y="55269"/>
                  </a:lnTo>
                  <a:lnTo>
                    <a:pt x="41154" y="55269"/>
                  </a:lnTo>
                  <a:lnTo>
                    <a:pt x="39831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6695031" y="3907633"/>
              <a:ext cx="62856" cy="63959"/>
            </a:xfrm>
            <a:custGeom>
              <a:avLst/>
              <a:pathLst>
                <a:path w="62856" h="63959">
                  <a:moveTo>
                    <a:pt x="36479" y="0"/>
                  </a:moveTo>
                  <a:lnTo>
                    <a:pt x="37734" y="18"/>
                  </a:lnTo>
                  <a:lnTo>
                    <a:pt x="38961" y="75"/>
                  </a:lnTo>
                  <a:lnTo>
                    <a:pt x="40159" y="170"/>
                  </a:lnTo>
                  <a:lnTo>
                    <a:pt x="41327" y="303"/>
                  </a:lnTo>
                  <a:lnTo>
                    <a:pt x="42467" y="474"/>
                  </a:lnTo>
                  <a:lnTo>
                    <a:pt x="43577" y="682"/>
                  </a:lnTo>
                  <a:lnTo>
                    <a:pt x="44658" y="929"/>
                  </a:lnTo>
                  <a:lnTo>
                    <a:pt x="45710" y="1213"/>
                  </a:lnTo>
                  <a:lnTo>
                    <a:pt x="46733" y="1536"/>
                  </a:lnTo>
                  <a:lnTo>
                    <a:pt x="47727" y="1896"/>
                  </a:lnTo>
                  <a:lnTo>
                    <a:pt x="48690" y="2282"/>
                  </a:lnTo>
                  <a:lnTo>
                    <a:pt x="49623" y="2699"/>
                  </a:lnTo>
                  <a:lnTo>
                    <a:pt x="50525" y="3147"/>
                  </a:lnTo>
                  <a:lnTo>
                    <a:pt x="51397" y="3625"/>
                  </a:lnTo>
                  <a:lnTo>
                    <a:pt x="52237" y="4135"/>
                  </a:lnTo>
                  <a:lnTo>
                    <a:pt x="53046" y="4675"/>
                  </a:lnTo>
                  <a:lnTo>
                    <a:pt x="53825" y="5246"/>
                  </a:lnTo>
                  <a:lnTo>
                    <a:pt x="54573" y="5849"/>
                  </a:lnTo>
                  <a:lnTo>
                    <a:pt x="55289" y="6481"/>
                  </a:lnTo>
                  <a:lnTo>
                    <a:pt x="55975" y="7145"/>
                  </a:lnTo>
                  <a:lnTo>
                    <a:pt x="56638" y="7837"/>
                  </a:lnTo>
                  <a:lnTo>
                    <a:pt x="57267" y="8555"/>
                  </a:lnTo>
                  <a:lnTo>
                    <a:pt x="57862" y="9298"/>
                  </a:lnTo>
                  <a:lnTo>
                    <a:pt x="58424" y="10067"/>
                  </a:lnTo>
                  <a:lnTo>
                    <a:pt x="58953" y="10862"/>
                  </a:lnTo>
                  <a:lnTo>
                    <a:pt x="59448" y="11682"/>
                  </a:lnTo>
                  <a:lnTo>
                    <a:pt x="59909" y="12527"/>
                  </a:lnTo>
                  <a:lnTo>
                    <a:pt x="60337" y="13398"/>
                  </a:lnTo>
                  <a:lnTo>
                    <a:pt x="60731" y="14295"/>
                  </a:lnTo>
                  <a:lnTo>
                    <a:pt x="61092" y="15217"/>
                  </a:lnTo>
                  <a:lnTo>
                    <a:pt x="61427" y="16162"/>
                  </a:lnTo>
                  <a:lnTo>
                    <a:pt x="61727" y="17127"/>
                  </a:lnTo>
                  <a:lnTo>
                    <a:pt x="61992" y="18110"/>
                  </a:lnTo>
                  <a:lnTo>
                    <a:pt x="62221" y="19113"/>
                  </a:lnTo>
                  <a:lnTo>
                    <a:pt x="62415" y="20136"/>
                  </a:lnTo>
                  <a:lnTo>
                    <a:pt x="62574" y="21178"/>
                  </a:lnTo>
                  <a:lnTo>
                    <a:pt x="62698" y="22239"/>
                  </a:lnTo>
                  <a:lnTo>
                    <a:pt x="62786" y="23320"/>
                  </a:lnTo>
                  <a:lnTo>
                    <a:pt x="62839" y="24420"/>
                  </a:lnTo>
                  <a:lnTo>
                    <a:pt x="62856" y="25539"/>
                  </a:lnTo>
                  <a:lnTo>
                    <a:pt x="62846" y="25973"/>
                  </a:lnTo>
                  <a:lnTo>
                    <a:pt x="62832" y="26411"/>
                  </a:lnTo>
                  <a:lnTo>
                    <a:pt x="62814" y="26852"/>
                  </a:lnTo>
                  <a:lnTo>
                    <a:pt x="62793" y="27297"/>
                  </a:lnTo>
                  <a:lnTo>
                    <a:pt x="62768" y="27745"/>
                  </a:lnTo>
                  <a:lnTo>
                    <a:pt x="62740" y="28196"/>
                  </a:lnTo>
                  <a:lnTo>
                    <a:pt x="62708" y="28652"/>
                  </a:lnTo>
                  <a:lnTo>
                    <a:pt x="62673" y="29110"/>
                  </a:lnTo>
                  <a:lnTo>
                    <a:pt x="62634" y="29573"/>
                  </a:lnTo>
                  <a:lnTo>
                    <a:pt x="62592" y="30038"/>
                  </a:lnTo>
                  <a:lnTo>
                    <a:pt x="62554" y="30495"/>
                  </a:lnTo>
                  <a:lnTo>
                    <a:pt x="62511" y="30949"/>
                  </a:lnTo>
                  <a:lnTo>
                    <a:pt x="62462" y="31399"/>
                  </a:lnTo>
                  <a:lnTo>
                    <a:pt x="62408" y="31845"/>
                  </a:lnTo>
                  <a:lnTo>
                    <a:pt x="62349" y="32288"/>
                  </a:lnTo>
                  <a:lnTo>
                    <a:pt x="62285" y="32727"/>
                  </a:lnTo>
                  <a:lnTo>
                    <a:pt x="62215" y="33163"/>
                  </a:lnTo>
                  <a:lnTo>
                    <a:pt x="62140" y="33596"/>
                  </a:lnTo>
                  <a:lnTo>
                    <a:pt x="62060" y="34024"/>
                  </a:lnTo>
                  <a:lnTo>
                    <a:pt x="61974" y="34449"/>
                  </a:lnTo>
                  <a:lnTo>
                    <a:pt x="61691" y="35795"/>
                  </a:lnTo>
                  <a:lnTo>
                    <a:pt x="61373" y="37114"/>
                  </a:lnTo>
                  <a:lnTo>
                    <a:pt x="61017" y="38406"/>
                  </a:lnTo>
                  <a:lnTo>
                    <a:pt x="60626" y="39672"/>
                  </a:lnTo>
                  <a:lnTo>
                    <a:pt x="60199" y="40912"/>
                  </a:lnTo>
                  <a:lnTo>
                    <a:pt x="59735" y="42125"/>
                  </a:lnTo>
                  <a:lnTo>
                    <a:pt x="59235" y="43311"/>
                  </a:lnTo>
                  <a:lnTo>
                    <a:pt x="58699" y="44471"/>
                  </a:lnTo>
                  <a:lnTo>
                    <a:pt x="58127" y="45605"/>
                  </a:lnTo>
                  <a:lnTo>
                    <a:pt x="57519" y="46712"/>
                  </a:lnTo>
                  <a:lnTo>
                    <a:pt x="56878" y="47781"/>
                  </a:lnTo>
                  <a:lnTo>
                    <a:pt x="56206" y="48819"/>
                  </a:lnTo>
                  <a:lnTo>
                    <a:pt x="55505" y="49825"/>
                  </a:lnTo>
                  <a:lnTo>
                    <a:pt x="54774" y="50798"/>
                  </a:lnTo>
                  <a:lnTo>
                    <a:pt x="54012" y="51741"/>
                  </a:lnTo>
                  <a:lnTo>
                    <a:pt x="53221" y="52651"/>
                  </a:lnTo>
                  <a:lnTo>
                    <a:pt x="52400" y="53530"/>
                  </a:lnTo>
                  <a:lnTo>
                    <a:pt x="51548" y="54377"/>
                  </a:lnTo>
                  <a:lnTo>
                    <a:pt x="50667" y="55192"/>
                  </a:lnTo>
                  <a:lnTo>
                    <a:pt x="49756" y="55975"/>
                  </a:lnTo>
                  <a:lnTo>
                    <a:pt x="48825" y="56725"/>
                  </a:lnTo>
                  <a:lnTo>
                    <a:pt x="47866" y="57440"/>
                  </a:lnTo>
                  <a:lnTo>
                    <a:pt x="46880" y="58119"/>
                  </a:lnTo>
                  <a:lnTo>
                    <a:pt x="45867" y="58763"/>
                  </a:lnTo>
                  <a:lnTo>
                    <a:pt x="44826" y="59372"/>
                  </a:lnTo>
                  <a:lnTo>
                    <a:pt x="43758" y="59945"/>
                  </a:lnTo>
                  <a:lnTo>
                    <a:pt x="42663" y="60483"/>
                  </a:lnTo>
                  <a:lnTo>
                    <a:pt x="41541" y="60986"/>
                  </a:lnTo>
                  <a:lnTo>
                    <a:pt x="40391" y="61454"/>
                  </a:lnTo>
                  <a:lnTo>
                    <a:pt x="39213" y="61886"/>
                  </a:lnTo>
                  <a:lnTo>
                    <a:pt x="38021" y="62280"/>
                  </a:lnTo>
                  <a:lnTo>
                    <a:pt x="36809" y="62632"/>
                  </a:lnTo>
                  <a:lnTo>
                    <a:pt x="35576" y="62943"/>
                  </a:lnTo>
                  <a:lnTo>
                    <a:pt x="34322" y="63213"/>
                  </a:lnTo>
                  <a:lnTo>
                    <a:pt x="33049" y="63441"/>
                  </a:lnTo>
                  <a:lnTo>
                    <a:pt x="31755" y="63627"/>
                  </a:lnTo>
                  <a:lnTo>
                    <a:pt x="30441" y="63773"/>
                  </a:lnTo>
                  <a:lnTo>
                    <a:pt x="29107" y="63876"/>
                  </a:lnTo>
                  <a:lnTo>
                    <a:pt x="27752" y="63938"/>
                  </a:lnTo>
                  <a:lnTo>
                    <a:pt x="26377" y="63959"/>
                  </a:lnTo>
                  <a:lnTo>
                    <a:pt x="25071" y="63940"/>
                  </a:lnTo>
                  <a:lnTo>
                    <a:pt x="23798" y="63883"/>
                  </a:lnTo>
                  <a:lnTo>
                    <a:pt x="22558" y="63788"/>
                  </a:lnTo>
                  <a:lnTo>
                    <a:pt x="21352" y="63656"/>
                  </a:lnTo>
                  <a:lnTo>
                    <a:pt x="20180" y="63485"/>
                  </a:lnTo>
                  <a:lnTo>
                    <a:pt x="19041" y="63276"/>
                  </a:lnTo>
                  <a:lnTo>
                    <a:pt x="17936" y="63030"/>
                  </a:lnTo>
                  <a:lnTo>
                    <a:pt x="16864" y="62745"/>
                  </a:lnTo>
                  <a:lnTo>
                    <a:pt x="15825" y="62423"/>
                  </a:lnTo>
                  <a:lnTo>
                    <a:pt x="14820" y="62062"/>
                  </a:lnTo>
                  <a:lnTo>
                    <a:pt x="13849" y="61659"/>
                  </a:lnTo>
                  <a:lnTo>
                    <a:pt x="12910" y="61226"/>
                  </a:lnTo>
                  <a:lnTo>
                    <a:pt x="12003" y="60763"/>
                  </a:lnTo>
                  <a:lnTo>
                    <a:pt x="11129" y="60270"/>
                  </a:lnTo>
                  <a:lnTo>
                    <a:pt x="10288" y="59747"/>
                  </a:lnTo>
                  <a:lnTo>
                    <a:pt x="9480" y="59193"/>
                  </a:lnTo>
                  <a:lnTo>
                    <a:pt x="8704" y="58610"/>
                  </a:lnTo>
                  <a:lnTo>
                    <a:pt x="7960" y="57997"/>
                  </a:lnTo>
                  <a:lnTo>
                    <a:pt x="7250" y="57354"/>
                  </a:lnTo>
                  <a:lnTo>
                    <a:pt x="6572" y="56681"/>
                  </a:lnTo>
                  <a:lnTo>
                    <a:pt x="5935" y="55971"/>
                  </a:lnTo>
                  <a:lnTo>
                    <a:pt x="5330" y="55234"/>
                  </a:lnTo>
                  <a:lnTo>
                    <a:pt x="4756" y="54471"/>
                  </a:lnTo>
                  <a:lnTo>
                    <a:pt x="4215" y="53682"/>
                  </a:lnTo>
                  <a:lnTo>
                    <a:pt x="3705" y="52865"/>
                  </a:lnTo>
                  <a:lnTo>
                    <a:pt x="3227" y="52023"/>
                  </a:lnTo>
                  <a:lnTo>
                    <a:pt x="2780" y="51154"/>
                  </a:lnTo>
                  <a:lnTo>
                    <a:pt x="2366" y="50259"/>
                  </a:lnTo>
                  <a:lnTo>
                    <a:pt x="1983" y="49337"/>
                  </a:lnTo>
                  <a:lnTo>
                    <a:pt x="1632" y="48388"/>
                  </a:lnTo>
                  <a:lnTo>
                    <a:pt x="1321" y="47417"/>
                  </a:lnTo>
                  <a:lnTo>
                    <a:pt x="1044" y="46426"/>
                  </a:lnTo>
                  <a:lnTo>
                    <a:pt x="799" y="45416"/>
                  </a:lnTo>
                  <a:lnTo>
                    <a:pt x="587" y="44387"/>
                  </a:lnTo>
                  <a:lnTo>
                    <a:pt x="408" y="43338"/>
                  </a:lnTo>
                  <a:lnTo>
                    <a:pt x="261" y="42269"/>
                  </a:lnTo>
                  <a:lnTo>
                    <a:pt x="146" y="41182"/>
                  </a:lnTo>
                  <a:lnTo>
                    <a:pt x="65" y="40074"/>
                  </a:lnTo>
                  <a:lnTo>
                    <a:pt x="16" y="38948"/>
                  </a:lnTo>
                  <a:lnTo>
                    <a:pt x="0" y="37802"/>
                  </a:lnTo>
                  <a:lnTo>
                    <a:pt x="1" y="37395"/>
                  </a:lnTo>
                  <a:lnTo>
                    <a:pt x="7" y="36987"/>
                  </a:lnTo>
                  <a:lnTo>
                    <a:pt x="15" y="36576"/>
                  </a:lnTo>
                  <a:lnTo>
                    <a:pt x="28" y="36164"/>
                  </a:lnTo>
                  <a:lnTo>
                    <a:pt x="44" y="35751"/>
                  </a:lnTo>
                  <a:lnTo>
                    <a:pt x="63" y="35335"/>
                  </a:lnTo>
                  <a:lnTo>
                    <a:pt x="86" y="34918"/>
                  </a:lnTo>
                  <a:lnTo>
                    <a:pt x="112" y="34499"/>
                  </a:lnTo>
                  <a:lnTo>
                    <a:pt x="142" y="34078"/>
                  </a:lnTo>
                  <a:lnTo>
                    <a:pt x="176" y="33656"/>
                  </a:lnTo>
                  <a:lnTo>
                    <a:pt x="222" y="33232"/>
                  </a:lnTo>
                  <a:lnTo>
                    <a:pt x="273" y="32807"/>
                  </a:lnTo>
                  <a:lnTo>
                    <a:pt x="328" y="32381"/>
                  </a:lnTo>
                  <a:lnTo>
                    <a:pt x="388" y="31955"/>
                  </a:lnTo>
                  <a:lnTo>
                    <a:pt x="452" y="31527"/>
                  </a:lnTo>
                  <a:lnTo>
                    <a:pt x="520" y="31099"/>
                  </a:lnTo>
                  <a:lnTo>
                    <a:pt x="593" y="30670"/>
                  </a:lnTo>
                  <a:lnTo>
                    <a:pt x="670" y="30240"/>
                  </a:lnTo>
                  <a:lnTo>
                    <a:pt x="752" y="29809"/>
                  </a:lnTo>
                  <a:lnTo>
                    <a:pt x="838" y="29377"/>
                  </a:lnTo>
                  <a:lnTo>
                    <a:pt x="1120" y="28065"/>
                  </a:lnTo>
                  <a:lnTo>
                    <a:pt x="1437" y="26778"/>
                  </a:lnTo>
                  <a:lnTo>
                    <a:pt x="1790" y="25514"/>
                  </a:lnTo>
                  <a:lnTo>
                    <a:pt x="2179" y="24274"/>
                  </a:lnTo>
                  <a:lnTo>
                    <a:pt x="2602" y="23058"/>
                  </a:lnTo>
                  <a:lnTo>
                    <a:pt x="3061" y="21866"/>
                  </a:lnTo>
                  <a:lnTo>
                    <a:pt x="3555" y="20697"/>
                  </a:lnTo>
                  <a:lnTo>
                    <a:pt x="4084" y="19553"/>
                  </a:lnTo>
                  <a:lnTo>
                    <a:pt x="4649" y="18432"/>
                  </a:lnTo>
                  <a:lnTo>
                    <a:pt x="5249" y="17335"/>
                  </a:lnTo>
                  <a:lnTo>
                    <a:pt x="5881" y="16266"/>
                  </a:lnTo>
                  <a:lnTo>
                    <a:pt x="6544" y="15228"/>
                  </a:lnTo>
                  <a:lnTo>
                    <a:pt x="7236" y="14222"/>
                  </a:lnTo>
                  <a:lnTo>
                    <a:pt x="7959" y="13248"/>
                  </a:lnTo>
                  <a:lnTo>
                    <a:pt x="8711" y="12306"/>
                  </a:lnTo>
                  <a:lnTo>
                    <a:pt x="9494" y="11396"/>
                  </a:lnTo>
                  <a:lnTo>
                    <a:pt x="10306" y="10517"/>
                  </a:lnTo>
                  <a:lnTo>
                    <a:pt x="11149" y="9670"/>
                  </a:lnTo>
                  <a:lnTo>
                    <a:pt x="12021" y="8855"/>
                  </a:lnTo>
                  <a:lnTo>
                    <a:pt x="12924" y="8072"/>
                  </a:lnTo>
                  <a:lnTo>
                    <a:pt x="13863" y="7313"/>
                  </a:lnTo>
                  <a:lnTo>
                    <a:pt x="14829" y="6591"/>
                  </a:lnTo>
                  <a:lnTo>
                    <a:pt x="15822" y="5905"/>
                  </a:lnTo>
                  <a:lnTo>
                    <a:pt x="16841" y="5256"/>
                  </a:lnTo>
                  <a:lnTo>
                    <a:pt x="17886" y="4642"/>
                  </a:lnTo>
                  <a:lnTo>
                    <a:pt x="18958" y="4065"/>
                  </a:lnTo>
                  <a:lnTo>
                    <a:pt x="20056" y="3523"/>
                  </a:lnTo>
                  <a:lnTo>
                    <a:pt x="21181" y="3018"/>
                  </a:lnTo>
                  <a:lnTo>
                    <a:pt x="22332" y="2550"/>
                  </a:lnTo>
                  <a:lnTo>
                    <a:pt x="23510" y="2117"/>
                  </a:lnTo>
                  <a:lnTo>
                    <a:pt x="24712" y="1715"/>
                  </a:lnTo>
                  <a:lnTo>
                    <a:pt x="25934" y="1355"/>
                  </a:lnTo>
                  <a:lnTo>
                    <a:pt x="27178" y="1037"/>
                  </a:lnTo>
                  <a:lnTo>
                    <a:pt x="28443" y="762"/>
                  </a:lnTo>
                  <a:lnTo>
                    <a:pt x="29730" y="529"/>
                  </a:lnTo>
                  <a:lnTo>
                    <a:pt x="31037" y="338"/>
                  </a:lnTo>
                  <a:lnTo>
                    <a:pt x="32366" y="190"/>
                  </a:lnTo>
                  <a:lnTo>
                    <a:pt x="33716" y="84"/>
                  </a:lnTo>
                  <a:lnTo>
                    <a:pt x="35086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6703456" y="3914426"/>
              <a:ext cx="46006" cy="50329"/>
            </a:xfrm>
            <a:custGeom>
              <a:avLst/>
              <a:pathLst>
                <a:path w="46006" h="50329">
                  <a:moveTo>
                    <a:pt x="27657" y="0"/>
                  </a:moveTo>
                  <a:lnTo>
                    <a:pt x="26514" y="16"/>
                  </a:lnTo>
                  <a:lnTo>
                    <a:pt x="25396" y="65"/>
                  </a:lnTo>
                  <a:lnTo>
                    <a:pt x="24305" y="146"/>
                  </a:lnTo>
                  <a:lnTo>
                    <a:pt x="23238" y="261"/>
                  </a:lnTo>
                  <a:lnTo>
                    <a:pt x="22198" y="408"/>
                  </a:lnTo>
                  <a:lnTo>
                    <a:pt x="21183" y="587"/>
                  </a:lnTo>
                  <a:lnTo>
                    <a:pt x="20194" y="799"/>
                  </a:lnTo>
                  <a:lnTo>
                    <a:pt x="19230" y="1044"/>
                  </a:lnTo>
                  <a:lnTo>
                    <a:pt x="18292" y="1321"/>
                  </a:lnTo>
                  <a:lnTo>
                    <a:pt x="17379" y="1632"/>
                  </a:lnTo>
                  <a:lnTo>
                    <a:pt x="16491" y="1973"/>
                  </a:lnTo>
                  <a:lnTo>
                    <a:pt x="15625" y="2343"/>
                  </a:lnTo>
                  <a:lnTo>
                    <a:pt x="14783" y="2742"/>
                  </a:lnTo>
                  <a:lnTo>
                    <a:pt x="13963" y="3170"/>
                  </a:lnTo>
                  <a:lnTo>
                    <a:pt x="13166" y="3628"/>
                  </a:lnTo>
                  <a:lnTo>
                    <a:pt x="12393" y="4114"/>
                  </a:lnTo>
                  <a:lnTo>
                    <a:pt x="11642" y="4630"/>
                  </a:lnTo>
                  <a:lnTo>
                    <a:pt x="10914" y="5174"/>
                  </a:lnTo>
                  <a:lnTo>
                    <a:pt x="10209" y="5748"/>
                  </a:lnTo>
                  <a:lnTo>
                    <a:pt x="9527" y="6351"/>
                  </a:lnTo>
                  <a:lnTo>
                    <a:pt x="8877" y="6983"/>
                  </a:lnTo>
                  <a:lnTo>
                    <a:pt x="8250" y="7641"/>
                  </a:lnTo>
                  <a:lnTo>
                    <a:pt x="7646" y="8327"/>
                  </a:lnTo>
                  <a:lnTo>
                    <a:pt x="7064" y="9040"/>
                  </a:lnTo>
                  <a:lnTo>
                    <a:pt x="6506" y="9781"/>
                  </a:lnTo>
                  <a:lnTo>
                    <a:pt x="5970" y="10549"/>
                  </a:lnTo>
                  <a:lnTo>
                    <a:pt x="5458" y="11344"/>
                  </a:lnTo>
                  <a:lnTo>
                    <a:pt x="4968" y="12167"/>
                  </a:lnTo>
                  <a:lnTo>
                    <a:pt x="4501" y="13017"/>
                  </a:lnTo>
                  <a:lnTo>
                    <a:pt x="4058" y="13894"/>
                  </a:lnTo>
                  <a:lnTo>
                    <a:pt x="3635" y="14797"/>
                  </a:lnTo>
                  <a:lnTo>
                    <a:pt x="3234" y="15724"/>
                  </a:lnTo>
                  <a:lnTo>
                    <a:pt x="2852" y="16674"/>
                  </a:lnTo>
                  <a:lnTo>
                    <a:pt x="2491" y="17649"/>
                  </a:lnTo>
                  <a:lnTo>
                    <a:pt x="2150" y="18647"/>
                  </a:lnTo>
                  <a:lnTo>
                    <a:pt x="1829" y="19669"/>
                  </a:lnTo>
                  <a:lnTo>
                    <a:pt x="1529" y="20715"/>
                  </a:lnTo>
                  <a:lnTo>
                    <a:pt x="1249" y="21785"/>
                  </a:lnTo>
                  <a:lnTo>
                    <a:pt x="989" y="22878"/>
                  </a:lnTo>
                  <a:lnTo>
                    <a:pt x="749" y="23995"/>
                  </a:lnTo>
                  <a:lnTo>
                    <a:pt x="672" y="24375"/>
                  </a:lnTo>
                  <a:lnTo>
                    <a:pt x="599" y="24756"/>
                  </a:lnTo>
                  <a:lnTo>
                    <a:pt x="531" y="25137"/>
                  </a:lnTo>
                  <a:lnTo>
                    <a:pt x="467" y="25520"/>
                  </a:lnTo>
                  <a:lnTo>
                    <a:pt x="408" y="25903"/>
                  </a:lnTo>
                  <a:lnTo>
                    <a:pt x="352" y="26287"/>
                  </a:lnTo>
                  <a:lnTo>
                    <a:pt x="302" y="26672"/>
                  </a:lnTo>
                  <a:lnTo>
                    <a:pt x="255" y="27058"/>
                  </a:lnTo>
                  <a:lnTo>
                    <a:pt x="213" y="27445"/>
                  </a:lnTo>
                  <a:lnTo>
                    <a:pt x="176" y="27833"/>
                  </a:lnTo>
                  <a:lnTo>
                    <a:pt x="142" y="28211"/>
                  </a:lnTo>
                  <a:lnTo>
                    <a:pt x="112" y="28585"/>
                  </a:lnTo>
                  <a:lnTo>
                    <a:pt x="86" y="28955"/>
                  </a:lnTo>
                  <a:lnTo>
                    <a:pt x="63" y="29322"/>
                  </a:lnTo>
                  <a:lnTo>
                    <a:pt x="44" y="29686"/>
                  </a:lnTo>
                  <a:lnTo>
                    <a:pt x="28" y="30046"/>
                  </a:lnTo>
                  <a:lnTo>
                    <a:pt x="15" y="30402"/>
                  </a:lnTo>
                  <a:lnTo>
                    <a:pt x="7" y="30755"/>
                  </a:lnTo>
                  <a:lnTo>
                    <a:pt x="1" y="31104"/>
                  </a:lnTo>
                  <a:lnTo>
                    <a:pt x="0" y="31450"/>
                  </a:lnTo>
                  <a:lnTo>
                    <a:pt x="12" y="32382"/>
                  </a:lnTo>
                  <a:lnTo>
                    <a:pt x="49" y="33292"/>
                  </a:lnTo>
                  <a:lnTo>
                    <a:pt x="111" y="34179"/>
                  </a:lnTo>
                  <a:lnTo>
                    <a:pt x="197" y="35042"/>
                  </a:lnTo>
                  <a:lnTo>
                    <a:pt x="308" y="35883"/>
                  </a:lnTo>
                  <a:lnTo>
                    <a:pt x="444" y="36701"/>
                  </a:lnTo>
                  <a:lnTo>
                    <a:pt x="605" y="37496"/>
                  </a:lnTo>
                  <a:lnTo>
                    <a:pt x="790" y="38268"/>
                  </a:lnTo>
                  <a:lnTo>
                    <a:pt x="1000" y="39017"/>
                  </a:lnTo>
                  <a:lnTo>
                    <a:pt x="1235" y="39743"/>
                  </a:lnTo>
                  <a:lnTo>
                    <a:pt x="1493" y="40437"/>
                  </a:lnTo>
                  <a:lnTo>
                    <a:pt x="1773" y="41108"/>
                  </a:lnTo>
                  <a:lnTo>
                    <a:pt x="2075" y="41757"/>
                  </a:lnTo>
                  <a:lnTo>
                    <a:pt x="2399" y="42382"/>
                  </a:lnTo>
                  <a:lnTo>
                    <a:pt x="2745" y="42985"/>
                  </a:lnTo>
                  <a:lnTo>
                    <a:pt x="3114" y="43564"/>
                  </a:lnTo>
                  <a:lnTo>
                    <a:pt x="3504" y="44121"/>
                  </a:lnTo>
                  <a:lnTo>
                    <a:pt x="3916" y="44655"/>
                  </a:lnTo>
                  <a:lnTo>
                    <a:pt x="4351" y="45166"/>
                  </a:lnTo>
                  <a:lnTo>
                    <a:pt x="4808" y="45653"/>
                  </a:lnTo>
                  <a:lnTo>
                    <a:pt x="5294" y="46110"/>
                  </a:lnTo>
                  <a:lnTo>
                    <a:pt x="5801" y="46543"/>
                  </a:lnTo>
                  <a:lnTo>
                    <a:pt x="6328" y="46953"/>
                  </a:lnTo>
                  <a:lnTo>
                    <a:pt x="6875" y="47340"/>
                  </a:lnTo>
                  <a:lnTo>
                    <a:pt x="7443" y="47705"/>
                  </a:lnTo>
                  <a:lnTo>
                    <a:pt x="8031" y="48046"/>
                  </a:lnTo>
                  <a:lnTo>
                    <a:pt x="8639" y="48364"/>
                  </a:lnTo>
                  <a:lnTo>
                    <a:pt x="9268" y="48660"/>
                  </a:lnTo>
                  <a:lnTo>
                    <a:pt x="9917" y="48933"/>
                  </a:lnTo>
                  <a:lnTo>
                    <a:pt x="10586" y="49182"/>
                  </a:lnTo>
                  <a:lnTo>
                    <a:pt x="11283" y="49400"/>
                  </a:lnTo>
                  <a:lnTo>
                    <a:pt x="11997" y="49595"/>
                  </a:lnTo>
                  <a:lnTo>
                    <a:pt x="12730" y="49767"/>
                  </a:lnTo>
                  <a:lnTo>
                    <a:pt x="13480" y="49916"/>
                  </a:lnTo>
                  <a:lnTo>
                    <a:pt x="14247" y="50042"/>
                  </a:lnTo>
                  <a:lnTo>
                    <a:pt x="15032" y="50146"/>
                  </a:lnTo>
                  <a:lnTo>
                    <a:pt x="15835" y="50226"/>
                  </a:lnTo>
                  <a:lnTo>
                    <a:pt x="16655" y="50283"/>
                  </a:lnTo>
                  <a:lnTo>
                    <a:pt x="17494" y="50318"/>
                  </a:lnTo>
                  <a:lnTo>
                    <a:pt x="18349" y="50329"/>
                  </a:lnTo>
                  <a:lnTo>
                    <a:pt x="19501" y="50313"/>
                  </a:lnTo>
                  <a:lnTo>
                    <a:pt x="20625" y="50264"/>
                  </a:lnTo>
                  <a:lnTo>
                    <a:pt x="21724" y="50182"/>
                  </a:lnTo>
                  <a:lnTo>
                    <a:pt x="22796" y="50068"/>
                  </a:lnTo>
                  <a:lnTo>
                    <a:pt x="23841" y="49921"/>
                  </a:lnTo>
                  <a:lnTo>
                    <a:pt x="24860" y="49742"/>
                  </a:lnTo>
                  <a:lnTo>
                    <a:pt x="25852" y="49529"/>
                  </a:lnTo>
                  <a:lnTo>
                    <a:pt x="26818" y="49285"/>
                  </a:lnTo>
                  <a:lnTo>
                    <a:pt x="27758" y="49007"/>
                  </a:lnTo>
                  <a:lnTo>
                    <a:pt x="28671" y="48697"/>
                  </a:lnTo>
                  <a:lnTo>
                    <a:pt x="29567" y="48348"/>
                  </a:lnTo>
                  <a:lnTo>
                    <a:pt x="30439" y="47970"/>
                  </a:lnTo>
                  <a:lnTo>
                    <a:pt x="31286" y="47564"/>
                  </a:lnTo>
                  <a:lnTo>
                    <a:pt x="32108" y="47130"/>
                  </a:lnTo>
                  <a:lnTo>
                    <a:pt x="32906" y="46668"/>
                  </a:lnTo>
                  <a:lnTo>
                    <a:pt x="33678" y="46177"/>
                  </a:lnTo>
                  <a:lnTo>
                    <a:pt x="34427" y="45659"/>
                  </a:lnTo>
                  <a:lnTo>
                    <a:pt x="35150" y="45112"/>
                  </a:lnTo>
                  <a:lnTo>
                    <a:pt x="35849" y="44537"/>
                  </a:lnTo>
                  <a:lnTo>
                    <a:pt x="36523" y="43933"/>
                  </a:lnTo>
                  <a:lnTo>
                    <a:pt x="37173" y="43294"/>
                  </a:lnTo>
                  <a:lnTo>
                    <a:pt x="37800" y="42629"/>
                  </a:lnTo>
                  <a:lnTo>
                    <a:pt x="38404" y="41939"/>
                  </a:lnTo>
                  <a:lnTo>
                    <a:pt x="38986" y="41223"/>
                  </a:lnTo>
                  <a:lnTo>
                    <a:pt x="39544" y="40482"/>
                  </a:lnTo>
                  <a:lnTo>
                    <a:pt x="40080" y="39714"/>
                  </a:lnTo>
                  <a:lnTo>
                    <a:pt x="40592" y="38922"/>
                  </a:lnTo>
                  <a:lnTo>
                    <a:pt x="41082" y="38104"/>
                  </a:lnTo>
                  <a:lnTo>
                    <a:pt x="41549" y="37260"/>
                  </a:lnTo>
                  <a:lnTo>
                    <a:pt x="41992" y="36390"/>
                  </a:lnTo>
                  <a:lnTo>
                    <a:pt x="42422" y="35489"/>
                  </a:lnTo>
                  <a:lnTo>
                    <a:pt x="42830" y="34566"/>
                  </a:lnTo>
                  <a:lnTo>
                    <a:pt x="43216" y="33622"/>
                  </a:lnTo>
                  <a:lnTo>
                    <a:pt x="43580" y="32657"/>
                  </a:lnTo>
                  <a:lnTo>
                    <a:pt x="43922" y="31671"/>
                  </a:lnTo>
                  <a:lnTo>
                    <a:pt x="44242" y="30663"/>
                  </a:lnTo>
                  <a:lnTo>
                    <a:pt x="44540" y="29634"/>
                  </a:lnTo>
                  <a:lnTo>
                    <a:pt x="44815" y="28585"/>
                  </a:lnTo>
                  <a:lnTo>
                    <a:pt x="45069" y="27514"/>
                  </a:lnTo>
                  <a:lnTo>
                    <a:pt x="45301" y="26421"/>
                  </a:lnTo>
                  <a:lnTo>
                    <a:pt x="45377" y="26050"/>
                  </a:lnTo>
                  <a:lnTo>
                    <a:pt x="45449" y="25675"/>
                  </a:lnTo>
                  <a:lnTo>
                    <a:pt x="45515" y="25298"/>
                  </a:lnTo>
                  <a:lnTo>
                    <a:pt x="45576" y="24918"/>
                  </a:lnTo>
                  <a:lnTo>
                    <a:pt x="45631" y="24536"/>
                  </a:lnTo>
                  <a:lnTo>
                    <a:pt x="45682" y="24151"/>
                  </a:lnTo>
                  <a:lnTo>
                    <a:pt x="45727" y="23763"/>
                  </a:lnTo>
                  <a:lnTo>
                    <a:pt x="45766" y="23373"/>
                  </a:lnTo>
                  <a:lnTo>
                    <a:pt x="45801" y="22980"/>
                  </a:lnTo>
                  <a:lnTo>
                    <a:pt x="45830" y="22584"/>
                  </a:lnTo>
                  <a:lnTo>
                    <a:pt x="45863" y="22190"/>
                  </a:lnTo>
                  <a:lnTo>
                    <a:pt x="45893" y="21802"/>
                  </a:lnTo>
                  <a:lnTo>
                    <a:pt x="45920" y="21421"/>
                  </a:lnTo>
                  <a:lnTo>
                    <a:pt x="45943" y="21045"/>
                  </a:lnTo>
                  <a:lnTo>
                    <a:pt x="45962" y="20676"/>
                  </a:lnTo>
                  <a:lnTo>
                    <a:pt x="45978" y="20313"/>
                  </a:lnTo>
                  <a:lnTo>
                    <a:pt x="45990" y="19956"/>
                  </a:lnTo>
                  <a:lnTo>
                    <a:pt x="45999" y="19606"/>
                  </a:lnTo>
                  <a:lnTo>
                    <a:pt x="46005" y="19261"/>
                  </a:lnTo>
                  <a:lnTo>
                    <a:pt x="46006" y="18923"/>
                  </a:lnTo>
                  <a:lnTo>
                    <a:pt x="45994" y="17991"/>
                  </a:lnTo>
                  <a:lnTo>
                    <a:pt x="45955" y="17082"/>
                  </a:lnTo>
                  <a:lnTo>
                    <a:pt x="45891" y="16198"/>
                  </a:lnTo>
                  <a:lnTo>
                    <a:pt x="45802" y="15337"/>
                  </a:lnTo>
                  <a:lnTo>
                    <a:pt x="45687" y="14501"/>
                  </a:lnTo>
                  <a:lnTo>
                    <a:pt x="45546" y="13688"/>
                  </a:lnTo>
                  <a:lnTo>
                    <a:pt x="45380" y="12899"/>
                  </a:lnTo>
                  <a:lnTo>
                    <a:pt x="45188" y="12133"/>
                  </a:lnTo>
                  <a:lnTo>
                    <a:pt x="44970" y="11392"/>
                  </a:lnTo>
                  <a:lnTo>
                    <a:pt x="44727" y="10674"/>
                  </a:lnTo>
                  <a:lnTo>
                    <a:pt x="44460" y="9972"/>
                  </a:lnTo>
                  <a:lnTo>
                    <a:pt x="44171" y="9294"/>
                  </a:lnTo>
                  <a:lnTo>
                    <a:pt x="43860" y="8642"/>
                  </a:lnTo>
                  <a:lnTo>
                    <a:pt x="43527" y="8013"/>
                  </a:lnTo>
                  <a:lnTo>
                    <a:pt x="43172" y="7410"/>
                  </a:lnTo>
                  <a:lnTo>
                    <a:pt x="42795" y="6831"/>
                  </a:lnTo>
                  <a:lnTo>
                    <a:pt x="42396" y="6277"/>
                  </a:lnTo>
                  <a:lnTo>
                    <a:pt x="41975" y="5748"/>
                  </a:lnTo>
                  <a:lnTo>
                    <a:pt x="41531" y="5243"/>
                  </a:lnTo>
                  <a:lnTo>
                    <a:pt x="41066" y="4763"/>
                  </a:lnTo>
                  <a:lnTo>
                    <a:pt x="40579" y="4299"/>
                  </a:lnTo>
                  <a:lnTo>
                    <a:pt x="40073" y="3858"/>
                  </a:lnTo>
                  <a:lnTo>
                    <a:pt x="39546" y="3441"/>
                  </a:lnTo>
                  <a:lnTo>
                    <a:pt x="38998" y="3048"/>
                  </a:lnTo>
                  <a:lnTo>
                    <a:pt x="38430" y="2679"/>
                  </a:lnTo>
                  <a:lnTo>
                    <a:pt x="37842" y="2334"/>
                  </a:lnTo>
                  <a:lnTo>
                    <a:pt x="37234" y="2012"/>
                  </a:lnTo>
                  <a:lnTo>
                    <a:pt x="36606" y="1715"/>
                  </a:lnTo>
                  <a:lnTo>
                    <a:pt x="35957" y="1441"/>
                  </a:lnTo>
                  <a:lnTo>
                    <a:pt x="35288" y="1190"/>
                  </a:lnTo>
                  <a:lnTo>
                    <a:pt x="34600" y="964"/>
                  </a:lnTo>
                  <a:lnTo>
                    <a:pt x="33895" y="762"/>
                  </a:lnTo>
                  <a:lnTo>
                    <a:pt x="33174" y="583"/>
                  </a:lnTo>
                  <a:lnTo>
                    <a:pt x="32436" y="428"/>
                  </a:lnTo>
                  <a:lnTo>
                    <a:pt x="31682" y="297"/>
                  </a:lnTo>
                  <a:lnTo>
                    <a:pt x="30910" y="190"/>
                  </a:lnTo>
                  <a:lnTo>
                    <a:pt x="30122" y="107"/>
                  </a:lnTo>
                  <a:lnTo>
                    <a:pt x="29317" y="47"/>
                  </a:lnTo>
                  <a:lnTo>
                    <a:pt x="28495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6763181" y="3908560"/>
              <a:ext cx="56902" cy="62151"/>
            </a:xfrm>
            <a:custGeom>
              <a:avLst/>
              <a:pathLst>
                <a:path w="56902" h="62151">
                  <a:moveTo>
                    <a:pt x="34802" y="0"/>
                  </a:moveTo>
                  <a:lnTo>
                    <a:pt x="35815" y="11"/>
                  </a:lnTo>
                  <a:lnTo>
                    <a:pt x="36807" y="47"/>
                  </a:lnTo>
                  <a:lnTo>
                    <a:pt x="37777" y="107"/>
                  </a:lnTo>
                  <a:lnTo>
                    <a:pt x="38726" y="190"/>
                  </a:lnTo>
                  <a:lnTo>
                    <a:pt x="39654" y="297"/>
                  </a:lnTo>
                  <a:lnTo>
                    <a:pt x="40561" y="428"/>
                  </a:lnTo>
                  <a:lnTo>
                    <a:pt x="41447" y="583"/>
                  </a:lnTo>
                  <a:lnTo>
                    <a:pt x="42312" y="762"/>
                  </a:lnTo>
                  <a:lnTo>
                    <a:pt x="43155" y="964"/>
                  </a:lnTo>
                  <a:lnTo>
                    <a:pt x="43977" y="1190"/>
                  </a:lnTo>
                  <a:lnTo>
                    <a:pt x="44785" y="1439"/>
                  </a:lnTo>
                  <a:lnTo>
                    <a:pt x="45569" y="1707"/>
                  </a:lnTo>
                  <a:lnTo>
                    <a:pt x="46327" y="1996"/>
                  </a:lnTo>
                  <a:lnTo>
                    <a:pt x="47061" y="2306"/>
                  </a:lnTo>
                  <a:lnTo>
                    <a:pt x="47771" y="2635"/>
                  </a:lnTo>
                  <a:lnTo>
                    <a:pt x="48455" y="2985"/>
                  </a:lnTo>
                  <a:lnTo>
                    <a:pt x="49115" y="3355"/>
                  </a:lnTo>
                  <a:lnTo>
                    <a:pt x="49750" y="3745"/>
                  </a:lnTo>
                  <a:lnTo>
                    <a:pt x="50361" y="4156"/>
                  </a:lnTo>
                  <a:lnTo>
                    <a:pt x="50947" y="4587"/>
                  </a:lnTo>
                  <a:lnTo>
                    <a:pt x="51507" y="5038"/>
                  </a:lnTo>
                  <a:lnTo>
                    <a:pt x="52041" y="5510"/>
                  </a:lnTo>
                  <a:lnTo>
                    <a:pt x="52548" y="6002"/>
                  </a:lnTo>
                  <a:lnTo>
                    <a:pt x="53029" y="6514"/>
                  </a:lnTo>
                  <a:lnTo>
                    <a:pt x="53483" y="7046"/>
                  </a:lnTo>
                  <a:lnTo>
                    <a:pt x="53911" y="7599"/>
                  </a:lnTo>
                  <a:lnTo>
                    <a:pt x="54312" y="8172"/>
                  </a:lnTo>
                  <a:lnTo>
                    <a:pt x="54687" y="8765"/>
                  </a:lnTo>
                  <a:lnTo>
                    <a:pt x="55036" y="9379"/>
                  </a:lnTo>
                  <a:lnTo>
                    <a:pt x="55358" y="10012"/>
                  </a:lnTo>
                  <a:lnTo>
                    <a:pt x="55651" y="10656"/>
                  </a:lnTo>
                  <a:lnTo>
                    <a:pt x="55913" y="11315"/>
                  </a:lnTo>
                  <a:lnTo>
                    <a:pt x="56145" y="11990"/>
                  </a:lnTo>
                  <a:lnTo>
                    <a:pt x="56346" y="12680"/>
                  </a:lnTo>
                  <a:lnTo>
                    <a:pt x="56516" y="13387"/>
                  </a:lnTo>
                  <a:lnTo>
                    <a:pt x="56655" y="14109"/>
                  </a:lnTo>
                  <a:lnTo>
                    <a:pt x="56763" y="14848"/>
                  </a:lnTo>
                  <a:lnTo>
                    <a:pt x="56840" y="15602"/>
                  </a:lnTo>
                  <a:lnTo>
                    <a:pt x="56886" y="16372"/>
                  </a:lnTo>
                  <a:lnTo>
                    <a:pt x="56902" y="17158"/>
                  </a:lnTo>
                  <a:lnTo>
                    <a:pt x="56884" y="18119"/>
                  </a:lnTo>
                  <a:lnTo>
                    <a:pt x="56831" y="19060"/>
                  </a:lnTo>
                  <a:lnTo>
                    <a:pt x="56743" y="19982"/>
                  </a:lnTo>
                  <a:lnTo>
                    <a:pt x="56619" y="20885"/>
                  </a:lnTo>
                  <a:lnTo>
                    <a:pt x="56460" y="21768"/>
                  </a:lnTo>
                  <a:lnTo>
                    <a:pt x="56266" y="22632"/>
                  </a:lnTo>
                  <a:lnTo>
                    <a:pt x="56037" y="23476"/>
                  </a:lnTo>
                  <a:lnTo>
                    <a:pt x="55772" y="24301"/>
                  </a:lnTo>
                  <a:lnTo>
                    <a:pt x="55472" y="25106"/>
                  </a:lnTo>
                  <a:lnTo>
                    <a:pt x="55137" y="25892"/>
                  </a:lnTo>
                  <a:lnTo>
                    <a:pt x="54778" y="26648"/>
                  </a:lnTo>
                  <a:lnTo>
                    <a:pt x="54387" y="27381"/>
                  </a:lnTo>
                  <a:lnTo>
                    <a:pt x="53966" y="28091"/>
                  </a:lnTo>
                  <a:lnTo>
                    <a:pt x="53514" y="28779"/>
                  </a:lnTo>
                  <a:lnTo>
                    <a:pt x="53031" y="29443"/>
                  </a:lnTo>
                  <a:lnTo>
                    <a:pt x="52517" y="30084"/>
                  </a:lnTo>
                  <a:lnTo>
                    <a:pt x="51972" y="30703"/>
                  </a:lnTo>
                  <a:lnTo>
                    <a:pt x="51397" y="31298"/>
                  </a:lnTo>
                  <a:lnTo>
                    <a:pt x="50790" y="31871"/>
                  </a:lnTo>
                  <a:lnTo>
                    <a:pt x="50153" y="32420"/>
                  </a:lnTo>
                  <a:lnTo>
                    <a:pt x="49494" y="32938"/>
                  </a:lnTo>
                  <a:lnTo>
                    <a:pt x="48806" y="33431"/>
                  </a:lnTo>
                  <a:lnTo>
                    <a:pt x="48090" y="33901"/>
                  </a:lnTo>
                  <a:lnTo>
                    <a:pt x="47344" y="34347"/>
                  </a:lnTo>
                  <a:lnTo>
                    <a:pt x="46569" y="34769"/>
                  </a:lnTo>
                  <a:lnTo>
                    <a:pt x="45765" y="35168"/>
                  </a:lnTo>
                  <a:lnTo>
                    <a:pt x="44931" y="35542"/>
                  </a:lnTo>
                  <a:lnTo>
                    <a:pt x="44069" y="35893"/>
                  </a:lnTo>
                  <a:lnTo>
                    <a:pt x="43178" y="36220"/>
                  </a:lnTo>
                  <a:lnTo>
                    <a:pt x="42257" y="36523"/>
                  </a:lnTo>
                  <a:lnTo>
                    <a:pt x="41319" y="36791"/>
                  </a:lnTo>
                  <a:lnTo>
                    <a:pt x="40357" y="37031"/>
                  </a:lnTo>
                  <a:lnTo>
                    <a:pt x="39371" y="37243"/>
                  </a:lnTo>
                  <a:lnTo>
                    <a:pt x="38361" y="37426"/>
                  </a:lnTo>
                  <a:lnTo>
                    <a:pt x="37328" y="37581"/>
                  </a:lnTo>
                  <a:lnTo>
                    <a:pt x="36270" y="37708"/>
                  </a:lnTo>
                  <a:lnTo>
                    <a:pt x="35189" y="37807"/>
                  </a:lnTo>
                  <a:lnTo>
                    <a:pt x="34084" y="37878"/>
                  </a:lnTo>
                  <a:lnTo>
                    <a:pt x="32955" y="37920"/>
                  </a:lnTo>
                  <a:lnTo>
                    <a:pt x="31803" y="37934"/>
                  </a:lnTo>
                  <a:lnTo>
                    <a:pt x="13100" y="37934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6777605" y="3915308"/>
              <a:ext cx="33920" cy="24525"/>
            </a:xfrm>
            <a:custGeom>
              <a:avLst/>
              <a:pathLst>
                <a:path w="33920" h="24525">
                  <a:moveTo>
                    <a:pt x="0" y="24525"/>
                  </a:moveTo>
                  <a:lnTo>
                    <a:pt x="17070" y="24525"/>
                  </a:lnTo>
                  <a:lnTo>
                    <a:pt x="18721" y="24490"/>
                  </a:lnTo>
                  <a:lnTo>
                    <a:pt x="20287" y="24387"/>
                  </a:lnTo>
                  <a:lnTo>
                    <a:pt x="21767" y="24215"/>
                  </a:lnTo>
                  <a:lnTo>
                    <a:pt x="23161" y="23974"/>
                  </a:lnTo>
                  <a:lnTo>
                    <a:pt x="24470" y="23665"/>
                  </a:lnTo>
                  <a:lnTo>
                    <a:pt x="25693" y="23286"/>
                  </a:lnTo>
                  <a:lnTo>
                    <a:pt x="26830" y="22839"/>
                  </a:lnTo>
                  <a:lnTo>
                    <a:pt x="27882" y="22323"/>
                  </a:lnTo>
                  <a:lnTo>
                    <a:pt x="28849" y="21738"/>
                  </a:lnTo>
                  <a:lnTo>
                    <a:pt x="29730" y="21084"/>
                  </a:lnTo>
                  <a:lnTo>
                    <a:pt x="30526" y="20362"/>
                  </a:lnTo>
                  <a:lnTo>
                    <a:pt x="31238" y="19572"/>
                  </a:lnTo>
                  <a:lnTo>
                    <a:pt x="31867" y="18714"/>
                  </a:lnTo>
                  <a:lnTo>
                    <a:pt x="32412" y="17788"/>
                  </a:lnTo>
                  <a:lnTo>
                    <a:pt x="32873" y="16794"/>
                  </a:lnTo>
                  <a:lnTo>
                    <a:pt x="33250" y="15733"/>
                  </a:lnTo>
                  <a:lnTo>
                    <a:pt x="33543" y="14603"/>
                  </a:lnTo>
                  <a:lnTo>
                    <a:pt x="33753" y="13405"/>
                  </a:lnTo>
                  <a:lnTo>
                    <a:pt x="33878" y="12140"/>
                  </a:lnTo>
                  <a:lnTo>
                    <a:pt x="33920" y="10806"/>
                  </a:lnTo>
                  <a:lnTo>
                    <a:pt x="33910" y="10241"/>
                  </a:lnTo>
                  <a:lnTo>
                    <a:pt x="33880" y="9693"/>
                  </a:lnTo>
                  <a:lnTo>
                    <a:pt x="33829" y="9162"/>
                  </a:lnTo>
                  <a:lnTo>
                    <a:pt x="33758" y="8647"/>
                  </a:lnTo>
                  <a:lnTo>
                    <a:pt x="33667" y="8149"/>
                  </a:lnTo>
                  <a:lnTo>
                    <a:pt x="33555" y="7668"/>
                  </a:lnTo>
                  <a:lnTo>
                    <a:pt x="33423" y="7203"/>
                  </a:lnTo>
                  <a:lnTo>
                    <a:pt x="33271" y="6755"/>
                  </a:lnTo>
                  <a:lnTo>
                    <a:pt x="33098" y="6324"/>
                  </a:lnTo>
                  <a:lnTo>
                    <a:pt x="32906" y="5910"/>
                  </a:lnTo>
                  <a:lnTo>
                    <a:pt x="32703" y="5511"/>
                  </a:lnTo>
                  <a:lnTo>
                    <a:pt x="32484" y="5127"/>
                  </a:lnTo>
                  <a:lnTo>
                    <a:pt x="32248" y="4756"/>
                  </a:lnTo>
                  <a:lnTo>
                    <a:pt x="31995" y="4400"/>
                  </a:lnTo>
                  <a:lnTo>
                    <a:pt x="31726" y="4058"/>
                  </a:lnTo>
                  <a:lnTo>
                    <a:pt x="31439" y="3729"/>
                  </a:lnTo>
                  <a:lnTo>
                    <a:pt x="31136" y="3415"/>
                  </a:lnTo>
                  <a:lnTo>
                    <a:pt x="30817" y="3115"/>
                  </a:lnTo>
                  <a:lnTo>
                    <a:pt x="30480" y="2830"/>
                  </a:lnTo>
                  <a:lnTo>
                    <a:pt x="30127" y="2558"/>
                  </a:lnTo>
                  <a:lnTo>
                    <a:pt x="29758" y="2300"/>
                  </a:lnTo>
                  <a:lnTo>
                    <a:pt x="29373" y="2057"/>
                  </a:lnTo>
                  <a:lnTo>
                    <a:pt x="28974" y="1827"/>
                  </a:lnTo>
                  <a:lnTo>
                    <a:pt x="28560" y="1612"/>
                  </a:lnTo>
                  <a:lnTo>
                    <a:pt x="28131" y="1411"/>
                  </a:lnTo>
                  <a:lnTo>
                    <a:pt x="27687" y="1224"/>
                  </a:lnTo>
                  <a:lnTo>
                    <a:pt x="27227" y="1051"/>
                  </a:lnTo>
                  <a:lnTo>
                    <a:pt x="26753" y="892"/>
                  </a:lnTo>
                  <a:lnTo>
                    <a:pt x="26264" y="748"/>
                  </a:lnTo>
                  <a:lnTo>
                    <a:pt x="25760" y="617"/>
                  </a:lnTo>
                  <a:lnTo>
                    <a:pt x="25251" y="500"/>
                  </a:lnTo>
                  <a:lnTo>
                    <a:pt x="24731" y="395"/>
                  </a:lnTo>
                  <a:lnTo>
                    <a:pt x="24200" y="302"/>
                  </a:lnTo>
                  <a:lnTo>
                    <a:pt x="23657" y="222"/>
                  </a:lnTo>
                  <a:lnTo>
                    <a:pt x="23102" y="154"/>
                  </a:lnTo>
                  <a:lnTo>
                    <a:pt x="22536" y="98"/>
                  </a:lnTo>
                  <a:lnTo>
                    <a:pt x="21959" y="55"/>
                  </a:lnTo>
                  <a:lnTo>
                    <a:pt x="21370" y="24"/>
                  </a:lnTo>
                  <a:lnTo>
                    <a:pt x="20770" y="6"/>
                  </a:lnTo>
                  <a:lnTo>
                    <a:pt x="20158" y="0"/>
                  </a:lnTo>
                  <a:lnTo>
                    <a:pt x="476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6823436" y="3908560"/>
              <a:ext cx="62548" cy="62151"/>
            </a:xfrm>
            <a:custGeom>
              <a:avLst/>
              <a:pathLst>
                <a:path w="62548" h="62151">
                  <a:moveTo>
                    <a:pt x="42257" y="62151"/>
                  </a:moveTo>
                  <a:lnTo>
                    <a:pt x="47859" y="33347"/>
                  </a:lnTo>
                  <a:lnTo>
                    <a:pt x="14027" y="33347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86" y="0"/>
                  </a:lnTo>
                  <a:lnTo>
                    <a:pt x="20511" y="0"/>
                  </a:lnTo>
                  <a:lnTo>
                    <a:pt x="15394" y="26289"/>
                  </a:lnTo>
                  <a:lnTo>
                    <a:pt x="49226" y="26289"/>
                  </a:lnTo>
                  <a:lnTo>
                    <a:pt x="54343" y="0"/>
                  </a:lnTo>
                  <a:lnTo>
                    <a:pt x="62548" y="0"/>
                  </a:lnTo>
                  <a:lnTo>
                    <a:pt x="50461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6889468" y="3908560"/>
              <a:ext cx="20511" cy="62151"/>
            </a:xfrm>
            <a:custGeom>
              <a:avLst/>
              <a:pathLst>
                <a:path w="20511" h="62151">
                  <a:moveTo>
                    <a:pt x="0" y="62151"/>
                  </a:moveTo>
                  <a:lnTo>
                    <a:pt x="12086" y="0"/>
                  </a:lnTo>
                  <a:lnTo>
                    <a:pt x="20511" y="0"/>
                  </a:lnTo>
                  <a:lnTo>
                    <a:pt x="8425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6913773" y="3908560"/>
              <a:ext cx="41154" cy="62151"/>
            </a:xfrm>
            <a:custGeom>
              <a:avLst/>
              <a:pathLst>
                <a:path w="41154" h="62151">
                  <a:moveTo>
                    <a:pt x="0" y="62151"/>
                  </a:moveTo>
                  <a:lnTo>
                    <a:pt x="12042" y="0"/>
                  </a:lnTo>
                  <a:lnTo>
                    <a:pt x="20467" y="0"/>
                  </a:lnTo>
                  <a:lnTo>
                    <a:pt x="9748" y="55269"/>
                  </a:lnTo>
                  <a:lnTo>
                    <a:pt x="41154" y="55269"/>
                  </a:lnTo>
                  <a:lnTo>
                    <a:pt x="39831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6956780" y="3908560"/>
              <a:ext cx="59857" cy="62151"/>
            </a:xfrm>
            <a:custGeom>
              <a:avLst/>
              <a:pathLst>
                <a:path w="59857" h="62151">
                  <a:moveTo>
                    <a:pt x="51255" y="62151"/>
                  </a:moveTo>
                  <a:lnTo>
                    <a:pt x="47947" y="43977"/>
                  </a:lnTo>
                  <a:lnTo>
                    <a:pt x="19761" y="43977"/>
                  </a:lnTo>
                  <a:lnTo>
                    <a:pt x="9174" y="62151"/>
                  </a:lnTo>
                  <a:lnTo>
                    <a:pt x="0" y="62151"/>
                  </a:lnTo>
                  <a:lnTo>
                    <a:pt x="37405" y="0"/>
                  </a:lnTo>
                  <a:lnTo>
                    <a:pt x="46977" y="0"/>
                  </a:lnTo>
                  <a:lnTo>
                    <a:pt x="5985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6980247" y="3915409"/>
              <a:ext cx="23246" cy="30555"/>
            </a:xfrm>
            <a:custGeom>
              <a:avLst/>
              <a:pathLst>
                <a:path w="23246" h="30555">
                  <a:moveTo>
                    <a:pt x="19408" y="9691"/>
                  </a:moveTo>
                  <a:lnTo>
                    <a:pt x="19337" y="9331"/>
                  </a:lnTo>
                  <a:lnTo>
                    <a:pt x="19267" y="8971"/>
                  </a:lnTo>
                  <a:lnTo>
                    <a:pt x="19196" y="8614"/>
                  </a:lnTo>
                  <a:lnTo>
                    <a:pt x="19126" y="8259"/>
                  </a:lnTo>
                  <a:lnTo>
                    <a:pt x="19055" y="7905"/>
                  </a:lnTo>
                  <a:lnTo>
                    <a:pt x="18984" y="7553"/>
                  </a:lnTo>
                  <a:lnTo>
                    <a:pt x="18914" y="7203"/>
                  </a:lnTo>
                  <a:lnTo>
                    <a:pt x="18843" y="6854"/>
                  </a:lnTo>
                  <a:lnTo>
                    <a:pt x="18773" y="6508"/>
                  </a:lnTo>
                  <a:lnTo>
                    <a:pt x="18702" y="6163"/>
                  </a:lnTo>
                  <a:lnTo>
                    <a:pt x="18641" y="5822"/>
                  </a:lnTo>
                  <a:lnTo>
                    <a:pt x="18582" y="5487"/>
                  </a:lnTo>
                  <a:lnTo>
                    <a:pt x="18525" y="5158"/>
                  </a:lnTo>
                  <a:lnTo>
                    <a:pt x="18469" y="4836"/>
                  </a:lnTo>
                  <a:lnTo>
                    <a:pt x="18415" y="4519"/>
                  </a:lnTo>
                  <a:lnTo>
                    <a:pt x="18363" y="4209"/>
                  </a:lnTo>
                  <a:lnTo>
                    <a:pt x="18313" y="3905"/>
                  </a:lnTo>
                  <a:lnTo>
                    <a:pt x="18265" y="3608"/>
                  </a:lnTo>
                  <a:lnTo>
                    <a:pt x="18218" y="3316"/>
                  </a:lnTo>
                  <a:lnTo>
                    <a:pt x="18173" y="3031"/>
                  </a:lnTo>
                  <a:lnTo>
                    <a:pt x="18129" y="2745"/>
                  </a:lnTo>
                  <a:lnTo>
                    <a:pt x="18086" y="2470"/>
                  </a:lnTo>
                  <a:lnTo>
                    <a:pt x="18045" y="2205"/>
                  </a:lnTo>
                  <a:lnTo>
                    <a:pt x="18003" y="1951"/>
                  </a:lnTo>
                  <a:lnTo>
                    <a:pt x="17963" y="1707"/>
                  </a:lnTo>
                  <a:lnTo>
                    <a:pt x="17924" y="1475"/>
                  </a:lnTo>
                  <a:lnTo>
                    <a:pt x="17886" y="1252"/>
                  </a:lnTo>
                  <a:lnTo>
                    <a:pt x="17848" y="1040"/>
                  </a:lnTo>
                  <a:lnTo>
                    <a:pt x="17812" y="839"/>
                  </a:lnTo>
                  <a:lnTo>
                    <a:pt x="17776" y="649"/>
                  </a:lnTo>
                  <a:lnTo>
                    <a:pt x="17750" y="463"/>
                  </a:lnTo>
                  <a:lnTo>
                    <a:pt x="17726" y="292"/>
                  </a:lnTo>
                  <a:lnTo>
                    <a:pt x="17704" y="138"/>
                  </a:lnTo>
                  <a:lnTo>
                    <a:pt x="17335" y="0"/>
                  </a:lnTo>
                  <a:lnTo>
                    <a:pt x="17260" y="138"/>
                  </a:lnTo>
                  <a:lnTo>
                    <a:pt x="17176" y="292"/>
                  </a:lnTo>
                  <a:lnTo>
                    <a:pt x="17083" y="463"/>
                  </a:lnTo>
                  <a:lnTo>
                    <a:pt x="16982" y="649"/>
                  </a:lnTo>
                  <a:lnTo>
                    <a:pt x="16882" y="848"/>
                  </a:lnTo>
                  <a:lnTo>
                    <a:pt x="16775" y="1056"/>
                  </a:lnTo>
                  <a:lnTo>
                    <a:pt x="16663" y="1275"/>
                  </a:lnTo>
                  <a:lnTo>
                    <a:pt x="16544" y="1503"/>
                  </a:lnTo>
                  <a:lnTo>
                    <a:pt x="16419" y="1741"/>
                  </a:lnTo>
                  <a:lnTo>
                    <a:pt x="16288" y="1988"/>
                  </a:lnTo>
                  <a:lnTo>
                    <a:pt x="16151" y="2245"/>
                  </a:lnTo>
                  <a:lnTo>
                    <a:pt x="16008" y="2512"/>
                  </a:lnTo>
                  <a:lnTo>
                    <a:pt x="15858" y="2789"/>
                  </a:lnTo>
                  <a:lnTo>
                    <a:pt x="15703" y="3075"/>
                  </a:lnTo>
                  <a:lnTo>
                    <a:pt x="15542" y="3361"/>
                  </a:lnTo>
                  <a:lnTo>
                    <a:pt x="15378" y="3654"/>
                  </a:lnTo>
                  <a:lnTo>
                    <a:pt x="15210" y="3954"/>
                  </a:lnTo>
                  <a:lnTo>
                    <a:pt x="15039" y="4261"/>
                  </a:lnTo>
                  <a:lnTo>
                    <a:pt x="14865" y="4575"/>
                  </a:lnTo>
                  <a:lnTo>
                    <a:pt x="14686" y="4896"/>
                  </a:lnTo>
                  <a:lnTo>
                    <a:pt x="14505" y="5224"/>
                  </a:lnTo>
                  <a:lnTo>
                    <a:pt x="14319" y="5559"/>
                  </a:lnTo>
                  <a:lnTo>
                    <a:pt x="14131" y="5901"/>
                  </a:lnTo>
                  <a:lnTo>
                    <a:pt x="13938" y="6251"/>
                  </a:lnTo>
                  <a:lnTo>
                    <a:pt x="13743" y="6595"/>
                  </a:lnTo>
                  <a:lnTo>
                    <a:pt x="13547" y="6941"/>
                  </a:lnTo>
                  <a:lnTo>
                    <a:pt x="13348" y="7287"/>
                  </a:lnTo>
                  <a:lnTo>
                    <a:pt x="13148" y="7634"/>
                  </a:lnTo>
                  <a:lnTo>
                    <a:pt x="12946" y="7982"/>
                  </a:lnTo>
                  <a:lnTo>
                    <a:pt x="12742" y="8331"/>
                  </a:lnTo>
                  <a:lnTo>
                    <a:pt x="12536" y="8681"/>
                  </a:lnTo>
                  <a:lnTo>
                    <a:pt x="12329" y="9031"/>
                  </a:lnTo>
                  <a:lnTo>
                    <a:pt x="12120" y="9383"/>
                  </a:lnTo>
                  <a:lnTo>
                    <a:pt x="11909" y="9735"/>
                  </a:lnTo>
                  <a:lnTo>
                    <a:pt x="0" y="30555"/>
                  </a:lnTo>
                  <a:lnTo>
                    <a:pt x="23246" y="30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569534" y="4064888"/>
              <a:ext cx="60175" cy="62481"/>
            </a:xfrm>
            <a:custGeom>
              <a:avLst/>
              <a:pathLst>
                <a:path w="60175" h="62481">
                  <a:moveTo>
                    <a:pt x="51528" y="62481"/>
                  </a:moveTo>
                  <a:lnTo>
                    <a:pt x="48202" y="44211"/>
                  </a:lnTo>
                  <a:lnTo>
                    <a:pt x="19866" y="44211"/>
                  </a:lnTo>
                  <a:lnTo>
                    <a:pt x="9223" y="62481"/>
                  </a:lnTo>
                  <a:lnTo>
                    <a:pt x="0" y="62481"/>
                  </a:lnTo>
                  <a:lnTo>
                    <a:pt x="37604" y="0"/>
                  </a:lnTo>
                  <a:lnTo>
                    <a:pt x="47226" y="0"/>
                  </a:lnTo>
                  <a:lnTo>
                    <a:pt x="60175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593125" y="4071774"/>
              <a:ext cx="23369" cy="30718"/>
            </a:xfrm>
            <a:custGeom>
              <a:avLst/>
              <a:pathLst>
                <a:path w="23369" h="30718">
                  <a:moveTo>
                    <a:pt x="19511" y="9743"/>
                  </a:moveTo>
                  <a:lnTo>
                    <a:pt x="19440" y="9380"/>
                  </a:lnTo>
                  <a:lnTo>
                    <a:pt x="19369" y="9019"/>
                  </a:lnTo>
                  <a:lnTo>
                    <a:pt x="19298" y="8660"/>
                  </a:lnTo>
                  <a:lnTo>
                    <a:pt x="19227" y="8303"/>
                  </a:lnTo>
                  <a:lnTo>
                    <a:pt x="19156" y="7947"/>
                  </a:lnTo>
                  <a:lnTo>
                    <a:pt x="19085" y="7593"/>
                  </a:lnTo>
                  <a:lnTo>
                    <a:pt x="19014" y="7241"/>
                  </a:lnTo>
                  <a:lnTo>
                    <a:pt x="18943" y="6891"/>
                  </a:lnTo>
                  <a:lnTo>
                    <a:pt x="18873" y="6542"/>
                  </a:lnTo>
                  <a:lnTo>
                    <a:pt x="18802" y="6195"/>
                  </a:lnTo>
                  <a:lnTo>
                    <a:pt x="18740" y="5853"/>
                  </a:lnTo>
                  <a:lnTo>
                    <a:pt x="18681" y="5516"/>
                  </a:lnTo>
                  <a:lnTo>
                    <a:pt x="18623" y="5186"/>
                  </a:lnTo>
                  <a:lnTo>
                    <a:pt x="18567" y="4861"/>
                  </a:lnTo>
                  <a:lnTo>
                    <a:pt x="18513" y="4543"/>
                  </a:lnTo>
                  <a:lnTo>
                    <a:pt x="18461" y="4232"/>
                  </a:lnTo>
                  <a:lnTo>
                    <a:pt x="18410" y="3926"/>
                  </a:lnTo>
                  <a:lnTo>
                    <a:pt x="18362" y="3627"/>
                  </a:lnTo>
                  <a:lnTo>
                    <a:pt x="18315" y="3334"/>
                  </a:lnTo>
                  <a:lnTo>
                    <a:pt x="18269" y="3047"/>
                  </a:lnTo>
                  <a:lnTo>
                    <a:pt x="18226" y="2760"/>
                  </a:lnTo>
                  <a:lnTo>
                    <a:pt x="18183" y="2483"/>
                  </a:lnTo>
                  <a:lnTo>
                    <a:pt x="18140" y="2217"/>
                  </a:lnTo>
                  <a:lnTo>
                    <a:pt x="18099" y="1961"/>
                  </a:lnTo>
                  <a:lnTo>
                    <a:pt x="18059" y="1717"/>
                  </a:lnTo>
                  <a:lnTo>
                    <a:pt x="18019" y="1482"/>
                  </a:lnTo>
                  <a:lnTo>
                    <a:pt x="17981" y="1259"/>
                  </a:lnTo>
                  <a:lnTo>
                    <a:pt x="17943" y="1046"/>
                  </a:lnTo>
                  <a:lnTo>
                    <a:pt x="17906" y="844"/>
                  </a:lnTo>
                  <a:lnTo>
                    <a:pt x="17870" y="652"/>
                  </a:lnTo>
                  <a:lnTo>
                    <a:pt x="17845" y="465"/>
                  </a:lnTo>
                  <a:lnTo>
                    <a:pt x="17821" y="294"/>
                  </a:lnTo>
                  <a:lnTo>
                    <a:pt x="17798" y="139"/>
                  </a:lnTo>
                  <a:lnTo>
                    <a:pt x="17427" y="0"/>
                  </a:lnTo>
                  <a:lnTo>
                    <a:pt x="17352" y="139"/>
                  </a:lnTo>
                  <a:lnTo>
                    <a:pt x="17267" y="294"/>
                  </a:lnTo>
                  <a:lnTo>
                    <a:pt x="17174" y="465"/>
                  </a:lnTo>
                  <a:lnTo>
                    <a:pt x="17072" y="652"/>
                  </a:lnTo>
                  <a:lnTo>
                    <a:pt x="16971" y="852"/>
                  </a:lnTo>
                  <a:lnTo>
                    <a:pt x="16865" y="1062"/>
                  </a:lnTo>
                  <a:lnTo>
                    <a:pt x="16752" y="1281"/>
                  </a:lnTo>
                  <a:lnTo>
                    <a:pt x="16632" y="1511"/>
                  </a:lnTo>
                  <a:lnTo>
                    <a:pt x="16507" y="1750"/>
                  </a:lnTo>
                  <a:lnTo>
                    <a:pt x="16375" y="1999"/>
                  </a:lnTo>
                  <a:lnTo>
                    <a:pt x="16237" y="2257"/>
                  </a:lnTo>
                  <a:lnTo>
                    <a:pt x="16093" y="2525"/>
                  </a:lnTo>
                  <a:lnTo>
                    <a:pt x="15943" y="2803"/>
                  </a:lnTo>
                  <a:lnTo>
                    <a:pt x="15786" y="3091"/>
                  </a:lnTo>
                  <a:lnTo>
                    <a:pt x="15625" y="3379"/>
                  </a:lnTo>
                  <a:lnTo>
                    <a:pt x="15460" y="3673"/>
                  </a:lnTo>
                  <a:lnTo>
                    <a:pt x="15291" y="3975"/>
                  </a:lnTo>
                  <a:lnTo>
                    <a:pt x="15119" y="4283"/>
                  </a:lnTo>
                  <a:lnTo>
                    <a:pt x="14944" y="4599"/>
                  </a:lnTo>
                  <a:lnTo>
                    <a:pt x="14764" y="4922"/>
                  </a:lnTo>
                  <a:lnTo>
                    <a:pt x="14582" y="5252"/>
                  </a:lnTo>
                  <a:lnTo>
                    <a:pt x="14395" y="5589"/>
                  </a:lnTo>
                  <a:lnTo>
                    <a:pt x="14206" y="5933"/>
                  </a:lnTo>
                  <a:lnTo>
                    <a:pt x="14012" y="6284"/>
                  </a:lnTo>
                  <a:lnTo>
                    <a:pt x="13816" y="6630"/>
                  </a:lnTo>
                  <a:lnTo>
                    <a:pt x="13619" y="6978"/>
                  </a:lnTo>
                  <a:lnTo>
                    <a:pt x="13419" y="7326"/>
                  </a:lnTo>
                  <a:lnTo>
                    <a:pt x="13218" y="7675"/>
                  </a:lnTo>
                  <a:lnTo>
                    <a:pt x="13015" y="8025"/>
                  </a:lnTo>
                  <a:lnTo>
                    <a:pt x="12810" y="8375"/>
                  </a:lnTo>
                  <a:lnTo>
                    <a:pt x="12603" y="8727"/>
                  </a:lnTo>
                  <a:lnTo>
                    <a:pt x="12395" y="9079"/>
                  </a:lnTo>
                  <a:lnTo>
                    <a:pt x="12184" y="9433"/>
                  </a:lnTo>
                  <a:lnTo>
                    <a:pt x="11973" y="9787"/>
                  </a:lnTo>
                  <a:lnTo>
                    <a:pt x="0" y="30718"/>
                  </a:lnTo>
                  <a:lnTo>
                    <a:pt x="23369" y="30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637381" y="4064888"/>
              <a:ext cx="41373" cy="62481"/>
            </a:xfrm>
            <a:custGeom>
              <a:avLst/>
              <a:pathLst>
                <a:path w="41373" h="62481">
                  <a:moveTo>
                    <a:pt x="0" y="62481"/>
                  </a:moveTo>
                  <a:lnTo>
                    <a:pt x="12106" y="0"/>
                  </a:lnTo>
                  <a:lnTo>
                    <a:pt x="20575" y="0"/>
                  </a:lnTo>
                  <a:lnTo>
                    <a:pt x="9800" y="55563"/>
                  </a:lnTo>
                  <a:lnTo>
                    <a:pt x="41373" y="55563"/>
                  </a:lnTo>
                  <a:lnTo>
                    <a:pt x="40043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687890" y="4064888"/>
              <a:ext cx="41373" cy="62481"/>
            </a:xfrm>
            <a:custGeom>
              <a:avLst/>
              <a:pathLst>
                <a:path w="41373" h="62481">
                  <a:moveTo>
                    <a:pt x="0" y="62481"/>
                  </a:moveTo>
                  <a:lnTo>
                    <a:pt x="12106" y="0"/>
                  </a:lnTo>
                  <a:lnTo>
                    <a:pt x="20575" y="0"/>
                  </a:lnTo>
                  <a:lnTo>
                    <a:pt x="9800" y="55563"/>
                  </a:lnTo>
                  <a:lnTo>
                    <a:pt x="41373" y="55563"/>
                  </a:lnTo>
                  <a:lnTo>
                    <a:pt x="40043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740527" y="4063957"/>
              <a:ext cx="63190" cy="64299"/>
            </a:xfrm>
            <a:custGeom>
              <a:avLst/>
              <a:pathLst>
                <a:path w="63190" h="64299">
                  <a:moveTo>
                    <a:pt x="36672" y="0"/>
                  </a:moveTo>
                  <a:lnTo>
                    <a:pt x="37935" y="19"/>
                  </a:lnTo>
                  <a:lnTo>
                    <a:pt x="39168" y="76"/>
                  </a:lnTo>
                  <a:lnTo>
                    <a:pt x="40372" y="171"/>
                  </a:lnTo>
                  <a:lnTo>
                    <a:pt x="41547" y="305"/>
                  </a:lnTo>
                  <a:lnTo>
                    <a:pt x="42692" y="476"/>
                  </a:lnTo>
                  <a:lnTo>
                    <a:pt x="43808" y="686"/>
                  </a:lnTo>
                  <a:lnTo>
                    <a:pt x="44895" y="934"/>
                  </a:lnTo>
                  <a:lnTo>
                    <a:pt x="45953" y="1220"/>
                  </a:lnTo>
                  <a:lnTo>
                    <a:pt x="46981" y="1544"/>
                  </a:lnTo>
                  <a:lnTo>
                    <a:pt x="47980" y="1906"/>
                  </a:lnTo>
                  <a:lnTo>
                    <a:pt x="48949" y="2294"/>
                  </a:lnTo>
                  <a:lnTo>
                    <a:pt x="49887" y="2713"/>
                  </a:lnTo>
                  <a:lnTo>
                    <a:pt x="50794" y="3163"/>
                  </a:lnTo>
                  <a:lnTo>
                    <a:pt x="51670" y="3645"/>
                  </a:lnTo>
                  <a:lnTo>
                    <a:pt x="52514" y="4157"/>
                  </a:lnTo>
                  <a:lnTo>
                    <a:pt x="53328" y="4700"/>
                  </a:lnTo>
                  <a:lnTo>
                    <a:pt x="54111" y="5274"/>
                  </a:lnTo>
                  <a:lnTo>
                    <a:pt x="54863" y="5880"/>
                  </a:lnTo>
                  <a:lnTo>
                    <a:pt x="55583" y="6516"/>
                  </a:lnTo>
                  <a:lnTo>
                    <a:pt x="56273" y="7183"/>
                  </a:lnTo>
                  <a:lnTo>
                    <a:pt x="56939" y="7879"/>
                  </a:lnTo>
                  <a:lnTo>
                    <a:pt x="57571" y="8601"/>
                  </a:lnTo>
                  <a:lnTo>
                    <a:pt x="58170" y="9348"/>
                  </a:lnTo>
                  <a:lnTo>
                    <a:pt x="58735" y="10121"/>
                  </a:lnTo>
                  <a:lnTo>
                    <a:pt x="59266" y="10919"/>
                  </a:lnTo>
                  <a:lnTo>
                    <a:pt x="59763" y="11744"/>
                  </a:lnTo>
                  <a:lnTo>
                    <a:pt x="60227" y="12594"/>
                  </a:lnTo>
                  <a:lnTo>
                    <a:pt x="60657" y="13470"/>
                  </a:lnTo>
                  <a:lnTo>
                    <a:pt x="61054" y="14371"/>
                  </a:lnTo>
                  <a:lnTo>
                    <a:pt x="61417" y="15298"/>
                  </a:lnTo>
                  <a:lnTo>
                    <a:pt x="61754" y="16248"/>
                  </a:lnTo>
                  <a:lnTo>
                    <a:pt x="62055" y="17218"/>
                  </a:lnTo>
                  <a:lnTo>
                    <a:pt x="62321" y="18206"/>
                  </a:lnTo>
                  <a:lnTo>
                    <a:pt x="62552" y="19215"/>
                  </a:lnTo>
                  <a:lnTo>
                    <a:pt x="62747" y="20243"/>
                  </a:lnTo>
                  <a:lnTo>
                    <a:pt x="62907" y="21290"/>
                  </a:lnTo>
                  <a:lnTo>
                    <a:pt x="63031" y="22357"/>
                  </a:lnTo>
                  <a:lnTo>
                    <a:pt x="63119" y="23444"/>
                  </a:lnTo>
                  <a:lnTo>
                    <a:pt x="63173" y="24550"/>
                  </a:lnTo>
                  <a:lnTo>
                    <a:pt x="63190" y="25675"/>
                  </a:lnTo>
                  <a:lnTo>
                    <a:pt x="63180" y="26111"/>
                  </a:lnTo>
                  <a:lnTo>
                    <a:pt x="63166" y="26551"/>
                  </a:lnTo>
                  <a:lnTo>
                    <a:pt x="63148" y="26995"/>
                  </a:lnTo>
                  <a:lnTo>
                    <a:pt x="63127" y="27442"/>
                  </a:lnTo>
                  <a:lnTo>
                    <a:pt x="63102" y="27892"/>
                  </a:lnTo>
                  <a:lnTo>
                    <a:pt x="63073" y="28346"/>
                  </a:lnTo>
                  <a:lnTo>
                    <a:pt x="63041" y="28804"/>
                  </a:lnTo>
                  <a:lnTo>
                    <a:pt x="63006" y="29265"/>
                  </a:lnTo>
                  <a:lnTo>
                    <a:pt x="62967" y="29730"/>
                  </a:lnTo>
                  <a:lnTo>
                    <a:pt x="62924" y="30198"/>
                  </a:lnTo>
                  <a:lnTo>
                    <a:pt x="62886" y="30658"/>
                  </a:lnTo>
                  <a:lnTo>
                    <a:pt x="62843" y="31113"/>
                  </a:lnTo>
                  <a:lnTo>
                    <a:pt x="62794" y="31566"/>
                  </a:lnTo>
                  <a:lnTo>
                    <a:pt x="62740" y="32014"/>
                  </a:lnTo>
                  <a:lnTo>
                    <a:pt x="62680" y="32460"/>
                  </a:lnTo>
                  <a:lnTo>
                    <a:pt x="62616" y="32901"/>
                  </a:lnTo>
                  <a:lnTo>
                    <a:pt x="62546" y="33339"/>
                  </a:lnTo>
                  <a:lnTo>
                    <a:pt x="62470" y="33774"/>
                  </a:lnTo>
                  <a:lnTo>
                    <a:pt x="62390" y="34205"/>
                  </a:lnTo>
                  <a:lnTo>
                    <a:pt x="62304" y="34633"/>
                  </a:lnTo>
                  <a:lnTo>
                    <a:pt x="62019" y="35985"/>
                  </a:lnTo>
                  <a:lnTo>
                    <a:pt x="61699" y="37311"/>
                  </a:lnTo>
                  <a:lnTo>
                    <a:pt x="61342" y="38610"/>
                  </a:lnTo>
                  <a:lnTo>
                    <a:pt x="60948" y="39883"/>
                  </a:lnTo>
                  <a:lnTo>
                    <a:pt x="60519" y="41129"/>
                  </a:lnTo>
                  <a:lnTo>
                    <a:pt x="60053" y="42348"/>
                  </a:lnTo>
                  <a:lnTo>
                    <a:pt x="59550" y="43541"/>
                  </a:lnTo>
                  <a:lnTo>
                    <a:pt x="59011" y="44708"/>
                  </a:lnTo>
                  <a:lnTo>
                    <a:pt x="58436" y="45847"/>
                  </a:lnTo>
                  <a:lnTo>
                    <a:pt x="57825" y="46960"/>
                  </a:lnTo>
                  <a:lnTo>
                    <a:pt x="57180" y="48035"/>
                  </a:lnTo>
                  <a:lnTo>
                    <a:pt x="56505" y="49078"/>
                  </a:lnTo>
                  <a:lnTo>
                    <a:pt x="55800" y="50089"/>
                  </a:lnTo>
                  <a:lnTo>
                    <a:pt x="55065" y="51068"/>
                  </a:lnTo>
                  <a:lnTo>
                    <a:pt x="54299" y="52016"/>
                  </a:lnTo>
                  <a:lnTo>
                    <a:pt x="53504" y="52931"/>
                  </a:lnTo>
                  <a:lnTo>
                    <a:pt x="52678" y="53814"/>
                  </a:lnTo>
                  <a:lnTo>
                    <a:pt x="51822" y="54666"/>
                  </a:lnTo>
                  <a:lnTo>
                    <a:pt x="50936" y="55485"/>
                  </a:lnTo>
                  <a:lnTo>
                    <a:pt x="50020" y="56273"/>
                  </a:lnTo>
                  <a:lnTo>
                    <a:pt x="49084" y="57027"/>
                  </a:lnTo>
                  <a:lnTo>
                    <a:pt x="48120" y="57745"/>
                  </a:lnTo>
                  <a:lnTo>
                    <a:pt x="47129" y="58428"/>
                  </a:lnTo>
                  <a:lnTo>
                    <a:pt x="46111" y="59075"/>
                  </a:lnTo>
                  <a:lnTo>
                    <a:pt x="45065" y="59687"/>
                  </a:lnTo>
                  <a:lnTo>
                    <a:pt x="43991" y="60264"/>
                  </a:lnTo>
                  <a:lnTo>
                    <a:pt x="42890" y="60805"/>
                  </a:lnTo>
                  <a:lnTo>
                    <a:pt x="41761" y="61310"/>
                  </a:lnTo>
                  <a:lnTo>
                    <a:pt x="40605" y="61780"/>
                  </a:lnTo>
                  <a:lnTo>
                    <a:pt x="39422" y="62215"/>
                  </a:lnTo>
                  <a:lnTo>
                    <a:pt x="38223" y="62611"/>
                  </a:lnTo>
                  <a:lnTo>
                    <a:pt x="37004" y="62965"/>
                  </a:lnTo>
                  <a:lnTo>
                    <a:pt x="35765" y="63278"/>
                  </a:lnTo>
                  <a:lnTo>
                    <a:pt x="34505" y="63549"/>
                  </a:lnTo>
                  <a:lnTo>
                    <a:pt x="33225" y="63778"/>
                  </a:lnTo>
                  <a:lnTo>
                    <a:pt x="31924" y="63966"/>
                  </a:lnTo>
                  <a:lnTo>
                    <a:pt x="30603" y="64111"/>
                  </a:lnTo>
                  <a:lnTo>
                    <a:pt x="29262" y="64216"/>
                  </a:lnTo>
                  <a:lnTo>
                    <a:pt x="27900" y="64278"/>
                  </a:lnTo>
                  <a:lnTo>
                    <a:pt x="26518" y="64299"/>
                  </a:lnTo>
                  <a:lnTo>
                    <a:pt x="25204" y="64280"/>
                  </a:lnTo>
                  <a:lnTo>
                    <a:pt x="23924" y="64223"/>
                  </a:lnTo>
                  <a:lnTo>
                    <a:pt x="22678" y="64127"/>
                  </a:lnTo>
                  <a:lnTo>
                    <a:pt x="21466" y="63994"/>
                  </a:lnTo>
                  <a:lnTo>
                    <a:pt x="20287" y="63822"/>
                  </a:lnTo>
                  <a:lnTo>
                    <a:pt x="19142" y="63613"/>
                  </a:lnTo>
                  <a:lnTo>
                    <a:pt x="18031" y="63365"/>
                  </a:lnTo>
                  <a:lnTo>
                    <a:pt x="16953" y="63079"/>
                  </a:lnTo>
                  <a:lnTo>
                    <a:pt x="15909" y="62755"/>
                  </a:lnTo>
                  <a:lnTo>
                    <a:pt x="14899" y="62392"/>
                  </a:lnTo>
                  <a:lnTo>
                    <a:pt x="13922" y="61987"/>
                  </a:lnTo>
                  <a:lnTo>
                    <a:pt x="12978" y="61551"/>
                  </a:lnTo>
                  <a:lnTo>
                    <a:pt x="12067" y="61086"/>
                  </a:lnTo>
                  <a:lnTo>
                    <a:pt x="11189" y="60590"/>
                  </a:lnTo>
                  <a:lnTo>
                    <a:pt x="10343" y="60064"/>
                  </a:lnTo>
                  <a:lnTo>
                    <a:pt x="9530" y="59508"/>
                  </a:lnTo>
                  <a:lnTo>
                    <a:pt x="8750" y="58922"/>
                  </a:lnTo>
                  <a:lnTo>
                    <a:pt x="8003" y="58305"/>
                  </a:lnTo>
                  <a:lnTo>
                    <a:pt x="7288" y="57659"/>
                  </a:lnTo>
                  <a:lnTo>
                    <a:pt x="6607" y="56982"/>
                  </a:lnTo>
                  <a:lnTo>
                    <a:pt x="5966" y="56268"/>
                  </a:lnTo>
                  <a:lnTo>
                    <a:pt x="5358" y="55528"/>
                  </a:lnTo>
                  <a:lnTo>
                    <a:pt x="4782" y="54761"/>
                  </a:lnTo>
                  <a:lnTo>
                    <a:pt x="4237" y="53967"/>
                  </a:lnTo>
                  <a:lnTo>
                    <a:pt x="3724" y="53146"/>
                  </a:lnTo>
                  <a:lnTo>
                    <a:pt x="3244" y="52299"/>
                  </a:lnTo>
                  <a:lnTo>
                    <a:pt x="2795" y="51426"/>
                  </a:lnTo>
                  <a:lnTo>
                    <a:pt x="2378" y="50526"/>
                  </a:lnTo>
                  <a:lnTo>
                    <a:pt x="1993" y="49599"/>
                  </a:lnTo>
                  <a:lnTo>
                    <a:pt x="1640" y="48645"/>
                  </a:lnTo>
                  <a:lnTo>
                    <a:pt x="1329" y="47669"/>
                  </a:lnTo>
                  <a:lnTo>
                    <a:pt x="1050" y="46673"/>
                  </a:lnTo>
                  <a:lnTo>
                    <a:pt x="803" y="45657"/>
                  </a:lnTo>
                  <a:lnTo>
                    <a:pt x="590" y="44622"/>
                  </a:lnTo>
                  <a:lnTo>
                    <a:pt x="410" y="43568"/>
                  </a:lnTo>
                  <a:lnTo>
                    <a:pt x="262" y="42494"/>
                  </a:lnTo>
                  <a:lnTo>
                    <a:pt x="147" y="41400"/>
                  </a:lnTo>
                  <a:lnTo>
                    <a:pt x="65" y="40287"/>
                  </a:lnTo>
                  <a:lnTo>
                    <a:pt x="16" y="39155"/>
                  </a:lnTo>
                  <a:lnTo>
                    <a:pt x="0" y="38003"/>
                  </a:lnTo>
                  <a:lnTo>
                    <a:pt x="1" y="37594"/>
                  </a:lnTo>
                  <a:lnTo>
                    <a:pt x="7" y="37183"/>
                  </a:lnTo>
                  <a:lnTo>
                    <a:pt x="15" y="36771"/>
                  </a:lnTo>
                  <a:lnTo>
                    <a:pt x="28" y="36357"/>
                  </a:lnTo>
                  <a:lnTo>
                    <a:pt x="44" y="35941"/>
                  </a:lnTo>
                  <a:lnTo>
                    <a:pt x="63" y="35523"/>
                  </a:lnTo>
                  <a:lnTo>
                    <a:pt x="86" y="35103"/>
                  </a:lnTo>
                  <a:lnTo>
                    <a:pt x="113" y="34682"/>
                  </a:lnTo>
                  <a:lnTo>
                    <a:pt x="143" y="34259"/>
                  </a:lnTo>
                  <a:lnTo>
                    <a:pt x="177" y="33834"/>
                  </a:lnTo>
                  <a:lnTo>
                    <a:pt x="223" y="33408"/>
                  </a:lnTo>
                  <a:lnTo>
                    <a:pt x="274" y="32981"/>
                  </a:lnTo>
                  <a:lnTo>
                    <a:pt x="330" y="32553"/>
                  </a:lnTo>
                  <a:lnTo>
                    <a:pt x="390" y="32124"/>
                  </a:lnTo>
                  <a:lnTo>
                    <a:pt x="454" y="31695"/>
                  </a:lnTo>
                  <a:lnTo>
                    <a:pt x="523" y="31264"/>
                  </a:lnTo>
                  <a:lnTo>
                    <a:pt x="596" y="30833"/>
                  </a:lnTo>
                  <a:lnTo>
                    <a:pt x="674" y="30400"/>
                  </a:lnTo>
                  <a:lnTo>
                    <a:pt x="756" y="29967"/>
                  </a:lnTo>
                  <a:lnTo>
                    <a:pt x="842" y="29533"/>
                  </a:lnTo>
                  <a:lnTo>
                    <a:pt x="1126" y="28215"/>
                  </a:lnTo>
                  <a:lnTo>
                    <a:pt x="1445" y="26920"/>
                  </a:lnTo>
                  <a:lnTo>
                    <a:pt x="1800" y="25650"/>
                  </a:lnTo>
                  <a:lnTo>
                    <a:pt x="2190" y="24403"/>
                  </a:lnTo>
                  <a:lnTo>
                    <a:pt x="2616" y="23181"/>
                  </a:lnTo>
                  <a:lnTo>
                    <a:pt x="3077" y="21982"/>
                  </a:lnTo>
                  <a:lnTo>
                    <a:pt x="3574" y="20807"/>
                  </a:lnTo>
                  <a:lnTo>
                    <a:pt x="4106" y="19657"/>
                  </a:lnTo>
                  <a:lnTo>
                    <a:pt x="4673" y="18530"/>
                  </a:lnTo>
                  <a:lnTo>
                    <a:pt x="5276" y="17427"/>
                  </a:lnTo>
                  <a:lnTo>
                    <a:pt x="5912" y="16352"/>
                  </a:lnTo>
                  <a:lnTo>
                    <a:pt x="6578" y="15309"/>
                  </a:lnTo>
                  <a:lnTo>
                    <a:pt x="7275" y="14298"/>
                  </a:lnTo>
                  <a:lnTo>
                    <a:pt x="8001" y="13319"/>
                  </a:lnTo>
                  <a:lnTo>
                    <a:pt x="8758" y="12372"/>
                  </a:lnTo>
                  <a:lnTo>
                    <a:pt x="9544" y="11456"/>
                  </a:lnTo>
                  <a:lnTo>
                    <a:pt x="10361" y="10573"/>
                  </a:lnTo>
                  <a:lnTo>
                    <a:pt x="11208" y="9722"/>
                  </a:lnTo>
                  <a:lnTo>
                    <a:pt x="12085" y="8902"/>
                  </a:lnTo>
                  <a:lnTo>
                    <a:pt x="12992" y="8115"/>
                  </a:lnTo>
                  <a:lnTo>
                    <a:pt x="13937" y="7352"/>
                  </a:lnTo>
                  <a:lnTo>
                    <a:pt x="14908" y="6626"/>
                  </a:lnTo>
                  <a:lnTo>
                    <a:pt x="15906" y="5937"/>
                  </a:lnTo>
                  <a:lnTo>
                    <a:pt x="16930" y="5284"/>
                  </a:lnTo>
                  <a:lnTo>
                    <a:pt x="17981" y="4667"/>
                  </a:lnTo>
                  <a:lnTo>
                    <a:pt x="19059" y="4086"/>
                  </a:lnTo>
                  <a:lnTo>
                    <a:pt x="20163" y="3542"/>
                  </a:lnTo>
                  <a:lnTo>
                    <a:pt x="21294" y="3034"/>
                  </a:lnTo>
                  <a:lnTo>
                    <a:pt x="22451" y="2563"/>
                  </a:lnTo>
                  <a:lnTo>
                    <a:pt x="23635" y="2128"/>
                  </a:lnTo>
                  <a:lnTo>
                    <a:pt x="24843" y="1724"/>
                  </a:lnTo>
                  <a:lnTo>
                    <a:pt x="26072" y="1362"/>
                  </a:lnTo>
                  <a:lnTo>
                    <a:pt x="27323" y="1042"/>
                  </a:lnTo>
                  <a:lnTo>
                    <a:pt x="28595" y="766"/>
                  </a:lnTo>
                  <a:lnTo>
                    <a:pt x="29888" y="532"/>
                  </a:lnTo>
                  <a:lnTo>
                    <a:pt x="31202" y="340"/>
                  </a:lnTo>
                  <a:lnTo>
                    <a:pt x="32538" y="191"/>
                  </a:lnTo>
                  <a:lnTo>
                    <a:pt x="33895" y="85"/>
                  </a:lnTo>
                  <a:lnTo>
                    <a:pt x="35273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748996" y="4070786"/>
              <a:ext cx="46251" cy="50597"/>
            </a:xfrm>
            <a:custGeom>
              <a:avLst/>
              <a:pathLst>
                <a:path w="46251" h="50597">
                  <a:moveTo>
                    <a:pt x="27804" y="0"/>
                  </a:moveTo>
                  <a:lnTo>
                    <a:pt x="26655" y="16"/>
                  </a:lnTo>
                  <a:lnTo>
                    <a:pt x="25531" y="65"/>
                  </a:lnTo>
                  <a:lnTo>
                    <a:pt x="24434" y="147"/>
                  </a:lnTo>
                  <a:lnTo>
                    <a:pt x="23362" y="262"/>
                  </a:lnTo>
                  <a:lnTo>
                    <a:pt x="22316" y="410"/>
                  </a:lnTo>
                  <a:lnTo>
                    <a:pt x="21296" y="590"/>
                  </a:lnTo>
                  <a:lnTo>
                    <a:pt x="20301" y="803"/>
                  </a:lnTo>
                  <a:lnTo>
                    <a:pt x="19332" y="1050"/>
                  </a:lnTo>
                  <a:lnTo>
                    <a:pt x="18389" y="1329"/>
                  </a:lnTo>
                  <a:lnTo>
                    <a:pt x="17471" y="1640"/>
                  </a:lnTo>
                  <a:lnTo>
                    <a:pt x="16578" y="1983"/>
                  </a:lnTo>
                  <a:lnTo>
                    <a:pt x="15708" y="2355"/>
                  </a:lnTo>
                  <a:lnTo>
                    <a:pt x="14861" y="2756"/>
                  </a:lnTo>
                  <a:lnTo>
                    <a:pt x="14037" y="3187"/>
                  </a:lnTo>
                  <a:lnTo>
                    <a:pt x="13236" y="3647"/>
                  </a:lnTo>
                  <a:lnTo>
                    <a:pt x="12459" y="4136"/>
                  </a:lnTo>
                  <a:lnTo>
                    <a:pt x="11704" y="4654"/>
                  </a:lnTo>
                  <a:lnTo>
                    <a:pt x="10972" y="5202"/>
                  </a:lnTo>
                  <a:lnTo>
                    <a:pt x="10263" y="5779"/>
                  </a:lnTo>
                  <a:lnTo>
                    <a:pt x="9578" y="6385"/>
                  </a:lnTo>
                  <a:lnTo>
                    <a:pt x="8924" y="7020"/>
                  </a:lnTo>
                  <a:lnTo>
                    <a:pt x="8294" y="7682"/>
                  </a:lnTo>
                  <a:lnTo>
                    <a:pt x="7686" y="8371"/>
                  </a:lnTo>
                  <a:lnTo>
                    <a:pt x="7102" y="9088"/>
                  </a:lnTo>
                  <a:lnTo>
                    <a:pt x="6540" y="9833"/>
                  </a:lnTo>
                  <a:lnTo>
                    <a:pt x="6002" y="10605"/>
                  </a:lnTo>
                  <a:lnTo>
                    <a:pt x="5487" y="11404"/>
                  </a:lnTo>
                  <a:lnTo>
                    <a:pt x="4994" y="12231"/>
                  </a:lnTo>
                  <a:lnTo>
                    <a:pt x="4525" y="13086"/>
                  </a:lnTo>
                  <a:lnTo>
                    <a:pt x="4079" y="13968"/>
                  </a:lnTo>
                  <a:lnTo>
                    <a:pt x="3655" y="14876"/>
                  </a:lnTo>
                  <a:lnTo>
                    <a:pt x="3251" y="15807"/>
                  </a:lnTo>
                  <a:lnTo>
                    <a:pt x="2867" y="16763"/>
                  </a:lnTo>
                  <a:lnTo>
                    <a:pt x="2504" y="17743"/>
                  </a:lnTo>
                  <a:lnTo>
                    <a:pt x="2161" y="18746"/>
                  </a:lnTo>
                  <a:lnTo>
                    <a:pt x="1839" y="19774"/>
                  </a:lnTo>
                  <a:lnTo>
                    <a:pt x="1537" y="20825"/>
                  </a:lnTo>
                  <a:lnTo>
                    <a:pt x="1255" y="21900"/>
                  </a:lnTo>
                  <a:lnTo>
                    <a:pt x="994" y="23000"/>
                  </a:lnTo>
                  <a:lnTo>
                    <a:pt x="753" y="24123"/>
                  </a:lnTo>
                  <a:lnTo>
                    <a:pt x="676" y="24505"/>
                  </a:lnTo>
                  <a:lnTo>
                    <a:pt x="603" y="24887"/>
                  </a:lnTo>
                  <a:lnTo>
                    <a:pt x="534" y="25271"/>
                  </a:lnTo>
                  <a:lnTo>
                    <a:pt x="470" y="25655"/>
                  </a:lnTo>
                  <a:lnTo>
                    <a:pt x="410" y="26041"/>
                  </a:lnTo>
                  <a:lnTo>
                    <a:pt x="354" y="26427"/>
                  </a:lnTo>
                  <a:lnTo>
                    <a:pt x="303" y="26814"/>
                  </a:lnTo>
                  <a:lnTo>
                    <a:pt x="257" y="27202"/>
                  </a:lnTo>
                  <a:lnTo>
                    <a:pt x="215" y="27591"/>
                  </a:lnTo>
                  <a:lnTo>
                    <a:pt x="177" y="27981"/>
                  </a:lnTo>
                  <a:lnTo>
                    <a:pt x="143" y="28360"/>
                  </a:lnTo>
                  <a:lnTo>
                    <a:pt x="113" y="28737"/>
                  </a:lnTo>
                  <a:lnTo>
                    <a:pt x="86" y="29109"/>
                  </a:lnTo>
                  <a:lnTo>
                    <a:pt x="63" y="29478"/>
                  </a:lnTo>
                  <a:lnTo>
                    <a:pt x="44" y="29843"/>
                  </a:lnTo>
                  <a:lnTo>
                    <a:pt x="28" y="30205"/>
                  </a:lnTo>
                  <a:lnTo>
                    <a:pt x="15" y="30564"/>
                  </a:lnTo>
                  <a:lnTo>
                    <a:pt x="7" y="30918"/>
                  </a:lnTo>
                  <a:lnTo>
                    <a:pt x="1" y="31269"/>
                  </a:lnTo>
                  <a:lnTo>
                    <a:pt x="0" y="31617"/>
                  </a:lnTo>
                  <a:lnTo>
                    <a:pt x="12" y="32555"/>
                  </a:lnTo>
                  <a:lnTo>
                    <a:pt x="49" y="33469"/>
                  </a:lnTo>
                  <a:lnTo>
                    <a:pt x="111" y="34360"/>
                  </a:lnTo>
                  <a:lnTo>
                    <a:pt x="198" y="35229"/>
                  </a:lnTo>
                  <a:lnTo>
                    <a:pt x="310" y="36074"/>
                  </a:lnTo>
                  <a:lnTo>
                    <a:pt x="446" y="36896"/>
                  </a:lnTo>
                  <a:lnTo>
                    <a:pt x="608" y="37695"/>
                  </a:lnTo>
                  <a:lnTo>
                    <a:pt x="794" y="38471"/>
                  </a:lnTo>
                  <a:lnTo>
                    <a:pt x="1005" y="39224"/>
                  </a:lnTo>
                  <a:lnTo>
                    <a:pt x="1241" y="39954"/>
                  </a:lnTo>
                  <a:lnTo>
                    <a:pt x="1501" y="40652"/>
                  </a:lnTo>
                  <a:lnTo>
                    <a:pt x="1782" y="41327"/>
                  </a:lnTo>
                  <a:lnTo>
                    <a:pt x="2086" y="41979"/>
                  </a:lnTo>
                  <a:lnTo>
                    <a:pt x="2412" y="42607"/>
                  </a:lnTo>
                  <a:lnTo>
                    <a:pt x="2760" y="43213"/>
                  </a:lnTo>
                  <a:lnTo>
                    <a:pt x="3130" y="43796"/>
                  </a:lnTo>
                  <a:lnTo>
                    <a:pt x="3523" y="44356"/>
                  </a:lnTo>
                  <a:lnTo>
                    <a:pt x="3937" y="44892"/>
                  </a:lnTo>
                  <a:lnTo>
                    <a:pt x="4374" y="45406"/>
                  </a:lnTo>
                  <a:lnTo>
                    <a:pt x="4833" y="45896"/>
                  </a:lnTo>
                  <a:lnTo>
                    <a:pt x="5322" y="46355"/>
                  </a:lnTo>
                  <a:lnTo>
                    <a:pt x="5832" y="46790"/>
                  </a:lnTo>
                  <a:lnTo>
                    <a:pt x="6362" y="47202"/>
                  </a:lnTo>
                  <a:lnTo>
                    <a:pt x="6912" y="47592"/>
                  </a:lnTo>
                  <a:lnTo>
                    <a:pt x="7483" y="47958"/>
                  </a:lnTo>
                  <a:lnTo>
                    <a:pt x="8074" y="48301"/>
                  </a:lnTo>
                  <a:lnTo>
                    <a:pt x="8685" y="48621"/>
                  </a:lnTo>
                  <a:lnTo>
                    <a:pt x="9317" y="48919"/>
                  </a:lnTo>
                  <a:lnTo>
                    <a:pt x="9969" y="49193"/>
                  </a:lnTo>
                  <a:lnTo>
                    <a:pt x="10642" y="49444"/>
                  </a:lnTo>
                  <a:lnTo>
                    <a:pt x="11343" y="49663"/>
                  </a:lnTo>
                  <a:lnTo>
                    <a:pt x="12061" y="49859"/>
                  </a:lnTo>
                  <a:lnTo>
                    <a:pt x="12797" y="50032"/>
                  </a:lnTo>
                  <a:lnTo>
                    <a:pt x="13551" y="50182"/>
                  </a:lnTo>
                  <a:lnTo>
                    <a:pt x="14323" y="50308"/>
                  </a:lnTo>
                  <a:lnTo>
                    <a:pt x="15112" y="50412"/>
                  </a:lnTo>
                  <a:lnTo>
                    <a:pt x="15919" y="50493"/>
                  </a:lnTo>
                  <a:lnTo>
                    <a:pt x="16744" y="50550"/>
                  </a:lnTo>
                  <a:lnTo>
                    <a:pt x="17587" y="50585"/>
                  </a:lnTo>
                  <a:lnTo>
                    <a:pt x="18447" y="50597"/>
                  </a:lnTo>
                  <a:lnTo>
                    <a:pt x="19604" y="50580"/>
                  </a:lnTo>
                  <a:lnTo>
                    <a:pt x="20735" y="50531"/>
                  </a:lnTo>
                  <a:lnTo>
                    <a:pt x="21839" y="50449"/>
                  </a:lnTo>
                  <a:lnTo>
                    <a:pt x="22917" y="50334"/>
                  </a:lnTo>
                  <a:lnTo>
                    <a:pt x="23968" y="50186"/>
                  </a:lnTo>
                  <a:lnTo>
                    <a:pt x="24992" y="50006"/>
                  </a:lnTo>
                  <a:lnTo>
                    <a:pt x="25990" y="49793"/>
                  </a:lnTo>
                  <a:lnTo>
                    <a:pt x="26961" y="49546"/>
                  </a:lnTo>
                  <a:lnTo>
                    <a:pt x="27905" y="49268"/>
                  </a:lnTo>
                  <a:lnTo>
                    <a:pt x="28823" y="48956"/>
                  </a:lnTo>
                  <a:lnTo>
                    <a:pt x="29725" y="48605"/>
                  </a:lnTo>
                  <a:lnTo>
                    <a:pt x="30601" y="48225"/>
                  </a:lnTo>
                  <a:lnTo>
                    <a:pt x="31452" y="47817"/>
                  </a:lnTo>
                  <a:lnTo>
                    <a:pt x="32279" y="47381"/>
                  </a:lnTo>
                  <a:lnTo>
                    <a:pt x="33080" y="46916"/>
                  </a:lnTo>
                  <a:lnTo>
                    <a:pt x="33857" y="46423"/>
                  </a:lnTo>
                  <a:lnTo>
                    <a:pt x="34609" y="45901"/>
                  </a:lnTo>
                  <a:lnTo>
                    <a:pt x="35337" y="45352"/>
                  </a:lnTo>
                  <a:lnTo>
                    <a:pt x="36039" y="44773"/>
                  </a:lnTo>
                  <a:lnTo>
                    <a:pt x="36717" y="44167"/>
                  </a:lnTo>
                  <a:lnTo>
                    <a:pt x="37370" y="43524"/>
                  </a:lnTo>
                  <a:lnTo>
                    <a:pt x="38001" y="42856"/>
                  </a:lnTo>
                  <a:lnTo>
                    <a:pt x="38608" y="42162"/>
                  </a:lnTo>
                  <a:lnTo>
                    <a:pt x="39193" y="41442"/>
                  </a:lnTo>
                  <a:lnTo>
                    <a:pt x="39754" y="40697"/>
                  </a:lnTo>
                  <a:lnTo>
                    <a:pt x="40293" y="39926"/>
                  </a:lnTo>
                  <a:lnTo>
                    <a:pt x="40808" y="39129"/>
                  </a:lnTo>
                  <a:lnTo>
                    <a:pt x="41300" y="38306"/>
                  </a:lnTo>
                  <a:lnTo>
                    <a:pt x="41769" y="37458"/>
                  </a:lnTo>
                  <a:lnTo>
                    <a:pt x="42215" y="36584"/>
                  </a:lnTo>
                  <a:lnTo>
                    <a:pt x="42648" y="35677"/>
                  </a:lnTo>
                  <a:lnTo>
                    <a:pt x="43058" y="34750"/>
                  </a:lnTo>
                  <a:lnTo>
                    <a:pt x="43446" y="33801"/>
                  </a:lnTo>
                  <a:lnTo>
                    <a:pt x="43812" y="32830"/>
                  </a:lnTo>
                  <a:lnTo>
                    <a:pt x="44156" y="31839"/>
                  </a:lnTo>
                  <a:lnTo>
                    <a:pt x="44477" y="30826"/>
                  </a:lnTo>
                  <a:lnTo>
                    <a:pt x="44776" y="29792"/>
                  </a:lnTo>
                  <a:lnTo>
                    <a:pt x="45054" y="28737"/>
                  </a:lnTo>
                  <a:lnTo>
                    <a:pt x="45308" y="27660"/>
                  </a:lnTo>
                  <a:lnTo>
                    <a:pt x="45541" y="26562"/>
                  </a:lnTo>
                  <a:lnTo>
                    <a:pt x="45618" y="26188"/>
                  </a:lnTo>
                  <a:lnTo>
                    <a:pt x="45690" y="25812"/>
                  </a:lnTo>
                  <a:lnTo>
                    <a:pt x="45757" y="25432"/>
                  </a:lnTo>
                  <a:lnTo>
                    <a:pt x="45818" y="25051"/>
                  </a:lnTo>
                  <a:lnTo>
                    <a:pt x="45874" y="24666"/>
                  </a:lnTo>
                  <a:lnTo>
                    <a:pt x="45924" y="24279"/>
                  </a:lnTo>
                  <a:lnTo>
                    <a:pt x="45970" y="23889"/>
                  </a:lnTo>
                  <a:lnTo>
                    <a:pt x="46010" y="23497"/>
                  </a:lnTo>
                  <a:lnTo>
                    <a:pt x="46044" y="23102"/>
                  </a:lnTo>
                  <a:lnTo>
                    <a:pt x="46073" y="22704"/>
                  </a:lnTo>
                  <a:lnTo>
                    <a:pt x="46107" y="22308"/>
                  </a:lnTo>
                  <a:lnTo>
                    <a:pt x="46137" y="21918"/>
                  </a:lnTo>
                  <a:lnTo>
                    <a:pt x="46164" y="21535"/>
                  </a:lnTo>
                  <a:lnTo>
                    <a:pt x="46187" y="21157"/>
                  </a:lnTo>
                  <a:lnTo>
                    <a:pt x="46206" y="20786"/>
                  </a:lnTo>
                  <a:lnTo>
                    <a:pt x="46222" y="20421"/>
                  </a:lnTo>
                  <a:lnTo>
                    <a:pt x="46235" y="20062"/>
                  </a:lnTo>
                  <a:lnTo>
                    <a:pt x="46244" y="19710"/>
                  </a:lnTo>
                  <a:lnTo>
                    <a:pt x="46249" y="19363"/>
                  </a:lnTo>
                  <a:lnTo>
                    <a:pt x="46251" y="19023"/>
                  </a:lnTo>
                  <a:lnTo>
                    <a:pt x="46238" y="18086"/>
                  </a:lnTo>
                  <a:lnTo>
                    <a:pt x="46199" y="17173"/>
                  </a:lnTo>
                  <a:lnTo>
                    <a:pt x="46135" y="16284"/>
                  </a:lnTo>
                  <a:lnTo>
                    <a:pt x="46045" y="15419"/>
                  </a:lnTo>
                  <a:lnTo>
                    <a:pt x="45929" y="14578"/>
                  </a:lnTo>
                  <a:lnTo>
                    <a:pt x="45788" y="13760"/>
                  </a:lnTo>
                  <a:lnTo>
                    <a:pt x="45621" y="12967"/>
                  </a:lnTo>
                  <a:lnTo>
                    <a:pt x="45428" y="12198"/>
                  </a:lnTo>
                  <a:lnTo>
                    <a:pt x="45209" y="11452"/>
                  </a:lnTo>
                  <a:lnTo>
                    <a:pt x="44965" y="10731"/>
                  </a:lnTo>
                  <a:lnTo>
                    <a:pt x="44697" y="10025"/>
                  </a:lnTo>
                  <a:lnTo>
                    <a:pt x="44406" y="9344"/>
                  </a:lnTo>
                  <a:lnTo>
                    <a:pt x="44093" y="8687"/>
                  </a:lnTo>
                  <a:lnTo>
                    <a:pt x="43759" y="8056"/>
                  </a:lnTo>
                  <a:lnTo>
                    <a:pt x="43402" y="7449"/>
                  </a:lnTo>
                  <a:lnTo>
                    <a:pt x="43023" y="6868"/>
                  </a:lnTo>
                  <a:lnTo>
                    <a:pt x="42621" y="6311"/>
                  </a:lnTo>
                  <a:lnTo>
                    <a:pt x="42198" y="5778"/>
                  </a:lnTo>
                  <a:lnTo>
                    <a:pt x="41752" y="5271"/>
                  </a:lnTo>
                  <a:lnTo>
                    <a:pt x="41284" y="4789"/>
                  </a:lnTo>
                  <a:lnTo>
                    <a:pt x="40795" y="4322"/>
                  </a:lnTo>
                  <a:lnTo>
                    <a:pt x="40286" y="3879"/>
                  </a:lnTo>
                  <a:lnTo>
                    <a:pt x="39756" y="3460"/>
                  </a:lnTo>
                  <a:lnTo>
                    <a:pt x="39205" y="3065"/>
                  </a:lnTo>
                  <a:lnTo>
                    <a:pt x="38635" y="2693"/>
                  </a:lnTo>
                  <a:lnTo>
                    <a:pt x="38044" y="2346"/>
                  </a:lnTo>
                  <a:lnTo>
                    <a:pt x="37432" y="2023"/>
                  </a:lnTo>
                  <a:lnTo>
                    <a:pt x="36800" y="1724"/>
                  </a:lnTo>
                  <a:lnTo>
                    <a:pt x="36148" y="1448"/>
                  </a:lnTo>
                  <a:lnTo>
                    <a:pt x="35475" y="1197"/>
                  </a:lnTo>
                  <a:lnTo>
                    <a:pt x="34784" y="969"/>
                  </a:lnTo>
                  <a:lnTo>
                    <a:pt x="34076" y="766"/>
                  </a:lnTo>
                  <a:lnTo>
                    <a:pt x="33351" y="586"/>
                  </a:lnTo>
                  <a:lnTo>
                    <a:pt x="32609" y="431"/>
                  </a:lnTo>
                  <a:lnTo>
                    <a:pt x="31850" y="299"/>
                  </a:lnTo>
                  <a:lnTo>
                    <a:pt x="31074" y="191"/>
                  </a:lnTo>
                  <a:lnTo>
                    <a:pt x="30282" y="107"/>
                  </a:lnTo>
                  <a:lnTo>
                    <a:pt x="29473" y="47"/>
                  </a:lnTo>
                  <a:lnTo>
                    <a:pt x="2864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809039" y="4064888"/>
              <a:ext cx="57204" cy="62481"/>
            </a:xfrm>
            <a:custGeom>
              <a:avLst/>
              <a:pathLst>
                <a:path w="57204" h="62481">
                  <a:moveTo>
                    <a:pt x="34987" y="0"/>
                  </a:moveTo>
                  <a:lnTo>
                    <a:pt x="36005" y="11"/>
                  </a:lnTo>
                  <a:lnTo>
                    <a:pt x="37002" y="47"/>
                  </a:lnTo>
                  <a:lnTo>
                    <a:pt x="37978" y="107"/>
                  </a:lnTo>
                  <a:lnTo>
                    <a:pt x="38932" y="191"/>
                  </a:lnTo>
                  <a:lnTo>
                    <a:pt x="39865" y="299"/>
                  </a:lnTo>
                  <a:lnTo>
                    <a:pt x="40777" y="431"/>
                  </a:lnTo>
                  <a:lnTo>
                    <a:pt x="41667" y="586"/>
                  </a:lnTo>
                  <a:lnTo>
                    <a:pt x="42537" y="766"/>
                  </a:lnTo>
                  <a:lnTo>
                    <a:pt x="43384" y="969"/>
                  </a:lnTo>
                  <a:lnTo>
                    <a:pt x="44211" y="1197"/>
                  </a:lnTo>
                  <a:lnTo>
                    <a:pt x="45023" y="1446"/>
                  </a:lnTo>
                  <a:lnTo>
                    <a:pt x="45811" y="1717"/>
                  </a:lnTo>
                  <a:lnTo>
                    <a:pt x="46574" y="2007"/>
                  </a:lnTo>
                  <a:lnTo>
                    <a:pt x="47312" y="2318"/>
                  </a:lnTo>
                  <a:lnTo>
                    <a:pt x="48025" y="2649"/>
                  </a:lnTo>
                  <a:lnTo>
                    <a:pt x="48713" y="3001"/>
                  </a:lnTo>
                  <a:lnTo>
                    <a:pt x="49376" y="3373"/>
                  </a:lnTo>
                  <a:lnTo>
                    <a:pt x="50015" y="3765"/>
                  </a:lnTo>
                  <a:lnTo>
                    <a:pt x="50629" y="4178"/>
                  </a:lnTo>
                  <a:lnTo>
                    <a:pt x="51217" y="4611"/>
                  </a:lnTo>
                  <a:lnTo>
                    <a:pt x="51781" y="5065"/>
                  </a:lnTo>
                  <a:lnTo>
                    <a:pt x="52317" y="5539"/>
                  </a:lnTo>
                  <a:lnTo>
                    <a:pt x="52827" y="6033"/>
                  </a:lnTo>
                  <a:lnTo>
                    <a:pt x="53310" y="6548"/>
                  </a:lnTo>
                  <a:lnTo>
                    <a:pt x="53767" y="7084"/>
                  </a:lnTo>
                  <a:lnTo>
                    <a:pt x="54197" y="7639"/>
                  </a:lnTo>
                  <a:lnTo>
                    <a:pt x="54601" y="8215"/>
                  </a:lnTo>
                  <a:lnTo>
                    <a:pt x="54978" y="8812"/>
                  </a:lnTo>
                  <a:lnTo>
                    <a:pt x="55328" y="9428"/>
                  </a:lnTo>
                  <a:lnTo>
                    <a:pt x="55652" y="10066"/>
                  </a:lnTo>
                  <a:lnTo>
                    <a:pt x="55947" y="10712"/>
                  </a:lnTo>
                  <a:lnTo>
                    <a:pt x="56211" y="11375"/>
                  </a:lnTo>
                  <a:lnTo>
                    <a:pt x="56443" y="12053"/>
                  </a:lnTo>
                  <a:lnTo>
                    <a:pt x="56645" y="12748"/>
                  </a:lnTo>
                  <a:lnTo>
                    <a:pt x="56816" y="13458"/>
                  </a:lnTo>
                  <a:lnTo>
                    <a:pt x="56956" y="14184"/>
                  </a:lnTo>
                  <a:lnTo>
                    <a:pt x="57064" y="14927"/>
                  </a:lnTo>
                  <a:lnTo>
                    <a:pt x="57142" y="15685"/>
                  </a:lnTo>
                  <a:lnTo>
                    <a:pt x="57188" y="16459"/>
                  </a:lnTo>
                  <a:lnTo>
                    <a:pt x="57204" y="17250"/>
                  </a:lnTo>
                  <a:lnTo>
                    <a:pt x="57186" y="18215"/>
                  </a:lnTo>
                  <a:lnTo>
                    <a:pt x="57133" y="19162"/>
                  </a:lnTo>
                  <a:lnTo>
                    <a:pt x="57044" y="20088"/>
                  </a:lnTo>
                  <a:lnTo>
                    <a:pt x="56920" y="20996"/>
                  </a:lnTo>
                  <a:lnTo>
                    <a:pt x="56760" y="21884"/>
                  </a:lnTo>
                  <a:lnTo>
                    <a:pt x="56565" y="22752"/>
                  </a:lnTo>
                  <a:lnTo>
                    <a:pt x="56335" y="23601"/>
                  </a:lnTo>
                  <a:lnTo>
                    <a:pt x="56069" y="24430"/>
                  </a:lnTo>
                  <a:lnTo>
                    <a:pt x="55767" y="25240"/>
                  </a:lnTo>
                  <a:lnTo>
                    <a:pt x="55430" y="26030"/>
                  </a:lnTo>
                  <a:lnTo>
                    <a:pt x="55069" y="26790"/>
                  </a:lnTo>
                  <a:lnTo>
                    <a:pt x="54676" y="27527"/>
                  </a:lnTo>
                  <a:lnTo>
                    <a:pt x="54253" y="28241"/>
                  </a:lnTo>
                  <a:lnTo>
                    <a:pt x="53798" y="28932"/>
                  </a:lnTo>
                  <a:lnTo>
                    <a:pt x="53313" y="29599"/>
                  </a:lnTo>
                  <a:lnTo>
                    <a:pt x="52796" y="30244"/>
                  </a:lnTo>
                  <a:lnTo>
                    <a:pt x="52248" y="30866"/>
                  </a:lnTo>
                  <a:lnTo>
                    <a:pt x="51670" y="31465"/>
                  </a:lnTo>
                  <a:lnTo>
                    <a:pt x="51060" y="32040"/>
                  </a:lnTo>
                  <a:lnTo>
                    <a:pt x="50419" y="32593"/>
                  </a:lnTo>
                  <a:lnTo>
                    <a:pt x="49757" y="33113"/>
                  </a:lnTo>
                  <a:lnTo>
                    <a:pt x="49066" y="33609"/>
                  </a:lnTo>
                  <a:lnTo>
                    <a:pt x="48345" y="34081"/>
                  </a:lnTo>
                  <a:lnTo>
                    <a:pt x="47595" y="34530"/>
                  </a:lnTo>
                  <a:lnTo>
                    <a:pt x="46816" y="34954"/>
                  </a:lnTo>
                  <a:lnTo>
                    <a:pt x="46008" y="35354"/>
                  </a:lnTo>
                  <a:lnTo>
                    <a:pt x="45170" y="35731"/>
                  </a:lnTo>
                  <a:lnTo>
                    <a:pt x="44303" y="36084"/>
                  </a:lnTo>
                  <a:lnTo>
                    <a:pt x="43407" y="36412"/>
                  </a:lnTo>
                  <a:lnTo>
                    <a:pt x="42482" y="36717"/>
                  </a:lnTo>
                  <a:lnTo>
                    <a:pt x="41538" y="36986"/>
                  </a:lnTo>
                  <a:lnTo>
                    <a:pt x="40571" y="37228"/>
                  </a:lnTo>
                  <a:lnTo>
                    <a:pt x="39580" y="37440"/>
                  </a:lnTo>
                  <a:lnTo>
                    <a:pt x="38565" y="37625"/>
                  </a:lnTo>
                  <a:lnTo>
                    <a:pt x="37526" y="37781"/>
                  </a:lnTo>
                  <a:lnTo>
                    <a:pt x="36463" y="37909"/>
                  </a:lnTo>
                  <a:lnTo>
                    <a:pt x="35376" y="38008"/>
                  </a:lnTo>
                  <a:lnTo>
                    <a:pt x="34265" y="38079"/>
                  </a:lnTo>
                  <a:lnTo>
                    <a:pt x="33131" y="38122"/>
                  </a:lnTo>
                  <a:lnTo>
                    <a:pt x="31972" y="38136"/>
                  </a:lnTo>
                  <a:lnTo>
                    <a:pt x="13170" y="38136"/>
                  </a:lnTo>
                  <a:lnTo>
                    <a:pt x="8469" y="62481"/>
                  </a:lnTo>
                  <a:lnTo>
                    <a:pt x="0" y="62481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823539" y="4071673"/>
              <a:ext cx="34100" cy="24655"/>
            </a:xfrm>
            <a:custGeom>
              <a:avLst/>
              <a:pathLst>
                <a:path w="34100" h="24655">
                  <a:moveTo>
                    <a:pt x="0" y="24655"/>
                  </a:moveTo>
                  <a:lnTo>
                    <a:pt x="17161" y="24655"/>
                  </a:lnTo>
                  <a:lnTo>
                    <a:pt x="18821" y="24620"/>
                  </a:lnTo>
                  <a:lnTo>
                    <a:pt x="20394" y="24517"/>
                  </a:lnTo>
                  <a:lnTo>
                    <a:pt x="21882" y="24344"/>
                  </a:lnTo>
                  <a:lnTo>
                    <a:pt x="23284" y="24102"/>
                  </a:lnTo>
                  <a:lnTo>
                    <a:pt x="24600" y="23790"/>
                  </a:lnTo>
                  <a:lnTo>
                    <a:pt x="25829" y="23410"/>
                  </a:lnTo>
                  <a:lnTo>
                    <a:pt x="26973" y="22960"/>
                  </a:lnTo>
                  <a:lnTo>
                    <a:pt x="28031" y="22441"/>
                  </a:lnTo>
                  <a:lnTo>
                    <a:pt x="29002" y="21853"/>
                  </a:lnTo>
                  <a:lnTo>
                    <a:pt x="29888" y="21196"/>
                  </a:lnTo>
                  <a:lnTo>
                    <a:pt x="30688" y="20470"/>
                  </a:lnTo>
                  <a:lnTo>
                    <a:pt x="31404" y="19676"/>
                  </a:lnTo>
                  <a:lnTo>
                    <a:pt x="32036" y="18814"/>
                  </a:lnTo>
                  <a:lnTo>
                    <a:pt x="32584" y="17883"/>
                  </a:lnTo>
                  <a:lnTo>
                    <a:pt x="33047" y="16884"/>
                  </a:lnTo>
                  <a:lnTo>
                    <a:pt x="33426" y="15816"/>
                  </a:lnTo>
                  <a:lnTo>
                    <a:pt x="33721" y="14681"/>
                  </a:lnTo>
                  <a:lnTo>
                    <a:pt x="33932" y="13477"/>
                  </a:lnTo>
                  <a:lnTo>
                    <a:pt x="34058" y="12204"/>
                  </a:lnTo>
                  <a:lnTo>
                    <a:pt x="34100" y="10864"/>
                  </a:lnTo>
                  <a:lnTo>
                    <a:pt x="34090" y="10296"/>
                  </a:lnTo>
                  <a:lnTo>
                    <a:pt x="34060" y="9745"/>
                  </a:lnTo>
                  <a:lnTo>
                    <a:pt x="34009" y="9210"/>
                  </a:lnTo>
                  <a:lnTo>
                    <a:pt x="33937" y="8693"/>
                  </a:lnTo>
                  <a:lnTo>
                    <a:pt x="33845" y="8192"/>
                  </a:lnTo>
                  <a:lnTo>
                    <a:pt x="33733" y="7708"/>
                  </a:lnTo>
                  <a:lnTo>
                    <a:pt x="33601" y="7241"/>
                  </a:lnTo>
                  <a:lnTo>
                    <a:pt x="33448" y="6791"/>
                  </a:lnTo>
                  <a:lnTo>
                    <a:pt x="33274" y="6358"/>
                  </a:lnTo>
                  <a:lnTo>
                    <a:pt x="33080" y="5942"/>
                  </a:lnTo>
                  <a:lnTo>
                    <a:pt x="32877" y="5541"/>
                  </a:lnTo>
                  <a:lnTo>
                    <a:pt x="32657" y="5154"/>
                  </a:lnTo>
                  <a:lnTo>
                    <a:pt x="32419" y="4782"/>
                  </a:lnTo>
                  <a:lnTo>
                    <a:pt x="32165" y="4423"/>
                  </a:lnTo>
                  <a:lnTo>
                    <a:pt x="31894" y="4079"/>
                  </a:lnTo>
                  <a:lnTo>
                    <a:pt x="31606" y="3749"/>
                  </a:lnTo>
                  <a:lnTo>
                    <a:pt x="31302" y="3434"/>
                  </a:lnTo>
                  <a:lnTo>
                    <a:pt x="30980" y="3132"/>
                  </a:lnTo>
                  <a:lnTo>
                    <a:pt x="30642" y="2845"/>
                  </a:lnTo>
                  <a:lnTo>
                    <a:pt x="30287" y="2571"/>
                  </a:lnTo>
                  <a:lnTo>
                    <a:pt x="29916" y="2313"/>
                  </a:lnTo>
                  <a:lnTo>
                    <a:pt x="29529" y="2068"/>
                  </a:lnTo>
                  <a:lnTo>
                    <a:pt x="29128" y="1837"/>
                  </a:lnTo>
                  <a:lnTo>
                    <a:pt x="28712" y="1621"/>
                  </a:lnTo>
                  <a:lnTo>
                    <a:pt x="28280" y="1419"/>
                  </a:lnTo>
                  <a:lnTo>
                    <a:pt x="27834" y="1231"/>
                  </a:lnTo>
                  <a:lnTo>
                    <a:pt x="27372" y="1057"/>
                  </a:lnTo>
                  <a:lnTo>
                    <a:pt x="26895" y="897"/>
                  </a:lnTo>
                  <a:lnTo>
                    <a:pt x="26404" y="752"/>
                  </a:lnTo>
                  <a:lnTo>
                    <a:pt x="25897" y="620"/>
                  </a:lnTo>
                  <a:lnTo>
                    <a:pt x="25385" y="502"/>
                  </a:lnTo>
                  <a:lnTo>
                    <a:pt x="24863" y="397"/>
                  </a:lnTo>
                  <a:lnTo>
                    <a:pt x="24328" y="304"/>
                  </a:lnTo>
                  <a:lnTo>
                    <a:pt x="23782" y="223"/>
                  </a:lnTo>
                  <a:lnTo>
                    <a:pt x="23225" y="155"/>
                  </a:lnTo>
                  <a:lnTo>
                    <a:pt x="22656" y="99"/>
                  </a:lnTo>
                  <a:lnTo>
                    <a:pt x="22076" y="55"/>
                  </a:lnTo>
                  <a:lnTo>
                    <a:pt x="21484" y="24"/>
                  </a:lnTo>
                  <a:lnTo>
                    <a:pt x="20880" y="6"/>
                  </a:lnTo>
                  <a:lnTo>
                    <a:pt x="20265" y="0"/>
                  </a:lnTo>
                  <a:lnTo>
                    <a:pt x="47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869613" y="4064888"/>
              <a:ext cx="59998" cy="62481"/>
            </a:xfrm>
            <a:custGeom>
              <a:avLst/>
              <a:pathLst>
                <a:path w="59998" h="62481">
                  <a:moveTo>
                    <a:pt x="43812" y="62481"/>
                  </a:moveTo>
                  <a:lnTo>
                    <a:pt x="33036" y="36539"/>
                  </a:lnTo>
                  <a:lnTo>
                    <a:pt x="13480" y="36539"/>
                  </a:lnTo>
                  <a:lnTo>
                    <a:pt x="8469" y="62481"/>
                  </a:lnTo>
                  <a:lnTo>
                    <a:pt x="0" y="62481"/>
                  </a:lnTo>
                  <a:lnTo>
                    <a:pt x="12106" y="0"/>
                  </a:lnTo>
                  <a:lnTo>
                    <a:pt x="39244" y="0"/>
                  </a:lnTo>
                  <a:lnTo>
                    <a:pt x="40159" y="11"/>
                  </a:lnTo>
                  <a:lnTo>
                    <a:pt x="41057" y="46"/>
                  </a:lnTo>
                  <a:lnTo>
                    <a:pt x="41940" y="103"/>
                  </a:lnTo>
                  <a:lnTo>
                    <a:pt x="42806" y="184"/>
                  </a:lnTo>
                  <a:lnTo>
                    <a:pt x="43657" y="288"/>
                  </a:lnTo>
                  <a:lnTo>
                    <a:pt x="44491" y="415"/>
                  </a:lnTo>
                  <a:lnTo>
                    <a:pt x="45310" y="564"/>
                  </a:lnTo>
                  <a:lnTo>
                    <a:pt x="46112" y="737"/>
                  </a:lnTo>
                  <a:lnTo>
                    <a:pt x="46899" y="933"/>
                  </a:lnTo>
                  <a:lnTo>
                    <a:pt x="47670" y="1152"/>
                  </a:lnTo>
                  <a:lnTo>
                    <a:pt x="48421" y="1384"/>
                  </a:lnTo>
                  <a:lnTo>
                    <a:pt x="49151" y="1637"/>
                  </a:lnTo>
                  <a:lnTo>
                    <a:pt x="49858" y="1909"/>
                  </a:lnTo>
                  <a:lnTo>
                    <a:pt x="50543" y="2203"/>
                  </a:lnTo>
                  <a:lnTo>
                    <a:pt x="51206" y="2516"/>
                  </a:lnTo>
                  <a:lnTo>
                    <a:pt x="51847" y="2850"/>
                  </a:lnTo>
                  <a:lnTo>
                    <a:pt x="52466" y="3204"/>
                  </a:lnTo>
                  <a:lnTo>
                    <a:pt x="53062" y="3579"/>
                  </a:lnTo>
                  <a:lnTo>
                    <a:pt x="53636" y="3974"/>
                  </a:lnTo>
                  <a:lnTo>
                    <a:pt x="54188" y="4390"/>
                  </a:lnTo>
                  <a:lnTo>
                    <a:pt x="54726" y="4825"/>
                  </a:lnTo>
                  <a:lnTo>
                    <a:pt x="55239" y="5278"/>
                  </a:lnTo>
                  <a:lnTo>
                    <a:pt x="55726" y="5751"/>
                  </a:lnTo>
                  <a:lnTo>
                    <a:pt x="56189" y="6241"/>
                  </a:lnTo>
                  <a:lnTo>
                    <a:pt x="56627" y="6751"/>
                  </a:lnTo>
                  <a:lnTo>
                    <a:pt x="57041" y="7279"/>
                  </a:lnTo>
                  <a:lnTo>
                    <a:pt x="57429" y="7826"/>
                  </a:lnTo>
                  <a:lnTo>
                    <a:pt x="57793" y="8391"/>
                  </a:lnTo>
                  <a:lnTo>
                    <a:pt x="58132" y="8975"/>
                  </a:lnTo>
                  <a:lnTo>
                    <a:pt x="58446" y="9578"/>
                  </a:lnTo>
                  <a:lnTo>
                    <a:pt x="58740" y="10189"/>
                  </a:lnTo>
                  <a:lnTo>
                    <a:pt x="59004" y="10816"/>
                  </a:lnTo>
                  <a:lnTo>
                    <a:pt x="59237" y="11459"/>
                  </a:lnTo>
                  <a:lnTo>
                    <a:pt x="59439" y="12118"/>
                  </a:lnTo>
                  <a:lnTo>
                    <a:pt x="59610" y="12793"/>
                  </a:lnTo>
                  <a:lnTo>
                    <a:pt x="59749" y="13484"/>
                  </a:lnTo>
                  <a:lnTo>
                    <a:pt x="59858" y="14191"/>
                  </a:lnTo>
                  <a:lnTo>
                    <a:pt x="59936" y="14913"/>
                  </a:lnTo>
                  <a:lnTo>
                    <a:pt x="59982" y="15652"/>
                  </a:lnTo>
                  <a:lnTo>
                    <a:pt x="59998" y="16407"/>
                  </a:lnTo>
                  <a:lnTo>
                    <a:pt x="59950" y="18040"/>
                  </a:lnTo>
                  <a:lnTo>
                    <a:pt x="59806" y="19603"/>
                  </a:lnTo>
                  <a:lnTo>
                    <a:pt x="59567" y="21098"/>
                  </a:lnTo>
                  <a:lnTo>
                    <a:pt x="59231" y="22523"/>
                  </a:lnTo>
                  <a:lnTo>
                    <a:pt x="58800" y="23879"/>
                  </a:lnTo>
                  <a:lnTo>
                    <a:pt x="58273" y="25166"/>
                  </a:lnTo>
                  <a:lnTo>
                    <a:pt x="57651" y="26384"/>
                  </a:lnTo>
                  <a:lnTo>
                    <a:pt x="56933" y="27532"/>
                  </a:lnTo>
                  <a:lnTo>
                    <a:pt x="56118" y="28611"/>
                  </a:lnTo>
                  <a:lnTo>
                    <a:pt x="55208" y="29622"/>
                  </a:lnTo>
                  <a:lnTo>
                    <a:pt x="54205" y="30561"/>
                  </a:lnTo>
                  <a:lnTo>
                    <a:pt x="53110" y="31429"/>
                  </a:lnTo>
                  <a:lnTo>
                    <a:pt x="51924" y="32225"/>
                  </a:lnTo>
                  <a:lnTo>
                    <a:pt x="50646" y="32949"/>
                  </a:lnTo>
                  <a:lnTo>
                    <a:pt x="49277" y="33602"/>
                  </a:lnTo>
                  <a:lnTo>
                    <a:pt x="47817" y="34182"/>
                  </a:lnTo>
                  <a:lnTo>
                    <a:pt x="46265" y="34691"/>
                  </a:lnTo>
                  <a:lnTo>
                    <a:pt x="44622" y="35127"/>
                  </a:lnTo>
                  <a:lnTo>
                    <a:pt x="42888" y="35492"/>
                  </a:lnTo>
                  <a:lnTo>
                    <a:pt x="41063" y="35786"/>
                  </a:lnTo>
                  <a:lnTo>
                    <a:pt x="52947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884424" y="4071673"/>
              <a:ext cx="36584" cy="23059"/>
            </a:xfrm>
            <a:custGeom>
              <a:avLst/>
              <a:pathLst>
                <a:path w="36584" h="23059">
                  <a:moveTo>
                    <a:pt x="20398" y="23059"/>
                  </a:moveTo>
                  <a:lnTo>
                    <a:pt x="21964" y="23025"/>
                  </a:lnTo>
                  <a:lnTo>
                    <a:pt x="23451" y="22926"/>
                  </a:lnTo>
                  <a:lnTo>
                    <a:pt x="24859" y="22759"/>
                  </a:lnTo>
                  <a:lnTo>
                    <a:pt x="26188" y="22527"/>
                  </a:lnTo>
                  <a:lnTo>
                    <a:pt x="27438" y="22227"/>
                  </a:lnTo>
                  <a:lnTo>
                    <a:pt x="28609" y="21861"/>
                  </a:lnTo>
                  <a:lnTo>
                    <a:pt x="29701" y="21429"/>
                  </a:lnTo>
                  <a:lnTo>
                    <a:pt x="30714" y="20930"/>
                  </a:lnTo>
                  <a:lnTo>
                    <a:pt x="31649" y="20365"/>
                  </a:lnTo>
                  <a:lnTo>
                    <a:pt x="32504" y="19733"/>
                  </a:lnTo>
                  <a:lnTo>
                    <a:pt x="33279" y="19032"/>
                  </a:lnTo>
                  <a:lnTo>
                    <a:pt x="33973" y="18277"/>
                  </a:lnTo>
                  <a:lnTo>
                    <a:pt x="34585" y="17467"/>
                  </a:lnTo>
                  <a:lnTo>
                    <a:pt x="35115" y="16604"/>
                  </a:lnTo>
                  <a:lnTo>
                    <a:pt x="35564" y="15686"/>
                  </a:lnTo>
                  <a:lnTo>
                    <a:pt x="35931" y="14715"/>
                  </a:lnTo>
                  <a:lnTo>
                    <a:pt x="36217" y="13689"/>
                  </a:lnTo>
                  <a:lnTo>
                    <a:pt x="36421" y="12609"/>
                  </a:lnTo>
                  <a:lnTo>
                    <a:pt x="36543" y="11475"/>
                  </a:lnTo>
                  <a:lnTo>
                    <a:pt x="36584" y="10287"/>
                  </a:lnTo>
                  <a:lnTo>
                    <a:pt x="36550" y="9317"/>
                  </a:lnTo>
                  <a:lnTo>
                    <a:pt x="36451" y="8393"/>
                  </a:lnTo>
                  <a:lnTo>
                    <a:pt x="36284" y="7515"/>
                  </a:lnTo>
                  <a:lnTo>
                    <a:pt x="36052" y="6683"/>
                  </a:lnTo>
                  <a:lnTo>
                    <a:pt x="35752" y="5897"/>
                  </a:lnTo>
                  <a:lnTo>
                    <a:pt x="35386" y="5158"/>
                  </a:lnTo>
                  <a:lnTo>
                    <a:pt x="34954" y="4464"/>
                  </a:lnTo>
                  <a:lnTo>
                    <a:pt x="34455" y="3817"/>
                  </a:lnTo>
                  <a:lnTo>
                    <a:pt x="33890" y="3215"/>
                  </a:lnTo>
                  <a:lnTo>
                    <a:pt x="33258" y="2660"/>
                  </a:lnTo>
                  <a:lnTo>
                    <a:pt x="32569" y="2155"/>
                  </a:lnTo>
                  <a:lnTo>
                    <a:pt x="31814" y="1702"/>
                  </a:lnTo>
                  <a:lnTo>
                    <a:pt x="30994" y="1303"/>
                  </a:lnTo>
                  <a:lnTo>
                    <a:pt x="30108" y="957"/>
                  </a:lnTo>
                  <a:lnTo>
                    <a:pt x="29156" y="665"/>
                  </a:lnTo>
                  <a:lnTo>
                    <a:pt x="28139" y="425"/>
                  </a:lnTo>
                  <a:lnTo>
                    <a:pt x="27056" y="239"/>
                  </a:lnTo>
                  <a:lnTo>
                    <a:pt x="25907" y="106"/>
                  </a:lnTo>
                  <a:lnTo>
                    <a:pt x="24693" y="26"/>
                  </a:lnTo>
                  <a:lnTo>
                    <a:pt x="23413" y="0"/>
                  </a:lnTo>
                  <a:lnTo>
                    <a:pt x="4478" y="0"/>
                  </a:lnTo>
                  <a:lnTo>
                    <a:pt x="0" y="23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935199" y="4064888"/>
              <a:ext cx="58623" cy="62481"/>
            </a:xfrm>
            <a:custGeom>
              <a:avLst/>
              <a:pathLst>
                <a:path w="58623" h="62481">
                  <a:moveTo>
                    <a:pt x="0" y="62481"/>
                  </a:moveTo>
                  <a:lnTo>
                    <a:pt x="12106" y="0"/>
                  </a:lnTo>
                  <a:lnTo>
                    <a:pt x="58623" y="0"/>
                  </a:lnTo>
                  <a:lnTo>
                    <a:pt x="57293" y="6917"/>
                  </a:lnTo>
                  <a:lnTo>
                    <a:pt x="19245" y="6917"/>
                  </a:lnTo>
                  <a:lnTo>
                    <a:pt x="15343" y="26961"/>
                  </a:lnTo>
                  <a:lnTo>
                    <a:pt x="50730" y="26961"/>
                  </a:lnTo>
                  <a:lnTo>
                    <a:pt x="49399" y="33790"/>
                  </a:lnTo>
                  <a:lnTo>
                    <a:pt x="14012" y="33790"/>
                  </a:lnTo>
                  <a:lnTo>
                    <a:pt x="9800" y="55563"/>
                  </a:lnTo>
                  <a:lnTo>
                    <a:pt x="49665" y="55563"/>
                  </a:lnTo>
                  <a:lnTo>
                    <a:pt x="48335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4000829" y="4064888"/>
              <a:ext cx="59776" cy="62481"/>
            </a:xfrm>
            <a:custGeom>
              <a:avLst/>
              <a:pathLst>
                <a:path w="59776" h="62481">
                  <a:moveTo>
                    <a:pt x="22172" y="62481"/>
                  </a:moveTo>
                  <a:lnTo>
                    <a:pt x="13392" y="62481"/>
                  </a:lnTo>
                  <a:lnTo>
                    <a:pt x="0" y="0"/>
                  </a:lnTo>
                  <a:lnTo>
                    <a:pt x="8602" y="0"/>
                  </a:lnTo>
                  <a:lnTo>
                    <a:pt x="17383" y="43989"/>
                  </a:lnTo>
                  <a:lnTo>
                    <a:pt x="17444" y="44388"/>
                  </a:lnTo>
                  <a:lnTo>
                    <a:pt x="17505" y="44787"/>
                  </a:lnTo>
                  <a:lnTo>
                    <a:pt x="17565" y="45187"/>
                  </a:lnTo>
                  <a:lnTo>
                    <a:pt x="17624" y="45586"/>
                  </a:lnTo>
                  <a:lnTo>
                    <a:pt x="17682" y="45985"/>
                  </a:lnTo>
                  <a:lnTo>
                    <a:pt x="17739" y="46384"/>
                  </a:lnTo>
                  <a:lnTo>
                    <a:pt x="17795" y="46783"/>
                  </a:lnTo>
                  <a:lnTo>
                    <a:pt x="17851" y="47182"/>
                  </a:lnTo>
                  <a:lnTo>
                    <a:pt x="17905" y="47581"/>
                  </a:lnTo>
                  <a:lnTo>
                    <a:pt x="17959" y="47980"/>
                  </a:lnTo>
                  <a:lnTo>
                    <a:pt x="18012" y="48366"/>
                  </a:lnTo>
                  <a:lnTo>
                    <a:pt x="18064" y="48745"/>
                  </a:lnTo>
                  <a:lnTo>
                    <a:pt x="18115" y="49115"/>
                  </a:lnTo>
                  <a:lnTo>
                    <a:pt x="18165" y="49477"/>
                  </a:lnTo>
                  <a:lnTo>
                    <a:pt x="18214" y="49832"/>
                  </a:lnTo>
                  <a:lnTo>
                    <a:pt x="18262" y="50178"/>
                  </a:lnTo>
                  <a:lnTo>
                    <a:pt x="18310" y="50516"/>
                  </a:lnTo>
                  <a:lnTo>
                    <a:pt x="18356" y="50847"/>
                  </a:lnTo>
                  <a:lnTo>
                    <a:pt x="18402" y="51169"/>
                  </a:lnTo>
                  <a:lnTo>
                    <a:pt x="18447" y="51483"/>
                  </a:lnTo>
                  <a:lnTo>
                    <a:pt x="18500" y="51846"/>
                  </a:lnTo>
                  <a:lnTo>
                    <a:pt x="18551" y="52207"/>
                  </a:lnTo>
                  <a:lnTo>
                    <a:pt x="18602" y="52566"/>
                  </a:lnTo>
                  <a:lnTo>
                    <a:pt x="18653" y="52924"/>
                  </a:lnTo>
                  <a:lnTo>
                    <a:pt x="18702" y="53279"/>
                  </a:lnTo>
                  <a:lnTo>
                    <a:pt x="18750" y="53633"/>
                  </a:lnTo>
                  <a:lnTo>
                    <a:pt x="18798" y="53985"/>
                  </a:lnTo>
                  <a:lnTo>
                    <a:pt x="18844" y="54336"/>
                  </a:lnTo>
                  <a:lnTo>
                    <a:pt x="18890" y="54684"/>
                  </a:lnTo>
                  <a:lnTo>
                    <a:pt x="18935" y="55031"/>
                  </a:lnTo>
                  <a:lnTo>
                    <a:pt x="19104" y="54701"/>
                  </a:lnTo>
                  <a:lnTo>
                    <a:pt x="19277" y="54368"/>
                  </a:lnTo>
                  <a:lnTo>
                    <a:pt x="19452" y="54031"/>
                  </a:lnTo>
                  <a:lnTo>
                    <a:pt x="19630" y="53690"/>
                  </a:lnTo>
                  <a:lnTo>
                    <a:pt x="19810" y="53346"/>
                  </a:lnTo>
                  <a:lnTo>
                    <a:pt x="19994" y="52998"/>
                  </a:lnTo>
                  <a:lnTo>
                    <a:pt x="20179" y="52647"/>
                  </a:lnTo>
                  <a:lnTo>
                    <a:pt x="20368" y="52292"/>
                  </a:lnTo>
                  <a:lnTo>
                    <a:pt x="20559" y="51934"/>
                  </a:lnTo>
                  <a:lnTo>
                    <a:pt x="20753" y="51572"/>
                  </a:lnTo>
                  <a:lnTo>
                    <a:pt x="20923" y="51258"/>
                  </a:lnTo>
                  <a:lnTo>
                    <a:pt x="21097" y="50935"/>
                  </a:lnTo>
                  <a:lnTo>
                    <a:pt x="21274" y="50605"/>
                  </a:lnTo>
                  <a:lnTo>
                    <a:pt x="21455" y="50267"/>
                  </a:lnTo>
                  <a:lnTo>
                    <a:pt x="21640" y="49920"/>
                  </a:lnTo>
                  <a:lnTo>
                    <a:pt x="21828" y="49566"/>
                  </a:lnTo>
                  <a:lnTo>
                    <a:pt x="22019" y="49204"/>
                  </a:lnTo>
                  <a:lnTo>
                    <a:pt x="22214" y="48833"/>
                  </a:lnTo>
                  <a:lnTo>
                    <a:pt x="22413" y="48455"/>
                  </a:lnTo>
                  <a:lnTo>
                    <a:pt x="22615" y="48069"/>
                  </a:lnTo>
                  <a:lnTo>
                    <a:pt x="22829" y="47669"/>
                  </a:lnTo>
                  <a:lnTo>
                    <a:pt x="23044" y="47267"/>
                  </a:lnTo>
                  <a:lnTo>
                    <a:pt x="23262" y="46864"/>
                  </a:lnTo>
                  <a:lnTo>
                    <a:pt x="23481" y="46458"/>
                  </a:lnTo>
                  <a:lnTo>
                    <a:pt x="23702" y="46051"/>
                  </a:lnTo>
                  <a:lnTo>
                    <a:pt x="23924" y="45642"/>
                  </a:lnTo>
                  <a:lnTo>
                    <a:pt x="24149" y="45232"/>
                  </a:lnTo>
                  <a:lnTo>
                    <a:pt x="24375" y="44819"/>
                  </a:lnTo>
                  <a:lnTo>
                    <a:pt x="24603" y="44405"/>
                  </a:lnTo>
                  <a:lnTo>
                    <a:pt x="24832" y="43989"/>
                  </a:lnTo>
                  <a:lnTo>
                    <a:pt x="50552" y="0"/>
                  </a:lnTo>
                  <a:lnTo>
                    <a:pt x="597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058477" y="4063957"/>
              <a:ext cx="63190" cy="64299"/>
            </a:xfrm>
            <a:custGeom>
              <a:avLst/>
              <a:pathLst>
                <a:path w="63190" h="64299">
                  <a:moveTo>
                    <a:pt x="36672" y="0"/>
                  </a:moveTo>
                  <a:lnTo>
                    <a:pt x="37935" y="19"/>
                  </a:lnTo>
                  <a:lnTo>
                    <a:pt x="39168" y="76"/>
                  </a:lnTo>
                  <a:lnTo>
                    <a:pt x="40372" y="171"/>
                  </a:lnTo>
                  <a:lnTo>
                    <a:pt x="41547" y="305"/>
                  </a:lnTo>
                  <a:lnTo>
                    <a:pt x="42692" y="476"/>
                  </a:lnTo>
                  <a:lnTo>
                    <a:pt x="43808" y="686"/>
                  </a:lnTo>
                  <a:lnTo>
                    <a:pt x="44895" y="934"/>
                  </a:lnTo>
                  <a:lnTo>
                    <a:pt x="45953" y="1220"/>
                  </a:lnTo>
                  <a:lnTo>
                    <a:pt x="46981" y="1544"/>
                  </a:lnTo>
                  <a:lnTo>
                    <a:pt x="47980" y="1906"/>
                  </a:lnTo>
                  <a:lnTo>
                    <a:pt x="48949" y="2294"/>
                  </a:lnTo>
                  <a:lnTo>
                    <a:pt x="49887" y="2713"/>
                  </a:lnTo>
                  <a:lnTo>
                    <a:pt x="50794" y="3163"/>
                  </a:lnTo>
                  <a:lnTo>
                    <a:pt x="51670" y="3645"/>
                  </a:lnTo>
                  <a:lnTo>
                    <a:pt x="52514" y="4157"/>
                  </a:lnTo>
                  <a:lnTo>
                    <a:pt x="53328" y="4700"/>
                  </a:lnTo>
                  <a:lnTo>
                    <a:pt x="54111" y="5274"/>
                  </a:lnTo>
                  <a:lnTo>
                    <a:pt x="54863" y="5880"/>
                  </a:lnTo>
                  <a:lnTo>
                    <a:pt x="55583" y="6516"/>
                  </a:lnTo>
                  <a:lnTo>
                    <a:pt x="56273" y="7183"/>
                  </a:lnTo>
                  <a:lnTo>
                    <a:pt x="56939" y="7879"/>
                  </a:lnTo>
                  <a:lnTo>
                    <a:pt x="57571" y="8601"/>
                  </a:lnTo>
                  <a:lnTo>
                    <a:pt x="58170" y="9348"/>
                  </a:lnTo>
                  <a:lnTo>
                    <a:pt x="58735" y="10121"/>
                  </a:lnTo>
                  <a:lnTo>
                    <a:pt x="59266" y="10919"/>
                  </a:lnTo>
                  <a:lnTo>
                    <a:pt x="59763" y="11744"/>
                  </a:lnTo>
                  <a:lnTo>
                    <a:pt x="60227" y="12594"/>
                  </a:lnTo>
                  <a:lnTo>
                    <a:pt x="60657" y="13470"/>
                  </a:lnTo>
                  <a:lnTo>
                    <a:pt x="61054" y="14371"/>
                  </a:lnTo>
                  <a:lnTo>
                    <a:pt x="61417" y="15298"/>
                  </a:lnTo>
                  <a:lnTo>
                    <a:pt x="61754" y="16248"/>
                  </a:lnTo>
                  <a:lnTo>
                    <a:pt x="62055" y="17218"/>
                  </a:lnTo>
                  <a:lnTo>
                    <a:pt x="62321" y="18206"/>
                  </a:lnTo>
                  <a:lnTo>
                    <a:pt x="62552" y="19215"/>
                  </a:lnTo>
                  <a:lnTo>
                    <a:pt x="62747" y="20243"/>
                  </a:lnTo>
                  <a:lnTo>
                    <a:pt x="62907" y="21290"/>
                  </a:lnTo>
                  <a:lnTo>
                    <a:pt x="63031" y="22357"/>
                  </a:lnTo>
                  <a:lnTo>
                    <a:pt x="63119" y="23444"/>
                  </a:lnTo>
                  <a:lnTo>
                    <a:pt x="63173" y="24550"/>
                  </a:lnTo>
                  <a:lnTo>
                    <a:pt x="63190" y="25675"/>
                  </a:lnTo>
                  <a:lnTo>
                    <a:pt x="63180" y="26111"/>
                  </a:lnTo>
                  <a:lnTo>
                    <a:pt x="63166" y="26551"/>
                  </a:lnTo>
                  <a:lnTo>
                    <a:pt x="63148" y="26995"/>
                  </a:lnTo>
                  <a:lnTo>
                    <a:pt x="63127" y="27442"/>
                  </a:lnTo>
                  <a:lnTo>
                    <a:pt x="63102" y="27892"/>
                  </a:lnTo>
                  <a:lnTo>
                    <a:pt x="63073" y="28346"/>
                  </a:lnTo>
                  <a:lnTo>
                    <a:pt x="63041" y="28804"/>
                  </a:lnTo>
                  <a:lnTo>
                    <a:pt x="63006" y="29265"/>
                  </a:lnTo>
                  <a:lnTo>
                    <a:pt x="62967" y="29730"/>
                  </a:lnTo>
                  <a:lnTo>
                    <a:pt x="62924" y="30198"/>
                  </a:lnTo>
                  <a:lnTo>
                    <a:pt x="62886" y="30658"/>
                  </a:lnTo>
                  <a:lnTo>
                    <a:pt x="62843" y="31113"/>
                  </a:lnTo>
                  <a:lnTo>
                    <a:pt x="62794" y="31566"/>
                  </a:lnTo>
                  <a:lnTo>
                    <a:pt x="62740" y="32014"/>
                  </a:lnTo>
                  <a:lnTo>
                    <a:pt x="62680" y="32460"/>
                  </a:lnTo>
                  <a:lnTo>
                    <a:pt x="62616" y="32901"/>
                  </a:lnTo>
                  <a:lnTo>
                    <a:pt x="62546" y="33339"/>
                  </a:lnTo>
                  <a:lnTo>
                    <a:pt x="62470" y="33774"/>
                  </a:lnTo>
                  <a:lnTo>
                    <a:pt x="62390" y="34205"/>
                  </a:lnTo>
                  <a:lnTo>
                    <a:pt x="62304" y="34633"/>
                  </a:lnTo>
                  <a:lnTo>
                    <a:pt x="62019" y="35985"/>
                  </a:lnTo>
                  <a:lnTo>
                    <a:pt x="61699" y="37311"/>
                  </a:lnTo>
                  <a:lnTo>
                    <a:pt x="61342" y="38610"/>
                  </a:lnTo>
                  <a:lnTo>
                    <a:pt x="60948" y="39883"/>
                  </a:lnTo>
                  <a:lnTo>
                    <a:pt x="60519" y="41129"/>
                  </a:lnTo>
                  <a:lnTo>
                    <a:pt x="60053" y="42348"/>
                  </a:lnTo>
                  <a:lnTo>
                    <a:pt x="59550" y="43541"/>
                  </a:lnTo>
                  <a:lnTo>
                    <a:pt x="59011" y="44708"/>
                  </a:lnTo>
                  <a:lnTo>
                    <a:pt x="58436" y="45847"/>
                  </a:lnTo>
                  <a:lnTo>
                    <a:pt x="57825" y="46960"/>
                  </a:lnTo>
                  <a:lnTo>
                    <a:pt x="57180" y="48035"/>
                  </a:lnTo>
                  <a:lnTo>
                    <a:pt x="56505" y="49078"/>
                  </a:lnTo>
                  <a:lnTo>
                    <a:pt x="55800" y="50089"/>
                  </a:lnTo>
                  <a:lnTo>
                    <a:pt x="55065" y="51068"/>
                  </a:lnTo>
                  <a:lnTo>
                    <a:pt x="54299" y="52016"/>
                  </a:lnTo>
                  <a:lnTo>
                    <a:pt x="53504" y="52931"/>
                  </a:lnTo>
                  <a:lnTo>
                    <a:pt x="52678" y="53814"/>
                  </a:lnTo>
                  <a:lnTo>
                    <a:pt x="51822" y="54666"/>
                  </a:lnTo>
                  <a:lnTo>
                    <a:pt x="50936" y="55485"/>
                  </a:lnTo>
                  <a:lnTo>
                    <a:pt x="50020" y="56273"/>
                  </a:lnTo>
                  <a:lnTo>
                    <a:pt x="49084" y="57027"/>
                  </a:lnTo>
                  <a:lnTo>
                    <a:pt x="48120" y="57745"/>
                  </a:lnTo>
                  <a:lnTo>
                    <a:pt x="47129" y="58428"/>
                  </a:lnTo>
                  <a:lnTo>
                    <a:pt x="46111" y="59075"/>
                  </a:lnTo>
                  <a:lnTo>
                    <a:pt x="45065" y="59687"/>
                  </a:lnTo>
                  <a:lnTo>
                    <a:pt x="43991" y="60264"/>
                  </a:lnTo>
                  <a:lnTo>
                    <a:pt x="42890" y="60805"/>
                  </a:lnTo>
                  <a:lnTo>
                    <a:pt x="41761" y="61310"/>
                  </a:lnTo>
                  <a:lnTo>
                    <a:pt x="40605" y="61780"/>
                  </a:lnTo>
                  <a:lnTo>
                    <a:pt x="39422" y="62215"/>
                  </a:lnTo>
                  <a:lnTo>
                    <a:pt x="38223" y="62611"/>
                  </a:lnTo>
                  <a:lnTo>
                    <a:pt x="37004" y="62965"/>
                  </a:lnTo>
                  <a:lnTo>
                    <a:pt x="35765" y="63278"/>
                  </a:lnTo>
                  <a:lnTo>
                    <a:pt x="34505" y="63549"/>
                  </a:lnTo>
                  <a:lnTo>
                    <a:pt x="33225" y="63778"/>
                  </a:lnTo>
                  <a:lnTo>
                    <a:pt x="31924" y="63966"/>
                  </a:lnTo>
                  <a:lnTo>
                    <a:pt x="30603" y="64111"/>
                  </a:lnTo>
                  <a:lnTo>
                    <a:pt x="29262" y="64216"/>
                  </a:lnTo>
                  <a:lnTo>
                    <a:pt x="27900" y="64278"/>
                  </a:lnTo>
                  <a:lnTo>
                    <a:pt x="26518" y="64299"/>
                  </a:lnTo>
                  <a:lnTo>
                    <a:pt x="25204" y="64280"/>
                  </a:lnTo>
                  <a:lnTo>
                    <a:pt x="23924" y="64223"/>
                  </a:lnTo>
                  <a:lnTo>
                    <a:pt x="22678" y="64127"/>
                  </a:lnTo>
                  <a:lnTo>
                    <a:pt x="21466" y="63994"/>
                  </a:lnTo>
                  <a:lnTo>
                    <a:pt x="20287" y="63822"/>
                  </a:lnTo>
                  <a:lnTo>
                    <a:pt x="19142" y="63613"/>
                  </a:lnTo>
                  <a:lnTo>
                    <a:pt x="18031" y="63365"/>
                  </a:lnTo>
                  <a:lnTo>
                    <a:pt x="16953" y="63079"/>
                  </a:lnTo>
                  <a:lnTo>
                    <a:pt x="15909" y="62755"/>
                  </a:lnTo>
                  <a:lnTo>
                    <a:pt x="14899" y="62392"/>
                  </a:lnTo>
                  <a:lnTo>
                    <a:pt x="13922" y="61987"/>
                  </a:lnTo>
                  <a:lnTo>
                    <a:pt x="12978" y="61551"/>
                  </a:lnTo>
                  <a:lnTo>
                    <a:pt x="12067" y="61086"/>
                  </a:lnTo>
                  <a:lnTo>
                    <a:pt x="11189" y="60590"/>
                  </a:lnTo>
                  <a:lnTo>
                    <a:pt x="10343" y="60064"/>
                  </a:lnTo>
                  <a:lnTo>
                    <a:pt x="9530" y="59508"/>
                  </a:lnTo>
                  <a:lnTo>
                    <a:pt x="8750" y="58922"/>
                  </a:lnTo>
                  <a:lnTo>
                    <a:pt x="8003" y="58305"/>
                  </a:lnTo>
                  <a:lnTo>
                    <a:pt x="7288" y="57659"/>
                  </a:lnTo>
                  <a:lnTo>
                    <a:pt x="6607" y="56982"/>
                  </a:lnTo>
                  <a:lnTo>
                    <a:pt x="5966" y="56268"/>
                  </a:lnTo>
                  <a:lnTo>
                    <a:pt x="5358" y="55528"/>
                  </a:lnTo>
                  <a:lnTo>
                    <a:pt x="4782" y="54761"/>
                  </a:lnTo>
                  <a:lnTo>
                    <a:pt x="4237" y="53967"/>
                  </a:lnTo>
                  <a:lnTo>
                    <a:pt x="3724" y="53146"/>
                  </a:lnTo>
                  <a:lnTo>
                    <a:pt x="3244" y="52299"/>
                  </a:lnTo>
                  <a:lnTo>
                    <a:pt x="2795" y="51426"/>
                  </a:lnTo>
                  <a:lnTo>
                    <a:pt x="2378" y="50526"/>
                  </a:lnTo>
                  <a:lnTo>
                    <a:pt x="1993" y="49599"/>
                  </a:lnTo>
                  <a:lnTo>
                    <a:pt x="1640" y="48645"/>
                  </a:lnTo>
                  <a:lnTo>
                    <a:pt x="1329" y="47669"/>
                  </a:lnTo>
                  <a:lnTo>
                    <a:pt x="1050" y="46673"/>
                  </a:lnTo>
                  <a:lnTo>
                    <a:pt x="803" y="45657"/>
                  </a:lnTo>
                  <a:lnTo>
                    <a:pt x="590" y="44622"/>
                  </a:lnTo>
                  <a:lnTo>
                    <a:pt x="410" y="43568"/>
                  </a:lnTo>
                  <a:lnTo>
                    <a:pt x="262" y="42494"/>
                  </a:lnTo>
                  <a:lnTo>
                    <a:pt x="147" y="41400"/>
                  </a:lnTo>
                  <a:lnTo>
                    <a:pt x="65" y="40287"/>
                  </a:lnTo>
                  <a:lnTo>
                    <a:pt x="16" y="39155"/>
                  </a:lnTo>
                  <a:lnTo>
                    <a:pt x="0" y="38003"/>
                  </a:lnTo>
                  <a:lnTo>
                    <a:pt x="1" y="37594"/>
                  </a:lnTo>
                  <a:lnTo>
                    <a:pt x="7" y="37183"/>
                  </a:lnTo>
                  <a:lnTo>
                    <a:pt x="15" y="36771"/>
                  </a:lnTo>
                  <a:lnTo>
                    <a:pt x="28" y="36357"/>
                  </a:lnTo>
                  <a:lnTo>
                    <a:pt x="44" y="35941"/>
                  </a:lnTo>
                  <a:lnTo>
                    <a:pt x="63" y="35523"/>
                  </a:lnTo>
                  <a:lnTo>
                    <a:pt x="86" y="35103"/>
                  </a:lnTo>
                  <a:lnTo>
                    <a:pt x="113" y="34682"/>
                  </a:lnTo>
                  <a:lnTo>
                    <a:pt x="143" y="34259"/>
                  </a:lnTo>
                  <a:lnTo>
                    <a:pt x="177" y="33834"/>
                  </a:lnTo>
                  <a:lnTo>
                    <a:pt x="223" y="33408"/>
                  </a:lnTo>
                  <a:lnTo>
                    <a:pt x="274" y="32981"/>
                  </a:lnTo>
                  <a:lnTo>
                    <a:pt x="330" y="32553"/>
                  </a:lnTo>
                  <a:lnTo>
                    <a:pt x="390" y="32124"/>
                  </a:lnTo>
                  <a:lnTo>
                    <a:pt x="454" y="31695"/>
                  </a:lnTo>
                  <a:lnTo>
                    <a:pt x="523" y="31264"/>
                  </a:lnTo>
                  <a:lnTo>
                    <a:pt x="596" y="30833"/>
                  </a:lnTo>
                  <a:lnTo>
                    <a:pt x="674" y="30400"/>
                  </a:lnTo>
                  <a:lnTo>
                    <a:pt x="756" y="29967"/>
                  </a:lnTo>
                  <a:lnTo>
                    <a:pt x="842" y="29533"/>
                  </a:lnTo>
                  <a:lnTo>
                    <a:pt x="1126" y="28215"/>
                  </a:lnTo>
                  <a:lnTo>
                    <a:pt x="1445" y="26920"/>
                  </a:lnTo>
                  <a:lnTo>
                    <a:pt x="1800" y="25650"/>
                  </a:lnTo>
                  <a:lnTo>
                    <a:pt x="2190" y="24403"/>
                  </a:lnTo>
                  <a:lnTo>
                    <a:pt x="2616" y="23181"/>
                  </a:lnTo>
                  <a:lnTo>
                    <a:pt x="3077" y="21982"/>
                  </a:lnTo>
                  <a:lnTo>
                    <a:pt x="3574" y="20807"/>
                  </a:lnTo>
                  <a:lnTo>
                    <a:pt x="4106" y="19657"/>
                  </a:lnTo>
                  <a:lnTo>
                    <a:pt x="4673" y="18530"/>
                  </a:lnTo>
                  <a:lnTo>
                    <a:pt x="5276" y="17427"/>
                  </a:lnTo>
                  <a:lnTo>
                    <a:pt x="5912" y="16352"/>
                  </a:lnTo>
                  <a:lnTo>
                    <a:pt x="6578" y="15309"/>
                  </a:lnTo>
                  <a:lnTo>
                    <a:pt x="7275" y="14298"/>
                  </a:lnTo>
                  <a:lnTo>
                    <a:pt x="8001" y="13319"/>
                  </a:lnTo>
                  <a:lnTo>
                    <a:pt x="8758" y="12372"/>
                  </a:lnTo>
                  <a:lnTo>
                    <a:pt x="9544" y="11456"/>
                  </a:lnTo>
                  <a:lnTo>
                    <a:pt x="10361" y="10573"/>
                  </a:lnTo>
                  <a:lnTo>
                    <a:pt x="11208" y="9722"/>
                  </a:lnTo>
                  <a:lnTo>
                    <a:pt x="12085" y="8902"/>
                  </a:lnTo>
                  <a:lnTo>
                    <a:pt x="12992" y="8115"/>
                  </a:lnTo>
                  <a:lnTo>
                    <a:pt x="13937" y="7352"/>
                  </a:lnTo>
                  <a:lnTo>
                    <a:pt x="14908" y="6626"/>
                  </a:lnTo>
                  <a:lnTo>
                    <a:pt x="15906" y="5937"/>
                  </a:lnTo>
                  <a:lnTo>
                    <a:pt x="16930" y="5284"/>
                  </a:lnTo>
                  <a:lnTo>
                    <a:pt x="17981" y="4667"/>
                  </a:lnTo>
                  <a:lnTo>
                    <a:pt x="19059" y="4086"/>
                  </a:lnTo>
                  <a:lnTo>
                    <a:pt x="20163" y="3542"/>
                  </a:lnTo>
                  <a:lnTo>
                    <a:pt x="21294" y="3034"/>
                  </a:lnTo>
                  <a:lnTo>
                    <a:pt x="22451" y="2563"/>
                  </a:lnTo>
                  <a:lnTo>
                    <a:pt x="23635" y="2128"/>
                  </a:lnTo>
                  <a:lnTo>
                    <a:pt x="24843" y="1724"/>
                  </a:lnTo>
                  <a:lnTo>
                    <a:pt x="26072" y="1362"/>
                  </a:lnTo>
                  <a:lnTo>
                    <a:pt x="27323" y="1042"/>
                  </a:lnTo>
                  <a:lnTo>
                    <a:pt x="28595" y="766"/>
                  </a:lnTo>
                  <a:lnTo>
                    <a:pt x="29888" y="532"/>
                  </a:lnTo>
                  <a:lnTo>
                    <a:pt x="31202" y="340"/>
                  </a:lnTo>
                  <a:lnTo>
                    <a:pt x="32538" y="191"/>
                  </a:lnTo>
                  <a:lnTo>
                    <a:pt x="33895" y="85"/>
                  </a:lnTo>
                  <a:lnTo>
                    <a:pt x="35273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066946" y="4070786"/>
              <a:ext cx="46251" cy="50597"/>
            </a:xfrm>
            <a:custGeom>
              <a:avLst/>
              <a:pathLst>
                <a:path w="46251" h="50597">
                  <a:moveTo>
                    <a:pt x="27804" y="0"/>
                  </a:moveTo>
                  <a:lnTo>
                    <a:pt x="26655" y="16"/>
                  </a:lnTo>
                  <a:lnTo>
                    <a:pt x="25531" y="65"/>
                  </a:lnTo>
                  <a:lnTo>
                    <a:pt x="24434" y="147"/>
                  </a:lnTo>
                  <a:lnTo>
                    <a:pt x="23362" y="262"/>
                  </a:lnTo>
                  <a:lnTo>
                    <a:pt x="22316" y="410"/>
                  </a:lnTo>
                  <a:lnTo>
                    <a:pt x="21296" y="590"/>
                  </a:lnTo>
                  <a:lnTo>
                    <a:pt x="20301" y="803"/>
                  </a:lnTo>
                  <a:lnTo>
                    <a:pt x="19332" y="1050"/>
                  </a:lnTo>
                  <a:lnTo>
                    <a:pt x="18389" y="1329"/>
                  </a:lnTo>
                  <a:lnTo>
                    <a:pt x="17471" y="1640"/>
                  </a:lnTo>
                  <a:lnTo>
                    <a:pt x="16578" y="1983"/>
                  </a:lnTo>
                  <a:lnTo>
                    <a:pt x="15708" y="2355"/>
                  </a:lnTo>
                  <a:lnTo>
                    <a:pt x="14861" y="2756"/>
                  </a:lnTo>
                  <a:lnTo>
                    <a:pt x="14037" y="3187"/>
                  </a:lnTo>
                  <a:lnTo>
                    <a:pt x="13236" y="3647"/>
                  </a:lnTo>
                  <a:lnTo>
                    <a:pt x="12459" y="4136"/>
                  </a:lnTo>
                  <a:lnTo>
                    <a:pt x="11704" y="4654"/>
                  </a:lnTo>
                  <a:lnTo>
                    <a:pt x="10972" y="5202"/>
                  </a:lnTo>
                  <a:lnTo>
                    <a:pt x="10263" y="5779"/>
                  </a:lnTo>
                  <a:lnTo>
                    <a:pt x="9578" y="6385"/>
                  </a:lnTo>
                  <a:lnTo>
                    <a:pt x="8924" y="7020"/>
                  </a:lnTo>
                  <a:lnTo>
                    <a:pt x="8294" y="7682"/>
                  </a:lnTo>
                  <a:lnTo>
                    <a:pt x="7686" y="8371"/>
                  </a:lnTo>
                  <a:lnTo>
                    <a:pt x="7102" y="9088"/>
                  </a:lnTo>
                  <a:lnTo>
                    <a:pt x="6540" y="9833"/>
                  </a:lnTo>
                  <a:lnTo>
                    <a:pt x="6002" y="10605"/>
                  </a:lnTo>
                  <a:lnTo>
                    <a:pt x="5487" y="11404"/>
                  </a:lnTo>
                  <a:lnTo>
                    <a:pt x="4994" y="12231"/>
                  </a:lnTo>
                  <a:lnTo>
                    <a:pt x="4525" y="13086"/>
                  </a:lnTo>
                  <a:lnTo>
                    <a:pt x="4079" y="13968"/>
                  </a:lnTo>
                  <a:lnTo>
                    <a:pt x="3655" y="14876"/>
                  </a:lnTo>
                  <a:lnTo>
                    <a:pt x="3251" y="15807"/>
                  </a:lnTo>
                  <a:lnTo>
                    <a:pt x="2867" y="16763"/>
                  </a:lnTo>
                  <a:lnTo>
                    <a:pt x="2504" y="17743"/>
                  </a:lnTo>
                  <a:lnTo>
                    <a:pt x="2161" y="18746"/>
                  </a:lnTo>
                  <a:lnTo>
                    <a:pt x="1839" y="19774"/>
                  </a:lnTo>
                  <a:lnTo>
                    <a:pt x="1537" y="20825"/>
                  </a:lnTo>
                  <a:lnTo>
                    <a:pt x="1255" y="21900"/>
                  </a:lnTo>
                  <a:lnTo>
                    <a:pt x="994" y="23000"/>
                  </a:lnTo>
                  <a:lnTo>
                    <a:pt x="753" y="24123"/>
                  </a:lnTo>
                  <a:lnTo>
                    <a:pt x="676" y="24505"/>
                  </a:lnTo>
                  <a:lnTo>
                    <a:pt x="603" y="24887"/>
                  </a:lnTo>
                  <a:lnTo>
                    <a:pt x="534" y="25271"/>
                  </a:lnTo>
                  <a:lnTo>
                    <a:pt x="470" y="25655"/>
                  </a:lnTo>
                  <a:lnTo>
                    <a:pt x="410" y="26041"/>
                  </a:lnTo>
                  <a:lnTo>
                    <a:pt x="354" y="26427"/>
                  </a:lnTo>
                  <a:lnTo>
                    <a:pt x="303" y="26814"/>
                  </a:lnTo>
                  <a:lnTo>
                    <a:pt x="257" y="27202"/>
                  </a:lnTo>
                  <a:lnTo>
                    <a:pt x="215" y="27591"/>
                  </a:lnTo>
                  <a:lnTo>
                    <a:pt x="177" y="27981"/>
                  </a:lnTo>
                  <a:lnTo>
                    <a:pt x="143" y="28360"/>
                  </a:lnTo>
                  <a:lnTo>
                    <a:pt x="113" y="28737"/>
                  </a:lnTo>
                  <a:lnTo>
                    <a:pt x="86" y="29109"/>
                  </a:lnTo>
                  <a:lnTo>
                    <a:pt x="63" y="29478"/>
                  </a:lnTo>
                  <a:lnTo>
                    <a:pt x="44" y="29843"/>
                  </a:lnTo>
                  <a:lnTo>
                    <a:pt x="28" y="30205"/>
                  </a:lnTo>
                  <a:lnTo>
                    <a:pt x="15" y="30564"/>
                  </a:lnTo>
                  <a:lnTo>
                    <a:pt x="7" y="30918"/>
                  </a:lnTo>
                  <a:lnTo>
                    <a:pt x="1" y="31269"/>
                  </a:lnTo>
                  <a:lnTo>
                    <a:pt x="0" y="31617"/>
                  </a:lnTo>
                  <a:lnTo>
                    <a:pt x="12" y="32555"/>
                  </a:lnTo>
                  <a:lnTo>
                    <a:pt x="49" y="33469"/>
                  </a:lnTo>
                  <a:lnTo>
                    <a:pt x="111" y="34360"/>
                  </a:lnTo>
                  <a:lnTo>
                    <a:pt x="198" y="35229"/>
                  </a:lnTo>
                  <a:lnTo>
                    <a:pt x="310" y="36074"/>
                  </a:lnTo>
                  <a:lnTo>
                    <a:pt x="446" y="36896"/>
                  </a:lnTo>
                  <a:lnTo>
                    <a:pt x="608" y="37695"/>
                  </a:lnTo>
                  <a:lnTo>
                    <a:pt x="794" y="38471"/>
                  </a:lnTo>
                  <a:lnTo>
                    <a:pt x="1005" y="39224"/>
                  </a:lnTo>
                  <a:lnTo>
                    <a:pt x="1241" y="39954"/>
                  </a:lnTo>
                  <a:lnTo>
                    <a:pt x="1501" y="40652"/>
                  </a:lnTo>
                  <a:lnTo>
                    <a:pt x="1782" y="41327"/>
                  </a:lnTo>
                  <a:lnTo>
                    <a:pt x="2086" y="41979"/>
                  </a:lnTo>
                  <a:lnTo>
                    <a:pt x="2412" y="42607"/>
                  </a:lnTo>
                  <a:lnTo>
                    <a:pt x="2760" y="43213"/>
                  </a:lnTo>
                  <a:lnTo>
                    <a:pt x="3130" y="43796"/>
                  </a:lnTo>
                  <a:lnTo>
                    <a:pt x="3523" y="44356"/>
                  </a:lnTo>
                  <a:lnTo>
                    <a:pt x="3937" y="44892"/>
                  </a:lnTo>
                  <a:lnTo>
                    <a:pt x="4374" y="45406"/>
                  </a:lnTo>
                  <a:lnTo>
                    <a:pt x="4833" y="45896"/>
                  </a:lnTo>
                  <a:lnTo>
                    <a:pt x="5322" y="46355"/>
                  </a:lnTo>
                  <a:lnTo>
                    <a:pt x="5832" y="46790"/>
                  </a:lnTo>
                  <a:lnTo>
                    <a:pt x="6362" y="47202"/>
                  </a:lnTo>
                  <a:lnTo>
                    <a:pt x="6912" y="47592"/>
                  </a:lnTo>
                  <a:lnTo>
                    <a:pt x="7483" y="47958"/>
                  </a:lnTo>
                  <a:lnTo>
                    <a:pt x="8074" y="48301"/>
                  </a:lnTo>
                  <a:lnTo>
                    <a:pt x="8685" y="48621"/>
                  </a:lnTo>
                  <a:lnTo>
                    <a:pt x="9317" y="48919"/>
                  </a:lnTo>
                  <a:lnTo>
                    <a:pt x="9969" y="49193"/>
                  </a:lnTo>
                  <a:lnTo>
                    <a:pt x="10642" y="49444"/>
                  </a:lnTo>
                  <a:lnTo>
                    <a:pt x="11343" y="49663"/>
                  </a:lnTo>
                  <a:lnTo>
                    <a:pt x="12061" y="49859"/>
                  </a:lnTo>
                  <a:lnTo>
                    <a:pt x="12797" y="50032"/>
                  </a:lnTo>
                  <a:lnTo>
                    <a:pt x="13551" y="50182"/>
                  </a:lnTo>
                  <a:lnTo>
                    <a:pt x="14323" y="50308"/>
                  </a:lnTo>
                  <a:lnTo>
                    <a:pt x="15112" y="50412"/>
                  </a:lnTo>
                  <a:lnTo>
                    <a:pt x="15919" y="50493"/>
                  </a:lnTo>
                  <a:lnTo>
                    <a:pt x="16744" y="50550"/>
                  </a:lnTo>
                  <a:lnTo>
                    <a:pt x="17587" y="50585"/>
                  </a:lnTo>
                  <a:lnTo>
                    <a:pt x="18447" y="50597"/>
                  </a:lnTo>
                  <a:lnTo>
                    <a:pt x="19604" y="50580"/>
                  </a:lnTo>
                  <a:lnTo>
                    <a:pt x="20735" y="50531"/>
                  </a:lnTo>
                  <a:lnTo>
                    <a:pt x="21839" y="50449"/>
                  </a:lnTo>
                  <a:lnTo>
                    <a:pt x="22917" y="50334"/>
                  </a:lnTo>
                  <a:lnTo>
                    <a:pt x="23968" y="50186"/>
                  </a:lnTo>
                  <a:lnTo>
                    <a:pt x="24992" y="50006"/>
                  </a:lnTo>
                  <a:lnTo>
                    <a:pt x="25990" y="49793"/>
                  </a:lnTo>
                  <a:lnTo>
                    <a:pt x="26961" y="49546"/>
                  </a:lnTo>
                  <a:lnTo>
                    <a:pt x="27905" y="49268"/>
                  </a:lnTo>
                  <a:lnTo>
                    <a:pt x="28823" y="48956"/>
                  </a:lnTo>
                  <a:lnTo>
                    <a:pt x="29725" y="48605"/>
                  </a:lnTo>
                  <a:lnTo>
                    <a:pt x="30601" y="48225"/>
                  </a:lnTo>
                  <a:lnTo>
                    <a:pt x="31452" y="47817"/>
                  </a:lnTo>
                  <a:lnTo>
                    <a:pt x="32279" y="47381"/>
                  </a:lnTo>
                  <a:lnTo>
                    <a:pt x="33080" y="46916"/>
                  </a:lnTo>
                  <a:lnTo>
                    <a:pt x="33857" y="46423"/>
                  </a:lnTo>
                  <a:lnTo>
                    <a:pt x="34609" y="45901"/>
                  </a:lnTo>
                  <a:lnTo>
                    <a:pt x="35337" y="45352"/>
                  </a:lnTo>
                  <a:lnTo>
                    <a:pt x="36039" y="44773"/>
                  </a:lnTo>
                  <a:lnTo>
                    <a:pt x="36717" y="44167"/>
                  </a:lnTo>
                  <a:lnTo>
                    <a:pt x="37370" y="43524"/>
                  </a:lnTo>
                  <a:lnTo>
                    <a:pt x="38001" y="42856"/>
                  </a:lnTo>
                  <a:lnTo>
                    <a:pt x="38608" y="42162"/>
                  </a:lnTo>
                  <a:lnTo>
                    <a:pt x="39193" y="41442"/>
                  </a:lnTo>
                  <a:lnTo>
                    <a:pt x="39754" y="40697"/>
                  </a:lnTo>
                  <a:lnTo>
                    <a:pt x="40293" y="39926"/>
                  </a:lnTo>
                  <a:lnTo>
                    <a:pt x="40808" y="39129"/>
                  </a:lnTo>
                  <a:lnTo>
                    <a:pt x="41300" y="38306"/>
                  </a:lnTo>
                  <a:lnTo>
                    <a:pt x="41769" y="37458"/>
                  </a:lnTo>
                  <a:lnTo>
                    <a:pt x="42215" y="36584"/>
                  </a:lnTo>
                  <a:lnTo>
                    <a:pt x="42648" y="35677"/>
                  </a:lnTo>
                  <a:lnTo>
                    <a:pt x="43058" y="34750"/>
                  </a:lnTo>
                  <a:lnTo>
                    <a:pt x="43446" y="33801"/>
                  </a:lnTo>
                  <a:lnTo>
                    <a:pt x="43812" y="32830"/>
                  </a:lnTo>
                  <a:lnTo>
                    <a:pt x="44156" y="31839"/>
                  </a:lnTo>
                  <a:lnTo>
                    <a:pt x="44477" y="30826"/>
                  </a:lnTo>
                  <a:lnTo>
                    <a:pt x="44776" y="29792"/>
                  </a:lnTo>
                  <a:lnTo>
                    <a:pt x="45054" y="28737"/>
                  </a:lnTo>
                  <a:lnTo>
                    <a:pt x="45308" y="27660"/>
                  </a:lnTo>
                  <a:lnTo>
                    <a:pt x="45541" y="26562"/>
                  </a:lnTo>
                  <a:lnTo>
                    <a:pt x="45618" y="26188"/>
                  </a:lnTo>
                  <a:lnTo>
                    <a:pt x="45690" y="25812"/>
                  </a:lnTo>
                  <a:lnTo>
                    <a:pt x="45757" y="25432"/>
                  </a:lnTo>
                  <a:lnTo>
                    <a:pt x="45818" y="25051"/>
                  </a:lnTo>
                  <a:lnTo>
                    <a:pt x="45874" y="24666"/>
                  </a:lnTo>
                  <a:lnTo>
                    <a:pt x="45924" y="24279"/>
                  </a:lnTo>
                  <a:lnTo>
                    <a:pt x="45970" y="23889"/>
                  </a:lnTo>
                  <a:lnTo>
                    <a:pt x="46010" y="23497"/>
                  </a:lnTo>
                  <a:lnTo>
                    <a:pt x="46044" y="23102"/>
                  </a:lnTo>
                  <a:lnTo>
                    <a:pt x="46073" y="22704"/>
                  </a:lnTo>
                  <a:lnTo>
                    <a:pt x="46107" y="22308"/>
                  </a:lnTo>
                  <a:lnTo>
                    <a:pt x="46137" y="21918"/>
                  </a:lnTo>
                  <a:lnTo>
                    <a:pt x="46164" y="21535"/>
                  </a:lnTo>
                  <a:lnTo>
                    <a:pt x="46187" y="21157"/>
                  </a:lnTo>
                  <a:lnTo>
                    <a:pt x="46206" y="20786"/>
                  </a:lnTo>
                  <a:lnTo>
                    <a:pt x="46222" y="20421"/>
                  </a:lnTo>
                  <a:lnTo>
                    <a:pt x="46235" y="20062"/>
                  </a:lnTo>
                  <a:lnTo>
                    <a:pt x="46244" y="19710"/>
                  </a:lnTo>
                  <a:lnTo>
                    <a:pt x="46249" y="19363"/>
                  </a:lnTo>
                  <a:lnTo>
                    <a:pt x="46251" y="19023"/>
                  </a:lnTo>
                  <a:lnTo>
                    <a:pt x="46238" y="18086"/>
                  </a:lnTo>
                  <a:lnTo>
                    <a:pt x="46199" y="17173"/>
                  </a:lnTo>
                  <a:lnTo>
                    <a:pt x="46135" y="16284"/>
                  </a:lnTo>
                  <a:lnTo>
                    <a:pt x="46045" y="15419"/>
                  </a:lnTo>
                  <a:lnTo>
                    <a:pt x="45929" y="14578"/>
                  </a:lnTo>
                  <a:lnTo>
                    <a:pt x="45788" y="13760"/>
                  </a:lnTo>
                  <a:lnTo>
                    <a:pt x="45621" y="12967"/>
                  </a:lnTo>
                  <a:lnTo>
                    <a:pt x="45428" y="12198"/>
                  </a:lnTo>
                  <a:lnTo>
                    <a:pt x="45209" y="11452"/>
                  </a:lnTo>
                  <a:lnTo>
                    <a:pt x="44965" y="10731"/>
                  </a:lnTo>
                  <a:lnTo>
                    <a:pt x="44697" y="10025"/>
                  </a:lnTo>
                  <a:lnTo>
                    <a:pt x="44406" y="9344"/>
                  </a:lnTo>
                  <a:lnTo>
                    <a:pt x="44093" y="8687"/>
                  </a:lnTo>
                  <a:lnTo>
                    <a:pt x="43759" y="8056"/>
                  </a:lnTo>
                  <a:lnTo>
                    <a:pt x="43402" y="7449"/>
                  </a:lnTo>
                  <a:lnTo>
                    <a:pt x="43023" y="6868"/>
                  </a:lnTo>
                  <a:lnTo>
                    <a:pt x="42621" y="6311"/>
                  </a:lnTo>
                  <a:lnTo>
                    <a:pt x="42198" y="5778"/>
                  </a:lnTo>
                  <a:lnTo>
                    <a:pt x="41752" y="5271"/>
                  </a:lnTo>
                  <a:lnTo>
                    <a:pt x="41284" y="4789"/>
                  </a:lnTo>
                  <a:lnTo>
                    <a:pt x="40795" y="4322"/>
                  </a:lnTo>
                  <a:lnTo>
                    <a:pt x="40286" y="3879"/>
                  </a:lnTo>
                  <a:lnTo>
                    <a:pt x="39756" y="3460"/>
                  </a:lnTo>
                  <a:lnTo>
                    <a:pt x="39205" y="3065"/>
                  </a:lnTo>
                  <a:lnTo>
                    <a:pt x="38635" y="2693"/>
                  </a:lnTo>
                  <a:lnTo>
                    <a:pt x="38044" y="2346"/>
                  </a:lnTo>
                  <a:lnTo>
                    <a:pt x="37432" y="2023"/>
                  </a:lnTo>
                  <a:lnTo>
                    <a:pt x="36800" y="1724"/>
                  </a:lnTo>
                  <a:lnTo>
                    <a:pt x="36148" y="1448"/>
                  </a:lnTo>
                  <a:lnTo>
                    <a:pt x="35475" y="1197"/>
                  </a:lnTo>
                  <a:lnTo>
                    <a:pt x="34784" y="969"/>
                  </a:lnTo>
                  <a:lnTo>
                    <a:pt x="34076" y="766"/>
                  </a:lnTo>
                  <a:lnTo>
                    <a:pt x="33351" y="586"/>
                  </a:lnTo>
                  <a:lnTo>
                    <a:pt x="32609" y="431"/>
                  </a:lnTo>
                  <a:lnTo>
                    <a:pt x="31850" y="299"/>
                  </a:lnTo>
                  <a:lnTo>
                    <a:pt x="31074" y="191"/>
                  </a:lnTo>
                  <a:lnTo>
                    <a:pt x="30282" y="107"/>
                  </a:lnTo>
                  <a:lnTo>
                    <a:pt x="29473" y="47"/>
                  </a:lnTo>
                  <a:lnTo>
                    <a:pt x="2864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132355" y="4064888"/>
              <a:ext cx="52681" cy="62481"/>
            </a:xfrm>
            <a:custGeom>
              <a:avLst/>
              <a:pathLst>
                <a:path w="52681" h="62481">
                  <a:moveTo>
                    <a:pt x="29888" y="6917"/>
                  </a:moveTo>
                  <a:lnTo>
                    <a:pt x="19068" y="62481"/>
                  </a:lnTo>
                  <a:lnTo>
                    <a:pt x="10642" y="62481"/>
                  </a:lnTo>
                  <a:lnTo>
                    <a:pt x="21462" y="6917"/>
                  </a:lnTo>
                  <a:lnTo>
                    <a:pt x="0" y="6917"/>
                  </a:lnTo>
                  <a:lnTo>
                    <a:pt x="1330" y="0"/>
                  </a:lnTo>
                  <a:lnTo>
                    <a:pt x="52681" y="0"/>
                  </a:lnTo>
                  <a:lnTo>
                    <a:pt x="51350" y="6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182464" y="4064888"/>
              <a:ext cx="58623" cy="62481"/>
            </a:xfrm>
            <a:custGeom>
              <a:avLst/>
              <a:pathLst>
                <a:path w="58623" h="62481">
                  <a:moveTo>
                    <a:pt x="0" y="62481"/>
                  </a:moveTo>
                  <a:lnTo>
                    <a:pt x="12106" y="0"/>
                  </a:lnTo>
                  <a:lnTo>
                    <a:pt x="58623" y="0"/>
                  </a:lnTo>
                  <a:lnTo>
                    <a:pt x="57293" y="6917"/>
                  </a:lnTo>
                  <a:lnTo>
                    <a:pt x="19245" y="6917"/>
                  </a:lnTo>
                  <a:lnTo>
                    <a:pt x="15343" y="26961"/>
                  </a:lnTo>
                  <a:lnTo>
                    <a:pt x="50730" y="26961"/>
                  </a:lnTo>
                  <a:lnTo>
                    <a:pt x="49399" y="33790"/>
                  </a:lnTo>
                  <a:lnTo>
                    <a:pt x="14012" y="33790"/>
                  </a:lnTo>
                  <a:lnTo>
                    <a:pt x="9800" y="55563"/>
                  </a:lnTo>
                  <a:lnTo>
                    <a:pt x="49665" y="55563"/>
                  </a:lnTo>
                  <a:lnTo>
                    <a:pt x="48335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4243038" y="4064888"/>
              <a:ext cx="41373" cy="62481"/>
            </a:xfrm>
            <a:custGeom>
              <a:avLst/>
              <a:pathLst>
                <a:path w="41373" h="62481">
                  <a:moveTo>
                    <a:pt x="0" y="62481"/>
                  </a:moveTo>
                  <a:lnTo>
                    <a:pt x="12106" y="0"/>
                  </a:lnTo>
                  <a:lnTo>
                    <a:pt x="20575" y="0"/>
                  </a:lnTo>
                  <a:lnTo>
                    <a:pt x="9800" y="55563"/>
                  </a:lnTo>
                  <a:lnTo>
                    <a:pt x="41373" y="55563"/>
                  </a:lnTo>
                  <a:lnTo>
                    <a:pt x="40043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4293547" y="4064888"/>
              <a:ext cx="41373" cy="62481"/>
            </a:xfrm>
            <a:custGeom>
              <a:avLst/>
              <a:pathLst>
                <a:path w="41373" h="62481">
                  <a:moveTo>
                    <a:pt x="0" y="62481"/>
                  </a:moveTo>
                  <a:lnTo>
                    <a:pt x="12106" y="0"/>
                  </a:lnTo>
                  <a:lnTo>
                    <a:pt x="20575" y="0"/>
                  </a:lnTo>
                  <a:lnTo>
                    <a:pt x="9800" y="55563"/>
                  </a:lnTo>
                  <a:lnTo>
                    <a:pt x="41373" y="55563"/>
                  </a:lnTo>
                  <a:lnTo>
                    <a:pt x="40043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4336783" y="4064888"/>
              <a:ext cx="60175" cy="62481"/>
            </a:xfrm>
            <a:custGeom>
              <a:avLst/>
              <a:pathLst>
                <a:path w="60175" h="62481">
                  <a:moveTo>
                    <a:pt x="51528" y="62481"/>
                  </a:moveTo>
                  <a:lnTo>
                    <a:pt x="48202" y="44211"/>
                  </a:lnTo>
                  <a:lnTo>
                    <a:pt x="19866" y="44211"/>
                  </a:lnTo>
                  <a:lnTo>
                    <a:pt x="9223" y="62481"/>
                  </a:lnTo>
                  <a:lnTo>
                    <a:pt x="0" y="62481"/>
                  </a:lnTo>
                  <a:lnTo>
                    <a:pt x="37604" y="0"/>
                  </a:lnTo>
                  <a:lnTo>
                    <a:pt x="47226" y="0"/>
                  </a:lnTo>
                  <a:lnTo>
                    <a:pt x="60175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4360374" y="4071774"/>
              <a:ext cx="23369" cy="30718"/>
            </a:xfrm>
            <a:custGeom>
              <a:avLst/>
              <a:pathLst>
                <a:path w="23369" h="30718">
                  <a:moveTo>
                    <a:pt x="19511" y="9743"/>
                  </a:moveTo>
                  <a:lnTo>
                    <a:pt x="19440" y="9380"/>
                  </a:lnTo>
                  <a:lnTo>
                    <a:pt x="19369" y="9019"/>
                  </a:lnTo>
                  <a:lnTo>
                    <a:pt x="19298" y="8660"/>
                  </a:lnTo>
                  <a:lnTo>
                    <a:pt x="19227" y="8303"/>
                  </a:lnTo>
                  <a:lnTo>
                    <a:pt x="19156" y="7947"/>
                  </a:lnTo>
                  <a:lnTo>
                    <a:pt x="19085" y="7593"/>
                  </a:lnTo>
                  <a:lnTo>
                    <a:pt x="19014" y="7241"/>
                  </a:lnTo>
                  <a:lnTo>
                    <a:pt x="18943" y="6891"/>
                  </a:lnTo>
                  <a:lnTo>
                    <a:pt x="18873" y="6542"/>
                  </a:lnTo>
                  <a:lnTo>
                    <a:pt x="18802" y="6195"/>
                  </a:lnTo>
                  <a:lnTo>
                    <a:pt x="18740" y="5853"/>
                  </a:lnTo>
                  <a:lnTo>
                    <a:pt x="18681" y="5516"/>
                  </a:lnTo>
                  <a:lnTo>
                    <a:pt x="18623" y="5186"/>
                  </a:lnTo>
                  <a:lnTo>
                    <a:pt x="18567" y="4861"/>
                  </a:lnTo>
                  <a:lnTo>
                    <a:pt x="18513" y="4543"/>
                  </a:lnTo>
                  <a:lnTo>
                    <a:pt x="18461" y="4232"/>
                  </a:lnTo>
                  <a:lnTo>
                    <a:pt x="18410" y="3926"/>
                  </a:lnTo>
                  <a:lnTo>
                    <a:pt x="18362" y="3627"/>
                  </a:lnTo>
                  <a:lnTo>
                    <a:pt x="18315" y="3334"/>
                  </a:lnTo>
                  <a:lnTo>
                    <a:pt x="18269" y="3047"/>
                  </a:lnTo>
                  <a:lnTo>
                    <a:pt x="18226" y="2760"/>
                  </a:lnTo>
                  <a:lnTo>
                    <a:pt x="18183" y="2483"/>
                  </a:lnTo>
                  <a:lnTo>
                    <a:pt x="18140" y="2217"/>
                  </a:lnTo>
                  <a:lnTo>
                    <a:pt x="18099" y="1961"/>
                  </a:lnTo>
                  <a:lnTo>
                    <a:pt x="18059" y="1717"/>
                  </a:lnTo>
                  <a:lnTo>
                    <a:pt x="18019" y="1482"/>
                  </a:lnTo>
                  <a:lnTo>
                    <a:pt x="17981" y="1259"/>
                  </a:lnTo>
                  <a:lnTo>
                    <a:pt x="17943" y="1046"/>
                  </a:lnTo>
                  <a:lnTo>
                    <a:pt x="17906" y="844"/>
                  </a:lnTo>
                  <a:lnTo>
                    <a:pt x="17870" y="652"/>
                  </a:lnTo>
                  <a:lnTo>
                    <a:pt x="17845" y="465"/>
                  </a:lnTo>
                  <a:lnTo>
                    <a:pt x="17821" y="294"/>
                  </a:lnTo>
                  <a:lnTo>
                    <a:pt x="17798" y="139"/>
                  </a:lnTo>
                  <a:lnTo>
                    <a:pt x="17427" y="0"/>
                  </a:lnTo>
                  <a:lnTo>
                    <a:pt x="17352" y="139"/>
                  </a:lnTo>
                  <a:lnTo>
                    <a:pt x="17267" y="294"/>
                  </a:lnTo>
                  <a:lnTo>
                    <a:pt x="17174" y="465"/>
                  </a:lnTo>
                  <a:lnTo>
                    <a:pt x="17072" y="652"/>
                  </a:lnTo>
                  <a:lnTo>
                    <a:pt x="16971" y="852"/>
                  </a:lnTo>
                  <a:lnTo>
                    <a:pt x="16865" y="1062"/>
                  </a:lnTo>
                  <a:lnTo>
                    <a:pt x="16752" y="1281"/>
                  </a:lnTo>
                  <a:lnTo>
                    <a:pt x="16632" y="1511"/>
                  </a:lnTo>
                  <a:lnTo>
                    <a:pt x="16507" y="1750"/>
                  </a:lnTo>
                  <a:lnTo>
                    <a:pt x="16375" y="1999"/>
                  </a:lnTo>
                  <a:lnTo>
                    <a:pt x="16237" y="2257"/>
                  </a:lnTo>
                  <a:lnTo>
                    <a:pt x="16093" y="2525"/>
                  </a:lnTo>
                  <a:lnTo>
                    <a:pt x="15943" y="2803"/>
                  </a:lnTo>
                  <a:lnTo>
                    <a:pt x="15786" y="3091"/>
                  </a:lnTo>
                  <a:lnTo>
                    <a:pt x="15625" y="3379"/>
                  </a:lnTo>
                  <a:lnTo>
                    <a:pt x="15460" y="3673"/>
                  </a:lnTo>
                  <a:lnTo>
                    <a:pt x="15291" y="3975"/>
                  </a:lnTo>
                  <a:lnTo>
                    <a:pt x="15119" y="4283"/>
                  </a:lnTo>
                  <a:lnTo>
                    <a:pt x="14944" y="4599"/>
                  </a:lnTo>
                  <a:lnTo>
                    <a:pt x="14764" y="4922"/>
                  </a:lnTo>
                  <a:lnTo>
                    <a:pt x="14582" y="5252"/>
                  </a:lnTo>
                  <a:lnTo>
                    <a:pt x="14395" y="5589"/>
                  </a:lnTo>
                  <a:lnTo>
                    <a:pt x="14206" y="5933"/>
                  </a:lnTo>
                  <a:lnTo>
                    <a:pt x="14012" y="6284"/>
                  </a:lnTo>
                  <a:lnTo>
                    <a:pt x="13816" y="6630"/>
                  </a:lnTo>
                  <a:lnTo>
                    <a:pt x="13619" y="6978"/>
                  </a:lnTo>
                  <a:lnTo>
                    <a:pt x="13419" y="7326"/>
                  </a:lnTo>
                  <a:lnTo>
                    <a:pt x="13218" y="7675"/>
                  </a:lnTo>
                  <a:lnTo>
                    <a:pt x="13015" y="8025"/>
                  </a:lnTo>
                  <a:lnTo>
                    <a:pt x="12810" y="8375"/>
                  </a:lnTo>
                  <a:lnTo>
                    <a:pt x="12603" y="8727"/>
                  </a:lnTo>
                  <a:lnTo>
                    <a:pt x="12395" y="9079"/>
                  </a:lnTo>
                  <a:lnTo>
                    <a:pt x="12184" y="9433"/>
                  </a:lnTo>
                  <a:lnTo>
                    <a:pt x="11973" y="9787"/>
                  </a:lnTo>
                  <a:lnTo>
                    <a:pt x="0" y="30718"/>
                  </a:lnTo>
                  <a:lnTo>
                    <a:pt x="23369" y="30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3525975" y="3415855"/>
              <a:ext cx="62149" cy="64186"/>
            </a:xfrm>
            <a:custGeom>
              <a:avLst/>
              <a:pathLst>
                <a:path w="62149" h="64186">
                  <a:moveTo>
                    <a:pt x="57059" y="54004"/>
                  </a:moveTo>
                  <a:lnTo>
                    <a:pt x="56559" y="54427"/>
                  </a:lnTo>
                  <a:lnTo>
                    <a:pt x="56050" y="54844"/>
                  </a:lnTo>
                  <a:lnTo>
                    <a:pt x="55532" y="55255"/>
                  </a:lnTo>
                  <a:lnTo>
                    <a:pt x="55005" y="55662"/>
                  </a:lnTo>
                  <a:lnTo>
                    <a:pt x="54469" y="56063"/>
                  </a:lnTo>
                  <a:lnTo>
                    <a:pt x="53925" y="56459"/>
                  </a:lnTo>
                  <a:lnTo>
                    <a:pt x="53371" y="56849"/>
                  </a:lnTo>
                  <a:lnTo>
                    <a:pt x="52809" y="57234"/>
                  </a:lnTo>
                  <a:lnTo>
                    <a:pt x="52238" y="57614"/>
                  </a:lnTo>
                  <a:lnTo>
                    <a:pt x="51658" y="57988"/>
                  </a:lnTo>
                  <a:lnTo>
                    <a:pt x="51077" y="58355"/>
                  </a:lnTo>
                  <a:lnTo>
                    <a:pt x="50483" y="58713"/>
                  </a:lnTo>
                  <a:lnTo>
                    <a:pt x="49876" y="59060"/>
                  </a:lnTo>
                  <a:lnTo>
                    <a:pt x="49257" y="59398"/>
                  </a:lnTo>
                  <a:lnTo>
                    <a:pt x="48626" y="59726"/>
                  </a:lnTo>
                  <a:lnTo>
                    <a:pt x="47982" y="60044"/>
                  </a:lnTo>
                  <a:lnTo>
                    <a:pt x="47326" y="60353"/>
                  </a:lnTo>
                  <a:lnTo>
                    <a:pt x="46658" y="60652"/>
                  </a:lnTo>
                  <a:lnTo>
                    <a:pt x="45977" y="60941"/>
                  </a:lnTo>
                  <a:lnTo>
                    <a:pt x="45284" y="61220"/>
                  </a:lnTo>
                  <a:lnTo>
                    <a:pt x="44578" y="61489"/>
                  </a:lnTo>
                  <a:lnTo>
                    <a:pt x="43857" y="61746"/>
                  </a:lnTo>
                  <a:lnTo>
                    <a:pt x="43122" y="61991"/>
                  </a:lnTo>
                  <a:lnTo>
                    <a:pt x="42373" y="62226"/>
                  </a:lnTo>
                  <a:lnTo>
                    <a:pt x="41610" y="62448"/>
                  </a:lnTo>
                  <a:lnTo>
                    <a:pt x="40833" y="62659"/>
                  </a:lnTo>
                  <a:lnTo>
                    <a:pt x="40041" y="62859"/>
                  </a:lnTo>
                  <a:lnTo>
                    <a:pt x="39235" y="63047"/>
                  </a:lnTo>
                  <a:lnTo>
                    <a:pt x="38416" y="63224"/>
                  </a:lnTo>
                  <a:lnTo>
                    <a:pt x="37582" y="63389"/>
                  </a:lnTo>
                  <a:lnTo>
                    <a:pt x="36741" y="63540"/>
                  </a:lnTo>
                  <a:lnTo>
                    <a:pt x="35882" y="63676"/>
                  </a:lnTo>
                  <a:lnTo>
                    <a:pt x="35005" y="63795"/>
                  </a:lnTo>
                  <a:lnTo>
                    <a:pt x="34111" y="63899"/>
                  </a:lnTo>
                  <a:lnTo>
                    <a:pt x="33199" y="63987"/>
                  </a:lnTo>
                  <a:lnTo>
                    <a:pt x="32270" y="64058"/>
                  </a:lnTo>
                  <a:lnTo>
                    <a:pt x="31322" y="64114"/>
                  </a:lnTo>
                  <a:lnTo>
                    <a:pt x="30357" y="64154"/>
                  </a:lnTo>
                  <a:lnTo>
                    <a:pt x="29375" y="64178"/>
                  </a:lnTo>
                  <a:lnTo>
                    <a:pt x="28374" y="64186"/>
                  </a:lnTo>
                  <a:lnTo>
                    <a:pt x="26958" y="64167"/>
                  </a:lnTo>
                  <a:lnTo>
                    <a:pt x="25578" y="64110"/>
                  </a:lnTo>
                  <a:lnTo>
                    <a:pt x="24235" y="64014"/>
                  </a:lnTo>
                  <a:lnTo>
                    <a:pt x="22928" y="63881"/>
                  </a:lnTo>
                  <a:lnTo>
                    <a:pt x="21657" y="63710"/>
                  </a:lnTo>
                  <a:lnTo>
                    <a:pt x="20422" y="63500"/>
                  </a:lnTo>
                  <a:lnTo>
                    <a:pt x="19224" y="63253"/>
                  </a:lnTo>
                  <a:lnTo>
                    <a:pt x="18062" y="62968"/>
                  </a:lnTo>
                  <a:lnTo>
                    <a:pt x="16936" y="62644"/>
                  </a:lnTo>
                  <a:lnTo>
                    <a:pt x="15847" y="62282"/>
                  </a:lnTo>
                  <a:lnTo>
                    <a:pt x="14802" y="61878"/>
                  </a:lnTo>
                  <a:lnTo>
                    <a:pt x="13793" y="61443"/>
                  </a:lnTo>
                  <a:lnTo>
                    <a:pt x="12819" y="60978"/>
                  </a:lnTo>
                  <a:lnTo>
                    <a:pt x="11881" y="60483"/>
                  </a:lnTo>
                  <a:lnTo>
                    <a:pt x="10978" y="59958"/>
                  </a:lnTo>
                  <a:lnTo>
                    <a:pt x="10110" y="59403"/>
                  </a:lnTo>
                  <a:lnTo>
                    <a:pt x="9278" y="58818"/>
                  </a:lnTo>
                  <a:lnTo>
                    <a:pt x="8481" y="58203"/>
                  </a:lnTo>
                  <a:lnTo>
                    <a:pt x="7720" y="57557"/>
                  </a:lnTo>
                  <a:lnTo>
                    <a:pt x="6994" y="56882"/>
                  </a:lnTo>
                  <a:lnTo>
                    <a:pt x="6311" y="56178"/>
                  </a:lnTo>
                  <a:lnTo>
                    <a:pt x="5664" y="55446"/>
                  </a:lnTo>
                  <a:lnTo>
                    <a:pt x="5051" y="54687"/>
                  </a:lnTo>
                  <a:lnTo>
                    <a:pt x="4472" y="53900"/>
                  </a:lnTo>
                  <a:lnTo>
                    <a:pt x="3928" y="53086"/>
                  </a:lnTo>
                  <a:lnTo>
                    <a:pt x="3419" y="52244"/>
                  </a:lnTo>
                  <a:lnTo>
                    <a:pt x="2944" y="51375"/>
                  </a:lnTo>
                  <a:lnTo>
                    <a:pt x="2503" y="50479"/>
                  </a:lnTo>
                  <a:lnTo>
                    <a:pt x="2097" y="49555"/>
                  </a:lnTo>
                  <a:lnTo>
                    <a:pt x="1726" y="48604"/>
                  </a:lnTo>
                  <a:lnTo>
                    <a:pt x="1398" y="47629"/>
                  </a:lnTo>
                  <a:lnTo>
                    <a:pt x="1104" y="46633"/>
                  </a:lnTo>
                  <a:lnTo>
                    <a:pt x="845" y="45617"/>
                  </a:lnTo>
                  <a:lnTo>
                    <a:pt x="621" y="44581"/>
                  </a:lnTo>
                  <a:lnTo>
                    <a:pt x="431" y="43524"/>
                  </a:lnTo>
                  <a:lnTo>
                    <a:pt x="276" y="42447"/>
                  </a:lnTo>
                  <a:lnTo>
                    <a:pt x="155" y="41350"/>
                  </a:lnTo>
                  <a:lnTo>
                    <a:pt x="69" y="40232"/>
                  </a:lnTo>
                  <a:lnTo>
                    <a:pt x="17" y="39094"/>
                  </a:lnTo>
                  <a:lnTo>
                    <a:pt x="0" y="37936"/>
                  </a:lnTo>
                  <a:lnTo>
                    <a:pt x="26" y="36285"/>
                  </a:lnTo>
                  <a:lnTo>
                    <a:pt x="104" y="34662"/>
                  </a:lnTo>
                  <a:lnTo>
                    <a:pt x="235" y="33066"/>
                  </a:lnTo>
                  <a:lnTo>
                    <a:pt x="417" y="31498"/>
                  </a:lnTo>
                  <a:lnTo>
                    <a:pt x="652" y="29957"/>
                  </a:lnTo>
                  <a:lnTo>
                    <a:pt x="940" y="28443"/>
                  </a:lnTo>
                  <a:lnTo>
                    <a:pt x="1279" y="26957"/>
                  </a:lnTo>
                  <a:lnTo>
                    <a:pt x="1671" y="25499"/>
                  </a:lnTo>
                  <a:lnTo>
                    <a:pt x="2115" y="24068"/>
                  </a:lnTo>
                  <a:lnTo>
                    <a:pt x="2611" y="22664"/>
                  </a:lnTo>
                  <a:lnTo>
                    <a:pt x="3164" y="21285"/>
                  </a:lnTo>
                  <a:lnTo>
                    <a:pt x="3760" y="19946"/>
                  </a:lnTo>
                  <a:lnTo>
                    <a:pt x="4400" y="18647"/>
                  </a:lnTo>
                  <a:lnTo>
                    <a:pt x="5083" y="17387"/>
                  </a:lnTo>
                  <a:lnTo>
                    <a:pt x="5809" y="16168"/>
                  </a:lnTo>
                  <a:lnTo>
                    <a:pt x="6579" y="14988"/>
                  </a:lnTo>
                  <a:lnTo>
                    <a:pt x="7392" y="13848"/>
                  </a:lnTo>
                  <a:lnTo>
                    <a:pt x="8249" y="12748"/>
                  </a:lnTo>
                  <a:lnTo>
                    <a:pt x="9149" y="11688"/>
                  </a:lnTo>
                  <a:lnTo>
                    <a:pt x="10092" y="10668"/>
                  </a:lnTo>
                  <a:lnTo>
                    <a:pt x="11086" y="9681"/>
                  </a:lnTo>
                  <a:lnTo>
                    <a:pt x="12121" y="8739"/>
                  </a:lnTo>
                  <a:lnTo>
                    <a:pt x="13197" y="7843"/>
                  </a:lnTo>
                  <a:lnTo>
                    <a:pt x="14313" y="6992"/>
                  </a:lnTo>
                  <a:lnTo>
                    <a:pt x="15471" y="6186"/>
                  </a:lnTo>
                  <a:lnTo>
                    <a:pt x="16668" y="5425"/>
                  </a:lnTo>
                  <a:lnTo>
                    <a:pt x="17907" y="4709"/>
                  </a:lnTo>
                  <a:lnTo>
                    <a:pt x="19186" y="4038"/>
                  </a:lnTo>
                  <a:lnTo>
                    <a:pt x="20506" y="3413"/>
                  </a:lnTo>
                  <a:lnTo>
                    <a:pt x="21867" y="2833"/>
                  </a:lnTo>
                  <a:lnTo>
                    <a:pt x="23265" y="2294"/>
                  </a:lnTo>
                  <a:lnTo>
                    <a:pt x="24695" y="1813"/>
                  </a:lnTo>
                  <a:lnTo>
                    <a:pt x="26158" y="1388"/>
                  </a:lnTo>
                  <a:lnTo>
                    <a:pt x="27654" y="1019"/>
                  </a:lnTo>
                  <a:lnTo>
                    <a:pt x="29182" y="708"/>
                  </a:lnTo>
                  <a:lnTo>
                    <a:pt x="30743" y="453"/>
                  </a:lnTo>
                  <a:lnTo>
                    <a:pt x="32337" y="254"/>
                  </a:lnTo>
                  <a:lnTo>
                    <a:pt x="33964" y="113"/>
                  </a:lnTo>
                  <a:lnTo>
                    <a:pt x="35624" y="28"/>
                  </a:lnTo>
                  <a:lnTo>
                    <a:pt x="37316" y="0"/>
                  </a:lnTo>
                  <a:lnTo>
                    <a:pt x="38460" y="11"/>
                  </a:lnTo>
                  <a:lnTo>
                    <a:pt x="39572" y="47"/>
                  </a:lnTo>
                  <a:lnTo>
                    <a:pt x="40652" y="107"/>
                  </a:lnTo>
                  <a:lnTo>
                    <a:pt x="41700" y="191"/>
                  </a:lnTo>
                  <a:lnTo>
                    <a:pt x="42717" y="298"/>
                  </a:lnTo>
                  <a:lnTo>
                    <a:pt x="43701" y="430"/>
                  </a:lnTo>
                  <a:lnTo>
                    <a:pt x="44654" y="585"/>
                  </a:lnTo>
                  <a:lnTo>
                    <a:pt x="45574" y="764"/>
                  </a:lnTo>
                  <a:lnTo>
                    <a:pt x="46463" y="968"/>
                  </a:lnTo>
                  <a:lnTo>
                    <a:pt x="47320" y="1195"/>
                  </a:lnTo>
                  <a:lnTo>
                    <a:pt x="48157" y="1442"/>
                  </a:lnTo>
                  <a:lnTo>
                    <a:pt x="48969" y="1706"/>
                  </a:lnTo>
                  <a:lnTo>
                    <a:pt x="49754" y="1988"/>
                  </a:lnTo>
                  <a:lnTo>
                    <a:pt x="50515" y="2285"/>
                  </a:lnTo>
                  <a:lnTo>
                    <a:pt x="51249" y="2600"/>
                  </a:lnTo>
                  <a:lnTo>
                    <a:pt x="51958" y="2932"/>
                  </a:lnTo>
                  <a:lnTo>
                    <a:pt x="52641" y="3280"/>
                  </a:lnTo>
                  <a:lnTo>
                    <a:pt x="53298" y="3645"/>
                  </a:lnTo>
                  <a:lnTo>
                    <a:pt x="53930" y="4027"/>
                  </a:lnTo>
                  <a:lnTo>
                    <a:pt x="54536" y="4426"/>
                  </a:lnTo>
                  <a:lnTo>
                    <a:pt x="55117" y="4840"/>
                  </a:lnTo>
                  <a:lnTo>
                    <a:pt x="55676" y="5265"/>
                  </a:lnTo>
                  <a:lnTo>
                    <a:pt x="56212" y="5704"/>
                  </a:lnTo>
                  <a:lnTo>
                    <a:pt x="56724" y="6154"/>
                  </a:lnTo>
                  <a:lnTo>
                    <a:pt x="57214" y="6617"/>
                  </a:lnTo>
                  <a:lnTo>
                    <a:pt x="57680" y="7093"/>
                  </a:lnTo>
                  <a:lnTo>
                    <a:pt x="58124" y="7581"/>
                  </a:lnTo>
                  <a:lnTo>
                    <a:pt x="58544" y="8081"/>
                  </a:lnTo>
                  <a:lnTo>
                    <a:pt x="58942" y="8593"/>
                  </a:lnTo>
                  <a:lnTo>
                    <a:pt x="59316" y="9118"/>
                  </a:lnTo>
                  <a:lnTo>
                    <a:pt x="59679" y="9652"/>
                  </a:lnTo>
                  <a:lnTo>
                    <a:pt x="60025" y="10191"/>
                  </a:lnTo>
                  <a:lnTo>
                    <a:pt x="60352" y="10736"/>
                  </a:lnTo>
                  <a:lnTo>
                    <a:pt x="60662" y="11286"/>
                  </a:lnTo>
                  <a:lnTo>
                    <a:pt x="60954" y="11841"/>
                  </a:lnTo>
                  <a:lnTo>
                    <a:pt x="61229" y="12401"/>
                  </a:lnTo>
                  <a:lnTo>
                    <a:pt x="61485" y="12967"/>
                  </a:lnTo>
                  <a:lnTo>
                    <a:pt x="61725" y="13538"/>
                  </a:lnTo>
                  <a:lnTo>
                    <a:pt x="61946" y="14114"/>
                  </a:lnTo>
                  <a:lnTo>
                    <a:pt x="62149" y="14696"/>
                  </a:lnTo>
                  <a:lnTo>
                    <a:pt x="53606" y="17086"/>
                  </a:lnTo>
                  <a:lnTo>
                    <a:pt x="53468" y="16673"/>
                  </a:lnTo>
                  <a:lnTo>
                    <a:pt x="53317" y="16265"/>
                  </a:lnTo>
                  <a:lnTo>
                    <a:pt x="53156" y="15862"/>
                  </a:lnTo>
                  <a:lnTo>
                    <a:pt x="52983" y="15464"/>
                  </a:lnTo>
                  <a:lnTo>
                    <a:pt x="52798" y="15072"/>
                  </a:lnTo>
                  <a:lnTo>
                    <a:pt x="52602" y="14685"/>
                  </a:lnTo>
                  <a:lnTo>
                    <a:pt x="52395" y="14304"/>
                  </a:lnTo>
                  <a:lnTo>
                    <a:pt x="52175" y="13927"/>
                  </a:lnTo>
                  <a:lnTo>
                    <a:pt x="51945" y="13557"/>
                  </a:lnTo>
                  <a:lnTo>
                    <a:pt x="51703" y="13191"/>
                  </a:lnTo>
                  <a:lnTo>
                    <a:pt x="51447" y="12824"/>
                  </a:lnTo>
                  <a:lnTo>
                    <a:pt x="51175" y="12467"/>
                  </a:lnTo>
                  <a:lnTo>
                    <a:pt x="50887" y="12119"/>
                  </a:lnTo>
                  <a:lnTo>
                    <a:pt x="50584" y="11781"/>
                  </a:lnTo>
                  <a:lnTo>
                    <a:pt x="50264" y="11453"/>
                  </a:lnTo>
                  <a:lnTo>
                    <a:pt x="49928" y="11135"/>
                  </a:lnTo>
                  <a:lnTo>
                    <a:pt x="49577" y="10827"/>
                  </a:lnTo>
                  <a:lnTo>
                    <a:pt x="49210" y="10528"/>
                  </a:lnTo>
                  <a:lnTo>
                    <a:pt x="48826" y="10239"/>
                  </a:lnTo>
                  <a:lnTo>
                    <a:pt x="48427" y="9959"/>
                  </a:lnTo>
                  <a:lnTo>
                    <a:pt x="48020" y="9682"/>
                  </a:lnTo>
                  <a:lnTo>
                    <a:pt x="47595" y="9418"/>
                  </a:lnTo>
                  <a:lnTo>
                    <a:pt x="47152" y="9165"/>
                  </a:lnTo>
                  <a:lnTo>
                    <a:pt x="46692" y="8925"/>
                  </a:lnTo>
                  <a:lnTo>
                    <a:pt x="46214" y="8698"/>
                  </a:lnTo>
                  <a:lnTo>
                    <a:pt x="45718" y="8483"/>
                  </a:lnTo>
                  <a:lnTo>
                    <a:pt x="45204" y="8280"/>
                  </a:lnTo>
                  <a:lnTo>
                    <a:pt x="44673" y="8090"/>
                  </a:lnTo>
                  <a:lnTo>
                    <a:pt x="44124" y="7912"/>
                  </a:lnTo>
                  <a:lnTo>
                    <a:pt x="43558" y="7746"/>
                  </a:lnTo>
                  <a:lnTo>
                    <a:pt x="42972" y="7586"/>
                  </a:lnTo>
                  <a:lnTo>
                    <a:pt x="42366" y="7443"/>
                  </a:lnTo>
                  <a:lnTo>
                    <a:pt x="41740" y="7317"/>
                  </a:lnTo>
                  <a:lnTo>
                    <a:pt x="41093" y="7208"/>
                  </a:lnTo>
                  <a:lnTo>
                    <a:pt x="40426" y="7115"/>
                  </a:lnTo>
                  <a:lnTo>
                    <a:pt x="39738" y="7040"/>
                  </a:lnTo>
                  <a:lnTo>
                    <a:pt x="39030" y="6981"/>
                  </a:lnTo>
                  <a:lnTo>
                    <a:pt x="38302" y="6939"/>
                  </a:lnTo>
                  <a:lnTo>
                    <a:pt x="37554" y="6913"/>
                  </a:lnTo>
                  <a:lnTo>
                    <a:pt x="36785" y="6905"/>
                  </a:lnTo>
                  <a:lnTo>
                    <a:pt x="35445" y="6929"/>
                  </a:lnTo>
                  <a:lnTo>
                    <a:pt x="34136" y="6999"/>
                  </a:lnTo>
                  <a:lnTo>
                    <a:pt x="32857" y="7116"/>
                  </a:lnTo>
                  <a:lnTo>
                    <a:pt x="31607" y="7280"/>
                  </a:lnTo>
                  <a:lnTo>
                    <a:pt x="30388" y="7492"/>
                  </a:lnTo>
                  <a:lnTo>
                    <a:pt x="29199" y="7750"/>
                  </a:lnTo>
                  <a:lnTo>
                    <a:pt x="28040" y="8055"/>
                  </a:lnTo>
                  <a:lnTo>
                    <a:pt x="26912" y="8407"/>
                  </a:lnTo>
                  <a:lnTo>
                    <a:pt x="25813" y="8805"/>
                  </a:lnTo>
                  <a:lnTo>
                    <a:pt x="24744" y="9251"/>
                  </a:lnTo>
                  <a:lnTo>
                    <a:pt x="23716" y="9730"/>
                  </a:lnTo>
                  <a:lnTo>
                    <a:pt x="22721" y="10246"/>
                  </a:lnTo>
                  <a:lnTo>
                    <a:pt x="21758" y="10800"/>
                  </a:lnTo>
                  <a:lnTo>
                    <a:pt x="20828" y="11390"/>
                  </a:lnTo>
                  <a:lnTo>
                    <a:pt x="19930" y="12018"/>
                  </a:lnTo>
                  <a:lnTo>
                    <a:pt x="19066" y="12683"/>
                  </a:lnTo>
                  <a:lnTo>
                    <a:pt x="18234" y="13385"/>
                  </a:lnTo>
                  <a:lnTo>
                    <a:pt x="17435" y="14124"/>
                  </a:lnTo>
                  <a:lnTo>
                    <a:pt x="16669" y="14900"/>
                  </a:lnTo>
                  <a:lnTo>
                    <a:pt x="15935" y="15714"/>
                  </a:lnTo>
                  <a:lnTo>
                    <a:pt x="15236" y="16553"/>
                  </a:lnTo>
                  <a:lnTo>
                    <a:pt x="14570" y="17423"/>
                  </a:lnTo>
                  <a:lnTo>
                    <a:pt x="13939" y="18324"/>
                  </a:lnTo>
                  <a:lnTo>
                    <a:pt x="13343" y="19255"/>
                  </a:lnTo>
                  <a:lnTo>
                    <a:pt x="12781" y="20218"/>
                  </a:lnTo>
                  <a:lnTo>
                    <a:pt x="12254" y="21212"/>
                  </a:lnTo>
                  <a:lnTo>
                    <a:pt x="11762" y="22237"/>
                  </a:lnTo>
                  <a:lnTo>
                    <a:pt x="11303" y="23292"/>
                  </a:lnTo>
                  <a:lnTo>
                    <a:pt x="10880" y="24379"/>
                  </a:lnTo>
                  <a:lnTo>
                    <a:pt x="10491" y="25497"/>
                  </a:lnTo>
                  <a:lnTo>
                    <a:pt x="10146" y="26631"/>
                  </a:lnTo>
                  <a:lnTo>
                    <a:pt x="9837" y="27786"/>
                  </a:lnTo>
                  <a:lnTo>
                    <a:pt x="9565" y="28962"/>
                  </a:lnTo>
                  <a:lnTo>
                    <a:pt x="9329" y="30157"/>
                  </a:lnTo>
                  <a:lnTo>
                    <a:pt x="9129" y="31373"/>
                  </a:lnTo>
                  <a:lnTo>
                    <a:pt x="8966" y="32610"/>
                  </a:lnTo>
                  <a:lnTo>
                    <a:pt x="8839" y="33866"/>
                  </a:lnTo>
                  <a:lnTo>
                    <a:pt x="8748" y="35143"/>
                  </a:lnTo>
                  <a:lnTo>
                    <a:pt x="8694" y="36441"/>
                  </a:lnTo>
                  <a:lnTo>
                    <a:pt x="8676" y="37759"/>
                  </a:lnTo>
                  <a:lnTo>
                    <a:pt x="8688" y="38610"/>
                  </a:lnTo>
                  <a:lnTo>
                    <a:pt x="8724" y="39448"/>
                  </a:lnTo>
                  <a:lnTo>
                    <a:pt x="8783" y="40271"/>
                  </a:lnTo>
                  <a:lnTo>
                    <a:pt x="8867" y="41080"/>
                  </a:lnTo>
                  <a:lnTo>
                    <a:pt x="8975" y="41875"/>
                  </a:lnTo>
                  <a:lnTo>
                    <a:pt x="9106" y="42656"/>
                  </a:lnTo>
                  <a:lnTo>
                    <a:pt x="9261" y="43423"/>
                  </a:lnTo>
                  <a:lnTo>
                    <a:pt x="9441" y="44176"/>
                  </a:lnTo>
                  <a:lnTo>
                    <a:pt x="9644" y="44914"/>
                  </a:lnTo>
                  <a:lnTo>
                    <a:pt x="9871" y="45638"/>
                  </a:lnTo>
                  <a:lnTo>
                    <a:pt x="10122" y="46346"/>
                  </a:lnTo>
                  <a:lnTo>
                    <a:pt x="10399" y="47033"/>
                  </a:lnTo>
                  <a:lnTo>
                    <a:pt x="10700" y="47702"/>
                  </a:lnTo>
                  <a:lnTo>
                    <a:pt x="11025" y="48351"/>
                  </a:lnTo>
                  <a:lnTo>
                    <a:pt x="11376" y="48980"/>
                  </a:lnTo>
                  <a:lnTo>
                    <a:pt x="11751" y="49590"/>
                  </a:lnTo>
                  <a:lnTo>
                    <a:pt x="12152" y="50181"/>
                  </a:lnTo>
                  <a:lnTo>
                    <a:pt x="12576" y="50752"/>
                  </a:lnTo>
                  <a:lnTo>
                    <a:pt x="13026" y="51303"/>
                  </a:lnTo>
                  <a:lnTo>
                    <a:pt x="13501" y="51835"/>
                  </a:lnTo>
                  <a:lnTo>
                    <a:pt x="14009" y="52338"/>
                  </a:lnTo>
                  <a:lnTo>
                    <a:pt x="14544" y="52818"/>
                  </a:lnTo>
                  <a:lnTo>
                    <a:pt x="15104" y="53276"/>
                  </a:lnTo>
                  <a:lnTo>
                    <a:pt x="15689" y="53712"/>
                  </a:lnTo>
                  <a:lnTo>
                    <a:pt x="16301" y="54126"/>
                  </a:lnTo>
                  <a:lnTo>
                    <a:pt x="16938" y="54518"/>
                  </a:lnTo>
                  <a:lnTo>
                    <a:pt x="17600" y="54888"/>
                  </a:lnTo>
                  <a:lnTo>
                    <a:pt x="18289" y="55235"/>
                  </a:lnTo>
                  <a:lnTo>
                    <a:pt x="19003" y="55560"/>
                  </a:lnTo>
                  <a:lnTo>
                    <a:pt x="19742" y="55864"/>
                  </a:lnTo>
                  <a:lnTo>
                    <a:pt x="20509" y="56141"/>
                  </a:lnTo>
                  <a:lnTo>
                    <a:pt x="21302" y="56390"/>
                  </a:lnTo>
                  <a:lnTo>
                    <a:pt x="22123" y="56609"/>
                  </a:lnTo>
                  <a:lnTo>
                    <a:pt x="22972" y="56799"/>
                  </a:lnTo>
                  <a:lnTo>
                    <a:pt x="23848" y="56959"/>
                  </a:lnTo>
                  <a:lnTo>
                    <a:pt x="24751" y="57091"/>
                  </a:lnTo>
                  <a:lnTo>
                    <a:pt x="25682" y="57193"/>
                  </a:lnTo>
                  <a:lnTo>
                    <a:pt x="26641" y="57266"/>
                  </a:lnTo>
                  <a:lnTo>
                    <a:pt x="27627" y="57310"/>
                  </a:lnTo>
                  <a:lnTo>
                    <a:pt x="28640" y="57324"/>
                  </a:lnTo>
                  <a:lnTo>
                    <a:pt x="29438" y="57318"/>
                  </a:lnTo>
                  <a:lnTo>
                    <a:pt x="30223" y="57298"/>
                  </a:lnTo>
                  <a:lnTo>
                    <a:pt x="30993" y="57265"/>
                  </a:lnTo>
                  <a:lnTo>
                    <a:pt x="31749" y="57218"/>
                  </a:lnTo>
                  <a:lnTo>
                    <a:pt x="32491" y="57158"/>
                  </a:lnTo>
                  <a:lnTo>
                    <a:pt x="33219" y="57085"/>
                  </a:lnTo>
                  <a:lnTo>
                    <a:pt x="33932" y="56999"/>
                  </a:lnTo>
                  <a:lnTo>
                    <a:pt x="34632" y="56899"/>
                  </a:lnTo>
                  <a:lnTo>
                    <a:pt x="35317" y="56787"/>
                  </a:lnTo>
                  <a:lnTo>
                    <a:pt x="35988" y="56660"/>
                  </a:lnTo>
                  <a:lnTo>
                    <a:pt x="36654" y="56525"/>
                  </a:lnTo>
                  <a:lnTo>
                    <a:pt x="37305" y="56382"/>
                  </a:lnTo>
                  <a:lnTo>
                    <a:pt x="37943" y="56234"/>
                  </a:lnTo>
                  <a:lnTo>
                    <a:pt x="38566" y="56080"/>
                  </a:lnTo>
                  <a:lnTo>
                    <a:pt x="39175" y="55919"/>
                  </a:lnTo>
                  <a:lnTo>
                    <a:pt x="39770" y="55752"/>
                  </a:lnTo>
                  <a:lnTo>
                    <a:pt x="40351" y="55579"/>
                  </a:lnTo>
                  <a:lnTo>
                    <a:pt x="40918" y="55400"/>
                  </a:lnTo>
                  <a:lnTo>
                    <a:pt x="41470" y="55214"/>
                  </a:lnTo>
                  <a:lnTo>
                    <a:pt x="42008" y="55023"/>
                  </a:lnTo>
                  <a:lnTo>
                    <a:pt x="42533" y="54817"/>
                  </a:lnTo>
                  <a:lnTo>
                    <a:pt x="43044" y="54606"/>
                  </a:lnTo>
                  <a:lnTo>
                    <a:pt x="43542" y="54392"/>
                  </a:lnTo>
                  <a:lnTo>
                    <a:pt x="44027" y="54173"/>
                  </a:lnTo>
                  <a:lnTo>
                    <a:pt x="44498" y="53949"/>
                  </a:lnTo>
                  <a:lnTo>
                    <a:pt x="44956" y="53721"/>
                  </a:lnTo>
                  <a:lnTo>
                    <a:pt x="45401" y="53489"/>
                  </a:lnTo>
                  <a:lnTo>
                    <a:pt x="45833" y="53252"/>
                  </a:lnTo>
                  <a:lnTo>
                    <a:pt x="46251" y="53011"/>
                  </a:lnTo>
                  <a:lnTo>
                    <a:pt x="46656" y="52765"/>
                  </a:lnTo>
                  <a:lnTo>
                    <a:pt x="47056" y="52518"/>
                  </a:lnTo>
                  <a:lnTo>
                    <a:pt x="47442" y="52275"/>
                  </a:lnTo>
                  <a:lnTo>
                    <a:pt x="47814" y="52033"/>
                  </a:lnTo>
                  <a:lnTo>
                    <a:pt x="48172" y="51795"/>
                  </a:lnTo>
                  <a:lnTo>
                    <a:pt x="48515" y="51559"/>
                  </a:lnTo>
                  <a:lnTo>
                    <a:pt x="48845" y="51325"/>
                  </a:lnTo>
                  <a:lnTo>
                    <a:pt x="49160" y="51095"/>
                  </a:lnTo>
                  <a:lnTo>
                    <a:pt x="49461" y="50867"/>
                  </a:lnTo>
                  <a:lnTo>
                    <a:pt x="49748" y="50642"/>
                  </a:lnTo>
                  <a:lnTo>
                    <a:pt x="50020" y="50419"/>
                  </a:lnTo>
                  <a:lnTo>
                    <a:pt x="52278" y="39175"/>
                  </a:lnTo>
                  <a:lnTo>
                    <a:pt x="33642" y="39175"/>
                  </a:lnTo>
                  <a:lnTo>
                    <a:pt x="35058" y="32093"/>
                  </a:lnTo>
                  <a:lnTo>
                    <a:pt x="61485" y="320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3587549" y="3416785"/>
              <a:ext cx="60069" cy="62371"/>
            </a:xfrm>
            <a:custGeom>
              <a:avLst/>
              <a:pathLst>
                <a:path w="60069" h="62371">
                  <a:moveTo>
                    <a:pt x="51437" y="62371"/>
                  </a:moveTo>
                  <a:lnTo>
                    <a:pt x="48117" y="44133"/>
                  </a:lnTo>
                  <a:lnTo>
                    <a:pt x="19831" y="44133"/>
                  </a:lnTo>
                  <a:lnTo>
                    <a:pt x="9207" y="62371"/>
                  </a:lnTo>
                  <a:lnTo>
                    <a:pt x="0" y="62371"/>
                  </a:lnTo>
                  <a:lnTo>
                    <a:pt x="37537" y="0"/>
                  </a:lnTo>
                  <a:lnTo>
                    <a:pt x="47143" y="0"/>
                  </a:lnTo>
                  <a:lnTo>
                    <a:pt x="60069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3611099" y="3423658"/>
              <a:ext cx="23328" cy="30664"/>
            </a:xfrm>
            <a:custGeom>
              <a:avLst/>
              <a:pathLst>
                <a:path w="23328" h="30664">
                  <a:moveTo>
                    <a:pt x="19477" y="9726"/>
                  </a:moveTo>
                  <a:lnTo>
                    <a:pt x="19406" y="9364"/>
                  </a:lnTo>
                  <a:lnTo>
                    <a:pt x="19335" y="9003"/>
                  </a:lnTo>
                  <a:lnTo>
                    <a:pt x="19264" y="8645"/>
                  </a:lnTo>
                  <a:lnTo>
                    <a:pt x="19193" y="8288"/>
                  </a:lnTo>
                  <a:lnTo>
                    <a:pt x="19123" y="7933"/>
                  </a:lnTo>
                  <a:lnTo>
                    <a:pt x="19052" y="7580"/>
                  </a:lnTo>
                  <a:lnTo>
                    <a:pt x="18981" y="7228"/>
                  </a:lnTo>
                  <a:lnTo>
                    <a:pt x="18910" y="6878"/>
                  </a:lnTo>
                  <a:lnTo>
                    <a:pt x="18839" y="6531"/>
                  </a:lnTo>
                  <a:lnTo>
                    <a:pt x="18768" y="6184"/>
                  </a:lnTo>
                  <a:lnTo>
                    <a:pt x="18707" y="5842"/>
                  </a:lnTo>
                  <a:lnTo>
                    <a:pt x="18648" y="5506"/>
                  </a:lnTo>
                  <a:lnTo>
                    <a:pt x="18590" y="5176"/>
                  </a:lnTo>
                  <a:lnTo>
                    <a:pt x="18535" y="4853"/>
                  </a:lnTo>
                  <a:lnTo>
                    <a:pt x="18481" y="4535"/>
                  </a:lnTo>
                  <a:lnTo>
                    <a:pt x="18428" y="4224"/>
                  </a:lnTo>
                  <a:lnTo>
                    <a:pt x="18378" y="3919"/>
                  </a:lnTo>
                  <a:lnTo>
                    <a:pt x="18329" y="3620"/>
                  </a:lnTo>
                  <a:lnTo>
                    <a:pt x="18282" y="3328"/>
                  </a:lnTo>
                  <a:lnTo>
                    <a:pt x="18237" y="3041"/>
                  </a:lnTo>
                  <a:lnTo>
                    <a:pt x="18193" y="2755"/>
                  </a:lnTo>
                  <a:lnTo>
                    <a:pt x="18150" y="2478"/>
                  </a:lnTo>
                  <a:lnTo>
                    <a:pt x="18108" y="2213"/>
                  </a:lnTo>
                  <a:lnTo>
                    <a:pt x="18067" y="1958"/>
                  </a:lnTo>
                  <a:lnTo>
                    <a:pt x="18027" y="1713"/>
                  </a:lnTo>
                  <a:lnTo>
                    <a:pt x="17988" y="1480"/>
                  </a:lnTo>
                  <a:lnTo>
                    <a:pt x="17949" y="1257"/>
                  </a:lnTo>
                  <a:lnTo>
                    <a:pt x="17911" y="1044"/>
                  </a:lnTo>
                  <a:lnTo>
                    <a:pt x="17875" y="842"/>
                  </a:lnTo>
                  <a:lnTo>
                    <a:pt x="17839" y="651"/>
                  </a:lnTo>
                  <a:lnTo>
                    <a:pt x="17813" y="464"/>
                  </a:lnTo>
                  <a:lnTo>
                    <a:pt x="17789" y="293"/>
                  </a:lnTo>
                  <a:lnTo>
                    <a:pt x="17767" y="138"/>
                  </a:lnTo>
                  <a:lnTo>
                    <a:pt x="17396" y="0"/>
                  </a:lnTo>
                  <a:lnTo>
                    <a:pt x="17321" y="138"/>
                  </a:lnTo>
                  <a:lnTo>
                    <a:pt x="17237" y="293"/>
                  </a:lnTo>
                  <a:lnTo>
                    <a:pt x="17144" y="464"/>
                  </a:lnTo>
                  <a:lnTo>
                    <a:pt x="17042" y="651"/>
                  </a:lnTo>
                  <a:lnTo>
                    <a:pt x="16942" y="851"/>
                  </a:lnTo>
                  <a:lnTo>
                    <a:pt x="16835" y="1060"/>
                  </a:lnTo>
                  <a:lnTo>
                    <a:pt x="16722" y="1279"/>
                  </a:lnTo>
                  <a:lnTo>
                    <a:pt x="16603" y="1508"/>
                  </a:lnTo>
                  <a:lnTo>
                    <a:pt x="16478" y="1747"/>
                  </a:lnTo>
                  <a:lnTo>
                    <a:pt x="16346" y="1995"/>
                  </a:lnTo>
                  <a:lnTo>
                    <a:pt x="16209" y="2253"/>
                  </a:lnTo>
                  <a:lnTo>
                    <a:pt x="16065" y="2521"/>
                  </a:lnTo>
                  <a:lnTo>
                    <a:pt x="15915" y="2798"/>
                  </a:lnTo>
                  <a:lnTo>
                    <a:pt x="15758" y="3086"/>
                  </a:lnTo>
                  <a:lnTo>
                    <a:pt x="15597" y="3373"/>
                  </a:lnTo>
                  <a:lnTo>
                    <a:pt x="15433" y="3667"/>
                  </a:lnTo>
                  <a:lnTo>
                    <a:pt x="15264" y="3968"/>
                  </a:lnTo>
                  <a:lnTo>
                    <a:pt x="15093" y="4276"/>
                  </a:lnTo>
                  <a:lnTo>
                    <a:pt x="14917" y="4591"/>
                  </a:lnTo>
                  <a:lnTo>
                    <a:pt x="14738" y="4913"/>
                  </a:lnTo>
                  <a:lnTo>
                    <a:pt x="14556" y="5242"/>
                  </a:lnTo>
                  <a:lnTo>
                    <a:pt x="14370" y="5579"/>
                  </a:lnTo>
                  <a:lnTo>
                    <a:pt x="14181" y="5922"/>
                  </a:lnTo>
                  <a:lnTo>
                    <a:pt x="13988" y="6273"/>
                  </a:lnTo>
                  <a:lnTo>
                    <a:pt x="13792" y="6619"/>
                  </a:lnTo>
                  <a:lnTo>
                    <a:pt x="13595" y="6965"/>
                  </a:lnTo>
                  <a:lnTo>
                    <a:pt x="13395" y="7313"/>
                  </a:lnTo>
                  <a:lnTo>
                    <a:pt x="13194" y="7661"/>
                  </a:lnTo>
                  <a:lnTo>
                    <a:pt x="12992" y="8010"/>
                  </a:lnTo>
                  <a:lnTo>
                    <a:pt x="12787" y="8361"/>
                  </a:lnTo>
                  <a:lnTo>
                    <a:pt x="12581" y="8712"/>
                  </a:lnTo>
                  <a:lnTo>
                    <a:pt x="12373" y="9063"/>
                  </a:lnTo>
                  <a:lnTo>
                    <a:pt x="12163" y="9416"/>
                  </a:lnTo>
                  <a:lnTo>
                    <a:pt x="11951" y="9770"/>
                  </a:lnTo>
                  <a:lnTo>
                    <a:pt x="0" y="30664"/>
                  </a:lnTo>
                  <a:lnTo>
                    <a:pt x="23328" y="306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3655277" y="3416785"/>
              <a:ext cx="59892" cy="62371"/>
            </a:xfrm>
            <a:custGeom>
              <a:avLst/>
              <a:pathLst>
                <a:path w="59892" h="62371">
                  <a:moveTo>
                    <a:pt x="43735" y="62371"/>
                  </a:moveTo>
                  <a:lnTo>
                    <a:pt x="32978" y="36475"/>
                  </a:lnTo>
                  <a:lnTo>
                    <a:pt x="13456" y="3647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39175" y="0"/>
                  </a:lnTo>
                  <a:lnTo>
                    <a:pt x="40088" y="11"/>
                  </a:lnTo>
                  <a:lnTo>
                    <a:pt x="40985" y="46"/>
                  </a:lnTo>
                  <a:lnTo>
                    <a:pt x="41866" y="103"/>
                  </a:lnTo>
                  <a:lnTo>
                    <a:pt x="42731" y="184"/>
                  </a:lnTo>
                  <a:lnTo>
                    <a:pt x="43580" y="287"/>
                  </a:lnTo>
                  <a:lnTo>
                    <a:pt x="44413" y="414"/>
                  </a:lnTo>
                  <a:lnTo>
                    <a:pt x="45230" y="563"/>
                  </a:lnTo>
                  <a:lnTo>
                    <a:pt x="46031" y="736"/>
                  </a:lnTo>
                  <a:lnTo>
                    <a:pt x="46816" y="932"/>
                  </a:lnTo>
                  <a:lnTo>
                    <a:pt x="47586" y="1150"/>
                  </a:lnTo>
                  <a:lnTo>
                    <a:pt x="48336" y="1382"/>
                  </a:lnTo>
                  <a:lnTo>
                    <a:pt x="49064" y="1634"/>
                  </a:lnTo>
                  <a:lnTo>
                    <a:pt x="49770" y="1906"/>
                  </a:lnTo>
                  <a:lnTo>
                    <a:pt x="50454" y="2199"/>
                  </a:lnTo>
                  <a:lnTo>
                    <a:pt x="51116" y="2512"/>
                  </a:lnTo>
                  <a:lnTo>
                    <a:pt x="51756" y="2845"/>
                  </a:lnTo>
                  <a:lnTo>
                    <a:pt x="52373" y="3199"/>
                  </a:lnTo>
                  <a:lnTo>
                    <a:pt x="52969" y="3573"/>
                  </a:lnTo>
                  <a:lnTo>
                    <a:pt x="53542" y="3967"/>
                  </a:lnTo>
                  <a:lnTo>
                    <a:pt x="54093" y="4382"/>
                  </a:lnTo>
                  <a:lnTo>
                    <a:pt x="54630" y="4816"/>
                  </a:lnTo>
                  <a:lnTo>
                    <a:pt x="55141" y="5269"/>
                  </a:lnTo>
                  <a:lnTo>
                    <a:pt x="55628" y="5740"/>
                  </a:lnTo>
                  <a:lnTo>
                    <a:pt x="56090" y="6230"/>
                  </a:lnTo>
                  <a:lnTo>
                    <a:pt x="56528" y="6739"/>
                  </a:lnTo>
                  <a:lnTo>
                    <a:pt x="56940" y="7266"/>
                  </a:lnTo>
                  <a:lnTo>
                    <a:pt x="57328" y="7812"/>
                  </a:lnTo>
                  <a:lnTo>
                    <a:pt x="57691" y="8376"/>
                  </a:lnTo>
                  <a:lnTo>
                    <a:pt x="58029" y="8959"/>
                  </a:lnTo>
                  <a:lnTo>
                    <a:pt x="58343" y="9561"/>
                  </a:lnTo>
                  <a:lnTo>
                    <a:pt x="58637" y="10171"/>
                  </a:lnTo>
                  <a:lnTo>
                    <a:pt x="58900" y="10797"/>
                  </a:lnTo>
                  <a:lnTo>
                    <a:pt x="59133" y="11439"/>
                  </a:lnTo>
                  <a:lnTo>
                    <a:pt x="59334" y="12097"/>
                  </a:lnTo>
                  <a:lnTo>
                    <a:pt x="59505" y="12770"/>
                  </a:lnTo>
                  <a:lnTo>
                    <a:pt x="59644" y="13460"/>
                  </a:lnTo>
                  <a:lnTo>
                    <a:pt x="59752" y="14166"/>
                  </a:lnTo>
                  <a:lnTo>
                    <a:pt x="59830" y="14887"/>
                  </a:lnTo>
                  <a:lnTo>
                    <a:pt x="59876" y="15625"/>
                  </a:lnTo>
                  <a:lnTo>
                    <a:pt x="59892" y="16378"/>
                  </a:lnTo>
                  <a:lnTo>
                    <a:pt x="59844" y="18008"/>
                  </a:lnTo>
                  <a:lnTo>
                    <a:pt x="59701" y="19569"/>
                  </a:lnTo>
                  <a:lnTo>
                    <a:pt x="59462" y="21061"/>
                  </a:lnTo>
                  <a:lnTo>
                    <a:pt x="59127" y="22483"/>
                  </a:lnTo>
                  <a:lnTo>
                    <a:pt x="58697" y="23837"/>
                  </a:lnTo>
                  <a:lnTo>
                    <a:pt x="58171" y="25122"/>
                  </a:lnTo>
                  <a:lnTo>
                    <a:pt x="57549" y="26337"/>
                  </a:lnTo>
                  <a:lnTo>
                    <a:pt x="56832" y="27484"/>
                  </a:lnTo>
                  <a:lnTo>
                    <a:pt x="56019" y="28561"/>
                  </a:lnTo>
                  <a:lnTo>
                    <a:pt x="55111" y="29569"/>
                  </a:lnTo>
                  <a:lnTo>
                    <a:pt x="54109" y="30507"/>
                  </a:lnTo>
                  <a:lnTo>
                    <a:pt x="53016" y="31374"/>
                  </a:lnTo>
                  <a:lnTo>
                    <a:pt x="51832" y="32168"/>
                  </a:lnTo>
                  <a:lnTo>
                    <a:pt x="50557" y="32891"/>
                  </a:lnTo>
                  <a:lnTo>
                    <a:pt x="49191" y="33542"/>
                  </a:lnTo>
                  <a:lnTo>
                    <a:pt x="47733" y="34122"/>
                  </a:lnTo>
                  <a:lnTo>
                    <a:pt x="46184" y="34630"/>
                  </a:lnTo>
                  <a:lnTo>
                    <a:pt x="44544" y="35066"/>
                  </a:lnTo>
                  <a:lnTo>
                    <a:pt x="42813" y="35430"/>
                  </a:lnTo>
                  <a:lnTo>
                    <a:pt x="40990" y="35722"/>
                  </a:lnTo>
                  <a:lnTo>
                    <a:pt x="5285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3670062" y="3423558"/>
              <a:ext cx="36519" cy="23018"/>
            </a:xfrm>
            <a:custGeom>
              <a:avLst/>
              <a:pathLst>
                <a:path w="36519" h="23018">
                  <a:moveTo>
                    <a:pt x="20362" y="23018"/>
                  </a:moveTo>
                  <a:lnTo>
                    <a:pt x="21925" y="22985"/>
                  </a:lnTo>
                  <a:lnTo>
                    <a:pt x="23409" y="22885"/>
                  </a:lnTo>
                  <a:lnTo>
                    <a:pt x="24815" y="22719"/>
                  </a:lnTo>
                  <a:lnTo>
                    <a:pt x="26141" y="22487"/>
                  </a:lnTo>
                  <a:lnTo>
                    <a:pt x="27389" y="22188"/>
                  </a:lnTo>
                  <a:lnTo>
                    <a:pt x="28558" y="21823"/>
                  </a:lnTo>
                  <a:lnTo>
                    <a:pt x="29649" y="21391"/>
                  </a:lnTo>
                  <a:lnTo>
                    <a:pt x="30660" y="20893"/>
                  </a:lnTo>
                  <a:lnTo>
                    <a:pt x="31593" y="20329"/>
                  </a:lnTo>
                  <a:lnTo>
                    <a:pt x="32447" y="19698"/>
                  </a:lnTo>
                  <a:lnTo>
                    <a:pt x="33221" y="18998"/>
                  </a:lnTo>
                  <a:lnTo>
                    <a:pt x="33913" y="18244"/>
                  </a:lnTo>
                  <a:lnTo>
                    <a:pt x="34524" y="17436"/>
                  </a:lnTo>
                  <a:lnTo>
                    <a:pt x="35053" y="16575"/>
                  </a:lnTo>
                  <a:lnTo>
                    <a:pt x="35501" y="15659"/>
                  </a:lnTo>
                  <a:lnTo>
                    <a:pt x="35868" y="14689"/>
                  </a:lnTo>
                  <a:lnTo>
                    <a:pt x="36153" y="13665"/>
                  </a:lnTo>
                  <a:lnTo>
                    <a:pt x="36356" y="12587"/>
                  </a:lnTo>
                  <a:lnTo>
                    <a:pt x="36479" y="11455"/>
                  </a:lnTo>
                  <a:lnTo>
                    <a:pt x="36519" y="10269"/>
                  </a:lnTo>
                  <a:lnTo>
                    <a:pt x="36486" y="9301"/>
                  </a:lnTo>
                  <a:lnTo>
                    <a:pt x="36386" y="8378"/>
                  </a:lnTo>
                  <a:lnTo>
                    <a:pt x="36220" y="7502"/>
                  </a:lnTo>
                  <a:lnTo>
                    <a:pt x="35988" y="6671"/>
                  </a:lnTo>
                  <a:lnTo>
                    <a:pt x="35689" y="5887"/>
                  </a:lnTo>
                  <a:lnTo>
                    <a:pt x="35324" y="5149"/>
                  </a:lnTo>
                  <a:lnTo>
                    <a:pt x="34892" y="4456"/>
                  </a:lnTo>
                  <a:lnTo>
                    <a:pt x="34394" y="3810"/>
                  </a:lnTo>
                  <a:lnTo>
                    <a:pt x="33830" y="3210"/>
                  </a:lnTo>
                  <a:lnTo>
                    <a:pt x="33199" y="2655"/>
                  </a:lnTo>
                  <a:lnTo>
                    <a:pt x="32511" y="2151"/>
                  </a:lnTo>
                  <a:lnTo>
                    <a:pt x="31758" y="1699"/>
                  </a:lnTo>
                  <a:lnTo>
                    <a:pt x="30939" y="1301"/>
                  </a:lnTo>
                  <a:lnTo>
                    <a:pt x="30055" y="956"/>
                  </a:lnTo>
                  <a:lnTo>
                    <a:pt x="29105" y="663"/>
                  </a:lnTo>
                  <a:lnTo>
                    <a:pt x="28089" y="424"/>
                  </a:lnTo>
                  <a:lnTo>
                    <a:pt x="27008" y="239"/>
                  </a:lnTo>
                  <a:lnTo>
                    <a:pt x="25862" y="106"/>
                  </a:lnTo>
                  <a:lnTo>
                    <a:pt x="24650" y="26"/>
                  </a:lnTo>
                  <a:lnTo>
                    <a:pt x="23372" y="0"/>
                  </a:lnTo>
                  <a:lnTo>
                    <a:pt x="4470" y="0"/>
                  </a:lnTo>
                  <a:lnTo>
                    <a:pt x="0" y="230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3720747" y="3416785"/>
              <a:ext cx="59759" cy="62371"/>
            </a:xfrm>
            <a:custGeom>
              <a:avLst/>
              <a:pathLst>
                <a:path w="59759" h="62371">
                  <a:moveTo>
                    <a:pt x="30145" y="0"/>
                  </a:moveTo>
                  <a:lnTo>
                    <a:pt x="31444" y="17"/>
                  </a:lnTo>
                  <a:lnTo>
                    <a:pt x="32721" y="70"/>
                  </a:lnTo>
                  <a:lnTo>
                    <a:pt x="33976" y="159"/>
                  </a:lnTo>
                  <a:lnTo>
                    <a:pt x="35209" y="283"/>
                  </a:lnTo>
                  <a:lnTo>
                    <a:pt x="36420" y="442"/>
                  </a:lnTo>
                  <a:lnTo>
                    <a:pt x="37608" y="637"/>
                  </a:lnTo>
                  <a:lnTo>
                    <a:pt x="38775" y="867"/>
                  </a:lnTo>
                  <a:lnTo>
                    <a:pt x="39919" y="1133"/>
                  </a:lnTo>
                  <a:lnTo>
                    <a:pt x="41041" y="1434"/>
                  </a:lnTo>
                  <a:lnTo>
                    <a:pt x="42141" y="1770"/>
                  </a:lnTo>
                  <a:lnTo>
                    <a:pt x="43215" y="2133"/>
                  </a:lnTo>
                  <a:lnTo>
                    <a:pt x="44257" y="2530"/>
                  </a:lnTo>
                  <a:lnTo>
                    <a:pt x="45269" y="2961"/>
                  </a:lnTo>
                  <a:lnTo>
                    <a:pt x="46249" y="3427"/>
                  </a:lnTo>
                  <a:lnTo>
                    <a:pt x="47199" y="3928"/>
                  </a:lnTo>
                  <a:lnTo>
                    <a:pt x="48117" y="4463"/>
                  </a:lnTo>
                  <a:lnTo>
                    <a:pt x="49005" y="5033"/>
                  </a:lnTo>
                  <a:lnTo>
                    <a:pt x="49861" y="5637"/>
                  </a:lnTo>
                  <a:lnTo>
                    <a:pt x="50687" y="6276"/>
                  </a:lnTo>
                  <a:lnTo>
                    <a:pt x="51481" y="6949"/>
                  </a:lnTo>
                  <a:lnTo>
                    <a:pt x="52252" y="7657"/>
                  </a:lnTo>
                  <a:lnTo>
                    <a:pt x="52986" y="8398"/>
                  </a:lnTo>
                  <a:lnTo>
                    <a:pt x="53686" y="9172"/>
                  </a:lnTo>
                  <a:lnTo>
                    <a:pt x="54350" y="9981"/>
                  </a:lnTo>
                  <a:lnTo>
                    <a:pt x="54978" y="10823"/>
                  </a:lnTo>
                  <a:lnTo>
                    <a:pt x="55571" y="11698"/>
                  </a:lnTo>
                  <a:lnTo>
                    <a:pt x="56129" y="12607"/>
                  </a:lnTo>
                  <a:lnTo>
                    <a:pt x="56652" y="13550"/>
                  </a:lnTo>
                  <a:lnTo>
                    <a:pt x="57139" y="14527"/>
                  </a:lnTo>
                  <a:lnTo>
                    <a:pt x="57590" y="15537"/>
                  </a:lnTo>
                  <a:lnTo>
                    <a:pt x="58002" y="16572"/>
                  </a:lnTo>
                  <a:lnTo>
                    <a:pt x="58371" y="17639"/>
                  </a:lnTo>
                  <a:lnTo>
                    <a:pt x="58696" y="18739"/>
                  </a:lnTo>
                  <a:lnTo>
                    <a:pt x="58978" y="19872"/>
                  </a:lnTo>
                  <a:lnTo>
                    <a:pt x="59217" y="21037"/>
                  </a:lnTo>
                  <a:lnTo>
                    <a:pt x="59412" y="22235"/>
                  </a:lnTo>
                  <a:lnTo>
                    <a:pt x="59564" y="23466"/>
                  </a:lnTo>
                  <a:lnTo>
                    <a:pt x="59672" y="24730"/>
                  </a:lnTo>
                  <a:lnTo>
                    <a:pt x="59737" y="26027"/>
                  </a:lnTo>
                  <a:lnTo>
                    <a:pt x="59759" y="27356"/>
                  </a:lnTo>
                  <a:lnTo>
                    <a:pt x="59745" y="28523"/>
                  </a:lnTo>
                  <a:lnTo>
                    <a:pt x="59702" y="29670"/>
                  </a:lnTo>
                  <a:lnTo>
                    <a:pt x="59632" y="30797"/>
                  </a:lnTo>
                  <a:lnTo>
                    <a:pt x="59532" y="31903"/>
                  </a:lnTo>
                  <a:lnTo>
                    <a:pt x="59405" y="32989"/>
                  </a:lnTo>
                  <a:lnTo>
                    <a:pt x="59249" y="34055"/>
                  </a:lnTo>
                  <a:lnTo>
                    <a:pt x="59065" y="35100"/>
                  </a:lnTo>
                  <a:lnTo>
                    <a:pt x="58853" y="36124"/>
                  </a:lnTo>
                  <a:lnTo>
                    <a:pt x="58612" y="37129"/>
                  </a:lnTo>
                  <a:lnTo>
                    <a:pt x="58343" y="38113"/>
                  </a:lnTo>
                  <a:lnTo>
                    <a:pt x="58057" y="39077"/>
                  </a:lnTo>
                  <a:lnTo>
                    <a:pt x="57748" y="40022"/>
                  </a:lnTo>
                  <a:lnTo>
                    <a:pt x="57416" y="40947"/>
                  </a:lnTo>
                  <a:lnTo>
                    <a:pt x="57061" y="41852"/>
                  </a:lnTo>
                  <a:lnTo>
                    <a:pt x="56683" y="42739"/>
                  </a:lnTo>
                  <a:lnTo>
                    <a:pt x="56282" y="43605"/>
                  </a:lnTo>
                  <a:lnTo>
                    <a:pt x="55857" y="44453"/>
                  </a:lnTo>
                  <a:lnTo>
                    <a:pt x="55410" y="45280"/>
                  </a:lnTo>
                  <a:lnTo>
                    <a:pt x="54940" y="46089"/>
                  </a:lnTo>
                  <a:lnTo>
                    <a:pt x="54447" y="46878"/>
                  </a:lnTo>
                  <a:lnTo>
                    <a:pt x="53933" y="47647"/>
                  </a:lnTo>
                  <a:lnTo>
                    <a:pt x="53401" y="48397"/>
                  </a:lnTo>
                  <a:lnTo>
                    <a:pt x="52850" y="49127"/>
                  </a:lnTo>
                  <a:lnTo>
                    <a:pt x="52280" y="49838"/>
                  </a:lnTo>
                  <a:lnTo>
                    <a:pt x="51692" y="50530"/>
                  </a:lnTo>
                  <a:lnTo>
                    <a:pt x="51085" y="51202"/>
                  </a:lnTo>
                  <a:lnTo>
                    <a:pt x="50459" y="51854"/>
                  </a:lnTo>
                  <a:lnTo>
                    <a:pt x="49815" y="52487"/>
                  </a:lnTo>
                  <a:lnTo>
                    <a:pt x="49152" y="53101"/>
                  </a:lnTo>
                  <a:lnTo>
                    <a:pt x="48471" y="53695"/>
                  </a:lnTo>
                  <a:lnTo>
                    <a:pt x="47774" y="54261"/>
                  </a:lnTo>
                  <a:lnTo>
                    <a:pt x="47064" y="54808"/>
                  </a:lnTo>
                  <a:lnTo>
                    <a:pt x="46340" y="55337"/>
                  </a:lnTo>
                  <a:lnTo>
                    <a:pt x="45603" y="55848"/>
                  </a:lnTo>
                  <a:lnTo>
                    <a:pt x="44852" y="56340"/>
                  </a:lnTo>
                  <a:lnTo>
                    <a:pt x="44089" y="56813"/>
                  </a:lnTo>
                  <a:lnTo>
                    <a:pt x="43312" y="57267"/>
                  </a:lnTo>
                  <a:lnTo>
                    <a:pt x="42522" y="57703"/>
                  </a:lnTo>
                  <a:lnTo>
                    <a:pt x="41718" y="58121"/>
                  </a:lnTo>
                  <a:lnTo>
                    <a:pt x="40902" y="58520"/>
                  </a:lnTo>
                  <a:lnTo>
                    <a:pt x="40073" y="58899"/>
                  </a:lnTo>
                  <a:lnTo>
                    <a:pt x="39234" y="59260"/>
                  </a:lnTo>
                  <a:lnTo>
                    <a:pt x="38384" y="59601"/>
                  </a:lnTo>
                  <a:lnTo>
                    <a:pt x="37523" y="59922"/>
                  </a:lnTo>
                  <a:lnTo>
                    <a:pt x="36652" y="60224"/>
                  </a:lnTo>
                  <a:lnTo>
                    <a:pt x="35770" y="60506"/>
                  </a:lnTo>
                  <a:lnTo>
                    <a:pt x="34878" y="60769"/>
                  </a:lnTo>
                  <a:lnTo>
                    <a:pt x="33975" y="61013"/>
                  </a:lnTo>
                  <a:lnTo>
                    <a:pt x="33061" y="61237"/>
                  </a:lnTo>
                  <a:lnTo>
                    <a:pt x="32137" y="61441"/>
                  </a:lnTo>
                  <a:lnTo>
                    <a:pt x="31213" y="61618"/>
                  </a:lnTo>
                  <a:lnTo>
                    <a:pt x="30285" y="61776"/>
                  </a:lnTo>
                  <a:lnTo>
                    <a:pt x="29351" y="61915"/>
                  </a:lnTo>
                  <a:lnTo>
                    <a:pt x="28411" y="62036"/>
                  </a:lnTo>
                  <a:lnTo>
                    <a:pt x="27467" y="62138"/>
                  </a:lnTo>
                  <a:lnTo>
                    <a:pt x="26517" y="62222"/>
                  </a:lnTo>
                  <a:lnTo>
                    <a:pt x="25562" y="62287"/>
                  </a:lnTo>
                  <a:lnTo>
                    <a:pt x="24601" y="62334"/>
                  </a:lnTo>
                  <a:lnTo>
                    <a:pt x="23635" y="62362"/>
                  </a:lnTo>
                  <a:lnTo>
                    <a:pt x="22664" y="62371"/>
                  </a:lnTo>
                  <a:lnTo>
                    <a:pt x="0" y="62371"/>
                  </a:lnTo>
                  <a:lnTo>
                    <a:pt x="120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3730485" y="3423558"/>
              <a:ext cx="41433" cy="48825"/>
            </a:xfrm>
            <a:custGeom>
              <a:avLst/>
              <a:pathLst>
                <a:path w="41433" h="48825">
                  <a:moveTo>
                    <a:pt x="0" y="48825"/>
                  </a:moveTo>
                  <a:lnTo>
                    <a:pt x="12571" y="48825"/>
                  </a:lnTo>
                  <a:lnTo>
                    <a:pt x="13861" y="48806"/>
                  </a:lnTo>
                  <a:lnTo>
                    <a:pt x="15126" y="48747"/>
                  </a:lnTo>
                  <a:lnTo>
                    <a:pt x="16368" y="48650"/>
                  </a:lnTo>
                  <a:lnTo>
                    <a:pt x="17586" y="48514"/>
                  </a:lnTo>
                  <a:lnTo>
                    <a:pt x="18780" y="48338"/>
                  </a:lnTo>
                  <a:lnTo>
                    <a:pt x="19949" y="48124"/>
                  </a:lnTo>
                  <a:lnTo>
                    <a:pt x="21096" y="47871"/>
                  </a:lnTo>
                  <a:lnTo>
                    <a:pt x="22218" y="47579"/>
                  </a:lnTo>
                  <a:lnTo>
                    <a:pt x="23316" y="47248"/>
                  </a:lnTo>
                  <a:lnTo>
                    <a:pt x="24390" y="46878"/>
                  </a:lnTo>
                  <a:lnTo>
                    <a:pt x="25446" y="46471"/>
                  </a:lnTo>
                  <a:lnTo>
                    <a:pt x="26469" y="46031"/>
                  </a:lnTo>
                  <a:lnTo>
                    <a:pt x="27461" y="45558"/>
                  </a:lnTo>
                  <a:lnTo>
                    <a:pt x="28420" y="45050"/>
                  </a:lnTo>
                  <a:lnTo>
                    <a:pt x="29348" y="44509"/>
                  </a:lnTo>
                  <a:lnTo>
                    <a:pt x="30244" y="43935"/>
                  </a:lnTo>
                  <a:lnTo>
                    <a:pt x="31108" y="43327"/>
                  </a:lnTo>
                  <a:lnTo>
                    <a:pt x="31940" y="42685"/>
                  </a:lnTo>
                  <a:lnTo>
                    <a:pt x="32741" y="42009"/>
                  </a:lnTo>
                  <a:lnTo>
                    <a:pt x="33509" y="41300"/>
                  </a:lnTo>
                  <a:lnTo>
                    <a:pt x="34253" y="40550"/>
                  </a:lnTo>
                  <a:lnTo>
                    <a:pt x="34961" y="39768"/>
                  </a:lnTo>
                  <a:lnTo>
                    <a:pt x="35634" y="38956"/>
                  </a:lnTo>
                  <a:lnTo>
                    <a:pt x="36271" y="38113"/>
                  </a:lnTo>
                  <a:lnTo>
                    <a:pt x="36873" y="37239"/>
                  </a:lnTo>
                  <a:lnTo>
                    <a:pt x="37440" y="36333"/>
                  </a:lnTo>
                  <a:lnTo>
                    <a:pt x="37971" y="35397"/>
                  </a:lnTo>
                  <a:lnTo>
                    <a:pt x="38467" y="34430"/>
                  </a:lnTo>
                  <a:lnTo>
                    <a:pt x="38927" y="33432"/>
                  </a:lnTo>
                  <a:lnTo>
                    <a:pt x="39352" y="32402"/>
                  </a:lnTo>
                  <a:lnTo>
                    <a:pt x="39748" y="31335"/>
                  </a:lnTo>
                  <a:lnTo>
                    <a:pt x="40101" y="30241"/>
                  </a:lnTo>
                  <a:lnTo>
                    <a:pt x="40413" y="29118"/>
                  </a:lnTo>
                  <a:lnTo>
                    <a:pt x="40684" y="27969"/>
                  </a:lnTo>
                  <a:lnTo>
                    <a:pt x="40913" y="26792"/>
                  </a:lnTo>
                  <a:lnTo>
                    <a:pt x="41100" y="25587"/>
                  </a:lnTo>
                  <a:lnTo>
                    <a:pt x="41246" y="24355"/>
                  </a:lnTo>
                  <a:lnTo>
                    <a:pt x="41350" y="23096"/>
                  </a:lnTo>
                  <a:lnTo>
                    <a:pt x="41412" y="21809"/>
                  </a:lnTo>
                  <a:lnTo>
                    <a:pt x="41433" y="20495"/>
                  </a:lnTo>
                  <a:lnTo>
                    <a:pt x="41416" y="19447"/>
                  </a:lnTo>
                  <a:lnTo>
                    <a:pt x="41367" y="18428"/>
                  </a:lnTo>
                  <a:lnTo>
                    <a:pt x="41285" y="17439"/>
                  </a:lnTo>
                  <a:lnTo>
                    <a:pt x="41171" y="16479"/>
                  </a:lnTo>
                  <a:lnTo>
                    <a:pt x="41023" y="15548"/>
                  </a:lnTo>
                  <a:lnTo>
                    <a:pt x="40843" y="14646"/>
                  </a:lnTo>
                  <a:lnTo>
                    <a:pt x="40630" y="13774"/>
                  </a:lnTo>
                  <a:lnTo>
                    <a:pt x="40385" y="12931"/>
                  </a:lnTo>
                  <a:lnTo>
                    <a:pt x="40106" y="12117"/>
                  </a:lnTo>
                  <a:lnTo>
                    <a:pt x="39795" y="11332"/>
                  </a:lnTo>
                  <a:lnTo>
                    <a:pt x="39464" y="10575"/>
                  </a:lnTo>
                  <a:lnTo>
                    <a:pt x="39108" y="9844"/>
                  </a:lnTo>
                  <a:lnTo>
                    <a:pt x="38727" y="9141"/>
                  </a:lnTo>
                  <a:lnTo>
                    <a:pt x="38322" y="8463"/>
                  </a:lnTo>
                  <a:lnTo>
                    <a:pt x="37892" y="7813"/>
                  </a:lnTo>
                  <a:lnTo>
                    <a:pt x="37436" y="7188"/>
                  </a:lnTo>
                  <a:lnTo>
                    <a:pt x="36957" y="6591"/>
                  </a:lnTo>
                  <a:lnTo>
                    <a:pt x="36452" y="6020"/>
                  </a:lnTo>
                  <a:lnTo>
                    <a:pt x="35923" y="5475"/>
                  </a:lnTo>
                  <a:lnTo>
                    <a:pt x="35368" y="4957"/>
                  </a:lnTo>
                  <a:lnTo>
                    <a:pt x="34791" y="4466"/>
                  </a:lnTo>
                  <a:lnTo>
                    <a:pt x="34193" y="4001"/>
                  </a:lnTo>
                  <a:lnTo>
                    <a:pt x="33573" y="3563"/>
                  </a:lnTo>
                  <a:lnTo>
                    <a:pt x="32932" y="3151"/>
                  </a:lnTo>
                  <a:lnTo>
                    <a:pt x="32270" y="2766"/>
                  </a:lnTo>
                  <a:lnTo>
                    <a:pt x="31586" y="2408"/>
                  </a:lnTo>
                  <a:lnTo>
                    <a:pt x="30881" y="2076"/>
                  </a:lnTo>
                  <a:lnTo>
                    <a:pt x="30156" y="1770"/>
                  </a:lnTo>
                  <a:lnTo>
                    <a:pt x="29408" y="1491"/>
                  </a:lnTo>
                  <a:lnTo>
                    <a:pt x="28640" y="1239"/>
                  </a:lnTo>
                  <a:lnTo>
                    <a:pt x="27855" y="1003"/>
                  </a:lnTo>
                  <a:lnTo>
                    <a:pt x="27057" y="793"/>
                  </a:lnTo>
                  <a:lnTo>
                    <a:pt x="26247" y="607"/>
                  </a:lnTo>
                  <a:lnTo>
                    <a:pt x="25424" y="446"/>
                  </a:lnTo>
                  <a:lnTo>
                    <a:pt x="24589" y="309"/>
                  </a:lnTo>
                  <a:lnTo>
                    <a:pt x="23742" y="198"/>
                  </a:lnTo>
                  <a:lnTo>
                    <a:pt x="22883" y="111"/>
                  </a:lnTo>
                  <a:lnTo>
                    <a:pt x="22011" y="49"/>
                  </a:lnTo>
                  <a:lnTo>
                    <a:pt x="21126" y="12"/>
                  </a:lnTo>
                  <a:lnTo>
                    <a:pt x="20229" y="0"/>
                  </a:lnTo>
                  <a:lnTo>
                    <a:pt x="95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3786217" y="3416785"/>
              <a:ext cx="62725" cy="62371"/>
            </a:xfrm>
            <a:custGeom>
              <a:avLst/>
              <a:pathLst>
                <a:path w="62725" h="62371">
                  <a:moveTo>
                    <a:pt x="40902" y="62371"/>
                  </a:moveTo>
                  <a:lnTo>
                    <a:pt x="17396" y="8809"/>
                  </a:lnTo>
                  <a:lnTo>
                    <a:pt x="17343" y="9217"/>
                  </a:lnTo>
                  <a:lnTo>
                    <a:pt x="17288" y="9627"/>
                  </a:lnTo>
                  <a:lnTo>
                    <a:pt x="17233" y="10038"/>
                  </a:lnTo>
                  <a:lnTo>
                    <a:pt x="17177" y="10452"/>
                  </a:lnTo>
                  <a:lnTo>
                    <a:pt x="17120" y="10867"/>
                  </a:lnTo>
                  <a:lnTo>
                    <a:pt x="17062" y="11284"/>
                  </a:lnTo>
                  <a:lnTo>
                    <a:pt x="17003" y="11703"/>
                  </a:lnTo>
                  <a:lnTo>
                    <a:pt x="16943" y="12123"/>
                  </a:lnTo>
                  <a:lnTo>
                    <a:pt x="16882" y="12545"/>
                  </a:lnTo>
                  <a:lnTo>
                    <a:pt x="16821" y="12970"/>
                  </a:lnTo>
                  <a:lnTo>
                    <a:pt x="16767" y="13335"/>
                  </a:lnTo>
                  <a:lnTo>
                    <a:pt x="16711" y="13706"/>
                  </a:lnTo>
                  <a:lnTo>
                    <a:pt x="16653" y="14082"/>
                  </a:lnTo>
                  <a:lnTo>
                    <a:pt x="16594" y="14464"/>
                  </a:lnTo>
                  <a:lnTo>
                    <a:pt x="16533" y="14851"/>
                  </a:lnTo>
                  <a:lnTo>
                    <a:pt x="16470" y="15243"/>
                  </a:lnTo>
                  <a:lnTo>
                    <a:pt x="16406" y="15641"/>
                  </a:lnTo>
                  <a:lnTo>
                    <a:pt x="16339" y="16043"/>
                  </a:lnTo>
                  <a:lnTo>
                    <a:pt x="16271" y="16452"/>
                  </a:lnTo>
                  <a:lnTo>
                    <a:pt x="16201" y="16865"/>
                  </a:lnTo>
                  <a:lnTo>
                    <a:pt x="16139" y="17269"/>
                  </a:lnTo>
                  <a:lnTo>
                    <a:pt x="16075" y="17667"/>
                  </a:lnTo>
                  <a:lnTo>
                    <a:pt x="16011" y="18059"/>
                  </a:lnTo>
                  <a:lnTo>
                    <a:pt x="15946" y="18444"/>
                  </a:lnTo>
                  <a:lnTo>
                    <a:pt x="15880" y="18824"/>
                  </a:lnTo>
                  <a:lnTo>
                    <a:pt x="15813" y="19197"/>
                  </a:lnTo>
                  <a:lnTo>
                    <a:pt x="15745" y="19564"/>
                  </a:lnTo>
                  <a:lnTo>
                    <a:pt x="15677" y="19925"/>
                  </a:lnTo>
                  <a:lnTo>
                    <a:pt x="15607" y="20279"/>
                  </a:lnTo>
                  <a:lnTo>
                    <a:pt x="15537" y="20628"/>
                  </a:lnTo>
                  <a:lnTo>
                    <a:pt x="7525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21469" y="0"/>
                  </a:lnTo>
                  <a:lnTo>
                    <a:pt x="45107" y="53783"/>
                  </a:lnTo>
                  <a:lnTo>
                    <a:pt x="45160" y="53400"/>
                  </a:lnTo>
                  <a:lnTo>
                    <a:pt x="45215" y="53013"/>
                  </a:lnTo>
                  <a:lnTo>
                    <a:pt x="45270" y="52621"/>
                  </a:lnTo>
                  <a:lnTo>
                    <a:pt x="45326" y="52225"/>
                  </a:lnTo>
                  <a:lnTo>
                    <a:pt x="45384" y="51824"/>
                  </a:lnTo>
                  <a:lnTo>
                    <a:pt x="45442" y="51419"/>
                  </a:lnTo>
                  <a:lnTo>
                    <a:pt x="45500" y="51010"/>
                  </a:lnTo>
                  <a:lnTo>
                    <a:pt x="45560" y="50596"/>
                  </a:lnTo>
                  <a:lnTo>
                    <a:pt x="45621" y="50178"/>
                  </a:lnTo>
                  <a:lnTo>
                    <a:pt x="45682" y="49755"/>
                  </a:lnTo>
                  <a:lnTo>
                    <a:pt x="45736" y="49388"/>
                  </a:lnTo>
                  <a:lnTo>
                    <a:pt x="45792" y="49013"/>
                  </a:lnTo>
                  <a:lnTo>
                    <a:pt x="45850" y="48630"/>
                  </a:lnTo>
                  <a:lnTo>
                    <a:pt x="45909" y="48239"/>
                  </a:lnTo>
                  <a:lnTo>
                    <a:pt x="45970" y="47840"/>
                  </a:lnTo>
                  <a:lnTo>
                    <a:pt x="46033" y="47434"/>
                  </a:lnTo>
                  <a:lnTo>
                    <a:pt x="46098" y="47019"/>
                  </a:lnTo>
                  <a:lnTo>
                    <a:pt x="46164" y="46596"/>
                  </a:lnTo>
                  <a:lnTo>
                    <a:pt x="46232" y="46165"/>
                  </a:lnTo>
                  <a:lnTo>
                    <a:pt x="46302" y="45727"/>
                  </a:lnTo>
                  <a:lnTo>
                    <a:pt x="46374" y="45275"/>
                  </a:lnTo>
                  <a:lnTo>
                    <a:pt x="46447" y="44824"/>
                  </a:lnTo>
                  <a:lnTo>
                    <a:pt x="46523" y="44372"/>
                  </a:lnTo>
                  <a:lnTo>
                    <a:pt x="46600" y="43921"/>
                  </a:lnTo>
                  <a:lnTo>
                    <a:pt x="46678" y="43469"/>
                  </a:lnTo>
                  <a:lnTo>
                    <a:pt x="46759" y="43018"/>
                  </a:lnTo>
                  <a:lnTo>
                    <a:pt x="46841" y="42566"/>
                  </a:lnTo>
                  <a:lnTo>
                    <a:pt x="46925" y="42115"/>
                  </a:lnTo>
                  <a:lnTo>
                    <a:pt x="47011" y="41663"/>
                  </a:lnTo>
                  <a:lnTo>
                    <a:pt x="47099" y="41211"/>
                  </a:lnTo>
                  <a:lnTo>
                    <a:pt x="55111" y="0"/>
                  </a:lnTo>
                  <a:lnTo>
                    <a:pt x="62725" y="0"/>
                  </a:lnTo>
                  <a:lnTo>
                    <a:pt x="5064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3851687" y="3416785"/>
              <a:ext cx="58520" cy="62371"/>
            </a:xfrm>
            <a:custGeom>
              <a:avLst/>
              <a:pathLst>
                <a:path w="58520" h="62371">
                  <a:moveTo>
                    <a:pt x="0" y="62371"/>
                  </a:moveTo>
                  <a:lnTo>
                    <a:pt x="12084" y="0"/>
                  </a:lnTo>
                  <a:lnTo>
                    <a:pt x="58520" y="0"/>
                  </a:lnTo>
                  <a:lnTo>
                    <a:pt x="57192" y="6905"/>
                  </a:lnTo>
                  <a:lnTo>
                    <a:pt x="19211" y="6905"/>
                  </a:lnTo>
                  <a:lnTo>
                    <a:pt x="15316" y="26913"/>
                  </a:lnTo>
                  <a:lnTo>
                    <a:pt x="50640" y="26913"/>
                  </a:lnTo>
                  <a:lnTo>
                    <a:pt x="49312" y="33730"/>
                  </a:lnTo>
                  <a:lnTo>
                    <a:pt x="13988" y="33730"/>
                  </a:lnTo>
                  <a:lnTo>
                    <a:pt x="9782" y="55465"/>
                  </a:lnTo>
                  <a:lnTo>
                    <a:pt x="49578" y="55465"/>
                  </a:lnTo>
                  <a:lnTo>
                    <a:pt x="4825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3912155" y="3416785"/>
              <a:ext cx="59892" cy="62371"/>
            </a:xfrm>
            <a:custGeom>
              <a:avLst/>
              <a:pathLst>
                <a:path w="59892" h="62371">
                  <a:moveTo>
                    <a:pt x="43735" y="62371"/>
                  </a:moveTo>
                  <a:lnTo>
                    <a:pt x="32978" y="36475"/>
                  </a:lnTo>
                  <a:lnTo>
                    <a:pt x="13456" y="3647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39175" y="0"/>
                  </a:lnTo>
                  <a:lnTo>
                    <a:pt x="40088" y="11"/>
                  </a:lnTo>
                  <a:lnTo>
                    <a:pt x="40985" y="46"/>
                  </a:lnTo>
                  <a:lnTo>
                    <a:pt x="41866" y="103"/>
                  </a:lnTo>
                  <a:lnTo>
                    <a:pt x="42731" y="184"/>
                  </a:lnTo>
                  <a:lnTo>
                    <a:pt x="43580" y="287"/>
                  </a:lnTo>
                  <a:lnTo>
                    <a:pt x="44413" y="414"/>
                  </a:lnTo>
                  <a:lnTo>
                    <a:pt x="45230" y="563"/>
                  </a:lnTo>
                  <a:lnTo>
                    <a:pt x="46031" y="736"/>
                  </a:lnTo>
                  <a:lnTo>
                    <a:pt x="46816" y="932"/>
                  </a:lnTo>
                  <a:lnTo>
                    <a:pt x="47586" y="1150"/>
                  </a:lnTo>
                  <a:lnTo>
                    <a:pt x="48336" y="1382"/>
                  </a:lnTo>
                  <a:lnTo>
                    <a:pt x="49064" y="1634"/>
                  </a:lnTo>
                  <a:lnTo>
                    <a:pt x="49770" y="1906"/>
                  </a:lnTo>
                  <a:lnTo>
                    <a:pt x="50454" y="2199"/>
                  </a:lnTo>
                  <a:lnTo>
                    <a:pt x="51116" y="2512"/>
                  </a:lnTo>
                  <a:lnTo>
                    <a:pt x="51756" y="2845"/>
                  </a:lnTo>
                  <a:lnTo>
                    <a:pt x="52373" y="3199"/>
                  </a:lnTo>
                  <a:lnTo>
                    <a:pt x="52969" y="3573"/>
                  </a:lnTo>
                  <a:lnTo>
                    <a:pt x="53542" y="3967"/>
                  </a:lnTo>
                  <a:lnTo>
                    <a:pt x="54093" y="4382"/>
                  </a:lnTo>
                  <a:lnTo>
                    <a:pt x="54630" y="4816"/>
                  </a:lnTo>
                  <a:lnTo>
                    <a:pt x="55141" y="5269"/>
                  </a:lnTo>
                  <a:lnTo>
                    <a:pt x="55628" y="5740"/>
                  </a:lnTo>
                  <a:lnTo>
                    <a:pt x="56090" y="6230"/>
                  </a:lnTo>
                  <a:lnTo>
                    <a:pt x="56528" y="6739"/>
                  </a:lnTo>
                  <a:lnTo>
                    <a:pt x="56940" y="7266"/>
                  </a:lnTo>
                  <a:lnTo>
                    <a:pt x="57328" y="7812"/>
                  </a:lnTo>
                  <a:lnTo>
                    <a:pt x="57691" y="8376"/>
                  </a:lnTo>
                  <a:lnTo>
                    <a:pt x="58029" y="8959"/>
                  </a:lnTo>
                  <a:lnTo>
                    <a:pt x="58343" y="9561"/>
                  </a:lnTo>
                  <a:lnTo>
                    <a:pt x="58637" y="10171"/>
                  </a:lnTo>
                  <a:lnTo>
                    <a:pt x="58900" y="10797"/>
                  </a:lnTo>
                  <a:lnTo>
                    <a:pt x="59133" y="11439"/>
                  </a:lnTo>
                  <a:lnTo>
                    <a:pt x="59334" y="12097"/>
                  </a:lnTo>
                  <a:lnTo>
                    <a:pt x="59505" y="12770"/>
                  </a:lnTo>
                  <a:lnTo>
                    <a:pt x="59644" y="13460"/>
                  </a:lnTo>
                  <a:lnTo>
                    <a:pt x="59752" y="14166"/>
                  </a:lnTo>
                  <a:lnTo>
                    <a:pt x="59830" y="14887"/>
                  </a:lnTo>
                  <a:lnTo>
                    <a:pt x="59876" y="15625"/>
                  </a:lnTo>
                  <a:lnTo>
                    <a:pt x="59892" y="16378"/>
                  </a:lnTo>
                  <a:lnTo>
                    <a:pt x="59844" y="18008"/>
                  </a:lnTo>
                  <a:lnTo>
                    <a:pt x="59701" y="19569"/>
                  </a:lnTo>
                  <a:lnTo>
                    <a:pt x="59462" y="21061"/>
                  </a:lnTo>
                  <a:lnTo>
                    <a:pt x="59127" y="22483"/>
                  </a:lnTo>
                  <a:lnTo>
                    <a:pt x="58697" y="23837"/>
                  </a:lnTo>
                  <a:lnTo>
                    <a:pt x="58171" y="25122"/>
                  </a:lnTo>
                  <a:lnTo>
                    <a:pt x="57549" y="26337"/>
                  </a:lnTo>
                  <a:lnTo>
                    <a:pt x="56832" y="27484"/>
                  </a:lnTo>
                  <a:lnTo>
                    <a:pt x="56019" y="28561"/>
                  </a:lnTo>
                  <a:lnTo>
                    <a:pt x="55111" y="29569"/>
                  </a:lnTo>
                  <a:lnTo>
                    <a:pt x="54109" y="30507"/>
                  </a:lnTo>
                  <a:lnTo>
                    <a:pt x="53016" y="31374"/>
                  </a:lnTo>
                  <a:lnTo>
                    <a:pt x="51832" y="32168"/>
                  </a:lnTo>
                  <a:lnTo>
                    <a:pt x="50557" y="32891"/>
                  </a:lnTo>
                  <a:lnTo>
                    <a:pt x="49191" y="33542"/>
                  </a:lnTo>
                  <a:lnTo>
                    <a:pt x="47733" y="34122"/>
                  </a:lnTo>
                  <a:lnTo>
                    <a:pt x="46184" y="34630"/>
                  </a:lnTo>
                  <a:lnTo>
                    <a:pt x="44544" y="35066"/>
                  </a:lnTo>
                  <a:lnTo>
                    <a:pt x="42813" y="35430"/>
                  </a:lnTo>
                  <a:lnTo>
                    <a:pt x="40990" y="35722"/>
                  </a:lnTo>
                  <a:lnTo>
                    <a:pt x="5285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3926940" y="3423558"/>
              <a:ext cx="36519" cy="23018"/>
            </a:xfrm>
            <a:custGeom>
              <a:avLst/>
              <a:pathLst>
                <a:path w="36519" h="23018">
                  <a:moveTo>
                    <a:pt x="20362" y="23018"/>
                  </a:moveTo>
                  <a:lnTo>
                    <a:pt x="21925" y="22985"/>
                  </a:lnTo>
                  <a:lnTo>
                    <a:pt x="23409" y="22885"/>
                  </a:lnTo>
                  <a:lnTo>
                    <a:pt x="24815" y="22719"/>
                  </a:lnTo>
                  <a:lnTo>
                    <a:pt x="26141" y="22487"/>
                  </a:lnTo>
                  <a:lnTo>
                    <a:pt x="27389" y="22188"/>
                  </a:lnTo>
                  <a:lnTo>
                    <a:pt x="28558" y="21823"/>
                  </a:lnTo>
                  <a:lnTo>
                    <a:pt x="29649" y="21391"/>
                  </a:lnTo>
                  <a:lnTo>
                    <a:pt x="30660" y="20893"/>
                  </a:lnTo>
                  <a:lnTo>
                    <a:pt x="31593" y="20329"/>
                  </a:lnTo>
                  <a:lnTo>
                    <a:pt x="32447" y="19698"/>
                  </a:lnTo>
                  <a:lnTo>
                    <a:pt x="33221" y="18998"/>
                  </a:lnTo>
                  <a:lnTo>
                    <a:pt x="33913" y="18244"/>
                  </a:lnTo>
                  <a:lnTo>
                    <a:pt x="34524" y="17436"/>
                  </a:lnTo>
                  <a:lnTo>
                    <a:pt x="35053" y="16575"/>
                  </a:lnTo>
                  <a:lnTo>
                    <a:pt x="35501" y="15659"/>
                  </a:lnTo>
                  <a:lnTo>
                    <a:pt x="35868" y="14689"/>
                  </a:lnTo>
                  <a:lnTo>
                    <a:pt x="36153" y="13665"/>
                  </a:lnTo>
                  <a:lnTo>
                    <a:pt x="36356" y="12587"/>
                  </a:lnTo>
                  <a:lnTo>
                    <a:pt x="36479" y="11455"/>
                  </a:lnTo>
                  <a:lnTo>
                    <a:pt x="36519" y="10269"/>
                  </a:lnTo>
                  <a:lnTo>
                    <a:pt x="36486" y="9301"/>
                  </a:lnTo>
                  <a:lnTo>
                    <a:pt x="36386" y="8378"/>
                  </a:lnTo>
                  <a:lnTo>
                    <a:pt x="36220" y="7502"/>
                  </a:lnTo>
                  <a:lnTo>
                    <a:pt x="35988" y="6671"/>
                  </a:lnTo>
                  <a:lnTo>
                    <a:pt x="35689" y="5887"/>
                  </a:lnTo>
                  <a:lnTo>
                    <a:pt x="35324" y="5149"/>
                  </a:lnTo>
                  <a:lnTo>
                    <a:pt x="34892" y="4456"/>
                  </a:lnTo>
                  <a:lnTo>
                    <a:pt x="34394" y="3810"/>
                  </a:lnTo>
                  <a:lnTo>
                    <a:pt x="33830" y="3210"/>
                  </a:lnTo>
                  <a:lnTo>
                    <a:pt x="33199" y="2655"/>
                  </a:lnTo>
                  <a:lnTo>
                    <a:pt x="32511" y="2151"/>
                  </a:lnTo>
                  <a:lnTo>
                    <a:pt x="31758" y="1699"/>
                  </a:lnTo>
                  <a:lnTo>
                    <a:pt x="30939" y="1301"/>
                  </a:lnTo>
                  <a:lnTo>
                    <a:pt x="30055" y="956"/>
                  </a:lnTo>
                  <a:lnTo>
                    <a:pt x="29105" y="663"/>
                  </a:lnTo>
                  <a:lnTo>
                    <a:pt x="28089" y="424"/>
                  </a:lnTo>
                  <a:lnTo>
                    <a:pt x="27008" y="239"/>
                  </a:lnTo>
                  <a:lnTo>
                    <a:pt x="25862" y="106"/>
                  </a:lnTo>
                  <a:lnTo>
                    <a:pt x="24650" y="26"/>
                  </a:lnTo>
                  <a:lnTo>
                    <a:pt x="23372" y="0"/>
                  </a:lnTo>
                  <a:lnTo>
                    <a:pt x="4470" y="0"/>
                  </a:lnTo>
                  <a:lnTo>
                    <a:pt x="0" y="230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3977625" y="3416785"/>
              <a:ext cx="58520" cy="62371"/>
            </a:xfrm>
            <a:custGeom>
              <a:avLst/>
              <a:pathLst>
                <a:path w="58520" h="62371">
                  <a:moveTo>
                    <a:pt x="0" y="62371"/>
                  </a:moveTo>
                  <a:lnTo>
                    <a:pt x="12084" y="0"/>
                  </a:lnTo>
                  <a:lnTo>
                    <a:pt x="58520" y="0"/>
                  </a:lnTo>
                  <a:lnTo>
                    <a:pt x="57192" y="6905"/>
                  </a:lnTo>
                  <a:lnTo>
                    <a:pt x="19211" y="6905"/>
                  </a:lnTo>
                  <a:lnTo>
                    <a:pt x="15316" y="26913"/>
                  </a:lnTo>
                  <a:lnTo>
                    <a:pt x="50640" y="26913"/>
                  </a:lnTo>
                  <a:lnTo>
                    <a:pt x="49312" y="33730"/>
                  </a:lnTo>
                  <a:lnTo>
                    <a:pt x="13988" y="33730"/>
                  </a:lnTo>
                  <a:lnTo>
                    <a:pt x="9782" y="55465"/>
                  </a:lnTo>
                  <a:lnTo>
                    <a:pt x="49578" y="55465"/>
                  </a:lnTo>
                  <a:lnTo>
                    <a:pt x="4825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4038092" y="3416785"/>
              <a:ext cx="41300" cy="62371"/>
            </a:xfrm>
            <a:custGeom>
              <a:avLst/>
              <a:pathLst>
                <a:path w="41300" h="62371">
                  <a:moveTo>
                    <a:pt x="0" y="62371"/>
                  </a:moveTo>
                  <a:lnTo>
                    <a:pt x="12084" y="0"/>
                  </a:lnTo>
                  <a:lnTo>
                    <a:pt x="20539" y="0"/>
                  </a:lnTo>
                  <a:lnTo>
                    <a:pt x="9782" y="55465"/>
                  </a:lnTo>
                  <a:lnTo>
                    <a:pt x="41300" y="55465"/>
                  </a:lnTo>
                  <a:lnTo>
                    <a:pt x="39972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088512" y="3416785"/>
              <a:ext cx="41300" cy="62371"/>
            </a:xfrm>
            <a:custGeom>
              <a:avLst/>
              <a:pathLst>
                <a:path w="41300" h="62371">
                  <a:moveTo>
                    <a:pt x="0" y="62371"/>
                  </a:moveTo>
                  <a:lnTo>
                    <a:pt x="12084" y="0"/>
                  </a:lnTo>
                  <a:lnTo>
                    <a:pt x="20539" y="0"/>
                  </a:lnTo>
                  <a:lnTo>
                    <a:pt x="9782" y="55465"/>
                  </a:lnTo>
                  <a:lnTo>
                    <a:pt x="41300" y="55465"/>
                  </a:lnTo>
                  <a:lnTo>
                    <a:pt x="39972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131672" y="3416785"/>
              <a:ext cx="60069" cy="62371"/>
            </a:xfrm>
            <a:custGeom>
              <a:avLst/>
              <a:pathLst>
                <a:path w="60069" h="62371">
                  <a:moveTo>
                    <a:pt x="51437" y="62371"/>
                  </a:moveTo>
                  <a:lnTo>
                    <a:pt x="48117" y="44133"/>
                  </a:lnTo>
                  <a:lnTo>
                    <a:pt x="19831" y="44133"/>
                  </a:lnTo>
                  <a:lnTo>
                    <a:pt x="9207" y="62371"/>
                  </a:lnTo>
                  <a:lnTo>
                    <a:pt x="0" y="62371"/>
                  </a:lnTo>
                  <a:lnTo>
                    <a:pt x="37537" y="0"/>
                  </a:lnTo>
                  <a:lnTo>
                    <a:pt x="47143" y="0"/>
                  </a:lnTo>
                  <a:lnTo>
                    <a:pt x="60069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155221" y="3423658"/>
              <a:ext cx="23328" cy="30664"/>
            </a:xfrm>
            <a:custGeom>
              <a:avLst/>
              <a:pathLst>
                <a:path w="23328" h="30664">
                  <a:moveTo>
                    <a:pt x="19477" y="9726"/>
                  </a:moveTo>
                  <a:lnTo>
                    <a:pt x="19406" y="9364"/>
                  </a:lnTo>
                  <a:lnTo>
                    <a:pt x="19335" y="9003"/>
                  </a:lnTo>
                  <a:lnTo>
                    <a:pt x="19264" y="8645"/>
                  </a:lnTo>
                  <a:lnTo>
                    <a:pt x="19193" y="8288"/>
                  </a:lnTo>
                  <a:lnTo>
                    <a:pt x="19123" y="7933"/>
                  </a:lnTo>
                  <a:lnTo>
                    <a:pt x="19052" y="7580"/>
                  </a:lnTo>
                  <a:lnTo>
                    <a:pt x="18981" y="7228"/>
                  </a:lnTo>
                  <a:lnTo>
                    <a:pt x="18910" y="6878"/>
                  </a:lnTo>
                  <a:lnTo>
                    <a:pt x="18839" y="6531"/>
                  </a:lnTo>
                  <a:lnTo>
                    <a:pt x="18768" y="6184"/>
                  </a:lnTo>
                  <a:lnTo>
                    <a:pt x="18707" y="5842"/>
                  </a:lnTo>
                  <a:lnTo>
                    <a:pt x="18648" y="5506"/>
                  </a:lnTo>
                  <a:lnTo>
                    <a:pt x="18590" y="5176"/>
                  </a:lnTo>
                  <a:lnTo>
                    <a:pt x="18535" y="4853"/>
                  </a:lnTo>
                  <a:lnTo>
                    <a:pt x="18481" y="4535"/>
                  </a:lnTo>
                  <a:lnTo>
                    <a:pt x="18428" y="4224"/>
                  </a:lnTo>
                  <a:lnTo>
                    <a:pt x="18378" y="3919"/>
                  </a:lnTo>
                  <a:lnTo>
                    <a:pt x="18329" y="3620"/>
                  </a:lnTo>
                  <a:lnTo>
                    <a:pt x="18282" y="3328"/>
                  </a:lnTo>
                  <a:lnTo>
                    <a:pt x="18237" y="3041"/>
                  </a:lnTo>
                  <a:lnTo>
                    <a:pt x="18193" y="2755"/>
                  </a:lnTo>
                  <a:lnTo>
                    <a:pt x="18150" y="2478"/>
                  </a:lnTo>
                  <a:lnTo>
                    <a:pt x="18108" y="2213"/>
                  </a:lnTo>
                  <a:lnTo>
                    <a:pt x="18067" y="1958"/>
                  </a:lnTo>
                  <a:lnTo>
                    <a:pt x="18027" y="1713"/>
                  </a:lnTo>
                  <a:lnTo>
                    <a:pt x="17988" y="1480"/>
                  </a:lnTo>
                  <a:lnTo>
                    <a:pt x="17949" y="1257"/>
                  </a:lnTo>
                  <a:lnTo>
                    <a:pt x="17911" y="1044"/>
                  </a:lnTo>
                  <a:lnTo>
                    <a:pt x="17875" y="842"/>
                  </a:lnTo>
                  <a:lnTo>
                    <a:pt x="17839" y="651"/>
                  </a:lnTo>
                  <a:lnTo>
                    <a:pt x="17813" y="464"/>
                  </a:lnTo>
                  <a:lnTo>
                    <a:pt x="17789" y="293"/>
                  </a:lnTo>
                  <a:lnTo>
                    <a:pt x="17767" y="138"/>
                  </a:lnTo>
                  <a:lnTo>
                    <a:pt x="17396" y="0"/>
                  </a:lnTo>
                  <a:lnTo>
                    <a:pt x="17321" y="138"/>
                  </a:lnTo>
                  <a:lnTo>
                    <a:pt x="17237" y="293"/>
                  </a:lnTo>
                  <a:lnTo>
                    <a:pt x="17144" y="464"/>
                  </a:lnTo>
                  <a:lnTo>
                    <a:pt x="17042" y="651"/>
                  </a:lnTo>
                  <a:lnTo>
                    <a:pt x="16942" y="851"/>
                  </a:lnTo>
                  <a:lnTo>
                    <a:pt x="16835" y="1060"/>
                  </a:lnTo>
                  <a:lnTo>
                    <a:pt x="16722" y="1279"/>
                  </a:lnTo>
                  <a:lnTo>
                    <a:pt x="16603" y="1508"/>
                  </a:lnTo>
                  <a:lnTo>
                    <a:pt x="16478" y="1747"/>
                  </a:lnTo>
                  <a:lnTo>
                    <a:pt x="16346" y="1995"/>
                  </a:lnTo>
                  <a:lnTo>
                    <a:pt x="16209" y="2253"/>
                  </a:lnTo>
                  <a:lnTo>
                    <a:pt x="16065" y="2521"/>
                  </a:lnTo>
                  <a:lnTo>
                    <a:pt x="15915" y="2798"/>
                  </a:lnTo>
                  <a:lnTo>
                    <a:pt x="15758" y="3086"/>
                  </a:lnTo>
                  <a:lnTo>
                    <a:pt x="15597" y="3373"/>
                  </a:lnTo>
                  <a:lnTo>
                    <a:pt x="15433" y="3667"/>
                  </a:lnTo>
                  <a:lnTo>
                    <a:pt x="15264" y="3968"/>
                  </a:lnTo>
                  <a:lnTo>
                    <a:pt x="15093" y="4276"/>
                  </a:lnTo>
                  <a:lnTo>
                    <a:pt x="14917" y="4591"/>
                  </a:lnTo>
                  <a:lnTo>
                    <a:pt x="14738" y="4913"/>
                  </a:lnTo>
                  <a:lnTo>
                    <a:pt x="14556" y="5242"/>
                  </a:lnTo>
                  <a:lnTo>
                    <a:pt x="14370" y="5579"/>
                  </a:lnTo>
                  <a:lnTo>
                    <a:pt x="14181" y="5922"/>
                  </a:lnTo>
                  <a:lnTo>
                    <a:pt x="13988" y="6273"/>
                  </a:lnTo>
                  <a:lnTo>
                    <a:pt x="13792" y="6619"/>
                  </a:lnTo>
                  <a:lnTo>
                    <a:pt x="13595" y="6965"/>
                  </a:lnTo>
                  <a:lnTo>
                    <a:pt x="13395" y="7313"/>
                  </a:lnTo>
                  <a:lnTo>
                    <a:pt x="13194" y="7661"/>
                  </a:lnTo>
                  <a:lnTo>
                    <a:pt x="12992" y="8010"/>
                  </a:lnTo>
                  <a:lnTo>
                    <a:pt x="12787" y="8361"/>
                  </a:lnTo>
                  <a:lnTo>
                    <a:pt x="12581" y="8712"/>
                  </a:lnTo>
                  <a:lnTo>
                    <a:pt x="12373" y="9063"/>
                  </a:lnTo>
                  <a:lnTo>
                    <a:pt x="12163" y="9416"/>
                  </a:lnTo>
                  <a:lnTo>
                    <a:pt x="11951" y="9770"/>
                  </a:lnTo>
                  <a:lnTo>
                    <a:pt x="0" y="30664"/>
                  </a:lnTo>
                  <a:lnTo>
                    <a:pt x="23328" y="306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3675821" y="3557641"/>
              <a:ext cx="60843" cy="63362"/>
            </a:xfrm>
            <a:custGeom>
              <a:avLst/>
              <a:pathLst>
                <a:path w="60843" h="63362">
                  <a:moveTo>
                    <a:pt x="44429" y="63362"/>
                  </a:moveTo>
                  <a:lnTo>
                    <a:pt x="33502" y="37054"/>
                  </a:lnTo>
                  <a:lnTo>
                    <a:pt x="13670" y="37054"/>
                  </a:lnTo>
                  <a:lnTo>
                    <a:pt x="8589" y="63362"/>
                  </a:lnTo>
                  <a:lnTo>
                    <a:pt x="0" y="63362"/>
                  </a:lnTo>
                  <a:lnTo>
                    <a:pt x="12276" y="0"/>
                  </a:lnTo>
                  <a:lnTo>
                    <a:pt x="39798" y="0"/>
                  </a:lnTo>
                  <a:lnTo>
                    <a:pt x="40725" y="11"/>
                  </a:lnTo>
                  <a:lnTo>
                    <a:pt x="41636" y="46"/>
                  </a:lnTo>
                  <a:lnTo>
                    <a:pt x="42531" y="105"/>
                  </a:lnTo>
                  <a:lnTo>
                    <a:pt x="43409" y="187"/>
                  </a:lnTo>
                  <a:lnTo>
                    <a:pt x="44272" y="292"/>
                  </a:lnTo>
                  <a:lnTo>
                    <a:pt x="45118" y="420"/>
                  </a:lnTo>
                  <a:lnTo>
                    <a:pt x="45948" y="572"/>
                  </a:lnTo>
                  <a:lnTo>
                    <a:pt x="46762" y="748"/>
                  </a:lnTo>
                  <a:lnTo>
                    <a:pt x="47560" y="947"/>
                  </a:lnTo>
                  <a:lnTo>
                    <a:pt x="48342" y="1169"/>
                  </a:lnTo>
                  <a:lnTo>
                    <a:pt x="49104" y="1404"/>
                  </a:lnTo>
                  <a:lnTo>
                    <a:pt x="49844" y="1660"/>
                  </a:lnTo>
                  <a:lnTo>
                    <a:pt x="50561" y="1936"/>
                  </a:lnTo>
                  <a:lnTo>
                    <a:pt x="51256" y="2234"/>
                  </a:lnTo>
                  <a:lnTo>
                    <a:pt x="51928" y="2552"/>
                  </a:lnTo>
                  <a:lnTo>
                    <a:pt x="52578" y="2890"/>
                  </a:lnTo>
                  <a:lnTo>
                    <a:pt x="53205" y="3249"/>
                  </a:lnTo>
                  <a:lnTo>
                    <a:pt x="53810" y="3629"/>
                  </a:lnTo>
                  <a:lnTo>
                    <a:pt x="54392" y="4030"/>
                  </a:lnTo>
                  <a:lnTo>
                    <a:pt x="54952" y="4451"/>
                  </a:lnTo>
                  <a:lnTo>
                    <a:pt x="55497" y="4893"/>
                  </a:lnTo>
                  <a:lnTo>
                    <a:pt x="56017" y="5353"/>
                  </a:lnTo>
                  <a:lnTo>
                    <a:pt x="56512" y="5832"/>
                  </a:lnTo>
                  <a:lnTo>
                    <a:pt x="56981" y="6329"/>
                  </a:lnTo>
                  <a:lnTo>
                    <a:pt x="57426" y="6846"/>
                  </a:lnTo>
                  <a:lnTo>
                    <a:pt x="57845" y="7382"/>
                  </a:lnTo>
                  <a:lnTo>
                    <a:pt x="58239" y="7936"/>
                  </a:lnTo>
                  <a:lnTo>
                    <a:pt x="58607" y="8510"/>
                  </a:lnTo>
                  <a:lnTo>
                    <a:pt x="58951" y="9102"/>
                  </a:lnTo>
                  <a:lnTo>
                    <a:pt x="59269" y="9713"/>
                  </a:lnTo>
                  <a:lnTo>
                    <a:pt x="59568" y="10333"/>
                  </a:lnTo>
                  <a:lnTo>
                    <a:pt x="59836" y="10968"/>
                  </a:lnTo>
                  <a:lnTo>
                    <a:pt x="60072" y="11621"/>
                  </a:lnTo>
                  <a:lnTo>
                    <a:pt x="60277" y="12289"/>
                  </a:lnTo>
                  <a:lnTo>
                    <a:pt x="60450" y="12973"/>
                  </a:lnTo>
                  <a:lnTo>
                    <a:pt x="60591" y="13674"/>
                  </a:lnTo>
                  <a:lnTo>
                    <a:pt x="60702" y="14391"/>
                  </a:lnTo>
                  <a:lnTo>
                    <a:pt x="60780" y="15124"/>
                  </a:lnTo>
                  <a:lnTo>
                    <a:pt x="60828" y="15873"/>
                  </a:lnTo>
                  <a:lnTo>
                    <a:pt x="60843" y="16638"/>
                  </a:lnTo>
                  <a:lnTo>
                    <a:pt x="60795" y="18294"/>
                  </a:lnTo>
                  <a:lnTo>
                    <a:pt x="60649" y="19880"/>
                  </a:lnTo>
                  <a:lnTo>
                    <a:pt x="60406" y="21395"/>
                  </a:lnTo>
                  <a:lnTo>
                    <a:pt x="60066" y="22840"/>
                  </a:lnTo>
                  <a:lnTo>
                    <a:pt x="59629" y="24216"/>
                  </a:lnTo>
                  <a:lnTo>
                    <a:pt x="59095" y="25521"/>
                  </a:lnTo>
                  <a:lnTo>
                    <a:pt x="58463" y="26755"/>
                  </a:lnTo>
                  <a:lnTo>
                    <a:pt x="57735" y="27920"/>
                  </a:lnTo>
                  <a:lnTo>
                    <a:pt x="56909" y="29015"/>
                  </a:lnTo>
                  <a:lnTo>
                    <a:pt x="55987" y="30039"/>
                  </a:lnTo>
                  <a:lnTo>
                    <a:pt x="54969" y="30992"/>
                  </a:lnTo>
                  <a:lnTo>
                    <a:pt x="53859" y="31872"/>
                  </a:lnTo>
                  <a:lnTo>
                    <a:pt x="52656" y="32679"/>
                  </a:lnTo>
                  <a:lnTo>
                    <a:pt x="51360" y="33414"/>
                  </a:lnTo>
                  <a:lnTo>
                    <a:pt x="49972" y="34075"/>
                  </a:lnTo>
                  <a:lnTo>
                    <a:pt x="48491" y="34664"/>
                  </a:lnTo>
                  <a:lnTo>
                    <a:pt x="46918" y="35180"/>
                  </a:lnTo>
                  <a:lnTo>
                    <a:pt x="45251" y="35623"/>
                  </a:lnTo>
                  <a:lnTo>
                    <a:pt x="43493" y="35993"/>
                  </a:lnTo>
                  <a:lnTo>
                    <a:pt x="41641" y="36290"/>
                  </a:lnTo>
                  <a:lnTo>
                    <a:pt x="53693" y="63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3690840" y="3564522"/>
              <a:ext cx="37099" cy="23384"/>
            </a:xfrm>
            <a:custGeom>
              <a:avLst/>
              <a:pathLst>
                <a:path w="37099" h="23384">
                  <a:moveTo>
                    <a:pt x="20685" y="23384"/>
                  </a:moveTo>
                  <a:lnTo>
                    <a:pt x="22273" y="23350"/>
                  </a:lnTo>
                  <a:lnTo>
                    <a:pt x="23781" y="23249"/>
                  </a:lnTo>
                  <a:lnTo>
                    <a:pt x="25209" y="23080"/>
                  </a:lnTo>
                  <a:lnTo>
                    <a:pt x="26557" y="22844"/>
                  </a:lnTo>
                  <a:lnTo>
                    <a:pt x="27824" y="22540"/>
                  </a:lnTo>
                  <a:lnTo>
                    <a:pt x="29012" y="22169"/>
                  </a:lnTo>
                  <a:lnTo>
                    <a:pt x="30120" y="21731"/>
                  </a:lnTo>
                  <a:lnTo>
                    <a:pt x="31147" y="21225"/>
                  </a:lnTo>
                  <a:lnTo>
                    <a:pt x="32095" y="20652"/>
                  </a:lnTo>
                  <a:lnTo>
                    <a:pt x="32962" y="20011"/>
                  </a:lnTo>
                  <a:lnTo>
                    <a:pt x="33748" y="19300"/>
                  </a:lnTo>
                  <a:lnTo>
                    <a:pt x="34452" y="18534"/>
                  </a:lnTo>
                  <a:lnTo>
                    <a:pt x="35072" y="17713"/>
                  </a:lnTo>
                  <a:lnTo>
                    <a:pt x="35610" y="16838"/>
                  </a:lnTo>
                  <a:lnTo>
                    <a:pt x="36065" y="15907"/>
                  </a:lnTo>
                  <a:lnTo>
                    <a:pt x="36437" y="14922"/>
                  </a:lnTo>
                  <a:lnTo>
                    <a:pt x="36727" y="13882"/>
                  </a:lnTo>
                  <a:lnTo>
                    <a:pt x="36934" y="12787"/>
                  </a:lnTo>
                  <a:lnTo>
                    <a:pt x="37058" y="11637"/>
                  </a:lnTo>
                  <a:lnTo>
                    <a:pt x="37099" y="10432"/>
                  </a:lnTo>
                  <a:lnTo>
                    <a:pt x="37066" y="9448"/>
                  </a:lnTo>
                  <a:lnTo>
                    <a:pt x="36964" y="8511"/>
                  </a:lnTo>
                  <a:lnTo>
                    <a:pt x="36796" y="7621"/>
                  </a:lnTo>
                  <a:lnTo>
                    <a:pt x="36560" y="6777"/>
                  </a:lnTo>
                  <a:lnTo>
                    <a:pt x="36256" y="5980"/>
                  </a:lnTo>
                  <a:lnTo>
                    <a:pt x="35885" y="5230"/>
                  </a:lnTo>
                  <a:lnTo>
                    <a:pt x="35447" y="4527"/>
                  </a:lnTo>
                  <a:lnTo>
                    <a:pt x="34941" y="3870"/>
                  </a:lnTo>
                  <a:lnTo>
                    <a:pt x="34367" y="3261"/>
                  </a:lnTo>
                  <a:lnTo>
                    <a:pt x="33727" y="2698"/>
                  </a:lnTo>
                  <a:lnTo>
                    <a:pt x="33028" y="2185"/>
                  </a:lnTo>
                  <a:lnTo>
                    <a:pt x="32262" y="1726"/>
                  </a:lnTo>
                  <a:lnTo>
                    <a:pt x="31431" y="1322"/>
                  </a:lnTo>
                  <a:lnTo>
                    <a:pt x="30532" y="971"/>
                  </a:lnTo>
                  <a:lnTo>
                    <a:pt x="29567" y="674"/>
                  </a:lnTo>
                  <a:lnTo>
                    <a:pt x="28535" y="431"/>
                  </a:lnTo>
                  <a:lnTo>
                    <a:pt x="27437" y="242"/>
                  </a:lnTo>
                  <a:lnTo>
                    <a:pt x="26273" y="107"/>
                  </a:lnTo>
                  <a:lnTo>
                    <a:pt x="25041" y="26"/>
                  </a:lnTo>
                  <a:lnTo>
                    <a:pt x="23743" y="0"/>
                  </a:lnTo>
                  <a:lnTo>
                    <a:pt x="4541" y="0"/>
                  </a:lnTo>
                  <a:lnTo>
                    <a:pt x="0" y="23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3743140" y="3557641"/>
              <a:ext cx="20910" cy="63362"/>
            </a:xfrm>
            <a:custGeom>
              <a:avLst/>
              <a:pathLst>
                <a:path w="20910" h="63362">
                  <a:moveTo>
                    <a:pt x="0" y="63362"/>
                  </a:moveTo>
                  <a:lnTo>
                    <a:pt x="12321" y="0"/>
                  </a:lnTo>
                  <a:lnTo>
                    <a:pt x="20910" y="0"/>
                  </a:lnTo>
                  <a:lnTo>
                    <a:pt x="8589" y="63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3767918" y="3557641"/>
              <a:ext cx="61968" cy="63362"/>
            </a:xfrm>
            <a:custGeom>
              <a:avLst/>
              <a:pathLst>
                <a:path w="61968" h="63362">
                  <a:moveTo>
                    <a:pt x="43125" y="63362"/>
                  </a:moveTo>
                  <a:lnTo>
                    <a:pt x="21900" y="33052"/>
                  </a:lnTo>
                  <a:lnTo>
                    <a:pt x="13355" y="38853"/>
                  </a:lnTo>
                  <a:lnTo>
                    <a:pt x="8589" y="63362"/>
                  </a:lnTo>
                  <a:lnTo>
                    <a:pt x="0" y="63362"/>
                  </a:lnTo>
                  <a:lnTo>
                    <a:pt x="12276" y="0"/>
                  </a:lnTo>
                  <a:lnTo>
                    <a:pt x="20865" y="0"/>
                  </a:lnTo>
                  <a:lnTo>
                    <a:pt x="14750" y="31073"/>
                  </a:lnTo>
                  <a:lnTo>
                    <a:pt x="21045" y="25272"/>
                  </a:lnTo>
                  <a:lnTo>
                    <a:pt x="50950" y="0"/>
                  </a:lnTo>
                  <a:lnTo>
                    <a:pt x="61968" y="0"/>
                  </a:lnTo>
                  <a:lnTo>
                    <a:pt x="28240" y="28330"/>
                  </a:lnTo>
                  <a:lnTo>
                    <a:pt x="53288" y="63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3829347" y="3557641"/>
              <a:ext cx="59449" cy="63362"/>
            </a:xfrm>
            <a:custGeom>
              <a:avLst/>
              <a:pathLst>
                <a:path w="59449" h="63362">
                  <a:moveTo>
                    <a:pt x="0" y="63362"/>
                  </a:moveTo>
                  <a:lnTo>
                    <a:pt x="12276" y="0"/>
                  </a:lnTo>
                  <a:lnTo>
                    <a:pt x="59449" y="0"/>
                  </a:lnTo>
                  <a:lnTo>
                    <a:pt x="58100" y="7015"/>
                  </a:lnTo>
                  <a:lnTo>
                    <a:pt x="19516" y="7015"/>
                  </a:lnTo>
                  <a:lnTo>
                    <a:pt x="15559" y="27341"/>
                  </a:lnTo>
                  <a:lnTo>
                    <a:pt x="51445" y="27341"/>
                  </a:lnTo>
                  <a:lnTo>
                    <a:pt x="50096" y="34266"/>
                  </a:lnTo>
                  <a:lnTo>
                    <a:pt x="14210" y="34266"/>
                  </a:lnTo>
                  <a:lnTo>
                    <a:pt x="9938" y="56346"/>
                  </a:lnTo>
                  <a:lnTo>
                    <a:pt x="50365" y="56346"/>
                  </a:lnTo>
                  <a:lnTo>
                    <a:pt x="49016" y="63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3890775" y="3557641"/>
              <a:ext cx="63721" cy="63362"/>
            </a:xfrm>
            <a:custGeom>
              <a:avLst/>
              <a:pathLst>
                <a:path w="63721" h="63362">
                  <a:moveTo>
                    <a:pt x="41551" y="63362"/>
                  </a:moveTo>
                  <a:lnTo>
                    <a:pt x="17673" y="8948"/>
                  </a:lnTo>
                  <a:lnTo>
                    <a:pt x="17618" y="9363"/>
                  </a:lnTo>
                  <a:lnTo>
                    <a:pt x="17563" y="9779"/>
                  </a:lnTo>
                  <a:lnTo>
                    <a:pt x="17507" y="10198"/>
                  </a:lnTo>
                  <a:lnTo>
                    <a:pt x="17449" y="10618"/>
                  </a:lnTo>
                  <a:lnTo>
                    <a:pt x="17391" y="11040"/>
                  </a:lnTo>
                  <a:lnTo>
                    <a:pt x="17333" y="11463"/>
                  </a:lnTo>
                  <a:lnTo>
                    <a:pt x="17273" y="11889"/>
                  </a:lnTo>
                  <a:lnTo>
                    <a:pt x="17212" y="12316"/>
                  </a:lnTo>
                  <a:lnTo>
                    <a:pt x="17150" y="12745"/>
                  </a:lnTo>
                  <a:lnTo>
                    <a:pt x="17088" y="13176"/>
                  </a:lnTo>
                  <a:lnTo>
                    <a:pt x="17033" y="13547"/>
                  </a:lnTo>
                  <a:lnTo>
                    <a:pt x="16976" y="13924"/>
                  </a:lnTo>
                  <a:lnTo>
                    <a:pt x="16918" y="14306"/>
                  </a:lnTo>
                  <a:lnTo>
                    <a:pt x="16858" y="14694"/>
                  </a:lnTo>
                  <a:lnTo>
                    <a:pt x="16796" y="15087"/>
                  </a:lnTo>
                  <a:lnTo>
                    <a:pt x="16732" y="15485"/>
                  </a:lnTo>
                  <a:lnTo>
                    <a:pt x="16666" y="15889"/>
                  </a:lnTo>
                  <a:lnTo>
                    <a:pt x="16599" y="16298"/>
                  </a:lnTo>
                  <a:lnTo>
                    <a:pt x="16529" y="16713"/>
                  </a:lnTo>
                  <a:lnTo>
                    <a:pt x="16458" y="17133"/>
                  </a:lnTo>
                  <a:lnTo>
                    <a:pt x="16395" y="17543"/>
                  </a:lnTo>
                  <a:lnTo>
                    <a:pt x="16331" y="17948"/>
                  </a:lnTo>
                  <a:lnTo>
                    <a:pt x="16265" y="18346"/>
                  </a:lnTo>
                  <a:lnTo>
                    <a:pt x="16199" y="18737"/>
                  </a:lnTo>
                  <a:lnTo>
                    <a:pt x="16132" y="19123"/>
                  </a:lnTo>
                  <a:lnTo>
                    <a:pt x="16064" y="19502"/>
                  </a:lnTo>
                  <a:lnTo>
                    <a:pt x="15996" y="19875"/>
                  </a:lnTo>
                  <a:lnTo>
                    <a:pt x="15926" y="20241"/>
                  </a:lnTo>
                  <a:lnTo>
                    <a:pt x="15855" y="20601"/>
                  </a:lnTo>
                  <a:lnTo>
                    <a:pt x="15784" y="20955"/>
                  </a:lnTo>
                  <a:lnTo>
                    <a:pt x="7644" y="63362"/>
                  </a:lnTo>
                  <a:lnTo>
                    <a:pt x="0" y="63362"/>
                  </a:lnTo>
                  <a:lnTo>
                    <a:pt x="12276" y="0"/>
                  </a:lnTo>
                  <a:lnTo>
                    <a:pt x="21810" y="0"/>
                  </a:lnTo>
                  <a:lnTo>
                    <a:pt x="45823" y="54637"/>
                  </a:lnTo>
                  <a:lnTo>
                    <a:pt x="45878" y="54249"/>
                  </a:lnTo>
                  <a:lnTo>
                    <a:pt x="45933" y="53855"/>
                  </a:lnTo>
                  <a:lnTo>
                    <a:pt x="45989" y="53457"/>
                  </a:lnTo>
                  <a:lnTo>
                    <a:pt x="46047" y="53055"/>
                  </a:lnTo>
                  <a:lnTo>
                    <a:pt x="46105" y="52648"/>
                  </a:lnTo>
                  <a:lnTo>
                    <a:pt x="46163" y="52236"/>
                  </a:lnTo>
                  <a:lnTo>
                    <a:pt x="46223" y="51820"/>
                  </a:lnTo>
                  <a:lnTo>
                    <a:pt x="46284" y="51400"/>
                  </a:lnTo>
                  <a:lnTo>
                    <a:pt x="46346" y="50975"/>
                  </a:lnTo>
                  <a:lnTo>
                    <a:pt x="46408" y="50545"/>
                  </a:lnTo>
                  <a:lnTo>
                    <a:pt x="46463" y="50172"/>
                  </a:lnTo>
                  <a:lnTo>
                    <a:pt x="46520" y="49792"/>
                  </a:lnTo>
                  <a:lnTo>
                    <a:pt x="46578" y="49403"/>
                  </a:lnTo>
                  <a:lnTo>
                    <a:pt x="46638" y="49006"/>
                  </a:lnTo>
                  <a:lnTo>
                    <a:pt x="46700" y="48600"/>
                  </a:lnTo>
                  <a:lnTo>
                    <a:pt x="46764" y="48187"/>
                  </a:lnTo>
                  <a:lnTo>
                    <a:pt x="46830" y="47766"/>
                  </a:lnTo>
                  <a:lnTo>
                    <a:pt x="46897" y="47336"/>
                  </a:lnTo>
                  <a:lnTo>
                    <a:pt x="46967" y="46899"/>
                  </a:lnTo>
                  <a:lnTo>
                    <a:pt x="47038" y="46453"/>
                  </a:lnTo>
                  <a:lnTo>
                    <a:pt x="47110" y="45994"/>
                  </a:lnTo>
                  <a:lnTo>
                    <a:pt x="47185" y="45536"/>
                  </a:lnTo>
                  <a:lnTo>
                    <a:pt x="47262" y="45077"/>
                  </a:lnTo>
                  <a:lnTo>
                    <a:pt x="47340" y="44618"/>
                  </a:lnTo>
                  <a:lnTo>
                    <a:pt x="47420" y="44160"/>
                  </a:lnTo>
                  <a:lnTo>
                    <a:pt x="47502" y="43701"/>
                  </a:lnTo>
                  <a:lnTo>
                    <a:pt x="47585" y="43242"/>
                  </a:lnTo>
                  <a:lnTo>
                    <a:pt x="47671" y="42784"/>
                  </a:lnTo>
                  <a:lnTo>
                    <a:pt x="47758" y="42325"/>
                  </a:lnTo>
                  <a:lnTo>
                    <a:pt x="47847" y="41866"/>
                  </a:lnTo>
                  <a:lnTo>
                    <a:pt x="55987" y="0"/>
                  </a:lnTo>
                  <a:lnTo>
                    <a:pt x="63721" y="0"/>
                  </a:lnTo>
                  <a:lnTo>
                    <a:pt x="51445" y="63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3957285" y="3557641"/>
              <a:ext cx="59449" cy="63362"/>
            </a:xfrm>
            <a:custGeom>
              <a:avLst/>
              <a:pathLst>
                <a:path w="59449" h="63362">
                  <a:moveTo>
                    <a:pt x="0" y="63362"/>
                  </a:moveTo>
                  <a:lnTo>
                    <a:pt x="12276" y="0"/>
                  </a:lnTo>
                  <a:lnTo>
                    <a:pt x="59449" y="0"/>
                  </a:lnTo>
                  <a:lnTo>
                    <a:pt x="58100" y="7015"/>
                  </a:lnTo>
                  <a:lnTo>
                    <a:pt x="19516" y="7015"/>
                  </a:lnTo>
                  <a:lnTo>
                    <a:pt x="15559" y="27341"/>
                  </a:lnTo>
                  <a:lnTo>
                    <a:pt x="51445" y="27341"/>
                  </a:lnTo>
                  <a:lnTo>
                    <a:pt x="50096" y="34266"/>
                  </a:lnTo>
                  <a:lnTo>
                    <a:pt x="14210" y="34266"/>
                  </a:lnTo>
                  <a:lnTo>
                    <a:pt x="9938" y="56346"/>
                  </a:lnTo>
                  <a:lnTo>
                    <a:pt x="50365" y="56346"/>
                  </a:lnTo>
                  <a:lnTo>
                    <a:pt x="49016" y="63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4018713" y="3557641"/>
              <a:ext cx="41956" cy="63362"/>
            </a:xfrm>
            <a:custGeom>
              <a:avLst/>
              <a:pathLst>
                <a:path w="41956" h="63362">
                  <a:moveTo>
                    <a:pt x="0" y="63362"/>
                  </a:moveTo>
                  <a:lnTo>
                    <a:pt x="12276" y="0"/>
                  </a:lnTo>
                  <a:lnTo>
                    <a:pt x="20865" y="0"/>
                  </a:lnTo>
                  <a:lnTo>
                    <a:pt x="9938" y="56346"/>
                  </a:lnTo>
                  <a:lnTo>
                    <a:pt x="41956" y="56346"/>
                  </a:lnTo>
                  <a:lnTo>
                    <a:pt x="40607" y="63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4069934" y="3557641"/>
              <a:ext cx="41956" cy="63362"/>
            </a:xfrm>
            <a:custGeom>
              <a:avLst/>
              <a:pathLst>
                <a:path w="41956" h="63362">
                  <a:moveTo>
                    <a:pt x="0" y="63362"/>
                  </a:moveTo>
                  <a:lnTo>
                    <a:pt x="12276" y="0"/>
                  </a:lnTo>
                  <a:lnTo>
                    <a:pt x="20865" y="0"/>
                  </a:lnTo>
                  <a:lnTo>
                    <a:pt x="9938" y="56346"/>
                  </a:lnTo>
                  <a:lnTo>
                    <a:pt x="41956" y="56346"/>
                  </a:lnTo>
                  <a:lnTo>
                    <a:pt x="40607" y="63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4113779" y="3557641"/>
              <a:ext cx="61023" cy="63362"/>
            </a:xfrm>
            <a:custGeom>
              <a:avLst/>
              <a:pathLst>
                <a:path w="61023" h="63362">
                  <a:moveTo>
                    <a:pt x="52254" y="63362"/>
                  </a:moveTo>
                  <a:lnTo>
                    <a:pt x="48881" y="44834"/>
                  </a:lnTo>
                  <a:lnTo>
                    <a:pt x="20146" y="44834"/>
                  </a:lnTo>
                  <a:lnTo>
                    <a:pt x="9353" y="63362"/>
                  </a:lnTo>
                  <a:lnTo>
                    <a:pt x="0" y="63362"/>
                  </a:lnTo>
                  <a:lnTo>
                    <a:pt x="38134" y="0"/>
                  </a:lnTo>
                  <a:lnTo>
                    <a:pt x="47892" y="0"/>
                  </a:lnTo>
                  <a:lnTo>
                    <a:pt x="61023" y="63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4137703" y="3564624"/>
              <a:ext cx="23698" cy="31151"/>
            </a:xfrm>
            <a:custGeom>
              <a:avLst/>
              <a:pathLst>
                <a:path w="23698" h="31151">
                  <a:moveTo>
                    <a:pt x="19786" y="9880"/>
                  </a:moveTo>
                  <a:lnTo>
                    <a:pt x="19714" y="9512"/>
                  </a:lnTo>
                  <a:lnTo>
                    <a:pt x="19642" y="9146"/>
                  </a:lnTo>
                  <a:lnTo>
                    <a:pt x="19570" y="8782"/>
                  </a:lnTo>
                  <a:lnTo>
                    <a:pt x="19498" y="8420"/>
                  </a:lnTo>
                  <a:lnTo>
                    <a:pt x="19426" y="8059"/>
                  </a:lnTo>
                  <a:lnTo>
                    <a:pt x="19354" y="7700"/>
                  </a:lnTo>
                  <a:lnTo>
                    <a:pt x="19282" y="7343"/>
                  </a:lnTo>
                  <a:lnTo>
                    <a:pt x="19210" y="6988"/>
                  </a:lnTo>
                  <a:lnTo>
                    <a:pt x="19139" y="6634"/>
                  </a:lnTo>
                  <a:lnTo>
                    <a:pt x="19067" y="6283"/>
                  </a:lnTo>
                  <a:lnTo>
                    <a:pt x="19005" y="5935"/>
                  </a:lnTo>
                  <a:lnTo>
                    <a:pt x="18944" y="5594"/>
                  </a:lnTo>
                  <a:lnTo>
                    <a:pt x="18886" y="5259"/>
                  </a:lnTo>
                  <a:lnTo>
                    <a:pt x="18829" y="4930"/>
                  </a:lnTo>
                  <a:lnTo>
                    <a:pt x="18774" y="4608"/>
                  </a:lnTo>
                  <a:lnTo>
                    <a:pt x="18721" y="4291"/>
                  </a:lnTo>
                  <a:lnTo>
                    <a:pt x="18670" y="3982"/>
                  </a:lnTo>
                  <a:lnTo>
                    <a:pt x="18620" y="3678"/>
                  </a:lnTo>
                  <a:lnTo>
                    <a:pt x="18573" y="3381"/>
                  </a:lnTo>
                  <a:lnTo>
                    <a:pt x="18527" y="3090"/>
                  </a:lnTo>
                  <a:lnTo>
                    <a:pt x="18482" y="2798"/>
                  </a:lnTo>
                  <a:lnTo>
                    <a:pt x="18439" y="2518"/>
                  </a:lnTo>
                  <a:lnTo>
                    <a:pt x="18396" y="2248"/>
                  </a:lnTo>
                  <a:lnTo>
                    <a:pt x="18354" y="1989"/>
                  </a:lnTo>
                  <a:lnTo>
                    <a:pt x="18313" y="1741"/>
                  </a:lnTo>
                  <a:lnTo>
                    <a:pt x="18273" y="1503"/>
                  </a:lnTo>
                  <a:lnTo>
                    <a:pt x="18234" y="1277"/>
                  </a:lnTo>
                  <a:lnTo>
                    <a:pt x="18196" y="1061"/>
                  </a:lnTo>
                  <a:lnTo>
                    <a:pt x="18159" y="856"/>
                  </a:lnTo>
                  <a:lnTo>
                    <a:pt x="18122" y="661"/>
                  </a:lnTo>
                  <a:lnTo>
                    <a:pt x="18096" y="472"/>
                  </a:lnTo>
                  <a:lnTo>
                    <a:pt x="18072" y="298"/>
                  </a:lnTo>
                  <a:lnTo>
                    <a:pt x="18049" y="141"/>
                  </a:lnTo>
                  <a:lnTo>
                    <a:pt x="17673" y="0"/>
                  </a:lnTo>
                  <a:lnTo>
                    <a:pt x="17596" y="141"/>
                  </a:lnTo>
                  <a:lnTo>
                    <a:pt x="17511" y="298"/>
                  </a:lnTo>
                  <a:lnTo>
                    <a:pt x="17416" y="472"/>
                  </a:lnTo>
                  <a:lnTo>
                    <a:pt x="17313" y="661"/>
                  </a:lnTo>
                  <a:lnTo>
                    <a:pt x="17211" y="864"/>
                  </a:lnTo>
                  <a:lnTo>
                    <a:pt x="17102" y="1077"/>
                  </a:lnTo>
                  <a:lnTo>
                    <a:pt x="16988" y="1300"/>
                  </a:lnTo>
                  <a:lnTo>
                    <a:pt x="16867" y="1532"/>
                  </a:lnTo>
                  <a:lnTo>
                    <a:pt x="16739" y="1774"/>
                  </a:lnTo>
                  <a:lnTo>
                    <a:pt x="16606" y="2027"/>
                  </a:lnTo>
                  <a:lnTo>
                    <a:pt x="16466" y="2289"/>
                  </a:lnTo>
                  <a:lnTo>
                    <a:pt x="16320" y="2561"/>
                  </a:lnTo>
                  <a:lnTo>
                    <a:pt x="16167" y="2843"/>
                  </a:lnTo>
                  <a:lnTo>
                    <a:pt x="16009" y="3135"/>
                  </a:lnTo>
                  <a:lnTo>
                    <a:pt x="15845" y="3426"/>
                  </a:lnTo>
                  <a:lnTo>
                    <a:pt x="15678" y="3725"/>
                  </a:lnTo>
                  <a:lnTo>
                    <a:pt x="15507" y="4031"/>
                  </a:lnTo>
                  <a:lnTo>
                    <a:pt x="15332" y="4344"/>
                  </a:lnTo>
                  <a:lnTo>
                    <a:pt x="15154" y="4664"/>
                  </a:lnTo>
                  <a:lnTo>
                    <a:pt x="14973" y="4991"/>
                  </a:lnTo>
                  <a:lnTo>
                    <a:pt x="14787" y="5326"/>
                  </a:lnTo>
                  <a:lnTo>
                    <a:pt x="14598" y="5667"/>
                  </a:lnTo>
                  <a:lnTo>
                    <a:pt x="14406" y="6016"/>
                  </a:lnTo>
                  <a:lnTo>
                    <a:pt x="14210" y="6373"/>
                  </a:lnTo>
                  <a:lnTo>
                    <a:pt x="14011" y="6724"/>
                  </a:lnTo>
                  <a:lnTo>
                    <a:pt x="13811" y="7076"/>
                  </a:lnTo>
                  <a:lnTo>
                    <a:pt x="13608" y="7429"/>
                  </a:lnTo>
                  <a:lnTo>
                    <a:pt x="13404" y="7783"/>
                  </a:lnTo>
                  <a:lnTo>
                    <a:pt x="13198" y="8138"/>
                  </a:lnTo>
                  <a:lnTo>
                    <a:pt x="12990" y="8493"/>
                  </a:lnTo>
                  <a:lnTo>
                    <a:pt x="12781" y="8850"/>
                  </a:lnTo>
                  <a:lnTo>
                    <a:pt x="12569" y="9207"/>
                  </a:lnTo>
                  <a:lnTo>
                    <a:pt x="12356" y="9566"/>
                  </a:lnTo>
                  <a:lnTo>
                    <a:pt x="12141" y="9925"/>
                  </a:lnTo>
                  <a:lnTo>
                    <a:pt x="0" y="31151"/>
                  </a:lnTo>
                  <a:lnTo>
                    <a:pt x="23698" y="31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3609180" y="4221086"/>
              <a:ext cx="60705" cy="63031"/>
            </a:xfrm>
            <a:custGeom>
              <a:avLst/>
              <a:pathLst>
                <a:path w="60705" h="63031">
                  <a:moveTo>
                    <a:pt x="51982" y="63031"/>
                  </a:moveTo>
                  <a:lnTo>
                    <a:pt x="48627" y="44600"/>
                  </a:lnTo>
                  <a:lnTo>
                    <a:pt x="20041" y="44600"/>
                  </a:lnTo>
                  <a:lnTo>
                    <a:pt x="9304" y="63031"/>
                  </a:lnTo>
                  <a:lnTo>
                    <a:pt x="0" y="63031"/>
                  </a:lnTo>
                  <a:lnTo>
                    <a:pt x="37935" y="0"/>
                  </a:lnTo>
                  <a:lnTo>
                    <a:pt x="47642" y="0"/>
                  </a:lnTo>
                  <a:lnTo>
                    <a:pt x="60705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3632979" y="4228032"/>
              <a:ext cx="23575" cy="30988"/>
            </a:xfrm>
            <a:custGeom>
              <a:avLst/>
              <a:pathLst>
                <a:path w="23575" h="30988">
                  <a:moveTo>
                    <a:pt x="19683" y="9829"/>
                  </a:moveTo>
                  <a:lnTo>
                    <a:pt x="19611" y="9463"/>
                  </a:lnTo>
                  <a:lnTo>
                    <a:pt x="19540" y="9099"/>
                  </a:lnTo>
                  <a:lnTo>
                    <a:pt x="19468" y="8736"/>
                  </a:lnTo>
                  <a:lnTo>
                    <a:pt x="19397" y="8376"/>
                  </a:lnTo>
                  <a:lnTo>
                    <a:pt x="19325" y="8017"/>
                  </a:lnTo>
                  <a:lnTo>
                    <a:pt x="19254" y="7660"/>
                  </a:lnTo>
                  <a:lnTo>
                    <a:pt x="19182" y="7305"/>
                  </a:lnTo>
                  <a:lnTo>
                    <a:pt x="19110" y="6951"/>
                  </a:lnTo>
                  <a:lnTo>
                    <a:pt x="19039" y="6600"/>
                  </a:lnTo>
                  <a:lnTo>
                    <a:pt x="18967" y="6250"/>
                  </a:lnTo>
                  <a:lnTo>
                    <a:pt x="18905" y="5904"/>
                  </a:lnTo>
                  <a:lnTo>
                    <a:pt x="18846" y="5565"/>
                  </a:lnTo>
                  <a:lnTo>
                    <a:pt x="18787" y="5231"/>
                  </a:lnTo>
                  <a:lnTo>
                    <a:pt x="18731" y="4904"/>
                  </a:lnTo>
                  <a:lnTo>
                    <a:pt x="18676" y="4584"/>
                  </a:lnTo>
                  <a:lnTo>
                    <a:pt x="18624" y="4269"/>
                  </a:lnTo>
                  <a:lnTo>
                    <a:pt x="18573" y="3961"/>
                  </a:lnTo>
                  <a:lnTo>
                    <a:pt x="18523" y="3659"/>
                  </a:lnTo>
                  <a:lnTo>
                    <a:pt x="18476" y="3363"/>
                  </a:lnTo>
                  <a:lnTo>
                    <a:pt x="18430" y="3074"/>
                  </a:lnTo>
                  <a:lnTo>
                    <a:pt x="18386" y="2784"/>
                  </a:lnTo>
                  <a:lnTo>
                    <a:pt x="18343" y="2505"/>
                  </a:lnTo>
                  <a:lnTo>
                    <a:pt x="18300" y="2236"/>
                  </a:lnTo>
                  <a:lnTo>
                    <a:pt x="18259" y="1979"/>
                  </a:lnTo>
                  <a:lnTo>
                    <a:pt x="18218" y="1732"/>
                  </a:lnTo>
                  <a:lnTo>
                    <a:pt x="18178" y="1495"/>
                  </a:lnTo>
                  <a:lnTo>
                    <a:pt x="18139" y="1270"/>
                  </a:lnTo>
                  <a:lnTo>
                    <a:pt x="18101" y="1055"/>
                  </a:lnTo>
                  <a:lnTo>
                    <a:pt x="18064" y="851"/>
                  </a:lnTo>
                  <a:lnTo>
                    <a:pt x="18028" y="658"/>
                  </a:lnTo>
                  <a:lnTo>
                    <a:pt x="18002" y="469"/>
                  </a:lnTo>
                  <a:lnTo>
                    <a:pt x="17978" y="297"/>
                  </a:lnTo>
                  <a:lnTo>
                    <a:pt x="17955" y="140"/>
                  </a:lnTo>
                  <a:lnTo>
                    <a:pt x="17580" y="0"/>
                  </a:lnTo>
                  <a:lnTo>
                    <a:pt x="17504" y="140"/>
                  </a:lnTo>
                  <a:lnTo>
                    <a:pt x="17419" y="297"/>
                  </a:lnTo>
                  <a:lnTo>
                    <a:pt x="17325" y="469"/>
                  </a:lnTo>
                  <a:lnTo>
                    <a:pt x="17223" y="658"/>
                  </a:lnTo>
                  <a:lnTo>
                    <a:pt x="17121" y="860"/>
                  </a:lnTo>
                  <a:lnTo>
                    <a:pt x="17013" y="1071"/>
                  </a:lnTo>
                  <a:lnTo>
                    <a:pt x="16899" y="1293"/>
                  </a:lnTo>
                  <a:lnTo>
                    <a:pt x="16779" y="1524"/>
                  </a:lnTo>
                  <a:lnTo>
                    <a:pt x="16652" y="1765"/>
                  </a:lnTo>
                  <a:lnTo>
                    <a:pt x="16519" y="2016"/>
                  </a:lnTo>
                  <a:lnTo>
                    <a:pt x="16380" y="2277"/>
                  </a:lnTo>
                  <a:lnTo>
                    <a:pt x="16235" y="2548"/>
                  </a:lnTo>
                  <a:lnTo>
                    <a:pt x="16083" y="2828"/>
                  </a:lnTo>
                  <a:lnTo>
                    <a:pt x="15925" y="3118"/>
                  </a:lnTo>
                  <a:lnTo>
                    <a:pt x="15762" y="3408"/>
                  </a:lnTo>
                  <a:lnTo>
                    <a:pt x="15596" y="3705"/>
                  </a:lnTo>
                  <a:lnTo>
                    <a:pt x="15426" y="4010"/>
                  </a:lnTo>
                  <a:lnTo>
                    <a:pt x="15252" y="4321"/>
                  </a:lnTo>
                  <a:lnTo>
                    <a:pt x="15075" y="4639"/>
                  </a:lnTo>
                  <a:lnTo>
                    <a:pt x="14895" y="4965"/>
                  </a:lnTo>
                  <a:lnTo>
                    <a:pt x="14710" y="5298"/>
                  </a:lnTo>
                  <a:lnTo>
                    <a:pt x="14522" y="5638"/>
                  </a:lnTo>
                  <a:lnTo>
                    <a:pt x="14331" y="5985"/>
                  </a:lnTo>
                  <a:lnTo>
                    <a:pt x="14136" y="6339"/>
                  </a:lnTo>
                  <a:lnTo>
                    <a:pt x="13938" y="6689"/>
                  </a:lnTo>
                  <a:lnTo>
                    <a:pt x="13739" y="7039"/>
                  </a:lnTo>
                  <a:lnTo>
                    <a:pt x="13537" y="7390"/>
                  </a:lnTo>
                  <a:lnTo>
                    <a:pt x="13334" y="7742"/>
                  </a:lnTo>
                  <a:lnTo>
                    <a:pt x="13129" y="8095"/>
                  </a:lnTo>
                  <a:lnTo>
                    <a:pt x="12923" y="8449"/>
                  </a:lnTo>
                  <a:lnTo>
                    <a:pt x="12714" y="8804"/>
                  </a:lnTo>
                  <a:lnTo>
                    <a:pt x="12504" y="9159"/>
                  </a:lnTo>
                  <a:lnTo>
                    <a:pt x="12292" y="9516"/>
                  </a:lnTo>
                  <a:lnTo>
                    <a:pt x="12078" y="9873"/>
                  </a:lnTo>
                  <a:lnTo>
                    <a:pt x="0" y="30988"/>
                  </a:lnTo>
                  <a:lnTo>
                    <a:pt x="23575" y="309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3677625" y="4221086"/>
              <a:ext cx="60526" cy="63031"/>
            </a:xfrm>
            <a:custGeom>
              <a:avLst/>
              <a:pathLst>
                <a:path w="60526" h="63031">
                  <a:moveTo>
                    <a:pt x="44198" y="63031"/>
                  </a:moveTo>
                  <a:lnTo>
                    <a:pt x="33327" y="36861"/>
                  </a:lnTo>
                  <a:lnTo>
                    <a:pt x="13599" y="36861"/>
                  </a:lnTo>
                  <a:lnTo>
                    <a:pt x="8544" y="63031"/>
                  </a:lnTo>
                  <a:lnTo>
                    <a:pt x="0" y="63031"/>
                  </a:lnTo>
                  <a:lnTo>
                    <a:pt x="12212" y="0"/>
                  </a:lnTo>
                  <a:lnTo>
                    <a:pt x="39590" y="0"/>
                  </a:lnTo>
                  <a:lnTo>
                    <a:pt x="40513" y="11"/>
                  </a:lnTo>
                  <a:lnTo>
                    <a:pt x="41419" y="46"/>
                  </a:lnTo>
                  <a:lnTo>
                    <a:pt x="42309" y="104"/>
                  </a:lnTo>
                  <a:lnTo>
                    <a:pt x="43183" y="186"/>
                  </a:lnTo>
                  <a:lnTo>
                    <a:pt x="44041" y="290"/>
                  </a:lnTo>
                  <a:lnTo>
                    <a:pt x="44883" y="418"/>
                  </a:lnTo>
                  <a:lnTo>
                    <a:pt x="45709" y="569"/>
                  </a:lnTo>
                  <a:lnTo>
                    <a:pt x="46519" y="744"/>
                  </a:lnTo>
                  <a:lnTo>
                    <a:pt x="47312" y="942"/>
                  </a:lnTo>
                  <a:lnTo>
                    <a:pt x="48090" y="1163"/>
                  </a:lnTo>
                  <a:lnTo>
                    <a:pt x="48848" y="1397"/>
                  </a:lnTo>
                  <a:lnTo>
                    <a:pt x="49584" y="1651"/>
                  </a:lnTo>
                  <a:lnTo>
                    <a:pt x="50297" y="1926"/>
                  </a:lnTo>
                  <a:lnTo>
                    <a:pt x="50989" y="2222"/>
                  </a:lnTo>
                  <a:lnTo>
                    <a:pt x="51657" y="2538"/>
                  </a:lnTo>
                  <a:lnTo>
                    <a:pt x="52304" y="2875"/>
                  </a:lnTo>
                  <a:lnTo>
                    <a:pt x="52928" y="3233"/>
                  </a:lnTo>
                  <a:lnTo>
                    <a:pt x="53530" y="3611"/>
                  </a:lnTo>
                  <a:lnTo>
                    <a:pt x="54109" y="4009"/>
                  </a:lnTo>
                  <a:lnTo>
                    <a:pt x="54666" y="4428"/>
                  </a:lnTo>
                  <a:lnTo>
                    <a:pt x="55208" y="4867"/>
                  </a:lnTo>
                  <a:lnTo>
                    <a:pt x="55725" y="5325"/>
                  </a:lnTo>
                  <a:lnTo>
                    <a:pt x="56217" y="5801"/>
                  </a:lnTo>
                  <a:lnTo>
                    <a:pt x="56684" y="6296"/>
                  </a:lnTo>
                  <a:lnTo>
                    <a:pt x="57126" y="6810"/>
                  </a:lnTo>
                  <a:lnTo>
                    <a:pt x="57543" y="7343"/>
                  </a:lnTo>
                  <a:lnTo>
                    <a:pt x="57935" y="7895"/>
                  </a:lnTo>
                  <a:lnTo>
                    <a:pt x="58302" y="8465"/>
                  </a:lnTo>
                  <a:lnTo>
                    <a:pt x="58644" y="9054"/>
                  </a:lnTo>
                  <a:lnTo>
                    <a:pt x="58960" y="9662"/>
                  </a:lnTo>
                  <a:lnTo>
                    <a:pt x="59258" y="10279"/>
                  </a:lnTo>
                  <a:lnTo>
                    <a:pt x="59524" y="10911"/>
                  </a:lnTo>
                  <a:lnTo>
                    <a:pt x="59759" y="11560"/>
                  </a:lnTo>
                  <a:lnTo>
                    <a:pt x="59962" y="12225"/>
                  </a:lnTo>
                  <a:lnTo>
                    <a:pt x="60135" y="12906"/>
                  </a:lnTo>
                  <a:lnTo>
                    <a:pt x="60276" y="13603"/>
                  </a:lnTo>
                  <a:lnTo>
                    <a:pt x="60385" y="14316"/>
                  </a:lnTo>
                  <a:lnTo>
                    <a:pt x="60464" y="15045"/>
                  </a:lnTo>
                  <a:lnTo>
                    <a:pt x="60510" y="15790"/>
                  </a:lnTo>
                  <a:lnTo>
                    <a:pt x="60526" y="16552"/>
                  </a:lnTo>
                  <a:lnTo>
                    <a:pt x="60478" y="18199"/>
                  </a:lnTo>
                  <a:lnTo>
                    <a:pt x="60333" y="19776"/>
                  </a:lnTo>
                  <a:lnTo>
                    <a:pt x="60091" y="21284"/>
                  </a:lnTo>
                  <a:lnTo>
                    <a:pt x="59753" y="22721"/>
                  </a:lnTo>
                  <a:lnTo>
                    <a:pt x="59318" y="24089"/>
                  </a:lnTo>
                  <a:lnTo>
                    <a:pt x="58787" y="25388"/>
                  </a:lnTo>
                  <a:lnTo>
                    <a:pt x="58159" y="26616"/>
                  </a:lnTo>
                  <a:lnTo>
                    <a:pt x="57434" y="27775"/>
                  </a:lnTo>
                  <a:lnTo>
                    <a:pt x="56613" y="28864"/>
                  </a:lnTo>
                  <a:lnTo>
                    <a:pt x="55695" y="29883"/>
                  </a:lnTo>
                  <a:lnTo>
                    <a:pt x="54682" y="30831"/>
                  </a:lnTo>
                  <a:lnTo>
                    <a:pt x="53578" y="31706"/>
                  </a:lnTo>
                  <a:lnTo>
                    <a:pt x="52381" y="32509"/>
                  </a:lnTo>
                  <a:lnTo>
                    <a:pt x="51092" y="33240"/>
                  </a:lnTo>
                  <a:lnTo>
                    <a:pt x="49711" y="33898"/>
                  </a:lnTo>
                  <a:lnTo>
                    <a:pt x="48238" y="34483"/>
                  </a:lnTo>
                  <a:lnTo>
                    <a:pt x="46673" y="34996"/>
                  </a:lnTo>
                  <a:lnTo>
                    <a:pt x="45016" y="35437"/>
                  </a:lnTo>
                  <a:lnTo>
                    <a:pt x="43266" y="35805"/>
                  </a:lnTo>
                  <a:lnTo>
                    <a:pt x="41424" y="36101"/>
                  </a:lnTo>
                  <a:lnTo>
                    <a:pt x="53413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3692566" y="4227930"/>
              <a:ext cx="36906" cy="23262"/>
            </a:xfrm>
            <a:custGeom>
              <a:avLst/>
              <a:pathLst>
                <a:path w="36906" h="23262">
                  <a:moveTo>
                    <a:pt x="20578" y="23262"/>
                  </a:moveTo>
                  <a:lnTo>
                    <a:pt x="22157" y="23228"/>
                  </a:lnTo>
                  <a:lnTo>
                    <a:pt x="23657" y="23128"/>
                  </a:lnTo>
                  <a:lnTo>
                    <a:pt x="25078" y="22960"/>
                  </a:lnTo>
                  <a:lnTo>
                    <a:pt x="26418" y="22725"/>
                  </a:lnTo>
                  <a:lnTo>
                    <a:pt x="27679" y="22423"/>
                  </a:lnTo>
                  <a:lnTo>
                    <a:pt x="28861" y="22054"/>
                  </a:lnTo>
                  <a:lnTo>
                    <a:pt x="29963" y="21618"/>
                  </a:lnTo>
                  <a:lnTo>
                    <a:pt x="30985" y="21114"/>
                  </a:lnTo>
                  <a:lnTo>
                    <a:pt x="31927" y="20544"/>
                  </a:lnTo>
                  <a:lnTo>
                    <a:pt x="32790" y="19907"/>
                  </a:lnTo>
                  <a:lnTo>
                    <a:pt x="33572" y="19199"/>
                  </a:lnTo>
                  <a:lnTo>
                    <a:pt x="34272" y="18438"/>
                  </a:lnTo>
                  <a:lnTo>
                    <a:pt x="34889" y="17621"/>
                  </a:lnTo>
                  <a:lnTo>
                    <a:pt x="35424" y="16750"/>
                  </a:lnTo>
                  <a:lnTo>
                    <a:pt x="35877" y="15825"/>
                  </a:lnTo>
                  <a:lnTo>
                    <a:pt x="36247" y="14844"/>
                  </a:lnTo>
                  <a:lnTo>
                    <a:pt x="36536" y="13810"/>
                  </a:lnTo>
                  <a:lnTo>
                    <a:pt x="36741" y="12720"/>
                  </a:lnTo>
                  <a:lnTo>
                    <a:pt x="36865" y="11577"/>
                  </a:lnTo>
                  <a:lnTo>
                    <a:pt x="36906" y="10378"/>
                  </a:lnTo>
                  <a:lnTo>
                    <a:pt x="36872" y="9399"/>
                  </a:lnTo>
                  <a:lnTo>
                    <a:pt x="36772" y="8467"/>
                  </a:lnTo>
                  <a:lnTo>
                    <a:pt x="36604" y="7581"/>
                  </a:lnTo>
                  <a:lnTo>
                    <a:pt x="36369" y="6742"/>
                  </a:lnTo>
                  <a:lnTo>
                    <a:pt x="36067" y="5949"/>
                  </a:lnTo>
                  <a:lnTo>
                    <a:pt x="35698" y="5203"/>
                  </a:lnTo>
                  <a:lnTo>
                    <a:pt x="35262" y="4503"/>
                  </a:lnTo>
                  <a:lnTo>
                    <a:pt x="34759" y="3850"/>
                  </a:lnTo>
                  <a:lnTo>
                    <a:pt x="34188" y="3244"/>
                  </a:lnTo>
                  <a:lnTo>
                    <a:pt x="33551" y="2684"/>
                  </a:lnTo>
                  <a:lnTo>
                    <a:pt x="32856" y="2174"/>
                  </a:lnTo>
                  <a:lnTo>
                    <a:pt x="32094" y="1717"/>
                  </a:lnTo>
                  <a:lnTo>
                    <a:pt x="31267" y="1315"/>
                  </a:lnTo>
                  <a:lnTo>
                    <a:pt x="30373" y="966"/>
                  </a:lnTo>
                  <a:lnTo>
                    <a:pt x="29413" y="671"/>
                  </a:lnTo>
                  <a:lnTo>
                    <a:pt x="28387" y="429"/>
                  </a:lnTo>
                  <a:lnTo>
                    <a:pt x="27294" y="241"/>
                  </a:lnTo>
                  <a:lnTo>
                    <a:pt x="26136" y="107"/>
                  </a:lnTo>
                  <a:lnTo>
                    <a:pt x="24911" y="26"/>
                  </a:lnTo>
                  <a:lnTo>
                    <a:pt x="23620" y="0"/>
                  </a:lnTo>
                  <a:lnTo>
                    <a:pt x="4518" y="0"/>
                  </a:lnTo>
                  <a:lnTo>
                    <a:pt x="0" y="23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3749201" y="4221086"/>
              <a:ext cx="53145" cy="63031"/>
            </a:xfrm>
            <a:custGeom>
              <a:avLst/>
              <a:pathLst>
                <a:path w="53145" h="63031">
                  <a:moveTo>
                    <a:pt x="30151" y="6978"/>
                  </a:moveTo>
                  <a:lnTo>
                    <a:pt x="19236" y="63031"/>
                  </a:lnTo>
                  <a:lnTo>
                    <a:pt x="10736" y="63031"/>
                  </a:lnTo>
                  <a:lnTo>
                    <a:pt x="21651" y="6978"/>
                  </a:lnTo>
                  <a:lnTo>
                    <a:pt x="0" y="6978"/>
                  </a:lnTo>
                  <a:lnTo>
                    <a:pt x="1342" y="0"/>
                  </a:lnTo>
                  <a:lnTo>
                    <a:pt x="53145" y="0"/>
                  </a:lnTo>
                  <a:lnTo>
                    <a:pt x="51803" y="69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3799752" y="4221086"/>
              <a:ext cx="63434" cy="63031"/>
            </a:xfrm>
            <a:custGeom>
              <a:avLst/>
              <a:pathLst>
                <a:path w="63434" h="63031">
                  <a:moveTo>
                    <a:pt x="42856" y="63031"/>
                  </a:moveTo>
                  <a:lnTo>
                    <a:pt x="48537" y="33819"/>
                  </a:lnTo>
                  <a:lnTo>
                    <a:pt x="14225" y="33819"/>
                  </a:lnTo>
                  <a:lnTo>
                    <a:pt x="8544" y="63031"/>
                  </a:lnTo>
                  <a:lnTo>
                    <a:pt x="0" y="63031"/>
                  </a:lnTo>
                  <a:lnTo>
                    <a:pt x="12257" y="0"/>
                  </a:lnTo>
                  <a:lnTo>
                    <a:pt x="20801" y="0"/>
                  </a:lnTo>
                  <a:lnTo>
                    <a:pt x="15612" y="26662"/>
                  </a:lnTo>
                  <a:lnTo>
                    <a:pt x="49924" y="26662"/>
                  </a:lnTo>
                  <a:lnTo>
                    <a:pt x="55113" y="0"/>
                  </a:lnTo>
                  <a:lnTo>
                    <a:pt x="63434" y="0"/>
                  </a:lnTo>
                  <a:lnTo>
                    <a:pt x="51177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3865915" y="4221086"/>
              <a:ext cx="60526" cy="63031"/>
            </a:xfrm>
            <a:custGeom>
              <a:avLst/>
              <a:pathLst>
                <a:path w="60526" h="63031">
                  <a:moveTo>
                    <a:pt x="44198" y="63031"/>
                  </a:moveTo>
                  <a:lnTo>
                    <a:pt x="33327" y="36861"/>
                  </a:lnTo>
                  <a:lnTo>
                    <a:pt x="13599" y="36861"/>
                  </a:lnTo>
                  <a:lnTo>
                    <a:pt x="8544" y="63031"/>
                  </a:lnTo>
                  <a:lnTo>
                    <a:pt x="0" y="63031"/>
                  </a:lnTo>
                  <a:lnTo>
                    <a:pt x="12212" y="0"/>
                  </a:lnTo>
                  <a:lnTo>
                    <a:pt x="39590" y="0"/>
                  </a:lnTo>
                  <a:lnTo>
                    <a:pt x="40513" y="11"/>
                  </a:lnTo>
                  <a:lnTo>
                    <a:pt x="41419" y="46"/>
                  </a:lnTo>
                  <a:lnTo>
                    <a:pt x="42309" y="104"/>
                  </a:lnTo>
                  <a:lnTo>
                    <a:pt x="43183" y="186"/>
                  </a:lnTo>
                  <a:lnTo>
                    <a:pt x="44041" y="290"/>
                  </a:lnTo>
                  <a:lnTo>
                    <a:pt x="44883" y="418"/>
                  </a:lnTo>
                  <a:lnTo>
                    <a:pt x="45709" y="569"/>
                  </a:lnTo>
                  <a:lnTo>
                    <a:pt x="46519" y="744"/>
                  </a:lnTo>
                  <a:lnTo>
                    <a:pt x="47312" y="942"/>
                  </a:lnTo>
                  <a:lnTo>
                    <a:pt x="48090" y="1163"/>
                  </a:lnTo>
                  <a:lnTo>
                    <a:pt x="48848" y="1397"/>
                  </a:lnTo>
                  <a:lnTo>
                    <a:pt x="49584" y="1651"/>
                  </a:lnTo>
                  <a:lnTo>
                    <a:pt x="50297" y="1926"/>
                  </a:lnTo>
                  <a:lnTo>
                    <a:pt x="50989" y="2222"/>
                  </a:lnTo>
                  <a:lnTo>
                    <a:pt x="51657" y="2538"/>
                  </a:lnTo>
                  <a:lnTo>
                    <a:pt x="52304" y="2875"/>
                  </a:lnTo>
                  <a:lnTo>
                    <a:pt x="52928" y="3233"/>
                  </a:lnTo>
                  <a:lnTo>
                    <a:pt x="53530" y="3611"/>
                  </a:lnTo>
                  <a:lnTo>
                    <a:pt x="54109" y="4009"/>
                  </a:lnTo>
                  <a:lnTo>
                    <a:pt x="54666" y="4428"/>
                  </a:lnTo>
                  <a:lnTo>
                    <a:pt x="55208" y="4867"/>
                  </a:lnTo>
                  <a:lnTo>
                    <a:pt x="55725" y="5325"/>
                  </a:lnTo>
                  <a:lnTo>
                    <a:pt x="56217" y="5801"/>
                  </a:lnTo>
                  <a:lnTo>
                    <a:pt x="56684" y="6296"/>
                  </a:lnTo>
                  <a:lnTo>
                    <a:pt x="57126" y="6810"/>
                  </a:lnTo>
                  <a:lnTo>
                    <a:pt x="57543" y="7343"/>
                  </a:lnTo>
                  <a:lnTo>
                    <a:pt x="57935" y="7895"/>
                  </a:lnTo>
                  <a:lnTo>
                    <a:pt x="58302" y="8465"/>
                  </a:lnTo>
                  <a:lnTo>
                    <a:pt x="58644" y="9054"/>
                  </a:lnTo>
                  <a:lnTo>
                    <a:pt x="58960" y="9662"/>
                  </a:lnTo>
                  <a:lnTo>
                    <a:pt x="59258" y="10279"/>
                  </a:lnTo>
                  <a:lnTo>
                    <a:pt x="59524" y="10911"/>
                  </a:lnTo>
                  <a:lnTo>
                    <a:pt x="59759" y="11560"/>
                  </a:lnTo>
                  <a:lnTo>
                    <a:pt x="59962" y="12225"/>
                  </a:lnTo>
                  <a:lnTo>
                    <a:pt x="60135" y="12906"/>
                  </a:lnTo>
                  <a:lnTo>
                    <a:pt x="60276" y="13603"/>
                  </a:lnTo>
                  <a:lnTo>
                    <a:pt x="60385" y="14316"/>
                  </a:lnTo>
                  <a:lnTo>
                    <a:pt x="60464" y="15045"/>
                  </a:lnTo>
                  <a:lnTo>
                    <a:pt x="60510" y="15790"/>
                  </a:lnTo>
                  <a:lnTo>
                    <a:pt x="60526" y="16552"/>
                  </a:lnTo>
                  <a:lnTo>
                    <a:pt x="60478" y="18199"/>
                  </a:lnTo>
                  <a:lnTo>
                    <a:pt x="60333" y="19776"/>
                  </a:lnTo>
                  <a:lnTo>
                    <a:pt x="60091" y="21284"/>
                  </a:lnTo>
                  <a:lnTo>
                    <a:pt x="59753" y="22721"/>
                  </a:lnTo>
                  <a:lnTo>
                    <a:pt x="59318" y="24089"/>
                  </a:lnTo>
                  <a:lnTo>
                    <a:pt x="58787" y="25388"/>
                  </a:lnTo>
                  <a:lnTo>
                    <a:pt x="58159" y="26616"/>
                  </a:lnTo>
                  <a:lnTo>
                    <a:pt x="57434" y="27775"/>
                  </a:lnTo>
                  <a:lnTo>
                    <a:pt x="56613" y="28864"/>
                  </a:lnTo>
                  <a:lnTo>
                    <a:pt x="55695" y="29883"/>
                  </a:lnTo>
                  <a:lnTo>
                    <a:pt x="54682" y="30831"/>
                  </a:lnTo>
                  <a:lnTo>
                    <a:pt x="53578" y="31706"/>
                  </a:lnTo>
                  <a:lnTo>
                    <a:pt x="52381" y="32509"/>
                  </a:lnTo>
                  <a:lnTo>
                    <a:pt x="51092" y="33240"/>
                  </a:lnTo>
                  <a:lnTo>
                    <a:pt x="49711" y="33898"/>
                  </a:lnTo>
                  <a:lnTo>
                    <a:pt x="48238" y="34483"/>
                  </a:lnTo>
                  <a:lnTo>
                    <a:pt x="46673" y="34996"/>
                  </a:lnTo>
                  <a:lnTo>
                    <a:pt x="45016" y="35437"/>
                  </a:lnTo>
                  <a:lnTo>
                    <a:pt x="43266" y="35805"/>
                  </a:lnTo>
                  <a:lnTo>
                    <a:pt x="41424" y="36101"/>
                  </a:lnTo>
                  <a:lnTo>
                    <a:pt x="53413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3880856" y="4227930"/>
              <a:ext cx="36906" cy="23262"/>
            </a:xfrm>
            <a:custGeom>
              <a:avLst/>
              <a:pathLst>
                <a:path w="36906" h="23262">
                  <a:moveTo>
                    <a:pt x="20578" y="23262"/>
                  </a:moveTo>
                  <a:lnTo>
                    <a:pt x="22157" y="23228"/>
                  </a:lnTo>
                  <a:lnTo>
                    <a:pt x="23657" y="23128"/>
                  </a:lnTo>
                  <a:lnTo>
                    <a:pt x="25078" y="22960"/>
                  </a:lnTo>
                  <a:lnTo>
                    <a:pt x="26418" y="22725"/>
                  </a:lnTo>
                  <a:lnTo>
                    <a:pt x="27679" y="22423"/>
                  </a:lnTo>
                  <a:lnTo>
                    <a:pt x="28861" y="22054"/>
                  </a:lnTo>
                  <a:lnTo>
                    <a:pt x="29963" y="21618"/>
                  </a:lnTo>
                  <a:lnTo>
                    <a:pt x="30985" y="21114"/>
                  </a:lnTo>
                  <a:lnTo>
                    <a:pt x="31927" y="20544"/>
                  </a:lnTo>
                  <a:lnTo>
                    <a:pt x="32790" y="19907"/>
                  </a:lnTo>
                  <a:lnTo>
                    <a:pt x="33572" y="19199"/>
                  </a:lnTo>
                  <a:lnTo>
                    <a:pt x="34272" y="18438"/>
                  </a:lnTo>
                  <a:lnTo>
                    <a:pt x="34889" y="17621"/>
                  </a:lnTo>
                  <a:lnTo>
                    <a:pt x="35424" y="16750"/>
                  </a:lnTo>
                  <a:lnTo>
                    <a:pt x="35877" y="15825"/>
                  </a:lnTo>
                  <a:lnTo>
                    <a:pt x="36247" y="14844"/>
                  </a:lnTo>
                  <a:lnTo>
                    <a:pt x="36536" y="13810"/>
                  </a:lnTo>
                  <a:lnTo>
                    <a:pt x="36741" y="12720"/>
                  </a:lnTo>
                  <a:lnTo>
                    <a:pt x="36865" y="11577"/>
                  </a:lnTo>
                  <a:lnTo>
                    <a:pt x="36906" y="10378"/>
                  </a:lnTo>
                  <a:lnTo>
                    <a:pt x="36872" y="9399"/>
                  </a:lnTo>
                  <a:lnTo>
                    <a:pt x="36772" y="8467"/>
                  </a:lnTo>
                  <a:lnTo>
                    <a:pt x="36604" y="7581"/>
                  </a:lnTo>
                  <a:lnTo>
                    <a:pt x="36369" y="6742"/>
                  </a:lnTo>
                  <a:lnTo>
                    <a:pt x="36067" y="5949"/>
                  </a:lnTo>
                  <a:lnTo>
                    <a:pt x="35698" y="5203"/>
                  </a:lnTo>
                  <a:lnTo>
                    <a:pt x="35262" y="4503"/>
                  </a:lnTo>
                  <a:lnTo>
                    <a:pt x="34759" y="3850"/>
                  </a:lnTo>
                  <a:lnTo>
                    <a:pt x="34188" y="3244"/>
                  </a:lnTo>
                  <a:lnTo>
                    <a:pt x="33551" y="2684"/>
                  </a:lnTo>
                  <a:lnTo>
                    <a:pt x="32856" y="2174"/>
                  </a:lnTo>
                  <a:lnTo>
                    <a:pt x="32094" y="1717"/>
                  </a:lnTo>
                  <a:lnTo>
                    <a:pt x="31267" y="1315"/>
                  </a:lnTo>
                  <a:lnTo>
                    <a:pt x="30373" y="966"/>
                  </a:lnTo>
                  <a:lnTo>
                    <a:pt x="29413" y="671"/>
                  </a:lnTo>
                  <a:lnTo>
                    <a:pt x="28387" y="429"/>
                  </a:lnTo>
                  <a:lnTo>
                    <a:pt x="27294" y="241"/>
                  </a:lnTo>
                  <a:lnTo>
                    <a:pt x="26136" y="107"/>
                  </a:lnTo>
                  <a:lnTo>
                    <a:pt x="24911" y="26"/>
                  </a:lnTo>
                  <a:lnTo>
                    <a:pt x="23620" y="0"/>
                  </a:lnTo>
                  <a:lnTo>
                    <a:pt x="4518" y="0"/>
                  </a:lnTo>
                  <a:lnTo>
                    <a:pt x="0" y="23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3934225" y="4220146"/>
              <a:ext cx="63747" cy="64865"/>
            </a:xfrm>
            <a:custGeom>
              <a:avLst/>
              <a:pathLst>
                <a:path w="63747" h="64865">
                  <a:moveTo>
                    <a:pt x="36995" y="0"/>
                  </a:moveTo>
                  <a:lnTo>
                    <a:pt x="38269" y="19"/>
                  </a:lnTo>
                  <a:lnTo>
                    <a:pt x="39513" y="76"/>
                  </a:lnTo>
                  <a:lnTo>
                    <a:pt x="40728" y="173"/>
                  </a:lnTo>
                  <a:lnTo>
                    <a:pt x="41913" y="307"/>
                  </a:lnTo>
                  <a:lnTo>
                    <a:pt x="43068" y="480"/>
                  </a:lnTo>
                  <a:lnTo>
                    <a:pt x="44194" y="692"/>
                  </a:lnTo>
                  <a:lnTo>
                    <a:pt x="45291" y="942"/>
                  </a:lnTo>
                  <a:lnTo>
                    <a:pt x="46358" y="1231"/>
                  </a:lnTo>
                  <a:lnTo>
                    <a:pt x="47395" y="1558"/>
                  </a:lnTo>
                  <a:lnTo>
                    <a:pt x="48403" y="1923"/>
                  </a:lnTo>
                  <a:lnTo>
                    <a:pt x="49380" y="2315"/>
                  </a:lnTo>
                  <a:lnTo>
                    <a:pt x="50327" y="2737"/>
                  </a:lnTo>
                  <a:lnTo>
                    <a:pt x="51241" y="3191"/>
                  </a:lnTo>
                  <a:lnTo>
                    <a:pt x="52125" y="3677"/>
                  </a:lnTo>
                  <a:lnTo>
                    <a:pt x="52977" y="4193"/>
                  </a:lnTo>
                  <a:lnTo>
                    <a:pt x="53798" y="4741"/>
                  </a:lnTo>
                  <a:lnTo>
                    <a:pt x="54588" y="5321"/>
                  </a:lnTo>
                  <a:lnTo>
                    <a:pt x="55346" y="5931"/>
                  </a:lnTo>
                  <a:lnTo>
                    <a:pt x="56073" y="6573"/>
                  </a:lnTo>
                  <a:lnTo>
                    <a:pt x="56768" y="7247"/>
                  </a:lnTo>
                  <a:lnTo>
                    <a:pt x="57440" y="7948"/>
                  </a:lnTo>
                  <a:lnTo>
                    <a:pt x="58078" y="8676"/>
                  </a:lnTo>
                  <a:lnTo>
                    <a:pt x="58682" y="9430"/>
                  </a:lnTo>
                  <a:lnTo>
                    <a:pt x="59252" y="10210"/>
                  </a:lnTo>
                  <a:lnTo>
                    <a:pt x="59788" y="11016"/>
                  </a:lnTo>
                  <a:lnTo>
                    <a:pt x="60290" y="11847"/>
                  </a:lnTo>
                  <a:lnTo>
                    <a:pt x="60758" y="12705"/>
                  </a:lnTo>
                  <a:lnTo>
                    <a:pt x="61192" y="13588"/>
                  </a:lnTo>
                  <a:lnTo>
                    <a:pt x="61592" y="14498"/>
                  </a:lnTo>
                  <a:lnTo>
                    <a:pt x="61958" y="15433"/>
                  </a:lnTo>
                  <a:lnTo>
                    <a:pt x="62298" y="16391"/>
                  </a:lnTo>
                  <a:lnTo>
                    <a:pt x="62602" y="17369"/>
                  </a:lnTo>
                  <a:lnTo>
                    <a:pt x="62870" y="18367"/>
                  </a:lnTo>
                  <a:lnTo>
                    <a:pt x="63103" y="19384"/>
                  </a:lnTo>
                  <a:lnTo>
                    <a:pt x="63300" y="20421"/>
                  </a:lnTo>
                  <a:lnTo>
                    <a:pt x="63461" y="21478"/>
                  </a:lnTo>
                  <a:lnTo>
                    <a:pt x="63586" y="22554"/>
                  </a:lnTo>
                  <a:lnTo>
                    <a:pt x="63676" y="23650"/>
                  </a:lnTo>
                  <a:lnTo>
                    <a:pt x="63729" y="24766"/>
                  </a:lnTo>
                  <a:lnTo>
                    <a:pt x="63747" y="25901"/>
                  </a:lnTo>
                  <a:lnTo>
                    <a:pt x="63736" y="26341"/>
                  </a:lnTo>
                  <a:lnTo>
                    <a:pt x="63722" y="26785"/>
                  </a:lnTo>
                  <a:lnTo>
                    <a:pt x="63704" y="27232"/>
                  </a:lnTo>
                  <a:lnTo>
                    <a:pt x="63683" y="27683"/>
                  </a:lnTo>
                  <a:lnTo>
                    <a:pt x="63658" y="28138"/>
                  </a:lnTo>
                  <a:lnTo>
                    <a:pt x="63629" y="28596"/>
                  </a:lnTo>
                  <a:lnTo>
                    <a:pt x="63597" y="29058"/>
                  </a:lnTo>
                  <a:lnTo>
                    <a:pt x="63561" y="29523"/>
                  </a:lnTo>
                  <a:lnTo>
                    <a:pt x="63522" y="29992"/>
                  </a:lnTo>
                  <a:lnTo>
                    <a:pt x="63479" y="30464"/>
                  </a:lnTo>
                  <a:lnTo>
                    <a:pt x="63440" y="30928"/>
                  </a:lnTo>
                  <a:lnTo>
                    <a:pt x="63396" y="31387"/>
                  </a:lnTo>
                  <a:lnTo>
                    <a:pt x="63347" y="31844"/>
                  </a:lnTo>
                  <a:lnTo>
                    <a:pt x="63293" y="32296"/>
                  </a:lnTo>
                  <a:lnTo>
                    <a:pt x="63233" y="32746"/>
                  </a:lnTo>
                  <a:lnTo>
                    <a:pt x="63167" y="33191"/>
                  </a:lnTo>
                  <a:lnTo>
                    <a:pt x="63097" y="33633"/>
                  </a:lnTo>
                  <a:lnTo>
                    <a:pt x="63021" y="34072"/>
                  </a:lnTo>
                  <a:lnTo>
                    <a:pt x="62939" y="34506"/>
                  </a:lnTo>
                  <a:lnTo>
                    <a:pt x="62852" y="34938"/>
                  </a:lnTo>
                  <a:lnTo>
                    <a:pt x="62566" y="36302"/>
                  </a:lnTo>
                  <a:lnTo>
                    <a:pt x="62242" y="37640"/>
                  </a:lnTo>
                  <a:lnTo>
                    <a:pt x="61882" y="38950"/>
                  </a:lnTo>
                  <a:lnTo>
                    <a:pt x="61485" y="40234"/>
                  </a:lnTo>
                  <a:lnTo>
                    <a:pt x="61052" y="41491"/>
                  </a:lnTo>
                  <a:lnTo>
                    <a:pt x="60582" y="42722"/>
                  </a:lnTo>
                  <a:lnTo>
                    <a:pt x="60075" y="43925"/>
                  </a:lnTo>
                  <a:lnTo>
                    <a:pt x="59531" y="45101"/>
                  </a:lnTo>
                  <a:lnTo>
                    <a:pt x="58951" y="46251"/>
                  </a:lnTo>
                  <a:lnTo>
                    <a:pt x="58334" y="47374"/>
                  </a:lnTo>
                  <a:lnTo>
                    <a:pt x="57684" y="48458"/>
                  </a:lnTo>
                  <a:lnTo>
                    <a:pt x="57003" y="49511"/>
                  </a:lnTo>
                  <a:lnTo>
                    <a:pt x="56292" y="50531"/>
                  </a:lnTo>
                  <a:lnTo>
                    <a:pt x="55550" y="51518"/>
                  </a:lnTo>
                  <a:lnTo>
                    <a:pt x="54778" y="52474"/>
                  </a:lnTo>
                  <a:lnTo>
                    <a:pt x="53975" y="53397"/>
                  </a:lnTo>
                  <a:lnTo>
                    <a:pt x="53142" y="54288"/>
                  </a:lnTo>
                  <a:lnTo>
                    <a:pt x="52279" y="55147"/>
                  </a:lnTo>
                  <a:lnTo>
                    <a:pt x="51385" y="55974"/>
                  </a:lnTo>
                  <a:lnTo>
                    <a:pt x="50461" y="56768"/>
                  </a:lnTo>
                  <a:lnTo>
                    <a:pt x="49516" y="57529"/>
                  </a:lnTo>
                  <a:lnTo>
                    <a:pt x="48544" y="58254"/>
                  </a:lnTo>
                  <a:lnTo>
                    <a:pt x="47544" y="58943"/>
                  </a:lnTo>
                  <a:lnTo>
                    <a:pt x="46517" y="59596"/>
                  </a:lnTo>
                  <a:lnTo>
                    <a:pt x="45462" y="60213"/>
                  </a:lnTo>
                  <a:lnTo>
                    <a:pt x="44379" y="60795"/>
                  </a:lnTo>
                  <a:lnTo>
                    <a:pt x="43268" y="61340"/>
                  </a:lnTo>
                  <a:lnTo>
                    <a:pt x="42129" y="61850"/>
                  </a:lnTo>
                  <a:lnTo>
                    <a:pt x="40963" y="62325"/>
                  </a:lnTo>
                  <a:lnTo>
                    <a:pt x="39769" y="62763"/>
                  </a:lnTo>
                  <a:lnTo>
                    <a:pt x="38560" y="63162"/>
                  </a:lnTo>
                  <a:lnTo>
                    <a:pt x="37330" y="63520"/>
                  </a:lnTo>
                  <a:lnTo>
                    <a:pt x="36080" y="63835"/>
                  </a:lnTo>
                  <a:lnTo>
                    <a:pt x="34809" y="64109"/>
                  </a:lnTo>
                  <a:lnTo>
                    <a:pt x="33517" y="64340"/>
                  </a:lnTo>
                  <a:lnTo>
                    <a:pt x="32205" y="64529"/>
                  </a:lnTo>
                  <a:lnTo>
                    <a:pt x="30873" y="64676"/>
                  </a:lnTo>
                  <a:lnTo>
                    <a:pt x="29519" y="64781"/>
                  </a:lnTo>
                  <a:lnTo>
                    <a:pt x="28146" y="64844"/>
                  </a:lnTo>
                  <a:lnTo>
                    <a:pt x="26751" y="64865"/>
                  </a:lnTo>
                  <a:lnTo>
                    <a:pt x="25426" y="64846"/>
                  </a:lnTo>
                  <a:lnTo>
                    <a:pt x="24135" y="64789"/>
                  </a:lnTo>
                  <a:lnTo>
                    <a:pt x="22878" y="64692"/>
                  </a:lnTo>
                  <a:lnTo>
                    <a:pt x="21655" y="64558"/>
                  </a:lnTo>
                  <a:lnTo>
                    <a:pt x="20466" y="64385"/>
                  </a:lnTo>
                  <a:lnTo>
                    <a:pt x="19311" y="64173"/>
                  </a:lnTo>
                  <a:lnTo>
                    <a:pt x="18190" y="63923"/>
                  </a:lnTo>
                  <a:lnTo>
                    <a:pt x="17103" y="63634"/>
                  </a:lnTo>
                  <a:lnTo>
                    <a:pt x="16050" y="63307"/>
                  </a:lnTo>
                  <a:lnTo>
                    <a:pt x="15031" y="62942"/>
                  </a:lnTo>
                  <a:lnTo>
                    <a:pt x="14045" y="62533"/>
                  </a:lnTo>
                  <a:lnTo>
                    <a:pt x="13093" y="62094"/>
                  </a:lnTo>
                  <a:lnTo>
                    <a:pt x="12173" y="61624"/>
                  </a:lnTo>
                  <a:lnTo>
                    <a:pt x="11287" y="61124"/>
                  </a:lnTo>
                  <a:lnTo>
                    <a:pt x="10434" y="60593"/>
                  </a:lnTo>
                  <a:lnTo>
                    <a:pt x="9614" y="60032"/>
                  </a:lnTo>
                  <a:lnTo>
                    <a:pt x="8827" y="59441"/>
                  </a:lnTo>
                  <a:lnTo>
                    <a:pt x="8073" y="58819"/>
                  </a:lnTo>
                  <a:lnTo>
                    <a:pt x="7353" y="58167"/>
                  </a:lnTo>
                  <a:lnTo>
                    <a:pt x="6665" y="57484"/>
                  </a:lnTo>
                  <a:lnTo>
                    <a:pt x="6019" y="56764"/>
                  </a:lnTo>
                  <a:lnTo>
                    <a:pt x="5405" y="56017"/>
                  </a:lnTo>
                  <a:lnTo>
                    <a:pt x="4824" y="55243"/>
                  </a:lnTo>
                  <a:lnTo>
                    <a:pt x="4274" y="54442"/>
                  </a:lnTo>
                  <a:lnTo>
                    <a:pt x="3757" y="53615"/>
                  </a:lnTo>
                  <a:lnTo>
                    <a:pt x="3272" y="52760"/>
                  </a:lnTo>
                  <a:lnTo>
                    <a:pt x="2820" y="51879"/>
                  </a:lnTo>
                  <a:lnTo>
                    <a:pt x="2399" y="50971"/>
                  </a:lnTo>
                  <a:lnTo>
                    <a:pt x="2011" y="50036"/>
                  </a:lnTo>
                  <a:lnTo>
                    <a:pt x="1655" y="49074"/>
                  </a:lnTo>
                  <a:lnTo>
                    <a:pt x="1340" y="48089"/>
                  </a:lnTo>
                  <a:lnTo>
                    <a:pt x="1059" y="47084"/>
                  </a:lnTo>
                  <a:lnTo>
                    <a:pt x="811" y="46060"/>
                  </a:lnTo>
                  <a:lnTo>
                    <a:pt x="595" y="45016"/>
                  </a:lnTo>
                  <a:lnTo>
                    <a:pt x="413" y="43952"/>
                  </a:lnTo>
                  <a:lnTo>
                    <a:pt x="264" y="42868"/>
                  </a:lnTo>
                  <a:lnTo>
                    <a:pt x="148" y="41765"/>
                  </a:lnTo>
                  <a:lnTo>
                    <a:pt x="66" y="40642"/>
                  </a:lnTo>
                  <a:lnTo>
                    <a:pt x="16" y="39500"/>
                  </a:lnTo>
                  <a:lnTo>
                    <a:pt x="0" y="38338"/>
                  </a:lnTo>
                  <a:lnTo>
                    <a:pt x="1" y="37925"/>
                  </a:lnTo>
                  <a:lnTo>
                    <a:pt x="7" y="37511"/>
                  </a:lnTo>
                  <a:lnTo>
                    <a:pt x="16" y="37095"/>
                  </a:lnTo>
                  <a:lnTo>
                    <a:pt x="28" y="36677"/>
                  </a:lnTo>
                  <a:lnTo>
                    <a:pt x="44" y="36257"/>
                  </a:lnTo>
                  <a:lnTo>
                    <a:pt x="64" y="35836"/>
                  </a:lnTo>
                  <a:lnTo>
                    <a:pt x="87" y="35413"/>
                  </a:lnTo>
                  <a:lnTo>
                    <a:pt x="114" y="34988"/>
                  </a:lnTo>
                  <a:lnTo>
                    <a:pt x="144" y="34561"/>
                  </a:lnTo>
                  <a:lnTo>
                    <a:pt x="178" y="34132"/>
                  </a:lnTo>
                  <a:lnTo>
                    <a:pt x="225" y="33703"/>
                  </a:lnTo>
                  <a:lnTo>
                    <a:pt x="277" y="33272"/>
                  </a:lnTo>
                  <a:lnTo>
                    <a:pt x="333" y="32840"/>
                  </a:lnTo>
                  <a:lnTo>
                    <a:pt x="393" y="32407"/>
                  </a:lnTo>
                  <a:lnTo>
                    <a:pt x="458" y="31974"/>
                  </a:lnTo>
                  <a:lnTo>
                    <a:pt x="527" y="31540"/>
                  </a:lnTo>
                  <a:lnTo>
                    <a:pt x="601" y="31104"/>
                  </a:lnTo>
                  <a:lnTo>
                    <a:pt x="679" y="30668"/>
                  </a:lnTo>
                  <a:lnTo>
                    <a:pt x="762" y="30231"/>
                  </a:lnTo>
                  <a:lnTo>
                    <a:pt x="849" y="29793"/>
                  </a:lnTo>
                  <a:lnTo>
                    <a:pt x="1136" y="28463"/>
                  </a:lnTo>
                  <a:lnTo>
                    <a:pt x="1458" y="27157"/>
                  </a:lnTo>
                  <a:lnTo>
                    <a:pt x="1816" y="25876"/>
                  </a:lnTo>
                  <a:lnTo>
                    <a:pt x="2209" y="24618"/>
                  </a:lnTo>
                  <a:lnTo>
                    <a:pt x="2639" y="23385"/>
                  </a:lnTo>
                  <a:lnTo>
                    <a:pt x="3104" y="22176"/>
                  </a:lnTo>
                  <a:lnTo>
                    <a:pt x="3605" y="20991"/>
                  </a:lnTo>
                  <a:lnTo>
                    <a:pt x="4142" y="19830"/>
                  </a:lnTo>
                  <a:lnTo>
                    <a:pt x="4715" y="18693"/>
                  </a:lnTo>
                  <a:lnTo>
                    <a:pt x="5323" y="17580"/>
                  </a:lnTo>
                  <a:lnTo>
                    <a:pt x="5964" y="16496"/>
                  </a:lnTo>
                  <a:lnTo>
                    <a:pt x="6636" y="15444"/>
                  </a:lnTo>
                  <a:lnTo>
                    <a:pt x="7339" y="14424"/>
                  </a:lnTo>
                  <a:lnTo>
                    <a:pt x="8072" y="13436"/>
                  </a:lnTo>
                  <a:lnTo>
                    <a:pt x="8835" y="12481"/>
                  </a:lnTo>
                  <a:lnTo>
                    <a:pt x="9628" y="11557"/>
                  </a:lnTo>
                  <a:lnTo>
                    <a:pt x="10452" y="10666"/>
                  </a:lnTo>
                  <a:lnTo>
                    <a:pt x="11307" y="9807"/>
                  </a:lnTo>
                  <a:lnTo>
                    <a:pt x="12192" y="8981"/>
                  </a:lnTo>
                  <a:lnTo>
                    <a:pt x="13107" y="8186"/>
                  </a:lnTo>
                  <a:lnTo>
                    <a:pt x="14060" y="7417"/>
                  </a:lnTo>
                  <a:lnTo>
                    <a:pt x="15039" y="6685"/>
                  </a:lnTo>
                  <a:lnTo>
                    <a:pt x="16046" y="5989"/>
                  </a:lnTo>
                  <a:lnTo>
                    <a:pt x="17079" y="5330"/>
                  </a:lnTo>
                  <a:lnTo>
                    <a:pt x="18140" y="4708"/>
                  </a:lnTo>
                  <a:lnTo>
                    <a:pt x="19227" y="4122"/>
                  </a:lnTo>
                  <a:lnTo>
                    <a:pt x="20341" y="3573"/>
                  </a:lnTo>
                  <a:lnTo>
                    <a:pt x="21481" y="3061"/>
                  </a:lnTo>
                  <a:lnTo>
                    <a:pt x="22649" y="2586"/>
                  </a:lnTo>
                  <a:lnTo>
                    <a:pt x="23843" y="2147"/>
                  </a:lnTo>
                  <a:lnTo>
                    <a:pt x="25062" y="1739"/>
                  </a:lnTo>
                  <a:lnTo>
                    <a:pt x="26302" y="1374"/>
                  </a:lnTo>
                  <a:lnTo>
                    <a:pt x="27564" y="1052"/>
                  </a:lnTo>
                  <a:lnTo>
                    <a:pt x="28847" y="773"/>
                  </a:lnTo>
                  <a:lnTo>
                    <a:pt x="30151" y="536"/>
                  </a:lnTo>
                  <a:lnTo>
                    <a:pt x="31477" y="343"/>
                  </a:lnTo>
                  <a:lnTo>
                    <a:pt x="32824" y="193"/>
                  </a:lnTo>
                  <a:lnTo>
                    <a:pt x="34193" y="85"/>
                  </a:lnTo>
                  <a:lnTo>
                    <a:pt x="35584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3942770" y="4227036"/>
              <a:ext cx="46658" cy="51042"/>
            </a:xfrm>
            <a:custGeom>
              <a:avLst/>
              <a:pathLst>
                <a:path w="46658" h="51042">
                  <a:moveTo>
                    <a:pt x="28048" y="0"/>
                  </a:moveTo>
                  <a:lnTo>
                    <a:pt x="26889" y="16"/>
                  </a:lnTo>
                  <a:lnTo>
                    <a:pt x="25756" y="66"/>
                  </a:lnTo>
                  <a:lnTo>
                    <a:pt x="24649" y="148"/>
                  </a:lnTo>
                  <a:lnTo>
                    <a:pt x="23568" y="264"/>
                  </a:lnTo>
                  <a:lnTo>
                    <a:pt x="22512" y="413"/>
                  </a:lnTo>
                  <a:lnTo>
                    <a:pt x="21483" y="595"/>
                  </a:lnTo>
                  <a:lnTo>
                    <a:pt x="20480" y="811"/>
                  </a:lnTo>
                  <a:lnTo>
                    <a:pt x="19502" y="1059"/>
                  </a:lnTo>
                  <a:lnTo>
                    <a:pt x="18551" y="1340"/>
                  </a:lnTo>
                  <a:lnTo>
                    <a:pt x="17625" y="1655"/>
                  </a:lnTo>
                  <a:lnTo>
                    <a:pt x="16724" y="2001"/>
                  </a:lnTo>
                  <a:lnTo>
                    <a:pt x="15846" y="2376"/>
                  </a:lnTo>
                  <a:lnTo>
                    <a:pt x="14992" y="2781"/>
                  </a:lnTo>
                  <a:lnTo>
                    <a:pt x="14161" y="3215"/>
                  </a:lnTo>
                  <a:lnTo>
                    <a:pt x="13353" y="3679"/>
                  </a:lnTo>
                  <a:lnTo>
                    <a:pt x="12568" y="4172"/>
                  </a:lnTo>
                  <a:lnTo>
                    <a:pt x="11807" y="4695"/>
                  </a:lnTo>
                  <a:lnTo>
                    <a:pt x="11069" y="5248"/>
                  </a:lnTo>
                  <a:lnTo>
                    <a:pt x="10354" y="5830"/>
                  </a:lnTo>
                  <a:lnTo>
                    <a:pt x="9662" y="6441"/>
                  </a:lnTo>
                  <a:lnTo>
                    <a:pt x="9003" y="7082"/>
                  </a:lnTo>
                  <a:lnTo>
                    <a:pt x="8367" y="7749"/>
                  </a:lnTo>
                  <a:lnTo>
                    <a:pt x="7754" y="8445"/>
                  </a:lnTo>
                  <a:lnTo>
                    <a:pt x="7164" y="9168"/>
                  </a:lnTo>
                  <a:lnTo>
                    <a:pt x="6598" y="9920"/>
                  </a:lnTo>
                  <a:lnTo>
                    <a:pt x="6055" y="10698"/>
                  </a:lnTo>
                  <a:lnTo>
                    <a:pt x="5535" y="11505"/>
                  </a:lnTo>
                  <a:lnTo>
                    <a:pt x="5038" y="12339"/>
                  </a:lnTo>
                  <a:lnTo>
                    <a:pt x="4565" y="13201"/>
                  </a:lnTo>
                  <a:lnTo>
                    <a:pt x="4115" y="14091"/>
                  </a:lnTo>
                  <a:lnTo>
                    <a:pt x="3687" y="15007"/>
                  </a:lnTo>
                  <a:lnTo>
                    <a:pt x="3279" y="15947"/>
                  </a:lnTo>
                  <a:lnTo>
                    <a:pt x="2893" y="16911"/>
                  </a:lnTo>
                  <a:lnTo>
                    <a:pt x="2526" y="17899"/>
                  </a:lnTo>
                  <a:lnTo>
                    <a:pt x="2180" y="18911"/>
                  </a:lnTo>
                  <a:lnTo>
                    <a:pt x="1855" y="19948"/>
                  </a:lnTo>
                  <a:lnTo>
                    <a:pt x="1550" y="21008"/>
                  </a:lnTo>
                  <a:lnTo>
                    <a:pt x="1266" y="22093"/>
                  </a:lnTo>
                  <a:lnTo>
                    <a:pt x="1003" y="23202"/>
                  </a:lnTo>
                  <a:lnTo>
                    <a:pt x="760" y="24335"/>
                  </a:lnTo>
                  <a:lnTo>
                    <a:pt x="682" y="24721"/>
                  </a:lnTo>
                  <a:lnTo>
                    <a:pt x="608" y="25107"/>
                  </a:lnTo>
                  <a:lnTo>
                    <a:pt x="539" y="25494"/>
                  </a:lnTo>
                  <a:lnTo>
                    <a:pt x="474" y="25881"/>
                  </a:lnTo>
                  <a:lnTo>
                    <a:pt x="413" y="26270"/>
                  </a:lnTo>
                  <a:lnTo>
                    <a:pt x="357" y="26660"/>
                  </a:lnTo>
                  <a:lnTo>
                    <a:pt x="306" y="27050"/>
                  </a:lnTo>
                  <a:lnTo>
                    <a:pt x="259" y="27442"/>
                  </a:lnTo>
                  <a:lnTo>
                    <a:pt x="216" y="27834"/>
                  </a:lnTo>
                  <a:lnTo>
                    <a:pt x="178" y="28227"/>
                  </a:lnTo>
                  <a:lnTo>
                    <a:pt x="144" y="28610"/>
                  </a:lnTo>
                  <a:lnTo>
                    <a:pt x="114" y="28990"/>
                  </a:lnTo>
                  <a:lnTo>
                    <a:pt x="87" y="29365"/>
                  </a:lnTo>
                  <a:lnTo>
                    <a:pt x="64" y="29738"/>
                  </a:lnTo>
                  <a:lnTo>
                    <a:pt x="44" y="30106"/>
                  </a:lnTo>
                  <a:lnTo>
                    <a:pt x="28" y="30471"/>
                  </a:lnTo>
                  <a:lnTo>
                    <a:pt x="16" y="30833"/>
                  </a:lnTo>
                  <a:lnTo>
                    <a:pt x="7" y="31191"/>
                  </a:lnTo>
                  <a:lnTo>
                    <a:pt x="1" y="31545"/>
                  </a:lnTo>
                  <a:lnTo>
                    <a:pt x="0" y="31896"/>
                  </a:lnTo>
                  <a:lnTo>
                    <a:pt x="12" y="32841"/>
                  </a:lnTo>
                  <a:lnTo>
                    <a:pt x="50" y="33764"/>
                  </a:lnTo>
                  <a:lnTo>
                    <a:pt x="112" y="34663"/>
                  </a:lnTo>
                  <a:lnTo>
                    <a:pt x="200" y="35539"/>
                  </a:lnTo>
                  <a:lnTo>
                    <a:pt x="313" y="36392"/>
                  </a:lnTo>
                  <a:lnTo>
                    <a:pt x="450" y="37221"/>
                  </a:lnTo>
                  <a:lnTo>
                    <a:pt x="613" y="38027"/>
                  </a:lnTo>
                  <a:lnTo>
                    <a:pt x="801" y="38810"/>
                  </a:lnTo>
                  <a:lnTo>
                    <a:pt x="1014" y="39570"/>
                  </a:lnTo>
                  <a:lnTo>
                    <a:pt x="1252" y="40306"/>
                  </a:lnTo>
                  <a:lnTo>
                    <a:pt x="1514" y="41010"/>
                  </a:lnTo>
                  <a:lnTo>
                    <a:pt x="1798" y="41691"/>
                  </a:lnTo>
                  <a:lnTo>
                    <a:pt x="2104" y="42348"/>
                  </a:lnTo>
                  <a:lnTo>
                    <a:pt x="2433" y="42983"/>
                  </a:lnTo>
                  <a:lnTo>
                    <a:pt x="2784" y="43594"/>
                  </a:lnTo>
                  <a:lnTo>
                    <a:pt x="3158" y="44182"/>
                  </a:lnTo>
                  <a:lnTo>
                    <a:pt x="3554" y="44746"/>
                  </a:lnTo>
                  <a:lnTo>
                    <a:pt x="3972" y="45288"/>
                  </a:lnTo>
                  <a:lnTo>
                    <a:pt x="4413" y="45806"/>
                  </a:lnTo>
                  <a:lnTo>
                    <a:pt x="4876" y="46300"/>
                  </a:lnTo>
                  <a:lnTo>
                    <a:pt x="5369" y="46763"/>
                  </a:lnTo>
                  <a:lnTo>
                    <a:pt x="5883" y="47202"/>
                  </a:lnTo>
                  <a:lnTo>
                    <a:pt x="6418" y="47618"/>
                  </a:lnTo>
                  <a:lnTo>
                    <a:pt x="6973" y="48011"/>
                  </a:lnTo>
                  <a:lnTo>
                    <a:pt x="7549" y="48381"/>
                  </a:lnTo>
                  <a:lnTo>
                    <a:pt x="8145" y="48727"/>
                  </a:lnTo>
                  <a:lnTo>
                    <a:pt x="8762" y="49050"/>
                  </a:lnTo>
                  <a:lnTo>
                    <a:pt x="9399" y="49350"/>
                  </a:lnTo>
                  <a:lnTo>
                    <a:pt x="10057" y="49626"/>
                  </a:lnTo>
                  <a:lnTo>
                    <a:pt x="10736" y="49879"/>
                  </a:lnTo>
                  <a:lnTo>
                    <a:pt x="11443" y="50100"/>
                  </a:lnTo>
                  <a:lnTo>
                    <a:pt x="12167" y="50298"/>
                  </a:lnTo>
                  <a:lnTo>
                    <a:pt x="12910" y="50472"/>
                  </a:lnTo>
                  <a:lnTo>
                    <a:pt x="13671" y="50624"/>
                  </a:lnTo>
                  <a:lnTo>
                    <a:pt x="14449" y="50752"/>
                  </a:lnTo>
                  <a:lnTo>
                    <a:pt x="15245" y="50856"/>
                  </a:lnTo>
                  <a:lnTo>
                    <a:pt x="16059" y="50938"/>
                  </a:lnTo>
                  <a:lnTo>
                    <a:pt x="16891" y="50996"/>
                  </a:lnTo>
                  <a:lnTo>
                    <a:pt x="17741" y="51031"/>
                  </a:lnTo>
                  <a:lnTo>
                    <a:pt x="18609" y="51042"/>
                  </a:lnTo>
                  <a:lnTo>
                    <a:pt x="19777" y="51026"/>
                  </a:lnTo>
                  <a:lnTo>
                    <a:pt x="20918" y="50976"/>
                  </a:lnTo>
                  <a:lnTo>
                    <a:pt x="22032" y="50893"/>
                  </a:lnTo>
                  <a:lnTo>
                    <a:pt x="23119" y="50777"/>
                  </a:lnTo>
                  <a:lnTo>
                    <a:pt x="24179" y="50629"/>
                  </a:lnTo>
                  <a:lnTo>
                    <a:pt x="25212" y="50446"/>
                  </a:lnTo>
                  <a:lnTo>
                    <a:pt x="26219" y="50231"/>
                  </a:lnTo>
                  <a:lnTo>
                    <a:pt x="27198" y="49983"/>
                  </a:lnTo>
                  <a:lnTo>
                    <a:pt x="28151" y="49702"/>
                  </a:lnTo>
                  <a:lnTo>
                    <a:pt x="29077" y="49387"/>
                  </a:lnTo>
                  <a:lnTo>
                    <a:pt x="29986" y="49033"/>
                  </a:lnTo>
                  <a:lnTo>
                    <a:pt x="30870" y="48650"/>
                  </a:lnTo>
                  <a:lnTo>
                    <a:pt x="31729" y="48238"/>
                  </a:lnTo>
                  <a:lnTo>
                    <a:pt x="32563" y="47798"/>
                  </a:lnTo>
                  <a:lnTo>
                    <a:pt x="33372" y="47329"/>
                  </a:lnTo>
                  <a:lnTo>
                    <a:pt x="34156" y="46832"/>
                  </a:lnTo>
                  <a:lnTo>
                    <a:pt x="34914" y="46306"/>
                  </a:lnTo>
                  <a:lnTo>
                    <a:pt x="35648" y="45751"/>
                  </a:lnTo>
                  <a:lnTo>
                    <a:pt x="36357" y="45168"/>
                  </a:lnTo>
                  <a:lnTo>
                    <a:pt x="37040" y="44556"/>
                  </a:lnTo>
                  <a:lnTo>
                    <a:pt x="37700" y="43907"/>
                  </a:lnTo>
                  <a:lnTo>
                    <a:pt x="38336" y="43233"/>
                  </a:lnTo>
                  <a:lnTo>
                    <a:pt x="38949" y="42533"/>
                  </a:lnTo>
                  <a:lnTo>
                    <a:pt x="39538" y="41807"/>
                  </a:lnTo>
                  <a:lnTo>
                    <a:pt x="40105" y="41055"/>
                  </a:lnTo>
                  <a:lnTo>
                    <a:pt x="40648" y="40277"/>
                  </a:lnTo>
                  <a:lnTo>
                    <a:pt x="41167" y="39473"/>
                  </a:lnTo>
                  <a:lnTo>
                    <a:pt x="41664" y="38644"/>
                  </a:lnTo>
                  <a:lnTo>
                    <a:pt x="42137" y="37788"/>
                  </a:lnTo>
                  <a:lnTo>
                    <a:pt x="42587" y="36906"/>
                  </a:lnTo>
                  <a:lnTo>
                    <a:pt x="43024" y="35992"/>
                  </a:lnTo>
                  <a:lnTo>
                    <a:pt x="43437" y="35056"/>
                  </a:lnTo>
                  <a:lnTo>
                    <a:pt x="43829" y="34098"/>
                  </a:lnTo>
                  <a:lnTo>
                    <a:pt x="44198" y="33120"/>
                  </a:lnTo>
                  <a:lnTo>
                    <a:pt x="44545" y="32119"/>
                  </a:lnTo>
                  <a:lnTo>
                    <a:pt x="44869" y="31098"/>
                  </a:lnTo>
                  <a:lnTo>
                    <a:pt x="45171" y="30054"/>
                  </a:lnTo>
                  <a:lnTo>
                    <a:pt x="45450" y="28990"/>
                  </a:lnTo>
                  <a:lnTo>
                    <a:pt x="45708" y="27903"/>
                  </a:lnTo>
                  <a:lnTo>
                    <a:pt x="45942" y="26796"/>
                  </a:lnTo>
                  <a:lnTo>
                    <a:pt x="46020" y="26419"/>
                  </a:lnTo>
                  <a:lnTo>
                    <a:pt x="46093" y="26039"/>
                  </a:lnTo>
                  <a:lnTo>
                    <a:pt x="46160" y="25656"/>
                  </a:lnTo>
                  <a:lnTo>
                    <a:pt x="46222" y="25271"/>
                  </a:lnTo>
                  <a:lnTo>
                    <a:pt x="46278" y="24883"/>
                  </a:lnTo>
                  <a:lnTo>
                    <a:pt x="46329" y="24493"/>
                  </a:lnTo>
                  <a:lnTo>
                    <a:pt x="46375" y="24100"/>
                  </a:lnTo>
                  <a:lnTo>
                    <a:pt x="46415" y="23704"/>
                  </a:lnTo>
                  <a:lnTo>
                    <a:pt x="46450" y="23305"/>
                  </a:lnTo>
                  <a:lnTo>
                    <a:pt x="46479" y="22904"/>
                  </a:lnTo>
                  <a:lnTo>
                    <a:pt x="46513" y="22504"/>
                  </a:lnTo>
                  <a:lnTo>
                    <a:pt x="46544" y="22111"/>
                  </a:lnTo>
                  <a:lnTo>
                    <a:pt x="46571" y="21724"/>
                  </a:lnTo>
                  <a:lnTo>
                    <a:pt x="46594" y="21344"/>
                  </a:lnTo>
                  <a:lnTo>
                    <a:pt x="46614" y="20969"/>
                  </a:lnTo>
                  <a:lnTo>
                    <a:pt x="46630" y="20601"/>
                  </a:lnTo>
                  <a:lnTo>
                    <a:pt x="46642" y="20239"/>
                  </a:lnTo>
                  <a:lnTo>
                    <a:pt x="46651" y="19883"/>
                  </a:lnTo>
                  <a:lnTo>
                    <a:pt x="46656" y="19534"/>
                  </a:lnTo>
                  <a:lnTo>
                    <a:pt x="46658" y="19191"/>
                  </a:lnTo>
                  <a:lnTo>
                    <a:pt x="46645" y="18246"/>
                  </a:lnTo>
                  <a:lnTo>
                    <a:pt x="46606" y="17325"/>
                  </a:lnTo>
                  <a:lnTo>
                    <a:pt x="46542" y="16428"/>
                  </a:lnTo>
                  <a:lnTo>
                    <a:pt x="46451" y="15555"/>
                  </a:lnTo>
                  <a:lnTo>
                    <a:pt x="46334" y="14706"/>
                  </a:lnTo>
                  <a:lnTo>
                    <a:pt x="46191" y="13882"/>
                  </a:lnTo>
                  <a:lnTo>
                    <a:pt x="46023" y="13081"/>
                  </a:lnTo>
                  <a:lnTo>
                    <a:pt x="45828" y="12305"/>
                  </a:lnTo>
                  <a:lnTo>
                    <a:pt x="45607" y="11553"/>
                  </a:lnTo>
                  <a:lnTo>
                    <a:pt x="45361" y="10825"/>
                  </a:lnTo>
                  <a:lnTo>
                    <a:pt x="45090" y="10113"/>
                  </a:lnTo>
                  <a:lnTo>
                    <a:pt x="44797" y="9426"/>
                  </a:lnTo>
                  <a:lnTo>
                    <a:pt x="44482" y="8764"/>
                  </a:lnTo>
                  <a:lnTo>
                    <a:pt x="44144" y="8127"/>
                  </a:lnTo>
                  <a:lnTo>
                    <a:pt x="43784" y="7515"/>
                  </a:lnTo>
                  <a:lnTo>
                    <a:pt x="43402" y="6928"/>
                  </a:lnTo>
                  <a:lnTo>
                    <a:pt x="42997" y="6366"/>
                  </a:lnTo>
                  <a:lnTo>
                    <a:pt x="42569" y="5829"/>
                  </a:lnTo>
                  <a:lnTo>
                    <a:pt x="42120" y="5318"/>
                  </a:lnTo>
                  <a:lnTo>
                    <a:pt x="41648" y="4831"/>
                  </a:lnTo>
                  <a:lnTo>
                    <a:pt x="41154" y="4360"/>
                  </a:lnTo>
                  <a:lnTo>
                    <a:pt x="40640" y="3913"/>
                  </a:lnTo>
                  <a:lnTo>
                    <a:pt x="40106" y="3490"/>
                  </a:lnTo>
                  <a:lnTo>
                    <a:pt x="39551" y="3092"/>
                  </a:lnTo>
                  <a:lnTo>
                    <a:pt x="38975" y="2717"/>
                  </a:lnTo>
                  <a:lnTo>
                    <a:pt x="38379" y="2367"/>
                  </a:lnTo>
                  <a:lnTo>
                    <a:pt x="37762" y="2041"/>
                  </a:lnTo>
                  <a:lnTo>
                    <a:pt x="37124" y="1739"/>
                  </a:lnTo>
                  <a:lnTo>
                    <a:pt x="36466" y="1461"/>
                  </a:lnTo>
                  <a:lnTo>
                    <a:pt x="35788" y="1207"/>
                  </a:lnTo>
                  <a:lnTo>
                    <a:pt x="35090" y="978"/>
                  </a:lnTo>
                  <a:lnTo>
                    <a:pt x="34376" y="773"/>
                  </a:lnTo>
                  <a:lnTo>
                    <a:pt x="33644" y="591"/>
                  </a:lnTo>
                  <a:lnTo>
                    <a:pt x="32896" y="434"/>
                  </a:lnTo>
                  <a:lnTo>
                    <a:pt x="32131" y="301"/>
                  </a:lnTo>
                  <a:lnTo>
                    <a:pt x="31348" y="193"/>
                  </a:lnTo>
                  <a:lnTo>
                    <a:pt x="30549" y="108"/>
                  </a:lnTo>
                  <a:lnTo>
                    <a:pt x="29732" y="48"/>
                  </a:lnTo>
                  <a:lnTo>
                    <a:pt x="28899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4003341" y="4221086"/>
              <a:ext cx="55158" cy="63031"/>
            </a:xfrm>
            <a:custGeom>
              <a:avLst/>
              <a:pathLst>
                <a:path w="55158" h="63031">
                  <a:moveTo>
                    <a:pt x="12212" y="0"/>
                  </a:moveTo>
                  <a:lnTo>
                    <a:pt x="35027" y="0"/>
                  </a:lnTo>
                  <a:lnTo>
                    <a:pt x="35948" y="9"/>
                  </a:lnTo>
                  <a:lnTo>
                    <a:pt x="36851" y="39"/>
                  </a:lnTo>
                  <a:lnTo>
                    <a:pt x="37734" y="88"/>
                  </a:lnTo>
                  <a:lnTo>
                    <a:pt x="38599" y="157"/>
                  </a:lnTo>
                  <a:lnTo>
                    <a:pt x="39445" y="246"/>
                  </a:lnTo>
                  <a:lnTo>
                    <a:pt x="40272" y="354"/>
                  </a:lnTo>
                  <a:lnTo>
                    <a:pt x="41080" y="482"/>
                  </a:lnTo>
                  <a:lnTo>
                    <a:pt x="41870" y="629"/>
                  </a:lnTo>
                  <a:lnTo>
                    <a:pt x="42641" y="797"/>
                  </a:lnTo>
                  <a:lnTo>
                    <a:pt x="43393" y="984"/>
                  </a:lnTo>
                  <a:lnTo>
                    <a:pt x="44124" y="1189"/>
                  </a:lnTo>
                  <a:lnTo>
                    <a:pt x="44833" y="1413"/>
                  </a:lnTo>
                  <a:lnTo>
                    <a:pt x="45520" y="1655"/>
                  </a:lnTo>
                  <a:lnTo>
                    <a:pt x="46184" y="1914"/>
                  </a:lnTo>
                  <a:lnTo>
                    <a:pt x="46826" y="2192"/>
                  </a:lnTo>
                  <a:lnTo>
                    <a:pt x="47446" y="2487"/>
                  </a:lnTo>
                  <a:lnTo>
                    <a:pt x="48043" y="2800"/>
                  </a:lnTo>
                  <a:lnTo>
                    <a:pt x="48618" y="3131"/>
                  </a:lnTo>
                  <a:lnTo>
                    <a:pt x="49170" y="3480"/>
                  </a:lnTo>
                  <a:lnTo>
                    <a:pt x="49700" y="3847"/>
                  </a:lnTo>
                  <a:lnTo>
                    <a:pt x="50216" y="4222"/>
                  </a:lnTo>
                  <a:lnTo>
                    <a:pt x="50706" y="4614"/>
                  </a:lnTo>
                  <a:lnTo>
                    <a:pt x="51171" y="5024"/>
                  </a:lnTo>
                  <a:lnTo>
                    <a:pt x="51611" y="5450"/>
                  </a:lnTo>
                  <a:lnTo>
                    <a:pt x="52026" y="5893"/>
                  </a:lnTo>
                  <a:lnTo>
                    <a:pt x="52417" y="6354"/>
                  </a:lnTo>
                  <a:lnTo>
                    <a:pt x="52782" y="6831"/>
                  </a:lnTo>
                  <a:lnTo>
                    <a:pt x="53122" y="7325"/>
                  </a:lnTo>
                  <a:lnTo>
                    <a:pt x="53437" y="7837"/>
                  </a:lnTo>
                  <a:lnTo>
                    <a:pt x="53726" y="8365"/>
                  </a:lnTo>
                  <a:lnTo>
                    <a:pt x="53998" y="8909"/>
                  </a:lnTo>
                  <a:lnTo>
                    <a:pt x="54242" y="9465"/>
                  </a:lnTo>
                  <a:lnTo>
                    <a:pt x="54456" y="10036"/>
                  </a:lnTo>
                  <a:lnTo>
                    <a:pt x="54643" y="10620"/>
                  </a:lnTo>
                  <a:lnTo>
                    <a:pt x="54800" y="11217"/>
                  </a:lnTo>
                  <a:lnTo>
                    <a:pt x="54929" y="11827"/>
                  </a:lnTo>
                  <a:lnTo>
                    <a:pt x="55029" y="12452"/>
                  </a:lnTo>
                  <a:lnTo>
                    <a:pt x="55101" y="13089"/>
                  </a:lnTo>
                  <a:lnTo>
                    <a:pt x="55144" y="13740"/>
                  </a:lnTo>
                  <a:lnTo>
                    <a:pt x="55158" y="14404"/>
                  </a:lnTo>
                  <a:lnTo>
                    <a:pt x="55119" y="15683"/>
                  </a:lnTo>
                  <a:lnTo>
                    <a:pt x="55004" y="16908"/>
                  </a:lnTo>
                  <a:lnTo>
                    <a:pt x="54812" y="18077"/>
                  </a:lnTo>
                  <a:lnTo>
                    <a:pt x="54542" y="19193"/>
                  </a:lnTo>
                  <a:lnTo>
                    <a:pt x="54196" y="20253"/>
                  </a:lnTo>
                  <a:lnTo>
                    <a:pt x="53773" y="21259"/>
                  </a:lnTo>
                  <a:lnTo>
                    <a:pt x="53273" y="22211"/>
                  </a:lnTo>
                  <a:lnTo>
                    <a:pt x="52696" y="23108"/>
                  </a:lnTo>
                  <a:lnTo>
                    <a:pt x="52042" y="23950"/>
                  </a:lnTo>
                  <a:lnTo>
                    <a:pt x="51311" y="24738"/>
                  </a:lnTo>
                  <a:lnTo>
                    <a:pt x="50505" y="25465"/>
                  </a:lnTo>
                  <a:lnTo>
                    <a:pt x="49627" y="26143"/>
                  </a:lnTo>
                  <a:lnTo>
                    <a:pt x="48676" y="26771"/>
                  </a:lnTo>
                  <a:lnTo>
                    <a:pt x="47653" y="27351"/>
                  </a:lnTo>
                  <a:lnTo>
                    <a:pt x="46558" y="27881"/>
                  </a:lnTo>
                  <a:lnTo>
                    <a:pt x="45390" y="28362"/>
                  </a:lnTo>
                  <a:lnTo>
                    <a:pt x="44149" y="28793"/>
                  </a:lnTo>
                  <a:lnTo>
                    <a:pt x="42836" y="29176"/>
                  </a:lnTo>
                  <a:lnTo>
                    <a:pt x="41451" y="29509"/>
                  </a:lnTo>
                  <a:lnTo>
                    <a:pt x="39993" y="29793"/>
                  </a:lnTo>
                  <a:lnTo>
                    <a:pt x="40620" y="29908"/>
                  </a:lnTo>
                  <a:lnTo>
                    <a:pt x="41233" y="30036"/>
                  </a:lnTo>
                  <a:lnTo>
                    <a:pt x="41830" y="30180"/>
                  </a:lnTo>
                  <a:lnTo>
                    <a:pt x="42412" y="30337"/>
                  </a:lnTo>
                  <a:lnTo>
                    <a:pt x="42979" y="30509"/>
                  </a:lnTo>
                  <a:lnTo>
                    <a:pt x="43530" y="30695"/>
                  </a:lnTo>
                  <a:lnTo>
                    <a:pt x="44067" y="30895"/>
                  </a:lnTo>
                  <a:lnTo>
                    <a:pt x="44588" y="31110"/>
                  </a:lnTo>
                  <a:lnTo>
                    <a:pt x="45094" y="31339"/>
                  </a:lnTo>
                  <a:lnTo>
                    <a:pt x="45585" y="31583"/>
                  </a:lnTo>
                  <a:lnTo>
                    <a:pt x="46068" y="31830"/>
                  </a:lnTo>
                  <a:lnTo>
                    <a:pt x="46535" y="32089"/>
                  </a:lnTo>
                  <a:lnTo>
                    <a:pt x="46984" y="32360"/>
                  </a:lnTo>
                  <a:lnTo>
                    <a:pt x="47417" y="32642"/>
                  </a:lnTo>
                  <a:lnTo>
                    <a:pt x="47833" y="32936"/>
                  </a:lnTo>
                  <a:lnTo>
                    <a:pt x="48231" y="33241"/>
                  </a:lnTo>
                  <a:lnTo>
                    <a:pt x="48613" y="33558"/>
                  </a:lnTo>
                  <a:lnTo>
                    <a:pt x="48977" y="33887"/>
                  </a:lnTo>
                  <a:lnTo>
                    <a:pt x="49325" y="34228"/>
                  </a:lnTo>
                  <a:lnTo>
                    <a:pt x="49656" y="34580"/>
                  </a:lnTo>
                  <a:lnTo>
                    <a:pt x="49978" y="34942"/>
                  </a:lnTo>
                  <a:lnTo>
                    <a:pt x="50284" y="35313"/>
                  </a:lnTo>
                  <a:lnTo>
                    <a:pt x="50572" y="35694"/>
                  </a:lnTo>
                  <a:lnTo>
                    <a:pt x="50844" y="36083"/>
                  </a:lnTo>
                  <a:lnTo>
                    <a:pt x="51098" y="36481"/>
                  </a:lnTo>
                  <a:lnTo>
                    <a:pt x="51336" y="36888"/>
                  </a:lnTo>
                  <a:lnTo>
                    <a:pt x="51556" y="37304"/>
                  </a:lnTo>
                  <a:lnTo>
                    <a:pt x="51760" y="37729"/>
                  </a:lnTo>
                  <a:lnTo>
                    <a:pt x="51946" y="38163"/>
                  </a:lnTo>
                  <a:lnTo>
                    <a:pt x="52116" y="38606"/>
                  </a:lnTo>
                  <a:lnTo>
                    <a:pt x="52277" y="39056"/>
                  </a:lnTo>
                  <a:lnTo>
                    <a:pt x="52422" y="39513"/>
                  </a:lnTo>
                  <a:lnTo>
                    <a:pt x="52549" y="39976"/>
                  </a:lnTo>
                  <a:lnTo>
                    <a:pt x="52660" y="40445"/>
                  </a:lnTo>
                  <a:lnTo>
                    <a:pt x="52753" y="40921"/>
                  </a:lnTo>
                  <a:lnTo>
                    <a:pt x="52830" y="41403"/>
                  </a:lnTo>
                  <a:lnTo>
                    <a:pt x="52889" y="41891"/>
                  </a:lnTo>
                  <a:lnTo>
                    <a:pt x="52932" y="42385"/>
                  </a:lnTo>
                  <a:lnTo>
                    <a:pt x="52957" y="42886"/>
                  </a:lnTo>
                  <a:lnTo>
                    <a:pt x="52966" y="43393"/>
                  </a:lnTo>
                  <a:lnTo>
                    <a:pt x="52956" y="44127"/>
                  </a:lnTo>
                  <a:lnTo>
                    <a:pt x="52925" y="44846"/>
                  </a:lnTo>
                  <a:lnTo>
                    <a:pt x="52873" y="45548"/>
                  </a:lnTo>
                  <a:lnTo>
                    <a:pt x="52801" y="46234"/>
                  </a:lnTo>
                  <a:lnTo>
                    <a:pt x="52709" y="46904"/>
                  </a:lnTo>
                  <a:lnTo>
                    <a:pt x="52596" y="47558"/>
                  </a:lnTo>
                  <a:lnTo>
                    <a:pt x="52462" y="48196"/>
                  </a:lnTo>
                  <a:lnTo>
                    <a:pt x="52307" y="48818"/>
                  </a:lnTo>
                  <a:lnTo>
                    <a:pt x="52133" y="49424"/>
                  </a:lnTo>
                  <a:lnTo>
                    <a:pt x="51937" y="50013"/>
                  </a:lnTo>
                  <a:lnTo>
                    <a:pt x="51723" y="50588"/>
                  </a:lnTo>
                  <a:lnTo>
                    <a:pt x="51493" y="51148"/>
                  </a:lnTo>
                  <a:lnTo>
                    <a:pt x="51247" y="51694"/>
                  </a:lnTo>
                  <a:lnTo>
                    <a:pt x="50985" y="52225"/>
                  </a:lnTo>
                  <a:lnTo>
                    <a:pt x="50707" y="52742"/>
                  </a:lnTo>
                  <a:lnTo>
                    <a:pt x="50412" y="53245"/>
                  </a:lnTo>
                  <a:lnTo>
                    <a:pt x="50102" y="53734"/>
                  </a:lnTo>
                  <a:lnTo>
                    <a:pt x="49775" y="54208"/>
                  </a:lnTo>
                  <a:lnTo>
                    <a:pt x="49433" y="54668"/>
                  </a:lnTo>
                  <a:lnTo>
                    <a:pt x="49074" y="55113"/>
                  </a:lnTo>
                  <a:lnTo>
                    <a:pt x="48700" y="55545"/>
                  </a:lnTo>
                  <a:lnTo>
                    <a:pt x="48313" y="55963"/>
                  </a:lnTo>
                  <a:lnTo>
                    <a:pt x="47913" y="56368"/>
                  </a:lnTo>
                  <a:lnTo>
                    <a:pt x="47499" y="56759"/>
                  </a:lnTo>
                  <a:lnTo>
                    <a:pt x="47072" y="57137"/>
                  </a:lnTo>
                  <a:lnTo>
                    <a:pt x="46631" y="57502"/>
                  </a:lnTo>
                  <a:lnTo>
                    <a:pt x="46177" y="57853"/>
                  </a:lnTo>
                  <a:lnTo>
                    <a:pt x="45710" y="58191"/>
                  </a:lnTo>
                  <a:lnTo>
                    <a:pt x="45229" y="58515"/>
                  </a:lnTo>
                  <a:lnTo>
                    <a:pt x="44735" y="58826"/>
                  </a:lnTo>
                  <a:lnTo>
                    <a:pt x="44238" y="59116"/>
                  </a:lnTo>
                  <a:lnTo>
                    <a:pt x="43731" y="59395"/>
                  </a:lnTo>
                  <a:lnTo>
                    <a:pt x="43214" y="59664"/>
                  </a:lnTo>
                  <a:lnTo>
                    <a:pt x="42688" y="59921"/>
                  </a:lnTo>
                  <a:lnTo>
                    <a:pt x="42151" y="60168"/>
                  </a:lnTo>
                  <a:lnTo>
                    <a:pt x="41605" y="60404"/>
                  </a:lnTo>
                  <a:lnTo>
                    <a:pt x="41049" y="60630"/>
                  </a:lnTo>
                  <a:lnTo>
                    <a:pt x="40483" y="60845"/>
                  </a:lnTo>
                  <a:lnTo>
                    <a:pt x="39907" y="61049"/>
                  </a:lnTo>
                  <a:lnTo>
                    <a:pt x="39322" y="61242"/>
                  </a:lnTo>
                  <a:lnTo>
                    <a:pt x="38737" y="61425"/>
                  </a:lnTo>
                  <a:lnTo>
                    <a:pt x="38144" y="61598"/>
                  </a:lnTo>
                  <a:lnTo>
                    <a:pt x="37545" y="61761"/>
                  </a:lnTo>
                  <a:lnTo>
                    <a:pt x="36938" y="61915"/>
                  </a:lnTo>
                  <a:lnTo>
                    <a:pt x="36324" y="62058"/>
                  </a:lnTo>
                  <a:lnTo>
                    <a:pt x="35704" y="62192"/>
                  </a:lnTo>
                  <a:lnTo>
                    <a:pt x="35075" y="62316"/>
                  </a:lnTo>
                  <a:lnTo>
                    <a:pt x="34440" y="62430"/>
                  </a:lnTo>
                  <a:lnTo>
                    <a:pt x="33798" y="62534"/>
                  </a:lnTo>
                  <a:lnTo>
                    <a:pt x="33148" y="62629"/>
                  </a:lnTo>
                  <a:lnTo>
                    <a:pt x="32503" y="62705"/>
                  </a:lnTo>
                  <a:lnTo>
                    <a:pt x="31856" y="62774"/>
                  </a:lnTo>
                  <a:lnTo>
                    <a:pt x="31208" y="62834"/>
                  </a:lnTo>
                  <a:lnTo>
                    <a:pt x="30557" y="62886"/>
                  </a:lnTo>
                  <a:lnTo>
                    <a:pt x="29905" y="62931"/>
                  </a:lnTo>
                  <a:lnTo>
                    <a:pt x="29251" y="62967"/>
                  </a:lnTo>
                  <a:lnTo>
                    <a:pt x="28595" y="62995"/>
                  </a:lnTo>
                  <a:lnTo>
                    <a:pt x="27937" y="63015"/>
                  </a:lnTo>
                  <a:lnTo>
                    <a:pt x="27278" y="63027"/>
                  </a:lnTo>
                  <a:lnTo>
                    <a:pt x="26617" y="63031"/>
                  </a:lnTo>
                  <a:lnTo>
                    <a:pt x="0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4018909" y="4227930"/>
              <a:ext cx="30688" cy="19951"/>
            </a:xfrm>
            <a:custGeom>
              <a:avLst/>
              <a:pathLst>
                <a:path w="30688" h="19951">
                  <a:moveTo>
                    <a:pt x="0" y="19951"/>
                  </a:moveTo>
                  <a:lnTo>
                    <a:pt x="14807" y="19951"/>
                  </a:lnTo>
                  <a:lnTo>
                    <a:pt x="16384" y="19922"/>
                  </a:lnTo>
                  <a:lnTo>
                    <a:pt x="17877" y="19835"/>
                  </a:lnTo>
                  <a:lnTo>
                    <a:pt x="19287" y="19690"/>
                  </a:lnTo>
                  <a:lnTo>
                    <a:pt x="20612" y="19486"/>
                  </a:lnTo>
                  <a:lnTo>
                    <a:pt x="21853" y="19224"/>
                  </a:lnTo>
                  <a:lnTo>
                    <a:pt x="23009" y="18905"/>
                  </a:lnTo>
                  <a:lnTo>
                    <a:pt x="24082" y="18527"/>
                  </a:lnTo>
                  <a:lnTo>
                    <a:pt x="25071" y="18090"/>
                  </a:lnTo>
                  <a:lnTo>
                    <a:pt x="25975" y="17596"/>
                  </a:lnTo>
                  <a:lnTo>
                    <a:pt x="26796" y="17044"/>
                  </a:lnTo>
                  <a:lnTo>
                    <a:pt x="27535" y="16434"/>
                  </a:lnTo>
                  <a:lnTo>
                    <a:pt x="28197" y="15768"/>
                  </a:lnTo>
                  <a:lnTo>
                    <a:pt x="28781" y="15045"/>
                  </a:lnTo>
                  <a:lnTo>
                    <a:pt x="29287" y="14266"/>
                  </a:lnTo>
                  <a:lnTo>
                    <a:pt x="29715" y="13431"/>
                  </a:lnTo>
                  <a:lnTo>
                    <a:pt x="30065" y="12540"/>
                  </a:lnTo>
                  <a:lnTo>
                    <a:pt x="30338" y="11592"/>
                  </a:lnTo>
                  <a:lnTo>
                    <a:pt x="30532" y="10587"/>
                  </a:lnTo>
                  <a:lnTo>
                    <a:pt x="30649" y="9527"/>
                  </a:lnTo>
                  <a:lnTo>
                    <a:pt x="30688" y="8410"/>
                  </a:lnTo>
                  <a:lnTo>
                    <a:pt x="30657" y="7582"/>
                  </a:lnTo>
                  <a:lnTo>
                    <a:pt x="30564" y="6797"/>
                  </a:lnTo>
                  <a:lnTo>
                    <a:pt x="30410" y="6057"/>
                  </a:lnTo>
                  <a:lnTo>
                    <a:pt x="30194" y="5361"/>
                  </a:lnTo>
                  <a:lnTo>
                    <a:pt x="29916" y="4708"/>
                  </a:lnTo>
                  <a:lnTo>
                    <a:pt x="29577" y="4099"/>
                  </a:lnTo>
                  <a:lnTo>
                    <a:pt x="29175" y="3534"/>
                  </a:lnTo>
                  <a:lnTo>
                    <a:pt x="28712" y="3013"/>
                  </a:lnTo>
                  <a:lnTo>
                    <a:pt x="28188" y="2536"/>
                  </a:lnTo>
                  <a:lnTo>
                    <a:pt x="27601" y="2102"/>
                  </a:lnTo>
                  <a:lnTo>
                    <a:pt x="26965" y="1703"/>
                  </a:lnTo>
                  <a:lnTo>
                    <a:pt x="26272" y="1345"/>
                  </a:lnTo>
                  <a:lnTo>
                    <a:pt x="25522" y="1030"/>
                  </a:lnTo>
                  <a:lnTo>
                    <a:pt x="24717" y="756"/>
                  </a:lnTo>
                  <a:lnTo>
                    <a:pt x="23855" y="525"/>
                  </a:lnTo>
                  <a:lnTo>
                    <a:pt x="22936" y="336"/>
                  </a:lnTo>
                  <a:lnTo>
                    <a:pt x="21961" y="189"/>
                  </a:lnTo>
                  <a:lnTo>
                    <a:pt x="20930" y="84"/>
                  </a:lnTo>
                  <a:lnTo>
                    <a:pt x="19843" y="21"/>
                  </a:lnTo>
                  <a:lnTo>
                    <a:pt x="18699" y="0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4013183" y="4254548"/>
              <a:ext cx="34580" cy="22725"/>
            </a:xfrm>
            <a:custGeom>
              <a:avLst/>
              <a:pathLst>
                <a:path w="34580" h="22725">
                  <a:moveTo>
                    <a:pt x="0" y="22725"/>
                  </a:moveTo>
                  <a:lnTo>
                    <a:pt x="16462" y="22725"/>
                  </a:lnTo>
                  <a:lnTo>
                    <a:pt x="17158" y="22720"/>
                  </a:lnTo>
                  <a:lnTo>
                    <a:pt x="17849" y="22703"/>
                  </a:lnTo>
                  <a:lnTo>
                    <a:pt x="18536" y="22677"/>
                  </a:lnTo>
                  <a:lnTo>
                    <a:pt x="19218" y="22639"/>
                  </a:lnTo>
                  <a:lnTo>
                    <a:pt x="19895" y="22591"/>
                  </a:lnTo>
                  <a:lnTo>
                    <a:pt x="20569" y="22532"/>
                  </a:lnTo>
                  <a:lnTo>
                    <a:pt x="21238" y="22462"/>
                  </a:lnTo>
                  <a:lnTo>
                    <a:pt x="21902" y="22381"/>
                  </a:lnTo>
                  <a:lnTo>
                    <a:pt x="22562" y="22290"/>
                  </a:lnTo>
                  <a:lnTo>
                    <a:pt x="23217" y="22188"/>
                  </a:lnTo>
                  <a:lnTo>
                    <a:pt x="23871" y="22072"/>
                  </a:lnTo>
                  <a:lnTo>
                    <a:pt x="24509" y="21938"/>
                  </a:lnTo>
                  <a:lnTo>
                    <a:pt x="25131" y="21786"/>
                  </a:lnTo>
                  <a:lnTo>
                    <a:pt x="25737" y="21616"/>
                  </a:lnTo>
                  <a:lnTo>
                    <a:pt x="26326" y="21428"/>
                  </a:lnTo>
                  <a:lnTo>
                    <a:pt x="26900" y="21222"/>
                  </a:lnTo>
                  <a:lnTo>
                    <a:pt x="27457" y="20998"/>
                  </a:lnTo>
                  <a:lnTo>
                    <a:pt x="27998" y="20757"/>
                  </a:lnTo>
                  <a:lnTo>
                    <a:pt x="28524" y="20497"/>
                  </a:lnTo>
                  <a:lnTo>
                    <a:pt x="29033" y="20220"/>
                  </a:lnTo>
                  <a:lnTo>
                    <a:pt x="29524" y="19923"/>
                  </a:lnTo>
                  <a:lnTo>
                    <a:pt x="29995" y="19604"/>
                  </a:lnTo>
                  <a:lnTo>
                    <a:pt x="30447" y="19264"/>
                  </a:lnTo>
                  <a:lnTo>
                    <a:pt x="30879" y="18903"/>
                  </a:lnTo>
                  <a:lnTo>
                    <a:pt x="31292" y="18520"/>
                  </a:lnTo>
                  <a:lnTo>
                    <a:pt x="31685" y="18115"/>
                  </a:lnTo>
                  <a:lnTo>
                    <a:pt x="32058" y="17690"/>
                  </a:lnTo>
                  <a:lnTo>
                    <a:pt x="32411" y="17242"/>
                  </a:lnTo>
                  <a:lnTo>
                    <a:pt x="32745" y="16773"/>
                  </a:lnTo>
                  <a:lnTo>
                    <a:pt x="33059" y="16283"/>
                  </a:lnTo>
                  <a:lnTo>
                    <a:pt x="33348" y="15767"/>
                  </a:lnTo>
                  <a:lnTo>
                    <a:pt x="33606" y="15222"/>
                  </a:lnTo>
                  <a:lnTo>
                    <a:pt x="33834" y="14647"/>
                  </a:lnTo>
                  <a:lnTo>
                    <a:pt x="34032" y="14043"/>
                  </a:lnTo>
                  <a:lnTo>
                    <a:pt x="34200" y="13409"/>
                  </a:lnTo>
                  <a:lnTo>
                    <a:pt x="34336" y="12745"/>
                  </a:lnTo>
                  <a:lnTo>
                    <a:pt x="34443" y="12052"/>
                  </a:lnTo>
                  <a:lnTo>
                    <a:pt x="34519" y="11330"/>
                  </a:lnTo>
                  <a:lnTo>
                    <a:pt x="34565" y="10578"/>
                  </a:lnTo>
                  <a:lnTo>
                    <a:pt x="34580" y="9796"/>
                  </a:lnTo>
                  <a:lnTo>
                    <a:pt x="34544" y="8862"/>
                  </a:lnTo>
                  <a:lnTo>
                    <a:pt x="34437" y="7973"/>
                  </a:lnTo>
                  <a:lnTo>
                    <a:pt x="34258" y="7130"/>
                  </a:lnTo>
                  <a:lnTo>
                    <a:pt x="34007" y="6332"/>
                  </a:lnTo>
                  <a:lnTo>
                    <a:pt x="33685" y="5580"/>
                  </a:lnTo>
                  <a:lnTo>
                    <a:pt x="33291" y="4874"/>
                  </a:lnTo>
                  <a:lnTo>
                    <a:pt x="32826" y="4213"/>
                  </a:lnTo>
                  <a:lnTo>
                    <a:pt x="32289" y="3598"/>
                  </a:lnTo>
                  <a:lnTo>
                    <a:pt x="31681" y="3029"/>
                  </a:lnTo>
                  <a:lnTo>
                    <a:pt x="31001" y="2505"/>
                  </a:lnTo>
                  <a:lnTo>
                    <a:pt x="30263" y="2029"/>
                  </a:lnTo>
                  <a:lnTo>
                    <a:pt x="29462" y="1603"/>
                  </a:lnTo>
                  <a:lnTo>
                    <a:pt x="28599" y="1227"/>
                  </a:lnTo>
                  <a:lnTo>
                    <a:pt x="27673" y="901"/>
                  </a:lnTo>
                  <a:lnTo>
                    <a:pt x="26684" y="626"/>
                  </a:lnTo>
                  <a:lnTo>
                    <a:pt x="25633" y="400"/>
                  </a:lnTo>
                  <a:lnTo>
                    <a:pt x="24519" y="225"/>
                  </a:lnTo>
                  <a:lnTo>
                    <a:pt x="23342" y="100"/>
                  </a:lnTo>
                  <a:lnTo>
                    <a:pt x="22103" y="25"/>
                  </a:lnTo>
                  <a:lnTo>
                    <a:pt x="20801" y="0"/>
                  </a:lnTo>
                  <a:lnTo>
                    <a:pt x="44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4057113" y="4221086"/>
              <a:ext cx="60705" cy="63031"/>
            </a:xfrm>
            <a:custGeom>
              <a:avLst/>
              <a:pathLst>
                <a:path w="60705" h="63031">
                  <a:moveTo>
                    <a:pt x="51982" y="63031"/>
                  </a:moveTo>
                  <a:lnTo>
                    <a:pt x="48627" y="44600"/>
                  </a:lnTo>
                  <a:lnTo>
                    <a:pt x="20041" y="44600"/>
                  </a:lnTo>
                  <a:lnTo>
                    <a:pt x="9304" y="63031"/>
                  </a:lnTo>
                  <a:lnTo>
                    <a:pt x="0" y="63031"/>
                  </a:lnTo>
                  <a:lnTo>
                    <a:pt x="37935" y="0"/>
                  </a:lnTo>
                  <a:lnTo>
                    <a:pt x="47642" y="0"/>
                  </a:lnTo>
                  <a:lnTo>
                    <a:pt x="60705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4080912" y="4228032"/>
              <a:ext cx="23575" cy="30988"/>
            </a:xfrm>
            <a:custGeom>
              <a:avLst/>
              <a:pathLst>
                <a:path w="23575" h="30988">
                  <a:moveTo>
                    <a:pt x="19683" y="9829"/>
                  </a:moveTo>
                  <a:lnTo>
                    <a:pt x="19611" y="9463"/>
                  </a:lnTo>
                  <a:lnTo>
                    <a:pt x="19540" y="9099"/>
                  </a:lnTo>
                  <a:lnTo>
                    <a:pt x="19468" y="8736"/>
                  </a:lnTo>
                  <a:lnTo>
                    <a:pt x="19397" y="8376"/>
                  </a:lnTo>
                  <a:lnTo>
                    <a:pt x="19325" y="8017"/>
                  </a:lnTo>
                  <a:lnTo>
                    <a:pt x="19254" y="7660"/>
                  </a:lnTo>
                  <a:lnTo>
                    <a:pt x="19182" y="7305"/>
                  </a:lnTo>
                  <a:lnTo>
                    <a:pt x="19110" y="6951"/>
                  </a:lnTo>
                  <a:lnTo>
                    <a:pt x="19039" y="6600"/>
                  </a:lnTo>
                  <a:lnTo>
                    <a:pt x="18967" y="6250"/>
                  </a:lnTo>
                  <a:lnTo>
                    <a:pt x="18905" y="5904"/>
                  </a:lnTo>
                  <a:lnTo>
                    <a:pt x="18846" y="5565"/>
                  </a:lnTo>
                  <a:lnTo>
                    <a:pt x="18787" y="5231"/>
                  </a:lnTo>
                  <a:lnTo>
                    <a:pt x="18731" y="4904"/>
                  </a:lnTo>
                  <a:lnTo>
                    <a:pt x="18676" y="4584"/>
                  </a:lnTo>
                  <a:lnTo>
                    <a:pt x="18624" y="4269"/>
                  </a:lnTo>
                  <a:lnTo>
                    <a:pt x="18573" y="3961"/>
                  </a:lnTo>
                  <a:lnTo>
                    <a:pt x="18523" y="3659"/>
                  </a:lnTo>
                  <a:lnTo>
                    <a:pt x="18476" y="3363"/>
                  </a:lnTo>
                  <a:lnTo>
                    <a:pt x="18430" y="3074"/>
                  </a:lnTo>
                  <a:lnTo>
                    <a:pt x="18386" y="2784"/>
                  </a:lnTo>
                  <a:lnTo>
                    <a:pt x="18343" y="2505"/>
                  </a:lnTo>
                  <a:lnTo>
                    <a:pt x="18300" y="2236"/>
                  </a:lnTo>
                  <a:lnTo>
                    <a:pt x="18259" y="1979"/>
                  </a:lnTo>
                  <a:lnTo>
                    <a:pt x="18218" y="1732"/>
                  </a:lnTo>
                  <a:lnTo>
                    <a:pt x="18178" y="1495"/>
                  </a:lnTo>
                  <a:lnTo>
                    <a:pt x="18139" y="1270"/>
                  </a:lnTo>
                  <a:lnTo>
                    <a:pt x="18101" y="1055"/>
                  </a:lnTo>
                  <a:lnTo>
                    <a:pt x="18064" y="851"/>
                  </a:lnTo>
                  <a:lnTo>
                    <a:pt x="18028" y="658"/>
                  </a:lnTo>
                  <a:lnTo>
                    <a:pt x="18002" y="469"/>
                  </a:lnTo>
                  <a:lnTo>
                    <a:pt x="17978" y="297"/>
                  </a:lnTo>
                  <a:lnTo>
                    <a:pt x="17955" y="140"/>
                  </a:lnTo>
                  <a:lnTo>
                    <a:pt x="17580" y="0"/>
                  </a:lnTo>
                  <a:lnTo>
                    <a:pt x="17504" y="140"/>
                  </a:lnTo>
                  <a:lnTo>
                    <a:pt x="17419" y="297"/>
                  </a:lnTo>
                  <a:lnTo>
                    <a:pt x="17325" y="469"/>
                  </a:lnTo>
                  <a:lnTo>
                    <a:pt x="17223" y="658"/>
                  </a:lnTo>
                  <a:lnTo>
                    <a:pt x="17121" y="860"/>
                  </a:lnTo>
                  <a:lnTo>
                    <a:pt x="17013" y="1071"/>
                  </a:lnTo>
                  <a:lnTo>
                    <a:pt x="16899" y="1293"/>
                  </a:lnTo>
                  <a:lnTo>
                    <a:pt x="16779" y="1524"/>
                  </a:lnTo>
                  <a:lnTo>
                    <a:pt x="16652" y="1765"/>
                  </a:lnTo>
                  <a:lnTo>
                    <a:pt x="16519" y="2016"/>
                  </a:lnTo>
                  <a:lnTo>
                    <a:pt x="16380" y="2277"/>
                  </a:lnTo>
                  <a:lnTo>
                    <a:pt x="16235" y="2548"/>
                  </a:lnTo>
                  <a:lnTo>
                    <a:pt x="16083" y="2828"/>
                  </a:lnTo>
                  <a:lnTo>
                    <a:pt x="15925" y="3118"/>
                  </a:lnTo>
                  <a:lnTo>
                    <a:pt x="15762" y="3408"/>
                  </a:lnTo>
                  <a:lnTo>
                    <a:pt x="15596" y="3705"/>
                  </a:lnTo>
                  <a:lnTo>
                    <a:pt x="15426" y="4010"/>
                  </a:lnTo>
                  <a:lnTo>
                    <a:pt x="15252" y="4321"/>
                  </a:lnTo>
                  <a:lnTo>
                    <a:pt x="15075" y="4639"/>
                  </a:lnTo>
                  <a:lnTo>
                    <a:pt x="14895" y="4965"/>
                  </a:lnTo>
                  <a:lnTo>
                    <a:pt x="14710" y="5298"/>
                  </a:lnTo>
                  <a:lnTo>
                    <a:pt x="14522" y="5638"/>
                  </a:lnTo>
                  <a:lnTo>
                    <a:pt x="14331" y="5985"/>
                  </a:lnTo>
                  <a:lnTo>
                    <a:pt x="14136" y="6339"/>
                  </a:lnTo>
                  <a:lnTo>
                    <a:pt x="13938" y="6689"/>
                  </a:lnTo>
                  <a:lnTo>
                    <a:pt x="13739" y="7039"/>
                  </a:lnTo>
                  <a:lnTo>
                    <a:pt x="13537" y="7390"/>
                  </a:lnTo>
                  <a:lnTo>
                    <a:pt x="13334" y="7742"/>
                  </a:lnTo>
                  <a:lnTo>
                    <a:pt x="13129" y="8095"/>
                  </a:lnTo>
                  <a:lnTo>
                    <a:pt x="12923" y="8449"/>
                  </a:lnTo>
                  <a:lnTo>
                    <a:pt x="12714" y="8804"/>
                  </a:lnTo>
                  <a:lnTo>
                    <a:pt x="12504" y="9159"/>
                  </a:lnTo>
                  <a:lnTo>
                    <a:pt x="12292" y="9516"/>
                  </a:lnTo>
                  <a:lnTo>
                    <a:pt x="12078" y="9873"/>
                  </a:lnTo>
                  <a:lnTo>
                    <a:pt x="0" y="30988"/>
                  </a:lnTo>
                  <a:lnTo>
                    <a:pt x="23575" y="309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4127794" y="4220146"/>
              <a:ext cx="61600" cy="64865"/>
            </a:xfrm>
            <a:custGeom>
              <a:avLst/>
              <a:pathLst>
                <a:path w="61600" h="64865">
                  <a:moveTo>
                    <a:pt x="55695" y="48895"/>
                  </a:moveTo>
                  <a:lnTo>
                    <a:pt x="55251" y="49545"/>
                  </a:lnTo>
                  <a:lnTo>
                    <a:pt x="54796" y="50187"/>
                  </a:lnTo>
                  <a:lnTo>
                    <a:pt x="54331" y="50822"/>
                  </a:lnTo>
                  <a:lnTo>
                    <a:pt x="53855" y="51450"/>
                  </a:lnTo>
                  <a:lnTo>
                    <a:pt x="53369" y="52071"/>
                  </a:lnTo>
                  <a:lnTo>
                    <a:pt x="52871" y="52685"/>
                  </a:lnTo>
                  <a:lnTo>
                    <a:pt x="52363" y="53292"/>
                  </a:lnTo>
                  <a:lnTo>
                    <a:pt x="51844" y="53891"/>
                  </a:lnTo>
                  <a:lnTo>
                    <a:pt x="51314" y="54483"/>
                  </a:lnTo>
                  <a:lnTo>
                    <a:pt x="50774" y="55068"/>
                  </a:lnTo>
                  <a:lnTo>
                    <a:pt x="50220" y="55643"/>
                  </a:lnTo>
                  <a:lnTo>
                    <a:pt x="49650" y="56203"/>
                  </a:lnTo>
                  <a:lnTo>
                    <a:pt x="49064" y="56749"/>
                  </a:lnTo>
                  <a:lnTo>
                    <a:pt x="48462" y="57280"/>
                  </a:lnTo>
                  <a:lnTo>
                    <a:pt x="47844" y="57797"/>
                  </a:lnTo>
                  <a:lnTo>
                    <a:pt x="47209" y="58300"/>
                  </a:lnTo>
                  <a:lnTo>
                    <a:pt x="46559" y="58789"/>
                  </a:lnTo>
                  <a:lnTo>
                    <a:pt x="45892" y="59263"/>
                  </a:lnTo>
                  <a:lnTo>
                    <a:pt x="45210" y="59723"/>
                  </a:lnTo>
                  <a:lnTo>
                    <a:pt x="44511" y="60168"/>
                  </a:lnTo>
                  <a:lnTo>
                    <a:pt x="43803" y="60589"/>
                  </a:lnTo>
                  <a:lnTo>
                    <a:pt x="43074" y="60993"/>
                  </a:lnTo>
                  <a:lnTo>
                    <a:pt x="42325" y="61380"/>
                  </a:lnTo>
                  <a:lnTo>
                    <a:pt x="41555" y="61750"/>
                  </a:lnTo>
                  <a:lnTo>
                    <a:pt x="40764" y="62103"/>
                  </a:lnTo>
                  <a:lnTo>
                    <a:pt x="39953" y="62439"/>
                  </a:lnTo>
                  <a:lnTo>
                    <a:pt x="39122" y="62758"/>
                  </a:lnTo>
                  <a:lnTo>
                    <a:pt x="38270" y="63060"/>
                  </a:lnTo>
                  <a:lnTo>
                    <a:pt x="37397" y="63345"/>
                  </a:lnTo>
                  <a:lnTo>
                    <a:pt x="36503" y="63613"/>
                  </a:lnTo>
                  <a:lnTo>
                    <a:pt x="35596" y="63851"/>
                  </a:lnTo>
                  <a:lnTo>
                    <a:pt x="34662" y="64064"/>
                  </a:lnTo>
                  <a:lnTo>
                    <a:pt x="33703" y="64252"/>
                  </a:lnTo>
                  <a:lnTo>
                    <a:pt x="32717" y="64415"/>
                  </a:lnTo>
                  <a:lnTo>
                    <a:pt x="31706" y="64552"/>
                  </a:lnTo>
                  <a:lnTo>
                    <a:pt x="30668" y="64665"/>
                  </a:lnTo>
                  <a:lnTo>
                    <a:pt x="29605" y="64753"/>
                  </a:lnTo>
                  <a:lnTo>
                    <a:pt x="28515" y="64815"/>
                  </a:lnTo>
                  <a:lnTo>
                    <a:pt x="27400" y="64853"/>
                  </a:lnTo>
                  <a:lnTo>
                    <a:pt x="26259" y="64865"/>
                  </a:lnTo>
                  <a:lnTo>
                    <a:pt x="24951" y="64845"/>
                  </a:lnTo>
                  <a:lnTo>
                    <a:pt x="23677" y="64783"/>
                  </a:lnTo>
                  <a:lnTo>
                    <a:pt x="22436" y="64680"/>
                  </a:lnTo>
                  <a:lnTo>
                    <a:pt x="21227" y="64536"/>
                  </a:lnTo>
                  <a:lnTo>
                    <a:pt x="20052" y="64351"/>
                  </a:lnTo>
                  <a:lnTo>
                    <a:pt x="18910" y="64125"/>
                  </a:lnTo>
                  <a:lnTo>
                    <a:pt x="17801" y="63857"/>
                  </a:lnTo>
                  <a:lnTo>
                    <a:pt x="16725" y="63548"/>
                  </a:lnTo>
                  <a:lnTo>
                    <a:pt x="15682" y="63199"/>
                  </a:lnTo>
                  <a:lnTo>
                    <a:pt x="14673" y="62808"/>
                  </a:lnTo>
                  <a:lnTo>
                    <a:pt x="13705" y="62381"/>
                  </a:lnTo>
                  <a:lnTo>
                    <a:pt x="12770" y="61925"/>
                  </a:lnTo>
                  <a:lnTo>
                    <a:pt x="11869" y="61440"/>
                  </a:lnTo>
                  <a:lnTo>
                    <a:pt x="11001" y="60925"/>
                  </a:lnTo>
                  <a:lnTo>
                    <a:pt x="10166" y="60381"/>
                  </a:lnTo>
                  <a:lnTo>
                    <a:pt x="9363" y="59807"/>
                  </a:lnTo>
                  <a:lnTo>
                    <a:pt x="8594" y="59203"/>
                  </a:lnTo>
                  <a:lnTo>
                    <a:pt x="7859" y="58570"/>
                  </a:lnTo>
                  <a:lnTo>
                    <a:pt x="7156" y="57908"/>
                  </a:lnTo>
                  <a:lnTo>
                    <a:pt x="6486" y="57216"/>
                  </a:lnTo>
                  <a:lnTo>
                    <a:pt x="5850" y="56488"/>
                  </a:lnTo>
                  <a:lnTo>
                    <a:pt x="5246" y="55736"/>
                  </a:lnTo>
                  <a:lnTo>
                    <a:pt x="4676" y="54960"/>
                  </a:lnTo>
                  <a:lnTo>
                    <a:pt x="4138" y="54159"/>
                  </a:lnTo>
                  <a:lnTo>
                    <a:pt x="3634" y="53335"/>
                  </a:lnTo>
                  <a:lnTo>
                    <a:pt x="3163" y="52486"/>
                  </a:lnTo>
                  <a:lnTo>
                    <a:pt x="2725" y="51614"/>
                  </a:lnTo>
                  <a:lnTo>
                    <a:pt x="2320" y="50717"/>
                  </a:lnTo>
                  <a:lnTo>
                    <a:pt x="1949" y="49796"/>
                  </a:lnTo>
                  <a:lnTo>
                    <a:pt x="1610" y="48850"/>
                  </a:lnTo>
                  <a:lnTo>
                    <a:pt x="1304" y="47877"/>
                  </a:lnTo>
                  <a:lnTo>
                    <a:pt x="1030" y="46891"/>
                  </a:lnTo>
                  <a:lnTo>
                    <a:pt x="789" y="45891"/>
                  </a:lnTo>
                  <a:lnTo>
                    <a:pt x="579" y="44878"/>
                  </a:lnTo>
                  <a:lnTo>
                    <a:pt x="402" y="43851"/>
                  </a:lnTo>
                  <a:lnTo>
                    <a:pt x="257" y="42811"/>
                  </a:lnTo>
                  <a:lnTo>
                    <a:pt x="144" y="41758"/>
                  </a:lnTo>
                  <a:lnTo>
                    <a:pt x="64" y="40691"/>
                  </a:lnTo>
                  <a:lnTo>
                    <a:pt x="16" y="39610"/>
                  </a:lnTo>
                  <a:lnTo>
                    <a:pt x="0" y="38516"/>
                  </a:lnTo>
                  <a:lnTo>
                    <a:pt x="12" y="37412"/>
                  </a:lnTo>
                  <a:lnTo>
                    <a:pt x="48" y="36319"/>
                  </a:lnTo>
                  <a:lnTo>
                    <a:pt x="108" y="35236"/>
                  </a:lnTo>
                  <a:lnTo>
                    <a:pt x="193" y="34165"/>
                  </a:lnTo>
                  <a:lnTo>
                    <a:pt x="301" y="33104"/>
                  </a:lnTo>
                  <a:lnTo>
                    <a:pt x="434" y="32053"/>
                  </a:lnTo>
                  <a:lnTo>
                    <a:pt x="591" y="31013"/>
                  </a:lnTo>
                  <a:lnTo>
                    <a:pt x="773" y="29985"/>
                  </a:lnTo>
                  <a:lnTo>
                    <a:pt x="978" y="28966"/>
                  </a:lnTo>
                  <a:lnTo>
                    <a:pt x="1207" y="27959"/>
                  </a:lnTo>
                  <a:lnTo>
                    <a:pt x="1459" y="26965"/>
                  </a:lnTo>
                  <a:lnTo>
                    <a:pt x="1732" y="25985"/>
                  </a:lnTo>
                  <a:lnTo>
                    <a:pt x="2025" y="25021"/>
                  </a:lnTo>
                  <a:lnTo>
                    <a:pt x="2338" y="24072"/>
                  </a:lnTo>
                  <a:lnTo>
                    <a:pt x="2672" y="23139"/>
                  </a:lnTo>
                  <a:lnTo>
                    <a:pt x="3027" y="22220"/>
                  </a:lnTo>
                  <a:lnTo>
                    <a:pt x="3403" y="21317"/>
                  </a:lnTo>
                  <a:lnTo>
                    <a:pt x="3798" y="20429"/>
                  </a:lnTo>
                  <a:lnTo>
                    <a:pt x="4215" y="19556"/>
                  </a:lnTo>
                  <a:lnTo>
                    <a:pt x="4652" y="18699"/>
                  </a:lnTo>
                  <a:lnTo>
                    <a:pt x="5109" y="17848"/>
                  </a:lnTo>
                  <a:lnTo>
                    <a:pt x="5586" y="17015"/>
                  </a:lnTo>
                  <a:lnTo>
                    <a:pt x="6083" y="16199"/>
                  </a:lnTo>
                  <a:lnTo>
                    <a:pt x="6599" y="15399"/>
                  </a:lnTo>
                  <a:lnTo>
                    <a:pt x="7135" y="14617"/>
                  </a:lnTo>
                  <a:lnTo>
                    <a:pt x="7690" y="13851"/>
                  </a:lnTo>
                  <a:lnTo>
                    <a:pt x="8266" y="13103"/>
                  </a:lnTo>
                  <a:lnTo>
                    <a:pt x="8861" y="12371"/>
                  </a:lnTo>
                  <a:lnTo>
                    <a:pt x="9475" y="11657"/>
                  </a:lnTo>
                  <a:lnTo>
                    <a:pt x="10110" y="10960"/>
                  </a:lnTo>
                  <a:lnTo>
                    <a:pt x="10762" y="10272"/>
                  </a:lnTo>
                  <a:lnTo>
                    <a:pt x="11430" y="9607"/>
                  </a:lnTo>
                  <a:lnTo>
                    <a:pt x="12115" y="8963"/>
                  </a:lnTo>
                  <a:lnTo>
                    <a:pt x="12815" y="8340"/>
                  </a:lnTo>
                  <a:lnTo>
                    <a:pt x="13532" y="7739"/>
                  </a:lnTo>
                  <a:lnTo>
                    <a:pt x="14265" y="7159"/>
                  </a:lnTo>
                  <a:lnTo>
                    <a:pt x="15014" y="6601"/>
                  </a:lnTo>
                  <a:lnTo>
                    <a:pt x="15778" y="6064"/>
                  </a:lnTo>
                  <a:lnTo>
                    <a:pt x="16560" y="5548"/>
                  </a:lnTo>
                  <a:lnTo>
                    <a:pt x="17357" y="5055"/>
                  </a:lnTo>
                  <a:lnTo>
                    <a:pt x="18178" y="4583"/>
                  </a:lnTo>
                  <a:lnTo>
                    <a:pt x="19014" y="4133"/>
                  </a:lnTo>
                  <a:lnTo>
                    <a:pt x="19864" y="3706"/>
                  </a:lnTo>
                  <a:lnTo>
                    <a:pt x="20728" y="3301"/>
                  </a:lnTo>
                  <a:lnTo>
                    <a:pt x="21607" y="2918"/>
                  </a:lnTo>
                  <a:lnTo>
                    <a:pt x="22499" y="2558"/>
                  </a:lnTo>
                  <a:lnTo>
                    <a:pt x="23407" y="2221"/>
                  </a:lnTo>
                  <a:lnTo>
                    <a:pt x="24328" y="1905"/>
                  </a:lnTo>
                  <a:lnTo>
                    <a:pt x="25264" y="1612"/>
                  </a:lnTo>
                  <a:lnTo>
                    <a:pt x="26214" y="1342"/>
                  </a:lnTo>
                  <a:lnTo>
                    <a:pt x="27177" y="1087"/>
                  </a:lnTo>
                  <a:lnTo>
                    <a:pt x="28152" y="858"/>
                  </a:lnTo>
                  <a:lnTo>
                    <a:pt x="29139" y="657"/>
                  </a:lnTo>
                  <a:lnTo>
                    <a:pt x="30137" y="483"/>
                  </a:lnTo>
                  <a:lnTo>
                    <a:pt x="31146" y="335"/>
                  </a:lnTo>
                  <a:lnTo>
                    <a:pt x="32168" y="214"/>
                  </a:lnTo>
                  <a:lnTo>
                    <a:pt x="33201" y="120"/>
                  </a:lnTo>
                  <a:lnTo>
                    <a:pt x="34245" y="53"/>
                  </a:lnTo>
                  <a:lnTo>
                    <a:pt x="35301" y="13"/>
                  </a:lnTo>
                  <a:lnTo>
                    <a:pt x="36369" y="0"/>
                  </a:lnTo>
                  <a:lnTo>
                    <a:pt x="37509" y="13"/>
                  </a:lnTo>
                  <a:lnTo>
                    <a:pt x="38620" y="53"/>
                  </a:lnTo>
                  <a:lnTo>
                    <a:pt x="39703" y="120"/>
                  </a:lnTo>
                  <a:lnTo>
                    <a:pt x="40757" y="214"/>
                  </a:lnTo>
                  <a:lnTo>
                    <a:pt x="41782" y="335"/>
                  </a:lnTo>
                  <a:lnTo>
                    <a:pt x="42779" y="483"/>
                  </a:lnTo>
                  <a:lnTo>
                    <a:pt x="43747" y="657"/>
                  </a:lnTo>
                  <a:lnTo>
                    <a:pt x="44686" y="858"/>
                  </a:lnTo>
                  <a:lnTo>
                    <a:pt x="45597" y="1087"/>
                  </a:lnTo>
                  <a:lnTo>
                    <a:pt x="46479" y="1342"/>
                  </a:lnTo>
                  <a:lnTo>
                    <a:pt x="47335" y="1610"/>
                  </a:lnTo>
                  <a:lnTo>
                    <a:pt x="48165" y="1894"/>
                  </a:lnTo>
                  <a:lnTo>
                    <a:pt x="48970" y="2196"/>
                  </a:lnTo>
                  <a:lnTo>
                    <a:pt x="49750" y="2515"/>
                  </a:lnTo>
                  <a:lnTo>
                    <a:pt x="50505" y="2851"/>
                  </a:lnTo>
                  <a:lnTo>
                    <a:pt x="51236" y="3204"/>
                  </a:lnTo>
                  <a:lnTo>
                    <a:pt x="51941" y="3574"/>
                  </a:lnTo>
                  <a:lnTo>
                    <a:pt x="52621" y="3961"/>
                  </a:lnTo>
                  <a:lnTo>
                    <a:pt x="53275" y="4365"/>
                  </a:lnTo>
                  <a:lnTo>
                    <a:pt x="53905" y="4786"/>
                  </a:lnTo>
                  <a:lnTo>
                    <a:pt x="54511" y="5222"/>
                  </a:lnTo>
                  <a:lnTo>
                    <a:pt x="55092" y="5670"/>
                  </a:lnTo>
                  <a:lnTo>
                    <a:pt x="55649" y="6131"/>
                  </a:lnTo>
                  <a:lnTo>
                    <a:pt x="56181" y="6604"/>
                  </a:lnTo>
                  <a:lnTo>
                    <a:pt x="56690" y="7090"/>
                  </a:lnTo>
                  <a:lnTo>
                    <a:pt x="57175" y="7588"/>
                  </a:lnTo>
                  <a:lnTo>
                    <a:pt x="57635" y="8099"/>
                  </a:lnTo>
                  <a:lnTo>
                    <a:pt x="58071" y="8623"/>
                  </a:lnTo>
                  <a:lnTo>
                    <a:pt x="58483" y="9159"/>
                  </a:lnTo>
                  <a:lnTo>
                    <a:pt x="58871" y="9707"/>
                  </a:lnTo>
                  <a:lnTo>
                    <a:pt x="59236" y="10264"/>
                  </a:lnTo>
                  <a:lnTo>
                    <a:pt x="59581" y="10824"/>
                  </a:lnTo>
                  <a:lnTo>
                    <a:pt x="59906" y="11387"/>
                  </a:lnTo>
                  <a:lnTo>
                    <a:pt x="60209" y="11955"/>
                  </a:lnTo>
                  <a:lnTo>
                    <a:pt x="60493" y="12525"/>
                  </a:lnTo>
                  <a:lnTo>
                    <a:pt x="60755" y="13100"/>
                  </a:lnTo>
                  <a:lnTo>
                    <a:pt x="60997" y="13678"/>
                  </a:lnTo>
                  <a:lnTo>
                    <a:pt x="61219" y="14259"/>
                  </a:lnTo>
                  <a:lnTo>
                    <a:pt x="61420" y="14844"/>
                  </a:lnTo>
                  <a:lnTo>
                    <a:pt x="61600" y="15433"/>
                  </a:lnTo>
                  <a:lnTo>
                    <a:pt x="53547" y="17894"/>
                  </a:lnTo>
                  <a:lnTo>
                    <a:pt x="53406" y="17475"/>
                  </a:lnTo>
                  <a:lnTo>
                    <a:pt x="53250" y="17060"/>
                  </a:lnTo>
                  <a:lnTo>
                    <a:pt x="53080" y="16648"/>
                  </a:lnTo>
                  <a:lnTo>
                    <a:pt x="52896" y="16240"/>
                  </a:lnTo>
                  <a:lnTo>
                    <a:pt x="52698" y="15836"/>
                  </a:lnTo>
                  <a:lnTo>
                    <a:pt x="52485" y="15435"/>
                  </a:lnTo>
                  <a:lnTo>
                    <a:pt x="52257" y="15038"/>
                  </a:lnTo>
                  <a:lnTo>
                    <a:pt x="52016" y="14644"/>
                  </a:lnTo>
                  <a:lnTo>
                    <a:pt x="51760" y="14254"/>
                  </a:lnTo>
                  <a:lnTo>
                    <a:pt x="51490" y="13867"/>
                  </a:lnTo>
                  <a:lnTo>
                    <a:pt x="51204" y="13478"/>
                  </a:lnTo>
                  <a:lnTo>
                    <a:pt x="50903" y="13098"/>
                  </a:lnTo>
                  <a:lnTo>
                    <a:pt x="50585" y="12727"/>
                  </a:lnTo>
                  <a:lnTo>
                    <a:pt x="50251" y="12364"/>
                  </a:lnTo>
                  <a:lnTo>
                    <a:pt x="49902" y="12011"/>
                  </a:lnTo>
                  <a:lnTo>
                    <a:pt x="49536" y="11666"/>
                  </a:lnTo>
                  <a:lnTo>
                    <a:pt x="49154" y="11331"/>
                  </a:lnTo>
                  <a:lnTo>
                    <a:pt x="48755" y="11004"/>
                  </a:lnTo>
                  <a:lnTo>
                    <a:pt x="48341" y="10687"/>
                  </a:lnTo>
                  <a:lnTo>
                    <a:pt x="47911" y="10378"/>
                  </a:lnTo>
                  <a:lnTo>
                    <a:pt x="47473" y="10072"/>
                  </a:lnTo>
                  <a:lnTo>
                    <a:pt x="47018" y="9779"/>
                  </a:lnTo>
                  <a:lnTo>
                    <a:pt x="46546" y="9499"/>
                  </a:lnTo>
                  <a:lnTo>
                    <a:pt x="46057" y="9233"/>
                  </a:lnTo>
                  <a:lnTo>
                    <a:pt x="45551" y="8980"/>
                  </a:lnTo>
                  <a:lnTo>
                    <a:pt x="45028" y="8741"/>
                  </a:lnTo>
                  <a:lnTo>
                    <a:pt x="44488" y="8515"/>
                  </a:lnTo>
                  <a:lnTo>
                    <a:pt x="43931" y="8302"/>
                  </a:lnTo>
                  <a:lnTo>
                    <a:pt x="43357" y="8103"/>
                  </a:lnTo>
                  <a:lnTo>
                    <a:pt x="42766" y="7918"/>
                  </a:lnTo>
                  <a:lnTo>
                    <a:pt x="42166" y="7739"/>
                  </a:lnTo>
                  <a:lnTo>
                    <a:pt x="41548" y="7579"/>
                  </a:lnTo>
                  <a:lnTo>
                    <a:pt x="40910" y="7439"/>
                  </a:lnTo>
                  <a:lnTo>
                    <a:pt x="40254" y="7316"/>
                  </a:lnTo>
                  <a:lnTo>
                    <a:pt x="39579" y="7213"/>
                  </a:lnTo>
                  <a:lnTo>
                    <a:pt x="38885" y="7128"/>
                  </a:lnTo>
                  <a:lnTo>
                    <a:pt x="38172" y="7063"/>
                  </a:lnTo>
                  <a:lnTo>
                    <a:pt x="37441" y="7016"/>
                  </a:lnTo>
                  <a:lnTo>
                    <a:pt x="36691" y="6988"/>
                  </a:lnTo>
                  <a:lnTo>
                    <a:pt x="35922" y="6978"/>
                  </a:lnTo>
                  <a:lnTo>
                    <a:pt x="34630" y="7002"/>
                  </a:lnTo>
                  <a:lnTo>
                    <a:pt x="33367" y="7075"/>
                  </a:lnTo>
                  <a:lnTo>
                    <a:pt x="32132" y="7196"/>
                  </a:lnTo>
                  <a:lnTo>
                    <a:pt x="30926" y="7365"/>
                  </a:lnTo>
                  <a:lnTo>
                    <a:pt x="29748" y="7582"/>
                  </a:lnTo>
                  <a:lnTo>
                    <a:pt x="28600" y="7848"/>
                  </a:lnTo>
                  <a:lnTo>
                    <a:pt x="27479" y="8162"/>
                  </a:lnTo>
                  <a:lnTo>
                    <a:pt x="26388" y="8524"/>
                  </a:lnTo>
                  <a:lnTo>
                    <a:pt x="25325" y="8935"/>
                  </a:lnTo>
                  <a:lnTo>
                    <a:pt x="24291" y="9394"/>
                  </a:lnTo>
                  <a:lnTo>
                    <a:pt x="23286" y="9887"/>
                  </a:lnTo>
                  <a:lnTo>
                    <a:pt x="22313" y="10417"/>
                  </a:lnTo>
                  <a:lnTo>
                    <a:pt x="21372" y="10986"/>
                  </a:lnTo>
                  <a:lnTo>
                    <a:pt x="20461" y="11591"/>
                  </a:lnTo>
                  <a:lnTo>
                    <a:pt x="19582" y="12235"/>
                  </a:lnTo>
                  <a:lnTo>
                    <a:pt x="18735" y="12915"/>
                  </a:lnTo>
                  <a:lnTo>
                    <a:pt x="17918" y="13634"/>
                  </a:lnTo>
                  <a:lnTo>
                    <a:pt x="17133" y="14390"/>
                  </a:lnTo>
                  <a:lnTo>
                    <a:pt x="16379" y="15184"/>
                  </a:lnTo>
                  <a:lnTo>
                    <a:pt x="15657" y="16015"/>
                  </a:lnTo>
                  <a:lnTo>
                    <a:pt x="14967" y="16872"/>
                  </a:lnTo>
                  <a:lnTo>
                    <a:pt x="14311" y="17761"/>
                  </a:lnTo>
                  <a:lnTo>
                    <a:pt x="13689" y="18683"/>
                  </a:lnTo>
                  <a:lnTo>
                    <a:pt x="13102" y="19636"/>
                  </a:lnTo>
                  <a:lnTo>
                    <a:pt x="12548" y="20622"/>
                  </a:lnTo>
                  <a:lnTo>
                    <a:pt x="12028" y="21641"/>
                  </a:lnTo>
                  <a:lnTo>
                    <a:pt x="11542" y="22691"/>
                  </a:lnTo>
                  <a:lnTo>
                    <a:pt x="11090" y="23774"/>
                  </a:lnTo>
                  <a:lnTo>
                    <a:pt x="10672" y="24888"/>
                  </a:lnTo>
                  <a:lnTo>
                    <a:pt x="10289" y="26035"/>
                  </a:lnTo>
                  <a:lnTo>
                    <a:pt x="9940" y="27200"/>
                  </a:lnTo>
                  <a:lnTo>
                    <a:pt x="9628" y="28387"/>
                  </a:lnTo>
                  <a:lnTo>
                    <a:pt x="9353" y="29594"/>
                  </a:lnTo>
                  <a:lnTo>
                    <a:pt x="9115" y="30824"/>
                  </a:lnTo>
                  <a:lnTo>
                    <a:pt x="8913" y="32075"/>
                  </a:lnTo>
                  <a:lnTo>
                    <a:pt x="8748" y="33347"/>
                  </a:lnTo>
                  <a:lnTo>
                    <a:pt x="8620" y="34641"/>
                  </a:lnTo>
                  <a:lnTo>
                    <a:pt x="8528" y="35956"/>
                  </a:lnTo>
                  <a:lnTo>
                    <a:pt x="8473" y="37293"/>
                  </a:lnTo>
                  <a:lnTo>
                    <a:pt x="8454" y="38651"/>
                  </a:lnTo>
                  <a:lnTo>
                    <a:pt x="8466" y="39485"/>
                  </a:lnTo>
                  <a:lnTo>
                    <a:pt x="8501" y="40306"/>
                  </a:lnTo>
                  <a:lnTo>
                    <a:pt x="8559" y="41113"/>
                  </a:lnTo>
                  <a:lnTo>
                    <a:pt x="8641" y="41907"/>
                  </a:lnTo>
                  <a:lnTo>
                    <a:pt x="8745" y="42688"/>
                  </a:lnTo>
                  <a:lnTo>
                    <a:pt x="8873" y="43455"/>
                  </a:lnTo>
                  <a:lnTo>
                    <a:pt x="9024" y="44209"/>
                  </a:lnTo>
                  <a:lnTo>
                    <a:pt x="9199" y="44949"/>
                  </a:lnTo>
                  <a:lnTo>
                    <a:pt x="9397" y="45676"/>
                  </a:lnTo>
                  <a:lnTo>
                    <a:pt x="9618" y="46390"/>
                  </a:lnTo>
                  <a:lnTo>
                    <a:pt x="9861" y="47087"/>
                  </a:lnTo>
                  <a:lnTo>
                    <a:pt x="10128" y="47766"/>
                  </a:lnTo>
                  <a:lnTo>
                    <a:pt x="10416" y="48426"/>
                  </a:lnTo>
                  <a:lnTo>
                    <a:pt x="10727" y="49067"/>
                  </a:lnTo>
                  <a:lnTo>
                    <a:pt x="11060" y="49689"/>
                  </a:lnTo>
                  <a:lnTo>
                    <a:pt x="11416" y="50293"/>
                  </a:lnTo>
                  <a:lnTo>
                    <a:pt x="11794" y="50877"/>
                  </a:lnTo>
                  <a:lnTo>
                    <a:pt x="12194" y="51443"/>
                  </a:lnTo>
                  <a:lnTo>
                    <a:pt x="12617" y="51990"/>
                  </a:lnTo>
                  <a:lnTo>
                    <a:pt x="13062" y="52519"/>
                  </a:lnTo>
                  <a:lnTo>
                    <a:pt x="13539" y="53017"/>
                  </a:lnTo>
                  <a:lnTo>
                    <a:pt x="14037" y="53494"/>
                  </a:lnTo>
                  <a:lnTo>
                    <a:pt x="14559" y="53948"/>
                  </a:lnTo>
                  <a:lnTo>
                    <a:pt x="15102" y="54380"/>
                  </a:lnTo>
                  <a:lnTo>
                    <a:pt x="15668" y="54789"/>
                  </a:lnTo>
                  <a:lnTo>
                    <a:pt x="16256" y="55176"/>
                  </a:lnTo>
                  <a:lnTo>
                    <a:pt x="16867" y="55540"/>
                  </a:lnTo>
                  <a:lnTo>
                    <a:pt x="17500" y="55883"/>
                  </a:lnTo>
                  <a:lnTo>
                    <a:pt x="18155" y="56203"/>
                  </a:lnTo>
                  <a:lnTo>
                    <a:pt x="18833" y="56500"/>
                  </a:lnTo>
                  <a:lnTo>
                    <a:pt x="19533" y="56772"/>
                  </a:lnTo>
                  <a:lnTo>
                    <a:pt x="20256" y="57015"/>
                  </a:lnTo>
                  <a:lnTo>
                    <a:pt x="21000" y="57230"/>
                  </a:lnTo>
                  <a:lnTo>
                    <a:pt x="21768" y="57416"/>
                  </a:lnTo>
                  <a:lnTo>
                    <a:pt x="22557" y="57574"/>
                  </a:lnTo>
                  <a:lnTo>
                    <a:pt x="23369" y="57702"/>
                  </a:lnTo>
                  <a:lnTo>
                    <a:pt x="24203" y="57803"/>
                  </a:lnTo>
                  <a:lnTo>
                    <a:pt x="25060" y="57874"/>
                  </a:lnTo>
                  <a:lnTo>
                    <a:pt x="25939" y="57917"/>
                  </a:lnTo>
                  <a:lnTo>
                    <a:pt x="26841" y="57932"/>
                  </a:lnTo>
                  <a:lnTo>
                    <a:pt x="27639" y="57921"/>
                  </a:lnTo>
                  <a:lnTo>
                    <a:pt x="28424" y="57889"/>
                  </a:lnTo>
                  <a:lnTo>
                    <a:pt x="29196" y="57835"/>
                  </a:lnTo>
                  <a:lnTo>
                    <a:pt x="29954" y="57760"/>
                  </a:lnTo>
                  <a:lnTo>
                    <a:pt x="30699" y="57663"/>
                  </a:lnTo>
                  <a:lnTo>
                    <a:pt x="31430" y="57545"/>
                  </a:lnTo>
                  <a:lnTo>
                    <a:pt x="32148" y="57405"/>
                  </a:lnTo>
                  <a:lnTo>
                    <a:pt x="32853" y="57244"/>
                  </a:lnTo>
                  <a:lnTo>
                    <a:pt x="33544" y="57062"/>
                  </a:lnTo>
                  <a:lnTo>
                    <a:pt x="34222" y="56858"/>
                  </a:lnTo>
                  <a:lnTo>
                    <a:pt x="34887" y="56627"/>
                  </a:lnTo>
                  <a:lnTo>
                    <a:pt x="35541" y="56384"/>
                  </a:lnTo>
                  <a:lnTo>
                    <a:pt x="36183" y="56126"/>
                  </a:lnTo>
                  <a:lnTo>
                    <a:pt x="36813" y="55856"/>
                  </a:lnTo>
                  <a:lnTo>
                    <a:pt x="37432" y="55572"/>
                  </a:lnTo>
                  <a:lnTo>
                    <a:pt x="38039" y="55274"/>
                  </a:lnTo>
                  <a:lnTo>
                    <a:pt x="38634" y="54963"/>
                  </a:lnTo>
                  <a:lnTo>
                    <a:pt x="39218" y="54639"/>
                  </a:lnTo>
                  <a:lnTo>
                    <a:pt x="39790" y="54301"/>
                  </a:lnTo>
                  <a:lnTo>
                    <a:pt x="40351" y="53950"/>
                  </a:lnTo>
                  <a:lnTo>
                    <a:pt x="40908" y="53578"/>
                  </a:lnTo>
                  <a:lnTo>
                    <a:pt x="41453" y="53197"/>
                  </a:lnTo>
                  <a:lnTo>
                    <a:pt x="41985" y="52805"/>
                  </a:lnTo>
                  <a:lnTo>
                    <a:pt x="42505" y="52404"/>
                  </a:lnTo>
                  <a:lnTo>
                    <a:pt x="43012" y="51993"/>
                  </a:lnTo>
                  <a:lnTo>
                    <a:pt x="43507" y="51572"/>
                  </a:lnTo>
                  <a:lnTo>
                    <a:pt x="43989" y="51141"/>
                  </a:lnTo>
                  <a:lnTo>
                    <a:pt x="44459" y="50701"/>
                  </a:lnTo>
                  <a:lnTo>
                    <a:pt x="44916" y="50250"/>
                  </a:lnTo>
                  <a:lnTo>
                    <a:pt x="45361" y="49790"/>
                  </a:lnTo>
                  <a:lnTo>
                    <a:pt x="45803" y="49314"/>
                  </a:lnTo>
                  <a:lnTo>
                    <a:pt x="46234" y="48836"/>
                  </a:lnTo>
                  <a:lnTo>
                    <a:pt x="46655" y="48355"/>
                  </a:lnTo>
                  <a:lnTo>
                    <a:pt x="47064" y="47871"/>
                  </a:lnTo>
                  <a:lnTo>
                    <a:pt x="47463" y="47385"/>
                  </a:lnTo>
                  <a:lnTo>
                    <a:pt x="47852" y="46896"/>
                  </a:lnTo>
                  <a:lnTo>
                    <a:pt x="48229" y="46405"/>
                  </a:lnTo>
                  <a:lnTo>
                    <a:pt x="48596" y="45910"/>
                  </a:lnTo>
                  <a:lnTo>
                    <a:pt x="48952" y="45413"/>
                  </a:lnTo>
                  <a:lnTo>
                    <a:pt x="49298" y="44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4197134" y="4221086"/>
              <a:ext cx="53145" cy="63031"/>
            </a:xfrm>
            <a:custGeom>
              <a:avLst/>
              <a:pathLst>
                <a:path w="53145" h="63031">
                  <a:moveTo>
                    <a:pt x="30151" y="6978"/>
                  </a:moveTo>
                  <a:lnTo>
                    <a:pt x="19236" y="63031"/>
                  </a:lnTo>
                  <a:lnTo>
                    <a:pt x="10736" y="63031"/>
                  </a:lnTo>
                  <a:lnTo>
                    <a:pt x="21651" y="6978"/>
                  </a:lnTo>
                  <a:lnTo>
                    <a:pt x="0" y="6978"/>
                  </a:lnTo>
                  <a:lnTo>
                    <a:pt x="1342" y="0"/>
                  </a:lnTo>
                  <a:lnTo>
                    <a:pt x="53145" y="0"/>
                  </a:lnTo>
                  <a:lnTo>
                    <a:pt x="51803" y="69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4247685" y="4221086"/>
              <a:ext cx="59139" cy="63031"/>
            </a:xfrm>
            <a:custGeom>
              <a:avLst/>
              <a:pathLst>
                <a:path w="59139" h="63031">
                  <a:moveTo>
                    <a:pt x="0" y="63031"/>
                  </a:moveTo>
                  <a:lnTo>
                    <a:pt x="12212" y="0"/>
                  </a:lnTo>
                  <a:lnTo>
                    <a:pt x="59139" y="0"/>
                  </a:lnTo>
                  <a:lnTo>
                    <a:pt x="57797" y="6978"/>
                  </a:lnTo>
                  <a:lnTo>
                    <a:pt x="19415" y="6978"/>
                  </a:lnTo>
                  <a:lnTo>
                    <a:pt x="15478" y="27198"/>
                  </a:lnTo>
                  <a:lnTo>
                    <a:pt x="51177" y="27198"/>
                  </a:lnTo>
                  <a:lnTo>
                    <a:pt x="49834" y="34088"/>
                  </a:lnTo>
                  <a:lnTo>
                    <a:pt x="14136" y="34088"/>
                  </a:lnTo>
                  <a:lnTo>
                    <a:pt x="9886" y="56053"/>
                  </a:lnTo>
                  <a:lnTo>
                    <a:pt x="50103" y="56053"/>
                  </a:lnTo>
                  <a:lnTo>
                    <a:pt x="48761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4308793" y="4221086"/>
              <a:ext cx="60526" cy="63031"/>
            </a:xfrm>
            <a:custGeom>
              <a:avLst/>
              <a:pathLst>
                <a:path w="60526" h="63031">
                  <a:moveTo>
                    <a:pt x="44198" y="63031"/>
                  </a:moveTo>
                  <a:lnTo>
                    <a:pt x="33327" y="36861"/>
                  </a:lnTo>
                  <a:lnTo>
                    <a:pt x="13599" y="36861"/>
                  </a:lnTo>
                  <a:lnTo>
                    <a:pt x="8544" y="63031"/>
                  </a:lnTo>
                  <a:lnTo>
                    <a:pt x="0" y="63031"/>
                  </a:lnTo>
                  <a:lnTo>
                    <a:pt x="12212" y="0"/>
                  </a:lnTo>
                  <a:lnTo>
                    <a:pt x="39590" y="0"/>
                  </a:lnTo>
                  <a:lnTo>
                    <a:pt x="40513" y="11"/>
                  </a:lnTo>
                  <a:lnTo>
                    <a:pt x="41419" y="46"/>
                  </a:lnTo>
                  <a:lnTo>
                    <a:pt x="42309" y="104"/>
                  </a:lnTo>
                  <a:lnTo>
                    <a:pt x="43183" y="186"/>
                  </a:lnTo>
                  <a:lnTo>
                    <a:pt x="44041" y="290"/>
                  </a:lnTo>
                  <a:lnTo>
                    <a:pt x="44883" y="418"/>
                  </a:lnTo>
                  <a:lnTo>
                    <a:pt x="45709" y="569"/>
                  </a:lnTo>
                  <a:lnTo>
                    <a:pt x="46519" y="744"/>
                  </a:lnTo>
                  <a:lnTo>
                    <a:pt x="47312" y="942"/>
                  </a:lnTo>
                  <a:lnTo>
                    <a:pt x="48090" y="1163"/>
                  </a:lnTo>
                  <a:lnTo>
                    <a:pt x="48848" y="1397"/>
                  </a:lnTo>
                  <a:lnTo>
                    <a:pt x="49584" y="1651"/>
                  </a:lnTo>
                  <a:lnTo>
                    <a:pt x="50297" y="1926"/>
                  </a:lnTo>
                  <a:lnTo>
                    <a:pt x="50989" y="2222"/>
                  </a:lnTo>
                  <a:lnTo>
                    <a:pt x="51657" y="2538"/>
                  </a:lnTo>
                  <a:lnTo>
                    <a:pt x="52304" y="2875"/>
                  </a:lnTo>
                  <a:lnTo>
                    <a:pt x="52928" y="3233"/>
                  </a:lnTo>
                  <a:lnTo>
                    <a:pt x="53530" y="3611"/>
                  </a:lnTo>
                  <a:lnTo>
                    <a:pt x="54109" y="4009"/>
                  </a:lnTo>
                  <a:lnTo>
                    <a:pt x="54666" y="4428"/>
                  </a:lnTo>
                  <a:lnTo>
                    <a:pt x="55208" y="4867"/>
                  </a:lnTo>
                  <a:lnTo>
                    <a:pt x="55725" y="5325"/>
                  </a:lnTo>
                  <a:lnTo>
                    <a:pt x="56217" y="5801"/>
                  </a:lnTo>
                  <a:lnTo>
                    <a:pt x="56684" y="6296"/>
                  </a:lnTo>
                  <a:lnTo>
                    <a:pt x="57126" y="6810"/>
                  </a:lnTo>
                  <a:lnTo>
                    <a:pt x="57543" y="7343"/>
                  </a:lnTo>
                  <a:lnTo>
                    <a:pt x="57935" y="7895"/>
                  </a:lnTo>
                  <a:lnTo>
                    <a:pt x="58302" y="8465"/>
                  </a:lnTo>
                  <a:lnTo>
                    <a:pt x="58644" y="9054"/>
                  </a:lnTo>
                  <a:lnTo>
                    <a:pt x="58960" y="9662"/>
                  </a:lnTo>
                  <a:lnTo>
                    <a:pt x="59258" y="10279"/>
                  </a:lnTo>
                  <a:lnTo>
                    <a:pt x="59524" y="10911"/>
                  </a:lnTo>
                  <a:lnTo>
                    <a:pt x="59759" y="11560"/>
                  </a:lnTo>
                  <a:lnTo>
                    <a:pt x="59962" y="12225"/>
                  </a:lnTo>
                  <a:lnTo>
                    <a:pt x="60135" y="12906"/>
                  </a:lnTo>
                  <a:lnTo>
                    <a:pt x="60276" y="13603"/>
                  </a:lnTo>
                  <a:lnTo>
                    <a:pt x="60385" y="14316"/>
                  </a:lnTo>
                  <a:lnTo>
                    <a:pt x="60464" y="15045"/>
                  </a:lnTo>
                  <a:lnTo>
                    <a:pt x="60510" y="15790"/>
                  </a:lnTo>
                  <a:lnTo>
                    <a:pt x="60526" y="16552"/>
                  </a:lnTo>
                  <a:lnTo>
                    <a:pt x="60478" y="18199"/>
                  </a:lnTo>
                  <a:lnTo>
                    <a:pt x="60333" y="19776"/>
                  </a:lnTo>
                  <a:lnTo>
                    <a:pt x="60091" y="21284"/>
                  </a:lnTo>
                  <a:lnTo>
                    <a:pt x="59753" y="22721"/>
                  </a:lnTo>
                  <a:lnTo>
                    <a:pt x="59318" y="24089"/>
                  </a:lnTo>
                  <a:lnTo>
                    <a:pt x="58787" y="25388"/>
                  </a:lnTo>
                  <a:lnTo>
                    <a:pt x="58159" y="26616"/>
                  </a:lnTo>
                  <a:lnTo>
                    <a:pt x="57434" y="27775"/>
                  </a:lnTo>
                  <a:lnTo>
                    <a:pt x="56613" y="28864"/>
                  </a:lnTo>
                  <a:lnTo>
                    <a:pt x="55695" y="29883"/>
                  </a:lnTo>
                  <a:lnTo>
                    <a:pt x="54682" y="30831"/>
                  </a:lnTo>
                  <a:lnTo>
                    <a:pt x="53578" y="31706"/>
                  </a:lnTo>
                  <a:lnTo>
                    <a:pt x="52381" y="32509"/>
                  </a:lnTo>
                  <a:lnTo>
                    <a:pt x="51092" y="33240"/>
                  </a:lnTo>
                  <a:lnTo>
                    <a:pt x="49711" y="33898"/>
                  </a:lnTo>
                  <a:lnTo>
                    <a:pt x="48238" y="34483"/>
                  </a:lnTo>
                  <a:lnTo>
                    <a:pt x="46673" y="34996"/>
                  </a:lnTo>
                  <a:lnTo>
                    <a:pt x="45016" y="35437"/>
                  </a:lnTo>
                  <a:lnTo>
                    <a:pt x="43266" y="35805"/>
                  </a:lnTo>
                  <a:lnTo>
                    <a:pt x="41424" y="36101"/>
                  </a:lnTo>
                  <a:lnTo>
                    <a:pt x="53413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4323734" y="4227930"/>
              <a:ext cx="36906" cy="23262"/>
            </a:xfrm>
            <a:custGeom>
              <a:avLst/>
              <a:pathLst>
                <a:path w="36906" h="23262">
                  <a:moveTo>
                    <a:pt x="20578" y="23262"/>
                  </a:moveTo>
                  <a:lnTo>
                    <a:pt x="22157" y="23228"/>
                  </a:lnTo>
                  <a:lnTo>
                    <a:pt x="23657" y="23128"/>
                  </a:lnTo>
                  <a:lnTo>
                    <a:pt x="25078" y="22960"/>
                  </a:lnTo>
                  <a:lnTo>
                    <a:pt x="26418" y="22725"/>
                  </a:lnTo>
                  <a:lnTo>
                    <a:pt x="27679" y="22423"/>
                  </a:lnTo>
                  <a:lnTo>
                    <a:pt x="28861" y="22054"/>
                  </a:lnTo>
                  <a:lnTo>
                    <a:pt x="29963" y="21618"/>
                  </a:lnTo>
                  <a:lnTo>
                    <a:pt x="30985" y="21114"/>
                  </a:lnTo>
                  <a:lnTo>
                    <a:pt x="31927" y="20544"/>
                  </a:lnTo>
                  <a:lnTo>
                    <a:pt x="32790" y="19907"/>
                  </a:lnTo>
                  <a:lnTo>
                    <a:pt x="33572" y="19199"/>
                  </a:lnTo>
                  <a:lnTo>
                    <a:pt x="34272" y="18438"/>
                  </a:lnTo>
                  <a:lnTo>
                    <a:pt x="34889" y="17621"/>
                  </a:lnTo>
                  <a:lnTo>
                    <a:pt x="35424" y="16750"/>
                  </a:lnTo>
                  <a:lnTo>
                    <a:pt x="35877" y="15825"/>
                  </a:lnTo>
                  <a:lnTo>
                    <a:pt x="36247" y="14844"/>
                  </a:lnTo>
                  <a:lnTo>
                    <a:pt x="36536" y="13810"/>
                  </a:lnTo>
                  <a:lnTo>
                    <a:pt x="36741" y="12720"/>
                  </a:lnTo>
                  <a:lnTo>
                    <a:pt x="36865" y="11577"/>
                  </a:lnTo>
                  <a:lnTo>
                    <a:pt x="36906" y="10378"/>
                  </a:lnTo>
                  <a:lnTo>
                    <a:pt x="36872" y="9399"/>
                  </a:lnTo>
                  <a:lnTo>
                    <a:pt x="36772" y="8467"/>
                  </a:lnTo>
                  <a:lnTo>
                    <a:pt x="36604" y="7581"/>
                  </a:lnTo>
                  <a:lnTo>
                    <a:pt x="36369" y="6742"/>
                  </a:lnTo>
                  <a:lnTo>
                    <a:pt x="36067" y="5949"/>
                  </a:lnTo>
                  <a:lnTo>
                    <a:pt x="35698" y="5203"/>
                  </a:lnTo>
                  <a:lnTo>
                    <a:pt x="35262" y="4503"/>
                  </a:lnTo>
                  <a:lnTo>
                    <a:pt x="34759" y="3850"/>
                  </a:lnTo>
                  <a:lnTo>
                    <a:pt x="34188" y="3244"/>
                  </a:lnTo>
                  <a:lnTo>
                    <a:pt x="33551" y="2684"/>
                  </a:lnTo>
                  <a:lnTo>
                    <a:pt x="32856" y="2174"/>
                  </a:lnTo>
                  <a:lnTo>
                    <a:pt x="32094" y="1717"/>
                  </a:lnTo>
                  <a:lnTo>
                    <a:pt x="31267" y="1315"/>
                  </a:lnTo>
                  <a:lnTo>
                    <a:pt x="30373" y="966"/>
                  </a:lnTo>
                  <a:lnTo>
                    <a:pt x="29413" y="671"/>
                  </a:lnTo>
                  <a:lnTo>
                    <a:pt x="28387" y="429"/>
                  </a:lnTo>
                  <a:lnTo>
                    <a:pt x="27294" y="241"/>
                  </a:lnTo>
                  <a:lnTo>
                    <a:pt x="26136" y="107"/>
                  </a:lnTo>
                  <a:lnTo>
                    <a:pt x="24911" y="26"/>
                  </a:lnTo>
                  <a:lnTo>
                    <a:pt x="23620" y="0"/>
                  </a:lnTo>
                  <a:lnTo>
                    <a:pt x="4518" y="0"/>
                  </a:lnTo>
                  <a:lnTo>
                    <a:pt x="0" y="23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5421187" y="3019177"/>
              <a:ext cx="60689" cy="64683"/>
            </a:xfrm>
            <a:custGeom>
              <a:avLst/>
              <a:pathLst>
                <a:path w="60689" h="64683">
                  <a:moveTo>
                    <a:pt x="0" y="64683"/>
                  </a:moveTo>
                  <a:lnTo>
                    <a:pt x="12532" y="0"/>
                  </a:lnTo>
                  <a:lnTo>
                    <a:pt x="60689" y="0"/>
                  </a:lnTo>
                  <a:lnTo>
                    <a:pt x="59311" y="7161"/>
                  </a:lnTo>
                  <a:lnTo>
                    <a:pt x="19923" y="7161"/>
                  </a:lnTo>
                  <a:lnTo>
                    <a:pt x="15883" y="27911"/>
                  </a:lnTo>
                  <a:lnTo>
                    <a:pt x="52517" y="27911"/>
                  </a:lnTo>
                  <a:lnTo>
                    <a:pt x="51140" y="34981"/>
                  </a:lnTo>
                  <a:lnTo>
                    <a:pt x="14506" y="34981"/>
                  </a:lnTo>
                  <a:lnTo>
                    <a:pt x="10145" y="57521"/>
                  </a:lnTo>
                  <a:lnTo>
                    <a:pt x="51415" y="57521"/>
                  </a:lnTo>
                  <a:lnTo>
                    <a:pt x="50038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5488027" y="3019177"/>
              <a:ext cx="61331" cy="65601"/>
            </a:xfrm>
            <a:custGeom>
              <a:avLst/>
              <a:pathLst>
                <a:path w="61331" h="65601">
                  <a:moveTo>
                    <a:pt x="22999" y="65601"/>
                  </a:moveTo>
                  <a:lnTo>
                    <a:pt x="22050" y="65588"/>
                  </a:lnTo>
                  <a:lnTo>
                    <a:pt x="21111" y="65551"/>
                  </a:lnTo>
                  <a:lnTo>
                    <a:pt x="20184" y="65489"/>
                  </a:lnTo>
                  <a:lnTo>
                    <a:pt x="19268" y="65402"/>
                  </a:lnTo>
                  <a:lnTo>
                    <a:pt x="18362" y="65291"/>
                  </a:lnTo>
                  <a:lnTo>
                    <a:pt x="17468" y="65155"/>
                  </a:lnTo>
                  <a:lnTo>
                    <a:pt x="16585" y="64993"/>
                  </a:lnTo>
                  <a:lnTo>
                    <a:pt x="15713" y="64807"/>
                  </a:lnTo>
                  <a:lnTo>
                    <a:pt x="14851" y="64597"/>
                  </a:lnTo>
                  <a:lnTo>
                    <a:pt x="14001" y="64361"/>
                  </a:lnTo>
                  <a:lnTo>
                    <a:pt x="13176" y="64100"/>
                  </a:lnTo>
                  <a:lnTo>
                    <a:pt x="12372" y="63812"/>
                  </a:lnTo>
                  <a:lnTo>
                    <a:pt x="11590" y="63498"/>
                  </a:lnTo>
                  <a:lnTo>
                    <a:pt x="10828" y="63157"/>
                  </a:lnTo>
                  <a:lnTo>
                    <a:pt x="10088" y="62789"/>
                  </a:lnTo>
                  <a:lnTo>
                    <a:pt x="9368" y="62395"/>
                  </a:lnTo>
                  <a:lnTo>
                    <a:pt x="8670" y="61974"/>
                  </a:lnTo>
                  <a:lnTo>
                    <a:pt x="7993" y="61526"/>
                  </a:lnTo>
                  <a:lnTo>
                    <a:pt x="7337" y="61052"/>
                  </a:lnTo>
                  <a:lnTo>
                    <a:pt x="6702" y="60551"/>
                  </a:lnTo>
                  <a:lnTo>
                    <a:pt x="6091" y="60023"/>
                  </a:lnTo>
                  <a:lnTo>
                    <a:pt x="5507" y="59469"/>
                  </a:lnTo>
                  <a:lnTo>
                    <a:pt x="4949" y="58889"/>
                  </a:lnTo>
                  <a:lnTo>
                    <a:pt x="4418" y="58281"/>
                  </a:lnTo>
                  <a:lnTo>
                    <a:pt x="3913" y="57647"/>
                  </a:lnTo>
                  <a:lnTo>
                    <a:pt x="3435" y="56987"/>
                  </a:lnTo>
                  <a:lnTo>
                    <a:pt x="2984" y="56300"/>
                  </a:lnTo>
                  <a:lnTo>
                    <a:pt x="2559" y="55586"/>
                  </a:lnTo>
                  <a:lnTo>
                    <a:pt x="2161" y="54845"/>
                  </a:lnTo>
                  <a:lnTo>
                    <a:pt x="1790" y="54078"/>
                  </a:lnTo>
                  <a:lnTo>
                    <a:pt x="1450" y="53284"/>
                  </a:lnTo>
                  <a:lnTo>
                    <a:pt x="1145" y="52462"/>
                  </a:lnTo>
                  <a:lnTo>
                    <a:pt x="877" y="51613"/>
                  </a:lnTo>
                  <a:lnTo>
                    <a:pt x="644" y="50736"/>
                  </a:lnTo>
                  <a:lnTo>
                    <a:pt x="447" y="49832"/>
                  </a:lnTo>
                  <a:lnTo>
                    <a:pt x="286" y="48900"/>
                  </a:lnTo>
                  <a:lnTo>
                    <a:pt x="161" y="47940"/>
                  </a:lnTo>
                  <a:lnTo>
                    <a:pt x="71" y="46953"/>
                  </a:lnTo>
                  <a:lnTo>
                    <a:pt x="17" y="45939"/>
                  </a:lnTo>
                  <a:lnTo>
                    <a:pt x="0" y="44897"/>
                  </a:lnTo>
                  <a:lnTo>
                    <a:pt x="0" y="44701"/>
                  </a:lnTo>
                  <a:lnTo>
                    <a:pt x="3" y="44500"/>
                  </a:lnTo>
                  <a:lnTo>
                    <a:pt x="8" y="44293"/>
                  </a:lnTo>
                  <a:lnTo>
                    <a:pt x="14" y="44081"/>
                  </a:lnTo>
                  <a:lnTo>
                    <a:pt x="22" y="43864"/>
                  </a:lnTo>
                  <a:lnTo>
                    <a:pt x="33" y="43641"/>
                  </a:lnTo>
                  <a:lnTo>
                    <a:pt x="44" y="43412"/>
                  </a:lnTo>
                  <a:lnTo>
                    <a:pt x="58" y="43178"/>
                  </a:lnTo>
                  <a:lnTo>
                    <a:pt x="74" y="42938"/>
                  </a:lnTo>
                  <a:lnTo>
                    <a:pt x="91" y="42693"/>
                  </a:lnTo>
                  <a:lnTo>
                    <a:pt x="110" y="42436"/>
                  </a:lnTo>
                  <a:lnTo>
                    <a:pt x="130" y="42179"/>
                  </a:lnTo>
                  <a:lnTo>
                    <a:pt x="151" y="41922"/>
                  </a:lnTo>
                  <a:lnTo>
                    <a:pt x="172" y="41665"/>
                  </a:lnTo>
                  <a:lnTo>
                    <a:pt x="195" y="41408"/>
                  </a:lnTo>
                  <a:lnTo>
                    <a:pt x="218" y="41151"/>
                  </a:lnTo>
                  <a:lnTo>
                    <a:pt x="242" y="40894"/>
                  </a:lnTo>
                  <a:lnTo>
                    <a:pt x="268" y="40636"/>
                  </a:lnTo>
                  <a:lnTo>
                    <a:pt x="294" y="40379"/>
                  </a:lnTo>
                  <a:lnTo>
                    <a:pt x="321" y="40122"/>
                  </a:lnTo>
                  <a:lnTo>
                    <a:pt x="358" y="39866"/>
                  </a:lnTo>
                  <a:lnTo>
                    <a:pt x="394" y="39612"/>
                  </a:lnTo>
                  <a:lnTo>
                    <a:pt x="431" y="39359"/>
                  </a:lnTo>
                  <a:lnTo>
                    <a:pt x="468" y="39109"/>
                  </a:lnTo>
                  <a:lnTo>
                    <a:pt x="504" y="38860"/>
                  </a:lnTo>
                  <a:lnTo>
                    <a:pt x="541" y="38613"/>
                  </a:lnTo>
                  <a:lnTo>
                    <a:pt x="578" y="38368"/>
                  </a:lnTo>
                  <a:lnTo>
                    <a:pt x="615" y="38124"/>
                  </a:lnTo>
                  <a:lnTo>
                    <a:pt x="651" y="37883"/>
                  </a:lnTo>
                  <a:lnTo>
                    <a:pt x="688" y="37643"/>
                  </a:lnTo>
                  <a:lnTo>
                    <a:pt x="725" y="37399"/>
                  </a:lnTo>
                  <a:lnTo>
                    <a:pt x="762" y="37162"/>
                  </a:lnTo>
                  <a:lnTo>
                    <a:pt x="798" y="36933"/>
                  </a:lnTo>
                  <a:lnTo>
                    <a:pt x="835" y="36710"/>
                  </a:lnTo>
                  <a:lnTo>
                    <a:pt x="872" y="36496"/>
                  </a:lnTo>
                  <a:lnTo>
                    <a:pt x="908" y="36288"/>
                  </a:lnTo>
                  <a:lnTo>
                    <a:pt x="945" y="36088"/>
                  </a:lnTo>
                  <a:lnTo>
                    <a:pt x="982" y="35895"/>
                  </a:lnTo>
                  <a:lnTo>
                    <a:pt x="1019" y="35710"/>
                  </a:lnTo>
                  <a:lnTo>
                    <a:pt x="1055" y="35532"/>
                  </a:lnTo>
                  <a:lnTo>
                    <a:pt x="7941" y="0"/>
                  </a:lnTo>
                  <a:lnTo>
                    <a:pt x="16710" y="0"/>
                  </a:lnTo>
                  <a:lnTo>
                    <a:pt x="9273" y="38699"/>
                  </a:lnTo>
                  <a:lnTo>
                    <a:pt x="9209" y="39031"/>
                  </a:lnTo>
                  <a:lnTo>
                    <a:pt x="9148" y="39366"/>
                  </a:lnTo>
                  <a:lnTo>
                    <a:pt x="9088" y="39703"/>
                  </a:lnTo>
                  <a:lnTo>
                    <a:pt x="9030" y="40043"/>
                  </a:lnTo>
                  <a:lnTo>
                    <a:pt x="8974" y="40386"/>
                  </a:lnTo>
                  <a:lnTo>
                    <a:pt x="8920" y="40732"/>
                  </a:lnTo>
                  <a:lnTo>
                    <a:pt x="8868" y="41080"/>
                  </a:lnTo>
                  <a:lnTo>
                    <a:pt x="8817" y="41432"/>
                  </a:lnTo>
                  <a:lnTo>
                    <a:pt x="8769" y="41786"/>
                  </a:lnTo>
                  <a:lnTo>
                    <a:pt x="8722" y="42142"/>
                  </a:lnTo>
                  <a:lnTo>
                    <a:pt x="8678" y="42487"/>
                  </a:lnTo>
                  <a:lnTo>
                    <a:pt x="8639" y="42825"/>
                  </a:lnTo>
                  <a:lnTo>
                    <a:pt x="8605" y="43156"/>
                  </a:lnTo>
                  <a:lnTo>
                    <a:pt x="8575" y="43479"/>
                  </a:lnTo>
                  <a:lnTo>
                    <a:pt x="8550" y="43795"/>
                  </a:lnTo>
                  <a:lnTo>
                    <a:pt x="8529" y="44103"/>
                  </a:lnTo>
                  <a:lnTo>
                    <a:pt x="8513" y="44405"/>
                  </a:lnTo>
                  <a:lnTo>
                    <a:pt x="8501" y="44698"/>
                  </a:lnTo>
                  <a:lnTo>
                    <a:pt x="8495" y="44985"/>
                  </a:lnTo>
                  <a:lnTo>
                    <a:pt x="8492" y="45264"/>
                  </a:lnTo>
                  <a:lnTo>
                    <a:pt x="8504" y="45934"/>
                  </a:lnTo>
                  <a:lnTo>
                    <a:pt x="8538" y="46586"/>
                  </a:lnTo>
                  <a:lnTo>
                    <a:pt x="8596" y="47220"/>
                  </a:lnTo>
                  <a:lnTo>
                    <a:pt x="8676" y="47835"/>
                  </a:lnTo>
                  <a:lnTo>
                    <a:pt x="8779" y="48431"/>
                  </a:lnTo>
                  <a:lnTo>
                    <a:pt x="8905" y="49010"/>
                  </a:lnTo>
                  <a:lnTo>
                    <a:pt x="9055" y="49570"/>
                  </a:lnTo>
                  <a:lnTo>
                    <a:pt x="9227" y="50112"/>
                  </a:lnTo>
                  <a:lnTo>
                    <a:pt x="9422" y="50635"/>
                  </a:lnTo>
                  <a:lnTo>
                    <a:pt x="9640" y="51140"/>
                  </a:lnTo>
                  <a:lnTo>
                    <a:pt x="9878" y="51628"/>
                  </a:lnTo>
                  <a:lnTo>
                    <a:pt x="10134" y="52099"/>
                  </a:lnTo>
                  <a:lnTo>
                    <a:pt x="10407" y="52553"/>
                  </a:lnTo>
                  <a:lnTo>
                    <a:pt x="10698" y="52991"/>
                  </a:lnTo>
                  <a:lnTo>
                    <a:pt x="11006" y="53412"/>
                  </a:lnTo>
                  <a:lnTo>
                    <a:pt x="11331" y="53817"/>
                  </a:lnTo>
                  <a:lnTo>
                    <a:pt x="11674" y="54206"/>
                  </a:lnTo>
                  <a:lnTo>
                    <a:pt x="12035" y="54578"/>
                  </a:lnTo>
                  <a:lnTo>
                    <a:pt x="12412" y="54933"/>
                  </a:lnTo>
                  <a:lnTo>
                    <a:pt x="12808" y="55272"/>
                  </a:lnTo>
                  <a:lnTo>
                    <a:pt x="13219" y="55585"/>
                  </a:lnTo>
                  <a:lnTo>
                    <a:pt x="13647" y="55883"/>
                  </a:lnTo>
                  <a:lnTo>
                    <a:pt x="14090" y="56165"/>
                  </a:lnTo>
                  <a:lnTo>
                    <a:pt x="14548" y="56432"/>
                  </a:lnTo>
                  <a:lnTo>
                    <a:pt x="15023" y="56683"/>
                  </a:lnTo>
                  <a:lnTo>
                    <a:pt x="15512" y="56919"/>
                  </a:lnTo>
                  <a:lnTo>
                    <a:pt x="16018" y="57139"/>
                  </a:lnTo>
                  <a:lnTo>
                    <a:pt x="16539" y="57343"/>
                  </a:lnTo>
                  <a:lnTo>
                    <a:pt x="17076" y="57532"/>
                  </a:lnTo>
                  <a:lnTo>
                    <a:pt x="17628" y="57705"/>
                  </a:lnTo>
                  <a:lnTo>
                    <a:pt x="18193" y="57853"/>
                  </a:lnTo>
                  <a:lnTo>
                    <a:pt x="18768" y="57986"/>
                  </a:lnTo>
                  <a:lnTo>
                    <a:pt x="19353" y="58103"/>
                  </a:lnTo>
                  <a:lnTo>
                    <a:pt x="19949" y="58204"/>
                  </a:lnTo>
                  <a:lnTo>
                    <a:pt x="20554" y="58290"/>
                  </a:lnTo>
                  <a:lnTo>
                    <a:pt x="21170" y="58360"/>
                  </a:lnTo>
                  <a:lnTo>
                    <a:pt x="21796" y="58415"/>
                  </a:lnTo>
                  <a:lnTo>
                    <a:pt x="22432" y="58454"/>
                  </a:lnTo>
                  <a:lnTo>
                    <a:pt x="23077" y="58477"/>
                  </a:lnTo>
                  <a:lnTo>
                    <a:pt x="23733" y="58485"/>
                  </a:lnTo>
                  <a:lnTo>
                    <a:pt x="24526" y="58475"/>
                  </a:lnTo>
                  <a:lnTo>
                    <a:pt x="25307" y="58445"/>
                  </a:lnTo>
                  <a:lnTo>
                    <a:pt x="26076" y="58394"/>
                  </a:lnTo>
                  <a:lnTo>
                    <a:pt x="26833" y="58324"/>
                  </a:lnTo>
                  <a:lnTo>
                    <a:pt x="27578" y="58233"/>
                  </a:lnTo>
                  <a:lnTo>
                    <a:pt x="28311" y="58122"/>
                  </a:lnTo>
                  <a:lnTo>
                    <a:pt x="29033" y="57990"/>
                  </a:lnTo>
                  <a:lnTo>
                    <a:pt x="29742" y="57839"/>
                  </a:lnTo>
                  <a:lnTo>
                    <a:pt x="30439" y="57667"/>
                  </a:lnTo>
                  <a:lnTo>
                    <a:pt x="31125" y="57475"/>
                  </a:lnTo>
                  <a:lnTo>
                    <a:pt x="31806" y="57261"/>
                  </a:lnTo>
                  <a:lnTo>
                    <a:pt x="32472" y="57023"/>
                  </a:lnTo>
                  <a:lnTo>
                    <a:pt x="33124" y="56762"/>
                  </a:lnTo>
                  <a:lnTo>
                    <a:pt x="33761" y="56476"/>
                  </a:lnTo>
                  <a:lnTo>
                    <a:pt x="34384" y="56167"/>
                  </a:lnTo>
                  <a:lnTo>
                    <a:pt x="34992" y="55834"/>
                  </a:lnTo>
                  <a:lnTo>
                    <a:pt x="35585" y="55476"/>
                  </a:lnTo>
                  <a:lnTo>
                    <a:pt x="36163" y="55095"/>
                  </a:lnTo>
                  <a:lnTo>
                    <a:pt x="36727" y="54690"/>
                  </a:lnTo>
                  <a:lnTo>
                    <a:pt x="37276" y="54262"/>
                  </a:lnTo>
                  <a:lnTo>
                    <a:pt x="37819" y="53808"/>
                  </a:lnTo>
                  <a:lnTo>
                    <a:pt x="38345" y="53327"/>
                  </a:lnTo>
                  <a:lnTo>
                    <a:pt x="38854" y="52820"/>
                  </a:lnTo>
                  <a:lnTo>
                    <a:pt x="39347" y="52286"/>
                  </a:lnTo>
                  <a:lnTo>
                    <a:pt x="39824" y="51725"/>
                  </a:lnTo>
                  <a:lnTo>
                    <a:pt x="40284" y="51138"/>
                  </a:lnTo>
                  <a:lnTo>
                    <a:pt x="40727" y="50524"/>
                  </a:lnTo>
                  <a:lnTo>
                    <a:pt x="41154" y="49884"/>
                  </a:lnTo>
                  <a:lnTo>
                    <a:pt x="41565" y="49217"/>
                  </a:lnTo>
                  <a:lnTo>
                    <a:pt x="41959" y="48523"/>
                  </a:lnTo>
                  <a:lnTo>
                    <a:pt x="42343" y="47792"/>
                  </a:lnTo>
                  <a:lnTo>
                    <a:pt x="42708" y="47030"/>
                  </a:lnTo>
                  <a:lnTo>
                    <a:pt x="43052" y="46239"/>
                  </a:lnTo>
                  <a:lnTo>
                    <a:pt x="43376" y="45416"/>
                  </a:lnTo>
                  <a:lnTo>
                    <a:pt x="43680" y="44564"/>
                  </a:lnTo>
                  <a:lnTo>
                    <a:pt x="43964" y="43681"/>
                  </a:lnTo>
                  <a:lnTo>
                    <a:pt x="44227" y="42768"/>
                  </a:lnTo>
                  <a:lnTo>
                    <a:pt x="44471" y="41825"/>
                  </a:lnTo>
                  <a:lnTo>
                    <a:pt x="44694" y="40851"/>
                  </a:lnTo>
                  <a:lnTo>
                    <a:pt x="44897" y="39847"/>
                  </a:lnTo>
                  <a:lnTo>
                    <a:pt x="52609" y="0"/>
                  </a:lnTo>
                  <a:lnTo>
                    <a:pt x="61331" y="0"/>
                  </a:lnTo>
                  <a:lnTo>
                    <a:pt x="53527" y="40352"/>
                  </a:lnTo>
                  <a:lnTo>
                    <a:pt x="53256" y="41629"/>
                  </a:lnTo>
                  <a:lnTo>
                    <a:pt x="52958" y="42873"/>
                  </a:lnTo>
                  <a:lnTo>
                    <a:pt x="52632" y="44083"/>
                  </a:lnTo>
                  <a:lnTo>
                    <a:pt x="52279" y="45258"/>
                  </a:lnTo>
                  <a:lnTo>
                    <a:pt x="51897" y="46400"/>
                  </a:lnTo>
                  <a:lnTo>
                    <a:pt x="51489" y="47508"/>
                  </a:lnTo>
                  <a:lnTo>
                    <a:pt x="51053" y="48582"/>
                  </a:lnTo>
                  <a:lnTo>
                    <a:pt x="50589" y="49621"/>
                  </a:lnTo>
                  <a:lnTo>
                    <a:pt x="50098" y="50627"/>
                  </a:lnTo>
                  <a:lnTo>
                    <a:pt x="49579" y="51599"/>
                  </a:lnTo>
                  <a:lnTo>
                    <a:pt x="49043" y="52529"/>
                  </a:lnTo>
                  <a:lnTo>
                    <a:pt x="48481" y="53426"/>
                  </a:lnTo>
                  <a:lnTo>
                    <a:pt x="47893" y="54292"/>
                  </a:lnTo>
                  <a:lnTo>
                    <a:pt x="47280" y="55125"/>
                  </a:lnTo>
                  <a:lnTo>
                    <a:pt x="46641" y="55926"/>
                  </a:lnTo>
                  <a:lnTo>
                    <a:pt x="45976" y="56695"/>
                  </a:lnTo>
                  <a:lnTo>
                    <a:pt x="45286" y="57432"/>
                  </a:lnTo>
                  <a:lnTo>
                    <a:pt x="44570" y="58136"/>
                  </a:lnTo>
                  <a:lnTo>
                    <a:pt x="43828" y="58809"/>
                  </a:lnTo>
                  <a:lnTo>
                    <a:pt x="43060" y="59449"/>
                  </a:lnTo>
                  <a:lnTo>
                    <a:pt x="42268" y="60057"/>
                  </a:lnTo>
                  <a:lnTo>
                    <a:pt x="41454" y="60634"/>
                  </a:lnTo>
                  <a:lnTo>
                    <a:pt x="40616" y="61178"/>
                  </a:lnTo>
                  <a:lnTo>
                    <a:pt x="39755" y="61689"/>
                  </a:lnTo>
                  <a:lnTo>
                    <a:pt x="38871" y="62169"/>
                  </a:lnTo>
                  <a:lnTo>
                    <a:pt x="37965" y="62617"/>
                  </a:lnTo>
                  <a:lnTo>
                    <a:pt x="37035" y="63032"/>
                  </a:lnTo>
                  <a:lnTo>
                    <a:pt x="36082" y="63416"/>
                  </a:lnTo>
                  <a:lnTo>
                    <a:pt x="35107" y="63767"/>
                  </a:lnTo>
                  <a:lnTo>
                    <a:pt x="34108" y="64086"/>
                  </a:lnTo>
                  <a:lnTo>
                    <a:pt x="33088" y="64374"/>
                  </a:lnTo>
                  <a:lnTo>
                    <a:pt x="32048" y="64631"/>
                  </a:lnTo>
                  <a:lnTo>
                    <a:pt x="30988" y="64858"/>
                  </a:lnTo>
                  <a:lnTo>
                    <a:pt x="29907" y="65055"/>
                  </a:lnTo>
                  <a:lnTo>
                    <a:pt x="28806" y="65222"/>
                  </a:lnTo>
                  <a:lnTo>
                    <a:pt x="27685" y="65358"/>
                  </a:lnTo>
                  <a:lnTo>
                    <a:pt x="26544" y="65464"/>
                  </a:lnTo>
                  <a:lnTo>
                    <a:pt x="25382" y="65540"/>
                  </a:lnTo>
                  <a:lnTo>
                    <a:pt x="24201" y="65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5551792" y="3019177"/>
              <a:ext cx="56603" cy="64683"/>
            </a:xfrm>
            <a:custGeom>
              <a:avLst/>
              <a:pathLst>
                <a:path w="56603" h="64683">
                  <a:moveTo>
                    <a:pt x="12532" y="0"/>
                  </a:moveTo>
                  <a:lnTo>
                    <a:pt x="35945" y="0"/>
                  </a:lnTo>
                  <a:lnTo>
                    <a:pt x="36890" y="10"/>
                  </a:lnTo>
                  <a:lnTo>
                    <a:pt x="37816" y="40"/>
                  </a:lnTo>
                  <a:lnTo>
                    <a:pt x="38723" y="90"/>
                  </a:lnTo>
                  <a:lnTo>
                    <a:pt x="39610" y="161"/>
                  </a:lnTo>
                  <a:lnTo>
                    <a:pt x="40478" y="252"/>
                  </a:lnTo>
                  <a:lnTo>
                    <a:pt x="41327" y="363"/>
                  </a:lnTo>
                  <a:lnTo>
                    <a:pt x="42156" y="494"/>
                  </a:lnTo>
                  <a:lnTo>
                    <a:pt x="42967" y="646"/>
                  </a:lnTo>
                  <a:lnTo>
                    <a:pt x="43758" y="818"/>
                  </a:lnTo>
                  <a:lnTo>
                    <a:pt x="44529" y="1009"/>
                  </a:lnTo>
                  <a:lnTo>
                    <a:pt x="45280" y="1221"/>
                  </a:lnTo>
                  <a:lnTo>
                    <a:pt x="46008" y="1450"/>
                  </a:lnTo>
                  <a:lnTo>
                    <a:pt x="46712" y="1698"/>
                  </a:lnTo>
                  <a:lnTo>
                    <a:pt x="47394" y="1964"/>
                  </a:lnTo>
                  <a:lnTo>
                    <a:pt x="48053" y="2249"/>
                  </a:lnTo>
                  <a:lnTo>
                    <a:pt x="48689" y="2552"/>
                  </a:lnTo>
                  <a:lnTo>
                    <a:pt x="49301" y="2873"/>
                  </a:lnTo>
                  <a:lnTo>
                    <a:pt x="49891" y="3213"/>
                  </a:lnTo>
                  <a:lnTo>
                    <a:pt x="50458" y="3571"/>
                  </a:lnTo>
                  <a:lnTo>
                    <a:pt x="51002" y="3948"/>
                  </a:lnTo>
                  <a:lnTo>
                    <a:pt x="51531" y="4333"/>
                  </a:lnTo>
                  <a:lnTo>
                    <a:pt x="52034" y="4735"/>
                  </a:lnTo>
                  <a:lnTo>
                    <a:pt x="52512" y="5155"/>
                  </a:lnTo>
                  <a:lnTo>
                    <a:pt x="52963" y="5593"/>
                  </a:lnTo>
                  <a:lnTo>
                    <a:pt x="53389" y="6048"/>
                  </a:lnTo>
                  <a:lnTo>
                    <a:pt x="53790" y="6520"/>
                  </a:lnTo>
                  <a:lnTo>
                    <a:pt x="54164" y="7010"/>
                  </a:lnTo>
                  <a:lnTo>
                    <a:pt x="54513" y="7517"/>
                  </a:lnTo>
                  <a:lnTo>
                    <a:pt x="54836" y="8042"/>
                  </a:lnTo>
                  <a:lnTo>
                    <a:pt x="55134" y="8584"/>
                  </a:lnTo>
                  <a:lnTo>
                    <a:pt x="55413" y="9142"/>
                  </a:lnTo>
                  <a:lnTo>
                    <a:pt x="55663" y="9713"/>
                  </a:lnTo>
                  <a:lnTo>
                    <a:pt x="55883" y="10299"/>
                  </a:lnTo>
                  <a:lnTo>
                    <a:pt x="56074" y="10898"/>
                  </a:lnTo>
                  <a:lnTo>
                    <a:pt x="56236" y="11511"/>
                  </a:lnTo>
                  <a:lnTo>
                    <a:pt x="56368" y="12137"/>
                  </a:lnTo>
                  <a:lnTo>
                    <a:pt x="56471" y="12778"/>
                  </a:lnTo>
                  <a:lnTo>
                    <a:pt x="56544" y="13432"/>
                  </a:lnTo>
                  <a:lnTo>
                    <a:pt x="56588" y="14100"/>
                  </a:lnTo>
                  <a:lnTo>
                    <a:pt x="56603" y="14782"/>
                  </a:lnTo>
                  <a:lnTo>
                    <a:pt x="56563" y="16094"/>
                  </a:lnTo>
                  <a:lnTo>
                    <a:pt x="56445" y="17351"/>
                  </a:lnTo>
                  <a:lnTo>
                    <a:pt x="56248" y="18551"/>
                  </a:lnTo>
                  <a:lnTo>
                    <a:pt x="55971" y="19695"/>
                  </a:lnTo>
                  <a:lnTo>
                    <a:pt x="55616" y="20784"/>
                  </a:lnTo>
                  <a:lnTo>
                    <a:pt x="55182" y="21816"/>
                  </a:lnTo>
                  <a:lnTo>
                    <a:pt x="54668" y="22793"/>
                  </a:lnTo>
                  <a:lnTo>
                    <a:pt x="54076" y="23713"/>
                  </a:lnTo>
                  <a:lnTo>
                    <a:pt x="53405" y="24578"/>
                  </a:lnTo>
                  <a:lnTo>
                    <a:pt x="52655" y="25386"/>
                  </a:lnTo>
                  <a:lnTo>
                    <a:pt x="51828" y="26132"/>
                  </a:lnTo>
                  <a:lnTo>
                    <a:pt x="50927" y="26828"/>
                  </a:lnTo>
                  <a:lnTo>
                    <a:pt x="49951" y="27473"/>
                  </a:lnTo>
                  <a:lnTo>
                    <a:pt x="48902" y="28067"/>
                  </a:lnTo>
                  <a:lnTo>
                    <a:pt x="47777" y="28611"/>
                  </a:lnTo>
                  <a:lnTo>
                    <a:pt x="46579" y="29105"/>
                  </a:lnTo>
                  <a:lnTo>
                    <a:pt x="45306" y="29548"/>
                  </a:lnTo>
                  <a:lnTo>
                    <a:pt x="43958" y="29940"/>
                  </a:lnTo>
                  <a:lnTo>
                    <a:pt x="42537" y="30282"/>
                  </a:lnTo>
                  <a:lnTo>
                    <a:pt x="41040" y="30574"/>
                  </a:lnTo>
                  <a:lnTo>
                    <a:pt x="41685" y="30691"/>
                  </a:lnTo>
                  <a:lnTo>
                    <a:pt x="42313" y="30823"/>
                  </a:lnTo>
                  <a:lnTo>
                    <a:pt x="42926" y="30970"/>
                  </a:lnTo>
                  <a:lnTo>
                    <a:pt x="43523" y="31132"/>
                  </a:lnTo>
                  <a:lnTo>
                    <a:pt x="44105" y="31308"/>
                  </a:lnTo>
                  <a:lnTo>
                    <a:pt x="44671" y="31499"/>
                  </a:lnTo>
                  <a:lnTo>
                    <a:pt x="45221" y="31705"/>
                  </a:lnTo>
                  <a:lnTo>
                    <a:pt x="45756" y="31925"/>
                  </a:lnTo>
                  <a:lnTo>
                    <a:pt x="46275" y="32160"/>
                  </a:lnTo>
                  <a:lnTo>
                    <a:pt x="46779" y="32410"/>
                  </a:lnTo>
                  <a:lnTo>
                    <a:pt x="47275" y="32664"/>
                  </a:lnTo>
                  <a:lnTo>
                    <a:pt x="47754" y="32930"/>
                  </a:lnTo>
                  <a:lnTo>
                    <a:pt x="48215" y="33207"/>
                  </a:lnTo>
                  <a:lnTo>
                    <a:pt x="48659" y="33497"/>
                  </a:lnTo>
                  <a:lnTo>
                    <a:pt x="49086" y="33799"/>
                  </a:lnTo>
                  <a:lnTo>
                    <a:pt x="49495" y="34112"/>
                  </a:lnTo>
                  <a:lnTo>
                    <a:pt x="49886" y="34438"/>
                  </a:lnTo>
                  <a:lnTo>
                    <a:pt x="50260" y="34775"/>
                  </a:lnTo>
                  <a:lnTo>
                    <a:pt x="50617" y="35124"/>
                  </a:lnTo>
                  <a:lnTo>
                    <a:pt x="50956" y="35486"/>
                  </a:lnTo>
                  <a:lnTo>
                    <a:pt x="51287" y="35858"/>
                  </a:lnTo>
                  <a:lnTo>
                    <a:pt x="51601" y="36239"/>
                  </a:lnTo>
                  <a:lnTo>
                    <a:pt x="51897" y="36629"/>
                  </a:lnTo>
                  <a:lnTo>
                    <a:pt x="52176" y="37028"/>
                  </a:lnTo>
                  <a:lnTo>
                    <a:pt x="52437" y="37437"/>
                  </a:lnTo>
                  <a:lnTo>
                    <a:pt x="52681" y="37854"/>
                  </a:lnTo>
                  <a:lnTo>
                    <a:pt x="52907" y="38281"/>
                  </a:lnTo>
                  <a:lnTo>
                    <a:pt x="53116" y="38718"/>
                  </a:lnTo>
                  <a:lnTo>
                    <a:pt x="53307" y="39163"/>
                  </a:lnTo>
                  <a:lnTo>
                    <a:pt x="53481" y="39617"/>
                  </a:lnTo>
                  <a:lnTo>
                    <a:pt x="53647" y="40080"/>
                  </a:lnTo>
                  <a:lnTo>
                    <a:pt x="53795" y="40548"/>
                  </a:lnTo>
                  <a:lnTo>
                    <a:pt x="53926" y="41023"/>
                  </a:lnTo>
                  <a:lnTo>
                    <a:pt x="54040" y="41505"/>
                  </a:lnTo>
                  <a:lnTo>
                    <a:pt x="54135" y="41993"/>
                  </a:lnTo>
                  <a:lnTo>
                    <a:pt x="54214" y="42487"/>
                  </a:lnTo>
                  <a:lnTo>
                    <a:pt x="54275" y="42988"/>
                  </a:lnTo>
                  <a:lnTo>
                    <a:pt x="54319" y="43496"/>
                  </a:lnTo>
                  <a:lnTo>
                    <a:pt x="54345" y="44009"/>
                  </a:lnTo>
                  <a:lnTo>
                    <a:pt x="54354" y="44529"/>
                  </a:lnTo>
                  <a:lnTo>
                    <a:pt x="54343" y="45283"/>
                  </a:lnTo>
                  <a:lnTo>
                    <a:pt x="54311" y="46020"/>
                  </a:lnTo>
                  <a:lnTo>
                    <a:pt x="54258" y="46741"/>
                  </a:lnTo>
                  <a:lnTo>
                    <a:pt x="54185" y="47445"/>
                  </a:lnTo>
                  <a:lnTo>
                    <a:pt x="54090" y="48133"/>
                  </a:lnTo>
                  <a:lnTo>
                    <a:pt x="53973" y="48804"/>
                  </a:lnTo>
                  <a:lnTo>
                    <a:pt x="53836" y="49459"/>
                  </a:lnTo>
                  <a:lnTo>
                    <a:pt x="53678" y="50097"/>
                  </a:lnTo>
                  <a:lnTo>
                    <a:pt x="53498" y="50719"/>
                  </a:lnTo>
                  <a:lnTo>
                    <a:pt x="53298" y="51324"/>
                  </a:lnTo>
                  <a:lnTo>
                    <a:pt x="53078" y="51913"/>
                  </a:lnTo>
                  <a:lnTo>
                    <a:pt x="52842" y="52488"/>
                  </a:lnTo>
                  <a:lnTo>
                    <a:pt x="52590" y="53048"/>
                  </a:lnTo>
                  <a:lnTo>
                    <a:pt x="52321" y="53593"/>
                  </a:lnTo>
                  <a:lnTo>
                    <a:pt x="52035" y="54124"/>
                  </a:lnTo>
                  <a:lnTo>
                    <a:pt x="51733" y="54640"/>
                  </a:lnTo>
                  <a:lnTo>
                    <a:pt x="51415" y="55141"/>
                  </a:lnTo>
                  <a:lnTo>
                    <a:pt x="51079" y="55628"/>
                  </a:lnTo>
                  <a:lnTo>
                    <a:pt x="50728" y="56100"/>
                  </a:lnTo>
                  <a:lnTo>
                    <a:pt x="50360" y="56557"/>
                  </a:lnTo>
                  <a:lnTo>
                    <a:pt x="49976" y="57000"/>
                  </a:lnTo>
                  <a:lnTo>
                    <a:pt x="49579" y="57429"/>
                  </a:lnTo>
                  <a:lnTo>
                    <a:pt x="49168" y="57845"/>
                  </a:lnTo>
                  <a:lnTo>
                    <a:pt x="48744" y="58246"/>
                  </a:lnTo>
                  <a:lnTo>
                    <a:pt x="48305" y="58634"/>
                  </a:lnTo>
                  <a:lnTo>
                    <a:pt x="47853" y="59008"/>
                  </a:lnTo>
                  <a:lnTo>
                    <a:pt x="47387" y="59369"/>
                  </a:lnTo>
                  <a:lnTo>
                    <a:pt x="46907" y="59715"/>
                  </a:lnTo>
                  <a:lnTo>
                    <a:pt x="46414" y="60048"/>
                  </a:lnTo>
                  <a:lnTo>
                    <a:pt x="45907" y="60367"/>
                  </a:lnTo>
                  <a:lnTo>
                    <a:pt x="45397" y="60665"/>
                  </a:lnTo>
                  <a:lnTo>
                    <a:pt x="44876" y="60951"/>
                  </a:lnTo>
                  <a:lnTo>
                    <a:pt x="44346" y="61227"/>
                  </a:lnTo>
                  <a:lnTo>
                    <a:pt x="43806" y="61491"/>
                  </a:lnTo>
                  <a:lnTo>
                    <a:pt x="43255" y="61745"/>
                  </a:lnTo>
                  <a:lnTo>
                    <a:pt x="42695" y="61987"/>
                  </a:lnTo>
                  <a:lnTo>
                    <a:pt x="42124" y="62218"/>
                  </a:lnTo>
                  <a:lnTo>
                    <a:pt x="41544" y="62439"/>
                  </a:lnTo>
                  <a:lnTo>
                    <a:pt x="40953" y="62648"/>
                  </a:lnTo>
                  <a:lnTo>
                    <a:pt x="40352" y="62846"/>
                  </a:lnTo>
                  <a:lnTo>
                    <a:pt x="39751" y="63034"/>
                  </a:lnTo>
                  <a:lnTo>
                    <a:pt x="39144" y="63212"/>
                  </a:lnTo>
                  <a:lnTo>
                    <a:pt x="38528" y="63379"/>
                  </a:lnTo>
                  <a:lnTo>
                    <a:pt x="37906" y="63537"/>
                  </a:lnTo>
                  <a:lnTo>
                    <a:pt x="37276" y="63684"/>
                  </a:lnTo>
                  <a:lnTo>
                    <a:pt x="36639" y="63821"/>
                  </a:lnTo>
                  <a:lnTo>
                    <a:pt x="35994" y="63949"/>
                  </a:lnTo>
                  <a:lnTo>
                    <a:pt x="35342" y="64066"/>
                  </a:lnTo>
                  <a:lnTo>
                    <a:pt x="34683" y="64173"/>
                  </a:lnTo>
                  <a:lnTo>
                    <a:pt x="34017" y="64269"/>
                  </a:lnTo>
                  <a:lnTo>
                    <a:pt x="33355" y="64348"/>
                  </a:lnTo>
                  <a:lnTo>
                    <a:pt x="32691" y="64418"/>
                  </a:lnTo>
                  <a:lnTo>
                    <a:pt x="32025" y="64480"/>
                  </a:lnTo>
                  <a:lnTo>
                    <a:pt x="31358" y="64534"/>
                  </a:lnTo>
                  <a:lnTo>
                    <a:pt x="30688" y="64579"/>
                  </a:lnTo>
                  <a:lnTo>
                    <a:pt x="30017" y="64617"/>
                  </a:lnTo>
                  <a:lnTo>
                    <a:pt x="29344" y="64645"/>
                  </a:lnTo>
                  <a:lnTo>
                    <a:pt x="28669" y="64666"/>
                  </a:lnTo>
                  <a:lnTo>
                    <a:pt x="27993" y="64678"/>
                  </a:lnTo>
                  <a:lnTo>
                    <a:pt x="27314" y="64683"/>
                  </a:lnTo>
                  <a:lnTo>
                    <a:pt x="0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5567768" y="3026201"/>
              <a:ext cx="31492" cy="20474"/>
            </a:xfrm>
            <a:custGeom>
              <a:avLst/>
              <a:pathLst>
                <a:path w="31492" h="20474">
                  <a:moveTo>
                    <a:pt x="0" y="20474"/>
                  </a:moveTo>
                  <a:lnTo>
                    <a:pt x="15195" y="20474"/>
                  </a:lnTo>
                  <a:lnTo>
                    <a:pt x="16813" y="20444"/>
                  </a:lnTo>
                  <a:lnTo>
                    <a:pt x="18346" y="20355"/>
                  </a:lnTo>
                  <a:lnTo>
                    <a:pt x="19792" y="20206"/>
                  </a:lnTo>
                  <a:lnTo>
                    <a:pt x="21152" y="19997"/>
                  </a:lnTo>
                  <a:lnTo>
                    <a:pt x="22425" y="19728"/>
                  </a:lnTo>
                  <a:lnTo>
                    <a:pt x="23612" y="19400"/>
                  </a:lnTo>
                  <a:lnTo>
                    <a:pt x="24713" y="19012"/>
                  </a:lnTo>
                  <a:lnTo>
                    <a:pt x="25728" y="18564"/>
                  </a:lnTo>
                  <a:lnTo>
                    <a:pt x="26656" y="18057"/>
                  </a:lnTo>
                  <a:lnTo>
                    <a:pt x="27498" y="17490"/>
                  </a:lnTo>
                  <a:lnTo>
                    <a:pt x="28257" y="16864"/>
                  </a:lnTo>
                  <a:lnTo>
                    <a:pt x="28936" y="16181"/>
                  </a:lnTo>
                  <a:lnTo>
                    <a:pt x="29535" y="15439"/>
                  </a:lnTo>
                  <a:lnTo>
                    <a:pt x="30054" y="14640"/>
                  </a:lnTo>
                  <a:lnTo>
                    <a:pt x="30493" y="13783"/>
                  </a:lnTo>
                  <a:lnTo>
                    <a:pt x="30853" y="12868"/>
                  </a:lnTo>
                  <a:lnTo>
                    <a:pt x="31132" y="11895"/>
                  </a:lnTo>
                  <a:lnTo>
                    <a:pt x="31332" y="10865"/>
                  </a:lnTo>
                  <a:lnTo>
                    <a:pt x="31452" y="9776"/>
                  </a:lnTo>
                  <a:lnTo>
                    <a:pt x="31492" y="8630"/>
                  </a:lnTo>
                  <a:lnTo>
                    <a:pt x="31460" y="7780"/>
                  </a:lnTo>
                  <a:lnTo>
                    <a:pt x="31365" y="6976"/>
                  </a:lnTo>
                  <a:lnTo>
                    <a:pt x="31207" y="6216"/>
                  </a:lnTo>
                  <a:lnTo>
                    <a:pt x="30985" y="5501"/>
                  </a:lnTo>
                  <a:lnTo>
                    <a:pt x="30700" y="4831"/>
                  </a:lnTo>
                  <a:lnTo>
                    <a:pt x="30351" y="4206"/>
                  </a:lnTo>
                  <a:lnTo>
                    <a:pt x="29940" y="3627"/>
                  </a:lnTo>
                  <a:lnTo>
                    <a:pt x="29465" y="3092"/>
                  </a:lnTo>
                  <a:lnTo>
                    <a:pt x="28926" y="2602"/>
                  </a:lnTo>
                  <a:lnTo>
                    <a:pt x="28324" y="2157"/>
                  </a:lnTo>
                  <a:lnTo>
                    <a:pt x="27671" y="1747"/>
                  </a:lnTo>
                  <a:lnTo>
                    <a:pt x="26960" y="1380"/>
                  </a:lnTo>
                  <a:lnTo>
                    <a:pt x="26191" y="1057"/>
                  </a:lnTo>
                  <a:lnTo>
                    <a:pt x="25364" y="776"/>
                  </a:lnTo>
                  <a:lnTo>
                    <a:pt x="24479" y="539"/>
                  </a:lnTo>
                  <a:lnTo>
                    <a:pt x="23537" y="345"/>
                  </a:lnTo>
                  <a:lnTo>
                    <a:pt x="22537" y="194"/>
                  </a:lnTo>
                  <a:lnTo>
                    <a:pt x="21479" y="86"/>
                  </a:lnTo>
                  <a:lnTo>
                    <a:pt x="20363" y="21"/>
                  </a:lnTo>
                  <a:lnTo>
                    <a:pt x="19189" y="0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5561892" y="3053516"/>
              <a:ext cx="35486" cy="23320"/>
            </a:xfrm>
            <a:custGeom>
              <a:avLst/>
              <a:pathLst>
                <a:path w="35486" h="23320">
                  <a:moveTo>
                    <a:pt x="0" y="23320"/>
                  </a:moveTo>
                  <a:lnTo>
                    <a:pt x="16893" y="23320"/>
                  </a:lnTo>
                  <a:lnTo>
                    <a:pt x="17607" y="23315"/>
                  </a:lnTo>
                  <a:lnTo>
                    <a:pt x="18316" y="23298"/>
                  </a:lnTo>
                  <a:lnTo>
                    <a:pt x="19021" y="23271"/>
                  </a:lnTo>
                  <a:lnTo>
                    <a:pt x="19721" y="23232"/>
                  </a:lnTo>
                  <a:lnTo>
                    <a:pt x="20417" y="23183"/>
                  </a:lnTo>
                  <a:lnTo>
                    <a:pt x="21108" y="23122"/>
                  </a:lnTo>
                  <a:lnTo>
                    <a:pt x="21794" y="23050"/>
                  </a:lnTo>
                  <a:lnTo>
                    <a:pt x="22476" y="22968"/>
                  </a:lnTo>
                  <a:lnTo>
                    <a:pt x="23153" y="22874"/>
                  </a:lnTo>
                  <a:lnTo>
                    <a:pt x="23825" y="22769"/>
                  </a:lnTo>
                  <a:lnTo>
                    <a:pt x="24496" y="22650"/>
                  </a:lnTo>
                  <a:lnTo>
                    <a:pt x="25151" y="22512"/>
                  </a:lnTo>
                  <a:lnTo>
                    <a:pt x="25789" y="22356"/>
                  </a:lnTo>
                  <a:lnTo>
                    <a:pt x="26411" y="22182"/>
                  </a:lnTo>
                  <a:lnTo>
                    <a:pt x="27016" y="21989"/>
                  </a:lnTo>
                  <a:lnTo>
                    <a:pt x="27604" y="21778"/>
                  </a:lnTo>
                  <a:lnTo>
                    <a:pt x="28176" y="21548"/>
                  </a:lnTo>
                  <a:lnTo>
                    <a:pt x="28732" y="21300"/>
                  </a:lnTo>
                  <a:lnTo>
                    <a:pt x="29271" y="21034"/>
                  </a:lnTo>
                  <a:lnTo>
                    <a:pt x="29793" y="20750"/>
                  </a:lnTo>
                  <a:lnTo>
                    <a:pt x="30297" y="20445"/>
                  </a:lnTo>
                  <a:lnTo>
                    <a:pt x="30781" y="20118"/>
                  </a:lnTo>
                  <a:lnTo>
                    <a:pt x="31245" y="19769"/>
                  </a:lnTo>
                  <a:lnTo>
                    <a:pt x="31688" y="19398"/>
                  </a:lnTo>
                  <a:lnTo>
                    <a:pt x="32112" y="19005"/>
                  </a:lnTo>
                  <a:lnTo>
                    <a:pt x="32515" y="18590"/>
                  </a:lnTo>
                  <a:lnTo>
                    <a:pt x="32897" y="18153"/>
                  </a:lnTo>
                  <a:lnTo>
                    <a:pt x="33260" y="17694"/>
                  </a:lnTo>
                  <a:lnTo>
                    <a:pt x="33603" y="17213"/>
                  </a:lnTo>
                  <a:lnTo>
                    <a:pt x="33925" y="16710"/>
                  </a:lnTo>
                  <a:lnTo>
                    <a:pt x="34221" y="16180"/>
                  </a:lnTo>
                  <a:lnTo>
                    <a:pt x="34487" y="15621"/>
                  </a:lnTo>
                  <a:lnTo>
                    <a:pt x="34721" y="15031"/>
                  </a:lnTo>
                  <a:lnTo>
                    <a:pt x="34924" y="14411"/>
                  </a:lnTo>
                  <a:lnTo>
                    <a:pt x="35095" y="13760"/>
                  </a:lnTo>
                  <a:lnTo>
                    <a:pt x="35236" y="13079"/>
                  </a:lnTo>
                  <a:lnTo>
                    <a:pt x="35345" y="12368"/>
                  </a:lnTo>
                  <a:lnTo>
                    <a:pt x="35423" y="11627"/>
                  </a:lnTo>
                  <a:lnTo>
                    <a:pt x="35470" y="10855"/>
                  </a:lnTo>
                  <a:lnTo>
                    <a:pt x="35486" y="10053"/>
                  </a:lnTo>
                  <a:lnTo>
                    <a:pt x="35449" y="9094"/>
                  </a:lnTo>
                  <a:lnTo>
                    <a:pt x="35339" y="8182"/>
                  </a:lnTo>
                  <a:lnTo>
                    <a:pt x="35155" y="7317"/>
                  </a:lnTo>
                  <a:lnTo>
                    <a:pt x="34898" y="6498"/>
                  </a:lnTo>
                  <a:lnTo>
                    <a:pt x="34568" y="5726"/>
                  </a:lnTo>
                  <a:lnTo>
                    <a:pt x="34164" y="5002"/>
                  </a:lnTo>
                  <a:lnTo>
                    <a:pt x="33686" y="4323"/>
                  </a:lnTo>
                  <a:lnTo>
                    <a:pt x="33135" y="3692"/>
                  </a:lnTo>
                  <a:lnTo>
                    <a:pt x="32511" y="3108"/>
                  </a:lnTo>
                  <a:lnTo>
                    <a:pt x="31813" y="2570"/>
                  </a:lnTo>
                  <a:lnTo>
                    <a:pt x="31056" y="2082"/>
                  </a:lnTo>
                  <a:lnTo>
                    <a:pt x="30234" y="1645"/>
                  </a:lnTo>
                  <a:lnTo>
                    <a:pt x="29348" y="1259"/>
                  </a:lnTo>
                  <a:lnTo>
                    <a:pt x="28398" y="925"/>
                  </a:lnTo>
                  <a:lnTo>
                    <a:pt x="27383" y="642"/>
                  </a:lnTo>
                  <a:lnTo>
                    <a:pt x="26304" y="411"/>
                  </a:lnTo>
                  <a:lnTo>
                    <a:pt x="25161" y="231"/>
                  </a:lnTo>
                  <a:lnTo>
                    <a:pt x="23954" y="102"/>
                  </a:lnTo>
                  <a:lnTo>
                    <a:pt x="22682" y="25"/>
                  </a:lnTo>
                  <a:lnTo>
                    <a:pt x="21346" y="0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5606973" y="3019177"/>
              <a:ext cx="62295" cy="64683"/>
            </a:xfrm>
            <a:custGeom>
              <a:avLst/>
              <a:pathLst>
                <a:path w="62295" h="64683">
                  <a:moveTo>
                    <a:pt x="53344" y="64683"/>
                  </a:moveTo>
                  <a:lnTo>
                    <a:pt x="49901" y="45769"/>
                  </a:lnTo>
                  <a:lnTo>
                    <a:pt x="20566" y="45769"/>
                  </a:lnTo>
                  <a:lnTo>
                    <a:pt x="9548" y="64683"/>
                  </a:lnTo>
                  <a:lnTo>
                    <a:pt x="0" y="64683"/>
                  </a:lnTo>
                  <a:lnTo>
                    <a:pt x="38929" y="0"/>
                  </a:lnTo>
                  <a:lnTo>
                    <a:pt x="48891" y="0"/>
                  </a:lnTo>
                  <a:lnTo>
                    <a:pt x="62295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5631395" y="3026178"/>
              <a:ext cx="24193" cy="31928"/>
            </a:xfrm>
            <a:custGeom>
              <a:avLst/>
              <a:pathLst>
                <a:path w="24193" h="31928">
                  <a:moveTo>
                    <a:pt x="20199" y="10214"/>
                  </a:moveTo>
                  <a:lnTo>
                    <a:pt x="20125" y="9838"/>
                  </a:lnTo>
                  <a:lnTo>
                    <a:pt x="20052" y="9465"/>
                  </a:lnTo>
                  <a:lnTo>
                    <a:pt x="19978" y="9093"/>
                  </a:lnTo>
                  <a:lnTo>
                    <a:pt x="19905" y="8723"/>
                  </a:lnTo>
                  <a:lnTo>
                    <a:pt x="19831" y="8355"/>
                  </a:lnTo>
                  <a:lnTo>
                    <a:pt x="19758" y="7988"/>
                  </a:lnTo>
                  <a:lnTo>
                    <a:pt x="19684" y="7624"/>
                  </a:lnTo>
                  <a:lnTo>
                    <a:pt x="19611" y="7261"/>
                  </a:lnTo>
                  <a:lnTo>
                    <a:pt x="19538" y="6900"/>
                  </a:lnTo>
                  <a:lnTo>
                    <a:pt x="19464" y="6541"/>
                  </a:lnTo>
                  <a:lnTo>
                    <a:pt x="19401" y="6186"/>
                  </a:lnTo>
                  <a:lnTo>
                    <a:pt x="19339" y="5838"/>
                  </a:lnTo>
                  <a:lnTo>
                    <a:pt x="19280" y="5496"/>
                  </a:lnTo>
                  <a:lnTo>
                    <a:pt x="19222" y="5160"/>
                  </a:lnTo>
                  <a:lnTo>
                    <a:pt x="19166" y="4831"/>
                  </a:lnTo>
                  <a:lnTo>
                    <a:pt x="19112" y="4508"/>
                  </a:lnTo>
                  <a:lnTo>
                    <a:pt x="19059" y="4192"/>
                  </a:lnTo>
                  <a:lnTo>
                    <a:pt x="19009" y="3882"/>
                  </a:lnTo>
                  <a:lnTo>
                    <a:pt x="18960" y="3579"/>
                  </a:lnTo>
                  <a:lnTo>
                    <a:pt x="18913" y="3282"/>
                  </a:lnTo>
                  <a:lnTo>
                    <a:pt x="18868" y="2984"/>
                  </a:lnTo>
                  <a:lnTo>
                    <a:pt x="18823" y="2698"/>
                  </a:lnTo>
                  <a:lnTo>
                    <a:pt x="18780" y="2422"/>
                  </a:lnTo>
                  <a:lnTo>
                    <a:pt x="18737" y="2158"/>
                  </a:lnTo>
                  <a:lnTo>
                    <a:pt x="18695" y="1905"/>
                  </a:lnTo>
                  <a:lnTo>
                    <a:pt x="18654" y="1662"/>
                  </a:lnTo>
                  <a:lnTo>
                    <a:pt x="18614" y="1431"/>
                  </a:lnTo>
                  <a:lnTo>
                    <a:pt x="18575" y="1211"/>
                  </a:lnTo>
                  <a:lnTo>
                    <a:pt x="18537" y="1001"/>
                  </a:lnTo>
                  <a:lnTo>
                    <a:pt x="18500" y="803"/>
                  </a:lnTo>
                  <a:lnTo>
                    <a:pt x="18473" y="609"/>
                  </a:lnTo>
                  <a:lnTo>
                    <a:pt x="18449" y="432"/>
                  </a:lnTo>
                  <a:lnTo>
                    <a:pt x="18426" y="271"/>
                  </a:lnTo>
                  <a:lnTo>
                    <a:pt x="18405" y="127"/>
                  </a:lnTo>
                  <a:lnTo>
                    <a:pt x="18110" y="0"/>
                  </a:lnTo>
                  <a:lnTo>
                    <a:pt x="18041" y="127"/>
                  </a:lnTo>
                  <a:lnTo>
                    <a:pt x="17963" y="271"/>
                  </a:lnTo>
                  <a:lnTo>
                    <a:pt x="17876" y="432"/>
                  </a:lnTo>
                  <a:lnTo>
                    <a:pt x="17779" y="609"/>
                  </a:lnTo>
                  <a:lnTo>
                    <a:pt x="17674" y="803"/>
                  </a:lnTo>
                  <a:lnTo>
                    <a:pt x="17570" y="1010"/>
                  </a:lnTo>
                  <a:lnTo>
                    <a:pt x="17459" y="1227"/>
                  </a:lnTo>
                  <a:lnTo>
                    <a:pt x="17342" y="1454"/>
                  </a:lnTo>
                  <a:lnTo>
                    <a:pt x="17218" y="1692"/>
                  </a:lnTo>
                  <a:lnTo>
                    <a:pt x="17088" y="1939"/>
                  </a:lnTo>
                  <a:lnTo>
                    <a:pt x="16952" y="2197"/>
                  </a:lnTo>
                  <a:lnTo>
                    <a:pt x="16809" y="2464"/>
                  </a:lnTo>
                  <a:lnTo>
                    <a:pt x="16660" y="2742"/>
                  </a:lnTo>
                  <a:lnTo>
                    <a:pt x="16504" y="3030"/>
                  </a:lnTo>
                  <a:lnTo>
                    <a:pt x="16342" y="3328"/>
                  </a:lnTo>
                  <a:lnTo>
                    <a:pt x="16175" y="3625"/>
                  </a:lnTo>
                  <a:lnTo>
                    <a:pt x="16005" y="3930"/>
                  </a:lnTo>
                  <a:lnTo>
                    <a:pt x="15830" y="4242"/>
                  </a:lnTo>
                  <a:lnTo>
                    <a:pt x="15652" y="4562"/>
                  </a:lnTo>
                  <a:lnTo>
                    <a:pt x="15470" y="4889"/>
                  </a:lnTo>
                  <a:lnTo>
                    <a:pt x="15285" y="5223"/>
                  </a:lnTo>
                  <a:lnTo>
                    <a:pt x="15096" y="5564"/>
                  </a:lnTo>
                  <a:lnTo>
                    <a:pt x="14903" y="5913"/>
                  </a:lnTo>
                  <a:lnTo>
                    <a:pt x="14706" y="6269"/>
                  </a:lnTo>
                  <a:lnTo>
                    <a:pt x="14506" y="6633"/>
                  </a:lnTo>
                  <a:lnTo>
                    <a:pt x="14303" y="6992"/>
                  </a:lnTo>
                  <a:lnTo>
                    <a:pt x="14098" y="7351"/>
                  </a:lnTo>
                  <a:lnTo>
                    <a:pt x="13892" y="7711"/>
                  </a:lnTo>
                  <a:lnTo>
                    <a:pt x="13683" y="8073"/>
                  </a:lnTo>
                  <a:lnTo>
                    <a:pt x="13473" y="8435"/>
                  </a:lnTo>
                  <a:lnTo>
                    <a:pt x="13261" y="8798"/>
                  </a:lnTo>
                  <a:lnTo>
                    <a:pt x="13047" y="9162"/>
                  </a:lnTo>
                  <a:lnTo>
                    <a:pt x="12831" y="9527"/>
                  </a:lnTo>
                  <a:lnTo>
                    <a:pt x="12614" y="9893"/>
                  </a:lnTo>
                  <a:lnTo>
                    <a:pt x="12394" y="10260"/>
                  </a:lnTo>
                  <a:lnTo>
                    <a:pt x="0" y="31928"/>
                  </a:lnTo>
                  <a:lnTo>
                    <a:pt x="24193" y="31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5679506" y="3018213"/>
              <a:ext cx="63214" cy="66565"/>
            </a:xfrm>
            <a:custGeom>
              <a:avLst/>
              <a:pathLst>
                <a:path w="63214" h="66565">
                  <a:moveTo>
                    <a:pt x="57154" y="50176"/>
                  </a:moveTo>
                  <a:lnTo>
                    <a:pt x="56698" y="50843"/>
                  </a:lnTo>
                  <a:lnTo>
                    <a:pt x="56232" y="51502"/>
                  </a:lnTo>
                  <a:lnTo>
                    <a:pt x="55755" y="52154"/>
                  </a:lnTo>
                  <a:lnTo>
                    <a:pt x="55266" y="52798"/>
                  </a:lnTo>
                  <a:lnTo>
                    <a:pt x="54767" y="53435"/>
                  </a:lnTo>
                  <a:lnTo>
                    <a:pt x="54256" y="54065"/>
                  </a:lnTo>
                  <a:lnTo>
                    <a:pt x="53735" y="54688"/>
                  </a:lnTo>
                  <a:lnTo>
                    <a:pt x="53202" y="55303"/>
                  </a:lnTo>
                  <a:lnTo>
                    <a:pt x="52659" y="55911"/>
                  </a:lnTo>
                  <a:lnTo>
                    <a:pt x="52104" y="56511"/>
                  </a:lnTo>
                  <a:lnTo>
                    <a:pt x="51536" y="57101"/>
                  </a:lnTo>
                  <a:lnTo>
                    <a:pt x="50951" y="57675"/>
                  </a:lnTo>
                  <a:lnTo>
                    <a:pt x="50349" y="58235"/>
                  </a:lnTo>
                  <a:lnTo>
                    <a:pt x="49732" y="58781"/>
                  </a:lnTo>
                  <a:lnTo>
                    <a:pt x="49097" y="59311"/>
                  </a:lnTo>
                  <a:lnTo>
                    <a:pt x="48446" y="59827"/>
                  </a:lnTo>
                  <a:lnTo>
                    <a:pt x="47779" y="60329"/>
                  </a:lnTo>
                  <a:lnTo>
                    <a:pt x="47095" y="60815"/>
                  </a:lnTo>
                  <a:lnTo>
                    <a:pt x="46394" y="61287"/>
                  </a:lnTo>
                  <a:lnTo>
                    <a:pt x="45677" y="61745"/>
                  </a:lnTo>
                  <a:lnTo>
                    <a:pt x="44950" y="62177"/>
                  </a:lnTo>
                  <a:lnTo>
                    <a:pt x="44203" y="62591"/>
                  </a:lnTo>
                  <a:lnTo>
                    <a:pt x="43434" y="62988"/>
                  </a:lnTo>
                  <a:lnTo>
                    <a:pt x="42644" y="63368"/>
                  </a:lnTo>
                  <a:lnTo>
                    <a:pt x="41832" y="63730"/>
                  </a:lnTo>
                  <a:lnTo>
                    <a:pt x="41000" y="64075"/>
                  </a:lnTo>
                  <a:lnTo>
                    <a:pt x="40147" y="64402"/>
                  </a:lnTo>
                  <a:lnTo>
                    <a:pt x="39272" y="64712"/>
                  </a:lnTo>
                  <a:lnTo>
                    <a:pt x="38376" y="65004"/>
                  </a:lnTo>
                  <a:lnTo>
                    <a:pt x="37460" y="65279"/>
                  </a:lnTo>
                  <a:lnTo>
                    <a:pt x="36528" y="65524"/>
                  </a:lnTo>
                  <a:lnTo>
                    <a:pt x="35570" y="65742"/>
                  </a:lnTo>
                  <a:lnTo>
                    <a:pt x="34585" y="65935"/>
                  </a:lnTo>
                  <a:lnTo>
                    <a:pt x="33574" y="66102"/>
                  </a:lnTo>
                  <a:lnTo>
                    <a:pt x="32536" y="66243"/>
                  </a:lnTo>
                  <a:lnTo>
                    <a:pt x="31472" y="66359"/>
                  </a:lnTo>
                  <a:lnTo>
                    <a:pt x="30380" y="66449"/>
                  </a:lnTo>
                  <a:lnTo>
                    <a:pt x="29263" y="66513"/>
                  </a:lnTo>
                  <a:lnTo>
                    <a:pt x="28118" y="66552"/>
                  </a:lnTo>
                  <a:lnTo>
                    <a:pt x="26947" y="66565"/>
                  </a:lnTo>
                  <a:lnTo>
                    <a:pt x="25605" y="66544"/>
                  </a:lnTo>
                  <a:lnTo>
                    <a:pt x="24297" y="66480"/>
                  </a:lnTo>
                  <a:lnTo>
                    <a:pt x="23023" y="66375"/>
                  </a:lnTo>
                  <a:lnTo>
                    <a:pt x="21783" y="66227"/>
                  </a:lnTo>
                  <a:lnTo>
                    <a:pt x="20577" y="66037"/>
                  </a:lnTo>
                  <a:lnTo>
                    <a:pt x="19405" y="65805"/>
                  </a:lnTo>
                  <a:lnTo>
                    <a:pt x="18267" y="65530"/>
                  </a:lnTo>
                  <a:lnTo>
                    <a:pt x="17163" y="65213"/>
                  </a:lnTo>
                  <a:lnTo>
                    <a:pt x="16093" y="64854"/>
                  </a:lnTo>
                  <a:lnTo>
                    <a:pt x="15057" y="64453"/>
                  </a:lnTo>
                  <a:lnTo>
                    <a:pt x="14064" y="64016"/>
                  </a:lnTo>
                  <a:lnTo>
                    <a:pt x="13105" y="63548"/>
                  </a:lnTo>
                  <a:lnTo>
                    <a:pt x="12180" y="63050"/>
                  </a:lnTo>
                  <a:lnTo>
                    <a:pt x="11289" y="62521"/>
                  </a:lnTo>
                  <a:lnTo>
                    <a:pt x="10432" y="61963"/>
                  </a:lnTo>
                  <a:lnTo>
                    <a:pt x="9609" y="61374"/>
                  </a:lnTo>
                  <a:lnTo>
                    <a:pt x="8820" y="60754"/>
                  </a:lnTo>
                  <a:lnTo>
                    <a:pt x="8064" y="60105"/>
                  </a:lnTo>
                  <a:lnTo>
                    <a:pt x="7343" y="59425"/>
                  </a:lnTo>
                  <a:lnTo>
                    <a:pt x="6656" y="58715"/>
                  </a:lnTo>
                  <a:lnTo>
                    <a:pt x="6003" y="57968"/>
                  </a:lnTo>
                  <a:lnTo>
                    <a:pt x="5383" y="57196"/>
                  </a:lnTo>
                  <a:lnTo>
                    <a:pt x="4798" y="56400"/>
                  </a:lnTo>
                  <a:lnTo>
                    <a:pt x="4247" y="55578"/>
                  </a:lnTo>
                  <a:lnTo>
                    <a:pt x="3729" y="54732"/>
                  </a:lnTo>
                  <a:lnTo>
                    <a:pt x="3246" y="53861"/>
                  </a:lnTo>
                  <a:lnTo>
                    <a:pt x="2797" y="52966"/>
                  </a:lnTo>
                  <a:lnTo>
                    <a:pt x="2381" y="52045"/>
                  </a:lnTo>
                  <a:lnTo>
                    <a:pt x="2000" y="51100"/>
                  </a:lnTo>
                  <a:lnTo>
                    <a:pt x="1652" y="50130"/>
                  </a:lnTo>
                  <a:lnTo>
                    <a:pt x="1338" y="49132"/>
                  </a:lnTo>
                  <a:lnTo>
                    <a:pt x="1057" y="48119"/>
                  </a:lnTo>
                  <a:lnTo>
                    <a:pt x="809" y="47093"/>
                  </a:lnTo>
                  <a:lnTo>
                    <a:pt x="594" y="46054"/>
                  </a:lnTo>
                  <a:lnTo>
                    <a:pt x="413" y="45000"/>
                  </a:lnTo>
                  <a:lnTo>
                    <a:pt x="264" y="43933"/>
                  </a:lnTo>
                  <a:lnTo>
                    <a:pt x="148" y="42851"/>
                  </a:lnTo>
                  <a:lnTo>
                    <a:pt x="66" y="41757"/>
                  </a:lnTo>
                  <a:lnTo>
                    <a:pt x="16" y="40648"/>
                  </a:lnTo>
                  <a:lnTo>
                    <a:pt x="0" y="39526"/>
                  </a:lnTo>
                  <a:lnTo>
                    <a:pt x="12" y="38393"/>
                  </a:lnTo>
                  <a:lnTo>
                    <a:pt x="49" y="37271"/>
                  </a:lnTo>
                  <a:lnTo>
                    <a:pt x="111" y="36160"/>
                  </a:lnTo>
                  <a:lnTo>
                    <a:pt x="198" y="35060"/>
                  </a:lnTo>
                  <a:lnTo>
                    <a:pt x="309" y="33971"/>
                  </a:lnTo>
                  <a:lnTo>
                    <a:pt x="446" y="32893"/>
                  </a:lnTo>
                  <a:lnTo>
                    <a:pt x="607" y="31826"/>
                  </a:lnTo>
                  <a:lnTo>
                    <a:pt x="793" y="30770"/>
                  </a:lnTo>
                  <a:lnTo>
                    <a:pt x="1003" y="29725"/>
                  </a:lnTo>
                  <a:lnTo>
                    <a:pt x="1239" y="28691"/>
                  </a:lnTo>
                  <a:lnTo>
                    <a:pt x="1497" y="27671"/>
                  </a:lnTo>
                  <a:lnTo>
                    <a:pt x="1777" y="26666"/>
                  </a:lnTo>
                  <a:lnTo>
                    <a:pt x="2078" y="25677"/>
                  </a:lnTo>
                  <a:lnTo>
                    <a:pt x="2400" y="24703"/>
                  </a:lnTo>
                  <a:lnTo>
                    <a:pt x="2742" y="23745"/>
                  </a:lnTo>
                  <a:lnTo>
                    <a:pt x="3106" y="22802"/>
                  </a:lnTo>
                  <a:lnTo>
                    <a:pt x="3492" y="21876"/>
                  </a:lnTo>
                  <a:lnTo>
                    <a:pt x="3898" y="20964"/>
                  </a:lnTo>
                  <a:lnTo>
                    <a:pt x="4325" y="20069"/>
                  </a:lnTo>
                  <a:lnTo>
                    <a:pt x="4774" y="19189"/>
                  </a:lnTo>
                  <a:lnTo>
                    <a:pt x="5243" y="18316"/>
                  </a:lnTo>
                  <a:lnTo>
                    <a:pt x="5732" y="17461"/>
                  </a:lnTo>
                  <a:lnTo>
                    <a:pt x="6242" y="16623"/>
                  </a:lnTo>
                  <a:lnTo>
                    <a:pt x="6772" y="15803"/>
                  </a:lnTo>
                  <a:lnTo>
                    <a:pt x="7322" y="15000"/>
                  </a:lnTo>
                  <a:lnTo>
                    <a:pt x="7892" y="14214"/>
                  </a:lnTo>
                  <a:lnTo>
                    <a:pt x="8482" y="13446"/>
                  </a:lnTo>
                  <a:lnTo>
                    <a:pt x="9093" y="12696"/>
                  </a:lnTo>
                  <a:lnTo>
                    <a:pt x="9724" y="11962"/>
                  </a:lnTo>
                  <a:lnTo>
                    <a:pt x="10375" y="11247"/>
                  </a:lnTo>
                  <a:lnTo>
                    <a:pt x="11044" y="10542"/>
                  </a:lnTo>
                  <a:lnTo>
                    <a:pt x="11730" y="9859"/>
                  </a:lnTo>
                  <a:lnTo>
                    <a:pt x="12432" y="9197"/>
                  </a:lnTo>
                  <a:lnTo>
                    <a:pt x="13151" y="8558"/>
                  </a:lnTo>
                  <a:lnTo>
                    <a:pt x="13886" y="7941"/>
                  </a:lnTo>
                  <a:lnTo>
                    <a:pt x="14638" y="7346"/>
                  </a:lnTo>
                  <a:lnTo>
                    <a:pt x="15407" y="6774"/>
                  </a:lnTo>
                  <a:lnTo>
                    <a:pt x="16192" y="6223"/>
                  </a:lnTo>
                  <a:lnTo>
                    <a:pt x="16993" y="5694"/>
                  </a:lnTo>
                  <a:lnTo>
                    <a:pt x="17811" y="5187"/>
                  </a:lnTo>
                  <a:lnTo>
                    <a:pt x="18654" y="4703"/>
                  </a:lnTo>
                  <a:lnTo>
                    <a:pt x="19512" y="4241"/>
                  </a:lnTo>
                  <a:lnTo>
                    <a:pt x="20384" y="3803"/>
                  </a:lnTo>
                  <a:lnTo>
                    <a:pt x="21271" y="3387"/>
                  </a:lnTo>
                  <a:lnTo>
                    <a:pt x="22173" y="2995"/>
                  </a:lnTo>
                  <a:lnTo>
                    <a:pt x="23089" y="2625"/>
                  </a:lnTo>
                  <a:lnTo>
                    <a:pt x="24020" y="2279"/>
                  </a:lnTo>
                  <a:lnTo>
                    <a:pt x="24966" y="1955"/>
                  </a:lnTo>
                  <a:lnTo>
                    <a:pt x="25926" y="1654"/>
                  </a:lnTo>
                  <a:lnTo>
                    <a:pt x="26901" y="1377"/>
                  </a:lnTo>
                  <a:lnTo>
                    <a:pt x="27889" y="1115"/>
                  </a:lnTo>
                  <a:lnTo>
                    <a:pt x="28890" y="881"/>
                  </a:lnTo>
                  <a:lnTo>
                    <a:pt x="29902" y="674"/>
                  </a:lnTo>
                  <a:lnTo>
                    <a:pt x="30926" y="495"/>
                  </a:lnTo>
                  <a:lnTo>
                    <a:pt x="31962" y="344"/>
                  </a:lnTo>
                  <a:lnTo>
                    <a:pt x="33010" y="220"/>
                  </a:lnTo>
                  <a:lnTo>
                    <a:pt x="34070" y="123"/>
                  </a:lnTo>
                  <a:lnTo>
                    <a:pt x="35142" y="55"/>
                  </a:lnTo>
                  <a:lnTo>
                    <a:pt x="36226" y="13"/>
                  </a:lnTo>
                  <a:lnTo>
                    <a:pt x="37322" y="0"/>
                  </a:lnTo>
                  <a:lnTo>
                    <a:pt x="38492" y="13"/>
                  </a:lnTo>
                  <a:lnTo>
                    <a:pt x="39632" y="55"/>
                  </a:lnTo>
                  <a:lnTo>
                    <a:pt x="40743" y="123"/>
                  </a:lnTo>
                  <a:lnTo>
                    <a:pt x="41825" y="220"/>
                  </a:lnTo>
                  <a:lnTo>
                    <a:pt x="42877" y="344"/>
                  </a:lnTo>
                  <a:lnTo>
                    <a:pt x="43900" y="495"/>
                  </a:lnTo>
                  <a:lnTo>
                    <a:pt x="44893" y="674"/>
                  </a:lnTo>
                  <a:lnTo>
                    <a:pt x="45857" y="881"/>
                  </a:lnTo>
                  <a:lnTo>
                    <a:pt x="46792" y="1115"/>
                  </a:lnTo>
                  <a:lnTo>
                    <a:pt x="47697" y="1377"/>
                  </a:lnTo>
                  <a:lnTo>
                    <a:pt x="48575" y="1652"/>
                  </a:lnTo>
                  <a:lnTo>
                    <a:pt x="49427" y="1944"/>
                  </a:lnTo>
                  <a:lnTo>
                    <a:pt x="50253" y="2254"/>
                  </a:lnTo>
                  <a:lnTo>
                    <a:pt x="51054" y="2581"/>
                  </a:lnTo>
                  <a:lnTo>
                    <a:pt x="51829" y="2926"/>
                  </a:lnTo>
                  <a:lnTo>
                    <a:pt x="52578" y="3288"/>
                  </a:lnTo>
                  <a:lnTo>
                    <a:pt x="53301" y="3668"/>
                  </a:lnTo>
                  <a:lnTo>
                    <a:pt x="53999" y="4065"/>
                  </a:lnTo>
                  <a:lnTo>
                    <a:pt x="54671" y="4480"/>
                  </a:lnTo>
                  <a:lnTo>
                    <a:pt x="55318" y="4912"/>
                  </a:lnTo>
                  <a:lnTo>
                    <a:pt x="55939" y="5359"/>
                  </a:lnTo>
                  <a:lnTo>
                    <a:pt x="56535" y="5819"/>
                  </a:lnTo>
                  <a:lnTo>
                    <a:pt x="57107" y="6292"/>
                  </a:lnTo>
                  <a:lnTo>
                    <a:pt x="57653" y="6777"/>
                  </a:lnTo>
                  <a:lnTo>
                    <a:pt x="58175" y="7276"/>
                  </a:lnTo>
                  <a:lnTo>
                    <a:pt x="58672" y="7787"/>
                  </a:lnTo>
                  <a:lnTo>
                    <a:pt x="59145" y="8311"/>
                  </a:lnTo>
                  <a:lnTo>
                    <a:pt x="59592" y="8849"/>
                  </a:lnTo>
                  <a:lnTo>
                    <a:pt x="60015" y="9399"/>
                  </a:lnTo>
                  <a:lnTo>
                    <a:pt x="60413" y="9961"/>
                  </a:lnTo>
                  <a:lnTo>
                    <a:pt x="60788" y="10532"/>
                  </a:lnTo>
                  <a:lnTo>
                    <a:pt x="61142" y="11107"/>
                  </a:lnTo>
                  <a:lnTo>
                    <a:pt x="61475" y="11686"/>
                  </a:lnTo>
                  <a:lnTo>
                    <a:pt x="61787" y="12268"/>
                  </a:lnTo>
                  <a:lnTo>
                    <a:pt x="62077" y="12853"/>
                  </a:lnTo>
                  <a:lnTo>
                    <a:pt x="62347" y="13443"/>
                  </a:lnTo>
                  <a:lnTo>
                    <a:pt x="62595" y="14036"/>
                  </a:lnTo>
                  <a:lnTo>
                    <a:pt x="62822" y="14633"/>
                  </a:lnTo>
                  <a:lnTo>
                    <a:pt x="63029" y="15233"/>
                  </a:lnTo>
                  <a:lnTo>
                    <a:pt x="63214" y="15837"/>
                  </a:lnTo>
                  <a:lnTo>
                    <a:pt x="54950" y="18362"/>
                  </a:lnTo>
                  <a:lnTo>
                    <a:pt x="54805" y="17933"/>
                  </a:lnTo>
                  <a:lnTo>
                    <a:pt x="54645" y="17507"/>
                  </a:lnTo>
                  <a:lnTo>
                    <a:pt x="54471" y="17084"/>
                  </a:lnTo>
                  <a:lnTo>
                    <a:pt x="54282" y="16666"/>
                  </a:lnTo>
                  <a:lnTo>
                    <a:pt x="54078" y="16251"/>
                  </a:lnTo>
                  <a:lnTo>
                    <a:pt x="53860" y="15839"/>
                  </a:lnTo>
                  <a:lnTo>
                    <a:pt x="53626" y="15432"/>
                  </a:lnTo>
                  <a:lnTo>
                    <a:pt x="53378" y="15028"/>
                  </a:lnTo>
                  <a:lnTo>
                    <a:pt x="53116" y="14627"/>
                  </a:lnTo>
                  <a:lnTo>
                    <a:pt x="52839" y="14231"/>
                  </a:lnTo>
                  <a:lnTo>
                    <a:pt x="52546" y="13831"/>
                  </a:lnTo>
                  <a:lnTo>
                    <a:pt x="52236" y="13441"/>
                  </a:lnTo>
                  <a:lnTo>
                    <a:pt x="51910" y="13060"/>
                  </a:lnTo>
                  <a:lnTo>
                    <a:pt x="51568" y="12688"/>
                  </a:lnTo>
                  <a:lnTo>
                    <a:pt x="51209" y="12326"/>
                  </a:lnTo>
                  <a:lnTo>
                    <a:pt x="50833" y="11972"/>
                  </a:lnTo>
                  <a:lnTo>
                    <a:pt x="50441" y="11628"/>
                  </a:lnTo>
                  <a:lnTo>
                    <a:pt x="50033" y="11293"/>
                  </a:lnTo>
                  <a:lnTo>
                    <a:pt x="49608" y="10967"/>
                  </a:lnTo>
                  <a:lnTo>
                    <a:pt x="49166" y="10650"/>
                  </a:lnTo>
                  <a:lnTo>
                    <a:pt x="48717" y="10335"/>
                  </a:lnTo>
                  <a:lnTo>
                    <a:pt x="48250" y="10035"/>
                  </a:lnTo>
                  <a:lnTo>
                    <a:pt x="47765" y="9748"/>
                  </a:lnTo>
                  <a:lnTo>
                    <a:pt x="47264" y="9475"/>
                  </a:lnTo>
                  <a:lnTo>
                    <a:pt x="46744" y="9215"/>
                  </a:lnTo>
                  <a:lnTo>
                    <a:pt x="46208" y="8970"/>
                  </a:lnTo>
                  <a:lnTo>
                    <a:pt x="45654" y="8738"/>
                  </a:lnTo>
                  <a:lnTo>
                    <a:pt x="45082" y="8520"/>
                  </a:lnTo>
                  <a:lnTo>
                    <a:pt x="44493" y="8316"/>
                  </a:lnTo>
                  <a:lnTo>
                    <a:pt x="43887" y="8125"/>
                  </a:lnTo>
                  <a:lnTo>
                    <a:pt x="43271" y="7942"/>
                  </a:lnTo>
                  <a:lnTo>
                    <a:pt x="42636" y="7778"/>
                  </a:lnTo>
                  <a:lnTo>
                    <a:pt x="41982" y="7633"/>
                  </a:lnTo>
                  <a:lnTo>
                    <a:pt x="41309" y="7508"/>
                  </a:lnTo>
                  <a:lnTo>
                    <a:pt x="40616" y="7402"/>
                  </a:lnTo>
                  <a:lnTo>
                    <a:pt x="39904" y="7315"/>
                  </a:lnTo>
                  <a:lnTo>
                    <a:pt x="39172" y="7248"/>
                  </a:lnTo>
                  <a:lnTo>
                    <a:pt x="38422" y="7200"/>
                  </a:lnTo>
                  <a:lnTo>
                    <a:pt x="37652" y="7171"/>
                  </a:lnTo>
                  <a:lnTo>
                    <a:pt x="36863" y="7161"/>
                  </a:lnTo>
                  <a:lnTo>
                    <a:pt x="35537" y="7186"/>
                  </a:lnTo>
                  <a:lnTo>
                    <a:pt x="34241" y="7260"/>
                  </a:lnTo>
                  <a:lnTo>
                    <a:pt x="32974" y="7384"/>
                  </a:lnTo>
                  <a:lnTo>
                    <a:pt x="31736" y="7558"/>
                  </a:lnTo>
                  <a:lnTo>
                    <a:pt x="30528" y="7781"/>
                  </a:lnTo>
                  <a:lnTo>
                    <a:pt x="29349" y="8053"/>
                  </a:lnTo>
                  <a:lnTo>
                    <a:pt x="28199" y="8376"/>
                  </a:lnTo>
                  <a:lnTo>
                    <a:pt x="27079" y="8748"/>
                  </a:lnTo>
                  <a:lnTo>
                    <a:pt x="25988" y="9169"/>
                  </a:lnTo>
                  <a:lnTo>
                    <a:pt x="24927" y="9640"/>
                  </a:lnTo>
                  <a:lnTo>
                    <a:pt x="23896" y="10146"/>
                  </a:lnTo>
                  <a:lnTo>
                    <a:pt x="22898" y="10690"/>
                  </a:lnTo>
                  <a:lnTo>
                    <a:pt x="21932" y="11273"/>
                  </a:lnTo>
                  <a:lnTo>
                    <a:pt x="20997" y="11895"/>
                  </a:lnTo>
                  <a:lnTo>
                    <a:pt x="20095" y="12555"/>
                  </a:lnTo>
                  <a:lnTo>
                    <a:pt x="19225" y="13254"/>
                  </a:lnTo>
                  <a:lnTo>
                    <a:pt x="18388" y="13991"/>
                  </a:lnTo>
                  <a:lnTo>
                    <a:pt x="17582" y="14767"/>
                  </a:lnTo>
                  <a:lnTo>
                    <a:pt x="16808" y="15581"/>
                  </a:lnTo>
                  <a:lnTo>
                    <a:pt x="16067" y="16434"/>
                  </a:lnTo>
                  <a:lnTo>
                    <a:pt x="15359" y="17314"/>
                  </a:lnTo>
                  <a:lnTo>
                    <a:pt x="14686" y="18226"/>
                  </a:lnTo>
                  <a:lnTo>
                    <a:pt x="14048" y="19172"/>
                  </a:lnTo>
                  <a:lnTo>
                    <a:pt x="13445" y="20151"/>
                  </a:lnTo>
                  <a:lnTo>
                    <a:pt x="12876" y="21163"/>
                  </a:lnTo>
                  <a:lnTo>
                    <a:pt x="12343" y="22208"/>
                  </a:lnTo>
                  <a:lnTo>
                    <a:pt x="11844" y="23285"/>
                  </a:lnTo>
                  <a:lnTo>
                    <a:pt x="11381" y="24396"/>
                  </a:lnTo>
                  <a:lnTo>
                    <a:pt x="10952" y="25540"/>
                  </a:lnTo>
                  <a:lnTo>
                    <a:pt x="10558" y="26717"/>
                  </a:lnTo>
                  <a:lnTo>
                    <a:pt x="10201" y="27913"/>
                  </a:lnTo>
                  <a:lnTo>
                    <a:pt x="9881" y="29130"/>
                  </a:lnTo>
                  <a:lnTo>
                    <a:pt x="9598" y="30370"/>
                  </a:lnTo>
                  <a:lnTo>
                    <a:pt x="9354" y="31631"/>
                  </a:lnTo>
                  <a:lnTo>
                    <a:pt x="9146" y="32915"/>
                  </a:lnTo>
                  <a:lnTo>
                    <a:pt x="8977" y="34220"/>
                  </a:lnTo>
                  <a:lnTo>
                    <a:pt x="8845" y="35548"/>
                  </a:lnTo>
                  <a:lnTo>
                    <a:pt x="8751" y="36898"/>
                  </a:lnTo>
                  <a:lnTo>
                    <a:pt x="8695" y="38269"/>
                  </a:lnTo>
                  <a:lnTo>
                    <a:pt x="8676" y="39663"/>
                  </a:lnTo>
                  <a:lnTo>
                    <a:pt x="8688" y="40519"/>
                  </a:lnTo>
                  <a:lnTo>
                    <a:pt x="8724" y="41362"/>
                  </a:lnTo>
                  <a:lnTo>
                    <a:pt x="8783" y="42190"/>
                  </a:lnTo>
                  <a:lnTo>
                    <a:pt x="8867" y="43005"/>
                  </a:lnTo>
                  <a:lnTo>
                    <a:pt x="8974" y="43806"/>
                  </a:lnTo>
                  <a:lnTo>
                    <a:pt x="9106" y="44594"/>
                  </a:lnTo>
                  <a:lnTo>
                    <a:pt x="9261" y="45367"/>
                  </a:lnTo>
                  <a:lnTo>
                    <a:pt x="9440" y="46127"/>
                  </a:lnTo>
                  <a:lnTo>
                    <a:pt x="9643" y="46873"/>
                  </a:lnTo>
                  <a:lnTo>
                    <a:pt x="9870" y="47605"/>
                  </a:lnTo>
                  <a:lnTo>
                    <a:pt x="10120" y="48321"/>
                  </a:lnTo>
                  <a:lnTo>
                    <a:pt x="10393" y="49017"/>
                  </a:lnTo>
                  <a:lnTo>
                    <a:pt x="10689" y="49694"/>
                  </a:lnTo>
                  <a:lnTo>
                    <a:pt x="11008" y="50352"/>
                  </a:lnTo>
                  <a:lnTo>
                    <a:pt x="11350" y="50991"/>
                  </a:lnTo>
                  <a:lnTo>
                    <a:pt x="11715" y="51610"/>
                  </a:lnTo>
                  <a:lnTo>
                    <a:pt x="12103" y="52210"/>
                  </a:lnTo>
                  <a:lnTo>
                    <a:pt x="12514" y="52791"/>
                  </a:lnTo>
                  <a:lnTo>
                    <a:pt x="12948" y="53352"/>
                  </a:lnTo>
                  <a:lnTo>
                    <a:pt x="13404" y="53894"/>
                  </a:lnTo>
                  <a:lnTo>
                    <a:pt x="13893" y="54406"/>
                  </a:lnTo>
                  <a:lnTo>
                    <a:pt x="14405" y="54895"/>
                  </a:lnTo>
                  <a:lnTo>
                    <a:pt x="14940" y="55361"/>
                  </a:lnTo>
                  <a:lnTo>
                    <a:pt x="15498" y="55804"/>
                  </a:lnTo>
                  <a:lnTo>
                    <a:pt x="16078" y="56224"/>
                  </a:lnTo>
                  <a:lnTo>
                    <a:pt x="16682" y="56621"/>
                  </a:lnTo>
                  <a:lnTo>
                    <a:pt x="17309" y="56995"/>
                  </a:lnTo>
                  <a:lnTo>
                    <a:pt x="17958" y="57347"/>
                  </a:lnTo>
                  <a:lnTo>
                    <a:pt x="18631" y="57675"/>
                  </a:lnTo>
                  <a:lnTo>
                    <a:pt x="19326" y="57980"/>
                  </a:lnTo>
                  <a:lnTo>
                    <a:pt x="20045" y="58259"/>
                  </a:lnTo>
                  <a:lnTo>
                    <a:pt x="20786" y="58509"/>
                  </a:lnTo>
                  <a:lnTo>
                    <a:pt x="21551" y="58729"/>
                  </a:lnTo>
                  <a:lnTo>
                    <a:pt x="22338" y="58920"/>
                  </a:lnTo>
                  <a:lnTo>
                    <a:pt x="23148" y="59082"/>
                  </a:lnTo>
                  <a:lnTo>
                    <a:pt x="23981" y="59214"/>
                  </a:lnTo>
                  <a:lnTo>
                    <a:pt x="24838" y="59317"/>
                  </a:lnTo>
                  <a:lnTo>
                    <a:pt x="25717" y="59390"/>
                  </a:lnTo>
                  <a:lnTo>
                    <a:pt x="26619" y="59435"/>
                  </a:lnTo>
                  <a:lnTo>
                    <a:pt x="27544" y="59449"/>
                  </a:lnTo>
                  <a:lnTo>
                    <a:pt x="28363" y="59438"/>
                  </a:lnTo>
                  <a:lnTo>
                    <a:pt x="29169" y="59405"/>
                  </a:lnTo>
                  <a:lnTo>
                    <a:pt x="29961" y="59350"/>
                  </a:lnTo>
                  <a:lnTo>
                    <a:pt x="30739" y="59273"/>
                  </a:lnTo>
                  <a:lnTo>
                    <a:pt x="31503" y="59174"/>
                  </a:lnTo>
                  <a:lnTo>
                    <a:pt x="32254" y="59053"/>
                  </a:lnTo>
                  <a:lnTo>
                    <a:pt x="32991" y="58909"/>
                  </a:lnTo>
                  <a:lnTo>
                    <a:pt x="33714" y="58744"/>
                  </a:lnTo>
                  <a:lnTo>
                    <a:pt x="34423" y="58557"/>
                  </a:lnTo>
                  <a:lnTo>
                    <a:pt x="35118" y="58347"/>
                  </a:lnTo>
                  <a:lnTo>
                    <a:pt x="35801" y="58111"/>
                  </a:lnTo>
                  <a:lnTo>
                    <a:pt x="36472" y="57861"/>
                  </a:lnTo>
                  <a:lnTo>
                    <a:pt x="37131" y="57597"/>
                  </a:lnTo>
                  <a:lnTo>
                    <a:pt x="37777" y="57319"/>
                  </a:lnTo>
                  <a:lnTo>
                    <a:pt x="38412" y="57028"/>
                  </a:lnTo>
                  <a:lnTo>
                    <a:pt x="39035" y="56722"/>
                  </a:lnTo>
                  <a:lnTo>
                    <a:pt x="39646" y="56403"/>
                  </a:lnTo>
                  <a:lnTo>
                    <a:pt x="40245" y="56070"/>
                  </a:lnTo>
                  <a:lnTo>
                    <a:pt x="40832" y="55724"/>
                  </a:lnTo>
                  <a:lnTo>
                    <a:pt x="41408" y="55363"/>
                  </a:lnTo>
                  <a:lnTo>
                    <a:pt x="41980" y="54982"/>
                  </a:lnTo>
                  <a:lnTo>
                    <a:pt x="42539" y="54590"/>
                  </a:lnTo>
                  <a:lnTo>
                    <a:pt x="43085" y="54189"/>
                  </a:lnTo>
                  <a:lnTo>
                    <a:pt x="43619" y="53777"/>
                  </a:lnTo>
                  <a:lnTo>
                    <a:pt x="44139" y="53355"/>
                  </a:lnTo>
                  <a:lnTo>
                    <a:pt x="44647" y="52923"/>
                  </a:lnTo>
                  <a:lnTo>
                    <a:pt x="45142" y="52481"/>
                  </a:lnTo>
                  <a:lnTo>
                    <a:pt x="45624" y="52029"/>
                  </a:lnTo>
                  <a:lnTo>
                    <a:pt x="46093" y="51566"/>
                  </a:lnTo>
                  <a:lnTo>
                    <a:pt x="46549" y="51094"/>
                  </a:lnTo>
                  <a:lnTo>
                    <a:pt x="47003" y="50606"/>
                  </a:lnTo>
                  <a:lnTo>
                    <a:pt x="47445" y="50115"/>
                  </a:lnTo>
                  <a:lnTo>
                    <a:pt x="47877" y="49622"/>
                  </a:lnTo>
                  <a:lnTo>
                    <a:pt x="48297" y="49126"/>
                  </a:lnTo>
                  <a:lnTo>
                    <a:pt x="48707" y="48627"/>
                  </a:lnTo>
                  <a:lnTo>
                    <a:pt x="49105" y="48125"/>
                  </a:lnTo>
                  <a:lnTo>
                    <a:pt x="49493" y="47620"/>
                  </a:lnTo>
                  <a:lnTo>
                    <a:pt x="49869" y="47113"/>
                  </a:lnTo>
                  <a:lnTo>
                    <a:pt x="50235" y="46603"/>
                  </a:lnTo>
                  <a:lnTo>
                    <a:pt x="50589" y="460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5750662" y="3019177"/>
              <a:ext cx="54537" cy="64683"/>
            </a:xfrm>
            <a:custGeom>
              <a:avLst/>
              <a:pathLst>
                <a:path w="54537" h="64683">
                  <a:moveTo>
                    <a:pt x="30941" y="7161"/>
                  </a:moveTo>
                  <a:lnTo>
                    <a:pt x="19740" y="64683"/>
                  </a:lnTo>
                  <a:lnTo>
                    <a:pt x="11017" y="64683"/>
                  </a:lnTo>
                  <a:lnTo>
                    <a:pt x="22219" y="7161"/>
                  </a:lnTo>
                  <a:lnTo>
                    <a:pt x="0" y="7161"/>
                  </a:lnTo>
                  <a:lnTo>
                    <a:pt x="1377" y="0"/>
                  </a:lnTo>
                  <a:lnTo>
                    <a:pt x="54537" y="0"/>
                  </a:lnTo>
                  <a:lnTo>
                    <a:pt x="53160" y="71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5802537" y="3019177"/>
              <a:ext cx="60689" cy="64683"/>
            </a:xfrm>
            <a:custGeom>
              <a:avLst/>
              <a:pathLst>
                <a:path w="60689" h="64683">
                  <a:moveTo>
                    <a:pt x="0" y="64683"/>
                  </a:moveTo>
                  <a:lnTo>
                    <a:pt x="12532" y="0"/>
                  </a:lnTo>
                  <a:lnTo>
                    <a:pt x="60689" y="0"/>
                  </a:lnTo>
                  <a:lnTo>
                    <a:pt x="59311" y="7161"/>
                  </a:lnTo>
                  <a:lnTo>
                    <a:pt x="19923" y="7161"/>
                  </a:lnTo>
                  <a:lnTo>
                    <a:pt x="15883" y="27911"/>
                  </a:lnTo>
                  <a:lnTo>
                    <a:pt x="52517" y="27911"/>
                  </a:lnTo>
                  <a:lnTo>
                    <a:pt x="51140" y="34981"/>
                  </a:lnTo>
                  <a:lnTo>
                    <a:pt x="14506" y="34981"/>
                  </a:lnTo>
                  <a:lnTo>
                    <a:pt x="10145" y="57521"/>
                  </a:lnTo>
                  <a:lnTo>
                    <a:pt x="51415" y="57521"/>
                  </a:lnTo>
                  <a:lnTo>
                    <a:pt x="50038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5865246" y="3019177"/>
              <a:ext cx="62112" cy="64683"/>
            </a:xfrm>
            <a:custGeom>
              <a:avLst/>
              <a:pathLst>
                <a:path w="62112" h="64683">
                  <a:moveTo>
                    <a:pt x="45356" y="64683"/>
                  </a:moveTo>
                  <a:lnTo>
                    <a:pt x="34200" y="37827"/>
                  </a:lnTo>
                  <a:lnTo>
                    <a:pt x="13955" y="37827"/>
                  </a:lnTo>
                  <a:lnTo>
                    <a:pt x="8768" y="64683"/>
                  </a:lnTo>
                  <a:lnTo>
                    <a:pt x="0" y="64683"/>
                  </a:lnTo>
                  <a:lnTo>
                    <a:pt x="12532" y="0"/>
                  </a:lnTo>
                  <a:lnTo>
                    <a:pt x="40627" y="0"/>
                  </a:lnTo>
                  <a:lnTo>
                    <a:pt x="41574" y="11"/>
                  </a:lnTo>
                  <a:lnTo>
                    <a:pt x="42504" y="47"/>
                  </a:lnTo>
                  <a:lnTo>
                    <a:pt x="43418" y="107"/>
                  </a:lnTo>
                  <a:lnTo>
                    <a:pt x="44315" y="190"/>
                  </a:lnTo>
                  <a:lnTo>
                    <a:pt x="45195" y="298"/>
                  </a:lnTo>
                  <a:lnTo>
                    <a:pt x="46059" y="429"/>
                  </a:lnTo>
                  <a:lnTo>
                    <a:pt x="46906" y="584"/>
                  </a:lnTo>
                  <a:lnTo>
                    <a:pt x="47737" y="763"/>
                  </a:lnTo>
                  <a:lnTo>
                    <a:pt x="48552" y="966"/>
                  </a:lnTo>
                  <a:lnTo>
                    <a:pt x="49350" y="1193"/>
                  </a:lnTo>
                  <a:lnTo>
                    <a:pt x="50128" y="1433"/>
                  </a:lnTo>
                  <a:lnTo>
                    <a:pt x="50883" y="1694"/>
                  </a:lnTo>
                  <a:lnTo>
                    <a:pt x="51615" y="1977"/>
                  </a:lnTo>
                  <a:lnTo>
                    <a:pt x="52324" y="2280"/>
                  </a:lnTo>
                  <a:lnTo>
                    <a:pt x="53011" y="2605"/>
                  </a:lnTo>
                  <a:lnTo>
                    <a:pt x="53674" y="2950"/>
                  </a:lnTo>
                  <a:lnTo>
                    <a:pt x="54314" y="3317"/>
                  </a:lnTo>
                  <a:lnTo>
                    <a:pt x="54932" y="3705"/>
                  </a:lnTo>
                  <a:lnTo>
                    <a:pt x="55526" y="4114"/>
                  </a:lnTo>
                  <a:lnTo>
                    <a:pt x="56098" y="4544"/>
                  </a:lnTo>
                  <a:lnTo>
                    <a:pt x="56654" y="4995"/>
                  </a:lnTo>
                  <a:lnTo>
                    <a:pt x="57185" y="5464"/>
                  </a:lnTo>
                  <a:lnTo>
                    <a:pt x="57690" y="5953"/>
                  </a:lnTo>
                  <a:lnTo>
                    <a:pt x="58169" y="6461"/>
                  </a:lnTo>
                  <a:lnTo>
                    <a:pt x="58623" y="6989"/>
                  </a:lnTo>
                  <a:lnTo>
                    <a:pt x="59051" y="7536"/>
                  </a:lnTo>
                  <a:lnTo>
                    <a:pt x="59453" y="8102"/>
                  </a:lnTo>
                  <a:lnTo>
                    <a:pt x="59829" y="8687"/>
                  </a:lnTo>
                  <a:lnTo>
                    <a:pt x="60180" y="9292"/>
                  </a:lnTo>
                  <a:lnTo>
                    <a:pt x="60505" y="9915"/>
                  </a:lnTo>
                  <a:lnTo>
                    <a:pt x="60810" y="10548"/>
                  </a:lnTo>
                  <a:lnTo>
                    <a:pt x="61083" y="11197"/>
                  </a:lnTo>
                  <a:lnTo>
                    <a:pt x="61325" y="11863"/>
                  </a:lnTo>
                  <a:lnTo>
                    <a:pt x="61533" y="12545"/>
                  </a:lnTo>
                  <a:lnTo>
                    <a:pt x="61710" y="13244"/>
                  </a:lnTo>
                  <a:lnTo>
                    <a:pt x="61855" y="13959"/>
                  </a:lnTo>
                  <a:lnTo>
                    <a:pt x="61967" y="14691"/>
                  </a:lnTo>
                  <a:lnTo>
                    <a:pt x="62048" y="15439"/>
                  </a:lnTo>
                  <a:lnTo>
                    <a:pt x="62096" y="16204"/>
                  </a:lnTo>
                  <a:lnTo>
                    <a:pt x="62112" y="16985"/>
                  </a:lnTo>
                  <a:lnTo>
                    <a:pt x="62062" y="18675"/>
                  </a:lnTo>
                  <a:lnTo>
                    <a:pt x="61913" y="20294"/>
                  </a:lnTo>
                  <a:lnTo>
                    <a:pt x="61666" y="21841"/>
                  </a:lnTo>
                  <a:lnTo>
                    <a:pt x="61319" y="23317"/>
                  </a:lnTo>
                  <a:lnTo>
                    <a:pt x="60872" y="24720"/>
                  </a:lnTo>
                  <a:lnTo>
                    <a:pt x="60327" y="26053"/>
                  </a:lnTo>
                  <a:lnTo>
                    <a:pt x="59682" y="27313"/>
                  </a:lnTo>
                  <a:lnTo>
                    <a:pt x="58939" y="28502"/>
                  </a:lnTo>
                  <a:lnTo>
                    <a:pt x="58096" y="29620"/>
                  </a:lnTo>
                  <a:lnTo>
                    <a:pt x="57154" y="30665"/>
                  </a:lnTo>
                  <a:lnTo>
                    <a:pt x="56115" y="31638"/>
                  </a:lnTo>
                  <a:lnTo>
                    <a:pt x="54982" y="32537"/>
                  </a:lnTo>
                  <a:lnTo>
                    <a:pt x="53754" y="33361"/>
                  </a:lnTo>
                  <a:lnTo>
                    <a:pt x="52431" y="34110"/>
                  </a:lnTo>
                  <a:lnTo>
                    <a:pt x="51014" y="34786"/>
                  </a:lnTo>
                  <a:lnTo>
                    <a:pt x="49502" y="35387"/>
                  </a:lnTo>
                  <a:lnTo>
                    <a:pt x="47896" y="35913"/>
                  </a:lnTo>
                  <a:lnTo>
                    <a:pt x="46195" y="36365"/>
                  </a:lnTo>
                  <a:lnTo>
                    <a:pt x="44399" y="36743"/>
                  </a:lnTo>
                  <a:lnTo>
                    <a:pt x="42509" y="37047"/>
                  </a:lnTo>
                  <a:lnTo>
                    <a:pt x="54813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5880579" y="3026201"/>
              <a:ext cx="37873" cy="23871"/>
            </a:xfrm>
            <a:custGeom>
              <a:avLst/>
              <a:pathLst>
                <a:path w="37873" h="23871">
                  <a:moveTo>
                    <a:pt x="21117" y="23871"/>
                  </a:moveTo>
                  <a:lnTo>
                    <a:pt x="22738" y="23837"/>
                  </a:lnTo>
                  <a:lnTo>
                    <a:pt x="24277" y="23733"/>
                  </a:lnTo>
                  <a:lnTo>
                    <a:pt x="25735" y="23561"/>
                  </a:lnTo>
                  <a:lnTo>
                    <a:pt x="27110" y="23320"/>
                  </a:lnTo>
                  <a:lnTo>
                    <a:pt x="28405" y="23010"/>
                  </a:lnTo>
                  <a:lnTo>
                    <a:pt x="29617" y="22632"/>
                  </a:lnTo>
                  <a:lnTo>
                    <a:pt x="30748" y="22184"/>
                  </a:lnTo>
                  <a:lnTo>
                    <a:pt x="31797" y="21668"/>
                  </a:lnTo>
                  <a:lnTo>
                    <a:pt x="32764" y="21082"/>
                  </a:lnTo>
                  <a:lnTo>
                    <a:pt x="33649" y="20428"/>
                  </a:lnTo>
                  <a:lnTo>
                    <a:pt x="34452" y="19702"/>
                  </a:lnTo>
                  <a:lnTo>
                    <a:pt x="35170" y="18921"/>
                  </a:lnTo>
                  <a:lnTo>
                    <a:pt x="35803" y="18083"/>
                  </a:lnTo>
                  <a:lnTo>
                    <a:pt x="36352" y="17189"/>
                  </a:lnTo>
                  <a:lnTo>
                    <a:pt x="36817" y="16239"/>
                  </a:lnTo>
                  <a:lnTo>
                    <a:pt x="37197" y="15233"/>
                  </a:lnTo>
                  <a:lnTo>
                    <a:pt x="37493" y="14171"/>
                  </a:lnTo>
                  <a:lnTo>
                    <a:pt x="37704" y="13054"/>
                  </a:lnTo>
                  <a:lnTo>
                    <a:pt x="37831" y="11880"/>
                  </a:lnTo>
                  <a:lnTo>
                    <a:pt x="37873" y="10650"/>
                  </a:lnTo>
                  <a:lnTo>
                    <a:pt x="37838" y="9646"/>
                  </a:lnTo>
                  <a:lnTo>
                    <a:pt x="37735" y="8689"/>
                  </a:lnTo>
                  <a:lnTo>
                    <a:pt x="37563" y="7780"/>
                  </a:lnTo>
                  <a:lnTo>
                    <a:pt x="37322" y="6919"/>
                  </a:lnTo>
                  <a:lnTo>
                    <a:pt x="37012" y="6105"/>
                  </a:lnTo>
                  <a:lnTo>
                    <a:pt x="36633" y="5339"/>
                  </a:lnTo>
                  <a:lnTo>
                    <a:pt x="36186" y="4621"/>
                  </a:lnTo>
                  <a:lnTo>
                    <a:pt x="35669" y="3951"/>
                  </a:lnTo>
                  <a:lnTo>
                    <a:pt x="35084" y="3329"/>
                  </a:lnTo>
                  <a:lnTo>
                    <a:pt x="34430" y="2754"/>
                  </a:lnTo>
                  <a:lnTo>
                    <a:pt x="33716" y="2231"/>
                  </a:lnTo>
                  <a:lnTo>
                    <a:pt x="32935" y="1762"/>
                  </a:lnTo>
                  <a:lnTo>
                    <a:pt x="32086" y="1349"/>
                  </a:lnTo>
                  <a:lnTo>
                    <a:pt x="31169" y="991"/>
                  </a:lnTo>
                  <a:lnTo>
                    <a:pt x="30183" y="688"/>
                  </a:lnTo>
                  <a:lnTo>
                    <a:pt x="29130" y="440"/>
                  </a:lnTo>
                  <a:lnTo>
                    <a:pt x="28009" y="247"/>
                  </a:lnTo>
                  <a:lnTo>
                    <a:pt x="26820" y="110"/>
                  </a:lnTo>
                  <a:lnTo>
                    <a:pt x="25563" y="27"/>
                  </a:lnTo>
                  <a:lnTo>
                    <a:pt x="24238" y="0"/>
                  </a:lnTo>
                  <a:lnTo>
                    <a:pt x="4636" y="0"/>
                  </a:lnTo>
                  <a:lnTo>
                    <a:pt x="0" y="238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5933969" y="3019177"/>
              <a:ext cx="21346" cy="64683"/>
            </a:xfrm>
            <a:custGeom>
              <a:avLst/>
              <a:pathLst>
                <a:path w="21346" h="64683">
                  <a:moveTo>
                    <a:pt x="0" y="64683"/>
                  </a:moveTo>
                  <a:lnTo>
                    <a:pt x="12578" y="0"/>
                  </a:lnTo>
                  <a:lnTo>
                    <a:pt x="21346" y="0"/>
                  </a:lnTo>
                  <a:lnTo>
                    <a:pt x="8768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5963395" y="3019177"/>
              <a:ext cx="61331" cy="65601"/>
            </a:xfrm>
            <a:custGeom>
              <a:avLst/>
              <a:pathLst>
                <a:path w="61331" h="65601">
                  <a:moveTo>
                    <a:pt x="22999" y="65601"/>
                  </a:moveTo>
                  <a:lnTo>
                    <a:pt x="22050" y="65588"/>
                  </a:lnTo>
                  <a:lnTo>
                    <a:pt x="21111" y="65551"/>
                  </a:lnTo>
                  <a:lnTo>
                    <a:pt x="20184" y="65489"/>
                  </a:lnTo>
                  <a:lnTo>
                    <a:pt x="19268" y="65402"/>
                  </a:lnTo>
                  <a:lnTo>
                    <a:pt x="18362" y="65291"/>
                  </a:lnTo>
                  <a:lnTo>
                    <a:pt x="17468" y="65155"/>
                  </a:lnTo>
                  <a:lnTo>
                    <a:pt x="16585" y="64993"/>
                  </a:lnTo>
                  <a:lnTo>
                    <a:pt x="15713" y="64807"/>
                  </a:lnTo>
                  <a:lnTo>
                    <a:pt x="14851" y="64597"/>
                  </a:lnTo>
                  <a:lnTo>
                    <a:pt x="14001" y="64361"/>
                  </a:lnTo>
                  <a:lnTo>
                    <a:pt x="13176" y="64100"/>
                  </a:lnTo>
                  <a:lnTo>
                    <a:pt x="12372" y="63812"/>
                  </a:lnTo>
                  <a:lnTo>
                    <a:pt x="11590" y="63498"/>
                  </a:lnTo>
                  <a:lnTo>
                    <a:pt x="10828" y="63157"/>
                  </a:lnTo>
                  <a:lnTo>
                    <a:pt x="10088" y="62789"/>
                  </a:lnTo>
                  <a:lnTo>
                    <a:pt x="9368" y="62395"/>
                  </a:lnTo>
                  <a:lnTo>
                    <a:pt x="8670" y="61974"/>
                  </a:lnTo>
                  <a:lnTo>
                    <a:pt x="7993" y="61526"/>
                  </a:lnTo>
                  <a:lnTo>
                    <a:pt x="7337" y="61052"/>
                  </a:lnTo>
                  <a:lnTo>
                    <a:pt x="6702" y="60551"/>
                  </a:lnTo>
                  <a:lnTo>
                    <a:pt x="6091" y="60023"/>
                  </a:lnTo>
                  <a:lnTo>
                    <a:pt x="5507" y="59469"/>
                  </a:lnTo>
                  <a:lnTo>
                    <a:pt x="4949" y="58889"/>
                  </a:lnTo>
                  <a:lnTo>
                    <a:pt x="4418" y="58281"/>
                  </a:lnTo>
                  <a:lnTo>
                    <a:pt x="3913" y="57647"/>
                  </a:lnTo>
                  <a:lnTo>
                    <a:pt x="3435" y="56987"/>
                  </a:lnTo>
                  <a:lnTo>
                    <a:pt x="2984" y="56300"/>
                  </a:lnTo>
                  <a:lnTo>
                    <a:pt x="2559" y="55586"/>
                  </a:lnTo>
                  <a:lnTo>
                    <a:pt x="2161" y="54845"/>
                  </a:lnTo>
                  <a:lnTo>
                    <a:pt x="1790" y="54078"/>
                  </a:lnTo>
                  <a:lnTo>
                    <a:pt x="1450" y="53284"/>
                  </a:lnTo>
                  <a:lnTo>
                    <a:pt x="1145" y="52462"/>
                  </a:lnTo>
                  <a:lnTo>
                    <a:pt x="877" y="51613"/>
                  </a:lnTo>
                  <a:lnTo>
                    <a:pt x="644" y="50736"/>
                  </a:lnTo>
                  <a:lnTo>
                    <a:pt x="447" y="49832"/>
                  </a:lnTo>
                  <a:lnTo>
                    <a:pt x="286" y="48900"/>
                  </a:lnTo>
                  <a:lnTo>
                    <a:pt x="161" y="47940"/>
                  </a:lnTo>
                  <a:lnTo>
                    <a:pt x="71" y="46953"/>
                  </a:lnTo>
                  <a:lnTo>
                    <a:pt x="17" y="45939"/>
                  </a:lnTo>
                  <a:lnTo>
                    <a:pt x="0" y="44897"/>
                  </a:lnTo>
                  <a:lnTo>
                    <a:pt x="0" y="44701"/>
                  </a:lnTo>
                  <a:lnTo>
                    <a:pt x="3" y="44500"/>
                  </a:lnTo>
                  <a:lnTo>
                    <a:pt x="8" y="44293"/>
                  </a:lnTo>
                  <a:lnTo>
                    <a:pt x="14" y="44081"/>
                  </a:lnTo>
                  <a:lnTo>
                    <a:pt x="22" y="43864"/>
                  </a:lnTo>
                  <a:lnTo>
                    <a:pt x="33" y="43641"/>
                  </a:lnTo>
                  <a:lnTo>
                    <a:pt x="44" y="43412"/>
                  </a:lnTo>
                  <a:lnTo>
                    <a:pt x="58" y="43178"/>
                  </a:lnTo>
                  <a:lnTo>
                    <a:pt x="74" y="42938"/>
                  </a:lnTo>
                  <a:lnTo>
                    <a:pt x="91" y="42693"/>
                  </a:lnTo>
                  <a:lnTo>
                    <a:pt x="110" y="42436"/>
                  </a:lnTo>
                  <a:lnTo>
                    <a:pt x="130" y="42179"/>
                  </a:lnTo>
                  <a:lnTo>
                    <a:pt x="151" y="41922"/>
                  </a:lnTo>
                  <a:lnTo>
                    <a:pt x="172" y="41665"/>
                  </a:lnTo>
                  <a:lnTo>
                    <a:pt x="195" y="41408"/>
                  </a:lnTo>
                  <a:lnTo>
                    <a:pt x="218" y="41151"/>
                  </a:lnTo>
                  <a:lnTo>
                    <a:pt x="242" y="40894"/>
                  </a:lnTo>
                  <a:lnTo>
                    <a:pt x="268" y="40636"/>
                  </a:lnTo>
                  <a:lnTo>
                    <a:pt x="294" y="40379"/>
                  </a:lnTo>
                  <a:lnTo>
                    <a:pt x="321" y="40122"/>
                  </a:lnTo>
                  <a:lnTo>
                    <a:pt x="358" y="39866"/>
                  </a:lnTo>
                  <a:lnTo>
                    <a:pt x="394" y="39612"/>
                  </a:lnTo>
                  <a:lnTo>
                    <a:pt x="431" y="39359"/>
                  </a:lnTo>
                  <a:lnTo>
                    <a:pt x="468" y="39109"/>
                  </a:lnTo>
                  <a:lnTo>
                    <a:pt x="504" y="38860"/>
                  </a:lnTo>
                  <a:lnTo>
                    <a:pt x="541" y="38613"/>
                  </a:lnTo>
                  <a:lnTo>
                    <a:pt x="578" y="38368"/>
                  </a:lnTo>
                  <a:lnTo>
                    <a:pt x="615" y="38124"/>
                  </a:lnTo>
                  <a:lnTo>
                    <a:pt x="651" y="37883"/>
                  </a:lnTo>
                  <a:lnTo>
                    <a:pt x="688" y="37643"/>
                  </a:lnTo>
                  <a:lnTo>
                    <a:pt x="725" y="37399"/>
                  </a:lnTo>
                  <a:lnTo>
                    <a:pt x="762" y="37162"/>
                  </a:lnTo>
                  <a:lnTo>
                    <a:pt x="798" y="36933"/>
                  </a:lnTo>
                  <a:lnTo>
                    <a:pt x="835" y="36710"/>
                  </a:lnTo>
                  <a:lnTo>
                    <a:pt x="872" y="36496"/>
                  </a:lnTo>
                  <a:lnTo>
                    <a:pt x="908" y="36288"/>
                  </a:lnTo>
                  <a:lnTo>
                    <a:pt x="945" y="36088"/>
                  </a:lnTo>
                  <a:lnTo>
                    <a:pt x="982" y="35895"/>
                  </a:lnTo>
                  <a:lnTo>
                    <a:pt x="1019" y="35710"/>
                  </a:lnTo>
                  <a:lnTo>
                    <a:pt x="1055" y="35532"/>
                  </a:lnTo>
                  <a:lnTo>
                    <a:pt x="7941" y="0"/>
                  </a:lnTo>
                  <a:lnTo>
                    <a:pt x="16710" y="0"/>
                  </a:lnTo>
                  <a:lnTo>
                    <a:pt x="9273" y="38699"/>
                  </a:lnTo>
                  <a:lnTo>
                    <a:pt x="9209" y="39031"/>
                  </a:lnTo>
                  <a:lnTo>
                    <a:pt x="9148" y="39366"/>
                  </a:lnTo>
                  <a:lnTo>
                    <a:pt x="9088" y="39703"/>
                  </a:lnTo>
                  <a:lnTo>
                    <a:pt x="9030" y="40043"/>
                  </a:lnTo>
                  <a:lnTo>
                    <a:pt x="8974" y="40386"/>
                  </a:lnTo>
                  <a:lnTo>
                    <a:pt x="8920" y="40732"/>
                  </a:lnTo>
                  <a:lnTo>
                    <a:pt x="8868" y="41080"/>
                  </a:lnTo>
                  <a:lnTo>
                    <a:pt x="8817" y="41432"/>
                  </a:lnTo>
                  <a:lnTo>
                    <a:pt x="8769" y="41786"/>
                  </a:lnTo>
                  <a:lnTo>
                    <a:pt x="8722" y="42142"/>
                  </a:lnTo>
                  <a:lnTo>
                    <a:pt x="8678" y="42487"/>
                  </a:lnTo>
                  <a:lnTo>
                    <a:pt x="8639" y="42825"/>
                  </a:lnTo>
                  <a:lnTo>
                    <a:pt x="8605" y="43156"/>
                  </a:lnTo>
                  <a:lnTo>
                    <a:pt x="8575" y="43479"/>
                  </a:lnTo>
                  <a:lnTo>
                    <a:pt x="8550" y="43795"/>
                  </a:lnTo>
                  <a:lnTo>
                    <a:pt x="8529" y="44103"/>
                  </a:lnTo>
                  <a:lnTo>
                    <a:pt x="8513" y="44405"/>
                  </a:lnTo>
                  <a:lnTo>
                    <a:pt x="8501" y="44698"/>
                  </a:lnTo>
                  <a:lnTo>
                    <a:pt x="8495" y="44985"/>
                  </a:lnTo>
                  <a:lnTo>
                    <a:pt x="8492" y="45264"/>
                  </a:lnTo>
                  <a:lnTo>
                    <a:pt x="8504" y="45934"/>
                  </a:lnTo>
                  <a:lnTo>
                    <a:pt x="8538" y="46586"/>
                  </a:lnTo>
                  <a:lnTo>
                    <a:pt x="8596" y="47220"/>
                  </a:lnTo>
                  <a:lnTo>
                    <a:pt x="8676" y="47835"/>
                  </a:lnTo>
                  <a:lnTo>
                    <a:pt x="8779" y="48431"/>
                  </a:lnTo>
                  <a:lnTo>
                    <a:pt x="8905" y="49010"/>
                  </a:lnTo>
                  <a:lnTo>
                    <a:pt x="9055" y="49570"/>
                  </a:lnTo>
                  <a:lnTo>
                    <a:pt x="9227" y="50112"/>
                  </a:lnTo>
                  <a:lnTo>
                    <a:pt x="9422" y="50635"/>
                  </a:lnTo>
                  <a:lnTo>
                    <a:pt x="9640" y="51140"/>
                  </a:lnTo>
                  <a:lnTo>
                    <a:pt x="9878" y="51628"/>
                  </a:lnTo>
                  <a:lnTo>
                    <a:pt x="10134" y="52099"/>
                  </a:lnTo>
                  <a:lnTo>
                    <a:pt x="10407" y="52553"/>
                  </a:lnTo>
                  <a:lnTo>
                    <a:pt x="10698" y="52991"/>
                  </a:lnTo>
                  <a:lnTo>
                    <a:pt x="11006" y="53412"/>
                  </a:lnTo>
                  <a:lnTo>
                    <a:pt x="11331" y="53817"/>
                  </a:lnTo>
                  <a:lnTo>
                    <a:pt x="11674" y="54206"/>
                  </a:lnTo>
                  <a:lnTo>
                    <a:pt x="12035" y="54578"/>
                  </a:lnTo>
                  <a:lnTo>
                    <a:pt x="12412" y="54933"/>
                  </a:lnTo>
                  <a:lnTo>
                    <a:pt x="12808" y="55272"/>
                  </a:lnTo>
                  <a:lnTo>
                    <a:pt x="13219" y="55585"/>
                  </a:lnTo>
                  <a:lnTo>
                    <a:pt x="13647" y="55883"/>
                  </a:lnTo>
                  <a:lnTo>
                    <a:pt x="14090" y="56165"/>
                  </a:lnTo>
                  <a:lnTo>
                    <a:pt x="14548" y="56432"/>
                  </a:lnTo>
                  <a:lnTo>
                    <a:pt x="15023" y="56683"/>
                  </a:lnTo>
                  <a:lnTo>
                    <a:pt x="15512" y="56919"/>
                  </a:lnTo>
                  <a:lnTo>
                    <a:pt x="16018" y="57139"/>
                  </a:lnTo>
                  <a:lnTo>
                    <a:pt x="16539" y="57343"/>
                  </a:lnTo>
                  <a:lnTo>
                    <a:pt x="17076" y="57532"/>
                  </a:lnTo>
                  <a:lnTo>
                    <a:pt x="17628" y="57705"/>
                  </a:lnTo>
                  <a:lnTo>
                    <a:pt x="18193" y="57853"/>
                  </a:lnTo>
                  <a:lnTo>
                    <a:pt x="18768" y="57986"/>
                  </a:lnTo>
                  <a:lnTo>
                    <a:pt x="19353" y="58103"/>
                  </a:lnTo>
                  <a:lnTo>
                    <a:pt x="19949" y="58204"/>
                  </a:lnTo>
                  <a:lnTo>
                    <a:pt x="20554" y="58290"/>
                  </a:lnTo>
                  <a:lnTo>
                    <a:pt x="21170" y="58360"/>
                  </a:lnTo>
                  <a:lnTo>
                    <a:pt x="21796" y="58415"/>
                  </a:lnTo>
                  <a:lnTo>
                    <a:pt x="22432" y="58454"/>
                  </a:lnTo>
                  <a:lnTo>
                    <a:pt x="23077" y="58477"/>
                  </a:lnTo>
                  <a:lnTo>
                    <a:pt x="23733" y="58485"/>
                  </a:lnTo>
                  <a:lnTo>
                    <a:pt x="24526" y="58475"/>
                  </a:lnTo>
                  <a:lnTo>
                    <a:pt x="25307" y="58445"/>
                  </a:lnTo>
                  <a:lnTo>
                    <a:pt x="26076" y="58394"/>
                  </a:lnTo>
                  <a:lnTo>
                    <a:pt x="26833" y="58324"/>
                  </a:lnTo>
                  <a:lnTo>
                    <a:pt x="27578" y="58233"/>
                  </a:lnTo>
                  <a:lnTo>
                    <a:pt x="28311" y="58122"/>
                  </a:lnTo>
                  <a:lnTo>
                    <a:pt x="29033" y="57990"/>
                  </a:lnTo>
                  <a:lnTo>
                    <a:pt x="29742" y="57839"/>
                  </a:lnTo>
                  <a:lnTo>
                    <a:pt x="30439" y="57667"/>
                  </a:lnTo>
                  <a:lnTo>
                    <a:pt x="31125" y="57475"/>
                  </a:lnTo>
                  <a:lnTo>
                    <a:pt x="31806" y="57261"/>
                  </a:lnTo>
                  <a:lnTo>
                    <a:pt x="32472" y="57023"/>
                  </a:lnTo>
                  <a:lnTo>
                    <a:pt x="33124" y="56762"/>
                  </a:lnTo>
                  <a:lnTo>
                    <a:pt x="33761" y="56476"/>
                  </a:lnTo>
                  <a:lnTo>
                    <a:pt x="34384" y="56167"/>
                  </a:lnTo>
                  <a:lnTo>
                    <a:pt x="34992" y="55834"/>
                  </a:lnTo>
                  <a:lnTo>
                    <a:pt x="35585" y="55476"/>
                  </a:lnTo>
                  <a:lnTo>
                    <a:pt x="36163" y="55095"/>
                  </a:lnTo>
                  <a:lnTo>
                    <a:pt x="36727" y="54690"/>
                  </a:lnTo>
                  <a:lnTo>
                    <a:pt x="37276" y="54262"/>
                  </a:lnTo>
                  <a:lnTo>
                    <a:pt x="37819" y="53808"/>
                  </a:lnTo>
                  <a:lnTo>
                    <a:pt x="38345" y="53327"/>
                  </a:lnTo>
                  <a:lnTo>
                    <a:pt x="38854" y="52820"/>
                  </a:lnTo>
                  <a:lnTo>
                    <a:pt x="39347" y="52286"/>
                  </a:lnTo>
                  <a:lnTo>
                    <a:pt x="39824" y="51725"/>
                  </a:lnTo>
                  <a:lnTo>
                    <a:pt x="40284" y="51138"/>
                  </a:lnTo>
                  <a:lnTo>
                    <a:pt x="40727" y="50524"/>
                  </a:lnTo>
                  <a:lnTo>
                    <a:pt x="41154" y="49884"/>
                  </a:lnTo>
                  <a:lnTo>
                    <a:pt x="41565" y="49217"/>
                  </a:lnTo>
                  <a:lnTo>
                    <a:pt x="41959" y="48523"/>
                  </a:lnTo>
                  <a:lnTo>
                    <a:pt x="42343" y="47792"/>
                  </a:lnTo>
                  <a:lnTo>
                    <a:pt x="42708" y="47030"/>
                  </a:lnTo>
                  <a:lnTo>
                    <a:pt x="43052" y="46239"/>
                  </a:lnTo>
                  <a:lnTo>
                    <a:pt x="43376" y="45416"/>
                  </a:lnTo>
                  <a:lnTo>
                    <a:pt x="43680" y="44564"/>
                  </a:lnTo>
                  <a:lnTo>
                    <a:pt x="43964" y="43681"/>
                  </a:lnTo>
                  <a:lnTo>
                    <a:pt x="44227" y="42768"/>
                  </a:lnTo>
                  <a:lnTo>
                    <a:pt x="44471" y="41825"/>
                  </a:lnTo>
                  <a:lnTo>
                    <a:pt x="44694" y="40851"/>
                  </a:lnTo>
                  <a:lnTo>
                    <a:pt x="44897" y="39847"/>
                  </a:lnTo>
                  <a:lnTo>
                    <a:pt x="52609" y="0"/>
                  </a:lnTo>
                  <a:lnTo>
                    <a:pt x="61331" y="0"/>
                  </a:lnTo>
                  <a:lnTo>
                    <a:pt x="53527" y="40352"/>
                  </a:lnTo>
                  <a:lnTo>
                    <a:pt x="53256" y="41629"/>
                  </a:lnTo>
                  <a:lnTo>
                    <a:pt x="52958" y="42873"/>
                  </a:lnTo>
                  <a:lnTo>
                    <a:pt x="52632" y="44083"/>
                  </a:lnTo>
                  <a:lnTo>
                    <a:pt x="52279" y="45258"/>
                  </a:lnTo>
                  <a:lnTo>
                    <a:pt x="51897" y="46400"/>
                  </a:lnTo>
                  <a:lnTo>
                    <a:pt x="51489" y="47508"/>
                  </a:lnTo>
                  <a:lnTo>
                    <a:pt x="51053" y="48582"/>
                  </a:lnTo>
                  <a:lnTo>
                    <a:pt x="50589" y="49621"/>
                  </a:lnTo>
                  <a:lnTo>
                    <a:pt x="50098" y="50627"/>
                  </a:lnTo>
                  <a:lnTo>
                    <a:pt x="49579" y="51599"/>
                  </a:lnTo>
                  <a:lnTo>
                    <a:pt x="49043" y="52529"/>
                  </a:lnTo>
                  <a:lnTo>
                    <a:pt x="48481" y="53426"/>
                  </a:lnTo>
                  <a:lnTo>
                    <a:pt x="47893" y="54292"/>
                  </a:lnTo>
                  <a:lnTo>
                    <a:pt x="47280" y="55125"/>
                  </a:lnTo>
                  <a:lnTo>
                    <a:pt x="46641" y="55926"/>
                  </a:lnTo>
                  <a:lnTo>
                    <a:pt x="45976" y="56695"/>
                  </a:lnTo>
                  <a:lnTo>
                    <a:pt x="45286" y="57432"/>
                  </a:lnTo>
                  <a:lnTo>
                    <a:pt x="44570" y="58136"/>
                  </a:lnTo>
                  <a:lnTo>
                    <a:pt x="43828" y="58809"/>
                  </a:lnTo>
                  <a:lnTo>
                    <a:pt x="43060" y="59449"/>
                  </a:lnTo>
                  <a:lnTo>
                    <a:pt x="42268" y="60057"/>
                  </a:lnTo>
                  <a:lnTo>
                    <a:pt x="41454" y="60634"/>
                  </a:lnTo>
                  <a:lnTo>
                    <a:pt x="40616" y="61178"/>
                  </a:lnTo>
                  <a:lnTo>
                    <a:pt x="39755" y="61689"/>
                  </a:lnTo>
                  <a:lnTo>
                    <a:pt x="38871" y="62169"/>
                  </a:lnTo>
                  <a:lnTo>
                    <a:pt x="37965" y="62617"/>
                  </a:lnTo>
                  <a:lnTo>
                    <a:pt x="37035" y="63032"/>
                  </a:lnTo>
                  <a:lnTo>
                    <a:pt x="36082" y="63416"/>
                  </a:lnTo>
                  <a:lnTo>
                    <a:pt x="35107" y="63767"/>
                  </a:lnTo>
                  <a:lnTo>
                    <a:pt x="34108" y="64086"/>
                  </a:lnTo>
                  <a:lnTo>
                    <a:pt x="33088" y="64374"/>
                  </a:lnTo>
                  <a:lnTo>
                    <a:pt x="32048" y="64631"/>
                  </a:lnTo>
                  <a:lnTo>
                    <a:pt x="30988" y="64858"/>
                  </a:lnTo>
                  <a:lnTo>
                    <a:pt x="29907" y="65055"/>
                  </a:lnTo>
                  <a:lnTo>
                    <a:pt x="28806" y="65222"/>
                  </a:lnTo>
                  <a:lnTo>
                    <a:pt x="27685" y="65358"/>
                  </a:lnTo>
                  <a:lnTo>
                    <a:pt x="26544" y="65464"/>
                  </a:lnTo>
                  <a:lnTo>
                    <a:pt x="25382" y="65540"/>
                  </a:lnTo>
                  <a:lnTo>
                    <a:pt x="24201" y="65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6027160" y="3019177"/>
              <a:ext cx="75425" cy="64683"/>
            </a:xfrm>
            <a:custGeom>
              <a:avLst/>
              <a:pathLst>
                <a:path w="75425" h="64683">
                  <a:moveTo>
                    <a:pt x="54996" y="64683"/>
                  </a:moveTo>
                  <a:lnTo>
                    <a:pt x="63259" y="22081"/>
                  </a:lnTo>
                  <a:lnTo>
                    <a:pt x="63352" y="21612"/>
                  </a:lnTo>
                  <a:lnTo>
                    <a:pt x="63445" y="21141"/>
                  </a:lnTo>
                  <a:lnTo>
                    <a:pt x="63539" y="20668"/>
                  </a:lnTo>
                  <a:lnTo>
                    <a:pt x="63634" y="20193"/>
                  </a:lnTo>
                  <a:lnTo>
                    <a:pt x="63730" y="19717"/>
                  </a:lnTo>
                  <a:lnTo>
                    <a:pt x="63827" y="19238"/>
                  </a:lnTo>
                  <a:lnTo>
                    <a:pt x="63925" y="18758"/>
                  </a:lnTo>
                  <a:lnTo>
                    <a:pt x="64023" y="18276"/>
                  </a:lnTo>
                  <a:lnTo>
                    <a:pt x="64123" y="17792"/>
                  </a:lnTo>
                  <a:lnTo>
                    <a:pt x="64224" y="17306"/>
                  </a:lnTo>
                  <a:lnTo>
                    <a:pt x="64324" y="16824"/>
                  </a:lnTo>
                  <a:lnTo>
                    <a:pt x="64424" y="16350"/>
                  </a:lnTo>
                  <a:lnTo>
                    <a:pt x="64522" y="15884"/>
                  </a:lnTo>
                  <a:lnTo>
                    <a:pt x="64620" y="15426"/>
                  </a:lnTo>
                  <a:lnTo>
                    <a:pt x="64717" y="14977"/>
                  </a:lnTo>
                  <a:lnTo>
                    <a:pt x="64813" y="14536"/>
                  </a:lnTo>
                  <a:lnTo>
                    <a:pt x="64908" y="14103"/>
                  </a:lnTo>
                  <a:lnTo>
                    <a:pt x="65002" y="13678"/>
                  </a:lnTo>
                  <a:lnTo>
                    <a:pt x="65095" y="13262"/>
                  </a:lnTo>
                  <a:lnTo>
                    <a:pt x="65188" y="12853"/>
                  </a:lnTo>
                  <a:lnTo>
                    <a:pt x="65289" y="12387"/>
                  </a:lnTo>
                  <a:lnTo>
                    <a:pt x="65391" y="11922"/>
                  </a:lnTo>
                  <a:lnTo>
                    <a:pt x="65495" y="11461"/>
                  </a:lnTo>
                  <a:lnTo>
                    <a:pt x="65599" y="11003"/>
                  </a:lnTo>
                  <a:lnTo>
                    <a:pt x="65704" y="10547"/>
                  </a:lnTo>
                  <a:lnTo>
                    <a:pt x="65810" y="10094"/>
                  </a:lnTo>
                  <a:lnTo>
                    <a:pt x="65917" y="9643"/>
                  </a:lnTo>
                  <a:lnTo>
                    <a:pt x="66025" y="9196"/>
                  </a:lnTo>
                  <a:lnTo>
                    <a:pt x="66134" y="8751"/>
                  </a:lnTo>
                  <a:lnTo>
                    <a:pt x="66243" y="8309"/>
                  </a:lnTo>
                  <a:lnTo>
                    <a:pt x="66013" y="8786"/>
                  </a:lnTo>
                  <a:lnTo>
                    <a:pt x="65783" y="9262"/>
                  </a:lnTo>
                  <a:lnTo>
                    <a:pt x="65551" y="9737"/>
                  </a:lnTo>
                  <a:lnTo>
                    <a:pt x="65318" y="10211"/>
                  </a:lnTo>
                  <a:lnTo>
                    <a:pt x="65084" y="10684"/>
                  </a:lnTo>
                  <a:lnTo>
                    <a:pt x="64850" y="11157"/>
                  </a:lnTo>
                  <a:lnTo>
                    <a:pt x="64614" y="11628"/>
                  </a:lnTo>
                  <a:lnTo>
                    <a:pt x="64378" y="12099"/>
                  </a:lnTo>
                  <a:lnTo>
                    <a:pt x="64140" y="12568"/>
                  </a:lnTo>
                  <a:lnTo>
                    <a:pt x="63902" y="13037"/>
                  </a:lnTo>
                  <a:lnTo>
                    <a:pt x="63699" y="13443"/>
                  </a:lnTo>
                  <a:lnTo>
                    <a:pt x="63493" y="13852"/>
                  </a:lnTo>
                  <a:lnTo>
                    <a:pt x="63284" y="14266"/>
                  </a:lnTo>
                  <a:lnTo>
                    <a:pt x="63072" y="14682"/>
                  </a:lnTo>
                  <a:lnTo>
                    <a:pt x="62858" y="15103"/>
                  </a:lnTo>
                  <a:lnTo>
                    <a:pt x="62641" y="15527"/>
                  </a:lnTo>
                  <a:lnTo>
                    <a:pt x="62421" y="15955"/>
                  </a:lnTo>
                  <a:lnTo>
                    <a:pt x="62198" y="16386"/>
                  </a:lnTo>
                  <a:lnTo>
                    <a:pt x="61973" y="16822"/>
                  </a:lnTo>
                  <a:lnTo>
                    <a:pt x="61745" y="17261"/>
                  </a:lnTo>
                  <a:lnTo>
                    <a:pt x="61516" y="17696"/>
                  </a:lnTo>
                  <a:lnTo>
                    <a:pt x="61291" y="18122"/>
                  </a:lnTo>
                  <a:lnTo>
                    <a:pt x="61068" y="18537"/>
                  </a:lnTo>
                  <a:lnTo>
                    <a:pt x="60848" y="18943"/>
                  </a:lnTo>
                  <a:lnTo>
                    <a:pt x="60631" y="19338"/>
                  </a:lnTo>
                  <a:lnTo>
                    <a:pt x="60417" y="19723"/>
                  </a:lnTo>
                  <a:lnTo>
                    <a:pt x="60205" y="20098"/>
                  </a:lnTo>
                  <a:lnTo>
                    <a:pt x="59996" y="20463"/>
                  </a:lnTo>
                  <a:lnTo>
                    <a:pt x="59790" y="20818"/>
                  </a:lnTo>
                  <a:lnTo>
                    <a:pt x="59587" y="21163"/>
                  </a:lnTo>
                  <a:lnTo>
                    <a:pt x="34430" y="64683"/>
                  </a:lnTo>
                  <a:lnTo>
                    <a:pt x="28737" y="64683"/>
                  </a:lnTo>
                  <a:lnTo>
                    <a:pt x="20245" y="21163"/>
                  </a:lnTo>
                  <a:lnTo>
                    <a:pt x="20189" y="20879"/>
                  </a:lnTo>
                  <a:lnTo>
                    <a:pt x="20133" y="20581"/>
                  </a:lnTo>
                  <a:lnTo>
                    <a:pt x="20075" y="20266"/>
                  </a:lnTo>
                  <a:lnTo>
                    <a:pt x="20017" y="19936"/>
                  </a:lnTo>
                  <a:lnTo>
                    <a:pt x="19958" y="19590"/>
                  </a:lnTo>
                  <a:lnTo>
                    <a:pt x="19897" y="19229"/>
                  </a:lnTo>
                  <a:lnTo>
                    <a:pt x="19836" y="18852"/>
                  </a:lnTo>
                  <a:lnTo>
                    <a:pt x="19774" y="18460"/>
                  </a:lnTo>
                  <a:lnTo>
                    <a:pt x="19712" y="18052"/>
                  </a:lnTo>
                  <a:lnTo>
                    <a:pt x="19648" y="17628"/>
                  </a:lnTo>
                  <a:lnTo>
                    <a:pt x="19584" y="17188"/>
                  </a:lnTo>
                  <a:lnTo>
                    <a:pt x="19521" y="16752"/>
                  </a:lnTo>
                  <a:lnTo>
                    <a:pt x="19459" y="16318"/>
                  </a:lnTo>
                  <a:lnTo>
                    <a:pt x="19398" y="15887"/>
                  </a:lnTo>
                  <a:lnTo>
                    <a:pt x="19338" y="15459"/>
                  </a:lnTo>
                  <a:lnTo>
                    <a:pt x="19279" y="15033"/>
                  </a:lnTo>
                  <a:lnTo>
                    <a:pt x="19220" y="14610"/>
                  </a:lnTo>
                  <a:lnTo>
                    <a:pt x="19163" y="14190"/>
                  </a:lnTo>
                  <a:lnTo>
                    <a:pt x="19106" y="13773"/>
                  </a:lnTo>
                  <a:lnTo>
                    <a:pt x="19051" y="13358"/>
                  </a:lnTo>
                  <a:lnTo>
                    <a:pt x="18986" y="12870"/>
                  </a:lnTo>
                  <a:lnTo>
                    <a:pt x="18921" y="12378"/>
                  </a:lnTo>
                  <a:lnTo>
                    <a:pt x="18854" y="11882"/>
                  </a:lnTo>
                  <a:lnTo>
                    <a:pt x="18787" y="11383"/>
                  </a:lnTo>
                  <a:lnTo>
                    <a:pt x="18718" y="10879"/>
                  </a:lnTo>
                  <a:lnTo>
                    <a:pt x="18649" y="10373"/>
                  </a:lnTo>
                  <a:lnTo>
                    <a:pt x="18579" y="9862"/>
                  </a:lnTo>
                  <a:lnTo>
                    <a:pt x="18507" y="9348"/>
                  </a:lnTo>
                  <a:lnTo>
                    <a:pt x="18435" y="8830"/>
                  </a:lnTo>
                  <a:lnTo>
                    <a:pt x="18362" y="8309"/>
                  </a:lnTo>
                  <a:lnTo>
                    <a:pt x="18288" y="8822"/>
                  </a:lnTo>
                  <a:lnTo>
                    <a:pt x="18214" y="9335"/>
                  </a:lnTo>
                  <a:lnTo>
                    <a:pt x="18138" y="9847"/>
                  </a:lnTo>
                  <a:lnTo>
                    <a:pt x="18061" y="10358"/>
                  </a:lnTo>
                  <a:lnTo>
                    <a:pt x="17984" y="10868"/>
                  </a:lnTo>
                  <a:lnTo>
                    <a:pt x="17905" y="11377"/>
                  </a:lnTo>
                  <a:lnTo>
                    <a:pt x="17826" y="11885"/>
                  </a:lnTo>
                  <a:lnTo>
                    <a:pt x="17745" y="12393"/>
                  </a:lnTo>
                  <a:lnTo>
                    <a:pt x="17664" y="12899"/>
                  </a:lnTo>
                  <a:lnTo>
                    <a:pt x="17582" y="13404"/>
                  </a:lnTo>
                  <a:lnTo>
                    <a:pt x="17508" y="13838"/>
                  </a:lnTo>
                  <a:lnTo>
                    <a:pt x="17433" y="14275"/>
                  </a:lnTo>
                  <a:lnTo>
                    <a:pt x="17357" y="14715"/>
                  </a:lnTo>
                  <a:lnTo>
                    <a:pt x="17281" y="15160"/>
                  </a:lnTo>
                  <a:lnTo>
                    <a:pt x="17203" y="15608"/>
                  </a:lnTo>
                  <a:lnTo>
                    <a:pt x="17125" y="16060"/>
                  </a:lnTo>
                  <a:lnTo>
                    <a:pt x="17045" y="16515"/>
                  </a:lnTo>
                  <a:lnTo>
                    <a:pt x="16965" y="16974"/>
                  </a:lnTo>
                  <a:lnTo>
                    <a:pt x="16884" y="17437"/>
                  </a:lnTo>
                  <a:lnTo>
                    <a:pt x="16801" y="17903"/>
                  </a:lnTo>
                  <a:lnTo>
                    <a:pt x="16728" y="18366"/>
                  </a:lnTo>
                  <a:lnTo>
                    <a:pt x="16655" y="18820"/>
                  </a:lnTo>
                  <a:lnTo>
                    <a:pt x="16581" y="19263"/>
                  </a:lnTo>
                  <a:lnTo>
                    <a:pt x="16508" y="19695"/>
                  </a:lnTo>
                  <a:lnTo>
                    <a:pt x="16434" y="20118"/>
                  </a:lnTo>
                  <a:lnTo>
                    <a:pt x="16361" y="20531"/>
                  </a:lnTo>
                  <a:lnTo>
                    <a:pt x="16287" y="20934"/>
                  </a:lnTo>
                  <a:lnTo>
                    <a:pt x="16214" y="21326"/>
                  </a:lnTo>
                  <a:lnTo>
                    <a:pt x="16140" y="21709"/>
                  </a:lnTo>
                  <a:lnTo>
                    <a:pt x="16067" y="22081"/>
                  </a:lnTo>
                  <a:lnTo>
                    <a:pt x="7804" y="64683"/>
                  </a:lnTo>
                  <a:lnTo>
                    <a:pt x="0" y="64683"/>
                  </a:lnTo>
                  <a:lnTo>
                    <a:pt x="12532" y="0"/>
                  </a:lnTo>
                  <a:lnTo>
                    <a:pt x="23366" y="0"/>
                  </a:lnTo>
                  <a:lnTo>
                    <a:pt x="32043" y="44851"/>
                  </a:lnTo>
                  <a:lnTo>
                    <a:pt x="32071" y="44997"/>
                  </a:lnTo>
                  <a:lnTo>
                    <a:pt x="32101" y="45161"/>
                  </a:lnTo>
                  <a:lnTo>
                    <a:pt x="32134" y="45342"/>
                  </a:lnTo>
                  <a:lnTo>
                    <a:pt x="32168" y="45541"/>
                  </a:lnTo>
                  <a:lnTo>
                    <a:pt x="32203" y="45757"/>
                  </a:lnTo>
                  <a:lnTo>
                    <a:pt x="32241" y="45991"/>
                  </a:lnTo>
                  <a:lnTo>
                    <a:pt x="32280" y="46242"/>
                  </a:lnTo>
                  <a:lnTo>
                    <a:pt x="32322" y="46511"/>
                  </a:lnTo>
                  <a:lnTo>
                    <a:pt x="32365" y="46797"/>
                  </a:lnTo>
                  <a:lnTo>
                    <a:pt x="32410" y="47100"/>
                  </a:lnTo>
                  <a:lnTo>
                    <a:pt x="32465" y="47404"/>
                  </a:lnTo>
                  <a:lnTo>
                    <a:pt x="32518" y="47710"/>
                  </a:lnTo>
                  <a:lnTo>
                    <a:pt x="32571" y="48017"/>
                  </a:lnTo>
                  <a:lnTo>
                    <a:pt x="32623" y="48327"/>
                  </a:lnTo>
                  <a:lnTo>
                    <a:pt x="32674" y="48638"/>
                  </a:lnTo>
                  <a:lnTo>
                    <a:pt x="32724" y="48951"/>
                  </a:lnTo>
                  <a:lnTo>
                    <a:pt x="32773" y="49266"/>
                  </a:lnTo>
                  <a:lnTo>
                    <a:pt x="32821" y="49583"/>
                  </a:lnTo>
                  <a:lnTo>
                    <a:pt x="32869" y="49901"/>
                  </a:lnTo>
                  <a:lnTo>
                    <a:pt x="32915" y="50222"/>
                  </a:lnTo>
                  <a:lnTo>
                    <a:pt x="32970" y="50593"/>
                  </a:lnTo>
                  <a:lnTo>
                    <a:pt x="33027" y="50971"/>
                  </a:lnTo>
                  <a:lnTo>
                    <a:pt x="33084" y="51357"/>
                  </a:lnTo>
                  <a:lnTo>
                    <a:pt x="33143" y="51750"/>
                  </a:lnTo>
                  <a:lnTo>
                    <a:pt x="33202" y="52150"/>
                  </a:lnTo>
                  <a:lnTo>
                    <a:pt x="33262" y="52558"/>
                  </a:lnTo>
                  <a:lnTo>
                    <a:pt x="33323" y="52973"/>
                  </a:lnTo>
                  <a:lnTo>
                    <a:pt x="33385" y="53395"/>
                  </a:lnTo>
                  <a:lnTo>
                    <a:pt x="33448" y="53825"/>
                  </a:lnTo>
                  <a:lnTo>
                    <a:pt x="33512" y="54262"/>
                  </a:lnTo>
                  <a:lnTo>
                    <a:pt x="33704" y="53860"/>
                  </a:lnTo>
                  <a:lnTo>
                    <a:pt x="33894" y="53461"/>
                  </a:lnTo>
                  <a:lnTo>
                    <a:pt x="34082" y="53066"/>
                  </a:lnTo>
                  <a:lnTo>
                    <a:pt x="34268" y="52675"/>
                  </a:lnTo>
                  <a:lnTo>
                    <a:pt x="34453" y="52288"/>
                  </a:lnTo>
                  <a:lnTo>
                    <a:pt x="34635" y="51904"/>
                  </a:lnTo>
                  <a:lnTo>
                    <a:pt x="34816" y="51524"/>
                  </a:lnTo>
                  <a:lnTo>
                    <a:pt x="34995" y="51147"/>
                  </a:lnTo>
                  <a:lnTo>
                    <a:pt x="35173" y="50775"/>
                  </a:lnTo>
                  <a:lnTo>
                    <a:pt x="35348" y="50405"/>
                  </a:lnTo>
                  <a:lnTo>
                    <a:pt x="35504" y="50084"/>
                  </a:lnTo>
                  <a:lnTo>
                    <a:pt x="35660" y="49763"/>
                  </a:lnTo>
                  <a:lnTo>
                    <a:pt x="35816" y="49441"/>
                  </a:lnTo>
                  <a:lnTo>
                    <a:pt x="35972" y="49120"/>
                  </a:lnTo>
                  <a:lnTo>
                    <a:pt x="36128" y="48799"/>
                  </a:lnTo>
                  <a:lnTo>
                    <a:pt x="36284" y="48477"/>
                  </a:lnTo>
                  <a:lnTo>
                    <a:pt x="36441" y="48156"/>
                  </a:lnTo>
                  <a:lnTo>
                    <a:pt x="36597" y="47835"/>
                  </a:lnTo>
                  <a:lnTo>
                    <a:pt x="36753" y="47513"/>
                  </a:lnTo>
                  <a:lnTo>
                    <a:pt x="36909" y="47192"/>
                  </a:lnTo>
                  <a:lnTo>
                    <a:pt x="37071" y="46867"/>
                  </a:lnTo>
                  <a:lnTo>
                    <a:pt x="37228" y="46555"/>
                  </a:lnTo>
                  <a:lnTo>
                    <a:pt x="37380" y="46254"/>
                  </a:lnTo>
                  <a:lnTo>
                    <a:pt x="37526" y="45965"/>
                  </a:lnTo>
                  <a:lnTo>
                    <a:pt x="37666" y="45689"/>
                  </a:lnTo>
                  <a:lnTo>
                    <a:pt x="37801" y="45424"/>
                  </a:lnTo>
                  <a:lnTo>
                    <a:pt x="37931" y="45171"/>
                  </a:lnTo>
                  <a:lnTo>
                    <a:pt x="38055" y="44930"/>
                  </a:lnTo>
                  <a:lnTo>
                    <a:pt x="38173" y="44701"/>
                  </a:lnTo>
                  <a:lnTo>
                    <a:pt x="38286" y="44483"/>
                  </a:lnTo>
                  <a:lnTo>
                    <a:pt x="63673" y="0"/>
                  </a:lnTo>
                  <a:lnTo>
                    <a:pt x="75425" y="0"/>
                  </a:lnTo>
                  <a:lnTo>
                    <a:pt x="62892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4724605" y="4426758"/>
              <a:ext cx="54676" cy="62481"/>
            </a:xfrm>
            <a:custGeom>
              <a:avLst/>
              <a:pathLst>
                <a:path w="54676" h="62481">
                  <a:moveTo>
                    <a:pt x="12106" y="0"/>
                  </a:moveTo>
                  <a:lnTo>
                    <a:pt x="34721" y="0"/>
                  </a:lnTo>
                  <a:lnTo>
                    <a:pt x="35634" y="9"/>
                  </a:lnTo>
                  <a:lnTo>
                    <a:pt x="36529" y="39"/>
                  </a:lnTo>
                  <a:lnTo>
                    <a:pt x="37405" y="87"/>
                  </a:lnTo>
                  <a:lnTo>
                    <a:pt x="38262" y="156"/>
                  </a:lnTo>
                  <a:lnTo>
                    <a:pt x="39100" y="243"/>
                  </a:lnTo>
                  <a:lnTo>
                    <a:pt x="39920" y="351"/>
                  </a:lnTo>
                  <a:lnTo>
                    <a:pt x="40721" y="478"/>
                  </a:lnTo>
                  <a:lnTo>
                    <a:pt x="41504" y="624"/>
                  </a:lnTo>
                  <a:lnTo>
                    <a:pt x="42268" y="790"/>
                  </a:lnTo>
                  <a:lnTo>
                    <a:pt x="43014" y="975"/>
                  </a:lnTo>
                  <a:lnTo>
                    <a:pt x="43739" y="1179"/>
                  </a:lnTo>
                  <a:lnTo>
                    <a:pt x="44442" y="1401"/>
                  </a:lnTo>
                  <a:lnTo>
                    <a:pt x="45122" y="1640"/>
                  </a:lnTo>
                  <a:lnTo>
                    <a:pt x="45781" y="1897"/>
                  </a:lnTo>
                  <a:lnTo>
                    <a:pt x="46417" y="2172"/>
                  </a:lnTo>
                  <a:lnTo>
                    <a:pt x="47031" y="2465"/>
                  </a:lnTo>
                  <a:lnTo>
                    <a:pt x="47623" y="2775"/>
                  </a:lnTo>
                  <a:lnTo>
                    <a:pt x="48193" y="3104"/>
                  </a:lnTo>
                  <a:lnTo>
                    <a:pt x="48741" y="3450"/>
                  </a:lnTo>
                  <a:lnTo>
                    <a:pt x="49266" y="3813"/>
                  </a:lnTo>
                  <a:lnTo>
                    <a:pt x="49777" y="4185"/>
                  </a:lnTo>
                  <a:lnTo>
                    <a:pt x="50263" y="4574"/>
                  </a:lnTo>
                  <a:lnTo>
                    <a:pt x="50724" y="4980"/>
                  </a:lnTo>
                  <a:lnTo>
                    <a:pt x="51161" y="5402"/>
                  </a:lnTo>
                  <a:lnTo>
                    <a:pt x="51572" y="5842"/>
                  </a:lnTo>
                  <a:lnTo>
                    <a:pt x="51959" y="6298"/>
                  </a:lnTo>
                  <a:lnTo>
                    <a:pt x="52321" y="6771"/>
                  </a:lnTo>
                  <a:lnTo>
                    <a:pt x="52658" y="7261"/>
                  </a:lnTo>
                  <a:lnTo>
                    <a:pt x="52970" y="7768"/>
                  </a:lnTo>
                  <a:lnTo>
                    <a:pt x="53257" y="8292"/>
                  </a:lnTo>
                  <a:lnTo>
                    <a:pt x="53527" y="8831"/>
                  </a:lnTo>
                  <a:lnTo>
                    <a:pt x="53768" y="9383"/>
                  </a:lnTo>
                  <a:lnTo>
                    <a:pt x="53981" y="9948"/>
                  </a:lnTo>
                  <a:lnTo>
                    <a:pt x="54165" y="10527"/>
                  </a:lnTo>
                  <a:lnTo>
                    <a:pt x="54322" y="11119"/>
                  </a:lnTo>
                  <a:lnTo>
                    <a:pt x="54449" y="11724"/>
                  </a:lnTo>
                  <a:lnTo>
                    <a:pt x="54549" y="12343"/>
                  </a:lnTo>
                  <a:lnTo>
                    <a:pt x="54620" y="12975"/>
                  </a:lnTo>
                  <a:lnTo>
                    <a:pt x="54662" y="13620"/>
                  </a:lnTo>
                  <a:lnTo>
                    <a:pt x="54676" y="14278"/>
                  </a:lnTo>
                  <a:lnTo>
                    <a:pt x="54638" y="15546"/>
                  </a:lnTo>
                  <a:lnTo>
                    <a:pt x="54524" y="16760"/>
                  </a:lnTo>
                  <a:lnTo>
                    <a:pt x="54333" y="17920"/>
                  </a:lnTo>
                  <a:lnTo>
                    <a:pt x="54066" y="19025"/>
                  </a:lnTo>
                  <a:lnTo>
                    <a:pt x="53723" y="20076"/>
                  </a:lnTo>
                  <a:lnTo>
                    <a:pt x="53303" y="21074"/>
                  </a:lnTo>
                  <a:lnTo>
                    <a:pt x="52808" y="22017"/>
                  </a:lnTo>
                  <a:lnTo>
                    <a:pt x="52236" y="22906"/>
                  </a:lnTo>
                  <a:lnTo>
                    <a:pt x="51587" y="23741"/>
                  </a:lnTo>
                  <a:lnTo>
                    <a:pt x="50863" y="24522"/>
                  </a:lnTo>
                  <a:lnTo>
                    <a:pt x="50064" y="25243"/>
                  </a:lnTo>
                  <a:lnTo>
                    <a:pt x="49194" y="25914"/>
                  </a:lnTo>
                  <a:lnTo>
                    <a:pt x="48251" y="26537"/>
                  </a:lnTo>
                  <a:lnTo>
                    <a:pt x="47237" y="27112"/>
                  </a:lnTo>
                  <a:lnTo>
                    <a:pt x="46151" y="27637"/>
                  </a:lnTo>
                  <a:lnTo>
                    <a:pt x="44993" y="28114"/>
                  </a:lnTo>
                  <a:lnTo>
                    <a:pt x="43764" y="28542"/>
                  </a:lnTo>
                  <a:lnTo>
                    <a:pt x="42462" y="28921"/>
                  </a:lnTo>
                  <a:lnTo>
                    <a:pt x="41089" y="29251"/>
                  </a:lnTo>
                  <a:lnTo>
                    <a:pt x="39643" y="29533"/>
                  </a:lnTo>
                  <a:lnTo>
                    <a:pt x="40266" y="29646"/>
                  </a:lnTo>
                  <a:lnTo>
                    <a:pt x="40873" y="29774"/>
                  </a:lnTo>
                  <a:lnTo>
                    <a:pt x="41465" y="29916"/>
                  </a:lnTo>
                  <a:lnTo>
                    <a:pt x="42042" y="30072"/>
                  </a:lnTo>
                  <a:lnTo>
                    <a:pt x="42603" y="30242"/>
                  </a:lnTo>
                  <a:lnTo>
                    <a:pt x="43150" y="30427"/>
                  </a:lnTo>
                  <a:lnTo>
                    <a:pt x="43682" y="30626"/>
                  </a:lnTo>
                  <a:lnTo>
                    <a:pt x="44199" y="30838"/>
                  </a:lnTo>
                  <a:lnTo>
                    <a:pt x="44700" y="31065"/>
                  </a:lnTo>
                  <a:lnTo>
                    <a:pt x="45187" y="31307"/>
                  </a:lnTo>
                  <a:lnTo>
                    <a:pt x="45666" y="31552"/>
                  </a:lnTo>
                  <a:lnTo>
                    <a:pt x="46128" y="31809"/>
                  </a:lnTo>
                  <a:lnTo>
                    <a:pt x="46574" y="32077"/>
                  </a:lnTo>
                  <a:lnTo>
                    <a:pt x="47003" y="32357"/>
                  </a:lnTo>
                  <a:lnTo>
                    <a:pt x="47415" y="32648"/>
                  </a:lnTo>
                  <a:lnTo>
                    <a:pt x="47810" y="32951"/>
                  </a:lnTo>
                  <a:lnTo>
                    <a:pt x="48188" y="33265"/>
                  </a:lnTo>
                  <a:lnTo>
                    <a:pt x="48550" y="33591"/>
                  </a:lnTo>
                  <a:lnTo>
                    <a:pt x="48894" y="33929"/>
                  </a:lnTo>
                  <a:lnTo>
                    <a:pt x="49222" y="34278"/>
                  </a:lnTo>
                  <a:lnTo>
                    <a:pt x="49542" y="34637"/>
                  </a:lnTo>
                  <a:lnTo>
                    <a:pt x="49844" y="35005"/>
                  </a:lnTo>
                  <a:lnTo>
                    <a:pt x="50131" y="35382"/>
                  </a:lnTo>
                  <a:lnTo>
                    <a:pt x="50400" y="35768"/>
                  </a:lnTo>
                  <a:lnTo>
                    <a:pt x="50652" y="36162"/>
                  </a:lnTo>
                  <a:lnTo>
                    <a:pt x="50887" y="36566"/>
                  </a:lnTo>
                  <a:lnTo>
                    <a:pt x="51106" y="36978"/>
                  </a:lnTo>
                  <a:lnTo>
                    <a:pt x="51308" y="37400"/>
                  </a:lnTo>
                  <a:lnTo>
                    <a:pt x="51493" y="37830"/>
                  </a:lnTo>
                  <a:lnTo>
                    <a:pt x="51661" y="38269"/>
                  </a:lnTo>
                  <a:lnTo>
                    <a:pt x="51821" y="38715"/>
                  </a:lnTo>
                  <a:lnTo>
                    <a:pt x="51964" y="39168"/>
                  </a:lnTo>
                  <a:lnTo>
                    <a:pt x="52091" y="39627"/>
                  </a:lnTo>
                  <a:lnTo>
                    <a:pt x="52200" y="40092"/>
                  </a:lnTo>
                  <a:lnTo>
                    <a:pt x="52293" y="40564"/>
                  </a:lnTo>
                  <a:lnTo>
                    <a:pt x="52369" y="41041"/>
                  </a:lnTo>
                  <a:lnTo>
                    <a:pt x="52428" y="41525"/>
                  </a:lnTo>
                  <a:lnTo>
                    <a:pt x="52470" y="42015"/>
                  </a:lnTo>
                  <a:lnTo>
                    <a:pt x="52495" y="42511"/>
                  </a:lnTo>
                  <a:lnTo>
                    <a:pt x="52503" y="43014"/>
                  </a:lnTo>
                  <a:lnTo>
                    <a:pt x="52493" y="43742"/>
                  </a:lnTo>
                  <a:lnTo>
                    <a:pt x="52463" y="44454"/>
                  </a:lnTo>
                  <a:lnTo>
                    <a:pt x="52412" y="45150"/>
                  </a:lnTo>
                  <a:lnTo>
                    <a:pt x="52340" y="45830"/>
                  </a:lnTo>
                  <a:lnTo>
                    <a:pt x="52248" y="46495"/>
                  </a:lnTo>
                  <a:lnTo>
                    <a:pt x="52136" y="47143"/>
                  </a:lnTo>
                  <a:lnTo>
                    <a:pt x="52004" y="47775"/>
                  </a:lnTo>
                  <a:lnTo>
                    <a:pt x="51851" y="48392"/>
                  </a:lnTo>
                  <a:lnTo>
                    <a:pt x="51677" y="48992"/>
                  </a:lnTo>
                  <a:lnTo>
                    <a:pt x="51483" y="49577"/>
                  </a:lnTo>
                  <a:lnTo>
                    <a:pt x="51271" y="50146"/>
                  </a:lnTo>
                  <a:lnTo>
                    <a:pt x="51044" y="50701"/>
                  </a:lnTo>
                  <a:lnTo>
                    <a:pt x="50800" y="51242"/>
                  </a:lnTo>
                  <a:lnTo>
                    <a:pt x="50540" y="51769"/>
                  </a:lnTo>
                  <a:lnTo>
                    <a:pt x="50264" y="52282"/>
                  </a:lnTo>
                  <a:lnTo>
                    <a:pt x="49972" y="52780"/>
                  </a:lnTo>
                  <a:lnTo>
                    <a:pt x="49664" y="53264"/>
                  </a:lnTo>
                  <a:lnTo>
                    <a:pt x="49341" y="53734"/>
                  </a:lnTo>
                  <a:lnTo>
                    <a:pt x="49001" y="54190"/>
                  </a:lnTo>
                  <a:lnTo>
                    <a:pt x="48645" y="54632"/>
                  </a:lnTo>
                  <a:lnTo>
                    <a:pt x="48275" y="55060"/>
                  </a:lnTo>
                  <a:lnTo>
                    <a:pt x="47892" y="55474"/>
                  </a:lnTo>
                  <a:lnTo>
                    <a:pt x="47495" y="55876"/>
                  </a:lnTo>
                  <a:lnTo>
                    <a:pt x="47084" y="56264"/>
                  </a:lnTo>
                  <a:lnTo>
                    <a:pt x="46661" y="56639"/>
                  </a:lnTo>
                  <a:lnTo>
                    <a:pt x="46224" y="57000"/>
                  </a:lnTo>
                  <a:lnTo>
                    <a:pt x="45774" y="57348"/>
                  </a:lnTo>
                  <a:lnTo>
                    <a:pt x="45311" y="57683"/>
                  </a:lnTo>
                  <a:lnTo>
                    <a:pt x="44834" y="58004"/>
                  </a:lnTo>
                  <a:lnTo>
                    <a:pt x="44344" y="58313"/>
                  </a:lnTo>
                  <a:lnTo>
                    <a:pt x="43851" y="58600"/>
                  </a:lnTo>
                  <a:lnTo>
                    <a:pt x="43349" y="58877"/>
                  </a:lnTo>
                  <a:lnTo>
                    <a:pt x="42837" y="59143"/>
                  </a:lnTo>
                  <a:lnTo>
                    <a:pt x="42315" y="59398"/>
                  </a:lnTo>
                  <a:lnTo>
                    <a:pt x="41783" y="59643"/>
                  </a:lnTo>
                  <a:lnTo>
                    <a:pt x="41242" y="59877"/>
                  </a:lnTo>
                  <a:lnTo>
                    <a:pt x="40690" y="60100"/>
                  </a:lnTo>
                  <a:lnTo>
                    <a:pt x="40129" y="60313"/>
                  </a:lnTo>
                  <a:lnTo>
                    <a:pt x="39559" y="60516"/>
                  </a:lnTo>
                  <a:lnTo>
                    <a:pt x="38978" y="60707"/>
                  </a:lnTo>
                  <a:lnTo>
                    <a:pt x="38398" y="60888"/>
                  </a:lnTo>
                  <a:lnTo>
                    <a:pt x="37811" y="61060"/>
                  </a:lnTo>
                  <a:lnTo>
                    <a:pt x="37217" y="61222"/>
                  </a:lnTo>
                  <a:lnTo>
                    <a:pt x="36616" y="61374"/>
                  </a:lnTo>
                  <a:lnTo>
                    <a:pt x="36007" y="61516"/>
                  </a:lnTo>
                  <a:lnTo>
                    <a:pt x="35392" y="61649"/>
                  </a:lnTo>
                  <a:lnTo>
                    <a:pt x="34769" y="61772"/>
                  </a:lnTo>
                  <a:lnTo>
                    <a:pt x="34139" y="61885"/>
                  </a:lnTo>
                  <a:lnTo>
                    <a:pt x="33503" y="61988"/>
                  </a:lnTo>
                  <a:lnTo>
                    <a:pt x="32859" y="62082"/>
                  </a:lnTo>
                  <a:lnTo>
                    <a:pt x="32219" y="62158"/>
                  </a:lnTo>
                  <a:lnTo>
                    <a:pt x="31578" y="62225"/>
                  </a:lnTo>
                  <a:lnTo>
                    <a:pt x="30935" y="62285"/>
                  </a:lnTo>
                  <a:lnTo>
                    <a:pt x="30290" y="62337"/>
                  </a:lnTo>
                  <a:lnTo>
                    <a:pt x="29644" y="62381"/>
                  </a:lnTo>
                  <a:lnTo>
                    <a:pt x="28995" y="62417"/>
                  </a:lnTo>
                  <a:lnTo>
                    <a:pt x="28345" y="62445"/>
                  </a:lnTo>
                  <a:lnTo>
                    <a:pt x="27694" y="62465"/>
                  </a:lnTo>
                  <a:lnTo>
                    <a:pt x="27040" y="62477"/>
                  </a:lnTo>
                  <a:lnTo>
                    <a:pt x="26384" y="62481"/>
                  </a:lnTo>
                  <a:lnTo>
                    <a:pt x="0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4740037" y="4433542"/>
              <a:ext cx="30420" cy="19777"/>
            </a:xfrm>
            <a:custGeom>
              <a:avLst/>
              <a:pathLst>
                <a:path w="30420" h="19777">
                  <a:moveTo>
                    <a:pt x="0" y="19777"/>
                  </a:moveTo>
                  <a:lnTo>
                    <a:pt x="14678" y="19777"/>
                  </a:lnTo>
                  <a:lnTo>
                    <a:pt x="16241" y="19748"/>
                  </a:lnTo>
                  <a:lnTo>
                    <a:pt x="17721" y="19662"/>
                  </a:lnTo>
                  <a:lnTo>
                    <a:pt x="19118" y="19518"/>
                  </a:lnTo>
                  <a:lnTo>
                    <a:pt x="20432" y="19316"/>
                  </a:lnTo>
                  <a:lnTo>
                    <a:pt x="21662" y="19057"/>
                  </a:lnTo>
                  <a:lnTo>
                    <a:pt x="22809" y="18739"/>
                  </a:lnTo>
                  <a:lnTo>
                    <a:pt x="23872" y="18365"/>
                  </a:lnTo>
                  <a:lnTo>
                    <a:pt x="24852" y="17932"/>
                  </a:lnTo>
                  <a:lnTo>
                    <a:pt x="25749" y="17442"/>
                  </a:lnTo>
                  <a:lnTo>
                    <a:pt x="26562" y="16895"/>
                  </a:lnTo>
                  <a:lnTo>
                    <a:pt x="27295" y="16290"/>
                  </a:lnTo>
                  <a:lnTo>
                    <a:pt x="27951" y="15630"/>
                  </a:lnTo>
                  <a:lnTo>
                    <a:pt x="28529" y="14914"/>
                  </a:lnTo>
                  <a:lnTo>
                    <a:pt x="29031" y="14142"/>
                  </a:lnTo>
                  <a:lnTo>
                    <a:pt x="29455" y="13314"/>
                  </a:lnTo>
                  <a:lnTo>
                    <a:pt x="29803" y="12430"/>
                  </a:lnTo>
                  <a:lnTo>
                    <a:pt x="30073" y="11490"/>
                  </a:lnTo>
                  <a:lnTo>
                    <a:pt x="30266" y="10495"/>
                  </a:lnTo>
                  <a:lnTo>
                    <a:pt x="30381" y="9444"/>
                  </a:lnTo>
                  <a:lnTo>
                    <a:pt x="30420" y="8336"/>
                  </a:lnTo>
                  <a:lnTo>
                    <a:pt x="30389" y="7515"/>
                  </a:lnTo>
                  <a:lnTo>
                    <a:pt x="30297" y="6738"/>
                  </a:lnTo>
                  <a:lnTo>
                    <a:pt x="30144" y="6004"/>
                  </a:lnTo>
                  <a:lnTo>
                    <a:pt x="29930" y="5314"/>
                  </a:lnTo>
                  <a:lnTo>
                    <a:pt x="29655" y="4667"/>
                  </a:lnTo>
                  <a:lnTo>
                    <a:pt x="29318" y="4063"/>
                  </a:lnTo>
                  <a:lnTo>
                    <a:pt x="28921" y="3503"/>
                  </a:lnTo>
                  <a:lnTo>
                    <a:pt x="28462" y="2987"/>
                  </a:lnTo>
                  <a:lnTo>
                    <a:pt x="27941" y="2513"/>
                  </a:lnTo>
                  <a:lnTo>
                    <a:pt x="27360" y="2084"/>
                  </a:lnTo>
                  <a:lnTo>
                    <a:pt x="26729" y="1688"/>
                  </a:lnTo>
                  <a:lnTo>
                    <a:pt x="26042" y="1333"/>
                  </a:lnTo>
                  <a:lnTo>
                    <a:pt x="25299" y="1021"/>
                  </a:lnTo>
                  <a:lnTo>
                    <a:pt x="24501" y="750"/>
                  </a:lnTo>
                  <a:lnTo>
                    <a:pt x="23646" y="521"/>
                  </a:lnTo>
                  <a:lnTo>
                    <a:pt x="22736" y="333"/>
                  </a:lnTo>
                  <a:lnTo>
                    <a:pt x="21770" y="187"/>
                  </a:lnTo>
                  <a:lnTo>
                    <a:pt x="20747" y="83"/>
                  </a:lnTo>
                  <a:lnTo>
                    <a:pt x="19669" y="20"/>
                  </a:lnTo>
                  <a:lnTo>
                    <a:pt x="18536" y="0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4734361" y="4459927"/>
              <a:ext cx="34278" cy="22527"/>
            </a:xfrm>
            <a:custGeom>
              <a:avLst/>
              <a:pathLst>
                <a:path w="34278" h="22527">
                  <a:moveTo>
                    <a:pt x="0" y="22527"/>
                  </a:moveTo>
                  <a:lnTo>
                    <a:pt x="16318" y="22527"/>
                  </a:lnTo>
                  <a:lnTo>
                    <a:pt x="17008" y="22521"/>
                  </a:lnTo>
                  <a:lnTo>
                    <a:pt x="17693" y="22505"/>
                  </a:lnTo>
                  <a:lnTo>
                    <a:pt x="18374" y="22479"/>
                  </a:lnTo>
                  <a:lnTo>
                    <a:pt x="19050" y="22441"/>
                  </a:lnTo>
                  <a:lnTo>
                    <a:pt x="19722" y="22393"/>
                  </a:lnTo>
                  <a:lnTo>
                    <a:pt x="20389" y="22335"/>
                  </a:lnTo>
                  <a:lnTo>
                    <a:pt x="21052" y="22266"/>
                  </a:lnTo>
                  <a:lnTo>
                    <a:pt x="21711" y="22186"/>
                  </a:lnTo>
                  <a:lnTo>
                    <a:pt x="22365" y="22095"/>
                  </a:lnTo>
                  <a:lnTo>
                    <a:pt x="23014" y="21994"/>
                  </a:lnTo>
                  <a:lnTo>
                    <a:pt x="23663" y="21879"/>
                  </a:lnTo>
                  <a:lnTo>
                    <a:pt x="24295" y="21746"/>
                  </a:lnTo>
                  <a:lnTo>
                    <a:pt x="24911" y="21595"/>
                  </a:lnTo>
                  <a:lnTo>
                    <a:pt x="25512" y="21427"/>
                  </a:lnTo>
                  <a:lnTo>
                    <a:pt x="26096" y="21241"/>
                  </a:lnTo>
                  <a:lnTo>
                    <a:pt x="26665" y="21037"/>
                  </a:lnTo>
                  <a:lnTo>
                    <a:pt x="27217" y="20815"/>
                  </a:lnTo>
                  <a:lnTo>
                    <a:pt x="27754" y="20575"/>
                  </a:lnTo>
                  <a:lnTo>
                    <a:pt x="28274" y="20318"/>
                  </a:lnTo>
                  <a:lnTo>
                    <a:pt x="28779" y="20043"/>
                  </a:lnTo>
                  <a:lnTo>
                    <a:pt x="29266" y="19749"/>
                  </a:lnTo>
                  <a:lnTo>
                    <a:pt x="29733" y="19433"/>
                  </a:lnTo>
                  <a:lnTo>
                    <a:pt x="30181" y="19096"/>
                  </a:lnTo>
                  <a:lnTo>
                    <a:pt x="30610" y="18738"/>
                  </a:lnTo>
                  <a:lnTo>
                    <a:pt x="31018" y="18358"/>
                  </a:lnTo>
                  <a:lnTo>
                    <a:pt x="31408" y="17957"/>
                  </a:lnTo>
                  <a:lnTo>
                    <a:pt x="31778" y="17535"/>
                  </a:lnTo>
                  <a:lnTo>
                    <a:pt x="32128" y="17092"/>
                  </a:lnTo>
                  <a:lnTo>
                    <a:pt x="32459" y="16627"/>
                  </a:lnTo>
                  <a:lnTo>
                    <a:pt x="32770" y="16141"/>
                  </a:lnTo>
                  <a:lnTo>
                    <a:pt x="33057" y="15630"/>
                  </a:lnTo>
                  <a:lnTo>
                    <a:pt x="33313" y="15089"/>
                  </a:lnTo>
                  <a:lnTo>
                    <a:pt x="33539" y="14519"/>
                  </a:lnTo>
                  <a:lnTo>
                    <a:pt x="33735" y="13920"/>
                  </a:lnTo>
                  <a:lnTo>
                    <a:pt x="33901" y="13292"/>
                  </a:lnTo>
                  <a:lnTo>
                    <a:pt x="34037" y="12634"/>
                  </a:lnTo>
                  <a:lnTo>
                    <a:pt x="34142" y="11947"/>
                  </a:lnTo>
                  <a:lnTo>
                    <a:pt x="34217" y="11231"/>
                  </a:lnTo>
                  <a:lnTo>
                    <a:pt x="34263" y="10486"/>
                  </a:lnTo>
                  <a:lnTo>
                    <a:pt x="34278" y="9711"/>
                  </a:lnTo>
                  <a:lnTo>
                    <a:pt x="34242" y="8785"/>
                  </a:lnTo>
                  <a:lnTo>
                    <a:pt x="34136" y="7903"/>
                  </a:lnTo>
                  <a:lnTo>
                    <a:pt x="33959" y="7068"/>
                  </a:lnTo>
                  <a:lnTo>
                    <a:pt x="33710" y="6277"/>
                  </a:lnTo>
                  <a:lnTo>
                    <a:pt x="33391" y="5531"/>
                  </a:lnTo>
                  <a:lnTo>
                    <a:pt x="33001" y="4831"/>
                  </a:lnTo>
                  <a:lnTo>
                    <a:pt x="32539" y="4176"/>
                  </a:lnTo>
                  <a:lnTo>
                    <a:pt x="32007" y="3567"/>
                  </a:lnTo>
                  <a:lnTo>
                    <a:pt x="31404" y="3002"/>
                  </a:lnTo>
                  <a:lnTo>
                    <a:pt x="30730" y="2483"/>
                  </a:lnTo>
                  <a:lnTo>
                    <a:pt x="29999" y="2011"/>
                  </a:lnTo>
                  <a:lnTo>
                    <a:pt x="29205" y="1589"/>
                  </a:lnTo>
                  <a:lnTo>
                    <a:pt x="28349" y="1216"/>
                  </a:lnTo>
                  <a:lnTo>
                    <a:pt x="27431" y="893"/>
                  </a:lnTo>
                  <a:lnTo>
                    <a:pt x="26451" y="620"/>
                  </a:lnTo>
                  <a:lnTo>
                    <a:pt x="25409" y="397"/>
                  </a:lnTo>
                  <a:lnTo>
                    <a:pt x="24305" y="223"/>
                  </a:lnTo>
                  <a:lnTo>
                    <a:pt x="23138" y="99"/>
                  </a:lnTo>
                  <a:lnTo>
                    <a:pt x="21910" y="24"/>
                  </a:lnTo>
                  <a:lnTo>
                    <a:pt x="20620" y="0"/>
                  </a:lnTo>
                  <a:lnTo>
                    <a:pt x="439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4785180" y="4426758"/>
              <a:ext cx="59865" cy="62481"/>
            </a:xfrm>
            <a:custGeom>
              <a:avLst/>
              <a:pathLst>
                <a:path w="59865" h="62481">
                  <a:moveTo>
                    <a:pt x="30198" y="0"/>
                  </a:moveTo>
                  <a:lnTo>
                    <a:pt x="31500" y="17"/>
                  </a:lnTo>
                  <a:lnTo>
                    <a:pt x="32779" y="70"/>
                  </a:lnTo>
                  <a:lnTo>
                    <a:pt x="34036" y="159"/>
                  </a:lnTo>
                  <a:lnTo>
                    <a:pt x="35271" y="283"/>
                  </a:lnTo>
                  <a:lnTo>
                    <a:pt x="36484" y="443"/>
                  </a:lnTo>
                  <a:lnTo>
                    <a:pt x="37675" y="638"/>
                  </a:lnTo>
                  <a:lnTo>
                    <a:pt x="38843" y="869"/>
                  </a:lnTo>
                  <a:lnTo>
                    <a:pt x="39989" y="1135"/>
                  </a:lnTo>
                  <a:lnTo>
                    <a:pt x="41114" y="1436"/>
                  </a:lnTo>
                  <a:lnTo>
                    <a:pt x="42215" y="1773"/>
                  </a:lnTo>
                  <a:lnTo>
                    <a:pt x="43291" y="2136"/>
                  </a:lnTo>
                  <a:lnTo>
                    <a:pt x="44335" y="2534"/>
                  </a:lnTo>
                  <a:lnTo>
                    <a:pt x="45348" y="2967"/>
                  </a:lnTo>
                  <a:lnTo>
                    <a:pt x="46331" y="3434"/>
                  </a:lnTo>
                  <a:lnTo>
                    <a:pt x="47282" y="3935"/>
                  </a:lnTo>
                  <a:lnTo>
                    <a:pt x="48202" y="4471"/>
                  </a:lnTo>
                  <a:lnTo>
                    <a:pt x="49091" y="5042"/>
                  </a:lnTo>
                  <a:lnTo>
                    <a:pt x="49949" y="5647"/>
                  </a:lnTo>
                  <a:lnTo>
                    <a:pt x="50776" y="6287"/>
                  </a:lnTo>
                  <a:lnTo>
                    <a:pt x="51572" y="6962"/>
                  </a:lnTo>
                  <a:lnTo>
                    <a:pt x="52344" y="7670"/>
                  </a:lnTo>
                  <a:lnTo>
                    <a:pt x="53080" y="8413"/>
                  </a:lnTo>
                  <a:lnTo>
                    <a:pt x="53781" y="9189"/>
                  </a:lnTo>
                  <a:lnTo>
                    <a:pt x="54446" y="9998"/>
                  </a:lnTo>
                  <a:lnTo>
                    <a:pt x="55075" y="10842"/>
                  </a:lnTo>
                  <a:lnTo>
                    <a:pt x="55670" y="11719"/>
                  </a:lnTo>
                  <a:lnTo>
                    <a:pt x="56228" y="12630"/>
                  </a:lnTo>
                  <a:lnTo>
                    <a:pt x="56752" y="13574"/>
                  </a:lnTo>
                  <a:lnTo>
                    <a:pt x="57239" y="14552"/>
                  </a:lnTo>
                  <a:lnTo>
                    <a:pt x="57692" y="15564"/>
                  </a:lnTo>
                  <a:lnTo>
                    <a:pt x="58105" y="16601"/>
                  </a:lnTo>
                  <a:lnTo>
                    <a:pt x="58474" y="17670"/>
                  </a:lnTo>
                  <a:lnTo>
                    <a:pt x="58800" y="18772"/>
                  </a:lnTo>
                  <a:lnTo>
                    <a:pt x="59082" y="19907"/>
                  </a:lnTo>
                  <a:lnTo>
                    <a:pt x="59321" y="21074"/>
                  </a:lnTo>
                  <a:lnTo>
                    <a:pt x="59517" y="22275"/>
                  </a:lnTo>
                  <a:lnTo>
                    <a:pt x="59669" y="23508"/>
                  </a:lnTo>
                  <a:lnTo>
                    <a:pt x="59778" y="24774"/>
                  </a:lnTo>
                  <a:lnTo>
                    <a:pt x="59843" y="26073"/>
                  </a:lnTo>
                  <a:lnTo>
                    <a:pt x="59865" y="27404"/>
                  </a:lnTo>
                  <a:lnTo>
                    <a:pt x="59850" y="28574"/>
                  </a:lnTo>
                  <a:lnTo>
                    <a:pt x="59808" y="29723"/>
                  </a:lnTo>
                  <a:lnTo>
                    <a:pt x="59737" y="30851"/>
                  </a:lnTo>
                  <a:lnTo>
                    <a:pt x="59638" y="31959"/>
                  </a:lnTo>
                  <a:lnTo>
                    <a:pt x="59510" y="33047"/>
                  </a:lnTo>
                  <a:lnTo>
                    <a:pt x="59354" y="34115"/>
                  </a:lnTo>
                  <a:lnTo>
                    <a:pt x="59169" y="35162"/>
                  </a:lnTo>
                  <a:lnTo>
                    <a:pt x="58956" y="36188"/>
                  </a:lnTo>
                  <a:lnTo>
                    <a:pt x="58715" y="37194"/>
                  </a:lnTo>
                  <a:lnTo>
                    <a:pt x="58446" y="38180"/>
                  </a:lnTo>
                  <a:lnTo>
                    <a:pt x="58159" y="39146"/>
                  </a:lnTo>
                  <a:lnTo>
                    <a:pt x="57850" y="40092"/>
                  </a:lnTo>
                  <a:lnTo>
                    <a:pt x="57517" y="41019"/>
                  </a:lnTo>
                  <a:lnTo>
                    <a:pt x="57161" y="41926"/>
                  </a:lnTo>
                  <a:lnTo>
                    <a:pt x="56783" y="42814"/>
                  </a:lnTo>
                  <a:lnTo>
                    <a:pt x="56381" y="43682"/>
                  </a:lnTo>
                  <a:lnTo>
                    <a:pt x="55956" y="44531"/>
                  </a:lnTo>
                  <a:lnTo>
                    <a:pt x="55508" y="45360"/>
                  </a:lnTo>
                  <a:lnTo>
                    <a:pt x="55037" y="46170"/>
                  </a:lnTo>
                  <a:lnTo>
                    <a:pt x="54543" y="46960"/>
                  </a:lnTo>
                  <a:lnTo>
                    <a:pt x="54028" y="47731"/>
                  </a:lnTo>
                  <a:lnTo>
                    <a:pt x="53495" y="48482"/>
                  </a:lnTo>
                  <a:lnTo>
                    <a:pt x="52943" y="49214"/>
                  </a:lnTo>
                  <a:lnTo>
                    <a:pt x="52372" y="49926"/>
                  </a:lnTo>
                  <a:lnTo>
                    <a:pt x="51783" y="50619"/>
                  </a:lnTo>
                  <a:lnTo>
                    <a:pt x="51175" y="51292"/>
                  </a:lnTo>
                  <a:lnTo>
                    <a:pt x="50548" y="51946"/>
                  </a:lnTo>
                  <a:lnTo>
                    <a:pt x="49903" y="52580"/>
                  </a:lnTo>
                  <a:lnTo>
                    <a:pt x="49239" y="53194"/>
                  </a:lnTo>
                  <a:lnTo>
                    <a:pt x="48557" y="53789"/>
                  </a:lnTo>
                  <a:lnTo>
                    <a:pt x="47858" y="54357"/>
                  </a:lnTo>
                  <a:lnTo>
                    <a:pt x="47147" y="54905"/>
                  </a:lnTo>
                  <a:lnTo>
                    <a:pt x="46422" y="55435"/>
                  </a:lnTo>
                  <a:lnTo>
                    <a:pt x="45683" y="55946"/>
                  </a:lnTo>
                  <a:lnTo>
                    <a:pt x="44932" y="56439"/>
                  </a:lnTo>
                  <a:lnTo>
                    <a:pt x="44167" y="56913"/>
                  </a:lnTo>
                  <a:lnTo>
                    <a:pt x="43388" y="57368"/>
                  </a:lnTo>
                  <a:lnTo>
                    <a:pt x="42597" y="57805"/>
                  </a:lnTo>
                  <a:lnTo>
                    <a:pt x="41792" y="58223"/>
                  </a:lnTo>
                  <a:lnTo>
                    <a:pt x="40974" y="58623"/>
                  </a:lnTo>
                  <a:lnTo>
                    <a:pt x="40144" y="59003"/>
                  </a:lnTo>
                  <a:lnTo>
                    <a:pt x="39303" y="59364"/>
                  </a:lnTo>
                  <a:lnTo>
                    <a:pt x="38452" y="59706"/>
                  </a:lnTo>
                  <a:lnTo>
                    <a:pt x="37589" y="60028"/>
                  </a:lnTo>
                  <a:lnTo>
                    <a:pt x="36717" y="60330"/>
                  </a:lnTo>
                  <a:lnTo>
                    <a:pt x="35833" y="60613"/>
                  </a:lnTo>
                  <a:lnTo>
                    <a:pt x="34939" y="60877"/>
                  </a:lnTo>
                  <a:lnTo>
                    <a:pt x="34035" y="61120"/>
                  </a:lnTo>
                  <a:lnTo>
                    <a:pt x="33120" y="61345"/>
                  </a:lnTo>
                  <a:lnTo>
                    <a:pt x="32194" y="61550"/>
                  </a:lnTo>
                  <a:lnTo>
                    <a:pt x="31269" y="61727"/>
                  </a:lnTo>
                  <a:lnTo>
                    <a:pt x="30338" y="61885"/>
                  </a:lnTo>
                  <a:lnTo>
                    <a:pt x="29403" y="62025"/>
                  </a:lnTo>
                  <a:lnTo>
                    <a:pt x="28462" y="62146"/>
                  </a:lnTo>
                  <a:lnTo>
                    <a:pt x="27515" y="62248"/>
                  </a:lnTo>
                  <a:lnTo>
                    <a:pt x="26564" y="62332"/>
                  </a:lnTo>
                  <a:lnTo>
                    <a:pt x="25607" y="62397"/>
                  </a:lnTo>
                  <a:lnTo>
                    <a:pt x="24644" y="62444"/>
                  </a:lnTo>
                  <a:lnTo>
                    <a:pt x="23677" y="62472"/>
                  </a:lnTo>
                  <a:lnTo>
                    <a:pt x="22704" y="62481"/>
                  </a:lnTo>
                  <a:lnTo>
                    <a:pt x="0" y="62481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4794936" y="4433542"/>
              <a:ext cx="41506" cy="48911"/>
            </a:xfrm>
            <a:custGeom>
              <a:avLst/>
              <a:pathLst>
                <a:path w="41506" h="48911">
                  <a:moveTo>
                    <a:pt x="0" y="48911"/>
                  </a:moveTo>
                  <a:lnTo>
                    <a:pt x="12593" y="48911"/>
                  </a:lnTo>
                  <a:lnTo>
                    <a:pt x="13885" y="48892"/>
                  </a:lnTo>
                  <a:lnTo>
                    <a:pt x="15153" y="48833"/>
                  </a:lnTo>
                  <a:lnTo>
                    <a:pt x="16397" y="48736"/>
                  </a:lnTo>
                  <a:lnTo>
                    <a:pt x="17617" y="48599"/>
                  </a:lnTo>
                  <a:lnTo>
                    <a:pt x="18813" y="48424"/>
                  </a:lnTo>
                  <a:lnTo>
                    <a:pt x="19985" y="48209"/>
                  </a:lnTo>
                  <a:lnTo>
                    <a:pt x="21133" y="47955"/>
                  </a:lnTo>
                  <a:lnTo>
                    <a:pt x="22257" y="47663"/>
                  </a:lnTo>
                  <a:lnTo>
                    <a:pt x="23357" y="47331"/>
                  </a:lnTo>
                  <a:lnTo>
                    <a:pt x="24433" y="46960"/>
                  </a:lnTo>
                  <a:lnTo>
                    <a:pt x="25490" y="46553"/>
                  </a:lnTo>
                  <a:lnTo>
                    <a:pt x="26516" y="46112"/>
                  </a:lnTo>
                  <a:lnTo>
                    <a:pt x="27509" y="45638"/>
                  </a:lnTo>
                  <a:lnTo>
                    <a:pt x="28470" y="45130"/>
                  </a:lnTo>
                  <a:lnTo>
                    <a:pt x="29400" y="44588"/>
                  </a:lnTo>
                  <a:lnTo>
                    <a:pt x="30297" y="44012"/>
                  </a:lnTo>
                  <a:lnTo>
                    <a:pt x="31163" y="43403"/>
                  </a:lnTo>
                  <a:lnTo>
                    <a:pt x="31997" y="42760"/>
                  </a:lnTo>
                  <a:lnTo>
                    <a:pt x="32798" y="42083"/>
                  </a:lnTo>
                  <a:lnTo>
                    <a:pt x="33568" y="41373"/>
                  </a:lnTo>
                  <a:lnTo>
                    <a:pt x="34313" y="40621"/>
                  </a:lnTo>
                  <a:lnTo>
                    <a:pt x="35023" y="39839"/>
                  </a:lnTo>
                  <a:lnTo>
                    <a:pt x="35697" y="39025"/>
                  </a:lnTo>
                  <a:lnTo>
                    <a:pt x="36335" y="38180"/>
                  </a:lnTo>
                  <a:lnTo>
                    <a:pt x="36938" y="37304"/>
                  </a:lnTo>
                  <a:lnTo>
                    <a:pt x="37506" y="36397"/>
                  </a:lnTo>
                  <a:lnTo>
                    <a:pt x="38038" y="35460"/>
                  </a:lnTo>
                  <a:lnTo>
                    <a:pt x="38535" y="34491"/>
                  </a:lnTo>
                  <a:lnTo>
                    <a:pt x="38996" y="33491"/>
                  </a:lnTo>
                  <a:lnTo>
                    <a:pt x="39422" y="32460"/>
                  </a:lnTo>
                  <a:lnTo>
                    <a:pt x="39818" y="31391"/>
                  </a:lnTo>
                  <a:lnTo>
                    <a:pt x="40172" y="30294"/>
                  </a:lnTo>
                  <a:lnTo>
                    <a:pt x="40485" y="29170"/>
                  </a:lnTo>
                  <a:lnTo>
                    <a:pt x="40756" y="28018"/>
                  </a:lnTo>
                  <a:lnTo>
                    <a:pt x="40985" y="26839"/>
                  </a:lnTo>
                  <a:lnTo>
                    <a:pt x="41172" y="25632"/>
                  </a:lnTo>
                  <a:lnTo>
                    <a:pt x="41318" y="24398"/>
                  </a:lnTo>
                  <a:lnTo>
                    <a:pt x="41423" y="23137"/>
                  </a:lnTo>
                  <a:lnTo>
                    <a:pt x="41485" y="21848"/>
                  </a:lnTo>
                  <a:lnTo>
                    <a:pt x="41506" y="20531"/>
                  </a:lnTo>
                  <a:lnTo>
                    <a:pt x="41490" y="19481"/>
                  </a:lnTo>
                  <a:lnTo>
                    <a:pt x="41440" y="18461"/>
                  </a:lnTo>
                  <a:lnTo>
                    <a:pt x="41358" y="17470"/>
                  </a:lnTo>
                  <a:lnTo>
                    <a:pt x="41243" y="16508"/>
                  </a:lnTo>
                  <a:lnTo>
                    <a:pt x="41096" y="15576"/>
                  </a:lnTo>
                  <a:lnTo>
                    <a:pt x="40915" y="14672"/>
                  </a:lnTo>
                  <a:lnTo>
                    <a:pt x="40702" y="13798"/>
                  </a:lnTo>
                  <a:lnTo>
                    <a:pt x="40456" y="12953"/>
                  </a:lnTo>
                  <a:lnTo>
                    <a:pt x="40177" y="12138"/>
                  </a:lnTo>
                  <a:lnTo>
                    <a:pt x="39865" y="11352"/>
                  </a:lnTo>
                  <a:lnTo>
                    <a:pt x="39534" y="10593"/>
                  </a:lnTo>
                  <a:lnTo>
                    <a:pt x="39177" y="9862"/>
                  </a:lnTo>
                  <a:lnTo>
                    <a:pt x="38796" y="9157"/>
                  </a:lnTo>
                  <a:lnTo>
                    <a:pt x="38389" y="8478"/>
                  </a:lnTo>
                  <a:lnTo>
                    <a:pt x="37958" y="7826"/>
                  </a:lnTo>
                  <a:lnTo>
                    <a:pt x="37503" y="7201"/>
                  </a:lnTo>
                  <a:lnTo>
                    <a:pt x="37022" y="6602"/>
                  </a:lnTo>
                  <a:lnTo>
                    <a:pt x="36516" y="6030"/>
                  </a:lnTo>
                  <a:lnTo>
                    <a:pt x="35986" y="5485"/>
                  </a:lnTo>
                  <a:lnTo>
                    <a:pt x="35431" y="4966"/>
                  </a:lnTo>
                  <a:lnTo>
                    <a:pt x="34853" y="4474"/>
                  </a:lnTo>
                  <a:lnTo>
                    <a:pt x="34253" y="4008"/>
                  </a:lnTo>
                  <a:lnTo>
                    <a:pt x="33632" y="3569"/>
                  </a:lnTo>
                  <a:lnTo>
                    <a:pt x="32990" y="3157"/>
                  </a:lnTo>
                  <a:lnTo>
                    <a:pt x="32327" y="2771"/>
                  </a:lnTo>
                  <a:lnTo>
                    <a:pt x="31642" y="2412"/>
                  </a:lnTo>
                  <a:lnTo>
                    <a:pt x="30936" y="2079"/>
                  </a:lnTo>
                  <a:lnTo>
                    <a:pt x="30209" y="1773"/>
                  </a:lnTo>
                  <a:lnTo>
                    <a:pt x="29460" y="1494"/>
                  </a:lnTo>
                  <a:lnTo>
                    <a:pt x="28690" y="1241"/>
                  </a:lnTo>
                  <a:lnTo>
                    <a:pt x="27904" y="1005"/>
                  </a:lnTo>
                  <a:lnTo>
                    <a:pt x="27105" y="794"/>
                  </a:lnTo>
                  <a:lnTo>
                    <a:pt x="26293" y="608"/>
                  </a:lnTo>
                  <a:lnTo>
                    <a:pt x="25469" y="446"/>
                  </a:lnTo>
                  <a:lnTo>
                    <a:pt x="24633" y="310"/>
                  </a:lnTo>
                  <a:lnTo>
                    <a:pt x="23784" y="198"/>
                  </a:lnTo>
                  <a:lnTo>
                    <a:pt x="22923" y="111"/>
                  </a:lnTo>
                  <a:lnTo>
                    <a:pt x="22049" y="49"/>
                  </a:lnTo>
                  <a:lnTo>
                    <a:pt x="21163" y="12"/>
                  </a:lnTo>
                  <a:lnTo>
                    <a:pt x="20265" y="0"/>
                  </a:lnTo>
                  <a:lnTo>
                    <a:pt x="953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4850765" y="4426758"/>
              <a:ext cx="58623" cy="62481"/>
            </a:xfrm>
            <a:custGeom>
              <a:avLst/>
              <a:pathLst>
                <a:path w="58623" h="62481">
                  <a:moveTo>
                    <a:pt x="0" y="62481"/>
                  </a:moveTo>
                  <a:lnTo>
                    <a:pt x="12106" y="0"/>
                  </a:lnTo>
                  <a:lnTo>
                    <a:pt x="58623" y="0"/>
                  </a:lnTo>
                  <a:lnTo>
                    <a:pt x="57293" y="6917"/>
                  </a:lnTo>
                  <a:lnTo>
                    <a:pt x="19245" y="6917"/>
                  </a:lnTo>
                  <a:lnTo>
                    <a:pt x="15343" y="26961"/>
                  </a:lnTo>
                  <a:lnTo>
                    <a:pt x="50730" y="26961"/>
                  </a:lnTo>
                  <a:lnTo>
                    <a:pt x="49399" y="33790"/>
                  </a:lnTo>
                  <a:lnTo>
                    <a:pt x="14012" y="33790"/>
                  </a:lnTo>
                  <a:lnTo>
                    <a:pt x="9800" y="55563"/>
                  </a:lnTo>
                  <a:lnTo>
                    <a:pt x="49665" y="55563"/>
                  </a:lnTo>
                  <a:lnTo>
                    <a:pt x="48335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4911340" y="4426758"/>
              <a:ext cx="41373" cy="62481"/>
            </a:xfrm>
            <a:custGeom>
              <a:avLst/>
              <a:pathLst>
                <a:path w="41373" h="62481">
                  <a:moveTo>
                    <a:pt x="0" y="62481"/>
                  </a:moveTo>
                  <a:lnTo>
                    <a:pt x="12106" y="0"/>
                  </a:lnTo>
                  <a:lnTo>
                    <a:pt x="20575" y="0"/>
                  </a:lnTo>
                  <a:lnTo>
                    <a:pt x="9800" y="55563"/>
                  </a:lnTo>
                  <a:lnTo>
                    <a:pt x="41373" y="55563"/>
                  </a:lnTo>
                  <a:lnTo>
                    <a:pt x="40043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4961848" y="4426758"/>
              <a:ext cx="41373" cy="62481"/>
            </a:xfrm>
            <a:custGeom>
              <a:avLst/>
              <a:pathLst>
                <a:path w="41373" h="62481">
                  <a:moveTo>
                    <a:pt x="0" y="62481"/>
                  </a:moveTo>
                  <a:lnTo>
                    <a:pt x="12106" y="0"/>
                  </a:lnTo>
                  <a:lnTo>
                    <a:pt x="20575" y="0"/>
                  </a:lnTo>
                  <a:lnTo>
                    <a:pt x="9800" y="55563"/>
                  </a:lnTo>
                  <a:lnTo>
                    <a:pt x="41373" y="55563"/>
                  </a:lnTo>
                  <a:lnTo>
                    <a:pt x="40043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5014485" y="4425826"/>
              <a:ext cx="63190" cy="64299"/>
            </a:xfrm>
            <a:custGeom>
              <a:avLst/>
              <a:pathLst>
                <a:path w="63190" h="64299">
                  <a:moveTo>
                    <a:pt x="36672" y="0"/>
                  </a:moveTo>
                  <a:lnTo>
                    <a:pt x="37935" y="19"/>
                  </a:lnTo>
                  <a:lnTo>
                    <a:pt x="39168" y="76"/>
                  </a:lnTo>
                  <a:lnTo>
                    <a:pt x="40372" y="171"/>
                  </a:lnTo>
                  <a:lnTo>
                    <a:pt x="41547" y="305"/>
                  </a:lnTo>
                  <a:lnTo>
                    <a:pt x="42692" y="476"/>
                  </a:lnTo>
                  <a:lnTo>
                    <a:pt x="43808" y="686"/>
                  </a:lnTo>
                  <a:lnTo>
                    <a:pt x="44895" y="934"/>
                  </a:lnTo>
                  <a:lnTo>
                    <a:pt x="45953" y="1220"/>
                  </a:lnTo>
                  <a:lnTo>
                    <a:pt x="46981" y="1544"/>
                  </a:lnTo>
                  <a:lnTo>
                    <a:pt x="47980" y="1906"/>
                  </a:lnTo>
                  <a:lnTo>
                    <a:pt x="48949" y="2294"/>
                  </a:lnTo>
                  <a:lnTo>
                    <a:pt x="49887" y="2713"/>
                  </a:lnTo>
                  <a:lnTo>
                    <a:pt x="50794" y="3163"/>
                  </a:lnTo>
                  <a:lnTo>
                    <a:pt x="51670" y="3645"/>
                  </a:lnTo>
                  <a:lnTo>
                    <a:pt x="52514" y="4157"/>
                  </a:lnTo>
                  <a:lnTo>
                    <a:pt x="53328" y="4700"/>
                  </a:lnTo>
                  <a:lnTo>
                    <a:pt x="54111" y="5274"/>
                  </a:lnTo>
                  <a:lnTo>
                    <a:pt x="54863" y="5880"/>
                  </a:lnTo>
                  <a:lnTo>
                    <a:pt x="55583" y="6516"/>
                  </a:lnTo>
                  <a:lnTo>
                    <a:pt x="56273" y="7183"/>
                  </a:lnTo>
                  <a:lnTo>
                    <a:pt x="56939" y="7879"/>
                  </a:lnTo>
                  <a:lnTo>
                    <a:pt x="57571" y="8601"/>
                  </a:lnTo>
                  <a:lnTo>
                    <a:pt x="58170" y="9348"/>
                  </a:lnTo>
                  <a:lnTo>
                    <a:pt x="58735" y="10121"/>
                  </a:lnTo>
                  <a:lnTo>
                    <a:pt x="59266" y="10919"/>
                  </a:lnTo>
                  <a:lnTo>
                    <a:pt x="59763" y="11744"/>
                  </a:lnTo>
                  <a:lnTo>
                    <a:pt x="60227" y="12594"/>
                  </a:lnTo>
                  <a:lnTo>
                    <a:pt x="60657" y="13470"/>
                  </a:lnTo>
                  <a:lnTo>
                    <a:pt x="61054" y="14371"/>
                  </a:lnTo>
                  <a:lnTo>
                    <a:pt x="61417" y="15298"/>
                  </a:lnTo>
                  <a:lnTo>
                    <a:pt x="61754" y="16248"/>
                  </a:lnTo>
                  <a:lnTo>
                    <a:pt x="62055" y="17218"/>
                  </a:lnTo>
                  <a:lnTo>
                    <a:pt x="62321" y="18206"/>
                  </a:lnTo>
                  <a:lnTo>
                    <a:pt x="62552" y="19215"/>
                  </a:lnTo>
                  <a:lnTo>
                    <a:pt x="62747" y="20243"/>
                  </a:lnTo>
                  <a:lnTo>
                    <a:pt x="62907" y="21290"/>
                  </a:lnTo>
                  <a:lnTo>
                    <a:pt x="63031" y="22357"/>
                  </a:lnTo>
                  <a:lnTo>
                    <a:pt x="63119" y="23444"/>
                  </a:lnTo>
                  <a:lnTo>
                    <a:pt x="63173" y="24550"/>
                  </a:lnTo>
                  <a:lnTo>
                    <a:pt x="63190" y="25675"/>
                  </a:lnTo>
                  <a:lnTo>
                    <a:pt x="63180" y="26111"/>
                  </a:lnTo>
                  <a:lnTo>
                    <a:pt x="63166" y="26551"/>
                  </a:lnTo>
                  <a:lnTo>
                    <a:pt x="63148" y="26995"/>
                  </a:lnTo>
                  <a:lnTo>
                    <a:pt x="63127" y="27442"/>
                  </a:lnTo>
                  <a:lnTo>
                    <a:pt x="63102" y="27892"/>
                  </a:lnTo>
                  <a:lnTo>
                    <a:pt x="63073" y="28346"/>
                  </a:lnTo>
                  <a:lnTo>
                    <a:pt x="63041" y="28804"/>
                  </a:lnTo>
                  <a:lnTo>
                    <a:pt x="63006" y="29265"/>
                  </a:lnTo>
                  <a:lnTo>
                    <a:pt x="62967" y="29730"/>
                  </a:lnTo>
                  <a:lnTo>
                    <a:pt x="62924" y="30198"/>
                  </a:lnTo>
                  <a:lnTo>
                    <a:pt x="62886" y="30658"/>
                  </a:lnTo>
                  <a:lnTo>
                    <a:pt x="62843" y="31113"/>
                  </a:lnTo>
                  <a:lnTo>
                    <a:pt x="62794" y="31566"/>
                  </a:lnTo>
                  <a:lnTo>
                    <a:pt x="62740" y="32014"/>
                  </a:lnTo>
                  <a:lnTo>
                    <a:pt x="62680" y="32460"/>
                  </a:lnTo>
                  <a:lnTo>
                    <a:pt x="62616" y="32901"/>
                  </a:lnTo>
                  <a:lnTo>
                    <a:pt x="62546" y="33339"/>
                  </a:lnTo>
                  <a:lnTo>
                    <a:pt x="62470" y="33774"/>
                  </a:lnTo>
                  <a:lnTo>
                    <a:pt x="62390" y="34205"/>
                  </a:lnTo>
                  <a:lnTo>
                    <a:pt x="62304" y="34633"/>
                  </a:lnTo>
                  <a:lnTo>
                    <a:pt x="62019" y="35985"/>
                  </a:lnTo>
                  <a:lnTo>
                    <a:pt x="61699" y="37311"/>
                  </a:lnTo>
                  <a:lnTo>
                    <a:pt x="61342" y="38610"/>
                  </a:lnTo>
                  <a:lnTo>
                    <a:pt x="60948" y="39883"/>
                  </a:lnTo>
                  <a:lnTo>
                    <a:pt x="60519" y="41129"/>
                  </a:lnTo>
                  <a:lnTo>
                    <a:pt x="60053" y="42348"/>
                  </a:lnTo>
                  <a:lnTo>
                    <a:pt x="59550" y="43541"/>
                  </a:lnTo>
                  <a:lnTo>
                    <a:pt x="59011" y="44708"/>
                  </a:lnTo>
                  <a:lnTo>
                    <a:pt x="58436" y="45847"/>
                  </a:lnTo>
                  <a:lnTo>
                    <a:pt x="57825" y="46960"/>
                  </a:lnTo>
                  <a:lnTo>
                    <a:pt x="57180" y="48035"/>
                  </a:lnTo>
                  <a:lnTo>
                    <a:pt x="56505" y="49078"/>
                  </a:lnTo>
                  <a:lnTo>
                    <a:pt x="55800" y="50089"/>
                  </a:lnTo>
                  <a:lnTo>
                    <a:pt x="55065" y="51068"/>
                  </a:lnTo>
                  <a:lnTo>
                    <a:pt x="54299" y="52016"/>
                  </a:lnTo>
                  <a:lnTo>
                    <a:pt x="53504" y="52931"/>
                  </a:lnTo>
                  <a:lnTo>
                    <a:pt x="52678" y="53814"/>
                  </a:lnTo>
                  <a:lnTo>
                    <a:pt x="51822" y="54666"/>
                  </a:lnTo>
                  <a:lnTo>
                    <a:pt x="50936" y="55485"/>
                  </a:lnTo>
                  <a:lnTo>
                    <a:pt x="50020" y="56273"/>
                  </a:lnTo>
                  <a:lnTo>
                    <a:pt x="49084" y="57027"/>
                  </a:lnTo>
                  <a:lnTo>
                    <a:pt x="48120" y="57745"/>
                  </a:lnTo>
                  <a:lnTo>
                    <a:pt x="47129" y="58428"/>
                  </a:lnTo>
                  <a:lnTo>
                    <a:pt x="46111" y="59075"/>
                  </a:lnTo>
                  <a:lnTo>
                    <a:pt x="45065" y="59687"/>
                  </a:lnTo>
                  <a:lnTo>
                    <a:pt x="43991" y="60264"/>
                  </a:lnTo>
                  <a:lnTo>
                    <a:pt x="42890" y="60805"/>
                  </a:lnTo>
                  <a:lnTo>
                    <a:pt x="41761" y="61310"/>
                  </a:lnTo>
                  <a:lnTo>
                    <a:pt x="40605" y="61780"/>
                  </a:lnTo>
                  <a:lnTo>
                    <a:pt x="39422" y="62215"/>
                  </a:lnTo>
                  <a:lnTo>
                    <a:pt x="38223" y="62611"/>
                  </a:lnTo>
                  <a:lnTo>
                    <a:pt x="37004" y="62965"/>
                  </a:lnTo>
                  <a:lnTo>
                    <a:pt x="35765" y="63278"/>
                  </a:lnTo>
                  <a:lnTo>
                    <a:pt x="34505" y="63549"/>
                  </a:lnTo>
                  <a:lnTo>
                    <a:pt x="33225" y="63778"/>
                  </a:lnTo>
                  <a:lnTo>
                    <a:pt x="31924" y="63966"/>
                  </a:lnTo>
                  <a:lnTo>
                    <a:pt x="30603" y="64111"/>
                  </a:lnTo>
                  <a:lnTo>
                    <a:pt x="29262" y="64216"/>
                  </a:lnTo>
                  <a:lnTo>
                    <a:pt x="27900" y="64278"/>
                  </a:lnTo>
                  <a:lnTo>
                    <a:pt x="26518" y="64299"/>
                  </a:lnTo>
                  <a:lnTo>
                    <a:pt x="25204" y="64280"/>
                  </a:lnTo>
                  <a:lnTo>
                    <a:pt x="23924" y="64223"/>
                  </a:lnTo>
                  <a:lnTo>
                    <a:pt x="22678" y="64127"/>
                  </a:lnTo>
                  <a:lnTo>
                    <a:pt x="21466" y="63994"/>
                  </a:lnTo>
                  <a:lnTo>
                    <a:pt x="20287" y="63822"/>
                  </a:lnTo>
                  <a:lnTo>
                    <a:pt x="19142" y="63613"/>
                  </a:lnTo>
                  <a:lnTo>
                    <a:pt x="18031" y="63365"/>
                  </a:lnTo>
                  <a:lnTo>
                    <a:pt x="16953" y="63079"/>
                  </a:lnTo>
                  <a:lnTo>
                    <a:pt x="15909" y="62755"/>
                  </a:lnTo>
                  <a:lnTo>
                    <a:pt x="14899" y="62392"/>
                  </a:lnTo>
                  <a:lnTo>
                    <a:pt x="13922" y="61987"/>
                  </a:lnTo>
                  <a:lnTo>
                    <a:pt x="12978" y="61551"/>
                  </a:lnTo>
                  <a:lnTo>
                    <a:pt x="12067" y="61086"/>
                  </a:lnTo>
                  <a:lnTo>
                    <a:pt x="11189" y="60590"/>
                  </a:lnTo>
                  <a:lnTo>
                    <a:pt x="10343" y="60064"/>
                  </a:lnTo>
                  <a:lnTo>
                    <a:pt x="9530" y="59508"/>
                  </a:lnTo>
                  <a:lnTo>
                    <a:pt x="8750" y="58922"/>
                  </a:lnTo>
                  <a:lnTo>
                    <a:pt x="8003" y="58305"/>
                  </a:lnTo>
                  <a:lnTo>
                    <a:pt x="7288" y="57659"/>
                  </a:lnTo>
                  <a:lnTo>
                    <a:pt x="6607" y="56982"/>
                  </a:lnTo>
                  <a:lnTo>
                    <a:pt x="5966" y="56268"/>
                  </a:lnTo>
                  <a:lnTo>
                    <a:pt x="5358" y="55528"/>
                  </a:lnTo>
                  <a:lnTo>
                    <a:pt x="4782" y="54761"/>
                  </a:lnTo>
                  <a:lnTo>
                    <a:pt x="4237" y="53967"/>
                  </a:lnTo>
                  <a:lnTo>
                    <a:pt x="3724" y="53146"/>
                  </a:lnTo>
                  <a:lnTo>
                    <a:pt x="3244" y="52299"/>
                  </a:lnTo>
                  <a:lnTo>
                    <a:pt x="2795" y="51426"/>
                  </a:lnTo>
                  <a:lnTo>
                    <a:pt x="2378" y="50526"/>
                  </a:lnTo>
                  <a:lnTo>
                    <a:pt x="1993" y="49599"/>
                  </a:lnTo>
                  <a:lnTo>
                    <a:pt x="1640" y="48645"/>
                  </a:lnTo>
                  <a:lnTo>
                    <a:pt x="1329" y="47669"/>
                  </a:lnTo>
                  <a:lnTo>
                    <a:pt x="1050" y="46673"/>
                  </a:lnTo>
                  <a:lnTo>
                    <a:pt x="803" y="45657"/>
                  </a:lnTo>
                  <a:lnTo>
                    <a:pt x="590" y="44622"/>
                  </a:lnTo>
                  <a:lnTo>
                    <a:pt x="410" y="43568"/>
                  </a:lnTo>
                  <a:lnTo>
                    <a:pt x="262" y="42494"/>
                  </a:lnTo>
                  <a:lnTo>
                    <a:pt x="147" y="41400"/>
                  </a:lnTo>
                  <a:lnTo>
                    <a:pt x="65" y="40287"/>
                  </a:lnTo>
                  <a:lnTo>
                    <a:pt x="16" y="39155"/>
                  </a:lnTo>
                  <a:lnTo>
                    <a:pt x="0" y="38003"/>
                  </a:lnTo>
                  <a:lnTo>
                    <a:pt x="1" y="37594"/>
                  </a:lnTo>
                  <a:lnTo>
                    <a:pt x="7" y="37183"/>
                  </a:lnTo>
                  <a:lnTo>
                    <a:pt x="15" y="36771"/>
                  </a:lnTo>
                  <a:lnTo>
                    <a:pt x="28" y="36357"/>
                  </a:lnTo>
                  <a:lnTo>
                    <a:pt x="44" y="35941"/>
                  </a:lnTo>
                  <a:lnTo>
                    <a:pt x="63" y="35523"/>
                  </a:lnTo>
                  <a:lnTo>
                    <a:pt x="86" y="35103"/>
                  </a:lnTo>
                  <a:lnTo>
                    <a:pt x="113" y="34682"/>
                  </a:lnTo>
                  <a:lnTo>
                    <a:pt x="143" y="34259"/>
                  </a:lnTo>
                  <a:lnTo>
                    <a:pt x="177" y="33834"/>
                  </a:lnTo>
                  <a:lnTo>
                    <a:pt x="223" y="33408"/>
                  </a:lnTo>
                  <a:lnTo>
                    <a:pt x="274" y="32981"/>
                  </a:lnTo>
                  <a:lnTo>
                    <a:pt x="330" y="32553"/>
                  </a:lnTo>
                  <a:lnTo>
                    <a:pt x="390" y="32124"/>
                  </a:lnTo>
                  <a:lnTo>
                    <a:pt x="454" y="31695"/>
                  </a:lnTo>
                  <a:lnTo>
                    <a:pt x="523" y="31264"/>
                  </a:lnTo>
                  <a:lnTo>
                    <a:pt x="596" y="30833"/>
                  </a:lnTo>
                  <a:lnTo>
                    <a:pt x="674" y="30400"/>
                  </a:lnTo>
                  <a:lnTo>
                    <a:pt x="756" y="29967"/>
                  </a:lnTo>
                  <a:lnTo>
                    <a:pt x="842" y="29533"/>
                  </a:lnTo>
                  <a:lnTo>
                    <a:pt x="1126" y="28215"/>
                  </a:lnTo>
                  <a:lnTo>
                    <a:pt x="1445" y="26920"/>
                  </a:lnTo>
                  <a:lnTo>
                    <a:pt x="1800" y="25650"/>
                  </a:lnTo>
                  <a:lnTo>
                    <a:pt x="2190" y="24403"/>
                  </a:lnTo>
                  <a:lnTo>
                    <a:pt x="2616" y="23181"/>
                  </a:lnTo>
                  <a:lnTo>
                    <a:pt x="3077" y="21982"/>
                  </a:lnTo>
                  <a:lnTo>
                    <a:pt x="3574" y="20807"/>
                  </a:lnTo>
                  <a:lnTo>
                    <a:pt x="4106" y="19657"/>
                  </a:lnTo>
                  <a:lnTo>
                    <a:pt x="4673" y="18530"/>
                  </a:lnTo>
                  <a:lnTo>
                    <a:pt x="5276" y="17427"/>
                  </a:lnTo>
                  <a:lnTo>
                    <a:pt x="5912" y="16352"/>
                  </a:lnTo>
                  <a:lnTo>
                    <a:pt x="6578" y="15309"/>
                  </a:lnTo>
                  <a:lnTo>
                    <a:pt x="7275" y="14298"/>
                  </a:lnTo>
                  <a:lnTo>
                    <a:pt x="8001" y="13319"/>
                  </a:lnTo>
                  <a:lnTo>
                    <a:pt x="8758" y="12372"/>
                  </a:lnTo>
                  <a:lnTo>
                    <a:pt x="9544" y="11456"/>
                  </a:lnTo>
                  <a:lnTo>
                    <a:pt x="10361" y="10573"/>
                  </a:lnTo>
                  <a:lnTo>
                    <a:pt x="11208" y="9722"/>
                  </a:lnTo>
                  <a:lnTo>
                    <a:pt x="12085" y="8902"/>
                  </a:lnTo>
                  <a:lnTo>
                    <a:pt x="12992" y="8115"/>
                  </a:lnTo>
                  <a:lnTo>
                    <a:pt x="13937" y="7352"/>
                  </a:lnTo>
                  <a:lnTo>
                    <a:pt x="14908" y="6626"/>
                  </a:lnTo>
                  <a:lnTo>
                    <a:pt x="15906" y="5937"/>
                  </a:lnTo>
                  <a:lnTo>
                    <a:pt x="16930" y="5284"/>
                  </a:lnTo>
                  <a:lnTo>
                    <a:pt x="17981" y="4667"/>
                  </a:lnTo>
                  <a:lnTo>
                    <a:pt x="19059" y="4086"/>
                  </a:lnTo>
                  <a:lnTo>
                    <a:pt x="20163" y="3542"/>
                  </a:lnTo>
                  <a:lnTo>
                    <a:pt x="21294" y="3034"/>
                  </a:lnTo>
                  <a:lnTo>
                    <a:pt x="22451" y="2563"/>
                  </a:lnTo>
                  <a:lnTo>
                    <a:pt x="23635" y="2128"/>
                  </a:lnTo>
                  <a:lnTo>
                    <a:pt x="24843" y="1724"/>
                  </a:lnTo>
                  <a:lnTo>
                    <a:pt x="26072" y="1362"/>
                  </a:lnTo>
                  <a:lnTo>
                    <a:pt x="27323" y="1042"/>
                  </a:lnTo>
                  <a:lnTo>
                    <a:pt x="28595" y="766"/>
                  </a:lnTo>
                  <a:lnTo>
                    <a:pt x="29888" y="532"/>
                  </a:lnTo>
                  <a:lnTo>
                    <a:pt x="31202" y="340"/>
                  </a:lnTo>
                  <a:lnTo>
                    <a:pt x="32538" y="191"/>
                  </a:lnTo>
                  <a:lnTo>
                    <a:pt x="33895" y="85"/>
                  </a:lnTo>
                  <a:lnTo>
                    <a:pt x="35273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5022955" y="4432655"/>
              <a:ext cx="46251" cy="50597"/>
            </a:xfrm>
            <a:custGeom>
              <a:avLst/>
              <a:pathLst>
                <a:path w="46251" h="50597">
                  <a:moveTo>
                    <a:pt x="27804" y="0"/>
                  </a:moveTo>
                  <a:lnTo>
                    <a:pt x="26655" y="16"/>
                  </a:lnTo>
                  <a:lnTo>
                    <a:pt x="25531" y="65"/>
                  </a:lnTo>
                  <a:lnTo>
                    <a:pt x="24434" y="147"/>
                  </a:lnTo>
                  <a:lnTo>
                    <a:pt x="23362" y="262"/>
                  </a:lnTo>
                  <a:lnTo>
                    <a:pt x="22316" y="410"/>
                  </a:lnTo>
                  <a:lnTo>
                    <a:pt x="21296" y="590"/>
                  </a:lnTo>
                  <a:lnTo>
                    <a:pt x="20301" y="803"/>
                  </a:lnTo>
                  <a:lnTo>
                    <a:pt x="19332" y="1050"/>
                  </a:lnTo>
                  <a:lnTo>
                    <a:pt x="18389" y="1329"/>
                  </a:lnTo>
                  <a:lnTo>
                    <a:pt x="17471" y="1640"/>
                  </a:lnTo>
                  <a:lnTo>
                    <a:pt x="16578" y="1983"/>
                  </a:lnTo>
                  <a:lnTo>
                    <a:pt x="15708" y="2355"/>
                  </a:lnTo>
                  <a:lnTo>
                    <a:pt x="14861" y="2756"/>
                  </a:lnTo>
                  <a:lnTo>
                    <a:pt x="14037" y="3187"/>
                  </a:lnTo>
                  <a:lnTo>
                    <a:pt x="13236" y="3647"/>
                  </a:lnTo>
                  <a:lnTo>
                    <a:pt x="12459" y="4136"/>
                  </a:lnTo>
                  <a:lnTo>
                    <a:pt x="11704" y="4654"/>
                  </a:lnTo>
                  <a:lnTo>
                    <a:pt x="10972" y="5202"/>
                  </a:lnTo>
                  <a:lnTo>
                    <a:pt x="10263" y="5779"/>
                  </a:lnTo>
                  <a:lnTo>
                    <a:pt x="9578" y="6385"/>
                  </a:lnTo>
                  <a:lnTo>
                    <a:pt x="8924" y="7020"/>
                  </a:lnTo>
                  <a:lnTo>
                    <a:pt x="8294" y="7682"/>
                  </a:lnTo>
                  <a:lnTo>
                    <a:pt x="7686" y="8371"/>
                  </a:lnTo>
                  <a:lnTo>
                    <a:pt x="7102" y="9088"/>
                  </a:lnTo>
                  <a:lnTo>
                    <a:pt x="6540" y="9833"/>
                  </a:lnTo>
                  <a:lnTo>
                    <a:pt x="6002" y="10605"/>
                  </a:lnTo>
                  <a:lnTo>
                    <a:pt x="5487" y="11404"/>
                  </a:lnTo>
                  <a:lnTo>
                    <a:pt x="4994" y="12231"/>
                  </a:lnTo>
                  <a:lnTo>
                    <a:pt x="4525" y="13086"/>
                  </a:lnTo>
                  <a:lnTo>
                    <a:pt x="4079" y="13968"/>
                  </a:lnTo>
                  <a:lnTo>
                    <a:pt x="3655" y="14876"/>
                  </a:lnTo>
                  <a:lnTo>
                    <a:pt x="3251" y="15807"/>
                  </a:lnTo>
                  <a:lnTo>
                    <a:pt x="2867" y="16763"/>
                  </a:lnTo>
                  <a:lnTo>
                    <a:pt x="2504" y="17743"/>
                  </a:lnTo>
                  <a:lnTo>
                    <a:pt x="2161" y="18746"/>
                  </a:lnTo>
                  <a:lnTo>
                    <a:pt x="1839" y="19774"/>
                  </a:lnTo>
                  <a:lnTo>
                    <a:pt x="1537" y="20825"/>
                  </a:lnTo>
                  <a:lnTo>
                    <a:pt x="1255" y="21900"/>
                  </a:lnTo>
                  <a:lnTo>
                    <a:pt x="994" y="23000"/>
                  </a:lnTo>
                  <a:lnTo>
                    <a:pt x="753" y="24123"/>
                  </a:lnTo>
                  <a:lnTo>
                    <a:pt x="676" y="24505"/>
                  </a:lnTo>
                  <a:lnTo>
                    <a:pt x="603" y="24887"/>
                  </a:lnTo>
                  <a:lnTo>
                    <a:pt x="534" y="25271"/>
                  </a:lnTo>
                  <a:lnTo>
                    <a:pt x="470" y="25655"/>
                  </a:lnTo>
                  <a:lnTo>
                    <a:pt x="410" y="26041"/>
                  </a:lnTo>
                  <a:lnTo>
                    <a:pt x="354" y="26427"/>
                  </a:lnTo>
                  <a:lnTo>
                    <a:pt x="303" y="26814"/>
                  </a:lnTo>
                  <a:lnTo>
                    <a:pt x="257" y="27202"/>
                  </a:lnTo>
                  <a:lnTo>
                    <a:pt x="215" y="27591"/>
                  </a:lnTo>
                  <a:lnTo>
                    <a:pt x="177" y="27981"/>
                  </a:lnTo>
                  <a:lnTo>
                    <a:pt x="143" y="28360"/>
                  </a:lnTo>
                  <a:lnTo>
                    <a:pt x="113" y="28737"/>
                  </a:lnTo>
                  <a:lnTo>
                    <a:pt x="86" y="29109"/>
                  </a:lnTo>
                  <a:lnTo>
                    <a:pt x="63" y="29478"/>
                  </a:lnTo>
                  <a:lnTo>
                    <a:pt x="44" y="29843"/>
                  </a:lnTo>
                  <a:lnTo>
                    <a:pt x="28" y="30205"/>
                  </a:lnTo>
                  <a:lnTo>
                    <a:pt x="15" y="30564"/>
                  </a:lnTo>
                  <a:lnTo>
                    <a:pt x="7" y="30918"/>
                  </a:lnTo>
                  <a:lnTo>
                    <a:pt x="1" y="31269"/>
                  </a:lnTo>
                  <a:lnTo>
                    <a:pt x="0" y="31617"/>
                  </a:lnTo>
                  <a:lnTo>
                    <a:pt x="12" y="32555"/>
                  </a:lnTo>
                  <a:lnTo>
                    <a:pt x="49" y="33469"/>
                  </a:lnTo>
                  <a:lnTo>
                    <a:pt x="111" y="34360"/>
                  </a:lnTo>
                  <a:lnTo>
                    <a:pt x="198" y="35229"/>
                  </a:lnTo>
                  <a:lnTo>
                    <a:pt x="310" y="36074"/>
                  </a:lnTo>
                  <a:lnTo>
                    <a:pt x="446" y="36896"/>
                  </a:lnTo>
                  <a:lnTo>
                    <a:pt x="608" y="37695"/>
                  </a:lnTo>
                  <a:lnTo>
                    <a:pt x="794" y="38471"/>
                  </a:lnTo>
                  <a:lnTo>
                    <a:pt x="1005" y="39224"/>
                  </a:lnTo>
                  <a:lnTo>
                    <a:pt x="1241" y="39954"/>
                  </a:lnTo>
                  <a:lnTo>
                    <a:pt x="1501" y="40652"/>
                  </a:lnTo>
                  <a:lnTo>
                    <a:pt x="1782" y="41327"/>
                  </a:lnTo>
                  <a:lnTo>
                    <a:pt x="2086" y="41979"/>
                  </a:lnTo>
                  <a:lnTo>
                    <a:pt x="2412" y="42607"/>
                  </a:lnTo>
                  <a:lnTo>
                    <a:pt x="2760" y="43213"/>
                  </a:lnTo>
                  <a:lnTo>
                    <a:pt x="3130" y="43796"/>
                  </a:lnTo>
                  <a:lnTo>
                    <a:pt x="3523" y="44356"/>
                  </a:lnTo>
                  <a:lnTo>
                    <a:pt x="3937" y="44892"/>
                  </a:lnTo>
                  <a:lnTo>
                    <a:pt x="4374" y="45406"/>
                  </a:lnTo>
                  <a:lnTo>
                    <a:pt x="4833" y="45896"/>
                  </a:lnTo>
                  <a:lnTo>
                    <a:pt x="5322" y="46355"/>
                  </a:lnTo>
                  <a:lnTo>
                    <a:pt x="5832" y="46790"/>
                  </a:lnTo>
                  <a:lnTo>
                    <a:pt x="6362" y="47202"/>
                  </a:lnTo>
                  <a:lnTo>
                    <a:pt x="6912" y="47592"/>
                  </a:lnTo>
                  <a:lnTo>
                    <a:pt x="7483" y="47958"/>
                  </a:lnTo>
                  <a:lnTo>
                    <a:pt x="8074" y="48301"/>
                  </a:lnTo>
                  <a:lnTo>
                    <a:pt x="8685" y="48621"/>
                  </a:lnTo>
                  <a:lnTo>
                    <a:pt x="9317" y="48919"/>
                  </a:lnTo>
                  <a:lnTo>
                    <a:pt x="9969" y="49193"/>
                  </a:lnTo>
                  <a:lnTo>
                    <a:pt x="10642" y="49444"/>
                  </a:lnTo>
                  <a:lnTo>
                    <a:pt x="11343" y="49663"/>
                  </a:lnTo>
                  <a:lnTo>
                    <a:pt x="12061" y="49859"/>
                  </a:lnTo>
                  <a:lnTo>
                    <a:pt x="12797" y="50032"/>
                  </a:lnTo>
                  <a:lnTo>
                    <a:pt x="13551" y="50182"/>
                  </a:lnTo>
                  <a:lnTo>
                    <a:pt x="14323" y="50308"/>
                  </a:lnTo>
                  <a:lnTo>
                    <a:pt x="15112" y="50412"/>
                  </a:lnTo>
                  <a:lnTo>
                    <a:pt x="15919" y="50493"/>
                  </a:lnTo>
                  <a:lnTo>
                    <a:pt x="16744" y="50550"/>
                  </a:lnTo>
                  <a:lnTo>
                    <a:pt x="17587" y="50585"/>
                  </a:lnTo>
                  <a:lnTo>
                    <a:pt x="18447" y="50597"/>
                  </a:lnTo>
                  <a:lnTo>
                    <a:pt x="19604" y="50580"/>
                  </a:lnTo>
                  <a:lnTo>
                    <a:pt x="20735" y="50531"/>
                  </a:lnTo>
                  <a:lnTo>
                    <a:pt x="21839" y="50449"/>
                  </a:lnTo>
                  <a:lnTo>
                    <a:pt x="22917" y="50334"/>
                  </a:lnTo>
                  <a:lnTo>
                    <a:pt x="23968" y="50186"/>
                  </a:lnTo>
                  <a:lnTo>
                    <a:pt x="24992" y="50006"/>
                  </a:lnTo>
                  <a:lnTo>
                    <a:pt x="25990" y="49793"/>
                  </a:lnTo>
                  <a:lnTo>
                    <a:pt x="26961" y="49546"/>
                  </a:lnTo>
                  <a:lnTo>
                    <a:pt x="27905" y="49268"/>
                  </a:lnTo>
                  <a:lnTo>
                    <a:pt x="28823" y="48956"/>
                  </a:lnTo>
                  <a:lnTo>
                    <a:pt x="29725" y="48605"/>
                  </a:lnTo>
                  <a:lnTo>
                    <a:pt x="30601" y="48225"/>
                  </a:lnTo>
                  <a:lnTo>
                    <a:pt x="31452" y="47817"/>
                  </a:lnTo>
                  <a:lnTo>
                    <a:pt x="32279" y="47381"/>
                  </a:lnTo>
                  <a:lnTo>
                    <a:pt x="33080" y="46916"/>
                  </a:lnTo>
                  <a:lnTo>
                    <a:pt x="33857" y="46423"/>
                  </a:lnTo>
                  <a:lnTo>
                    <a:pt x="34609" y="45901"/>
                  </a:lnTo>
                  <a:lnTo>
                    <a:pt x="35337" y="45352"/>
                  </a:lnTo>
                  <a:lnTo>
                    <a:pt x="36039" y="44773"/>
                  </a:lnTo>
                  <a:lnTo>
                    <a:pt x="36717" y="44167"/>
                  </a:lnTo>
                  <a:lnTo>
                    <a:pt x="37370" y="43524"/>
                  </a:lnTo>
                  <a:lnTo>
                    <a:pt x="38001" y="42856"/>
                  </a:lnTo>
                  <a:lnTo>
                    <a:pt x="38608" y="42162"/>
                  </a:lnTo>
                  <a:lnTo>
                    <a:pt x="39193" y="41442"/>
                  </a:lnTo>
                  <a:lnTo>
                    <a:pt x="39754" y="40697"/>
                  </a:lnTo>
                  <a:lnTo>
                    <a:pt x="40293" y="39926"/>
                  </a:lnTo>
                  <a:lnTo>
                    <a:pt x="40808" y="39129"/>
                  </a:lnTo>
                  <a:lnTo>
                    <a:pt x="41300" y="38306"/>
                  </a:lnTo>
                  <a:lnTo>
                    <a:pt x="41769" y="37458"/>
                  </a:lnTo>
                  <a:lnTo>
                    <a:pt x="42215" y="36584"/>
                  </a:lnTo>
                  <a:lnTo>
                    <a:pt x="42648" y="35677"/>
                  </a:lnTo>
                  <a:lnTo>
                    <a:pt x="43058" y="34750"/>
                  </a:lnTo>
                  <a:lnTo>
                    <a:pt x="43446" y="33801"/>
                  </a:lnTo>
                  <a:lnTo>
                    <a:pt x="43812" y="32830"/>
                  </a:lnTo>
                  <a:lnTo>
                    <a:pt x="44156" y="31839"/>
                  </a:lnTo>
                  <a:lnTo>
                    <a:pt x="44477" y="30826"/>
                  </a:lnTo>
                  <a:lnTo>
                    <a:pt x="44776" y="29792"/>
                  </a:lnTo>
                  <a:lnTo>
                    <a:pt x="45054" y="28737"/>
                  </a:lnTo>
                  <a:lnTo>
                    <a:pt x="45308" y="27660"/>
                  </a:lnTo>
                  <a:lnTo>
                    <a:pt x="45541" y="26562"/>
                  </a:lnTo>
                  <a:lnTo>
                    <a:pt x="45618" y="26188"/>
                  </a:lnTo>
                  <a:lnTo>
                    <a:pt x="45690" y="25812"/>
                  </a:lnTo>
                  <a:lnTo>
                    <a:pt x="45757" y="25432"/>
                  </a:lnTo>
                  <a:lnTo>
                    <a:pt x="45818" y="25051"/>
                  </a:lnTo>
                  <a:lnTo>
                    <a:pt x="45874" y="24666"/>
                  </a:lnTo>
                  <a:lnTo>
                    <a:pt x="45924" y="24279"/>
                  </a:lnTo>
                  <a:lnTo>
                    <a:pt x="45970" y="23889"/>
                  </a:lnTo>
                  <a:lnTo>
                    <a:pt x="46010" y="23497"/>
                  </a:lnTo>
                  <a:lnTo>
                    <a:pt x="46044" y="23102"/>
                  </a:lnTo>
                  <a:lnTo>
                    <a:pt x="46073" y="22704"/>
                  </a:lnTo>
                  <a:lnTo>
                    <a:pt x="46107" y="22308"/>
                  </a:lnTo>
                  <a:lnTo>
                    <a:pt x="46137" y="21918"/>
                  </a:lnTo>
                  <a:lnTo>
                    <a:pt x="46164" y="21535"/>
                  </a:lnTo>
                  <a:lnTo>
                    <a:pt x="46187" y="21157"/>
                  </a:lnTo>
                  <a:lnTo>
                    <a:pt x="46206" y="20786"/>
                  </a:lnTo>
                  <a:lnTo>
                    <a:pt x="46222" y="20421"/>
                  </a:lnTo>
                  <a:lnTo>
                    <a:pt x="46235" y="20062"/>
                  </a:lnTo>
                  <a:lnTo>
                    <a:pt x="46244" y="19710"/>
                  </a:lnTo>
                  <a:lnTo>
                    <a:pt x="46249" y="19363"/>
                  </a:lnTo>
                  <a:lnTo>
                    <a:pt x="46251" y="19023"/>
                  </a:lnTo>
                  <a:lnTo>
                    <a:pt x="46238" y="18086"/>
                  </a:lnTo>
                  <a:lnTo>
                    <a:pt x="46199" y="17173"/>
                  </a:lnTo>
                  <a:lnTo>
                    <a:pt x="46135" y="16284"/>
                  </a:lnTo>
                  <a:lnTo>
                    <a:pt x="46045" y="15419"/>
                  </a:lnTo>
                  <a:lnTo>
                    <a:pt x="45929" y="14578"/>
                  </a:lnTo>
                  <a:lnTo>
                    <a:pt x="45788" y="13760"/>
                  </a:lnTo>
                  <a:lnTo>
                    <a:pt x="45621" y="12967"/>
                  </a:lnTo>
                  <a:lnTo>
                    <a:pt x="45428" y="12198"/>
                  </a:lnTo>
                  <a:lnTo>
                    <a:pt x="45209" y="11452"/>
                  </a:lnTo>
                  <a:lnTo>
                    <a:pt x="44965" y="10731"/>
                  </a:lnTo>
                  <a:lnTo>
                    <a:pt x="44697" y="10025"/>
                  </a:lnTo>
                  <a:lnTo>
                    <a:pt x="44406" y="9344"/>
                  </a:lnTo>
                  <a:lnTo>
                    <a:pt x="44093" y="8687"/>
                  </a:lnTo>
                  <a:lnTo>
                    <a:pt x="43759" y="8056"/>
                  </a:lnTo>
                  <a:lnTo>
                    <a:pt x="43402" y="7449"/>
                  </a:lnTo>
                  <a:lnTo>
                    <a:pt x="43023" y="6868"/>
                  </a:lnTo>
                  <a:lnTo>
                    <a:pt x="42621" y="6311"/>
                  </a:lnTo>
                  <a:lnTo>
                    <a:pt x="42198" y="5778"/>
                  </a:lnTo>
                  <a:lnTo>
                    <a:pt x="41752" y="5271"/>
                  </a:lnTo>
                  <a:lnTo>
                    <a:pt x="41284" y="4789"/>
                  </a:lnTo>
                  <a:lnTo>
                    <a:pt x="40795" y="4322"/>
                  </a:lnTo>
                  <a:lnTo>
                    <a:pt x="40286" y="3879"/>
                  </a:lnTo>
                  <a:lnTo>
                    <a:pt x="39756" y="3460"/>
                  </a:lnTo>
                  <a:lnTo>
                    <a:pt x="39205" y="3065"/>
                  </a:lnTo>
                  <a:lnTo>
                    <a:pt x="38635" y="2693"/>
                  </a:lnTo>
                  <a:lnTo>
                    <a:pt x="38044" y="2346"/>
                  </a:lnTo>
                  <a:lnTo>
                    <a:pt x="37432" y="2023"/>
                  </a:lnTo>
                  <a:lnTo>
                    <a:pt x="36800" y="1724"/>
                  </a:lnTo>
                  <a:lnTo>
                    <a:pt x="36148" y="1448"/>
                  </a:lnTo>
                  <a:lnTo>
                    <a:pt x="35475" y="1197"/>
                  </a:lnTo>
                  <a:lnTo>
                    <a:pt x="34784" y="969"/>
                  </a:lnTo>
                  <a:lnTo>
                    <a:pt x="34076" y="766"/>
                  </a:lnTo>
                  <a:lnTo>
                    <a:pt x="33351" y="586"/>
                  </a:lnTo>
                  <a:lnTo>
                    <a:pt x="32609" y="431"/>
                  </a:lnTo>
                  <a:lnTo>
                    <a:pt x="31850" y="299"/>
                  </a:lnTo>
                  <a:lnTo>
                    <a:pt x="31074" y="191"/>
                  </a:lnTo>
                  <a:lnTo>
                    <a:pt x="30282" y="107"/>
                  </a:lnTo>
                  <a:lnTo>
                    <a:pt x="29473" y="47"/>
                  </a:lnTo>
                  <a:lnTo>
                    <a:pt x="2864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5088053" y="4426758"/>
              <a:ext cx="59776" cy="62481"/>
            </a:xfrm>
            <a:custGeom>
              <a:avLst/>
              <a:pathLst>
                <a:path w="59776" h="62481">
                  <a:moveTo>
                    <a:pt x="22172" y="62481"/>
                  </a:moveTo>
                  <a:lnTo>
                    <a:pt x="13392" y="62481"/>
                  </a:lnTo>
                  <a:lnTo>
                    <a:pt x="0" y="0"/>
                  </a:lnTo>
                  <a:lnTo>
                    <a:pt x="8602" y="0"/>
                  </a:lnTo>
                  <a:lnTo>
                    <a:pt x="17383" y="43989"/>
                  </a:lnTo>
                  <a:lnTo>
                    <a:pt x="17444" y="44388"/>
                  </a:lnTo>
                  <a:lnTo>
                    <a:pt x="17505" y="44787"/>
                  </a:lnTo>
                  <a:lnTo>
                    <a:pt x="17565" y="45187"/>
                  </a:lnTo>
                  <a:lnTo>
                    <a:pt x="17624" y="45586"/>
                  </a:lnTo>
                  <a:lnTo>
                    <a:pt x="17682" y="45985"/>
                  </a:lnTo>
                  <a:lnTo>
                    <a:pt x="17739" y="46384"/>
                  </a:lnTo>
                  <a:lnTo>
                    <a:pt x="17795" y="46783"/>
                  </a:lnTo>
                  <a:lnTo>
                    <a:pt x="17851" y="47182"/>
                  </a:lnTo>
                  <a:lnTo>
                    <a:pt x="17905" y="47581"/>
                  </a:lnTo>
                  <a:lnTo>
                    <a:pt x="17959" y="47980"/>
                  </a:lnTo>
                  <a:lnTo>
                    <a:pt x="18012" y="48366"/>
                  </a:lnTo>
                  <a:lnTo>
                    <a:pt x="18064" y="48745"/>
                  </a:lnTo>
                  <a:lnTo>
                    <a:pt x="18115" y="49115"/>
                  </a:lnTo>
                  <a:lnTo>
                    <a:pt x="18165" y="49477"/>
                  </a:lnTo>
                  <a:lnTo>
                    <a:pt x="18214" y="49832"/>
                  </a:lnTo>
                  <a:lnTo>
                    <a:pt x="18262" y="50178"/>
                  </a:lnTo>
                  <a:lnTo>
                    <a:pt x="18310" y="50516"/>
                  </a:lnTo>
                  <a:lnTo>
                    <a:pt x="18356" y="50847"/>
                  </a:lnTo>
                  <a:lnTo>
                    <a:pt x="18402" y="51169"/>
                  </a:lnTo>
                  <a:lnTo>
                    <a:pt x="18447" y="51483"/>
                  </a:lnTo>
                  <a:lnTo>
                    <a:pt x="18500" y="51846"/>
                  </a:lnTo>
                  <a:lnTo>
                    <a:pt x="18551" y="52207"/>
                  </a:lnTo>
                  <a:lnTo>
                    <a:pt x="18602" y="52566"/>
                  </a:lnTo>
                  <a:lnTo>
                    <a:pt x="18653" y="52924"/>
                  </a:lnTo>
                  <a:lnTo>
                    <a:pt x="18702" y="53279"/>
                  </a:lnTo>
                  <a:lnTo>
                    <a:pt x="18750" y="53633"/>
                  </a:lnTo>
                  <a:lnTo>
                    <a:pt x="18798" y="53985"/>
                  </a:lnTo>
                  <a:lnTo>
                    <a:pt x="18844" y="54336"/>
                  </a:lnTo>
                  <a:lnTo>
                    <a:pt x="18890" y="54684"/>
                  </a:lnTo>
                  <a:lnTo>
                    <a:pt x="18935" y="55031"/>
                  </a:lnTo>
                  <a:lnTo>
                    <a:pt x="19104" y="54701"/>
                  </a:lnTo>
                  <a:lnTo>
                    <a:pt x="19277" y="54368"/>
                  </a:lnTo>
                  <a:lnTo>
                    <a:pt x="19452" y="54031"/>
                  </a:lnTo>
                  <a:lnTo>
                    <a:pt x="19630" y="53690"/>
                  </a:lnTo>
                  <a:lnTo>
                    <a:pt x="19810" y="53346"/>
                  </a:lnTo>
                  <a:lnTo>
                    <a:pt x="19994" y="52998"/>
                  </a:lnTo>
                  <a:lnTo>
                    <a:pt x="20179" y="52647"/>
                  </a:lnTo>
                  <a:lnTo>
                    <a:pt x="20368" y="52292"/>
                  </a:lnTo>
                  <a:lnTo>
                    <a:pt x="20559" y="51934"/>
                  </a:lnTo>
                  <a:lnTo>
                    <a:pt x="20753" y="51572"/>
                  </a:lnTo>
                  <a:lnTo>
                    <a:pt x="20923" y="51258"/>
                  </a:lnTo>
                  <a:lnTo>
                    <a:pt x="21097" y="50935"/>
                  </a:lnTo>
                  <a:lnTo>
                    <a:pt x="21274" y="50605"/>
                  </a:lnTo>
                  <a:lnTo>
                    <a:pt x="21455" y="50267"/>
                  </a:lnTo>
                  <a:lnTo>
                    <a:pt x="21640" y="49920"/>
                  </a:lnTo>
                  <a:lnTo>
                    <a:pt x="21828" y="49566"/>
                  </a:lnTo>
                  <a:lnTo>
                    <a:pt x="22019" y="49204"/>
                  </a:lnTo>
                  <a:lnTo>
                    <a:pt x="22214" y="48833"/>
                  </a:lnTo>
                  <a:lnTo>
                    <a:pt x="22413" y="48455"/>
                  </a:lnTo>
                  <a:lnTo>
                    <a:pt x="22615" y="48069"/>
                  </a:lnTo>
                  <a:lnTo>
                    <a:pt x="22829" y="47669"/>
                  </a:lnTo>
                  <a:lnTo>
                    <a:pt x="23044" y="47267"/>
                  </a:lnTo>
                  <a:lnTo>
                    <a:pt x="23262" y="46864"/>
                  </a:lnTo>
                  <a:lnTo>
                    <a:pt x="23481" y="46458"/>
                  </a:lnTo>
                  <a:lnTo>
                    <a:pt x="23702" y="46051"/>
                  </a:lnTo>
                  <a:lnTo>
                    <a:pt x="23924" y="45642"/>
                  </a:lnTo>
                  <a:lnTo>
                    <a:pt x="24149" y="45232"/>
                  </a:lnTo>
                  <a:lnTo>
                    <a:pt x="24375" y="44819"/>
                  </a:lnTo>
                  <a:lnTo>
                    <a:pt x="24603" y="44405"/>
                  </a:lnTo>
                  <a:lnTo>
                    <a:pt x="24832" y="43989"/>
                  </a:lnTo>
                  <a:lnTo>
                    <a:pt x="50552" y="0"/>
                  </a:lnTo>
                  <a:lnTo>
                    <a:pt x="597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5144370" y="4426758"/>
              <a:ext cx="20620" cy="62481"/>
            </a:xfrm>
            <a:custGeom>
              <a:avLst/>
              <a:pathLst>
                <a:path w="20620" h="62481">
                  <a:moveTo>
                    <a:pt x="0" y="62481"/>
                  </a:moveTo>
                  <a:lnTo>
                    <a:pt x="12150" y="0"/>
                  </a:lnTo>
                  <a:lnTo>
                    <a:pt x="20620" y="0"/>
                  </a:lnTo>
                  <a:lnTo>
                    <a:pt x="8469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5168804" y="4426758"/>
              <a:ext cx="54676" cy="62481"/>
            </a:xfrm>
            <a:custGeom>
              <a:avLst/>
              <a:pathLst>
                <a:path w="54676" h="62481">
                  <a:moveTo>
                    <a:pt x="12106" y="0"/>
                  </a:moveTo>
                  <a:lnTo>
                    <a:pt x="34721" y="0"/>
                  </a:lnTo>
                  <a:lnTo>
                    <a:pt x="35634" y="9"/>
                  </a:lnTo>
                  <a:lnTo>
                    <a:pt x="36529" y="39"/>
                  </a:lnTo>
                  <a:lnTo>
                    <a:pt x="37405" y="87"/>
                  </a:lnTo>
                  <a:lnTo>
                    <a:pt x="38262" y="156"/>
                  </a:lnTo>
                  <a:lnTo>
                    <a:pt x="39100" y="243"/>
                  </a:lnTo>
                  <a:lnTo>
                    <a:pt x="39920" y="351"/>
                  </a:lnTo>
                  <a:lnTo>
                    <a:pt x="40721" y="478"/>
                  </a:lnTo>
                  <a:lnTo>
                    <a:pt x="41504" y="624"/>
                  </a:lnTo>
                  <a:lnTo>
                    <a:pt x="42268" y="790"/>
                  </a:lnTo>
                  <a:lnTo>
                    <a:pt x="43014" y="975"/>
                  </a:lnTo>
                  <a:lnTo>
                    <a:pt x="43739" y="1179"/>
                  </a:lnTo>
                  <a:lnTo>
                    <a:pt x="44442" y="1401"/>
                  </a:lnTo>
                  <a:lnTo>
                    <a:pt x="45122" y="1640"/>
                  </a:lnTo>
                  <a:lnTo>
                    <a:pt x="45781" y="1897"/>
                  </a:lnTo>
                  <a:lnTo>
                    <a:pt x="46417" y="2172"/>
                  </a:lnTo>
                  <a:lnTo>
                    <a:pt x="47031" y="2465"/>
                  </a:lnTo>
                  <a:lnTo>
                    <a:pt x="47623" y="2775"/>
                  </a:lnTo>
                  <a:lnTo>
                    <a:pt x="48193" y="3104"/>
                  </a:lnTo>
                  <a:lnTo>
                    <a:pt x="48741" y="3450"/>
                  </a:lnTo>
                  <a:lnTo>
                    <a:pt x="49266" y="3813"/>
                  </a:lnTo>
                  <a:lnTo>
                    <a:pt x="49777" y="4185"/>
                  </a:lnTo>
                  <a:lnTo>
                    <a:pt x="50263" y="4574"/>
                  </a:lnTo>
                  <a:lnTo>
                    <a:pt x="50724" y="4980"/>
                  </a:lnTo>
                  <a:lnTo>
                    <a:pt x="51161" y="5402"/>
                  </a:lnTo>
                  <a:lnTo>
                    <a:pt x="51572" y="5842"/>
                  </a:lnTo>
                  <a:lnTo>
                    <a:pt x="51959" y="6298"/>
                  </a:lnTo>
                  <a:lnTo>
                    <a:pt x="52321" y="6771"/>
                  </a:lnTo>
                  <a:lnTo>
                    <a:pt x="52658" y="7261"/>
                  </a:lnTo>
                  <a:lnTo>
                    <a:pt x="52970" y="7768"/>
                  </a:lnTo>
                  <a:lnTo>
                    <a:pt x="53257" y="8292"/>
                  </a:lnTo>
                  <a:lnTo>
                    <a:pt x="53527" y="8831"/>
                  </a:lnTo>
                  <a:lnTo>
                    <a:pt x="53768" y="9383"/>
                  </a:lnTo>
                  <a:lnTo>
                    <a:pt x="53981" y="9948"/>
                  </a:lnTo>
                  <a:lnTo>
                    <a:pt x="54165" y="10527"/>
                  </a:lnTo>
                  <a:lnTo>
                    <a:pt x="54322" y="11119"/>
                  </a:lnTo>
                  <a:lnTo>
                    <a:pt x="54449" y="11724"/>
                  </a:lnTo>
                  <a:lnTo>
                    <a:pt x="54549" y="12343"/>
                  </a:lnTo>
                  <a:lnTo>
                    <a:pt x="54620" y="12975"/>
                  </a:lnTo>
                  <a:lnTo>
                    <a:pt x="54662" y="13620"/>
                  </a:lnTo>
                  <a:lnTo>
                    <a:pt x="54676" y="14278"/>
                  </a:lnTo>
                  <a:lnTo>
                    <a:pt x="54638" y="15546"/>
                  </a:lnTo>
                  <a:lnTo>
                    <a:pt x="54524" y="16760"/>
                  </a:lnTo>
                  <a:lnTo>
                    <a:pt x="54333" y="17920"/>
                  </a:lnTo>
                  <a:lnTo>
                    <a:pt x="54066" y="19025"/>
                  </a:lnTo>
                  <a:lnTo>
                    <a:pt x="53723" y="20076"/>
                  </a:lnTo>
                  <a:lnTo>
                    <a:pt x="53303" y="21074"/>
                  </a:lnTo>
                  <a:lnTo>
                    <a:pt x="52808" y="22017"/>
                  </a:lnTo>
                  <a:lnTo>
                    <a:pt x="52236" y="22906"/>
                  </a:lnTo>
                  <a:lnTo>
                    <a:pt x="51587" y="23741"/>
                  </a:lnTo>
                  <a:lnTo>
                    <a:pt x="50863" y="24522"/>
                  </a:lnTo>
                  <a:lnTo>
                    <a:pt x="50064" y="25243"/>
                  </a:lnTo>
                  <a:lnTo>
                    <a:pt x="49194" y="25914"/>
                  </a:lnTo>
                  <a:lnTo>
                    <a:pt x="48251" y="26537"/>
                  </a:lnTo>
                  <a:lnTo>
                    <a:pt x="47237" y="27112"/>
                  </a:lnTo>
                  <a:lnTo>
                    <a:pt x="46151" y="27637"/>
                  </a:lnTo>
                  <a:lnTo>
                    <a:pt x="44993" y="28114"/>
                  </a:lnTo>
                  <a:lnTo>
                    <a:pt x="43764" y="28542"/>
                  </a:lnTo>
                  <a:lnTo>
                    <a:pt x="42462" y="28921"/>
                  </a:lnTo>
                  <a:lnTo>
                    <a:pt x="41089" y="29251"/>
                  </a:lnTo>
                  <a:lnTo>
                    <a:pt x="39643" y="29533"/>
                  </a:lnTo>
                  <a:lnTo>
                    <a:pt x="40266" y="29646"/>
                  </a:lnTo>
                  <a:lnTo>
                    <a:pt x="40873" y="29774"/>
                  </a:lnTo>
                  <a:lnTo>
                    <a:pt x="41465" y="29916"/>
                  </a:lnTo>
                  <a:lnTo>
                    <a:pt x="42042" y="30072"/>
                  </a:lnTo>
                  <a:lnTo>
                    <a:pt x="42603" y="30242"/>
                  </a:lnTo>
                  <a:lnTo>
                    <a:pt x="43150" y="30427"/>
                  </a:lnTo>
                  <a:lnTo>
                    <a:pt x="43682" y="30626"/>
                  </a:lnTo>
                  <a:lnTo>
                    <a:pt x="44199" y="30838"/>
                  </a:lnTo>
                  <a:lnTo>
                    <a:pt x="44700" y="31065"/>
                  </a:lnTo>
                  <a:lnTo>
                    <a:pt x="45187" y="31307"/>
                  </a:lnTo>
                  <a:lnTo>
                    <a:pt x="45666" y="31552"/>
                  </a:lnTo>
                  <a:lnTo>
                    <a:pt x="46128" y="31809"/>
                  </a:lnTo>
                  <a:lnTo>
                    <a:pt x="46574" y="32077"/>
                  </a:lnTo>
                  <a:lnTo>
                    <a:pt x="47003" y="32357"/>
                  </a:lnTo>
                  <a:lnTo>
                    <a:pt x="47415" y="32648"/>
                  </a:lnTo>
                  <a:lnTo>
                    <a:pt x="47810" y="32951"/>
                  </a:lnTo>
                  <a:lnTo>
                    <a:pt x="48188" y="33265"/>
                  </a:lnTo>
                  <a:lnTo>
                    <a:pt x="48550" y="33591"/>
                  </a:lnTo>
                  <a:lnTo>
                    <a:pt x="48894" y="33929"/>
                  </a:lnTo>
                  <a:lnTo>
                    <a:pt x="49222" y="34278"/>
                  </a:lnTo>
                  <a:lnTo>
                    <a:pt x="49542" y="34637"/>
                  </a:lnTo>
                  <a:lnTo>
                    <a:pt x="49844" y="35005"/>
                  </a:lnTo>
                  <a:lnTo>
                    <a:pt x="50131" y="35382"/>
                  </a:lnTo>
                  <a:lnTo>
                    <a:pt x="50400" y="35768"/>
                  </a:lnTo>
                  <a:lnTo>
                    <a:pt x="50652" y="36162"/>
                  </a:lnTo>
                  <a:lnTo>
                    <a:pt x="50887" y="36566"/>
                  </a:lnTo>
                  <a:lnTo>
                    <a:pt x="51106" y="36978"/>
                  </a:lnTo>
                  <a:lnTo>
                    <a:pt x="51308" y="37400"/>
                  </a:lnTo>
                  <a:lnTo>
                    <a:pt x="51493" y="37830"/>
                  </a:lnTo>
                  <a:lnTo>
                    <a:pt x="51661" y="38269"/>
                  </a:lnTo>
                  <a:lnTo>
                    <a:pt x="51821" y="38715"/>
                  </a:lnTo>
                  <a:lnTo>
                    <a:pt x="51964" y="39168"/>
                  </a:lnTo>
                  <a:lnTo>
                    <a:pt x="52091" y="39627"/>
                  </a:lnTo>
                  <a:lnTo>
                    <a:pt x="52200" y="40092"/>
                  </a:lnTo>
                  <a:lnTo>
                    <a:pt x="52293" y="40564"/>
                  </a:lnTo>
                  <a:lnTo>
                    <a:pt x="52369" y="41041"/>
                  </a:lnTo>
                  <a:lnTo>
                    <a:pt x="52428" y="41525"/>
                  </a:lnTo>
                  <a:lnTo>
                    <a:pt x="52470" y="42015"/>
                  </a:lnTo>
                  <a:lnTo>
                    <a:pt x="52495" y="42511"/>
                  </a:lnTo>
                  <a:lnTo>
                    <a:pt x="52503" y="43014"/>
                  </a:lnTo>
                  <a:lnTo>
                    <a:pt x="52493" y="43742"/>
                  </a:lnTo>
                  <a:lnTo>
                    <a:pt x="52463" y="44454"/>
                  </a:lnTo>
                  <a:lnTo>
                    <a:pt x="52412" y="45150"/>
                  </a:lnTo>
                  <a:lnTo>
                    <a:pt x="52340" y="45830"/>
                  </a:lnTo>
                  <a:lnTo>
                    <a:pt x="52248" y="46495"/>
                  </a:lnTo>
                  <a:lnTo>
                    <a:pt x="52136" y="47143"/>
                  </a:lnTo>
                  <a:lnTo>
                    <a:pt x="52004" y="47775"/>
                  </a:lnTo>
                  <a:lnTo>
                    <a:pt x="51851" y="48392"/>
                  </a:lnTo>
                  <a:lnTo>
                    <a:pt x="51677" y="48992"/>
                  </a:lnTo>
                  <a:lnTo>
                    <a:pt x="51483" y="49577"/>
                  </a:lnTo>
                  <a:lnTo>
                    <a:pt x="51271" y="50146"/>
                  </a:lnTo>
                  <a:lnTo>
                    <a:pt x="51044" y="50701"/>
                  </a:lnTo>
                  <a:lnTo>
                    <a:pt x="50800" y="51242"/>
                  </a:lnTo>
                  <a:lnTo>
                    <a:pt x="50540" y="51769"/>
                  </a:lnTo>
                  <a:lnTo>
                    <a:pt x="50264" y="52282"/>
                  </a:lnTo>
                  <a:lnTo>
                    <a:pt x="49972" y="52780"/>
                  </a:lnTo>
                  <a:lnTo>
                    <a:pt x="49664" y="53264"/>
                  </a:lnTo>
                  <a:lnTo>
                    <a:pt x="49341" y="53734"/>
                  </a:lnTo>
                  <a:lnTo>
                    <a:pt x="49001" y="54190"/>
                  </a:lnTo>
                  <a:lnTo>
                    <a:pt x="48645" y="54632"/>
                  </a:lnTo>
                  <a:lnTo>
                    <a:pt x="48275" y="55060"/>
                  </a:lnTo>
                  <a:lnTo>
                    <a:pt x="47892" y="55474"/>
                  </a:lnTo>
                  <a:lnTo>
                    <a:pt x="47495" y="55876"/>
                  </a:lnTo>
                  <a:lnTo>
                    <a:pt x="47084" y="56264"/>
                  </a:lnTo>
                  <a:lnTo>
                    <a:pt x="46661" y="56639"/>
                  </a:lnTo>
                  <a:lnTo>
                    <a:pt x="46224" y="57000"/>
                  </a:lnTo>
                  <a:lnTo>
                    <a:pt x="45774" y="57348"/>
                  </a:lnTo>
                  <a:lnTo>
                    <a:pt x="45311" y="57683"/>
                  </a:lnTo>
                  <a:lnTo>
                    <a:pt x="44834" y="58004"/>
                  </a:lnTo>
                  <a:lnTo>
                    <a:pt x="44344" y="58313"/>
                  </a:lnTo>
                  <a:lnTo>
                    <a:pt x="43851" y="58600"/>
                  </a:lnTo>
                  <a:lnTo>
                    <a:pt x="43349" y="58877"/>
                  </a:lnTo>
                  <a:lnTo>
                    <a:pt x="42837" y="59143"/>
                  </a:lnTo>
                  <a:lnTo>
                    <a:pt x="42315" y="59398"/>
                  </a:lnTo>
                  <a:lnTo>
                    <a:pt x="41783" y="59643"/>
                  </a:lnTo>
                  <a:lnTo>
                    <a:pt x="41242" y="59877"/>
                  </a:lnTo>
                  <a:lnTo>
                    <a:pt x="40690" y="60100"/>
                  </a:lnTo>
                  <a:lnTo>
                    <a:pt x="40129" y="60313"/>
                  </a:lnTo>
                  <a:lnTo>
                    <a:pt x="39559" y="60516"/>
                  </a:lnTo>
                  <a:lnTo>
                    <a:pt x="38978" y="60707"/>
                  </a:lnTo>
                  <a:lnTo>
                    <a:pt x="38398" y="60888"/>
                  </a:lnTo>
                  <a:lnTo>
                    <a:pt x="37811" y="61060"/>
                  </a:lnTo>
                  <a:lnTo>
                    <a:pt x="37217" y="61222"/>
                  </a:lnTo>
                  <a:lnTo>
                    <a:pt x="36616" y="61374"/>
                  </a:lnTo>
                  <a:lnTo>
                    <a:pt x="36007" y="61516"/>
                  </a:lnTo>
                  <a:lnTo>
                    <a:pt x="35392" y="61649"/>
                  </a:lnTo>
                  <a:lnTo>
                    <a:pt x="34769" y="61772"/>
                  </a:lnTo>
                  <a:lnTo>
                    <a:pt x="34139" y="61885"/>
                  </a:lnTo>
                  <a:lnTo>
                    <a:pt x="33503" y="61988"/>
                  </a:lnTo>
                  <a:lnTo>
                    <a:pt x="32859" y="62082"/>
                  </a:lnTo>
                  <a:lnTo>
                    <a:pt x="32219" y="62158"/>
                  </a:lnTo>
                  <a:lnTo>
                    <a:pt x="31578" y="62225"/>
                  </a:lnTo>
                  <a:lnTo>
                    <a:pt x="30935" y="62285"/>
                  </a:lnTo>
                  <a:lnTo>
                    <a:pt x="30290" y="62337"/>
                  </a:lnTo>
                  <a:lnTo>
                    <a:pt x="29644" y="62381"/>
                  </a:lnTo>
                  <a:lnTo>
                    <a:pt x="28995" y="62417"/>
                  </a:lnTo>
                  <a:lnTo>
                    <a:pt x="28345" y="62445"/>
                  </a:lnTo>
                  <a:lnTo>
                    <a:pt x="27694" y="62465"/>
                  </a:lnTo>
                  <a:lnTo>
                    <a:pt x="27040" y="62477"/>
                  </a:lnTo>
                  <a:lnTo>
                    <a:pt x="26384" y="62481"/>
                  </a:lnTo>
                  <a:lnTo>
                    <a:pt x="0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5184236" y="4433542"/>
              <a:ext cx="30420" cy="19777"/>
            </a:xfrm>
            <a:custGeom>
              <a:avLst/>
              <a:pathLst>
                <a:path w="30420" h="19777">
                  <a:moveTo>
                    <a:pt x="0" y="19777"/>
                  </a:moveTo>
                  <a:lnTo>
                    <a:pt x="14678" y="19777"/>
                  </a:lnTo>
                  <a:lnTo>
                    <a:pt x="16241" y="19748"/>
                  </a:lnTo>
                  <a:lnTo>
                    <a:pt x="17721" y="19662"/>
                  </a:lnTo>
                  <a:lnTo>
                    <a:pt x="19118" y="19518"/>
                  </a:lnTo>
                  <a:lnTo>
                    <a:pt x="20432" y="19316"/>
                  </a:lnTo>
                  <a:lnTo>
                    <a:pt x="21662" y="19057"/>
                  </a:lnTo>
                  <a:lnTo>
                    <a:pt x="22809" y="18739"/>
                  </a:lnTo>
                  <a:lnTo>
                    <a:pt x="23872" y="18365"/>
                  </a:lnTo>
                  <a:lnTo>
                    <a:pt x="24852" y="17932"/>
                  </a:lnTo>
                  <a:lnTo>
                    <a:pt x="25749" y="17442"/>
                  </a:lnTo>
                  <a:lnTo>
                    <a:pt x="26562" y="16895"/>
                  </a:lnTo>
                  <a:lnTo>
                    <a:pt x="27295" y="16290"/>
                  </a:lnTo>
                  <a:lnTo>
                    <a:pt x="27951" y="15630"/>
                  </a:lnTo>
                  <a:lnTo>
                    <a:pt x="28529" y="14914"/>
                  </a:lnTo>
                  <a:lnTo>
                    <a:pt x="29031" y="14142"/>
                  </a:lnTo>
                  <a:lnTo>
                    <a:pt x="29455" y="13314"/>
                  </a:lnTo>
                  <a:lnTo>
                    <a:pt x="29803" y="12430"/>
                  </a:lnTo>
                  <a:lnTo>
                    <a:pt x="30073" y="11490"/>
                  </a:lnTo>
                  <a:lnTo>
                    <a:pt x="30266" y="10495"/>
                  </a:lnTo>
                  <a:lnTo>
                    <a:pt x="30381" y="9444"/>
                  </a:lnTo>
                  <a:lnTo>
                    <a:pt x="30420" y="8336"/>
                  </a:lnTo>
                  <a:lnTo>
                    <a:pt x="30389" y="7515"/>
                  </a:lnTo>
                  <a:lnTo>
                    <a:pt x="30297" y="6738"/>
                  </a:lnTo>
                  <a:lnTo>
                    <a:pt x="30144" y="6004"/>
                  </a:lnTo>
                  <a:lnTo>
                    <a:pt x="29930" y="5314"/>
                  </a:lnTo>
                  <a:lnTo>
                    <a:pt x="29655" y="4667"/>
                  </a:lnTo>
                  <a:lnTo>
                    <a:pt x="29318" y="4063"/>
                  </a:lnTo>
                  <a:lnTo>
                    <a:pt x="28921" y="3503"/>
                  </a:lnTo>
                  <a:lnTo>
                    <a:pt x="28462" y="2987"/>
                  </a:lnTo>
                  <a:lnTo>
                    <a:pt x="27941" y="2513"/>
                  </a:lnTo>
                  <a:lnTo>
                    <a:pt x="27360" y="2084"/>
                  </a:lnTo>
                  <a:lnTo>
                    <a:pt x="26729" y="1688"/>
                  </a:lnTo>
                  <a:lnTo>
                    <a:pt x="26042" y="1333"/>
                  </a:lnTo>
                  <a:lnTo>
                    <a:pt x="25299" y="1021"/>
                  </a:lnTo>
                  <a:lnTo>
                    <a:pt x="24501" y="750"/>
                  </a:lnTo>
                  <a:lnTo>
                    <a:pt x="23646" y="521"/>
                  </a:lnTo>
                  <a:lnTo>
                    <a:pt x="22736" y="333"/>
                  </a:lnTo>
                  <a:lnTo>
                    <a:pt x="21770" y="187"/>
                  </a:lnTo>
                  <a:lnTo>
                    <a:pt x="20747" y="83"/>
                  </a:lnTo>
                  <a:lnTo>
                    <a:pt x="19669" y="20"/>
                  </a:lnTo>
                  <a:lnTo>
                    <a:pt x="18536" y="0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5178560" y="4459927"/>
              <a:ext cx="34278" cy="22527"/>
            </a:xfrm>
            <a:custGeom>
              <a:avLst/>
              <a:pathLst>
                <a:path w="34278" h="22527">
                  <a:moveTo>
                    <a:pt x="0" y="22527"/>
                  </a:moveTo>
                  <a:lnTo>
                    <a:pt x="16318" y="22527"/>
                  </a:lnTo>
                  <a:lnTo>
                    <a:pt x="17008" y="22521"/>
                  </a:lnTo>
                  <a:lnTo>
                    <a:pt x="17693" y="22505"/>
                  </a:lnTo>
                  <a:lnTo>
                    <a:pt x="18374" y="22479"/>
                  </a:lnTo>
                  <a:lnTo>
                    <a:pt x="19050" y="22441"/>
                  </a:lnTo>
                  <a:lnTo>
                    <a:pt x="19722" y="22393"/>
                  </a:lnTo>
                  <a:lnTo>
                    <a:pt x="20389" y="22335"/>
                  </a:lnTo>
                  <a:lnTo>
                    <a:pt x="21052" y="22266"/>
                  </a:lnTo>
                  <a:lnTo>
                    <a:pt x="21711" y="22186"/>
                  </a:lnTo>
                  <a:lnTo>
                    <a:pt x="22365" y="22095"/>
                  </a:lnTo>
                  <a:lnTo>
                    <a:pt x="23014" y="21994"/>
                  </a:lnTo>
                  <a:lnTo>
                    <a:pt x="23663" y="21879"/>
                  </a:lnTo>
                  <a:lnTo>
                    <a:pt x="24295" y="21746"/>
                  </a:lnTo>
                  <a:lnTo>
                    <a:pt x="24911" y="21595"/>
                  </a:lnTo>
                  <a:lnTo>
                    <a:pt x="25512" y="21427"/>
                  </a:lnTo>
                  <a:lnTo>
                    <a:pt x="26096" y="21241"/>
                  </a:lnTo>
                  <a:lnTo>
                    <a:pt x="26665" y="21037"/>
                  </a:lnTo>
                  <a:lnTo>
                    <a:pt x="27217" y="20815"/>
                  </a:lnTo>
                  <a:lnTo>
                    <a:pt x="27754" y="20575"/>
                  </a:lnTo>
                  <a:lnTo>
                    <a:pt x="28274" y="20318"/>
                  </a:lnTo>
                  <a:lnTo>
                    <a:pt x="28779" y="20043"/>
                  </a:lnTo>
                  <a:lnTo>
                    <a:pt x="29266" y="19749"/>
                  </a:lnTo>
                  <a:lnTo>
                    <a:pt x="29733" y="19433"/>
                  </a:lnTo>
                  <a:lnTo>
                    <a:pt x="30181" y="19096"/>
                  </a:lnTo>
                  <a:lnTo>
                    <a:pt x="30610" y="18738"/>
                  </a:lnTo>
                  <a:lnTo>
                    <a:pt x="31018" y="18358"/>
                  </a:lnTo>
                  <a:lnTo>
                    <a:pt x="31408" y="17957"/>
                  </a:lnTo>
                  <a:lnTo>
                    <a:pt x="31778" y="17535"/>
                  </a:lnTo>
                  <a:lnTo>
                    <a:pt x="32128" y="17092"/>
                  </a:lnTo>
                  <a:lnTo>
                    <a:pt x="32459" y="16627"/>
                  </a:lnTo>
                  <a:lnTo>
                    <a:pt x="32770" y="16141"/>
                  </a:lnTo>
                  <a:lnTo>
                    <a:pt x="33057" y="15630"/>
                  </a:lnTo>
                  <a:lnTo>
                    <a:pt x="33313" y="15089"/>
                  </a:lnTo>
                  <a:lnTo>
                    <a:pt x="33539" y="14519"/>
                  </a:lnTo>
                  <a:lnTo>
                    <a:pt x="33735" y="13920"/>
                  </a:lnTo>
                  <a:lnTo>
                    <a:pt x="33901" y="13292"/>
                  </a:lnTo>
                  <a:lnTo>
                    <a:pt x="34037" y="12634"/>
                  </a:lnTo>
                  <a:lnTo>
                    <a:pt x="34142" y="11947"/>
                  </a:lnTo>
                  <a:lnTo>
                    <a:pt x="34217" y="11231"/>
                  </a:lnTo>
                  <a:lnTo>
                    <a:pt x="34263" y="10486"/>
                  </a:lnTo>
                  <a:lnTo>
                    <a:pt x="34278" y="9711"/>
                  </a:lnTo>
                  <a:lnTo>
                    <a:pt x="34242" y="8785"/>
                  </a:lnTo>
                  <a:lnTo>
                    <a:pt x="34136" y="7903"/>
                  </a:lnTo>
                  <a:lnTo>
                    <a:pt x="33959" y="7068"/>
                  </a:lnTo>
                  <a:lnTo>
                    <a:pt x="33710" y="6277"/>
                  </a:lnTo>
                  <a:lnTo>
                    <a:pt x="33391" y="5531"/>
                  </a:lnTo>
                  <a:lnTo>
                    <a:pt x="33001" y="4831"/>
                  </a:lnTo>
                  <a:lnTo>
                    <a:pt x="32539" y="4176"/>
                  </a:lnTo>
                  <a:lnTo>
                    <a:pt x="32007" y="3567"/>
                  </a:lnTo>
                  <a:lnTo>
                    <a:pt x="31404" y="3002"/>
                  </a:lnTo>
                  <a:lnTo>
                    <a:pt x="30730" y="2483"/>
                  </a:lnTo>
                  <a:lnTo>
                    <a:pt x="29999" y="2011"/>
                  </a:lnTo>
                  <a:lnTo>
                    <a:pt x="29205" y="1589"/>
                  </a:lnTo>
                  <a:lnTo>
                    <a:pt x="28349" y="1216"/>
                  </a:lnTo>
                  <a:lnTo>
                    <a:pt x="27431" y="893"/>
                  </a:lnTo>
                  <a:lnTo>
                    <a:pt x="26451" y="620"/>
                  </a:lnTo>
                  <a:lnTo>
                    <a:pt x="25409" y="397"/>
                  </a:lnTo>
                  <a:lnTo>
                    <a:pt x="24305" y="223"/>
                  </a:lnTo>
                  <a:lnTo>
                    <a:pt x="23138" y="99"/>
                  </a:lnTo>
                  <a:lnTo>
                    <a:pt x="21910" y="24"/>
                  </a:lnTo>
                  <a:lnTo>
                    <a:pt x="20620" y="0"/>
                  </a:lnTo>
                  <a:lnTo>
                    <a:pt x="439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5229379" y="4426758"/>
              <a:ext cx="59998" cy="62481"/>
            </a:xfrm>
            <a:custGeom>
              <a:avLst/>
              <a:pathLst>
                <a:path w="59998" h="62481">
                  <a:moveTo>
                    <a:pt x="43812" y="62481"/>
                  </a:moveTo>
                  <a:lnTo>
                    <a:pt x="33036" y="36539"/>
                  </a:lnTo>
                  <a:lnTo>
                    <a:pt x="13480" y="36539"/>
                  </a:lnTo>
                  <a:lnTo>
                    <a:pt x="8469" y="62481"/>
                  </a:lnTo>
                  <a:lnTo>
                    <a:pt x="0" y="62481"/>
                  </a:lnTo>
                  <a:lnTo>
                    <a:pt x="12106" y="0"/>
                  </a:lnTo>
                  <a:lnTo>
                    <a:pt x="39244" y="0"/>
                  </a:lnTo>
                  <a:lnTo>
                    <a:pt x="40159" y="11"/>
                  </a:lnTo>
                  <a:lnTo>
                    <a:pt x="41057" y="46"/>
                  </a:lnTo>
                  <a:lnTo>
                    <a:pt x="41940" y="103"/>
                  </a:lnTo>
                  <a:lnTo>
                    <a:pt x="42806" y="184"/>
                  </a:lnTo>
                  <a:lnTo>
                    <a:pt x="43657" y="288"/>
                  </a:lnTo>
                  <a:lnTo>
                    <a:pt x="44491" y="415"/>
                  </a:lnTo>
                  <a:lnTo>
                    <a:pt x="45310" y="564"/>
                  </a:lnTo>
                  <a:lnTo>
                    <a:pt x="46112" y="737"/>
                  </a:lnTo>
                  <a:lnTo>
                    <a:pt x="46899" y="933"/>
                  </a:lnTo>
                  <a:lnTo>
                    <a:pt x="47670" y="1152"/>
                  </a:lnTo>
                  <a:lnTo>
                    <a:pt x="48421" y="1384"/>
                  </a:lnTo>
                  <a:lnTo>
                    <a:pt x="49151" y="1637"/>
                  </a:lnTo>
                  <a:lnTo>
                    <a:pt x="49858" y="1909"/>
                  </a:lnTo>
                  <a:lnTo>
                    <a:pt x="50543" y="2203"/>
                  </a:lnTo>
                  <a:lnTo>
                    <a:pt x="51206" y="2516"/>
                  </a:lnTo>
                  <a:lnTo>
                    <a:pt x="51847" y="2850"/>
                  </a:lnTo>
                  <a:lnTo>
                    <a:pt x="52466" y="3204"/>
                  </a:lnTo>
                  <a:lnTo>
                    <a:pt x="53062" y="3579"/>
                  </a:lnTo>
                  <a:lnTo>
                    <a:pt x="53636" y="3974"/>
                  </a:lnTo>
                  <a:lnTo>
                    <a:pt x="54188" y="4390"/>
                  </a:lnTo>
                  <a:lnTo>
                    <a:pt x="54726" y="4825"/>
                  </a:lnTo>
                  <a:lnTo>
                    <a:pt x="55239" y="5278"/>
                  </a:lnTo>
                  <a:lnTo>
                    <a:pt x="55726" y="5751"/>
                  </a:lnTo>
                  <a:lnTo>
                    <a:pt x="56189" y="6241"/>
                  </a:lnTo>
                  <a:lnTo>
                    <a:pt x="56627" y="6751"/>
                  </a:lnTo>
                  <a:lnTo>
                    <a:pt x="57041" y="7279"/>
                  </a:lnTo>
                  <a:lnTo>
                    <a:pt x="57429" y="7826"/>
                  </a:lnTo>
                  <a:lnTo>
                    <a:pt x="57793" y="8391"/>
                  </a:lnTo>
                  <a:lnTo>
                    <a:pt x="58132" y="8975"/>
                  </a:lnTo>
                  <a:lnTo>
                    <a:pt x="58446" y="9578"/>
                  </a:lnTo>
                  <a:lnTo>
                    <a:pt x="58740" y="10189"/>
                  </a:lnTo>
                  <a:lnTo>
                    <a:pt x="59004" y="10816"/>
                  </a:lnTo>
                  <a:lnTo>
                    <a:pt x="59237" y="11459"/>
                  </a:lnTo>
                  <a:lnTo>
                    <a:pt x="59439" y="12118"/>
                  </a:lnTo>
                  <a:lnTo>
                    <a:pt x="59610" y="12793"/>
                  </a:lnTo>
                  <a:lnTo>
                    <a:pt x="59749" y="13484"/>
                  </a:lnTo>
                  <a:lnTo>
                    <a:pt x="59858" y="14191"/>
                  </a:lnTo>
                  <a:lnTo>
                    <a:pt x="59936" y="14913"/>
                  </a:lnTo>
                  <a:lnTo>
                    <a:pt x="59982" y="15652"/>
                  </a:lnTo>
                  <a:lnTo>
                    <a:pt x="59998" y="16407"/>
                  </a:lnTo>
                  <a:lnTo>
                    <a:pt x="59950" y="18040"/>
                  </a:lnTo>
                  <a:lnTo>
                    <a:pt x="59806" y="19603"/>
                  </a:lnTo>
                  <a:lnTo>
                    <a:pt x="59567" y="21098"/>
                  </a:lnTo>
                  <a:lnTo>
                    <a:pt x="59231" y="22523"/>
                  </a:lnTo>
                  <a:lnTo>
                    <a:pt x="58800" y="23879"/>
                  </a:lnTo>
                  <a:lnTo>
                    <a:pt x="58273" y="25166"/>
                  </a:lnTo>
                  <a:lnTo>
                    <a:pt x="57651" y="26384"/>
                  </a:lnTo>
                  <a:lnTo>
                    <a:pt x="56933" y="27532"/>
                  </a:lnTo>
                  <a:lnTo>
                    <a:pt x="56118" y="28611"/>
                  </a:lnTo>
                  <a:lnTo>
                    <a:pt x="55208" y="29622"/>
                  </a:lnTo>
                  <a:lnTo>
                    <a:pt x="54205" y="30561"/>
                  </a:lnTo>
                  <a:lnTo>
                    <a:pt x="53110" y="31429"/>
                  </a:lnTo>
                  <a:lnTo>
                    <a:pt x="51924" y="32225"/>
                  </a:lnTo>
                  <a:lnTo>
                    <a:pt x="50646" y="32949"/>
                  </a:lnTo>
                  <a:lnTo>
                    <a:pt x="49277" y="33602"/>
                  </a:lnTo>
                  <a:lnTo>
                    <a:pt x="47817" y="34182"/>
                  </a:lnTo>
                  <a:lnTo>
                    <a:pt x="46265" y="34691"/>
                  </a:lnTo>
                  <a:lnTo>
                    <a:pt x="44622" y="35127"/>
                  </a:lnTo>
                  <a:lnTo>
                    <a:pt x="42888" y="35492"/>
                  </a:lnTo>
                  <a:lnTo>
                    <a:pt x="41063" y="35786"/>
                  </a:lnTo>
                  <a:lnTo>
                    <a:pt x="52947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5244190" y="4433542"/>
              <a:ext cx="36584" cy="23059"/>
            </a:xfrm>
            <a:custGeom>
              <a:avLst/>
              <a:pathLst>
                <a:path w="36584" h="23059">
                  <a:moveTo>
                    <a:pt x="20398" y="23059"/>
                  </a:moveTo>
                  <a:lnTo>
                    <a:pt x="21964" y="23025"/>
                  </a:lnTo>
                  <a:lnTo>
                    <a:pt x="23451" y="22926"/>
                  </a:lnTo>
                  <a:lnTo>
                    <a:pt x="24859" y="22759"/>
                  </a:lnTo>
                  <a:lnTo>
                    <a:pt x="26188" y="22527"/>
                  </a:lnTo>
                  <a:lnTo>
                    <a:pt x="27438" y="22227"/>
                  </a:lnTo>
                  <a:lnTo>
                    <a:pt x="28609" y="21861"/>
                  </a:lnTo>
                  <a:lnTo>
                    <a:pt x="29701" y="21429"/>
                  </a:lnTo>
                  <a:lnTo>
                    <a:pt x="30714" y="20930"/>
                  </a:lnTo>
                  <a:lnTo>
                    <a:pt x="31649" y="20365"/>
                  </a:lnTo>
                  <a:lnTo>
                    <a:pt x="32504" y="19733"/>
                  </a:lnTo>
                  <a:lnTo>
                    <a:pt x="33279" y="19032"/>
                  </a:lnTo>
                  <a:lnTo>
                    <a:pt x="33973" y="18277"/>
                  </a:lnTo>
                  <a:lnTo>
                    <a:pt x="34585" y="17467"/>
                  </a:lnTo>
                  <a:lnTo>
                    <a:pt x="35115" y="16604"/>
                  </a:lnTo>
                  <a:lnTo>
                    <a:pt x="35564" y="15686"/>
                  </a:lnTo>
                  <a:lnTo>
                    <a:pt x="35931" y="14715"/>
                  </a:lnTo>
                  <a:lnTo>
                    <a:pt x="36217" y="13689"/>
                  </a:lnTo>
                  <a:lnTo>
                    <a:pt x="36421" y="12609"/>
                  </a:lnTo>
                  <a:lnTo>
                    <a:pt x="36543" y="11475"/>
                  </a:lnTo>
                  <a:lnTo>
                    <a:pt x="36584" y="10287"/>
                  </a:lnTo>
                  <a:lnTo>
                    <a:pt x="36550" y="9317"/>
                  </a:lnTo>
                  <a:lnTo>
                    <a:pt x="36451" y="8393"/>
                  </a:lnTo>
                  <a:lnTo>
                    <a:pt x="36284" y="7515"/>
                  </a:lnTo>
                  <a:lnTo>
                    <a:pt x="36052" y="6683"/>
                  </a:lnTo>
                  <a:lnTo>
                    <a:pt x="35752" y="5897"/>
                  </a:lnTo>
                  <a:lnTo>
                    <a:pt x="35386" y="5158"/>
                  </a:lnTo>
                  <a:lnTo>
                    <a:pt x="34954" y="4464"/>
                  </a:lnTo>
                  <a:lnTo>
                    <a:pt x="34455" y="3817"/>
                  </a:lnTo>
                  <a:lnTo>
                    <a:pt x="33890" y="3215"/>
                  </a:lnTo>
                  <a:lnTo>
                    <a:pt x="33258" y="2660"/>
                  </a:lnTo>
                  <a:lnTo>
                    <a:pt x="32569" y="2155"/>
                  </a:lnTo>
                  <a:lnTo>
                    <a:pt x="31814" y="1702"/>
                  </a:lnTo>
                  <a:lnTo>
                    <a:pt x="30994" y="1303"/>
                  </a:lnTo>
                  <a:lnTo>
                    <a:pt x="30108" y="957"/>
                  </a:lnTo>
                  <a:lnTo>
                    <a:pt x="29156" y="665"/>
                  </a:lnTo>
                  <a:lnTo>
                    <a:pt x="28139" y="425"/>
                  </a:lnTo>
                  <a:lnTo>
                    <a:pt x="27056" y="239"/>
                  </a:lnTo>
                  <a:lnTo>
                    <a:pt x="25907" y="106"/>
                  </a:lnTo>
                  <a:lnTo>
                    <a:pt x="24693" y="26"/>
                  </a:lnTo>
                  <a:lnTo>
                    <a:pt x="23413" y="0"/>
                  </a:lnTo>
                  <a:lnTo>
                    <a:pt x="4478" y="0"/>
                  </a:lnTo>
                  <a:lnTo>
                    <a:pt x="0" y="23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5295762" y="4426758"/>
              <a:ext cx="20620" cy="62481"/>
            </a:xfrm>
            <a:custGeom>
              <a:avLst/>
              <a:pathLst>
                <a:path w="20620" h="62481">
                  <a:moveTo>
                    <a:pt x="0" y="62481"/>
                  </a:moveTo>
                  <a:lnTo>
                    <a:pt x="12150" y="0"/>
                  </a:lnTo>
                  <a:lnTo>
                    <a:pt x="20620" y="0"/>
                  </a:lnTo>
                  <a:lnTo>
                    <a:pt x="8469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5322325" y="4425826"/>
              <a:ext cx="63190" cy="64299"/>
            </a:xfrm>
            <a:custGeom>
              <a:avLst/>
              <a:pathLst>
                <a:path w="63190" h="64299">
                  <a:moveTo>
                    <a:pt x="36672" y="0"/>
                  </a:moveTo>
                  <a:lnTo>
                    <a:pt x="37935" y="19"/>
                  </a:lnTo>
                  <a:lnTo>
                    <a:pt x="39168" y="76"/>
                  </a:lnTo>
                  <a:lnTo>
                    <a:pt x="40372" y="171"/>
                  </a:lnTo>
                  <a:lnTo>
                    <a:pt x="41547" y="305"/>
                  </a:lnTo>
                  <a:lnTo>
                    <a:pt x="42692" y="476"/>
                  </a:lnTo>
                  <a:lnTo>
                    <a:pt x="43808" y="686"/>
                  </a:lnTo>
                  <a:lnTo>
                    <a:pt x="44895" y="934"/>
                  </a:lnTo>
                  <a:lnTo>
                    <a:pt x="45953" y="1220"/>
                  </a:lnTo>
                  <a:lnTo>
                    <a:pt x="46981" y="1544"/>
                  </a:lnTo>
                  <a:lnTo>
                    <a:pt x="47980" y="1906"/>
                  </a:lnTo>
                  <a:lnTo>
                    <a:pt x="48949" y="2294"/>
                  </a:lnTo>
                  <a:lnTo>
                    <a:pt x="49887" y="2713"/>
                  </a:lnTo>
                  <a:lnTo>
                    <a:pt x="50794" y="3163"/>
                  </a:lnTo>
                  <a:lnTo>
                    <a:pt x="51670" y="3645"/>
                  </a:lnTo>
                  <a:lnTo>
                    <a:pt x="52514" y="4157"/>
                  </a:lnTo>
                  <a:lnTo>
                    <a:pt x="53328" y="4700"/>
                  </a:lnTo>
                  <a:lnTo>
                    <a:pt x="54111" y="5274"/>
                  </a:lnTo>
                  <a:lnTo>
                    <a:pt x="54863" y="5880"/>
                  </a:lnTo>
                  <a:lnTo>
                    <a:pt x="55583" y="6516"/>
                  </a:lnTo>
                  <a:lnTo>
                    <a:pt x="56273" y="7183"/>
                  </a:lnTo>
                  <a:lnTo>
                    <a:pt x="56939" y="7879"/>
                  </a:lnTo>
                  <a:lnTo>
                    <a:pt x="57571" y="8601"/>
                  </a:lnTo>
                  <a:lnTo>
                    <a:pt x="58170" y="9348"/>
                  </a:lnTo>
                  <a:lnTo>
                    <a:pt x="58735" y="10121"/>
                  </a:lnTo>
                  <a:lnTo>
                    <a:pt x="59266" y="10919"/>
                  </a:lnTo>
                  <a:lnTo>
                    <a:pt x="59763" y="11744"/>
                  </a:lnTo>
                  <a:lnTo>
                    <a:pt x="60227" y="12594"/>
                  </a:lnTo>
                  <a:lnTo>
                    <a:pt x="60657" y="13470"/>
                  </a:lnTo>
                  <a:lnTo>
                    <a:pt x="61054" y="14371"/>
                  </a:lnTo>
                  <a:lnTo>
                    <a:pt x="61417" y="15298"/>
                  </a:lnTo>
                  <a:lnTo>
                    <a:pt x="61754" y="16248"/>
                  </a:lnTo>
                  <a:lnTo>
                    <a:pt x="62055" y="17218"/>
                  </a:lnTo>
                  <a:lnTo>
                    <a:pt x="62321" y="18206"/>
                  </a:lnTo>
                  <a:lnTo>
                    <a:pt x="62552" y="19215"/>
                  </a:lnTo>
                  <a:lnTo>
                    <a:pt x="62747" y="20243"/>
                  </a:lnTo>
                  <a:lnTo>
                    <a:pt x="62907" y="21290"/>
                  </a:lnTo>
                  <a:lnTo>
                    <a:pt x="63031" y="22357"/>
                  </a:lnTo>
                  <a:lnTo>
                    <a:pt x="63119" y="23444"/>
                  </a:lnTo>
                  <a:lnTo>
                    <a:pt x="63173" y="24550"/>
                  </a:lnTo>
                  <a:lnTo>
                    <a:pt x="63190" y="25675"/>
                  </a:lnTo>
                  <a:lnTo>
                    <a:pt x="63180" y="26111"/>
                  </a:lnTo>
                  <a:lnTo>
                    <a:pt x="63166" y="26551"/>
                  </a:lnTo>
                  <a:lnTo>
                    <a:pt x="63148" y="26995"/>
                  </a:lnTo>
                  <a:lnTo>
                    <a:pt x="63127" y="27442"/>
                  </a:lnTo>
                  <a:lnTo>
                    <a:pt x="63102" y="27892"/>
                  </a:lnTo>
                  <a:lnTo>
                    <a:pt x="63073" y="28346"/>
                  </a:lnTo>
                  <a:lnTo>
                    <a:pt x="63041" y="28804"/>
                  </a:lnTo>
                  <a:lnTo>
                    <a:pt x="63006" y="29265"/>
                  </a:lnTo>
                  <a:lnTo>
                    <a:pt x="62967" y="29730"/>
                  </a:lnTo>
                  <a:lnTo>
                    <a:pt x="62924" y="30198"/>
                  </a:lnTo>
                  <a:lnTo>
                    <a:pt x="62886" y="30658"/>
                  </a:lnTo>
                  <a:lnTo>
                    <a:pt x="62843" y="31113"/>
                  </a:lnTo>
                  <a:lnTo>
                    <a:pt x="62794" y="31566"/>
                  </a:lnTo>
                  <a:lnTo>
                    <a:pt x="62740" y="32014"/>
                  </a:lnTo>
                  <a:lnTo>
                    <a:pt x="62680" y="32460"/>
                  </a:lnTo>
                  <a:lnTo>
                    <a:pt x="62616" y="32901"/>
                  </a:lnTo>
                  <a:lnTo>
                    <a:pt x="62546" y="33339"/>
                  </a:lnTo>
                  <a:lnTo>
                    <a:pt x="62470" y="33774"/>
                  </a:lnTo>
                  <a:lnTo>
                    <a:pt x="62390" y="34205"/>
                  </a:lnTo>
                  <a:lnTo>
                    <a:pt x="62304" y="34633"/>
                  </a:lnTo>
                  <a:lnTo>
                    <a:pt x="62019" y="35985"/>
                  </a:lnTo>
                  <a:lnTo>
                    <a:pt x="61699" y="37311"/>
                  </a:lnTo>
                  <a:lnTo>
                    <a:pt x="61342" y="38610"/>
                  </a:lnTo>
                  <a:lnTo>
                    <a:pt x="60948" y="39883"/>
                  </a:lnTo>
                  <a:lnTo>
                    <a:pt x="60519" y="41129"/>
                  </a:lnTo>
                  <a:lnTo>
                    <a:pt x="60053" y="42348"/>
                  </a:lnTo>
                  <a:lnTo>
                    <a:pt x="59550" y="43541"/>
                  </a:lnTo>
                  <a:lnTo>
                    <a:pt x="59011" y="44708"/>
                  </a:lnTo>
                  <a:lnTo>
                    <a:pt x="58436" y="45847"/>
                  </a:lnTo>
                  <a:lnTo>
                    <a:pt x="57825" y="46960"/>
                  </a:lnTo>
                  <a:lnTo>
                    <a:pt x="57180" y="48035"/>
                  </a:lnTo>
                  <a:lnTo>
                    <a:pt x="56505" y="49078"/>
                  </a:lnTo>
                  <a:lnTo>
                    <a:pt x="55800" y="50089"/>
                  </a:lnTo>
                  <a:lnTo>
                    <a:pt x="55065" y="51068"/>
                  </a:lnTo>
                  <a:lnTo>
                    <a:pt x="54299" y="52016"/>
                  </a:lnTo>
                  <a:lnTo>
                    <a:pt x="53504" y="52931"/>
                  </a:lnTo>
                  <a:lnTo>
                    <a:pt x="52678" y="53814"/>
                  </a:lnTo>
                  <a:lnTo>
                    <a:pt x="51822" y="54666"/>
                  </a:lnTo>
                  <a:lnTo>
                    <a:pt x="50936" y="55485"/>
                  </a:lnTo>
                  <a:lnTo>
                    <a:pt x="50020" y="56273"/>
                  </a:lnTo>
                  <a:lnTo>
                    <a:pt x="49084" y="57027"/>
                  </a:lnTo>
                  <a:lnTo>
                    <a:pt x="48120" y="57745"/>
                  </a:lnTo>
                  <a:lnTo>
                    <a:pt x="47129" y="58428"/>
                  </a:lnTo>
                  <a:lnTo>
                    <a:pt x="46111" y="59075"/>
                  </a:lnTo>
                  <a:lnTo>
                    <a:pt x="45065" y="59687"/>
                  </a:lnTo>
                  <a:lnTo>
                    <a:pt x="43991" y="60264"/>
                  </a:lnTo>
                  <a:lnTo>
                    <a:pt x="42890" y="60805"/>
                  </a:lnTo>
                  <a:lnTo>
                    <a:pt x="41761" y="61310"/>
                  </a:lnTo>
                  <a:lnTo>
                    <a:pt x="40605" y="61780"/>
                  </a:lnTo>
                  <a:lnTo>
                    <a:pt x="39422" y="62215"/>
                  </a:lnTo>
                  <a:lnTo>
                    <a:pt x="38223" y="62611"/>
                  </a:lnTo>
                  <a:lnTo>
                    <a:pt x="37004" y="62965"/>
                  </a:lnTo>
                  <a:lnTo>
                    <a:pt x="35765" y="63278"/>
                  </a:lnTo>
                  <a:lnTo>
                    <a:pt x="34505" y="63549"/>
                  </a:lnTo>
                  <a:lnTo>
                    <a:pt x="33225" y="63778"/>
                  </a:lnTo>
                  <a:lnTo>
                    <a:pt x="31924" y="63966"/>
                  </a:lnTo>
                  <a:lnTo>
                    <a:pt x="30603" y="64111"/>
                  </a:lnTo>
                  <a:lnTo>
                    <a:pt x="29262" y="64216"/>
                  </a:lnTo>
                  <a:lnTo>
                    <a:pt x="27900" y="64278"/>
                  </a:lnTo>
                  <a:lnTo>
                    <a:pt x="26518" y="64299"/>
                  </a:lnTo>
                  <a:lnTo>
                    <a:pt x="25204" y="64280"/>
                  </a:lnTo>
                  <a:lnTo>
                    <a:pt x="23924" y="64223"/>
                  </a:lnTo>
                  <a:lnTo>
                    <a:pt x="22678" y="64127"/>
                  </a:lnTo>
                  <a:lnTo>
                    <a:pt x="21466" y="63994"/>
                  </a:lnTo>
                  <a:lnTo>
                    <a:pt x="20287" y="63822"/>
                  </a:lnTo>
                  <a:lnTo>
                    <a:pt x="19142" y="63613"/>
                  </a:lnTo>
                  <a:lnTo>
                    <a:pt x="18031" y="63365"/>
                  </a:lnTo>
                  <a:lnTo>
                    <a:pt x="16953" y="63079"/>
                  </a:lnTo>
                  <a:lnTo>
                    <a:pt x="15909" y="62755"/>
                  </a:lnTo>
                  <a:lnTo>
                    <a:pt x="14899" y="62392"/>
                  </a:lnTo>
                  <a:lnTo>
                    <a:pt x="13922" y="61987"/>
                  </a:lnTo>
                  <a:lnTo>
                    <a:pt x="12978" y="61551"/>
                  </a:lnTo>
                  <a:lnTo>
                    <a:pt x="12067" y="61086"/>
                  </a:lnTo>
                  <a:lnTo>
                    <a:pt x="11189" y="60590"/>
                  </a:lnTo>
                  <a:lnTo>
                    <a:pt x="10343" y="60064"/>
                  </a:lnTo>
                  <a:lnTo>
                    <a:pt x="9530" y="59508"/>
                  </a:lnTo>
                  <a:lnTo>
                    <a:pt x="8750" y="58922"/>
                  </a:lnTo>
                  <a:lnTo>
                    <a:pt x="8003" y="58305"/>
                  </a:lnTo>
                  <a:lnTo>
                    <a:pt x="7288" y="57659"/>
                  </a:lnTo>
                  <a:lnTo>
                    <a:pt x="6607" y="56982"/>
                  </a:lnTo>
                  <a:lnTo>
                    <a:pt x="5966" y="56268"/>
                  </a:lnTo>
                  <a:lnTo>
                    <a:pt x="5358" y="55528"/>
                  </a:lnTo>
                  <a:lnTo>
                    <a:pt x="4782" y="54761"/>
                  </a:lnTo>
                  <a:lnTo>
                    <a:pt x="4237" y="53967"/>
                  </a:lnTo>
                  <a:lnTo>
                    <a:pt x="3724" y="53146"/>
                  </a:lnTo>
                  <a:lnTo>
                    <a:pt x="3244" y="52299"/>
                  </a:lnTo>
                  <a:lnTo>
                    <a:pt x="2795" y="51426"/>
                  </a:lnTo>
                  <a:lnTo>
                    <a:pt x="2378" y="50526"/>
                  </a:lnTo>
                  <a:lnTo>
                    <a:pt x="1993" y="49599"/>
                  </a:lnTo>
                  <a:lnTo>
                    <a:pt x="1640" y="48645"/>
                  </a:lnTo>
                  <a:lnTo>
                    <a:pt x="1329" y="47669"/>
                  </a:lnTo>
                  <a:lnTo>
                    <a:pt x="1050" y="46673"/>
                  </a:lnTo>
                  <a:lnTo>
                    <a:pt x="803" y="45657"/>
                  </a:lnTo>
                  <a:lnTo>
                    <a:pt x="590" y="44622"/>
                  </a:lnTo>
                  <a:lnTo>
                    <a:pt x="410" y="43568"/>
                  </a:lnTo>
                  <a:lnTo>
                    <a:pt x="262" y="42494"/>
                  </a:lnTo>
                  <a:lnTo>
                    <a:pt x="147" y="41400"/>
                  </a:lnTo>
                  <a:lnTo>
                    <a:pt x="65" y="40287"/>
                  </a:lnTo>
                  <a:lnTo>
                    <a:pt x="16" y="39155"/>
                  </a:lnTo>
                  <a:lnTo>
                    <a:pt x="0" y="38003"/>
                  </a:lnTo>
                  <a:lnTo>
                    <a:pt x="1" y="37594"/>
                  </a:lnTo>
                  <a:lnTo>
                    <a:pt x="7" y="37183"/>
                  </a:lnTo>
                  <a:lnTo>
                    <a:pt x="15" y="36771"/>
                  </a:lnTo>
                  <a:lnTo>
                    <a:pt x="28" y="36357"/>
                  </a:lnTo>
                  <a:lnTo>
                    <a:pt x="44" y="35941"/>
                  </a:lnTo>
                  <a:lnTo>
                    <a:pt x="63" y="35523"/>
                  </a:lnTo>
                  <a:lnTo>
                    <a:pt x="86" y="35103"/>
                  </a:lnTo>
                  <a:lnTo>
                    <a:pt x="113" y="34682"/>
                  </a:lnTo>
                  <a:lnTo>
                    <a:pt x="143" y="34259"/>
                  </a:lnTo>
                  <a:lnTo>
                    <a:pt x="177" y="33834"/>
                  </a:lnTo>
                  <a:lnTo>
                    <a:pt x="223" y="33408"/>
                  </a:lnTo>
                  <a:lnTo>
                    <a:pt x="274" y="32981"/>
                  </a:lnTo>
                  <a:lnTo>
                    <a:pt x="330" y="32553"/>
                  </a:lnTo>
                  <a:lnTo>
                    <a:pt x="390" y="32124"/>
                  </a:lnTo>
                  <a:lnTo>
                    <a:pt x="454" y="31695"/>
                  </a:lnTo>
                  <a:lnTo>
                    <a:pt x="523" y="31264"/>
                  </a:lnTo>
                  <a:lnTo>
                    <a:pt x="596" y="30833"/>
                  </a:lnTo>
                  <a:lnTo>
                    <a:pt x="674" y="30400"/>
                  </a:lnTo>
                  <a:lnTo>
                    <a:pt x="756" y="29967"/>
                  </a:lnTo>
                  <a:lnTo>
                    <a:pt x="842" y="29533"/>
                  </a:lnTo>
                  <a:lnTo>
                    <a:pt x="1126" y="28215"/>
                  </a:lnTo>
                  <a:lnTo>
                    <a:pt x="1445" y="26920"/>
                  </a:lnTo>
                  <a:lnTo>
                    <a:pt x="1800" y="25650"/>
                  </a:lnTo>
                  <a:lnTo>
                    <a:pt x="2190" y="24403"/>
                  </a:lnTo>
                  <a:lnTo>
                    <a:pt x="2616" y="23181"/>
                  </a:lnTo>
                  <a:lnTo>
                    <a:pt x="3077" y="21982"/>
                  </a:lnTo>
                  <a:lnTo>
                    <a:pt x="3574" y="20807"/>
                  </a:lnTo>
                  <a:lnTo>
                    <a:pt x="4106" y="19657"/>
                  </a:lnTo>
                  <a:lnTo>
                    <a:pt x="4673" y="18530"/>
                  </a:lnTo>
                  <a:lnTo>
                    <a:pt x="5276" y="17427"/>
                  </a:lnTo>
                  <a:lnTo>
                    <a:pt x="5912" y="16352"/>
                  </a:lnTo>
                  <a:lnTo>
                    <a:pt x="6578" y="15309"/>
                  </a:lnTo>
                  <a:lnTo>
                    <a:pt x="7275" y="14298"/>
                  </a:lnTo>
                  <a:lnTo>
                    <a:pt x="8001" y="13319"/>
                  </a:lnTo>
                  <a:lnTo>
                    <a:pt x="8758" y="12372"/>
                  </a:lnTo>
                  <a:lnTo>
                    <a:pt x="9544" y="11456"/>
                  </a:lnTo>
                  <a:lnTo>
                    <a:pt x="10361" y="10573"/>
                  </a:lnTo>
                  <a:lnTo>
                    <a:pt x="11208" y="9722"/>
                  </a:lnTo>
                  <a:lnTo>
                    <a:pt x="12085" y="8902"/>
                  </a:lnTo>
                  <a:lnTo>
                    <a:pt x="12992" y="8115"/>
                  </a:lnTo>
                  <a:lnTo>
                    <a:pt x="13937" y="7352"/>
                  </a:lnTo>
                  <a:lnTo>
                    <a:pt x="14908" y="6626"/>
                  </a:lnTo>
                  <a:lnTo>
                    <a:pt x="15906" y="5937"/>
                  </a:lnTo>
                  <a:lnTo>
                    <a:pt x="16930" y="5284"/>
                  </a:lnTo>
                  <a:lnTo>
                    <a:pt x="17981" y="4667"/>
                  </a:lnTo>
                  <a:lnTo>
                    <a:pt x="19059" y="4086"/>
                  </a:lnTo>
                  <a:lnTo>
                    <a:pt x="20163" y="3542"/>
                  </a:lnTo>
                  <a:lnTo>
                    <a:pt x="21294" y="3034"/>
                  </a:lnTo>
                  <a:lnTo>
                    <a:pt x="22451" y="2563"/>
                  </a:lnTo>
                  <a:lnTo>
                    <a:pt x="23635" y="2128"/>
                  </a:lnTo>
                  <a:lnTo>
                    <a:pt x="24843" y="1724"/>
                  </a:lnTo>
                  <a:lnTo>
                    <a:pt x="26072" y="1362"/>
                  </a:lnTo>
                  <a:lnTo>
                    <a:pt x="27323" y="1042"/>
                  </a:lnTo>
                  <a:lnTo>
                    <a:pt x="28595" y="766"/>
                  </a:lnTo>
                  <a:lnTo>
                    <a:pt x="29888" y="532"/>
                  </a:lnTo>
                  <a:lnTo>
                    <a:pt x="31202" y="340"/>
                  </a:lnTo>
                  <a:lnTo>
                    <a:pt x="32538" y="191"/>
                  </a:lnTo>
                  <a:lnTo>
                    <a:pt x="33895" y="85"/>
                  </a:lnTo>
                  <a:lnTo>
                    <a:pt x="35273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5330795" y="4432655"/>
              <a:ext cx="46251" cy="50597"/>
            </a:xfrm>
            <a:custGeom>
              <a:avLst/>
              <a:pathLst>
                <a:path w="46251" h="50597">
                  <a:moveTo>
                    <a:pt x="27804" y="0"/>
                  </a:moveTo>
                  <a:lnTo>
                    <a:pt x="26655" y="16"/>
                  </a:lnTo>
                  <a:lnTo>
                    <a:pt x="25531" y="65"/>
                  </a:lnTo>
                  <a:lnTo>
                    <a:pt x="24434" y="147"/>
                  </a:lnTo>
                  <a:lnTo>
                    <a:pt x="23362" y="262"/>
                  </a:lnTo>
                  <a:lnTo>
                    <a:pt x="22316" y="410"/>
                  </a:lnTo>
                  <a:lnTo>
                    <a:pt x="21296" y="590"/>
                  </a:lnTo>
                  <a:lnTo>
                    <a:pt x="20301" y="803"/>
                  </a:lnTo>
                  <a:lnTo>
                    <a:pt x="19332" y="1050"/>
                  </a:lnTo>
                  <a:lnTo>
                    <a:pt x="18389" y="1329"/>
                  </a:lnTo>
                  <a:lnTo>
                    <a:pt x="17471" y="1640"/>
                  </a:lnTo>
                  <a:lnTo>
                    <a:pt x="16578" y="1983"/>
                  </a:lnTo>
                  <a:lnTo>
                    <a:pt x="15708" y="2355"/>
                  </a:lnTo>
                  <a:lnTo>
                    <a:pt x="14861" y="2756"/>
                  </a:lnTo>
                  <a:lnTo>
                    <a:pt x="14037" y="3187"/>
                  </a:lnTo>
                  <a:lnTo>
                    <a:pt x="13236" y="3647"/>
                  </a:lnTo>
                  <a:lnTo>
                    <a:pt x="12459" y="4136"/>
                  </a:lnTo>
                  <a:lnTo>
                    <a:pt x="11704" y="4654"/>
                  </a:lnTo>
                  <a:lnTo>
                    <a:pt x="10972" y="5202"/>
                  </a:lnTo>
                  <a:lnTo>
                    <a:pt x="10263" y="5779"/>
                  </a:lnTo>
                  <a:lnTo>
                    <a:pt x="9578" y="6385"/>
                  </a:lnTo>
                  <a:lnTo>
                    <a:pt x="8924" y="7020"/>
                  </a:lnTo>
                  <a:lnTo>
                    <a:pt x="8294" y="7682"/>
                  </a:lnTo>
                  <a:lnTo>
                    <a:pt x="7686" y="8371"/>
                  </a:lnTo>
                  <a:lnTo>
                    <a:pt x="7102" y="9088"/>
                  </a:lnTo>
                  <a:lnTo>
                    <a:pt x="6540" y="9833"/>
                  </a:lnTo>
                  <a:lnTo>
                    <a:pt x="6002" y="10605"/>
                  </a:lnTo>
                  <a:lnTo>
                    <a:pt x="5487" y="11404"/>
                  </a:lnTo>
                  <a:lnTo>
                    <a:pt x="4994" y="12231"/>
                  </a:lnTo>
                  <a:lnTo>
                    <a:pt x="4525" y="13086"/>
                  </a:lnTo>
                  <a:lnTo>
                    <a:pt x="4079" y="13968"/>
                  </a:lnTo>
                  <a:lnTo>
                    <a:pt x="3655" y="14876"/>
                  </a:lnTo>
                  <a:lnTo>
                    <a:pt x="3251" y="15807"/>
                  </a:lnTo>
                  <a:lnTo>
                    <a:pt x="2867" y="16763"/>
                  </a:lnTo>
                  <a:lnTo>
                    <a:pt x="2504" y="17743"/>
                  </a:lnTo>
                  <a:lnTo>
                    <a:pt x="2161" y="18746"/>
                  </a:lnTo>
                  <a:lnTo>
                    <a:pt x="1839" y="19774"/>
                  </a:lnTo>
                  <a:lnTo>
                    <a:pt x="1537" y="20825"/>
                  </a:lnTo>
                  <a:lnTo>
                    <a:pt x="1255" y="21900"/>
                  </a:lnTo>
                  <a:lnTo>
                    <a:pt x="994" y="23000"/>
                  </a:lnTo>
                  <a:lnTo>
                    <a:pt x="753" y="24123"/>
                  </a:lnTo>
                  <a:lnTo>
                    <a:pt x="676" y="24505"/>
                  </a:lnTo>
                  <a:lnTo>
                    <a:pt x="603" y="24887"/>
                  </a:lnTo>
                  <a:lnTo>
                    <a:pt x="534" y="25271"/>
                  </a:lnTo>
                  <a:lnTo>
                    <a:pt x="470" y="25655"/>
                  </a:lnTo>
                  <a:lnTo>
                    <a:pt x="410" y="26041"/>
                  </a:lnTo>
                  <a:lnTo>
                    <a:pt x="354" y="26427"/>
                  </a:lnTo>
                  <a:lnTo>
                    <a:pt x="303" y="26814"/>
                  </a:lnTo>
                  <a:lnTo>
                    <a:pt x="257" y="27202"/>
                  </a:lnTo>
                  <a:lnTo>
                    <a:pt x="215" y="27591"/>
                  </a:lnTo>
                  <a:lnTo>
                    <a:pt x="177" y="27981"/>
                  </a:lnTo>
                  <a:lnTo>
                    <a:pt x="143" y="28360"/>
                  </a:lnTo>
                  <a:lnTo>
                    <a:pt x="113" y="28737"/>
                  </a:lnTo>
                  <a:lnTo>
                    <a:pt x="86" y="29109"/>
                  </a:lnTo>
                  <a:lnTo>
                    <a:pt x="63" y="29478"/>
                  </a:lnTo>
                  <a:lnTo>
                    <a:pt x="44" y="29843"/>
                  </a:lnTo>
                  <a:lnTo>
                    <a:pt x="28" y="30205"/>
                  </a:lnTo>
                  <a:lnTo>
                    <a:pt x="15" y="30564"/>
                  </a:lnTo>
                  <a:lnTo>
                    <a:pt x="7" y="30918"/>
                  </a:lnTo>
                  <a:lnTo>
                    <a:pt x="1" y="31269"/>
                  </a:lnTo>
                  <a:lnTo>
                    <a:pt x="0" y="31617"/>
                  </a:lnTo>
                  <a:lnTo>
                    <a:pt x="12" y="32555"/>
                  </a:lnTo>
                  <a:lnTo>
                    <a:pt x="49" y="33469"/>
                  </a:lnTo>
                  <a:lnTo>
                    <a:pt x="111" y="34360"/>
                  </a:lnTo>
                  <a:lnTo>
                    <a:pt x="198" y="35229"/>
                  </a:lnTo>
                  <a:lnTo>
                    <a:pt x="310" y="36074"/>
                  </a:lnTo>
                  <a:lnTo>
                    <a:pt x="446" y="36896"/>
                  </a:lnTo>
                  <a:lnTo>
                    <a:pt x="608" y="37695"/>
                  </a:lnTo>
                  <a:lnTo>
                    <a:pt x="794" y="38471"/>
                  </a:lnTo>
                  <a:lnTo>
                    <a:pt x="1005" y="39224"/>
                  </a:lnTo>
                  <a:lnTo>
                    <a:pt x="1241" y="39954"/>
                  </a:lnTo>
                  <a:lnTo>
                    <a:pt x="1501" y="40652"/>
                  </a:lnTo>
                  <a:lnTo>
                    <a:pt x="1782" y="41327"/>
                  </a:lnTo>
                  <a:lnTo>
                    <a:pt x="2086" y="41979"/>
                  </a:lnTo>
                  <a:lnTo>
                    <a:pt x="2412" y="42607"/>
                  </a:lnTo>
                  <a:lnTo>
                    <a:pt x="2760" y="43213"/>
                  </a:lnTo>
                  <a:lnTo>
                    <a:pt x="3130" y="43796"/>
                  </a:lnTo>
                  <a:lnTo>
                    <a:pt x="3523" y="44356"/>
                  </a:lnTo>
                  <a:lnTo>
                    <a:pt x="3937" y="44892"/>
                  </a:lnTo>
                  <a:lnTo>
                    <a:pt x="4374" y="45406"/>
                  </a:lnTo>
                  <a:lnTo>
                    <a:pt x="4833" y="45896"/>
                  </a:lnTo>
                  <a:lnTo>
                    <a:pt x="5322" y="46355"/>
                  </a:lnTo>
                  <a:lnTo>
                    <a:pt x="5832" y="46790"/>
                  </a:lnTo>
                  <a:lnTo>
                    <a:pt x="6362" y="47202"/>
                  </a:lnTo>
                  <a:lnTo>
                    <a:pt x="6912" y="47592"/>
                  </a:lnTo>
                  <a:lnTo>
                    <a:pt x="7483" y="47958"/>
                  </a:lnTo>
                  <a:lnTo>
                    <a:pt x="8074" y="48301"/>
                  </a:lnTo>
                  <a:lnTo>
                    <a:pt x="8685" y="48621"/>
                  </a:lnTo>
                  <a:lnTo>
                    <a:pt x="9317" y="48919"/>
                  </a:lnTo>
                  <a:lnTo>
                    <a:pt x="9969" y="49193"/>
                  </a:lnTo>
                  <a:lnTo>
                    <a:pt x="10642" y="49444"/>
                  </a:lnTo>
                  <a:lnTo>
                    <a:pt x="11343" y="49663"/>
                  </a:lnTo>
                  <a:lnTo>
                    <a:pt x="12061" y="49859"/>
                  </a:lnTo>
                  <a:lnTo>
                    <a:pt x="12797" y="50032"/>
                  </a:lnTo>
                  <a:lnTo>
                    <a:pt x="13551" y="50182"/>
                  </a:lnTo>
                  <a:lnTo>
                    <a:pt x="14323" y="50308"/>
                  </a:lnTo>
                  <a:lnTo>
                    <a:pt x="15112" y="50412"/>
                  </a:lnTo>
                  <a:lnTo>
                    <a:pt x="15919" y="50493"/>
                  </a:lnTo>
                  <a:lnTo>
                    <a:pt x="16744" y="50550"/>
                  </a:lnTo>
                  <a:lnTo>
                    <a:pt x="17587" y="50585"/>
                  </a:lnTo>
                  <a:lnTo>
                    <a:pt x="18447" y="50597"/>
                  </a:lnTo>
                  <a:lnTo>
                    <a:pt x="19604" y="50580"/>
                  </a:lnTo>
                  <a:lnTo>
                    <a:pt x="20735" y="50531"/>
                  </a:lnTo>
                  <a:lnTo>
                    <a:pt x="21839" y="50449"/>
                  </a:lnTo>
                  <a:lnTo>
                    <a:pt x="22917" y="50334"/>
                  </a:lnTo>
                  <a:lnTo>
                    <a:pt x="23968" y="50186"/>
                  </a:lnTo>
                  <a:lnTo>
                    <a:pt x="24992" y="50006"/>
                  </a:lnTo>
                  <a:lnTo>
                    <a:pt x="25990" y="49793"/>
                  </a:lnTo>
                  <a:lnTo>
                    <a:pt x="26961" y="49546"/>
                  </a:lnTo>
                  <a:lnTo>
                    <a:pt x="27905" y="49268"/>
                  </a:lnTo>
                  <a:lnTo>
                    <a:pt x="28823" y="48956"/>
                  </a:lnTo>
                  <a:lnTo>
                    <a:pt x="29725" y="48605"/>
                  </a:lnTo>
                  <a:lnTo>
                    <a:pt x="30601" y="48225"/>
                  </a:lnTo>
                  <a:lnTo>
                    <a:pt x="31452" y="47817"/>
                  </a:lnTo>
                  <a:lnTo>
                    <a:pt x="32279" y="47381"/>
                  </a:lnTo>
                  <a:lnTo>
                    <a:pt x="33080" y="46916"/>
                  </a:lnTo>
                  <a:lnTo>
                    <a:pt x="33857" y="46423"/>
                  </a:lnTo>
                  <a:lnTo>
                    <a:pt x="34609" y="45901"/>
                  </a:lnTo>
                  <a:lnTo>
                    <a:pt x="35337" y="45352"/>
                  </a:lnTo>
                  <a:lnTo>
                    <a:pt x="36039" y="44773"/>
                  </a:lnTo>
                  <a:lnTo>
                    <a:pt x="36717" y="44167"/>
                  </a:lnTo>
                  <a:lnTo>
                    <a:pt x="37370" y="43524"/>
                  </a:lnTo>
                  <a:lnTo>
                    <a:pt x="38001" y="42856"/>
                  </a:lnTo>
                  <a:lnTo>
                    <a:pt x="38608" y="42162"/>
                  </a:lnTo>
                  <a:lnTo>
                    <a:pt x="39193" y="41442"/>
                  </a:lnTo>
                  <a:lnTo>
                    <a:pt x="39754" y="40697"/>
                  </a:lnTo>
                  <a:lnTo>
                    <a:pt x="40293" y="39926"/>
                  </a:lnTo>
                  <a:lnTo>
                    <a:pt x="40808" y="39129"/>
                  </a:lnTo>
                  <a:lnTo>
                    <a:pt x="41300" y="38306"/>
                  </a:lnTo>
                  <a:lnTo>
                    <a:pt x="41769" y="37458"/>
                  </a:lnTo>
                  <a:lnTo>
                    <a:pt x="42215" y="36584"/>
                  </a:lnTo>
                  <a:lnTo>
                    <a:pt x="42648" y="35677"/>
                  </a:lnTo>
                  <a:lnTo>
                    <a:pt x="43058" y="34750"/>
                  </a:lnTo>
                  <a:lnTo>
                    <a:pt x="43446" y="33801"/>
                  </a:lnTo>
                  <a:lnTo>
                    <a:pt x="43812" y="32830"/>
                  </a:lnTo>
                  <a:lnTo>
                    <a:pt x="44156" y="31839"/>
                  </a:lnTo>
                  <a:lnTo>
                    <a:pt x="44477" y="30826"/>
                  </a:lnTo>
                  <a:lnTo>
                    <a:pt x="44776" y="29792"/>
                  </a:lnTo>
                  <a:lnTo>
                    <a:pt x="45054" y="28737"/>
                  </a:lnTo>
                  <a:lnTo>
                    <a:pt x="45308" y="27660"/>
                  </a:lnTo>
                  <a:lnTo>
                    <a:pt x="45541" y="26562"/>
                  </a:lnTo>
                  <a:lnTo>
                    <a:pt x="45618" y="26188"/>
                  </a:lnTo>
                  <a:lnTo>
                    <a:pt x="45690" y="25812"/>
                  </a:lnTo>
                  <a:lnTo>
                    <a:pt x="45757" y="25432"/>
                  </a:lnTo>
                  <a:lnTo>
                    <a:pt x="45818" y="25051"/>
                  </a:lnTo>
                  <a:lnTo>
                    <a:pt x="45874" y="24666"/>
                  </a:lnTo>
                  <a:lnTo>
                    <a:pt x="45924" y="24279"/>
                  </a:lnTo>
                  <a:lnTo>
                    <a:pt x="45970" y="23889"/>
                  </a:lnTo>
                  <a:lnTo>
                    <a:pt x="46010" y="23497"/>
                  </a:lnTo>
                  <a:lnTo>
                    <a:pt x="46044" y="23102"/>
                  </a:lnTo>
                  <a:lnTo>
                    <a:pt x="46073" y="22704"/>
                  </a:lnTo>
                  <a:lnTo>
                    <a:pt x="46107" y="22308"/>
                  </a:lnTo>
                  <a:lnTo>
                    <a:pt x="46137" y="21918"/>
                  </a:lnTo>
                  <a:lnTo>
                    <a:pt x="46164" y="21535"/>
                  </a:lnTo>
                  <a:lnTo>
                    <a:pt x="46187" y="21157"/>
                  </a:lnTo>
                  <a:lnTo>
                    <a:pt x="46206" y="20786"/>
                  </a:lnTo>
                  <a:lnTo>
                    <a:pt x="46222" y="20421"/>
                  </a:lnTo>
                  <a:lnTo>
                    <a:pt x="46235" y="20062"/>
                  </a:lnTo>
                  <a:lnTo>
                    <a:pt x="46244" y="19710"/>
                  </a:lnTo>
                  <a:lnTo>
                    <a:pt x="46249" y="19363"/>
                  </a:lnTo>
                  <a:lnTo>
                    <a:pt x="46251" y="19023"/>
                  </a:lnTo>
                  <a:lnTo>
                    <a:pt x="46238" y="18086"/>
                  </a:lnTo>
                  <a:lnTo>
                    <a:pt x="46199" y="17173"/>
                  </a:lnTo>
                  <a:lnTo>
                    <a:pt x="46135" y="16284"/>
                  </a:lnTo>
                  <a:lnTo>
                    <a:pt x="46045" y="15419"/>
                  </a:lnTo>
                  <a:lnTo>
                    <a:pt x="45929" y="14578"/>
                  </a:lnTo>
                  <a:lnTo>
                    <a:pt x="45788" y="13760"/>
                  </a:lnTo>
                  <a:lnTo>
                    <a:pt x="45621" y="12967"/>
                  </a:lnTo>
                  <a:lnTo>
                    <a:pt x="45428" y="12198"/>
                  </a:lnTo>
                  <a:lnTo>
                    <a:pt x="45209" y="11452"/>
                  </a:lnTo>
                  <a:lnTo>
                    <a:pt x="44965" y="10731"/>
                  </a:lnTo>
                  <a:lnTo>
                    <a:pt x="44697" y="10025"/>
                  </a:lnTo>
                  <a:lnTo>
                    <a:pt x="44406" y="9344"/>
                  </a:lnTo>
                  <a:lnTo>
                    <a:pt x="44093" y="8687"/>
                  </a:lnTo>
                  <a:lnTo>
                    <a:pt x="43759" y="8056"/>
                  </a:lnTo>
                  <a:lnTo>
                    <a:pt x="43402" y="7449"/>
                  </a:lnTo>
                  <a:lnTo>
                    <a:pt x="43023" y="6868"/>
                  </a:lnTo>
                  <a:lnTo>
                    <a:pt x="42621" y="6311"/>
                  </a:lnTo>
                  <a:lnTo>
                    <a:pt x="42198" y="5778"/>
                  </a:lnTo>
                  <a:lnTo>
                    <a:pt x="41752" y="5271"/>
                  </a:lnTo>
                  <a:lnTo>
                    <a:pt x="41284" y="4789"/>
                  </a:lnTo>
                  <a:lnTo>
                    <a:pt x="40795" y="4322"/>
                  </a:lnTo>
                  <a:lnTo>
                    <a:pt x="40286" y="3879"/>
                  </a:lnTo>
                  <a:lnTo>
                    <a:pt x="39756" y="3460"/>
                  </a:lnTo>
                  <a:lnTo>
                    <a:pt x="39205" y="3065"/>
                  </a:lnTo>
                  <a:lnTo>
                    <a:pt x="38635" y="2693"/>
                  </a:lnTo>
                  <a:lnTo>
                    <a:pt x="38044" y="2346"/>
                  </a:lnTo>
                  <a:lnTo>
                    <a:pt x="37432" y="2023"/>
                  </a:lnTo>
                  <a:lnTo>
                    <a:pt x="36800" y="1724"/>
                  </a:lnTo>
                  <a:lnTo>
                    <a:pt x="36148" y="1448"/>
                  </a:lnTo>
                  <a:lnTo>
                    <a:pt x="35475" y="1197"/>
                  </a:lnTo>
                  <a:lnTo>
                    <a:pt x="34784" y="969"/>
                  </a:lnTo>
                  <a:lnTo>
                    <a:pt x="34076" y="766"/>
                  </a:lnTo>
                  <a:lnTo>
                    <a:pt x="33351" y="586"/>
                  </a:lnTo>
                  <a:lnTo>
                    <a:pt x="32609" y="431"/>
                  </a:lnTo>
                  <a:lnTo>
                    <a:pt x="31850" y="299"/>
                  </a:lnTo>
                  <a:lnTo>
                    <a:pt x="31074" y="191"/>
                  </a:lnTo>
                  <a:lnTo>
                    <a:pt x="30282" y="107"/>
                  </a:lnTo>
                  <a:lnTo>
                    <a:pt x="29473" y="47"/>
                  </a:lnTo>
                  <a:lnTo>
                    <a:pt x="2864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3483817" y="3292834"/>
              <a:ext cx="54484" cy="62261"/>
            </a:xfrm>
            <a:custGeom>
              <a:avLst/>
              <a:pathLst>
                <a:path w="54484" h="62261">
                  <a:moveTo>
                    <a:pt x="12063" y="0"/>
                  </a:moveTo>
                  <a:lnTo>
                    <a:pt x="34599" y="0"/>
                  </a:lnTo>
                  <a:lnTo>
                    <a:pt x="35509" y="9"/>
                  </a:lnTo>
                  <a:lnTo>
                    <a:pt x="36400" y="38"/>
                  </a:lnTo>
                  <a:lnTo>
                    <a:pt x="37273" y="87"/>
                  </a:lnTo>
                  <a:lnTo>
                    <a:pt x="38127" y="155"/>
                  </a:lnTo>
                  <a:lnTo>
                    <a:pt x="38962" y="243"/>
                  </a:lnTo>
                  <a:lnTo>
                    <a:pt x="39780" y="349"/>
                  </a:lnTo>
                  <a:lnTo>
                    <a:pt x="40578" y="476"/>
                  </a:lnTo>
                  <a:lnTo>
                    <a:pt x="41358" y="622"/>
                  </a:lnTo>
                  <a:lnTo>
                    <a:pt x="42119" y="787"/>
                  </a:lnTo>
                  <a:lnTo>
                    <a:pt x="42862" y="972"/>
                  </a:lnTo>
                  <a:lnTo>
                    <a:pt x="43585" y="1175"/>
                  </a:lnTo>
                  <a:lnTo>
                    <a:pt x="44285" y="1396"/>
                  </a:lnTo>
                  <a:lnTo>
                    <a:pt x="44963" y="1634"/>
                  </a:lnTo>
                  <a:lnTo>
                    <a:pt x="45619" y="1891"/>
                  </a:lnTo>
                  <a:lnTo>
                    <a:pt x="46254" y="2165"/>
                  </a:lnTo>
                  <a:lnTo>
                    <a:pt x="46866" y="2456"/>
                  </a:lnTo>
                  <a:lnTo>
                    <a:pt x="47455" y="2766"/>
                  </a:lnTo>
                  <a:lnTo>
                    <a:pt x="48023" y="3093"/>
                  </a:lnTo>
                  <a:lnTo>
                    <a:pt x="48569" y="3437"/>
                  </a:lnTo>
                  <a:lnTo>
                    <a:pt x="49093" y="3800"/>
                  </a:lnTo>
                  <a:lnTo>
                    <a:pt x="49602" y="4170"/>
                  </a:lnTo>
                  <a:lnTo>
                    <a:pt x="50086" y="4558"/>
                  </a:lnTo>
                  <a:lnTo>
                    <a:pt x="50546" y="4962"/>
                  </a:lnTo>
                  <a:lnTo>
                    <a:pt x="50980" y="5383"/>
                  </a:lnTo>
                  <a:lnTo>
                    <a:pt x="51390" y="5821"/>
                  </a:lnTo>
                  <a:lnTo>
                    <a:pt x="51776" y="6276"/>
                  </a:lnTo>
                  <a:lnTo>
                    <a:pt x="52136" y="6747"/>
                  </a:lnTo>
                  <a:lnTo>
                    <a:pt x="52472" y="7236"/>
                  </a:lnTo>
                  <a:lnTo>
                    <a:pt x="52783" y="7741"/>
                  </a:lnTo>
                  <a:lnTo>
                    <a:pt x="53070" y="8263"/>
                  </a:lnTo>
                  <a:lnTo>
                    <a:pt x="53338" y="8800"/>
                  </a:lnTo>
                  <a:lnTo>
                    <a:pt x="53579" y="9350"/>
                  </a:lnTo>
                  <a:lnTo>
                    <a:pt x="53791" y="9913"/>
                  </a:lnTo>
                  <a:lnTo>
                    <a:pt x="53975" y="10490"/>
                  </a:lnTo>
                  <a:lnTo>
                    <a:pt x="54130" y="11080"/>
                  </a:lnTo>
                  <a:lnTo>
                    <a:pt x="54257" y="11683"/>
                  </a:lnTo>
                  <a:lnTo>
                    <a:pt x="54356" y="12299"/>
                  </a:lnTo>
                  <a:lnTo>
                    <a:pt x="54427" y="12929"/>
                  </a:lnTo>
                  <a:lnTo>
                    <a:pt x="54469" y="13572"/>
                  </a:lnTo>
                  <a:lnTo>
                    <a:pt x="54484" y="14228"/>
                  </a:lnTo>
                  <a:lnTo>
                    <a:pt x="54446" y="15491"/>
                  </a:lnTo>
                  <a:lnTo>
                    <a:pt x="54332" y="16701"/>
                  </a:lnTo>
                  <a:lnTo>
                    <a:pt x="54142" y="17856"/>
                  </a:lnTo>
                  <a:lnTo>
                    <a:pt x="53876" y="18958"/>
                  </a:lnTo>
                  <a:lnTo>
                    <a:pt x="53534" y="20006"/>
                  </a:lnTo>
                  <a:lnTo>
                    <a:pt x="53116" y="21000"/>
                  </a:lnTo>
                  <a:lnTo>
                    <a:pt x="52622" y="21939"/>
                  </a:lnTo>
                  <a:lnTo>
                    <a:pt x="52051" y="22825"/>
                  </a:lnTo>
                  <a:lnTo>
                    <a:pt x="51405" y="23657"/>
                  </a:lnTo>
                  <a:lnTo>
                    <a:pt x="50683" y="24436"/>
                  </a:lnTo>
                  <a:lnTo>
                    <a:pt x="49888" y="25154"/>
                  </a:lnTo>
                  <a:lnTo>
                    <a:pt x="49020" y="25823"/>
                  </a:lnTo>
                  <a:lnTo>
                    <a:pt x="48081" y="26444"/>
                  </a:lnTo>
                  <a:lnTo>
                    <a:pt x="47071" y="27016"/>
                  </a:lnTo>
                  <a:lnTo>
                    <a:pt x="45988" y="27540"/>
                  </a:lnTo>
                  <a:lnTo>
                    <a:pt x="44835" y="28015"/>
                  </a:lnTo>
                  <a:lnTo>
                    <a:pt x="43609" y="28441"/>
                  </a:lnTo>
                  <a:lnTo>
                    <a:pt x="42312" y="28819"/>
                  </a:lnTo>
                  <a:lnTo>
                    <a:pt x="40944" y="29148"/>
                  </a:lnTo>
                  <a:lnTo>
                    <a:pt x="39504" y="29429"/>
                  </a:lnTo>
                  <a:lnTo>
                    <a:pt x="40124" y="29542"/>
                  </a:lnTo>
                  <a:lnTo>
                    <a:pt x="40729" y="29669"/>
                  </a:lnTo>
                  <a:lnTo>
                    <a:pt x="41319" y="29811"/>
                  </a:lnTo>
                  <a:lnTo>
                    <a:pt x="41893" y="29966"/>
                  </a:lnTo>
                  <a:lnTo>
                    <a:pt x="42453" y="30136"/>
                  </a:lnTo>
                  <a:lnTo>
                    <a:pt x="42998" y="30320"/>
                  </a:lnTo>
                  <a:lnTo>
                    <a:pt x="43528" y="30518"/>
                  </a:lnTo>
                  <a:lnTo>
                    <a:pt x="44043" y="30730"/>
                  </a:lnTo>
                  <a:lnTo>
                    <a:pt x="44543" y="30956"/>
                  </a:lnTo>
                  <a:lnTo>
                    <a:pt x="45027" y="31196"/>
                  </a:lnTo>
                  <a:lnTo>
                    <a:pt x="45505" y="31441"/>
                  </a:lnTo>
                  <a:lnTo>
                    <a:pt x="45966" y="31697"/>
                  </a:lnTo>
                  <a:lnTo>
                    <a:pt x="46410" y="31964"/>
                  </a:lnTo>
                  <a:lnTo>
                    <a:pt x="46837" y="32243"/>
                  </a:lnTo>
                  <a:lnTo>
                    <a:pt x="47248" y="32533"/>
                  </a:lnTo>
                  <a:lnTo>
                    <a:pt x="47641" y="32835"/>
                  </a:lnTo>
                  <a:lnTo>
                    <a:pt x="48018" y="33148"/>
                  </a:lnTo>
                  <a:lnTo>
                    <a:pt x="48379" y="33473"/>
                  </a:lnTo>
                  <a:lnTo>
                    <a:pt x="48722" y="33809"/>
                  </a:lnTo>
                  <a:lnTo>
                    <a:pt x="49048" y="34157"/>
                  </a:lnTo>
                  <a:lnTo>
                    <a:pt x="49367" y="34515"/>
                  </a:lnTo>
                  <a:lnTo>
                    <a:pt x="49669" y="34882"/>
                  </a:lnTo>
                  <a:lnTo>
                    <a:pt x="49954" y="35257"/>
                  </a:lnTo>
                  <a:lnTo>
                    <a:pt x="50222" y="35642"/>
                  </a:lnTo>
                  <a:lnTo>
                    <a:pt x="50474" y="36035"/>
                  </a:lnTo>
                  <a:lnTo>
                    <a:pt x="50708" y="36437"/>
                  </a:lnTo>
                  <a:lnTo>
                    <a:pt x="50926" y="36848"/>
                  </a:lnTo>
                  <a:lnTo>
                    <a:pt x="51127" y="37268"/>
                  </a:lnTo>
                  <a:lnTo>
                    <a:pt x="51311" y="37696"/>
                  </a:lnTo>
                  <a:lnTo>
                    <a:pt x="51479" y="38134"/>
                  </a:lnTo>
                  <a:lnTo>
                    <a:pt x="51638" y="38579"/>
                  </a:lnTo>
                  <a:lnTo>
                    <a:pt x="51781" y="39030"/>
                  </a:lnTo>
                  <a:lnTo>
                    <a:pt x="51907" y="39487"/>
                  </a:lnTo>
                  <a:lnTo>
                    <a:pt x="52016" y="39951"/>
                  </a:lnTo>
                  <a:lnTo>
                    <a:pt x="52108" y="40421"/>
                  </a:lnTo>
                  <a:lnTo>
                    <a:pt x="52184" y="40897"/>
                  </a:lnTo>
                  <a:lnTo>
                    <a:pt x="52243" y="41379"/>
                  </a:lnTo>
                  <a:lnTo>
                    <a:pt x="52285" y="41867"/>
                  </a:lnTo>
                  <a:lnTo>
                    <a:pt x="52310" y="42361"/>
                  </a:lnTo>
                  <a:lnTo>
                    <a:pt x="52318" y="42862"/>
                  </a:lnTo>
                  <a:lnTo>
                    <a:pt x="52308" y="43588"/>
                  </a:lnTo>
                  <a:lnTo>
                    <a:pt x="52278" y="44297"/>
                  </a:lnTo>
                  <a:lnTo>
                    <a:pt x="52227" y="44991"/>
                  </a:lnTo>
                  <a:lnTo>
                    <a:pt x="52156" y="45669"/>
                  </a:lnTo>
                  <a:lnTo>
                    <a:pt x="52064" y="46331"/>
                  </a:lnTo>
                  <a:lnTo>
                    <a:pt x="51952" y="46977"/>
                  </a:lnTo>
                  <a:lnTo>
                    <a:pt x="51820" y="47607"/>
                  </a:lnTo>
                  <a:lnTo>
                    <a:pt x="51668" y="48221"/>
                  </a:lnTo>
                  <a:lnTo>
                    <a:pt x="51495" y="48820"/>
                  </a:lnTo>
                  <a:lnTo>
                    <a:pt x="51302" y="49402"/>
                  </a:lnTo>
                  <a:lnTo>
                    <a:pt x="51091" y="49969"/>
                  </a:lnTo>
                  <a:lnTo>
                    <a:pt x="50864" y="50523"/>
                  </a:lnTo>
                  <a:lnTo>
                    <a:pt x="50621" y="51062"/>
                  </a:lnTo>
                  <a:lnTo>
                    <a:pt x="50362" y="51587"/>
                  </a:lnTo>
                  <a:lnTo>
                    <a:pt x="50087" y="52097"/>
                  </a:lnTo>
                  <a:lnTo>
                    <a:pt x="49796" y="52594"/>
                  </a:lnTo>
                  <a:lnTo>
                    <a:pt x="49489" y="53077"/>
                  </a:lnTo>
                  <a:lnTo>
                    <a:pt x="49167" y="53545"/>
                  </a:lnTo>
                  <a:lnTo>
                    <a:pt x="48828" y="53999"/>
                  </a:lnTo>
                  <a:lnTo>
                    <a:pt x="48474" y="54439"/>
                  </a:lnTo>
                  <a:lnTo>
                    <a:pt x="48105" y="54866"/>
                  </a:lnTo>
                  <a:lnTo>
                    <a:pt x="47723" y="55279"/>
                  </a:lnTo>
                  <a:lnTo>
                    <a:pt x="47327" y="55679"/>
                  </a:lnTo>
                  <a:lnTo>
                    <a:pt x="46919" y="56066"/>
                  </a:lnTo>
                  <a:lnTo>
                    <a:pt x="46497" y="56439"/>
                  </a:lnTo>
                  <a:lnTo>
                    <a:pt x="46061" y="56799"/>
                  </a:lnTo>
                  <a:lnTo>
                    <a:pt x="45613" y="57146"/>
                  </a:lnTo>
                  <a:lnTo>
                    <a:pt x="45151" y="57480"/>
                  </a:lnTo>
                  <a:lnTo>
                    <a:pt x="44676" y="57800"/>
                  </a:lnTo>
                  <a:lnTo>
                    <a:pt x="44188" y="58107"/>
                  </a:lnTo>
                  <a:lnTo>
                    <a:pt x="43697" y="58393"/>
                  </a:lnTo>
                  <a:lnTo>
                    <a:pt x="43196" y="58669"/>
                  </a:lnTo>
                  <a:lnTo>
                    <a:pt x="42686" y="58934"/>
                  </a:lnTo>
                  <a:lnTo>
                    <a:pt x="42166" y="59189"/>
                  </a:lnTo>
                  <a:lnTo>
                    <a:pt x="41636" y="59433"/>
                  </a:lnTo>
                  <a:lnTo>
                    <a:pt x="41096" y="59666"/>
                  </a:lnTo>
                  <a:lnTo>
                    <a:pt x="40547" y="59889"/>
                  </a:lnTo>
                  <a:lnTo>
                    <a:pt x="39988" y="60101"/>
                  </a:lnTo>
                  <a:lnTo>
                    <a:pt x="39419" y="60302"/>
                  </a:lnTo>
                  <a:lnTo>
                    <a:pt x="38841" y="60493"/>
                  </a:lnTo>
                  <a:lnTo>
                    <a:pt x="38263" y="60674"/>
                  </a:lnTo>
                  <a:lnTo>
                    <a:pt x="37678" y="60845"/>
                  </a:lnTo>
                  <a:lnTo>
                    <a:pt x="37086" y="61006"/>
                  </a:lnTo>
                  <a:lnTo>
                    <a:pt x="36487" y="61158"/>
                  </a:lnTo>
                  <a:lnTo>
                    <a:pt x="35880" y="61300"/>
                  </a:lnTo>
                  <a:lnTo>
                    <a:pt x="35267" y="61432"/>
                  </a:lnTo>
                  <a:lnTo>
                    <a:pt x="34647" y="61554"/>
                  </a:lnTo>
                  <a:lnTo>
                    <a:pt x="34019" y="61667"/>
                  </a:lnTo>
                  <a:lnTo>
                    <a:pt x="33385" y="61770"/>
                  </a:lnTo>
                  <a:lnTo>
                    <a:pt x="32743" y="61863"/>
                  </a:lnTo>
                  <a:lnTo>
                    <a:pt x="32106" y="61939"/>
                  </a:lnTo>
                  <a:lnTo>
                    <a:pt x="31467" y="62006"/>
                  </a:lnTo>
                  <a:lnTo>
                    <a:pt x="30826" y="62066"/>
                  </a:lnTo>
                  <a:lnTo>
                    <a:pt x="30184" y="62118"/>
                  </a:lnTo>
                  <a:lnTo>
                    <a:pt x="29539" y="62161"/>
                  </a:lnTo>
                  <a:lnTo>
                    <a:pt x="28893" y="62197"/>
                  </a:lnTo>
                  <a:lnTo>
                    <a:pt x="28246" y="62225"/>
                  </a:lnTo>
                  <a:lnTo>
                    <a:pt x="27596" y="62245"/>
                  </a:lnTo>
                  <a:lnTo>
                    <a:pt x="26945" y="62257"/>
                  </a:lnTo>
                  <a:lnTo>
                    <a:pt x="26292" y="62261"/>
                  </a:lnTo>
                  <a:lnTo>
                    <a:pt x="0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3499194" y="3299595"/>
              <a:ext cx="30313" cy="19707"/>
            </a:xfrm>
            <a:custGeom>
              <a:avLst/>
              <a:pathLst>
                <a:path w="30313" h="19707">
                  <a:moveTo>
                    <a:pt x="0" y="19707"/>
                  </a:moveTo>
                  <a:lnTo>
                    <a:pt x="14626" y="19707"/>
                  </a:lnTo>
                  <a:lnTo>
                    <a:pt x="16184" y="19679"/>
                  </a:lnTo>
                  <a:lnTo>
                    <a:pt x="17659" y="19593"/>
                  </a:lnTo>
                  <a:lnTo>
                    <a:pt x="19051" y="19449"/>
                  </a:lnTo>
                  <a:lnTo>
                    <a:pt x="20360" y="19248"/>
                  </a:lnTo>
                  <a:lnTo>
                    <a:pt x="21585" y="18989"/>
                  </a:lnTo>
                  <a:lnTo>
                    <a:pt x="22728" y="18673"/>
                  </a:lnTo>
                  <a:lnTo>
                    <a:pt x="23788" y="18300"/>
                  </a:lnTo>
                  <a:lnTo>
                    <a:pt x="24764" y="17869"/>
                  </a:lnTo>
                  <a:lnTo>
                    <a:pt x="25658" y="17381"/>
                  </a:lnTo>
                  <a:lnTo>
                    <a:pt x="26468" y="16835"/>
                  </a:lnTo>
                  <a:lnTo>
                    <a:pt x="27199" y="16233"/>
                  </a:lnTo>
                  <a:lnTo>
                    <a:pt x="27852" y="15575"/>
                  </a:lnTo>
                  <a:lnTo>
                    <a:pt x="28429" y="14861"/>
                  </a:lnTo>
                  <a:lnTo>
                    <a:pt x="28929" y="14092"/>
                  </a:lnTo>
                  <a:lnTo>
                    <a:pt x="29352" y="13267"/>
                  </a:lnTo>
                  <a:lnTo>
                    <a:pt x="29698" y="12386"/>
                  </a:lnTo>
                  <a:lnTo>
                    <a:pt x="29967" y="11450"/>
                  </a:lnTo>
                  <a:lnTo>
                    <a:pt x="30159" y="10458"/>
                  </a:lnTo>
                  <a:lnTo>
                    <a:pt x="30274" y="9410"/>
                  </a:lnTo>
                  <a:lnTo>
                    <a:pt x="30313" y="8307"/>
                  </a:lnTo>
                  <a:lnTo>
                    <a:pt x="30282" y="7489"/>
                  </a:lnTo>
                  <a:lnTo>
                    <a:pt x="30191" y="6714"/>
                  </a:lnTo>
                  <a:lnTo>
                    <a:pt x="30038" y="5983"/>
                  </a:lnTo>
                  <a:lnTo>
                    <a:pt x="29825" y="5295"/>
                  </a:lnTo>
                  <a:lnTo>
                    <a:pt x="29550" y="4650"/>
                  </a:lnTo>
                  <a:lnTo>
                    <a:pt x="29215" y="4049"/>
                  </a:lnTo>
                  <a:lnTo>
                    <a:pt x="28819" y="3491"/>
                  </a:lnTo>
                  <a:lnTo>
                    <a:pt x="28361" y="2976"/>
                  </a:lnTo>
                  <a:lnTo>
                    <a:pt x="27843" y="2505"/>
                  </a:lnTo>
                  <a:lnTo>
                    <a:pt x="27264" y="2076"/>
                  </a:lnTo>
                  <a:lnTo>
                    <a:pt x="26635" y="1682"/>
                  </a:lnTo>
                  <a:lnTo>
                    <a:pt x="25950" y="1329"/>
                  </a:lnTo>
                  <a:lnTo>
                    <a:pt x="25210" y="1017"/>
                  </a:lnTo>
                  <a:lnTo>
                    <a:pt x="24414" y="747"/>
                  </a:lnTo>
                  <a:lnTo>
                    <a:pt x="23563" y="519"/>
                  </a:lnTo>
                  <a:lnTo>
                    <a:pt x="22656" y="332"/>
                  </a:lnTo>
                  <a:lnTo>
                    <a:pt x="21693" y="186"/>
                  </a:lnTo>
                  <a:lnTo>
                    <a:pt x="20674" y="83"/>
                  </a:lnTo>
                  <a:lnTo>
                    <a:pt x="19600" y="20"/>
                  </a:lnTo>
                  <a:lnTo>
                    <a:pt x="18470" y="0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3493538" y="3325887"/>
              <a:ext cx="34157" cy="22447"/>
            </a:xfrm>
            <a:custGeom>
              <a:avLst/>
              <a:pathLst>
                <a:path w="34157" h="22447">
                  <a:moveTo>
                    <a:pt x="0" y="22447"/>
                  </a:moveTo>
                  <a:lnTo>
                    <a:pt x="16261" y="22447"/>
                  </a:lnTo>
                  <a:lnTo>
                    <a:pt x="16948" y="22442"/>
                  </a:lnTo>
                  <a:lnTo>
                    <a:pt x="17631" y="22426"/>
                  </a:lnTo>
                  <a:lnTo>
                    <a:pt x="18309" y="22399"/>
                  </a:lnTo>
                  <a:lnTo>
                    <a:pt x="18983" y="22362"/>
                  </a:lnTo>
                  <a:lnTo>
                    <a:pt x="19652" y="22315"/>
                  </a:lnTo>
                  <a:lnTo>
                    <a:pt x="20317" y="22256"/>
                  </a:lnTo>
                  <a:lnTo>
                    <a:pt x="20978" y="22187"/>
                  </a:lnTo>
                  <a:lnTo>
                    <a:pt x="21634" y="22108"/>
                  </a:lnTo>
                  <a:lnTo>
                    <a:pt x="22286" y="22018"/>
                  </a:lnTo>
                  <a:lnTo>
                    <a:pt x="22933" y="21917"/>
                  </a:lnTo>
                  <a:lnTo>
                    <a:pt x="23579" y="21802"/>
                  </a:lnTo>
                  <a:lnTo>
                    <a:pt x="24209" y="21669"/>
                  </a:lnTo>
                  <a:lnTo>
                    <a:pt x="24824" y="21519"/>
                  </a:lnTo>
                  <a:lnTo>
                    <a:pt x="25422" y="21351"/>
                  </a:lnTo>
                  <a:lnTo>
                    <a:pt x="26004" y="21166"/>
                  </a:lnTo>
                  <a:lnTo>
                    <a:pt x="26571" y="20962"/>
                  </a:lnTo>
                  <a:lnTo>
                    <a:pt x="27121" y="20741"/>
                  </a:lnTo>
                  <a:lnTo>
                    <a:pt x="27656" y="20503"/>
                  </a:lnTo>
                  <a:lnTo>
                    <a:pt x="28175" y="20247"/>
                  </a:lnTo>
                  <a:lnTo>
                    <a:pt x="28678" y="19973"/>
                  </a:lnTo>
                  <a:lnTo>
                    <a:pt x="29163" y="19679"/>
                  </a:lnTo>
                  <a:lnTo>
                    <a:pt x="29629" y="19365"/>
                  </a:lnTo>
                  <a:lnTo>
                    <a:pt x="30075" y="19029"/>
                  </a:lnTo>
                  <a:lnTo>
                    <a:pt x="30502" y="18672"/>
                  </a:lnTo>
                  <a:lnTo>
                    <a:pt x="30909" y="18293"/>
                  </a:lnTo>
                  <a:lnTo>
                    <a:pt x="31297" y="17894"/>
                  </a:lnTo>
                  <a:lnTo>
                    <a:pt x="31666" y="17473"/>
                  </a:lnTo>
                  <a:lnTo>
                    <a:pt x="32015" y="17031"/>
                  </a:lnTo>
                  <a:lnTo>
                    <a:pt x="32344" y="16568"/>
                  </a:lnTo>
                  <a:lnTo>
                    <a:pt x="32655" y="16084"/>
                  </a:lnTo>
                  <a:lnTo>
                    <a:pt x="32940" y="15575"/>
                  </a:lnTo>
                  <a:lnTo>
                    <a:pt x="33195" y="15036"/>
                  </a:lnTo>
                  <a:lnTo>
                    <a:pt x="33421" y="14468"/>
                  </a:lnTo>
                  <a:lnTo>
                    <a:pt x="33616" y="13871"/>
                  </a:lnTo>
                  <a:lnTo>
                    <a:pt x="33781" y="13245"/>
                  </a:lnTo>
                  <a:lnTo>
                    <a:pt x="33917" y="12590"/>
                  </a:lnTo>
                  <a:lnTo>
                    <a:pt x="34022" y="11905"/>
                  </a:lnTo>
                  <a:lnTo>
                    <a:pt x="34097" y="11191"/>
                  </a:lnTo>
                  <a:lnTo>
                    <a:pt x="34142" y="10449"/>
                  </a:lnTo>
                  <a:lnTo>
                    <a:pt x="34157" y="9677"/>
                  </a:lnTo>
                  <a:lnTo>
                    <a:pt x="34122" y="8754"/>
                  </a:lnTo>
                  <a:lnTo>
                    <a:pt x="34016" y="7876"/>
                  </a:lnTo>
                  <a:lnTo>
                    <a:pt x="33839" y="7043"/>
                  </a:lnTo>
                  <a:lnTo>
                    <a:pt x="33591" y="6255"/>
                  </a:lnTo>
                  <a:lnTo>
                    <a:pt x="33273" y="5512"/>
                  </a:lnTo>
                  <a:lnTo>
                    <a:pt x="32884" y="4814"/>
                  </a:lnTo>
                  <a:lnTo>
                    <a:pt x="32425" y="4162"/>
                  </a:lnTo>
                  <a:lnTo>
                    <a:pt x="31895" y="3554"/>
                  </a:lnTo>
                  <a:lnTo>
                    <a:pt x="31294" y="2991"/>
                  </a:lnTo>
                  <a:lnTo>
                    <a:pt x="30622" y="2474"/>
                  </a:lnTo>
                  <a:lnTo>
                    <a:pt x="29893" y="2004"/>
                  </a:lnTo>
                  <a:lnTo>
                    <a:pt x="29102" y="1583"/>
                  </a:lnTo>
                  <a:lnTo>
                    <a:pt x="28249" y="1212"/>
                  </a:lnTo>
                  <a:lnTo>
                    <a:pt x="27334" y="890"/>
                  </a:lnTo>
                  <a:lnTo>
                    <a:pt x="26358" y="618"/>
                  </a:lnTo>
                  <a:lnTo>
                    <a:pt x="25319" y="395"/>
                  </a:lnTo>
                  <a:lnTo>
                    <a:pt x="24219" y="222"/>
                  </a:lnTo>
                  <a:lnTo>
                    <a:pt x="23057" y="98"/>
                  </a:lnTo>
                  <a:lnTo>
                    <a:pt x="21833" y="24"/>
                  </a:lnTo>
                  <a:lnTo>
                    <a:pt x="20547" y="0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3548155" y="3292834"/>
              <a:ext cx="59035" cy="63144"/>
            </a:xfrm>
            <a:custGeom>
              <a:avLst/>
              <a:pathLst>
                <a:path w="59035" h="63144">
                  <a:moveTo>
                    <a:pt x="22138" y="63144"/>
                  </a:moveTo>
                  <a:lnTo>
                    <a:pt x="21224" y="63133"/>
                  </a:lnTo>
                  <a:lnTo>
                    <a:pt x="20321" y="63097"/>
                  </a:lnTo>
                  <a:lnTo>
                    <a:pt x="19428" y="63037"/>
                  </a:lnTo>
                  <a:lnTo>
                    <a:pt x="18546" y="62954"/>
                  </a:lnTo>
                  <a:lnTo>
                    <a:pt x="17675" y="62846"/>
                  </a:lnTo>
                  <a:lnTo>
                    <a:pt x="16814" y="62715"/>
                  </a:lnTo>
                  <a:lnTo>
                    <a:pt x="15964" y="62560"/>
                  </a:lnTo>
                  <a:lnTo>
                    <a:pt x="15124" y="62381"/>
                  </a:lnTo>
                  <a:lnTo>
                    <a:pt x="14295" y="62178"/>
                  </a:lnTo>
                  <a:lnTo>
                    <a:pt x="13477" y="61951"/>
                  </a:lnTo>
                  <a:lnTo>
                    <a:pt x="12683" y="61700"/>
                  </a:lnTo>
                  <a:lnTo>
                    <a:pt x="11909" y="61423"/>
                  </a:lnTo>
                  <a:lnTo>
                    <a:pt x="11156" y="61120"/>
                  </a:lnTo>
                  <a:lnTo>
                    <a:pt x="10423" y="60792"/>
                  </a:lnTo>
                  <a:lnTo>
                    <a:pt x="9710" y="60438"/>
                  </a:lnTo>
                  <a:lnTo>
                    <a:pt x="9017" y="60058"/>
                  </a:lnTo>
                  <a:lnTo>
                    <a:pt x="8345" y="59653"/>
                  </a:lnTo>
                  <a:lnTo>
                    <a:pt x="7694" y="59222"/>
                  </a:lnTo>
                  <a:lnTo>
                    <a:pt x="7062" y="58766"/>
                  </a:lnTo>
                  <a:lnTo>
                    <a:pt x="6451" y="58284"/>
                  </a:lnTo>
                  <a:lnTo>
                    <a:pt x="5863" y="57776"/>
                  </a:lnTo>
                  <a:lnTo>
                    <a:pt x="5300" y="57243"/>
                  </a:lnTo>
                  <a:lnTo>
                    <a:pt x="4763" y="56684"/>
                  </a:lnTo>
                  <a:lnTo>
                    <a:pt x="4252" y="56099"/>
                  </a:lnTo>
                  <a:lnTo>
                    <a:pt x="3767" y="55489"/>
                  </a:lnTo>
                  <a:lnTo>
                    <a:pt x="3307" y="54853"/>
                  </a:lnTo>
                  <a:lnTo>
                    <a:pt x="2872" y="54192"/>
                  </a:lnTo>
                  <a:lnTo>
                    <a:pt x="2463" y="53504"/>
                  </a:lnTo>
                  <a:lnTo>
                    <a:pt x="2080" y="52792"/>
                  </a:lnTo>
                  <a:lnTo>
                    <a:pt x="1723" y="52053"/>
                  </a:lnTo>
                  <a:lnTo>
                    <a:pt x="1395" y="51289"/>
                  </a:lnTo>
                  <a:lnTo>
                    <a:pt x="1102" y="50498"/>
                  </a:lnTo>
                  <a:lnTo>
                    <a:pt x="844" y="49680"/>
                  </a:lnTo>
                  <a:lnTo>
                    <a:pt x="620" y="48836"/>
                  </a:lnTo>
                  <a:lnTo>
                    <a:pt x="430" y="47966"/>
                  </a:lnTo>
                  <a:lnTo>
                    <a:pt x="275" y="47069"/>
                  </a:lnTo>
                  <a:lnTo>
                    <a:pt x="155" y="46145"/>
                  </a:lnTo>
                  <a:lnTo>
                    <a:pt x="68" y="45195"/>
                  </a:lnTo>
                  <a:lnTo>
                    <a:pt x="17" y="44219"/>
                  </a:lnTo>
                  <a:lnTo>
                    <a:pt x="0" y="43216"/>
                  </a:lnTo>
                  <a:lnTo>
                    <a:pt x="0" y="43027"/>
                  </a:lnTo>
                  <a:lnTo>
                    <a:pt x="3" y="42834"/>
                  </a:lnTo>
                  <a:lnTo>
                    <a:pt x="7" y="42635"/>
                  </a:lnTo>
                  <a:lnTo>
                    <a:pt x="14" y="42431"/>
                  </a:lnTo>
                  <a:lnTo>
                    <a:pt x="22" y="42221"/>
                  </a:lnTo>
                  <a:lnTo>
                    <a:pt x="31" y="42007"/>
                  </a:lnTo>
                  <a:lnTo>
                    <a:pt x="43" y="41787"/>
                  </a:lnTo>
                  <a:lnTo>
                    <a:pt x="56" y="41561"/>
                  </a:lnTo>
                  <a:lnTo>
                    <a:pt x="71" y="41331"/>
                  </a:lnTo>
                  <a:lnTo>
                    <a:pt x="88" y="41095"/>
                  </a:lnTo>
                  <a:lnTo>
                    <a:pt x="106" y="40847"/>
                  </a:lnTo>
                  <a:lnTo>
                    <a:pt x="125" y="40600"/>
                  </a:lnTo>
                  <a:lnTo>
                    <a:pt x="145" y="40352"/>
                  </a:lnTo>
                  <a:lnTo>
                    <a:pt x="166" y="40105"/>
                  </a:lnTo>
                  <a:lnTo>
                    <a:pt x="187" y="39857"/>
                  </a:lnTo>
                  <a:lnTo>
                    <a:pt x="210" y="39610"/>
                  </a:lnTo>
                  <a:lnTo>
                    <a:pt x="233" y="39362"/>
                  </a:lnTo>
                  <a:lnTo>
                    <a:pt x="258" y="39115"/>
                  </a:lnTo>
                  <a:lnTo>
                    <a:pt x="283" y="38867"/>
                  </a:lnTo>
                  <a:lnTo>
                    <a:pt x="309" y="38620"/>
                  </a:lnTo>
                  <a:lnTo>
                    <a:pt x="344" y="38373"/>
                  </a:lnTo>
                  <a:lnTo>
                    <a:pt x="380" y="38129"/>
                  </a:lnTo>
                  <a:lnTo>
                    <a:pt x="415" y="37886"/>
                  </a:lnTo>
                  <a:lnTo>
                    <a:pt x="450" y="37644"/>
                  </a:lnTo>
                  <a:lnTo>
                    <a:pt x="486" y="37405"/>
                  </a:lnTo>
                  <a:lnTo>
                    <a:pt x="521" y="37167"/>
                  </a:lnTo>
                  <a:lnTo>
                    <a:pt x="556" y="36931"/>
                  </a:lnTo>
                  <a:lnTo>
                    <a:pt x="592" y="36697"/>
                  </a:lnTo>
                  <a:lnTo>
                    <a:pt x="627" y="36465"/>
                  </a:lnTo>
                  <a:lnTo>
                    <a:pt x="662" y="36234"/>
                  </a:lnTo>
                  <a:lnTo>
                    <a:pt x="698" y="35999"/>
                  </a:lnTo>
                  <a:lnTo>
                    <a:pt x="733" y="35771"/>
                  </a:lnTo>
                  <a:lnTo>
                    <a:pt x="768" y="35550"/>
                  </a:lnTo>
                  <a:lnTo>
                    <a:pt x="804" y="35336"/>
                  </a:lnTo>
                  <a:lnTo>
                    <a:pt x="839" y="35129"/>
                  </a:lnTo>
                  <a:lnTo>
                    <a:pt x="874" y="34929"/>
                  </a:lnTo>
                  <a:lnTo>
                    <a:pt x="910" y="34737"/>
                  </a:lnTo>
                  <a:lnTo>
                    <a:pt x="945" y="34551"/>
                  </a:lnTo>
                  <a:lnTo>
                    <a:pt x="980" y="34373"/>
                  </a:lnTo>
                  <a:lnTo>
                    <a:pt x="1016" y="34201"/>
                  </a:lnTo>
                  <a:lnTo>
                    <a:pt x="7644" y="0"/>
                  </a:lnTo>
                  <a:lnTo>
                    <a:pt x="16084" y="0"/>
                  </a:lnTo>
                  <a:lnTo>
                    <a:pt x="8926" y="37250"/>
                  </a:lnTo>
                  <a:lnTo>
                    <a:pt x="8865" y="37570"/>
                  </a:lnTo>
                  <a:lnTo>
                    <a:pt x="8805" y="37892"/>
                  </a:lnTo>
                  <a:lnTo>
                    <a:pt x="8748" y="38217"/>
                  </a:lnTo>
                  <a:lnTo>
                    <a:pt x="8692" y="38544"/>
                  </a:lnTo>
                  <a:lnTo>
                    <a:pt x="8638" y="38874"/>
                  </a:lnTo>
                  <a:lnTo>
                    <a:pt x="8586" y="39207"/>
                  </a:lnTo>
                  <a:lnTo>
                    <a:pt x="8536" y="39542"/>
                  </a:lnTo>
                  <a:lnTo>
                    <a:pt x="8487" y="39880"/>
                  </a:lnTo>
                  <a:lnTo>
                    <a:pt x="8440" y="40221"/>
                  </a:lnTo>
                  <a:lnTo>
                    <a:pt x="8395" y="40564"/>
                  </a:lnTo>
                  <a:lnTo>
                    <a:pt x="8353" y="40897"/>
                  </a:lnTo>
                  <a:lnTo>
                    <a:pt x="8316" y="41222"/>
                  </a:lnTo>
                  <a:lnTo>
                    <a:pt x="8283" y="41540"/>
                  </a:lnTo>
                  <a:lnTo>
                    <a:pt x="8254" y="41851"/>
                  </a:lnTo>
                  <a:lnTo>
                    <a:pt x="8230" y="42155"/>
                  </a:lnTo>
                  <a:lnTo>
                    <a:pt x="8210" y="42452"/>
                  </a:lnTo>
                  <a:lnTo>
                    <a:pt x="8194" y="42742"/>
                  </a:lnTo>
                  <a:lnTo>
                    <a:pt x="8183" y="43025"/>
                  </a:lnTo>
                  <a:lnTo>
                    <a:pt x="8177" y="43300"/>
                  </a:lnTo>
                  <a:lnTo>
                    <a:pt x="8174" y="43569"/>
                  </a:lnTo>
                  <a:lnTo>
                    <a:pt x="8185" y="44214"/>
                  </a:lnTo>
                  <a:lnTo>
                    <a:pt x="8219" y="44842"/>
                  </a:lnTo>
                  <a:lnTo>
                    <a:pt x="8274" y="45452"/>
                  </a:lnTo>
                  <a:lnTo>
                    <a:pt x="8351" y="46044"/>
                  </a:lnTo>
                  <a:lnTo>
                    <a:pt x="8451" y="46618"/>
                  </a:lnTo>
                  <a:lnTo>
                    <a:pt x="8572" y="47175"/>
                  </a:lnTo>
                  <a:lnTo>
                    <a:pt x="8716" y="47714"/>
                  </a:lnTo>
                  <a:lnTo>
                    <a:pt x="8881" y="48235"/>
                  </a:lnTo>
                  <a:lnTo>
                    <a:pt x="9069" y="48739"/>
                  </a:lnTo>
                  <a:lnTo>
                    <a:pt x="9279" y="49225"/>
                  </a:lnTo>
                  <a:lnTo>
                    <a:pt x="9508" y="49694"/>
                  </a:lnTo>
                  <a:lnTo>
                    <a:pt x="9754" y="50148"/>
                  </a:lnTo>
                  <a:lnTo>
                    <a:pt x="10017" y="50585"/>
                  </a:lnTo>
                  <a:lnTo>
                    <a:pt x="10297" y="51007"/>
                  </a:lnTo>
                  <a:lnTo>
                    <a:pt x="10594" y="51413"/>
                  </a:lnTo>
                  <a:lnTo>
                    <a:pt x="10907" y="51802"/>
                  </a:lnTo>
                  <a:lnTo>
                    <a:pt x="11237" y="52176"/>
                  </a:lnTo>
                  <a:lnTo>
                    <a:pt x="11584" y="52534"/>
                  </a:lnTo>
                  <a:lnTo>
                    <a:pt x="11948" y="52876"/>
                  </a:lnTo>
                  <a:lnTo>
                    <a:pt x="12328" y="53202"/>
                  </a:lnTo>
                  <a:lnTo>
                    <a:pt x="12724" y="53504"/>
                  </a:lnTo>
                  <a:lnTo>
                    <a:pt x="13136" y="53791"/>
                  </a:lnTo>
                  <a:lnTo>
                    <a:pt x="13562" y="54062"/>
                  </a:lnTo>
                  <a:lnTo>
                    <a:pt x="14004" y="54319"/>
                  </a:lnTo>
                  <a:lnTo>
                    <a:pt x="14460" y="54561"/>
                  </a:lnTo>
                  <a:lnTo>
                    <a:pt x="14932" y="54788"/>
                  </a:lnTo>
                  <a:lnTo>
                    <a:pt x="15418" y="54999"/>
                  </a:lnTo>
                  <a:lnTo>
                    <a:pt x="15920" y="55196"/>
                  </a:lnTo>
                  <a:lnTo>
                    <a:pt x="16436" y="55378"/>
                  </a:lnTo>
                  <a:lnTo>
                    <a:pt x="16968" y="55544"/>
                  </a:lnTo>
                  <a:lnTo>
                    <a:pt x="17512" y="55687"/>
                  </a:lnTo>
                  <a:lnTo>
                    <a:pt x="18065" y="55815"/>
                  </a:lnTo>
                  <a:lnTo>
                    <a:pt x="18629" y="55927"/>
                  </a:lnTo>
                  <a:lnTo>
                    <a:pt x="19202" y="56025"/>
                  </a:lnTo>
                  <a:lnTo>
                    <a:pt x="19785" y="56108"/>
                  </a:lnTo>
                  <a:lnTo>
                    <a:pt x="20377" y="56175"/>
                  </a:lnTo>
                  <a:lnTo>
                    <a:pt x="20980" y="56228"/>
                  </a:lnTo>
                  <a:lnTo>
                    <a:pt x="21592" y="56265"/>
                  </a:lnTo>
                  <a:lnTo>
                    <a:pt x="22213" y="56288"/>
                  </a:lnTo>
                  <a:lnTo>
                    <a:pt x="22845" y="56295"/>
                  </a:lnTo>
                  <a:lnTo>
                    <a:pt x="23608" y="56286"/>
                  </a:lnTo>
                  <a:lnTo>
                    <a:pt x="24360" y="56256"/>
                  </a:lnTo>
                  <a:lnTo>
                    <a:pt x="25100" y="56208"/>
                  </a:lnTo>
                  <a:lnTo>
                    <a:pt x="25828" y="56140"/>
                  </a:lnTo>
                  <a:lnTo>
                    <a:pt x="26546" y="56052"/>
                  </a:lnTo>
                  <a:lnTo>
                    <a:pt x="27251" y="55945"/>
                  </a:lnTo>
                  <a:lnTo>
                    <a:pt x="27945" y="55819"/>
                  </a:lnTo>
                  <a:lnTo>
                    <a:pt x="28628" y="55673"/>
                  </a:lnTo>
                  <a:lnTo>
                    <a:pt x="29299" y="55508"/>
                  </a:lnTo>
                  <a:lnTo>
                    <a:pt x="29959" y="55323"/>
                  </a:lnTo>
                  <a:lnTo>
                    <a:pt x="30615" y="55117"/>
                  </a:lnTo>
                  <a:lnTo>
                    <a:pt x="31256" y="54888"/>
                  </a:lnTo>
                  <a:lnTo>
                    <a:pt x="31884" y="54636"/>
                  </a:lnTo>
                  <a:lnTo>
                    <a:pt x="32497" y="54362"/>
                  </a:lnTo>
                  <a:lnTo>
                    <a:pt x="33096" y="54064"/>
                  </a:lnTo>
                  <a:lnTo>
                    <a:pt x="33682" y="53743"/>
                  </a:lnTo>
                  <a:lnTo>
                    <a:pt x="34252" y="53399"/>
                  </a:lnTo>
                  <a:lnTo>
                    <a:pt x="34809" y="53032"/>
                  </a:lnTo>
                  <a:lnTo>
                    <a:pt x="35352" y="52643"/>
                  </a:lnTo>
                  <a:lnTo>
                    <a:pt x="35880" y="52230"/>
                  </a:lnTo>
                  <a:lnTo>
                    <a:pt x="36403" y="51793"/>
                  </a:lnTo>
                  <a:lnTo>
                    <a:pt x="36909" y="51330"/>
                  </a:lnTo>
                  <a:lnTo>
                    <a:pt x="37400" y="50842"/>
                  </a:lnTo>
                  <a:lnTo>
                    <a:pt x="37874" y="50328"/>
                  </a:lnTo>
                  <a:lnTo>
                    <a:pt x="38333" y="49789"/>
                  </a:lnTo>
                  <a:lnTo>
                    <a:pt x="38776" y="49223"/>
                  </a:lnTo>
                  <a:lnTo>
                    <a:pt x="39202" y="48633"/>
                  </a:lnTo>
                  <a:lnTo>
                    <a:pt x="39613" y="48016"/>
                  </a:lnTo>
                  <a:lnTo>
                    <a:pt x="40008" y="47374"/>
                  </a:lnTo>
                  <a:lnTo>
                    <a:pt x="40388" y="46706"/>
                  </a:lnTo>
                  <a:lnTo>
                    <a:pt x="40758" y="46003"/>
                  </a:lnTo>
                  <a:lnTo>
                    <a:pt x="41109" y="45269"/>
                  </a:lnTo>
                  <a:lnTo>
                    <a:pt x="41440" y="44507"/>
                  </a:lnTo>
                  <a:lnTo>
                    <a:pt x="41752" y="43716"/>
                  </a:lnTo>
                  <a:lnTo>
                    <a:pt x="42045" y="42895"/>
                  </a:lnTo>
                  <a:lnTo>
                    <a:pt x="42318" y="42045"/>
                  </a:lnTo>
                  <a:lnTo>
                    <a:pt x="42571" y="41167"/>
                  </a:lnTo>
                  <a:lnTo>
                    <a:pt x="42806" y="40259"/>
                  </a:lnTo>
                  <a:lnTo>
                    <a:pt x="43020" y="39321"/>
                  </a:lnTo>
                  <a:lnTo>
                    <a:pt x="43216" y="38355"/>
                  </a:lnTo>
                  <a:lnTo>
                    <a:pt x="50639" y="0"/>
                  </a:lnTo>
                  <a:lnTo>
                    <a:pt x="59035" y="0"/>
                  </a:lnTo>
                  <a:lnTo>
                    <a:pt x="51523" y="38841"/>
                  </a:lnTo>
                  <a:lnTo>
                    <a:pt x="51262" y="40071"/>
                  </a:lnTo>
                  <a:lnTo>
                    <a:pt x="50975" y="41268"/>
                  </a:lnTo>
                  <a:lnTo>
                    <a:pt x="50661" y="42432"/>
                  </a:lnTo>
                  <a:lnTo>
                    <a:pt x="50321" y="43564"/>
                  </a:lnTo>
                  <a:lnTo>
                    <a:pt x="49954" y="44663"/>
                  </a:lnTo>
                  <a:lnTo>
                    <a:pt x="49561" y="45729"/>
                  </a:lnTo>
                  <a:lnTo>
                    <a:pt x="49141" y="46763"/>
                  </a:lnTo>
                  <a:lnTo>
                    <a:pt x="48695" y="47763"/>
                  </a:lnTo>
                  <a:lnTo>
                    <a:pt x="48222" y="48732"/>
                  </a:lnTo>
                  <a:lnTo>
                    <a:pt x="47723" y="49667"/>
                  </a:lnTo>
                  <a:lnTo>
                    <a:pt x="47207" y="50562"/>
                  </a:lnTo>
                  <a:lnTo>
                    <a:pt x="46666" y="51426"/>
                  </a:lnTo>
                  <a:lnTo>
                    <a:pt x="46100" y="52259"/>
                  </a:lnTo>
                  <a:lnTo>
                    <a:pt x="45510" y="53061"/>
                  </a:lnTo>
                  <a:lnTo>
                    <a:pt x="44895" y="53832"/>
                  </a:lnTo>
                  <a:lnTo>
                    <a:pt x="44255" y="54572"/>
                  </a:lnTo>
                  <a:lnTo>
                    <a:pt x="43590" y="55281"/>
                  </a:lnTo>
                  <a:lnTo>
                    <a:pt x="42901" y="55959"/>
                  </a:lnTo>
                  <a:lnTo>
                    <a:pt x="42187" y="56607"/>
                  </a:lnTo>
                  <a:lnTo>
                    <a:pt x="41448" y="57223"/>
                  </a:lnTo>
                  <a:lnTo>
                    <a:pt x="40686" y="57809"/>
                  </a:lnTo>
                  <a:lnTo>
                    <a:pt x="39901" y="58363"/>
                  </a:lnTo>
                  <a:lnTo>
                    <a:pt x="39095" y="58887"/>
                  </a:lnTo>
                  <a:lnTo>
                    <a:pt x="38267" y="59380"/>
                  </a:lnTo>
                  <a:lnTo>
                    <a:pt x="37416" y="59841"/>
                  </a:lnTo>
                  <a:lnTo>
                    <a:pt x="36543" y="60272"/>
                  </a:lnTo>
                  <a:lnTo>
                    <a:pt x="35648" y="60672"/>
                  </a:lnTo>
                  <a:lnTo>
                    <a:pt x="34731" y="61041"/>
                  </a:lnTo>
                  <a:lnTo>
                    <a:pt x="33792" y="61379"/>
                  </a:lnTo>
                  <a:lnTo>
                    <a:pt x="32831" y="61686"/>
                  </a:lnTo>
                  <a:lnTo>
                    <a:pt x="31849" y="61963"/>
                  </a:lnTo>
                  <a:lnTo>
                    <a:pt x="30848" y="62211"/>
                  </a:lnTo>
                  <a:lnTo>
                    <a:pt x="29827" y="62430"/>
                  </a:lnTo>
                  <a:lnTo>
                    <a:pt x="28787" y="62620"/>
                  </a:lnTo>
                  <a:lnTo>
                    <a:pt x="27728" y="62780"/>
                  </a:lnTo>
                  <a:lnTo>
                    <a:pt x="26649" y="62911"/>
                  </a:lnTo>
                  <a:lnTo>
                    <a:pt x="25550" y="63013"/>
                  </a:lnTo>
                  <a:lnTo>
                    <a:pt x="24432" y="63086"/>
                  </a:lnTo>
                  <a:lnTo>
                    <a:pt x="23295" y="631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3614879" y="3292834"/>
              <a:ext cx="52495" cy="62261"/>
            </a:xfrm>
            <a:custGeom>
              <a:avLst/>
              <a:pathLst>
                <a:path w="52495" h="62261">
                  <a:moveTo>
                    <a:pt x="29782" y="6893"/>
                  </a:moveTo>
                  <a:lnTo>
                    <a:pt x="19000" y="62261"/>
                  </a:lnTo>
                  <a:lnTo>
                    <a:pt x="10605" y="62261"/>
                  </a:lnTo>
                  <a:lnTo>
                    <a:pt x="21387" y="6893"/>
                  </a:lnTo>
                  <a:lnTo>
                    <a:pt x="0" y="6893"/>
                  </a:lnTo>
                  <a:lnTo>
                    <a:pt x="1325" y="0"/>
                  </a:lnTo>
                  <a:lnTo>
                    <a:pt x="52495" y="0"/>
                  </a:lnTo>
                  <a:lnTo>
                    <a:pt x="51169" y="6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3671440" y="3292834"/>
              <a:ext cx="56384" cy="62261"/>
            </a:xfrm>
            <a:custGeom>
              <a:avLst/>
              <a:pathLst>
                <a:path w="56384" h="62261">
                  <a:moveTo>
                    <a:pt x="25275" y="36455"/>
                  </a:moveTo>
                  <a:lnTo>
                    <a:pt x="20282" y="62261"/>
                  </a:lnTo>
                  <a:lnTo>
                    <a:pt x="11886" y="62261"/>
                  </a:lnTo>
                  <a:lnTo>
                    <a:pt x="16968" y="36455"/>
                  </a:lnTo>
                  <a:lnTo>
                    <a:pt x="0" y="0"/>
                  </a:lnTo>
                  <a:lnTo>
                    <a:pt x="8660" y="0"/>
                  </a:lnTo>
                  <a:lnTo>
                    <a:pt x="22182" y="29782"/>
                  </a:lnTo>
                  <a:lnTo>
                    <a:pt x="46927" y="0"/>
                  </a:lnTo>
                  <a:lnTo>
                    <a:pt x="563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3725173" y="3292834"/>
              <a:ext cx="59786" cy="62261"/>
            </a:xfrm>
            <a:custGeom>
              <a:avLst/>
              <a:pathLst>
                <a:path w="59786" h="62261">
                  <a:moveTo>
                    <a:pt x="43657" y="62261"/>
                  </a:moveTo>
                  <a:lnTo>
                    <a:pt x="32920" y="36411"/>
                  </a:lnTo>
                  <a:lnTo>
                    <a:pt x="13433" y="36411"/>
                  </a:lnTo>
                  <a:lnTo>
                    <a:pt x="8439" y="62261"/>
                  </a:lnTo>
                  <a:lnTo>
                    <a:pt x="0" y="62261"/>
                  </a:lnTo>
                  <a:lnTo>
                    <a:pt x="12063" y="0"/>
                  </a:lnTo>
                  <a:lnTo>
                    <a:pt x="39106" y="0"/>
                  </a:lnTo>
                  <a:lnTo>
                    <a:pt x="40017" y="11"/>
                  </a:lnTo>
                  <a:lnTo>
                    <a:pt x="40913" y="45"/>
                  </a:lnTo>
                  <a:lnTo>
                    <a:pt x="41792" y="103"/>
                  </a:lnTo>
                  <a:lnTo>
                    <a:pt x="42655" y="183"/>
                  </a:lnTo>
                  <a:lnTo>
                    <a:pt x="43503" y="287"/>
                  </a:lnTo>
                  <a:lnTo>
                    <a:pt x="44334" y="413"/>
                  </a:lnTo>
                  <a:lnTo>
                    <a:pt x="45150" y="562"/>
                  </a:lnTo>
                  <a:lnTo>
                    <a:pt x="45950" y="735"/>
                  </a:lnTo>
                  <a:lnTo>
                    <a:pt x="46734" y="930"/>
                  </a:lnTo>
                  <a:lnTo>
                    <a:pt x="47502" y="1148"/>
                  </a:lnTo>
                  <a:lnTo>
                    <a:pt x="48251" y="1379"/>
                  </a:lnTo>
                  <a:lnTo>
                    <a:pt x="48978" y="1631"/>
                  </a:lnTo>
                  <a:lnTo>
                    <a:pt x="49683" y="1903"/>
                  </a:lnTo>
                  <a:lnTo>
                    <a:pt x="50365" y="2195"/>
                  </a:lnTo>
                  <a:lnTo>
                    <a:pt x="51026" y="2507"/>
                  </a:lnTo>
                  <a:lnTo>
                    <a:pt x="51664" y="2840"/>
                  </a:lnTo>
                  <a:lnTo>
                    <a:pt x="52281" y="3193"/>
                  </a:lnTo>
                  <a:lnTo>
                    <a:pt x="52875" y="3566"/>
                  </a:lnTo>
                  <a:lnTo>
                    <a:pt x="53447" y="3960"/>
                  </a:lnTo>
                  <a:lnTo>
                    <a:pt x="53998" y="4374"/>
                  </a:lnTo>
                  <a:lnTo>
                    <a:pt x="54533" y="4808"/>
                  </a:lnTo>
                  <a:lnTo>
                    <a:pt x="55044" y="5260"/>
                  </a:lnTo>
                  <a:lnTo>
                    <a:pt x="55530" y="5730"/>
                  </a:lnTo>
                  <a:lnTo>
                    <a:pt x="55991" y="6219"/>
                  </a:lnTo>
                  <a:lnTo>
                    <a:pt x="56428" y="6727"/>
                  </a:lnTo>
                  <a:lnTo>
                    <a:pt x="56840" y="7253"/>
                  </a:lnTo>
                  <a:lnTo>
                    <a:pt x="57227" y="7798"/>
                  </a:lnTo>
                  <a:lnTo>
                    <a:pt x="57589" y="8362"/>
                  </a:lnTo>
                  <a:lnTo>
                    <a:pt x="57927" y="8944"/>
                  </a:lnTo>
                  <a:lnTo>
                    <a:pt x="58240" y="9544"/>
                  </a:lnTo>
                  <a:lnTo>
                    <a:pt x="58533" y="10153"/>
                  </a:lnTo>
                  <a:lnTo>
                    <a:pt x="58796" y="10778"/>
                  </a:lnTo>
                  <a:lnTo>
                    <a:pt x="59028" y="11419"/>
                  </a:lnTo>
                  <a:lnTo>
                    <a:pt x="59229" y="12075"/>
                  </a:lnTo>
                  <a:lnTo>
                    <a:pt x="59400" y="12748"/>
                  </a:lnTo>
                  <a:lnTo>
                    <a:pt x="59539" y="13436"/>
                  </a:lnTo>
                  <a:lnTo>
                    <a:pt x="59647" y="14141"/>
                  </a:lnTo>
                  <a:lnTo>
                    <a:pt x="59724" y="14861"/>
                  </a:lnTo>
                  <a:lnTo>
                    <a:pt x="59771" y="15597"/>
                  </a:lnTo>
                  <a:lnTo>
                    <a:pt x="59786" y="16349"/>
                  </a:lnTo>
                  <a:lnTo>
                    <a:pt x="59738" y="17976"/>
                  </a:lnTo>
                  <a:lnTo>
                    <a:pt x="59595" y="19534"/>
                  </a:lnTo>
                  <a:lnTo>
                    <a:pt x="59357" y="21023"/>
                  </a:lnTo>
                  <a:lnTo>
                    <a:pt x="59023" y="22444"/>
                  </a:lnTo>
                  <a:lnTo>
                    <a:pt x="58593" y="23795"/>
                  </a:lnTo>
                  <a:lnTo>
                    <a:pt x="58068" y="25077"/>
                  </a:lnTo>
                  <a:lnTo>
                    <a:pt x="57448" y="26291"/>
                  </a:lnTo>
                  <a:lnTo>
                    <a:pt x="56732" y="27435"/>
                  </a:lnTo>
                  <a:lnTo>
                    <a:pt x="55921" y="28511"/>
                  </a:lnTo>
                  <a:lnTo>
                    <a:pt x="55014" y="29517"/>
                  </a:lnTo>
                  <a:lnTo>
                    <a:pt x="54014" y="30454"/>
                  </a:lnTo>
                  <a:lnTo>
                    <a:pt x="52923" y="31318"/>
                  </a:lnTo>
                  <a:lnTo>
                    <a:pt x="51741" y="32112"/>
                  </a:lnTo>
                  <a:lnTo>
                    <a:pt x="50468" y="32833"/>
                  </a:lnTo>
                  <a:lnTo>
                    <a:pt x="49104" y="33483"/>
                  </a:lnTo>
                  <a:lnTo>
                    <a:pt x="47649" y="34062"/>
                  </a:lnTo>
                  <a:lnTo>
                    <a:pt x="46102" y="34568"/>
                  </a:lnTo>
                  <a:lnTo>
                    <a:pt x="44465" y="35004"/>
                  </a:lnTo>
                  <a:lnTo>
                    <a:pt x="42737" y="35367"/>
                  </a:lnTo>
                  <a:lnTo>
                    <a:pt x="40918" y="35659"/>
                  </a:lnTo>
                  <a:lnTo>
                    <a:pt x="52760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3739932" y="3299595"/>
              <a:ext cx="36455" cy="22977"/>
            </a:xfrm>
            <a:custGeom>
              <a:avLst/>
              <a:pathLst>
                <a:path w="36455" h="22977">
                  <a:moveTo>
                    <a:pt x="20326" y="22977"/>
                  </a:moveTo>
                  <a:lnTo>
                    <a:pt x="21886" y="22944"/>
                  </a:lnTo>
                  <a:lnTo>
                    <a:pt x="23368" y="22845"/>
                  </a:lnTo>
                  <a:lnTo>
                    <a:pt x="24771" y="22679"/>
                  </a:lnTo>
                  <a:lnTo>
                    <a:pt x="26095" y="22447"/>
                  </a:lnTo>
                  <a:lnTo>
                    <a:pt x="27341" y="22149"/>
                  </a:lnTo>
                  <a:lnTo>
                    <a:pt x="28508" y="21784"/>
                  </a:lnTo>
                  <a:lnTo>
                    <a:pt x="29596" y="21353"/>
                  </a:lnTo>
                  <a:lnTo>
                    <a:pt x="30606" y="20856"/>
                  </a:lnTo>
                  <a:lnTo>
                    <a:pt x="31537" y="20293"/>
                  </a:lnTo>
                  <a:lnTo>
                    <a:pt x="32389" y="19663"/>
                  </a:lnTo>
                  <a:lnTo>
                    <a:pt x="33162" y="18965"/>
                  </a:lnTo>
                  <a:lnTo>
                    <a:pt x="33853" y="18212"/>
                  </a:lnTo>
                  <a:lnTo>
                    <a:pt x="34463" y="17406"/>
                  </a:lnTo>
                  <a:lnTo>
                    <a:pt x="34991" y="16545"/>
                  </a:lnTo>
                  <a:lnTo>
                    <a:pt x="35438" y="15631"/>
                  </a:lnTo>
                  <a:lnTo>
                    <a:pt x="35804" y="14663"/>
                  </a:lnTo>
                  <a:lnTo>
                    <a:pt x="36089" y="13641"/>
                  </a:lnTo>
                  <a:lnTo>
                    <a:pt x="36292" y="12565"/>
                  </a:lnTo>
                  <a:lnTo>
                    <a:pt x="36414" y="11435"/>
                  </a:lnTo>
                  <a:lnTo>
                    <a:pt x="36455" y="10251"/>
                  </a:lnTo>
                  <a:lnTo>
                    <a:pt x="36422" y="9284"/>
                  </a:lnTo>
                  <a:lnTo>
                    <a:pt x="36322" y="8363"/>
                  </a:lnTo>
                  <a:lnTo>
                    <a:pt x="36157" y="7489"/>
                  </a:lnTo>
                  <a:lnTo>
                    <a:pt x="35925" y="6660"/>
                  </a:lnTo>
                  <a:lnTo>
                    <a:pt x="35626" y="5877"/>
                  </a:lnTo>
                  <a:lnTo>
                    <a:pt x="35262" y="5139"/>
                  </a:lnTo>
                  <a:lnTo>
                    <a:pt x="34831" y="4448"/>
                  </a:lnTo>
                  <a:lnTo>
                    <a:pt x="34334" y="3803"/>
                  </a:lnTo>
                  <a:lnTo>
                    <a:pt x="33770" y="3204"/>
                  </a:lnTo>
                  <a:lnTo>
                    <a:pt x="33141" y="2651"/>
                  </a:lnTo>
                  <a:lnTo>
                    <a:pt x="32454" y="2147"/>
                  </a:lnTo>
                  <a:lnTo>
                    <a:pt x="31702" y="1696"/>
                  </a:lnTo>
                  <a:lnTo>
                    <a:pt x="30884" y="1299"/>
                  </a:lnTo>
                  <a:lnTo>
                    <a:pt x="30002" y="954"/>
                  </a:lnTo>
                  <a:lnTo>
                    <a:pt x="29053" y="662"/>
                  </a:lnTo>
                  <a:lnTo>
                    <a:pt x="28040" y="424"/>
                  </a:lnTo>
                  <a:lnTo>
                    <a:pt x="26961" y="238"/>
                  </a:lnTo>
                  <a:lnTo>
                    <a:pt x="25816" y="106"/>
                  </a:lnTo>
                  <a:lnTo>
                    <a:pt x="24606" y="26"/>
                  </a:lnTo>
                  <a:lnTo>
                    <a:pt x="23331" y="0"/>
                  </a:lnTo>
                  <a:lnTo>
                    <a:pt x="4463" y="0"/>
                  </a:lnTo>
                  <a:lnTo>
                    <a:pt x="0" y="229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3791323" y="3292834"/>
              <a:ext cx="20547" cy="62261"/>
            </a:xfrm>
            <a:custGeom>
              <a:avLst/>
              <a:pathLst>
                <a:path w="20547" h="62261">
                  <a:moveTo>
                    <a:pt x="0" y="62261"/>
                  </a:moveTo>
                  <a:lnTo>
                    <a:pt x="12107" y="0"/>
                  </a:lnTo>
                  <a:lnTo>
                    <a:pt x="20547" y="0"/>
                  </a:lnTo>
                  <a:lnTo>
                    <a:pt x="8439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3817880" y="3291906"/>
              <a:ext cx="60847" cy="64072"/>
            </a:xfrm>
            <a:custGeom>
              <a:avLst/>
              <a:pathLst>
                <a:path w="60847" h="64072">
                  <a:moveTo>
                    <a:pt x="55014" y="48297"/>
                  </a:moveTo>
                  <a:lnTo>
                    <a:pt x="54576" y="48939"/>
                  </a:lnTo>
                  <a:lnTo>
                    <a:pt x="54127" y="49573"/>
                  </a:lnTo>
                  <a:lnTo>
                    <a:pt x="53667" y="50201"/>
                  </a:lnTo>
                  <a:lnTo>
                    <a:pt x="53197" y="50821"/>
                  </a:lnTo>
                  <a:lnTo>
                    <a:pt x="52716" y="51435"/>
                  </a:lnTo>
                  <a:lnTo>
                    <a:pt x="52225" y="52041"/>
                  </a:lnTo>
                  <a:lnTo>
                    <a:pt x="51723" y="52640"/>
                  </a:lnTo>
                  <a:lnTo>
                    <a:pt x="51210" y="53232"/>
                  </a:lnTo>
                  <a:lnTo>
                    <a:pt x="50687" y="53817"/>
                  </a:lnTo>
                  <a:lnTo>
                    <a:pt x="50153" y="54395"/>
                  </a:lnTo>
                  <a:lnTo>
                    <a:pt x="49606" y="54963"/>
                  </a:lnTo>
                  <a:lnTo>
                    <a:pt x="49043" y="55516"/>
                  </a:lnTo>
                  <a:lnTo>
                    <a:pt x="48464" y="56055"/>
                  </a:lnTo>
                  <a:lnTo>
                    <a:pt x="47870" y="56580"/>
                  </a:lnTo>
                  <a:lnTo>
                    <a:pt x="47259" y="57091"/>
                  </a:lnTo>
                  <a:lnTo>
                    <a:pt x="46632" y="57587"/>
                  </a:lnTo>
                  <a:lnTo>
                    <a:pt x="45990" y="58070"/>
                  </a:lnTo>
                  <a:lnTo>
                    <a:pt x="45331" y="58538"/>
                  </a:lnTo>
                  <a:lnTo>
                    <a:pt x="44657" y="58993"/>
                  </a:lnTo>
                  <a:lnTo>
                    <a:pt x="43967" y="59433"/>
                  </a:lnTo>
                  <a:lnTo>
                    <a:pt x="43267" y="59848"/>
                  </a:lnTo>
                  <a:lnTo>
                    <a:pt x="42547" y="60248"/>
                  </a:lnTo>
                  <a:lnTo>
                    <a:pt x="41807" y="60630"/>
                  </a:lnTo>
                  <a:lnTo>
                    <a:pt x="41047" y="60995"/>
                  </a:lnTo>
                  <a:lnTo>
                    <a:pt x="40266" y="61344"/>
                  </a:lnTo>
                  <a:lnTo>
                    <a:pt x="39465" y="61676"/>
                  </a:lnTo>
                  <a:lnTo>
                    <a:pt x="38643" y="61991"/>
                  </a:lnTo>
                  <a:lnTo>
                    <a:pt x="37802" y="62289"/>
                  </a:lnTo>
                  <a:lnTo>
                    <a:pt x="36940" y="62570"/>
                  </a:lnTo>
                  <a:lnTo>
                    <a:pt x="36057" y="62835"/>
                  </a:lnTo>
                  <a:lnTo>
                    <a:pt x="35161" y="63070"/>
                  </a:lnTo>
                  <a:lnTo>
                    <a:pt x="34238" y="63281"/>
                  </a:lnTo>
                  <a:lnTo>
                    <a:pt x="33290" y="63466"/>
                  </a:lnTo>
                  <a:lnTo>
                    <a:pt x="32317" y="63627"/>
                  </a:lnTo>
                  <a:lnTo>
                    <a:pt x="31318" y="63763"/>
                  </a:lnTo>
                  <a:lnTo>
                    <a:pt x="30293" y="63874"/>
                  </a:lnTo>
                  <a:lnTo>
                    <a:pt x="29243" y="63961"/>
                  </a:lnTo>
                  <a:lnTo>
                    <a:pt x="28167" y="64023"/>
                  </a:lnTo>
                  <a:lnTo>
                    <a:pt x="27065" y="64060"/>
                  </a:lnTo>
                  <a:lnTo>
                    <a:pt x="25938" y="64072"/>
                  </a:lnTo>
                  <a:lnTo>
                    <a:pt x="24646" y="64052"/>
                  </a:lnTo>
                  <a:lnTo>
                    <a:pt x="23387" y="63991"/>
                  </a:lnTo>
                  <a:lnTo>
                    <a:pt x="22161" y="63890"/>
                  </a:lnTo>
                  <a:lnTo>
                    <a:pt x="20968" y="63747"/>
                  </a:lnTo>
                  <a:lnTo>
                    <a:pt x="19807" y="63564"/>
                  </a:lnTo>
                  <a:lnTo>
                    <a:pt x="18679" y="63341"/>
                  </a:lnTo>
                  <a:lnTo>
                    <a:pt x="17583" y="63076"/>
                  </a:lnTo>
                  <a:lnTo>
                    <a:pt x="16521" y="62772"/>
                  </a:lnTo>
                  <a:lnTo>
                    <a:pt x="15491" y="62426"/>
                  </a:lnTo>
                  <a:lnTo>
                    <a:pt x="14493" y="62040"/>
                  </a:lnTo>
                  <a:lnTo>
                    <a:pt x="13537" y="61619"/>
                  </a:lnTo>
                  <a:lnTo>
                    <a:pt x="12614" y="61168"/>
                  </a:lnTo>
                  <a:lnTo>
                    <a:pt x="11724" y="60689"/>
                  </a:lnTo>
                  <a:lnTo>
                    <a:pt x="10866" y="60180"/>
                  </a:lnTo>
                  <a:lnTo>
                    <a:pt x="10041" y="59643"/>
                  </a:lnTo>
                  <a:lnTo>
                    <a:pt x="9249" y="59076"/>
                  </a:lnTo>
                  <a:lnTo>
                    <a:pt x="8489" y="58480"/>
                  </a:lnTo>
                  <a:lnTo>
                    <a:pt x="7762" y="57854"/>
                  </a:lnTo>
                  <a:lnTo>
                    <a:pt x="7068" y="57200"/>
                  </a:lnTo>
                  <a:lnTo>
                    <a:pt x="6407" y="56516"/>
                  </a:lnTo>
                  <a:lnTo>
                    <a:pt x="5778" y="55797"/>
                  </a:lnTo>
                  <a:lnTo>
                    <a:pt x="5182" y="55055"/>
                  </a:lnTo>
                  <a:lnTo>
                    <a:pt x="4618" y="54288"/>
                  </a:lnTo>
                  <a:lnTo>
                    <a:pt x="4088" y="53497"/>
                  </a:lnTo>
                  <a:lnTo>
                    <a:pt x="3590" y="52683"/>
                  </a:lnTo>
                  <a:lnTo>
                    <a:pt x="3124" y="51845"/>
                  </a:lnTo>
                  <a:lnTo>
                    <a:pt x="2692" y="50983"/>
                  </a:lnTo>
                  <a:lnTo>
                    <a:pt x="2292" y="50097"/>
                  </a:lnTo>
                  <a:lnTo>
                    <a:pt x="1925" y="49187"/>
                  </a:lnTo>
                  <a:lnTo>
                    <a:pt x="1590" y="48253"/>
                  </a:lnTo>
                  <a:lnTo>
                    <a:pt x="1288" y="47292"/>
                  </a:lnTo>
                  <a:lnTo>
                    <a:pt x="1018" y="46318"/>
                  </a:lnTo>
                  <a:lnTo>
                    <a:pt x="779" y="45330"/>
                  </a:lnTo>
                  <a:lnTo>
                    <a:pt x="572" y="44329"/>
                  </a:lnTo>
                  <a:lnTo>
                    <a:pt x="397" y="43315"/>
                  </a:lnTo>
                  <a:lnTo>
                    <a:pt x="254" y="42288"/>
                  </a:lnTo>
                  <a:lnTo>
                    <a:pt x="143" y="41247"/>
                  </a:lnTo>
                  <a:lnTo>
                    <a:pt x="63" y="40193"/>
                  </a:lnTo>
                  <a:lnTo>
                    <a:pt x="15" y="39126"/>
                  </a:lnTo>
                  <a:lnTo>
                    <a:pt x="0" y="38046"/>
                  </a:lnTo>
                  <a:lnTo>
                    <a:pt x="11" y="36955"/>
                  </a:lnTo>
                  <a:lnTo>
                    <a:pt x="47" y="35875"/>
                  </a:lnTo>
                  <a:lnTo>
                    <a:pt x="107" y="34806"/>
                  </a:lnTo>
                  <a:lnTo>
                    <a:pt x="190" y="33747"/>
                  </a:lnTo>
                  <a:lnTo>
                    <a:pt x="298" y="32699"/>
                  </a:lnTo>
                  <a:lnTo>
                    <a:pt x="429" y="31661"/>
                  </a:lnTo>
                  <a:lnTo>
                    <a:pt x="584" y="30634"/>
                  </a:lnTo>
                  <a:lnTo>
                    <a:pt x="763" y="29618"/>
                  </a:lnTo>
                  <a:lnTo>
                    <a:pt x="966" y="28612"/>
                  </a:lnTo>
                  <a:lnTo>
                    <a:pt x="1193" y="27617"/>
                  </a:lnTo>
                  <a:lnTo>
                    <a:pt x="1441" y="26635"/>
                  </a:lnTo>
                  <a:lnTo>
                    <a:pt x="1710" y="25668"/>
                  </a:lnTo>
                  <a:lnTo>
                    <a:pt x="2000" y="24715"/>
                  </a:lnTo>
                  <a:lnTo>
                    <a:pt x="2310" y="23778"/>
                  </a:lnTo>
                  <a:lnTo>
                    <a:pt x="2640" y="22856"/>
                  </a:lnTo>
                  <a:lnTo>
                    <a:pt x="2990" y="21949"/>
                  </a:lnTo>
                  <a:lnTo>
                    <a:pt x="3361" y="21057"/>
                  </a:lnTo>
                  <a:lnTo>
                    <a:pt x="3752" y="20179"/>
                  </a:lnTo>
                  <a:lnTo>
                    <a:pt x="4163" y="19317"/>
                  </a:lnTo>
                  <a:lnTo>
                    <a:pt x="4595" y="18470"/>
                  </a:lnTo>
                  <a:lnTo>
                    <a:pt x="5047" y="17630"/>
                  </a:lnTo>
                  <a:lnTo>
                    <a:pt x="5518" y="16807"/>
                  </a:lnTo>
                  <a:lnTo>
                    <a:pt x="6008" y="16001"/>
                  </a:lnTo>
                  <a:lnTo>
                    <a:pt x="6518" y="15211"/>
                  </a:lnTo>
                  <a:lnTo>
                    <a:pt x="7048" y="14438"/>
                  </a:lnTo>
                  <a:lnTo>
                    <a:pt x="7596" y="13682"/>
                  </a:lnTo>
                  <a:lnTo>
                    <a:pt x="8165" y="12943"/>
                  </a:lnTo>
                  <a:lnTo>
                    <a:pt x="8752" y="12220"/>
                  </a:lnTo>
                  <a:lnTo>
                    <a:pt x="9359" y="11515"/>
                  </a:lnTo>
                  <a:lnTo>
                    <a:pt x="9986" y="10826"/>
                  </a:lnTo>
                  <a:lnTo>
                    <a:pt x="10630" y="10147"/>
                  </a:lnTo>
                  <a:lnTo>
                    <a:pt x="11290" y="9489"/>
                  </a:lnTo>
                  <a:lnTo>
                    <a:pt x="11967" y="8853"/>
                  </a:lnTo>
                  <a:lnTo>
                    <a:pt x="12659" y="8238"/>
                  </a:lnTo>
                  <a:lnTo>
                    <a:pt x="13366" y="7644"/>
                  </a:lnTo>
                  <a:lnTo>
                    <a:pt x="14090" y="7071"/>
                  </a:lnTo>
                  <a:lnTo>
                    <a:pt x="14830" y="6520"/>
                  </a:lnTo>
                  <a:lnTo>
                    <a:pt x="15586" y="5990"/>
                  </a:lnTo>
                  <a:lnTo>
                    <a:pt x="16357" y="5481"/>
                  </a:lnTo>
                  <a:lnTo>
                    <a:pt x="17145" y="4993"/>
                  </a:lnTo>
                  <a:lnTo>
                    <a:pt x="17956" y="4527"/>
                  </a:lnTo>
                  <a:lnTo>
                    <a:pt x="18781" y="4082"/>
                  </a:lnTo>
                  <a:lnTo>
                    <a:pt x="19621" y="3660"/>
                  </a:lnTo>
                  <a:lnTo>
                    <a:pt x="20475" y="3261"/>
                  </a:lnTo>
                  <a:lnTo>
                    <a:pt x="21342" y="2883"/>
                  </a:lnTo>
                  <a:lnTo>
                    <a:pt x="22224" y="2527"/>
                  </a:lnTo>
                  <a:lnTo>
                    <a:pt x="23121" y="2193"/>
                  </a:lnTo>
                  <a:lnTo>
                    <a:pt x="24031" y="1882"/>
                  </a:lnTo>
                  <a:lnTo>
                    <a:pt x="24955" y="1592"/>
                  </a:lnTo>
                  <a:lnTo>
                    <a:pt x="25894" y="1325"/>
                  </a:lnTo>
                  <a:lnTo>
                    <a:pt x="26845" y="1073"/>
                  </a:lnTo>
                  <a:lnTo>
                    <a:pt x="27808" y="848"/>
                  </a:lnTo>
                  <a:lnTo>
                    <a:pt x="28782" y="649"/>
                  </a:lnTo>
                  <a:lnTo>
                    <a:pt x="29768" y="477"/>
                  </a:lnTo>
                  <a:lnTo>
                    <a:pt x="30766" y="331"/>
                  </a:lnTo>
                  <a:lnTo>
                    <a:pt x="31774" y="212"/>
                  </a:lnTo>
                  <a:lnTo>
                    <a:pt x="32795" y="119"/>
                  </a:lnTo>
                  <a:lnTo>
                    <a:pt x="33826" y="53"/>
                  </a:lnTo>
                  <a:lnTo>
                    <a:pt x="34870" y="13"/>
                  </a:lnTo>
                  <a:lnTo>
                    <a:pt x="35925" y="0"/>
                  </a:lnTo>
                  <a:lnTo>
                    <a:pt x="37050" y="13"/>
                  </a:lnTo>
                  <a:lnTo>
                    <a:pt x="38148" y="53"/>
                  </a:lnTo>
                  <a:lnTo>
                    <a:pt x="39217" y="119"/>
                  </a:lnTo>
                  <a:lnTo>
                    <a:pt x="40259" y="212"/>
                  </a:lnTo>
                  <a:lnTo>
                    <a:pt x="41271" y="331"/>
                  </a:lnTo>
                  <a:lnTo>
                    <a:pt x="42256" y="477"/>
                  </a:lnTo>
                  <a:lnTo>
                    <a:pt x="43212" y="649"/>
                  </a:lnTo>
                  <a:lnTo>
                    <a:pt x="44140" y="848"/>
                  </a:lnTo>
                  <a:lnTo>
                    <a:pt x="45040" y="1073"/>
                  </a:lnTo>
                  <a:lnTo>
                    <a:pt x="45911" y="1325"/>
                  </a:lnTo>
                  <a:lnTo>
                    <a:pt x="46756" y="1590"/>
                  </a:lnTo>
                  <a:lnTo>
                    <a:pt x="47576" y="1871"/>
                  </a:lnTo>
                  <a:lnTo>
                    <a:pt x="48371" y="2170"/>
                  </a:lnTo>
                  <a:lnTo>
                    <a:pt x="49142" y="2485"/>
                  </a:lnTo>
                  <a:lnTo>
                    <a:pt x="49888" y="2817"/>
                  </a:lnTo>
                  <a:lnTo>
                    <a:pt x="50609" y="3165"/>
                  </a:lnTo>
                  <a:lnTo>
                    <a:pt x="51306" y="3531"/>
                  </a:lnTo>
                  <a:lnTo>
                    <a:pt x="51977" y="3913"/>
                  </a:lnTo>
                  <a:lnTo>
                    <a:pt x="52624" y="4312"/>
                  </a:lnTo>
                  <a:lnTo>
                    <a:pt x="53246" y="4728"/>
                  </a:lnTo>
                  <a:lnTo>
                    <a:pt x="53844" y="5158"/>
                  </a:lnTo>
                  <a:lnTo>
                    <a:pt x="54418" y="5601"/>
                  </a:lnTo>
                  <a:lnTo>
                    <a:pt x="54968" y="6056"/>
                  </a:lnTo>
                  <a:lnTo>
                    <a:pt x="55495" y="6523"/>
                  </a:lnTo>
                  <a:lnTo>
                    <a:pt x="55997" y="7003"/>
                  </a:lnTo>
                  <a:lnTo>
                    <a:pt x="56476" y="7496"/>
                  </a:lnTo>
                  <a:lnTo>
                    <a:pt x="56930" y="8000"/>
                  </a:lnTo>
                  <a:lnTo>
                    <a:pt x="57361" y="8517"/>
                  </a:lnTo>
                  <a:lnTo>
                    <a:pt x="57768" y="9047"/>
                  </a:lnTo>
                  <a:lnTo>
                    <a:pt x="58151" y="9588"/>
                  </a:lnTo>
                  <a:lnTo>
                    <a:pt x="58512" y="10138"/>
                  </a:lnTo>
                  <a:lnTo>
                    <a:pt x="58853" y="10691"/>
                  </a:lnTo>
                  <a:lnTo>
                    <a:pt x="59173" y="11248"/>
                  </a:lnTo>
                  <a:lnTo>
                    <a:pt x="59473" y="11808"/>
                  </a:lnTo>
                  <a:lnTo>
                    <a:pt x="59753" y="12372"/>
                  </a:lnTo>
                  <a:lnTo>
                    <a:pt x="60012" y="12940"/>
                  </a:lnTo>
                  <a:lnTo>
                    <a:pt x="60251" y="13510"/>
                  </a:lnTo>
                  <a:lnTo>
                    <a:pt x="60470" y="14085"/>
                  </a:lnTo>
                  <a:lnTo>
                    <a:pt x="60669" y="14663"/>
                  </a:lnTo>
                  <a:lnTo>
                    <a:pt x="60847" y="15244"/>
                  </a:lnTo>
                  <a:lnTo>
                    <a:pt x="52893" y="17675"/>
                  </a:lnTo>
                  <a:lnTo>
                    <a:pt x="52753" y="17261"/>
                  </a:lnTo>
                  <a:lnTo>
                    <a:pt x="52599" y="16851"/>
                  </a:lnTo>
                  <a:lnTo>
                    <a:pt x="52431" y="16445"/>
                  </a:lnTo>
                  <a:lnTo>
                    <a:pt x="52249" y="16042"/>
                  </a:lnTo>
                  <a:lnTo>
                    <a:pt x="52053" y="15642"/>
                  </a:lnTo>
                  <a:lnTo>
                    <a:pt x="51843" y="15246"/>
                  </a:lnTo>
                  <a:lnTo>
                    <a:pt x="51618" y="14854"/>
                  </a:lnTo>
                  <a:lnTo>
                    <a:pt x="51380" y="14465"/>
                  </a:lnTo>
                  <a:lnTo>
                    <a:pt x="51127" y="14080"/>
                  </a:lnTo>
                  <a:lnTo>
                    <a:pt x="50860" y="13698"/>
                  </a:lnTo>
                  <a:lnTo>
                    <a:pt x="50578" y="13313"/>
                  </a:lnTo>
                  <a:lnTo>
                    <a:pt x="50280" y="12938"/>
                  </a:lnTo>
                  <a:lnTo>
                    <a:pt x="49967" y="12571"/>
                  </a:lnTo>
                  <a:lnTo>
                    <a:pt x="49637" y="12213"/>
                  </a:lnTo>
                  <a:lnTo>
                    <a:pt x="49291" y="11864"/>
                  </a:lnTo>
                  <a:lnTo>
                    <a:pt x="48930" y="11524"/>
                  </a:lnTo>
                  <a:lnTo>
                    <a:pt x="48553" y="11192"/>
                  </a:lnTo>
                  <a:lnTo>
                    <a:pt x="48159" y="10870"/>
                  </a:lnTo>
                  <a:lnTo>
                    <a:pt x="47750" y="10556"/>
                  </a:lnTo>
                  <a:lnTo>
                    <a:pt x="47325" y="10251"/>
                  </a:lnTo>
                  <a:lnTo>
                    <a:pt x="46892" y="9948"/>
                  </a:lnTo>
                  <a:lnTo>
                    <a:pt x="46443" y="9659"/>
                  </a:lnTo>
                  <a:lnTo>
                    <a:pt x="45977" y="9383"/>
                  </a:lnTo>
                  <a:lnTo>
                    <a:pt x="45494" y="9120"/>
                  </a:lnTo>
                  <a:lnTo>
                    <a:pt x="44994" y="8870"/>
                  </a:lnTo>
                  <a:lnTo>
                    <a:pt x="44478" y="8634"/>
                  </a:lnTo>
                  <a:lnTo>
                    <a:pt x="43944" y="8411"/>
                  </a:lnTo>
                  <a:lnTo>
                    <a:pt x="43394" y="8201"/>
                  </a:lnTo>
                  <a:lnTo>
                    <a:pt x="42827" y="8004"/>
                  </a:lnTo>
                  <a:lnTo>
                    <a:pt x="42243" y="7821"/>
                  </a:lnTo>
                  <a:lnTo>
                    <a:pt x="41651" y="7645"/>
                  </a:lnTo>
                  <a:lnTo>
                    <a:pt x="41040" y="7487"/>
                  </a:lnTo>
                  <a:lnTo>
                    <a:pt x="40410" y="7348"/>
                  </a:lnTo>
                  <a:lnTo>
                    <a:pt x="39762" y="7227"/>
                  </a:lnTo>
                  <a:lnTo>
                    <a:pt x="39095" y="7125"/>
                  </a:lnTo>
                  <a:lnTo>
                    <a:pt x="38410" y="7041"/>
                  </a:lnTo>
                  <a:lnTo>
                    <a:pt x="37706" y="6976"/>
                  </a:lnTo>
                  <a:lnTo>
                    <a:pt x="36983" y="6930"/>
                  </a:lnTo>
                  <a:lnTo>
                    <a:pt x="36242" y="6902"/>
                  </a:lnTo>
                  <a:lnTo>
                    <a:pt x="35483" y="6893"/>
                  </a:lnTo>
                  <a:lnTo>
                    <a:pt x="34206" y="6917"/>
                  </a:lnTo>
                  <a:lnTo>
                    <a:pt x="32959" y="6988"/>
                  </a:lnTo>
                  <a:lnTo>
                    <a:pt x="31739" y="7108"/>
                  </a:lnTo>
                  <a:lnTo>
                    <a:pt x="30548" y="7275"/>
                  </a:lnTo>
                  <a:lnTo>
                    <a:pt x="29385" y="7489"/>
                  </a:lnTo>
                  <a:lnTo>
                    <a:pt x="28250" y="7752"/>
                  </a:lnTo>
                  <a:lnTo>
                    <a:pt x="27143" y="8062"/>
                  </a:lnTo>
                  <a:lnTo>
                    <a:pt x="26065" y="8420"/>
                  </a:lnTo>
                  <a:lnTo>
                    <a:pt x="25015" y="8826"/>
                  </a:lnTo>
                  <a:lnTo>
                    <a:pt x="23994" y="9279"/>
                  </a:lnTo>
                  <a:lnTo>
                    <a:pt x="23002" y="9766"/>
                  </a:lnTo>
                  <a:lnTo>
                    <a:pt x="22041" y="10290"/>
                  </a:lnTo>
                  <a:lnTo>
                    <a:pt x="21110" y="10851"/>
                  </a:lnTo>
                  <a:lnTo>
                    <a:pt x="20211" y="11450"/>
                  </a:lnTo>
                  <a:lnTo>
                    <a:pt x="19343" y="12085"/>
                  </a:lnTo>
                  <a:lnTo>
                    <a:pt x="18506" y="12758"/>
                  </a:lnTo>
                  <a:lnTo>
                    <a:pt x="17699" y="13467"/>
                  </a:lnTo>
                  <a:lnTo>
                    <a:pt x="16924" y="14214"/>
                  </a:lnTo>
                  <a:lnTo>
                    <a:pt x="16179" y="14998"/>
                  </a:lnTo>
                  <a:lnTo>
                    <a:pt x="15465" y="15819"/>
                  </a:lnTo>
                  <a:lnTo>
                    <a:pt x="14784" y="16666"/>
                  </a:lnTo>
                  <a:lnTo>
                    <a:pt x="14136" y="17544"/>
                  </a:lnTo>
                  <a:lnTo>
                    <a:pt x="13522" y="18454"/>
                  </a:lnTo>
                  <a:lnTo>
                    <a:pt x="12941" y="19396"/>
                  </a:lnTo>
                  <a:lnTo>
                    <a:pt x="12394" y="20370"/>
                  </a:lnTo>
                  <a:lnTo>
                    <a:pt x="11881" y="21376"/>
                  </a:lnTo>
                  <a:lnTo>
                    <a:pt x="11401" y="22414"/>
                  </a:lnTo>
                  <a:lnTo>
                    <a:pt x="10955" y="23483"/>
                  </a:lnTo>
                  <a:lnTo>
                    <a:pt x="10542" y="24584"/>
                  </a:lnTo>
                  <a:lnTo>
                    <a:pt x="10163" y="25717"/>
                  </a:lnTo>
                  <a:lnTo>
                    <a:pt x="9819" y="26868"/>
                  </a:lnTo>
                  <a:lnTo>
                    <a:pt x="9511" y="28040"/>
                  </a:lnTo>
                  <a:lnTo>
                    <a:pt x="9239" y="29233"/>
                  </a:lnTo>
                  <a:lnTo>
                    <a:pt x="9003" y="30447"/>
                  </a:lnTo>
                  <a:lnTo>
                    <a:pt x="8804" y="31682"/>
                  </a:lnTo>
                  <a:lnTo>
                    <a:pt x="8641" y="32939"/>
                  </a:lnTo>
                  <a:lnTo>
                    <a:pt x="8514" y="34217"/>
                  </a:lnTo>
                  <a:lnTo>
                    <a:pt x="8424" y="35516"/>
                  </a:lnTo>
                  <a:lnTo>
                    <a:pt x="8369" y="36837"/>
                  </a:lnTo>
                  <a:lnTo>
                    <a:pt x="8351" y="38178"/>
                  </a:lnTo>
                  <a:lnTo>
                    <a:pt x="8363" y="39002"/>
                  </a:lnTo>
                  <a:lnTo>
                    <a:pt x="8397" y="39813"/>
                  </a:lnTo>
                  <a:lnTo>
                    <a:pt x="8454" y="40611"/>
                  </a:lnTo>
                  <a:lnTo>
                    <a:pt x="8535" y="41395"/>
                  </a:lnTo>
                  <a:lnTo>
                    <a:pt x="8638" y="42166"/>
                  </a:lnTo>
                  <a:lnTo>
                    <a:pt x="8765" y="42924"/>
                  </a:lnTo>
                  <a:lnTo>
                    <a:pt x="8914" y="43669"/>
                  </a:lnTo>
                  <a:lnTo>
                    <a:pt x="9086" y="44400"/>
                  </a:lnTo>
                  <a:lnTo>
                    <a:pt x="9282" y="45118"/>
                  </a:lnTo>
                  <a:lnTo>
                    <a:pt x="9500" y="45823"/>
                  </a:lnTo>
                  <a:lnTo>
                    <a:pt x="9741" y="46512"/>
                  </a:lnTo>
                  <a:lnTo>
                    <a:pt x="10004" y="47182"/>
                  </a:lnTo>
                  <a:lnTo>
                    <a:pt x="10289" y="47834"/>
                  </a:lnTo>
                  <a:lnTo>
                    <a:pt x="10596" y="48467"/>
                  </a:lnTo>
                  <a:lnTo>
                    <a:pt x="10925" y="49082"/>
                  </a:lnTo>
                  <a:lnTo>
                    <a:pt x="11276" y="49678"/>
                  </a:lnTo>
                  <a:lnTo>
                    <a:pt x="11650" y="50255"/>
                  </a:lnTo>
                  <a:lnTo>
                    <a:pt x="12045" y="50814"/>
                  </a:lnTo>
                  <a:lnTo>
                    <a:pt x="12463" y="51355"/>
                  </a:lnTo>
                  <a:lnTo>
                    <a:pt x="12902" y="51876"/>
                  </a:lnTo>
                  <a:lnTo>
                    <a:pt x="13373" y="52369"/>
                  </a:lnTo>
                  <a:lnTo>
                    <a:pt x="13866" y="52840"/>
                  </a:lnTo>
                  <a:lnTo>
                    <a:pt x="14381" y="53288"/>
                  </a:lnTo>
                  <a:lnTo>
                    <a:pt x="14917" y="53715"/>
                  </a:lnTo>
                  <a:lnTo>
                    <a:pt x="15476" y="54119"/>
                  </a:lnTo>
                  <a:lnTo>
                    <a:pt x="16058" y="54501"/>
                  </a:lnTo>
                  <a:lnTo>
                    <a:pt x="16661" y="54861"/>
                  </a:lnTo>
                  <a:lnTo>
                    <a:pt x="17286" y="55199"/>
                  </a:lnTo>
                  <a:lnTo>
                    <a:pt x="17933" y="55515"/>
                  </a:lnTo>
                  <a:lnTo>
                    <a:pt x="18603" y="55809"/>
                  </a:lnTo>
                  <a:lnTo>
                    <a:pt x="19294" y="56078"/>
                  </a:lnTo>
                  <a:lnTo>
                    <a:pt x="20008" y="56318"/>
                  </a:lnTo>
                  <a:lnTo>
                    <a:pt x="20744" y="56530"/>
                  </a:lnTo>
                  <a:lnTo>
                    <a:pt x="21501" y="56714"/>
                  </a:lnTo>
                  <a:lnTo>
                    <a:pt x="22281" y="56870"/>
                  </a:lnTo>
                  <a:lnTo>
                    <a:pt x="23083" y="56997"/>
                  </a:lnTo>
                  <a:lnTo>
                    <a:pt x="23908" y="57096"/>
                  </a:lnTo>
                  <a:lnTo>
                    <a:pt x="24754" y="57167"/>
                  </a:lnTo>
                  <a:lnTo>
                    <a:pt x="25622" y="57209"/>
                  </a:lnTo>
                  <a:lnTo>
                    <a:pt x="26512" y="57223"/>
                  </a:lnTo>
                  <a:lnTo>
                    <a:pt x="27301" y="57213"/>
                  </a:lnTo>
                  <a:lnTo>
                    <a:pt x="28077" y="57181"/>
                  </a:lnTo>
                  <a:lnTo>
                    <a:pt x="28839" y="57128"/>
                  </a:lnTo>
                  <a:lnTo>
                    <a:pt x="29588" y="57054"/>
                  </a:lnTo>
                  <a:lnTo>
                    <a:pt x="30324" y="56958"/>
                  </a:lnTo>
                  <a:lnTo>
                    <a:pt x="31046" y="56841"/>
                  </a:lnTo>
                  <a:lnTo>
                    <a:pt x="31755" y="56704"/>
                  </a:lnTo>
                  <a:lnTo>
                    <a:pt x="32451" y="56545"/>
                  </a:lnTo>
                  <a:lnTo>
                    <a:pt x="33134" y="56364"/>
                  </a:lnTo>
                  <a:lnTo>
                    <a:pt x="33804" y="56163"/>
                  </a:lnTo>
                  <a:lnTo>
                    <a:pt x="34461" y="55935"/>
                  </a:lnTo>
                  <a:lnTo>
                    <a:pt x="35106" y="55694"/>
                  </a:lnTo>
                  <a:lnTo>
                    <a:pt x="35740" y="55440"/>
                  </a:lnTo>
                  <a:lnTo>
                    <a:pt x="36363" y="55173"/>
                  </a:lnTo>
                  <a:lnTo>
                    <a:pt x="36974" y="54892"/>
                  </a:lnTo>
                  <a:lnTo>
                    <a:pt x="37574" y="54598"/>
                  </a:lnTo>
                  <a:lnTo>
                    <a:pt x="38162" y="54291"/>
                  </a:lnTo>
                  <a:lnTo>
                    <a:pt x="38738" y="53971"/>
                  </a:lnTo>
                  <a:lnTo>
                    <a:pt x="39304" y="53637"/>
                  </a:lnTo>
                  <a:lnTo>
                    <a:pt x="39857" y="53291"/>
                  </a:lnTo>
                  <a:lnTo>
                    <a:pt x="40408" y="52923"/>
                  </a:lnTo>
                  <a:lnTo>
                    <a:pt x="40946" y="52546"/>
                  </a:lnTo>
                  <a:lnTo>
                    <a:pt x="41472" y="52160"/>
                  </a:lnTo>
                  <a:lnTo>
                    <a:pt x="41985" y="51763"/>
                  </a:lnTo>
                  <a:lnTo>
                    <a:pt x="42486" y="51357"/>
                  </a:lnTo>
                  <a:lnTo>
                    <a:pt x="42975" y="50941"/>
                  </a:lnTo>
                  <a:lnTo>
                    <a:pt x="43452" y="50516"/>
                  </a:lnTo>
                  <a:lnTo>
                    <a:pt x="43916" y="50081"/>
                  </a:lnTo>
                  <a:lnTo>
                    <a:pt x="44367" y="49636"/>
                  </a:lnTo>
                  <a:lnTo>
                    <a:pt x="44806" y="49181"/>
                  </a:lnTo>
                  <a:lnTo>
                    <a:pt x="45243" y="48711"/>
                  </a:lnTo>
                  <a:lnTo>
                    <a:pt x="45669" y="48239"/>
                  </a:lnTo>
                  <a:lnTo>
                    <a:pt x="46084" y="47764"/>
                  </a:lnTo>
                  <a:lnTo>
                    <a:pt x="46489" y="47286"/>
                  </a:lnTo>
                  <a:lnTo>
                    <a:pt x="46883" y="46806"/>
                  </a:lnTo>
                  <a:lnTo>
                    <a:pt x="47267" y="46323"/>
                  </a:lnTo>
                  <a:lnTo>
                    <a:pt x="47640" y="45837"/>
                  </a:lnTo>
                  <a:lnTo>
                    <a:pt x="48002" y="45349"/>
                  </a:lnTo>
                  <a:lnTo>
                    <a:pt x="48354" y="44858"/>
                  </a:lnTo>
                  <a:lnTo>
                    <a:pt x="48695" y="443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3881820" y="3292834"/>
              <a:ext cx="20547" cy="62261"/>
            </a:xfrm>
            <a:custGeom>
              <a:avLst/>
              <a:pathLst>
                <a:path w="20547" h="62261">
                  <a:moveTo>
                    <a:pt x="0" y="62261"/>
                  </a:moveTo>
                  <a:lnTo>
                    <a:pt x="12107" y="0"/>
                  </a:lnTo>
                  <a:lnTo>
                    <a:pt x="20547" y="0"/>
                  </a:lnTo>
                  <a:lnTo>
                    <a:pt x="8439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3906168" y="3292834"/>
              <a:ext cx="72601" cy="62261"/>
            </a:xfrm>
            <a:custGeom>
              <a:avLst/>
              <a:pathLst>
                <a:path w="72601" h="62261">
                  <a:moveTo>
                    <a:pt x="52937" y="62261"/>
                  </a:moveTo>
                  <a:lnTo>
                    <a:pt x="60891" y="21254"/>
                  </a:lnTo>
                  <a:lnTo>
                    <a:pt x="60980" y="20802"/>
                  </a:lnTo>
                  <a:lnTo>
                    <a:pt x="61069" y="20349"/>
                  </a:lnTo>
                  <a:lnTo>
                    <a:pt x="61160" y="19894"/>
                  </a:lnTo>
                  <a:lnTo>
                    <a:pt x="61251" y="19437"/>
                  </a:lnTo>
                  <a:lnTo>
                    <a:pt x="61344" y="18978"/>
                  </a:lnTo>
                  <a:lnTo>
                    <a:pt x="61437" y="18518"/>
                  </a:lnTo>
                  <a:lnTo>
                    <a:pt x="61531" y="18056"/>
                  </a:lnTo>
                  <a:lnTo>
                    <a:pt x="61626" y="17592"/>
                  </a:lnTo>
                  <a:lnTo>
                    <a:pt x="61722" y="17126"/>
                  </a:lnTo>
                  <a:lnTo>
                    <a:pt x="61819" y="16658"/>
                  </a:lnTo>
                  <a:lnTo>
                    <a:pt x="61916" y="16194"/>
                  </a:lnTo>
                  <a:lnTo>
                    <a:pt x="62012" y="15738"/>
                  </a:lnTo>
                  <a:lnTo>
                    <a:pt x="62107" y="15289"/>
                  </a:lnTo>
                  <a:lnTo>
                    <a:pt x="62201" y="14849"/>
                  </a:lnTo>
                  <a:lnTo>
                    <a:pt x="62294" y="14416"/>
                  </a:lnTo>
                  <a:lnTo>
                    <a:pt x="62386" y="13991"/>
                  </a:lnTo>
                  <a:lnTo>
                    <a:pt x="62478" y="13575"/>
                  </a:lnTo>
                  <a:lnTo>
                    <a:pt x="62568" y="13166"/>
                  </a:lnTo>
                  <a:lnTo>
                    <a:pt x="62658" y="12765"/>
                  </a:lnTo>
                  <a:lnTo>
                    <a:pt x="62747" y="12372"/>
                  </a:lnTo>
                  <a:lnTo>
                    <a:pt x="62844" y="11923"/>
                  </a:lnTo>
                  <a:lnTo>
                    <a:pt x="62943" y="11476"/>
                  </a:lnTo>
                  <a:lnTo>
                    <a:pt x="63042" y="11032"/>
                  </a:lnTo>
                  <a:lnTo>
                    <a:pt x="63143" y="10591"/>
                  </a:lnTo>
                  <a:lnTo>
                    <a:pt x="63244" y="10152"/>
                  </a:lnTo>
                  <a:lnTo>
                    <a:pt x="63346" y="9716"/>
                  </a:lnTo>
                  <a:lnTo>
                    <a:pt x="63449" y="9282"/>
                  </a:lnTo>
                  <a:lnTo>
                    <a:pt x="63553" y="8851"/>
                  </a:lnTo>
                  <a:lnTo>
                    <a:pt x="63658" y="8423"/>
                  </a:lnTo>
                  <a:lnTo>
                    <a:pt x="63763" y="7998"/>
                  </a:lnTo>
                  <a:lnTo>
                    <a:pt x="63542" y="8457"/>
                  </a:lnTo>
                  <a:lnTo>
                    <a:pt x="63319" y="8915"/>
                  </a:lnTo>
                  <a:lnTo>
                    <a:pt x="63096" y="9372"/>
                  </a:lnTo>
                  <a:lnTo>
                    <a:pt x="62872" y="9829"/>
                  </a:lnTo>
                  <a:lnTo>
                    <a:pt x="62647" y="10284"/>
                  </a:lnTo>
                  <a:lnTo>
                    <a:pt x="62422" y="10739"/>
                  </a:lnTo>
                  <a:lnTo>
                    <a:pt x="62195" y="11193"/>
                  </a:lnTo>
                  <a:lnTo>
                    <a:pt x="61967" y="11646"/>
                  </a:lnTo>
                  <a:lnTo>
                    <a:pt x="61739" y="12098"/>
                  </a:lnTo>
                  <a:lnTo>
                    <a:pt x="61510" y="12549"/>
                  </a:lnTo>
                  <a:lnTo>
                    <a:pt x="61314" y="12940"/>
                  </a:lnTo>
                  <a:lnTo>
                    <a:pt x="61115" y="13334"/>
                  </a:lnTo>
                  <a:lnTo>
                    <a:pt x="60914" y="13731"/>
                  </a:lnTo>
                  <a:lnTo>
                    <a:pt x="60711" y="14133"/>
                  </a:lnTo>
                  <a:lnTo>
                    <a:pt x="60504" y="14537"/>
                  </a:lnTo>
                  <a:lnTo>
                    <a:pt x="60295" y="14946"/>
                  </a:lnTo>
                  <a:lnTo>
                    <a:pt x="60084" y="15358"/>
                  </a:lnTo>
                  <a:lnTo>
                    <a:pt x="59869" y="15773"/>
                  </a:lnTo>
                  <a:lnTo>
                    <a:pt x="59652" y="16192"/>
                  </a:lnTo>
                  <a:lnTo>
                    <a:pt x="59433" y="16614"/>
                  </a:lnTo>
                  <a:lnTo>
                    <a:pt x="59213" y="17034"/>
                  </a:lnTo>
                  <a:lnTo>
                    <a:pt x="58996" y="17443"/>
                  </a:lnTo>
                  <a:lnTo>
                    <a:pt x="58782" y="17843"/>
                  </a:lnTo>
                  <a:lnTo>
                    <a:pt x="58570" y="18233"/>
                  </a:lnTo>
                  <a:lnTo>
                    <a:pt x="58361" y="18614"/>
                  </a:lnTo>
                  <a:lnTo>
                    <a:pt x="58155" y="18985"/>
                  </a:lnTo>
                  <a:lnTo>
                    <a:pt x="57951" y="19346"/>
                  </a:lnTo>
                  <a:lnTo>
                    <a:pt x="57750" y="19697"/>
                  </a:lnTo>
                  <a:lnTo>
                    <a:pt x="57552" y="20038"/>
                  </a:lnTo>
                  <a:lnTo>
                    <a:pt x="57356" y="20370"/>
                  </a:lnTo>
                  <a:lnTo>
                    <a:pt x="33141" y="62261"/>
                  </a:lnTo>
                  <a:lnTo>
                    <a:pt x="27661" y="62261"/>
                  </a:lnTo>
                  <a:lnTo>
                    <a:pt x="19487" y="20370"/>
                  </a:lnTo>
                  <a:lnTo>
                    <a:pt x="19433" y="20098"/>
                  </a:lnTo>
                  <a:lnTo>
                    <a:pt x="19379" y="19810"/>
                  </a:lnTo>
                  <a:lnTo>
                    <a:pt x="19323" y="19507"/>
                  </a:lnTo>
                  <a:lnTo>
                    <a:pt x="19267" y="19190"/>
                  </a:lnTo>
                  <a:lnTo>
                    <a:pt x="19210" y="18857"/>
                  </a:lnTo>
                  <a:lnTo>
                    <a:pt x="19152" y="18509"/>
                  </a:lnTo>
                  <a:lnTo>
                    <a:pt x="19094" y="18146"/>
                  </a:lnTo>
                  <a:lnTo>
                    <a:pt x="19034" y="17768"/>
                  </a:lnTo>
                  <a:lnTo>
                    <a:pt x="18973" y="17376"/>
                  </a:lnTo>
                  <a:lnTo>
                    <a:pt x="18912" y="16968"/>
                  </a:lnTo>
                  <a:lnTo>
                    <a:pt x="18851" y="16545"/>
                  </a:lnTo>
                  <a:lnTo>
                    <a:pt x="18790" y="16125"/>
                  </a:lnTo>
                  <a:lnTo>
                    <a:pt x="18730" y="15707"/>
                  </a:lnTo>
                  <a:lnTo>
                    <a:pt x="18672" y="15292"/>
                  </a:lnTo>
                  <a:lnTo>
                    <a:pt x="18614" y="14880"/>
                  </a:lnTo>
                  <a:lnTo>
                    <a:pt x="18557" y="14470"/>
                  </a:lnTo>
                  <a:lnTo>
                    <a:pt x="18501" y="14063"/>
                  </a:lnTo>
                  <a:lnTo>
                    <a:pt x="18445" y="13659"/>
                  </a:lnTo>
                  <a:lnTo>
                    <a:pt x="18391" y="13257"/>
                  </a:lnTo>
                  <a:lnTo>
                    <a:pt x="18338" y="12858"/>
                  </a:lnTo>
                  <a:lnTo>
                    <a:pt x="18275" y="12388"/>
                  </a:lnTo>
                  <a:lnTo>
                    <a:pt x="18212" y="11914"/>
                  </a:lnTo>
                  <a:lnTo>
                    <a:pt x="18148" y="11437"/>
                  </a:lnTo>
                  <a:lnTo>
                    <a:pt x="18083" y="10956"/>
                  </a:lnTo>
                  <a:lnTo>
                    <a:pt x="18017" y="10472"/>
                  </a:lnTo>
                  <a:lnTo>
                    <a:pt x="17951" y="9984"/>
                  </a:lnTo>
                  <a:lnTo>
                    <a:pt x="17883" y="9493"/>
                  </a:lnTo>
                  <a:lnTo>
                    <a:pt x="17814" y="8998"/>
                  </a:lnTo>
                  <a:lnTo>
                    <a:pt x="17745" y="8500"/>
                  </a:lnTo>
                  <a:lnTo>
                    <a:pt x="17675" y="7998"/>
                  </a:lnTo>
                  <a:lnTo>
                    <a:pt x="17604" y="8492"/>
                  </a:lnTo>
                  <a:lnTo>
                    <a:pt x="17532" y="8986"/>
                  </a:lnTo>
                  <a:lnTo>
                    <a:pt x="17459" y="9478"/>
                  </a:lnTo>
                  <a:lnTo>
                    <a:pt x="17385" y="9970"/>
                  </a:lnTo>
                  <a:lnTo>
                    <a:pt x="17310" y="10461"/>
                  </a:lnTo>
                  <a:lnTo>
                    <a:pt x="17235" y="10951"/>
                  </a:lnTo>
                  <a:lnTo>
                    <a:pt x="17158" y="11440"/>
                  </a:lnTo>
                  <a:lnTo>
                    <a:pt x="17081" y="11929"/>
                  </a:lnTo>
                  <a:lnTo>
                    <a:pt x="17003" y="12416"/>
                  </a:lnTo>
                  <a:lnTo>
                    <a:pt x="16924" y="12902"/>
                  </a:lnTo>
                  <a:lnTo>
                    <a:pt x="16852" y="13320"/>
                  </a:lnTo>
                  <a:lnTo>
                    <a:pt x="16780" y="13740"/>
                  </a:lnTo>
                  <a:lnTo>
                    <a:pt x="16708" y="14164"/>
                  </a:lnTo>
                  <a:lnTo>
                    <a:pt x="16634" y="14592"/>
                  </a:lnTo>
                  <a:lnTo>
                    <a:pt x="16559" y="15024"/>
                  </a:lnTo>
                  <a:lnTo>
                    <a:pt x="16483" y="15458"/>
                  </a:lnTo>
                  <a:lnTo>
                    <a:pt x="16407" y="15897"/>
                  </a:lnTo>
                  <a:lnTo>
                    <a:pt x="16330" y="16339"/>
                  </a:lnTo>
                  <a:lnTo>
                    <a:pt x="16251" y="16784"/>
                  </a:lnTo>
                  <a:lnTo>
                    <a:pt x="16172" y="17233"/>
                  </a:lnTo>
                  <a:lnTo>
                    <a:pt x="16102" y="17679"/>
                  </a:lnTo>
                  <a:lnTo>
                    <a:pt x="16031" y="18115"/>
                  </a:lnTo>
                  <a:lnTo>
                    <a:pt x="15960" y="18541"/>
                  </a:lnTo>
                  <a:lnTo>
                    <a:pt x="15890" y="18958"/>
                  </a:lnTo>
                  <a:lnTo>
                    <a:pt x="15819" y="19365"/>
                  </a:lnTo>
                  <a:lnTo>
                    <a:pt x="15748" y="19762"/>
                  </a:lnTo>
                  <a:lnTo>
                    <a:pt x="15677" y="20150"/>
                  </a:lnTo>
                  <a:lnTo>
                    <a:pt x="15607" y="20528"/>
                  </a:lnTo>
                  <a:lnTo>
                    <a:pt x="15536" y="20896"/>
                  </a:lnTo>
                  <a:lnTo>
                    <a:pt x="15465" y="21254"/>
                  </a:lnTo>
                  <a:lnTo>
                    <a:pt x="7512" y="62261"/>
                  </a:lnTo>
                  <a:lnTo>
                    <a:pt x="0" y="62261"/>
                  </a:lnTo>
                  <a:lnTo>
                    <a:pt x="12063" y="0"/>
                  </a:lnTo>
                  <a:lnTo>
                    <a:pt x="22491" y="0"/>
                  </a:lnTo>
                  <a:lnTo>
                    <a:pt x="30843" y="43171"/>
                  </a:lnTo>
                  <a:lnTo>
                    <a:pt x="30870" y="43312"/>
                  </a:lnTo>
                  <a:lnTo>
                    <a:pt x="30899" y="43470"/>
                  </a:lnTo>
                  <a:lnTo>
                    <a:pt x="30930" y="43645"/>
                  </a:lnTo>
                  <a:lnTo>
                    <a:pt x="30963" y="43836"/>
                  </a:lnTo>
                  <a:lnTo>
                    <a:pt x="30998" y="44044"/>
                  </a:lnTo>
                  <a:lnTo>
                    <a:pt x="31034" y="44269"/>
                  </a:lnTo>
                  <a:lnTo>
                    <a:pt x="31072" y="44511"/>
                  </a:lnTo>
                  <a:lnTo>
                    <a:pt x="31112" y="44769"/>
                  </a:lnTo>
                  <a:lnTo>
                    <a:pt x="31153" y="45045"/>
                  </a:lnTo>
                  <a:lnTo>
                    <a:pt x="31196" y="45337"/>
                  </a:lnTo>
                  <a:lnTo>
                    <a:pt x="31249" y="45629"/>
                  </a:lnTo>
                  <a:lnTo>
                    <a:pt x="31301" y="45923"/>
                  </a:lnTo>
                  <a:lnTo>
                    <a:pt x="31351" y="46220"/>
                  </a:lnTo>
                  <a:lnTo>
                    <a:pt x="31401" y="46517"/>
                  </a:lnTo>
                  <a:lnTo>
                    <a:pt x="31450" y="46817"/>
                  </a:lnTo>
                  <a:lnTo>
                    <a:pt x="31499" y="47118"/>
                  </a:lnTo>
                  <a:lnTo>
                    <a:pt x="31546" y="47421"/>
                  </a:lnTo>
                  <a:lnTo>
                    <a:pt x="31592" y="47726"/>
                  </a:lnTo>
                  <a:lnTo>
                    <a:pt x="31638" y="48033"/>
                  </a:lnTo>
                  <a:lnTo>
                    <a:pt x="31682" y="48341"/>
                  </a:lnTo>
                  <a:lnTo>
                    <a:pt x="31736" y="48698"/>
                  </a:lnTo>
                  <a:lnTo>
                    <a:pt x="31790" y="49063"/>
                  </a:lnTo>
                  <a:lnTo>
                    <a:pt x="31846" y="49434"/>
                  </a:lnTo>
                  <a:lnTo>
                    <a:pt x="31902" y="49812"/>
                  </a:lnTo>
                  <a:lnTo>
                    <a:pt x="31959" y="50197"/>
                  </a:lnTo>
                  <a:lnTo>
                    <a:pt x="32017" y="50590"/>
                  </a:lnTo>
                  <a:lnTo>
                    <a:pt x="32075" y="50989"/>
                  </a:lnTo>
                  <a:lnTo>
                    <a:pt x="32135" y="51396"/>
                  </a:lnTo>
                  <a:lnTo>
                    <a:pt x="32195" y="51809"/>
                  </a:lnTo>
                  <a:lnTo>
                    <a:pt x="32257" y="52230"/>
                  </a:lnTo>
                  <a:lnTo>
                    <a:pt x="32442" y="51843"/>
                  </a:lnTo>
                  <a:lnTo>
                    <a:pt x="32625" y="51459"/>
                  </a:lnTo>
                  <a:lnTo>
                    <a:pt x="32806" y="51079"/>
                  </a:lnTo>
                  <a:lnTo>
                    <a:pt x="32985" y="50703"/>
                  </a:lnTo>
                  <a:lnTo>
                    <a:pt x="33163" y="50330"/>
                  </a:lnTo>
                  <a:lnTo>
                    <a:pt x="33339" y="49960"/>
                  </a:lnTo>
                  <a:lnTo>
                    <a:pt x="33513" y="49595"/>
                  </a:lnTo>
                  <a:lnTo>
                    <a:pt x="33685" y="49232"/>
                  </a:lnTo>
                  <a:lnTo>
                    <a:pt x="33856" y="48873"/>
                  </a:lnTo>
                  <a:lnTo>
                    <a:pt x="34024" y="48518"/>
                  </a:lnTo>
                  <a:lnTo>
                    <a:pt x="34175" y="48209"/>
                  </a:lnTo>
                  <a:lnTo>
                    <a:pt x="34325" y="47900"/>
                  </a:lnTo>
                  <a:lnTo>
                    <a:pt x="34475" y="47590"/>
                  </a:lnTo>
                  <a:lnTo>
                    <a:pt x="34625" y="47281"/>
                  </a:lnTo>
                  <a:lnTo>
                    <a:pt x="34776" y="46972"/>
                  </a:lnTo>
                  <a:lnTo>
                    <a:pt x="34926" y="46662"/>
                  </a:lnTo>
                  <a:lnTo>
                    <a:pt x="35076" y="46353"/>
                  </a:lnTo>
                  <a:lnTo>
                    <a:pt x="35226" y="46044"/>
                  </a:lnTo>
                  <a:lnTo>
                    <a:pt x="35377" y="45734"/>
                  </a:lnTo>
                  <a:lnTo>
                    <a:pt x="35527" y="45425"/>
                  </a:lnTo>
                  <a:lnTo>
                    <a:pt x="35683" y="45113"/>
                  </a:lnTo>
                  <a:lnTo>
                    <a:pt x="35834" y="44812"/>
                  </a:lnTo>
                  <a:lnTo>
                    <a:pt x="35980" y="44522"/>
                  </a:lnTo>
                  <a:lnTo>
                    <a:pt x="36121" y="44244"/>
                  </a:lnTo>
                  <a:lnTo>
                    <a:pt x="36256" y="43978"/>
                  </a:lnTo>
                  <a:lnTo>
                    <a:pt x="36386" y="43723"/>
                  </a:lnTo>
                  <a:lnTo>
                    <a:pt x="36510" y="43479"/>
                  </a:lnTo>
                  <a:lnTo>
                    <a:pt x="36630" y="43247"/>
                  </a:lnTo>
                  <a:lnTo>
                    <a:pt x="36744" y="43027"/>
                  </a:lnTo>
                  <a:lnTo>
                    <a:pt x="36852" y="42818"/>
                  </a:lnTo>
                  <a:lnTo>
                    <a:pt x="61289" y="0"/>
                  </a:lnTo>
                  <a:lnTo>
                    <a:pt x="72601" y="0"/>
                  </a:lnTo>
                  <a:lnTo>
                    <a:pt x="60537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3983674" y="3291906"/>
              <a:ext cx="62968" cy="64072"/>
            </a:xfrm>
            <a:custGeom>
              <a:avLst/>
              <a:pathLst>
                <a:path w="62968" h="64072">
                  <a:moveTo>
                    <a:pt x="36543" y="0"/>
                  </a:moveTo>
                  <a:lnTo>
                    <a:pt x="37801" y="19"/>
                  </a:lnTo>
                  <a:lnTo>
                    <a:pt x="39030" y="76"/>
                  </a:lnTo>
                  <a:lnTo>
                    <a:pt x="40230" y="171"/>
                  </a:lnTo>
                  <a:lnTo>
                    <a:pt x="41400" y="304"/>
                  </a:lnTo>
                  <a:lnTo>
                    <a:pt x="42542" y="475"/>
                  </a:lnTo>
                  <a:lnTo>
                    <a:pt x="43654" y="684"/>
                  </a:lnTo>
                  <a:lnTo>
                    <a:pt x="44737" y="931"/>
                  </a:lnTo>
                  <a:lnTo>
                    <a:pt x="45791" y="1216"/>
                  </a:lnTo>
                  <a:lnTo>
                    <a:pt x="46816" y="1539"/>
                  </a:lnTo>
                  <a:lnTo>
                    <a:pt x="47811" y="1900"/>
                  </a:lnTo>
                  <a:lnTo>
                    <a:pt x="48777" y="2286"/>
                  </a:lnTo>
                  <a:lnTo>
                    <a:pt x="49711" y="2704"/>
                  </a:lnTo>
                  <a:lnTo>
                    <a:pt x="50615" y="3152"/>
                  </a:lnTo>
                  <a:lnTo>
                    <a:pt x="51488" y="3632"/>
                  </a:lnTo>
                  <a:lnTo>
                    <a:pt x="52329" y="4142"/>
                  </a:lnTo>
                  <a:lnTo>
                    <a:pt x="53140" y="4683"/>
                  </a:lnTo>
                  <a:lnTo>
                    <a:pt x="53920" y="5256"/>
                  </a:lnTo>
                  <a:lnTo>
                    <a:pt x="54669" y="5859"/>
                  </a:lnTo>
                  <a:lnTo>
                    <a:pt x="55387" y="6493"/>
                  </a:lnTo>
                  <a:lnTo>
                    <a:pt x="56074" y="7158"/>
                  </a:lnTo>
                  <a:lnTo>
                    <a:pt x="56738" y="7851"/>
                  </a:lnTo>
                  <a:lnTo>
                    <a:pt x="57368" y="8570"/>
                  </a:lnTo>
                  <a:lnTo>
                    <a:pt x="57965" y="9315"/>
                  </a:lnTo>
                  <a:lnTo>
                    <a:pt x="58528" y="10085"/>
                  </a:lnTo>
                  <a:lnTo>
                    <a:pt x="59057" y="10881"/>
                  </a:lnTo>
                  <a:lnTo>
                    <a:pt x="59553" y="11702"/>
                  </a:lnTo>
                  <a:lnTo>
                    <a:pt x="60015" y="12549"/>
                  </a:lnTo>
                  <a:lnTo>
                    <a:pt x="60444" y="13422"/>
                  </a:lnTo>
                  <a:lnTo>
                    <a:pt x="60839" y="14320"/>
                  </a:lnTo>
                  <a:lnTo>
                    <a:pt x="61200" y="15244"/>
                  </a:lnTo>
                  <a:lnTo>
                    <a:pt x="61536" y="16191"/>
                  </a:lnTo>
                  <a:lnTo>
                    <a:pt x="61837" y="17157"/>
                  </a:lnTo>
                  <a:lnTo>
                    <a:pt x="62102" y="18142"/>
                  </a:lnTo>
                  <a:lnTo>
                    <a:pt x="62331" y="19147"/>
                  </a:lnTo>
                  <a:lnTo>
                    <a:pt x="62526" y="20171"/>
                  </a:lnTo>
                  <a:lnTo>
                    <a:pt x="62685" y="21215"/>
                  </a:lnTo>
                  <a:lnTo>
                    <a:pt x="62809" y="22278"/>
                  </a:lnTo>
                  <a:lnTo>
                    <a:pt x="62897" y="23361"/>
                  </a:lnTo>
                  <a:lnTo>
                    <a:pt x="62950" y="24463"/>
                  </a:lnTo>
                  <a:lnTo>
                    <a:pt x="62968" y="25584"/>
                  </a:lnTo>
                  <a:lnTo>
                    <a:pt x="62957" y="26019"/>
                  </a:lnTo>
                  <a:lnTo>
                    <a:pt x="62943" y="26458"/>
                  </a:lnTo>
                  <a:lnTo>
                    <a:pt x="62925" y="26900"/>
                  </a:lnTo>
                  <a:lnTo>
                    <a:pt x="62904" y="27345"/>
                  </a:lnTo>
                  <a:lnTo>
                    <a:pt x="62879" y="27794"/>
                  </a:lnTo>
                  <a:lnTo>
                    <a:pt x="62851" y="28246"/>
                  </a:lnTo>
                  <a:lnTo>
                    <a:pt x="62819" y="28702"/>
                  </a:lnTo>
                  <a:lnTo>
                    <a:pt x="62784" y="29162"/>
                  </a:lnTo>
                  <a:lnTo>
                    <a:pt x="62745" y="29625"/>
                  </a:lnTo>
                  <a:lnTo>
                    <a:pt x="62703" y="30092"/>
                  </a:lnTo>
                  <a:lnTo>
                    <a:pt x="62665" y="30549"/>
                  </a:lnTo>
                  <a:lnTo>
                    <a:pt x="62621" y="31004"/>
                  </a:lnTo>
                  <a:lnTo>
                    <a:pt x="62573" y="31454"/>
                  </a:lnTo>
                  <a:lnTo>
                    <a:pt x="62519" y="31902"/>
                  </a:lnTo>
                  <a:lnTo>
                    <a:pt x="62460" y="32345"/>
                  </a:lnTo>
                  <a:lnTo>
                    <a:pt x="62395" y="32785"/>
                  </a:lnTo>
                  <a:lnTo>
                    <a:pt x="62325" y="33222"/>
                  </a:lnTo>
                  <a:lnTo>
                    <a:pt x="62250" y="33655"/>
                  </a:lnTo>
                  <a:lnTo>
                    <a:pt x="62170" y="34085"/>
                  </a:lnTo>
                  <a:lnTo>
                    <a:pt x="62084" y="34511"/>
                  </a:lnTo>
                  <a:lnTo>
                    <a:pt x="61801" y="35858"/>
                  </a:lnTo>
                  <a:lnTo>
                    <a:pt x="61481" y="37179"/>
                  </a:lnTo>
                  <a:lnTo>
                    <a:pt x="61126" y="38474"/>
                  </a:lnTo>
                  <a:lnTo>
                    <a:pt x="60734" y="39742"/>
                  </a:lnTo>
                  <a:lnTo>
                    <a:pt x="60305" y="40984"/>
                  </a:lnTo>
                  <a:lnTo>
                    <a:pt x="59841" y="42199"/>
                  </a:lnTo>
                  <a:lnTo>
                    <a:pt x="59340" y="43388"/>
                  </a:lnTo>
                  <a:lnTo>
                    <a:pt x="58803" y="44550"/>
                  </a:lnTo>
                  <a:lnTo>
                    <a:pt x="58230" y="45686"/>
                  </a:lnTo>
                  <a:lnTo>
                    <a:pt x="57621" y="46795"/>
                  </a:lnTo>
                  <a:lnTo>
                    <a:pt x="56978" y="47866"/>
                  </a:lnTo>
                  <a:lnTo>
                    <a:pt x="56306" y="48905"/>
                  </a:lnTo>
                  <a:lnTo>
                    <a:pt x="55603" y="49913"/>
                  </a:lnTo>
                  <a:lnTo>
                    <a:pt x="54871" y="50888"/>
                  </a:lnTo>
                  <a:lnTo>
                    <a:pt x="54108" y="51832"/>
                  </a:lnTo>
                  <a:lnTo>
                    <a:pt x="53315" y="52744"/>
                  </a:lnTo>
                  <a:lnTo>
                    <a:pt x="52492" y="53625"/>
                  </a:lnTo>
                  <a:lnTo>
                    <a:pt x="51640" y="54473"/>
                  </a:lnTo>
                  <a:lnTo>
                    <a:pt x="50757" y="55290"/>
                  </a:lnTo>
                  <a:lnTo>
                    <a:pt x="49844" y="56074"/>
                  </a:lnTo>
                  <a:lnTo>
                    <a:pt x="48911" y="56826"/>
                  </a:lnTo>
                  <a:lnTo>
                    <a:pt x="47951" y="57541"/>
                  </a:lnTo>
                  <a:lnTo>
                    <a:pt x="46963" y="58222"/>
                  </a:lnTo>
                  <a:lnTo>
                    <a:pt x="45948" y="58867"/>
                  </a:lnTo>
                  <a:lnTo>
                    <a:pt x="44906" y="59477"/>
                  </a:lnTo>
                  <a:lnTo>
                    <a:pt x="43836" y="60051"/>
                  </a:lnTo>
                  <a:lnTo>
                    <a:pt x="42739" y="60590"/>
                  </a:lnTo>
                  <a:lnTo>
                    <a:pt x="41614" y="61094"/>
                  </a:lnTo>
                  <a:lnTo>
                    <a:pt x="40462" y="61563"/>
                  </a:lnTo>
                  <a:lnTo>
                    <a:pt x="39283" y="61996"/>
                  </a:lnTo>
                  <a:lnTo>
                    <a:pt x="38088" y="62390"/>
                  </a:lnTo>
                  <a:lnTo>
                    <a:pt x="36874" y="62743"/>
                  </a:lnTo>
                  <a:lnTo>
                    <a:pt x="35639" y="63055"/>
                  </a:lnTo>
                  <a:lnTo>
                    <a:pt x="34383" y="63325"/>
                  </a:lnTo>
                  <a:lnTo>
                    <a:pt x="33108" y="63553"/>
                  </a:lnTo>
                  <a:lnTo>
                    <a:pt x="31811" y="63740"/>
                  </a:lnTo>
                  <a:lnTo>
                    <a:pt x="30495" y="63886"/>
                  </a:lnTo>
                  <a:lnTo>
                    <a:pt x="29158" y="63989"/>
                  </a:lnTo>
                  <a:lnTo>
                    <a:pt x="27801" y="64052"/>
                  </a:lnTo>
                  <a:lnTo>
                    <a:pt x="26424" y="64072"/>
                  </a:lnTo>
                  <a:lnTo>
                    <a:pt x="25115" y="64053"/>
                  </a:lnTo>
                  <a:lnTo>
                    <a:pt x="23840" y="63996"/>
                  </a:lnTo>
                  <a:lnTo>
                    <a:pt x="22598" y="63901"/>
                  </a:lnTo>
                  <a:lnTo>
                    <a:pt x="21390" y="63768"/>
                  </a:lnTo>
                  <a:lnTo>
                    <a:pt x="20216" y="63597"/>
                  </a:lnTo>
                  <a:lnTo>
                    <a:pt x="19075" y="63388"/>
                  </a:lnTo>
                  <a:lnTo>
                    <a:pt x="17967" y="63141"/>
                  </a:lnTo>
                  <a:lnTo>
                    <a:pt x="16894" y="62856"/>
                  </a:lnTo>
                  <a:lnTo>
                    <a:pt x="15853" y="62533"/>
                  </a:lnTo>
                  <a:lnTo>
                    <a:pt x="14847" y="62172"/>
                  </a:lnTo>
                  <a:lnTo>
                    <a:pt x="13873" y="61768"/>
                  </a:lnTo>
                  <a:lnTo>
                    <a:pt x="12933" y="61335"/>
                  </a:lnTo>
                  <a:lnTo>
                    <a:pt x="12024" y="60871"/>
                  </a:lnTo>
                  <a:lnTo>
                    <a:pt x="11149" y="60377"/>
                  </a:lnTo>
                  <a:lnTo>
                    <a:pt x="10306" y="59852"/>
                  </a:lnTo>
                  <a:lnTo>
                    <a:pt x="9496" y="59298"/>
                  </a:lnTo>
                  <a:lnTo>
                    <a:pt x="8719" y="58714"/>
                  </a:lnTo>
                  <a:lnTo>
                    <a:pt x="7975" y="58100"/>
                  </a:lnTo>
                  <a:lnTo>
                    <a:pt x="7263" y="57456"/>
                  </a:lnTo>
                  <a:lnTo>
                    <a:pt x="6584" y="56781"/>
                  </a:lnTo>
                  <a:lnTo>
                    <a:pt x="5945" y="56070"/>
                  </a:lnTo>
                  <a:lnTo>
                    <a:pt x="5339" y="55332"/>
                  </a:lnTo>
                  <a:lnTo>
                    <a:pt x="4765" y="54568"/>
                  </a:lnTo>
                  <a:lnTo>
                    <a:pt x="4222" y="53777"/>
                  </a:lnTo>
                  <a:lnTo>
                    <a:pt x="3711" y="52959"/>
                  </a:lnTo>
                  <a:lnTo>
                    <a:pt x="3232" y="52115"/>
                  </a:lnTo>
                  <a:lnTo>
                    <a:pt x="2785" y="51245"/>
                  </a:lnTo>
                  <a:lnTo>
                    <a:pt x="2370" y="50348"/>
                  </a:lnTo>
                  <a:lnTo>
                    <a:pt x="1986" y="49424"/>
                  </a:lnTo>
                  <a:lnTo>
                    <a:pt x="1634" y="48474"/>
                  </a:lnTo>
                  <a:lnTo>
                    <a:pt x="1324" y="47501"/>
                  </a:lnTo>
                  <a:lnTo>
                    <a:pt x="1046" y="46509"/>
                  </a:lnTo>
                  <a:lnTo>
                    <a:pt x="801" y="45497"/>
                  </a:lnTo>
                  <a:lnTo>
                    <a:pt x="588" y="44465"/>
                  </a:lnTo>
                  <a:lnTo>
                    <a:pt x="408" y="43414"/>
                  </a:lnTo>
                  <a:lnTo>
                    <a:pt x="261" y="42344"/>
                  </a:lnTo>
                  <a:lnTo>
                    <a:pt x="147" y="41255"/>
                  </a:lnTo>
                  <a:lnTo>
                    <a:pt x="65" y="40145"/>
                  </a:lnTo>
                  <a:lnTo>
                    <a:pt x="16" y="39017"/>
                  </a:lnTo>
                  <a:lnTo>
                    <a:pt x="0" y="37869"/>
                  </a:lnTo>
                  <a:lnTo>
                    <a:pt x="1" y="37461"/>
                  </a:lnTo>
                  <a:lnTo>
                    <a:pt x="7" y="37052"/>
                  </a:lnTo>
                  <a:lnTo>
                    <a:pt x="15" y="36641"/>
                  </a:lnTo>
                  <a:lnTo>
                    <a:pt x="28" y="36229"/>
                  </a:lnTo>
                  <a:lnTo>
                    <a:pt x="44" y="35814"/>
                  </a:lnTo>
                  <a:lnTo>
                    <a:pt x="63" y="35398"/>
                  </a:lnTo>
                  <a:lnTo>
                    <a:pt x="86" y="34980"/>
                  </a:lnTo>
                  <a:lnTo>
                    <a:pt x="113" y="34560"/>
                  </a:lnTo>
                  <a:lnTo>
                    <a:pt x="143" y="34138"/>
                  </a:lnTo>
                  <a:lnTo>
                    <a:pt x="176" y="33715"/>
                  </a:lnTo>
                  <a:lnTo>
                    <a:pt x="223" y="33290"/>
                  </a:lnTo>
                  <a:lnTo>
                    <a:pt x="273" y="32865"/>
                  </a:lnTo>
                  <a:lnTo>
                    <a:pt x="329" y="32439"/>
                  </a:lnTo>
                  <a:lnTo>
                    <a:pt x="388" y="32011"/>
                  </a:lnTo>
                  <a:lnTo>
                    <a:pt x="452" y="31583"/>
                  </a:lnTo>
                  <a:lnTo>
                    <a:pt x="521" y="31154"/>
                  </a:lnTo>
                  <a:lnTo>
                    <a:pt x="594" y="30724"/>
                  </a:lnTo>
                  <a:lnTo>
                    <a:pt x="671" y="30293"/>
                  </a:lnTo>
                  <a:lnTo>
                    <a:pt x="753" y="29861"/>
                  </a:lnTo>
                  <a:lnTo>
                    <a:pt x="839" y="29429"/>
                  </a:lnTo>
                  <a:lnTo>
                    <a:pt x="1122" y="28115"/>
                  </a:lnTo>
                  <a:lnTo>
                    <a:pt x="1440" y="26825"/>
                  </a:lnTo>
                  <a:lnTo>
                    <a:pt x="1794" y="25559"/>
                  </a:lnTo>
                  <a:lnTo>
                    <a:pt x="2182" y="24317"/>
                  </a:lnTo>
                  <a:lnTo>
                    <a:pt x="2607" y="23099"/>
                  </a:lnTo>
                  <a:lnTo>
                    <a:pt x="3066" y="21904"/>
                  </a:lnTo>
                  <a:lnTo>
                    <a:pt x="3561" y="20734"/>
                  </a:lnTo>
                  <a:lnTo>
                    <a:pt x="4091" y="19587"/>
                  </a:lnTo>
                  <a:lnTo>
                    <a:pt x="4657" y="18464"/>
                  </a:lnTo>
                  <a:lnTo>
                    <a:pt x="5258" y="17365"/>
                  </a:lnTo>
                  <a:lnTo>
                    <a:pt x="5892" y="16294"/>
                  </a:lnTo>
                  <a:lnTo>
                    <a:pt x="6555" y="15255"/>
                  </a:lnTo>
                  <a:lnTo>
                    <a:pt x="7249" y="14248"/>
                  </a:lnTo>
                  <a:lnTo>
                    <a:pt x="7973" y="13272"/>
                  </a:lnTo>
                  <a:lnTo>
                    <a:pt x="8727" y="12328"/>
                  </a:lnTo>
                  <a:lnTo>
                    <a:pt x="9511" y="11416"/>
                  </a:lnTo>
                  <a:lnTo>
                    <a:pt x="10325" y="10536"/>
                  </a:lnTo>
                  <a:lnTo>
                    <a:pt x="11169" y="9687"/>
                  </a:lnTo>
                  <a:lnTo>
                    <a:pt x="12043" y="8871"/>
                  </a:lnTo>
                  <a:lnTo>
                    <a:pt x="12947" y="8086"/>
                  </a:lnTo>
                  <a:lnTo>
                    <a:pt x="13888" y="7326"/>
                  </a:lnTo>
                  <a:lnTo>
                    <a:pt x="14856" y="6603"/>
                  </a:lnTo>
                  <a:lnTo>
                    <a:pt x="15850" y="5916"/>
                  </a:lnTo>
                  <a:lnTo>
                    <a:pt x="16871" y="5265"/>
                  </a:lnTo>
                  <a:lnTo>
                    <a:pt x="17918" y="4650"/>
                  </a:lnTo>
                  <a:lnTo>
                    <a:pt x="18992" y="4072"/>
                  </a:lnTo>
                  <a:lnTo>
                    <a:pt x="20092" y="3530"/>
                  </a:lnTo>
                  <a:lnTo>
                    <a:pt x="21219" y="3024"/>
                  </a:lnTo>
                  <a:lnTo>
                    <a:pt x="22372" y="2554"/>
                  </a:lnTo>
                  <a:lnTo>
                    <a:pt x="23552" y="2121"/>
                  </a:lnTo>
                  <a:lnTo>
                    <a:pt x="24756" y="1718"/>
                  </a:lnTo>
                  <a:lnTo>
                    <a:pt x="25980" y="1357"/>
                  </a:lnTo>
                  <a:lnTo>
                    <a:pt x="27227" y="1039"/>
                  </a:lnTo>
                  <a:lnTo>
                    <a:pt x="28494" y="763"/>
                  </a:lnTo>
                  <a:lnTo>
                    <a:pt x="29782" y="530"/>
                  </a:lnTo>
                  <a:lnTo>
                    <a:pt x="31092" y="339"/>
                  </a:lnTo>
                  <a:lnTo>
                    <a:pt x="32423" y="190"/>
                  </a:lnTo>
                  <a:lnTo>
                    <a:pt x="33775" y="84"/>
                  </a:lnTo>
                  <a:lnTo>
                    <a:pt x="35149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3992114" y="3298711"/>
              <a:ext cx="46088" cy="50418"/>
            </a:xfrm>
            <a:custGeom>
              <a:avLst/>
              <a:pathLst>
                <a:path w="46088" h="50418">
                  <a:moveTo>
                    <a:pt x="27706" y="0"/>
                  </a:moveTo>
                  <a:lnTo>
                    <a:pt x="26561" y="16"/>
                  </a:lnTo>
                  <a:lnTo>
                    <a:pt x="25441" y="65"/>
                  </a:lnTo>
                  <a:lnTo>
                    <a:pt x="24348" y="147"/>
                  </a:lnTo>
                  <a:lnTo>
                    <a:pt x="23280" y="261"/>
                  </a:lnTo>
                  <a:lnTo>
                    <a:pt x="22237" y="408"/>
                  </a:lnTo>
                  <a:lnTo>
                    <a:pt x="21220" y="588"/>
                  </a:lnTo>
                  <a:lnTo>
                    <a:pt x="20229" y="801"/>
                  </a:lnTo>
                  <a:lnTo>
                    <a:pt x="19264" y="1046"/>
                  </a:lnTo>
                  <a:lnTo>
                    <a:pt x="18324" y="1324"/>
                  </a:lnTo>
                  <a:lnTo>
                    <a:pt x="17410" y="1634"/>
                  </a:lnTo>
                  <a:lnTo>
                    <a:pt x="16520" y="1976"/>
                  </a:lnTo>
                  <a:lnTo>
                    <a:pt x="15653" y="2347"/>
                  </a:lnTo>
                  <a:lnTo>
                    <a:pt x="14809" y="2747"/>
                  </a:lnTo>
                  <a:lnTo>
                    <a:pt x="13988" y="3176"/>
                  </a:lnTo>
                  <a:lnTo>
                    <a:pt x="13190" y="3634"/>
                  </a:lnTo>
                  <a:lnTo>
                    <a:pt x="12415" y="4121"/>
                  </a:lnTo>
                  <a:lnTo>
                    <a:pt x="11663" y="4638"/>
                  </a:lnTo>
                  <a:lnTo>
                    <a:pt x="10933" y="5184"/>
                  </a:lnTo>
                  <a:lnTo>
                    <a:pt x="10227" y="5759"/>
                  </a:lnTo>
                  <a:lnTo>
                    <a:pt x="9544" y="6363"/>
                  </a:lnTo>
                  <a:lnTo>
                    <a:pt x="8893" y="6995"/>
                  </a:lnTo>
                  <a:lnTo>
                    <a:pt x="8264" y="7655"/>
                  </a:lnTo>
                  <a:lnTo>
                    <a:pt x="7659" y="8342"/>
                  </a:lnTo>
                  <a:lnTo>
                    <a:pt x="7077" y="9056"/>
                  </a:lnTo>
                  <a:lnTo>
                    <a:pt x="6517" y="9798"/>
                  </a:lnTo>
                  <a:lnTo>
                    <a:pt x="5981" y="10568"/>
                  </a:lnTo>
                  <a:lnTo>
                    <a:pt x="5467" y="11364"/>
                  </a:lnTo>
                  <a:lnTo>
                    <a:pt x="4977" y="12188"/>
                  </a:lnTo>
                  <a:lnTo>
                    <a:pt x="4509" y="13040"/>
                  </a:lnTo>
                  <a:lnTo>
                    <a:pt x="4065" y="13919"/>
                  </a:lnTo>
                  <a:lnTo>
                    <a:pt x="3642" y="14823"/>
                  </a:lnTo>
                  <a:lnTo>
                    <a:pt x="3239" y="15752"/>
                  </a:lnTo>
                  <a:lnTo>
                    <a:pt x="2857" y="16704"/>
                  </a:lnTo>
                  <a:lnTo>
                    <a:pt x="2495" y="17680"/>
                  </a:lnTo>
                  <a:lnTo>
                    <a:pt x="2154" y="18680"/>
                  </a:lnTo>
                  <a:lnTo>
                    <a:pt x="1832" y="19704"/>
                  </a:lnTo>
                  <a:lnTo>
                    <a:pt x="1532" y="20752"/>
                  </a:lnTo>
                  <a:lnTo>
                    <a:pt x="1251" y="21823"/>
                  </a:lnTo>
                  <a:lnTo>
                    <a:pt x="991" y="22919"/>
                  </a:lnTo>
                  <a:lnTo>
                    <a:pt x="751" y="24038"/>
                  </a:lnTo>
                  <a:lnTo>
                    <a:pt x="673" y="24418"/>
                  </a:lnTo>
                  <a:lnTo>
                    <a:pt x="600" y="24800"/>
                  </a:lnTo>
                  <a:lnTo>
                    <a:pt x="532" y="25182"/>
                  </a:lnTo>
                  <a:lnTo>
                    <a:pt x="468" y="25565"/>
                  </a:lnTo>
                  <a:lnTo>
                    <a:pt x="408" y="25949"/>
                  </a:lnTo>
                  <a:lnTo>
                    <a:pt x="353" y="26334"/>
                  </a:lnTo>
                  <a:lnTo>
                    <a:pt x="302" y="26720"/>
                  </a:lnTo>
                  <a:lnTo>
                    <a:pt x="256" y="27106"/>
                  </a:lnTo>
                  <a:lnTo>
                    <a:pt x="214" y="27494"/>
                  </a:lnTo>
                  <a:lnTo>
                    <a:pt x="176" y="27882"/>
                  </a:lnTo>
                  <a:lnTo>
                    <a:pt x="143" y="28261"/>
                  </a:lnTo>
                  <a:lnTo>
                    <a:pt x="113" y="28635"/>
                  </a:lnTo>
                  <a:lnTo>
                    <a:pt x="86" y="29006"/>
                  </a:lnTo>
                  <a:lnTo>
                    <a:pt x="63" y="29374"/>
                  </a:lnTo>
                  <a:lnTo>
                    <a:pt x="44" y="29738"/>
                  </a:lnTo>
                  <a:lnTo>
                    <a:pt x="28" y="30099"/>
                  </a:lnTo>
                  <a:lnTo>
                    <a:pt x="15" y="30456"/>
                  </a:lnTo>
                  <a:lnTo>
                    <a:pt x="7" y="30809"/>
                  </a:lnTo>
                  <a:lnTo>
                    <a:pt x="1" y="31159"/>
                  </a:lnTo>
                  <a:lnTo>
                    <a:pt x="0" y="31506"/>
                  </a:lnTo>
                  <a:lnTo>
                    <a:pt x="12" y="32440"/>
                  </a:lnTo>
                  <a:lnTo>
                    <a:pt x="49" y="33351"/>
                  </a:lnTo>
                  <a:lnTo>
                    <a:pt x="111" y="34239"/>
                  </a:lnTo>
                  <a:lnTo>
                    <a:pt x="197" y="35104"/>
                  </a:lnTo>
                  <a:lnTo>
                    <a:pt x="309" y="35947"/>
                  </a:lnTo>
                  <a:lnTo>
                    <a:pt x="445" y="36766"/>
                  </a:lnTo>
                  <a:lnTo>
                    <a:pt x="606" y="37562"/>
                  </a:lnTo>
                  <a:lnTo>
                    <a:pt x="791" y="38335"/>
                  </a:lnTo>
                  <a:lnTo>
                    <a:pt x="1002" y="39086"/>
                  </a:lnTo>
                  <a:lnTo>
                    <a:pt x="1237" y="39813"/>
                  </a:lnTo>
                  <a:lnTo>
                    <a:pt x="1495" y="40509"/>
                  </a:lnTo>
                  <a:lnTo>
                    <a:pt x="1776" y="41181"/>
                  </a:lnTo>
                  <a:lnTo>
                    <a:pt x="2079" y="41831"/>
                  </a:lnTo>
                  <a:lnTo>
                    <a:pt x="2403" y="42457"/>
                  </a:lnTo>
                  <a:lnTo>
                    <a:pt x="2750" y="43061"/>
                  </a:lnTo>
                  <a:lnTo>
                    <a:pt x="3119" y="43642"/>
                  </a:lnTo>
                  <a:lnTo>
                    <a:pt x="3510" y="44199"/>
                  </a:lnTo>
                  <a:lnTo>
                    <a:pt x="3923" y="44734"/>
                  </a:lnTo>
                  <a:lnTo>
                    <a:pt x="4359" y="45246"/>
                  </a:lnTo>
                  <a:lnTo>
                    <a:pt x="4816" y="45734"/>
                  </a:lnTo>
                  <a:lnTo>
                    <a:pt x="5303" y="46191"/>
                  </a:lnTo>
                  <a:lnTo>
                    <a:pt x="5811" y="46625"/>
                  </a:lnTo>
                  <a:lnTo>
                    <a:pt x="6339" y="47036"/>
                  </a:lnTo>
                  <a:lnTo>
                    <a:pt x="6888" y="47424"/>
                  </a:lnTo>
                  <a:lnTo>
                    <a:pt x="7456" y="47789"/>
                  </a:lnTo>
                  <a:lnTo>
                    <a:pt x="8045" y="48131"/>
                  </a:lnTo>
                  <a:lnTo>
                    <a:pt x="8655" y="48450"/>
                  </a:lnTo>
                  <a:lnTo>
                    <a:pt x="9284" y="48746"/>
                  </a:lnTo>
                  <a:lnTo>
                    <a:pt x="9934" y="49019"/>
                  </a:lnTo>
                  <a:lnTo>
                    <a:pt x="10605" y="49269"/>
                  </a:lnTo>
                  <a:lnTo>
                    <a:pt x="11303" y="49488"/>
                  </a:lnTo>
                  <a:lnTo>
                    <a:pt x="12019" y="49683"/>
                  </a:lnTo>
                  <a:lnTo>
                    <a:pt x="12752" y="49855"/>
                  </a:lnTo>
                  <a:lnTo>
                    <a:pt x="13503" y="50005"/>
                  </a:lnTo>
                  <a:lnTo>
                    <a:pt x="14272" y="50131"/>
                  </a:lnTo>
                  <a:lnTo>
                    <a:pt x="15059" y="50234"/>
                  </a:lnTo>
                  <a:lnTo>
                    <a:pt x="15863" y="50315"/>
                  </a:lnTo>
                  <a:lnTo>
                    <a:pt x="16685" y="50372"/>
                  </a:lnTo>
                  <a:lnTo>
                    <a:pt x="17525" y="50407"/>
                  </a:lnTo>
                  <a:lnTo>
                    <a:pt x="18382" y="50418"/>
                  </a:lnTo>
                  <a:lnTo>
                    <a:pt x="19535" y="50402"/>
                  </a:lnTo>
                  <a:lnTo>
                    <a:pt x="20662" y="50353"/>
                  </a:lnTo>
                  <a:lnTo>
                    <a:pt x="21762" y="50271"/>
                  </a:lnTo>
                  <a:lnTo>
                    <a:pt x="22836" y="50157"/>
                  </a:lnTo>
                  <a:lnTo>
                    <a:pt x="23883" y="50010"/>
                  </a:lnTo>
                  <a:lnTo>
                    <a:pt x="24904" y="49830"/>
                  </a:lnTo>
                  <a:lnTo>
                    <a:pt x="25898" y="49617"/>
                  </a:lnTo>
                  <a:lnTo>
                    <a:pt x="26866" y="49372"/>
                  </a:lnTo>
                  <a:lnTo>
                    <a:pt x="27807" y="49094"/>
                  </a:lnTo>
                  <a:lnTo>
                    <a:pt x="28722" y="48783"/>
                  </a:lnTo>
                  <a:lnTo>
                    <a:pt x="29620" y="48433"/>
                  </a:lnTo>
                  <a:lnTo>
                    <a:pt x="30493" y="48055"/>
                  </a:lnTo>
                  <a:lnTo>
                    <a:pt x="31341" y="47649"/>
                  </a:lnTo>
                  <a:lnTo>
                    <a:pt x="32165" y="47214"/>
                  </a:lnTo>
                  <a:lnTo>
                    <a:pt x="32964" y="46751"/>
                  </a:lnTo>
                  <a:lnTo>
                    <a:pt x="33738" y="46259"/>
                  </a:lnTo>
                  <a:lnTo>
                    <a:pt x="34488" y="45740"/>
                  </a:lnTo>
                  <a:lnTo>
                    <a:pt x="35212" y="45192"/>
                  </a:lnTo>
                  <a:lnTo>
                    <a:pt x="35912" y="44615"/>
                  </a:lnTo>
                  <a:lnTo>
                    <a:pt x="36587" y="44011"/>
                  </a:lnTo>
                  <a:lnTo>
                    <a:pt x="37239" y="43371"/>
                  </a:lnTo>
                  <a:lnTo>
                    <a:pt x="37867" y="42705"/>
                  </a:lnTo>
                  <a:lnTo>
                    <a:pt x="38472" y="42013"/>
                  </a:lnTo>
                  <a:lnTo>
                    <a:pt x="39055" y="41296"/>
                  </a:lnTo>
                  <a:lnTo>
                    <a:pt x="39614" y="40553"/>
                  </a:lnTo>
                  <a:lnTo>
                    <a:pt x="40151" y="39785"/>
                  </a:lnTo>
                  <a:lnTo>
                    <a:pt x="40664" y="38991"/>
                  </a:lnTo>
                  <a:lnTo>
                    <a:pt x="41155" y="38171"/>
                  </a:lnTo>
                  <a:lnTo>
                    <a:pt x="41622" y="37326"/>
                  </a:lnTo>
                  <a:lnTo>
                    <a:pt x="42067" y="36455"/>
                  </a:lnTo>
                  <a:lnTo>
                    <a:pt x="42498" y="35552"/>
                  </a:lnTo>
                  <a:lnTo>
                    <a:pt x="42906" y="34627"/>
                  </a:lnTo>
                  <a:lnTo>
                    <a:pt x="43293" y="33682"/>
                  </a:lnTo>
                  <a:lnTo>
                    <a:pt x="43657" y="32715"/>
                  </a:lnTo>
                  <a:lnTo>
                    <a:pt x="44000" y="31727"/>
                  </a:lnTo>
                  <a:lnTo>
                    <a:pt x="44320" y="30717"/>
                  </a:lnTo>
                  <a:lnTo>
                    <a:pt x="44619" y="29687"/>
                  </a:lnTo>
                  <a:lnTo>
                    <a:pt x="44895" y="28635"/>
                  </a:lnTo>
                  <a:lnTo>
                    <a:pt x="45149" y="27562"/>
                  </a:lnTo>
                  <a:lnTo>
                    <a:pt x="45381" y="26468"/>
                  </a:lnTo>
                  <a:lnTo>
                    <a:pt x="45458" y="26096"/>
                  </a:lnTo>
                  <a:lnTo>
                    <a:pt x="45529" y="25721"/>
                  </a:lnTo>
                  <a:lnTo>
                    <a:pt x="45596" y="25343"/>
                  </a:lnTo>
                  <a:lnTo>
                    <a:pt x="45657" y="24962"/>
                  </a:lnTo>
                  <a:lnTo>
                    <a:pt x="45712" y="24579"/>
                  </a:lnTo>
                  <a:lnTo>
                    <a:pt x="45763" y="24193"/>
                  </a:lnTo>
                  <a:lnTo>
                    <a:pt x="45808" y="23805"/>
                  </a:lnTo>
                  <a:lnTo>
                    <a:pt x="45847" y="23414"/>
                  </a:lnTo>
                  <a:lnTo>
                    <a:pt x="45882" y="23020"/>
                  </a:lnTo>
                  <a:lnTo>
                    <a:pt x="45911" y="22624"/>
                  </a:lnTo>
                  <a:lnTo>
                    <a:pt x="45945" y="22229"/>
                  </a:lnTo>
                  <a:lnTo>
                    <a:pt x="45975" y="21841"/>
                  </a:lnTo>
                  <a:lnTo>
                    <a:pt x="46001" y="21459"/>
                  </a:lnTo>
                  <a:lnTo>
                    <a:pt x="46024" y="21083"/>
                  </a:lnTo>
                  <a:lnTo>
                    <a:pt x="46044" y="20713"/>
                  </a:lnTo>
                  <a:lnTo>
                    <a:pt x="46060" y="20349"/>
                  </a:lnTo>
                  <a:lnTo>
                    <a:pt x="46072" y="19992"/>
                  </a:lnTo>
                  <a:lnTo>
                    <a:pt x="46081" y="19640"/>
                  </a:lnTo>
                  <a:lnTo>
                    <a:pt x="46086" y="19295"/>
                  </a:lnTo>
                  <a:lnTo>
                    <a:pt x="46088" y="18956"/>
                  </a:lnTo>
                  <a:lnTo>
                    <a:pt x="46075" y="18023"/>
                  </a:lnTo>
                  <a:lnTo>
                    <a:pt x="46037" y="17113"/>
                  </a:lnTo>
                  <a:lnTo>
                    <a:pt x="45973" y="16227"/>
                  </a:lnTo>
                  <a:lnTo>
                    <a:pt x="45883" y="15365"/>
                  </a:lnTo>
                  <a:lnTo>
                    <a:pt x="45767" y="14526"/>
                  </a:lnTo>
                  <a:lnTo>
                    <a:pt x="45627" y="13712"/>
                  </a:lnTo>
                  <a:lnTo>
                    <a:pt x="45460" y="12921"/>
                  </a:lnTo>
                  <a:lnTo>
                    <a:pt x="45268" y="12155"/>
                  </a:lnTo>
                  <a:lnTo>
                    <a:pt x="45050" y="11412"/>
                  </a:lnTo>
                  <a:lnTo>
                    <a:pt x="44806" y="10693"/>
                  </a:lnTo>
                  <a:lnTo>
                    <a:pt x="44539" y="9990"/>
                  </a:lnTo>
                  <a:lnTo>
                    <a:pt x="44250" y="9311"/>
                  </a:lnTo>
                  <a:lnTo>
                    <a:pt x="43938" y="8657"/>
                  </a:lnTo>
                  <a:lnTo>
                    <a:pt x="43604" y="8028"/>
                  </a:lnTo>
                  <a:lnTo>
                    <a:pt x="43249" y="7423"/>
                  </a:lnTo>
                  <a:lnTo>
                    <a:pt x="42871" y="6843"/>
                  </a:lnTo>
                  <a:lnTo>
                    <a:pt x="42471" y="6288"/>
                  </a:lnTo>
                  <a:lnTo>
                    <a:pt x="42049" y="5758"/>
                  </a:lnTo>
                  <a:lnTo>
                    <a:pt x="41605" y="5253"/>
                  </a:lnTo>
                  <a:lnTo>
                    <a:pt x="41139" y="4772"/>
                  </a:lnTo>
                  <a:lnTo>
                    <a:pt x="40651" y="4307"/>
                  </a:lnTo>
                  <a:lnTo>
                    <a:pt x="40144" y="3865"/>
                  </a:lnTo>
                  <a:lnTo>
                    <a:pt x="39616" y="3448"/>
                  </a:lnTo>
                  <a:lnTo>
                    <a:pt x="39067" y="3054"/>
                  </a:lnTo>
                  <a:lnTo>
                    <a:pt x="38499" y="2684"/>
                  </a:lnTo>
                  <a:lnTo>
                    <a:pt x="37909" y="2338"/>
                  </a:lnTo>
                  <a:lnTo>
                    <a:pt x="37300" y="2016"/>
                  </a:lnTo>
                  <a:lnTo>
                    <a:pt x="36670" y="1718"/>
                  </a:lnTo>
                  <a:lnTo>
                    <a:pt x="36020" y="1443"/>
                  </a:lnTo>
                  <a:lnTo>
                    <a:pt x="35350" y="1193"/>
                  </a:lnTo>
                  <a:lnTo>
                    <a:pt x="34661" y="966"/>
                  </a:lnTo>
                  <a:lnTo>
                    <a:pt x="33956" y="763"/>
                  </a:lnTo>
                  <a:lnTo>
                    <a:pt x="33233" y="584"/>
                  </a:lnTo>
                  <a:lnTo>
                    <a:pt x="32494" y="429"/>
                  </a:lnTo>
                  <a:lnTo>
                    <a:pt x="31738" y="298"/>
                  </a:lnTo>
                  <a:lnTo>
                    <a:pt x="30965" y="190"/>
                  </a:lnTo>
                  <a:lnTo>
                    <a:pt x="30175" y="107"/>
                  </a:lnTo>
                  <a:lnTo>
                    <a:pt x="29369" y="47"/>
                  </a:lnTo>
                  <a:lnTo>
                    <a:pt x="2854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4051945" y="3292834"/>
              <a:ext cx="62614" cy="62261"/>
            </a:xfrm>
            <a:custGeom>
              <a:avLst/>
              <a:pathLst>
                <a:path w="62614" h="62261">
                  <a:moveTo>
                    <a:pt x="40829" y="62261"/>
                  </a:moveTo>
                  <a:lnTo>
                    <a:pt x="17365" y="8793"/>
                  </a:lnTo>
                  <a:lnTo>
                    <a:pt x="17312" y="9200"/>
                  </a:lnTo>
                  <a:lnTo>
                    <a:pt x="17258" y="9610"/>
                  </a:lnTo>
                  <a:lnTo>
                    <a:pt x="17202" y="10021"/>
                  </a:lnTo>
                  <a:lnTo>
                    <a:pt x="17146" y="10433"/>
                  </a:lnTo>
                  <a:lnTo>
                    <a:pt x="17089" y="10848"/>
                  </a:lnTo>
                  <a:lnTo>
                    <a:pt x="17031" y="11264"/>
                  </a:lnTo>
                  <a:lnTo>
                    <a:pt x="16973" y="11682"/>
                  </a:lnTo>
                  <a:lnTo>
                    <a:pt x="16913" y="12102"/>
                  </a:lnTo>
                  <a:lnTo>
                    <a:pt x="16852" y="12523"/>
                  </a:lnTo>
                  <a:lnTo>
                    <a:pt x="16791" y="12947"/>
                  </a:lnTo>
                  <a:lnTo>
                    <a:pt x="16737" y="13312"/>
                  </a:lnTo>
                  <a:lnTo>
                    <a:pt x="16681" y="13682"/>
                  </a:lnTo>
                  <a:lnTo>
                    <a:pt x="16624" y="14058"/>
                  </a:lnTo>
                  <a:lnTo>
                    <a:pt x="16565" y="14438"/>
                  </a:lnTo>
                  <a:lnTo>
                    <a:pt x="16504" y="14825"/>
                  </a:lnTo>
                  <a:lnTo>
                    <a:pt x="16441" y="15216"/>
                  </a:lnTo>
                  <a:lnTo>
                    <a:pt x="16377" y="15613"/>
                  </a:lnTo>
                  <a:lnTo>
                    <a:pt x="16310" y="16015"/>
                  </a:lnTo>
                  <a:lnTo>
                    <a:pt x="16242" y="16423"/>
                  </a:lnTo>
                  <a:lnTo>
                    <a:pt x="16172" y="16835"/>
                  </a:lnTo>
                  <a:lnTo>
                    <a:pt x="16110" y="17239"/>
                  </a:lnTo>
                  <a:lnTo>
                    <a:pt x="16047" y="17636"/>
                  </a:lnTo>
                  <a:lnTo>
                    <a:pt x="15983" y="18027"/>
                  </a:lnTo>
                  <a:lnTo>
                    <a:pt x="15918" y="18412"/>
                  </a:lnTo>
                  <a:lnTo>
                    <a:pt x="15852" y="18791"/>
                  </a:lnTo>
                  <a:lnTo>
                    <a:pt x="15785" y="19163"/>
                  </a:lnTo>
                  <a:lnTo>
                    <a:pt x="15718" y="19529"/>
                  </a:lnTo>
                  <a:lnTo>
                    <a:pt x="15649" y="19890"/>
                  </a:lnTo>
                  <a:lnTo>
                    <a:pt x="15580" y="20243"/>
                  </a:lnTo>
                  <a:lnTo>
                    <a:pt x="15510" y="20591"/>
                  </a:lnTo>
                  <a:lnTo>
                    <a:pt x="7512" y="62261"/>
                  </a:lnTo>
                  <a:lnTo>
                    <a:pt x="0" y="62261"/>
                  </a:lnTo>
                  <a:lnTo>
                    <a:pt x="12063" y="0"/>
                  </a:lnTo>
                  <a:lnTo>
                    <a:pt x="21431" y="0"/>
                  </a:lnTo>
                  <a:lnTo>
                    <a:pt x="45027" y="53688"/>
                  </a:lnTo>
                  <a:lnTo>
                    <a:pt x="45081" y="53306"/>
                  </a:lnTo>
                  <a:lnTo>
                    <a:pt x="45135" y="52919"/>
                  </a:lnTo>
                  <a:lnTo>
                    <a:pt x="45190" y="52528"/>
                  </a:lnTo>
                  <a:lnTo>
                    <a:pt x="45246" y="52133"/>
                  </a:lnTo>
                  <a:lnTo>
                    <a:pt x="45303" y="51733"/>
                  </a:lnTo>
                  <a:lnTo>
                    <a:pt x="45361" y="51329"/>
                  </a:lnTo>
                  <a:lnTo>
                    <a:pt x="45420" y="50920"/>
                  </a:lnTo>
                  <a:lnTo>
                    <a:pt x="45480" y="50507"/>
                  </a:lnTo>
                  <a:lnTo>
                    <a:pt x="45540" y="50089"/>
                  </a:lnTo>
                  <a:lnTo>
                    <a:pt x="45602" y="49667"/>
                  </a:lnTo>
                  <a:lnTo>
                    <a:pt x="45656" y="49301"/>
                  </a:lnTo>
                  <a:lnTo>
                    <a:pt x="45711" y="48926"/>
                  </a:lnTo>
                  <a:lnTo>
                    <a:pt x="45769" y="48544"/>
                  </a:lnTo>
                  <a:lnTo>
                    <a:pt x="45828" y="48154"/>
                  </a:lnTo>
                  <a:lnTo>
                    <a:pt x="45889" y="47756"/>
                  </a:lnTo>
                  <a:lnTo>
                    <a:pt x="45952" y="47350"/>
                  </a:lnTo>
                  <a:lnTo>
                    <a:pt x="46016" y="46936"/>
                  </a:lnTo>
                  <a:lnTo>
                    <a:pt x="46083" y="46514"/>
                  </a:lnTo>
                  <a:lnTo>
                    <a:pt x="46151" y="46084"/>
                  </a:lnTo>
                  <a:lnTo>
                    <a:pt x="46220" y="45646"/>
                  </a:lnTo>
                  <a:lnTo>
                    <a:pt x="46292" y="45195"/>
                  </a:lnTo>
                  <a:lnTo>
                    <a:pt x="46365" y="44745"/>
                  </a:lnTo>
                  <a:lnTo>
                    <a:pt x="46440" y="44294"/>
                  </a:lnTo>
                  <a:lnTo>
                    <a:pt x="46517" y="43843"/>
                  </a:lnTo>
                  <a:lnTo>
                    <a:pt x="46596" y="43392"/>
                  </a:lnTo>
                  <a:lnTo>
                    <a:pt x="46676" y="42942"/>
                  </a:lnTo>
                  <a:lnTo>
                    <a:pt x="46759" y="42491"/>
                  </a:lnTo>
                  <a:lnTo>
                    <a:pt x="46843" y="42040"/>
                  </a:lnTo>
                  <a:lnTo>
                    <a:pt x="46928" y="41589"/>
                  </a:lnTo>
                  <a:lnTo>
                    <a:pt x="47016" y="41139"/>
                  </a:lnTo>
                  <a:lnTo>
                    <a:pt x="55014" y="0"/>
                  </a:lnTo>
                  <a:lnTo>
                    <a:pt x="62614" y="0"/>
                  </a:lnTo>
                  <a:lnTo>
                    <a:pt x="50551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4110053" y="3292834"/>
              <a:ext cx="59963" cy="62261"/>
            </a:xfrm>
            <a:custGeom>
              <a:avLst/>
              <a:pathLst>
                <a:path w="59963" h="62261">
                  <a:moveTo>
                    <a:pt x="51346" y="62261"/>
                  </a:moveTo>
                  <a:lnTo>
                    <a:pt x="48032" y="44055"/>
                  </a:lnTo>
                  <a:lnTo>
                    <a:pt x="19796" y="44055"/>
                  </a:lnTo>
                  <a:lnTo>
                    <a:pt x="9191" y="62261"/>
                  </a:lnTo>
                  <a:lnTo>
                    <a:pt x="0" y="62261"/>
                  </a:lnTo>
                  <a:lnTo>
                    <a:pt x="37471" y="0"/>
                  </a:lnTo>
                  <a:lnTo>
                    <a:pt x="47060" y="0"/>
                  </a:lnTo>
                  <a:lnTo>
                    <a:pt x="59963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4133561" y="3299696"/>
              <a:ext cx="23287" cy="30610"/>
            </a:xfrm>
            <a:custGeom>
              <a:avLst/>
              <a:pathLst>
                <a:path w="23287" h="30610">
                  <a:moveTo>
                    <a:pt x="19442" y="9709"/>
                  </a:moveTo>
                  <a:lnTo>
                    <a:pt x="19372" y="9347"/>
                  </a:lnTo>
                  <a:lnTo>
                    <a:pt x="19301" y="8987"/>
                  </a:lnTo>
                  <a:lnTo>
                    <a:pt x="19230" y="8629"/>
                  </a:lnTo>
                  <a:lnTo>
                    <a:pt x="19160" y="8273"/>
                  </a:lnTo>
                  <a:lnTo>
                    <a:pt x="19089" y="7919"/>
                  </a:lnTo>
                  <a:lnTo>
                    <a:pt x="19018" y="7566"/>
                  </a:lnTo>
                  <a:lnTo>
                    <a:pt x="18947" y="7215"/>
                  </a:lnTo>
                  <a:lnTo>
                    <a:pt x="18877" y="6866"/>
                  </a:lnTo>
                  <a:lnTo>
                    <a:pt x="18806" y="6519"/>
                  </a:lnTo>
                  <a:lnTo>
                    <a:pt x="18735" y="6173"/>
                  </a:lnTo>
                  <a:lnTo>
                    <a:pt x="18674" y="5832"/>
                  </a:lnTo>
                  <a:lnTo>
                    <a:pt x="18615" y="5497"/>
                  </a:lnTo>
                  <a:lnTo>
                    <a:pt x="18558" y="5167"/>
                  </a:lnTo>
                  <a:lnTo>
                    <a:pt x="18502" y="4844"/>
                  </a:lnTo>
                  <a:lnTo>
                    <a:pt x="18448" y="4527"/>
                  </a:lnTo>
                  <a:lnTo>
                    <a:pt x="18396" y="4217"/>
                  </a:lnTo>
                  <a:lnTo>
                    <a:pt x="18346" y="3912"/>
                  </a:lnTo>
                  <a:lnTo>
                    <a:pt x="18297" y="3614"/>
                  </a:lnTo>
                  <a:lnTo>
                    <a:pt x="18250" y="3322"/>
                  </a:lnTo>
                  <a:lnTo>
                    <a:pt x="18205" y="3036"/>
                  </a:lnTo>
                  <a:lnTo>
                    <a:pt x="18161" y="2750"/>
                  </a:lnTo>
                  <a:lnTo>
                    <a:pt x="18118" y="2474"/>
                  </a:lnTo>
                  <a:lnTo>
                    <a:pt x="18076" y="2209"/>
                  </a:lnTo>
                  <a:lnTo>
                    <a:pt x="18035" y="1954"/>
                  </a:lnTo>
                  <a:lnTo>
                    <a:pt x="17995" y="1710"/>
                  </a:lnTo>
                  <a:lnTo>
                    <a:pt x="17956" y="1477"/>
                  </a:lnTo>
                  <a:lnTo>
                    <a:pt x="17917" y="1254"/>
                  </a:lnTo>
                  <a:lnTo>
                    <a:pt x="17880" y="1042"/>
                  </a:lnTo>
                  <a:lnTo>
                    <a:pt x="17843" y="841"/>
                  </a:lnTo>
                  <a:lnTo>
                    <a:pt x="17807" y="650"/>
                  </a:lnTo>
                  <a:lnTo>
                    <a:pt x="17782" y="463"/>
                  </a:lnTo>
                  <a:lnTo>
                    <a:pt x="17758" y="293"/>
                  </a:lnTo>
                  <a:lnTo>
                    <a:pt x="17736" y="138"/>
                  </a:lnTo>
                  <a:lnTo>
                    <a:pt x="17365" y="0"/>
                  </a:lnTo>
                  <a:lnTo>
                    <a:pt x="17290" y="138"/>
                  </a:lnTo>
                  <a:lnTo>
                    <a:pt x="17206" y="293"/>
                  </a:lnTo>
                  <a:lnTo>
                    <a:pt x="17114" y="463"/>
                  </a:lnTo>
                  <a:lnTo>
                    <a:pt x="17012" y="650"/>
                  </a:lnTo>
                  <a:lnTo>
                    <a:pt x="16912" y="849"/>
                  </a:lnTo>
                  <a:lnTo>
                    <a:pt x="16805" y="1058"/>
                  </a:lnTo>
                  <a:lnTo>
                    <a:pt x="16692" y="1277"/>
                  </a:lnTo>
                  <a:lnTo>
                    <a:pt x="16574" y="1505"/>
                  </a:lnTo>
                  <a:lnTo>
                    <a:pt x="16449" y="1744"/>
                  </a:lnTo>
                  <a:lnTo>
                    <a:pt x="16317" y="1992"/>
                  </a:lnTo>
                  <a:lnTo>
                    <a:pt x="16180" y="2249"/>
                  </a:lnTo>
                  <a:lnTo>
                    <a:pt x="16036" y="2516"/>
                  </a:lnTo>
                  <a:lnTo>
                    <a:pt x="15886" y="2794"/>
                  </a:lnTo>
                  <a:lnTo>
                    <a:pt x="15731" y="3080"/>
                  </a:lnTo>
                  <a:lnTo>
                    <a:pt x="15570" y="3367"/>
                  </a:lnTo>
                  <a:lnTo>
                    <a:pt x="15405" y="3660"/>
                  </a:lnTo>
                  <a:lnTo>
                    <a:pt x="15237" y="3961"/>
                  </a:lnTo>
                  <a:lnTo>
                    <a:pt x="15066" y="4268"/>
                  </a:lnTo>
                  <a:lnTo>
                    <a:pt x="14891" y="4583"/>
                  </a:lnTo>
                  <a:lnTo>
                    <a:pt x="14712" y="4904"/>
                  </a:lnTo>
                  <a:lnTo>
                    <a:pt x="14530" y="5233"/>
                  </a:lnTo>
                  <a:lnTo>
                    <a:pt x="14345" y="5569"/>
                  </a:lnTo>
                  <a:lnTo>
                    <a:pt x="14156" y="5912"/>
                  </a:lnTo>
                  <a:lnTo>
                    <a:pt x="13963" y="6262"/>
                  </a:lnTo>
                  <a:lnTo>
                    <a:pt x="13768" y="6607"/>
                  </a:lnTo>
                  <a:lnTo>
                    <a:pt x="13571" y="6953"/>
                  </a:lnTo>
                  <a:lnTo>
                    <a:pt x="13372" y="7300"/>
                  </a:lnTo>
                  <a:lnTo>
                    <a:pt x="13171" y="7648"/>
                  </a:lnTo>
                  <a:lnTo>
                    <a:pt x="12969" y="7996"/>
                  </a:lnTo>
                  <a:lnTo>
                    <a:pt x="12765" y="8346"/>
                  </a:lnTo>
                  <a:lnTo>
                    <a:pt x="12559" y="8696"/>
                  </a:lnTo>
                  <a:lnTo>
                    <a:pt x="12351" y="9047"/>
                  </a:lnTo>
                  <a:lnTo>
                    <a:pt x="12142" y="9400"/>
                  </a:lnTo>
                  <a:lnTo>
                    <a:pt x="11930" y="9753"/>
                  </a:lnTo>
                  <a:lnTo>
                    <a:pt x="0" y="30610"/>
                  </a:lnTo>
                  <a:lnTo>
                    <a:pt x="23287" y="306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4177440" y="3291906"/>
              <a:ext cx="56826" cy="64072"/>
            </a:xfrm>
            <a:custGeom>
              <a:avLst/>
              <a:pathLst>
                <a:path w="56826" h="64072">
                  <a:moveTo>
                    <a:pt x="24657" y="64072"/>
                  </a:moveTo>
                  <a:lnTo>
                    <a:pt x="23522" y="64062"/>
                  </a:lnTo>
                  <a:lnTo>
                    <a:pt x="22415" y="64032"/>
                  </a:lnTo>
                  <a:lnTo>
                    <a:pt x="21337" y="63981"/>
                  </a:lnTo>
                  <a:lnTo>
                    <a:pt x="20287" y="63910"/>
                  </a:lnTo>
                  <a:lnTo>
                    <a:pt x="19266" y="63818"/>
                  </a:lnTo>
                  <a:lnTo>
                    <a:pt x="18272" y="63707"/>
                  </a:lnTo>
                  <a:lnTo>
                    <a:pt x="17307" y="63574"/>
                  </a:lnTo>
                  <a:lnTo>
                    <a:pt x="16370" y="63422"/>
                  </a:lnTo>
                  <a:lnTo>
                    <a:pt x="15462" y="63249"/>
                  </a:lnTo>
                  <a:lnTo>
                    <a:pt x="14582" y="63056"/>
                  </a:lnTo>
                  <a:lnTo>
                    <a:pt x="13737" y="62835"/>
                  </a:lnTo>
                  <a:lnTo>
                    <a:pt x="12918" y="62595"/>
                  </a:lnTo>
                  <a:lnTo>
                    <a:pt x="12125" y="62336"/>
                  </a:lnTo>
                  <a:lnTo>
                    <a:pt x="11358" y="62059"/>
                  </a:lnTo>
                  <a:lnTo>
                    <a:pt x="10616" y="61764"/>
                  </a:lnTo>
                  <a:lnTo>
                    <a:pt x="9899" y="61449"/>
                  </a:lnTo>
                  <a:lnTo>
                    <a:pt x="9209" y="61117"/>
                  </a:lnTo>
                  <a:lnTo>
                    <a:pt x="8544" y="60765"/>
                  </a:lnTo>
                  <a:lnTo>
                    <a:pt x="7904" y="60396"/>
                  </a:lnTo>
                  <a:lnTo>
                    <a:pt x="7291" y="60007"/>
                  </a:lnTo>
                  <a:lnTo>
                    <a:pt x="6702" y="59592"/>
                  </a:lnTo>
                  <a:lnTo>
                    <a:pt x="6136" y="59159"/>
                  </a:lnTo>
                  <a:lnTo>
                    <a:pt x="5595" y="58708"/>
                  </a:lnTo>
                  <a:lnTo>
                    <a:pt x="5078" y="58240"/>
                  </a:lnTo>
                  <a:lnTo>
                    <a:pt x="4584" y="57754"/>
                  </a:lnTo>
                  <a:lnTo>
                    <a:pt x="4114" y="57250"/>
                  </a:lnTo>
                  <a:lnTo>
                    <a:pt x="3668" y="56728"/>
                  </a:lnTo>
                  <a:lnTo>
                    <a:pt x="3246" y="56189"/>
                  </a:lnTo>
                  <a:lnTo>
                    <a:pt x="2848" y="55632"/>
                  </a:lnTo>
                  <a:lnTo>
                    <a:pt x="2474" y="55058"/>
                  </a:lnTo>
                  <a:lnTo>
                    <a:pt x="2131" y="54457"/>
                  </a:lnTo>
                  <a:lnTo>
                    <a:pt x="1809" y="53838"/>
                  </a:lnTo>
                  <a:lnTo>
                    <a:pt x="1509" y="53202"/>
                  </a:lnTo>
                  <a:lnTo>
                    <a:pt x="1230" y="52548"/>
                  </a:lnTo>
                  <a:lnTo>
                    <a:pt x="972" y="51876"/>
                  </a:lnTo>
                  <a:lnTo>
                    <a:pt x="735" y="51187"/>
                  </a:lnTo>
                  <a:lnTo>
                    <a:pt x="519" y="50480"/>
                  </a:lnTo>
                  <a:lnTo>
                    <a:pt x="325" y="49755"/>
                  </a:lnTo>
                  <a:lnTo>
                    <a:pt x="152" y="49013"/>
                  </a:lnTo>
                  <a:lnTo>
                    <a:pt x="0" y="48253"/>
                  </a:lnTo>
                  <a:lnTo>
                    <a:pt x="7821" y="46618"/>
                  </a:lnTo>
                  <a:lnTo>
                    <a:pt x="7942" y="47159"/>
                  </a:lnTo>
                  <a:lnTo>
                    <a:pt x="8077" y="47686"/>
                  </a:lnTo>
                  <a:lnTo>
                    <a:pt x="8225" y="48198"/>
                  </a:lnTo>
                  <a:lnTo>
                    <a:pt x="8386" y="48697"/>
                  </a:lnTo>
                  <a:lnTo>
                    <a:pt x="8561" y="49181"/>
                  </a:lnTo>
                  <a:lnTo>
                    <a:pt x="8749" y="49651"/>
                  </a:lnTo>
                  <a:lnTo>
                    <a:pt x="8950" y="50107"/>
                  </a:lnTo>
                  <a:lnTo>
                    <a:pt x="9164" y="50549"/>
                  </a:lnTo>
                  <a:lnTo>
                    <a:pt x="9392" y="50977"/>
                  </a:lnTo>
                  <a:lnTo>
                    <a:pt x="9633" y="51390"/>
                  </a:lnTo>
                  <a:lnTo>
                    <a:pt x="9888" y="51790"/>
                  </a:lnTo>
                  <a:lnTo>
                    <a:pt x="10161" y="52177"/>
                  </a:lnTo>
                  <a:lnTo>
                    <a:pt x="10450" y="52550"/>
                  </a:lnTo>
                  <a:lnTo>
                    <a:pt x="10757" y="52910"/>
                  </a:lnTo>
                  <a:lnTo>
                    <a:pt x="11080" y="53257"/>
                  </a:lnTo>
                  <a:lnTo>
                    <a:pt x="11420" y="53591"/>
                  </a:lnTo>
                  <a:lnTo>
                    <a:pt x="11776" y="53911"/>
                  </a:lnTo>
                  <a:lnTo>
                    <a:pt x="12149" y="54218"/>
                  </a:lnTo>
                  <a:lnTo>
                    <a:pt x="12540" y="54512"/>
                  </a:lnTo>
                  <a:lnTo>
                    <a:pt x="12947" y="54793"/>
                  </a:lnTo>
                  <a:lnTo>
                    <a:pt x="13372" y="55051"/>
                  </a:lnTo>
                  <a:lnTo>
                    <a:pt x="13816" y="55297"/>
                  </a:lnTo>
                  <a:lnTo>
                    <a:pt x="14280" y="55529"/>
                  </a:lnTo>
                  <a:lnTo>
                    <a:pt x="14764" y="55747"/>
                  </a:lnTo>
                  <a:lnTo>
                    <a:pt x="15267" y="55953"/>
                  </a:lnTo>
                  <a:lnTo>
                    <a:pt x="15789" y="56145"/>
                  </a:lnTo>
                  <a:lnTo>
                    <a:pt x="16331" y="56324"/>
                  </a:lnTo>
                  <a:lnTo>
                    <a:pt x="16892" y="56490"/>
                  </a:lnTo>
                  <a:lnTo>
                    <a:pt x="17472" y="56642"/>
                  </a:lnTo>
                  <a:lnTo>
                    <a:pt x="18072" y="56781"/>
                  </a:lnTo>
                  <a:lnTo>
                    <a:pt x="18693" y="56907"/>
                  </a:lnTo>
                  <a:lnTo>
                    <a:pt x="19336" y="57020"/>
                  </a:lnTo>
                  <a:lnTo>
                    <a:pt x="20001" y="57119"/>
                  </a:lnTo>
                  <a:lnTo>
                    <a:pt x="20688" y="57206"/>
                  </a:lnTo>
                  <a:lnTo>
                    <a:pt x="21398" y="57279"/>
                  </a:lnTo>
                  <a:lnTo>
                    <a:pt x="22129" y="57338"/>
                  </a:lnTo>
                  <a:lnTo>
                    <a:pt x="22882" y="57385"/>
                  </a:lnTo>
                  <a:lnTo>
                    <a:pt x="23658" y="57418"/>
                  </a:lnTo>
                  <a:lnTo>
                    <a:pt x="24455" y="57438"/>
                  </a:lnTo>
                  <a:lnTo>
                    <a:pt x="25275" y="57444"/>
                  </a:lnTo>
                  <a:lnTo>
                    <a:pt x="26132" y="57438"/>
                  </a:lnTo>
                  <a:lnTo>
                    <a:pt x="26972" y="57421"/>
                  </a:lnTo>
                  <a:lnTo>
                    <a:pt x="27794" y="57393"/>
                  </a:lnTo>
                  <a:lnTo>
                    <a:pt x="28598" y="57352"/>
                  </a:lnTo>
                  <a:lnTo>
                    <a:pt x="29385" y="57301"/>
                  </a:lnTo>
                  <a:lnTo>
                    <a:pt x="30154" y="57237"/>
                  </a:lnTo>
                  <a:lnTo>
                    <a:pt x="30905" y="57163"/>
                  </a:lnTo>
                  <a:lnTo>
                    <a:pt x="31638" y="57077"/>
                  </a:lnTo>
                  <a:lnTo>
                    <a:pt x="32354" y="56979"/>
                  </a:lnTo>
                  <a:lnTo>
                    <a:pt x="33052" y="56870"/>
                  </a:lnTo>
                  <a:lnTo>
                    <a:pt x="33731" y="56739"/>
                  </a:lnTo>
                  <a:lnTo>
                    <a:pt x="34389" y="56592"/>
                  </a:lnTo>
                  <a:lnTo>
                    <a:pt x="35025" y="56431"/>
                  </a:lnTo>
                  <a:lnTo>
                    <a:pt x="35640" y="56255"/>
                  </a:lnTo>
                  <a:lnTo>
                    <a:pt x="36234" y="56063"/>
                  </a:lnTo>
                  <a:lnTo>
                    <a:pt x="36807" y="55857"/>
                  </a:lnTo>
                  <a:lnTo>
                    <a:pt x="37358" y="55636"/>
                  </a:lnTo>
                  <a:lnTo>
                    <a:pt x="37888" y="55399"/>
                  </a:lnTo>
                  <a:lnTo>
                    <a:pt x="38397" y="55148"/>
                  </a:lnTo>
                  <a:lnTo>
                    <a:pt x="38885" y="54881"/>
                  </a:lnTo>
                  <a:lnTo>
                    <a:pt x="39360" y="54591"/>
                  </a:lnTo>
                  <a:lnTo>
                    <a:pt x="39811" y="54284"/>
                  </a:lnTo>
                  <a:lnTo>
                    <a:pt x="40240" y="53961"/>
                  </a:lnTo>
                  <a:lnTo>
                    <a:pt x="40646" y="53623"/>
                  </a:lnTo>
                  <a:lnTo>
                    <a:pt x="41028" y="53268"/>
                  </a:lnTo>
                  <a:lnTo>
                    <a:pt x="41388" y="52898"/>
                  </a:lnTo>
                  <a:lnTo>
                    <a:pt x="41725" y="52512"/>
                  </a:lnTo>
                  <a:lnTo>
                    <a:pt x="42038" y="52110"/>
                  </a:lnTo>
                  <a:lnTo>
                    <a:pt x="42329" y="51692"/>
                  </a:lnTo>
                  <a:lnTo>
                    <a:pt x="42597" y="51258"/>
                  </a:lnTo>
                  <a:lnTo>
                    <a:pt x="42840" y="50797"/>
                  </a:lnTo>
                  <a:lnTo>
                    <a:pt x="43058" y="50314"/>
                  </a:lnTo>
                  <a:lnTo>
                    <a:pt x="43251" y="49810"/>
                  </a:lnTo>
                  <a:lnTo>
                    <a:pt x="43417" y="49285"/>
                  </a:lnTo>
                  <a:lnTo>
                    <a:pt x="43558" y="48739"/>
                  </a:lnTo>
                  <a:lnTo>
                    <a:pt x="43673" y="48172"/>
                  </a:lnTo>
                  <a:lnTo>
                    <a:pt x="43763" y="47583"/>
                  </a:lnTo>
                  <a:lnTo>
                    <a:pt x="43827" y="46973"/>
                  </a:lnTo>
                  <a:lnTo>
                    <a:pt x="43866" y="46342"/>
                  </a:lnTo>
                  <a:lnTo>
                    <a:pt x="43878" y="45690"/>
                  </a:lnTo>
                  <a:lnTo>
                    <a:pt x="43871" y="45246"/>
                  </a:lnTo>
                  <a:lnTo>
                    <a:pt x="43848" y="44815"/>
                  </a:lnTo>
                  <a:lnTo>
                    <a:pt x="43811" y="44398"/>
                  </a:lnTo>
                  <a:lnTo>
                    <a:pt x="43758" y="43993"/>
                  </a:lnTo>
                  <a:lnTo>
                    <a:pt x="43691" y="43602"/>
                  </a:lnTo>
                  <a:lnTo>
                    <a:pt x="43608" y="43224"/>
                  </a:lnTo>
                  <a:lnTo>
                    <a:pt x="43510" y="42860"/>
                  </a:lnTo>
                  <a:lnTo>
                    <a:pt x="43398" y="42509"/>
                  </a:lnTo>
                  <a:lnTo>
                    <a:pt x="43270" y="42171"/>
                  </a:lnTo>
                  <a:lnTo>
                    <a:pt x="43127" y="41846"/>
                  </a:lnTo>
                  <a:lnTo>
                    <a:pt x="42966" y="41531"/>
                  </a:lnTo>
                  <a:lnTo>
                    <a:pt x="42783" y="41224"/>
                  </a:lnTo>
                  <a:lnTo>
                    <a:pt x="42577" y="40923"/>
                  </a:lnTo>
                  <a:lnTo>
                    <a:pt x="42350" y="40630"/>
                  </a:lnTo>
                  <a:lnTo>
                    <a:pt x="42100" y="40343"/>
                  </a:lnTo>
                  <a:lnTo>
                    <a:pt x="41828" y="40064"/>
                  </a:lnTo>
                  <a:lnTo>
                    <a:pt x="41534" y="39792"/>
                  </a:lnTo>
                  <a:lnTo>
                    <a:pt x="41218" y="39527"/>
                  </a:lnTo>
                  <a:lnTo>
                    <a:pt x="40880" y="39269"/>
                  </a:lnTo>
                  <a:lnTo>
                    <a:pt x="40520" y="39018"/>
                  </a:lnTo>
                  <a:lnTo>
                    <a:pt x="40136" y="38763"/>
                  </a:lnTo>
                  <a:lnTo>
                    <a:pt x="39725" y="38512"/>
                  </a:lnTo>
                  <a:lnTo>
                    <a:pt x="39287" y="38265"/>
                  </a:lnTo>
                  <a:lnTo>
                    <a:pt x="38823" y="38021"/>
                  </a:lnTo>
                  <a:lnTo>
                    <a:pt x="38333" y="37780"/>
                  </a:lnTo>
                  <a:lnTo>
                    <a:pt x="37816" y="37544"/>
                  </a:lnTo>
                  <a:lnTo>
                    <a:pt x="37272" y="37310"/>
                  </a:lnTo>
                  <a:lnTo>
                    <a:pt x="36702" y="37081"/>
                  </a:lnTo>
                  <a:lnTo>
                    <a:pt x="36106" y="36854"/>
                  </a:lnTo>
                  <a:lnTo>
                    <a:pt x="35483" y="36632"/>
                  </a:lnTo>
                  <a:lnTo>
                    <a:pt x="34839" y="36400"/>
                  </a:lnTo>
                  <a:lnTo>
                    <a:pt x="34162" y="36165"/>
                  </a:lnTo>
                  <a:lnTo>
                    <a:pt x="33453" y="35926"/>
                  </a:lnTo>
                  <a:lnTo>
                    <a:pt x="32711" y="35684"/>
                  </a:lnTo>
                  <a:lnTo>
                    <a:pt x="31937" y="35438"/>
                  </a:lnTo>
                  <a:lnTo>
                    <a:pt x="31129" y="35189"/>
                  </a:lnTo>
                  <a:lnTo>
                    <a:pt x="30289" y="34936"/>
                  </a:lnTo>
                  <a:lnTo>
                    <a:pt x="29416" y="34680"/>
                  </a:lnTo>
                  <a:lnTo>
                    <a:pt x="28511" y="34420"/>
                  </a:lnTo>
                  <a:lnTo>
                    <a:pt x="27573" y="34157"/>
                  </a:lnTo>
                  <a:lnTo>
                    <a:pt x="26800" y="33943"/>
                  </a:lnTo>
                  <a:lnTo>
                    <a:pt x="26035" y="33724"/>
                  </a:lnTo>
                  <a:lnTo>
                    <a:pt x="25280" y="33501"/>
                  </a:lnTo>
                  <a:lnTo>
                    <a:pt x="24533" y="33273"/>
                  </a:lnTo>
                  <a:lnTo>
                    <a:pt x="23795" y="33041"/>
                  </a:lnTo>
                  <a:lnTo>
                    <a:pt x="23066" y="32805"/>
                  </a:lnTo>
                  <a:lnTo>
                    <a:pt x="22345" y="32564"/>
                  </a:lnTo>
                  <a:lnTo>
                    <a:pt x="21634" y="32319"/>
                  </a:lnTo>
                  <a:lnTo>
                    <a:pt x="20931" y="32069"/>
                  </a:lnTo>
                  <a:lnTo>
                    <a:pt x="20238" y="31815"/>
                  </a:lnTo>
                  <a:lnTo>
                    <a:pt x="19566" y="31544"/>
                  </a:lnTo>
                  <a:lnTo>
                    <a:pt x="18910" y="31262"/>
                  </a:lnTo>
                  <a:lnTo>
                    <a:pt x="18272" y="30968"/>
                  </a:lnTo>
                  <a:lnTo>
                    <a:pt x="17650" y="30663"/>
                  </a:lnTo>
                  <a:lnTo>
                    <a:pt x="17045" y="30346"/>
                  </a:lnTo>
                  <a:lnTo>
                    <a:pt x="16457" y="30017"/>
                  </a:lnTo>
                  <a:lnTo>
                    <a:pt x="15886" y="29678"/>
                  </a:lnTo>
                  <a:lnTo>
                    <a:pt x="15331" y="29326"/>
                  </a:lnTo>
                  <a:lnTo>
                    <a:pt x="14793" y="28964"/>
                  </a:lnTo>
                  <a:lnTo>
                    <a:pt x="14272" y="28589"/>
                  </a:lnTo>
                  <a:lnTo>
                    <a:pt x="13770" y="28192"/>
                  </a:lnTo>
                  <a:lnTo>
                    <a:pt x="13290" y="27780"/>
                  </a:lnTo>
                  <a:lnTo>
                    <a:pt x="12830" y="27351"/>
                  </a:lnTo>
                  <a:lnTo>
                    <a:pt x="12392" y="26907"/>
                  </a:lnTo>
                  <a:lnTo>
                    <a:pt x="11975" y="26446"/>
                  </a:lnTo>
                  <a:lnTo>
                    <a:pt x="11579" y="25970"/>
                  </a:lnTo>
                  <a:lnTo>
                    <a:pt x="11204" y="25478"/>
                  </a:lnTo>
                  <a:lnTo>
                    <a:pt x="10850" y="24969"/>
                  </a:lnTo>
                  <a:lnTo>
                    <a:pt x="10518" y="24445"/>
                  </a:lnTo>
                  <a:lnTo>
                    <a:pt x="10207" y="23905"/>
                  </a:lnTo>
                  <a:lnTo>
                    <a:pt x="9922" y="23345"/>
                  </a:lnTo>
                  <a:lnTo>
                    <a:pt x="9666" y="22760"/>
                  </a:lnTo>
                  <a:lnTo>
                    <a:pt x="9441" y="22150"/>
                  </a:lnTo>
                  <a:lnTo>
                    <a:pt x="9245" y="21516"/>
                  </a:lnTo>
                  <a:lnTo>
                    <a:pt x="9080" y="20856"/>
                  </a:lnTo>
                  <a:lnTo>
                    <a:pt x="8945" y="20172"/>
                  </a:lnTo>
                  <a:lnTo>
                    <a:pt x="8840" y="19464"/>
                  </a:lnTo>
                  <a:lnTo>
                    <a:pt x="8765" y="18730"/>
                  </a:lnTo>
                  <a:lnTo>
                    <a:pt x="8720" y="17972"/>
                  </a:lnTo>
                  <a:lnTo>
                    <a:pt x="8705" y="17189"/>
                  </a:lnTo>
                  <a:lnTo>
                    <a:pt x="8725" y="16275"/>
                  </a:lnTo>
                  <a:lnTo>
                    <a:pt x="8788" y="15389"/>
                  </a:lnTo>
                  <a:lnTo>
                    <a:pt x="8891" y="14532"/>
                  </a:lnTo>
                  <a:lnTo>
                    <a:pt x="9037" y="13703"/>
                  </a:lnTo>
                  <a:lnTo>
                    <a:pt x="9224" y="12902"/>
                  </a:lnTo>
                  <a:lnTo>
                    <a:pt x="9452" y="12130"/>
                  </a:lnTo>
                  <a:lnTo>
                    <a:pt x="9722" y="11386"/>
                  </a:lnTo>
                  <a:lnTo>
                    <a:pt x="10034" y="10670"/>
                  </a:lnTo>
                  <a:lnTo>
                    <a:pt x="10387" y="9983"/>
                  </a:lnTo>
                  <a:lnTo>
                    <a:pt x="10781" y="9323"/>
                  </a:lnTo>
                  <a:lnTo>
                    <a:pt x="11219" y="8681"/>
                  </a:lnTo>
                  <a:lnTo>
                    <a:pt x="11685" y="8063"/>
                  </a:lnTo>
                  <a:lnTo>
                    <a:pt x="12177" y="7469"/>
                  </a:lnTo>
                  <a:lnTo>
                    <a:pt x="12697" y="6898"/>
                  </a:lnTo>
                  <a:lnTo>
                    <a:pt x="13245" y="6352"/>
                  </a:lnTo>
                  <a:lnTo>
                    <a:pt x="13820" y="5829"/>
                  </a:lnTo>
                  <a:lnTo>
                    <a:pt x="14422" y="5330"/>
                  </a:lnTo>
                  <a:lnTo>
                    <a:pt x="15052" y="4855"/>
                  </a:lnTo>
                  <a:lnTo>
                    <a:pt x="15709" y="4404"/>
                  </a:lnTo>
                  <a:lnTo>
                    <a:pt x="16393" y="3976"/>
                  </a:lnTo>
                  <a:lnTo>
                    <a:pt x="17110" y="3573"/>
                  </a:lnTo>
                  <a:lnTo>
                    <a:pt x="17846" y="3192"/>
                  </a:lnTo>
                  <a:lnTo>
                    <a:pt x="18602" y="2834"/>
                  </a:lnTo>
                  <a:lnTo>
                    <a:pt x="19377" y="2499"/>
                  </a:lnTo>
                  <a:lnTo>
                    <a:pt x="20171" y="2187"/>
                  </a:lnTo>
                  <a:lnTo>
                    <a:pt x="20985" y="1898"/>
                  </a:lnTo>
                  <a:lnTo>
                    <a:pt x="21819" y="1632"/>
                  </a:lnTo>
                  <a:lnTo>
                    <a:pt x="22672" y="1389"/>
                  </a:lnTo>
                  <a:lnTo>
                    <a:pt x="23544" y="1169"/>
                  </a:lnTo>
                  <a:lnTo>
                    <a:pt x="24436" y="972"/>
                  </a:lnTo>
                  <a:lnTo>
                    <a:pt x="25349" y="787"/>
                  </a:lnTo>
                  <a:lnTo>
                    <a:pt x="26269" y="622"/>
                  </a:lnTo>
                  <a:lnTo>
                    <a:pt x="27194" y="476"/>
                  </a:lnTo>
                  <a:lnTo>
                    <a:pt x="28126" y="349"/>
                  </a:lnTo>
                  <a:lnTo>
                    <a:pt x="29064" y="243"/>
                  </a:lnTo>
                  <a:lnTo>
                    <a:pt x="30009" y="155"/>
                  </a:lnTo>
                  <a:lnTo>
                    <a:pt x="30959" y="87"/>
                  </a:lnTo>
                  <a:lnTo>
                    <a:pt x="31916" y="38"/>
                  </a:lnTo>
                  <a:lnTo>
                    <a:pt x="32879" y="9"/>
                  </a:lnTo>
                  <a:lnTo>
                    <a:pt x="33848" y="0"/>
                  </a:lnTo>
                  <a:lnTo>
                    <a:pt x="34903" y="9"/>
                  </a:lnTo>
                  <a:lnTo>
                    <a:pt x="35932" y="38"/>
                  </a:lnTo>
                  <a:lnTo>
                    <a:pt x="36932" y="87"/>
                  </a:lnTo>
                  <a:lnTo>
                    <a:pt x="37906" y="155"/>
                  </a:lnTo>
                  <a:lnTo>
                    <a:pt x="38852" y="243"/>
                  </a:lnTo>
                  <a:lnTo>
                    <a:pt x="39771" y="349"/>
                  </a:lnTo>
                  <a:lnTo>
                    <a:pt x="40662" y="476"/>
                  </a:lnTo>
                  <a:lnTo>
                    <a:pt x="41526" y="622"/>
                  </a:lnTo>
                  <a:lnTo>
                    <a:pt x="42362" y="787"/>
                  </a:lnTo>
                  <a:lnTo>
                    <a:pt x="43171" y="972"/>
                  </a:lnTo>
                  <a:lnTo>
                    <a:pt x="43963" y="1174"/>
                  </a:lnTo>
                  <a:lnTo>
                    <a:pt x="44730" y="1392"/>
                  </a:lnTo>
                  <a:lnTo>
                    <a:pt x="45473" y="1627"/>
                  </a:lnTo>
                  <a:lnTo>
                    <a:pt x="46190" y="1877"/>
                  </a:lnTo>
                  <a:lnTo>
                    <a:pt x="46883" y="2143"/>
                  </a:lnTo>
                  <a:lnTo>
                    <a:pt x="47551" y="2425"/>
                  </a:lnTo>
                  <a:lnTo>
                    <a:pt x="48195" y="2722"/>
                  </a:lnTo>
                  <a:lnTo>
                    <a:pt x="48813" y="3036"/>
                  </a:lnTo>
                  <a:lnTo>
                    <a:pt x="49407" y="3366"/>
                  </a:lnTo>
                  <a:lnTo>
                    <a:pt x="49976" y="3711"/>
                  </a:lnTo>
                  <a:lnTo>
                    <a:pt x="50531" y="4063"/>
                  </a:lnTo>
                  <a:lnTo>
                    <a:pt x="51062" y="4429"/>
                  </a:lnTo>
                  <a:lnTo>
                    <a:pt x="51570" y="4809"/>
                  </a:lnTo>
                  <a:lnTo>
                    <a:pt x="52055" y="5203"/>
                  </a:lnTo>
                  <a:lnTo>
                    <a:pt x="52517" y="5611"/>
                  </a:lnTo>
                  <a:lnTo>
                    <a:pt x="52956" y="6034"/>
                  </a:lnTo>
                  <a:lnTo>
                    <a:pt x="53373" y="6470"/>
                  </a:lnTo>
                  <a:lnTo>
                    <a:pt x="53766" y="6921"/>
                  </a:lnTo>
                  <a:lnTo>
                    <a:pt x="54136" y="7386"/>
                  </a:lnTo>
                  <a:lnTo>
                    <a:pt x="54484" y="7865"/>
                  </a:lnTo>
                  <a:lnTo>
                    <a:pt x="54809" y="8355"/>
                  </a:lnTo>
                  <a:lnTo>
                    <a:pt x="55115" y="8855"/>
                  </a:lnTo>
                  <a:lnTo>
                    <a:pt x="55400" y="9363"/>
                  </a:lnTo>
                  <a:lnTo>
                    <a:pt x="55664" y="9880"/>
                  </a:lnTo>
                  <a:lnTo>
                    <a:pt x="55909" y="10406"/>
                  </a:lnTo>
                  <a:lnTo>
                    <a:pt x="56133" y="10941"/>
                  </a:lnTo>
                  <a:lnTo>
                    <a:pt x="56336" y="11484"/>
                  </a:lnTo>
                  <a:lnTo>
                    <a:pt x="56520" y="12036"/>
                  </a:lnTo>
                  <a:lnTo>
                    <a:pt x="56683" y="12598"/>
                  </a:lnTo>
                  <a:lnTo>
                    <a:pt x="56826" y="13168"/>
                  </a:lnTo>
                  <a:lnTo>
                    <a:pt x="49181" y="15421"/>
                  </a:lnTo>
                  <a:lnTo>
                    <a:pt x="49043" y="15001"/>
                  </a:lnTo>
                  <a:lnTo>
                    <a:pt x="48895" y="14590"/>
                  </a:lnTo>
                  <a:lnTo>
                    <a:pt x="48736" y="14188"/>
                  </a:lnTo>
                  <a:lnTo>
                    <a:pt x="48566" y="13795"/>
                  </a:lnTo>
                  <a:lnTo>
                    <a:pt x="48386" y="13411"/>
                  </a:lnTo>
                  <a:lnTo>
                    <a:pt x="48195" y="13035"/>
                  </a:lnTo>
                  <a:lnTo>
                    <a:pt x="47993" y="12668"/>
                  </a:lnTo>
                  <a:lnTo>
                    <a:pt x="47781" y="12310"/>
                  </a:lnTo>
                  <a:lnTo>
                    <a:pt x="47558" y="11961"/>
                  </a:lnTo>
                  <a:lnTo>
                    <a:pt x="47325" y="11621"/>
                  </a:lnTo>
                  <a:lnTo>
                    <a:pt x="47080" y="11290"/>
                  </a:lnTo>
                  <a:lnTo>
                    <a:pt x="46821" y="10971"/>
                  </a:lnTo>
                  <a:lnTo>
                    <a:pt x="46550" y="10661"/>
                  </a:lnTo>
                  <a:lnTo>
                    <a:pt x="46265" y="10363"/>
                  </a:lnTo>
                  <a:lnTo>
                    <a:pt x="45966" y="10074"/>
                  </a:lnTo>
                  <a:lnTo>
                    <a:pt x="45655" y="9797"/>
                  </a:lnTo>
                  <a:lnTo>
                    <a:pt x="45330" y="9530"/>
                  </a:lnTo>
                  <a:lnTo>
                    <a:pt x="44992" y="9274"/>
                  </a:lnTo>
                  <a:lnTo>
                    <a:pt x="44641" y="9028"/>
                  </a:lnTo>
                  <a:lnTo>
                    <a:pt x="44276" y="8793"/>
                  </a:lnTo>
                  <a:lnTo>
                    <a:pt x="43897" y="8560"/>
                  </a:lnTo>
                  <a:lnTo>
                    <a:pt x="43504" y="8339"/>
                  </a:lnTo>
                  <a:lnTo>
                    <a:pt x="43095" y="8129"/>
                  </a:lnTo>
                  <a:lnTo>
                    <a:pt x="42671" y="7930"/>
                  </a:lnTo>
                  <a:lnTo>
                    <a:pt x="42232" y="7743"/>
                  </a:lnTo>
                  <a:lnTo>
                    <a:pt x="41779" y="7568"/>
                  </a:lnTo>
                  <a:lnTo>
                    <a:pt x="41310" y="7404"/>
                  </a:lnTo>
                  <a:lnTo>
                    <a:pt x="40826" y="7252"/>
                  </a:lnTo>
                  <a:lnTo>
                    <a:pt x="40327" y="7111"/>
                  </a:lnTo>
                  <a:lnTo>
                    <a:pt x="39813" y="6981"/>
                  </a:lnTo>
                  <a:lnTo>
                    <a:pt x="39292" y="6864"/>
                  </a:lnTo>
                  <a:lnTo>
                    <a:pt x="38753" y="6759"/>
                  </a:lnTo>
                  <a:lnTo>
                    <a:pt x="38196" y="6666"/>
                  </a:lnTo>
                  <a:lnTo>
                    <a:pt x="37621" y="6585"/>
                  </a:lnTo>
                  <a:lnTo>
                    <a:pt x="37029" y="6517"/>
                  </a:lnTo>
                  <a:lnTo>
                    <a:pt x="36419" y="6462"/>
                  </a:lnTo>
                  <a:lnTo>
                    <a:pt x="35792" y="6418"/>
                  </a:lnTo>
                  <a:lnTo>
                    <a:pt x="35147" y="6387"/>
                  </a:lnTo>
                  <a:lnTo>
                    <a:pt x="34484" y="6369"/>
                  </a:lnTo>
                  <a:lnTo>
                    <a:pt x="33804" y="6363"/>
                  </a:lnTo>
                  <a:lnTo>
                    <a:pt x="32899" y="6371"/>
                  </a:lnTo>
                  <a:lnTo>
                    <a:pt x="32022" y="6394"/>
                  </a:lnTo>
                  <a:lnTo>
                    <a:pt x="31173" y="6434"/>
                  </a:lnTo>
                  <a:lnTo>
                    <a:pt x="30353" y="6490"/>
                  </a:lnTo>
                  <a:lnTo>
                    <a:pt x="29561" y="6561"/>
                  </a:lnTo>
                  <a:lnTo>
                    <a:pt x="28798" y="6649"/>
                  </a:lnTo>
                  <a:lnTo>
                    <a:pt x="28063" y="6752"/>
                  </a:lnTo>
                  <a:lnTo>
                    <a:pt x="27356" y="6872"/>
                  </a:lnTo>
                  <a:lnTo>
                    <a:pt x="26677" y="7007"/>
                  </a:lnTo>
                  <a:lnTo>
                    <a:pt x="26026" y="7158"/>
                  </a:lnTo>
                  <a:lnTo>
                    <a:pt x="25410" y="7315"/>
                  </a:lnTo>
                  <a:lnTo>
                    <a:pt x="24817" y="7485"/>
                  </a:lnTo>
                  <a:lnTo>
                    <a:pt x="24247" y="7668"/>
                  </a:lnTo>
                  <a:lnTo>
                    <a:pt x="23700" y="7865"/>
                  </a:lnTo>
                  <a:lnTo>
                    <a:pt x="23176" y="8075"/>
                  </a:lnTo>
                  <a:lnTo>
                    <a:pt x="22675" y="8298"/>
                  </a:lnTo>
                  <a:lnTo>
                    <a:pt x="22197" y="8534"/>
                  </a:lnTo>
                  <a:lnTo>
                    <a:pt x="21742" y="8784"/>
                  </a:lnTo>
                  <a:lnTo>
                    <a:pt x="21310" y="9047"/>
                  </a:lnTo>
                  <a:lnTo>
                    <a:pt x="20901" y="9323"/>
                  </a:lnTo>
                  <a:lnTo>
                    <a:pt x="20522" y="9603"/>
                  </a:lnTo>
                  <a:lnTo>
                    <a:pt x="20165" y="9894"/>
                  </a:lnTo>
                  <a:lnTo>
                    <a:pt x="19829" y="10197"/>
                  </a:lnTo>
                  <a:lnTo>
                    <a:pt x="19515" y="10511"/>
                  </a:lnTo>
                  <a:lnTo>
                    <a:pt x="19221" y="10837"/>
                  </a:lnTo>
                  <a:lnTo>
                    <a:pt x="18949" y="11174"/>
                  </a:lnTo>
                  <a:lnTo>
                    <a:pt x="18698" y="11522"/>
                  </a:lnTo>
                  <a:lnTo>
                    <a:pt x="18468" y="11883"/>
                  </a:lnTo>
                  <a:lnTo>
                    <a:pt x="18260" y="12254"/>
                  </a:lnTo>
                  <a:lnTo>
                    <a:pt x="18072" y="12637"/>
                  </a:lnTo>
                  <a:lnTo>
                    <a:pt x="17905" y="13021"/>
                  </a:lnTo>
                  <a:lnTo>
                    <a:pt x="17754" y="13412"/>
                  </a:lnTo>
                  <a:lnTo>
                    <a:pt x="17622" y="13809"/>
                  </a:lnTo>
                  <a:lnTo>
                    <a:pt x="17507" y="14214"/>
                  </a:lnTo>
                  <a:lnTo>
                    <a:pt x="17410" y="14626"/>
                  </a:lnTo>
                  <a:lnTo>
                    <a:pt x="17330" y="15045"/>
                  </a:lnTo>
                  <a:lnTo>
                    <a:pt x="17268" y="15471"/>
                  </a:lnTo>
                  <a:lnTo>
                    <a:pt x="17224" y="15904"/>
                  </a:lnTo>
                  <a:lnTo>
                    <a:pt x="17198" y="16344"/>
                  </a:lnTo>
                  <a:lnTo>
                    <a:pt x="17189" y="16791"/>
                  </a:lnTo>
                  <a:lnTo>
                    <a:pt x="17198" y="17260"/>
                  </a:lnTo>
                  <a:lnTo>
                    <a:pt x="17224" y="17714"/>
                  </a:lnTo>
                  <a:lnTo>
                    <a:pt x="17268" y="18151"/>
                  </a:lnTo>
                  <a:lnTo>
                    <a:pt x="17330" y="18573"/>
                  </a:lnTo>
                  <a:lnTo>
                    <a:pt x="17410" y="18978"/>
                  </a:lnTo>
                  <a:lnTo>
                    <a:pt x="17507" y="19368"/>
                  </a:lnTo>
                  <a:lnTo>
                    <a:pt x="17622" y="19742"/>
                  </a:lnTo>
                  <a:lnTo>
                    <a:pt x="17754" y="20100"/>
                  </a:lnTo>
                  <a:lnTo>
                    <a:pt x="17905" y="20442"/>
                  </a:lnTo>
                  <a:lnTo>
                    <a:pt x="18072" y="20768"/>
                  </a:lnTo>
                  <a:lnTo>
                    <a:pt x="18267" y="21073"/>
                  </a:lnTo>
                  <a:lnTo>
                    <a:pt x="18481" y="21369"/>
                  </a:lnTo>
                  <a:lnTo>
                    <a:pt x="18713" y="21656"/>
                  </a:lnTo>
                  <a:lnTo>
                    <a:pt x="18963" y="21935"/>
                  </a:lnTo>
                  <a:lnTo>
                    <a:pt x="19232" y="22204"/>
                  </a:lnTo>
                  <a:lnTo>
                    <a:pt x="19520" y="22465"/>
                  </a:lnTo>
                  <a:lnTo>
                    <a:pt x="19826" y="22717"/>
                  </a:lnTo>
                  <a:lnTo>
                    <a:pt x="20151" y="22960"/>
                  </a:lnTo>
                  <a:lnTo>
                    <a:pt x="20494" y="23194"/>
                  </a:lnTo>
                  <a:lnTo>
                    <a:pt x="20856" y="23419"/>
                  </a:lnTo>
                  <a:lnTo>
                    <a:pt x="21237" y="23638"/>
                  </a:lnTo>
                  <a:lnTo>
                    <a:pt x="21638" y="23854"/>
                  </a:lnTo>
                  <a:lnTo>
                    <a:pt x="22057" y="24066"/>
                  </a:lnTo>
                  <a:lnTo>
                    <a:pt x="22497" y="24275"/>
                  </a:lnTo>
                  <a:lnTo>
                    <a:pt x="22955" y="24480"/>
                  </a:lnTo>
                  <a:lnTo>
                    <a:pt x="23433" y="24681"/>
                  </a:lnTo>
                  <a:lnTo>
                    <a:pt x="23931" y="24879"/>
                  </a:lnTo>
                  <a:lnTo>
                    <a:pt x="24448" y="25074"/>
                  </a:lnTo>
                  <a:lnTo>
                    <a:pt x="24984" y="25265"/>
                  </a:lnTo>
                  <a:lnTo>
                    <a:pt x="25540" y="25452"/>
                  </a:lnTo>
                  <a:lnTo>
                    <a:pt x="26125" y="25630"/>
                  </a:lnTo>
                  <a:lnTo>
                    <a:pt x="26730" y="25813"/>
                  </a:lnTo>
                  <a:lnTo>
                    <a:pt x="27355" y="25998"/>
                  </a:lnTo>
                  <a:lnTo>
                    <a:pt x="28001" y="26187"/>
                  </a:lnTo>
                  <a:lnTo>
                    <a:pt x="28667" y="26380"/>
                  </a:lnTo>
                  <a:lnTo>
                    <a:pt x="29353" y="26576"/>
                  </a:lnTo>
                  <a:lnTo>
                    <a:pt x="30059" y="26776"/>
                  </a:lnTo>
                  <a:lnTo>
                    <a:pt x="30786" y="26979"/>
                  </a:lnTo>
                  <a:lnTo>
                    <a:pt x="31534" y="27186"/>
                  </a:lnTo>
                  <a:lnTo>
                    <a:pt x="32301" y="27396"/>
                  </a:lnTo>
                  <a:lnTo>
                    <a:pt x="33068" y="27611"/>
                  </a:lnTo>
                  <a:lnTo>
                    <a:pt x="33830" y="27829"/>
                  </a:lnTo>
                  <a:lnTo>
                    <a:pt x="34588" y="28052"/>
                  </a:lnTo>
                  <a:lnTo>
                    <a:pt x="35341" y="28280"/>
                  </a:lnTo>
                  <a:lnTo>
                    <a:pt x="36090" y="28512"/>
                  </a:lnTo>
                  <a:lnTo>
                    <a:pt x="36835" y="28748"/>
                  </a:lnTo>
                  <a:lnTo>
                    <a:pt x="37575" y="28989"/>
                  </a:lnTo>
                  <a:lnTo>
                    <a:pt x="38311" y="29234"/>
                  </a:lnTo>
                  <a:lnTo>
                    <a:pt x="39042" y="29484"/>
                  </a:lnTo>
                  <a:lnTo>
                    <a:pt x="39769" y="29738"/>
                  </a:lnTo>
                  <a:lnTo>
                    <a:pt x="40494" y="30002"/>
                  </a:lnTo>
                  <a:lnTo>
                    <a:pt x="41202" y="30279"/>
                  </a:lnTo>
                  <a:lnTo>
                    <a:pt x="41894" y="30571"/>
                  </a:lnTo>
                  <a:lnTo>
                    <a:pt x="42569" y="30876"/>
                  </a:lnTo>
                  <a:lnTo>
                    <a:pt x="43227" y="31196"/>
                  </a:lnTo>
                  <a:lnTo>
                    <a:pt x="43868" y="31530"/>
                  </a:lnTo>
                  <a:lnTo>
                    <a:pt x="44492" y="31879"/>
                  </a:lnTo>
                  <a:lnTo>
                    <a:pt x="45100" y="32241"/>
                  </a:lnTo>
                  <a:lnTo>
                    <a:pt x="45691" y="32617"/>
                  </a:lnTo>
                  <a:lnTo>
                    <a:pt x="46265" y="33008"/>
                  </a:lnTo>
                  <a:lnTo>
                    <a:pt x="46819" y="33407"/>
                  </a:lnTo>
                  <a:lnTo>
                    <a:pt x="47350" y="33825"/>
                  </a:lnTo>
                  <a:lnTo>
                    <a:pt x="47858" y="34262"/>
                  </a:lnTo>
                  <a:lnTo>
                    <a:pt x="48343" y="34719"/>
                  </a:lnTo>
                  <a:lnTo>
                    <a:pt x="48805" y="35195"/>
                  </a:lnTo>
                  <a:lnTo>
                    <a:pt x="49245" y="35691"/>
                  </a:lnTo>
                  <a:lnTo>
                    <a:pt x="49661" y="36206"/>
                  </a:lnTo>
                  <a:lnTo>
                    <a:pt x="50054" y="36741"/>
                  </a:lnTo>
                  <a:lnTo>
                    <a:pt x="50424" y="37295"/>
                  </a:lnTo>
                  <a:lnTo>
                    <a:pt x="50772" y="37869"/>
                  </a:lnTo>
                  <a:lnTo>
                    <a:pt x="51099" y="38467"/>
                  </a:lnTo>
                  <a:lnTo>
                    <a:pt x="51392" y="39094"/>
                  </a:lnTo>
                  <a:lnTo>
                    <a:pt x="51651" y="39750"/>
                  </a:lnTo>
                  <a:lnTo>
                    <a:pt x="51875" y="40435"/>
                  </a:lnTo>
                  <a:lnTo>
                    <a:pt x="52064" y="41150"/>
                  </a:lnTo>
                  <a:lnTo>
                    <a:pt x="52219" y="41893"/>
                  </a:lnTo>
                  <a:lnTo>
                    <a:pt x="52340" y="42666"/>
                  </a:lnTo>
                  <a:lnTo>
                    <a:pt x="52426" y="43468"/>
                  </a:lnTo>
                  <a:lnTo>
                    <a:pt x="52478" y="44300"/>
                  </a:lnTo>
                  <a:lnTo>
                    <a:pt x="52495" y="45160"/>
                  </a:lnTo>
                  <a:lnTo>
                    <a:pt x="52427" y="46938"/>
                  </a:lnTo>
                  <a:lnTo>
                    <a:pt x="52221" y="48633"/>
                  </a:lnTo>
                  <a:lnTo>
                    <a:pt x="51879" y="50244"/>
                  </a:lnTo>
                  <a:lnTo>
                    <a:pt x="51399" y="51770"/>
                  </a:lnTo>
                  <a:lnTo>
                    <a:pt x="50783" y="53213"/>
                  </a:lnTo>
                  <a:lnTo>
                    <a:pt x="50029" y="54572"/>
                  </a:lnTo>
                  <a:lnTo>
                    <a:pt x="49139" y="55847"/>
                  </a:lnTo>
                  <a:lnTo>
                    <a:pt x="48112" y="57038"/>
                  </a:lnTo>
                  <a:lnTo>
                    <a:pt x="46947" y="58145"/>
                  </a:lnTo>
                  <a:lnTo>
                    <a:pt x="45646" y="59168"/>
                  </a:lnTo>
                  <a:lnTo>
                    <a:pt x="44203" y="60099"/>
                  </a:lnTo>
                  <a:lnTo>
                    <a:pt x="42615" y="60933"/>
                  </a:lnTo>
                  <a:lnTo>
                    <a:pt x="40880" y="61669"/>
                  </a:lnTo>
                  <a:lnTo>
                    <a:pt x="39000" y="62307"/>
                  </a:lnTo>
                  <a:lnTo>
                    <a:pt x="36974" y="62846"/>
                  </a:lnTo>
                  <a:lnTo>
                    <a:pt x="34802" y="63288"/>
                  </a:lnTo>
                  <a:lnTo>
                    <a:pt x="32484" y="63631"/>
                  </a:lnTo>
                  <a:lnTo>
                    <a:pt x="30021" y="63876"/>
                  </a:lnTo>
                  <a:lnTo>
                    <a:pt x="27412" y="640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5575359" y="4471352"/>
              <a:ext cx="62507" cy="64903"/>
            </a:xfrm>
            <a:custGeom>
              <a:avLst/>
              <a:pathLst>
                <a:path w="62507" h="64903">
                  <a:moveTo>
                    <a:pt x="53525" y="64903"/>
                  </a:moveTo>
                  <a:lnTo>
                    <a:pt x="50070" y="45925"/>
                  </a:lnTo>
                  <a:lnTo>
                    <a:pt x="20636" y="45925"/>
                  </a:lnTo>
                  <a:lnTo>
                    <a:pt x="9581" y="64903"/>
                  </a:lnTo>
                  <a:lnTo>
                    <a:pt x="0" y="64903"/>
                  </a:lnTo>
                  <a:lnTo>
                    <a:pt x="39061" y="0"/>
                  </a:lnTo>
                  <a:lnTo>
                    <a:pt x="49057" y="0"/>
                  </a:lnTo>
                  <a:lnTo>
                    <a:pt x="62507" y="649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5599865" y="4478376"/>
              <a:ext cx="24275" cy="32037"/>
            </a:xfrm>
            <a:custGeom>
              <a:avLst/>
              <a:pathLst>
                <a:path w="24275" h="32037">
                  <a:moveTo>
                    <a:pt x="20267" y="10249"/>
                  </a:moveTo>
                  <a:lnTo>
                    <a:pt x="20194" y="9872"/>
                  </a:lnTo>
                  <a:lnTo>
                    <a:pt x="20120" y="9497"/>
                  </a:lnTo>
                  <a:lnTo>
                    <a:pt x="20046" y="9124"/>
                  </a:lnTo>
                  <a:lnTo>
                    <a:pt x="19973" y="8752"/>
                  </a:lnTo>
                  <a:lnTo>
                    <a:pt x="19899" y="8383"/>
                  </a:lnTo>
                  <a:lnTo>
                    <a:pt x="19825" y="8015"/>
                  </a:lnTo>
                  <a:lnTo>
                    <a:pt x="19751" y="7650"/>
                  </a:lnTo>
                  <a:lnTo>
                    <a:pt x="19678" y="7286"/>
                  </a:lnTo>
                  <a:lnTo>
                    <a:pt x="19604" y="6924"/>
                  </a:lnTo>
                  <a:lnTo>
                    <a:pt x="19530" y="6564"/>
                  </a:lnTo>
                  <a:lnTo>
                    <a:pt x="19467" y="6207"/>
                  </a:lnTo>
                  <a:lnTo>
                    <a:pt x="19405" y="5858"/>
                  </a:lnTo>
                  <a:lnTo>
                    <a:pt x="19345" y="5515"/>
                  </a:lnTo>
                  <a:lnTo>
                    <a:pt x="19287" y="5178"/>
                  </a:lnTo>
                  <a:lnTo>
                    <a:pt x="19231" y="4848"/>
                  </a:lnTo>
                  <a:lnTo>
                    <a:pt x="19177" y="4524"/>
                  </a:lnTo>
                  <a:lnTo>
                    <a:pt x="19124" y="4206"/>
                  </a:lnTo>
                  <a:lnTo>
                    <a:pt x="19073" y="3896"/>
                  </a:lnTo>
                  <a:lnTo>
                    <a:pt x="19025" y="3591"/>
                  </a:lnTo>
                  <a:lnTo>
                    <a:pt x="18978" y="3293"/>
                  </a:lnTo>
                  <a:lnTo>
                    <a:pt x="18932" y="2995"/>
                  </a:lnTo>
                  <a:lnTo>
                    <a:pt x="18887" y="2707"/>
                  </a:lnTo>
                  <a:lnTo>
                    <a:pt x="18844" y="2431"/>
                  </a:lnTo>
                  <a:lnTo>
                    <a:pt x="18801" y="2165"/>
                  </a:lnTo>
                  <a:lnTo>
                    <a:pt x="18759" y="1911"/>
                  </a:lnTo>
                  <a:lnTo>
                    <a:pt x="18718" y="1668"/>
                  </a:lnTo>
                  <a:lnTo>
                    <a:pt x="18678" y="1436"/>
                  </a:lnTo>
                  <a:lnTo>
                    <a:pt x="18639" y="1215"/>
                  </a:lnTo>
                  <a:lnTo>
                    <a:pt x="18600" y="1005"/>
                  </a:lnTo>
                  <a:lnTo>
                    <a:pt x="18563" y="806"/>
                  </a:lnTo>
                  <a:lnTo>
                    <a:pt x="18536" y="611"/>
                  </a:lnTo>
                  <a:lnTo>
                    <a:pt x="18511" y="433"/>
                  </a:lnTo>
                  <a:lnTo>
                    <a:pt x="18488" y="272"/>
                  </a:lnTo>
                  <a:lnTo>
                    <a:pt x="18467" y="128"/>
                  </a:lnTo>
                  <a:lnTo>
                    <a:pt x="18171" y="0"/>
                  </a:lnTo>
                  <a:lnTo>
                    <a:pt x="18102" y="128"/>
                  </a:lnTo>
                  <a:lnTo>
                    <a:pt x="18024" y="272"/>
                  </a:lnTo>
                  <a:lnTo>
                    <a:pt x="17937" y="433"/>
                  </a:lnTo>
                  <a:lnTo>
                    <a:pt x="17840" y="611"/>
                  </a:lnTo>
                  <a:lnTo>
                    <a:pt x="17734" y="806"/>
                  </a:lnTo>
                  <a:lnTo>
                    <a:pt x="17629" y="1013"/>
                  </a:lnTo>
                  <a:lnTo>
                    <a:pt x="17518" y="1231"/>
                  </a:lnTo>
                  <a:lnTo>
                    <a:pt x="17401" y="1459"/>
                  </a:lnTo>
                  <a:lnTo>
                    <a:pt x="17277" y="1697"/>
                  </a:lnTo>
                  <a:lnTo>
                    <a:pt x="17147" y="1946"/>
                  </a:lnTo>
                  <a:lnTo>
                    <a:pt x="17010" y="2204"/>
                  </a:lnTo>
                  <a:lnTo>
                    <a:pt x="16867" y="2473"/>
                  </a:lnTo>
                  <a:lnTo>
                    <a:pt x="16717" y="2751"/>
                  </a:lnTo>
                  <a:lnTo>
                    <a:pt x="16561" y="3040"/>
                  </a:lnTo>
                  <a:lnTo>
                    <a:pt x="16398" y="3339"/>
                  </a:lnTo>
                  <a:lnTo>
                    <a:pt x="16230" y="3638"/>
                  </a:lnTo>
                  <a:lnTo>
                    <a:pt x="16059" y="3943"/>
                  </a:lnTo>
                  <a:lnTo>
                    <a:pt x="15884" y="4257"/>
                  </a:lnTo>
                  <a:lnTo>
                    <a:pt x="15705" y="4577"/>
                  </a:lnTo>
                  <a:lnTo>
                    <a:pt x="15523" y="4905"/>
                  </a:lnTo>
                  <a:lnTo>
                    <a:pt x="15337" y="5241"/>
                  </a:lnTo>
                  <a:lnTo>
                    <a:pt x="15147" y="5583"/>
                  </a:lnTo>
                  <a:lnTo>
                    <a:pt x="14954" y="5933"/>
                  </a:lnTo>
                  <a:lnTo>
                    <a:pt x="14756" y="6291"/>
                  </a:lnTo>
                  <a:lnTo>
                    <a:pt x="14556" y="6656"/>
                  </a:lnTo>
                  <a:lnTo>
                    <a:pt x="14352" y="7015"/>
                  </a:lnTo>
                  <a:lnTo>
                    <a:pt x="14146" y="7376"/>
                  </a:lnTo>
                  <a:lnTo>
                    <a:pt x="13939" y="7738"/>
                  </a:lnTo>
                  <a:lnTo>
                    <a:pt x="13730" y="8100"/>
                  </a:lnTo>
                  <a:lnTo>
                    <a:pt x="13519" y="8464"/>
                  </a:lnTo>
                  <a:lnTo>
                    <a:pt x="13306" y="8828"/>
                  </a:lnTo>
                  <a:lnTo>
                    <a:pt x="13092" y="9193"/>
                  </a:lnTo>
                  <a:lnTo>
                    <a:pt x="12875" y="9559"/>
                  </a:lnTo>
                  <a:lnTo>
                    <a:pt x="12657" y="9927"/>
                  </a:lnTo>
                  <a:lnTo>
                    <a:pt x="12437" y="10295"/>
                  </a:lnTo>
                  <a:lnTo>
                    <a:pt x="0" y="32037"/>
                  </a:lnTo>
                  <a:lnTo>
                    <a:pt x="24275" y="320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5645836" y="4471352"/>
              <a:ext cx="42977" cy="64903"/>
            </a:xfrm>
            <a:custGeom>
              <a:avLst/>
              <a:pathLst>
                <a:path w="42977" h="64903">
                  <a:moveTo>
                    <a:pt x="0" y="64903"/>
                  </a:moveTo>
                  <a:lnTo>
                    <a:pt x="12575" y="0"/>
                  </a:lnTo>
                  <a:lnTo>
                    <a:pt x="21373" y="0"/>
                  </a:lnTo>
                  <a:lnTo>
                    <a:pt x="10180" y="57717"/>
                  </a:lnTo>
                  <a:lnTo>
                    <a:pt x="42977" y="57717"/>
                  </a:lnTo>
                  <a:lnTo>
                    <a:pt x="41595" y="649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5699131" y="4471352"/>
              <a:ext cx="21419" cy="64903"/>
            </a:xfrm>
            <a:custGeom>
              <a:avLst/>
              <a:pathLst>
                <a:path w="21419" h="64903">
                  <a:moveTo>
                    <a:pt x="0" y="64903"/>
                  </a:moveTo>
                  <a:lnTo>
                    <a:pt x="12621" y="0"/>
                  </a:lnTo>
                  <a:lnTo>
                    <a:pt x="21419" y="0"/>
                  </a:lnTo>
                  <a:lnTo>
                    <a:pt x="8798" y="649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5724282" y="4470384"/>
              <a:ext cx="59237" cy="66791"/>
            </a:xfrm>
            <a:custGeom>
              <a:avLst/>
              <a:pathLst>
                <a:path w="59237" h="66791">
                  <a:moveTo>
                    <a:pt x="25703" y="66791"/>
                  </a:moveTo>
                  <a:lnTo>
                    <a:pt x="24520" y="66781"/>
                  </a:lnTo>
                  <a:lnTo>
                    <a:pt x="23367" y="66749"/>
                  </a:lnTo>
                  <a:lnTo>
                    <a:pt x="22243" y="66696"/>
                  </a:lnTo>
                  <a:lnTo>
                    <a:pt x="21148" y="66622"/>
                  </a:lnTo>
                  <a:lnTo>
                    <a:pt x="20083" y="66527"/>
                  </a:lnTo>
                  <a:lnTo>
                    <a:pt x="19048" y="66410"/>
                  </a:lnTo>
                  <a:lnTo>
                    <a:pt x="18042" y="66272"/>
                  </a:lnTo>
                  <a:lnTo>
                    <a:pt x="17065" y="66113"/>
                  </a:lnTo>
                  <a:lnTo>
                    <a:pt x="16118" y="65933"/>
                  </a:lnTo>
                  <a:lnTo>
                    <a:pt x="15200" y="65732"/>
                  </a:lnTo>
                  <a:lnTo>
                    <a:pt x="14320" y="65501"/>
                  </a:lnTo>
                  <a:lnTo>
                    <a:pt x="13467" y="65251"/>
                  </a:lnTo>
                  <a:lnTo>
                    <a:pt x="12640" y="64982"/>
                  </a:lnTo>
                  <a:lnTo>
                    <a:pt x="11840" y="64693"/>
                  </a:lnTo>
                  <a:lnTo>
                    <a:pt x="11066" y="64385"/>
                  </a:lnTo>
                  <a:lnTo>
                    <a:pt x="10320" y="64057"/>
                  </a:lnTo>
                  <a:lnTo>
                    <a:pt x="9600" y="63710"/>
                  </a:lnTo>
                  <a:lnTo>
                    <a:pt x="8906" y="63344"/>
                  </a:lnTo>
                  <a:lnTo>
                    <a:pt x="8240" y="62958"/>
                  </a:lnTo>
                  <a:lnTo>
                    <a:pt x="7600" y="62554"/>
                  </a:lnTo>
                  <a:lnTo>
                    <a:pt x="6986" y="62121"/>
                  </a:lnTo>
                  <a:lnTo>
                    <a:pt x="6397" y="61669"/>
                  </a:lnTo>
                  <a:lnTo>
                    <a:pt x="5833" y="61199"/>
                  </a:lnTo>
                  <a:lnTo>
                    <a:pt x="5293" y="60711"/>
                  </a:lnTo>
                  <a:lnTo>
                    <a:pt x="4779" y="60204"/>
                  </a:lnTo>
                  <a:lnTo>
                    <a:pt x="4289" y="59679"/>
                  </a:lnTo>
                  <a:lnTo>
                    <a:pt x="3824" y="59136"/>
                  </a:lnTo>
                  <a:lnTo>
                    <a:pt x="3384" y="58574"/>
                  </a:lnTo>
                  <a:lnTo>
                    <a:pt x="2969" y="57993"/>
                  </a:lnTo>
                  <a:lnTo>
                    <a:pt x="2579" y="57394"/>
                  </a:lnTo>
                  <a:lnTo>
                    <a:pt x="2222" y="56768"/>
                  </a:lnTo>
                  <a:lnTo>
                    <a:pt x="1886" y="56123"/>
                  </a:lnTo>
                  <a:lnTo>
                    <a:pt x="1573" y="55460"/>
                  </a:lnTo>
                  <a:lnTo>
                    <a:pt x="1282" y="54778"/>
                  </a:lnTo>
                  <a:lnTo>
                    <a:pt x="1013" y="54078"/>
                  </a:lnTo>
                  <a:lnTo>
                    <a:pt x="766" y="53359"/>
                  </a:lnTo>
                  <a:lnTo>
                    <a:pt x="541" y="52622"/>
                  </a:lnTo>
                  <a:lnTo>
                    <a:pt x="339" y="51867"/>
                  </a:lnTo>
                  <a:lnTo>
                    <a:pt x="158" y="51093"/>
                  </a:lnTo>
                  <a:lnTo>
                    <a:pt x="0" y="50301"/>
                  </a:lnTo>
                  <a:lnTo>
                    <a:pt x="8153" y="48596"/>
                  </a:lnTo>
                  <a:lnTo>
                    <a:pt x="8279" y="49160"/>
                  </a:lnTo>
                  <a:lnTo>
                    <a:pt x="8420" y="49709"/>
                  </a:lnTo>
                  <a:lnTo>
                    <a:pt x="8574" y="50244"/>
                  </a:lnTo>
                  <a:lnTo>
                    <a:pt x="8742" y="50763"/>
                  </a:lnTo>
                  <a:lnTo>
                    <a:pt x="8924" y="51268"/>
                  </a:lnTo>
                  <a:lnTo>
                    <a:pt x="9120" y="51758"/>
                  </a:lnTo>
                  <a:lnTo>
                    <a:pt x="9330" y="52234"/>
                  </a:lnTo>
                  <a:lnTo>
                    <a:pt x="9553" y="52694"/>
                  </a:lnTo>
                  <a:lnTo>
                    <a:pt x="9790" y="53140"/>
                  </a:lnTo>
                  <a:lnTo>
                    <a:pt x="10041" y="53571"/>
                  </a:lnTo>
                  <a:lnTo>
                    <a:pt x="10308" y="53988"/>
                  </a:lnTo>
                  <a:lnTo>
                    <a:pt x="10592" y="54391"/>
                  </a:lnTo>
                  <a:lnTo>
                    <a:pt x="10894" y="54780"/>
                  </a:lnTo>
                  <a:lnTo>
                    <a:pt x="11213" y="55156"/>
                  </a:lnTo>
                  <a:lnTo>
                    <a:pt x="11550" y="55517"/>
                  </a:lnTo>
                  <a:lnTo>
                    <a:pt x="11904" y="55865"/>
                  </a:lnTo>
                  <a:lnTo>
                    <a:pt x="12276" y="56199"/>
                  </a:lnTo>
                  <a:lnTo>
                    <a:pt x="12665" y="56519"/>
                  </a:lnTo>
                  <a:lnTo>
                    <a:pt x="13072" y="56826"/>
                  </a:lnTo>
                  <a:lnTo>
                    <a:pt x="13496" y="57118"/>
                  </a:lnTo>
                  <a:lnTo>
                    <a:pt x="13939" y="57388"/>
                  </a:lnTo>
                  <a:lnTo>
                    <a:pt x="14403" y="57643"/>
                  </a:lnTo>
                  <a:lnTo>
                    <a:pt x="14886" y="57885"/>
                  </a:lnTo>
                  <a:lnTo>
                    <a:pt x="15390" y="58113"/>
                  </a:lnTo>
                  <a:lnTo>
                    <a:pt x="15914" y="58327"/>
                  </a:lnTo>
                  <a:lnTo>
                    <a:pt x="16459" y="58528"/>
                  </a:lnTo>
                  <a:lnTo>
                    <a:pt x="17024" y="58714"/>
                  </a:lnTo>
                  <a:lnTo>
                    <a:pt x="17609" y="58887"/>
                  </a:lnTo>
                  <a:lnTo>
                    <a:pt x="18214" y="59046"/>
                  </a:lnTo>
                  <a:lnTo>
                    <a:pt x="18839" y="59191"/>
                  </a:lnTo>
                  <a:lnTo>
                    <a:pt x="19487" y="59322"/>
                  </a:lnTo>
                  <a:lnTo>
                    <a:pt x="20157" y="59440"/>
                  </a:lnTo>
                  <a:lnTo>
                    <a:pt x="20850" y="59543"/>
                  </a:lnTo>
                  <a:lnTo>
                    <a:pt x="21566" y="59633"/>
                  </a:lnTo>
                  <a:lnTo>
                    <a:pt x="22306" y="59709"/>
                  </a:lnTo>
                  <a:lnTo>
                    <a:pt x="23068" y="59771"/>
                  </a:lnTo>
                  <a:lnTo>
                    <a:pt x="23853" y="59820"/>
                  </a:lnTo>
                  <a:lnTo>
                    <a:pt x="24662" y="59854"/>
                  </a:lnTo>
                  <a:lnTo>
                    <a:pt x="25493" y="59875"/>
                  </a:lnTo>
                  <a:lnTo>
                    <a:pt x="26348" y="59882"/>
                  </a:lnTo>
                  <a:lnTo>
                    <a:pt x="27241" y="59876"/>
                  </a:lnTo>
                  <a:lnTo>
                    <a:pt x="28117" y="59858"/>
                  </a:lnTo>
                  <a:lnTo>
                    <a:pt x="28973" y="59828"/>
                  </a:lnTo>
                  <a:lnTo>
                    <a:pt x="29812" y="59786"/>
                  </a:lnTo>
                  <a:lnTo>
                    <a:pt x="30632" y="59732"/>
                  </a:lnTo>
                  <a:lnTo>
                    <a:pt x="31433" y="59666"/>
                  </a:lnTo>
                  <a:lnTo>
                    <a:pt x="32216" y="59588"/>
                  </a:lnTo>
                  <a:lnTo>
                    <a:pt x="32981" y="59499"/>
                  </a:lnTo>
                  <a:lnTo>
                    <a:pt x="33727" y="59397"/>
                  </a:lnTo>
                  <a:lnTo>
                    <a:pt x="34455" y="59283"/>
                  </a:lnTo>
                  <a:lnTo>
                    <a:pt x="35162" y="59146"/>
                  </a:lnTo>
                  <a:lnTo>
                    <a:pt x="35848" y="58994"/>
                  </a:lnTo>
                  <a:lnTo>
                    <a:pt x="36511" y="58826"/>
                  </a:lnTo>
                  <a:lnTo>
                    <a:pt x="37152" y="58642"/>
                  </a:lnTo>
                  <a:lnTo>
                    <a:pt x="37771" y="58442"/>
                  </a:lnTo>
                  <a:lnTo>
                    <a:pt x="38368" y="58227"/>
                  </a:lnTo>
                  <a:lnTo>
                    <a:pt x="38943" y="57996"/>
                  </a:lnTo>
                  <a:lnTo>
                    <a:pt x="39496" y="57750"/>
                  </a:lnTo>
                  <a:lnTo>
                    <a:pt x="40027" y="57488"/>
                  </a:lnTo>
                  <a:lnTo>
                    <a:pt x="40535" y="57210"/>
                  </a:lnTo>
                  <a:lnTo>
                    <a:pt x="41030" y="56907"/>
                  </a:lnTo>
                  <a:lnTo>
                    <a:pt x="41501" y="56587"/>
                  </a:lnTo>
                  <a:lnTo>
                    <a:pt x="41948" y="56251"/>
                  </a:lnTo>
                  <a:lnTo>
                    <a:pt x="42370" y="55898"/>
                  </a:lnTo>
                  <a:lnTo>
                    <a:pt x="42769" y="55529"/>
                  </a:lnTo>
                  <a:lnTo>
                    <a:pt x="43144" y="55143"/>
                  </a:lnTo>
                  <a:lnTo>
                    <a:pt x="43495" y="54740"/>
                  </a:lnTo>
                  <a:lnTo>
                    <a:pt x="43822" y="54321"/>
                  </a:lnTo>
                  <a:lnTo>
                    <a:pt x="44125" y="53885"/>
                  </a:lnTo>
                  <a:lnTo>
                    <a:pt x="44405" y="53433"/>
                  </a:lnTo>
                  <a:lnTo>
                    <a:pt x="44658" y="52952"/>
                  </a:lnTo>
                  <a:lnTo>
                    <a:pt x="44885" y="52449"/>
                  </a:lnTo>
                  <a:lnTo>
                    <a:pt x="45086" y="51924"/>
                  </a:lnTo>
                  <a:lnTo>
                    <a:pt x="45260" y="51377"/>
                  </a:lnTo>
                  <a:lnTo>
                    <a:pt x="45406" y="50807"/>
                  </a:lnTo>
                  <a:lnTo>
                    <a:pt x="45527" y="50216"/>
                  </a:lnTo>
                  <a:lnTo>
                    <a:pt x="45620" y="49602"/>
                  </a:lnTo>
                  <a:lnTo>
                    <a:pt x="45687" y="48967"/>
                  </a:lnTo>
                  <a:lnTo>
                    <a:pt x="45727" y="48309"/>
                  </a:lnTo>
                  <a:lnTo>
                    <a:pt x="45740" y="47629"/>
                  </a:lnTo>
                  <a:lnTo>
                    <a:pt x="45733" y="47166"/>
                  </a:lnTo>
                  <a:lnTo>
                    <a:pt x="45709" y="46717"/>
                  </a:lnTo>
                  <a:lnTo>
                    <a:pt x="45670" y="46282"/>
                  </a:lnTo>
                  <a:lnTo>
                    <a:pt x="45615" y="45860"/>
                  </a:lnTo>
                  <a:lnTo>
                    <a:pt x="45545" y="45453"/>
                  </a:lnTo>
                  <a:lnTo>
                    <a:pt x="45459" y="45059"/>
                  </a:lnTo>
                  <a:lnTo>
                    <a:pt x="45357" y="44679"/>
                  </a:lnTo>
                  <a:lnTo>
                    <a:pt x="45239" y="44312"/>
                  </a:lnTo>
                  <a:lnTo>
                    <a:pt x="45106" y="43960"/>
                  </a:lnTo>
                  <a:lnTo>
                    <a:pt x="44957" y="43622"/>
                  </a:lnTo>
                  <a:lnTo>
                    <a:pt x="44789" y="43294"/>
                  </a:lnTo>
                  <a:lnTo>
                    <a:pt x="44598" y="42973"/>
                  </a:lnTo>
                  <a:lnTo>
                    <a:pt x="44384" y="42660"/>
                  </a:lnTo>
                  <a:lnTo>
                    <a:pt x="44147" y="42354"/>
                  </a:lnTo>
                  <a:lnTo>
                    <a:pt x="43886" y="42055"/>
                  </a:lnTo>
                  <a:lnTo>
                    <a:pt x="43603" y="41764"/>
                  </a:lnTo>
                  <a:lnTo>
                    <a:pt x="43297" y="41480"/>
                  </a:lnTo>
                  <a:lnTo>
                    <a:pt x="42967" y="41204"/>
                  </a:lnTo>
                  <a:lnTo>
                    <a:pt x="42615" y="40935"/>
                  </a:lnTo>
                  <a:lnTo>
                    <a:pt x="42240" y="40673"/>
                  </a:lnTo>
                  <a:lnTo>
                    <a:pt x="41839" y="40408"/>
                  </a:lnTo>
                  <a:lnTo>
                    <a:pt x="41410" y="40146"/>
                  </a:lnTo>
                  <a:lnTo>
                    <a:pt x="40954" y="39889"/>
                  </a:lnTo>
                  <a:lnTo>
                    <a:pt x="40471" y="39634"/>
                  </a:lnTo>
                  <a:lnTo>
                    <a:pt x="39959" y="39384"/>
                  </a:lnTo>
                  <a:lnTo>
                    <a:pt x="39421" y="39137"/>
                  </a:lnTo>
                  <a:lnTo>
                    <a:pt x="38854" y="38894"/>
                  </a:lnTo>
                  <a:lnTo>
                    <a:pt x="38260" y="38654"/>
                  </a:lnTo>
                  <a:lnTo>
                    <a:pt x="37638" y="38418"/>
                  </a:lnTo>
                  <a:lnTo>
                    <a:pt x="36988" y="38186"/>
                  </a:lnTo>
                  <a:lnTo>
                    <a:pt x="36317" y="37945"/>
                  </a:lnTo>
                  <a:lnTo>
                    <a:pt x="35612" y="37700"/>
                  </a:lnTo>
                  <a:lnTo>
                    <a:pt x="34873" y="37451"/>
                  </a:lnTo>
                  <a:lnTo>
                    <a:pt x="34099" y="37198"/>
                  </a:lnTo>
                  <a:lnTo>
                    <a:pt x="33292" y="36942"/>
                  </a:lnTo>
                  <a:lnTo>
                    <a:pt x="32450" y="36683"/>
                  </a:lnTo>
                  <a:lnTo>
                    <a:pt x="31575" y="36419"/>
                  </a:lnTo>
                  <a:lnTo>
                    <a:pt x="30665" y="36152"/>
                  </a:lnTo>
                  <a:lnTo>
                    <a:pt x="29721" y="35881"/>
                  </a:lnTo>
                  <a:lnTo>
                    <a:pt x="28743" y="35606"/>
                  </a:lnTo>
                  <a:lnTo>
                    <a:pt x="27937" y="35383"/>
                  </a:lnTo>
                  <a:lnTo>
                    <a:pt x="27140" y="35155"/>
                  </a:lnTo>
                  <a:lnTo>
                    <a:pt x="26352" y="34922"/>
                  </a:lnTo>
                  <a:lnTo>
                    <a:pt x="25574" y="34685"/>
                  </a:lnTo>
                  <a:lnTo>
                    <a:pt x="24805" y="34443"/>
                  </a:lnTo>
                  <a:lnTo>
                    <a:pt x="24045" y="34197"/>
                  </a:lnTo>
                  <a:lnTo>
                    <a:pt x="23294" y="33946"/>
                  </a:lnTo>
                  <a:lnTo>
                    <a:pt x="22552" y="33690"/>
                  </a:lnTo>
                  <a:lnTo>
                    <a:pt x="21820" y="33430"/>
                  </a:lnTo>
                  <a:lnTo>
                    <a:pt x="21097" y="33165"/>
                  </a:lnTo>
                  <a:lnTo>
                    <a:pt x="20396" y="32883"/>
                  </a:lnTo>
                  <a:lnTo>
                    <a:pt x="19713" y="32588"/>
                  </a:lnTo>
                  <a:lnTo>
                    <a:pt x="19047" y="32282"/>
                  </a:lnTo>
                  <a:lnTo>
                    <a:pt x="18399" y="31964"/>
                  </a:lnTo>
                  <a:lnTo>
                    <a:pt x="17768" y="31634"/>
                  </a:lnTo>
                  <a:lnTo>
                    <a:pt x="17155" y="31291"/>
                  </a:lnTo>
                  <a:lnTo>
                    <a:pt x="16560" y="30937"/>
                  </a:lnTo>
                  <a:lnTo>
                    <a:pt x="15982" y="30571"/>
                  </a:lnTo>
                  <a:lnTo>
                    <a:pt x="15421" y="30193"/>
                  </a:lnTo>
                  <a:lnTo>
                    <a:pt x="14878" y="29802"/>
                  </a:lnTo>
                  <a:lnTo>
                    <a:pt x="14355" y="29389"/>
                  </a:lnTo>
                  <a:lnTo>
                    <a:pt x="13854" y="28959"/>
                  </a:lnTo>
                  <a:lnTo>
                    <a:pt x="13374" y="28512"/>
                  </a:lnTo>
                  <a:lnTo>
                    <a:pt x="12918" y="28048"/>
                  </a:lnTo>
                  <a:lnTo>
                    <a:pt x="12483" y="27568"/>
                  </a:lnTo>
                  <a:lnTo>
                    <a:pt x="12070" y="27072"/>
                  </a:lnTo>
                  <a:lnTo>
                    <a:pt x="11679" y="26559"/>
                  </a:lnTo>
                  <a:lnTo>
                    <a:pt x="11311" y="26029"/>
                  </a:lnTo>
                  <a:lnTo>
                    <a:pt x="10964" y="25483"/>
                  </a:lnTo>
                  <a:lnTo>
                    <a:pt x="10640" y="24920"/>
                  </a:lnTo>
                  <a:lnTo>
                    <a:pt x="10343" y="24336"/>
                  </a:lnTo>
                  <a:lnTo>
                    <a:pt x="10076" y="23726"/>
                  </a:lnTo>
                  <a:lnTo>
                    <a:pt x="9841" y="23090"/>
                  </a:lnTo>
                  <a:lnTo>
                    <a:pt x="9638" y="22429"/>
                  </a:lnTo>
                  <a:lnTo>
                    <a:pt x="9466" y="21741"/>
                  </a:lnTo>
                  <a:lnTo>
                    <a:pt x="9325" y="21028"/>
                  </a:lnTo>
                  <a:lnTo>
                    <a:pt x="9215" y="20289"/>
                  </a:lnTo>
                  <a:lnTo>
                    <a:pt x="9137" y="19525"/>
                  </a:lnTo>
                  <a:lnTo>
                    <a:pt x="9090" y="18734"/>
                  </a:lnTo>
                  <a:lnTo>
                    <a:pt x="9074" y="17918"/>
                  </a:lnTo>
                  <a:lnTo>
                    <a:pt x="9096" y="16966"/>
                  </a:lnTo>
                  <a:lnTo>
                    <a:pt x="9161" y="16042"/>
                  </a:lnTo>
                  <a:lnTo>
                    <a:pt x="9269" y="15149"/>
                  </a:lnTo>
                  <a:lnTo>
                    <a:pt x="9420" y="14285"/>
                  </a:lnTo>
                  <a:lnTo>
                    <a:pt x="9615" y="13450"/>
                  </a:lnTo>
                  <a:lnTo>
                    <a:pt x="9853" y="12645"/>
                  </a:lnTo>
                  <a:lnTo>
                    <a:pt x="10135" y="11869"/>
                  </a:lnTo>
                  <a:lnTo>
                    <a:pt x="10460" y="11123"/>
                  </a:lnTo>
                  <a:lnTo>
                    <a:pt x="10828" y="10406"/>
                  </a:lnTo>
                  <a:lnTo>
                    <a:pt x="11239" y="9719"/>
                  </a:lnTo>
                  <a:lnTo>
                    <a:pt x="11695" y="9050"/>
                  </a:lnTo>
                  <a:lnTo>
                    <a:pt x="12180" y="8405"/>
                  </a:lnTo>
                  <a:lnTo>
                    <a:pt x="12694" y="7786"/>
                  </a:lnTo>
                  <a:lnTo>
                    <a:pt x="13236" y="7191"/>
                  </a:lnTo>
                  <a:lnTo>
                    <a:pt x="13807" y="6621"/>
                  </a:lnTo>
                  <a:lnTo>
                    <a:pt x="14406" y="6076"/>
                  </a:lnTo>
                  <a:lnTo>
                    <a:pt x="15034" y="5556"/>
                  </a:lnTo>
                  <a:lnTo>
                    <a:pt x="15691" y="5061"/>
                  </a:lnTo>
                  <a:lnTo>
                    <a:pt x="16375" y="4591"/>
                  </a:lnTo>
                  <a:lnTo>
                    <a:pt x="17089" y="4145"/>
                  </a:lnTo>
                  <a:lnTo>
                    <a:pt x="17836" y="3724"/>
                  </a:lnTo>
                  <a:lnTo>
                    <a:pt x="18604" y="3327"/>
                  </a:lnTo>
                  <a:lnTo>
                    <a:pt x="19391" y="2954"/>
                  </a:lnTo>
                  <a:lnTo>
                    <a:pt x="20199" y="2605"/>
                  </a:lnTo>
                  <a:lnTo>
                    <a:pt x="21027" y="2280"/>
                  </a:lnTo>
                  <a:lnTo>
                    <a:pt x="21876" y="1978"/>
                  </a:lnTo>
                  <a:lnTo>
                    <a:pt x="22745" y="1701"/>
                  </a:lnTo>
                  <a:lnTo>
                    <a:pt x="23634" y="1448"/>
                  </a:lnTo>
                  <a:lnTo>
                    <a:pt x="24543" y="1218"/>
                  </a:lnTo>
                  <a:lnTo>
                    <a:pt x="25473" y="1013"/>
                  </a:lnTo>
                  <a:lnTo>
                    <a:pt x="26425" y="820"/>
                  </a:lnTo>
                  <a:lnTo>
                    <a:pt x="27383" y="648"/>
                  </a:lnTo>
                  <a:lnTo>
                    <a:pt x="28348" y="496"/>
                  </a:lnTo>
                  <a:lnTo>
                    <a:pt x="29320" y="364"/>
                  </a:lnTo>
                  <a:lnTo>
                    <a:pt x="30298" y="253"/>
                  </a:lnTo>
                  <a:lnTo>
                    <a:pt x="31282" y="162"/>
                  </a:lnTo>
                  <a:lnTo>
                    <a:pt x="32273" y="91"/>
                  </a:lnTo>
                  <a:lnTo>
                    <a:pt x="33270" y="40"/>
                  </a:lnTo>
                  <a:lnTo>
                    <a:pt x="34274" y="10"/>
                  </a:lnTo>
                  <a:lnTo>
                    <a:pt x="35284" y="0"/>
                  </a:lnTo>
                  <a:lnTo>
                    <a:pt x="36384" y="10"/>
                  </a:lnTo>
                  <a:lnTo>
                    <a:pt x="37456" y="40"/>
                  </a:lnTo>
                  <a:lnTo>
                    <a:pt x="38500" y="91"/>
                  </a:lnTo>
                  <a:lnTo>
                    <a:pt x="39514" y="162"/>
                  </a:lnTo>
                  <a:lnTo>
                    <a:pt x="40501" y="253"/>
                  </a:lnTo>
                  <a:lnTo>
                    <a:pt x="41458" y="364"/>
                  </a:lnTo>
                  <a:lnTo>
                    <a:pt x="42387" y="496"/>
                  </a:lnTo>
                  <a:lnTo>
                    <a:pt x="43288" y="648"/>
                  </a:lnTo>
                  <a:lnTo>
                    <a:pt x="44160" y="820"/>
                  </a:lnTo>
                  <a:lnTo>
                    <a:pt x="45003" y="1013"/>
                  </a:lnTo>
                  <a:lnTo>
                    <a:pt x="45829" y="1224"/>
                  </a:lnTo>
                  <a:lnTo>
                    <a:pt x="46629" y="1451"/>
                  </a:lnTo>
                  <a:lnTo>
                    <a:pt x="47402" y="1696"/>
                  </a:lnTo>
                  <a:lnTo>
                    <a:pt x="48150" y="1956"/>
                  </a:lnTo>
                  <a:lnTo>
                    <a:pt x="48873" y="2234"/>
                  </a:lnTo>
                  <a:lnTo>
                    <a:pt x="49569" y="2527"/>
                  </a:lnTo>
                  <a:lnTo>
                    <a:pt x="50240" y="2838"/>
                  </a:lnTo>
                  <a:lnTo>
                    <a:pt x="50885" y="3165"/>
                  </a:lnTo>
                  <a:lnTo>
                    <a:pt x="51504" y="3509"/>
                  </a:lnTo>
                  <a:lnTo>
                    <a:pt x="52097" y="3869"/>
                  </a:lnTo>
                  <a:lnTo>
                    <a:pt x="52675" y="4235"/>
                  </a:lnTo>
                  <a:lnTo>
                    <a:pt x="53228" y="4617"/>
                  </a:lnTo>
                  <a:lnTo>
                    <a:pt x="53758" y="5013"/>
                  </a:lnTo>
                  <a:lnTo>
                    <a:pt x="54264" y="5424"/>
                  </a:lnTo>
                  <a:lnTo>
                    <a:pt x="54746" y="5850"/>
                  </a:lnTo>
                  <a:lnTo>
                    <a:pt x="55204" y="6290"/>
                  </a:lnTo>
                  <a:lnTo>
                    <a:pt x="55638" y="6745"/>
                  </a:lnTo>
                  <a:lnTo>
                    <a:pt x="56048" y="7215"/>
                  </a:lnTo>
                  <a:lnTo>
                    <a:pt x="56434" y="7699"/>
                  </a:lnTo>
                  <a:lnTo>
                    <a:pt x="56796" y="8199"/>
                  </a:lnTo>
                  <a:lnTo>
                    <a:pt x="57135" y="8710"/>
                  </a:lnTo>
                  <a:lnTo>
                    <a:pt x="57453" y="9231"/>
                  </a:lnTo>
                  <a:lnTo>
                    <a:pt x="57751" y="9760"/>
                  </a:lnTo>
                  <a:lnTo>
                    <a:pt x="58026" y="10299"/>
                  </a:lnTo>
                  <a:lnTo>
                    <a:pt x="58281" y="10847"/>
                  </a:lnTo>
                  <a:lnTo>
                    <a:pt x="58515" y="11405"/>
                  </a:lnTo>
                  <a:lnTo>
                    <a:pt x="58727" y="11971"/>
                  </a:lnTo>
                  <a:lnTo>
                    <a:pt x="58918" y="12547"/>
                  </a:lnTo>
                  <a:lnTo>
                    <a:pt x="59088" y="13132"/>
                  </a:lnTo>
                  <a:lnTo>
                    <a:pt x="59237" y="13726"/>
                  </a:lnTo>
                  <a:lnTo>
                    <a:pt x="51268" y="16076"/>
                  </a:lnTo>
                  <a:lnTo>
                    <a:pt x="51124" y="15638"/>
                  </a:lnTo>
                  <a:lnTo>
                    <a:pt x="50970" y="15210"/>
                  </a:lnTo>
                  <a:lnTo>
                    <a:pt x="50804" y="14790"/>
                  </a:lnTo>
                  <a:lnTo>
                    <a:pt x="50627" y="14380"/>
                  </a:lnTo>
                  <a:lnTo>
                    <a:pt x="50439" y="13980"/>
                  </a:lnTo>
                  <a:lnTo>
                    <a:pt x="50240" y="13588"/>
                  </a:lnTo>
                  <a:lnTo>
                    <a:pt x="50030" y="13206"/>
                  </a:lnTo>
                  <a:lnTo>
                    <a:pt x="49809" y="12833"/>
                  </a:lnTo>
                  <a:lnTo>
                    <a:pt x="49577" y="12469"/>
                  </a:lnTo>
                  <a:lnTo>
                    <a:pt x="49333" y="12114"/>
                  </a:lnTo>
                  <a:lnTo>
                    <a:pt x="49078" y="11770"/>
                  </a:lnTo>
                  <a:lnTo>
                    <a:pt x="48808" y="11436"/>
                  </a:lnTo>
                  <a:lnTo>
                    <a:pt x="48525" y="11114"/>
                  </a:lnTo>
                  <a:lnTo>
                    <a:pt x="48228" y="10802"/>
                  </a:lnTo>
                  <a:lnTo>
                    <a:pt x="47917" y="10502"/>
                  </a:lnTo>
                  <a:lnTo>
                    <a:pt x="47592" y="10213"/>
                  </a:lnTo>
                  <a:lnTo>
                    <a:pt x="47254" y="9934"/>
                  </a:lnTo>
                  <a:lnTo>
                    <a:pt x="46901" y="9667"/>
                  </a:lnTo>
                  <a:lnTo>
                    <a:pt x="46535" y="9411"/>
                  </a:lnTo>
                  <a:lnTo>
                    <a:pt x="46155" y="9166"/>
                  </a:lnTo>
                  <a:lnTo>
                    <a:pt x="45760" y="8923"/>
                  </a:lnTo>
                  <a:lnTo>
                    <a:pt x="45350" y="8693"/>
                  </a:lnTo>
                  <a:lnTo>
                    <a:pt x="44924" y="8474"/>
                  </a:lnTo>
                  <a:lnTo>
                    <a:pt x="44482" y="8267"/>
                  </a:lnTo>
                  <a:lnTo>
                    <a:pt x="44025" y="8072"/>
                  </a:lnTo>
                  <a:lnTo>
                    <a:pt x="43551" y="7889"/>
                  </a:lnTo>
                  <a:lnTo>
                    <a:pt x="43063" y="7718"/>
                  </a:lnTo>
                  <a:lnTo>
                    <a:pt x="42558" y="7559"/>
                  </a:lnTo>
                  <a:lnTo>
                    <a:pt x="42038" y="7412"/>
                  </a:lnTo>
                  <a:lnTo>
                    <a:pt x="41503" y="7278"/>
                  </a:lnTo>
                  <a:lnTo>
                    <a:pt x="40959" y="7155"/>
                  </a:lnTo>
                  <a:lnTo>
                    <a:pt x="40397" y="7045"/>
                  </a:lnTo>
                  <a:lnTo>
                    <a:pt x="39817" y="6949"/>
                  </a:lnTo>
                  <a:lnTo>
                    <a:pt x="39218" y="6865"/>
                  </a:lnTo>
                  <a:lnTo>
                    <a:pt x="38601" y="6794"/>
                  </a:lnTo>
                  <a:lnTo>
                    <a:pt x="37965" y="6736"/>
                  </a:lnTo>
                  <a:lnTo>
                    <a:pt x="37311" y="6691"/>
                  </a:lnTo>
                  <a:lnTo>
                    <a:pt x="36638" y="6658"/>
                  </a:lnTo>
                  <a:lnTo>
                    <a:pt x="35947" y="6639"/>
                  </a:lnTo>
                  <a:lnTo>
                    <a:pt x="35238" y="6633"/>
                  </a:lnTo>
                  <a:lnTo>
                    <a:pt x="34295" y="6641"/>
                  </a:lnTo>
                  <a:lnTo>
                    <a:pt x="33381" y="6666"/>
                  </a:lnTo>
                  <a:lnTo>
                    <a:pt x="32496" y="6707"/>
                  </a:lnTo>
                  <a:lnTo>
                    <a:pt x="31641" y="6765"/>
                  </a:lnTo>
                  <a:lnTo>
                    <a:pt x="30816" y="6840"/>
                  </a:lnTo>
                  <a:lnTo>
                    <a:pt x="30020" y="6931"/>
                  </a:lnTo>
                  <a:lnTo>
                    <a:pt x="29253" y="7039"/>
                  </a:lnTo>
                  <a:lnTo>
                    <a:pt x="28516" y="7163"/>
                  </a:lnTo>
                  <a:lnTo>
                    <a:pt x="27809" y="7304"/>
                  </a:lnTo>
                  <a:lnTo>
                    <a:pt x="27131" y="7462"/>
                  </a:lnTo>
                  <a:lnTo>
                    <a:pt x="26489" y="7625"/>
                  </a:lnTo>
                  <a:lnTo>
                    <a:pt x="25871" y="7803"/>
                  </a:lnTo>
                  <a:lnTo>
                    <a:pt x="25276" y="7994"/>
                  </a:lnTo>
                  <a:lnTo>
                    <a:pt x="24706" y="8199"/>
                  </a:lnTo>
                  <a:lnTo>
                    <a:pt x="24160" y="8418"/>
                  </a:lnTo>
                  <a:lnTo>
                    <a:pt x="23637" y="8650"/>
                  </a:lnTo>
                  <a:lnTo>
                    <a:pt x="23139" y="8897"/>
                  </a:lnTo>
                  <a:lnTo>
                    <a:pt x="22665" y="9157"/>
                  </a:lnTo>
                  <a:lnTo>
                    <a:pt x="22214" y="9431"/>
                  </a:lnTo>
                  <a:lnTo>
                    <a:pt x="21787" y="9719"/>
                  </a:lnTo>
                  <a:lnTo>
                    <a:pt x="21393" y="10010"/>
                  </a:lnTo>
                  <a:lnTo>
                    <a:pt x="21021" y="10314"/>
                  </a:lnTo>
                  <a:lnTo>
                    <a:pt x="20671" y="10630"/>
                  </a:lnTo>
                  <a:lnTo>
                    <a:pt x="20343" y="10957"/>
                  </a:lnTo>
                  <a:lnTo>
                    <a:pt x="20037" y="11297"/>
                  </a:lnTo>
                  <a:lnTo>
                    <a:pt x="19753" y="11648"/>
                  </a:lnTo>
                  <a:lnTo>
                    <a:pt x="19492" y="12011"/>
                  </a:lnTo>
                  <a:lnTo>
                    <a:pt x="19252" y="12387"/>
                  </a:lnTo>
                  <a:lnTo>
                    <a:pt x="19035" y="12774"/>
                  </a:lnTo>
                  <a:lnTo>
                    <a:pt x="18839" y="13174"/>
                  </a:lnTo>
                  <a:lnTo>
                    <a:pt x="18664" y="13573"/>
                  </a:lnTo>
                  <a:lnTo>
                    <a:pt x="18508" y="13981"/>
                  </a:lnTo>
                  <a:lnTo>
                    <a:pt x="18370" y="14395"/>
                  </a:lnTo>
                  <a:lnTo>
                    <a:pt x="18250" y="14817"/>
                  </a:lnTo>
                  <a:lnTo>
                    <a:pt x="18148" y="15246"/>
                  </a:lnTo>
                  <a:lnTo>
                    <a:pt x="18066" y="15683"/>
                  </a:lnTo>
                  <a:lnTo>
                    <a:pt x="18001" y="16127"/>
                  </a:lnTo>
                  <a:lnTo>
                    <a:pt x="17955" y="16579"/>
                  </a:lnTo>
                  <a:lnTo>
                    <a:pt x="17927" y="17037"/>
                  </a:lnTo>
                  <a:lnTo>
                    <a:pt x="17918" y="17504"/>
                  </a:lnTo>
                  <a:lnTo>
                    <a:pt x="17927" y="17993"/>
                  </a:lnTo>
                  <a:lnTo>
                    <a:pt x="17955" y="18465"/>
                  </a:lnTo>
                  <a:lnTo>
                    <a:pt x="18001" y="18921"/>
                  </a:lnTo>
                  <a:lnTo>
                    <a:pt x="18066" y="19361"/>
                  </a:lnTo>
                  <a:lnTo>
                    <a:pt x="18148" y="19784"/>
                  </a:lnTo>
                  <a:lnTo>
                    <a:pt x="18250" y="20190"/>
                  </a:lnTo>
                  <a:lnTo>
                    <a:pt x="18370" y="20580"/>
                  </a:lnTo>
                  <a:lnTo>
                    <a:pt x="18508" y="20953"/>
                  </a:lnTo>
                  <a:lnTo>
                    <a:pt x="18664" y="21309"/>
                  </a:lnTo>
                  <a:lnTo>
                    <a:pt x="18839" y="21649"/>
                  </a:lnTo>
                  <a:lnTo>
                    <a:pt x="19043" y="21967"/>
                  </a:lnTo>
                  <a:lnTo>
                    <a:pt x="19265" y="22276"/>
                  </a:lnTo>
                  <a:lnTo>
                    <a:pt x="19507" y="22575"/>
                  </a:lnTo>
                  <a:lnTo>
                    <a:pt x="19768" y="22865"/>
                  </a:lnTo>
                  <a:lnTo>
                    <a:pt x="20049" y="23146"/>
                  </a:lnTo>
                  <a:lnTo>
                    <a:pt x="20348" y="23418"/>
                  </a:lnTo>
                  <a:lnTo>
                    <a:pt x="20668" y="23681"/>
                  </a:lnTo>
                  <a:lnTo>
                    <a:pt x="21006" y="23934"/>
                  </a:lnTo>
                  <a:lnTo>
                    <a:pt x="21364" y="24178"/>
                  </a:lnTo>
                  <a:lnTo>
                    <a:pt x="21741" y="24413"/>
                  </a:lnTo>
                  <a:lnTo>
                    <a:pt x="22138" y="24642"/>
                  </a:lnTo>
                  <a:lnTo>
                    <a:pt x="22556" y="24866"/>
                  </a:lnTo>
                  <a:lnTo>
                    <a:pt x="22993" y="25087"/>
                  </a:lnTo>
                  <a:lnTo>
                    <a:pt x="23451" y="25305"/>
                  </a:lnTo>
                  <a:lnTo>
                    <a:pt x="23929" y="25519"/>
                  </a:lnTo>
                  <a:lnTo>
                    <a:pt x="24428" y="25729"/>
                  </a:lnTo>
                  <a:lnTo>
                    <a:pt x="24946" y="25935"/>
                  </a:lnTo>
                  <a:lnTo>
                    <a:pt x="25485" y="26138"/>
                  </a:lnTo>
                  <a:lnTo>
                    <a:pt x="26045" y="26337"/>
                  </a:lnTo>
                  <a:lnTo>
                    <a:pt x="26624" y="26532"/>
                  </a:lnTo>
                  <a:lnTo>
                    <a:pt x="27234" y="26718"/>
                  </a:lnTo>
                  <a:lnTo>
                    <a:pt x="27864" y="26908"/>
                  </a:lnTo>
                  <a:lnTo>
                    <a:pt x="28516" y="27101"/>
                  </a:lnTo>
                  <a:lnTo>
                    <a:pt x="29189" y="27298"/>
                  </a:lnTo>
                  <a:lnTo>
                    <a:pt x="29883" y="27499"/>
                  </a:lnTo>
                  <a:lnTo>
                    <a:pt x="30598" y="27704"/>
                  </a:lnTo>
                  <a:lnTo>
                    <a:pt x="31335" y="27912"/>
                  </a:lnTo>
                  <a:lnTo>
                    <a:pt x="32093" y="28124"/>
                  </a:lnTo>
                  <a:lnTo>
                    <a:pt x="32872" y="28340"/>
                  </a:lnTo>
                  <a:lnTo>
                    <a:pt x="33672" y="28559"/>
                  </a:lnTo>
                  <a:lnTo>
                    <a:pt x="34471" y="28782"/>
                  </a:lnTo>
                  <a:lnTo>
                    <a:pt x="35266" y="29010"/>
                  </a:lnTo>
                  <a:lnTo>
                    <a:pt x="36056" y="29243"/>
                  </a:lnTo>
                  <a:lnTo>
                    <a:pt x="36841" y="29480"/>
                  </a:lnTo>
                  <a:lnTo>
                    <a:pt x="37622" y="29722"/>
                  </a:lnTo>
                  <a:lnTo>
                    <a:pt x="38398" y="29968"/>
                  </a:lnTo>
                  <a:lnTo>
                    <a:pt x="39169" y="30219"/>
                  </a:lnTo>
                  <a:lnTo>
                    <a:pt x="39936" y="30475"/>
                  </a:lnTo>
                  <a:lnTo>
                    <a:pt x="40699" y="30735"/>
                  </a:lnTo>
                  <a:lnTo>
                    <a:pt x="41457" y="31000"/>
                  </a:lnTo>
                  <a:lnTo>
                    <a:pt x="42212" y="31275"/>
                  </a:lnTo>
                  <a:lnTo>
                    <a:pt x="42951" y="31564"/>
                  </a:lnTo>
                  <a:lnTo>
                    <a:pt x="43672" y="31868"/>
                  </a:lnTo>
                  <a:lnTo>
                    <a:pt x="44375" y="32187"/>
                  </a:lnTo>
                  <a:lnTo>
                    <a:pt x="45061" y="32520"/>
                  </a:lnTo>
                  <a:lnTo>
                    <a:pt x="45729" y="32868"/>
                  </a:lnTo>
                  <a:lnTo>
                    <a:pt x="46380" y="33231"/>
                  </a:lnTo>
                  <a:lnTo>
                    <a:pt x="47014" y="33609"/>
                  </a:lnTo>
                  <a:lnTo>
                    <a:pt x="47629" y="34002"/>
                  </a:lnTo>
                  <a:lnTo>
                    <a:pt x="48228" y="34409"/>
                  </a:lnTo>
                  <a:lnTo>
                    <a:pt x="48805" y="34824"/>
                  </a:lnTo>
                  <a:lnTo>
                    <a:pt x="49359" y="35260"/>
                  </a:lnTo>
                  <a:lnTo>
                    <a:pt x="49889" y="35716"/>
                  </a:lnTo>
                  <a:lnTo>
                    <a:pt x="50395" y="36192"/>
                  </a:lnTo>
                  <a:lnTo>
                    <a:pt x="50876" y="36689"/>
                  </a:lnTo>
                  <a:lnTo>
                    <a:pt x="51334" y="37206"/>
                  </a:lnTo>
                  <a:lnTo>
                    <a:pt x="51768" y="37743"/>
                  </a:lnTo>
                  <a:lnTo>
                    <a:pt x="52178" y="38300"/>
                  </a:lnTo>
                  <a:lnTo>
                    <a:pt x="52564" y="38878"/>
                  </a:lnTo>
                  <a:lnTo>
                    <a:pt x="52926" y="39476"/>
                  </a:lnTo>
                  <a:lnTo>
                    <a:pt x="53268" y="40099"/>
                  </a:lnTo>
                  <a:lnTo>
                    <a:pt x="53573" y="40753"/>
                  </a:lnTo>
                  <a:lnTo>
                    <a:pt x="53843" y="41437"/>
                  </a:lnTo>
                  <a:lnTo>
                    <a:pt x="54076" y="42151"/>
                  </a:lnTo>
                  <a:lnTo>
                    <a:pt x="54274" y="42896"/>
                  </a:lnTo>
                  <a:lnTo>
                    <a:pt x="54435" y="43671"/>
                  </a:lnTo>
                  <a:lnTo>
                    <a:pt x="54561" y="44477"/>
                  </a:lnTo>
                  <a:lnTo>
                    <a:pt x="54651" y="45313"/>
                  </a:lnTo>
                  <a:lnTo>
                    <a:pt x="54705" y="46179"/>
                  </a:lnTo>
                  <a:lnTo>
                    <a:pt x="54723" y="47076"/>
                  </a:lnTo>
                  <a:lnTo>
                    <a:pt x="54651" y="48930"/>
                  </a:lnTo>
                  <a:lnTo>
                    <a:pt x="54437" y="50697"/>
                  </a:lnTo>
                  <a:lnTo>
                    <a:pt x="54080" y="52376"/>
                  </a:lnTo>
                  <a:lnTo>
                    <a:pt x="53580" y="53967"/>
                  </a:lnTo>
                  <a:lnTo>
                    <a:pt x="52938" y="55471"/>
                  </a:lnTo>
                  <a:lnTo>
                    <a:pt x="52152" y="56888"/>
                  </a:lnTo>
                  <a:lnTo>
                    <a:pt x="51224" y="58217"/>
                  </a:lnTo>
                  <a:lnTo>
                    <a:pt x="50153" y="59458"/>
                  </a:lnTo>
                  <a:lnTo>
                    <a:pt x="48940" y="60612"/>
                  </a:lnTo>
                  <a:lnTo>
                    <a:pt x="47583" y="61678"/>
                  </a:lnTo>
                  <a:lnTo>
                    <a:pt x="46079" y="62650"/>
                  </a:lnTo>
                  <a:lnTo>
                    <a:pt x="44423" y="63519"/>
                  </a:lnTo>
                  <a:lnTo>
                    <a:pt x="42615" y="64286"/>
                  </a:lnTo>
                  <a:lnTo>
                    <a:pt x="40655" y="64951"/>
                  </a:lnTo>
                  <a:lnTo>
                    <a:pt x="38543" y="65513"/>
                  </a:lnTo>
                  <a:lnTo>
                    <a:pt x="36279" y="65973"/>
                  </a:lnTo>
                  <a:lnTo>
                    <a:pt x="33863" y="66331"/>
                  </a:lnTo>
                  <a:lnTo>
                    <a:pt x="31295" y="66587"/>
                  </a:lnTo>
                  <a:lnTo>
                    <a:pt x="28575" y="667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5793008" y="4471352"/>
              <a:ext cx="54723" cy="64903"/>
            </a:xfrm>
            <a:custGeom>
              <a:avLst/>
              <a:pathLst>
                <a:path w="54723" h="64903">
                  <a:moveTo>
                    <a:pt x="31046" y="7185"/>
                  </a:moveTo>
                  <a:lnTo>
                    <a:pt x="19807" y="64903"/>
                  </a:lnTo>
                  <a:lnTo>
                    <a:pt x="11055" y="64903"/>
                  </a:lnTo>
                  <a:lnTo>
                    <a:pt x="22294" y="7185"/>
                  </a:lnTo>
                  <a:lnTo>
                    <a:pt x="0" y="7185"/>
                  </a:lnTo>
                  <a:lnTo>
                    <a:pt x="1381" y="0"/>
                  </a:lnTo>
                  <a:lnTo>
                    <a:pt x="54723" y="0"/>
                  </a:lnTo>
                  <a:lnTo>
                    <a:pt x="53341" y="7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5845889" y="4471352"/>
              <a:ext cx="21419" cy="64903"/>
            </a:xfrm>
            <a:custGeom>
              <a:avLst/>
              <a:pathLst>
                <a:path w="21419" h="64903">
                  <a:moveTo>
                    <a:pt x="0" y="64903"/>
                  </a:moveTo>
                  <a:lnTo>
                    <a:pt x="12621" y="0"/>
                  </a:lnTo>
                  <a:lnTo>
                    <a:pt x="21419" y="0"/>
                  </a:lnTo>
                  <a:lnTo>
                    <a:pt x="8798" y="649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5871270" y="4471352"/>
              <a:ext cx="59421" cy="64903"/>
            </a:xfrm>
            <a:custGeom>
              <a:avLst/>
              <a:pathLst>
                <a:path w="59421" h="64903">
                  <a:moveTo>
                    <a:pt x="36343" y="0"/>
                  </a:moveTo>
                  <a:lnTo>
                    <a:pt x="37401" y="12"/>
                  </a:lnTo>
                  <a:lnTo>
                    <a:pt x="38437" y="49"/>
                  </a:lnTo>
                  <a:lnTo>
                    <a:pt x="39450" y="111"/>
                  </a:lnTo>
                  <a:lnTo>
                    <a:pt x="40441" y="198"/>
                  </a:lnTo>
                  <a:lnTo>
                    <a:pt x="41410" y="310"/>
                  </a:lnTo>
                  <a:lnTo>
                    <a:pt x="42358" y="447"/>
                  </a:lnTo>
                  <a:lnTo>
                    <a:pt x="43282" y="609"/>
                  </a:lnTo>
                  <a:lnTo>
                    <a:pt x="44185" y="795"/>
                  </a:lnTo>
                  <a:lnTo>
                    <a:pt x="45066" y="1007"/>
                  </a:lnTo>
                  <a:lnTo>
                    <a:pt x="45925" y="1243"/>
                  </a:lnTo>
                  <a:lnTo>
                    <a:pt x="46769" y="1503"/>
                  </a:lnTo>
                  <a:lnTo>
                    <a:pt x="47587" y="1783"/>
                  </a:lnTo>
                  <a:lnTo>
                    <a:pt x="48379" y="2085"/>
                  </a:lnTo>
                  <a:lnTo>
                    <a:pt x="49145" y="2408"/>
                  </a:lnTo>
                  <a:lnTo>
                    <a:pt x="49886" y="2752"/>
                  </a:lnTo>
                  <a:lnTo>
                    <a:pt x="50601" y="3117"/>
                  </a:lnTo>
                  <a:lnTo>
                    <a:pt x="51290" y="3504"/>
                  </a:lnTo>
                  <a:lnTo>
                    <a:pt x="51953" y="3911"/>
                  </a:lnTo>
                  <a:lnTo>
                    <a:pt x="52591" y="4340"/>
                  </a:lnTo>
                  <a:lnTo>
                    <a:pt x="53203" y="4790"/>
                  </a:lnTo>
                  <a:lnTo>
                    <a:pt x="53788" y="5261"/>
                  </a:lnTo>
                  <a:lnTo>
                    <a:pt x="54345" y="5754"/>
                  </a:lnTo>
                  <a:lnTo>
                    <a:pt x="54875" y="6267"/>
                  </a:lnTo>
                  <a:lnTo>
                    <a:pt x="55377" y="6802"/>
                  </a:lnTo>
                  <a:lnTo>
                    <a:pt x="55851" y="7358"/>
                  </a:lnTo>
                  <a:lnTo>
                    <a:pt x="56298" y="7935"/>
                  </a:lnTo>
                  <a:lnTo>
                    <a:pt x="56717" y="8534"/>
                  </a:lnTo>
                  <a:lnTo>
                    <a:pt x="57109" y="9153"/>
                  </a:lnTo>
                  <a:lnTo>
                    <a:pt x="57473" y="9794"/>
                  </a:lnTo>
                  <a:lnTo>
                    <a:pt x="57809" y="10456"/>
                  </a:lnTo>
                  <a:lnTo>
                    <a:pt x="58115" y="11127"/>
                  </a:lnTo>
                  <a:lnTo>
                    <a:pt x="58389" y="11816"/>
                  </a:lnTo>
                  <a:lnTo>
                    <a:pt x="58631" y="12520"/>
                  </a:lnTo>
                  <a:lnTo>
                    <a:pt x="58841" y="13242"/>
                  </a:lnTo>
                  <a:lnTo>
                    <a:pt x="59018" y="13980"/>
                  </a:lnTo>
                  <a:lnTo>
                    <a:pt x="59163" y="14734"/>
                  </a:lnTo>
                  <a:lnTo>
                    <a:pt x="59276" y="15505"/>
                  </a:lnTo>
                  <a:lnTo>
                    <a:pt x="59357" y="16293"/>
                  </a:lnTo>
                  <a:lnTo>
                    <a:pt x="59405" y="17097"/>
                  </a:lnTo>
                  <a:lnTo>
                    <a:pt x="59421" y="17918"/>
                  </a:lnTo>
                  <a:lnTo>
                    <a:pt x="59403" y="18921"/>
                  </a:lnTo>
                  <a:lnTo>
                    <a:pt x="59348" y="19904"/>
                  </a:lnTo>
                  <a:lnTo>
                    <a:pt x="59255" y="20867"/>
                  </a:lnTo>
                  <a:lnTo>
                    <a:pt x="59126" y="21810"/>
                  </a:lnTo>
                  <a:lnTo>
                    <a:pt x="58961" y="22732"/>
                  </a:lnTo>
                  <a:lnTo>
                    <a:pt x="58758" y="23634"/>
                  </a:lnTo>
                  <a:lnTo>
                    <a:pt x="58518" y="24515"/>
                  </a:lnTo>
                  <a:lnTo>
                    <a:pt x="58242" y="25377"/>
                  </a:lnTo>
                  <a:lnTo>
                    <a:pt x="57929" y="26218"/>
                  </a:lnTo>
                  <a:lnTo>
                    <a:pt x="57579" y="27039"/>
                  </a:lnTo>
                  <a:lnTo>
                    <a:pt x="57203" y="27828"/>
                  </a:lnTo>
                  <a:lnTo>
                    <a:pt x="56796" y="28594"/>
                  </a:lnTo>
                  <a:lnTo>
                    <a:pt x="56356" y="29335"/>
                  </a:lnTo>
                  <a:lnTo>
                    <a:pt x="55884" y="30053"/>
                  </a:lnTo>
                  <a:lnTo>
                    <a:pt x="55379" y="30747"/>
                  </a:lnTo>
                  <a:lnTo>
                    <a:pt x="54843" y="31417"/>
                  </a:lnTo>
                  <a:lnTo>
                    <a:pt x="54274" y="32062"/>
                  </a:lnTo>
                  <a:lnTo>
                    <a:pt x="53673" y="32684"/>
                  </a:lnTo>
                  <a:lnTo>
                    <a:pt x="53039" y="33282"/>
                  </a:lnTo>
                  <a:lnTo>
                    <a:pt x="52374" y="33856"/>
                  </a:lnTo>
                  <a:lnTo>
                    <a:pt x="51686" y="34396"/>
                  </a:lnTo>
                  <a:lnTo>
                    <a:pt x="50968" y="34912"/>
                  </a:lnTo>
                  <a:lnTo>
                    <a:pt x="50219" y="35402"/>
                  </a:lnTo>
                  <a:lnTo>
                    <a:pt x="49440" y="35868"/>
                  </a:lnTo>
                  <a:lnTo>
                    <a:pt x="48631" y="36309"/>
                  </a:lnTo>
                  <a:lnTo>
                    <a:pt x="47791" y="36725"/>
                  </a:lnTo>
                  <a:lnTo>
                    <a:pt x="46921" y="37116"/>
                  </a:lnTo>
                  <a:lnTo>
                    <a:pt x="46020" y="37482"/>
                  </a:lnTo>
                  <a:lnTo>
                    <a:pt x="45090" y="37824"/>
                  </a:lnTo>
                  <a:lnTo>
                    <a:pt x="44128" y="38140"/>
                  </a:lnTo>
                  <a:lnTo>
                    <a:pt x="43148" y="38420"/>
                  </a:lnTo>
                  <a:lnTo>
                    <a:pt x="42144" y="38671"/>
                  </a:lnTo>
                  <a:lnTo>
                    <a:pt x="41114" y="38892"/>
                  </a:lnTo>
                  <a:lnTo>
                    <a:pt x="40060" y="39083"/>
                  </a:lnTo>
                  <a:lnTo>
                    <a:pt x="38981" y="39245"/>
                  </a:lnTo>
                  <a:lnTo>
                    <a:pt x="37876" y="39378"/>
                  </a:lnTo>
                  <a:lnTo>
                    <a:pt x="36747" y="39481"/>
                  </a:lnTo>
                  <a:lnTo>
                    <a:pt x="35594" y="39555"/>
                  </a:lnTo>
                  <a:lnTo>
                    <a:pt x="34415" y="39599"/>
                  </a:lnTo>
                  <a:lnTo>
                    <a:pt x="33211" y="39614"/>
                  </a:lnTo>
                  <a:lnTo>
                    <a:pt x="13680" y="39614"/>
                  </a:lnTo>
                  <a:lnTo>
                    <a:pt x="8798" y="64903"/>
                  </a:lnTo>
                  <a:lnTo>
                    <a:pt x="0" y="64903"/>
                  </a:lnTo>
                  <a:lnTo>
                    <a:pt x="1257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5886333" y="4478400"/>
              <a:ext cx="35422" cy="25611"/>
            </a:xfrm>
            <a:custGeom>
              <a:avLst/>
              <a:pathLst>
                <a:path w="35422" h="25611">
                  <a:moveTo>
                    <a:pt x="0" y="25611"/>
                  </a:moveTo>
                  <a:lnTo>
                    <a:pt x="17826" y="25611"/>
                  </a:lnTo>
                  <a:lnTo>
                    <a:pt x="19550" y="25575"/>
                  </a:lnTo>
                  <a:lnTo>
                    <a:pt x="21185" y="25467"/>
                  </a:lnTo>
                  <a:lnTo>
                    <a:pt x="22730" y="25287"/>
                  </a:lnTo>
                  <a:lnTo>
                    <a:pt x="24186" y="25036"/>
                  </a:lnTo>
                  <a:lnTo>
                    <a:pt x="25553" y="24712"/>
                  </a:lnTo>
                  <a:lnTo>
                    <a:pt x="26830" y="24317"/>
                  </a:lnTo>
                  <a:lnTo>
                    <a:pt x="28018" y="23850"/>
                  </a:lnTo>
                  <a:lnTo>
                    <a:pt x="29117" y="23311"/>
                  </a:lnTo>
                  <a:lnTo>
                    <a:pt x="30126" y="22700"/>
                  </a:lnTo>
                  <a:lnTo>
                    <a:pt x="31046" y="22018"/>
                  </a:lnTo>
                  <a:lnTo>
                    <a:pt x="31878" y="21264"/>
                  </a:lnTo>
                  <a:lnTo>
                    <a:pt x="32622" y="20439"/>
                  </a:lnTo>
                  <a:lnTo>
                    <a:pt x="33278" y="19543"/>
                  </a:lnTo>
                  <a:lnTo>
                    <a:pt x="33847" y="18576"/>
                  </a:lnTo>
                  <a:lnTo>
                    <a:pt x="34328" y="17538"/>
                  </a:lnTo>
                  <a:lnTo>
                    <a:pt x="34722" y="16429"/>
                  </a:lnTo>
                  <a:lnTo>
                    <a:pt x="35028" y="15250"/>
                  </a:lnTo>
                  <a:lnTo>
                    <a:pt x="35247" y="13999"/>
                  </a:lnTo>
                  <a:lnTo>
                    <a:pt x="35378" y="12678"/>
                  </a:lnTo>
                  <a:lnTo>
                    <a:pt x="35422" y="11285"/>
                  </a:lnTo>
                  <a:lnTo>
                    <a:pt x="35412" y="10695"/>
                  </a:lnTo>
                  <a:lnTo>
                    <a:pt x="35380" y="10122"/>
                  </a:lnTo>
                  <a:lnTo>
                    <a:pt x="35327" y="9567"/>
                  </a:lnTo>
                  <a:lnTo>
                    <a:pt x="35253" y="9030"/>
                  </a:lnTo>
                  <a:lnTo>
                    <a:pt x="35157" y="8510"/>
                  </a:lnTo>
                  <a:lnTo>
                    <a:pt x="35041" y="8007"/>
                  </a:lnTo>
                  <a:lnTo>
                    <a:pt x="34903" y="7522"/>
                  </a:lnTo>
                  <a:lnTo>
                    <a:pt x="34744" y="7055"/>
                  </a:lnTo>
                  <a:lnTo>
                    <a:pt x="34564" y="6605"/>
                  </a:lnTo>
                  <a:lnTo>
                    <a:pt x="34363" y="6172"/>
                  </a:lnTo>
                  <a:lnTo>
                    <a:pt x="34151" y="5756"/>
                  </a:lnTo>
                  <a:lnTo>
                    <a:pt x="33922" y="5354"/>
                  </a:lnTo>
                  <a:lnTo>
                    <a:pt x="33676" y="4967"/>
                  </a:lnTo>
                  <a:lnTo>
                    <a:pt x="33412" y="4595"/>
                  </a:lnTo>
                  <a:lnTo>
                    <a:pt x="33131" y="4237"/>
                  </a:lnTo>
                  <a:lnTo>
                    <a:pt x="32832" y="3895"/>
                  </a:lnTo>
                  <a:lnTo>
                    <a:pt x="32515" y="3567"/>
                  </a:lnTo>
                  <a:lnTo>
                    <a:pt x="32181" y="3253"/>
                  </a:lnTo>
                  <a:lnTo>
                    <a:pt x="31830" y="2955"/>
                  </a:lnTo>
                  <a:lnTo>
                    <a:pt x="31461" y="2671"/>
                  </a:lnTo>
                  <a:lnTo>
                    <a:pt x="31075" y="2402"/>
                  </a:lnTo>
                  <a:lnTo>
                    <a:pt x="30674" y="2148"/>
                  </a:lnTo>
                  <a:lnTo>
                    <a:pt x="30257" y="1908"/>
                  </a:lnTo>
                  <a:lnTo>
                    <a:pt x="29825" y="1684"/>
                  </a:lnTo>
                  <a:lnTo>
                    <a:pt x="29376" y="1474"/>
                  </a:lnTo>
                  <a:lnTo>
                    <a:pt x="28913" y="1278"/>
                  </a:lnTo>
                  <a:lnTo>
                    <a:pt x="28433" y="1098"/>
                  </a:lnTo>
                  <a:lnTo>
                    <a:pt x="27938" y="932"/>
                  </a:lnTo>
                  <a:lnTo>
                    <a:pt x="27427" y="781"/>
                  </a:lnTo>
                  <a:lnTo>
                    <a:pt x="26901" y="644"/>
                  </a:lnTo>
                  <a:lnTo>
                    <a:pt x="26369" y="522"/>
                  </a:lnTo>
                  <a:lnTo>
                    <a:pt x="25826" y="412"/>
                  </a:lnTo>
                  <a:lnTo>
                    <a:pt x="25271" y="315"/>
                  </a:lnTo>
                  <a:lnTo>
                    <a:pt x="24704" y="232"/>
                  </a:lnTo>
                  <a:lnTo>
                    <a:pt x="24125" y="161"/>
                  </a:lnTo>
                  <a:lnTo>
                    <a:pt x="23534" y="103"/>
                  </a:lnTo>
                  <a:lnTo>
                    <a:pt x="22931" y="58"/>
                  </a:lnTo>
                  <a:lnTo>
                    <a:pt x="22316" y="25"/>
                  </a:lnTo>
                  <a:lnTo>
                    <a:pt x="21689" y="6"/>
                  </a:lnTo>
                  <a:lnTo>
                    <a:pt x="21050" y="0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5934193" y="4471352"/>
              <a:ext cx="60895" cy="64903"/>
            </a:xfrm>
            <a:custGeom>
              <a:avLst/>
              <a:pathLst>
                <a:path w="60895" h="64903">
                  <a:moveTo>
                    <a:pt x="0" y="64903"/>
                  </a:moveTo>
                  <a:lnTo>
                    <a:pt x="12575" y="0"/>
                  </a:lnTo>
                  <a:lnTo>
                    <a:pt x="60895" y="0"/>
                  </a:lnTo>
                  <a:lnTo>
                    <a:pt x="59513" y="7185"/>
                  </a:lnTo>
                  <a:lnTo>
                    <a:pt x="19991" y="7185"/>
                  </a:lnTo>
                  <a:lnTo>
                    <a:pt x="15937" y="28006"/>
                  </a:lnTo>
                  <a:lnTo>
                    <a:pt x="52696" y="28006"/>
                  </a:lnTo>
                  <a:lnTo>
                    <a:pt x="51314" y="35100"/>
                  </a:lnTo>
                  <a:lnTo>
                    <a:pt x="14556" y="35100"/>
                  </a:lnTo>
                  <a:lnTo>
                    <a:pt x="10180" y="57717"/>
                  </a:lnTo>
                  <a:lnTo>
                    <a:pt x="51590" y="57717"/>
                  </a:lnTo>
                  <a:lnTo>
                    <a:pt x="50209" y="649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5996885" y="4470384"/>
              <a:ext cx="59237" cy="66791"/>
            </a:xfrm>
            <a:custGeom>
              <a:avLst/>
              <a:pathLst>
                <a:path w="59237" h="66791">
                  <a:moveTo>
                    <a:pt x="25703" y="66791"/>
                  </a:moveTo>
                  <a:lnTo>
                    <a:pt x="24520" y="66781"/>
                  </a:lnTo>
                  <a:lnTo>
                    <a:pt x="23367" y="66749"/>
                  </a:lnTo>
                  <a:lnTo>
                    <a:pt x="22243" y="66696"/>
                  </a:lnTo>
                  <a:lnTo>
                    <a:pt x="21148" y="66622"/>
                  </a:lnTo>
                  <a:lnTo>
                    <a:pt x="20083" y="66527"/>
                  </a:lnTo>
                  <a:lnTo>
                    <a:pt x="19048" y="66410"/>
                  </a:lnTo>
                  <a:lnTo>
                    <a:pt x="18042" y="66272"/>
                  </a:lnTo>
                  <a:lnTo>
                    <a:pt x="17065" y="66113"/>
                  </a:lnTo>
                  <a:lnTo>
                    <a:pt x="16118" y="65933"/>
                  </a:lnTo>
                  <a:lnTo>
                    <a:pt x="15200" y="65732"/>
                  </a:lnTo>
                  <a:lnTo>
                    <a:pt x="14320" y="65501"/>
                  </a:lnTo>
                  <a:lnTo>
                    <a:pt x="13467" y="65251"/>
                  </a:lnTo>
                  <a:lnTo>
                    <a:pt x="12640" y="64982"/>
                  </a:lnTo>
                  <a:lnTo>
                    <a:pt x="11840" y="64693"/>
                  </a:lnTo>
                  <a:lnTo>
                    <a:pt x="11066" y="64385"/>
                  </a:lnTo>
                  <a:lnTo>
                    <a:pt x="10320" y="64057"/>
                  </a:lnTo>
                  <a:lnTo>
                    <a:pt x="9600" y="63710"/>
                  </a:lnTo>
                  <a:lnTo>
                    <a:pt x="8906" y="63344"/>
                  </a:lnTo>
                  <a:lnTo>
                    <a:pt x="8240" y="62958"/>
                  </a:lnTo>
                  <a:lnTo>
                    <a:pt x="7600" y="62554"/>
                  </a:lnTo>
                  <a:lnTo>
                    <a:pt x="6986" y="62121"/>
                  </a:lnTo>
                  <a:lnTo>
                    <a:pt x="6397" y="61669"/>
                  </a:lnTo>
                  <a:lnTo>
                    <a:pt x="5833" y="61199"/>
                  </a:lnTo>
                  <a:lnTo>
                    <a:pt x="5293" y="60711"/>
                  </a:lnTo>
                  <a:lnTo>
                    <a:pt x="4779" y="60204"/>
                  </a:lnTo>
                  <a:lnTo>
                    <a:pt x="4289" y="59679"/>
                  </a:lnTo>
                  <a:lnTo>
                    <a:pt x="3824" y="59136"/>
                  </a:lnTo>
                  <a:lnTo>
                    <a:pt x="3384" y="58574"/>
                  </a:lnTo>
                  <a:lnTo>
                    <a:pt x="2969" y="57993"/>
                  </a:lnTo>
                  <a:lnTo>
                    <a:pt x="2579" y="57394"/>
                  </a:lnTo>
                  <a:lnTo>
                    <a:pt x="2222" y="56768"/>
                  </a:lnTo>
                  <a:lnTo>
                    <a:pt x="1886" y="56123"/>
                  </a:lnTo>
                  <a:lnTo>
                    <a:pt x="1573" y="55460"/>
                  </a:lnTo>
                  <a:lnTo>
                    <a:pt x="1282" y="54778"/>
                  </a:lnTo>
                  <a:lnTo>
                    <a:pt x="1013" y="54078"/>
                  </a:lnTo>
                  <a:lnTo>
                    <a:pt x="766" y="53359"/>
                  </a:lnTo>
                  <a:lnTo>
                    <a:pt x="541" y="52622"/>
                  </a:lnTo>
                  <a:lnTo>
                    <a:pt x="339" y="51867"/>
                  </a:lnTo>
                  <a:lnTo>
                    <a:pt x="158" y="51093"/>
                  </a:lnTo>
                  <a:lnTo>
                    <a:pt x="0" y="50301"/>
                  </a:lnTo>
                  <a:lnTo>
                    <a:pt x="8153" y="48596"/>
                  </a:lnTo>
                  <a:lnTo>
                    <a:pt x="8279" y="49160"/>
                  </a:lnTo>
                  <a:lnTo>
                    <a:pt x="8420" y="49709"/>
                  </a:lnTo>
                  <a:lnTo>
                    <a:pt x="8574" y="50244"/>
                  </a:lnTo>
                  <a:lnTo>
                    <a:pt x="8742" y="50763"/>
                  </a:lnTo>
                  <a:lnTo>
                    <a:pt x="8924" y="51268"/>
                  </a:lnTo>
                  <a:lnTo>
                    <a:pt x="9120" y="51758"/>
                  </a:lnTo>
                  <a:lnTo>
                    <a:pt x="9330" y="52234"/>
                  </a:lnTo>
                  <a:lnTo>
                    <a:pt x="9553" y="52694"/>
                  </a:lnTo>
                  <a:lnTo>
                    <a:pt x="9790" y="53140"/>
                  </a:lnTo>
                  <a:lnTo>
                    <a:pt x="10041" y="53571"/>
                  </a:lnTo>
                  <a:lnTo>
                    <a:pt x="10308" y="53988"/>
                  </a:lnTo>
                  <a:lnTo>
                    <a:pt x="10592" y="54391"/>
                  </a:lnTo>
                  <a:lnTo>
                    <a:pt x="10894" y="54780"/>
                  </a:lnTo>
                  <a:lnTo>
                    <a:pt x="11213" y="55156"/>
                  </a:lnTo>
                  <a:lnTo>
                    <a:pt x="11550" y="55517"/>
                  </a:lnTo>
                  <a:lnTo>
                    <a:pt x="11904" y="55865"/>
                  </a:lnTo>
                  <a:lnTo>
                    <a:pt x="12276" y="56199"/>
                  </a:lnTo>
                  <a:lnTo>
                    <a:pt x="12665" y="56519"/>
                  </a:lnTo>
                  <a:lnTo>
                    <a:pt x="13072" y="56826"/>
                  </a:lnTo>
                  <a:lnTo>
                    <a:pt x="13496" y="57118"/>
                  </a:lnTo>
                  <a:lnTo>
                    <a:pt x="13939" y="57388"/>
                  </a:lnTo>
                  <a:lnTo>
                    <a:pt x="14403" y="57643"/>
                  </a:lnTo>
                  <a:lnTo>
                    <a:pt x="14886" y="57885"/>
                  </a:lnTo>
                  <a:lnTo>
                    <a:pt x="15390" y="58113"/>
                  </a:lnTo>
                  <a:lnTo>
                    <a:pt x="15914" y="58327"/>
                  </a:lnTo>
                  <a:lnTo>
                    <a:pt x="16459" y="58528"/>
                  </a:lnTo>
                  <a:lnTo>
                    <a:pt x="17024" y="58714"/>
                  </a:lnTo>
                  <a:lnTo>
                    <a:pt x="17609" y="58887"/>
                  </a:lnTo>
                  <a:lnTo>
                    <a:pt x="18214" y="59046"/>
                  </a:lnTo>
                  <a:lnTo>
                    <a:pt x="18839" y="59191"/>
                  </a:lnTo>
                  <a:lnTo>
                    <a:pt x="19487" y="59322"/>
                  </a:lnTo>
                  <a:lnTo>
                    <a:pt x="20157" y="59440"/>
                  </a:lnTo>
                  <a:lnTo>
                    <a:pt x="20850" y="59543"/>
                  </a:lnTo>
                  <a:lnTo>
                    <a:pt x="21566" y="59633"/>
                  </a:lnTo>
                  <a:lnTo>
                    <a:pt x="22306" y="59709"/>
                  </a:lnTo>
                  <a:lnTo>
                    <a:pt x="23068" y="59771"/>
                  </a:lnTo>
                  <a:lnTo>
                    <a:pt x="23853" y="59820"/>
                  </a:lnTo>
                  <a:lnTo>
                    <a:pt x="24662" y="59854"/>
                  </a:lnTo>
                  <a:lnTo>
                    <a:pt x="25493" y="59875"/>
                  </a:lnTo>
                  <a:lnTo>
                    <a:pt x="26348" y="59882"/>
                  </a:lnTo>
                  <a:lnTo>
                    <a:pt x="27241" y="59876"/>
                  </a:lnTo>
                  <a:lnTo>
                    <a:pt x="28117" y="59858"/>
                  </a:lnTo>
                  <a:lnTo>
                    <a:pt x="28973" y="59828"/>
                  </a:lnTo>
                  <a:lnTo>
                    <a:pt x="29812" y="59786"/>
                  </a:lnTo>
                  <a:lnTo>
                    <a:pt x="30632" y="59732"/>
                  </a:lnTo>
                  <a:lnTo>
                    <a:pt x="31433" y="59666"/>
                  </a:lnTo>
                  <a:lnTo>
                    <a:pt x="32216" y="59588"/>
                  </a:lnTo>
                  <a:lnTo>
                    <a:pt x="32981" y="59499"/>
                  </a:lnTo>
                  <a:lnTo>
                    <a:pt x="33727" y="59397"/>
                  </a:lnTo>
                  <a:lnTo>
                    <a:pt x="34455" y="59283"/>
                  </a:lnTo>
                  <a:lnTo>
                    <a:pt x="35162" y="59146"/>
                  </a:lnTo>
                  <a:lnTo>
                    <a:pt x="35848" y="58994"/>
                  </a:lnTo>
                  <a:lnTo>
                    <a:pt x="36511" y="58826"/>
                  </a:lnTo>
                  <a:lnTo>
                    <a:pt x="37152" y="58642"/>
                  </a:lnTo>
                  <a:lnTo>
                    <a:pt x="37771" y="58442"/>
                  </a:lnTo>
                  <a:lnTo>
                    <a:pt x="38368" y="58227"/>
                  </a:lnTo>
                  <a:lnTo>
                    <a:pt x="38943" y="57996"/>
                  </a:lnTo>
                  <a:lnTo>
                    <a:pt x="39496" y="57750"/>
                  </a:lnTo>
                  <a:lnTo>
                    <a:pt x="40027" y="57488"/>
                  </a:lnTo>
                  <a:lnTo>
                    <a:pt x="40535" y="57210"/>
                  </a:lnTo>
                  <a:lnTo>
                    <a:pt x="41030" y="56907"/>
                  </a:lnTo>
                  <a:lnTo>
                    <a:pt x="41501" y="56587"/>
                  </a:lnTo>
                  <a:lnTo>
                    <a:pt x="41948" y="56251"/>
                  </a:lnTo>
                  <a:lnTo>
                    <a:pt x="42370" y="55898"/>
                  </a:lnTo>
                  <a:lnTo>
                    <a:pt x="42769" y="55529"/>
                  </a:lnTo>
                  <a:lnTo>
                    <a:pt x="43144" y="55143"/>
                  </a:lnTo>
                  <a:lnTo>
                    <a:pt x="43495" y="54740"/>
                  </a:lnTo>
                  <a:lnTo>
                    <a:pt x="43822" y="54321"/>
                  </a:lnTo>
                  <a:lnTo>
                    <a:pt x="44125" y="53885"/>
                  </a:lnTo>
                  <a:lnTo>
                    <a:pt x="44405" y="53433"/>
                  </a:lnTo>
                  <a:lnTo>
                    <a:pt x="44658" y="52952"/>
                  </a:lnTo>
                  <a:lnTo>
                    <a:pt x="44885" y="52449"/>
                  </a:lnTo>
                  <a:lnTo>
                    <a:pt x="45086" y="51924"/>
                  </a:lnTo>
                  <a:lnTo>
                    <a:pt x="45260" y="51377"/>
                  </a:lnTo>
                  <a:lnTo>
                    <a:pt x="45406" y="50807"/>
                  </a:lnTo>
                  <a:lnTo>
                    <a:pt x="45527" y="50216"/>
                  </a:lnTo>
                  <a:lnTo>
                    <a:pt x="45620" y="49602"/>
                  </a:lnTo>
                  <a:lnTo>
                    <a:pt x="45687" y="48967"/>
                  </a:lnTo>
                  <a:lnTo>
                    <a:pt x="45727" y="48309"/>
                  </a:lnTo>
                  <a:lnTo>
                    <a:pt x="45740" y="47629"/>
                  </a:lnTo>
                  <a:lnTo>
                    <a:pt x="45733" y="47166"/>
                  </a:lnTo>
                  <a:lnTo>
                    <a:pt x="45709" y="46717"/>
                  </a:lnTo>
                  <a:lnTo>
                    <a:pt x="45670" y="46282"/>
                  </a:lnTo>
                  <a:lnTo>
                    <a:pt x="45615" y="45860"/>
                  </a:lnTo>
                  <a:lnTo>
                    <a:pt x="45545" y="45453"/>
                  </a:lnTo>
                  <a:lnTo>
                    <a:pt x="45459" y="45059"/>
                  </a:lnTo>
                  <a:lnTo>
                    <a:pt x="45357" y="44679"/>
                  </a:lnTo>
                  <a:lnTo>
                    <a:pt x="45239" y="44312"/>
                  </a:lnTo>
                  <a:lnTo>
                    <a:pt x="45106" y="43960"/>
                  </a:lnTo>
                  <a:lnTo>
                    <a:pt x="44957" y="43622"/>
                  </a:lnTo>
                  <a:lnTo>
                    <a:pt x="44789" y="43294"/>
                  </a:lnTo>
                  <a:lnTo>
                    <a:pt x="44598" y="42973"/>
                  </a:lnTo>
                  <a:lnTo>
                    <a:pt x="44384" y="42660"/>
                  </a:lnTo>
                  <a:lnTo>
                    <a:pt x="44147" y="42354"/>
                  </a:lnTo>
                  <a:lnTo>
                    <a:pt x="43886" y="42055"/>
                  </a:lnTo>
                  <a:lnTo>
                    <a:pt x="43603" y="41764"/>
                  </a:lnTo>
                  <a:lnTo>
                    <a:pt x="43297" y="41480"/>
                  </a:lnTo>
                  <a:lnTo>
                    <a:pt x="42967" y="41204"/>
                  </a:lnTo>
                  <a:lnTo>
                    <a:pt x="42615" y="40935"/>
                  </a:lnTo>
                  <a:lnTo>
                    <a:pt x="42240" y="40673"/>
                  </a:lnTo>
                  <a:lnTo>
                    <a:pt x="41839" y="40408"/>
                  </a:lnTo>
                  <a:lnTo>
                    <a:pt x="41410" y="40146"/>
                  </a:lnTo>
                  <a:lnTo>
                    <a:pt x="40954" y="39889"/>
                  </a:lnTo>
                  <a:lnTo>
                    <a:pt x="40471" y="39634"/>
                  </a:lnTo>
                  <a:lnTo>
                    <a:pt x="39959" y="39384"/>
                  </a:lnTo>
                  <a:lnTo>
                    <a:pt x="39421" y="39137"/>
                  </a:lnTo>
                  <a:lnTo>
                    <a:pt x="38854" y="38894"/>
                  </a:lnTo>
                  <a:lnTo>
                    <a:pt x="38260" y="38654"/>
                  </a:lnTo>
                  <a:lnTo>
                    <a:pt x="37638" y="38418"/>
                  </a:lnTo>
                  <a:lnTo>
                    <a:pt x="36988" y="38186"/>
                  </a:lnTo>
                  <a:lnTo>
                    <a:pt x="36317" y="37945"/>
                  </a:lnTo>
                  <a:lnTo>
                    <a:pt x="35612" y="37700"/>
                  </a:lnTo>
                  <a:lnTo>
                    <a:pt x="34873" y="37451"/>
                  </a:lnTo>
                  <a:lnTo>
                    <a:pt x="34099" y="37198"/>
                  </a:lnTo>
                  <a:lnTo>
                    <a:pt x="33292" y="36942"/>
                  </a:lnTo>
                  <a:lnTo>
                    <a:pt x="32450" y="36683"/>
                  </a:lnTo>
                  <a:lnTo>
                    <a:pt x="31575" y="36419"/>
                  </a:lnTo>
                  <a:lnTo>
                    <a:pt x="30665" y="36152"/>
                  </a:lnTo>
                  <a:lnTo>
                    <a:pt x="29721" y="35881"/>
                  </a:lnTo>
                  <a:lnTo>
                    <a:pt x="28743" y="35606"/>
                  </a:lnTo>
                  <a:lnTo>
                    <a:pt x="27937" y="35383"/>
                  </a:lnTo>
                  <a:lnTo>
                    <a:pt x="27140" y="35155"/>
                  </a:lnTo>
                  <a:lnTo>
                    <a:pt x="26352" y="34922"/>
                  </a:lnTo>
                  <a:lnTo>
                    <a:pt x="25574" y="34685"/>
                  </a:lnTo>
                  <a:lnTo>
                    <a:pt x="24805" y="34443"/>
                  </a:lnTo>
                  <a:lnTo>
                    <a:pt x="24045" y="34197"/>
                  </a:lnTo>
                  <a:lnTo>
                    <a:pt x="23294" y="33946"/>
                  </a:lnTo>
                  <a:lnTo>
                    <a:pt x="22552" y="33690"/>
                  </a:lnTo>
                  <a:lnTo>
                    <a:pt x="21820" y="33430"/>
                  </a:lnTo>
                  <a:lnTo>
                    <a:pt x="21097" y="33165"/>
                  </a:lnTo>
                  <a:lnTo>
                    <a:pt x="20396" y="32883"/>
                  </a:lnTo>
                  <a:lnTo>
                    <a:pt x="19713" y="32588"/>
                  </a:lnTo>
                  <a:lnTo>
                    <a:pt x="19047" y="32282"/>
                  </a:lnTo>
                  <a:lnTo>
                    <a:pt x="18399" y="31964"/>
                  </a:lnTo>
                  <a:lnTo>
                    <a:pt x="17768" y="31634"/>
                  </a:lnTo>
                  <a:lnTo>
                    <a:pt x="17155" y="31291"/>
                  </a:lnTo>
                  <a:lnTo>
                    <a:pt x="16560" y="30937"/>
                  </a:lnTo>
                  <a:lnTo>
                    <a:pt x="15982" y="30571"/>
                  </a:lnTo>
                  <a:lnTo>
                    <a:pt x="15421" y="30193"/>
                  </a:lnTo>
                  <a:lnTo>
                    <a:pt x="14878" y="29802"/>
                  </a:lnTo>
                  <a:lnTo>
                    <a:pt x="14355" y="29389"/>
                  </a:lnTo>
                  <a:lnTo>
                    <a:pt x="13854" y="28959"/>
                  </a:lnTo>
                  <a:lnTo>
                    <a:pt x="13374" y="28512"/>
                  </a:lnTo>
                  <a:lnTo>
                    <a:pt x="12918" y="28048"/>
                  </a:lnTo>
                  <a:lnTo>
                    <a:pt x="12483" y="27568"/>
                  </a:lnTo>
                  <a:lnTo>
                    <a:pt x="12070" y="27072"/>
                  </a:lnTo>
                  <a:lnTo>
                    <a:pt x="11679" y="26559"/>
                  </a:lnTo>
                  <a:lnTo>
                    <a:pt x="11311" y="26029"/>
                  </a:lnTo>
                  <a:lnTo>
                    <a:pt x="10964" y="25483"/>
                  </a:lnTo>
                  <a:lnTo>
                    <a:pt x="10640" y="24920"/>
                  </a:lnTo>
                  <a:lnTo>
                    <a:pt x="10343" y="24336"/>
                  </a:lnTo>
                  <a:lnTo>
                    <a:pt x="10076" y="23726"/>
                  </a:lnTo>
                  <a:lnTo>
                    <a:pt x="9841" y="23090"/>
                  </a:lnTo>
                  <a:lnTo>
                    <a:pt x="9638" y="22429"/>
                  </a:lnTo>
                  <a:lnTo>
                    <a:pt x="9466" y="21741"/>
                  </a:lnTo>
                  <a:lnTo>
                    <a:pt x="9325" y="21028"/>
                  </a:lnTo>
                  <a:lnTo>
                    <a:pt x="9215" y="20289"/>
                  </a:lnTo>
                  <a:lnTo>
                    <a:pt x="9137" y="19525"/>
                  </a:lnTo>
                  <a:lnTo>
                    <a:pt x="9090" y="18734"/>
                  </a:lnTo>
                  <a:lnTo>
                    <a:pt x="9074" y="17918"/>
                  </a:lnTo>
                  <a:lnTo>
                    <a:pt x="9096" y="16966"/>
                  </a:lnTo>
                  <a:lnTo>
                    <a:pt x="9161" y="16042"/>
                  </a:lnTo>
                  <a:lnTo>
                    <a:pt x="9269" y="15149"/>
                  </a:lnTo>
                  <a:lnTo>
                    <a:pt x="9420" y="14285"/>
                  </a:lnTo>
                  <a:lnTo>
                    <a:pt x="9615" y="13450"/>
                  </a:lnTo>
                  <a:lnTo>
                    <a:pt x="9853" y="12645"/>
                  </a:lnTo>
                  <a:lnTo>
                    <a:pt x="10135" y="11869"/>
                  </a:lnTo>
                  <a:lnTo>
                    <a:pt x="10460" y="11123"/>
                  </a:lnTo>
                  <a:lnTo>
                    <a:pt x="10828" y="10406"/>
                  </a:lnTo>
                  <a:lnTo>
                    <a:pt x="11239" y="9719"/>
                  </a:lnTo>
                  <a:lnTo>
                    <a:pt x="11695" y="9050"/>
                  </a:lnTo>
                  <a:lnTo>
                    <a:pt x="12180" y="8405"/>
                  </a:lnTo>
                  <a:lnTo>
                    <a:pt x="12694" y="7786"/>
                  </a:lnTo>
                  <a:lnTo>
                    <a:pt x="13236" y="7191"/>
                  </a:lnTo>
                  <a:lnTo>
                    <a:pt x="13807" y="6621"/>
                  </a:lnTo>
                  <a:lnTo>
                    <a:pt x="14406" y="6076"/>
                  </a:lnTo>
                  <a:lnTo>
                    <a:pt x="15034" y="5556"/>
                  </a:lnTo>
                  <a:lnTo>
                    <a:pt x="15691" y="5061"/>
                  </a:lnTo>
                  <a:lnTo>
                    <a:pt x="16375" y="4591"/>
                  </a:lnTo>
                  <a:lnTo>
                    <a:pt x="17089" y="4145"/>
                  </a:lnTo>
                  <a:lnTo>
                    <a:pt x="17836" y="3724"/>
                  </a:lnTo>
                  <a:lnTo>
                    <a:pt x="18604" y="3327"/>
                  </a:lnTo>
                  <a:lnTo>
                    <a:pt x="19391" y="2954"/>
                  </a:lnTo>
                  <a:lnTo>
                    <a:pt x="20199" y="2605"/>
                  </a:lnTo>
                  <a:lnTo>
                    <a:pt x="21027" y="2280"/>
                  </a:lnTo>
                  <a:lnTo>
                    <a:pt x="21876" y="1978"/>
                  </a:lnTo>
                  <a:lnTo>
                    <a:pt x="22745" y="1701"/>
                  </a:lnTo>
                  <a:lnTo>
                    <a:pt x="23634" y="1448"/>
                  </a:lnTo>
                  <a:lnTo>
                    <a:pt x="24543" y="1218"/>
                  </a:lnTo>
                  <a:lnTo>
                    <a:pt x="25473" y="1013"/>
                  </a:lnTo>
                  <a:lnTo>
                    <a:pt x="26425" y="820"/>
                  </a:lnTo>
                  <a:lnTo>
                    <a:pt x="27383" y="648"/>
                  </a:lnTo>
                  <a:lnTo>
                    <a:pt x="28348" y="496"/>
                  </a:lnTo>
                  <a:lnTo>
                    <a:pt x="29320" y="364"/>
                  </a:lnTo>
                  <a:lnTo>
                    <a:pt x="30298" y="253"/>
                  </a:lnTo>
                  <a:lnTo>
                    <a:pt x="31282" y="162"/>
                  </a:lnTo>
                  <a:lnTo>
                    <a:pt x="32273" y="91"/>
                  </a:lnTo>
                  <a:lnTo>
                    <a:pt x="33270" y="40"/>
                  </a:lnTo>
                  <a:lnTo>
                    <a:pt x="34274" y="10"/>
                  </a:lnTo>
                  <a:lnTo>
                    <a:pt x="35284" y="0"/>
                  </a:lnTo>
                  <a:lnTo>
                    <a:pt x="36384" y="10"/>
                  </a:lnTo>
                  <a:lnTo>
                    <a:pt x="37456" y="40"/>
                  </a:lnTo>
                  <a:lnTo>
                    <a:pt x="38500" y="91"/>
                  </a:lnTo>
                  <a:lnTo>
                    <a:pt x="39514" y="162"/>
                  </a:lnTo>
                  <a:lnTo>
                    <a:pt x="40501" y="253"/>
                  </a:lnTo>
                  <a:lnTo>
                    <a:pt x="41458" y="364"/>
                  </a:lnTo>
                  <a:lnTo>
                    <a:pt x="42387" y="496"/>
                  </a:lnTo>
                  <a:lnTo>
                    <a:pt x="43288" y="648"/>
                  </a:lnTo>
                  <a:lnTo>
                    <a:pt x="44160" y="820"/>
                  </a:lnTo>
                  <a:lnTo>
                    <a:pt x="45003" y="1013"/>
                  </a:lnTo>
                  <a:lnTo>
                    <a:pt x="45829" y="1224"/>
                  </a:lnTo>
                  <a:lnTo>
                    <a:pt x="46629" y="1451"/>
                  </a:lnTo>
                  <a:lnTo>
                    <a:pt x="47402" y="1696"/>
                  </a:lnTo>
                  <a:lnTo>
                    <a:pt x="48150" y="1956"/>
                  </a:lnTo>
                  <a:lnTo>
                    <a:pt x="48873" y="2234"/>
                  </a:lnTo>
                  <a:lnTo>
                    <a:pt x="49569" y="2527"/>
                  </a:lnTo>
                  <a:lnTo>
                    <a:pt x="50240" y="2838"/>
                  </a:lnTo>
                  <a:lnTo>
                    <a:pt x="50885" y="3165"/>
                  </a:lnTo>
                  <a:lnTo>
                    <a:pt x="51504" y="3509"/>
                  </a:lnTo>
                  <a:lnTo>
                    <a:pt x="52097" y="3869"/>
                  </a:lnTo>
                  <a:lnTo>
                    <a:pt x="52675" y="4235"/>
                  </a:lnTo>
                  <a:lnTo>
                    <a:pt x="53228" y="4617"/>
                  </a:lnTo>
                  <a:lnTo>
                    <a:pt x="53758" y="5013"/>
                  </a:lnTo>
                  <a:lnTo>
                    <a:pt x="54264" y="5424"/>
                  </a:lnTo>
                  <a:lnTo>
                    <a:pt x="54746" y="5850"/>
                  </a:lnTo>
                  <a:lnTo>
                    <a:pt x="55204" y="6290"/>
                  </a:lnTo>
                  <a:lnTo>
                    <a:pt x="55638" y="6745"/>
                  </a:lnTo>
                  <a:lnTo>
                    <a:pt x="56048" y="7215"/>
                  </a:lnTo>
                  <a:lnTo>
                    <a:pt x="56434" y="7699"/>
                  </a:lnTo>
                  <a:lnTo>
                    <a:pt x="56796" y="8199"/>
                  </a:lnTo>
                  <a:lnTo>
                    <a:pt x="57135" y="8710"/>
                  </a:lnTo>
                  <a:lnTo>
                    <a:pt x="57453" y="9231"/>
                  </a:lnTo>
                  <a:lnTo>
                    <a:pt x="57751" y="9760"/>
                  </a:lnTo>
                  <a:lnTo>
                    <a:pt x="58026" y="10299"/>
                  </a:lnTo>
                  <a:lnTo>
                    <a:pt x="58281" y="10847"/>
                  </a:lnTo>
                  <a:lnTo>
                    <a:pt x="58515" y="11405"/>
                  </a:lnTo>
                  <a:lnTo>
                    <a:pt x="58727" y="11971"/>
                  </a:lnTo>
                  <a:lnTo>
                    <a:pt x="58918" y="12547"/>
                  </a:lnTo>
                  <a:lnTo>
                    <a:pt x="59088" y="13132"/>
                  </a:lnTo>
                  <a:lnTo>
                    <a:pt x="59237" y="13726"/>
                  </a:lnTo>
                  <a:lnTo>
                    <a:pt x="51268" y="16076"/>
                  </a:lnTo>
                  <a:lnTo>
                    <a:pt x="51124" y="15638"/>
                  </a:lnTo>
                  <a:lnTo>
                    <a:pt x="50970" y="15210"/>
                  </a:lnTo>
                  <a:lnTo>
                    <a:pt x="50804" y="14790"/>
                  </a:lnTo>
                  <a:lnTo>
                    <a:pt x="50627" y="14380"/>
                  </a:lnTo>
                  <a:lnTo>
                    <a:pt x="50439" y="13980"/>
                  </a:lnTo>
                  <a:lnTo>
                    <a:pt x="50240" y="13588"/>
                  </a:lnTo>
                  <a:lnTo>
                    <a:pt x="50030" y="13206"/>
                  </a:lnTo>
                  <a:lnTo>
                    <a:pt x="49809" y="12833"/>
                  </a:lnTo>
                  <a:lnTo>
                    <a:pt x="49577" y="12469"/>
                  </a:lnTo>
                  <a:lnTo>
                    <a:pt x="49333" y="12114"/>
                  </a:lnTo>
                  <a:lnTo>
                    <a:pt x="49078" y="11770"/>
                  </a:lnTo>
                  <a:lnTo>
                    <a:pt x="48808" y="11436"/>
                  </a:lnTo>
                  <a:lnTo>
                    <a:pt x="48525" y="11114"/>
                  </a:lnTo>
                  <a:lnTo>
                    <a:pt x="48228" y="10802"/>
                  </a:lnTo>
                  <a:lnTo>
                    <a:pt x="47917" y="10502"/>
                  </a:lnTo>
                  <a:lnTo>
                    <a:pt x="47592" y="10213"/>
                  </a:lnTo>
                  <a:lnTo>
                    <a:pt x="47254" y="9934"/>
                  </a:lnTo>
                  <a:lnTo>
                    <a:pt x="46901" y="9667"/>
                  </a:lnTo>
                  <a:lnTo>
                    <a:pt x="46535" y="9411"/>
                  </a:lnTo>
                  <a:lnTo>
                    <a:pt x="46155" y="9166"/>
                  </a:lnTo>
                  <a:lnTo>
                    <a:pt x="45760" y="8923"/>
                  </a:lnTo>
                  <a:lnTo>
                    <a:pt x="45350" y="8693"/>
                  </a:lnTo>
                  <a:lnTo>
                    <a:pt x="44924" y="8474"/>
                  </a:lnTo>
                  <a:lnTo>
                    <a:pt x="44482" y="8267"/>
                  </a:lnTo>
                  <a:lnTo>
                    <a:pt x="44025" y="8072"/>
                  </a:lnTo>
                  <a:lnTo>
                    <a:pt x="43551" y="7889"/>
                  </a:lnTo>
                  <a:lnTo>
                    <a:pt x="43063" y="7718"/>
                  </a:lnTo>
                  <a:lnTo>
                    <a:pt x="42558" y="7559"/>
                  </a:lnTo>
                  <a:lnTo>
                    <a:pt x="42038" y="7412"/>
                  </a:lnTo>
                  <a:lnTo>
                    <a:pt x="41503" y="7278"/>
                  </a:lnTo>
                  <a:lnTo>
                    <a:pt x="40959" y="7155"/>
                  </a:lnTo>
                  <a:lnTo>
                    <a:pt x="40397" y="7045"/>
                  </a:lnTo>
                  <a:lnTo>
                    <a:pt x="39817" y="6949"/>
                  </a:lnTo>
                  <a:lnTo>
                    <a:pt x="39218" y="6865"/>
                  </a:lnTo>
                  <a:lnTo>
                    <a:pt x="38601" y="6794"/>
                  </a:lnTo>
                  <a:lnTo>
                    <a:pt x="37965" y="6736"/>
                  </a:lnTo>
                  <a:lnTo>
                    <a:pt x="37311" y="6691"/>
                  </a:lnTo>
                  <a:lnTo>
                    <a:pt x="36638" y="6658"/>
                  </a:lnTo>
                  <a:lnTo>
                    <a:pt x="35947" y="6639"/>
                  </a:lnTo>
                  <a:lnTo>
                    <a:pt x="35238" y="6633"/>
                  </a:lnTo>
                  <a:lnTo>
                    <a:pt x="34295" y="6641"/>
                  </a:lnTo>
                  <a:lnTo>
                    <a:pt x="33381" y="6666"/>
                  </a:lnTo>
                  <a:lnTo>
                    <a:pt x="32496" y="6707"/>
                  </a:lnTo>
                  <a:lnTo>
                    <a:pt x="31641" y="6765"/>
                  </a:lnTo>
                  <a:lnTo>
                    <a:pt x="30816" y="6840"/>
                  </a:lnTo>
                  <a:lnTo>
                    <a:pt x="30020" y="6931"/>
                  </a:lnTo>
                  <a:lnTo>
                    <a:pt x="29253" y="7039"/>
                  </a:lnTo>
                  <a:lnTo>
                    <a:pt x="28516" y="7163"/>
                  </a:lnTo>
                  <a:lnTo>
                    <a:pt x="27809" y="7304"/>
                  </a:lnTo>
                  <a:lnTo>
                    <a:pt x="27131" y="7462"/>
                  </a:lnTo>
                  <a:lnTo>
                    <a:pt x="26489" y="7625"/>
                  </a:lnTo>
                  <a:lnTo>
                    <a:pt x="25871" y="7803"/>
                  </a:lnTo>
                  <a:lnTo>
                    <a:pt x="25276" y="7994"/>
                  </a:lnTo>
                  <a:lnTo>
                    <a:pt x="24706" y="8199"/>
                  </a:lnTo>
                  <a:lnTo>
                    <a:pt x="24160" y="8418"/>
                  </a:lnTo>
                  <a:lnTo>
                    <a:pt x="23637" y="8650"/>
                  </a:lnTo>
                  <a:lnTo>
                    <a:pt x="23139" y="8897"/>
                  </a:lnTo>
                  <a:lnTo>
                    <a:pt x="22665" y="9157"/>
                  </a:lnTo>
                  <a:lnTo>
                    <a:pt x="22214" y="9431"/>
                  </a:lnTo>
                  <a:lnTo>
                    <a:pt x="21787" y="9719"/>
                  </a:lnTo>
                  <a:lnTo>
                    <a:pt x="21393" y="10010"/>
                  </a:lnTo>
                  <a:lnTo>
                    <a:pt x="21021" y="10314"/>
                  </a:lnTo>
                  <a:lnTo>
                    <a:pt x="20671" y="10630"/>
                  </a:lnTo>
                  <a:lnTo>
                    <a:pt x="20343" y="10957"/>
                  </a:lnTo>
                  <a:lnTo>
                    <a:pt x="20037" y="11297"/>
                  </a:lnTo>
                  <a:lnTo>
                    <a:pt x="19753" y="11648"/>
                  </a:lnTo>
                  <a:lnTo>
                    <a:pt x="19492" y="12011"/>
                  </a:lnTo>
                  <a:lnTo>
                    <a:pt x="19252" y="12387"/>
                  </a:lnTo>
                  <a:lnTo>
                    <a:pt x="19035" y="12774"/>
                  </a:lnTo>
                  <a:lnTo>
                    <a:pt x="18839" y="13174"/>
                  </a:lnTo>
                  <a:lnTo>
                    <a:pt x="18664" y="13573"/>
                  </a:lnTo>
                  <a:lnTo>
                    <a:pt x="18508" y="13981"/>
                  </a:lnTo>
                  <a:lnTo>
                    <a:pt x="18370" y="14395"/>
                  </a:lnTo>
                  <a:lnTo>
                    <a:pt x="18250" y="14817"/>
                  </a:lnTo>
                  <a:lnTo>
                    <a:pt x="18148" y="15246"/>
                  </a:lnTo>
                  <a:lnTo>
                    <a:pt x="18066" y="15683"/>
                  </a:lnTo>
                  <a:lnTo>
                    <a:pt x="18001" y="16127"/>
                  </a:lnTo>
                  <a:lnTo>
                    <a:pt x="17955" y="16579"/>
                  </a:lnTo>
                  <a:lnTo>
                    <a:pt x="17927" y="17037"/>
                  </a:lnTo>
                  <a:lnTo>
                    <a:pt x="17918" y="17504"/>
                  </a:lnTo>
                  <a:lnTo>
                    <a:pt x="17927" y="17993"/>
                  </a:lnTo>
                  <a:lnTo>
                    <a:pt x="17955" y="18465"/>
                  </a:lnTo>
                  <a:lnTo>
                    <a:pt x="18001" y="18921"/>
                  </a:lnTo>
                  <a:lnTo>
                    <a:pt x="18066" y="19361"/>
                  </a:lnTo>
                  <a:lnTo>
                    <a:pt x="18148" y="19784"/>
                  </a:lnTo>
                  <a:lnTo>
                    <a:pt x="18250" y="20190"/>
                  </a:lnTo>
                  <a:lnTo>
                    <a:pt x="18370" y="20580"/>
                  </a:lnTo>
                  <a:lnTo>
                    <a:pt x="18508" y="20953"/>
                  </a:lnTo>
                  <a:lnTo>
                    <a:pt x="18664" y="21309"/>
                  </a:lnTo>
                  <a:lnTo>
                    <a:pt x="18839" y="21649"/>
                  </a:lnTo>
                  <a:lnTo>
                    <a:pt x="19043" y="21967"/>
                  </a:lnTo>
                  <a:lnTo>
                    <a:pt x="19265" y="22276"/>
                  </a:lnTo>
                  <a:lnTo>
                    <a:pt x="19507" y="22575"/>
                  </a:lnTo>
                  <a:lnTo>
                    <a:pt x="19768" y="22865"/>
                  </a:lnTo>
                  <a:lnTo>
                    <a:pt x="20049" y="23146"/>
                  </a:lnTo>
                  <a:lnTo>
                    <a:pt x="20348" y="23418"/>
                  </a:lnTo>
                  <a:lnTo>
                    <a:pt x="20668" y="23681"/>
                  </a:lnTo>
                  <a:lnTo>
                    <a:pt x="21006" y="23934"/>
                  </a:lnTo>
                  <a:lnTo>
                    <a:pt x="21364" y="24178"/>
                  </a:lnTo>
                  <a:lnTo>
                    <a:pt x="21741" y="24413"/>
                  </a:lnTo>
                  <a:lnTo>
                    <a:pt x="22138" y="24642"/>
                  </a:lnTo>
                  <a:lnTo>
                    <a:pt x="22556" y="24866"/>
                  </a:lnTo>
                  <a:lnTo>
                    <a:pt x="22993" y="25087"/>
                  </a:lnTo>
                  <a:lnTo>
                    <a:pt x="23451" y="25305"/>
                  </a:lnTo>
                  <a:lnTo>
                    <a:pt x="23929" y="25519"/>
                  </a:lnTo>
                  <a:lnTo>
                    <a:pt x="24428" y="25729"/>
                  </a:lnTo>
                  <a:lnTo>
                    <a:pt x="24946" y="25935"/>
                  </a:lnTo>
                  <a:lnTo>
                    <a:pt x="25485" y="26138"/>
                  </a:lnTo>
                  <a:lnTo>
                    <a:pt x="26045" y="26337"/>
                  </a:lnTo>
                  <a:lnTo>
                    <a:pt x="26624" y="26532"/>
                  </a:lnTo>
                  <a:lnTo>
                    <a:pt x="27234" y="26718"/>
                  </a:lnTo>
                  <a:lnTo>
                    <a:pt x="27864" y="26908"/>
                  </a:lnTo>
                  <a:lnTo>
                    <a:pt x="28516" y="27101"/>
                  </a:lnTo>
                  <a:lnTo>
                    <a:pt x="29189" y="27298"/>
                  </a:lnTo>
                  <a:lnTo>
                    <a:pt x="29883" y="27499"/>
                  </a:lnTo>
                  <a:lnTo>
                    <a:pt x="30598" y="27704"/>
                  </a:lnTo>
                  <a:lnTo>
                    <a:pt x="31335" y="27912"/>
                  </a:lnTo>
                  <a:lnTo>
                    <a:pt x="32093" y="28124"/>
                  </a:lnTo>
                  <a:lnTo>
                    <a:pt x="32872" y="28340"/>
                  </a:lnTo>
                  <a:lnTo>
                    <a:pt x="33672" y="28559"/>
                  </a:lnTo>
                  <a:lnTo>
                    <a:pt x="34471" y="28782"/>
                  </a:lnTo>
                  <a:lnTo>
                    <a:pt x="35266" y="29010"/>
                  </a:lnTo>
                  <a:lnTo>
                    <a:pt x="36056" y="29243"/>
                  </a:lnTo>
                  <a:lnTo>
                    <a:pt x="36841" y="29480"/>
                  </a:lnTo>
                  <a:lnTo>
                    <a:pt x="37622" y="29722"/>
                  </a:lnTo>
                  <a:lnTo>
                    <a:pt x="38398" y="29968"/>
                  </a:lnTo>
                  <a:lnTo>
                    <a:pt x="39169" y="30219"/>
                  </a:lnTo>
                  <a:lnTo>
                    <a:pt x="39936" y="30475"/>
                  </a:lnTo>
                  <a:lnTo>
                    <a:pt x="40699" y="30735"/>
                  </a:lnTo>
                  <a:lnTo>
                    <a:pt x="41457" y="31000"/>
                  </a:lnTo>
                  <a:lnTo>
                    <a:pt x="42212" y="31275"/>
                  </a:lnTo>
                  <a:lnTo>
                    <a:pt x="42951" y="31564"/>
                  </a:lnTo>
                  <a:lnTo>
                    <a:pt x="43672" y="31868"/>
                  </a:lnTo>
                  <a:lnTo>
                    <a:pt x="44375" y="32187"/>
                  </a:lnTo>
                  <a:lnTo>
                    <a:pt x="45061" y="32520"/>
                  </a:lnTo>
                  <a:lnTo>
                    <a:pt x="45729" y="32868"/>
                  </a:lnTo>
                  <a:lnTo>
                    <a:pt x="46380" y="33231"/>
                  </a:lnTo>
                  <a:lnTo>
                    <a:pt x="47014" y="33609"/>
                  </a:lnTo>
                  <a:lnTo>
                    <a:pt x="47629" y="34002"/>
                  </a:lnTo>
                  <a:lnTo>
                    <a:pt x="48228" y="34409"/>
                  </a:lnTo>
                  <a:lnTo>
                    <a:pt x="48805" y="34824"/>
                  </a:lnTo>
                  <a:lnTo>
                    <a:pt x="49359" y="35260"/>
                  </a:lnTo>
                  <a:lnTo>
                    <a:pt x="49889" y="35716"/>
                  </a:lnTo>
                  <a:lnTo>
                    <a:pt x="50395" y="36192"/>
                  </a:lnTo>
                  <a:lnTo>
                    <a:pt x="50876" y="36689"/>
                  </a:lnTo>
                  <a:lnTo>
                    <a:pt x="51334" y="37206"/>
                  </a:lnTo>
                  <a:lnTo>
                    <a:pt x="51768" y="37743"/>
                  </a:lnTo>
                  <a:lnTo>
                    <a:pt x="52178" y="38300"/>
                  </a:lnTo>
                  <a:lnTo>
                    <a:pt x="52564" y="38878"/>
                  </a:lnTo>
                  <a:lnTo>
                    <a:pt x="52926" y="39476"/>
                  </a:lnTo>
                  <a:lnTo>
                    <a:pt x="53268" y="40099"/>
                  </a:lnTo>
                  <a:lnTo>
                    <a:pt x="53573" y="40753"/>
                  </a:lnTo>
                  <a:lnTo>
                    <a:pt x="53843" y="41437"/>
                  </a:lnTo>
                  <a:lnTo>
                    <a:pt x="54076" y="42151"/>
                  </a:lnTo>
                  <a:lnTo>
                    <a:pt x="54274" y="42896"/>
                  </a:lnTo>
                  <a:lnTo>
                    <a:pt x="54435" y="43671"/>
                  </a:lnTo>
                  <a:lnTo>
                    <a:pt x="54561" y="44477"/>
                  </a:lnTo>
                  <a:lnTo>
                    <a:pt x="54651" y="45313"/>
                  </a:lnTo>
                  <a:lnTo>
                    <a:pt x="54705" y="46179"/>
                  </a:lnTo>
                  <a:lnTo>
                    <a:pt x="54723" y="47076"/>
                  </a:lnTo>
                  <a:lnTo>
                    <a:pt x="54651" y="48930"/>
                  </a:lnTo>
                  <a:lnTo>
                    <a:pt x="54437" y="50697"/>
                  </a:lnTo>
                  <a:lnTo>
                    <a:pt x="54080" y="52376"/>
                  </a:lnTo>
                  <a:lnTo>
                    <a:pt x="53580" y="53967"/>
                  </a:lnTo>
                  <a:lnTo>
                    <a:pt x="52938" y="55471"/>
                  </a:lnTo>
                  <a:lnTo>
                    <a:pt x="52152" y="56888"/>
                  </a:lnTo>
                  <a:lnTo>
                    <a:pt x="51224" y="58217"/>
                  </a:lnTo>
                  <a:lnTo>
                    <a:pt x="50153" y="59458"/>
                  </a:lnTo>
                  <a:lnTo>
                    <a:pt x="48940" y="60612"/>
                  </a:lnTo>
                  <a:lnTo>
                    <a:pt x="47583" y="61678"/>
                  </a:lnTo>
                  <a:lnTo>
                    <a:pt x="46079" y="62650"/>
                  </a:lnTo>
                  <a:lnTo>
                    <a:pt x="44423" y="63519"/>
                  </a:lnTo>
                  <a:lnTo>
                    <a:pt x="42615" y="64286"/>
                  </a:lnTo>
                  <a:lnTo>
                    <a:pt x="40655" y="64951"/>
                  </a:lnTo>
                  <a:lnTo>
                    <a:pt x="38543" y="65513"/>
                  </a:lnTo>
                  <a:lnTo>
                    <a:pt x="36279" y="65973"/>
                  </a:lnTo>
                  <a:lnTo>
                    <a:pt x="33863" y="66331"/>
                  </a:lnTo>
                  <a:lnTo>
                    <a:pt x="31295" y="66587"/>
                  </a:lnTo>
                  <a:lnTo>
                    <a:pt x="28575" y="667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4367859" y="2747649"/>
              <a:ext cx="166424" cy="190180"/>
            </a:xfrm>
            <a:custGeom>
              <a:avLst/>
              <a:pathLst>
                <a:path w="166424" h="190180">
                  <a:moveTo>
                    <a:pt x="36848" y="0"/>
                  </a:moveTo>
                  <a:lnTo>
                    <a:pt x="105685" y="0"/>
                  </a:lnTo>
                  <a:lnTo>
                    <a:pt x="108465" y="29"/>
                  </a:lnTo>
                  <a:lnTo>
                    <a:pt x="111187" y="118"/>
                  </a:lnTo>
                  <a:lnTo>
                    <a:pt x="113853" y="267"/>
                  </a:lnTo>
                  <a:lnTo>
                    <a:pt x="116462" y="475"/>
                  </a:lnTo>
                  <a:lnTo>
                    <a:pt x="119014" y="742"/>
                  </a:lnTo>
                  <a:lnTo>
                    <a:pt x="121510" y="1069"/>
                  </a:lnTo>
                  <a:lnTo>
                    <a:pt x="123949" y="1455"/>
                  </a:lnTo>
                  <a:lnTo>
                    <a:pt x="126331" y="1900"/>
                  </a:lnTo>
                  <a:lnTo>
                    <a:pt x="128657" y="2405"/>
                  </a:lnTo>
                  <a:lnTo>
                    <a:pt x="130926" y="2969"/>
                  </a:lnTo>
                  <a:lnTo>
                    <a:pt x="133133" y="3590"/>
                  </a:lnTo>
                  <a:lnTo>
                    <a:pt x="135272" y="4265"/>
                  </a:lnTo>
                  <a:lnTo>
                    <a:pt x="137344" y="4994"/>
                  </a:lnTo>
                  <a:lnTo>
                    <a:pt x="139348" y="5776"/>
                  </a:lnTo>
                  <a:lnTo>
                    <a:pt x="141285" y="6613"/>
                  </a:lnTo>
                  <a:lnTo>
                    <a:pt x="143155" y="7504"/>
                  </a:lnTo>
                  <a:lnTo>
                    <a:pt x="144957" y="8449"/>
                  </a:lnTo>
                  <a:lnTo>
                    <a:pt x="146691" y="9448"/>
                  </a:lnTo>
                  <a:lnTo>
                    <a:pt x="148358" y="10501"/>
                  </a:lnTo>
                  <a:lnTo>
                    <a:pt x="149957" y="11607"/>
                  </a:lnTo>
                  <a:lnTo>
                    <a:pt x="151512" y="12740"/>
                  </a:lnTo>
                  <a:lnTo>
                    <a:pt x="152992" y="13924"/>
                  </a:lnTo>
                  <a:lnTo>
                    <a:pt x="154395" y="15159"/>
                  </a:lnTo>
                  <a:lnTo>
                    <a:pt x="155724" y="16445"/>
                  </a:lnTo>
                  <a:lnTo>
                    <a:pt x="156976" y="17783"/>
                  </a:lnTo>
                  <a:lnTo>
                    <a:pt x="158153" y="19171"/>
                  </a:lnTo>
                  <a:lnTo>
                    <a:pt x="159254" y="20612"/>
                  </a:lnTo>
                  <a:lnTo>
                    <a:pt x="160280" y="22103"/>
                  </a:lnTo>
                  <a:lnTo>
                    <a:pt x="161231" y="23646"/>
                  </a:lnTo>
                  <a:lnTo>
                    <a:pt x="162105" y="25240"/>
                  </a:lnTo>
                  <a:lnTo>
                    <a:pt x="162926" y="26880"/>
                  </a:lnTo>
                  <a:lnTo>
                    <a:pt x="163660" y="28560"/>
                  </a:lnTo>
                  <a:lnTo>
                    <a:pt x="164308" y="30281"/>
                  </a:lnTo>
                  <a:lnTo>
                    <a:pt x="164869" y="32043"/>
                  </a:lnTo>
                  <a:lnTo>
                    <a:pt x="165345" y="33845"/>
                  </a:lnTo>
                  <a:lnTo>
                    <a:pt x="165733" y="35687"/>
                  </a:lnTo>
                  <a:lnTo>
                    <a:pt x="166036" y="37570"/>
                  </a:lnTo>
                  <a:lnTo>
                    <a:pt x="166252" y="39493"/>
                  </a:lnTo>
                  <a:lnTo>
                    <a:pt x="166381" y="41457"/>
                  </a:lnTo>
                  <a:lnTo>
                    <a:pt x="166424" y="43462"/>
                  </a:lnTo>
                  <a:lnTo>
                    <a:pt x="166308" y="47321"/>
                  </a:lnTo>
                  <a:lnTo>
                    <a:pt x="165960" y="51015"/>
                  </a:lnTo>
                  <a:lnTo>
                    <a:pt x="165380" y="54544"/>
                  </a:lnTo>
                  <a:lnTo>
                    <a:pt x="164567" y="57909"/>
                  </a:lnTo>
                  <a:lnTo>
                    <a:pt x="163522" y="61110"/>
                  </a:lnTo>
                  <a:lnTo>
                    <a:pt x="162246" y="64145"/>
                  </a:lnTo>
                  <a:lnTo>
                    <a:pt x="160737" y="67016"/>
                  </a:lnTo>
                  <a:lnTo>
                    <a:pt x="158995" y="69722"/>
                  </a:lnTo>
                  <a:lnTo>
                    <a:pt x="157022" y="72264"/>
                  </a:lnTo>
                  <a:lnTo>
                    <a:pt x="154817" y="74641"/>
                  </a:lnTo>
                  <a:lnTo>
                    <a:pt x="152386" y="76834"/>
                  </a:lnTo>
                  <a:lnTo>
                    <a:pt x="149736" y="78879"/>
                  </a:lnTo>
                  <a:lnTo>
                    <a:pt x="146868" y="80776"/>
                  </a:lnTo>
                  <a:lnTo>
                    <a:pt x="143781" y="82524"/>
                  </a:lnTo>
                  <a:lnTo>
                    <a:pt x="140475" y="84123"/>
                  </a:lnTo>
                  <a:lnTo>
                    <a:pt x="136951" y="85574"/>
                  </a:lnTo>
                  <a:lnTo>
                    <a:pt x="133208" y="86877"/>
                  </a:lnTo>
                  <a:lnTo>
                    <a:pt x="129247" y="88031"/>
                  </a:lnTo>
                  <a:lnTo>
                    <a:pt x="125067" y="89036"/>
                  </a:lnTo>
                  <a:lnTo>
                    <a:pt x="120668" y="89893"/>
                  </a:lnTo>
                  <a:lnTo>
                    <a:pt x="122561" y="90239"/>
                  </a:lnTo>
                  <a:lnTo>
                    <a:pt x="124409" y="90628"/>
                  </a:lnTo>
                  <a:lnTo>
                    <a:pt x="126211" y="91059"/>
                  </a:lnTo>
                  <a:lnTo>
                    <a:pt x="127967" y="91535"/>
                  </a:lnTo>
                  <a:lnTo>
                    <a:pt x="129677" y="92053"/>
                  </a:lnTo>
                  <a:lnTo>
                    <a:pt x="131342" y="92614"/>
                  </a:lnTo>
                  <a:lnTo>
                    <a:pt x="132960" y="93219"/>
                  </a:lnTo>
                  <a:lnTo>
                    <a:pt x="134532" y="93867"/>
                  </a:lnTo>
                  <a:lnTo>
                    <a:pt x="136059" y="94558"/>
                  </a:lnTo>
                  <a:lnTo>
                    <a:pt x="137540" y="95292"/>
                  </a:lnTo>
                  <a:lnTo>
                    <a:pt x="138999" y="96039"/>
                  </a:lnTo>
                  <a:lnTo>
                    <a:pt x="140407" y="96820"/>
                  </a:lnTo>
                  <a:lnTo>
                    <a:pt x="141763" y="97637"/>
                  </a:lnTo>
                  <a:lnTo>
                    <a:pt x="143068" y="98488"/>
                  </a:lnTo>
                  <a:lnTo>
                    <a:pt x="144322" y="99375"/>
                  </a:lnTo>
                  <a:lnTo>
                    <a:pt x="145525" y="100297"/>
                  </a:lnTo>
                  <a:lnTo>
                    <a:pt x="146676" y="101254"/>
                  </a:lnTo>
                  <a:lnTo>
                    <a:pt x="147776" y="102246"/>
                  </a:lnTo>
                  <a:lnTo>
                    <a:pt x="148825" y="103273"/>
                  </a:lnTo>
                  <a:lnTo>
                    <a:pt x="149822" y="104336"/>
                  </a:lnTo>
                  <a:lnTo>
                    <a:pt x="150796" y="105429"/>
                  </a:lnTo>
                  <a:lnTo>
                    <a:pt x="151717" y="106549"/>
                  </a:lnTo>
                  <a:lnTo>
                    <a:pt x="152588" y="107697"/>
                  </a:lnTo>
                  <a:lnTo>
                    <a:pt x="153407" y="108871"/>
                  </a:lnTo>
                  <a:lnTo>
                    <a:pt x="154175" y="110072"/>
                  </a:lnTo>
                  <a:lnTo>
                    <a:pt x="154892" y="111300"/>
                  </a:lnTo>
                  <a:lnTo>
                    <a:pt x="155558" y="112556"/>
                  </a:lnTo>
                  <a:lnTo>
                    <a:pt x="156172" y="113838"/>
                  </a:lnTo>
                  <a:lnTo>
                    <a:pt x="156735" y="115147"/>
                  </a:lnTo>
                  <a:lnTo>
                    <a:pt x="157246" y="116483"/>
                  </a:lnTo>
                  <a:lnTo>
                    <a:pt x="157733" y="117843"/>
                  </a:lnTo>
                  <a:lnTo>
                    <a:pt x="158169" y="119221"/>
                  </a:lnTo>
                  <a:lnTo>
                    <a:pt x="158554" y="120618"/>
                  </a:lnTo>
                  <a:lnTo>
                    <a:pt x="158887" y="122034"/>
                  </a:lnTo>
                  <a:lnTo>
                    <a:pt x="159169" y="123468"/>
                  </a:lnTo>
                  <a:lnTo>
                    <a:pt x="159400" y="124922"/>
                  </a:lnTo>
                  <a:lnTo>
                    <a:pt x="159580" y="126395"/>
                  </a:lnTo>
                  <a:lnTo>
                    <a:pt x="159708" y="127886"/>
                  </a:lnTo>
                  <a:lnTo>
                    <a:pt x="159785" y="129397"/>
                  </a:lnTo>
                  <a:lnTo>
                    <a:pt x="159811" y="130926"/>
                  </a:lnTo>
                  <a:lnTo>
                    <a:pt x="159780" y="133142"/>
                  </a:lnTo>
                  <a:lnTo>
                    <a:pt x="159686" y="135310"/>
                  </a:lnTo>
                  <a:lnTo>
                    <a:pt x="159531" y="137429"/>
                  </a:lnTo>
                  <a:lnTo>
                    <a:pt x="159314" y="139499"/>
                  </a:lnTo>
                  <a:lnTo>
                    <a:pt x="159034" y="141521"/>
                  </a:lnTo>
                  <a:lnTo>
                    <a:pt x="158693" y="143495"/>
                  </a:lnTo>
                  <a:lnTo>
                    <a:pt x="158289" y="145420"/>
                  </a:lnTo>
                  <a:lnTo>
                    <a:pt x="157824" y="147296"/>
                  </a:lnTo>
                  <a:lnTo>
                    <a:pt x="157296" y="149123"/>
                  </a:lnTo>
                  <a:lnTo>
                    <a:pt x="156706" y="150902"/>
                  </a:lnTo>
                  <a:lnTo>
                    <a:pt x="156061" y="152635"/>
                  </a:lnTo>
                  <a:lnTo>
                    <a:pt x="155367" y="154325"/>
                  </a:lnTo>
                  <a:lnTo>
                    <a:pt x="154625" y="155972"/>
                  </a:lnTo>
                  <a:lnTo>
                    <a:pt x="153834" y="157575"/>
                  </a:lnTo>
                  <a:lnTo>
                    <a:pt x="152994" y="159136"/>
                  </a:lnTo>
                  <a:lnTo>
                    <a:pt x="152106" y="160653"/>
                  </a:lnTo>
                  <a:lnTo>
                    <a:pt x="151169" y="162127"/>
                  </a:lnTo>
                  <a:lnTo>
                    <a:pt x="150184" y="163558"/>
                  </a:lnTo>
                  <a:lnTo>
                    <a:pt x="149150" y="164945"/>
                  </a:lnTo>
                  <a:lnTo>
                    <a:pt x="148068" y="166289"/>
                  </a:lnTo>
                  <a:lnTo>
                    <a:pt x="146941" y="167592"/>
                  </a:lnTo>
                  <a:lnTo>
                    <a:pt x="145773" y="168854"/>
                  </a:lnTo>
                  <a:lnTo>
                    <a:pt x="144565" y="170075"/>
                  </a:lnTo>
                  <a:lnTo>
                    <a:pt x="143317" y="171257"/>
                  </a:lnTo>
                  <a:lnTo>
                    <a:pt x="142028" y="172397"/>
                  </a:lnTo>
                  <a:lnTo>
                    <a:pt x="140698" y="173497"/>
                  </a:lnTo>
                  <a:lnTo>
                    <a:pt x="139328" y="174557"/>
                  </a:lnTo>
                  <a:lnTo>
                    <a:pt x="137918" y="175576"/>
                  </a:lnTo>
                  <a:lnTo>
                    <a:pt x="136467" y="176554"/>
                  </a:lnTo>
                  <a:lnTo>
                    <a:pt x="134975" y="177492"/>
                  </a:lnTo>
                  <a:lnTo>
                    <a:pt x="133476" y="178367"/>
                  </a:lnTo>
                  <a:lnTo>
                    <a:pt x="131946" y="179209"/>
                  </a:lnTo>
                  <a:lnTo>
                    <a:pt x="130387" y="180019"/>
                  </a:lnTo>
                  <a:lnTo>
                    <a:pt x="128799" y="180797"/>
                  </a:lnTo>
                  <a:lnTo>
                    <a:pt x="127180" y="181542"/>
                  </a:lnTo>
                  <a:lnTo>
                    <a:pt x="125532" y="182254"/>
                  </a:lnTo>
                  <a:lnTo>
                    <a:pt x="123854" y="182935"/>
                  </a:lnTo>
                  <a:lnTo>
                    <a:pt x="122147" y="183582"/>
                  </a:lnTo>
                  <a:lnTo>
                    <a:pt x="120410" y="184198"/>
                  </a:lnTo>
                  <a:lnTo>
                    <a:pt x="118643" y="184781"/>
                  </a:lnTo>
                  <a:lnTo>
                    <a:pt x="116878" y="185333"/>
                  </a:lnTo>
                  <a:lnTo>
                    <a:pt x="115090" y="185855"/>
                  </a:lnTo>
                  <a:lnTo>
                    <a:pt x="113282" y="186348"/>
                  </a:lnTo>
                  <a:lnTo>
                    <a:pt x="111452" y="186811"/>
                  </a:lnTo>
                  <a:lnTo>
                    <a:pt x="109600" y="187244"/>
                  </a:lnTo>
                  <a:lnTo>
                    <a:pt x="107726" y="187648"/>
                  </a:lnTo>
                  <a:lnTo>
                    <a:pt x="105831" y="188022"/>
                  </a:lnTo>
                  <a:lnTo>
                    <a:pt x="103915" y="188366"/>
                  </a:lnTo>
                  <a:lnTo>
                    <a:pt x="101976" y="188681"/>
                  </a:lnTo>
                  <a:lnTo>
                    <a:pt x="100016" y="188965"/>
                  </a:lnTo>
                  <a:lnTo>
                    <a:pt x="98070" y="189196"/>
                  </a:lnTo>
                  <a:lnTo>
                    <a:pt x="96118" y="189403"/>
                  </a:lnTo>
                  <a:lnTo>
                    <a:pt x="94161" y="189585"/>
                  </a:lnTo>
                  <a:lnTo>
                    <a:pt x="92199" y="189743"/>
                  </a:lnTo>
                  <a:lnTo>
                    <a:pt x="90231" y="189876"/>
                  </a:lnTo>
                  <a:lnTo>
                    <a:pt x="88257" y="189986"/>
                  </a:lnTo>
                  <a:lnTo>
                    <a:pt x="86279" y="190071"/>
                  </a:lnTo>
                  <a:lnTo>
                    <a:pt x="84294" y="190132"/>
                  </a:lnTo>
                  <a:lnTo>
                    <a:pt x="82305" y="190168"/>
                  </a:lnTo>
                  <a:lnTo>
                    <a:pt x="80310" y="190180"/>
                  </a:lnTo>
                  <a:lnTo>
                    <a:pt x="0" y="1901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4414831" y="2768300"/>
              <a:ext cx="92593" cy="60199"/>
            </a:xfrm>
            <a:custGeom>
              <a:avLst/>
              <a:pathLst>
                <a:path w="92593" h="60199">
                  <a:moveTo>
                    <a:pt x="0" y="60199"/>
                  </a:moveTo>
                  <a:lnTo>
                    <a:pt x="44676" y="60199"/>
                  </a:lnTo>
                  <a:lnTo>
                    <a:pt x="49436" y="60111"/>
                  </a:lnTo>
                  <a:lnTo>
                    <a:pt x="53941" y="59848"/>
                  </a:lnTo>
                  <a:lnTo>
                    <a:pt x="58193" y="59409"/>
                  </a:lnTo>
                  <a:lnTo>
                    <a:pt x="62191" y="58795"/>
                  </a:lnTo>
                  <a:lnTo>
                    <a:pt x="65935" y="58005"/>
                  </a:lnTo>
                  <a:lnTo>
                    <a:pt x="69426" y="57040"/>
                  </a:lnTo>
                  <a:lnTo>
                    <a:pt x="72662" y="55900"/>
                  </a:lnTo>
                  <a:lnTo>
                    <a:pt x="75645" y="54584"/>
                  </a:lnTo>
                  <a:lnTo>
                    <a:pt x="78374" y="53092"/>
                  </a:lnTo>
                  <a:lnTo>
                    <a:pt x="80850" y="51425"/>
                  </a:lnTo>
                  <a:lnTo>
                    <a:pt x="83081" y="49585"/>
                  </a:lnTo>
                  <a:lnTo>
                    <a:pt x="85077" y="47576"/>
                  </a:lnTo>
                  <a:lnTo>
                    <a:pt x="86839" y="45396"/>
                  </a:lnTo>
                  <a:lnTo>
                    <a:pt x="88365" y="43046"/>
                  </a:lnTo>
                  <a:lnTo>
                    <a:pt x="89657" y="40526"/>
                  </a:lnTo>
                  <a:lnTo>
                    <a:pt x="90714" y="37836"/>
                  </a:lnTo>
                  <a:lnTo>
                    <a:pt x="91536" y="34976"/>
                  </a:lnTo>
                  <a:lnTo>
                    <a:pt x="92123" y="31946"/>
                  </a:lnTo>
                  <a:lnTo>
                    <a:pt x="92475" y="28745"/>
                  </a:lnTo>
                  <a:lnTo>
                    <a:pt x="92593" y="25375"/>
                  </a:lnTo>
                  <a:lnTo>
                    <a:pt x="92500" y="22877"/>
                  </a:lnTo>
                  <a:lnTo>
                    <a:pt x="92220" y="20510"/>
                  </a:lnTo>
                  <a:lnTo>
                    <a:pt x="91755" y="18277"/>
                  </a:lnTo>
                  <a:lnTo>
                    <a:pt x="91103" y="16175"/>
                  </a:lnTo>
                  <a:lnTo>
                    <a:pt x="90264" y="14206"/>
                  </a:lnTo>
                  <a:lnTo>
                    <a:pt x="89240" y="12369"/>
                  </a:lnTo>
                  <a:lnTo>
                    <a:pt x="88029" y="10664"/>
                  </a:lnTo>
                  <a:lnTo>
                    <a:pt x="86632" y="9091"/>
                  </a:lnTo>
                  <a:lnTo>
                    <a:pt x="85049" y="7651"/>
                  </a:lnTo>
                  <a:lnTo>
                    <a:pt x="83279" y="6343"/>
                  </a:lnTo>
                  <a:lnTo>
                    <a:pt x="81359" y="5138"/>
                  </a:lnTo>
                  <a:lnTo>
                    <a:pt x="79268" y="4060"/>
                  </a:lnTo>
                  <a:lnTo>
                    <a:pt x="77007" y="3108"/>
                  </a:lnTo>
                  <a:lnTo>
                    <a:pt x="74576" y="2283"/>
                  </a:lnTo>
                  <a:lnTo>
                    <a:pt x="71975" y="1585"/>
                  </a:lnTo>
                  <a:lnTo>
                    <a:pt x="69204" y="1015"/>
                  </a:lnTo>
                  <a:lnTo>
                    <a:pt x="66263" y="570"/>
                  </a:lnTo>
                  <a:lnTo>
                    <a:pt x="63152" y="253"/>
                  </a:lnTo>
                  <a:lnTo>
                    <a:pt x="59871" y="63"/>
                  </a:lnTo>
                  <a:lnTo>
                    <a:pt x="56419" y="0"/>
                  </a:lnTo>
                  <a:lnTo>
                    <a:pt x="117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4397554" y="2848611"/>
              <a:ext cx="104336" cy="68567"/>
            </a:xfrm>
            <a:custGeom>
              <a:avLst/>
              <a:pathLst>
                <a:path w="104336" h="68567">
                  <a:moveTo>
                    <a:pt x="0" y="68567"/>
                  </a:moveTo>
                  <a:lnTo>
                    <a:pt x="49671" y="68567"/>
                  </a:lnTo>
                  <a:lnTo>
                    <a:pt x="51769" y="68551"/>
                  </a:lnTo>
                  <a:lnTo>
                    <a:pt x="53855" y="68502"/>
                  </a:lnTo>
                  <a:lnTo>
                    <a:pt x="55927" y="68421"/>
                  </a:lnTo>
                  <a:lnTo>
                    <a:pt x="57985" y="68308"/>
                  </a:lnTo>
                  <a:lnTo>
                    <a:pt x="60030" y="68162"/>
                  </a:lnTo>
                  <a:lnTo>
                    <a:pt x="62061" y="67984"/>
                  </a:lnTo>
                  <a:lnTo>
                    <a:pt x="64079" y="67773"/>
                  </a:lnTo>
                  <a:lnTo>
                    <a:pt x="66084" y="67530"/>
                  </a:lnTo>
                  <a:lnTo>
                    <a:pt x="68074" y="67255"/>
                  </a:lnTo>
                  <a:lnTo>
                    <a:pt x="70052" y="66947"/>
                  </a:lnTo>
                  <a:lnTo>
                    <a:pt x="72025" y="66596"/>
                  </a:lnTo>
                  <a:lnTo>
                    <a:pt x="73950" y="66192"/>
                  </a:lnTo>
                  <a:lnTo>
                    <a:pt x="75826" y="65733"/>
                  </a:lnTo>
                  <a:lnTo>
                    <a:pt x="77654" y="65220"/>
                  </a:lnTo>
                  <a:lnTo>
                    <a:pt x="79433" y="64653"/>
                  </a:lnTo>
                  <a:lnTo>
                    <a:pt x="81163" y="64032"/>
                  </a:lnTo>
                  <a:lnTo>
                    <a:pt x="82845" y="63357"/>
                  </a:lnTo>
                  <a:lnTo>
                    <a:pt x="84478" y="62628"/>
                  </a:lnTo>
                  <a:lnTo>
                    <a:pt x="86063" y="61845"/>
                  </a:lnTo>
                  <a:lnTo>
                    <a:pt x="87599" y="61008"/>
                  </a:lnTo>
                  <a:lnTo>
                    <a:pt x="89081" y="60112"/>
                  </a:lnTo>
                  <a:lnTo>
                    <a:pt x="90503" y="59151"/>
                  </a:lnTo>
                  <a:lnTo>
                    <a:pt x="91867" y="58125"/>
                  </a:lnTo>
                  <a:lnTo>
                    <a:pt x="93170" y="57035"/>
                  </a:lnTo>
                  <a:lnTo>
                    <a:pt x="94415" y="55879"/>
                  </a:lnTo>
                  <a:lnTo>
                    <a:pt x="95600" y="54659"/>
                  </a:lnTo>
                  <a:lnTo>
                    <a:pt x="96726" y="53374"/>
                  </a:lnTo>
                  <a:lnTo>
                    <a:pt x="97792" y="52024"/>
                  </a:lnTo>
                  <a:lnTo>
                    <a:pt x="98799" y="50610"/>
                  </a:lnTo>
                  <a:lnTo>
                    <a:pt x="99746" y="49131"/>
                  </a:lnTo>
                  <a:lnTo>
                    <a:pt x="100618" y="47574"/>
                  </a:lnTo>
                  <a:lnTo>
                    <a:pt x="101399" y="45929"/>
                  </a:lnTo>
                  <a:lnTo>
                    <a:pt x="102087" y="44195"/>
                  </a:lnTo>
                  <a:lnTo>
                    <a:pt x="102684" y="42371"/>
                  </a:lnTo>
                  <a:lnTo>
                    <a:pt x="103188" y="40458"/>
                  </a:lnTo>
                  <a:lnTo>
                    <a:pt x="103601" y="38457"/>
                  </a:lnTo>
                  <a:lnTo>
                    <a:pt x="103923" y="36366"/>
                  </a:lnTo>
                  <a:lnTo>
                    <a:pt x="104152" y="34186"/>
                  </a:lnTo>
                  <a:lnTo>
                    <a:pt x="104290" y="31917"/>
                  </a:lnTo>
                  <a:lnTo>
                    <a:pt x="104336" y="29559"/>
                  </a:lnTo>
                  <a:lnTo>
                    <a:pt x="104228" y="26740"/>
                  </a:lnTo>
                  <a:lnTo>
                    <a:pt x="103904" y="24058"/>
                  </a:lnTo>
                  <a:lnTo>
                    <a:pt x="103364" y="21513"/>
                  </a:lnTo>
                  <a:lnTo>
                    <a:pt x="102608" y="19107"/>
                  </a:lnTo>
                  <a:lnTo>
                    <a:pt x="101636" y="16838"/>
                  </a:lnTo>
                  <a:lnTo>
                    <a:pt x="100448" y="14706"/>
                  </a:lnTo>
                  <a:lnTo>
                    <a:pt x="99045" y="12713"/>
                  </a:lnTo>
                  <a:lnTo>
                    <a:pt x="97425" y="10857"/>
                  </a:lnTo>
                  <a:lnTo>
                    <a:pt x="95589" y="9139"/>
                  </a:lnTo>
                  <a:lnTo>
                    <a:pt x="93538" y="7558"/>
                  </a:lnTo>
                  <a:lnTo>
                    <a:pt x="91310" y="6122"/>
                  </a:lnTo>
                  <a:lnTo>
                    <a:pt x="88894" y="4837"/>
                  </a:lnTo>
                  <a:lnTo>
                    <a:pt x="86289" y="3703"/>
                  </a:lnTo>
                  <a:lnTo>
                    <a:pt x="83495" y="2721"/>
                  </a:lnTo>
                  <a:lnTo>
                    <a:pt x="80512" y="1889"/>
                  </a:lnTo>
                  <a:lnTo>
                    <a:pt x="77341" y="1209"/>
                  </a:lnTo>
                  <a:lnTo>
                    <a:pt x="73980" y="680"/>
                  </a:lnTo>
                  <a:lnTo>
                    <a:pt x="70430" y="302"/>
                  </a:lnTo>
                  <a:lnTo>
                    <a:pt x="66691" y="75"/>
                  </a:lnTo>
                  <a:lnTo>
                    <a:pt x="62763" y="0"/>
                  </a:lnTo>
                  <a:lnTo>
                    <a:pt x="133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4554665" y="2747649"/>
              <a:ext cx="62763" cy="190180"/>
            </a:xfrm>
            <a:custGeom>
              <a:avLst/>
              <a:pathLst>
                <a:path w="62763" h="190180">
                  <a:moveTo>
                    <a:pt x="0" y="190180"/>
                  </a:moveTo>
                  <a:lnTo>
                    <a:pt x="36983" y="0"/>
                  </a:lnTo>
                  <a:lnTo>
                    <a:pt x="62763" y="0"/>
                  </a:lnTo>
                  <a:lnTo>
                    <a:pt x="25780" y="1901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4629037" y="2747649"/>
              <a:ext cx="173308" cy="190180"/>
            </a:xfrm>
            <a:custGeom>
              <a:avLst/>
              <a:pathLst>
                <a:path w="173308" h="190180">
                  <a:moveTo>
                    <a:pt x="58579" y="21056"/>
                  </a:moveTo>
                  <a:lnTo>
                    <a:pt x="44811" y="91783"/>
                  </a:lnTo>
                  <a:lnTo>
                    <a:pt x="152252" y="91783"/>
                  </a:lnTo>
                  <a:lnTo>
                    <a:pt x="148068" y="113109"/>
                  </a:lnTo>
                  <a:lnTo>
                    <a:pt x="40627" y="113109"/>
                  </a:lnTo>
                  <a:lnTo>
                    <a:pt x="25780" y="190180"/>
                  </a:lnTo>
                  <a:lnTo>
                    <a:pt x="0" y="190180"/>
                  </a:lnTo>
                  <a:lnTo>
                    <a:pt x="36848" y="0"/>
                  </a:lnTo>
                  <a:lnTo>
                    <a:pt x="173308" y="0"/>
                  </a:lnTo>
                  <a:lnTo>
                    <a:pt x="169259" y="210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800321" y="2747649"/>
              <a:ext cx="62763" cy="190180"/>
            </a:xfrm>
            <a:custGeom>
              <a:avLst/>
              <a:pathLst>
                <a:path w="62763" h="190180">
                  <a:moveTo>
                    <a:pt x="0" y="190180"/>
                  </a:moveTo>
                  <a:lnTo>
                    <a:pt x="36983" y="0"/>
                  </a:lnTo>
                  <a:lnTo>
                    <a:pt x="62763" y="0"/>
                  </a:lnTo>
                  <a:lnTo>
                    <a:pt x="25780" y="1901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4874692" y="2747649"/>
              <a:ext cx="182217" cy="190180"/>
            </a:xfrm>
            <a:custGeom>
              <a:avLst/>
              <a:pathLst>
                <a:path w="182217" h="190180">
                  <a:moveTo>
                    <a:pt x="91918" y="0"/>
                  </a:moveTo>
                  <a:lnTo>
                    <a:pt x="95879" y="53"/>
                  </a:lnTo>
                  <a:lnTo>
                    <a:pt x="99773" y="215"/>
                  </a:lnTo>
                  <a:lnTo>
                    <a:pt x="103600" y="485"/>
                  </a:lnTo>
                  <a:lnTo>
                    <a:pt x="107359" y="863"/>
                  </a:lnTo>
                  <a:lnTo>
                    <a:pt x="111051" y="1349"/>
                  </a:lnTo>
                  <a:lnTo>
                    <a:pt x="114675" y="1943"/>
                  </a:lnTo>
                  <a:lnTo>
                    <a:pt x="118231" y="2645"/>
                  </a:lnTo>
                  <a:lnTo>
                    <a:pt x="121720" y="3455"/>
                  </a:lnTo>
                  <a:lnTo>
                    <a:pt x="125142" y="4373"/>
                  </a:lnTo>
                  <a:lnTo>
                    <a:pt x="128496" y="5399"/>
                  </a:lnTo>
                  <a:lnTo>
                    <a:pt x="131769" y="6504"/>
                  </a:lnTo>
                  <a:lnTo>
                    <a:pt x="134948" y="7715"/>
                  </a:lnTo>
                  <a:lnTo>
                    <a:pt x="138032" y="9031"/>
                  </a:lnTo>
                  <a:lnTo>
                    <a:pt x="141022" y="10452"/>
                  </a:lnTo>
                  <a:lnTo>
                    <a:pt x="143917" y="11979"/>
                  </a:lnTo>
                  <a:lnTo>
                    <a:pt x="146718" y="13610"/>
                  </a:lnTo>
                  <a:lnTo>
                    <a:pt x="149424" y="15348"/>
                  </a:lnTo>
                  <a:lnTo>
                    <a:pt x="152036" y="17190"/>
                  </a:lnTo>
                  <a:lnTo>
                    <a:pt x="154553" y="19138"/>
                  </a:lnTo>
                  <a:lnTo>
                    <a:pt x="156976" y="21191"/>
                  </a:lnTo>
                  <a:lnTo>
                    <a:pt x="159325" y="23348"/>
                  </a:lnTo>
                  <a:lnTo>
                    <a:pt x="161565" y="25607"/>
                  </a:lnTo>
                  <a:lnTo>
                    <a:pt x="163698" y="27969"/>
                  </a:lnTo>
                  <a:lnTo>
                    <a:pt x="165723" y="30434"/>
                  </a:lnTo>
                  <a:lnTo>
                    <a:pt x="167639" y="33001"/>
                  </a:lnTo>
                  <a:lnTo>
                    <a:pt x="169448" y="35671"/>
                  </a:lnTo>
                  <a:lnTo>
                    <a:pt x="171149" y="38443"/>
                  </a:lnTo>
                  <a:lnTo>
                    <a:pt x="172741" y="41318"/>
                  </a:lnTo>
                  <a:lnTo>
                    <a:pt x="174226" y="44296"/>
                  </a:lnTo>
                  <a:lnTo>
                    <a:pt x="175603" y="47376"/>
                  </a:lnTo>
                  <a:lnTo>
                    <a:pt x="176859" y="50530"/>
                  </a:lnTo>
                  <a:lnTo>
                    <a:pt x="177984" y="53785"/>
                  </a:lnTo>
                  <a:lnTo>
                    <a:pt x="178976" y="57139"/>
                  </a:lnTo>
                  <a:lnTo>
                    <a:pt x="179836" y="60593"/>
                  </a:lnTo>
                  <a:lnTo>
                    <a:pt x="180563" y="64147"/>
                  </a:lnTo>
                  <a:lnTo>
                    <a:pt x="181158" y="67800"/>
                  </a:lnTo>
                  <a:lnTo>
                    <a:pt x="181621" y="71554"/>
                  </a:lnTo>
                  <a:lnTo>
                    <a:pt x="181952" y="75408"/>
                  </a:lnTo>
                  <a:lnTo>
                    <a:pt x="182150" y="79361"/>
                  </a:lnTo>
                  <a:lnTo>
                    <a:pt x="182217" y="83414"/>
                  </a:lnTo>
                  <a:lnTo>
                    <a:pt x="182173" y="86974"/>
                  </a:lnTo>
                  <a:lnTo>
                    <a:pt x="182044" y="90471"/>
                  </a:lnTo>
                  <a:lnTo>
                    <a:pt x="181828" y="93906"/>
                  </a:lnTo>
                  <a:lnTo>
                    <a:pt x="181525" y="97279"/>
                  </a:lnTo>
                  <a:lnTo>
                    <a:pt x="181137" y="100590"/>
                  </a:lnTo>
                  <a:lnTo>
                    <a:pt x="180662" y="103839"/>
                  </a:lnTo>
                  <a:lnTo>
                    <a:pt x="180100" y="107026"/>
                  </a:lnTo>
                  <a:lnTo>
                    <a:pt x="179452" y="110150"/>
                  </a:lnTo>
                  <a:lnTo>
                    <a:pt x="178718" y="113213"/>
                  </a:lnTo>
                  <a:lnTo>
                    <a:pt x="177897" y="116213"/>
                  </a:lnTo>
                  <a:lnTo>
                    <a:pt x="177025" y="119153"/>
                  </a:lnTo>
                  <a:lnTo>
                    <a:pt x="176083" y="122034"/>
                  </a:lnTo>
                  <a:lnTo>
                    <a:pt x="175071" y="124855"/>
                  </a:lnTo>
                  <a:lnTo>
                    <a:pt x="173988" y="127616"/>
                  </a:lnTo>
                  <a:lnTo>
                    <a:pt x="172836" y="130318"/>
                  </a:lnTo>
                  <a:lnTo>
                    <a:pt x="171613" y="132961"/>
                  </a:lnTo>
                  <a:lnTo>
                    <a:pt x="170320" y="135545"/>
                  </a:lnTo>
                  <a:lnTo>
                    <a:pt x="168957" y="138069"/>
                  </a:lnTo>
                  <a:lnTo>
                    <a:pt x="167523" y="140533"/>
                  </a:lnTo>
                  <a:lnTo>
                    <a:pt x="166019" y="142939"/>
                  </a:lnTo>
                  <a:lnTo>
                    <a:pt x="164452" y="145285"/>
                  </a:lnTo>
                  <a:lnTo>
                    <a:pt x="162829" y="147571"/>
                  </a:lnTo>
                  <a:lnTo>
                    <a:pt x="161148" y="149798"/>
                  </a:lnTo>
                  <a:lnTo>
                    <a:pt x="159411" y="151966"/>
                  </a:lnTo>
                  <a:lnTo>
                    <a:pt x="157617" y="154074"/>
                  </a:lnTo>
                  <a:lnTo>
                    <a:pt x="155767" y="156123"/>
                  </a:lnTo>
                  <a:lnTo>
                    <a:pt x="153860" y="158113"/>
                  </a:lnTo>
                  <a:lnTo>
                    <a:pt x="151896" y="160043"/>
                  </a:lnTo>
                  <a:lnTo>
                    <a:pt x="149875" y="161914"/>
                  </a:lnTo>
                  <a:lnTo>
                    <a:pt x="147798" y="163725"/>
                  </a:lnTo>
                  <a:lnTo>
                    <a:pt x="145672" y="165451"/>
                  </a:lnTo>
                  <a:lnTo>
                    <a:pt x="143506" y="167121"/>
                  </a:lnTo>
                  <a:lnTo>
                    <a:pt x="141299" y="168734"/>
                  </a:lnTo>
                  <a:lnTo>
                    <a:pt x="139051" y="170290"/>
                  </a:lnTo>
                  <a:lnTo>
                    <a:pt x="136764" y="171790"/>
                  </a:lnTo>
                  <a:lnTo>
                    <a:pt x="134435" y="173233"/>
                  </a:lnTo>
                  <a:lnTo>
                    <a:pt x="132066" y="174619"/>
                  </a:lnTo>
                  <a:lnTo>
                    <a:pt x="129657" y="175948"/>
                  </a:lnTo>
                  <a:lnTo>
                    <a:pt x="127207" y="177221"/>
                  </a:lnTo>
                  <a:lnTo>
                    <a:pt x="124717" y="178437"/>
                  </a:lnTo>
                  <a:lnTo>
                    <a:pt x="122190" y="179595"/>
                  </a:lnTo>
                  <a:lnTo>
                    <a:pt x="119631" y="180694"/>
                  </a:lnTo>
                  <a:lnTo>
                    <a:pt x="117040" y="181733"/>
                  </a:lnTo>
                  <a:lnTo>
                    <a:pt x="114416" y="182713"/>
                  </a:lnTo>
                  <a:lnTo>
                    <a:pt x="111759" y="183634"/>
                  </a:lnTo>
                  <a:lnTo>
                    <a:pt x="109071" y="184495"/>
                  </a:lnTo>
                  <a:lnTo>
                    <a:pt x="106349" y="185297"/>
                  </a:lnTo>
                  <a:lnTo>
                    <a:pt x="103596" y="186039"/>
                  </a:lnTo>
                  <a:lnTo>
                    <a:pt x="100810" y="186722"/>
                  </a:lnTo>
                  <a:lnTo>
                    <a:pt x="97992" y="187346"/>
                  </a:lnTo>
                  <a:lnTo>
                    <a:pt x="95176" y="187884"/>
                  </a:lnTo>
                  <a:lnTo>
                    <a:pt x="92344" y="188366"/>
                  </a:lnTo>
                  <a:lnTo>
                    <a:pt x="89496" y="188791"/>
                  </a:lnTo>
                  <a:lnTo>
                    <a:pt x="86632" y="189160"/>
                  </a:lnTo>
                  <a:lnTo>
                    <a:pt x="83752" y="189471"/>
                  </a:lnTo>
                  <a:lnTo>
                    <a:pt x="80855" y="189727"/>
                  </a:lnTo>
                  <a:lnTo>
                    <a:pt x="77943" y="189925"/>
                  </a:lnTo>
                  <a:lnTo>
                    <a:pt x="75014" y="190067"/>
                  </a:lnTo>
                  <a:lnTo>
                    <a:pt x="72068" y="190152"/>
                  </a:lnTo>
                  <a:lnTo>
                    <a:pt x="69107" y="190180"/>
                  </a:lnTo>
                  <a:lnTo>
                    <a:pt x="0" y="190180"/>
                  </a:lnTo>
                  <a:lnTo>
                    <a:pt x="3684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4904387" y="2768300"/>
              <a:ext cx="126337" cy="148878"/>
            </a:xfrm>
            <a:custGeom>
              <a:avLst/>
              <a:pathLst>
                <a:path w="126337" h="148878">
                  <a:moveTo>
                    <a:pt x="0" y="148878"/>
                  </a:moveTo>
                  <a:lnTo>
                    <a:pt x="38333" y="148878"/>
                  </a:lnTo>
                  <a:lnTo>
                    <a:pt x="42264" y="148818"/>
                  </a:lnTo>
                  <a:lnTo>
                    <a:pt x="46123" y="148640"/>
                  </a:lnTo>
                  <a:lnTo>
                    <a:pt x="49909" y="148343"/>
                  </a:lnTo>
                  <a:lnTo>
                    <a:pt x="53623" y="147927"/>
                  </a:lnTo>
                  <a:lnTo>
                    <a:pt x="57263" y="147393"/>
                  </a:lnTo>
                  <a:lnTo>
                    <a:pt x="60830" y="146740"/>
                  </a:lnTo>
                  <a:lnTo>
                    <a:pt x="64325" y="145968"/>
                  </a:lnTo>
                  <a:lnTo>
                    <a:pt x="67746" y="145077"/>
                  </a:lnTo>
                  <a:lnTo>
                    <a:pt x="71095" y="144067"/>
                  </a:lnTo>
                  <a:lnTo>
                    <a:pt x="74371" y="142939"/>
                  </a:lnTo>
                  <a:lnTo>
                    <a:pt x="77589" y="141700"/>
                  </a:lnTo>
                  <a:lnTo>
                    <a:pt x="80710" y="140358"/>
                  </a:lnTo>
                  <a:lnTo>
                    <a:pt x="83733" y="138914"/>
                  </a:lnTo>
                  <a:lnTo>
                    <a:pt x="86659" y="137367"/>
                  </a:lnTo>
                  <a:lnTo>
                    <a:pt x="89488" y="135717"/>
                  </a:lnTo>
                  <a:lnTo>
                    <a:pt x="92220" y="133965"/>
                  </a:lnTo>
                  <a:lnTo>
                    <a:pt x="94855" y="132111"/>
                  </a:lnTo>
                  <a:lnTo>
                    <a:pt x="97392" y="130154"/>
                  </a:lnTo>
                  <a:lnTo>
                    <a:pt x="99833" y="128094"/>
                  </a:lnTo>
                  <a:lnTo>
                    <a:pt x="102176" y="125932"/>
                  </a:lnTo>
                  <a:lnTo>
                    <a:pt x="104444" y="123644"/>
                  </a:lnTo>
                  <a:lnTo>
                    <a:pt x="106603" y="121262"/>
                  </a:lnTo>
                  <a:lnTo>
                    <a:pt x="108655" y="118785"/>
                  </a:lnTo>
                  <a:lnTo>
                    <a:pt x="110598" y="116213"/>
                  </a:lnTo>
                  <a:lnTo>
                    <a:pt x="112434" y="113548"/>
                  </a:lnTo>
                  <a:lnTo>
                    <a:pt x="114162" y="110787"/>
                  </a:lnTo>
                  <a:lnTo>
                    <a:pt x="115782" y="107933"/>
                  </a:lnTo>
                  <a:lnTo>
                    <a:pt x="117293" y="104984"/>
                  </a:lnTo>
                  <a:lnTo>
                    <a:pt x="118697" y="101940"/>
                  </a:lnTo>
                  <a:lnTo>
                    <a:pt x="119993" y="98802"/>
                  </a:lnTo>
                  <a:lnTo>
                    <a:pt x="121198" y="95547"/>
                  </a:lnTo>
                  <a:lnTo>
                    <a:pt x="122277" y="92209"/>
                  </a:lnTo>
                  <a:lnTo>
                    <a:pt x="123228" y="88788"/>
                  </a:lnTo>
                  <a:lnTo>
                    <a:pt x="124053" y="85282"/>
                  </a:lnTo>
                  <a:lnTo>
                    <a:pt x="124751" y="81693"/>
                  </a:lnTo>
                  <a:lnTo>
                    <a:pt x="125322" y="78021"/>
                  </a:lnTo>
                  <a:lnTo>
                    <a:pt x="125766" y="74264"/>
                  </a:lnTo>
                  <a:lnTo>
                    <a:pt x="126083" y="70424"/>
                  </a:lnTo>
                  <a:lnTo>
                    <a:pt x="126273" y="66501"/>
                  </a:lnTo>
                  <a:lnTo>
                    <a:pt x="126337" y="62493"/>
                  </a:lnTo>
                  <a:lnTo>
                    <a:pt x="126287" y="59298"/>
                  </a:lnTo>
                  <a:lnTo>
                    <a:pt x="126137" y="56193"/>
                  </a:lnTo>
                  <a:lnTo>
                    <a:pt x="125887" y="53176"/>
                  </a:lnTo>
                  <a:lnTo>
                    <a:pt x="125538" y="50248"/>
                  </a:lnTo>
                  <a:lnTo>
                    <a:pt x="125088" y="47410"/>
                  </a:lnTo>
                  <a:lnTo>
                    <a:pt x="124539" y="44660"/>
                  </a:lnTo>
                  <a:lnTo>
                    <a:pt x="123890" y="42000"/>
                  </a:lnTo>
                  <a:lnTo>
                    <a:pt x="123140" y="39429"/>
                  </a:lnTo>
                  <a:lnTo>
                    <a:pt x="122291" y="36946"/>
                  </a:lnTo>
                  <a:lnTo>
                    <a:pt x="121343" y="34553"/>
                  </a:lnTo>
                  <a:lnTo>
                    <a:pt x="120333" y="32245"/>
                  </a:lnTo>
                  <a:lnTo>
                    <a:pt x="119248" y="30018"/>
                  </a:lnTo>
                  <a:lnTo>
                    <a:pt x="118087" y="27872"/>
                  </a:lnTo>
                  <a:lnTo>
                    <a:pt x="116851" y="25807"/>
                  </a:lnTo>
                  <a:lnTo>
                    <a:pt x="115539" y="23823"/>
                  </a:lnTo>
                  <a:lnTo>
                    <a:pt x="114151" y="21920"/>
                  </a:lnTo>
                  <a:lnTo>
                    <a:pt x="112688" y="20097"/>
                  </a:lnTo>
                  <a:lnTo>
                    <a:pt x="111149" y="18356"/>
                  </a:lnTo>
                  <a:lnTo>
                    <a:pt x="109535" y="16696"/>
                  </a:lnTo>
                  <a:lnTo>
                    <a:pt x="107845" y="15117"/>
                  </a:lnTo>
                  <a:lnTo>
                    <a:pt x="106085" y="13619"/>
                  </a:lnTo>
                  <a:lnTo>
                    <a:pt x="104260" y="12201"/>
                  </a:lnTo>
                  <a:lnTo>
                    <a:pt x="102370" y="10865"/>
                  </a:lnTo>
                  <a:lnTo>
                    <a:pt x="100416" y="9610"/>
                  </a:lnTo>
                  <a:lnTo>
                    <a:pt x="98397" y="8435"/>
                  </a:lnTo>
                  <a:lnTo>
                    <a:pt x="96313" y="7342"/>
                  </a:lnTo>
                  <a:lnTo>
                    <a:pt x="94164" y="6330"/>
                  </a:lnTo>
                  <a:lnTo>
                    <a:pt x="91950" y="5399"/>
                  </a:lnTo>
                  <a:lnTo>
                    <a:pt x="89672" y="4548"/>
                  </a:lnTo>
                  <a:lnTo>
                    <a:pt x="87329" y="3779"/>
                  </a:lnTo>
                  <a:lnTo>
                    <a:pt x="84934" y="3061"/>
                  </a:lnTo>
                  <a:lnTo>
                    <a:pt x="82502" y="2418"/>
                  </a:lnTo>
                  <a:lnTo>
                    <a:pt x="80032" y="1851"/>
                  </a:lnTo>
                  <a:lnTo>
                    <a:pt x="77524" y="1360"/>
                  </a:lnTo>
                  <a:lnTo>
                    <a:pt x="74978" y="944"/>
                  </a:lnTo>
                  <a:lnTo>
                    <a:pt x="72395" y="604"/>
                  </a:lnTo>
                  <a:lnTo>
                    <a:pt x="69774" y="340"/>
                  </a:lnTo>
                  <a:lnTo>
                    <a:pt x="67115" y="151"/>
                  </a:lnTo>
                  <a:lnTo>
                    <a:pt x="64418" y="37"/>
                  </a:lnTo>
                  <a:lnTo>
                    <a:pt x="61683" y="0"/>
                  </a:lnTo>
                  <a:lnTo>
                    <a:pt x="290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5080800" y="2744814"/>
              <a:ext cx="192340" cy="195714"/>
            </a:xfrm>
            <a:custGeom>
              <a:avLst/>
              <a:pathLst>
                <a:path w="192340" h="195714">
                  <a:moveTo>
                    <a:pt x="111624" y="0"/>
                  </a:moveTo>
                  <a:lnTo>
                    <a:pt x="115467" y="58"/>
                  </a:lnTo>
                  <a:lnTo>
                    <a:pt x="119221" y="232"/>
                  </a:lnTo>
                  <a:lnTo>
                    <a:pt x="122885" y="522"/>
                  </a:lnTo>
                  <a:lnTo>
                    <a:pt x="126461" y="928"/>
                  </a:lnTo>
                  <a:lnTo>
                    <a:pt x="129947" y="1450"/>
                  </a:lnTo>
                  <a:lnTo>
                    <a:pt x="133345" y="2089"/>
                  </a:lnTo>
                  <a:lnTo>
                    <a:pt x="136653" y="2843"/>
                  </a:lnTo>
                  <a:lnTo>
                    <a:pt x="139872" y="3714"/>
                  </a:lnTo>
                  <a:lnTo>
                    <a:pt x="143002" y="4701"/>
                  </a:lnTo>
                  <a:lnTo>
                    <a:pt x="146043" y="5803"/>
                  </a:lnTo>
                  <a:lnTo>
                    <a:pt x="148992" y="6984"/>
                  </a:lnTo>
                  <a:lnTo>
                    <a:pt x="151847" y="8260"/>
                  </a:lnTo>
                  <a:lnTo>
                    <a:pt x="154607" y="9630"/>
                  </a:lnTo>
                  <a:lnTo>
                    <a:pt x="157273" y="11094"/>
                  </a:lnTo>
                  <a:lnTo>
                    <a:pt x="159844" y="12653"/>
                  </a:lnTo>
                  <a:lnTo>
                    <a:pt x="162321" y="14307"/>
                  </a:lnTo>
                  <a:lnTo>
                    <a:pt x="164703" y="16055"/>
                  </a:lnTo>
                  <a:lnTo>
                    <a:pt x="166991" y="17897"/>
                  </a:lnTo>
                  <a:lnTo>
                    <a:pt x="169185" y="19834"/>
                  </a:lnTo>
                  <a:lnTo>
                    <a:pt x="171284" y="21866"/>
                  </a:lnTo>
                  <a:lnTo>
                    <a:pt x="173311" y="23983"/>
                  </a:lnTo>
                  <a:lnTo>
                    <a:pt x="175236" y="26179"/>
                  </a:lnTo>
                  <a:lnTo>
                    <a:pt x="177058" y="28454"/>
                  </a:lnTo>
                  <a:lnTo>
                    <a:pt x="178777" y="30806"/>
                  </a:lnTo>
                  <a:lnTo>
                    <a:pt x="180394" y="33237"/>
                  </a:lnTo>
                  <a:lnTo>
                    <a:pt x="181909" y="35746"/>
                  </a:lnTo>
                  <a:lnTo>
                    <a:pt x="183321" y="38334"/>
                  </a:lnTo>
                  <a:lnTo>
                    <a:pt x="184630" y="41000"/>
                  </a:lnTo>
                  <a:lnTo>
                    <a:pt x="185837" y="43744"/>
                  </a:lnTo>
                  <a:lnTo>
                    <a:pt x="186941" y="46566"/>
                  </a:lnTo>
                  <a:lnTo>
                    <a:pt x="187967" y="49457"/>
                  </a:lnTo>
                  <a:lnTo>
                    <a:pt x="188884" y="52408"/>
                  </a:lnTo>
                  <a:lnTo>
                    <a:pt x="189694" y="55418"/>
                  </a:lnTo>
                  <a:lnTo>
                    <a:pt x="190396" y="58487"/>
                  </a:lnTo>
                  <a:lnTo>
                    <a:pt x="190990" y="61616"/>
                  </a:lnTo>
                  <a:lnTo>
                    <a:pt x="191476" y="64804"/>
                  </a:lnTo>
                  <a:lnTo>
                    <a:pt x="191854" y="68051"/>
                  </a:lnTo>
                  <a:lnTo>
                    <a:pt x="192124" y="71358"/>
                  </a:lnTo>
                  <a:lnTo>
                    <a:pt x="192286" y="74725"/>
                  </a:lnTo>
                  <a:lnTo>
                    <a:pt x="192340" y="78150"/>
                  </a:lnTo>
                  <a:lnTo>
                    <a:pt x="192307" y="79479"/>
                  </a:lnTo>
                  <a:lnTo>
                    <a:pt x="192264" y="80817"/>
                  </a:lnTo>
                  <a:lnTo>
                    <a:pt x="192210" y="82167"/>
                  </a:lnTo>
                  <a:lnTo>
                    <a:pt x="192145" y="83528"/>
                  </a:lnTo>
                  <a:lnTo>
                    <a:pt x="192070" y="84899"/>
                  </a:lnTo>
                  <a:lnTo>
                    <a:pt x="191983" y="86281"/>
                  </a:lnTo>
                  <a:lnTo>
                    <a:pt x="191886" y="87674"/>
                  </a:lnTo>
                  <a:lnTo>
                    <a:pt x="191778" y="89078"/>
                  </a:lnTo>
                  <a:lnTo>
                    <a:pt x="191659" y="90493"/>
                  </a:lnTo>
                  <a:lnTo>
                    <a:pt x="191530" y="91918"/>
                  </a:lnTo>
                  <a:lnTo>
                    <a:pt x="191414" y="93316"/>
                  </a:lnTo>
                  <a:lnTo>
                    <a:pt x="191282" y="94704"/>
                  </a:lnTo>
                  <a:lnTo>
                    <a:pt x="191133" y="96081"/>
                  </a:lnTo>
                  <a:lnTo>
                    <a:pt x="190968" y="97446"/>
                  </a:lnTo>
                  <a:lnTo>
                    <a:pt x="190787" y="98802"/>
                  </a:lnTo>
                  <a:lnTo>
                    <a:pt x="190590" y="100146"/>
                  </a:lnTo>
                  <a:lnTo>
                    <a:pt x="190377" y="101480"/>
                  </a:lnTo>
                  <a:lnTo>
                    <a:pt x="190148" y="102802"/>
                  </a:lnTo>
                  <a:lnTo>
                    <a:pt x="189902" y="104114"/>
                  </a:lnTo>
                  <a:lnTo>
                    <a:pt x="189640" y="105415"/>
                  </a:lnTo>
                  <a:lnTo>
                    <a:pt x="188775" y="109532"/>
                  </a:lnTo>
                  <a:lnTo>
                    <a:pt x="187799" y="113568"/>
                  </a:lnTo>
                  <a:lnTo>
                    <a:pt x="186713" y="117523"/>
                  </a:lnTo>
                  <a:lnTo>
                    <a:pt x="185515" y="121397"/>
                  </a:lnTo>
                  <a:lnTo>
                    <a:pt x="184207" y="125189"/>
                  </a:lnTo>
                  <a:lnTo>
                    <a:pt x="182789" y="128901"/>
                  </a:lnTo>
                  <a:lnTo>
                    <a:pt x="181260" y="132532"/>
                  </a:lnTo>
                  <a:lnTo>
                    <a:pt x="179620" y="136082"/>
                  </a:lnTo>
                  <a:lnTo>
                    <a:pt x="177869" y="139551"/>
                  </a:lnTo>
                  <a:lnTo>
                    <a:pt x="176008" y="142939"/>
                  </a:lnTo>
                  <a:lnTo>
                    <a:pt x="174045" y="146210"/>
                  </a:lnTo>
                  <a:lnTo>
                    <a:pt x="171991" y="149385"/>
                  </a:lnTo>
                  <a:lnTo>
                    <a:pt x="169845" y="152463"/>
                  </a:lnTo>
                  <a:lnTo>
                    <a:pt x="167607" y="155443"/>
                  </a:lnTo>
                  <a:lnTo>
                    <a:pt x="165277" y="158326"/>
                  </a:lnTo>
                  <a:lnTo>
                    <a:pt x="162856" y="161112"/>
                  </a:lnTo>
                  <a:lnTo>
                    <a:pt x="160342" y="163800"/>
                  </a:lnTo>
                  <a:lnTo>
                    <a:pt x="157737" y="166392"/>
                  </a:lnTo>
                  <a:lnTo>
                    <a:pt x="155041" y="168886"/>
                  </a:lnTo>
                  <a:lnTo>
                    <a:pt x="152252" y="171284"/>
                  </a:lnTo>
                  <a:lnTo>
                    <a:pt x="149403" y="173578"/>
                  </a:lnTo>
                  <a:lnTo>
                    <a:pt x="146470" y="175765"/>
                  </a:lnTo>
                  <a:lnTo>
                    <a:pt x="143453" y="177843"/>
                  </a:lnTo>
                  <a:lnTo>
                    <a:pt x="140353" y="179814"/>
                  </a:lnTo>
                  <a:lnTo>
                    <a:pt x="137168" y="181677"/>
                  </a:lnTo>
                  <a:lnTo>
                    <a:pt x="133901" y="183431"/>
                  </a:lnTo>
                  <a:lnTo>
                    <a:pt x="130549" y="185078"/>
                  </a:lnTo>
                  <a:lnTo>
                    <a:pt x="127114" y="186617"/>
                  </a:lnTo>
                  <a:lnTo>
                    <a:pt x="123595" y="188047"/>
                  </a:lnTo>
                  <a:lnTo>
                    <a:pt x="119993" y="189370"/>
                  </a:lnTo>
                  <a:lnTo>
                    <a:pt x="116344" y="190576"/>
                  </a:lnTo>
                  <a:lnTo>
                    <a:pt x="112634" y="191654"/>
                  </a:lnTo>
                  <a:lnTo>
                    <a:pt x="108861" y="192606"/>
                  </a:lnTo>
                  <a:lnTo>
                    <a:pt x="105027" y="193430"/>
                  </a:lnTo>
                  <a:lnTo>
                    <a:pt x="101130" y="194128"/>
                  </a:lnTo>
                  <a:lnTo>
                    <a:pt x="97171" y="194699"/>
                  </a:lnTo>
                  <a:lnTo>
                    <a:pt x="93150" y="195143"/>
                  </a:lnTo>
                  <a:lnTo>
                    <a:pt x="89067" y="195460"/>
                  </a:lnTo>
                  <a:lnTo>
                    <a:pt x="84922" y="195651"/>
                  </a:lnTo>
                  <a:lnTo>
                    <a:pt x="80715" y="195714"/>
                  </a:lnTo>
                  <a:lnTo>
                    <a:pt x="76717" y="195656"/>
                  </a:lnTo>
                  <a:lnTo>
                    <a:pt x="72822" y="195482"/>
                  </a:lnTo>
                  <a:lnTo>
                    <a:pt x="69029" y="195192"/>
                  </a:lnTo>
                  <a:lnTo>
                    <a:pt x="65338" y="194785"/>
                  </a:lnTo>
                  <a:lnTo>
                    <a:pt x="61751" y="194263"/>
                  </a:lnTo>
                  <a:lnTo>
                    <a:pt x="58266" y="193625"/>
                  </a:lnTo>
                  <a:lnTo>
                    <a:pt x="54883" y="192870"/>
                  </a:lnTo>
                  <a:lnTo>
                    <a:pt x="51603" y="192000"/>
                  </a:lnTo>
                  <a:lnTo>
                    <a:pt x="48426" y="191013"/>
                  </a:lnTo>
                  <a:lnTo>
                    <a:pt x="45351" y="189910"/>
                  </a:lnTo>
                  <a:lnTo>
                    <a:pt x="42378" y="188676"/>
                  </a:lnTo>
                  <a:lnTo>
                    <a:pt x="39504" y="187351"/>
                  </a:lnTo>
                  <a:lnTo>
                    <a:pt x="36730" y="185934"/>
                  </a:lnTo>
                  <a:lnTo>
                    <a:pt x="34057" y="184425"/>
                  </a:lnTo>
                  <a:lnTo>
                    <a:pt x="31483" y="182824"/>
                  </a:lnTo>
                  <a:lnTo>
                    <a:pt x="29008" y="181131"/>
                  </a:lnTo>
                  <a:lnTo>
                    <a:pt x="26634" y="179347"/>
                  </a:lnTo>
                  <a:lnTo>
                    <a:pt x="24360" y="177471"/>
                  </a:lnTo>
                  <a:lnTo>
                    <a:pt x="22185" y="175503"/>
                  </a:lnTo>
                  <a:lnTo>
                    <a:pt x="20111" y="173443"/>
                  </a:lnTo>
                  <a:lnTo>
                    <a:pt x="18162" y="171270"/>
                  </a:lnTo>
                  <a:lnTo>
                    <a:pt x="16310" y="169016"/>
                  </a:lnTo>
                  <a:lnTo>
                    <a:pt x="14555" y="166681"/>
                  </a:lnTo>
                  <a:lnTo>
                    <a:pt x="12898" y="164265"/>
                  </a:lnTo>
                  <a:lnTo>
                    <a:pt x="11337" y="161768"/>
                  </a:lnTo>
                  <a:lnTo>
                    <a:pt x="9874" y="159190"/>
                  </a:lnTo>
                  <a:lnTo>
                    <a:pt x="8508" y="156531"/>
                  </a:lnTo>
                  <a:lnTo>
                    <a:pt x="7240" y="153791"/>
                  </a:lnTo>
                  <a:lnTo>
                    <a:pt x="6068" y="150970"/>
                  </a:lnTo>
                  <a:lnTo>
                    <a:pt x="4994" y="148068"/>
                  </a:lnTo>
                  <a:lnTo>
                    <a:pt x="4045" y="145096"/>
                  </a:lnTo>
                  <a:lnTo>
                    <a:pt x="3196" y="142064"/>
                  </a:lnTo>
                  <a:lnTo>
                    <a:pt x="2447" y="138973"/>
                  </a:lnTo>
                  <a:lnTo>
                    <a:pt x="1797" y="135823"/>
                  </a:lnTo>
                  <a:lnTo>
                    <a:pt x="1248" y="132613"/>
                  </a:lnTo>
                  <a:lnTo>
                    <a:pt x="799" y="129344"/>
                  </a:lnTo>
                  <a:lnTo>
                    <a:pt x="449" y="126015"/>
                  </a:lnTo>
                  <a:lnTo>
                    <a:pt x="199" y="122628"/>
                  </a:lnTo>
                  <a:lnTo>
                    <a:pt x="49" y="119180"/>
                  </a:lnTo>
                  <a:lnTo>
                    <a:pt x="0" y="115674"/>
                  </a:lnTo>
                  <a:lnTo>
                    <a:pt x="5" y="114429"/>
                  </a:lnTo>
                  <a:lnTo>
                    <a:pt x="21" y="113179"/>
                  </a:lnTo>
                  <a:lnTo>
                    <a:pt x="48" y="111924"/>
                  </a:lnTo>
                  <a:lnTo>
                    <a:pt x="86" y="110663"/>
                  </a:lnTo>
                  <a:lnTo>
                    <a:pt x="134" y="109397"/>
                  </a:lnTo>
                  <a:lnTo>
                    <a:pt x="194" y="108126"/>
                  </a:lnTo>
                  <a:lnTo>
                    <a:pt x="264" y="106849"/>
                  </a:lnTo>
                  <a:lnTo>
                    <a:pt x="345" y="105567"/>
                  </a:lnTo>
                  <a:lnTo>
                    <a:pt x="437" y="104279"/>
                  </a:lnTo>
                  <a:lnTo>
                    <a:pt x="539" y="102986"/>
                  </a:lnTo>
                  <a:lnTo>
                    <a:pt x="681" y="101689"/>
                  </a:lnTo>
                  <a:lnTo>
                    <a:pt x="836" y="100389"/>
                  </a:lnTo>
                  <a:lnTo>
                    <a:pt x="1005" y="99086"/>
                  </a:lnTo>
                  <a:lnTo>
                    <a:pt x="1187" y="97781"/>
                  </a:lnTo>
                  <a:lnTo>
                    <a:pt x="1383" y="96473"/>
                  </a:lnTo>
                  <a:lnTo>
                    <a:pt x="1592" y="95163"/>
                  </a:lnTo>
                  <a:lnTo>
                    <a:pt x="1815" y="93849"/>
                  </a:lnTo>
                  <a:lnTo>
                    <a:pt x="2051" y="92533"/>
                  </a:lnTo>
                  <a:lnTo>
                    <a:pt x="2301" y="91215"/>
                  </a:lnTo>
                  <a:lnTo>
                    <a:pt x="2564" y="89893"/>
                  </a:lnTo>
                  <a:lnTo>
                    <a:pt x="3428" y="85880"/>
                  </a:lnTo>
                  <a:lnTo>
                    <a:pt x="4400" y="81940"/>
                  </a:lnTo>
                  <a:lnTo>
                    <a:pt x="5480" y="78073"/>
                  </a:lnTo>
                  <a:lnTo>
                    <a:pt x="6667" y="74279"/>
                  </a:lnTo>
                  <a:lnTo>
                    <a:pt x="7963" y="70558"/>
                  </a:lnTo>
                  <a:lnTo>
                    <a:pt x="9367" y="66910"/>
                  </a:lnTo>
                  <a:lnTo>
                    <a:pt x="10879" y="63334"/>
                  </a:lnTo>
                  <a:lnTo>
                    <a:pt x="12498" y="59831"/>
                  </a:lnTo>
                  <a:lnTo>
                    <a:pt x="14226" y="56402"/>
                  </a:lnTo>
                  <a:lnTo>
                    <a:pt x="16062" y="53045"/>
                  </a:lnTo>
                  <a:lnTo>
                    <a:pt x="17997" y="49773"/>
                  </a:lnTo>
                  <a:lnTo>
                    <a:pt x="20024" y="46598"/>
                  </a:lnTo>
                  <a:lnTo>
                    <a:pt x="22144" y="43521"/>
                  </a:lnTo>
                  <a:lnTo>
                    <a:pt x="24354" y="40541"/>
                  </a:lnTo>
                  <a:lnTo>
                    <a:pt x="26657" y="37658"/>
                  </a:lnTo>
                  <a:lnTo>
                    <a:pt x="29052" y="34872"/>
                  </a:lnTo>
                  <a:lnTo>
                    <a:pt x="31538" y="32183"/>
                  </a:lnTo>
                  <a:lnTo>
                    <a:pt x="34116" y="29592"/>
                  </a:lnTo>
                  <a:lnTo>
                    <a:pt x="36786" y="27097"/>
                  </a:lnTo>
                  <a:lnTo>
                    <a:pt x="39547" y="24700"/>
                  </a:lnTo>
                  <a:lnTo>
                    <a:pt x="42422" y="22380"/>
                  </a:lnTo>
                  <a:lnTo>
                    <a:pt x="45378" y="20170"/>
                  </a:lnTo>
                  <a:lnTo>
                    <a:pt x="48415" y="18071"/>
                  </a:lnTo>
                  <a:lnTo>
                    <a:pt x="51533" y="16083"/>
                  </a:lnTo>
                  <a:lnTo>
                    <a:pt x="54732" y="14206"/>
                  </a:lnTo>
                  <a:lnTo>
                    <a:pt x="58012" y="12439"/>
                  </a:lnTo>
                  <a:lnTo>
                    <a:pt x="61373" y="10783"/>
                  </a:lnTo>
                  <a:lnTo>
                    <a:pt x="64815" y="9237"/>
                  </a:lnTo>
                  <a:lnTo>
                    <a:pt x="68338" y="7802"/>
                  </a:lnTo>
                  <a:lnTo>
                    <a:pt x="71941" y="6478"/>
                  </a:lnTo>
                  <a:lnTo>
                    <a:pt x="75618" y="5247"/>
                  </a:lnTo>
                  <a:lnTo>
                    <a:pt x="79360" y="4146"/>
                  </a:lnTo>
                  <a:lnTo>
                    <a:pt x="83166" y="3174"/>
                  </a:lnTo>
                  <a:lnTo>
                    <a:pt x="87037" y="2332"/>
                  </a:lnTo>
                  <a:lnTo>
                    <a:pt x="90973" y="1619"/>
                  </a:lnTo>
                  <a:lnTo>
                    <a:pt x="94974" y="1036"/>
                  </a:lnTo>
                  <a:lnTo>
                    <a:pt x="99039" y="583"/>
                  </a:lnTo>
                  <a:lnTo>
                    <a:pt x="103169" y="259"/>
                  </a:lnTo>
                  <a:lnTo>
                    <a:pt x="107364" y="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5106580" y="2765601"/>
              <a:ext cx="140779" cy="154007"/>
            </a:xfrm>
            <a:custGeom>
              <a:avLst/>
              <a:pathLst>
                <a:path w="140779" h="154007">
                  <a:moveTo>
                    <a:pt x="84629" y="0"/>
                  </a:moveTo>
                  <a:lnTo>
                    <a:pt x="81132" y="49"/>
                  </a:lnTo>
                  <a:lnTo>
                    <a:pt x="77713" y="199"/>
                  </a:lnTo>
                  <a:lnTo>
                    <a:pt x="74372" y="449"/>
                  </a:lnTo>
                  <a:lnTo>
                    <a:pt x="71110" y="799"/>
                  </a:lnTo>
                  <a:lnTo>
                    <a:pt x="67926" y="1248"/>
                  </a:lnTo>
                  <a:lnTo>
                    <a:pt x="64820" y="1797"/>
                  </a:lnTo>
                  <a:lnTo>
                    <a:pt x="61793" y="2447"/>
                  </a:lnTo>
                  <a:lnTo>
                    <a:pt x="58843" y="3196"/>
                  </a:lnTo>
                  <a:lnTo>
                    <a:pt x="55973" y="4045"/>
                  </a:lnTo>
                  <a:lnTo>
                    <a:pt x="53180" y="4994"/>
                  </a:lnTo>
                  <a:lnTo>
                    <a:pt x="50461" y="6037"/>
                  </a:lnTo>
                  <a:lnTo>
                    <a:pt x="47813" y="7169"/>
                  </a:lnTo>
                  <a:lnTo>
                    <a:pt x="45235" y="8391"/>
                  </a:lnTo>
                  <a:lnTo>
                    <a:pt x="42727" y="9702"/>
                  </a:lnTo>
                  <a:lnTo>
                    <a:pt x="40290" y="11101"/>
                  </a:lnTo>
                  <a:lnTo>
                    <a:pt x="37922" y="12590"/>
                  </a:lnTo>
                  <a:lnTo>
                    <a:pt x="35625" y="14168"/>
                  </a:lnTo>
                  <a:lnTo>
                    <a:pt x="33398" y="15835"/>
                  </a:lnTo>
                  <a:lnTo>
                    <a:pt x="31241" y="17591"/>
                  </a:lnTo>
                  <a:lnTo>
                    <a:pt x="29154" y="19436"/>
                  </a:lnTo>
                  <a:lnTo>
                    <a:pt x="27165" y="21367"/>
                  </a:lnTo>
                  <a:lnTo>
                    <a:pt x="25245" y="23383"/>
                  </a:lnTo>
                  <a:lnTo>
                    <a:pt x="23396" y="25482"/>
                  </a:lnTo>
                  <a:lnTo>
                    <a:pt x="21617" y="27664"/>
                  </a:lnTo>
                  <a:lnTo>
                    <a:pt x="19908" y="29930"/>
                  </a:lnTo>
                  <a:lnTo>
                    <a:pt x="18270" y="32280"/>
                  </a:lnTo>
                  <a:lnTo>
                    <a:pt x="16701" y="34714"/>
                  </a:lnTo>
                  <a:lnTo>
                    <a:pt x="15203" y="37231"/>
                  </a:lnTo>
                  <a:lnTo>
                    <a:pt x="13775" y="39832"/>
                  </a:lnTo>
                  <a:lnTo>
                    <a:pt x="12417" y="42517"/>
                  </a:lnTo>
                  <a:lnTo>
                    <a:pt x="11126" y="45280"/>
                  </a:lnTo>
                  <a:lnTo>
                    <a:pt x="9896" y="48116"/>
                  </a:lnTo>
                  <a:lnTo>
                    <a:pt x="8728" y="51024"/>
                  </a:lnTo>
                  <a:lnTo>
                    <a:pt x="7623" y="54006"/>
                  </a:lnTo>
                  <a:lnTo>
                    <a:pt x="6580" y="57060"/>
                  </a:lnTo>
                  <a:lnTo>
                    <a:pt x="5598" y="60188"/>
                  </a:lnTo>
                  <a:lnTo>
                    <a:pt x="4679" y="63388"/>
                  </a:lnTo>
                  <a:lnTo>
                    <a:pt x="3822" y="66661"/>
                  </a:lnTo>
                  <a:lnTo>
                    <a:pt x="3027" y="70007"/>
                  </a:lnTo>
                  <a:lnTo>
                    <a:pt x="2294" y="73426"/>
                  </a:lnTo>
                  <a:lnTo>
                    <a:pt x="2058" y="74588"/>
                  </a:lnTo>
                  <a:lnTo>
                    <a:pt x="1835" y="75753"/>
                  </a:lnTo>
                  <a:lnTo>
                    <a:pt x="1626" y="76921"/>
                  </a:lnTo>
                  <a:lnTo>
                    <a:pt x="1430" y="78091"/>
                  </a:lnTo>
                  <a:lnTo>
                    <a:pt x="1248" y="79264"/>
                  </a:lnTo>
                  <a:lnTo>
                    <a:pt x="1079" y="80440"/>
                  </a:lnTo>
                  <a:lnTo>
                    <a:pt x="924" y="81618"/>
                  </a:lnTo>
                  <a:lnTo>
                    <a:pt x="782" y="82799"/>
                  </a:lnTo>
                  <a:lnTo>
                    <a:pt x="654" y="83983"/>
                  </a:lnTo>
                  <a:lnTo>
                    <a:pt x="539" y="85169"/>
                  </a:lnTo>
                  <a:lnTo>
                    <a:pt x="437" y="86324"/>
                  </a:lnTo>
                  <a:lnTo>
                    <a:pt x="345" y="87469"/>
                  </a:lnTo>
                  <a:lnTo>
                    <a:pt x="264" y="88603"/>
                  </a:lnTo>
                  <a:lnTo>
                    <a:pt x="194" y="89726"/>
                  </a:lnTo>
                  <a:lnTo>
                    <a:pt x="134" y="90838"/>
                  </a:lnTo>
                  <a:lnTo>
                    <a:pt x="86" y="91939"/>
                  </a:lnTo>
                  <a:lnTo>
                    <a:pt x="48" y="93030"/>
                  </a:lnTo>
                  <a:lnTo>
                    <a:pt x="21" y="94110"/>
                  </a:lnTo>
                  <a:lnTo>
                    <a:pt x="5" y="95179"/>
                  </a:lnTo>
                  <a:lnTo>
                    <a:pt x="0" y="96237"/>
                  </a:lnTo>
                  <a:lnTo>
                    <a:pt x="37" y="99090"/>
                  </a:lnTo>
                  <a:lnTo>
                    <a:pt x="151" y="101874"/>
                  </a:lnTo>
                  <a:lnTo>
                    <a:pt x="340" y="104587"/>
                  </a:lnTo>
                  <a:lnTo>
                    <a:pt x="604" y="107230"/>
                  </a:lnTo>
                  <a:lnTo>
                    <a:pt x="944" y="109802"/>
                  </a:lnTo>
                  <a:lnTo>
                    <a:pt x="1360" y="112305"/>
                  </a:lnTo>
                  <a:lnTo>
                    <a:pt x="1851" y="114737"/>
                  </a:lnTo>
                  <a:lnTo>
                    <a:pt x="2418" y="117099"/>
                  </a:lnTo>
                  <a:lnTo>
                    <a:pt x="3061" y="119391"/>
                  </a:lnTo>
                  <a:lnTo>
                    <a:pt x="3779" y="121613"/>
                  </a:lnTo>
                  <a:lnTo>
                    <a:pt x="4568" y="123737"/>
                  </a:lnTo>
                  <a:lnTo>
                    <a:pt x="5426" y="125791"/>
                  </a:lnTo>
                  <a:lnTo>
                    <a:pt x="6350" y="127775"/>
                  </a:lnTo>
                  <a:lnTo>
                    <a:pt x="7342" y="129689"/>
                  </a:lnTo>
                  <a:lnTo>
                    <a:pt x="8402" y="131533"/>
                  </a:lnTo>
                  <a:lnTo>
                    <a:pt x="9529" y="133307"/>
                  </a:lnTo>
                  <a:lnTo>
                    <a:pt x="10723" y="135010"/>
                  </a:lnTo>
                  <a:lnTo>
                    <a:pt x="11985" y="136643"/>
                  </a:lnTo>
                  <a:lnTo>
                    <a:pt x="13315" y="138206"/>
                  </a:lnTo>
                  <a:lnTo>
                    <a:pt x="14712" y="139699"/>
                  </a:lnTo>
                  <a:lnTo>
                    <a:pt x="16201" y="141095"/>
                  </a:lnTo>
                  <a:lnTo>
                    <a:pt x="17751" y="142420"/>
                  </a:lnTo>
                  <a:lnTo>
                    <a:pt x="19364" y="143676"/>
                  </a:lnTo>
                  <a:lnTo>
                    <a:pt x="21039" y="144861"/>
                  </a:lnTo>
                  <a:lnTo>
                    <a:pt x="22777" y="145976"/>
                  </a:lnTo>
                  <a:lnTo>
                    <a:pt x="24576" y="147020"/>
                  </a:lnTo>
                  <a:lnTo>
                    <a:pt x="26437" y="147995"/>
                  </a:lnTo>
                  <a:lnTo>
                    <a:pt x="28361" y="148899"/>
                  </a:lnTo>
                  <a:lnTo>
                    <a:pt x="30346" y="149733"/>
                  </a:lnTo>
                  <a:lnTo>
                    <a:pt x="32394" y="150497"/>
                  </a:lnTo>
                  <a:lnTo>
                    <a:pt x="34526" y="151164"/>
                  </a:lnTo>
                  <a:lnTo>
                    <a:pt x="36713" y="151761"/>
                  </a:lnTo>
                  <a:lnTo>
                    <a:pt x="38953" y="152287"/>
                  </a:lnTo>
                  <a:lnTo>
                    <a:pt x="41248" y="152743"/>
                  </a:lnTo>
                  <a:lnTo>
                    <a:pt x="43597" y="153129"/>
                  </a:lnTo>
                  <a:lnTo>
                    <a:pt x="45999" y="153445"/>
                  </a:lnTo>
                  <a:lnTo>
                    <a:pt x="48456" y="153691"/>
                  </a:lnTo>
                  <a:lnTo>
                    <a:pt x="50966" y="153866"/>
                  </a:lnTo>
                  <a:lnTo>
                    <a:pt x="53531" y="153972"/>
                  </a:lnTo>
                  <a:lnTo>
                    <a:pt x="56149" y="154007"/>
                  </a:lnTo>
                  <a:lnTo>
                    <a:pt x="59672" y="153957"/>
                  </a:lnTo>
                  <a:lnTo>
                    <a:pt x="63114" y="153807"/>
                  </a:lnTo>
                  <a:lnTo>
                    <a:pt x="66475" y="153557"/>
                  </a:lnTo>
                  <a:lnTo>
                    <a:pt x="69755" y="153208"/>
                  </a:lnTo>
                  <a:lnTo>
                    <a:pt x="72954" y="152758"/>
                  </a:lnTo>
                  <a:lnTo>
                    <a:pt x="76072" y="152209"/>
                  </a:lnTo>
                  <a:lnTo>
                    <a:pt x="79109" y="151560"/>
                  </a:lnTo>
                  <a:lnTo>
                    <a:pt x="82065" y="150810"/>
                  </a:lnTo>
                  <a:lnTo>
                    <a:pt x="84940" y="149961"/>
                  </a:lnTo>
                  <a:lnTo>
                    <a:pt x="87734" y="149013"/>
                  </a:lnTo>
                  <a:lnTo>
                    <a:pt x="90476" y="147944"/>
                  </a:lnTo>
                  <a:lnTo>
                    <a:pt x="93143" y="146788"/>
                  </a:lnTo>
                  <a:lnTo>
                    <a:pt x="95735" y="145546"/>
                  </a:lnTo>
                  <a:lnTo>
                    <a:pt x="98251" y="144218"/>
                  </a:lnTo>
                  <a:lnTo>
                    <a:pt x="100691" y="142804"/>
                  </a:lnTo>
                  <a:lnTo>
                    <a:pt x="103056" y="141303"/>
                  </a:lnTo>
                  <a:lnTo>
                    <a:pt x="105345" y="139715"/>
                  </a:lnTo>
                  <a:lnTo>
                    <a:pt x="107559" y="138042"/>
                  </a:lnTo>
                  <a:lnTo>
                    <a:pt x="109697" y="136282"/>
                  </a:lnTo>
                  <a:lnTo>
                    <a:pt x="111759" y="134435"/>
                  </a:lnTo>
                  <a:lnTo>
                    <a:pt x="113749" y="132479"/>
                  </a:lnTo>
                  <a:lnTo>
                    <a:pt x="115668" y="130445"/>
                  </a:lnTo>
                  <a:lnTo>
                    <a:pt x="117517" y="128333"/>
                  </a:lnTo>
                  <a:lnTo>
                    <a:pt x="119296" y="126142"/>
                  </a:lnTo>
                  <a:lnTo>
                    <a:pt x="121005" y="123873"/>
                  </a:lnTo>
                  <a:lnTo>
                    <a:pt x="122644" y="121526"/>
                  </a:lnTo>
                  <a:lnTo>
                    <a:pt x="124212" y="119101"/>
                  </a:lnTo>
                  <a:lnTo>
                    <a:pt x="125710" y="116597"/>
                  </a:lnTo>
                  <a:lnTo>
                    <a:pt x="127138" y="114015"/>
                  </a:lnTo>
                  <a:lnTo>
                    <a:pt x="128496" y="111354"/>
                  </a:lnTo>
                  <a:lnTo>
                    <a:pt x="129812" y="108595"/>
                  </a:lnTo>
                  <a:lnTo>
                    <a:pt x="131061" y="105772"/>
                  </a:lnTo>
                  <a:lnTo>
                    <a:pt x="132242" y="102883"/>
                  </a:lnTo>
                  <a:lnTo>
                    <a:pt x="133355" y="99930"/>
                  </a:lnTo>
                  <a:lnTo>
                    <a:pt x="134401" y="96912"/>
                  </a:lnTo>
                  <a:lnTo>
                    <a:pt x="135380" y="93829"/>
                  </a:lnTo>
                  <a:lnTo>
                    <a:pt x="136291" y="90681"/>
                  </a:lnTo>
                  <a:lnTo>
                    <a:pt x="137135" y="87469"/>
                  </a:lnTo>
                  <a:lnTo>
                    <a:pt x="137911" y="84192"/>
                  </a:lnTo>
                  <a:lnTo>
                    <a:pt x="138619" y="80850"/>
                  </a:lnTo>
                  <a:lnTo>
                    <a:pt x="138854" y="79712"/>
                  </a:lnTo>
                  <a:lnTo>
                    <a:pt x="139073" y="78566"/>
                  </a:lnTo>
                  <a:lnTo>
                    <a:pt x="139275" y="77412"/>
                  </a:lnTo>
                  <a:lnTo>
                    <a:pt x="139462" y="76250"/>
                  </a:lnTo>
                  <a:lnTo>
                    <a:pt x="139632" y="75080"/>
                  </a:lnTo>
                  <a:lnTo>
                    <a:pt x="139786" y="73901"/>
                  </a:lnTo>
                  <a:lnTo>
                    <a:pt x="139923" y="72715"/>
                  </a:lnTo>
                  <a:lnTo>
                    <a:pt x="140045" y="71520"/>
                  </a:lnTo>
                  <a:lnTo>
                    <a:pt x="140150" y="70318"/>
                  </a:lnTo>
                  <a:lnTo>
                    <a:pt x="140239" y="69107"/>
                  </a:lnTo>
                  <a:lnTo>
                    <a:pt x="140342" y="67902"/>
                  </a:lnTo>
                  <a:lnTo>
                    <a:pt x="140434" y="66715"/>
                  </a:lnTo>
                  <a:lnTo>
                    <a:pt x="140514" y="65548"/>
                  </a:lnTo>
                  <a:lnTo>
                    <a:pt x="140585" y="64399"/>
                  </a:lnTo>
                  <a:lnTo>
                    <a:pt x="140644" y="63269"/>
                  </a:lnTo>
                  <a:lnTo>
                    <a:pt x="140693" y="62158"/>
                  </a:lnTo>
                  <a:lnTo>
                    <a:pt x="140730" y="61067"/>
                  </a:lnTo>
                  <a:lnTo>
                    <a:pt x="140757" y="59993"/>
                  </a:lnTo>
                  <a:lnTo>
                    <a:pt x="140774" y="58939"/>
                  </a:lnTo>
                  <a:lnTo>
                    <a:pt x="140779" y="57904"/>
                  </a:lnTo>
                  <a:lnTo>
                    <a:pt x="140740" y="55052"/>
                  </a:lnTo>
                  <a:lnTo>
                    <a:pt x="140622" y="52273"/>
                  </a:lnTo>
                  <a:lnTo>
                    <a:pt x="140427" y="49567"/>
                  </a:lnTo>
                  <a:lnTo>
                    <a:pt x="140153" y="46933"/>
                  </a:lnTo>
                  <a:lnTo>
                    <a:pt x="139800" y="44373"/>
                  </a:lnTo>
                  <a:lnTo>
                    <a:pt x="139370" y="41885"/>
                  </a:lnTo>
                  <a:lnTo>
                    <a:pt x="138861" y="39470"/>
                  </a:lnTo>
                  <a:lnTo>
                    <a:pt x="138274" y="37129"/>
                  </a:lnTo>
                  <a:lnTo>
                    <a:pt x="137608" y="34860"/>
                  </a:lnTo>
                  <a:lnTo>
                    <a:pt x="136865" y="32664"/>
                  </a:lnTo>
                  <a:lnTo>
                    <a:pt x="136048" y="30515"/>
                  </a:lnTo>
                  <a:lnTo>
                    <a:pt x="135164" y="28442"/>
                  </a:lnTo>
                  <a:lnTo>
                    <a:pt x="134212" y="26444"/>
                  </a:lnTo>
                  <a:lnTo>
                    <a:pt x="133193" y="24522"/>
                  </a:lnTo>
                  <a:lnTo>
                    <a:pt x="132107" y="22675"/>
                  </a:lnTo>
                  <a:lnTo>
                    <a:pt x="130953" y="20905"/>
                  </a:lnTo>
                  <a:lnTo>
                    <a:pt x="129731" y="19209"/>
                  </a:lnTo>
                  <a:lnTo>
                    <a:pt x="128442" y="17590"/>
                  </a:lnTo>
                  <a:lnTo>
                    <a:pt x="127086" y="16045"/>
                  </a:lnTo>
                  <a:lnTo>
                    <a:pt x="125662" y="14577"/>
                  </a:lnTo>
                  <a:lnTo>
                    <a:pt x="124173" y="13156"/>
                  </a:lnTo>
                  <a:lnTo>
                    <a:pt x="122622" y="11807"/>
                  </a:lnTo>
                  <a:lnTo>
                    <a:pt x="121009" y="10532"/>
                  </a:lnTo>
                  <a:lnTo>
                    <a:pt x="119334" y="9329"/>
                  </a:lnTo>
                  <a:lnTo>
                    <a:pt x="117597" y="8199"/>
                  </a:lnTo>
                  <a:lnTo>
                    <a:pt x="115798" y="7142"/>
                  </a:lnTo>
                  <a:lnTo>
                    <a:pt x="113936" y="6158"/>
                  </a:lnTo>
                  <a:lnTo>
                    <a:pt x="112013" y="5247"/>
                  </a:lnTo>
                  <a:lnTo>
                    <a:pt x="110028" y="4409"/>
                  </a:lnTo>
                  <a:lnTo>
                    <a:pt x="107980" y="3644"/>
                  </a:lnTo>
                  <a:lnTo>
                    <a:pt x="105876" y="2951"/>
                  </a:lnTo>
                  <a:lnTo>
                    <a:pt x="103720" y="2332"/>
                  </a:lnTo>
                  <a:lnTo>
                    <a:pt x="101513" y="1785"/>
                  </a:lnTo>
                  <a:lnTo>
                    <a:pt x="99255" y="1311"/>
                  </a:lnTo>
                  <a:lnTo>
                    <a:pt x="96946" y="911"/>
                  </a:lnTo>
                  <a:lnTo>
                    <a:pt x="94585" y="583"/>
                  </a:lnTo>
                  <a:lnTo>
                    <a:pt x="92173" y="327"/>
                  </a:lnTo>
                  <a:lnTo>
                    <a:pt x="89710" y="145"/>
                  </a:lnTo>
                  <a:lnTo>
                    <a:pt x="87195" y="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5289337" y="2747649"/>
              <a:ext cx="166424" cy="190180"/>
            </a:xfrm>
            <a:custGeom>
              <a:avLst/>
              <a:pathLst>
                <a:path w="166424" h="190180">
                  <a:moveTo>
                    <a:pt x="36848" y="0"/>
                  </a:moveTo>
                  <a:lnTo>
                    <a:pt x="105685" y="0"/>
                  </a:lnTo>
                  <a:lnTo>
                    <a:pt x="108465" y="29"/>
                  </a:lnTo>
                  <a:lnTo>
                    <a:pt x="111187" y="118"/>
                  </a:lnTo>
                  <a:lnTo>
                    <a:pt x="113853" y="267"/>
                  </a:lnTo>
                  <a:lnTo>
                    <a:pt x="116462" y="475"/>
                  </a:lnTo>
                  <a:lnTo>
                    <a:pt x="119014" y="742"/>
                  </a:lnTo>
                  <a:lnTo>
                    <a:pt x="121510" y="1069"/>
                  </a:lnTo>
                  <a:lnTo>
                    <a:pt x="123949" y="1455"/>
                  </a:lnTo>
                  <a:lnTo>
                    <a:pt x="126331" y="1900"/>
                  </a:lnTo>
                  <a:lnTo>
                    <a:pt x="128657" y="2405"/>
                  </a:lnTo>
                  <a:lnTo>
                    <a:pt x="130926" y="2969"/>
                  </a:lnTo>
                  <a:lnTo>
                    <a:pt x="133133" y="3590"/>
                  </a:lnTo>
                  <a:lnTo>
                    <a:pt x="135272" y="4265"/>
                  </a:lnTo>
                  <a:lnTo>
                    <a:pt x="137344" y="4994"/>
                  </a:lnTo>
                  <a:lnTo>
                    <a:pt x="139348" y="5776"/>
                  </a:lnTo>
                  <a:lnTo>
                    <a:pt x="141285" y="6613"/>
                  </a:lnTo>
                  <a:lnTo>
                    <a:pt x="143155" y="7504"/>
                  </a:lnTo>
                  <a:lnTo>
                    <a:pt x="144957" y="8449"/>
                  </a:lnTo>
                  <a:lnTo>
                    <a:pt x="146691" y="9448"/>
                  </a:lnTo>
                  <a:lnTo>
                    <a:pt x="148358" y="10501"/>
                  </a:lnTo>
                  <a:lnTo>
                    <a:pt x="149957" y="11607"/>
                  </a:lnTo>
                  <a:lnTo>
                    <a:pt x="151512" y="12740"/>
                  </a:lnTo>
                  <a:lnTo>
                    <a:pt x="152992" y="13924"/>
                  </a:lnTo>
                  <a:lnTo>
                    <a:pt x="154395" y="15159"/>
                  </a:lnTo>
                  <a:lnTo>
                    <a:pt x="155724" y="16445"/>
                  </a:lnTo>
                  <a:lnTo>
                    <a:pt x="156976" y="17783"/>
                  </a:lnTo>
                  <a:lnTo>
                    <a:pt x="158153" y="19171"/>
                  </a:lnTo>
                  <a:lnTo>
                    <a:pt x="159254" y="20612"/>
                  </a:lnTo>
                  <a:lnTo>
                    <a:pt x="160280" y="22103"/>
                  </a:lnTo>
                  <a:lnTo>
                    <a:pt x="161231" y="23646"/>
                  </a:lnTo>
                  <a:lnTo>
                    <a:pt x="162105" y="25240"/>
                  </a:lnTo>
                  <a:lnTo>
                    <a:pt x="162926" y="26880"/>
                  </a:lnTo>
                  <a:lnTo>
                    <a:pt x="163660" y="28560"/>
                  </a:lnTo>
                  <a:lnTo>
                    <a:pt x="164308" y="30281"/>
                  </a:lnTo>
                  <a:lnTo>
                    <a:pt x="164869" y="32043"/>
                  </a:lnTo>
                  <a:lnTo>
                    <a:pt x="165345" y="33845"/>
                  </a:lnTo>
                  <a:lnTo>
                    <a:pt x="165733" y="35687"/>
                  </a:lnTo>
                  <a:lnTo>
                    <a:pt x="166036" y="37570"/>
                  </a:lnTo>
                  <a:lnTo>
                    <a:pt x="166252" y="39493"/>
                  </a:lnTo>
                  <a:lnTo>
                    <a:pt x="166381" y="41457"/>
                  </a:lnTo>
                  <a:lnTo>
                    <a:pt x="166424" y="43462"/>
                  </a:lnTo>
                  <a:lnTo>
                    <a:pt x="166308" y="47321"/>
                  </a:lnTo>
                  <a:lnTo>
                    <a:pt x="165960" y="51015"/>
                  </a:lnTo>
                  <a:lnTo>
                    <a:pt x="165380" y="54544"/>
                  </a:lnTo>
                  <a:lnTo>
                    <a:pt x="164567" y="57909"/>
                  </a:lnTo>
                  <a:lnTo>
                    <a:pt x="163522" y="61110"/>
                  </a:lnTo>
                  <a:lnTo>
                    <a:pt x="162246" y="64145"/>
                  </a:lnTo>
                  <a:lnTo>
                    <a:pt x="160737" y="67016"/>
                  </a:lnTo>
                  <a:lnTo>
                    <a:pt x="158995" y="69722"/>
                  </a:lnTo>
                  <a:lnTo>
                    <a:pt x="157022" y="72264"/>
                  </a:lnTo>
                  <a:lnTo>
                    <a:pt x="154817" y="74641"/>
                  </a:lnTo>
                  <a:lnTo>
                    <a:pt x="152386" y="76834"/>
                  </a:lnTo>
                  <a:lnTo>
                    <a:pt x="149736" y="78879"/>
                  </a:lnTo>
                  <a:lnTo>
                    <a:pt x="146868" y="80776"/>
                  </a:lnTo>
                  <a:lnTo>
                    <a:pt x="143781" y="82524"/>
                  </a:lnTo>
                  <a:lnTo>
                    <a:pt x="140475" y="84123"/>
                  </a:lnTo>
                  <a:lnTo>
                    <a:pt x="136951" y="85574"/>
                  </a:lnTo>
                  <a:lnTo>
                    <a:pt x="133208" y="86877"/>
                  </a:lnTo>
                  <a:lnTo>
                    <a:pt x="129247" y="88031"/>
                  </a:lnTo>
                  <a:lnTo>
                    <a:pt x="125067" y="89036"/>
                  </a:lnTo>
                  <a:lnTo>
                    <a:pt x="120668" y="89893"/>
                  </a:lnTo>
                  <a:lnTo>
                    <a:pt x="122561" y="90239"/>
                  </a:lnTo>
                  <a:lnTo>
                    <a:pt x="124409" y="90628"/>
                  </a:lnTo>
                  <a:lnTo>
                    <a:pt x="126211" y="91059"/>
                  </a:lnTo>
                  <a:lnTo>
                    <a:pt x="127967" y="91535"/>
                  </a:lnTo>
                  <a:lnTo>
                    <a:pt x="129677" y="92053"/>
                  </a:lnTo>
                  <a:lnTo>
                    <a:pt x="131342" y="92614"/>
                  </a:lnTo>
                  <a:lnTo>
                    <a:pt x="132960" y="93219"/>
                  </a:lnTo>
                  <a:lnTo>
                    <a:pt x="134532" y="93867"/>
                  </a:lnTo>
                  <a:lnTo>
                    <a:pt x="136059" y="94558"/>
                  </a:lnTo>
                  <a:lnTo>
                    <a:pt x="137540" y="95292"/>
                  </a:lnTo>
                  <a:lnTo>
                    <a:pt x="138999" y="96039"/>
                  </a:lnTo>
                  <a:lnTo>
                    <a:pt x="140407" y="96820"/>
                  </a:lnTo>
                  <a:lnTo>
                    <a:pt x="141763" y="97637"/>
                  </a:lnTo>
                  <a:lnTo>
                    <a:pt x="143068" y="98488"/>
                  </a:lnTo>
                  <a:lnTo>
                    <a:pt x="144322" y="99375"/>
                  </a:lnTo>
                  <a:lnTo>
                    <a:pt x="145525" y="100297"/>
                  </a:lnTo>
                  <a:lnTo>
                    <a:pt x="146676" y="101254"/>
                  </a:lnTo>
                  <a:lnTo>
                    <a:pt x="147776" y="102246"/>
                  </a:lnTo>
                  <a:lnTo>
                    <a:pt x="148825" y="103273"/>
                  </a:lnTo>
                  <a:lnTo>
                    <a:pt x="149822" y="104336"/>
                  </a:lnTo>
                  <a:lnTo>
                    <a:pt x="150796" y="105429"/>
                  </a:lnTo>
                  <a:lnTo>
                    <a:pt x="151717" y="106549"/>
                  </a:lnTo>
                  <a:lnTo>
                    <a:pt x="152588" y="107697"/>
                  </a:lnTo>
                  <a:lnTo>
                    <a:pt x="153407" y="108871"/>
                  </a:lnTo>
                  <a:lnTo>
                    <a:pt x="154175" y="110072"/>
                  </a:lnTo>
                  <a:lnTo>
                    <a:pt x="154892" y="111300"/>
                  </a:lnTo>
                  <a:lnTo>
                    <a:pt x="155558" y="112556"/>
                  </a:lnTo>
                  <a:lnTo>
                    <a:pt x="156172" y="113838"/>
                  </a:lnTo>
                  <a:lnTo>
                    <a:pt x="156735" y="115147"/>
                  </a:lnTo>
                  <a:lnTo>
                    <a:pt x="157246" y="116483"/>
                  </a:lnTo>
                  <a:lnTo>
                    <a:pt x="157733" y="117843"/>
                  </a:lnTo>
                  <a:lnTo>
                    <a:pt x="158169" y="119221"/>
                  </a:lnTo>
                  <a:lnTo>
                    <a:pt x="158554" y="120618"/>
                  </a:lnTo>
                  <a:lnTo>
                    <a:pt x="158887" y="122034"/>
                  </a:lnTo>
                  <a:lnTo>
                    <a:pt x="159169" y="123468"/>
                  </a:lnTo>
                  <a:lnTo>
                    <a:pt x="159400" y="124922"/>
                  </a:lnTo>
                  <a:lnTo>
                    <a:pt x="159580" y="126395"/>
                  </a:lnTo>
                  <a:lnTo>
                    <a:pt x="159708" y="127886"/>
                  </a:lnTo>
                  <a:lnTo>
                    <a:pt x="159785" y="129397"/>
                  </a:lnTo>
                  <a:lnTo>
                    <a:pt x="159811" y="130926"/>
                  </a:lnTo>
                  <a:lnTo>
                    <a:pt x="159780" y="133142"/>
                  </a:lnTo>
                  <a:lnTo>
                    <a:pt x="159686" y="135310"/>
                  </a:lnTo>
                  <a:lnTo>
                    <a:pt x="159531" y="137429"/>
                  </a:lnTo>
                  <a:lnTo>
                    <a:pt x="159314" y="139499"/>
                  </a:lnTo>
                  <a:lnTo>
                    <a:pt x="159034" y="141521"/>
                  </a:lnTo>
                  <a:lnTo>
                    <a:pt x="158693" y="143495"/>
                  </a:lnTo>
                  <a:lnTo>
                    <a:pt x="158289" y="145420"/>
                  </a:lnTo>
                  <a:lnTo>
                    <a:pt x="157824" y="147296"/>
                  </a:lnTo>
                  <a:lnTo>
                    <a:pt x="157296" y="149123"/>
                  </a:lnTo>
                  <a:lnTo>
                    <a:pt x="156706" y="150902"/>
                  </a:lnTo>
                  <a:lnTo>
                    <a:pt x="156061" y="152635"/>
                  </a:lnTo>
                  <a:lnTo>
                    <a:pt x="155367" y="154325"/>
                  </a:lnTo>
                  <a:lnTo>
                    <a:pt x="154625" y="155972"/>
                  </a:lnTo>
                  <a:lnTo>
                    <a:pt x="153834" y="157575"/>
                  </a:lnTo>
                  <a:lnTo>
                    <a:pt x="152994" y="159136"/>
                  </a:lnTo>
                  <a:lnTo>
                    <a:pt x="152106" y="160653"/>
                  </a:lnTo>
                  <a:lnTo>
                    <a:pt x="151169" y="162127"/>
                  </a:lnTo>
                  <a:lnTo>
                    <a:pt x="150184" y="163558"/>
                  </a:lnTo>
                  <a:lnTo>
                    <a:pt x="149150" y="164945"/>
                  </a:lnTo>
                  <a:lnTo>
                    <a:pt x="148068" y="166289"/>
                  </a:lnTo>
                  <a:lnTo>
                    <a:pt x="146941" y="167592"/>
                  </a:lnTo>
                  <a:lnTo>
                    <a:pt x="145773" y="168854"/>
                  </a:lnTo>
                  <a:lnTo>
                    <a:pt x="144565" y="170075"/>
                  </a:lnTo>
                  <a:lnTo>
                    <a:pt x="143317" y="171257"/>
                  </a:lnTo>
                  <a:lnTo>
                    <a:pt x="142028" y="172397"/>
                  </a:lnTo>
                  <a:lnTo>
                    <a:pt x="140698" y="173497"/>
                  </a:lnTo>
                  <a:lnTo>
                    <a:pt x="139328" y="174557"/>
                  </a:lnTo>
                  <a:lnTo>
                    <a:pt x="137918" y="175576"/>
                  </a:lnTo>
                  <a:lnTo>
                    <a:pt x="136467" y="176554"/>
                  </a:lnTo>
                  <a:lnTo>
                    <a:pt x="134975" y="177492"/>
                  </a:lnTo>
                  <a:lnTo>
                    <a:pt x="133476" y="178367"/>
                  </a:lnTo>
                  <a:lnTo>
                    <a:pt x="131946" y="179209"/>
                  </a:lnTo>
                  <a:lnTo>
                    <a:pt x="130387" y="180019"/>
                  </a:lnTo>
                  <a:lnTo>
                    <a:pt x="128799" y="180797"/>
                  </a:lnTo>
                  <a:lnTo>
                    <a:pt x="127180" y="181542"/>
                  </a:lnTo>
                  <a:lnTo>
                    <a:pt x="125532" y="182254"/>
                  </a:lnTo>
                  <a:lnTo>
                    <a:pt x="123854" y="182935"/>
                  </a:lnTo>
                  <a:lnTo>
                    <a:pt x="122147" y="183582"/>
                  </a:lnTo>
                  <a:lnTo>
                    <a:pt x="120410" y="184198"/>
                  </a:lnTo>
                  <a:lnTo>
                    <a:pt x="118643" y="184781"/>
                  </a:lnTo>
                  <a:lnTo>
                    <a:pt x="116878" y="185333"/>
                  </a:lnTo>
                  <a:lnTo>
                    <a:pt x="115090" y="185855"/>
                  </a:lnTo>
                  <a:lnTo>
                    <a:pt x="113282" y="186348"/>
                  </a:lnTo>
                  <a:lnTo>
                    <a:pt x="111452" y="186811"/>
                  </a:lnTo>
                  <a:lnTo>
                    <a:pt x="109600" y="187244"/>
                  </a:lnTo>
                  <a:lnTo>
                    <a:pt x="107726" y="187648"/>
                  </a:lnTo>
                  <a:lnTo>
                    <a:pt x="105831" y="188022"/>
                  </a:lnTo>
                  <a:lnTo>
                    <a:pt x="103915" y="188366"/>
                  </a:lnTo>
                  <a:lnTo>
                    <a:pt x="101976" y="188681"/>
                  </a:lnTo>
                  <a:lnTo>
                    <a:pt x="100016" y="188965"/>
                  </a:lnTo>
                  <a:lnTo>
                    <a:pt x="98070" y="189196"/>
                  </a:lnTo>
                  <a:lnTo>
                    <a:pt x="96118" y="189403"/>
                  </a:lnTo>
                  <a:lnTo>
                    <a:pt x="94161" y="189585"/>
                  </a:lnTo>
                  <a:lnTo>
                    <a:pt x="92199" y="189743"/>
                  </a:lnTo>
                  <a:lnTo>
                    <a:pt x="90231" y="189876"/>
                  </a:lnTo>
                  <a:lnTo>
                    <a:pt x="88257" y="189986"/>
                  </a:lnTo>
                  <a:lnTo>
                    <a:pt x="86279" y="190071"/>
                  </a:lnTo>
                  <a:lnTo>
                    <a:pt x="84294" y="190132"/>
                  </a:lnTo>
                  <a:lnTo>
                    <a:pt x="82305" y="190168"/>
                  </a:lnTo>
                  <a:lnTo>
                    <a:pt x="80310" y="190180"/>
                  </a:lnTo>
                  <a:lnTo>
                    <a:pt x="0" y="1901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5336309" y="2768300"/>
              <a:ext cx="92593" cy="60199"/>
            </a:xfrm>
            <a:custGeom>
              <a:avLst/>
              <a:pathLst>
                <a:path w="92593" h="60199">
                  <a:moveTo>
                    <a:pt x="0" y="60199"/>
                  </a:moveTo>
                  <a:lnTo>
                    <a:pt x="44676" y="60199"/>
                  </a:lnTo>
                  <a:lnTo>
                    <a:pt x="49436" y="60111"/>
                  </a:lnTo>
                  <a:lnTo>
                    <a:pt x="53941" y="59848"/>
                  </a:lnTo>
                  <a:lnTo>
                    <a:pt x="58193" y="59409"/>
                  </a:lnTo>
                  <a:lnTo>
                    <a:pt x="62191" y="58795"/>
                  </a:lnTo>
                  <a:lnTo>
                    <a:pt x="65935" y="58005"/>
                  </a:lnTo>
                  <a:lnTo>
                    <a:pt x="69426" y="57040"/>
                  </a:lnTo>
                  <a:lnTo>
                    <a:pt x="72662" y="55900"/>
                  </a:lnTo>
                  <a:lnTo>
                    <a:pt x="75645" y="54584"/>
                  </a:lnTo>
                  <a:lnTo>
                    <a:pt x="78374" y="53092"/>
                  </a:lnTo>
                  <a:lnTo>
                    <a:pt x="80850" y="51425"/>
                  </a:lnTo>
                  <a:lnTo>
                    <a:pt x="83081" y="49585"/>
                  </a:lnTo>
                  <a:lnTo>
                    <a:pt x="85077" y="47576"/>
                  </a:lnTo>
                  <a:lnTo>
                    <a:pt x="86839" y="45396"/>
                  </a:lnTo>
                  <a:lnTo>
                    <a:pt x="88365" y="43046"/>
                  </a:lnTo>
                  <a:lnTo>
                    <a:pt x="89657" y="40526"/>
                  </a:lnTo>
                  <a:lnTo>
                    <a:pt x="90714" y="37836"/>
                  </a:lnTo>
                  <a:lnTo>
                    <a:pt x="91536" y="34976"/>
                  </a:lnTo>
                  <a:lnTo>
                    <a:pt x="92123" y="31946"/>
                  </a:lnTo>
                  <a:lnTo>
                    <a:pt x="92475" y="28745"/>
                  </a:lnTo>
                  <a:lnTo>
                    <a:pt x="92593" y="25375"/>
                  </a:lnTo>
                  <a:lnTo>
                    <a:pt x="92500" y="22877"/>
                  </a:lnTo>
                  <a:lnTo>
                    <a:pt x="92220" y="20510"/>
                  </a:lnTo>
                  <a:lnTo>
                    <a:pt x="91755" y="18277"/>
                  </a:lnTo>
                  <a:lnTo>
                    <a:pt x="91103" y="16175"/>
                  </a:lnTo>
                  <a:lnTo>
                    <a:pt x="90264" y="14206"/>
                  </a:lnTo>
                  <a:lnTo>
                    <a:pt x="89240" y="12369"/>
                  </a:lnTo>
                  <a:lnTo>
                    <a:pt x="88029" y="10664"/>
                  </a:lnTo>
                  <a:lnTo>
                    <a:pt x="86632" y="9091"/>
                  </a:lnTo>
                  <a:lnTo>
                    <a:pt x="85049" y="7651"/>
                  </a:lnTo>
                  <a:lnTo>
                    <a:pt x="83279" y="6343"/>
                  </a:lnTo>
                  <a:lnTo>
                    <a:pt x="81359" y="5138"/>
                  </a:lnTo>
                  <a:lnTo>
                    <a:pt x="79268" y="4060"/>
                  </a:lnTo>
                  <a:lnTo>
                    <a:pt x="77007" y="3108"/>
                  </a:lnTo>
                  <a:lnTo>
                    <a:pt x="74576" y="2283"/>
                  </a:lnTo>
                  <a:lnTo>
                    <a:pt x="71975" y="1585"/>
                  </a:lnTo>
                  <a:lnTo>
                    <a:pt x="69204" y="1015"/>
                  </a:lnTo>
                  <a:lnTo>
                    <a:pt x="66263" y="570"/>
                  </a:lnTo>
                  <a:lnTo>
                    <a:pt x="63152" y="253"/>
                  </a:lnTo>
                  <a:lnTo>
                    <a:pt x="59871" y="63"/>
                  </a:lnTo>
                  <a:lnTo>
                    <a:pt x="56419" y="0"/>
                  </a:lnTo>
                  <a:lnTo>
                    <a:pt x="117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5319032" y="2848611"/>
              <a:ext cx="104336" cy="68567"/>
            </a:xfrm>
            <a:custGeom>
              <a:avLst/>
              <a:pathLst>
                <a:path w="104336" h="68567">
                  <a:moveTo>
                    <a:pt x="0" y="68567"/>
                  </a:moveTo>
                  <a:lnTo>
                    <a:pt x="49671" y="68567"/>
                  </a:lnTo>
                  <a:lnTo>
                    <a:pt x="51769" y="68551"/>
                  </a:lnTo>
                  <a:lnTo>
                    <a:pt x="53855" y="68502"/>
                  </a:lnTo>
                  <a:lnTo>
                    <a:pt x="55927" y="68421"/>
                  </a:lnTo>
                  <a:lnTo>
                    <a:pt x="57985" y="68308"/>
                  </a:lnTo>
                  <a:lnTo>
                    <a:pt x="60030" y="68162"/>
                  </a:lnTo>
                  <a:lnTo>
                    <a:pt x="62061" y="67984"/>
                  </a:lnTo>
                  <a:lnTo>
                    <a:pt x="64079" y="67773"/>
                  </a:lnTo>
                  <a:lnTo>
                    <a:pt x="66084" y="67530"/>
                  </a:lnTo>
                  <a:lnTo>
                    <a:pt x="68074" y="67255"/>
                  </a:lnTo>
                  <a:lnTo>
                    <a:pt x="70052" y="66947"/>
                  </a:lnTo>
                  <a:lnTo>
                    <a:pt x="72025" y="66596"/>
                  </a:lnTo>
                  <a:lnTo>
                    <a:pt x="73950" y="66192"/>
                  </a:lnTo>
                  <a:lnTo>
                    <a:pt x="75826" y="65733"/>
                  </a:lnTo>
                  <a:lnTo>
                    <a:pt x="77654" y="65220"/>
                  </a:lnTo>
                  <a:lnTo>
                    <a:pt x="79433" y="64653"/>
                  </a:lnTo>
                  <a:lnTo>
                    <a:pt x="81163" y="64032"/>
                  </a:lnTo>
                  <a:lnTo>
                    <a:pt x="82845" y="63357"/>
                  </a:lnTo>
                  <a:lnTo>
                    <a:pt x="84478" y="62628"/>
                  </a:lnTo>
                  <a:lnTo>
                    <a:pt x="86063" y="61845"/>
                  </a:lnTo>
                  <a:lnTo>
                    <a:pt x="87599" y="61008"/>
                  </a:lnTo>
                  <a:lnTo>
                    <a:pt x="89081" y="60112"/>
                  </a:lnTo>
                  <a:lnTo>
                    <a:pt x="90503" y="59151"/>
                  </a:lnTo>
                  <a:lnTo>
                    <a:pt x="91867" y="58125"/>
                  </a:lnTo>
                  <a:lnTo>
                    <a:pt x="93170" y="57035"/>
                  </a:lnTo>
                  <a:lnTo>
                    <a:pt x="94415" y="55879"/>
                  </a:lnTo>
                  <a:lnTo>
                    <a:pt x="95600" y="54659"/>
                  </a:lnTo>
                  <a:lnTo>
                    <a:pt x="96726" y="53374"/>
                  </a:lnTo>
                  <a:lnTo>
                    <a:pt x="97792" y="52024"/>
                  </a:lnTo>
                  <a:lnTo>
                    <a:pt x="98799" y="50610"/>
                  </a:lnTo>
                  <a:lnTo>
                    <a:pt x="99746" y="49131"/>
                  </a:lnTo>
                  <a:lnTo>
                    <a:pt x="100618" y="47574"/>
                  </a:lnTo>
                  <a:lnTo>
                    <a:pt x="101399" y="45929"/>
                  </a:lnTo>
                  <a:lnTo>
                    <a:pt x="102087" y="44195"/>
                  </a:lnTo>
                  <a:lnTo>
                    <a:pt x="102684" y="42371"/>
                  </a:lnTo>
                  <a:lnTo>
                    <a:pt x="103188" y="40458"/>
                  </a:lnTo>
                  <a:lnTo>
                    <a:pt x="103601" y="38457"/>
                  </a:lnTo>
                  <a:lnTo>
                    <a:pt x="103923" y="36366"/>
                  </a:lnTo>
                  <a:lnTo>
                    <a:pt x="104152" y="34186"/>
                  </a:lnTo>
                  <a:lnTo>
                    <a:pt x="104290" y="31917"/>
                  </a:lnTo>
                  <a:lnTo>
                    <a:pt x="104336" y="29559"/>
                  </a:lnTo>
                  <a:lnTo>
                    <a:pt x="104228" y="26740"/>
                  </a:lnTo>
                  <a:lnTo>
                    <a:pt x="103904" y="24058"/>
                  </a:lnTo>
                  <a:lnTo>
                    <a:pt x="103364" y="21513"/>
                  </a:lnTo>
                  <a:lnTo>
                    <a:pt x="102608" y="19107"/>
                  </a:lnTo>
                  <a:lnTo>
                    <a:pt x="101636" y="16838"/>
                  </a:lnTo>
                  <a:lnTo>
                    <a:pt x="100448" y="14706"/>
                  </a:lnTo>
                  <a:lnTo>
                    <a:pt x="99045" y="12713"/>
                  </a:lnTo>
                  <a:lnTo>
                    <a:pt x="97425" y="10857"/>
                  </a:lnTo>
                  <a:lnTo>
                    <a:pt x="95589" y="9139"/>
                  </a:lnTo>
                  <a:lnTo>
                    <a:pt x="93538" y="7558"/>
                  </a:lnTo>
                  <a:lnTo>
                    <a:pt x="91310" y="6122"/>
                  </a:lnTo>
                  <a:lnTo>
                    <a:pt x="88894" y="4837"/>
                  </a:lnTo>
                  <a:lnTo>
                    <a:pt x="86289" y="3703"/>
                  </a:lnTo>
                  <a:lnTo>
                    <a:pt x="83495" y="2721"/>
                  </a:lnTo>
                  <a:lnTo>
                    <a:pt x="80512" y="1889"/>
                  </a:lnTo>
                  <a:lnTo>
                    <a:pt x="77341" y="1209"/>
                  </a:lnTo>
                  <a:lnTo>
                    <a:pt x="73980" y="680"/>
                  </a:lnTo>
                  <a:lnTo>
                    <a:pt x="70430" y="302"/>
                  </a:lnTo>
                  <a:lnTo>
                    <a:pt x="66691" y="75"/>
                  </a:lnTo>
                  <a:lnTo>
                    <a:pt x="62763" y="0"/>
                  </a:lnTo>
                  <a:lnTo>
                    <a:pt x="133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5451578" y="2747649"/>
              <a:ext cx="183161" cy="190180"/>
            </a:xfrm>
            <a:custGeom>
              <a:avLst/>
              <a:pathLst>
                <a:path w="183161" h="190180">
                  <a:moveTo>
                    <a:pt x="156841" y="190180"/>
                  </a:moveTo>
                  <a:lnTo>
                    <a:pt x="146718" y="134570"/>
                  </a:lnTo>
                  <a:lnTo>
                    <a:pt x="60469" y="134570"/>
                  </a:lnTo>
                  <a:lnTo>
                    <a:pt x="28074" y="190180"/>
                  </a:lnTo>
                  <a:lnTo>
                    <a:pt x="0" y="190180"/>
                  </a:lnTo>
                  <a:lnTo>
                    <a:pt x="114459" y="0"/>
                  </a:lnTo>
                  <a:lnTo>
                    <a:pt x="143749" y="0"/>
                  </a:lnTo>
                  <a:lnTo>
                    <a:pt x="183161" y="1901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5523385" y="2767085"/>
              <a:ext cx="71132" cy="95022"/>
            </a:xfrm>
            <a:custGeom>
              <a:avLst/>
              <a:pathLst>
                <a:path w="71132" h="95022">
                  <a:moveTo>
                    <a:pt x="59389" y="31179"/>
                  </a:moveTo>
                  <a:lnTo>
                    <a:pt x="59173" y="30075"/>
                  </a:lnTo>
                  <a:lnTo>
                    <a:pt x="58957" y="28976"/>
                  </a:lnTo>
                  <a:lnTo>
                    <a:pt x="58741" y="27883"/>
                  </a:lnTo>
                  <a:lnTo>
                    <a:pt x="58525" y="26795"/>
                  </a:lnTo>
                  <a:lnTo>
                    <a:pt x="58309" y="25712"/>
                  </a:lnTo>
                  <a:lnTo>
                    <a:pt x="58093" y="24635"/>
                  </a:lnTo>
                  <a:lnTo>
                    <a:pt x="57877" y="23564"/>
                  </a:lnTo>
                  <a:lnTo>
                    <a:pt x="57661" y="22497"/>
                  </a:lnTo>
                  <a:lnTo>
                    <a:pt x="57445" y="21436"/>
                  </a:lnTo>
                  <a:lnTo>
                    <a:pt x="57229" y="20381"/>
                  </a:lnTo>
                  <a:lnTo>
                    <a:pt x="57043" y="19337"/>
                  </a:lnTo>
                  <a:lnTo>
                    <a:pt x="56862" y="18313"/>
                  </a:lnTo>
                  <a:lnTo>
                    <a:pt x="56687" y="17307"/>
                  </a:lnTo>
                  <a:lnTo>
                    <a:pt x="56516" y="16321"/>
                  </a:lnTo>
                  <a:lnTo>
                    <a:pt x="56352" y="15353"/>
                  </a:lnTo>
                  <a:lnTo>
                    <a:pt x="56193" y="14404"/>
                  </a:lnTo>
                  <a:lnTo>
                    <a:pt x="56039" y="13474"/>
                  </a:lnTo>
                  <a:lnTo>
                    <a:pt x="55890" y="12563"/>
                  </a:lnTo>
                  <a:lnTo>
                    <a:pt x="55747" y="11671"/>
                  </a:lnTo>
                  <a:lnTo>
                    <a:pt x="55609" y="10798"/>
                  </a:lnTo>
                  <a:lnTo>
                    <a:pt x="55476" y="9923"/>
                  </a:lnTo>
                  <a:lnTo>
                    <a:pt x="55345" y="9081"/>
                  </a:lnTo>
                  <a:lnTo>
                    <a:pt x="55217" y="8271"/>
                  </a:lnTo>
                  <a:lnTo>
                    <a:pt x="55091" y="7493"/>
                  </a:lnTo>
                  <a:lnTo>
                    <a:pt x="54968" y="6748"/>
                  </a:lnTo>
                  <a:lnTo>
                    <a:pt x="54848" y="6036"/>
                  </a:lnTo>
                  <a:lnTo>
                    <a:pt x="54731" y="5355"/>
                  </a:lnTo>
                  <a:lnTo>
                    <a:pt x="54616" y="4707"/>
                  </a:lnTo>
                  <a:lnTo>
                    <a:pt x="54504" y="4092"/>
                  </a:lnTo>
                  <a:lnTo>
                    <a:pt x="54395" y="3509"/>
                  </a:lnTo>
                  <a:lnTo>
                    <a:pt x="54316" y="2939"/>
                  </a:lnTo>
                  <a:lnTo>
                    <a:pt x="54243" y="2418"/>
                  </a:lnTo>
                  <a:lnTo>
                    <a:pt x="54176" y="1946"/>
                  </a:lnTo>
                  <a:lnTo>
                    <a:pt x="54114" y="1522"/>
                  </a:lnTo>
                  <a:lnTo>
                    <a:pt x="54057" y="1147"/>
                  </a:lnTo>
                  <a:lnTo>
                    <a:pt x="54006" y="820"/>
                  </a:lnTo>
                  <a:lnTo>
                    <a:pt x="53960" y="542"/>
                  </a:lnTo>
                  <a:lnTo>
                    <a:pt x="53920" y="313"/>
                  </a:lnTo>
                  <a:lnTo>
                    <a:pt x="53884" y="132"/>
                  </a:lnTo>
                  <a:lnTo>
                    <a:pt x="53855" y="0"/>
                  </a:lnTo>
                  <a:lnTo>
                    <a:pt x="53787" y="132"/>
                  </a:lnTo>
                  <a:lnTo>
                    <a:pt x="53693" y="313"/>
                  </a:lnTo>
                  <a:lnTo>
                    <a:pt x="53571" y="542"/>
                  </a:lnTo>
                  <a:lnTo>
                    <a:pt x="53423" y="820"/>
                  </a:lnTo>
                  <a:lnTo>
                    <a:pt x="53247" y="1147"/>
                  </a:lnTo>
                  <a:lnTo>
                    <a:pt x="53045" y="1522"/>
                  </a:lnTo>
                  <a:lnTo>
                    <a:pt x="52815" y="1946"/>
                  </a:lnTo>
                  <a:lnTo>
                    <a:pt x="52559" y="2418"/>
                  </a:lnTo>
                  <a:lnTo>
                    <a:pt x="52276" y="2939"/>
                  </a:lnTo>
                  <a:lnTo>
                    <a:pt x="51965" y="3509"/>
                  </a:lnTo>
                  <a:lnTo>
                    <a:pt x="51659" y="4118"/>
                  </a:lnTo>
                  <a:lnTo>
                    <a:pt x="51333" y="4756"/>
                  </a:lnTo>
                  <a:lnTo>
                    <a:pt x="50989" y="5424"/>
                  </a:lnTo>
                  <a:lnTo>
                    <a:pt x="50626" y="6122"/>
                  </a:lnTo>
                  <a:lnTo>
                    <a:pt x="50244" y="6850"/>
                  </a:lnTo>
                  <a:lnTo>
                    <a:pt x="49843" y="7607"/>
                  </a:lnTo>
                  <a:lnTo>
                    <a:pt x="49424" y="8394"/>
                  </a:lnTo>
                  <a:lnTo>
                    <a:pt x="48985" y="9210"/>
                  </a:lnTo>
                  <a:lnTo>
                    <a:pt x="48527" y="10057"/>
                  </a:lnTo>
                  <a:lnTo>
                    <a:pt x="48051" y="10933"/>
                  </a:lnTo>
                  <a:lnTo>
                    <a:pt x="47559" y="11807"/>
                  </a:lnTo>
                  <a:lnTo>
                    <a:pt x="47057" y="12703"/>
                  </a:lnTo>
                  <a:lnTo>
                    <a:pt x="46544" y="13621"/>
                  </a:lnTo>
                  <a:lnTo>
                    <a:pt x="46021" y="14561"/>
                  </a:lnTo>
                  <a:lnTo>
                    <a:pt x="45486" y="15522"/>
                  </a:lnTo>
                  <a:lnTo>
                    <a:pt x="44941" y="16504"/>
                  </a:lnTo>
                  <a:lnTo>
                    <a:pt x="44385" y="17509"/>
                  </a:lnTo>
                  <a:lnTo>
                    <a:pt x="43818" y="18534"/>
                  </a:lnTo>
                  <a:lnTo>
                    <a:pt x="43240" y="19582"/>
                  </a:lnTo>
                  <a:lnTo>
                    <a:pt x="42652" y="20651"/>
                  </a:lnTo>
                  <a:lnTo>
                    <a:pt x="42055" y="21705"/>
                  </a:lnTo>
                  <a:lnTo>
                    <a:pt x="41453" y="22762"/>
                  </a:lnTo>
                  <a:lnTo>
                    <a:pt x="40846" y="23821"/>
                  </a:lnTo>
                  <a:lnTo>
                    <a:pt x="40233" y="24884"/>
                  </a:lnTo>
                  <a:lnTo>
                    <a:pt x="39615" y="25949"/>
                  </a:lnTo>
                  <a:lnTo>
                    <a:pt x="38991" y="27016"/>
                  </a:lnTo>
                  <a:lnTo>
                    <a:pt x="38362" y="28087"/>
                  </a:lnTo>
                  <a:lnTo>
                    <a:pt x="37728" y="29160"/>
                  </a:lnTo>
                  <a:lnTo>
                    <a:pt x="37088" y="30235"/>
                  </a:lnTo>
                  <a:lnTo>
                    <a:pt x="36443" y="31314"/>
                  </a:lnTo>
                  <a:lnTo>
                    <a:pt x="0" y="95022"/>
                  </a:lnTo>
                  <a:lnTo>
                    <a:pt x="71132" y="950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5664839" y="2744814"/>
              <a:ext cx="185861" cy="195714"/>
            </a:xfrm>
            <a:custGeom>
              <a:avLst/>
              <a:pathLst>
                <a:path w="185861" h="195714">
                  <a:moveTo>
                    <a:pt x="168044" y="147528"/>
                  </a:moveTo>
                  <a:lnTo>
                    <a:pt x="166705" y="149488"/>
                  </a:lnTo>
                  <a:lnTo>
                    <a:pt x="165334" y="151426"/>
                  </a:lnTo>
                  <a:lnTo>
                    <a:pt x="163930" y="153343"/>
                  </a:lnTo>
                  <a:lnTo>
                    <a:pt x="162494" y="155238"/>
                  </a:lnTo>
                  <a:lnTo>
                    <a:pt x="161025" y="157111"/>
                  </a:lnTo>
                  <a:lnTo>
                    <a:pt x="159524" y="158963"/>
                  </a:lnTo>
                  <a:lnTo>
                    <a:pt x="157991" y="160793"/>
                  </a:lnTo>
                  <a:lnTo>
                    <a:pt x="156425" y="162602"/>
                  </a:lnTo>
                  <a:lnTo>
                    <a:pt x="154827" y="164389"/>
                  </a:lnTo>
                  <a:lnTo>
                    <a:pt x="153197" y="166154"/>
                  </a:lnTo>
                  <a:lnTo>
                    <a:pt x="151526" y="167888"/>
                  </a:lnTo>
                  <a:lnTo>
                    <a:pt x="149806" y="169577"/>
                  </a:lnTo>
                  <a:lnTo>
                    <a:pt x="148038" y="171224"/>
                  </a:lnTo>
                  <a:lnTo>
                    <a:pt x="146221" y="172828"/>
                  </a:lnTo>
                  <a:lnTo>
                    <a:pt x="144356" y="174388"/>
                  </a:lnTo>
                  <a:lnTo>
                    <a:pt x="142442" y="175905"/>
                  </a:lnTo>
                  <a:lnTo>
                    <a:pt x="140479" y="177379"/>
                  </a:lnTo>
                  <a:lnTo>
                    <a:pt x="138468" y="178810"/>
                  </a:lnTo>
                  <a:lnTo>
                    <a:pt x="136409" y="180197"/>
                  </a:lnTo>
                  <a:lnTo>
                    <a:pt x="134300" y="181542"/>
                  </a:lnTo>
                  <a:lnTo>
                    <a:pt x="132164" y="182812"/>
                  </a:lnTo>
                  <a:lnTo>
                    <a:pt x="129965" y="184031"/>
                  </a:lnTo>
                  <a:lnTo>
                    <a:pt x="127704" y="185198"/>
                  </a:lnTo>
                  <a:lnTo>
                    <a:pt x="125381" y="186314"/>
                  </a:lnTo>
                  <a:lnTo>
                    <a:pt x="122996" y="187379"/>
                  </a:lnTo>
                  <a:lnTo>
                    <a:pt x="120549" y="188393"/>
                  </a:lnTo>
                  <a:lnTo>
                    <a:pt x="118040" y="189355"/>
                  </a:lnTo>
                  <a:lnTo>
                    <a:pt x="115468" y="190266"/>
                  </a:lnTo>
                  <a:lnTo>
                    <a:pt x="112835" y="191126"/>
                  </a:lnTo>
                  <a:lnTo>
                    <a:pt x="110140" y="191935"/>
                  </a:lnTo>
                  <a:lnTo>
                    <a:pt x="107401" y="192653"/>
                  </a:lnTo>
                  <a:lnTo>
                    <a:pt x="104584" y="193295"/>
                  </a:lnTo>
                  <a:lnTo>
                    <a:pt x="101689" y="193862"/>
                  </a:lnTo>
                  <a:lnTo>
                    <a:pt x="98715" y="194354"/>
                  </a:lnTo>
                  <a:lnTo>
                    <a:pt x="95663" y="194769"/>
                  </a:lnTo>
                  <a:lnTo>
                    <a:pt x="92533" y="195109"/>
                  </a:lnTo>
                  <a:lnTo>
                    <a:pt x="89325" y="195374"/>
                  </a:lnTo>
                  <a:lnTo>
                    <a:pt x="86038" y="195563"/>
                  </a:lnTo>
                  <a:lnTo>
                    <a:pt x="82673" y="195676"/>
                  </a:lnTo>
                  <a:lnTo>
                    <a:pt x="79230" y="195714"/>
                  </a:lnTo>
                  <a:lnTo>
                    <a:pt x="75285" y="195652"/>
                  </a:lnTo>
                  <a:lnTo>
                    <a:pt x="71439" y="195466"/>
                  </a:lnTo>
                  <a:lnTo>
                    <a:pt x="67694" y="195155"/>
                  </a:lnTo>
                  <a:lnTo>
                    <a:pt x="64048" y="194721"/>
                  </a:lnTo>
                  <a:lnTo>
                    <a:pt x="60502" y="194162"/>
                  </a:lnTo>
                  <a:lnTo>
                    <a:pt x="57056" y="193479"/>
                  </a:lnTo>
                  <a:lnTo>
                    <a:pt x="53710" y="192672"/>
                  </a:lnTo>
                  <a:lnTo>
                    <a:pt x="50464" y="191740"/>
                  </a:lnTo>
                  <a:lnTo>
                    <a:pt x="47318" y="190685"/>
                  </a:lnTo>
                  <a:lnTo>
                    <a:pt x="44271" y="189505"/>
                  </a:lnTo>
                  <a:lnTo>
                    <a:pt x="41352" y="188219"/>
                  </a:lnTo>
                  <a:lnTo>
                    <a:pt x="38532" y="186844"/>
                  </a:lnTo>
                  <a:lnTo>
                    <a:pt x="35813" y="185379"/>
                  </a:lnTo>
                  <a:lnTo>
                    <a:pt x="33193" y="183825"/>
                  </a:lnTo>
                  <a:lnTo>
                    <a:pt x="30673" y="182183"/>
                  </a:lnTo>
                  <a:lnTo>
                    <a:pt x="28253" y="180451"/>
                  </a:lnTo>
                  <a:lnTo>
                    <a:pt x="25932" y="178630"/>
                  </a:lnTo>
                  <a:lnTo>
                    <a:pt x="23712" y="176720"/>
                  </a:lnTo>
                  <a:lnTo>
                    <a:pt x="21592" y="174721"/>
                  </a:lnTo>
                  <a:lnTo>
                    <a:pt x="19571" y="172633"/>
                  </a:lnTo>
                  <a:lnTo>
                    <a:pt x="17650" y="170437"/>
                  </a:lnTo>
                  <a:lnTo>
                    <a:pt x="15829" y="168168"/>
                  </a:lnTo>
                  <a:lnTo>
                    <a:pt x="14108" y="165826"/>
                  </a:lnTo>
                  <a:lnTo>
                    <a:pt x="12487" y="163412"/>
                  </a:lnTo>
                  <a:lnTo>
                    <a:pt x="10966" y="160924"/>
                  </a:lnTo>
                  <a:lnTo>
                    <a:pt x="9545" y="158364"/>
                  </a:lnTo>
                  <a:lnTo>
                    <a:pt x="8224" y="155730"/>
                  </a:lnTo>
                  <a:lnTo>
                    <a:pt x="7002" y="153024"/>
                  </a:lnTo>
                  <a:lnTo>
                    <a:pt x="5880" y="150245"/>
                  </a:lnTo>
                  <a:lnTo>
                    <a:pt x="4859" y="147393"/>
                  </a:lnTo>
                  <a:lnTo>
                    <a:pt x="3935" y="144457"/>
                  </a:lnTo>
                  <a:lnTo>
                    <a:pt x="3109" y="141481"/>
                  </a:lnTo>
                  <a:lnTo>
                    <a:pt x="2380" y="138464"/>
                  </a:lnTo>
                  <a:lnTo>
                    <a:pt x="1749" y="135407"/>
                  </a:lnTo>
                  <a:lnTo>
                    <a:pt x="1214" y="132309"/>
                  </a:lnTo>
                  <a:lnTo>
                    <a:pt x="777" y="129171"/>
                  </a:lnTo>
                  <a:lnTo>
                    <a:pt x="437" y="125992"/>
                  </a:lnTo>
                  <a:lnTo>
                    <a:pt x="194" y="122773"/>
                  </a:lnTo>
                  <a:lnTo>
                    <a:pt x="48" y="119514"/>
                  </a:lnTo>
                  <a:lnTo>
                    <a:pt x="0" y="116213"/>
                  </a:lnTo>
                  <a:lnTo>
                    <a:pt x="36" y="112882"/>
                  </a:lnTo>
                  <a:lnTo>
                    <a:pt x="145" y="109583"/>
                  </a:lnTo>
                  <a:lnTo>
                    <a:pt x="327" y="106317"/>
                  </a:lnTo>
                  <a:lnTo>
                    <a:pt x="583" y="103083"/>
                  </a:lnTo>
                  <a:lnTo>
                    <a:pt x="911" y="99881"/>
                  </a:lnTo>
                  <a:lnTo>
                    <a:pt x="1311" y="96712"/>
                  </a:lnTo>
                  <a:lnTo>
                    <a:pt x="1785" y="93575"/>
                  </a:lnTo>
                  <a:lnTo>
                    <a:pt x="2332" y="90471"/>
                  </a:lnTo>
                  <a:lnTo>
                    <a:pt x="2951" y="87399"/>
                  </a:lnTo>
                  <a:lnTo>
                    <a:pt x="3644" y="84359"/>
                  </a:lnTo>
                  <a:lnTo>
                    <a:pt x="4404" y="81359"/>
                  </a:lnTo>
                  <a:lnTo>
                    <a:pt x="5226" y="78404"/>
                  </a:lnTo>
                  <a:lnTo>
                    <a:pt x="6110" y="75495"/>
                  </a:lnTo>
                  <a:lnTo>
                    <a:pt x="7056" y="72633"/>
                  </a:lnTo>
                  <a:lnTo>
                    <a:pt x="8064" y="69816"/>
                  </a:lnTo>
                  <a:lnTo>
                    <a:pt x="9135" y="67045"/>
                  </a:lnTo>
                  <a:lnTo>
                    <a:pt x="10267" y="64319"/>
                  </a:lnTo>
                  <a:lnTo>
                    <a:pt x="11462" y="61640"/>
                  </a:lnTo>
                  <a:lnTo>
                    <a:pt x="12718" y="59007"/>
                  </a:lnTo>
                  <a:lnTo>
                    <a:pt x="14037" y="56419"/>
                  </a:lnTo>
                  <a:lnTo>
                    <a:pt x="15416" y="53853"/>
                  </a:lnTo>
                  <a:lnTo>
                    <a:pt x="16855" y="51339"/>
                  </a:lnTo>
                  <a:lnTo>
                    <a:pt x="18353" y="48876"/>
                  </a:lnTo>
                  <a:lnTo>
                    <a:pt x="19911" y="46463"/>
                  </a:lnTo>
                  <a:lnTo>
                    <a:pt x="21528" y="44103"/>
                  </a:lnTo>
                  <a:lnTo>
                    <a:pt x="23205" y="41793"/>
                  </a:lnTo>
                  <a:lnTo>
                    <a:pt x="24940" y="39535"/>
                  </a:lnTo>
                  <a:lnTo>
                    <a:pt x="26735" y="37328"/>
                  </a:lnTo>
                  <a:lnTo>
                    <a:pt x="28590" y="35173"/>
                  </a:lnTo>
                  <a:lnTo>
                    <a:pt x="30504" y="33069"/>
                  </a:lnTo>
                  <a:lnTo>
                    <a:pt x="32472" y="30995"/>
                  </a:lnTo>
                  <a:lnTo>
                    <a:pt x="34488" y="28987"/>
                  </a:lnTo>
                  <a:lnTo>
                    <a:pt x="36554" y="27043"/>
                  </a:lnTo>
                  <a:lnTo>
                    <a:pt x="38667" y="25164"/>
                  </a:lnTo>
                  <a:lnTo>
                    <a:pt x="40830" y="23350"/>
                  </a:lnTo>
                  <a:lnTo>
                    <a:pt x="43041" y="21601"/>
                  </a:lnTo>
                  <a:lnTo>
                    <a:pt x="45300" y="19916"/>
                  </a:lnTo>
                  <a:lnTo>
                    <a:pt x="47608" y="18297"/>
                  </a:lnTo>
                  <a:lnTo>
                    <a:pt x="49965" y="16742"/>
                  </a:lnTo>
                  <a:lnTo>
                    <a:pt x="52370" y="15252"/>
                  </a:lnTo>
                  <a:lnTo>
                    <a:pt x="54848" y="13828"/>
                  </a:lnTo>
                  <a:lnTo>
                    <a:pt x="57370" y="12471"/>
                  </a:lnTo>
                  <a:lnTo>
                    <a:pt x="59934" y="11182"/>
                  </a:lnTo>
                  <a:lnTo>
                    <a:pt x="62542" y="9961"/>
                  </a:lnTo>
                  <a:lnTo>
                    <a:pt x="65193" y="8807"/>
                  </a:lnTo>
                  <a:lnTo>
                    <a:pt x="67887" y="7720"/>
                  </a:lnTo>
                  <a:lnTo>
                    <a:pt x="70624" y="6701"/>
                  </a:lnTo>
                  <a:lnTo>
                    <a:pt x="73405" y="5749"/>
                  </a:lnTo>
                  <a:lnTo>
                    <a:pt x="76228" y="4865"/>
                  </a:lnTo>
                  <a:lnTo>
                    <a:pt x="79095" y="4049"/>
                  </a:lnTo>
                  <a:lnTo>
                    <a:pt x="82001" y="3279"/>
                  </a:lnTo>
                  <a:lnTo>
                    <a:pt x="84942" y="2591"/>
                  </a:lnTo>
                  <a:lnTo>
                    <a:pt x="87919" y="1984"/>
                  </a:lnTo>
                  <a:lnTo>
                    <a:pt x="90930" y="1457"/>
                  </a:lnTo>
                  <a:lnTo>
                    <a:pt x="93976" y="1012"/>
                  </a:lnTo>
                  <a:lnTo>
                    <a:pt x="97058" y="647"/>
                  </a:lnTo>
                  <a:lnTo>
                    <a:pt x="100174" y="364"/>
                  </a:lnTo>
                  <a:lnTo>
                    <a:pt x="103326" y="161"/>
                  </a:lnTo>
                  <a:lnTo>
                    <a:pt x="106513" y="40"/>
                  </a:lnTo>
                  <a:lnTo>
                    <a:pt x="109735" y="0"/>
                  </a:lnTo>
                  <a:lnTo>
                    <a:pt x="113174" y="40"/>
                  </a:lnTo>
                  <a:lnTo>
                    <a:pt x="116527" y="161"/>
                  </a:lnTo>
                  <a:lnTo>
                    <a:pt x="119793" y="364"/>
                  </a:lnTo>
                  <a:lnTo>
                    <a:pt x="122973" y="647"/>
                  </a:lnTo>
                  <a:lnTo>
                    <a:pt x="126067" y="1012"/>
                  </a:lnTo>
                  <a:lnTo>
                    <a:pt x="129074" y="1457"/>
                  </a:lnTo>
                  <a:lnTo>
                    <a:pt x="131995" y="1984"/>
                  </a:lnTo>
                  <a:lnTo>
                    <a:pt x="134829" y="2591"/>
                  </a:lnTo>
                  <a:lnTo>
                    <a:pt x="137577" y="3279"/>
                  </a:lnTo>
                  <a:lnTo>
                    <a:pt x="140239" y="4049"/>
                  </a:lnTo>
                  <a:lnTo>
                    <a:pt x="142820" y="4857"/>
                  </a:lnTo>
                  <a:lnTo>
                    <a:pt x="145325" y="5717"/>
                  </a:lnTo>
                  <a:lnTo>
                    <a:pt x="147755" y="6628"/>
                  </a:lnTo>
                  <a:lnTo>
                    <a:pt x="150109" y="7591"/>
                  </a:lnTo>
                  <a:lnTo>
                    <a:pt x="152387" y="8604"/>
                  </a:lnTo>
                  <a:lnTo>
                    <a:pt x="154590" y="9669"/>
                  </a:lnTo>
                  <a:lnTo>
                    <a:pt x="156717" y="10785"/>
                  </a:lnTo>
                  <a:lnTo>
                    <a:pt x="158769" y="11953"/>
                  </a:lnTo>
                  <a:lnTo>
                    <a:pt x="160745" y="13172"/>
                  </a:lnTo>
                  <a:lnTo>
                    <a:pt x="162645" y="14442"/>
                  </a:lnTo>
                  <a:lnTo>
                    <a:pt x="164471" y="15757"/>
                  </a:lnTo>
                  <a:lnTo>
                    <a:pt x="166225" y="17109"/>
                  </a:lnTo>
                  <a:lnTo>
                    <a:pt x="167905" y="18499"/>
                  </a:lnTo>
                  <a:lnTo>
                    <a:pt x="169513" y="19927"/>
                  </a:lnTo>
                  <a:lnTo>
                    <a:pt x="171047" y="21393"/>
                  </a:lnTo>
                  <a:lnTo>
                    <a:pt x="172509" y="22897"/>
                  </a:lnTo>
                  <a:lnTo>
                    <a:pt x="173898" y="24438"/>
                  </a:lnTo>
                  <a:lnTo>
                    <a:pt x="175214" y="26017"/>
                  </a:lnTo>
                  <a:lnTo>
                    <a:pt x="176457" y="27634"/>
                  </a:lnTo>
                  <a:lnTo>
                    <a:pt x="177627" y="29289"/>
                  </a:lnTo>
                  <a:lnTo>
                    <a:pt x="178730" y="30968"/>
                  </a:lnTo>
                  <a:lnTo>
                    <a:pt x="179771" y="32658"/>
                  </a:lnTo>
                  <a:lnTo>
                    <a:pt x="180749" y="34359"/>
                  </a:lnTo>
                  <a:lnTo>
                    <a:pt x="181666" y="36070"/>
                  </a:lnTo>
                  <a:lnTo>
                    <a:pt x="182520" y="37793"/>
                  </a:lnTo>
                  <a:lnTo>
                    <a:pt x="183313" y="39526"/>
                  </a:lnTo>
                  <a:lnTo>
                    <a:pt x="184043" y="41270"/>
                  </a:lnTo>
                  <a:lnTo>
                    <a:pt x="184711" y="43024"/>
                  </a:lnTo>
                  <a:lnTo>
                    <a:pt x="185317" y="44790"/>
                  </a:lnTo>
                  <a:lnTo>
                    <a:pt x="185861" y="46566"/>
                  </a:lnTo>
                  <a:lnTo>
                    <a:pt x="161565" y="53990"/>
                  </a:lnTo>
                  <a:lnTo>
                    <a:pt x="161139" y="52726"/>
                  </a:lnTo>
                  <a:lnTo>
                    <a:pt x="160669" y="51474"/>
                  </a:lnTo>
                  <a:lnTo>
                    <a:pt x="160156" y="50232"/>
                  </a:lnTo>
                  <a:lnTo>
                    <a:pt x="159600" y="49001"/>
                  </a:lnTo>
                  <a:lnTo>
                    <a:pt x="159001" y="47781"/>
                  </a:lnTo>
                  <a:lnTo>
                    <a:pt x="158358" y="46571"/>
                  </a:lnTo>
                  <a:lnTo>
                    <a:pt x="157673" y="45373"/>
                  </a:lnTo>
                  <a:lnTo>
                    <a:pt x="156944" y="44185"/>
                  </a:lnTo>
                  <a:lnTo>
                    <a:pt x="156172" y="43008"/>
                  </a:lnTo>
                  <a:lnTo>
                    <a:pt x="155356" y="41842"/>
                  </a:lnTo>
                  <a:lnTo>
                    <a:pt x="154495" y="40668"/>
                  </a:lnTo>
                  <a:lnTo>
                    <a:pt x="153586" y="39520"/>
                  </a:lnTo>
                  <a:lnTo>
                    <a:pt x="152627" y="38400"/>
                  </a:lnTo>
                  <a:lnTo>
                    <a:pt x="151620" y="37307"/>
                  </a:lnTo>
                  <a:lnTo>
                    <a:pt x="150565" y="36240"/>
                  </a:lnTo>
                  <a:lnTo>
                    <a:pt x="149461" y="35201"/>
                  </a:lnTo>
                  <a:lnTo>
                    <a:pt x="148308" y="34189"/>
                  </a:lnTo>
                  <a:lnTo>
                    <a:pt x="147107" y="33203"/>
                  </a:lnTo>
                  <a:lnTo>
                    <a:pt x="145857" y="32245"/>
                  </a:lnTo>
                  <a:lnTo>
                    <a:pt x="144558" y="31314"/>
                  </a:lnTo>
                  <a:lnTo>
                    <a:pt x="143237" y="30389"/>
                  </a:lnTo>
                  <a:lnTo>
                    <a:pt x="141864" y="29505"/>
                  </a:lnTo>
                  <a:lnTo>
                    <a:pt x="140440" y="28662"/>
                  </a:lnTo>
                  <a:lnTo>
                    <a:pt x="138965" y="27858"/>
                  </a:lnTo>
                  <a:lnTo>
                    <a:pt x="137438" y="27096"/>
                  </a:lnTo>
                  <a:lnTo>
                    <a:pt x="135861" y="26374"/>
                  </a:lnTo>
                  <a:lnTo>
                    <a:pt x="134231" y="25692"/>
                  </a:lnTo>
                  <a:lnTo>
                    <a:pt x="132551" y="25051"/>
                  </a:lnTo>
                  <a:lnTo>
                    <a:pt x="130819" y="24450"/>
                  </a:lnTo>
                  <a:lnTo>
                    <a:pt x="129036" y="23890"/>
                  </a:lnTo>
                  <a:lnTo>
                    <a:pt x="127226" y="23352"/>
                  </a:lnTo>
                  <a:lnTo>
                    <a:pt x="125359" y="22870"/>
                  </a:lnTo>
                  <a:lnTo>
                    <a:pt x="123436" y="22445"/>
                  </a:lnTo>
                  <a:lnTo>
                    <a:pt x="121456" y="22076"/>
                  </a:lnTo>
                  <a:lnTo>
                    <a:pt x="119419" y="21764"/>
                  </a:lnTo>
                  <a:lnTo>
                    <a:pt x="117326" y="21509"/>
                  </a:lnTo>
                  <a:lnTo>
                    <a:pt x="115176" y="21311"/>
                  </a:lnTo>
                  <a:lnTo>
                    <a:pt x="112969" y="21169"/>
                  </a:lnTo>
                  <a:lnTo>
                    <a:pt x="110705" y="21084"/>
                  </a:lnTo>
                  <a:lnTo>
                    <a:pt x="108385" y="21056"/>
                  </a:lnTo>
                  <a:lnTo>
                    <a:pt x="104487" y="21129"/>
                  </a:lnTo>
                  <a:lnTo>
                    <a:pt x="100675" y="21347"/>
                  </a:lnTo>
                  <a:lnTo>
                    <a:pt x="96950" y="21712"/>
                  </a:lnTo>
                  <a:lnTo>
                    <a:pt x="93311" y="22222"/>
                  </a:lnTo>
                  <a:lnTo>
                    <a:pt x="89758" y="22878"/>
                  </a:lnTo>
                  <a:lnTo>
                    <a:pt x="86292" y="23680"/>
                  </a:lnTo>
                  <a:lnTo>
                    <a:pt x="82912" y="24627"/>
                  </a:lnTo>
                  <a:lnTo>
                    <a:pt x="79619" y="25720"/>
                  </a:lnTo>
                  <a:lnTo>
                    <a:pt x="76412" y="26960"/>
                  </a:lnTo>
                  <a:lnTo>
                    <a:pt x="73291" y="28344"/>
                  </a:lnTo>
                  <a:lnTo>
                    <a:pt x="70261" y="29832"/>
                  </a:lnTo>
                  <a:lnTo>
                    <a:pt x="67325" y="31433"/>
                  </a:lnTo>
                  <a:lnTo>
                    <a:pt x="64484" y="33147"/>
                  </a:lnTo>
                  <a:lnTo>
                    <a:pt x="61737" y="34974"/>
                  </a:lnTo>
                  <a:lnTo>
                    <a:pt x="59085" y="36915"/>
                  </a:lnTo>
                  <a:lnTo>
                    <a:pt x="56527" y="38970"/>
                  </a:lnTo>
                  <a:lnTo>
                    <a:pt x="54064" y="41137"/>
                  </a:lnTo>
                  <a:lnTo>
                    <a:pt x="51695" y="43418"/>
                  </a:lnTo>
                  <a:lnTo>
                    <a:pt x="49421" y="45813"/>
                  </a:lnTo>
                  <a:lnTo>
                    <a:pt x="47241" y="48321"/>
                  </a:lnTo>
                  <a:lnTo>
                    <a:pt x="45160" y="50907"/>
                  </a:lnTo>
                  <a:lnTo>
                    <a:pt x="43181" y="53590"/>
                  </a:lnTo>
                  <a:lnTo>
                    <a:pt x="41305" y="56371"/>
                  </a:lnTo>
                  <a:lnTo>
                    <a:pt x="39531" y="59248"/>
                  </a:lnTo>
                  <a:lnTo>
                    <a:pt x="37860" y="62223"/>
                  </a:lnTo>
                  <a:lnTo>
                    <a:pt x="36292" y="65295"/>
                  </a:lnTo>
                  <a:lnTo>
                    <a:pt x="34826" y="68465"/>
                  </a:lnTo>
                  <a:lnTo>
                    <a:pt x="33463" y="71731"/>
                  </a:lnTo>
                  <a:lnTo>
                    <a:pt x="32202" y="75095"/>
                  </a:lnTo>
                  <a:lnTo>
                    <a:pt x="31044" y="78555"/>
                  </a:lnTo>
                  <a:lnTo>
                    <a:pt x="29992" y="82070"/>
                  </a:lnTo>
                  <a:lnTo>
                    <a:pt x="29052" y="85650"/>
                  </a:lnTo>
                  <a:lnTo>
                    <a:pt x="28222" y="89294"/>
                  </a:lnTo>
                  <a:lnTo>
                    <a:pt x="27502" y="93003"/>
                  </a:lnTo>
                  <a:lnTo>
                    <a:pt x="26893" y="96777"/>
                  </a:lnTo>
                  <a:lnTo>
                    <a:pt x="26395" y="100616"/>
                  </a:lnTo>
                  <a:lnTo>
                    <a:pt x="26008" y="104519"/>
                  </a:lnTo>
                  <a:lnTo>
                    <a:pt x="25731" y="108487"/>
                  </a:lnTo>
                  <a:lnTo>
                    <a:pt x="25565" y="112521"/>
                  </a:lnTo>
                  <a:lnTo>
                    <a:pt x="25510" y="116618"/>
                  </a:lnTo>
                  <a:lnTo>
                    <a:pt x="25545" y="119136"/>
                  </a:lnTo>
                  <a:lnTo>
                    <a:pt x="25650" y="121613"/>
                  </a:lnTo>
                  <a:lnTo>
                    <a:pt x="25826" y="124049"/>
                  </a:lnTo>
                  <a:lnTo>
                    <a:pt x="26071" y="126445"/>
                  </a:lnTo>
                  <a:lnTo>
                    <a:pt x="26387" y="128800"/>
                  </a:lnTo>
                  <a:lnTo>
                    <a:pt x="26773" y="131115"/>
                  </a:lnTo>
                  <a:lnTo>
                    <a:pt x="27229" y="133389"/>
                  </a:lnTo>
                  <a:lnTo>
                    <a:pt x="27756" y="135623"/>
                  </a:lnTo>
                  <a:lnTo>
                    <a:pt x="28352" y="137816"/>
                  </a:lnTo>
                  <a:lnTo>
                    <a:pt x="29019" y="139969"/>
                  </a:lnTo>
                  <a:lnTo>
                    <a:pt x="29755" y="142073"/>
                  </a:lnTo>
                  <a:lnTo>
                    <a:pt x="30558" y="144121"/>
                  </a:lnTo>
                  <a:lnTo>
                    <a:pt x="31429" y="146112"/>
                  </a:lnTo>
                  <a:lnTo>
                    <a:pt x="32367" y="148046"/>
                  </a:lnTo>
                  <a:lnTo>
                    <a:pt x="33372" y="149924"/>
                  </a:lnTo>
                  <a:lnTo>
                    <a:pt x="34445" y="151744"/>
                  </a:lnTo>
                  <a:lnTo>
                    <a:pt x="35586" y="153509"/>
                  </a:lnTo>
                  <a:lnTo>
                    <a:pt x="36794" y="155216"/>
                  </a:lnTo>
                  <a:lnTo>
                    <a:pt x="38069" y="156867"/>
                  </a:lnTo>
                  <a:lnTo>
                    <a:pt x="39412" y="158461"/>
                  </a:lnTo>
                  <a:lnTo>
                    <a:pt x="40850" y="159966"/>
                  </a:lnTo>
                  <a:lnTo>
                    <a:pt x="42355" y="161403"/>
                  </a:lnTo>
                  <a:lnTo>
                    <a:pt x="43927" y="162773"/>
                  </a:lnTo>
                  <a:lnTo>
                    <a:pt x="45567" y="164076"/>
                  </a:lnTo>
                  <a:lnTo>
                    <a:pt x="47275" y="165311"/>
                  </a:lnTo>
                  <a:lnTo>
                    <a:pt x="49050" y="166478"/>
                  </a:lnTo>
                  <a:lnTo>
                    <a:pt x="50892" y="167578"/>
                  </a:lnTo>
                  <a:lnTo>
                    <a:pt x="52802" y="168611"/>
                  </a:lnTo>
                  <a:lnTo>
                    <a:pt x="54779" y="169576"/>
                  </a:lnTo>
                  <a:lnTo>
                    <a:pt x="56824" y="170474"/>
                  </a:lnTo>
                  <a:lnTo>
                    <a:pt x="58937" y="171294"/>
                  </a:lnTo>
                  <a:lnTo>
                    <a:pt x="61116" y="172029"/>
                  </a:lnTo>
                  <a:lnTo>
                    <a:pt x="63364" y="172676"/>
                  </a:lnTo>
                  <a:lnTo>
                    <a:pt x="65679" y="173238"/>
                  </a:lnTo>
                  <a:lnTo>
                    <a:pt x="68061" y="173713"/>
                  </a:lnTo>
                  <a:lnTo>
                    <a:pt x="70511" y="174102"/>
                  </a:lnTo>
                  <a:lnTo>
                    <a:pt x="73028" y="174404"/>
                  </a:lnTo>
                  <a:lnTo>
                    <a:pt x="75613" y="174620"/>
                  </a:lnTo>
                  <a:lnTo>
                    <a:pt x="78265" y="174750"/>
                  </a:lnTo>
                  <a:lnTo>
                    <a:pt x="80985" y="174793"/>
                  </a:lnTo>
                  <a:lnTo>
                    <a:pt x="83394" y="174760"/>
                  </a:lnTo>
                  <a:lnTo>
                    <a:pt x="85763" y="174663"/>
                  </a:lnTo>
                  <a:lnTo>
                    <a:pt x="88091" y="174501"/>
                  </a:lnTo>
                  <a:lnTo>
                    <a:pt x="90379" y="174275"/>
                  </a:lnTo>
                  <a:lnTo>
                    <a:pt x="92626" y="173983"/>
                  </a:lnTo>
                  <a:lnTo>
                    <a:pt x="94833" y="173627"/>
                  </a:lnTo>
                  <a:lnTo>
                    <a:pt x="97000" y="173206"/>
                  </a:lnTo>
                  <a:lnTo>
                    <a:pt x="99126" y="172720"/>
                  </a:lnTo>
                  <a:lnTo>
                    <a:pt x="101211" y="172169"/>
                  </a:lnTo>
                  <a:lnTo>
                    <a:pt x="103256" y="171553"/>
                  </a:lnTo>
                  <a:lnTo>
                    <a:pt x="105263" y="170858"/>
                  </a:lnTo>
                  <a:lnTo>
                    <a:pt x="107235" y="170123"/>
                  </a:lnTo>
                  <a:lnTo>
                    <a:pt x="109172" y="169347"/>
                  </a:lnTo>
                  <a:lnTo>
                    <a:pt x="111074" y="168530"/>
                  </a:lnTo>
                  <a:lnTo>
                    <a:pt x="112940" y="167673"/>
                  </a:lnTo>
                  <a:lnTo>
                    <a:pt x="114772" y="166775"/>
                  </a:lnTo>
                  <a:lnTo>
                    <a:pt x="116568" y="165837"/>
                  </a:lnTo>
                  <a:lnTo>
                    <a:pt x="118330" y="164859"/>
                  </a:lnTo>
                  <a:lnTo>
                    <a:pt x="120056" y="163840"/>
                  </a:lnTo>
                  <a:lnTo>
                    <a:pt x="121747" y="162780"/>
                  </a:lnTo>
                  <a:lnTo>
                    <a:pt x="123429" y="161658"/>
                  </a:lnTo>
                  <a:lnTo>
                    <a:pt x="125073" y="160507"/>
                  </a:lnTo>
                  <a:lnTo>
                    <a:pt x="126679" y="159326"/>
                  </a:lnTo>
                  <a:lnTo>
                    <a:pt x="128248" y="158115"/>
                  </a:lnTo>
                  <a:lnTo>
                    <a:pt x="129779" y="156875"/>
                  </a:lnTo>
                  <a:lnTo>
                    <a:pt x="131271" y="155605"/>
                  </a:lnTo>
                  <a:lnTo>
                    <a:pt x="132726" y="154305"/>
                  </a:lnTo>
                  <a:lnTo>
                    <a:pt x="134144" y="152975"/>
                  </a:lnTo>
                  <a:lnTo>
                    <a:pt x="135523" y="151616"/>
                  </a:lnTo>
                  <a:lnTo>
                    <a:pt x="136865" y="150227"/>
                  </a:lnTo>
                  <a:lnTo>
                    <a:pt x="138198" y="148793"/>
                  </a:lnTo>
                  <a:lnTo>
                    <a:pt x="139499" y="147350"/>
                  </a:lnTo>
                  <a:lnTo>
                    <a:pt x="140768" y="145899"/>
                  </a:lnTo>
                  <a:lnTo>
                    <a:pt x="142005" y="144440"/>
                  </a:lnTo>
                  <a:lnTo>
                    <a:pt x="143209" y="142972"/>
                  </a:lnTo>
                  <a:lnTo>
                    <a:pt x="144380" y="141497"/>
                  </a:lnTo>
                  <a:lnTo>
                    <a:pt x="145519" y="140014"/>
                  </a:lnTo>
                  <a:lnTo>
                    <a:pt x="146626" y="138522"/>
                  </a:lnTo>
                  <a:lnTo>
                    <a:pt x="147701" y="137023"/>
                  </a:lnTo>
                  <a:lnTo>
                    <a:pt x="148743" y="1355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5874052" y="2747649"/>
              <a:ext cx="160351" cy="190180"/>
            </a:xfrm>
            <a:custGeom>
              <a:avLst/>
              <a:pathLst>
                <a:path w="160351" h="190180">
                  <a:moveTo>
                    <a:pt x="90973" y="21056"/>
                  </a:moveTo>
                  <a:lnTo>
                    <a:pt x="58039" y="190180"/>
                  </a:lnTo>
                  <a:lnTo>
                    <a:pt x="32394" y="190180"/>
                  </a:lnTo>
                  <a:lnTo>
                    <a:pt x="65328" y="21056"/>
                  </a:lnTo>
                  <a:lnTo>
                    <a:pt x="0" y="21056"/>
                  </a:lnTo>
                  <a:lnTo>
                    <a:pt x="4049" y="0"/>
                  </a:lnTo>
                  <a:lnTo>
                    <a:pt x="160351" y="0"/>
                  </a:lnTo>
                  <a:lnTo>
                    <a:pt x="156301" y="210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6026574" y="2747649"/>
              <a:ext cx="178437" cy="190180"/>
            </a:xfrm>
            <a:custGeom>
              <a:avLst/>
              <a:pathLst>
                <a:path w="178437" h="190180">
                  <a:moveTo>
                    <a:pt x="0" y="190180"/>
                  </a:moveTo>
                  <a:lnTo>
                    <a:pt x="36848" y="0"/>
                  </a:lnTo>
                  <a:lnTo>
                    <a:pt x="178437" y="0"/>
                  </a:lnTo>
                  <a:lnTo>
                    <a:pt x="174388" y="21056"/>
                  </a:lnTo>
                  <a:lnTo>
                    <a:pt x="58579" y="21056"/>
                  </a:lnTo>
                  <a:lnTo>
                    <a:pt x="46701" y="82065"/>
                  </a:lnTo>
                  <a:lnTo>
                    <a:pt x="154412" y="82065"/>
                  </a:lnTo>
                  <a:lnTo>
                    <a:pt x="150362" y="102851"/>
                  </a:lnTo>
                  <a:lnTo>
                    <a:pt x="42652" y="102851"/>
                  </a:lnTo>
                  <a:lnTo>
                    <a:pt x="29829" y="169124"/>
                  </a:lnTo>
                  <a:lnTo>
                    <a:pt x="151172" y="169124"/>
                  </a:lnTo>
                  <a:lnTo>
                    <a:pt x="147123" y="1901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6210951" y="2747649"/>
              <a:ext cx="182621" cy="190180"/>
            </a:xfrm>
            <a:custGeom>
              <a:avLst/>
              <a:pathLst>
                <a:path w="182621" h="190180">
                  <a:moveTo>
                    <a:pt x="133355" y="190180"/>
                  </a:moveTo>
                  <a:lnTo>
                    <a:pt x="100556" y="111219"/>
                  </a:lnTo>
                  <a:lnTo>
                    <a:pt x="41032" y="111219"/>
                  </a:lnTo>
                  <a:lnTo>
                    <a:pt x="25780" y="190180"/>
                  </a:lnTo>
                  <a:lnTo>
                    <a:pt x="0" y="190180"/>
                  </a:lnTo>
                  <a:lnTo>
                    <a:pt x="36848" y="0"/>
                  </a:lnTo>
                  <a:lnTo>
                    <a:pt x="119453" y="0"/>
                  </a:lnTo>
                  <a:lnTo>
                    <a:pt x="122236" y="35"/>
                  </a:lnTo>
                  <a:lnTo>
                    <a:pt x="124971" y="140"/>
                  </a:lnTo>
                  <a:lnTo>
                    <a:pt x="127657" y="315"/>
                  </a:lnTo>
                  <a:lnTo>
                    <a:pt x="130294" y="561"/>
                  </a:lnTo>
                  <a:lnTo>
                    <a:pt x="132883" y="877"/>
                  </a:lnTo>
                  <a:lnTo>
                    <a:pt x="135423" y="1263"/>
                  </a:lnTo>
                  <a:lnTo>
                    <a:pt x="137915" y="1719"/>
                  </a:lnTo>
                  <a:lnTo>
                    <a:pt x="140358" y="2245"/>
                  </a:lnTo>
                  <a:lnTo>
                    <a:pt x="142752" y="2842"/>
                  </a:lnTo>
                  <a:lnTo>
                    <a:pt x="145098" y="3509"/>
                  </a:lnTo>
                  <a:lnTo>
                    <a:pt x="147386" y="4215"/>
                  </a:lnTo>
                  <a:lnTo>
                    <a:pt x="149606" y="4983"/>
                  </a:lnTo>
                  <a:lnTo>
                    <a:pt x="151759" y="5813"/>
                  </a:lnTo>
                  <a:lnTo>
                    <a:pt x="153845" y="6705"/>
                  </a:lnTo>
                  <a:lnTo>
                    <a:pt x="155863" y="7659"/>
                  </a:lnTo>
                  <a:lnTo>
                    <a:pt x="157813" y="8676"/>
                  </a:lnTo>
                  <a:lnTo>
                    <a:pt x="159696" y="9754"/>
                  </a:lnTo>
                  <a:lnTo>
                    <a:pt x="161511" y="10895"/>
                  </a:lnTo>
                  <a:lnTo>
                    <a:pt x="163259" y="12097"/>
                  </a:lnTo>
                  <a:lnTo>
                    <a:pt x="164940" y="13362"/>
                  </a:lnTo>
                  <a:lnTo>
                    <a:pt x="166576" y="14686"/>
                  </a:lnTo>
                  <a:lnTo>
                    <a:pt x="168136" y="16067"/>
                  </a:lnTo>
                  <a:lnTo>
                    <a:pt x="169621" y="17504"/>
                  </a:lnTo>
                  <a:lnTo>
                    <a:pt x="171030" y="18999"/>
                  </a:lnTo>
                  <a:lnTo>
                    <a:pt x="172363" y="20550"/>
                  </a:lnTo>
                  <a:lnTo>
                    <a:pt x="173621" y="22157"/>
                  </a:lnTo>
                  <a:lnTo>
                    <a:pt x="174804" y="23821"/>
                  </a:lnTo>
                  <a:lnTo>
                    <a:pt x="175910" y="25542"/>
                  </a:lnTo>
                  <a:lnTo>
                    <a:pt x="176942" y="27320"/>
                  </a:lnTo>
                  <a:lnTo>
                    <a:pt x="177897" y="29154"/>
                  </a:lnTo>
                  <a:lnTo>
                    <a:pt x="178795" y="31014"/>
                  </a:lnTo>
                  <a:lnTo>
                    <a:pt x="179598" y="32923"/>
                  </a:lnTo>
                  <a:lnTo>
                    <a:pt x="180307" y="34880"/>
                  </a:lnTo>
                  <a:lnTo>
                    <a:pt x="180921" y="36886"/>
                  </a:lnTo>
                  <a:lnTo>
                    <a:pt x="181440" y="38940"/>
                  </a:lnTo>
                  <a:lnTo>
                    <a:pt x="181866" y="41043"/>
                  </a:lnTo>
                  <a:lnTo>
                    <a:pt x="182196" y="43194"/>
                  </a:lnTo>
                  <a:lnTo>
                    <a:pt x="182433" y="45394"/>
                  </a:lnTo>
                  <a:lnTo>
                    <a:pt x="182574" y="47643"/>
                  </a:lnTo>
                  <a:lnTo>
                    <a:pt x="182621" y="49940"/>
                  </a:lnTo>
                  <a:lnTo>
                    <a:pt x="182476" y="54910"/>
                  </a:lnTo>
                  <a:lnTo>
                    <a:pt x="182038" y="59670"/>
                  </a:lnTo>
                  <a:lnTo>
                    <a:pt x="181310" y="64218"/>
                  </a:lnTo>
                  <a:lnTo>
                    <a:pt x="180289" y="68556"/>
                  </a:lnTo>
                  <a:lnTo>
                    <a:pt x="178977" y="72684"/>
                  </a:lnTo>
                  <a:lnTo>
                    <a:pt x="177374" y="76601"/>
                  </a:lnTo>
                  <a:lnTo>
                    <a:pt x="175479" y="80307"/>
                  </a:lnTo>
                  <a:lnTo>
                    <a:pt x="173292" y="83803"/>
                  </a:lnTo>
                  <a:lnTo>
                    <a:pt x="170814" y="87088"/>
                  </a:lnTo>
                  <a:lnTo>
                    <a:pt x="168044" y="90163"/>
                  </a:lnTo>
                  <a:lnTo>
                    <a:pt x="164990" y="93023"/>
                  </a:lnTo>
                  <a:lnTo>
                    <a:pt x="161657" y="95665"/>
                  </a:lnTo>
                  <a:lnTo>
                    <a:pt x="158046" y="98088"/>
                  </a:lnTo>
                  <a:lnTo>
                    <a:pt x="154158" y="100292"/>
                  </a:lnTo>
                  <a:lnTo>
                    <a:pt x="149991" y="102277"/>
                  </a:lnTo>
                  <a:lnTo>
                    <a:pt x="145546" y="104044"/>
                  </a:lnTo>
                  <a:lnTo>
                    <a:pt x="140824" y="105592"/>
                  </a:lnTo>
                  <a:lnTo>
                    <a:pt x="135823" y="106922"/>
                  </a:lnTo>
                  <a:lnTo>
                    <a:pt x="130544" y="108033"/>
                  </a:lnTo>
                  <a:lnTo>
                    <a:pt x="124987" y="108925"/>
                  </a:lnTo>
                  <a:lnTo>
                    <a:pt x="161160" y="1901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6256033" y="2768300"/>
              <a:ext cx="111354" cy="70187"/>
            </a:xfrm>
            <a:custGeom>
              <a:avLst/>
              <a:pathLst>
                <a:path w="111354" h="70187">
                  <a:moveTo>
                    <a:pt x="62088" y="70187"/>
                  </a:moveTo>
                  <a:lnTo>
                    <a:pt x="66854" y="70086"/>
                  </a:lnTo>
                  <a:lnTo>
                    <a:pt x="71380" y="69782"/>
                  </a:lnTo>
                  <a:lnTo>
                    <a:pt x="75665" y="69276"/>
                  </a:lnTo>
                  <a:lnTo>
                    <a:pt x="79711" y="68567"/>
                  </a:lnTo>
                  <a:lnTo>
                    <a:pt x="83516" y="67656"/>
                  </a:lnTo>
                  <a:lnTo>
                    <a:pt x="87080" y="66542"/>
                  </a:lnTo>
                  <a:lnTo>
                    <a:pt x="90405" y="65226"/>
                  </a:lnTo>
                  <a:lnTo>
                    <a:pt x="93489" y="63708"/>
                  </a:lnTo>
                  <a:lnTo>
                    <a:pt x="96333" y="61987"/>
                  </a:lnTo>
                  <a:lnTo>
                    <a:pt x="98937" y="60064"/>
                  </a:lnTo>
                  <a:lnTo>
                    <a:pt x="101296" y="57930"/>
                  </a:lnTo>
                  <a:lnTo>
                    <a:pt x="103407" y="55631"/>
                  </a:lnTo>
                  <a:lnTo>
                    <a:pt x="105270" y="53168"/>
                  </a:lnTo>
                  <a:lnTo>
                    <a:pt x="106884" y="50540"/>
                  </a:lnTo>
                  <a:lnTo>
                    <a:pt x="108250" y="47747"/>
                  </a:lnTo>
                  <a:lnTo>
                    <a:pt x="109368" y="44790"/>
                  </a:lnTo>
                  <a:lnTo>
                    <a:pt x="110237" y="41668"/>
                  </a:lnTo>
                  <a:lnTo>
                    <a:pt x="110858" y="38381"/>
                  </a:lnTo>
                  <a:lnTo>
                    <a:pt x="111230" y="34930"/>
                  </a:lnTo>
                  <a:lnTo>
                    <a:pt x="111354" y="31314"/>
                  </a:lnTo>
                  <a:lnTo>
                    <a:pt x="111253" y="28361"/>
                  </a:lnTo>
                  <a:lnTo>
                    <a:pt x="110949" y="25548"/>
                  </a:lnTo>
                  <a:lnTo>
                    <a:pt x="110443" y="22875"/>
                  </a:lnTo>
                  <a:lnTo>
                    <a:pt x="109735" y="20343"/>
                  </a:lnTo>
                  <a:lnTo>
                    <a:pt x="108824" y="17951"/>
                  </a:lnTo>
                  <a:lnTo>
                    <a:pt x="107710" y="15700"/>
                  </a:lnTo>
                  <a:lnTo>
                    <a:pt x="106394" y="13589"/>
                  </a:lnTo>
                  <a:lnTo>
                    <a:pt x="104876" y="11618"/>
                  </a:lnTo>
                  <a:lnTo>
                    <a:pt x="103155" y="9788"/>
                  </a:lnTo>
                  <a:lnTo>
                    <a:pt x="101231" y="8098"/>
                  </a:lnTo>
                  <a:lnTo>
                    <a:pt x="99134" y="6559"/>
                  </a:lnTo>
                  <a:lnTo>
                    <a:pt x="96836" y="5183"/>
                  </a:lnTo>
                  <a:lnTo>
                    <a:pt x="94339" y="3968"/>
                  </a:lnTo>
                  <a:lnTo>
                    <a:pt x="91643" y="2915"/>
                  </a:lnTo>
                  <a:lnTo>
                    <a:pt x="88746" y="2024"/>
                  </a:lnTo>
                  <a:lnTo>
                    <a:pt x="85650" y="1295"/>
                  </a:lnTo>
                  <a:lnTo>
                    <a:pt x="82354" y="728"/>
                  </a:lnTo>
                  <a:lnTo>
                    <a:pt x="78858" y="323"/>
                  </a:lnTo>
                  <a:lnTo>
                    <a:pt x="75162" y="80"/>
                  </a:lnTo>
                  <a:lnTo>
                    <a:pt x="71267" y="0"/>
                  </a:lnTo>
                  <a:lnTo>
                    <a:pt x="13632" y="0"/>
                  </a:lnTo>
                  <a:lnTo>
                    <a:pt x="0" y="701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6413009" y="2747649"/>
              <a:ext cx="62763" cy="190180"/>
            </a:xfrm>
            <a:custGeom>
              <a:avLst/>
              <a:pathLst>
                <a:path w="62763" h="190180">
                  <a:moveTo>
                    <a:pt x="0" y="190180"/>
                  </a:moveTo>
                  <a:lnTo>
                    <a:pt x="36983" y="0"/>
                  </a:lnTo>
                  <a:lnTo>
                    <a:pt x="62763" y="0"/>
                  </a:lnTo>
                  <a:lnTo>
                    <a:pt x="25780" y="1901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6499529" y="2747649"/>
              <a:ext cx="180327" cy="192880"/>
            </a:xfrm>
            <a:custGeom>
              <a:avLst/>
              <a:pathLst>
                <a:path w="180327" h="192880">
                  <a:moveTo>
                    <a:pt x="67622" y="192880"/>
                  </a:moveTo>
                  <a:lnTo>
                    <a:pt x="64831" y="192843"/>
                  </a:lnTo>
                  <a:lnTo>
                    <a:pt x="62072" y="192734"/>
                  </a:lnTo>
                  <a:lnTo>
                    <a:pt x="59346" y="192552"/>
                  </a:lnTo>
                  <a:lnTo>
                    <a:pt x="56651" y="192297"/>
                  </a:lnTo>
                  <a:lnTo>
                    <a:pt x="53990" y="191969"/>
                  </a:lnTo>
                  <a:lnTo>
                    <a:pt x="51360" y="191568"/>
                  </a:lnTo>
                  <a:lnTo>
                    <a:pt x="48763" y="191094"/>
                  </a:lnTo>
                  <a:lnTo>
                    <a:pt x="46199" y="190547"/>
                  </a:lnTo>
                  <a:lnTo>
                    <a:pt x="43667" y="189928"/>
                  </a:lnTo>
                  <a:lnTo>
                    <a:pt x="41167" y="189235"/>
                  </a:lnTo>
                  <a:lnTo>
                    <a:pt x="38742" y="188467"/>
                  </a:lnTo>
                  <a:lnTo>
                    <a:pt x="36378" y="187621"/>
                  </a:lnTo>
                  <a:lnTo>
                    <a:pt x="34077" y="186696"/>
                  </a:lnTo>
                  <a:lnTo>
                    <a:pt x="31838" y="185694"/>
                  </a:lnTo>
                  <a:lnTo>
                    <a:pt x="29660" y="184612"/>
                  </a:lnTo>
                  <a:lnTo>
                    <a:pt x="27545" y="183453"/>
                  </a:lnTo>
                  <a:lnTo>
                    <a:pt x="25492" y="182215"/>
                  </a:lnTo>
                  <a:lnTo>
                    <a:pt x="23501" y="180899"/>
                  </a:lnTo>
                  <a:lnTo>
                    <a:pt x="21573" y="179505"/>
                  </a:lnTo>
                  <a:lnTo>
                    <a:pt x="19706" y="178032"/>
                  </a:lnTo>
                  <a:lnTo>
                    <a:pt x="17909" y="176481"/>
                  </a:lnTo>
                  <a:lnTo>
                    <a:pt x="16191" y="174852"/>
                  </a:lnTo>
                  <a:lnTo>
                    <a:pt x="14551" y="173145"/>
                  </a:lnTo>
                  <a:lnTo>
                    <a:pt x="12990" y="171359"/>
                  </a:lnTo>
                  <a:lnTo>
                    <a:pt x="11506" y="169495"/>
                  </a:lnTo>
                  <a:lnTo>
                    <a:pt x="10101" y="167553"/>
                  </a:lnTo>
                  <a:lnTo>
                    <a:pt x="8774" y="165532"/>
                  </a:lnTo>
                  <a:lnTo>
                    <a:pt x="7526" y="163433"/>
                  </a:lnTo>
                  <a:lnTo>
                    <a:pt x="6356" y="161256"/>
                  </a:lnTo>
                  <a:lnTo>
                    <a:pt x="5264" y="159001"/>
                  </a:lnTo>
                  <a:lnTo>
                    <a:pt x="4263" y="156666"/>
                  </a:lnTo>
                  <a:lnTo>
                    <a:pt x="3368" y="154250"/>
                  </a:lnTo>
                  <a:lnTo>
                    <a:pt x="2579" y="151753"/>
                  </a:lnTo>
                  <a:lnTo>
                    <a:pt x="1895" y="149175"/>
                  </a:lnTo>
                  <a:lnTo>
                    <a:pt x="1316" y="146516"/>
                  </a:lnTo>
                  <a:lnTo>
                    <a:pt x="842" y="143775"/>
                  </a:lnTo>
                  <a:lnTo>
                    <a:pt x="473" y="140955"/>
                  </a:lnTo>
                  <a:lnTo>
                    <a:pt x="210" y="138053"/>
                  </a:lnTo>
                  <a:lnTo>
                    <a:pt x="52" y="135070"/>
                  </a:lnTo>
                  <a:lnTo>
                    <a:pt x="0" y="132006"/>
                  </a:lnTo>
                  <a:lnTo>
                    <a:pt x="2" y="131431"/>
                  </a:lnTo>
                  <a:lnTo>
                    <a:pt x="10" y="130839"/>
                  </a:lnTo>
                  <a:lnTo>
                    <a:pt x="24" y="130232"/>
                  </a:lnTo>
                  <a:lnTo>
                    <a:pt x="43" y="129608"/>
                  </a:lnTo>
                  <a:lnTo>
                    <a:pt x="67" y="128969"/>
                  </a:lnTo>
                  <a:lnTo>
                    <a:pt x="97" y="128313"/>
                  </a:lnTo>
                  <a:lnTo>
                    <a:pt x="132" y="127641"/>
                  </a:lnTo>
                  <a:lnTo>
                    <a:pt x="172" y="126952"/>
                  </a:lnTo>
                  <a:lnTo>
                    <a:pt x="218" y="126248"/>
                  </a:lnTo>
                  <a:lnTo>
                    <a:pt x="269" y="125527"/>
                  </a:lnTo>
                  <a:lnTo>
                    <a:pt x="325" y="124771"/>
                  </a:lnTo>
                  <a:lnTo>
                    <a:pt x="383" y="124015"/>
                  </a:lnTo>
                  <a:lnTo>
                    <a:pt x="444" y="123259"/>
                  </a:lnTo>
                  <a:lnTo>
                    <a:pt x="507" y="122503"/>
                  </a:lnTo>
                  <a:lnTo>
                    <a:pt x="573" y="121747"/>
                  </a:lnTo>
                  <a:lnTo>
                    <a:pt x="642" y="120992"/>
                  </a:lnTo>
                  <a:lnTo>
                    <a:pt x="714" y="120236"/>
                  </a:lnTo>
                  <a:lnTo>
                    <a:pt x="788" y="119480"/>
                  </a:lnTo>
                  <a:lnTo>
                    <a:pt x="865" y="118724"/>
                  </a:lnTo>
                  <a:lnTo>
                    <a:pt x="944" y="117968"/>
                  </a:lnTo>
                  <a:lnTo>
                    <a:pt x="1052" y="117215"/>
                  </a:lnTo>
                  <a:lnTo>
                    <a:pt x="1160" y="116467"/>
                  </a:lnTo>
                  <a:lnTo>
                    <a:pt x="1268" y="115725"/>
                  </a:lnTo>
                  <a:lnTo>
                    <a:pt x="1376" y="114988"/>
                  </a:lnTo>
                  <a:lnTo>
                    <a:pt x="1484" y="114256"/>
                  </a:lnTo>
                  <a:lnTo>
                    <a:pt x="1592" y="113530"/>
                  </a:lnTo>
                  <a:lnTo>
                    <a:pt x="1700" y="112809"/>
                  </a:lnTo>
                  <a:lnTo>
                    <a:pt x="1808" y="112094"/>
                  </a:lnTo>
                  <a:lnTo>
                    <a:pt x="1916" y="111384"/>
                  </a:lnTo>
                  <a:lnTo>
                    <a:pt x="2024" y="110679"/>
                  </a:lnTo>
                  <a:lnTo>
                    <a:pt x="2132" y="109961"/>
                  </a:lnTo>
                  <a:lnTo>
                    <a:pt x="2240" y="109265"/>
                  </a:lnTo>
                  <a:lnTo>
                    <a:pt x="2348" y="108590"/>
                  </a:lnTo>
                  <a:lnTo>
                    <a:pt x="2456" y="107937"/>
                  </a:lnTo>
                  <a:lnTo>
                    <a:pt x="2564" y="107305"/>
                  </a:lnTo>
                  <a:lnTo>
                    <a:pt x="2672" y="106695"/>
                  </a:lnTo>
                  <a:lnTo>
                    <a:pt x="2780" y="106107"/>
                  </a:lnTo>
                  <a:lnTo>
                    <a:pt x="2888" y="105540"/>
                  </a:lnTo>
                  <a:lnTo>
                    <a:pt x="2996" y="104994"/>
                  </a:lnTo>
                  <a:lnTo>
                    <a:pt x="3104" y="104471"/>
                  </a:lnTo>
                  <a:lnTo>
                    <a:pt x="23350" y="0"/>
                  </a:lnTo>
                  <a:lnTo>
                    <a:pt x="49131" y="0"/>
                  </a:lnTo>
                  <a:lnTo>
                    <a:pt x="27265" y="113784"/>
                  </a:lnTo>
                  <a:lnTo>
                    <a:pt x="27078" y="114760"/>
                  </a:lnTo>
                  <a:lnTo>
                    <a:pt x="26897" y="115744"/>
                  </a:lnTo>
                  <a:lnTo>
                    <a:pt x="26722" y="116736"/>
                  </a:lnTo>
                  <a:lnTo>
                    <a:pt x="26552" y="117736"/>
                  </a:lnTo>
                  <a:lnTo>
                    <a:pt x="26387" y="118744"/>
                  </a:lnTo>
                  <a:lnTo>
                    <a:pt x="26228" y="119761"/>
                  </a:lnTo>
                  <a:lnTo>
                    <a:pt x="26074" y="120785"/>
                  </a:lnTo>
                  <a:lnTo>
                    <a:pt x="25926" y="121818"/>
                  </a:lnTo>
                  <a:lnTo>
                    <a:pt x="25783" y="122858"/>
                  </a:lnTo>
                  <a:lnTo>
                    <a:pt x="25645" y="123907"/>
                  </a:lnTo>
                  <a:lnTo>
                    <a:pt x="25517" y="124922"/>
                  </a:lnTo>
                  <a:lnTo>
                    <a:pt x="25402" y="125916"/>
                  </a:lnTo>
                  <a:lnTo>
                    <a:pt x="25301" y="126887"/>
                  </a:lnTo>
                  <a:lnTo>
                    <a:pt x="25213" y="127838"/>
                  </a:lnTo>
                  <a:lnTo>
                    <a:pt x="25139" y="128766"/>
                  </a:lnTo>
                  <a:lnTo>
                    <a:pt x="25078" y="129673"/>
                  </a:lnTo>
                  <a:lnTo>
                    <a:pt x="25031" y="130559"/>
                  </a:lnTo>
                  <a:lnTo>
                    <a:pt x="24997" y="131423"/>
                  </a:lnTo>
                  <a:lnTo>
                    <a:pt x="24977" y="132265"/>
                  </a:lnTo>
                  <a:lnTo>
                    <a:pt x="24970" y="133085"/>
                  </a:lnTo>
                  <a:lnTo>
                    <a:pt x="25004" y="135056"/>
                  </a:lnTo>
                  <a:lnTo>
                    <a:pt x="25105" y="136973"/>
                  </a:lnTo>
                  <a:lnTo>
                    <a:pt x="25274" y="138835"/>
                  </a:lnTo>
                  <a:lnTo>
                    <a:pt x="25510" y="140644"/>
                  </a:lnTo>
                  <a:lnTo>
                    <a:pt x="25814" y="142399"/>
                  </a:lnTo>
                  <a:lnTo>
                    <a:pt x="26185" y="144099"/>
                  </a:lnTo>
                  <a:lnTo>
                    <a:pt x="26623" y="145746"/>
                  </a:lnTo>
                  <a:lnTo>
                    <a:pt x="27130" y="147339"/>
                  </a:lnTo>
                  <a:lnTo>
                    <a:pt x="27703" y="148878"/>
                  </a:lnTo>
                  <a:lnTo>
                    <a:pt x="28344" y="150362"/>
                  </a:lnTo>
                  <a:lnTo>
                    <a:pt x="29045" y="151796"/>
                  </a:lnTo>
                  <a:lnTo>
                    <a:pt x="29797" y="153181"/>
                  </a:lnTo>
                  <a:lnTo>
                    <a:pt x="30600" y="154517"/>
                  </a:lnTo>
                  <a:lnTo>
                    <a:pt x="31454" y="155805"/>
                  </a:lnTo>
                  <a:lnTo>
                    <a:pt x="32360" y="157044"/>
                  </a:lnTo>
                  <a:lnTo>
                    <a:pt x="33317" y="158234"/>
                  </a:lnTo>
                  <a:lnTo>
                    <a:pt x="34325" y="159376"/>
                  </a:lnTo>
                  <a:lnTo>
                    <a:pt x="35385" y="160469"/>
                  </a:lnTo>
                  <a:lnTo>
                    <a:pt x="36496" y="161514"/>
                  </a:lnTo>
                  <a:lnTo>
                    <a:pt x="37658" y="162510"/>
                  </a:lnTo>
                  <a:lnTo>
                    <a:pt x="38868" y="163432"/>
                  </a:lnTo>
                  <a:lnTo>
                    <a:pt x="40125" y="164308"/>
                  </a:lnTo>
                  <a:lnTo>
                    <a:pt x="41428" y="165138"/>
                  </a:lnTo>
                  <a:lnTo>
                    <a:pt x="42776" y="165922"/>
                  </a:lnTo>
                  <a:lnTo>
                    <a:pt x="44170" y="166661"/>
                  </a:lnTo>
                  <a:lnTo>
                    <a:pt x="45610" y="167353"/>
                  </a:lnTo>
                  <a:lnTo>
                    <a:pt x="47097" y="168000"/>
                  </a:lnTo>
                  <a:lnTo>
                    <a:pt x="48629" y="168600"/>
                  </a:lnTo>
                  <a:lnTo>
                    <a:pt x="50206" y="169155"/>
                  </a:lnTo>
                  <a:lnTo>
                    <a:pt x="51830" y="169664"/>
                  </a:lnTo>
                  <a:lnTo>
                    <a:pt x="53492" y="170100"/>
                  </a:lnTo>
                  <a:lnTo>
                    <a:pt x="55183" y="170490"/>
                  </a:lnTo>
                  <a:lnTo>
                    <a:pt x="56904" y="170834"/>
                  </a:lnTo>
                  <a:lnTo>
                    <a:pt x="58654" y="171132"/>
                  </a:lnTo>
                  <a:lnTo>
                    <a:pt x="60435" y="171385"/>
                  </a:lnTo>
                  <a:lnTo>
                    <a:pt x="62245" y="171591"/>
                  </a:lnTo>
                  <a:lnTo>
                    <a:pt x="64085" y="171752"/>
                  </a:lnTo>
                  <a:lnTo>
                    <a:pt x="65954" y="171867"/>
                  </a:lnTo>
                  <a:lnTo>
                    <a:pt x="67853" y="171935"/>
                  </a:lnTo>
                  <a:lnTo>
                    <a:pt x="69782" y="171958"/>
                  </a:lnTo>
                  <a:lnTo>
                    <a:pt x="72113" y="171929"/>
                  </a:lnTo>
                  <a:lnTo>
                    <a:pt x="74409" y="171840"/>
                  </a:lnTo>
                  <a:lnTo>
                    <a:pt x="76670" y="171691"/>
                  </a:lnTo>
                  <a:lnTo>
                    <a:pt x="78895" y="171483"/>
                  </a:lnTo>
                  <a:lnTo>
                    <a:pt x="81086" y="171216"/>
                  </a:lnTo>
                  <a:lnTo>
                    <a:pt x="83242" y="170889"/>
                  </a:lnTo>
                  <a:lnTo>
                    <a:pt x="85362" y="170503"/>
                  </a:lnTo>
                  <a:lnTo>
                    <a:pt x="87447" y="170058"/>
                  </a:lnTo>
                  <a:lnTo>
                    <a:pt x="89498" y="169553"/>
                  </a:lnTo>
                  <a:lnTo>
                    <a:pt x="91513" y="168989"/>
                  </a:lnTo>
                  <a:lnTo>
                    <a:pt x="93516" y="168360"/>
                  </a:lnTo>
                  <a:lnTo>
                    <a:pt x="95476" y="167661"/>
                  </a:lnTo>
                  <a:lnTo>
                    <a:pt x="97392" y="166891"/>
                  </a:lnTo>
                  <a:lnTo>
                    <a:pt x="99266" y="166052"/>
                  </a:lnTo>
                  <a:lnTo>
                    <a:pt x="101096" y="165142"/>
                  </a:lnTo>
                  <a:lnTo>
                    <a:pt x="102883" y="164162"/>
                  </a:lnTo>
                  <a:lnTo>
                    <a:pt x="104627" y="163112"/>
                  </a:lnTo>
                  <a:lnTo>
                    <a:pt x="106328" y="161992"/>
                  </a:lnTo>
                  <a:lnTo>
                    <a:pt x="107985" y="160801"/>
                  </a:lnTo>
                  <a:lnTo>
                    <a:pt x="109600" y="159541"/>
                  </a:lnTo>
                  <a:lnTo>
                    <a:pt x="111195" y="158206"/>
                  </a:lnTo>
                  <a:lnTo>
                    <a:pt x="112742" y="156793"/>
                  </a:lnTo>
                  <a:lnTo>
                    <a:pt x="114240" y="155301"/>
                  </a:lnTo>
                  <a:lnTo>
                    <a:pt x="115690" y="153731"/>
                  </a:lnTo>
                  <a:lnTo>
                    <a:pt x="117091" y="152083"/>
                  </a:lnTo>
                  <a:lnTo>
                    <a:pt x="118443" y="150357"/>
                  </a:lnTo>
                  <a:lnTo>
                    <a:pt x="119747" y="148552"/>
                  </a:lnTo>
                  <a:lnTo>
                    <a:pt x="121002" y="146669"/>
                  </a:lnTo>
                  <a:lnTo>
                    <a:pt x="122209" y="144708"/>
                  </a:lnTo>
                  <a:lnTo>
                    <a:pt x="123367" y="142669"/>
                  </a:lnTo>
                  <a:lnTo>
                    <a:pt x="124498" y="140519"/>
                  </a:lnTo>
                  <a:lnTo>
                    <a:pt x="125570" y="138279"/>
                  </a:lnTo>
                  <a:lnTo>
                    <a:pt x="126582" y="135951"/>
                  </a:lnTo>
                  <a:lnTo>
                    <a:pt x="127535" y="133534"/>
                  </a:lnTo>
                  <a:lnTo>
                    <a:pt x="128429" y="131027"/>
                  </a:lnTo>
                  <a:lnTo>
                    <a:pt x="129263" y="128431"/>
                  </a:lnTo>
                  <a:lnTo>
                    <a:pt x="130038" y="125747"/>
                  </a:lnTo>
                  <a:lnTo>
                    <a:pt x="130753" y="122973"/>
                  </a:lnTo>
                  <a:lnTo>
                    <a:pt x="131409" y="120110"/>
                  </a:lnTo>
                  <a:lnTo>
                    <a:pt x="132006" y="117158"/>
                  </a:lnTo>
                  <a:lnTo>
                    <a:pt x="154682" y="0"/>
                  </a:lnTo>
                  <a:lnTo>
                    <a:pt x="180327" y="0"/>
                  </a:lnTo>
                  <a:lnTo>
                    <a:pt x="157381" y="118643"/>
                  </a:lnTo>
                  <a:lnTo>
                    <a:pt x="156585" y="122399"/>
                  </a:lnTo>
                  <a:lnTo>
                    <a:pt x="155707" y="126056"/>
                  </a:lnTo>
                  <a:lnTo>
                    <a:pt x="154749" y="129613"/>
                  </a:lnTo>
                  <a:lnTo>
                    <a:pt x="153710" y="133069"/>
                  </a:lnTo>
                  <a:lnTo>
                    <a:pt x="152589" y="136426"/>
                  </a:lnTo>
                  <a:lnTo>
                    <a:pt x="151388" y="139683"/>
                  </a:lnTo>
                  <a:lnTo>
                    <a:pt x="150106" y="142840"/>
                  </a:lnTo>
                  <a:lnTo>
                    <a:pt x="148743" y="145897"/>
                  </a:lnTo>
                  <a:lnTo>
                    <a:pt x="147298" y="148855"/>
                  </a:lnTo>
                  <a:lnTo>
                    <a:pt x="145773" y="151712"/>
                  </a:lnTo>
                  <a:lnTo>
                    <a:pt x="144197" y="154445"/>
                  </a:lnTo>
                  <a:lnTo>
                    <a:pt x="142545" y="157084"/>
                  </a:lnTo>
                  <a:lnTo>
                    <a:pt x="140817" y="159628"/>
                  </a:lnTo>
                  <a:lnTo>
                    <a:pt x="139014" y="162078"/>
                  </a:lnTo>
                  <a:lnTo>
                    <a:pt x="137135" y="164434"/>
                  </a:lnTo>
                  <a:lnTo>
                    <a:pt x="135180" y="166694"/>
                  </a:lnTo>
                  <a:lnTo>
                    <a:pt x="133150" y="168861"/>
                  </a:lnTo>
                  <a:lnTo>
                    <a:pt x="131045" y="170933"/>
                  </a:lnTo>
                  <a:lnTo>
                    <a:pt x="128863" y="172910"/>
                  </a:lnTo>
                  <a:lnTo>
                    <a:pt x="126607" y="174793"/>
                  </a:lnTo>
                  <a:lnTo>
                    <a:pt x="124278" y="176581"/>
                  </a:lnTo>
                  <a:lnTo>
                    <a:pt x="121882" y="178275"/>
                  </a:lnTo>
                  <a:lnTo>
                    <a:pt x="119419" y="179875"/>
                  </a:lnTo>
                  <a:lnTo>
                    <a:pt x="116888" y="181380"/>
                  </a:lnTo>
                  <a:lnTo>
                    <a:pt x="114290" y="182790"/>
                  </a:lnTo>
                  <a:lnTo>
                    <a:pt x="111624" y="184106"/>
                  </a:lnTo>
                  <a:lnTo>
                    <a:pt x="108891" y="185328"/>
                  </a:lnTo>
                  <a:lnTo>
                    <a:pt x="106090" y="186455"/>
                  </a:lnTo>
                  <a:lnTo>
                    <a:pt x="103222" y="187487"/>
                  </a:lnTo>
                  <a:lnTo>
                    <a:pt x="100286" y="188425"/>
                  </a:lnTo>
                  <a:lnTo>
                    <a:pt x="97287" y="189272"/>
                  </a:lnTo>
                  <a:lnTo>
                    <a:pt x="94229" y="190029"/>
                  </a:lnTo>
                  <a:lnTo>
                    <a:pt x="91111" y="190697"/>
                  </a:lnTo>
                  <a:lnTo>
                    <a:pt x="87933" y="191276"/>
                  </a:lnTo>
                  <a:lnTo>
                    <a:pt x="84697" y="191766"/>
                  </a:lnTo>
                  <a:lnTo>
                    <a:pt x="81401" y="192167"/>
                  </a:lnTo>
                  <a:lnTo>
                    <a:pt x="78045" y="192479"/>
                  </a:lnTo>
                  <a:lnTo>
                    <a:pt x="74630" y="192701"/>
                  </a:lnTo>
                  <a:lnTo>
                    <a:pt x="71156" y="192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6687010" y="2747649"/>
              <a:ext cx="221764" cy="190180"/>
            </a:xfrm>
            <a:custGeom>
              <a:avLst/>
              <a:pathLst>
                <a:path w="221764" h="190180">
                  <a:moveTo>
                    <a:pt x="161700" y="190180"/>
                  </a:moveTo>
                  <a:lnTo>
                    <a:pt x="185996" y="64923"/>
                  </a:lnTo>
                  <a:lnTo>
                    <a:pt x="186267" y="63543"/>
                  </a:lnTo>
                  <a:lnTo>
                    <a:pt x="186541" y="62158"/>
                  </a:lnTo>
                  <a:lnTo>
                    <a:pt x="186818" y="60768"/>
                  </a:lnTo>
                  <a:lnTo>
                    <a:pt x="187097" y="59373"/>
                  </a:lnTo>
                  <a:lnTo>
                    <a:pt x="187379" y="57972"/>
                  </a:lnTo>
                  <a:lnTo>
                    <a:pt x="187664" y="56565"/>
                  </a:lnTo>
                  <a:lnTo>
                    <a:pt x="187952" y="55153"/>
                  </a:lnTo>
                  <a:lnTo>
                    <a:pt x="188242" y="53736"/>
                  </a:lnTo>
                  <a:lnTo>
                    <a:pt x="188535" y="52313"/>
                  </a:lnTo>
                  <a:lnTo>
                    <a:pt x="188830" y="50885"/>
                  </a:lnTo>
                  <a:lnTo>
                    <a:pt x="189126" y="49467"/>
                  </a:lnTo>
                  <a:lnTo>
                    <a:pt x="189419" y="48072"/>
                  </a:lnTo>
                  <a:lnTo>
                    <a:pt x="189709" y="46702"/>
                  </a:lnTo>
                  <a:lnTo>
                    <a:pt x="189997" y="45357"/>
                  </a:lnTo>
                  <a:lnTo>
                    <a:pt x="190281" y="44035"/>
                  </a:lnTo>
                  <a:lnTo>
                    <a:pt x="190563" y="42738"/>
                  </a:lnTo>
                  <a:lnTo>
                    <a:pt x="190843" y="41465"/>
                  </a:lnTo>
                  <a:lnTo>
                    <a:pt x="191120" y="40217"/>
                  </a:lnTo>
                  <a:lnTo>
                    <a:pt x="191394" y="38993"/>
                  </a:lnTo>
                  <a:lnTo>
                    <a:pt x="191665" y="37793"/>
                  </a:lnTo>
                  <a:lnTo>
                    <a:pt x="191963" y="36420"/>
                  </a:lnTo>
                  <a:lnTo>
                    <a:pt x="192264" y="35055"/>
                  </a:lnTo>
                  <a:lnTo>
                    <a:pt x="192568" y="33699"/>
                  </a:lnTo>
                  <a:lnTo>
                    <a:pt x="192874" y="32350"/>
                  </a:lnTo>
                  <a:lnTo>
                    <a:pt x="193183" y="31010"/>
                  </a:lnTo>
                  <a:lnTo>
                    <a:pt x="193495" y="29678"/>
                  </a:lnTo>
                  <a:lnTo>
                    <a:pt x="193810" y="28354"/>
                  </a:lnTo>
                  <a:lnTo>
                    <a:pt x="194127" y="27038"/>
                  </a:lnTo>
                  <a:lnTo>
                    <a:pt x="194447" y="25730"/>
                  </a:lnTo>
                  <a:lnTo>
                    <a:pt x="194769" y="24430"/>
                  </a:lnTo>
                  <a:lnTo>
                    <a:pt x="194093" y="25832"/>
                  </a:lnTo>
                  <a:lnTo>
                    <a:pt x="193414" y="27232"/>
                  </a:lnTo>
                  <a:lnTo>
                    <a:pt x="192732" y="28629"/>
                  </a:lnTo>
                  <a:lnTo>
                    <a:pt x="192048" y="30023"/>
                  </a:lnTo>
                  <a:lnTo>
                    <a:pt x="191361" y="31415"/>
                  </a:lnTo>
                  <a:lnTo>
                    <a:pt x="190671" y="32804"/>
                  </a:lnTo>
                  <a:lnTo>
                    <a:pt x="189979" y="34190"/>
                  </a:lnTo>
                  <a:lnTo>
                    <a:pt x="189284" y="35574"/>
                  </a:lnTo>
                  <a:lnTo>
                    <a:pt x="188586" y="36954"/>
                  </a:lnTo>
                  <a:lnTo>
                    <a:pt x="187886" y="38333"/>
                  </a:lnTo>
                  <a:lnTo>
                    <a:pt x="187288" y="39526"/>
                  </a:lnTo>
                  <a:lnTo>
                    <a:pt x="186682" y="40730"/>
                  </a:lnTo>
                  <a:lnTo>
                    <a:pt x="186067" y="41945"/>
                  </a:lnTo>
                  <a:lnTo>
                    <a:pt x="185445" y="43170"/>
                  </a:lnTo>
                  <a:lnTo>
                    <a:pt x="184815" y="44406"/>
                  </a:lnTo>
                  <a:lnTo>
                    <a:pt x="184176" y="45654"/>
                  </a:lnTo>
                  <a:lnTo>
                    <a:pt x="183530" y="46912"/>
                  </a:lnTo>
                  <a:lnTo>
                    <a:pt x="182875" y="48180"/>
                  </a:lnTo>
                  <a:lnTo>
                    <a:pt x="182212" y="49460"/>
                  </a:lnTo>
                  <a:lnTo>
                    <a:pt x="181542" y="50750"/>
                  </a:lnTo>
                  <a:lnTo>
                    <a:pt x="180871" y="52031"/>
                  </a:lnTo>
                  <a:lnTo>
                    <a:pt x="180208" y="53282"/>
                  </a:lnTo>
                  <a:lnTo>
                    <a:pt x="179553" y="54504"/>
                  </a:lnTo>
                  <a:lnTo>
                    <a:pt x="178907" y="55696"/>
                  </a:lnTo>
                  <a:lnTo>
                    <a:pt x="178269" y="56858"/>
                  </a:lnTo>
                  <a:lnTo>
                    <a:pt x="177638" y="57990"/>
                  </a:lnTo>
                  <a:lnTo>
                    <a:pt x="177016" y="59093"/>
                  </a:lnTo>
                  <a:lnTo>
                    <a:pt x="176402" y="60166"/>
                  </a:lnTo>
                  <a:lnTo>
                    <a:pt x="175796" y="61210"/>
                  </a:lnTo>
                  <a:lnTo>
                    <a:pt x="175198" y="62223"/>
                  </a:lnTo>
                  <a:lnTo>
                    <a:pt x="101231" y="190180"/>
                  </a:lnTo>
                  <a:lnTo>
                    <a:pt x="84494" y="190180"/>
                  </a:lnTo>
                  <a:lnTo>
                    <a:pt x="59524" y="62223"/>
                  </a:lnTo>
                  <a:lnTo>
                    <a:pt x="59360" y="61390"/>
                  </a:lnTo>
                  <a:lnTo>
                    <a:pt x="59194" y="60512"/>
                  </a:lnTo>
                  <a:lnTo>
                    <a:pt x="59026" y="59587"/>
                  </a:lnTo>
                  <a:lnTo>
                    <a:pt x="58854" y="58617"/>
                  </a:lnTo>
                  <a:lnTo>
                    <a:pt x="58680" y="57600"/>
                  </a:lnTo>
                  <a:lnTo>
                    <a:pt x="58503" y="56538"/>
                  </a:lnTo>
                  <a:lnTo>
                    <a:pt x="58324" y="55430"/>
                  </a:lnTo>
                  <a:lnTo>
                    <a:pt x="58142" y="54276"/>
                  </a:lnTo>
                  <a:lnTo>
                    <a:pt x="57957" y="53076"/>
                  </a:lnTo>
                  <a:lnTo>
                    <a:pt x="57769" y="51830"/>
                  </a:lnTo>
                  <a:lnTo>
                    <a:pt x="57581" y="50538"/>
                  </a:lnTo>
                  <a:lnTo>
                    <a:pt x="57397" y="49255"/>
                  </a:lnTo>
                  <a:lnTo>
                    <a:pt x="57214" y="47979"/>
                  </a:lnTo>
                  <a:lnTo>
                    <a:pt x="57035" y="46712"/>
                  </a:lnTo>
                  <a:lnTo>
                    <a:pt x="56858" y="45453"/>
                  </a:lnTo>
                  <a:lnTo>
                    <a:pt x="56684" y="44201"/>
                  </a:lnTo>
                  <a:lnTo>
                    <a:pt x="56512" y="42958"/>
                  </a:lnTo>
                  <a:lnTo>
                    <a:pt x="56344" y="41723"/>
                  </a:lnTo>
                  <a:lnTo>
                    <a:pt x="56178" y="40496"/>
                  </a:lnTo>
                  <a:lnTo>
                    <a:pt x="56014" y="39277"/>
                  </a:lnTo>
                  <a:lnTo>
                    <a:pt x="55824" y="37841"/>
                  </a:lnTo>
                  <a:lnTo>
                    <a:pt x="55631" y="36394"/>
                  </a:lnTo>
                  <a:lnTo>
                    <a:pt x="55435" y="34937"/>
                  </a:lnTo>
                  <a:lnTo>
                    <a:pt x="55237" y="33468"/>
                  </a:lnTo>
                  <a:lnTo>
                    <a:pt x="55036" y="31989"/>
                  </a:lnTo>
                  <a:lnTo>
                    <a:pt x="54832" y="30499"/>
                  </a:lnTo>
                  <a:lnTo>
                    <a:pt x="54625" y="28998"/>
                  </a:lnTo>
                  <a:lnTo>
                    <a:pt x="54416" y="27486"/>
                  </a:lnTo>
                  <a:lnTo>
                    <a:pt x="54204" y="25963"/>
                  </a:lnTo>
                  <a:lnTo>
                    <a:pt x="53990" y="24430"/>
                  </a:lnTo>
                  <a:lnTo>
                    <a:pt x="53772" y="25940"/>
                  </a:lnTo>
                  <a:lnTo>
                    <a:pt x="53552" y="27448"/>
                  </a:lnTo>
                  <a:lnTo>
                    <a:pt x="53330" y="28953"/>
                  </a:lnTo>
                  <a:lnTo>
                    <a:pt x="53104" y="30455"/>
                  </a:lnTo>
                  <a:lnTo>
                    <a:pt x="52876" y="31955"/>
                  </a:lnTo>
                  <a:lnTo>
                    <a:pt x="52645" y="33452"/>
                  </a:lnTo>
                  <a:lnTo>
                    <a:pt x="52412" y="34946"/>
                  </a:lnTo>
                  <a:lnTo>
                    <a:pt x="52176" y="36438"/>
                  </a:lnTo>
                  <a:lnTo>
                    <a:pt x="51937" y="37926"/>
                  </a:lnTo>
                  <a:lnTo>
                    <a:pt x="51695" y="39412"/>
                  </a:lnTo>
                  <a:lnTo>
                    <a:pt x="51478" y="40687"/>
                  </a:lnTo>
                  <a:lnTo>
                    <a:pt x="51258" y="41972"/>
                  </a:lnTo>
                  <a:lnTo>
                    <a:pt x="51035" y="43267"/>
                  </a:lnTo>
                  <a:lnTo>
                    <a:pt x="50810" y="44574"/>
                  </a:lnTo>
                  <a:lnTo>
                    <a:pt x="50582" y="45891"/>
                  </a:lnTo>
                  <a:lnTo>
                    <a:pt x="50351" y="47219"/>
                  </a:lnTo>
                  <a:lnTo>
                    <a:pt x="50117" y="48558"/>
                  </a:lnTo>
                  <a:lnTo>
                    <a:pt x="49881" y="49908"/>
                  </a:lnTo>
                  <a:lnTo>
                    <a:pt x="49642" y="51269"/>
                  </a:lnTo>
                  <a:lnTo>
                    <a:pt x="49401" y="52640"/>
                  </a:lnTo>
                  <a:lnTo>
                    <a:pt x="49185" y="54002"/>
                  </a:lnTo>
                  <a:lnTo>
                    <a:pt x="48969" y="55334"/>
                  </a:lnTo>
                  <a:lnTo>
                    <a:pt x="48753" y="56637"/>
                  </a:lnTo>
                  <a:lnTo>
                    <a:pt x="48537" y="57909"/>
                  </a:lnTo>
                  <a:lnTo>
                    <a:pt x="48321" y="59153"/>
                  </a:lnTo>
                  <a:lnTo>
                    <a:pt x="48105" y="60366"/>
                  </a:lnTo>
                  <a:lnTo>
                    <a:pt x="47889" y="61550"/>
                  </a:lnTo>
                  <a:lnTo>
                    <a:pt x="47673" y="62704"/>
                  </a:lnTo>
                  <a:lnTo>
                    <a:pt x="47457" y="63828"/>
                  </a:lnTo>
                  <a:lnTo>
                    <a:pt x="47241" y="64923"/>
                  </a:lnTo>
                  <a:lnTo>
                    <a:pt x="22945" y="190180"/>
                  </a:lnTo>
                  <a:lnTo>
                    <a:pt x="0" y="190180"/>
                  </a:lnTo>
                  <a:lnTo>
                    <a:pt x="36848" y="0"/>
                  </a:lnTo>
                  <a:lnTo>
                    <a:pt x="68702" y="0"/>
                  </a:lnTo>
                  <a:lnTo>
                    <a:pt x="94212" y="131871"/>
                  </a:lnTo>
                  <a:lnTo>
                    <a:pt x="94296" y="132301"/>
                  </a:lnTo>
                  <a:lnTo>
                    <a:pt x="94385" y="132783"/>
                  </a:lnTo>
                  <a:lnTo>
                    <a:pt x="94480" y="133316"/>
                  </a:lnTo>
                  <a:lnTo>
                    <a:pt x="94580" y="133901"/>
                  </a:lnTo>
                  <a:lnTo>
                    <a:pt x="94685" y="134536"/>
                  </a:lnTo>
                  <a:lnTo>
                    <a:pt x="94796" y="135223"/>
                  </a:lnTo>
                  <a:lnTo>
                    <a:pt x="94912" y="135962"/>
                  </a:lnTo>
                  <a:lnTo>
                    <a:pt x="95033" y="136751"/>
                  </a:lnTo>
                  <a:lnTo>
                    <a:pt x="95160" y="137592"/>
                  </a:lnTo>
                  <a:lnTo>
                    <a:pt x="95292" y="138484"/>
                  </a:lnTo>
                  <a:lnTo>
                    <a:pt x="95453" y="139378"/>
                  </a:lnTo>
                  <a:lnTo>
                    <a:pt x="95611" y="140277"/>
                  </a:lnTo>
                  <a:lnTo>
                    <a:pt x="95766" y="141181"/>
                  </a:lnTo>
                  <a:lnTo>
                    <a:pt x="95919" y="142091"/>
                  </a:lnTo>
                  <a:lnTo>
                    <a:pt x="96068" y="143006"/>
                  </a:lnTo>
                  <a:lnTo>
                    <a:pt x="96215" y="143927"/>
                  </a:lnTo>
                  <a:lnTo>
                    <a:pt x="96360" y="144853"/>
                  </a:lnTo>
                  <a:lnTo>
                    <a:pt x="96502" y="145784"/>
                  </a:lnTo>
                  <a:lnTo>
                    <a:pt x="96641" y="146721"/>
                  </a:lnTo>
                  <a:lnTo>
                    <a:pt x="96777" y="147663"/>
                  </a:lnTo>
                  <a:lnTo>
                    <a:pt x="96940" y="148753"/>
                  </a:lnTo>
                  <a:lnTo>
                    <a:pt x="97106" y="149866"/>
                  </a:lnTo>
                  <a:lnTo>
                    <a:pt x="97275" y="150999"/>
                  </a:lnTo>
                  <a:lnTo>
                    <a:pt x="97446" y="152155"/>
                  </a:lnTo>
                  <a:lnTo>
                    <a:pt x="97621" y="153332"/>
                  </a:lnTo>
                  <a:lnTo>
                    <a:pt x="97797" y="154530"/>
                  </a:lnTo>
                  <a:lnTo>
                    <a:pt x="97977" y="155751"/>
                  </a:lnTo>
                  <a:lnTo>
                    <a:pt x="98159" y="156992"/>
                  </a:lnTo>
                  <a:lnTo>
                    <a:pt x="98344" y="158256"/>
                  </a:lnTo>
                  <a:lnTo>
                    <a:pt x="98532" y="159541"/>
                  </a:lnTo>
                  <a:lnTo>
                    <a:pt x="99096" y="158358"/>
                  </a:lnTo>
                  <a:lnTo>
                    <a:pt x="99655" y="157187"/>
                  </a:lnTo>
                  <a:lnTo>
                    <a:pt x="100208" y="156026"/>
                  </a:lnTo>
                  <a:lnTo>
                    <a:pt x="100756" y="154876"/>
                  </a:lnTo>
                  <a:lnTo>
                    <a:pt x="101299" y="153737"/>
                  </a:lnTo>
                  <a:lnTo>
                    <a:pt x="101836" y="152608"/>
                  </a:lnTo>
                  <a:lnTo>
                    <a:pt x="102368" y="151491"/>
                  </a:lnTo>
                  <a:lnTo>
                    <a:pt x="102894" y="150384"/>
                  </a:lnTo>
                  <a:lnTo>
                    <a:pt x="103415" y="149288"/>
                  </a:lnTo>
                  <a:lnTo>
                    <a:pt x="103931" y="148203"/>
                  </a:lnTo>
                  <a:lnTo>
                    <a:pt x="104390" y="147258"/>
                  </a:lnTo>
                  <a:lnTo>
                    <a:pt x="104849" y="146313"/>
                  </a:lnTo>
                  <a:lnTo>
                    <a:pt x="105307" y="145368"/>
                  </a:lnTo>
                  <a:lnTo>
                    <a:pt x="105766" y="144423"/>
                  </a:lnTo>
                  <a:lnTo>
                    <a:pt x="106225" y="143479"/>
                  </a:lnTo>
                  <a:lnTo>
                    <a:pt x="106684" y="142534"/>
                  </a:lnTo>
                  <a:lnTo>
                    <a:pt x="107143" y="141589"/>
                  </a:lnTo>
                  <a:lnTo>
                    <a:pt x="107602" y="140644"/>
                  </a:lnTo>
                  <a:lnTo>
                    <a:pt x="108061" y="139699"/>
                  </a:lnTo>
                  <a:lnTo>
                    <a:pt x="108520" y="138754"/>
                  </a:lnTo>
                  <a:lnTo>
                    <a:pt x="108998" y="137800"/>
                  </a:lnTo>
                  <a:lnTo>
                    <a:pt x="109459" y="136881"/>
                  </a:lnTo>
                  <a:lnTo>
                    <a:pt x="109905" y="135997"/>
                  </a:lnTo>
                  <a:lnTo>
                    <a:pt x="110334" y="135148"/>
                  </a:lnTo>
                  <a:lnTo>
                    <a:pt x="110747" y="134334"/>
                  </a:lnTo>
                  <a:lnTo>
                    <a:pt x="111144" y="133555"/>
                  </a:lnTo>
                  <a:lnTo>
                    <a:pt x="111524" y="132811"/>
                  </a:lnTo>
                  <a:lnTo>
                    <a:pt x="111889" y="132103"/>
                  </a:lnTo>
                  <a:lnTo>
                    <a:pt x="112237" y="131429"/>
                  </a:lnTo>
                  <a:lnTo>
                    <a:pt x="112569" y="130791"/>
                  </a:lnTo>
                  <a:lnTo>
                    <a:pt x="187211" y="0"/>
                  </a:lnTo>
                  <a:lnTo>
                    <a:pt x="221764" y="0"/>
                  </a:lnTo>
                  <a:lnTo>
                    <a:pt x="184916" y="1901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4739112" y="4542630"/>
              <a:ext cx="59857" cy="62151"/>
            </a:xfrm>
            <a:custGeom>
              <a:avLst/>
              <a:pathLst>
                <a:path w="59857" h="62151">
                  <a:moveTo>
                    <a:pt x="51255" y="62151"/>
                  </a:moveTo>
                  <a:lnTo>
                    <a:pt x="47947" y="43977"/>
                  </a:lnTo>
                  <a:lnTo>
                    <a:pt x="19761" y="43977"/>
                  </a:lnTo>
                  <a:lnTo>
                    <a:pt x="9174" y="62151"/>
                  </a:lnTo>
                  <a:lnTo>
                    <a:pt x="0" y="62151"/>
                  </a:lnTo>
                  <a:lnTo>
                    <a:pt x="37405" y="0"/>
                  </a:lnTo>
                  <a:lnTo>
                    <a:pt x="46977" y="0"/>
                  </a:lnTo>
                  <a:lnTo>
                    <a:pt x="5985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4762579" y="4549479"/>
              <a:ext cx="23246" cy="30555"/>
            </a:xfrm>
            <a:custGeom>
              <a:avLst/>
              <a:pathLst>
                <a:path w="23246" h="30555">
                  <a:moveTo>
                    <a:pt x="19408" y="9691"/>
                  </a:moveTo>
                  <a:lnTo>
                    <a:pt x="19337" y="9331"/>
                  </a:lnTo>
                  <a:lnTo>
                    <a:pt x="19267" y="8971"/>
                  </a:lnTo>
                  <a:lnTo>
                    <a:pt x="19196" y="8614"/>
                  </a:lnTo>
                  <a:lnTo>
                    <a:pt x="19126" y="8259"/>
                  </a:lnTo>
                  <a:lnTo>
                    <a:pt x="19055" y="7905"/>
                  </a:lnTo>
                  <a:lnTo>
                    <a:pt x="18984" y="7553"/>
                  </a:lnTo>
                  <a:lnTo>
                    <a:pt x="18914" y="7203"/>
                  </a:lnTo>
                  <a:lnTo>
                    <a:pt x="18843" y="6854"/>
                  </a:lnTo>
                  <a:lnTo>
                    <a:pt x="18773" y="6508"/>
                  </a:lnTo>
                  <a:lnTo>
                    <a:pt x="18702" y="6163"/>
                  </a:lnTo>
                  <a:lnTo>
                    <a:pt x="18641" y="5822"/>
                  </a:lnTo>
                  <a:lnTo>
                    <a:pt x="18582" y="5487"/>
                  </a:lnTo>
                  <a:lnTo>
                    <a:pt x="18525" y="5158"/>
                  </a:lnTo>
                  <a:lnTo>
                    <a:pt x="18469" y="4836"/>
                  </a:lnTo>
                  <a:lnTo>
                    <a:pt x="18415" y="4519"/>
                  </a:lnTo>
                  <a:lnTo>
                    <a:pt x="18363" y="4209"/>
                  </a:lnTo>
                  <a:lnTo>
                    <a:pt x="18313" y="3905"/>
                  </a:lnTo>
                  <a:lnTo>
                    <a:pt x="18265" y="3608"/>
                  </a:lnTo>
                  <a:lnTo>
                    <a:pt x="18218" y="3316"/>
                  </a:lnTo>
                  <a:lnTo>
                    <a:pt x="18173" y="3031"/>
                  </a:lnTo>
                  <a:lnTo>
                    <a:pt x="18129" y="2745"/>
                  </a:lnTo>
                  <a:lnTo>
                    <a:pt x="18086" y="2470"/>
                  </a:lnTo>
                  <a:lnTo>
                    <a:pt x="18045" y="2205"/>
                  </a:lnTo>
                  <a:lnTo>
                    <a:pt x="18003" y="1951"/>
                  </a:lnTo>
                  <a:lnTo>
                    <a:pt x="17963" y="1707"/>
                  </a:lnTo>
                  <a:lnTo>
                    <a:pt x="17924" y="1475"/>
                  </a:lnTo>
                  <a:lnTo>
                    <a:pt x="17886" y="1252"/>
                  </a:lnTo>
                  <a:lnTo>
                    <a:pt x="17848" y="1040"/>
                  </a:lnTo>
                  <a:lnTo>
                    <a:pt x="17812" y="839"/>
                  </a:lnTo>
                  <a:lnTo>
                    <a:pt x="17776" y="649"/>
                  </a:lnTo>
                  <a:lnTo>
                    <a:pt x="17750" y="463"/>
                  </a:lnTo>
                  <a:lnTo>
                    <a:pt x="17726" y="292"/>
                  </a:lnTo>
                  <a:lnTo>
                    <a:pt x="17704" y="138"/>
                  </a:lnTo>
                  <a:lnTo>
                    <a:pt x="17335" y="0"/>
                  </a:lnTo>
                  <a:lnTo>
                    <a:pt x="17260" y="138"/>
                  </a:lnTo>
                  <a:lnTo>
                    <a:pt x="17176" y="292"/>
                  </a:lnTo>
                  <a:lnTo>
                    <a:pt x="17083" y="463"/>
                  </a:lnTo>
                  <a:lnTo>
                    <a:pt x="16982" y="649"/>
                  </a:lnTo>
                  <a:lnTo>
                    <a:pt x="16882" y="848"/>
                  </a:lnTo>
                  <a:lnTo>
                    <a:pt x="16775" y="1056"/>
                  </a:lnTo>
                  <a:lnTo>
                    <a:pt x="16663" y="1275"/>
                  </a:lnTo>
                  <a:lnTo>
                    <a:pt x="16544" y="1503"/>
                  </a:lnTo>
                  <a:lnTo>
                    <a:pt x="16419" y="1741"/>
                  </a:lnTo>
                  <a:lnTo>
                    <a:pt x="16288" y="1988"/>
                  </a:lnTo>
                  <a:lnTo>
                    <a:pt x="16151" y="2245"/>
                  </a:lnTo>
                  <a:lnTo>
                    <a:pt x="16008" y="2512"/>
                  </a:lnTo>
                  <a:lnTo>
                    <a:pt x="15858" y="2789"/>
                  </a:lnTo>
                  <a:lnTo>
                    <a:pt x="15703" y="3075"/>
                  </a:lnTo>
                  <a:lnTo>
                    <a:pt x="15542" y="3361"/>
                  </a:lnTo>
                  <a:lnTo>
                    <a:pt x="15378" y="3654"/>
                  </a:lnTo>
                  <a:lnTo>
                    <a:pt x="15210" y="3954"/>
                  </a:lnTo>
                  <a:lnTo>
                    <a:pt x="15039" y="4261"/>
                  </a:lnTo>
                  <a:lnTo>
                    <a:pt x="14865" y="4575"/>
                  </a:lnTo>
                  <a:lnTo>
                    <a:pt x="14686" y="4896"/>
                  </a:lnTo>
                  <a:lnTo>
                    <a:pt x="14505" y="5224"/>
                  </a:lnTo>
                  <a:lnTo>
                    <a:pt x="14319" y="5559"/>
                  </a:lnTo>
                  <a:lnTo>
                    <a:pt x="14131" y="5901"/>
                  </a:lnTo>
                  <a:lnTo>
                    <a:pt x="13938" y="6251"/>
                  </a:lnTo>
                  <a:lnTo>
                    <a:pt x="13743" y="6595"/>
                  </a:lnTo>
                  <a:lnTo>
                    <a:pt x="13547" y="6941"/>
                  </a:lnTo>
                  <a:lnTo>
                    <a:pt x="13348" y="7287"/>
                  </a:lnTo>
                  <a:lnTo>
                    <a:pt x="13148" y="7634"/>
                  </a:lnTo>
                  <a:lnTo>
                    <a:pt x="12946" y="7982"/>
                  </a:lnTo>
                  <a:lnTo>
                    <a:pt x="12742" y="8331"/>
                  </a:lnTo>
                  <a:lnTo>
                    <a:pt x="12536" y="8681"/>
                  </a:lnTo>
                  <a:lnTo>
                    <a:pt x="12329" y="9031"/>
                  </a:lnTo>
                  <a:lnTo>
                    <a:pt x="12120" y="9383"/>
                  </a:lnTo>
                  <a:lnTo>
                    <a:pt x="11909" y="9735"/>
                  </a:lnTo>
                  <a:lnTo>
                    <a:pt x="0" y="30555"/>
                  </a:lnTo>
                  <a:lnTo>
                    <a:pt x="23246" y="30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4808806" y="4541703"/>
              <a:ext cx="60739" cy="63959"/>
            </a:xfrm>
            <a:custGeom>
              <a:avLst/>
              <a:pathLst>
                <a:path w="60739" h="63959">
                  <a:moveTo>
                    <a:pt x="54917" y="48212"/>
                  </a:moveTo>
                  <a:lnTo>
                    <a:pt x="54479" y="48852"/>
                  </a:lnTo>
                  <a:lnTo>
                    <a:pt x="54031" y="49486"/>
                  </a:lnTo>
                  <a:lnTo>
                    <a:pt x="53572" y="50112"/>
                  </a:lnTo>
                  <a:lnTo>
                    <a:pt x="53103" y="50731"/>
                  </a:lnTo>
                  <a:lnTo>
                    <a:pt x="52623" y="51344"/>
                  </a:lnTo>
                  <a:lnTo>
                    <a:pt x="52132" y="51949"/>
                  </a:lnTo>
                  <a:lnTo>
                    <a:pt x="51631" y="52547"/>
                  </a:lnTo>
                  <a:lnTo>
                    <a:pt x="51120" y="53138"/>
                  </a:lnTo>
                  <a:lnTo>
                    <a:pt x="50597" y="53722"/>
                  </a:lnTo>
                  <a:lnTo>
                    <a:pt x="50064" y="54299"/>
                  </a:lnTo>
                  <a:lnTo>
                    <a:pt x="49518" y="54865"/>
                  </a:lnTo>
                  <a:lnTo>
                    <a:pt x="48956" y="55418"/>
                  </a:lnTo>
                  <a:lnTo>
                    <a:pt x="48379" y="55956"/>
                  </a:lnTo>
                  <a:lnTo>
                    <a:pt x="47785" y="56480"/>
                  </a:lnTo>
                  <a:lnTo>
                    <a:pt x="47175" y="56990"/>
                  </a:lnTo>
                  <a:lnTo>
                    <a:pt x="46550" y="57486"/>
                  </a:lnTo>
                  <a:lnTo>
                    <a:pt x="45908" y="57967"/>
                  </a:lnTo>
                  <a:lnTo>
                    <a:pt x="45251" y="58435"/>
                  </a:lnTo>
                  <a:lnTo>
                    <a:pt x="44578" y="58888"/>
                  </a:lnTo>
                  <a:lnTo>
                    <a:pt x="43889" y="59328"/>
                  </a:lnTo>
                  <a:lnTo>
                    <a:pt x="43191" y="59743"/>
                  </a:lnTo>
                  <a:lnTo>
                    <a:pt x="42472" y="60141"/>
                  </a:lnTo>
                  <a:lnTo>
                    <a:pt x="41733" y="60523"/>
                  </a:lnTo>
                  <a:lnTo>
                    <a:pt x="40974" y="60887"/>
                  </a:lnTo>
                  <a:lnTo>
                    <a:pt x="40195" y="61235"/>
                  </a:lnTo>
                  <a:lnTo>
                    <a:pt x="39395" y="61567"/>
                  </a:lnTo>
                  <a:lnTo>
                    <a:pt x="38575" y="61881"/>
                  </a:lnTo>
                  <a:lnTo>
                    <a:pt x="37735" y="62179"/>
                  </a:lnTo>
                  <a:lnTo>
                    <a:pt x="36874" y="62460"/>
                  </a:lnTo>
                  <a:lnTo>
                    <a:pt x="35993" y="62724"/>
                  </a:lnTo>
                  <a:lnTo>
                    <a:pt x="35098" y="62959"/>
                  </a:lnTo>
                  <a:lnTo>
                    <a:pt x="34178" y="63169"/>
                  </a:lnTo>
                  <a:lnTo>
                    <a:pt x="33232" y="63354"/>
                  </a:lnTo>
                  <a:lnTo>
                    <a:pt x="32260" y="63515"/>
                  </a:lnTo>
                  <a:lnTo>
                    <a:pt x="31263" y="63650"/>
                  </a:lnTo>
                  <a:lnTo>
                    <a:pt x="30240" y="63762"/>
                  </a:lnTo>
                  <a:lnTo>
                    <a:pt x="29191" y="63848"/>
                  </a:lnTo>
                  <a:lnTo>
                    <a:pt x="28117" y="63910"/>
                  </a:lnTo>
                  <a:lnTo>
                    <a:pt x="27017" y="63947"/>
                  </a:lnTo>
                  <a:lnTo>
                    <a:pt x="25892" y="63959"/>
                  </a:lnTo>
                  <a:lnTo>
                    <a:pt x="24603" y="63939"/>
                  </a:lnTo>
                  <a:lnTo>
                    <a:pt x="23346" y="63878"/>
                  </a:lnTo>
                  <a:lnTo>
                    <a:pt x="22122" y="63777"/>
                  </a:lnTo>
                  <a:lnTo>
                    <a:pt x="20931" y="63635"/>
                  </a:lnTo>
                  <a:lnTo>
                    <a:pt x="19772" y="63452"/>
                  </a:lnTo>
                  <a:lnTo>
                    <a:pt x="18646" y="63229"/>
                  </a:lnTo>
                  <a:lnTo>
                    <a:pt x="17552" y="62965"/>
                  </a:lnTo>
                  <a:lnTo>
                    <a:pt x="16491" y="62661"/>
                  </a:lnTo>
                  <a:lnTo>
                    <a:pt x="15463" y="62316"/>
                  </a:lnTo>
                  <a:lnTo>
                    <a:pt x="14468" y="61930"/>
                  </a:lnTo>
                  <a:lnTo>
                    <a:pt x="13514" y="61510"/>
                  </a:lnTo>
                  <a:lnTo>
                    <a:pt x="12592" y="61060"/>
                  </a:lnTo>
                  <a:lnTo>
                    <a:pt x="11703" y="60582"/>
                  </a:lnTo>
                  <a:lnTo>
                    <a:pt x="10847" y="60074"/>
                  </a:lnTo>
                  <a:lnTo>
                    <a:pt x="10024" y="59537"/>
                  </a:lnTo>
                  <a:lnTo>
                    <a:pt x="9233" y="58971"/>
                  </a:lnTo>
                  <a:lnTo>
                    <a:pt x="8474" y="58376"/>
                  </a:lnTo>
                  <a:lnTo>
                    <a:pt x="7749" y="57752"/>
                  </a:lnTo>
                  <a:lnTo>
                    <a:pt x="7056" y="57099"/>
                  </a:lnTo>
                  <a:lnTo>
                    <a:pt x="6395" y="56416"/>
                  </a:lnTo>
                  <a:lnTo>
                    <a:pt x="5768" y="55699"/>
                  </a:lnTo>
                  <a:lnTo>
                    <a:pt x="5173" y="54957"/>
                  </a:lnTo>
                  <a:lnTo>
                    <a:pt x="4610" y="54192"/>
                  </a:lnTo>
                  <a:lnTo>
                    <a:pt x="4081" y="53403"/>
                  </a:lnTo>
                  <a:lnTo>
                    <a:pt x="3583" y="52590"/>
                  </a:lnTo>
                  <a:lnTo>
                    <a:pt x="3119" y="51753"/>
                  </a:lnTo>
                  <a:lnTo>
                    <a:pt x="2687" y="50892"/>
                  </a:lnTo>
                  <a:lnTo>
                    <a:pt x="2288" y="50008"/>
                  </a:lnTo>
                  <a:lnTo>
                    <a:pt x="1921" y="49100"/>
                  </a:lnTo>
                  <a:lnTo>
                    <a:pt x="1587" y="48168"/>
                  </a:lnTo>
                  <a:lnTo>
                    <a:pt x="1286" y="47208"/>
                  </a:lnTo>
                  <a:lnTo>
                    <a:pt x="1016" y="46236"/>
                  </a:lnTo>
                  <a:lnTo>
                    <a:pt x="778" y="45250"/>
                  </a:lnTo>
                  <a:lnTo>
                    <a:pt x="571" y="44251"/>
                  </a:lnTo>
                  <a:lnTo>
                    <a:pt x="396" y="43238"/>
                  </a:lnTo>
                  <a:lnTo>
                    <a:pt x="254" y="42213"/>
                  </a:lnTo>
                  <a:lnTo>
                    <a:pt x="142" y="41174"/>
                  </a:lnTo>
                  <a:lnTo>
                    <a:pt x="63" y="40122"/>
                  </a:lnTo>
                  <a:lnTo>
                    <a:pt x="15" y="39057"/>
                  </a:lnTo>
                  <a:lnTo>
                    <a:pt x="0" y="37978"/>
                  </a:lnTo>
                  <a:lnTo>
                    <a:pt x="11" y="36890"/>
                  </a:lnTo>
                  <a:lnTo>
                    <a:pt x="47" y="35812"/>
                  </a:lnTo>
                  <a:lnTo>
                    <a:pt x="107" y="34744"/>
                  </a:lnTo>
                  <a:lnTo>
                    <a:pt x="190" y="33687"/>
                  </a:lnTo>
                  <a:lnTo>
                    <a:pt x="297" y="32641"/>
                  </a:lnTo>
                  <a:lnTo>
                    <a:pt x="428" y="31605"/>
                  </a:lnTo>
                  <a:lnTo>
                    <a:pt x="583" y="30580"/>
                  </a:lnTo>
                  <a:lnTo>
                    <a:pt x="762" y="29566"/>
                  </a:lnTo>
                  <a:lnTo>
                    <a:pt x="964" y="28562"/>
                  </a:lnTo>
                  <a:lnTo>
                    <a:pt x="1190" y="27568"/>
                  </a:lnTo>
                  <a:lnTo>
                    <a:pt x="1439" y="26588"/>
                  </a:lnTo>
                  <a:lnTo>
                    <a:pt x="1707" y="25622"/>
                  </a:lnTo>
                  <a:lnTo>
                    <a:pt x="1996" y="24672"/>
                  </a:lnTo>
                  <a:lnTo>
                    <a:pt x="2306" y="23736"/>
                  </a:lnTo>
                  <a:lnTo>
                    <a:pt x="2635" y="22815"/>
                  </a:lnTo>
                  <a:lnTo>
                    <a:pt x="2985" y="21910"/>
                  </a:lnTo>
                  <a:lnTo>
                    <a:pt x="3355" y="21019"/>
                  </a:lnTo>
                  <a:lnTo>
                    <a:pt x="3745" y="20144"/>
                  </a:lnTo>
                  <a:lnTo>
                    <a:pt x="4156" y="19283"/>
                  </a:lnTo>
                  <a:lnTo>
                    <a:pt x="4587" y="18438"/>
                  </a:lnTo>
                  <a:lnTo>
                    <a:pt x="5038" y="17599"/>
                  </a:lnTo>
                  <a:lnTo>
                    <a:pt x="5508" y="16777"/>
                  </a:lnTo>
                  <a:lnTo>
                    <a:pt x="5998" y="15972"/>
                  </a:lnTo>
                  <a:lnTo>
                    <a:pt x="6507" y="15184"/>
                  </a:lnTo>
                  <a:lnTo>
                    <a:pt x="7035" y="14412"/>
                  </a:lnTo>
                  <a:lnTo>
                    <a:pt x="7583" y="13658"/>
                  </a:lnTo>
                  <a:lnTo>
                    <a:pt x="8150" y="12920"/>
                  </a:lnTo>
                  <a:lnTo>
                    <a:pt x="8737" y="12199"/>
                  </a:lnTo>
                  <a:lnTo>
                    <a:pt x="9343" y="11494"/>
                  </a:lnTo>
                  <a:lnTo>
                    <a:pt x="9968" y="10806"/>
                  </a:lnTo>
                  <a:lnTo>
                    <a:pt x="10612" y="10129"/>
                  </a:lnTo>
                  <a:lnTo>
                    <a:pt x="11271" y="9473"/>
                  </a:lnTo>
                  <a:lnTo>
                    <a:pt x="11945" y="8837"/>
                  </a:lnTo>
                  <a:lnTo>
                    <a:pt x="12636" y="8223"/>
                  </a:lnTo>
                  <a:lnTo>
                    <a:pt x="13343" y="7631"/>
                  </a:lnTo>
                  <a:lnTo>
                    <a:pt x="14065" y="7059"/>
                  </a:lnTo>
                  <a:lnTo>
                    <a:pt x="14804" y="6508"/>
                  </a:lnTo>
                  <a:lnTo>
                    <a:pt x="15558" y="5979"/>
                  </a:lnTo>
                  <a:lnTo>
                    <a:pt x="16328" y="5471"/>
                  </a:lnTo>
                  <a:lnTo>
                    <a:pt x="17114" y="4984"/>
                  </a:lnTo>
                  <a:lnTo>
                    <a:pt x="17924" y="4519"/>
                  </a:lnTo>
                  <a:lnTo>
                    <a:pt x="18748" y="4075"/>
                  </a:lnTo>
                  <a:lnTo>
                    <a:pt x="19586" y="3654"/>
                  </a:lnTo>
                  <a:lnTo>
                    <a:pt x="20438" y="3255"/>
                  </a:lnTo>
                  <a:lnTo>
                    <a:pt x="21305" y="2878"/>
                  </a:lnTo>
                  <a:lnTo>
                    <a:pt x="22185" y="2523"/>
                  </a:lnTo>
                  <a:lnTo>
                    <a:pt x="23080" y="2190"/>
                  </a:lnTo>
                  <a:lnTo>
                    <a:pt x="23988" y="1879"/>
                  </a:lnTo>
                  <a:lnTo>
                    <a:pt x="24911" y="1590"/>
                  </a:lnTo>
                  <a:lnTo>
                    <a:pt x="25848" y="1323"/>
                  </a:lnTo>
                  <a:lnTo>
                    <a:pt x="26798" y="1071"/>
                  </a:lnTo>
                  <a:lnTo>
                    <a:pt x="27759" y="846"/>
                  </a:lnTo>
                  <a:lnTo>
                    <a:pt x="28732" y="648"/>
                  </a:lnTo>
                  <a:lnTo>
                    <a:pt x="29716" y="476"/>
                  </a:lnTo>
                  <a:lnTo>
                    <a:pt x="30711" y="330"/>
                  </a:lnTo>
                  <a:lnTo>
                    <a:pt x="31718" y="211"/>
                  </a:lnTo>
                  <a:lnTo>
                    <a:pt x="32737" y="119"/>
                  </a:lnTo>
                  <a:lnTo>
                    <a:pt x="33767" y="52"/>
                  </a:lnTo>
                  <a:lnTo>
                    <a:pt x="34808" y="13"/>
                  </a:lnTo>
                  <a:lnTo>
                    <a:pt x="35861" y="0"/>
                  </a:lnTo>
                  <a:lnTo>
                    <a:pt x="36985" y="13"/>
                  </a:lnTo>
                  <a:lnTo>
                    <a:pt x="38081" y="52"/>
                  </a:lnTo>
                  <a:lnTo>
                    <a:pt x="39148" y="119"/>
                  </a:lnTo>
                  <a:lnTo>
                    <a:pt x="40187" y="211"/>
                  </a:lnTo>
                  <a:lnTo>
                    <a:pt x="41198" y="330"/>
                  </a:lnTo>
                  <a:lnTo>
                    <a:pt x="42181" y="476"/>
                  </a:lnTo>
                  <a:lnTo>
                    <a:pt x="43136" y="648"/>
                  </a:lnTo>
                  <a:lnTo>
                    <a:pt x="44062" y="846"/>
                  </a:lnTo>
                  <a:lnTo>
                    <a:pt x="44960" y="1071"/>
                  </a:lnTo>
                  <a:lnTo>
                    <a:pt x="45830" y="1323"/>
                  </a:lnTo>
                  <a:lnTo>
                    <a:pt x="46673" y="1587"/>
                  </a:lnTo>
                  <a:lnTo>
                    <a:pt x="47492" y="1868"/>
                  </a:lnTo>
                  <a:lnTo>
                    <a:pt x="48286" y="2166"/>
                  </a:lnTo>
                  <a:lnTo>
                    <a:pt x="49055" y="2480"/>
                  </a:lnTo>
                  <a:lnTo>
                    <a:pt x="49800" y="2812"/>
                  </a:lnTo>
                  <a:lnTo>
                    <a:pt x="50520" y="3160"/>
                  </a:lnTo>
                  <a:lnTo>
                    <a:pt x="51215" y="3524"/>
                  </a:lnTo>
                  <a:lnTo>
                    <a:pt x="51885" y="3906"/>
                  </a:lnTo>
                  <a:lnTo>
                    <a:pt x="52531" y="4304"/>
                  </a:lnTo>
                  <a:lnTo>
                    <a:pt x="53152" y="4719"/>
                  </a:lnTo>
                  <a:lnTo>
                    <a:pt x="53749" y="5149"/>
                  </a:lnTo>
                  <a:lnTo>
                    <a:pt x="54322" y="5591"/>
                  </a:lnTo>
                  <a:lnTo>
                    <a:pt x="54871" y="6045"/>
                  </a:lnTo>
                  <a:lnTo>
                    <a:pt x="55397" y="6512"/>
                  </a:lnTo>
                  <a:lnTo>
                    <a:pt x="55898" y="6991"/>
                  </a:lnTo>
                  <a:lnTo>
                    <a:pt x="56376" y="7482"/>
                  </a:lnTo>
                  <a:lnTo>
                    <a:pt x="56830" y="7986"/>
                  </a:lnTo>
                  <a:lnTo>
                    <a:pt x="57260" y="8502"/>
                  </a:lnTo>
                  <a:lnTo>
                    <a:pt x="57666" y="9031"/>
                  </a:lnTo>
                  <a:lnTo>
                    <a:pt x="58048" y="9571"/>
                  </a:lnTo>
                  <a:lnTo>
                    <a:pt x="58409" y="10120"/>
                  </a:lnTo>
                  <a:lnTo>
                    <a:pt x="58749" y="10672"/>
                  </a:lnTo>
                  <a:lnTo>
                    <a:pt x="59069" y="11228"/>
                  </a:lnTo>
                  <a:lnTo>
                    <a:pt x="59368" y="11787"/>
                  </a:lnTo>
                  <a:lnTo>
                    <a:pt x="59647" y="12350"/>
                  </a:lnTo>
                  <a:lnTo>
                    <a:pt x="59906" y="12917"/>
                  </a:lnTo>
                  <a:lnTo>
                    <a:pt x="60145" y="13487"/>
                  </a:lnTo>
                  <a:lnTo>
                    <a:pt x="60363" y="14060"/>
                  </a:lnTo>
                  <a:lnTo>
                    <a:pt x="60561" y="14637"/>
                  </a:lnTo>
                  <a:lnTo>
                    <a:pt x="60739" y="15217"/>
                  </a:lnTo>
                  <a:lnTo>
                    <a:pt x="52799" y="17644"/>
                  </a:lnTo>
                  <a:lnTo>
                    <a:pt x="52660" y="17231"/>
                  </a:lnTo>
                  <a:lnTo>
                    <a:pt x="52506" y="16821"/>
                  </a:lnTo>
                  <a:lnTo>
                    <a:pt x="52339" y="16416"/>
                  </a:lnTo>
                  <a:lnTo>
                    <a:pt x="52157" y="16013"/>
                  </a:lnTo>
                  <a:lnTo>
                    <a:pt x="51961" y="15614"/>
                  </a:lnTo>
                  <a:lnTo>
                    <a:pt x="51751" y="15219"/>
                  </a:lnTo>
                  <a:lnTo>
                    <a:pt x="51527" y="14828"/>
                  </a:lnTo>
                  <a:lnTo>
                    <a:pt x="51289" y="14439"/>
                  </a:lnTo>
                  <a:lnTo>
                    <a:pt x="51037" y="14055"/>
                  </a:lnTo>
                  <a:lnTo>
                    <a:pt x="50770" y="13674"/>
                  </a:lnTo>
                  <a:lnTo>
                    <a:pt x="50489" y="13290"/>
                  </a:lnTo>
                  <a:lnTo>
                    <a:pt x="50192" y="12915"/>
                  </a:lnTo>
                  <a:lnTo>
                    <a:pt x="49878" y="12549"/>
                  </a:lnTo>
                  <a:lnTo>
                    <a:pt x="49549" y="12192"/>
                  </a:lnTo>
                  <a:lnTo>
                    <a:pt x="49204" y="11843"/>
                  </a:lnTo>
                  <a:lnTo>
                    <a:pt x="48844" y="11503"/>
                  </a:lnTo>
                  <a:lnTo>
                    <a:pt x="48467" y="11173"/>
                  </a:lnTo>
                  <a:lnTo>
                    <a:pt x="48074" y="10851"/>
                  </a:lnTo>
                  <a:lnTo>
                    <a:pt x="47666" y="10537"/>
                  </a:lnTo>
                  <a:lnTo>
                    <a:pt x="47241" y="10233"/>
                  </a:lnTo>
                  <a:lnTo>
                    <a:pt x="46810" y="9931"/>
                  </a:lnTo>
                  <a:lnTo>
                    <a:pt x="46361" y="9642"/>
                  </a:lnTo>
                  <a:lnTo>
                    <a:pt x="45896" y="9366"/>
                  </a:lnTo>
                  <a:lnTo>
                    <a:pt x="45414" y="9104"/>
                  </a:lnTo>
                  <a:lnTo>
                    <a:pt x="44915" y="8855"/>
                  </a:lnTo>
                  <a:lnTo>
                    <a:pt x="44399" y="8619"/>
                  </a:lnTo>
                  <a:lnTo>
                    <a:pt x="43867" y="8396"/>
                  </a:lnTo>
                  <a:lnTo>
                    <a:pt x="43317" y="8186"/>
                  </a:lnTo>
                  <a:lnTo>
                    <a:pt x="42751" y="7990"/>
                  </a:lnTo>
                  <a:lnTo>
                    <a:pt x="42169" y="7807"/>
                  </a:lnTo>
                  <a:lnTo>
                    <a:pt x="41577" y="7631"/>
                  </a:lnTo>
                  <a:lnTo>
                    <a:pt x="40967" y="7474"/>
                  </a:lnTo>
                  <a:lnTo>
                    <a:pt x="40339" y="7335"/>
                  </a:lnTo>
                  <a:lnTo>
                    <a:pt x="39692" y="7214"/>
                  </a:lnTo>
                  <a:lnTo>
                    <a:pt x="39026" y="7112"/>
                  </a:lnTo>
                  <a:lnTo>
                    <a:pt x="38342" y="7029"/>
                  </a:lnTo>
                  <a:lnTo>
                    <a:pt x="37639" y="6964"/>
                  </a:lnTo>
                  <a:lnTo>
                    <a:pt x="36918" y="6918"/>
                  </a:lnTo>
                  <a:lnTo>
                    <a:pt x="36178" y="6890"/>
                  </a:lnTo>
                  <a:lnTo>
                    <a:pt x="35420" y="6881"/>
                  </a:lnTo>
                  <a:lnTo>
                    <a:pt x="34146" y="6904"/>
                  </a:lnTo>
                  <a:lnTo>
                    <a:pt x="32900" y="6976"/>
                  </a:lnTo>
                  <a:lnTo>
                    <a:pt x="31683" y="7095"/>
                  </a:lnTo>
                  <a:lnTo>
                    <a:pt x="30494" y="7262"/>
                  </a:lnTo>
                  <a:lnTo>
                    <a:pt x="29333" y="7476"/>
                  </a:lnTo>
                  <a:lnTo>
                    <a:pt x="28200" y="7738"/>
                  </a:lnTo>
                  <a:lnTo>
                    <a:pt x="27095" y="8048"/>
                  </a:lnTo>
                  <a:lnTo>
                    <a:pt x="26019" y="8405"/>
                  </a:lnTo>
                  <a:lnTo>
                    <a:pt x="24971" y="8810"/>
                  </a:lnTo>
                  <a:lnTo>
                    <a:pt x="23951" y="9263"/>
                  </a:lnTo>
                  <a:lnTo>
                    <a:pt x="22961" y="9749"/>
                  </a:lnTo>
                  <a:lnTo>
                    <a:pt x="22002" y="10272"/>
                  </a:lnTo>
                  <a:lnTo>
                    <a:pt x="21073" y="10832"/>
                  </a:lnTo>
                  <a:lnTo>
                    <a:pt x="20175" y="11429"/>
                  </a:lnTo>
                  <a:lnTo>
                    <a:pt x="19309" y="12064"/>
                  </a:lnTo>
                  <a:lnTo>
                    <a:pt x="18473" y="12735"/>
                  </a:lnTo>
                  <a:lnTo>
                    <a:pt x="17668" y="13443"/>
                  </a:lnTo>
                  <a:lnTo>
                    <a:pt x="16894" y="14189"/>
                  </a:lnTo>
                  <a:lnTo>
                    <a:pt x="16150" y="14971"/>
                  </a:lnTo>
                  <a:lnTo>
                    <a:pt x="15438" y="15791"/>
                  </a:lnTo>
                  <a:lnTo>
                    <a:pt x="14758" y="16636"/>
                  </a:lnTo>
                  <a:lnTo>
                    <a:pt x="14111" y="17513"/>
                  </a:lnTo>
                  <a:lnTo>
                    <a:pt x="13498" y="18422"/>
                  </a:lnTo>
                  <a:lnTo>
                    <a:pt x="12918" y="19362"/>
                  </a:lnTo>
                  <a:lnTo>
                    <a:pt x="12372" y="20334"/>
                  </a:lnTo>
                  <a:lnTo>
                    <a:pt x="11860" y="21338"/>
                  </a:lnTo>
                  <a:lnTo>
                    <a:pt x="11381" y="22374"/>
                  </a:lnTo>
                  <a:lnTo>
                    <a:pt x="10935" y="23441"/>
                  </a:lnTo>
                  <a:lnTo>
                    <a:pt x="10523" y="24541"/>
                  </a:lnTo>
                  <a:lnTo>
                    <a:pt x="10145" y="25672"/>
                  </a:lnTo>
                  <a:lnTo>
                    <a:pt x="9801" y="26820"/>
                  </a:lnTo>
                  <a:lnTo>
                    <a:pt x="9494" y="27990"/>
                  </a:lnTo>
                  <a:lnTo>
                    <a:pt x="9222" y="29181"/>
                  </a:lnTo>
                  <a:lnTo>
                    <a:pt x="8987" y="30393"/>
                  </a:lnTo>
                  <a:lnTo>
                    <a:pt x="8788" y="31626"/>
                  </a:lnTo>
                  <a:lnTo>
                    <a:pt x="8626" y="32881"/>
                  </a:lnTo>
                  <a:lnTo>
                    <a:pt x="8499" y="34157"/>
                  </a:lnTo>
                  <a:lnTo>
                    <a:pt x="8409" y="35453"/>
                  </a:lnTo>
                  <a:lnTo>
                    <a:pt x="8354" y="36771"/>
                  </a:lnTo>
                  <a:lnTo>
                    <a:pt x="8336" y="38111"/>
                  </a:lnTo>
                  <a:lnTo>
                    <a:pt x="8348" y="38933"/>
                  </a:lnTo>
                  <a:lnTo>
                    <a:pt x="8382" y="39743"/>
                  </a:lnTo>
                  <a:lnTo>
                    <a:pt x="8440" y="40539"/>
                  </a:lnTo>
                  <a:lnTo>
                    <a:pt x="8520" y="41322"/>
                  </a:lnTo>
                  <a:lnTo>
                    <a:pt x="8623" y="42092"/>
                  </a:lnTo>
                  <a:lnTo>
                    <a:pt x="8749" y="42848"/>
                  </a:lnTo>
                  <a:lnTo>
                    <a:pt x="8898" y="43591"/>
                  </a:lnTo>
                  <a:lnTo>
                    <a:pt x="9070" y="44321"/>
                  </a:lnTo>
                  <a:lnTo>
                    <a:pt x="9265" y="45038"/>
                  </a:lnTo>
                  <a:lnTo>
                    <a:pt x="9483" y="45742"/>
                  </a:lnTo>
                  <a:lnTo>
                    <a:pt x="9724" y="46429"/>
                  </a:lnTo>
                  <a:lnTo>
                    <a:pt x="9986" y="47099"/>
                  </a:lnTo>
                  <a:lnTo>
                    <a:pt x="10271" y="47749"/>
                  </a:lnTo>
                  <a:lnTo>
                    <a:pt x="10577" y="48381"/>
                  </a:lnTo>
                  <a:lnTo>
                    <a:pt x="10906" y="48995"/>
                  </a:lnTo>
                  <a:lnTo>
                    <a:pt x="11256" y="49590"/>
                  </a:lnTo>
                  <a:lnTo>
                    <a:pt x="11629" y="50166"/>
                  </a:lnTo>
                  <a:lnTo>
                    <a:pt x="12024" y="50724"/>
                  </a:lnTo>
                  <a:lnTo>
                    <a:pt x="12441" y="51264"/>
                  </a:lnTo>
                  <a:lnTo>
                    <a:pt x="12880" y="51785"/>
                  </a:lnTo>
                  <a:lnTo>
                    <a:pt x="13349" y="52277"/>
                  </a:lnTo>
                  <a:lnTo>
                    <a:pt x="13841" y="52746"/>
                  </a:lnTo>
                  <a:lnTo>
                    <a:pt x="14355" y="53194"/>
                  </a:lnTo>
                  <a:lnTo>
                    <a:pt x="14891" y="53620"/>
                  </a:lnTo>
                  <a:lnTo>
                    <a:pt x="15449" y="54023"/>
                  </a:lnTo>
                  <a:lnTo>
                    <a:pt x="16029" y="54405"/>
                  </a:lnTo>
                  <a:lnTo>
                    <a:pt x="16631" y="54764"/>
                  </a:lnTo>
                  <a:lnTo>
                    <a:pt x="17255" y="55102"/>
                  </a:lnTo>
                  <a:lnTo>
                    <a:pt x="17902" y="55417"/>
                  </a:lnTo>
                  <a:lnTo>
                    <a:pt x="18570" y="55711"/>
                  </a:lnTo>
                  <a:lnTo>
                    <a:pt x="19260" y="55979"/>
                  </a:lnTo>
                  <a:lnTo>
                    <a:pt x="19973" y="56219"/>
                  </a:lnTo>
                  <a:lnTo>
                    <a:pt x="20707" y="56430"/>
                  </a:lnTo>
                  <a:lnTo>
                    <a:pt x="21463" y="56614"/>
                  </a:lnTo>
                  <a:lnTo>
                    <a:pt x="22242" y="56769"/>
                  </a:lnTo>
                  <a:lnTo>
                    <a:pt x="23043" y="56896"/>
                  </a:lnTo>
                  <a:lnTo>
                    <a:pt x="23865" y="56995"/>
                  </a:lnTo>
                  <a:lnTo>
                    <a:pt x="24710" y="57066"/>
                  </a:lnTo>
                  <a:lnTo>
                    <a:pt x="25577" y="57108"/>
                  </a:lnTo>
                  <a:lnTo>
                    <a:pt x="26466" y="57122"/>
                  </a:lnTo>
                  <a:lnTo>
                    <a:pt x="27253" y="57112"/>
                  </a:lnTo>
                  <a:lnTo>
                    <a:pt x="28027" y="57080"/>
                  </a:lnTo>
                  <a:lnTo>
                    <a:pt x="28788" y="57027"/>
                  </a:lnTo>
                  <a:lnTo>
                    <a:pt x="29536" y="56953"/>
                  </a:lnTo>
                  <a:lnTo>
                    <a:pt x="30270" y="56857"/>
                  </a:lnTo>
                  <a:lnTo>
                    <a:pt x="30991" y="56741"/>
                  </a:lnTo>
                  <a:lnTo>
                    <a:pt x="31699" y="56603"/>
                  </a:lnTo>
                  <a:lnTo>
                    <a:pt x="32394" y="56445"/>
                  </a:lnTo>
                  <a:lnTo>
                    <a:pt x="33075" y="56265"/>
                  </a:lnTo>
                  <a:lnTo>
                    <a:pt x="33744" y="56063"/>
                  </a:lnTo>
                  <a:lnTo>
                    <a:pt x="34400" y="55836"/>
                  </a:lnTo>
                  <a:lnTo>
                    <a:pt x="35044" y="55596"/>
                  </a:lnTo>
                  <a:lnTo>
                    <a:pt x="35677" y="55342"/>
                  </a:lnTo>
                  <a:lnTo>
                    <a:pt x="36299" y="55075"/>
                  </a:lnTo>
                  <a:lnTo>
                    <a:pt x="36909" y="54795"/>
                  </a:lnTo>
                  <a:lnTo>
                    <a:pt x="37507" y="54502"/>
                  </a:lnTo>
                  <a:lnTo>
                    <a:pt x="38094" y="54195"/>
                  </a:lnTo>
                  <a:lnTo>
                    <a:pt x="38670" y="53876"/>
                  </a:lnTo>
                  <a:lnTo>
                    <a:pt x="39234" y="53543"/>
                  </a:lnTo>
                  <a:lnTo>
                    <a:pt x="39787" y="53196"/>
                  </a:lnTo>
                  <a:lnTo>
                    <a:pt x="40336" y="52830"/>
                  </a:lnTo>
                  <a:lnTo>
                    <a:pt x="40874" y="52453"/>
                  </a:lnTo>
                  <a:lnTo>
                    <a:pt x="41399" y="52068"/>
                  </a:lnTo>
                  <a:lnTo>
                    <a:pt x="41911" y="51672"/>
                  </a:lnTo>
                  <a:lnTo>
                    <a:pt x="42411" y="51266"/>
                  </a:lnTo>
                  <a:lnTo>
                    <a:pt x="42899" y="50851"/>
                  </a:lnTo>
                  <a:lnTo>
                    <a:pt x="43375" y="50427"/>
                  </a:lnTo>
                  <a:lnTo>
                    <a:pt x="43838" y="49992"/>
                  </a:lnTo>
                  <a:lnTo>
                    <a:pt x="44289" y="49548"/>
                  </a:lnTo>
                  <a:lnTo>
                    <a:pt x="44727" y="49094"/>
                  </a:lnTo>
                  <a:lnTo>
                    <a:pt x="45163" y="48625"/>
                  </a:lnTo>
                  <a:lnTo>
                    <a:pt x="45588" y="48154"/>
                  </a:lnTo>
                  <a:lnTo>
                    <a:pt x="46003" y="47679"/>
                  </a:lnTo>
                  <a:lnTo>
                    <a:pt x="46407" y="47203"/>
                  </a:lnTo>
                  <a:lnTo>
                    <a:pt x="46800" y="46723"/>
                  </a:lnTo>
                  <a:lnTo>
                    <a:pt x="47183" y="46241"/>
                  </a:lnTo>
                  <a:lnTo>
                    <a:pt x="47555" y="45756"/>
                  </a:lnTo>
                  <a:lnTo>
                    <a:pt x="47917" y="45269"/>
                  </a:lnTo>
                  <a:lnTo>
                    <a:pt x="48268" y="44779"/>
                  </a:lnTo>
                  <a:lnTo>
                    <a:pt x="48609" y="442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4877177" y="4542630"/>
              <a:ext cx="52402" cy="62151"/>
            </a:xfrm>
            <a:custGeom>
              <a:avLst/>
              <a:pathLst>
                <a:path w="52402" h="62151">
                  <a:moveTo>
                    <a:pt x="29730" y="6881"/>
                  </a:moveTo>
                  <a:lnTo>
                    <a:pt x="18967" y="62151"/>
                  </a:lnTo>
                  <a:lnTo>
                    <a:pt x="10586" y="62151"/>
                  </a:lnTo>
                  <a:lnTo>
                    <a:pt x="21349" y="6881"/>
                  </a:lnTo>
                  <a:lnTo>
                    <a:pt x="0" y="6881"/>
                  </a:lnTo>
                  <a:lnTo>
                    <a:pt x="1323" y="0"/>
                  </a:lnTo>
                  <a:lnTo>
                    <a:pt x="52402" y="0"/>
                  </a:lnTo>
                  <a:lnTo>
                    <a:pt x="51079" y="6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4927815" y="4542630"/>
              <a:ext cx="20511" cy="62151"/>
            </a:xfrm>
            <a:custGeom>
              <a:avLst/>
              <a:pathLst>
                <a:path w="20511" h="62151">
                  <a:moveTo>
                    <a:pt x="0" y="62151"/>
                  </a:moveTo>
                  <a:lnTo>
                    <a:pt x="12086" y="0"/>
                  </a:lnTo>
                  <a:lnTo>
                    <a:pt x="20511" y="0"/>
                  </a:lnTo>
                  <a:lnTo>
                    <a:pt x="8425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4952120" y="4542630"/>
              <a:ext cx="62504" cy="62151"/>
            </a:xfrm>
            <a:custGeom>
              <a:avLst/>
              <a:pathLst>
                <a:path w="62504" h="62151">
                  <a:moveTo>
                    <a:pt x="40757" y="62151"/>
                  </a:moveTo>
                  <a:lnTo>
                    <a:pt x="17335" y="8777"/>
                  </a:lnTo>
                  <a:lnTo>
                    <a:pt x="17281" y="9184"/>
                  </a:lnTo>
                  <a:lnTo>
                    <a:pt x="17227" y="9593"/>
                  </a:lnTo>
                  <a:lnTo>
                    <a:pt x="17172" y="10003"/>
                  </a:lnTo>
                  <a:lnTo>
                    <a:pt x="17116" y="10415"/>
                  </a:lnTo>
                  <a:lnTo>
                    <a:pt x="17059" y="10829"/>
                  </a:lnTo>
                  <a:lnTo>
                    <a:pt x="17001" y="11244"/>
                  </a:lnTo>
                  <a:lnTo>
                    <a:pt x="16943" y="11661"/>
                  </a:lnTo>
                  <a:lnTo>
                    <a:pt x="16883" y="12080"/>
                  </a:lnTo>
                  <a:lnTo>
                    <a:pt x="16823" y="12501"/>
                  </a:lnTo>
                  <a:lnTo>
                    <a:pt x="16761" y="12924"/>
                  </a:lnTo>
                  <a:lnTo>
                    <a:pt x="16708" y="13288"/>
                  </a:lnTo>
                  <a:lnTo>
                    <a:pt x="16652" y="13658"/>
                  </a:lnTo>
                  <a:lnTo>
                    <a:pt x="16595" y="14033"/>
                  </a:lnTo>
                  <a:lnTo>
                    <a:pt x="16535" y="14413"/>
                  </a:lnTo>
                  <a:lnTo>
                    <a:pt x="16475" y="14798"/>
                  </a:lnTo>
                  <a:lnTo>
                    <a:pt x="16412" y="15189"/>
                  </a:lnTo>
                  <a:lnTo>
                    <a:pt x="16348" y="15585"/>
                  </a:lnTo>
                  <a:lnTo>
                    <a:pt x="16281" y="15987"/>
                  </a:lnTo>
                  <a:lnTo>
                    <a:pt x="16213" y="16393"/>
                  </a:lnTo>
                  <a:lnTo>
                    <a:pt x="16144" y="16805"/>
                  </a:lnTo>
                  <a:lnTo>
                    <a:pt x="16082" y="17208"/>
                  </a:lnTo>
                  <a:lnTo>
                    <a:pt x="16019" y="17605"/>
                  </a:lnTo>
                  <a:lnTo>
                    <a:pt x="15955" y="17995"/>
                  </a:lnTo>
                  <a:lnTo>
                    <a:pt x="15890" y="18379"/>
                  </a:lnTo>
                  <a:lnTo>
                    <a:pt x="15824" y="18757"/>
                  </a:lnTo>
                  <a:lnTo>
                    <a:pt x="15757" y="19129"/>
                  </a:lnTo>
                  <a:lnTo>
                    <a:pt x="15690" y="19495"/>
                  </a:lnTo>
                  <a:lnTo>
                    <a:pt x="15622" y="19854"/>
                  </a:lnTo>
                  <a:lnTo>
                    <a:pt x="15552" y="20208"/>
                  </a:lnTo>
                  <a:lnTo>
                    <a:pt x="15482" y="20555"/>
                  </a:lnTo>
                  <a:lnTo>
                    <a:pt x="7498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21393" y="0"/>
                  </a:lnTo>
                  <a:lnTo>
                    <a:pt x="44948" y="53593"/>
                  </a:lnTo>
                  <a:lnTo>
                    <a:pt x="45001" y="53212"/>
                  </a:lnTo>
                  <a:lnTo>
                    <a:pt x="45055" y="52826"/>
                  </a:lnTo>
                  <a:lnTo>
                    <a:pt x="45110" y="52435"/>
                  </a:lnTo>
                  <a:lnTo>
                    <a:pt x="45166" y="52041"/>
                  </a:lnTo>
                  <a:lnTo>
                    <a:pt x="45223" y="51641"/>
                  </a:lnTo>
                  <a:lnTo>
                    <a:pt x="45281" y="51238"/>
                  </a:lnTo>
                  <a:lnTo>
                    <a:pt x="45340" y="50830"/>
                  </a:lnTo>
                  <a:lnTo>
                    <a:pt x="45399" y="50417"/>
                  </a:lnTo>
                  <a:lnTo>
                    <a:pt x="45460" y="50001"/>
                  </a:lnTo>
                  <a:lnTo>
                    <a:pt x="45521" y="49579"/>
                  </a:lnTo>
                  <a:lnTo>
                    <a:pt x="45575" y="49214"/>
                  </a:lnTo>
                  <a:lnTo>
                    <a:pt x="45631" y="48840"/>
                  </a:lnTo>
                  <a:lnTo>
                    <a:pt x="45688" y="48458"/>
                  </a:lnTo>
                  <a:lnTo>
                    <a:pt x="45747" y="48069"/>
                  </a:lnTo>
                  <a:lnTo>
                    <a:pt x="45808" y="47671"/>
                  </a:lnTo>
                  <a:lnTo>
                    <a:pt x="45870" y="47266"/>
                  </a:lnTo>
                  <a:lnTo>
                    <a:pt x="45935" y="46853"/>
                  </a:lnTo>
                  <a:lnTo>
                    <a:pt x="46001" y="46432"/>
                  </a:lnTo>
                  <a:lnTo>
                    <a:pt x="46069" y="46002"/>
                  </a:lnTo>
                  <a:lnTo>
                    <a:pt x="46139" y="45565"/>
                  </a:lnTo>
                  <a:lnTo>
                    <a:pt x="46210" y="45115"/>
                  </a:lnTo>
                  <a:lnTo>
                    <a:pt x="46283" y="44665"/>
                  </a:lnTo>
                  <a:lnTo>
                    <a:pt x="46358" y="44215"/>
                  </a:lnTo>
                  <a:lnTo>
                    <a:pt x="46435" y="43766"/>
                  </a:lnTo>
                  <a:lnTo>
                    <a:pt x="46514" y="43316"/>
                  </a:lnTo>
                  <a:lnTo>
                    <a:pt x="46594" y="42866"/>
                  </a:lnTo>
                  <a:lnTo>
                    <a:pt x="46676" y="42416"/>
                  </a:lnTo>
                  <a:lnTo>
                    <a:pt x="46760" y="41966"/>
                  </a:lnTo>
                  <a:lnTo>
                    <a:pt x="46845" y="41516"/>
                  </a:lnTo>
                  <a:lnTo>
                    <a:pt x="46933" y="41066"/>
                  </a:lnTo>
                  <a:lnTo>
                    <a:pt x="54917" y="0"/>
                  </a:lnTo>
                  <a:lnTo>
                    <a:pt x="62504" y="0"/>
                  </a:lnTo>
                  <a:lnTo>
                    <a:pt x="50461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5019476" y="4541703"/>
              <a:ext cx="62856" cy="63959"/>
            </a:xfrm>
            <a:custGeom>
              <a:avLst/>
              <a:pathLst>
                <a:path w="62856" h="63959">
                  <a:moveTo>
                    <a:pt x="36479" y="0"/>
                  </a:moveTo>
                  <a:lnTo>
                    <a:pt x="37734" y="18"/>
                  </a:lnTo>
                  <a:lnTo>
                    <a:pt x="38961" y="75"/>
                  </a:lnTo>
                  <a:lnTo>
                    <a:pt x="40159" y="170"/>
                  </a:lnTo>
                  <a:lnTo>
                    <a:pt x="41327" y="303"/>
                  </a:lnTo>
                  <a:lnTo>
                    <a:pt x="42467" y="474"/>
                  </a:lnTo>
                  <a:lnTo>
                    <a:pt x="43577" y="682"/>
                  </a:lnTo>
                  <a:lnTo>
                    <a:pt x="44658" y="929"/>
                  </a:lnTo>
                  <a:lnTo>
                    <a:pt x="45710" y="1213"/>
                  </a:lnTo>
                  <a:lnTo>
                    <a:pt x="46733" y="1536"/>
                  </a:lnTo>
                  <a:lnTo>
                    <a:pt x="47727" y="1896"/>
                  </a:lnTo>
                  <a:lnTo>
                    <a:pt x="48690" y="2282"/>
                  </a:lnTo>
                  <a:lnTo>
                    <a:pt x="49623" y="2699"/>
                  </a:lnTo>
                  <a:lnTo>
                    <a:pt x="50525" y="3147"/>
                  </a:lnTo>
                  <a:lnTo>
                    <a:pt x="51397" y="3625"/>
                  </a:lnTo>
                  <a:lnTo>
                    <a:pt x="52237" y="4135"/>
                  </a:lnTo>
                  <a:lnTo>
                    <a:pt x="53046" y="4675"/>
                  </a:lnTo>
                  <a:lnTo>
                    <a:pt x="53825" y="5246"/>
                  </a:lnTo>
                  <a:lnTo>
                    <a:pt x="54573" y="5849"/>
                  </a:lnTo>
                  <a:lnTo>
                    <a:pt x="55289" y="6481"/>
                  </a:lnTo>
                  <a:lnTo>
                    <a:pt x="55975" y="7145"/>
                  </a:lnTo>
                  <a:lnTo>
                    <a:pt x="56638" y="7837"/>
                  </a:lnTo>
                  <a:lnTo>
                    <a:pt x="57267" y="8555"/>
                  </a:lnTo>
                  <a:lnTo>
                    <a:pt x="57862" y="9298"/>
                  </a:lnTo>
                  <a:lnTo>
                    <a:pt x="58424" y="10067"/>
                  </a:lnTo>
                  <a:lnTo>
                    <a:pt x="58953" y="10862"/>
                  </a:lnTo>
                  <a:lnTo>
                    <a:pt x="59448" y="11682"/>
                  </a:lnTo>
                  <a:lnTo>
                    <a:pt x="59909" y="12527"/>
                  </a:lnTo>
                  <a:lnTo>
                    <a:pt x="60337" y="13398"/>
                  </a:lnTo>
                  <a:lnTo>
                    <a:pt x="60731" y="14295"/>
                  </a:lnTo>
                  <a:lnTo>
                    <a:pt x="61092" y="15217"/>
                  </a:lnTo>
                  <a:lnTo>
                    <a:pt x="61427" y="16162"/>
                  </a:lnTo>
                  <a:lnTo>
                    <a:pt x="61727" y="17127"/>
                  </a:lnTo>
                  <a:lnTo>
                    <a:pt x="61992" y="18110"/>
                  </a:lnTo>
                  <a:lnTo>
                    <a:pt x="62221" y="19113"/>
                  </a:lnTo>
                  <a:lnTo>
                    <a:pt x="62415" y="20136"/>
                  </a:lnTo>
                  <a:lnTo>
                    <a:pt x="62574" y="21178"/>
                  </a:lnTo>
                  <a:lnTo>
                    <a:pt x="62698" y="22239"/>
                  </a:lnTo>
                  <a:lnTo>
                    <a:pt x="62786" y="23320"/>
                  </a:lnTo>
                  <a:lnTo>
                    <a:pt x="62839" y="24420"/>
                  </a:lnTo>
                  <a:lnTo>
                    <a:pt x="62856" y="25539"/>
                  </a:lnTo>
                  <a:lnTo>
                    <a:pt x="62846" y="25973"/>
                  </a:lnTo>
                  <a:lnTo>
                    <a:pt x="62832" y="26411"/>
                  </a:lnTo>
                  <a:lnTo>
                    <a:pt x="62814" y="26852"/>
                  </a:lnTo>
                  <a:lnTo>
                    <a:pt x="62793" y="27297"/>
                  </a:lnTo>
                  <a:lnTo>
                    <a:pt x="62768" y="27745"/>
                  </a:lnTo>
                  <a:lnTo>
                    <a:pt x="62740" y="28196"/>
                  </a:lnTo>
                  <a:lnTo>
                    <a:pt x="62708" y="28652"/>
                  </a:lnTo>
                  <a:lnTo>
                    <a:pt x="62673" y="29110"/>
                  </a:lnTo>
                  <a:lnTo>
                    <a:pt x="62634" y="29573"/>
                  </a:lnTo>
                  <a:lnTo>
                    <a:pt x="62592" y="30038"/>
                  </a:lnTo>
                  <a:lnTo>
                    <a:pt x="62554" y="30495"/>
                  </a:lnTo>
                  <a:lnTo>
                    <a:pt x="62511" y="30949"/>
                  </a:lnTo>
                  <a:lnTo>
                    <a:pt x="62462" y="31399"/>
                  </a:lnTo>
                  <a:lnTo>
                    <a:pt x="62408" y="31845"/>
                  </a:lnTo>
                  <a:lnTo>
                    <a:pt x="62349" y="32288"/>
                  </a:lnTo>
                  <a:lnTo>
                    <a:pt x="62285" y="32727"/>
                  </a:lnTo>
                  <a:lnTo>
                    <a:pt x="62215" y="33163"/>
                  </a:lnTo>
                  <a:lnTo>
                    <a:pt x="62140" y="33596"/>
                  </a:lnTo>
                  <a:lnTo>
                    <a:pt x="62060" y="34024"/>
                  </a:lnTo>
                  <a:lnTo>
                    <a:pt x="61974" y="34449"/>
                  </a:lnTo>
                  <a:lnTo>
                    <a:pt x="61691" y="35795"/>
                  </a:lnTo>
                  <a:lnTo>
                    <a:pt x="61373" y="37114"/>
                  </a:lnTo>
                  <a:lnTo>
                    <a:pt x="61017" y="38406"/>
                  </a:lnTo>
                  <a:lnTo>
                    <a:pt x="60626" y="39672"/>
                  </a:lnTo>
                  <a:lnTo>
                    <a:pt x="60199" y="40912"/>
                  </a:lnTo>
                  <a:lnTo>
                    <a:pt x="59735" y="42125"/>
                  </a:lnTo>
                  <a:lnTo>
                    <a:pt x="59235" y="43311"/>
                  </a:lnTo>
                  <a:lnTo>
                    <a:pt x="58699" y="44471"/>
                  </a:lnTo>
                  <a:lnTo>
                    <a:pt x="58127" y="45605"/>
                  </a:lnTo>
                  <a:lnTo>
                    <a:pt x="57519" y="46712"/>
                  </a:lnTo>
                  <a:lnTo>
                    <a:pt x="56878" y="47781"/>
                  </a:lnTo>
                  <a:lnTo>
                    <a:pt x="56206" y="48819"/>
                  </a:lnTo>
                  <a:lnTo>
                    <a:pt x="55505" y="49825"/>
                  </a:lnTo>
                  <a:lnTo>
                    <a:pt x="54774" y="50798"/>
                  </a:lnTo>
                  <a:lnTo>
                    <a:pt x="54012" y="51741"/>
                  </a:lnTo>
                  <a:lnTo>
                    <a:pt x="53221" y="52651"/>
                  </a:lnTo>
                  <a:lnTo>
                    <a:pt x="52400" y="53530"/>
                  </a:lnTo>
                  <a:lnTo>
                    <a:pt x="51548" y="54377"/>
                  </a:lnTo>
                  <a:lnTo>
                    <a:pt x="50667" y="55192"/>
                  </a:lnTo>
                  <a:lnTo>
                    <a:pt x="49756" y="55975"/>
                  </a:lnTo>
                  <a:lnTo>
                    <a:pt x="48825" y="56725"/>
                  </a:lnTo>
                  <a:lnTo>
                    <a:pt x="47866" y="57440"/>
                  </a:lnTo>
                  <a:lnTo>
                    <a:pt x="46880" y="58119"/>
                  </a:lnTo>
                  <a:lnTo>
                    <a:pt x="45867" y="58763"/>
                  </a:lnTo>
                  <a:lnTo>
                    <a:pt x="44826" y="59372"/>
                  </a:lnTo>
                  <a:lnTo>
                    <a:pt x="43758" y="59945"/>
                  </a:lnTo>
                  <a:lnTo>
                    <a:pt x="42663" y="60483"/>
                  </a:lnTo>
                  <a:lnTo>
                    <a:pt x="41541" y="60986"/>
                  </a:lnTo>
                  <a:lnTo>
                    <a:pt x="40391" y="61454"/>
                  </a:lnTo>
                  <a:lnTo>
                    <a:pt x="39213" y="61886"/>
                  </a:lnTo>
                  <a:lnTo>
                    <a:pt x="38021" y="62280"/>
                  </a:lnTo>
                  <a:lnTo>
                    <a:pt x="36809" y="62632"/>
                  </a:lnTo>
                  <a:lnTo>
                    <a:pt x="35576" y="62943"/>
                  </a:lnTo>
                  <a:lnTo>
                    <a:pt x="34322" y="63213"/>
                  </a:lnTo>
                  <a:lnTo>
                    <a:pt x="33049" y="63441"/>
                  </a:lnTo>
                  <a:lnTo>
                    <a:pt x="31755" y="63627"/>
                  </a:lnTo>
                  <a:lnTo>
                    <a:pt x="30441" y="63773"/>
                  </a:lnTo>
                  <a:lnTo>
                    <a:pt x="29107" y="63876"/>
                  </a:lnTo>
                  <a:lnTo>
                    <a:pt x="27752" y="63938"/>
                  </a:lnTo>
                  <a:lnTo>
                    <a:pt x="26377" y="63959"/>
                  </a:lnTo>
                  <a:lnTo>
                    <a:pt x="25071" y="63940"/>
                  </a:lnTo>
                  <a:lnTo>
                    <a:pt x="23798" y="63883"/>
                  </a:lnTo>
                  <a:lnTo>
                    <a:pt x="22558" y="63788"/>
                  </a:lnTo>
                  <a:lnTo>
                    <a:pt x="21352" y="63656"/>
                  </a:lnTo>
                  <a:lnTo>
                    <a:pt x="20180" y="63485"/>
                  </a:lnTo>
                  <a:lnTo>
                    <a:pt x="19041" y="63276"/>
                  </a:lnTo>
                  <a:lnTo>
                    <a:pt x="17936" y="63030"/>
                  </a:lnTo>
                  <a:lnTo>
                    <a:pt x="16864" y="62745"/>
                  </a:lnTo>
                  <a:lnTo>
                    <a:pt x="15825" y="62423"/>
                  </a:lnTo>
                  <a:lnTo>
                    <a:pt x="14820" y="62062"/>
                  </a:lnTo>
                  <a:lnTo>
                    <a:pt x="13849" y="61659"/>
                  </a:lnTo>
                  <a:lnTo>
                    <a:pt x="12910" y="61226"/>
                  </a:lnTo>
                  <a:lnTo>
                    <a:pt x="12003" y="60763"/>
                  </a:lnTo>
                  <a:lnTo>
                    <a:pt x="11129" y="60270"/>
                  </a:lnTo>
                  <a:lnTo>
                    <a:pt x="10288" y="59747"/>
                  </a:lnTo>
                  <a:lnTo>
                    <a:pt x="9480" y="59193"/>
                  </a:lnTo>
                  <a:lnTo>
                    <a:pt x="8704" y="58610"/>
                  </a:lnTo>
                  <a:lnTo>
                    <a:pt x="7960" y="57997"/>
                  </a:lnTo>
                  <a:lnTo>
                    <a:pt x="7250" y="57354"/>
                  </a:lnTo>
                  <a:lnTo>
                    <a:pt x="6572" y="56681"/>
                  </a:lnTo>
                  <a:lnTo>
                    <a:pt x="5935" y="55971"/>
                  </a:lnTo>
                  <a:lnTo>
                    <a:pt x="5330" y="55234"/>
                  </a:lnTo>
                  <a:lnTo>
                    <a:pt x="4756" y="54471"/>
                  </a:lnTo>
                  <a:lnTo>
                    <a:pt x="4215" y="53682"/>
                  </a:lnTo>
                  <a:lnTo>
                    <a:pt x="3705" y="52865"/>
                  </a:lnTo>
                  <a:lnTo>
                    <a:pt x="3227" y="52023"/>
                  </a:lnTo>
                  <a:lnTo>
                    <a:pt x="2780" y="51154"/>
                  </a:lnTo>
                  <a:lnTo>
                    <a:pt x="2366" y="50259"/>
                  </a:lnTo>
                  <a:lnTo>
                    <a:pt x="1983" y="49337"/>
                  </a:lnTo>
                  <a:lnTo>
                    <a:pt x="1632" y="48388"/>
                  </a:lnTo>
                  <a:lnTo>
                    <a:pt x="1321" y="47417"/>
                  </a:lnTo>
                  <a:lnTo>
                    <a:pt x="1044" y="46426"/>
                  </a:lnTo>
                  <a:lnTo>
                    <a:pt x="799" y="45416"/>
                  </a:lnTo>
                  <a:lnTo>
                    <a:pt x="587" y="44387"/>
                  </a:lnTo>
                  <a:lnTo>
                    <a:pt x="408" y="43338"/>
                  </a:lnTo>
                  <a:lnTo>
                    <a:pt x="261" y="42269"/>
                  </a:lnTo>
                  <a:lnTo>
                    <a:pt x="146" y="41182"/>
                  </a:lnTo>
                  <a:lnTo>
                    <a:pt x="65" y="40074"/>
                  </a:lnTo>
                  <a:lnTo>
                    <a:pt x="16" y="38948"/>
                  </a:lnTo>
                  <a:lnTo>
                    <a:pt x="0" y="37802"/>
                  </a:lnTo>
                  <a:lnTo>
                    <a:pt x="1" y="37395"/>
                  </a:lnTo>
                  <a:lnTo>
                    <a:pt x="7" y="36987"/>
                  </a:lnTo>
                  <a:lnTo>
                    <a:pt x="15" y="36576"/>
                  </a:lnTo>
                  <a:lnTo>
                    <a:pt x="28" y="36164"/>
                  </a:lnTo>
                  <a:lnTo>
                    <a:pt x="44" y="35751"/>
                  </a:lnTo>
                  <a:lnTo>
                    <a:pt x="63" y="35335"/>
                  </a:lnTo>
                  <a:lnTo>
                    <a:pt x="86" y="34918"/>
                  </a:lnTo>
                  <a:lnTo>
                    <a:pt x="112" y="34499"/>
                  </a:lnTo>
                  <a:lnTo>
                    <a:pt x="142" y="34078"/>
                  </a:lnTo>
                  <a:lnTo>
                    <a:pt x="176" y="33656"/>
                  </a:lnTo>
                  <a:lnTo>
                    <a:pt x="222" y="33232"/>
                  </a:lnTo>
                  <a:lnTo>
                    <a:pt x="273" y="32807"/>
                  </a:lnTo>
                  <a:lnTo>
                    <a:pt x="328" y="32381"/>
                  </a:lnTo>
                  <a:lnTo>
                    <a:pt x="388" y="31955"/>
                  </a:lnTo>
                  <a:lnTo>
                    <a:pt x="452" y="31527"/>
                  </a:lnTo>
                  <a:lnTo>
                    <a:pt x="520" y="31099"/>
                  </a:lnTo>
                  <a:lnTo>
                    <a:pt x="593" y="30670"/>
                  </a:lnTo>
                  <a:lnTo>
                    <a:pt x="670" y="30240"/>
                  </a:lnTo>
                  <a:lnTo>
                    <a:pt x="752" y="29809"/>
                  </a:lnTo>
                  <a:lnTo>
                    <a:pt x="838" y="29377"/>
                  </a:lnTo>
                  <a:lnTo>
                    <a:pt x="1120" y="28065"/>
                  </a:lnTo>
                  <a:lnTo>
                    <a:pt x="1437" y="26778"/>
                  </a:lnTo>
                  <a:lnTo>
                    <a:pt x="1790" y="25514"/>
                  </a:lnTo>
                  <a:lnTo>
                    <a:pt x="2179" y="24274"/>
                  </a:lnTo>
                  <a:lnTo>
                    <a:pt x="2602" y="23058"/>
                  </a:lnTo>
                  <a:lnTo>
                    <a:pt x="3061" y="21866"/>
                  </a:lnTo>
                  <a:lnTo>
                    <a:pt x="3555" y="20697"/>
                  </a:lnTo>
                  <a:lnTo>
                    <a:pt x="4084" y="19553"/>
                  </a:lnTo>
                  <a:lnTo>
                    <a:pt x="4649" y="18432"/>
                  </a:lnTo>
                  <a:lnTo>
                    <a:pt x="5249" y="17335"/>
                  </a:lnTo>
                  <a:lnTo>
                    <a:pt x="5881" y="16266"/>
                  </a:lnTo>
                  <a:lnTo>
                    <a:pt x="6544" y="15228"/>
                  </a:lnTo>
                  <a:lnTo>
                    <a:pt x="7236" y="14222"/>
                  </a:lnTo>
                  <a:lnTo>
                    <a:pt x="7959" y="13248"/>
                  </a:lnTo>
                  <a:lnTo>
                    <a:pt x="8711" y="12306"/>
                  </a:lnTo>
                  <a:lnTo>
                    <a:pt x="9494" y="11396"/>
                  </a:lnTo>
                  <a:lnTo>
                    <a:pt x="10306" y="10517"/>
                  </a:lnTo>
                  <a:lnTo>
                    <a:pt x="11149" y="9670"/>
                  </a:lnTo>
                  <a:lnTo>
                    <a:pt x="12021" y="8855"/>
                  </a:lnTo>
                  <a:lnTo>
                    <a:pt x="12924" y="8072"/>
                  </a:lnTo>
                  <a:lnTo>
                    <a:pt x="13863" y="7313"/>
                  </a:lnTo>
                  <a:lnTo>
                    <a:pt x="14829" y="6591"/>
                  </a:lnTo>
                  <a:lnTo>
                    <a:pt x="15822" y="5905"/>
                  </a:lnTo>
                  <a:lnTo>
                    <a:pt x="16841" y="5256"/>
                  </a:lnTo>
                  <a:lnTo>
                    <a:pt x="17886" y="4642"/>
                  </a:lnTo>
                  <a:lnTo>
                    <a:pt x="18958" y="4065"/>
                  </a:lnTo>
                  <a:lnTo>
                    <a:pt x="20056" y="3523"/>
                  </a:lnTo>
                  <a:lnTo>
                    <a:pt x="21181" y="3018"/>
                  </a:lnTo>
                  <a:lnTo>
                    <a:pt x="22332" y="2550"/>
                  </a:lnTo>
                  <a:lnTo>
                    <a:pt x="23510" y="2117"/>
                  </a:lnTo>
                  <a:lnTo>
                    <a:pt x="24712" y="1715"/>
                  </a:lnTo>
                  <a:lnTo>
                    <a:pt x="25934" y="1355"/>
                  </a:lnTo>
                  <a:lnTo>
                    <a:pt x="27178" y="1037"/>
                  </a:lnTo>
                  <a:lnTo>
                    <a:pt x="28443" y="762"/>
                  </a:lnTo>
                  <a:lnTo>
                    <a:pt x="29730" y="529"/>
                  </a:lnTo>
                  <a:lnTo>
                    <a:pt x="31037" y="338"/>
                  </a:lnTo>
                  <a:lnTo>
                    <a:pt x="32366" y="190"/>
                  </a:lnTo>
                  <a:lnTo>
                    <a:pt x="33716" y="84"/>
                  </a:lnTo>
                  <a:lnTo>
                    <a:pt x="35086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5027901" y="4548496"/>
              <a:ext cx="46006" cy="50329"/>
            </a:xfrm>
            <a:custGeom>
              <a:avLst/>
              <a:pathLst>
                <a:path w="46006" h="50329">
                  <a:moveTo>
                    <a:pt x="27657" y="0"/>
                  </a:moveTo>
                  <a:lnTo>
                    <a:pt x="26514" y="16"/>
                  </a:lnTo>
                  <a:lnTo>
                    <a:pt x="25396" y="65"/>
                  </a:lnTo>
                  <a:lnTo>
                    <a:pt x="24305" y="146"/>
                  </a:lnTo>
                  <a:lnTo>
                    <a:pt x="23238" y="261"/>
                  </a:lnTo>
                  <a:lnTo>
                    <a:pt x="22198" y="408"/>
                  </a:lnTo>
                  <a:lnTo>
                    <a:pt x="21183" y="587"/>
                  </a:lnTo>
                  <a:lnTo>
                    <a:pt x="20194" y="799"/>
                  </a:lnTo>
                  <a:lnTo>
                    <a:pt x="19230" y="1044"/>
                  </a:lnTo>
                  <a:lnTo>
                    <a:pt x="18292" y="1321"/>
                  </a:lnTo>
                  <a:lnTo>
                    <a:pt x="17379" y="1632"/>
                  </a:lnTo>
                  <a:lnTo>
                    <a:pt x="16491" y="1973"/>
                  </a:lnTo>
                  <a:lnTo>
                    <a:pt x="15625" y="2343"/>
                  </a:lnTo>
                  <a:lnTo>
                    <a:pt x="14783" y="2742"/>
                  </a:lnTo>
                  <a:lnTo>
                    <a:pt x="13963" y="3170"/>
                  </a:lnTo>
                  <a:lnTo>
                    <a:pt x="13166" y="3628"/>
                  </a:lnTo>
                  <a:lnTo>
                    <a:pt x="12393" y="4114"/>
                  </a:lnTo>
                  <a:lnTo>
                    <a:pt x="11642" y="4630"/>
                  </a:lnTo>
                  <a:lnTo>
                    <a:pt x="10914" y="5174"/>
                  </a:lnTo>
                  <a:lnTo>
                    <a:pt x="10209" y="5748"/>
                  </a:lnTo>
                  <a:lnTo>
                    <a:pt x="9527" y="6351"/>
                  </a:lnTo>
                  <a:lnTo>
                    <a:pt x="8877" y="6983"/>
                  </a:lnTo>
                  <a:lnTo>
                    <a:pt x="8250" y="7641"/>
                  </a:lnTo>
                  <a:lnTo>
                    <a:pt x="7646" y="8327"/>
                  </a:lnTo>
                  <a:lnTo>
                    <a:pt x="7064" y="9040"/>
                  </a:lnTo>
                  <a:lnTo>
                    <a:pt x="6506" y="9781"/>
                  </a:lnTo>
                  <a:lnTo>
                    <a:pt x="5970" y="10549"/>
                  </a:lnTo>
                  <a:lnTo>
                    <a:pt x="5458" y="11344"/>
                  </a:lnTo>
                  <a:lnTo>
                    <a:pt x="4968" y="12167"/>
                  </a:lnTo>
                  <a:lnTo>
                    <a:pt x="4501" y="13017"/>
                  </a:lnTo>
                  <a:lnTo>
                    <a:pt x="4058" y="13894"/>
                  </a:lnTo>
                  <a:lnTo>
                    <a:pt x="3635" y="14797"/>
                  </a:lnTo>
                  <a:lnTo>
                    <a:pt x="3234" y="15724"/>
                  </a:lnTo>
                  <a:lnTo>
                    <a:pt x="2852" y="16674"/>
                  </a:lnTo>
                  <a:lnTo>
                    <a:pt x="2491" y="17649"/>
                  </a:lnTo>
                  <a:lnTo>
                    <a:pt x="2150" y="18647"/>
                  </a:lnTo>
                  <a:lnTo>
                    <a:pt x="1829" y="19669"/>
                  </a:lnTo>
                  <a:lnTo>
                    <a:pt x="1529" y="20715"/>
                  </a:lnTo>
                  <a:lnTo>
                    <a:pt x="1249" y="21785"/>
                  </a:lnTo>
                  <a:lnTo>
                    <a:pt x="989" y="22878"/>
                  </a:lnTo>
                  <a:lnTo>
                    <a:pt x="749" y="23995"/>
                  </a:lnTo>
                  <a:lnTo>
                    <a:pt x="672" y="24375"/>
                  </a:lnTo>
                  <a:lnTo>
                    <a:pt x="599" y="24756"/>
                  </a:lnTo>
                  <a:lnTo>
                    <a:pt x="531" y="25137"/>
                  </a:lnTo>
                  <a:lnTo>
                    <a:pt x="467" y="25520"/>
                  </a:lnTo>
                  <a:lnTo>
                    <a:pt x="408" y="25903"/>
                  </a:lnTo>
                  <a:lnTo>
                    <a:pt x="352" y="26287"/>
                  </a:lnTo>
                  <a:lnTo>
                    <a:pt x="302" y="26672"/>
                  </a:lnTo>
                  <a:lnTo>
                    <a:pt x="255" y="27058"/>
                  </a:lnTo>
                  <a:lnTo>
                    <a:pt x="213" y="27445"/>
                  </a:lnTo>
                  <a:lnTo>
                    <a:pt x="176" y="27833"/>
                  </a:lnTo>
                  <a:lnTo>
                    <a:pt x="142" y="28211"/>
                  </a:lnTo>
                  <a:lnTo>
                    <a:pt x="112" y="28585"/>
                  </a:lnTo>
                  <a:lnTo>
                    <a:pt x="86" y="28955"/>
                  </a:lnTo>
                  <a:lnTo>
                    <a:pt x="63" y="29322"/>
                  </a:lnTo>
                  <a:lnTo>
                    <a:pt x="44" y="29686"/>
                  </a:lnTo>
                  <a:lnTo>
                    <a:pt x="28" y="30046"/>
                  </a:lnTo>
                  <a:lnTo>
                    <a:pt x="15" y="30402"/>
                  </a:lnTo>
                  <a:lnTo>
                    <a:pt x="7" y="30755"/>
                  </a:lnTo>
                  <a:lnTo>
                    <a:pt x="1" y="31104"/>
                  </a:lnTo>
                  <a:lnTo>
                    <a:pt x="0" y="31450"/>
                  </a:lnTo>
                  <a:lnTo>
                    <a:pt x="12" y="32382"/>
                  </a:lnTo>
                  <a:lnTo>
                    <a:pt x="49" y="33292"/>
                  </a:lnTo>
                  <a:lnTo>
                    <a:pt x="111" y="34179"/>
                  </a:lnTo>
                  <a:lnTo>
                    <a:pt x="197" y="35042"/>
                  </a:lnTo>
                  <a:lnTo>
                    <a:pt x="308" y="35883"/>
                  </a:lnTo>
                  <a:lnTo>
                    <a:pt x="444" y="36701"/>
                  </a:lnTo>
                  <a:lnTo>
                    <a:pt x="605" y="37496"/>
                  </a:lnTo>
                  <a:lnTo>
                    <a:pt x="790" y="38268"/>
                  </a:lnTo>
                  <a:lnTo>
                    <a:pt x="1000" y="39017"/>
                  </a:lnTo>
                  <a:lnTo>
                    <a:pt x="1235" y="39743"/>
                  </a:lnTo>
                  <a:lnTo>
                    <a:pt x="1493" y="40437"/>
                  </a:lnTo>
                  <a:lnTo>
                    <a:pt x="1773" y="41108"/>
                  </a:lnTo>
                  <a:lnTo>
                    <a:pt x="2075" y="41757"/>
                  </a:lnTo>
                  <a:lnTo>
                    <a:pt x="2399" y="42382"/>
                  </a:lnTo>
                  <a:lnTo>
                    <a:pt x="2745" y="42985"/>
                  </a:lnTo>
                  <a:lnTo>
                    <a:pt x="3114" y="43564"/>
                  </a:lnTo>
                  <a:lnTo>
                    <a:pt x="3504" y="44121"/>
                  </a:lnTo>
                  <a:lnTo>
                    <a:pt x="3916" y="44655"/>
                  </a:lnTo>
                  <a:lnTo>
                    <a:pt x="4351" y="45166"/>
                  </a:lnTo>
                  <a:lnTo>
                    <a:pt x="4808" y="45653"/>
                  </a:lnTo>
                  <a:lnTo>
                    <a:pt x="5294" y="46110"/>
                  </a:lnTo>
                  <a:lnTo>
                    <a:pt x="5801" y="46543"/>
                  </a:lnTo>
                  <a:lnTo>
                    <a:pt x="6328" y="46953"/>
                  </a:lnTo>
                  <a:lnTo>
                    <a:pt x="6875" y="47340"/>
                  </a:lnTo>
                  <a:lnTo>
                    <a:pt x="7443" y="47705"/>
                  </a:lnTo>
                  <a:lnTo>
                    <a:pt x="8031" y="48046"/>
                  </a:lnTo>
                  <a:lnTo>
                    <a:pt x="8639" y="48364"/>
                  </a:lnTo>
                  <a:lnTo>
                    <a:pt x="9268" y="48660"/>
                  </a:lnTo>
                  <a:lnTo>
                    <a:pt x="9917" y="48933"/>
                  </a:lnTo>
                  <a:lnTo>
                    <a:pt x="10586" y="49182"/>
                  </a:lnTo>
                  <a:lnTo>
                    <a:pt x="11283" y="49400"/>
                  </a:lnTo>
                  <a:lnTo>
                    <a:pt x="11997" y="49595"/>
                  </a:lnTo>
                  <a:lnTo>
                    <a:pt x="12730" y="49767"/>
                  </a:lnTo>
                  <a:lnTo>
                    <a:pt x="13480" y="49916"/>
                  </a:lnTo>
                  <a:lnTo>
                    <a:pt x="14247" y="50042"/>
                  </a:lnTo>
                  <a:lnTo>
                    <a:pt x="15032" y="50146"/>
                  </a:lnTo>
                  <a:lnTo>
                    <a:pt x="15835" y="50226"/>
                  </a:lnTo>
                  <a:lnTo>
                    <a:pt x="16655" y="50283"/>
                  </a:lnTo>
                  <a:lnTo>
                    <a:pt x="17494" y="50318"/>
                  </a:lnTo>
                  <a:lnTo>
                    <a:pt x="18349" y="50329"/>
                  </a:lnTo>
                  <a:lnTo>
                    <a:pt x="19501" y="50313"/>
                  </a:lnTo>
                  <a:lnTo>
                    <a:pt x="20625" y="50264"/>
                  </a:lnTo>
                  <a:lnTo>
                    <a:pt x="21724" y="50182"/>
                  </a:lnTo>
                  <a:lnTo>
                    <a:pt x="22796" y="50068"/>
                  </a:lnTo>
                  <a:lnTo>
                    <a:pt x="23841" y="49921"/>
                  </a:lnTo>
                  <a:lnTo>
                    <a:pt x="24860" y="49742"/>
                  </a:lnTo>
                  <a:lnTo>
                    <a:pt x="25852" y="49529"/>
                  </a:lnTo>
                  <a:lnTo>
                    <a:pt x="26818" y="49285"/>
                  </a:lnTo>
                  <a:lnTo>
                    <a:pt x="27758" y="49007"/>
                  </a:lnTo>
                  <a:lnTo>
                    <a:pt x="28671" y="48697"/>
                  </a:lnTo>
                  <a:lnTo>
                    <a:pt x="29567" y="48348"/>
                  </a:lnTo>
                  <a:lnTo>
                    <a:pt x="30439" y="47970"/>
                  </a:lnTo>
                  <a:lnTo>
                    <a:pt x="31286" y="47564"/>
                  </a:lnTo>
                  <a:lnTo>
                    <a:pt x="32108" y="47130"/>
                  </a:lnTo>
                  <a:lnTo>
                    <a:pt x="32906" y="46668"/>
                  </a:lnTo>
                  <a:lnTo>
                    <a:pt x="33678" y="46177"/>
                  </a:lnTo>
                  <a:lnTo>
                    <a:pt x="34427" y="45659"/>
                  </a:lnTo>
                  <a:lnTo>
                    <a:pt x="35150" y="45112"/>
                  </a:lnTo>
                  <a:lnTo>
                    <a:pt x="35849" y="44537"/>
                  </a:lnTo>
                  <a:lnTo>
                    <a:pt x="36523" y="43933"/>
                  </a:lnTo>
                  <a:lnTo>
                    <a:pt x="37173" y="43294"/>
                  </a:lnTo>
                  <a:lnTo>
                    <a:pt x="37800" y="42629"/>
                  </a:lnTo>
                  <a:lnTo>
                    <a:pt x="38404" y="41939"/>
                  </a:lnTo>
                  <a:lnTo>
                    <a:pt x="38986" y="41223"/>
                  </a:lnTo>
                  <a:lnTo>
                    <a:pt x="39544" y="40482"/>
                  </a:lnTo>
                  <a:lnTo>
                    <a:pt x="40080" y="39714"/>
                  </a:lnTo>
                  <a:lnTo>
                    <a:pt x="40592" y="38922"/>
                  </a:lnTo>
                  <a:lnTo>
                    <a:pt x="41082" y="38104"/>
                  </a:lnTo>
                  <a:lnTo>
                    <a:pt x="41549" y="37260"/>
                  </a:lnTo>
                  <a:lnTo>
                    <a:pt x="41992" y="36390"/>
                  </a:lnTo>
                  <a:lnTo>
                    <a:pt x="42422" y="35489"/>
                  </a:lnTo>
                  <a:lnTo>
                    <a:pt x="42830" y="34566"/>
                  </a:lnTo>
                  <a:lnTo>
                    <a:pt x="43216" y="33622"/>
                  </a:lnTo>
                  <a:lnTo>
                    <a:pt x="43580" y="32657"/>
                  </a:lnTo>
                  <a:lnTo>
                    <a:pt x="43922" y="31671"/>
                  </a:lnTo>
                  <a:lnTo>
                    <a:pt x="44242" y="30663"/>
                  </a:lnTo>
                  <a:lnTo>
                    <a:pt x="44540" y="29634"/>
                  </a:lnTo>
                  <a:lnTo>
                    <a:pt x="44815" y="28585"/>
                  </a:lnTo>
                  <a:lnTo>
                    <a:pt x="45069" y="27514"/>
                  </a:lnTo>
                  <a:lnTo>
                    <a:pt x="45301" y="26421"/>
                  </a:lnTo>
                  <a:lnTo>
                    <a:pt x="45377" y="26050"/>
                  </a:lnTo>
                  <a:lnTo>
                    <a:pt x="45449" y="25675"/>
                  </a:lnTo>
                  <a:lnTo>
                    <a:pt x="45515" y="25298"/>
                  </a:lnTo>
                  <a:lnTo>
                    <a:pt x="45576" y="24918"/>
                  </a:lnTo>
                  <a:lnTo>
                    <a:pt x="45631" y="24536"/>
                  </a:lnTo>
                  <a:lnTo>
                    <a:pt x="45682" y="24151"/>
                  </a:lnTo>
                  <a:lnTo>
                    <a:pt x="45727" y="23763"/>
                  </a:lnTo>
                  <a:lnTo>
                    <a:pt x="45766" y="23373"/>
                  </a:lnTo>
                  <a:lnTo>
                    <a:pt x="45801" y="22980"/>
                  </a:lnTo>
                  <a:lnTo>
                    <a:pt x="45830" y="22584"/>
                  </a:lnTo>
                  <a:lnTo>
                    <a:pt x="45863" y="22190"/>
                  </a:lnTo>
                  <a:lnTo>
                    <a:pt x="45893" y="21802"/>
                  </a:lnTo>
                  <a:lnTo>
                    <a:pt x="45920" y="21421"/>
                  </a:lnTo>
                  <a:lnTo>
                    <a:pt x="45943" y="21045"/>
                  </a:lnTo>
                  <a:lnTo>
                    <a:pt x="45962" y="20676"/>
                  </a:lnTo>
                  <a:lnTo>
                    <a:pt x="45978" y="20313"/>
                  </a:lnTo>
                  <a:lnTo>
                    <a:pt x="45990" y="19956"/>
                  </a:lnTo>
                  <a:lnTo>
                    <a:pt x="45999" y="19606"/>
                  </a:lnTo>
                  <a:lnTo>
                    <a:pt x="46005" y="19261"/>
                  </a:lnTo>
                  <a:lnTo>
                    <a:pt x="46006" y="18923"/>
                  </a:lnTo>
                  <a:lnTo>
                    <a:pt x="45994" y="17991"/>
                  </a:lnTo>
                  <a:lnTo>
                    <a:pt x="45955" y="17082"/>
                  </a:lnTo>
                  <a:lnTo>
                    <a:pt x="45891" y="16198"/>
                  </a:lnTo>
                  <a:lnTo>
                    <a:pt x="45802" y="15337"/>
                  </a:lnTo>
                  <a:lnTo>
                    <a:pt x="45687" y="14501"/>
                  </a:lnTo>
                  <a:lnTo>
                    <a:pt x="45546" y="13688"/>
                  </a:lnTo>
                  <a:lnTo>
                    <a:pt x="45380" y="12899"/>
                  </a:lnTo>
                  <a:lnTo>
                    <a:pt x="45188" y="12133"/>
                  </a:lnTo>
                  <a:lnTo>
                    <a:pt x="44970" y="11392"/>
                  </a:lnTo>
                  <a:lnTo>
                    <a:pt x="44727" y="10674"/>
                  </a:lnTo>
                  <a:lnTo>
                    <a:pt x="44460" y="9972"/>
                  </a:lnTo>
                  <a:lnTo>
                    <a:pt x="44171" y="9294"/>
                  </a:lnTo>
                  <a:lnTo>
                    <a:pt x="43860" y="8642"/>
                  </a:lnTo>
                  <a:lnTo>
                    <a:pt x="43527" y="8013"/>
                  </a:lnTo>
                  <a:lnTo>
                    <a:pt x="43172" y="7410"/>
                  </a:lnTo>
                  <a:lnTo>
                    <a:pt x="42795" y="6831"/>
                  </a:lnTo>
                  <a:lnTo>
                    <a:pt x="42396" y="6277"/>
                  </a:lnTo>
                  <a:lnTo>
                    <a:pt x="41975" y="5748"/>
                  </a:lnTo>
                  <a:lnTo>
                    <a:pt x="41531" y="5243"/>
                  </a:lnTo>
                  <a:lnTo>
                    <a:pt x="41066" y="4763"/>
                  </a:lnTo>
                  <a:lnTo>
                    <a:pt x="40579" y="4299"/>
                  </a:lnTo>
                  <a:lnTo>
                    <a:pt x="40073" y="3858"/>
                  </a:lnTo>
                  <a:lnTo>
                    <a:pt x="39546" y="3441"/>
                  </a:lnTo>
                  <a:lnTo>
                    <a:pt x="38998" y="3048"/>
                  </a:lnTo>
                  <a:lnTo>
                    <a:pt x="38430" y="2679"/>
                  </a:lnTo>
                  <a:lnTo>
                    <a:pt x="37842" y="2334"/>
                  </a:lnTo>
                  <a:lnTo>
                    <a:pt x="37234" y="2012"/>
                  </a:lnTo>
                  <a:lnTo>
                    <a:pt x="36606" y="1715"/>
                  </a:lnTo>
                  <a:lnTo>
                    <a:pt x="35957" y="1441"/>
                  </a:lnTo>
                  <a:lnTo>
                    <a:pt x="35288" y="1190"/>
                  </a:lnTo>
                  <a:lnTo>
                    <a:pt x="34600" y="964"/>
                  </a:lnTo>
                  <a:lnTo>
                    <a:pt x="33895" y="762"/>
                  </a:lnTo>
                  <a:lnTo>
                    <a:pt x="33174" y="583"/>
                  </a:lnTo>
                  <a:lnTo>
                    <a:pt x="32436" y="428"/>
                  </a:lnTo>
                  <a:lnTo>
                    <a:pt x="31682" y="297"/>
                  </a:lnTo>
                  <a:lnTo>
                    <a:pt x="30910" y="190"/>
                  </a:lnTo>
                  <a:lnTo>
                    <a:pt x="30122" y="107"/>
                  </a:lnTo>
                  <a:lnTo>
                    <a:pt x="29317" y="47"/>
                  </a:lnTo>
                  <a:lnTo>
                    <a:pt x="28495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5087626" y="4542630"/>
              <a:ext cx="72472" cy="62151"/>
            </a:xfrm>
            <a:custGeom>
              <a:avLst/>
              <a:pathLst>
                <a:path w="72472" h="62151">
                  <a:moveTo>
                    <a:pt x="52843" y="62151"/>
                  </a:moveTo>
                  <a:lnTo>
                    <a:pt x="60783" y="21216"/>
                  </a:lnTo>
                  <a:lnTo>
                    <a:pt x="60872" y="20766"/>
                  </a:lnTo>
                  <a:lnTo>
                    <a:pt x="60961" y="20313"/>
                  </a:lnTo>
                  <a:lnTo>
                    <a:pt x="61052" y="19859"/>
                  </a:lnTo>
                  <a:lnTo>
                    <a:pt x="61143" y="19403"/>
                  </a:lnTo>
                  <a:lnTo>
                    <a:pt x="61235" y="18945"/>
                  </a:lnTo>
                  <a:lnTo>
                    <a:pt x="61328" y="18485"/>
                  </a:lnTo>
                  <a:lnTo>
                    <a:pt x="61422" y="18024"/>
                  </a:lnTo>
                  <a:lnTo>
                    <a:pt x="61517" y="17561"/>
                  </a:lnTo>
                  <a:lnTo>
                    <a:pt x="61613" y="17096"/>
                  </a:lnTo>
                  <a:lnTo>
                    <a:pt x="61710" y="16629"/>
                  </a:lnTo>
                  <a:lnTo>
                    <a:pt x="61806" y="16165"/>
                  </a:lnTo>
                  <a:lnTo>
                    <a:pt x="61902" y="15710"/>
                  </a:lnTo>
                  <a:lnTo>
                    <a:pt x="61997" y="15262"/>
                  </a:lnTo>
                  <a:lnTo>
                    <a:pt x="62091" y="14822"/>
                  </a:lnTo>
                  <a:lnTo>
                    <a:pt x="62184" y="14390"/>
                  </a:lnTo>
                  <a:lnTo>
                    <a:pt x="62276" y="13967"/>
                  </a:lnTo>
                  <a:lnTo>
                    <a:pt x="62367" y="13551"/>
                  </a:lnTo>
                  <a:lnTo>
                    <a:pt x="62458" y="13143"/>
                  </a:lnTo>
                  <a:lnTo>
                    <a:pt x="62547" y="12742"/>
                  </a:lnTo>
                  <a:lnTo>
                    <a:pt x="62636" y="12350"/>
                  </a:lnTo>
                  <a:lnTo>
                    <a:pt x="62733" y="11902"/>
                  </a:lnTo>
                  <a:lnTo>
                    <a:pt x="62832" y="11456"/>
                  </a:lnTo>
                  <a:lnTo>
                    <a:pt x="62931" y="11012"/>
                  </a:lnTo>
                  <a:lnTo>
                    <a:pt x="63031" y="10572"/>
                  </a:lnTo>
                  <a:lnTo>
                    <a:pt x="63132" y="10134"/>
                  </a:lnTo>
                  <a:lnTo>
                    <a:pt x="63234" y="9698"/>
                  </a:lnTo>
                  <a:lnTo>
                    <a:pt x="63337" y="9266"/>
                  </a:lnTo>
                  <a:lnTo>
                    <a:pt x="63440" y="8836"/>
                  </a:lnTo>
                  <a:lnTo>
                    <a:pt x="63545" y="8408"/>
                  </a:lnTo>
                  <a:lnTo>
                    <a:pt x="63650" y="7983"/>
                  </a:lnTo>
                  <a:lnTo>
                    <a:pt x="63429" y="8442"/>
                  </a:lnTo>
                  <a:lnTo>
                    <a:pt x="63208" y="8899"/>
                  </a:lnTo>
                  <a:lnTo>
                    <a:pt x="62985" y="9356"/>
                  </a:lnTo>
                  <a:lnTo>
                    <a:pt x="62761" y="9811"/>
                  </a:lnTo>
                  <a:lnTo>
                    <a:pt x="62537" y="10266"/>
                  </a:lnTo>
                  <a:lnTo>
                    <a:pt x="62311" y="10720"/>
                  </a:lnTo>
                  <a:lnTo>
                    <a:pt x="62085" y="11173"/>
                  </a:lnTo>
                  <a:lnTo>
                    <a:pt x="61858" y="11625"/>
                  </a:lnTo>
                  <a:lnTo>
                    <a:pt x="61630" y="12076"/>
                  </a:lnTo>
                  <a:lnTo>
                    <a:pt x="61401" y="12527"/>
                  </a:lnTo>
                  <a:lnTo>
                    <a:pt x="61205" y="12917"/>
                  </a:lnTo>
                  <a:lnTo>
                    <a:pt x="61007" y="13310"/>
                  </a:lnTo>
                  <a:lnTo>
                    <a:pt x="60807" y="13707"/>
                  </a:lnTo>
                  <a:lnTo>
                    <a:pt x="60603" y="14108"/>
                  </a:lnTo>
                  <a:lnTo>
                    <a:pt x="60397" y="14512"/>
                  </a:lnTo>
                  <a:lnTo>
                    <a:pt x="60189" y="14919"/>
                  </a:lnTo>
                  <a:lnTo>
                    <a:pt x="59977" y="15330"/>
                  </a:lnTo>
                  <a:lnTo>
                    <a:pt x="59763" y="15745"/>
                  </a:lnTo>
                  <a:lnTo>
                    <a:pt x="59547" y="16163"/>
                  </a:lnTo>
                  <a:lnTo>
                    <a:pt x="59328" y="16585"/>
                  </a:lnTo>
                  <a:lnTo>
                    <a:pt x="59108" y="17004"/>
                  </a:lnTo>
                  <a:lnTo>
                    <a:pt x="58892" y="17412"/>
                  </a:lnTo>
                  <a:lnTo>
                    <a:pt x="58678" y="17812"/>
                  </a:lnTo>
                  <a:lnTo>
                    <a:pt x="58467" y="18201"/>
                  </a:lnTo>
                  <a:lnTo>
                    <a:pt x="58258" y="18581"/>
                  </a:lnTo>
                  <a:lnTo>
                    <a:pt x="58052" y="18951"/>
                  </a:lnTo>
                  <a:lnTo>
                    <a:pt x="57849" y="19311"/>
                  </a:lnTo>
                  <a:lnTo>
                    <a:pt x="57648" y="19662"/>
                  </a:lnTo>
                  <a:lnTo>
                    <a:pt x="57450" y="20003"/>
                  </a:lnTo>
                  <a:lnTo>
                    <a:pt x="57254" y="20334"/>
                  </a:lnTo>
                  <a:lnTo>
                    <a:pt x="33082" y="62151"/>
                  </a:lnTo>
                  <a:lnTo>
                    <a:pt x="27612" y="62151"/>
                  </a:lnTo>
                  <a:lnTo>
                    <a:pt x="19452" y="20334"/>
                  </a:lnTo>
                  <a:lnTo>
                    <a:pt x="19399" y="20062"/>
                  </a:lnTo>
                  <a:lnTo>
                    <a:pt x="19344" y="19775"/>
                  </a:lnTo>
                  <a:lnTo>
                    <a:pt x="19289" y="19473"/>
                  </a:lnTo>
                  <a:lnTo>
                    <a:pt x="19233" y="19156"/>
                  </a:lnTo>
                  <a:lnTo>
                    <a:pt x="19176" y="18823"/>
                  </a:lnTo>
                  <a:lnTo>
                    <a:pt x="19119" y="18476"/>
                  </a:lnTo>
                  <a:lnTo>
                    <a:pt x="19060" y="18114"/>
                  </a:lnTo>
                  <a:lnTo>
                    <a:pt x="19000" y="17737"/>
                  </a:lnTo>
                  <a:lnTo>
                    <a:pt x="18940" y="17345"/>
                  </a:lnTo>
                  <a:lnTo>
                    <a:pt x="18879" y="16938"/>
                  </a:lnTo>
                  <a:lnTo>
                    <a:pt x="18817" y="16516"/>
                  </a:lnTo>
                  <a:lnTo>
                    <a:pt x="18757" y="16096"/>
                  </a:lnTo>
                  <a:lnTo>
                    <a:pt x="18697" y="15679"/>
                  </a:lnTo>
                  <a:lnTo>
                    <a:pt x="18639" y="15265"/>
                  </a:lnTo>
                  <a:lnTo>
                    <a:pt x="18581" y="14854"/>
                  </a:lnTo>
                  <a:lnTo>
                    <a:pt x="18524" y="14445"/>
                  </a:lnTo>
                  <a:lnTo>
                    <a:pt x="18468" y="14038"/>
                  </a:lnTo>
                  <a:lnTo>
                    <a:pt x="18413" y="13635"/>
                  </a:lnTo>
                  <a:lnTo>
                    <a:pt x="18359" y="13234"/>
                  </a:lnTo>
                  <a:lnTo>
                    <a:pt x="18305" y="12836"/>
                  </a:lnTo>
                  <a:lnTo>
                    <a:pt x="18243" y="12366"/>
                  </a:lnTo>
                  <a:lnTo>
                    <a:pt x="18180" y="11893"/>
                  </a:lnTo>
                  <a:lnTo>
                    <a:pt x="18116" y="11417"/>
                  </a:lnTo>
                  <a:lnTo>
                    <a:pt x="18051" y="10937"/>
                  </a:lnTo>
                  <a:lnTo>
                    <a:pt x="17985" y="10454"/>
                  </a:lnTo>
                  <a:lnTo>
                    <a:pt x="17919" y="9967"/>
                  </a:lnTo>
                  <a:lnTo>
                    <a:pt x="17851" y="9476"/>
                  </a:lnTo>
                  <a:lnTo>
                    <a:pt x="17783" y="8982"/>
                  </a:lnTo>
                  <a:lnTo>
                    <a:pt x="17714" y="8485"/>
                  </a:lnTo>
                  <a:lnTo>
                    <a:pt x="17644" y="7983"/>
                  </a:lnTo>
                  <a:lnTo>
                    <a:pt x="17573" y="8477"/>
                  </a:lnTo>
                  <a:lnTo>
                    <a:pt x="17501" y="8970"/>
                  </a:lnTo>
                  <a:lnTo>
                    <a:pt x="17428" y="9462"/>
                  </a:lnTo>
                  <a:lnTo>
                    <a:pt x="17354" y="9953"/>
                  </a:lnTo>
                  <a:lnTo>
                    <a:pt x="17280" y="10443"/>
                  </a:lnTo>
                  <a:lnTo>
                    <a:pt x="17204" y="10932"/>
                  </a:lnTo>
                  <a:lnTo>
                    <a:pt x="17128" y="11420"/>
                  </a:lnTo>
                  <a:lnTo>
                    <a:pt x="17051" y="11907"/>
                  </a:lnTo>
                  <a:lnTo>
                    <a:pt x="16973" y="12394"/>
                  </a:lnTo>
                  <a:lnTo>
                    <a:pt x="16894" y="12880"/>
                  </a:lnTo>
                  <a:lnTo>
                    <a:pt x="16823" y="13296"/>
                  </a:lnTo>
                  <a:lnTo>
                    <a:pt x="16751" y="13716"/>
                  </a:lnTo>
                  <a:lnTo>
                    <a:pt x="16678" y="14139"/>
                  </a:lnTo>
                  <a:lnTo>
                    <a:pt x="16604" y="14566"/>
                  </a:lnTo>
                  <a:lnTo>
                    <a:pt x="16530" y="14997"/>
                  </a:lnTo>
                  <a:lnTo>
                    <a:pt x="16454" y="15431"/>
                  </a:lnTo>
                  <a:lnTo>
                    <a:pt x="16378" y="15869"/>
                  </a:lnTo>
                  <a:lnTo>
                    <a:pt x="16301" y="16310"/>
                  </a:lnTo>
                  <a:lnTo>
                    <a:pt x="16223" y="16754"/>
                  </a:lnTo>
                  <a:lnTo>
                    <a:pt x="16144" y="17202"/>
                  </a:lnTo>
                  <a:lnTo>
                    <a:pt x="16073" y="17648"/>
                  </a:lnTo>
                  <a:lnTo>
                    <a:pt x="16003" y="18083"/>
                  </a:lnTo>
                  <a:lnTo>
                    <a:pt x="15932" y="18509"/>
                  </a:lnTo>
                  <a:lnTo>
                    <a:pt x="15861" y="18925"/>
                  </a:lnTo>
                  <a:lnTo>
                    <a:pt x="15791" y="19331"/>
                  </a:lnTo>
                  <a:lnTo>
                    <a:pt x="15720" y="19727"/>
                  </a:lnTo>
                  <a:lnTo>
                    <a:pt x="15650" y="20114"/>
                  </a:lnTo>
                  <a:lnTo>
                    <a:pt x="15579" y="20491"/>
                  </a:lnTo>
                  <a:lnTo>
                    <a:pt x="15509" y="20859"/>
                  </a:lnTo>
                  <a:lnTo>
                    <a:pt x="15438" y="21216"/>
                  </a:lnTo>
                  <a:lnTo>
                    <a:pt x="7498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22452" y="0"/>
                  </a:lnTo>
                  <a:lnTo>
                    <a:pt x="30788" y="43095"/>
                  </a:lnTo>
                  <a:lnTo>
                    <a:pt x="30816" y="43236"/>
                  </a:lnTo>
                  <a:lnTo>
                    <a:pt x="30845" y="43393"/>
                  </a:lnTo>
                  <a:lnTo>
                    <a:pt x="30876" y="43567"/>
                  </a:lnTo>
                  <a:lnTo>
                    <a:pt x="30908" y="43758"/>
                  </a:lnTo>
                  <a:lnTo>
                    <a:pt x="30943" y="43966"/>
                  </a:lnTo>
                  <a:lnTo>
                    <a:pt x="30979" y="44191"/>
                  </a:lnTo>
                  <a:lnTo>
                    <a:pt x="31017" y="44432"/>
                  </a:lnTo>
                  <a:lnTo>
                    <a:pt x="31057" y="44690"/>
                  </a:lnTo>
                  <a:lnTo>
                    <a:pt x="31098" y="44965"/>
                  </a:lnTo>
                  <a:lnTo>
                    <a:pt x="31141" y="45256"/>
                  </a:lnTo>
                  <a:lnTo>
                    <a:pt x="31194" y="45548"/>
                  </a:lnTo>
                  <a:lnTo>
                    <a:pt x="31245" y="45842"/>
                  </a:lnTo>
                  <a:lnTo>
                    <a:pt x="31296" y="46138"/>
                  </a:lnTo>
                  <a:lnTo>
                    <a:pt x="31346" y="46435"/>
                  </a:lnTo>
                  <a:lnTo>
                    <a:pt x="31395" y="46734"/>
                  </a:lnTo>
                  <a:lnTo>
                    <a:pt x="31443" y="47035"/>
                  </a:lnTo>
                  <a:lnTo>
                    <a:pt x="31490" y="47338"/>
                  </a:lnTo>
                  <a:lnTo>
                    <a:pt x="31536" y="47642"/>
                  </a:lnTo>
                  <a:lnTo>
                    <a:pt x="31582" y="47948"/>
                  </a:lnTo>
                  <a:lnTo>
                    <a:pt x="31626" y="48256"/>
                  </a:lnTo>
                  <a:lnTo>
                    <a:pt x="31680" y="48612"/>
                  </a:lnTo>
                  <a:lnTo>
                    <a:pt x="31734" y="48976"/>
                  </a:lnTo>
                  <a:lnTo>
                    <a:pt x="31789" y="49346"/>
                  </a:lnTo>
                  <a:lnTo>
                    <a:pt x="31845" y="49724"/>
                  </a:lnTo>
                  <a:lnTo>
                    <a:pt x="31902" y="50109"/>
                  </a:lnTo>
                  <a:lnTo>
                    <a:pt x="31960" y="50500"/>
                  </a:lnTo>
                  <a:lnTo>
                    <a:pt x="32019" y="50899"/>
                  </a:lnTo>
                  <a:lnTo>
                    <a:pt x="32078" y="51305"/>
                  </a:lnTo>
                  <a:lnTo>
                    <a:pt x="32139" y="51718"/>
                  </a:lnTo>
                  <a:lnTo>
                    <a:pt x="32200" y="52138"/>
                  </a:lnTo>
                  <a:lnTo>
                    <a:pt x="32384" y="51751"/>
                  </a:lnTo>
                  <a:lnTo>
                    <a:pt x="32567" y="51368"/>
                  </a:lnTo>
                  <a:lnTo>
                    <a:pt x="32748" y="50989"/>
                  </a:lnTo>
                  <a:lnTo>
                    <a:pt x="32927" y="50613"/>
                  </a:lnTo>
                  <a:lnTo>
                    <a:pt x="33104" y="50241"/>
                  </a:lnTo>
                  <a:lnTo>
                    <a:pt x="33280" y="49872"/>
                  </a:lnTo>
                  <a:lnTo>
                    <a:pt x="33453" y="49507"/>
                  </a:lnTo>
                  <a:lnTo>
                    <a:pt x="33626" y="49145"/>
                  </a:lnTo>
                  <a:lnTo>
                    <a:pt x="33796" y="48787"/>
                  </a:lnTo>
                  <a:lnTo>
                    <a:pt x="33964" y="48432"/>
                  </a:lnTo>
                  <a:lnTo>
                    <a:pt x="34114" y="48124"/>
                  </a:lnTo>
                  <a:lnTo>
                    <a:pt x="34264" y="47815"/>
                  </a:lnTo>
                  <a:lnTo>
                    <a:pt x="34414" y="47506"/>
                  </a:lnTo>
                  <a:lnTo>
                    <a:pt x="34564" y="47197"/>
                  </a:lnTo>
                  <a:lnTo>
                    <a:pt x="34714" y="46889"/>
                  </a:lnTo>
                  <a:lnTo>
                    <a:pt x="34864" y="46580"/>
                  </a:lnTo>
                  <a:lnTo>
                    <a:pt x="35014" y="46271"/>
                  </a:lnTo>
                  <a:lnTo>
                    <a:pt x="35164" y="45962"/>
                  </a:lnTo>
                  <a:lnTo>
                    <a:pt x="35314" y="45653"/>
                  </a:lnTo>
                  <a:lnTo>
                    <a:pt x="35464" y="45345"/>
                  </a:lnTo>
                  <a:lnTo>
                    <a:pt x="35620" y="45033"/>
                  </a:lnTo>
                  <a:lnTo>
                    <a:pt x="35771" y="44732"/>
                  </a:lnTo>
                  <a:lnTo>
                    <a:pt x="35917" y="44444"/>
                  </a:lnTo>
                  <a:lnTo>
                    <a:pt x="36057" y="44166"/>
                  </a:lnTo>
                  <a:lnTo>
                    <a:pt x="36192" y="43900"/>
                  </a:lnTo>
                  <a:lnTo>
                    <a:pt x="36322" y="43646"/>
                  </a:lnTo>
                  <a:lnTo>
                    <a:pt x="36446" y="43403"/>
                  </a:lnTo>
                  <a:lnTo>
                    <a:pt x="36565" y="43171"/>
                  </a:lnTo>
                  <a:lnTo>
                    <a:pt x="36679" y="42951"/>
                  </a:lnTo>
                  <a:lnTo>
                    <a:pt x="36787" y="42742"/>
                  </a:lnTo>
                  <a:lnTo>
                    <a:pt x="61180" y="0"/>
                  </a:lnTo>
                  <a:lnTo>
                    <a:pt x="72472" y="0"/>
                  </a:lnTo>
                  <a:lnTo>
                    <a:pt x="6043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5169495" y="4542630"/>
              <a:ext cx="56284" cy="62151"/>
            </a:xfrm>
            <a:custGeom>
              <a:avLst/>
              <a:pathLst>
                <a:path w="56284" h="62151">
                  <a:moveTo>
                    <a:pt x="25230" y="36390"/>
                  </a:moveTo>
                  <a:lnTo>
                    <a:pt x="20246" y="62151"/>
                  </a:lnTo>
                  <a:lnTo>
                    <a:pt x="11865" y="62151"/>
                  </a:lnTo>
                  <a:lnTo>
                    <a:pt x="16938" y="36390"/>
                  </a:lnTo>
                  <a:lnTo>
                    <a:pt x="0" y="0"/>
                  </a:lnTo>
                  <a:lnTo>
                    <a:pt x="8645" y="0"/>
                  </a:lnTo>
                  <a:lnTo>
                    <a:pt x="22143" y="29730"/>
                  </a:lnTo>
                  <a:lnTo>
                    <a:pt x="46844" y="0"/>
                  </a:lnTo>
                  <a:lnTo>
                    <a:pt x="562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5225338" y="4541703"/>
              <a:ext cx="60739" cy="63959"/>
            </a:xfrm>
            <a:custGeom>
              <a:avLst/>
              <a:pathLst>
                <a:path w="60739" h="63959">
                  <a:moveTo>
                    <a:pt x="54917" y="48212"/>
                  </a:moveTo>
                  <a:lnTo>
                    <a:pt x="54479" y="48852"/>
                  </a:lnTo>
                  <a:lnTo>
                    <a:pt x="54031" y="49486"/>
                  </a:lnTo>
                  <a:lnTo>
                    <a:pt x="53572" y="50112"/>
                  </a:lnTo>
                  <a:lnTo>
                    <a:pt x="53103" y="50731"/>
                  </a:lnTo>
                  <a:lnTo>
                    <a:pt x="52623" y="51344"/>
                  </a:lnTo>
                  <a:lnTo>
                    <a:pt x="52132" y="51949"/>
                  </a:lnTo>
                  <a:lnTo>
                    <a:pt x="51631" y="52547"/>
                  </a:lnTo>
                  <a:lnTo>
                    <a:pt x="51120" y="53138"/>
                  </a:lnTo>
                  <a:lnTo>
                    <a:pt x="50597" y="53722"/>
                  </a:lnTo>
                  <a:lnTo>
                    <a:pt x="50064" y="54299"/>
                  </a:lnTo>
                  <a:lnTo>
                    <a:pt x="49518" y="54865"/>
                  </a:lnTo>
                  <a:lnTo>
                    <a:pt x="48956" y="55418"/>
                  </a:lnTo>
                  <a:lnTo>
                    <a:pt x="48379" y="55956"/>
                  </a:lnTo>
                  <a:lnTo>
                    <a:pt x="47785" y="56480"/>
                  </a:lnTo>
                  <a:lnTo>
                    <a:pt x="47175" y="56990"/>
                  </a:lnTo>
                  <a:lnTo>
                    <a:pt x="46550" y="57486"/>
                  </a:lnTo>
                  <a:lnTo>
                    <a:pt x="45908" y="57967"/>
                  </a:lnTo>
                  <a:lnTo>
                    <a:pt x="45251" y="58435"/>
                  </a:lnTo>
                  <a:lnTo>
                    <a:pt x="44578" y="58888"/>
                  </a:lnTo>
                  <a:lnTo>
                    <a:pt x="43889" y="59328"/>
                  </a:lnTo>
                  <a:lnTo>
                    <a:pt x="43191" y="59743"/>
                  </a:lnTo>
                  <a:lnTo>
                    <a:pt x="42472" y="60141"/>
                  </a:lnTo>
                  <a:lnTo>
                    <a:pt x="41733" y="60523"/>
                  </a:lnTo>
                  <a:lnTo>
                    <a:pt x="40974" y="60887"/>
                  </a:lnTo>
                  <a:lnTo>
                    <a:pt x="40195" y="61235"/>
                  </a:lnTo>
                  <a:lnTo>
                    <a:pt x="39395" y="61567"/>
                  </a:lnTo>
                  <a:lnTo>
                    <a:pt x="38575" y="61881"/>
                  </a:lnTo>
                  <a:lnTo>
                    <a:pt x="37735" y="62179"/>
                  </a:lnTo>
                  <a:lnTo>
                    <a:pt x="36874" y="62460"/>
                  </a:lnTo>
                  <a:lnTo>
                    <a:pt x="35993" y="62724"/>
                  </a:lnTo>
                  <a:lnTo>
                    <a:pt x="35098" y="62959"/>
                  </a:lnTo>
                  <a:lnTo>
                    <a:pt x="34178" y="63169"/>
                  </a:lnTo>
                  <a:lnTo>
                    <a:pt x="33232" y="63354"/>
                  </a:lnTo>
                  <a:lnTo>
                    <a:pt x="32260" y="63515"/>
                  </a:lnTo>
                  <a:lnTo>
                    <a:pt x="31263" y="63650"/>
                  </a:lnTo>
                  <a:lnTo>
                    <a:pt x="30240" y="63762"/>
                  </a:lnTo>
                  <a:lnTo>
                    <a:pt x="29191" y="63848"/>
                  </a:lnTo>
                  <a:lnTo>
                    <a:pt x="28117" y="63910"/>
                  </a:lnTo>
                  <a:lnTo>
                    <a:pt x="27017" y="63947"/>
                  </a:lnTo>
                  <a:lnTo>
                    <a:pt x="25892" y="63959"/>
                  </a:lnTo>
                  <a:lnTo>
                    <a:pt x="24603" y="63939"/>
                  </a:lnTo>
                  <a:lnTo>
                    <a:pt x="23346" y="63878"/>
                  </a:lnTo>
                  <a:lnTo>
                    <a:pt x="22122" y="63777"/>
                  </a:lnTo>
                  <a:lnTo>
                    <a:pt x="20931" y="63635"/>
                  </a:lnTo>
                  <a:lnTo>
                    <a:pt x="19772" y="63452"/>
                  </a:lnTo>
                  <a:lnTo>
                    <a:pt x="18646" y="63229"/>
                  </a:lnTo>
                  <a:lnTo>
                    <a:pt x="17552" y="62965"/>
                  </a:lnTo>
                  <a:lnTo>
                    <a:pt x="16491" y="62661"/>
                  </a:lnTo>
                  <a:lnTo>
                    <a:pt x="15463" y="62316"/>
                  </a:lnTo>
                  <a:lnTo>
                    <a:pt x="14468" y="61930"/>
                  </a:lnTo>
                  <a:lnTo>
                    <a:pt x="13514" y="61510"/>
                  </a:lnTo>
                  <a:lnTo>
                    <a:pt x="12592" y="61060"/>
                  </a:lnTo>
                  <a:lnTo>
                    <a:pt x="11703" y="60582"/>
                  </a:lnTo>
                  <a:lnTo>
                    <a:pt x="10847" y="60074"/>
                  </a:lnTo>
                  <a:lnTo>
                    <a:pt x="10024" y="59537"/>
                  </a:lnTo>
                  <a:lnTo>
                    <a:pt x="9233" y="58971"/>
                  </a:lnTo>
                  <a:lnTo>
                    <a:pt x="8474" y="58376"/>
                  </a:lnTo>
                  <a:lnTo>
                    <a:pt x="7749" y="57752"/>
                  </a:lnTo>
                  <a:lnTo>
                    <a:pt x="7056" y="57099"/>
                  </a:lnTo>
                  <a:lnTo>
                    <a:pt x="6395" y="56416"/>
                  </a:lnTo>
                  <a:lnTo>
                    <a:pt x="5768" y="55699"/>
                  </a:lnTo>
                  <a:lnTo>
                    <a:pt x="5173" y="54957"/>
                  </a:lnTo>
                  <a:lnTo>
                    <a:pt x="4610" y="54192"/>
                  </a:lnTo>
                  <a:lnTo>
                    <a:pt x="4081" y="53403"/>
                  </a:lnTo>
                  <a:lnTo>
                    <a:pt x="3583" y="52590"/>
                  </a:lnTo>
                  <a:lnTo>
                    <a:pt x="3119" y="51753"/>
                  </a:lnTo>
                  <a:lnTo>
                    <a:pt x="2687" y="50892"/>
                  </a:lnTo>
                  <a:lnTo>
                    <a:pt x="2288" y="50008"/>
                  </a:lnTo>
                  <a:lnTo>
                    <a:pt x="1921" y="49100"/>
                  </a:lnTo>
                  <a:lnTo>
                    <a:pt x="1587" y="48168"/>
                  </a:lnTo>
                  <a:lnTo>
                    <a:pt x="1286" y="47208"/>
                  </a:lnTo>
                  <a:lnTo>
                    <a:pt x="1016" y="46236"/>
                  </a:lnTo>
                  <a:lnTo>
                    <a:pt x="778" y="45250"/>
                  </a:lnTo>
                  <a:lnTo>
                    <a:pt x="571" y="44251"/>
                  </a:lnTo>
                  <a:lnTo>
                    <a:pt x="396" y="43238"/>
                  </a:lnTo>
                  <a:lnTo>
                    <a:pt x="254" y="42213"/>
                  </a:lnTo>
                  <a:lnTo>
                    <a:pt x="142" y="41174"/>
                  </a:lnTo>
                  <a:lnTo>
                    <a:pt x="63" y="40122"/>
                  </a:lnTo>
                  <a:lnTo>
                    <a:pt x="15" y="39057"/>
                  </a:lnTo>
                  <a:lnTo>
                    <a:pt x="0" y="37978"/>
                  </a:lnTo>
                  <a:lnTo>
                    <a:pt x="11" y="36890"/>
                  </a:lnTo>
                  <a:lnTo>
                    <a:pt x="47" y="35812"/>
                  </a:lnTo>
                  <a:lnTo>
                    <a:pt x="107" y="34744"/>
                  </a:lnTo>
                  <a:lnTo>
                    <a:pt x="190" y="33687"/>
                  </a:lnTo>
                  <a:lnTo>
                    <a:pt x="297" y="32641"/>
                  </a:lnTo>
                  <a:lnTo>
                    <a:pt x="428" y="31605"/>
                  </a:lnTo>
                  <a:lnTo>
                    <a:pt x="583" y="30580"/>
                  </a:lnTo>
                  <a:lnTo>
                    <a:pt x="762" y="29566"/>
                  </a:lnTo>
                  <a:lnTo>
                    <a:pt x="964" y="28562"/>
                  </a:lnTo>
                  <a:lnTo>
                    <a:pt x="1190" y="27568"/>
                  </a:lnTo>
                  <a:lnTo>
                    <a:pt x="1439" y="26588"/>
                  </a:lnTo>
                  <a:lnTo>
                    <a:pt x="1707" y="25622"/>
                  </a:lnTo>
                  <a:lnTo>
                    <a:pt x="1996" y="24672"/>
                  </a:lnTo>
                  <a:lnTo>
                    <a:pt x="2306" y="23736"/>
                  </a:lnTo>
                  <a:lnTo>
                    <a:pt x="2635" y="22815"/>
                  </a:lnTo>
                  <a:lnTo>
                    <a:pt x="2985" y="21910"/>
                  </a:lnTo>
                  <a:lnTo>
                    <a:pt x="3355" y="21019"/>
                  </a:lnTo>
                  <a:lnTo>
                    <a:pt x="3745" y="20144"/>
                  </a:lnTo>
                  <a:lnTo>
                    <a:pt x="4156" y="19283"/>
                  </a:lnTo>
                  <a:lnTo>
                    <a:pt x="4587" y="18438"/>
                  </a:lnTo>
                  <a:lnTo>
                    <a:pt x="5038" y="17599"/>
                  </a:lnTo>
                  <a:lnTo>
                    <a:pt x="5508" y="16777"/>
                  </a:lnTo>
                  <a:lnTo>
                    <a:pt x="5998" y="15972"/>
                  </a:lnTo>
                  <a:lnTo>
                    <a:pt x="6507" y="15184"/>
                  </a:lnTo>
                  <a:lnTo>
                    <a:pt x="7035" y="14412"/>
                  </a:lnTo>
                  <a:lnTo>
                    <a:pt x="7583" y="13658"/>
                  </a:lnTo>
                  <a:lnTo>
                    <a:pt x="8150" y="12920"/>
                  </a:lnTo>
                  <a:lnTo>
                    <a:pt x="8737" y="12199"/>
                  </a:lnTo>
                  <a:lnTo>
                    <a:pt x="9343" y="11494"/>
                  </a:lnTo>
                  <a:lnTo>
                    <a:pt x="9968" y="10806"/>
                  </a:lnTo>
                  <a:lnTo>
                    <a:pt x="10612" y="10129"/>
                  </a:lnTo>
                  <a:lnTo>
                    <a:pt x="11271" y="9473"/>
                  </a:lnTo>
                  <a:lnTo>
                    <a:pt x="11945" y="8837"/>
                  </a:lnTo>
                  <a:lnTo>
                    <a:pt x="12636" y="8223"/>
                  </a:lnTo>
                  <a:lnTo>
                    <a:pt x="13343" y="7631"/>
                  </a:lnTo>
                  <a:lnTo>
                    <a:pt x="14065" y="7059"/>
                  </a:lnTo>
                  <a:lnTo>
                    <a:pt x="14804" y="6508"/>
                  </a:lnTo>
                  <a:lnTo>
                    <a:pt x="15558" y="5979"/>
                  </a:lnTo>
                  <a:lnTo>
                    <a:pt x="16328" y="5471"/>
                  </a:lnTo>
                  <a:lnTo>
                    <a:pt x="17114" y="4984"/>
                  </a:lnTo>
                  <a:lnTo>
                    <a:pt x="17924" y="4519"/>
                  </a:lnTo>
                  <a:lnTo>
                    <a:pt x="18748" y="4075"/>
                  </a:lnTo>
                  <a:lnTo>
                    <a:pt x="19586" y="3654"/>
                  </a:lnTo>
                  <a:lnTo>
                    <a:pt x="20438" y="3255"/>
                  </a:lnTo>
                  <a:lnTo>
                    <a:pt x="21305" y="2878"/>
                  </a:lnTo>
                  <a:lnTo>
                    <a:pt x="22185" y="2523"/>
                  </a:lnTo>
                  <a:lnTo>
                    <a:pt x="23080" y="2190"/>
                  </a:lnTo>
                  <a:lnTo>
                    <a:pt x="23988" y="1879"/>
                  </a:lnTo>
                  <a:lnTo>
                    <a:pt x="24911" y="1590"/>
                  </a:lnTo>
                  <a:lnTo>
                    <a:pt x="25848" y="1323"/>
                  </a:lnTo>
                  <a:lnTo>
                    <a:pt x="26798" y="1071"/>
                  </a:lnTo>
                  <a:lnTo>
                    <a:pt x="27759" y="846"/>
                  </a:lnTo>
                  <a:lnTo>
                    <a:pt x="28732" y="648"/>
                  </a:lnTo>
                  <a:lnTo>
                    <a:pt x="29716" y="476"/>
                  </a:lnTo>
                  <a:lnTo>
                    <a:pt x="30711" y="330"/>
                  </a:lnTo>
                  <a:lnTo>
                    <a:pt x="31718" y="211"/>
                  </a:lnTo>
                  <a:lnTo>
                    <a:pt x="32737" y="119"/>
                  </a:lnTo>
                  <a:lnTo>
                    <a:pt x="33767" y="52"/>
                  </a:lnTo>
                  <a:lnTo>
                    <a:pt x="34808" y="13"/>
                  </a:lnTo>
                  <a:lnTo>
                    <a:pt x="35861" y="0"/>
                  </a:lnTo>
                  <a:lnTo>
                    <a:pt x="36985" y="13"/>
                  </a:lnTo>
                  <a:lnTo>
                    <a:pt x="38081" y="52"/>
                  </a:lnTo>
                  <a:lnTo>
                    <a:pt x="39148" y="119"/>
                  </a:lnTo>
                  <a:lnTo>
                    <a:pt x="40187" y="211"/>
                  </a:lnTo>
                  <a:lnTo>
                    <a:pt x="41198" y="330"/>
                  </a:lnTo>
                  <a:lnTo>
                    <a:pt x="42181" y="476"/>
                  </a:lnTo>
                  <a:lnTo>
                    <a:pt x="43136" y="648"/>
                  </a:lnTo>
                  <a:lnTo>
                    <a:pt x="44062" y="846"/>
                  </a:lnTo>
                  <a:lnTo>
                    <a:pt x="44960" y="1071"/>
                  </a:lnTo>
                  <a:lnTo>
                    <a:pt x="45830" y="1323"/>
                  </a:lnTo>
                  <a:lnTo>
                    <a:pt x="46673" y="1587"/>
                  </a:lnTo>
                  <a:lnTo>
                    <a:pt x="47492" y="1868"/>
                  </a:lnTo>
                  <a:lnTo>
                    <a:pt x="48286" y="2166"/>
                  </a:lnTo>
                  <a:lnTo>
                    <a:pt x="49055" y="2480"/>
                  </a:lnTo>
                  <a:lnTo>
                    <a:pt x="49800" y="2812"/>
                  </a:lnTo>
                  <a:lnTo>
                    <a:pt x="50520" y="3160"/>
                  </a:lnTo>
                  <a:lnTo>
                    <a:pt x="51215" y="3524"/>
                  </a:lnTo>
                  <a:lnTo>
                    <a:pt x="51885" y="3906"/>
                  </a:lnTo>
                  <a:lnTo>
                    <a:pt x="52531" y="4304"/>
                  </a:lnTo>
                  <a:lnTo>
                    <a:pt x="53152" y="4719"/>
                  </a:lnTo>
                  <a:lnTo>
                    <a:pt x="53749" y="5149"/>
                  </a:lnTo>
                  <a:lnTo>
                    <a:pt x="54322" y="5591"/>
                  </a:lnTo>
                  <a:lnTo>
                    <a:pt x="54871" y="6045"/>
                  </a:lnTo>
                  <a:lnTo>
                    <a:pt x="55397" y="6512"/>
                  </a:lnTo>
                  <a:lnTo>
                    <a:pt x="55898" y="6991"/>
                  </a:lnTo>
                  <a:lnTo>
                    <a:pt x="56376" y="7482"/>
                  </a:lnTo>
                  <a:lnTo>
                    <a:pt x="56830" y="7986"/>
                  </a:lnTo>
                  <a:lnTo>
                    <a:pt x="57260" y="8502"/>
                  </a:lnTo>
                  <a:lnTo>
                    <a:pt x="57666" y="9031"/>
                  </a:lnTo>
                  <a:lnTo>
                    <a:pt x="58048" y="9571"/>
                  </a:lnTo>
                  <a:lnTo>
                    <a:pt x="58409" y="10120"/>
                  </a:lnTo>
                  <a:lnTo>
                    <a:pt x="58749" y="10672"/>
                  </a:lnTo>
                  <a:lnTo>
                    <a:pt x="59069" y="11228"/>
                  </a:lnTo>
                  <a:lnTo>
                    <a:pt x="59368" y="11787"/>
                  </a:lnTo>
                  <a:lnTo>
                    <a:pt x="59647" y="12350"/>
                  </a:lnTo>
                  <a:lnTo>
                    <a:pt x="59906" y="12917"/>
                  </a:lnTo>
                  <a:lnTo>
                    <a:pt x="60145" y="13487"/>
                  </a:lnTo>
                  <a:lnTo>
                    <a:pt x="60363" y="14060"/>
                  </a:lnTo>
                  <a:lnTo>
                    <a:pt x="60561" y="14637"/>
                  </a:lnTo>
                  <a:lnTo>
                    <a:pt x="60739" y="15217"/>
                  </a:lnTo>
                  <a:lnTo>
                    <a:pt x="52799" y="17644"/>
                  </a:lnTo>
                  <a:lnTo>
                    <a:pt x="52660" y="17231"/>
                  </a:lnTo>
                  <a:lnTo>
                    <a:pt x="52506" y="16821"/>
                  </a:lnTo>
                  <a:lnTo>
                    <a:pt x="52339" y="16416"/>
                  </a:lnTo>
                  <a:lnTo>
                    <a:pt x="52157" y="16013"/>
                  </a:lnTo>
                  <a:lnTo>
                    <a:pt x="51961" y="15614"/>
                  </a:lnTo>
                  <a:lnTo>
                    <a:pt x="51751" y="15219"/>
                  </a:lnTo>
                  <a:lnTo>
                    <a:pt x="51527" y="14828"/>
                  </a:lnTo>
                  <a:lnTo>
                    <a:pt x="51289" y="14439"/>
                  </a:lnTo>
                  <a:lnTo>
                    <a:pt x="51037" y="14055"/>
                  </a:lnTo>
                  <a:lnTo>
                    <a:pt x="50770" y="13674"/>
                  </a:lnTo>
                  <a:lnTo>
                    <a:pt x="50489" y="13290"/>
                  </a:lnTo>
                  <a:lnTo>
                    <a:pt x="50192" y="12915"/>
                  </a:lnTo>
                  <a:lnTo>
                    <a:pt x="49878" y="12549"/>
                  </a:lnTo>
                  <a:lnTo>
                    <a:pt x="49549" y="12192"/>
                  </a:lnTo>
                  <a:lnTo>
                    <a:pt x="49204" y="11843"/>
                  </a:lnTo>
                  <a:lnTo>
                    <a:pt x="48844" y="11503"/>
                  </a:lnTo>
                  <a:lnTo>
                    <a:pt x="48467" y="11173"/>
                  </a:lnTo>
                  <a:lnTo>
                    <a:pt x="48074" y="10851"/>
                  </a:lnTo>
                  <a:lnTo>
                    <a:pt x="47666" y="10537"/>
                  </a:lnTo>
                  <a:lnTo>
                    <a:pt x="47241" y="10233"/>
                  </a:lnTo>
                  <a:lnTo>
                    <a:pt x="46810" y="9931"/>
                  </a:lnTo>
                  <a:lnTo>
                    <a:pt x="46361" y="9642"/>
                  </a:lnTo>
                  <a:lnTo>
                    <a:pt x="45896" y="9366"/>
                  </a:lnTo>
                  <a:lnTo>
                    <a:pt x="45414" y="9104"/>
                  </a:lnTo>
                  <a:lnTo>
                    <a:pt x="44915" y="8855"/>
                  </a:lnTo>
                  <a:lnTo>
                    <a:pt x="44399" y="8619"/>
                  </a:lnTo>
                  <a:lnTo>
                    <a:pt x="43867" y="8396"/>
                  </a:lnTo>
                  <a:lnTo>
                    <a:pt x="43317" y="8186"/>
                  </a:lnTo>
                  <a:lnTo>
                    <a:pt x="42751" y="7990"/>
                  </a:lnTo>
                  <a:lnTo>
                    <a:pt x="42169" y="7807"/>
                  </a:lnTo>
                  <a:lnTo>
                    <a:pt x="41577" y="7631"/>
                  </a:lnTo>
                  <a:lnTo>
                    <a:pt x="40967" y="7474"/>
                  </a:lnTo>
                  <a:lnTo>
                    <a:pt x="40339" y="7335"/>
                  </a:lnTo>
                  <a:lnTo>
                    <a:pt x="39692" y="7214"/>
                  </a:lnTo>
                  <a:lnTo>
                    <a:pt x="39026" y="7112"/>
                  </a:lnTo>
                  <a:lnTo>
                    <a:pt x="38342" y="7029"/>
                  </a:lnTo>
                  <a:lnTo>
                    <a:pt x="37639" y="6964"/>
                  </a:lnTo>
                  <a:lnTo>
                    <a:pt x="36918" y="6918"/>
                  </a:lnTo>
                  <a:lnTo>
                    <a:pt x="36178" y="6890"/>
                  </a:lnTo>
                  <a:lnTo>
                    <a:pt x="35420" y="6881"/>
                  </a:lnTo>
                  <a:lnTo>
                    <a:pt x="34146" y="6904"/>
                  </a:lnTo>
                  <a:lnTo>
                    <a:pt x="32900" y="6976"/>
                  </a:lnTo>
                  <a:lnTo>
                    <a:pt x="31683" y="7095"/>
                  </a:lnTo>
                  <a:lnTo>
                    <a:pt x="30494" y="7262"/>
                  </a:lnTo>
                  <a:lnTo>
                    <a:pt x="29333" y="7476"/>
                  </a:lnTo>
                  <a:lnTo>
                    <a:pt x="28200" y="7738"/>
                  </a:lnTo>
                  <a:lnTo>
                    <a:pt x="27095" y="8048"/>
                  </a:lnTo>
                  <a:lnTo>
                    <a:pt x="26019" y="8405"/>
                  </a:lnTo>
                  <a:lnTo>
                    <a:pt x="24971" y="8810"/>
                  </a:lnTo>
                  <a:lnTo>
                    <a:pt x="23951" y="9263"/>
                  </a:lnTo>
                  <a:lnTo>
                    <a:pt x="22961" y="9749"/>
                  </a:lnTo>
                  <a:lnTo>
                    <a:pt x="22002" y="10272"/>
                  </a:lnTo>
                  <a:lnTo>
                    <a:pt x="21073" y="10832"/>
                  </a:lnTo>
                  <a:lnTo>
                    <a:pt x="20175" y="11429"/>
                  </a:lnTo>
                  <a:lnTo>
                    <a:pt x="19309" y="12064"/>
                  </a:lnTo>
                  <a:lnTo>
                    <a:pt x="18473" y="12735"/>
                  </a:lnTo>
                  <a:lnTo>
                    <a:pt x="17668" y="13443"/>
                  </a:lnTo>
                  <a:lnTo>
                    <a:pt x="16894" y="14189"/>
                  </a:lnTo>
                  <a:lnTo>
                    <a:pt x="16150" y="14971"/>
                  </a:lnTo>
                  <a:lnTo>
                    <a:pt x="15438" y="15791"/>
                  </a:lnTo>
                  <a:lnTo>
                    <a:pt x="14758" y="16636"/>
                  </a:lnTo>
                  <a:lnTo>
                    <a:pt x="14111" y="17513"/>
                  </a:lnTo>
                  <a:lnTo>
                    <a:pt x="13498" y="18422"/>
                  </a:lnTo>
                  <a:lnTo>
                    <a:pt x="12918" y="19362"/>
                  </a:lnTo>
                  <a:lnTo>
                    <a:pt x="12372" y="20334"/>
                  </a:lnTo>
                  <a:lnTo>
                    <a:pt x="11860" y="21338"/>
                  </a:lnTo>
                  <a:lnTo>
                    <a:pt x="11381" y="22374"/>
                  </a:lnTo>
                  <a:lnTo>
                    <a:pt x="10935" y="23441"/>
                  </a:lnTo>
                  <a:lnTo>
                    <a:pt x="10523" y="24541"/>
                  </a:lnTo>
                  <a:lnTo>
                    <a:pt x="10145" y="25672"/>
                  </a:lnTo>
                  <a:lnTo>
                    <a:pt x="9801" y="26820"/>
                  </a:lnTo>
                  <a:lnTo>
                    <a:pt x="9494" y="27990"/>
                  </a:lnTo>
                  <a:lnTo>
                    <a:pt x="9222" y="29181"/>
                  </a:lnTo>
                  <a:lnTo>
                    <a:pt x="8987" y="30393"/>
                  </a:lnTo>
                  <a:lnTo>
                    <a:pt x="8788" y="31626"/>
                  </a:lnTo>
                  <a:lnTo>
                    <a:pt x="8626" y="32881"/>
                  </a:lnTo>
                  <a:lnTo>
                    <a:pt x="8499" y="34157"/>
                  </a:lnTo>
                  <a:lnTo>
                    <a:pt x="8409" y="35453"/>
                  </a:lnTo>
                  <a:lnTo>
                    <a:pt x="8354" y="36771"/>
                  </a:lnTo>
                  <a:lnTo>
                    <a:pt x="8336" y="38111"/>
                  </a:lnTo>
                  <a:lnTo>
                    <a:pt x="8348" y="38933"/>
                  </a:lnTo>
                  <a:lnTo>
                    <a:pt x="8382" y="39743"/>
                  </a:lnTo>
                  <a:lnTo>
                    <a:pt x="8440" y="40539"/>
                  </a:lnTo>
                  <a:lnTo>
                    <a:pt x="8520" y="41322"/>
                  </a:lnTo>
                  <a:lnTo>
                    <a:pt x="8623" y="42092"/>
                  </a:lnTo>
                  <a:lnTo>
                    <a:pt x="8749" y="42848"/>
                  </a:lnTo>
                  <a:lnTo>
                    <a:pt x="8898" y="43591"/>
                  </a:lnTo>
                  <a:lnTo>
                    <a:pt x="9070" y="44321"/>
                  </a:lnTo>
                  <a:lnTo>
                    <a:pt x="9265" y="45038"/>
                  </a:lnTo>
                  <a:lnTo>
                    <a:pt x="9483" y="45742"/>
                  </a:lnTo>
                  <a:lnTo>
                    <a:pt x="9724" y="46429"/>
                  </a:lnTo>
                  <a:lnTo>
                    <a:pt x="9986" y="47099"/>
                  </a:lnTo>
                  <a:lnTo>
                    <a:pt x="10271" y="47749"/>
                  </a:lnTo>
                  <a:lnTo>
                    <a:pt x="10577" y="48381"/>
                  </a:lnTo>
                  <a:lnTo>
                    <a:pt x="10906" y="48995"/>
                  </a:lnTo>
                  <a:lnTo>
                    <a:pt x="11256" y="49590"/>
                  </a:lnTo>
                  <a:lnTo>
                    <a:pt x="11629" y="50166"/>
                  </a:lnTo>
                  <a:lnTo>
                    <a:pt x="12024" y="50724"/>
                  </a:lnTo>
                  <a:lnTo>
                    <a:pt x="12441" y="51264"/>
                  </a:lnTo>
                  <a:lnTo>
                    <a:pt x="12880" y="51785"/>
                  </a:lnTo>
                  <a:lnTo>
                    <a:pt x="13349" y="52277"/>
                  </a:lnTo>
                  <a:lnTo>
                    <a:pt x="13841" y="52746"/>
                  </a:lnTo>
                  <a:lnTo>
                    <a:pt x="14355" y="53194"/>
                  </a:lnTo>
                  <a:lnTo>
                    <a:pt x="14891" y="53620"/>
                  </a:lnTo>
                  <a:lnTo>
                    <a:pt x="15449" y="54023"/>
                  </a:lnTo>
                  <a:lnTo>
                    <a:pt x="16029" y="54405"/>
                  </a:lnTo>
                  <a:lnTo>
                    <a:pt x="16631" y="54764"/>
                  </a:lnTo>
                  <a:lnTo>
                    <a:pt x="17255" y="55102"/>
                  </a:lnTo>
                  <a:lnTo>
                    <a:pt x="17902" y="55417"/>
                  </a:lnTo>
                  <a:lnTo>
                    <a:pt x="18570" y="55711"/>
                  </a:lnTo>
                  <a:lnTo>
                    <a:pt x="19260" y="55979"/>
                  </a:lnTo>
                  <a:lnTo>
                    <a:pt x="19973" y="56219"/>
                  </a:lnTo>
                  <a:lnTo>
                    <a:pt x="20707" y="56430"/>
                  </a:lnTo>
                  <a:lnTo>
                    <a:pt x="21463" y="56614"/>
                  </a:lnTo>
                  <a:lnTo>
                    <a:pt x="22242" y="56769"/>
                  </a:lnTo>
                  <a:lnTo>
                    <a:pt x="23043" y="56896"/>
                  </a:lnTo>
                  <a:lnTo>
                    <a:pt x="23865" y="56995"/>
                  </a:lnTo>
                  <a:lnTo>
                    <a:pt x="24710" y="57066"/>
                  </a:lnTo>
                  <a:lnTo>
                    <a:pt x="25577" y="57108"/>
                  </a:lnTo>
                  <a:lnTo>
                    <a:pt x="26466" y="57122"/>
                  </a:lnTo>
                  <a:lnTo>
                    <a:pt x="27253" y="57112"/>
                  </a:lnTo>
                  <a:lnTo>
                    <a:pt x="28027" y="57080"/>
                  </a:lnTo>
                  <a:lnTo>
                    <a:pt x="28788" y="57027"/>
                  </a:lnTo>
                  <a:lnTo>
                    <a:pt x="29536" y="56953"/>
                  </a:lnTo>
                  <a:lnTo>
                    <a:pt x="30270" y="56857"/>
                  </a:lnTo>
                  <a:lnTo>
                    <a:pt x="30991" y="56741"/>
                  </a:lnTo>
                  <a:lnTo>
                    <a:pt x="31699" y="56603"/>
                  </a:lnTo>
                  <a:lnTo>
                    <a:pt x="32394" y="56445"/>
                  </a:lnTo>
                  <a:lnTo>
                    <a:pt x="33075" y="56265"/>
                  </a:lnTo>
                  <a:lnTo>
                    <a:pt x="33744" y="56063"/>
                  </a:lnTo>
                  <a:lnTo>
                    <a:pt x="34400" y="55836"/>
                  </a:lnTo>
                  <a:lnTo>
                    <a:pt x="35044" y="55596"/>
                  </a:lnTo>
                  <a:lnTo>
                    <a:pt x="35677" y="55342"/>
                  </a:lnTo>
                  <a:lnTo>
                    <a:pt x="36299" y="55075"/>
                  </a:lnTo>
                  <a:lnTo>
                    <a:pt x="36909" y="54795"/>
                  </a:lnTo>
                  <a:lnTo>
                    <a:pt x="37507" y="54502"/>
                  </a:lnTo>
                  <a:lnTo>
                    <a:pt x="38094" y="54195"/>
                  </a:lnTo>
                  <a:lnTo>
                    <a:pt x="38670" y="53876"/>
                  </a:lnTo>
                  <a:lnTo>
                    <a:pt x="39234" y="53543"/>
                  </a:lnTo>
                  <a:lnTo>
                    <a:pt x="39787" y="53196"/>
                  </a:lnTo>
                  <a:lnTo>
                    <a:pt x="40336" y="52830"/>
                  </a:lnTo>
                  <a:lnTo>
                    <a:pt x="40874" y="52453"/>
                  </a:lnTo>
                  <a:lnTo>
                    <a:pt x="41399" y="52068"/>
                  </a:lnTo>
                  <a:lnTo>
                    <a:pt x="41911" y="51672"/>
                  </a:lnTo>
                  <a:lnTo>
                    <a:pt x="42411" y="51266"/>
                  </a:lnTo>
                  <a:lnTo>
                    <a:pt x="42899" y="50851"/>
                  </a:lnTo>
                  <a:lnTo>
                    <a:pt x="43375" y="50427"/>
                  </a:lnTo>
                  <a:lnTo>
                    <a:pt x="43838" y="49992"/>
                  </a:lnTo>
                  <a:lnTo>
                    <a:pt x="44289" y="49548"/>
                  </a:lnTo>
                  <a:lnTo>
                    <a:pt x="44727" y="49094"/>
                  </a:lnTo>
                  <a:lnTo>
                    <a:pt x="45163" y="48625"/>
                  </a:lnTo>
                  <a:lnTo>
                    <a:pt x="45588" y="48154"/>
                  </a:lnTo>
                  <a:lnTo>
                    <a:pt x="46003" y="47679"/>
                  </a:lnTo>
                  <a:lnTo>
                    <a:pt x="46407" y="47203"/>
                  </a:lnTo>
                  <a:lnTo>
                    <a:pt x="46800" y="46723"/>
                  </a:lnTo>
                  <a:lnTo>
                    <a:pt x="47183" y="46241"/>
                  </a:lnTo>
                  <a:lnTo>
                    <a:pt x="47555" y="45756"/>
                  </a:lnTo>
                  <a:lnTo>
                    <a:pt x="47917" y="45269"/>
                  </a:lnTo>
                  <a:lnTo>
                    <a:pt x="48268" y="44779"/>
                  </a:lnTo>
                  <a:lnTo>
                    <a:pt x="48609" y="442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5288371" y="4542630"/>
              <a:ext cx="58313" cy="62151"/>
            </a:xfrm>
            <a:custGeom>
              <a:avLst/>
              <a:pathLst>
                <a:path w="58313" h="62151">
                  <a:moveTo>
                    <a:pt x="0" y="62151"/>
                  </a:moveTo>
                  <a:lnTo>
                    <a:pt x="12042" y="0"/>
                  </a:lnTo>
                  <a:lnTo>
                    <a:pt x="58313" y="0"/>
                  </a:lnTo>
                  <a:lnTo>
                    <a:pt x="56990" y="6881"/>
                  </a:lnTo>
                  <a:lnTo>
                    <a:pt x="19143" y="6881"/>
                  </a:lnTo>
                  <a:lnTo>
                    <a:pt x="15262" y="26818"/>
                  </a:lnTo>
                  <a:lnTo>
                    <a:pt x="50461" y="26818"/>
                  </a:lnTo>
                  <a:lnTo>
                    <a:pt x="49138" y="33611"/>
                  </a:lnTo>
                  <a:lnTo>
                    <a:pt x="13938" y="33611"/>
                  </a:lnTo>
                  <a:lnTo>
                    <a:pt x="9748" y="55269"/>
                  </a:lnTo>
                  <a:lnTo>
                    <a:pt x="49403" y="55269"/>
                  </a:lnTo>
                  <a:lnTo>
                    <a:pt x="4808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5348405" y="4541703"/>
              <a:ext cx="56725" cy="63959"/>
            </a:xfrm>
            <a:custGeom>
              <a:avLst/>
              <a:pathLst>
                <a:path w="56725" h="63959">
                  <a:moveTo>
                    <a:pt x="24613" y="63959"/>
                  </a:moveTo>
                  <a:lnTo>
                    <a:pt x="23480" y="63949"/>
                  </a:lnTo>
                  <a:lnTo>
                    <a:pt x="22376" y="63919"/>
                  </a:lnTo>
                  <a:lnTo>
                    <a:pt x="21299" y="63868"/>
                  </a:lnTo>
                  <a:lnTo>
                    <a:pt x="20251" y="63797"/>
                  </a:lnTo>
                  <a:lnTo>
                    <a:pt x="19232" y="63706"/>
                  </a:lnTo>
                  <a:lnTo>
                    <a:pt x="18240" y="63594"/>
                  </a:lnTo>
                  <a:lnTo>
                    <a:pt x="17277" y="63462"/>
                  </a:lnTo>
                  <a:lnTo>
                    <a:pt x="16341" y="63310"/>
                  </a:lnTo>
                  <a:lnTo>
                    <a:pt x="15435" y="63137"/>
                  </a:lnTo>
                  <a:lnTo>
                    <a:pt x="14556" y="62945"/>
                  </a:lnTo>
                  <a:lnTo>
                    <a:pt x="13713" y="62724"/>
                  </a:lnTo>
                  <a:lnTo>
                    <a:pt x="12896" y="62484"/>
                  </a:lnTo>
                  <a:lnTo>
                    <a:pt x="12104" y="62226"/>
                  </a:lnTo>
                  <a:lnTo>
                    <a:pt x="11338" y="61949"/>
                  </a:lnTo>
                  <a:lnTo>
                    <a:pt x="10597" y="61654"/>
                  </a:lnTo>
                  <a:lnTo>
                    <a:pt x="9882" y="61341"/>
                  </a:lnTo>
                  <a:lnTo>
                    <a:pt x="9192" y="61009"/>
                  </a:lnTo>
                  <a:lnTo>
                    <a:pt x="8529" y="60658"/>
                  </a:lnTo>
                  <a:lnTo>
                    <a:pt x="7890" y="60289"/>
                  </a:lnTo>
                  <a:lnTo>
                    <a:pt x="7278" y="59901"/>
                  </a:lnTo>
                  <a:lnTo>
                    <a:pt x="6690" y="59486"/>
                  </a:lnTo>
                  <a:lnTo>
                    <a:pt x="6126" y="59054"/>
                  </a:lnTo>
                  <a:lnTo>
                    <a:pt x="5585" y="58604"/>
                  </a:lnTo>
                  <a:lnTo>
                    <a:pt x="5069" y="58137"/>
                  </a:lnTo>
                  <a:lnTo>
                    <a:pt x="4576" y="57651"/>
                  </a:lnTo>
                  <a:lnTo>
                    <a:pt x="4107" y="57149"/>
                  </a:lnTo>
                  <a:lnTo>
                    <a:pt x="3662" y="56628"/>
                  </a:lnTo>
                  <a:lnTo>
                    <a:pt x="3241" y="56090"/>
                  </a:lnTo>
                  <a:lnTo>
                    <a:pt x="2843" y="55534"/>
                  </a:lnTo>
                  <a:lnTo>
                    <a:pt x="2470" y="54961"/>
                  </a:lnTo>
                  <a:lnTo>
                    <a:pt x="2127" y="54361"/>
                  </a:lnTo>
                  <a:lnTo>
                    <a:pt x="1806" y="53743"/>
                  </a:lnTo>
                  <a:lnTo>
                    <a:pt x="1506" y="53108"/>
                  </a:lnTo>
                  <a:lnTo>
                    <a:pt x="1228" y="52455"/>
                  </a:lnTo>
                  <a:lnTo>
                    <a:pt x="970" y="51785"/>
                  </a:lnTo>
                  <a:lnTo>
                    <a:pt x="733" y="51097"/>
                  </a:lnTo>
                  <a:lnTo>
                    <a:pt x="518" y="50391"/>
                  </a:lnTo>
                  <a:lnTo>
                    <a:pt x="324" y="49667"/>
                  </a:lnTo>
                  <a:lnTo>
                    <a:pt x="151" y="48926"/>
                  </a:lnTo>
                  <a:lnTo>
                    <a:pt x="0" y="48168"/>
                  </a:lnTo>
                  <a:lnTo>
                    <a:pt x="7807" y="46536"/>
                  </a:lnTo>
                  <a:lnTo>
                    <a:pt x="7928" y="47076"/>
                  </a:lnTo>
                  <a:lnTo>
                    <a:pt x="8063" y="47601"/>
                  </a:lnTo>
                  <a:lnTo>
                    <a:pt x="8211" y="48113"/>
                  </a:lnTo>
                  <a:lnTo>
                    <a:pt x="8372" y="48611"/>
                  </a:lnTo>
                  <a:lnTo>
                    <a:pt x="8546" y="49094"/>
                  </a:lnTo>
                  <a:lnTo>
                    <a:pt x="8733" y="49563"/>
                  </a:lnTo>
                  <a:lnTo>
                    <a:pt x="8934" y="50019"/>
                  </a:lnTo>
                  <a:lnTo>
                    <a:pt x="9148" y="50460"/>
                  </a:lnTo>
                  <a:lnTo>
                    <a:pt x="9375" y="50887"/>
                  </a:lnTo>
                  <a:lnTo>
                    <a:pt x="9616" y="51300"/>
                  </a:lnTo>
                  <a:lnTo>
                    <a:pt x="9871" y="51699"/>
                  </a:lnTo>
                  <a:lnTo>
                    <a:pt x="10143" y="52085"/>
                  </a:lnTo>
                  <a:lnTo>
                    <a:pt x="10432" y="52457"/>
                  </a:lnTo>
                  <a:lnTo>
                    <a:pt x="10738" y="52817"/>
                  </a:lnTo>
                  <a:lnTo>
                    <a:pt x="11060" y="53163"/>
                  </a:lnTo>
                  <a:lnTo>
                    <a:pt x="11399" y="53496"/>
                  </a:lnTo>
                  <a:lnTo>
                    <a:pt x="11755" y="53816"/>
                  </a:lnTo>
                  <a:lnTo>
                    <a:pt x="12128" y="54123"/>
                  </a:lnTo>
                  <a:lnTo>
                    <a:pt x="12518" y="54416"/>
                  </a:lnTo>
                  <a:lnTo>
                    <a:pt x="12924" y="54696"/>
                  </a:lnTo>
                  <a:lnTo>
                    <a:pt x="13348" y="54954"/>
                  </a:lnTo>
                  <a:lnTo>
                    <a:pt x="13792" y="55199"/>
                  </a:lnTo>
                  <a:lnTo>
                    <a:pt x="14255" y="55430"/>
                  </a:lnTo>
                  <a:lnTo>
                    <a:pt x="14738" y="55649"/>
                  </a:lnTo>
                  <a:lnTo>
                    <a:pt x="15240" y="55854"/>
                  </a:lnTo>
                  <a:lnTo>
                    <a:pt x="15761" y="56046"/>
                  </a:lnTo>
                  <a:lnTo>
                    <a:pt x="16302" y="56224"/>
                  </a:lnTo>
                  <a:lnTo>
                    <a:pt x="16862" y="56390"/>
                  </a:lnTo>
                  <a:lnTo>
                    <a:pt x="17442" y="56542"/>
                  </a:lnTo>
                  <a:lnTo>
                    <a:pt x="18041" y="56681"/>
                  </a:lnTo>
                  <a:lnTo>
                    <a:pt x="18660" y="56807"/>
                  </a:lnTo>
                  <a:lnTo>
                    <a:pt x="19302" y="56919"/>
                  </a:lnTo>
                  <a:lnTo>
                    <a:pt x="19966" y="57018"/>
                  </a:lnTo>
                  <a:lnTo>
                    <a:pt x="20652" y="57104"/>
                  </a:lnTo>
                  <a:lnTo>
                    <a:pt x="21360" y="57177"/>
                  </a:lnTo>
                  <a:lnTo>
                    <a:pt x="22090" y="57237"/>
                  </a:lnTo>
                  <a:lnTo>
                    <a:pt x="22842" y="57283"/>
                  </a:lnTo>
                  <a:lnTo>
                    <a:pt x="23616" y="57316"/>
                  </a:lnTo>
                  <a:lnTo>
                    <a:pt x="24412" y="57336"/>
                  </a:lnTo>
                  <a:lnTo>
                    <a:pt x="25230" y="57343"/>
                  </a:lnTo>
                  <a:lnTo>
                    <a:pt x="26086" y="57337"/>
                  </a:lnTo>
                  <a:lnTo>
                    <a:pt x="26924" y="57320"/>
                  </a:lnTo>
                  <a:lnTo>
                    <a:pt x="27745" y="57291"/>
                  </a:lnTo>
                  <a:lnTo>
                    <a:pt x="28548" y="57251"/>
                  </a:lnTo>
                  <a:lnTo>
                    <a:pt x="29333" y="57199"/>
                  </a:lnTo>
                  <a:lnTo>
                    <a:pt x="30100" y="57136"/>
                  </a:lnTo>
                  <a:lnTo>
                    <a:pt x="30850" y="57062"/>
                  </a:lnTo>
                  <a:lnTo>
                    <a:pt x="31582" y="56976"/>
                  </a:lnTo>
                  <a:lnTo>
                    <a:pt x="32297" y="56878"/>
                  </a:lnTo>
                  <a:lnTo>
                    <a:pt x="32994" y="56769"/>
                  </a:lnTo>
                  <a:lnTo>
                    <a:pt x="33671" y="56638"/>
                  </a:lnTo>
                  <a:lnTo>
                    <a:pt x="34328" y="56492"/>
                  </a:lnTo>
                  <a:lnTo>
                    <a:pt x="34963" y="56331"/>
                  </a:lnTo>
                  <a:lnTo>
                    <a:pt x="35577" y="56155"/>
                  </a:lnTo>
                  <a:lnTo>
                    <a:pt x="36170" y="55964"/>
                  </a:lnTo>
                  <a:lnTo>
                    <a:pt x="36741" y="55758"/>
                  </a:lnTo>
                  <a:lnTo>
                    <a:pt x="37292" y="55537"/>
                  </a:lnTo>
                  <a:lnTo>
                    <a:pt x="37821" y="55301"/>
                  </a:lnTo>
                  <a:lnTo>
                    <a:pt x="38329" y="55050"/>
                  </a:lnTo>
                  <a:lnTo>
                    <a:pt x="38816" y="54784"/>
                  </a:lnTo>
                  <a:lnTo>
                    <a:pt x="39290" y="54494"/>
                  </a:lnTo>
                  <a:lnTo>
                    <a:pt x="39741" y="54188"/>
                  </a:lnTo>
                  <a:lnTo>
                    <a:pt x="40169" y="53866"/>
                  </a:lnTo>
                  <a:lnTo>
                    <a:pt x="40574" y="53528"/>
                  </a:lnTo>
                  <a:lnTo>
                    <a:pt x="40956" y="53174"/>
                  </a:lnTo>
                  <a:lnTo>
                    <a:pt x="41315" y="52805"/>
                  </a:lnTo>
                  <a:lnTo>
                    <a:pt x="41651" y="52419"/>
                  </a:lnTo>
                  <a:lnTo>
                    <a:pt x="41964" y="52018"/>
                  </a:lnTo>
                  <a:lnTo>
                    <a:pt x="42254" y="51600"/>
                  </a:lnTo>
                  <a:lnTo>
                    <a:pt x="42522" y="51167"/>
                  </a:lnTo>
                  <a:lnTo>
                    <a:pt x="42765" y="50707"/>
                  </a:lnTo>
                  <a:lnTo>
                    <a:pt x="42982" y="50225"/>
                  </a:lnTo>
                  <a:lnTo>
                    <a:pt x="43174" y="49722"/>
                  </a:lnTo>
                  <a:lnTo>
                    <a:pt x="43340" y="49198"/>
                  </a:lnTo>
                  <a:lnTo>
                    <a:pt x="43481" y="48653"/>
                  </a:lnTo>
                  <a:lnTo>
                    <a:pt x="43596" y="48087"/>
                  </a:lnTo>
                  <a:lnTo>
                    <a:pt x="43686" y="47499"/>
                  </a:lnTo>
                  <a:lnTo>
                    <a:pt x="43750" y="46890"/>
                  </a:lnTo>
                  <a:lnTo>
                    <a:pt x="43788" y="46260"/>
                  </a:lnTo>
                  <a:lnTo>
                    <a:pt x="43801" y="45609"/>
                  </a:lnTo>
                  <a:lnTo>
                    <a:pt x="43793" y="45166"/>
                  </a:lnTo>
                  <a:lnTo>
                    <a:pt x="43771" y="44736"/>
                  </a:lnTo>
                  <a:lnTo>
                    <a:pt x="43733" y="44319"/>
                  </a:lnTo>
                  <a:lnTo>
                    <a:pt x="43681" y="43916"/>
                  </a:lnTo>
                  <a:lnTo>
                    <a:pt x="43613" y="43525"/>
                  </a:lnTo>
                  <a:lnTo>
                    <a:pt x="43531" y="43148"/>
                  </a:lnTo>
                  <a:lnTo>
                    <a:pt x="43433" y="42784"/>
                  </a:lnTo>
                  <a:lnTo>
                    <a:pt x="43321" y="42433"/>
                  </a:lnTo>
                  <a:lnTo>
                    <a:pt x="43193" y="42096"/>
                  </a:lnTo>
                  <a:lnTo>
                    <a:pt x="43051" y="41772"/>
                  </a:lnTo>
                  <a:lnTo>
                    <a:pt x="42890" y="41458"/>
                  </a:lnTo>
                  <a:lnTo>
                    <a:pt x="42707" y="41151"/>
                  </a:lnTo>
                  <a:lnTo>
                    <a:pt x="42502" y="40851"/>
                  </a:lnTo>
                  <a:lnTo>
                    <a:pt x="42275" y="40558"/>
                  </a:lnTo>
                  <a:lnTo>
                    <a:pt x="42025" y="40272"/>
                  </a:lnTo>
                  <a:lnTo>
                    <a:pt x="41754" y="39993"/>
                  </a:lnTo>
                  <a:lnTo>
                    <a:pt x="41461" y="39722"/>
                  </a:lnTo>
                  <a:lnTo>
                    <a:pt x="41145" y="39457"/>
                  </a:lnTo>
                  <a:lnTo>
                    <a:pt x="40808" y="39199"/>
                  </a:lnTo>
                  <a:lnTo>
                    <a:pt x="40448" y="38949"/>
                  </a:lnTo>
                  <a:lnTo>
                    <a:pt x="40065" y="38695"/>
                  </a:lnTo>
                  <a:lnTo>
                    <a:pt x="39654" y="38444"/>
                  </a:lnTo>
                  <a:lnTo>
                    <a:pt x="39218" y="38197"/>
                  </a:lnTo>
                  <a:lnTo>
                    <a:pt x="38755" y="37954"/>
                  </a:lnTo>
                  <a:lnTo>
                    <a:pt x="38265" y="37714"/>
                  </a:lnTo>
                  <a:lnTo>
                    <a:pt x="37749" y="37477"/>
                  </a:lnTo>
                  <a:lnTo>
                    <a:pt x="37206" y="37244"/>
                  </a:lnTo>
                  <a:lnTo>
                    <a:pt x="36637" y="37015"/>
                  </a:lnTo>
                  <a:lnTo>
                    <a:pt x="36042" y="36789"/>
                  </a:lnTo>
                  <a:lnTo>
                    <a:pt x="35420" y="36567"/>
                  </a:lnTo>
                  <a:lnTo>
                    <a:pt x="34777" y="36336"/>
                  </a:lnTo>
                  <a:lnTo>
                    <a:pt x="34102" y="36101"/>
                  </a:lnTo>
                  <a:lnTo>
                    <a:pt x="33394" y="35863"/>
                  </a:lnTo>
                  <a:lnTo>
                    <a:pt x="32653" y="35621"/>
                  </a:lnTo>
                  <a:lnTo>
                    <a:pt x="31880" y="35376"/>
                  </a:lnTo>
                  <a:lnTo>
                    <a:pt x="31074" y="35127"/>
                  </a:lnTo>
                  <a:lnTo>
                    <a:pt x="30236" y="34875"/>
                  </a:lnTo>
                  <a:lnTo>
                    <a:pt x="29364" y="34619"/>
                  </a:lnTo>
                  <a:lnTo>
                    <a:pt x="28461" y="34360"/>
                  </a:lnTo>
                  <a:lnTo>
                    <a:pt x="27524" y="34097"/>
                  </a:lnTo>
                  <a:lnTo>
                    <a:pt x="26752" y="33883"/>
                  </a:lnTo>
                  <a:lnTo>
                    <a:pt x="25989" y="33664"/>
                  </a:lnTo>
                  <a:lnTo>
                    <a:pt x="25235" y="33442"/>
                  </a:lnTo>
                  <a:lnTo>
                    <a:pt x="24489" y="33214"/>
                  </a:lnTo>
                  <a:lnTo>
                    <a:pt x="23753" y="32983"/>
                  </a:lnTo>
                  <a:lnTo>
                    <a:pt x="23025" y="32747"/>
                  </a:lnTo>
                  <a:lnTo>
                    <a:pt x="22306" y="32506"/>
                  </a:lnTo>
                  <a:lnTo>
                    <a:pt x="21596" y="32262"/>
                  </a:lnTo>
                  <a:lnTo>
                    <a:pt x="20894" y="32012"/>
                  </a:lnTo>
                  <a:lnTo>
                    <a:pt x="20202" y="31759"/>
                  </a:lnTo>
                  <a:lnTo>
                    <a:pt x="19531" y="31488"/>
                  </a:lnTo>
                  <a:lnTo>
                    <a:pt x="18877" y="31207"/>
                  </a:lnTo>
                  <a:lnTo>
                    <a:pt x="18239" y="30913"/>
                  </a:lnTo>
                  <a:lnTo>
                    <a:pt x="17619" y="30608"/>
                  </a:lnTo>
                  <a:lnTo>
                    <a:pt x="17015" y="30292"/>
                  </a:lnTo>
                  <a:lnTo>
                    <a:pt x="16428" y="29964"/>
                  </a:lnTo>
                  <a:lnTo>
                    <a:pt x="15858" y="29625"/>
                  </a:lnTo>
                  <a:lnTo>
                    <a:pt x="15304" y="29274"/>
                  </a:lnTo>
                  <a:lnTo>
                    <a:pt x="14767" y="28912"/>
                  </a:lnTo>
                  <a:lnTo>
                    <a:pt x="14247" y="28539"/>
                  </a:lnTo>
                  <a:lnTo>
                    <a:pt x="13746" y="28143"/>
                  </a:lnTo>
                  <a:lnTo>
                    <a:pt x="13266" y="27731"/>
                  </a:lnTo>
                  <a:lnTo>
                    <a:pt x="12807" y="27303"/>
                  </a:lnTo>
                  <a:lnTo>
                    <a:pt x="12370" y="26859"/>
                  </a:lnTo>
                  <a:lnTo>
                    <a:pt x="11953" y="26399"/>
                  </a:lnTo>
                  <a:lnTo>
                    <a:pt x="11558" y="25924"/>
                  </a:lnTo>
                  <a:lnTo>
                    <a:pt x="11184" y="25433"/>
                  </a:lnTo>
                  <a:lnTo>
                    <a:pt x="10831" y="24925"/>
                  </a:lnTo>
                  <a:lnTo>
                    <a:pt x="10499" y="24402"/>
                  </a:lnTo>
                  <a:lnTo>
                    <a:pt x="10189" y="23863"/>
                  </a:lnTo>
                  <a:lnTo>
                    <a:pt x="9904" y="23304"/>
                  </a:lnTo>
                  <a:lnTo>
                    <a:pt x="9649" y="22720"/>
                  </a:lnTo>
                  <a:lnTo>
                    <a:pt x="9424" y="22111"/>
                  </a:lnTo>
                  <a:lnTo>
                    <a:pt x="9229" y="21478"/>
                  </a:lnTo>
                  <a:lnTo>
                    <a:pt x="9064" y="20819"/>
                  </a:lnTo>
                  <a:lnTo>
                    <a:pt x="8929" y="20137"/>
                  </a:lnTo>
                  <a:lnTo>
                    <a:pt x="8824" y="19429"/>
                  </a:lnTo>
                  <a:lnTo>
                    <a:pt x="8749" y="18697"/>
                  </a:lnTo>
                  <a:lnTo>
                    <a:pt x="8704" y="17940"/>
                  </a:lnTo>
                  <a:lnTo>
                    <a:pt x="8689" y="17158"/>
                  </a:lnTo>
                  <a:lnTo>
                    <a:pt x="8710" y="16246"/>
                  </a:lnTo>
                  <a:lnTo>
                    <a:pt x="8772" y="15362"/>
                  </a:lnTo>
                  <a:lnTo>
                    <a:pt x="8876" y="14506"/>
                  </a:lnTo>
                  <a:lnTo>
                    <a:pt x="9021" y="13679"/>
                  </a:lnTo>
                  <a:lnTo>
                    <a:pt x="9207" y="12880"/>
                  </a:lnTo>
                  <a:lnTo>
                    <a:pt x="9436" y="12109"/>
                  </a:lnTo>
                  <a:lnTo>
                    <a:pt x="9705" y="11366"/>
                  </a:lnTo>
                  <a:lnTo>
                    <a:pt x="10016" y="10651"/>
                  </a:lnTo>
                  <a:lnTo>
                    <a:pt x="10368" y="9965"/>
                  </a:lnTo>
                  <a:lnTo>
                    <a:pt x="10762" y="9307"/>
                  </a:lnTo>
                  <a:lnTo>
                    <a:pt x="11199" y="8666"/>
                  </a:lnTo>
                  <a:lnTo>
                    <a:pt x="11664" y="8049"/>
                  </a:lnTo>
                  <a:lnTo>
                    <a:pt x="12156" y="7455"/>
                  </a:lnTo>
                  <a:lnTo>
                    <a:pt x="12675" y="6886"/>
                  </a:lnTo>
                  <a:lnTo>
                    <a:pt x="13222" y="6340"/>
                  </a:lnTo>
                  <a:lnTo>
                    <a:pt x="13795" y="5819"/>
                  </a:lnTo>
                  <a:lnTo>
                    <a:pt x="14397" y="5321"/>
                  </a:lnTo>
                  <a:lnTo>
                    <a:pt x="15025" y="4846"/>
                  </a:lnTo>
                  <a:lnTo>
                    <a:pt x="15681" y="4396"/>
                  </a:lnTo>
                  <a:lnTo>
                    <a:pt x="16364" y="3969"/>
                  </a:lnTo>
                  <a:lnTo>
                    <a:pt x="17080" y="3566"/>
                  </a:lnTo>
                  <a:lnTo>
                    <a:pt x="17815" y="3186"/>
                  </a:lnTo>
                  <a:lnTo>
                    <a:pt x="18569" y="2829"/>
                  </a:lnTo>
                  <a:lnTo>
                    <a:pt x="19343" y="2494"/>
                  </a:lnTo>
                  <a:lnTo>
                    <a:pt x="20136" y="2183"/>
                  </a:lnTo>
                  <a:lnTo>
                    <a:pt x="20948" y="1894"/>
                  </a:lnTo>
                  <a:lnTo>
                    <a:pt x="21780" y="1629"/>
                  </a:lnTo>
                  <a:lnTo>
                    <a:pt x="22632" y="1386"/>
                  </a:lnTo>
                  <a:lnTo>
                    <a:pt x="23502" y="1167"/>
                  </a:lnTo>
                  <a:lnTo>
                    <a:pt x="24392" y="970"/>
                  </a:lnTo>
                  <a:lnTo>
                    <a:pt x="25304" y="786"/>
                  </a:lnTo>
                  <a:lnTo>
                    <a:pt x="26222" y="621"/>
                  </a:lnTo>
                  <a:lnTo>
                    <a:pt x="27146" y="475"/>
                  </a:lnTo>
                  <a:lnTo>
                    <a:pt x="28076" y="349"/>
                  </a:lnTo>
                  <a:lnTo>
                    <a:pt x="29013" y="242"/>
                  </a:lnTo>
                  <a:lnTo>
                    <a:pt x="29956" y="155"/>
                  </a:lnTo>
                  <a:lnTo>
                    <a:pt x="30904" y="87"/>
                  </a:lnTo>
                  <a:lnTo>
                    <a:pt x="31859" y="38"/>
                  </a:lnTo>
                  <a:lnTo>
                    <a:pt x="32821" y="9"/>
                  </a:lnTo>
                  <a:lnTo>
                    <a:pt x="33788" y="0"/>
                  </a:lnTo>
                  <a:lnTo>
                    <a:pt x="34842" y="9"/>
                  </a:lnTo>
                  <a:lnTo>
                    <a:pt x="35868" y="38"/>
                  </a:lnTo>
                  <a:lnTo>
                    <a:pt x="36867" y="87"/>
                  </a:lnTo>
                  <a:lnTo>
                    <a:pt x="37839" y="155"/>
                  </a:lnTo>
                  <a:lnTo>
                    <a:pt x="38783" y="242"/>
                  </a:lnTo>
                  <a:lnTo>
                    <a:pt x="39700" y="349"/>
                  </a:lnTo>
                  <a:lnTo>
                    <a:pt x="40590" y="475"/>
                  </a:lnTo>
                  <a:lnTo>
                    <a:pt x="41452" y="621"/>
                  </a:lnTo>
                  <a:lnTo>
                    <a:pt x="42287" y="786"/>
                  </a:lnTo>
                  <a:lnTo>
                    <a:pt x="43095" y="970"/>
                  </a:lnTo>
                  <a:lnTo>
                    <a:pt x="43886" y="1172"/>
                  </a:lnTo>
                  <a:lnTo>
                    <a:pt x="44651" y="1390"/>
                  </a:lnTo>
                  <a:lnTo>
                    <a:pt x="45392" y="1624"/>
                  </a:lnTo>
                  <a:lnTo>
                    <a:pt x="46109" y="1873"/>
                  </a:lnTo>
                  <a:lnTo>
                    <a:pt x="46800" y="2139"/>
                  </a:lnTo>
                  <a:lnTo>
                    <a:pt x="47467" y="2420"/>
                  </a:lnTo>
                  <a:lnTo>
                    <a:pt x="48110" y="2718"/>
                  </a:lnTo>
                  <a:lnTo>
                    <a:pt x="48727" y="3031"/>
                  </a:lnTo>
                  <a:lnTo>
                    <a:pt x="49320" y="3360"/>
                  </a:lnTo>
                  <a:lnTo>
                    <a:pt x="49888" y="3705"/>
                  </a:lnTo>
                  <a:lnTo>
                    <a:pt x="50441" y="4056"/>
                  </a:lnTo>
                  <a:lnTo>
                    <a:pt x="50971" y="4421"/>
                  </a:lnTo>
                  <a:lnTo>
                    <a:pt x="51479" y="4800"/>
                  </a:lnTo>
                  <a:lnTo>
                    <a:pt x="51963" y="5194"/>
                  </a:lnTo>
                  <a:lnTo>
                    <a:pt x="52424" y="5601"/>
                  </a:lnTo>
                  <a:lnTo>
                    <a:pt x="52863" y="6023"/>
                  </a:lnTo>
                  <a:lnTo>
                    <a:pt x="53278" y="6459"/>
                  </a:lnTo>
                  <a:lnTo>
                    <a:pt x="53671" y="6909"/>
                  </a:lnTo>
                  <a:lnTo>
                    <a:pt x="54041" y="7373"/>
                  </a:lnTo>
                  <a:lnTo>
                    <a:pt x="54387" y="7851"/>
                  </a:lnTo>
                  <a:lnTo>
                    <a:pt x="54712" y="8341"/>
                  </a:lnTo>
                  <a:lnTo>
                    <a:pt x="55017" y="8839"/>
                  </a:lnTo>
                  <a:lnTo>
                    <a:pt x="55302" y="9346"/>
                  </a:lnTo>
                  <a:lnTo>
                    <a:pt x="55566" y="9863"/>
                  </a:lnTo>
                  <a:lnTo>
                    <a:pt x="55810" y="10387"/>
                  </a:lnTo>
                  <a:lnTo>
                    <a:pt x="56033" y="10921"/>
                  </a:lnTo>
                  <a:lnTo>
                    <a:pt x="56237" y="11464"/>
                  </a:lnTo>
                  <a:lnTo>
                    <a:pt x="56420" y="12015"/>
                  </a:lnTo>
                  <a:lnTo>
                    <a:pt x="56583" y="12575"/>
                  </a:lnTo>
                  <a:lnTo>
                    <a:pt x="56725" y="13144"/>
                  </a:lnTo>
                  <a:lnTo>
                    <a:pt x="49094" y="15394"/>
                  </a:lnTo>
                  <a:lnTo>
                    <a:pt x="48956" y="14975"/>
                  </a:lnTo>
                  <a:lnTo>
                    <a:pt x="48808" y="14565"/>
                  </a:lnTo>
                  <a:lnTo>
                    <a:pt x="48649" y="14163"/>
                  </a:lnTo>
                  <a:lnTo>
                    <a:pt x="48480" y="13771"/>
                  </a:lnTo>
                  <a:lnTo>
                    <a:pt x="48300" y="13387"/>
                  </a:lnTo>
                  <a:lnTo>
                    <a:pt x="48110" y="13012"/>
                  </a:lnTo>
                  <a:lnTo>
                    <a:pt x="47908" y="12646"/>
                  </a:lnTo>
                  <a:lnTo>
                    <a:pt x="47697" y="12289"/>
                  </a:lnTo>
                  <a:lnTo>
                    <a:pt x="47474" y="11940"/>
                  </a:lnTo>
                  <a:lnTo>
                    <a:pt x="47241" y="11600"/>
                  </a:lnTo>
                  <a:lnTo>
                    <a:pt x="46997" y="11271"/>
                  </a:lnTo>
                  <a:lnTo>
                    <a:pt x="46739" y="10951"/>
                  </a:lnTo>
                  <a:lnTo>
                    <a:pt x="46467" y="10642"/>
                  </a:lnTo>
                  <a:lnTo>
                    <a:pt x="46183" y="10344"/>
                  </a:lnTo>
                  <a:lnTo>
                    <a:pt x="45885" y="10057"/>
                  </a:lnTo>
                  <a:lnTo>
                    <a:pt x="45574" y="9780"/>
                  </a:lnTo>
                  <a:lnTo>
                    <a:pt x="45250" y="9513"/>
                  </a:lnTo>
                  <a:lnTo>
                    <a:pt x="44912" y="9257"/>
                  </a:lnTo>
                  <a:lnTo>
                    <a:pt x="44562" y="9012"/>
                  </a:lnTo>
                  <a:lnTo>
                    <a:pt x="44198" y="8777"/>
                  </a:lnTo>
                  <a:lnTo>
                    <a:pt x="43820" y="8545"/>
                  </a:lnTo>
                  <a:lnTo>
                    <a:pt x="43427" y="8324"/>
                  </a:lnTo>
                  <a:lnTo>
                    <a:pt x="43019" y="8114"/>
                  </a:lnTo>
                  <a:lnTo>
                    <a:pt x="42596" y="7916"/>
                  </a:lnTo>
                  <a:lnTo>
                    <a:pt x="42158" y="7730"/>
                  </a:lnTo>
                  <a:lnTo>
                    <a:pt x="41705" y="7555"/>
                  </a:lnTo>
                  <a:lnTo>
                    <a:pt x="41237" y="7391"/>
                  </a:lnTo>
                  <a:lnTo>
                    <a:pt x="40754" y="7239"/>
                  </a:lnTo>
                  <a:lnTo>
                    <a:pt x="40256" y="7098"/>
                  </a:lnTo>
                  <a:lnTo>
                    <a:pt x="39743" y="6969"/>
                  </a:lnTo>
                  <a:lnTo>
                    <a:pt x="39222" y="6852"/>
                  </a:lnTo>
                  <a:lnTo>
                    <a:pt x="38684" y="6747"/>
                  </a:lnTo>
                  <a:lnTo>
                    <a:pt x="38128" y="6654"/>
                  </a:lnTo>
                  <a:lnTo>
                    <a:pt x="37555" y="6574"/>
                  </a:lnTo>
                  <a:lnTo>
                    <a:pt x="36964" y="6506"/>
                  </a:lnTo>
                  <a:lnTo>
                    <a:pt x="36355" y="6450"/>
                  </a:lnTo>
                  <a:lnTo>
                    <a:pt x="35729" y="6407"/>
                  </a:lnTo>
                  <a:lnTo>
                    <a:pt x="35085" y="6376"/>
                  </a:lnTo>
                  <a:lnTo>
                    <a:pt x="34423" y="6358"/>
                  </a:lnTo>
                  <a:lnTo>
                    <a:pt x="33744" y="6351"/>
                  </a:lnTo>
                  <a:lnTo>
                    <a:pt x="32840" y="6359"/>
                  </a:lnTo>
                  <a:lnTo>
                    <a:pt x="31965" y="6383"/>
                  </a:lnTo>
                  <a:lnTo>
                    <a:pt x="31118" y="6423"/>
                  </a:lnTo>
                  <a:lnTo>
                    <a:pt x="30300" y="6478"/>
                  </a:lnTo>
                  <a:lnTo>
                    <a:pt x="29509" y="6550"/>
                  </a:lnTo>
                  <a:lnTo>
                    <a:pt x="28747" y="6637"/>
                  </a:lnTo>
                  <a:lnTo>
                    <a:pt x="28013" y="6740"/>
                  </a:lnTo>
                  <a:lnTo>
                    <a:pt x="27307" y="6860"/>
                  </a:lnTo>
                  <a:lnTo>
                    <a:pt x="26630" y="6994"/>
                  </a:lnTo>
                  <a:lnTo>
                    <a:pt x="25980" y="7145"/>
                  </a:lnTo>
                  <a:lnTo>
                    <a:pt x="25365" y="7302"/>
                  </a:lnTo>
                  <a:lnTo>
                    <a:pt x="24774" y="7472"/>
                  </a:lnTo>
                  <a:lnTo>
                    <a:pt x="24204" y="7655"/>
                  </a:lnTo>
                  <a:lnTo>
                    <a:pt x="23658" y="7851"/>
                  </a:lnTo>
                  <a:lnTo>
                    <a:pt x="23135" y="8061"/>
                  </a:lnTo>
                  <a:lnTo>
                    <a:pt x="22635" y="8283"/>
                  </a:lnTo>
                  <a:lnTo>
                    <a:pt x="22158" y="8519"/>
                  </a:lnTo>
                  <a:lnTo>
                    <a:pt x="21703" y="8769"/>
                  </a:lnTo>
                  <a:lnTo>
                    <a:pt x="21272" y="9031"/>
                  </a:lnTo>
                  <a:lnTo>
                    <a:pt x="20864" y="9307"/>
                  </a:lnTo>
                  <a:lnTo>
                    <a:pt x="20486" y="9586"/>
                  </a:lnTo>
                  <a:lnTo>
                    <a:pt x="20130" y="9877"/>
                  </a:lnTo>
                  <a:lnTo>
                    <a:pt x="19794" y="10179"/>
                  </a:lnTo>
                  <a:lnTo>
                    <a:pt x="19480" y="10492"/>
                  </a:lnTo>
                  <a:lnTo>
                    <a:pt x="19187" y="10818"/>
                  </a:lnTo>
                  <a:lnTo>
                    <a:pt x="18916" y="11154"/>
                  </a:lnTo>
                  <a:lnTo>
                    <a:pt x="18665" y="11502"/>
                  </a:lnTo>
                  <a:lnTo>
                    <a:pt x="18436" y="11862"/>
                  </a:lnTo>
                  <a:lnTo>
                    <a:pt x="18228" y="12233"/>
                  </a:lnTo>
                  <a:lnTo>
                    <a:pt x="18041" y="12615"/>
                  </a:lnTo>
                  <a:lnTo>
                    <a:pt x="17873" y="12998"/>
                  </a:lnTo>
                  <a:lnTo>
                    <a:pt x="17723" y="13388"/>
                  </a:lnTo>
                  <a:lnTo>
                    <a:pt x="17591" y="13785"/>
                  </a:lnTo>
                  <a:lnTo>
                    <a:pt x="17476" y="14189"/>
                  </a:lnTo>
                  <a:lnTo>
                    <a:pt x="17379" y="14600"/>
                  </a:lnTo>
                  <a:lnTo>
                    <a:pt x="17299" y="15018"/>
                  </a:lnTo>
                  <a:lnTo>
                    <a:pt x="17238" y="15443"/>
                  </a:lnTo>
                  <a:lnTo>
                    <a:pt x="17194" y="15876"/>
                  </a:lnTo>
                  <a:lnTo>
                    <a:pt x="17167" y="16315"/>
                  </a:lnTo>
                  <a:lnTo>
                    <a:pt x="17158" y="16761"/>
                  </a:lnTo>
                  <a:lnTo>
                    <a:pt x="17167" y="17230"/>
                  </a:lnTo>
                  <a:lnTo>
                    <a:pt x="17194" y="17682"/>
                  </a:lnTo>
                  <a:lnTo>
                    <a:pt x="17238" y="18119"/>
                  </a:lnTo>
                  <a:lnTo>
                    <a:pt x="17299" y="18540"/>
                  </a:lnTo>
                  <a:lnTo>
                    <a:pt x="17379" y="18945"/>
                  </a:lnTo>
                  <a:lnTo>
                    <a:pt x="17476" y="19334"/>
                  </a:lnTo>
                  <a:lnTo>
                    <a:pt x="17591" y="19707"/>
                  </a:lnTo>
                  <a:lnTo>
                    <a:pt x="17723" y="20064"/>
                  </a:lnTo>
                  <a:lnTo>
                    <a:pt x="17873" y="20406"/>
                  </a:lnTo>
                  <a:lnTo>
                    <a:pt x="18041" y="20731"/>
                  </a:lnTo>
                  <a:lnTo>
                    <a:pt x="18235" y="21036"/>
                  </a:lnTo>
                  <a:lnTo>
                    <a:pt x="18448" y="21331"/>
                  </a:lnTo>
                  <a:lnTo>
                    <a:pt x="18680" y="21618"/>
                  </a:lnTo>
                  <a:lnTo>
                    <a:pt x="18930" y="21896"/>
                  </a:lnTo>
                  <a:lnTo>
                    <a:pt x="19198" y="22165"/>
                  </a:lnTo>
                  <a:lnTo>
                    <a:pt x="19486" y="22425"/>
                  </a:lnTo>
                  <a:lnTo>
                    <a:pt x="19791" y="22677"/>
                  </a:lnTo>
                  <a:lnTo>
                    <a:pt x="20115" y="22919"/>
                  </a:lnTo>
                  <a:lnTo>
                    <a:pt x="20458" y="23153"/>
                  </a:lnTo>
                  <a:lnTo>
                    <a:pt x="20819" y="23378"/>
                  </a:lnTo>
                  <a:lnTo>
                    <a:pt x="21200" y="23597"/>
                  </a:lnTo>
                  <a:lnTo>
                    <a:pt x="21599" y="23812"/>
                  </a:lnTo>
                  <a:lnTo>
                    <a:pt x="22018" y="24024"/>
                  </a:lnTo>
                  <a:lnTo>
                    <a:pt x="22457" y="24232"/>
                  </a:lnTo>
                  <a:lnTo>
                    <a:pt x="22915" y="24436"/>
                  </a:lnTo>
                  <a:lnTo>
                    <a:pt x="23392" y="24638"/>
                  </a:lnTo>
                  <a:lnTo>
                    <a:pt x="23889" y="24835"/>
                  </a:lnTo>
                  <a:lnTo>
                    <a:pt x="24405" y="25029"/>
                  </a:lnTo>
                  <a:lnTo>
                    <a:pt x="24940" y="25220"/>
                  </a:lnTo>
                  <a:lnTo>
                    <a:pt x="25495" y="25407"/>
                  </a:lnTo>
                  <a:lnTo>
                    <a:pt x="26079" y="25585"/>
                  </a:lnTo>
                  <a:lnTo>
                    <a:pt x="26683" y="25767"/>
                  </a:lnTo>
                  <a:lnTo>
                    <a:pt x="27307" y="25952"/>
                  </a:lnTo>
                  <a:lnTo>
                    <a:pt x="27951" y="26141"/>
                  </a:lnTo>
                  <a:lnTo>
                    <a:pt x="28616" y="26333"/>
                  </a:lnTo>
                  <a:lnTo>
                    <a:pt x="29301" y="26529"/>
                  </a:lnTo>
                  <a:lnTo>
                    <a:pt x="30006" y="26728"/>
                  </a:lnTo>
                  <a:lnTo>
                    <a:pt x="30732" y="26931"/>
                  </a:lnTo>
                  <a:lnTo>
                    <a:pt x="31478" y="27138"/>
                  </a:lnTo>
                  <a:lnTo>
                    <a:pt x="32244" y="27348"/>
                  </a:lnTo>
                  <a:lnTo>
                    <a:pt x="33009" y="27562"/>
                  </a:lnTo>
                  <a:lnTo>
                    <a:pt x="33770" y="27780"/>
                  </a:lnTo>
                  <a:lnTo>
                    <a:pt x="34527" y="28003"/>
                  </a:lnTo>
                  <a:lnTo>
                    <a:pt x="35279" y="28230"/>
                  </a:lnTo>
                  <a:lnTo>
                    <a:pt x="36026" y="28462"/>
                  </a:lnTo>
                  <a:lnTo>
                    <a:pt x="36770" y="28698"/>
                  </a:lnTo>
                  <a:lnTo>
                    <a:pt x="37509" y="28938"/>
                  </a:lnTo>
                  <a:lnTo>
                    <a:pt x="38243" y="29183"/>
                  </a:lnTo>
                  <a:lnTo>
                    <a:pt x="38973" y="29432"/>
                  </a:lnTo>
                  <a:lnTo>
                    <a:pt x="39699" y="29686"/>
                  </a:lnTo>
                  <a:lnTo>
                    <a:pt x="40422" y="29948"/>
                  </a:lnTo>
                  <a:lnTo>
                    <a:pt x="41130" y="30226"/>
                  </a:lnTo>
                  <a:lnTo>
                    <a:pt x="41820" y="30517"/>
                  </a:lnTo>
                  <a:lnTo>
                    <a:pt x="42493" y="30822"/>
                  </a:lnTo>
                  <a:lnTo>
                    <a:pt x="43150" y="31141"/>
                  </a:lnTo>
                  <a:lnTo>
                    <a:pt x="43790" y="31475"/>
                  </a:lnTo>
                  <a:lnTo>
                    <a:pt x="44414" y="31822"/>
                  </a:lnTo>
                  <a:lnTo>
                    <a:pt x="45020" y="32184"/>
                  </a:lnTo>
                  <a:lnTo>
                    <a:pt x="45610" y="32560"/>
                  </a:lnTo>
                  <a:lnTo>
                    <a:pt x="46183" y="32950"/>
                  </a:lnTo>
                  <a:lnTo>
                    <a:pt x="46736" y="33348"/>
                  </a:lnTo>
                  <a:lnTo>
                    <a:pt x="47266" y="33765"/>
                  </a:lnTo>
                  <a:lnTo>
                    <a:pt x="47773" y="34202"/>
                  </a:lnTo>
                  <a:lnTo>
                    <a:pt x="48258" y="34658"/>
                  </a:lnTo>
                  <a:lnTo>
                    <a:pt x="48719" y="35133"/>
                  </a:lnTo>
                  <a:lnTo>
                    <a:pt x="49158" y="35628"/>
                  </a:lnTo>
                  <a:lnTo>
                    <a:pt x="49573" y="36142"/>
                  </a:lnTo>
                  <a:lnTo>
                    <a:pt x="49966" y="36676"/>
                  </a:lnTo>
                  <a:lnTo>
                    <a:pt x="50335" y="37229"/>
                  </a:lnTo>
                  <a:lnTo>
                    <a:pt x="50682" y="37802"/>
                  </a:lnTo>
                  <a:lnTo>
                    <a:pt x="51009" y="38399"/>
                  </a:lnTo>
                  <a:lnTo>
                    <a:pt x="51301" y="39025"/>
                  </a:lnTo>
                  <a:lnTo>
                    <a:pt x="51559" y="39680"/>
                  </a:lnTo>
                  <a:lnTo>
                    <a:pt x="51783" y="40364"/>
                  </a:lnTo>
                  <a:lnTo>
                    <a:pt x="51972" y="41077"/>
                  </a:lnTo>
                  <a:lnTo>
                    <a:pt x="52127" y="41819"/>
                  </a:lnTo>
                  <a:lnTo>
                    <a:pt x="52247" y="42591"/>
                  </a:lnTo>
                  <a:lnTo>
                    <a:pt x="52333" y="43391"/>
                  </a:lnTo>
                  <a:lnTo>
                    <a:pt x="52385" y="44221"/>
                  </a:lnTo>
                  <a:lnTo>
                    <a:pt x="52402" y="45080"/>
                  </a:lnTo>
                  <a:lnTo>
                    <a:pt x="52334" y="46855"/>
                  </a:lnTo>
                  <a:lnTo>
                    <a:pt x="52129" y="48547"/>
                  </a:lnTo>
                  <a:lnTo>
                    <a:pt x="51787" y="50155"/>
                  </a:lnTo>
                  <a:lnTo>
                    <a:pt x="51308" y="51679"/>
                  </a:lnTo>
                  <a:lnTo>
                    <a:pt x="50693" y="53119"/>
                  </a:lnTo>
                  <a:lnTo>
                    <a:pt x="49941" y="54475"/>
                  </a:lnTo>
                  <a:lnTo>
                    <a:pt x="49052" y="55748"/>
                  </a:lnTo>
                  <a:lnTo>
                    <a:pt x="48027" y="56937"/>
                  </a:lnTo>
                  <a:lnTo>
                    <a:pt x="46864" y="58042"/>
                  </a:lnTo>
                  <a:lnTo>
                    <a:pt x="45565" y="59063"/>
                  </a:lnTo>
                  <a:lnTo>
                    <a:pt x="44125" y="59993"/>
                  </a:lnTo>
                  <a:lnTo>
                    <a:pt x="42539" y="60826"/>
                  </a:lnTo>
                  <a:lnTo>
                    <a:pt x="40808" y="61560"/>
                  </a:lnTo>
                  <a:lnTo>
                    <a:pt x="38931" y="62197"/>
                  </a:lnTo>
                  <a:lnTo>
                    <a:pt x="36909" y="62735"/>
                  </a:lnTo>
                  <a:lnTo>
                    <a:pt x="34741" y="63176"/>
                  </a:lnTo>
                  <a:lnTo>
                    <a:pt x="32427" y="63518"/>
                  </a:lnTo>
                  <a:lnTo>
                    <a:pt x="29968" y="63763"/>
                  </a:lnTo>
                  <a:lnTo>
                    <a:pt x="27363" y="63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4827720" y="3035166"/>
              <a:ext cx="61707" cy="64979"/>
            </a:xfrm>
            <a:custGeom>
              <a:avLst/>
              <a:pathLst>
                <a:path w="61707" h="64979">
                  <a:moveTo>
                    <a:pt x="55792" y="48980"/>
                  </a:moveTo>
                  <a:lnTo>
                    <a:pt x="55347" y="49631"/>
                  </a:lnTo>
                  <a:lnTo>
                    <a:pt x="54892" y="50275"/>
                  </a:lnTo>
                  <a:lnTo>
                    <a:pt x="54426" y="50911"/>
                  </a:lnTo>
                  <a:lnTo>
                    <a:pt x="53949" y="51540"/>
                  </a:lnTo>
                  <a:lnTo>
                    <a:pt x="53462" y="52162"/>
                  </a:lnTo>
                  <a:lnTo>
                    <a:pt x="52963" y="52777"/>
                  </a:lnTo>
                  <a:lnTo>
                    <a:pt x="52454" y="53385"/>
                  </a:lnTo>
                  <a:lnTo>
                    <a:pt x="51935" y="53985"/>
                  </a:lnTo>
                  <a:lnTo>
                    <a:pt x="51404" y="54578"/>
                  </a:lnTo>
                  <a:lnTo>
                    <a:pt x="50863" y="55165"/>
                  </a:lnTo>
                  <a:lnTo>
                    <a:pt x="50308" y="55740"/>
                  </a:lnTo>
                  <a:lnTo>
                    <a:pt x="49737" y="56301"/>
                  </a:lnTo>
                  <a:lnTo>
                    <a:pt x="49150" y="56848"/>
                  </a:lnTo>
                  <a:lnTo>
                    <a:pt x="48547" y="57380"/>
                  </a:lnTo>
                  <a:lnTo>
                    <a:pt x="47927" y="57898"/>
                  </a:lnTo>
                  <a:lnTo>
                    <a:pt x="47292" y="58402"/>
                  </a:lnTo>
                  <a:lnTo>
                    <a:pt x="46640" y="58891"/>
                  </a:lnTo>
                  <a:lnTo>
                    <a:pt x="45973" y="59366"/>
                  </a:lnTo>
                  <a:lnTo>
                    <a:pt x="45289" y="59827"/>
                  </a:lnTo>
                  <a:lnTo>
                    <a:pt x="44589" y="60273"/>
                  </a:lnTo>
                  <a:lnTo>
                    <a:pt x="43879" y="60695"/>
                  </a:lnTo>
                  <a:lnTo>
                    <a:pt x="43149" y="61100"/>
                  </a:lnTo>
                  <a:lnTo>
                    <a:pt x="42399" y="61487"/>
                  </a:lnTo>
                  <a:lnTo>
                    <a:pt x="41627" y="61858"/>
                  </a:lnTo>
                  <a:lnTo>
                    <a:pt x="40836" y="62212"/>
                  </a:lnTo>
                  <a:lnTo>
                    <a:pt x="40023" y="62548"/>
                  </a:lnTo>
                  <a:lnTo>
                    <a:pt x="39190" y="62868"/>
                  </a:lnTo>
                  <a:lnTo>
                    <a:pt x="38336" y="63170"/>
                  </a:lnTo>
                  <a:lnTo>
                    <a:pt x="37462" y="63456"/>
                  </a:lnTo>
                  <a:lnTo>
                    <a:pt x="36567" y="63724"/>
                  </a:lnTo>
                  <a:lnTo>
                    <a:pt x="35658" y="63962"/>
                  </a:lnTo>
                  <a:lnTo>
                    <a:pt x="34723" y="64176"/>
                  </a:lnTo>
                  <a:lnTo>
                    <a:pt x="33761" y="64364"/>
                  </a:lnTo>
                  <a:lnTo>
                    <a:pt x="32774" y="64527"/>
                  </a:lnTo>
                  <a:lnTo>
                    <a:pt x="31761" y="64665"/>
                  </a:lnTo>
                  <a:lnTo>
                    <a:pt x="30722" y="64778"/>
                  </a:lnTo>
                  <a:lnTo>
                    <a:pt x="29656" y="64866"/>
                  </a:lnTo>
                  <a:lnTo>
                    <a:pt x="28565" y="64929"/>
                  </a:lnTo>
                  <a:lnTo>
                    <a:pt x="27448" y="64966"/>
                  </a:lnTo>
                  <a:lnTo>
                    <a:pt x="26305" y="64979"/>
                  </a:lnTo>
                  <a:lnTo>
                    <a:pt x="24995" y="64958"/>
                  </a:lnTo>
                  <a:lnTo>
                    <a:pt x="23718" y="64896"/>
                  </a:lnTo>
                  <a:lnTo>
                    <a:pt x="22475" y="64793"/>
                  </a:lnTo>
                  <a:lnTo>
                    <a:pt x="21264" y="64649"/>
                  </a:lnTo>
                  <a:lnTo>
                    <a:pt x="20087" y="64463"/>
                  </a:lnTo>
                  <a:lnTo>
                    <a:pt x="18943" y="64237"/>
                  </a:lnTo>
                  <a:lnTo>
                    <a:pt x="17832" y="63969"/>
                  </a:lnTo>
                  <a:lnTo>
                    <a:pt x="16754" y="63659"/>
                  </a:lnTo>
                  <a:lnTo>
                    <a:pt x="15710" y="63309"/>
                  </a:lnTo>
                  <a:lnTo>
                    <a:pt x="14698" y="62917"/>
                  </a:lnTo>
                  <a:lnTo>
                    <a:pt x="13729" y="62490"/>
                  </a:lnTo>
                  <a:lnTo>
                    <a:pt x="12793" y="62034"/>
                  </a:lnTo>
                  <a:lnTo>
                    <a:pt x="11890" y="61547"/>
                  </a:lnTo>
                  <a:lnTo>
                    <a:pt x="11020" y="61032"/>
                  </a:lnTo>
                  <a:lnTo>
                    <a:pt x="10183" y="60486"/>
                  </a:lnTo>
                  <a:lnTo>
                    <a:pt x="9380" y="59911"/>
                  </a:lnTo>
                  <a:lnTo>
                    <a:pt x="8609" y="59307"/>
                  </a:lnTo>
                  <a:lnTo>
                    <a:pt x="7872" y="58673"/>
                  </a:lnTo>
                  <a:lnTo>
                    <a:pt x="7168" y="58009"/>
                  </a:lnTo>
                  <a:lnTo>
                    <a:pt x="6497" y="57316"/>
                  </a:lnTo>
                  <a:lnTo>
                    <a:pt x="5860" y="56587"/>
                  </a:lnTo>
                  <a:lnTo>
                    <a:pt x="5255" y="55833"/>
                  </a:lnTo>
                  <a:lnTo>
                    <a:pt x="4684" y="55056"/>
                  </a:lnTo>
                  <a:lnTo>
                    <a:pt x="4146" y="54254"/>
                  </a:lnTo>
                  <a:lnTo>
                    <a:pt x="3641" y="53428"/>
                  </a:lnTo>
                  <a:lnTo>
                    <a:pt x="3169" y="52578"/>
                  </a:lnTo>
                  <a:lnTo>
                    <a:pt x="2730" y="51704"/>
                  </a:lnTo>
                  <a:lnTo>
                    <a:pt x="2324" y="50805"/>
                  </a:lnTo>
                  <a:lnTo>
                    <a:pt x="1952" y="49883"/>
                  </a:lnTo>
                  <a:lnTo>
                    <a:pt x="1613" y="48936"/>
                  </a:lnTo>
                  <a:lnTo>
                    <a:pt x="1306" y="47961"/>
                  </a:lnTo>
                  <a:lnTo>
                    <a:pt x="1032" y="46973"/>
                  </a:lnTo>
                  <a:lnTo>
                    <a:pt x="790" y="45971"/>
                  </a:lnTo>
                  <a:lnTo>
                    <a:pt x="580" y="44956"/>
                  </a:lnTo>
                  <a:lnTo>
                    <a:pt x="403" y="43928"/>
                  </a:lnTo>
                  <a:lnTo>
                    <a:pt x="258" y="42886"/>
                  </a:lnTo>
                  <a:lnTo>
                    <a:pt x="145" y="41830"/>
                  </a:lnTo>
                  <a:lnTo>
                    <a:pt x="64" y="40762"/>
                  </a:lnTo>
                  <a:lnTo>
                    <a:pt x="16" y="39679"/>
                  </a:lnTo>
                  <a:lnTo>
                    <a:pt x="0" y="38584"/>
                  </a:lnTo>
                  <a:lnTo>
                    <a:pt x="12" y="37478"/>
                  </a:lnTo>
                  <a:lnTo>
                    <a:pt x="48" y="36383"/>
                  </a:lnTo>
                  <a:lnTo>
                    <a:pt x="108" y="35298"/>
                  </a:lnTo>
                  <a:lnTo>
                    <a:pt x="193" y="34224"/>
                  </a:lnTo>
                  <a:lnTo>
                    <a:pt x="302" y="33161"/>
                  </a:lnTo>
                  <a:lnTo>
                    <a:pt x="435" y="32109"/>
                  </a:lnTo>
                  <a:lnTo>
                    <a:pt x="592" y="31068"/>
                  </a:lnTo>
                  <a:lnTo>
                    <a:pt x="774" y="30037"/>
                  </a:lnTo>
                  <a:lnTo>
                    <a:pt x="980" y="29017"/>
                  </a:lnTo>
                  <a:lnTo>
                    <a:pt x="1209" y="28008"/>
                  </a:lnTo>
                  <a:lnTo>
                    <a:pt x="1462" y="27012"/>
                  </a:lnTo>
                  <a:lnTo>
                    <a:pt x="1735" y="26031"/>
                  </a:lnTo>
                  <a:lnTo>
                    <a:pt x="2028" y="25065"/>
                  </a:lnTo>
                  <a:lnTo>
                    <a:pt x="2342" y="24114"/>
                  </a:lnTo>
                  <a:lnTo>
                    <a:pt x="2677" y="23179"/>
                  </a:lnTo>
                  <a:lnTo>
                    <a:pt x="3032" y="22259"/>
                  </a:lnTo>
                  <a:lnTo>
                    <a:pt x="3408" y="21354"/>
                  </a:lnTo>
                  <a:lnTo>
                    <a:pt x="3805" y="20465"/>
                  </a:lnTo>
                  <a:lnTo>
                    <a:pt x="4222" y="19591"/>
                  </a:lnTo>
                  <a:lnTo>
                    <a:pt x="4660" y="18731"/>
                  </a:lnTo>
                  <a:lnTo>
                    <a:pt x="5118" y="17880"/>
                  </a:lnTo>
                  <a:lnTo>
                    <a:pt x="5596" y="17045"/>
                  </a:lnTo>
                  <a:lnTo>
                    <a:pt x="6093" y="16227"/>
                  </a:lnTo>
                  <a:lnTo>
                    <a:pt x="6610" y="15426"/>
                  </a:lnTo>
                  <a:lnTo>
                    <a:pt x="7147" y="14642"/>
                  </a:lnTo>
                  <a:lnTo>
                    <a:pt x="7704" y="13875"/>
                  </a:lnTo>
                  <a:lnTo>
                    <a:pt x="8280" y="13126"/>
                  </a:lnTo>
                  <a:lnTo>
                    <a:pt x="8876" y="12393"/>
                  </a:lnTo>
                  <a:lnTo>
                    <a:pt x="9492" y="11677"/>
                  </a:lnTo>
                  <a:lnTo>
                    <a:pt x="10127" y="10979"/>
                  </a:lnTo>
                  <a:lnTo>
                    <a:pt x="10781" y="10290"/>
                  </a:lnTo>
                  <a:lnTo>
                    <a:pt x="11450" y="9624"/>
                  </a:lnTo>
                  <a:lnTo>
                    <a:pt x="12136" y="8978"/>
                  </a:lnTo>
                  <a:lnTo>
                    <a:pt x="12838" y="8354"/>
                  </a:lnTo>
                  <a:lnTo>
                    <a:pt x="13556" y="7752"/>
                  </a:lnTo>
                  <a:lnTo>
                    <a:pt x="14290" y="7171"/>
                  </a:lnTo>
                  <a:lnTo>
                    <a:pt x="15040" y="6612"/>
                  </a:lnTo>
                  <a:lnTo>
                    <a:pt x="15806" y="6074"/>
                  </a:lnTo>
                  <a:lnTo>
                    <a:pt x="16588" y="5558"/>
                  </a:lnTo>
                  <a:lnTo>
                    <a:pt x="17387" y="5063"/>
                  </a:lnTo>
                  <a:lnTo>
                    <a:pt x="18210" y="4591"/>
                  </a:lnTo>
                  <a:lnTo>
                    <a:pt x="19047" y="4140"/>
                  </a:lnTo>
                  <a:lnTo>
                    <a:pt x="19898" y="3712"/>
                  </a:lnTo>
                  <a:lnTo>
                    <a:pt x="20764" y="3307"/>
                  </a:lnTo>
                  <a:lnTo>
                    <a:pt x="21644" y="2924"/>
                  </a:lnTo>
                  <a:lnTo>
                    <a:pt x="22539" y="2563"/>
                  </a:lnTo>
                  <a:lnTo>
                    <a:pt x="23448" y="2224"/>
                  </a:lnTo>
                  <a:lnTo>
                    <a:pt x="24371" y="1909"/>
                  </a:lnTo>
                  <a:lnTo>
                    <a:pt x="25308" y="1615"/>
                  </a:lnTo>
                  <a:lnTo>
                    <a:pt x="26260" y="1344"/>
                  </a:lnTo>
                  <a:lnTo>
                    <a:pt x="27225" y="1088"/>
                  </a:lnTo>
                  <a:lnTo>
                    <a:pt x="28201" y="860"/>
                  </a:lnTo>
                  <a:lnTo>
                    <a:pt x="29190" y="658"/>
                  </a:lnTo>
                  <a:lnTo>
                    <a:pt x="30189" y="483"/>
                  </a:lnTo>
                  <a:lnTo>
                    <a:pt x="31201" y="336"/>
                  </a:lnTo>
                  <a:lnTo>
                    <a:pt x="32224" y="215"/>
                  </a:lnTo>
                  <a:lnTo>
                    <a:pt x="33259" y="120"/>
                  </a:lnTo>
                  <a:lnTo>
                    <a:pt x="34305" y="53"/>
                  </a:lnTo>
                  <a:lnTo>
                    <a:pt x="35363" y="13"/>
                  </a:lnTo>
                  <a:lnTo>
                    <a:pt x="36433" y="0"/>
                  </a:lnTo>
                  <a:lnTo>
                    <a:pt x="37575" y="13"/>
                  </a:lnTo>
                  <a:lnTo>
                    <a:pt x="38688" y="53"/>
                  </a:lnTo>
                  <a:lnTo>
                    <a:pt x="39772" y="120"/>
                  </a:lnTo>
                  <a:lnTo>
                    <a:pt x="40828" y="215"/>
                  </a:lnTo>
                  <a:lnTo>
                    <a:pt x="41855" y="336"/>
                  </a:lnTo>
                  <a:lnTo>
                    <a:pt x="42854" y="483"/>
                  </a:lnTo>
                  <a:lnTo>
                    <a:pt x="43823" y="658"/>
                  </a:lnTo>
                  <a:lnTo>
                    <a:pt x="44764" y="860"/>
                  </a:lnTo>
                  <a:lnTo>
                    <a:pt x="45677" y="1088"/>
                  </a:lnTo>
                  <a:lnTo>
                    <a:pt x="46560" y="1344"/>
                  </a:lnTo>
                  <a:lnTo>
                    <a:pt x="47417" y="1612"/>
                  </a:lnTo>
                  <a:lnTo>
                    <a:pt x="48249" y="1898"/>
                  </a:lnTo>
                  <a:lnTo>
                    <a:pt x="49056" y="2200"/>
                  </a:lnTo>
                  <a:lnTo>
                    <a:pt x="49837" y="2520"/>
                  </a:lnTo>
                  <a:lnTo>
                    <a:pt x="50594" y="2856"/>
                  </a:lnTo>
                  <a:lnTo>
                    <a:pt x="51325" y="3210"/>
                  </a:lnTo>
                  <a:lnTo>
                    <a:pt x="52031" y="3581"/>
                  </a:lnTo>
                  <a:lnTo>
                    <a:pt x="52712" y="3968"/>
                  </a:lnTo>
                  <a:lnTo>
                    <a:pt x="53369" y="4373"/>
                  </a:lnTo>
                  <a:lnTo>
                    <a:pt x="54000" y="4795"/>
                  </a:lnTo>
                  <a:lnTo>
                    <a:pt x="54606" y="5231"/>
                  </a:lnTo>
                  <a:lnTo>
                    <a:pt x="55188" y="5680"/>
                  </a:lnTo>
                  <a:lnTo>
                    <a:pt x="55746" y="6142"/>
                  </a:lnTo>
                  <a:lnTo>
                    <a:pt x="56280" y="6616"/>
                  </a:lnTo>
                  <a:lnTo>
                    <a:pt x="56789" y="7102"/>
                  </a:lnTo>
                  <a:lnTo>
                    <a:pt x="57274" y="7602"/>
                  </a:lnTo>
                  <a:lnTo>
                    <a:pt x="57736" y="8113"/>
                  </a:lnTo>
                  <a:lnTo>
                    <a:pt x="58173" y="8638"/>
                  </a:lnTo>
                  <a:lnTo>
                    <a:pt x="58585" y="9175"/>
                  </a:lnTo>
                  <a:lnTo>
                    <a:pt x="58974" y="9724"/>
                  </a:lnTo>
                  <a:lnTo>
                    <a:pt x="59340" y="10281"/>
                  </a:lnTo>
                  <a:lnTo>
                    <a:pt x="59685" y="10843"/>
                  </a:lnTo>
                  <a:lnTo>
                    <a:pt x="60010" y="11407"/>
                  </a:lnTo>
                  <a:lnTo>
                    <a:pt x="60315" y="11975"/>
                  </a:lnTo>
                  <a:lnTo>
                    <a:pt x="60598" y="12547"/>
                  </a:lnTo>
                  <a:lnTo>
                    <a:pt x="60861" y="13123"/>
                  </a:lnTo>
                  <a:lnTo>
                    <a:pt x="61104" y="13702"/>
                  </a:lnTo>
                  <a:lnTo>
                    <a:pt x="61326" y="14284"/>
                  </a:lnTo>
                  <a:lnTo>
                    <a:pt x="61527" y="14870"/>
                  </a:lnTo>
                  <a:lnTo>
                    <a:pt x="61707" y="15460"/>
                  </a:lnTo>
                  <a:lnTo>
                    <a:pt x="53641" y="17925"/>
                  </a:lnTo>
                  <a:lnTo>
                    <a:pt x="53499" y="17505"/>
                  </a:lnTo>
                  <a:lnTo>
                    <a:pt x="53343" y="17089"/>
                  </a:lnTo>
                  <a:lnTo>
                    <a:pt x="53173" y="16677"/>
                  </a:lnTo>
                  <a:lnTo>
                    <a:pt x="52989" y="16269"/>
                  </a:lnTo>
                  <a:lnTo>
                    <a:pt x="52790" y="15863"/>
                  </a:lnTo>
                  <a:lnTo>
                    <a:pt x="52576" y="15462"/>
                  </a:lnTo>
                  <a:lnTo>
                    <a:pt x="52349" y="15064"/>
                  </a:lnTo>
                  <a:lnTo>
                    <a:pt x="52107" y="14670"/>
                  </a:lnTo>
                  <a:lnTo>
                    <a:pt x="51850" y="14279"/>
                  </a:lnTo>
                  <a:lnTo>
                    <a:pt x="51580" y="13892"/>
                  </a:lnTo>
                  <a:lnTo>
                    <a:pt x="51294" y="13502"/>
                  </a:lnTo>
                  <a:lnTo>
                    <a:pt x="50992" y="13121"/>
                  </a:lnTo>
                  <a:lnTo>
                    <a:pt x="50673" y="12749"/>
                  </a:lnTo>
                  <a:lnTo>
                    <a:pt x="50339" y="12386"/>
                  </a:lnTo>
                  <a:lnTo>
                    <a:pt x="49989" y="12032"/>
                  </a:lnTo>
                  <a:lnTo>
                    <a:pt x="49622" y="11687"/>
                  </a:lnTo>
                  <a:lnTo>
                    <a:pt x="49239" y="11351"/>
                  </a:lnTo>
                  <a:lnTo>
                    <a:pt x="48841" y="11024"/>
                  </a:lnTo>
                  <a:lnTo>
                    <a:pt x="48426" y="10705"/>
                  </a:lnTo>
                  <a:lnTo>
                    <a:pt x="47995" y="10396"/>
                  </a:lnTo>
                  <a:lnTo>
                    <a:pt x="47556" y="10089"/>
                  </a:lnTo>
                  <a:lnTo>
                    <a:pt x="47100" y="9796"/>
                  </a:lnTo>
                  <a:lnTo>
                    <a:pt x="46627" y="9516"/>
                  </a:lnTo>
                  <a:lnTo>
                    <a:pt x="46137" y="9249"/>
                  </a:lnTo>
                  <a:lnTo>
                    <a:pt x="45631" y="8996"/>
                  </a:lnTo>
                  <a:lnTo>
                    <a:pt x="45107" y="8756"/>
                  </a:lnTo>
                  <a:lnTo>
                    <a:pt x="44566" y="8530"/>
                  </a:lnTo>
                  <a:lnTo>
                    <a:pt x="44008" y="8317"/>
                  </a:lnTo>
                  <a:lnTo>
                    <a:pt x="43433" y="8117"/>
                  </a:lnTo>
                  <a:lnTo>
                    <a:pt x="42841" y="7931"/>
                  </a:lnTo>
                  <a:lnTo>
                    <a:pt x="42240" y="7753"/>
                  </a:lnTo>
                  <a:lnTo>
                    <a:pt x="41620" y="7593"/>
                  </a:lnTo>
                  <a:lnTo>
                    <a:pt x="40982" y="7452"/>
                  </a:lnTo>
                  <a:lnTo>
                    <a:pt x="40324" y="7329"/>
                  </a:lnTo>
                  <a:lnTo>
                    <a:pt x="39648" y="7226"/>
                  </a:lnTo>
                  <a:lnTo>
                    <a:pt x="38953" y="7141"/>
                  </a:lnTo>
                  <a:lnTo>
                    <a:pt x="38239" y="7075"/>
                  </a:lnTo>
                  <a:lnTo>
                    <a:pt x="37506" y="7028"/>
                  </a:lnTo>
                  <a:lnTo>
                    <a:pt x="36755" y="7000"/>
                  </a:lnTo>
                  <a:lnTo>
                    <a:pt x="35985" y="6990"/>
                  </a:lnTo>
                  <a:lnTo>
                    <a:pt x="34690" y="7015"/>
                  </a:lnTo>
                  <a:lnTo>
                    <a:pt x="33425" y="7087"/>
                  </a:lnTo>
                  <a:lnTo>
                    <a:pt x="32188" y="7208"/>
                  </a:lnTo>
                  <a:lnTo>
                    <a:pt x="30980" y="7378"/>
                  </a:lnTo>
                  <a:lnTo>
                    <a:pt x="29800" y="7595"/>
                  </a:lnTo>
                  <a:lnTo>
                    <a:pt x="28650" y="7862"/>
                  </a:lnTo>
                  <a:lnTo>
                    <a:pt x="27527" y="8176"/>
                  </a:lnTo>
                  <a:lnTo>
                    <a:pt x="26434" y="8539"/>
                  </a:lnTo>
                  <a:lnTo>
                    <a:pt x="25369" y="8951"/>
                  </a:lnTo>
                  <a:lnTo>
                    <a:pt x="24333" y="9410"/>
                  </a:lnTo>
                  <a:lnTo>
                    <a:pt x="23327" y="9904"/>
                  </a:lnTo>
                  <a:lnTo>
                    <a:pt x="22352" y="10436"/>
                  </a:lnTo>
                  <a:lnTo>
                    <a:pt x="21409" y="11005"/>
                  </a:lnTo>
                  <a:lnTo>
                    <a:pt x="20497" y="11612"/>
                  </a:lnTo>
                  <a:lnTo>
                    <a:pt x="19617" y="12256"/>
                  </a:lnTo>
                  <a:lnTo>
                    <a:pt x="18767" y="12938"/>
                  </a:lnTo>
                  <a:lnTo>
                    <a:pt x="17949" y="13658"/>
                  </a:lnTo>
                  <a:lnTo>
                    <a:pt x="17163" y="14415"/>
                  </a:lnTo>
                  <a:lnTo>
                    <a:pt x="16408" y="15210"/>
                  </a:lnTo>
                  <a:lnTo>
                    <a:pt x="15684" y="16043"/>
                  </a:lnTo>
                  <a:lnTo>
                    <a:pt x="14993" y="16901"/>
                  </a:lnTo>
                  <a:lnTo>
                    <a:pt x="14336" y="17792"/>
                  </a:lnTo>
                  <a:lnTo>
                    <a:pt x="13713" y="18715"/>
                  </a:lnTo>
                  <a:lnTo>
                    <a:pt x="13124" y="19671"/>
                  </a:lnTo>
                  <a:lnTo>
                    <a:pt x="12570" y="20658"/>
                  </a:lnTo>
                  <a:lnTo>
                    <a:pt x="12049" y="21678"/>
                  </a:lnTo>
                  <a:lnTo>
                    <a:pt x="11562" y="22731"/>
                  </a:lnTo>
                  <a:lnTo>
                    <a:pt x="11110" y="23815"/>
                  </a:lnTo>
                  <a:lnTo>
                    <a:pt x="10691" y="24932"/>
                  </a:lnTo>
                  <a:lnTo>
                    <a:pt x="10307" y="26081"/>
                  </a:lnTo>
                  <a:lnTo>
                    <a:pt x="9957" y="27248"/>
                  </a:lnTo>
                  <a:lnTo>
                    <a:pt x="9645" y="28436"/>
                  </a:lnTo>
                  <a:lnTo>
                    <a:pt x="9370" y="29646"/>
                  </a:lnTo>
                  <a:lnTo>
                    <a:pt x="9131" y="30878"/>
                  </a:lnTo>
                  <a:lnTo>
                    <a:pt x="8929" y="32131"/>
                  </a:lnTo>
                  <a:lnTo>
                    <a:pt x="8763" y="33405"/>
                  </a:lnTo>
                  <a:lnTo>
                    <a:pt x="8635" y="34701"/>
                  </a:lnTo>
                  <a:lnTo>
                    <a:pt x="8543" y="36019"/>
                  </a:lnTo>
                  <a:lnTo>
                    <a:pt x="8488" y="37358"/>
                  </a:lnTo>
                  <a:lnTo>
                    <a:pt x="8469" y="38718"/>
                  </a:lnTo>
                  <a:lnTo>
                    <a:pt x="8481" y="39554"/>
                  </a:lnTo>
                  <a:lnTo>
                    <a:pt x="8516" y="40376"/>
                  </a:lnTo>
                  <a:lnTo>
                    <a:pt x="8574" y="41185"/>
                  </a:lnTo>
                  <a:lnTo>
                    <a:pt x="8656" y="41981"/>
                  </a:lnTo>
                  <a:lnTo>
                    <a:pt x="8760" y="42763"/>
                  </a:lnTo>
                  <a:lnTo>
                    <a:pt x="8889" y="43531"/>
                  </a:lnTo>
                  <a:lnTo>
                    <a:pt x="9040" y="44286"/>
                  </a:lnTo>
                  <a:lnTo>
                    <a:pt x="9215" y="45028"/>
                  </a:lnTo>
                  <a:lnTo>
                    <a:pt x="9413" y="45756"/>
                  </a:lnTo>
                  <a:lnTo>
                    <a:pt x="9634" y="46471"/>
                  </a:lnTo>
                  <a:lnTo>
                    <a:pt x="9879" y="47170"/>
                  </a:lnTo>
                  <a:lnTo>
                    <a:pt x="10145" y="47849"/>
                  </a:lnTo>
                  <a:lnTo>
                    <a:pt x="10434" y="48510"/>
                  </a:lnTo>
                  <a:lnTo>
                    <a:pt x="10746" y="49152"/>
                  </a:lnTo>
                  <a:lnTo>
                    <a:pt x="11080" y="49776"/>
                  </a:lnTo>
                  <a:lnTo>
                    <a:pt x="11436" y="50380"/>
                  </a:lnTo>
                  <a:lnTo>
                    <a:pt x="11815" y="50966"/>
                  </a:lnTo>
                  <a:lnTo>
                    <a:pt x="12216" y="51533"/>
                  </a:lnTo>
                  <a:lnTo>
                    <a:pt x="12639" y="52081"/>
                  </a:lnTo>
                  <a:lnTo>
                    <a:pt x="13085" y="52610"/>
                  </a:lnTo>
                  <a:lnTo>
                    <a:pt x="13562" y="53110"/>
                  </a:lnTo>
                  <a:lnTo>
                    <a:pt x="14062" y="53587"/>
                  </a:lnTo>
                  <a:lnTo>
                    <a:pt x="14584" y="54042"/>
                  </a:lnTo>
                  <a:lnTo>
                    <a:pt x="15128" y="54475"/>
                  </a:lnTo>
                  <a:lnTo>
                    <a:pt x="15695" y="54885"/>
                  </a:lnTo>
                  <a:lnTo>
                    <a:pt x="16285" y="55272"/>
                  </a:lnTo>
                  <a:lnTo>
                    <a:pt x="16896" y="55637"/>
                  </a:lnTo>
                  <a:lnTo>
                    <a:pt x="17530" y="55980"/>
                  </a:lnTo>
                  <a:lnTo>
                    <a:pt x="18187" y="56301"/>
                  </a:lnTo>
                  <a:lnTo>
                    <a:pt x="18866" y="56599"/>
                  </a:lnTo>
                  <a:lnTo>
                    <a:pt x="19567" y="56871"/>
                  </a:lnTo>
                  <a:lnTo>
                    <a:pt x="20291" y="57115"/>
                  </a:lnTo>
                  <a:lnTo>
                    <a:pt x="21037" y="57330"/>
                  </a:lnTo>
                  <a:lnTo>
                    <a:pt x="21806" y="57516"/>
                  </a:lnTo>
                  <a:lnTo>
                    <a:pt x="22597" y="57674"/>
                  </a:lnTo>
                  <a:lnTo>
                    <a:pt x="23410" y="57803"/>
                  </a:lnTo>
                  <a:lnTo>
                    <a:pt x="24246" y="57904"/>
                  </a:lnTo>
                  <a:lnTo>
                    <a:pt x="25104" y="57975"/>
                  </a:lnTo>
                  <a:lnTo>
                    <a:pt x="25984" y="58018"/>
                  </a:lnTo>
                  <a:lnTo>
                    <a:pt x="26887" y="58033"/>
                  </a:lnTo>
                  <a:lnTo>
                    <a:pt x="27687" y="58022"/>
                  </a:lnTo>
                  <a:lnTo>
                    <a:pt x="28474" y="57990"/>
                  </a:lnTo>
                  <a:lnTo>
                    <a:pt x="29247" y="57936"/>
                  </a:lnTo>
                  <a:lnTo>
                    <a:pt x="30006" y="57861"/>
                  </a:lnTo>
                  <a:lnTo>
                    <a:pt x="30753" y="57764"/>
                  </a:lnTo>
                  <a:lnTo>
                    <a:pt x="31485" y="57646"/>
                  </a:lnTo>
                  <a:lnTo>
                    <a:pt x="32205" y="57506"/>
                  </a:lnTo>
                  <a:lnTo>
                    <a:pt x="32910" y="57344"/>
                  </a:lnTo>
                  <a:lnTo>
                    <a:pt x="33603" y="57162"/>
                  </a:lnTo>
                  <a:lnTo>
                    <a:pt x="34282" y="56957"/>
                  </a:lnTo>
                  <a:lnTo>
                    <a:pt x="34948" y="56726"/>
                  </a:lnTo>
                  <a:lnTo>
                    <a:pt x="35603" y="56482"/>
                  </a:lnTo>
                  <a:lnTo>
                    <a:pt x="36246" y="56224"/>
                  </a:lnTo>
                  <a:lnTo>
                    <a:pt x="36877" y="55953"/>
                  </a:lnTo>
                  <a:lnTo>
                    <a:pt x="37497" y="55669"/>
                  </a:lnTo>
                  <a:lnTo>
                    <a:pt x="38105" y="55371"/>
                  </a:lnTo>
                  <a:lnTo>
                    <a:pt x="38702" y="55059"/>
                  </a:lnTo>
                  <a:lnTo>
                    <a:pt x="39286" y="54734"/>
                  </a:lnTo>
                  <a:lnTo>
                    <a:pt x="39860" y="54396"/>
                  </a:lnTo>
                  <a:lnTo>
                    <a:pt x="40421" y="54044"/>
                  </a:lnTo>
                  <a:lnTo>
                    <a:pt x="40979" y="53672"/>
                  </a:lnTo>
                  <a:lnTo>
                    <a:pt x="41525" y="53290"/>
                  </a:lnTo>
                  <a:lnTo>
                    <a:pt x="42059" y="52898"/>
                  </a:lnTo>
                  <a:lnTo>
                    <a:pt x="42579" y="52496"/>
                  </a:lnTo>
                  <a:lnTo>
                    <a:pt x="43087" y="52084"/>
                  </a:lnTo>
                  <a:lnTo>
                    <a:pt x="43583" y="51662"/>
                  </a:lnTo>
                  <a:lnTo>
                    <a:pt x="44066" y="51230"/>
                  </a:lnTo>
                  <a:lnTo>
                    <a:pt x="44537" y="50789"/>
                  </a:lnTo>
                  <a:lnTo>
                    <a:pt x="44995" y="50338"/>
                  </a:lnTo>
                  <a:lnTo>
                    <a:pt x="45440" y="49877"/>
                  </a:lnTo>
                  <a:lnTo>
                    <a:pt x="45883" y="49400"/>
                  </a:lnTo>
                  <a:lnTo>
                    <a:pt x="46315" y="48921"/>
                  </a:lnTo>
                  <a:lnTo>
                    <a:pt x="46736" y="48440"/>
                  </a:lnTo>
                  <a:lnTo>
                    <a:pt x="47147" y="47955"/>
                  </a:lnTo>
                  <a:lnTo>
                    <a:pt x="47546" y="47468"/>
                  </a:lnTo>
                  <a:lnTo>
                    <a:pt x="47935" y="46978"/>
                  </a:lnTo>
                  <a:lnTo>
                    <a:pt x="48314" y="46486"/>
                  </a:lnTo>
                  <a:lnTo>
                    <a:pt x="48681" y="45990"/>
                  </a:lnTo>
                  <a:lnTo>
                    <a:pt x="49038" y="45493"/>
                  </a:lnTo>
                  <a:lnTo>
                    <a:pt x="49384" y="4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4891758" y="3036107"/>
              <a:ext cx="63545" cy="63141"/>
            </a:xfrm>
            <a:custGeom>
              <a:avLst/>
              <a:pathLst>
                <a:path w="63545" h="63141">
                  <a:moveTo>
                    <a:pt x="42931" y="63141"/>
                  </a:moveTo>
                  <a:lnTo>
                    <a:pt x="48622" y="33878"/>
                  </a:lnTo>
                  <a:lnTo>
                    <a:pt x="14250" y="33878"/>
                  </a:lnTo>
                  <a:lnTo>
                    <a:pt x="8559" y="63141"/>
                  </a:lnTo>
                  <a:lnTo>
                    <a:pt x="0" y="63141"/>
                  </a:lnTo>
                  <a:lnTo>
                    <a:pt x="12278" y="0"/>
                  </a:lnTo>
                  <a:lnTo>
                    <a:pt x="20838" y="0"/>
                  </a:lnTo>
                  <a:lnTo>
                    <a:pt x="15639" y="26708"/>
                  </a:lnTo>
                  <a:lnTo>
                    <a:pt x="50011" y="26708"/>
                  </a:lnTo>
                  <a:lnTo>
                    <a:pt x="55209" y="0"/>
                  </a:lnTo>
                  <a:lnTo>
                    <a:pt x="63545" y="0"/>
                  </a:lnTo>
                  <a:lnTo>
                    <a:pt x="51266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4958037" y="3036107"/>
              <a:ext cx="41810" cy="63141"/>
            </a:xfrm>
            <a:custGeom>
              <a:avLst/>
              <a:pathLst>
                <a:path w="41810" h="63141">
                  <a:moveTo>
                    <a:pt x="0" y="63141"/>
                  </a:moveTo>
                  <a:lnTo>
                    <a:pt x="12234" y="0"/>
                  </a:lnTo>
                  <a:lnTo>
                    <a:pt x="20793" y="0"/>
                  </a:lnTo>
                  <a:lnTo>
                    <a:pt x="9903" y="56151"/>
                  </a:lnTo>
                  <a:lnTo>
                    <a:pt x="41810" y="56151"/>
                  </a:lnTo>
                  <a:lnTo>
                    <a:pt x="40466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5001730" y="3036107"/>
              <a:ext cx="60811" cy="63141"/>
            </a:xfrm>
            <a:custGeom>
              <a:avLst/>
              <a:pathLst>
                <a:path w="60811" h="63141">
                  <a:moveTo>
                    <a:pt x="52073" y="63141"/>
                  </a:moveTo>
                  <a:lnTo>
                    <a:pt x="48712" y="44678"/>
                  </a:lnTo>
                  <a:lnTo>
                    <a:pt x="20076" y="44678"/>
                  </a:lnTo>
                  <a:lnTo>
                    <a:pt x="9321" y="63141"/>
                  </a:lnTo>
                  <a:lnTo>
                    <a:pt x="0" y="63141"/>
                  </a:lnTo>
                  <a:lnTo>
                    <a:pt x="38001" y="0"/>
                  </a:lnTo>
                  <a:lnTo>
                    <a:pt x="47726" y="0"/>
                  </a:lnTo>
                  <a:lnTo>
                    <a:pt x="60811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5025571" y="3043066"/>
              <a:ext cx="23616" cy="31043"/>
            </a:xfrm>
            <a:custGeom>
              <a:avLst/>
              <a:pathLst>
                <a:path w="23616" h="31043">
                  <a:moveTo>
                    <a:pt x="19717" y="9846"/>
                  </a:moveTo>
                  <a:lnTo>
                    <a:pt x="19646" y="9479"/>
                  </a:lnTo>
                  <a:lnTo>
                    <a:pt x="19574" y="9115"/>
                  </a:lnTo>
                  <a:lnTo>
                    <a:pt x="19502" y="8752"/>
                  </a:lnTo>
                  <a:lnTo>
                    <a:pt x="19431" y="8390"/>
                  </a:lnTo>
                  <a:lnTo>
                    <a:pt x="19359" y="8031"/>
                  </a:lnTo>
                  <a:lnTo>
                    <a:pt x="19287" y="7673"/>
                  </a:lnTo>
                  <a:lnTo>
                    <a:pt x="19215" y="7318"/>
                  </a:lnTo>
                  <a:lnTo>
                    <a:pt x="19144" y="6963"/>
                  </a:lnTo>
                  <a:lnTo>
                    <a:pt x="19072" y="6611"/>
                  </a:lnTo>
                  <a:lnTo>
                    <a:pt x="19000" y="6261"/>
                  </a:lnTo>
                  <a:lnTo>
                    <a:pt x="18938" y="5914"/>
                  </a:lnTo>
                  <a:lnTo>
                    <a:pt x="18878" y="5574"/>
                  </a:lnTo>
                  <a:lnTo>
                    <a:pt x="18820" y="5240"/>
                  </a:lnTo>
                  <a:lnTo>
                    <a:pt x="18764" y="4913"/>
                  </a:lnTo>
                  <a:lnTo>
                    <a:pt x="18709" y="4592"/>
                  </a:lnTo>
                  <a:lnTo>
                    <a:pt x="18656" y="4276"/>
                  </a:lnTo>
                  <a:lnTo>
                    <a:pt x="18605" y="3968"/>
                  </a:lnTo>
                  <a:lnTo>
                    <a:pt x="18556" y="3665"/>
                  </a:lnTo>
                  <a:lnTo>
                    <a:pt x="18508" y="3369"/>
                  </a:lnTo>
                  <a:lnTo>
                    <a:pt x="18463" y="3079"/>
                  </a:lnTo>
                  <a:lnTo>
                    <a:pt x="18418" y="2789"/>
                  </a:lnTo>
                  <a:lnTo>
                    <a:pt x="18375" y="2509"/>
                  </a:lnTo>
                  <a:lnTo>
                    <a:pt x="18332" y="2240"/>
                  </a:lnTo>
                  <a:lnTo>
                    <a:pt x="18290" y="1982"/>
                  </a:lnTo>
                  <a:lnTo>
                    <a:pt x="18250" y="1735"/>
                  </a:lnTo>
                  <a:lnTo>
                    <a:pt x="18210" y="1498"/>
                  </a:lnTo>
                  <a:lnTo>
                    <a:pt x="18171" y="1272"/>
                  </a:lnTo>
                  <a:lnTo>
                    <a:pt x="18133" y="1057"/>
                  </a:lnTo>
                  <a:lnTo>
                    <a:pt x="18096" y="853"/>
                  </a:lnTo>
                  <a:lnTo>
                    <a:pt x="18059" y="659"/>
                  </a:lnTo>
                  <a:lnTo>
                    <a:pt x="18033" y="470"/>
                  </a:lnTo>
                  <a:lnTo>
                    <a:pt x="18009" y="297"/>
                  </a:lnTo>
                  <a:lnTo>
                    <a:pt x="17987" y="140"/>
                  </a:lnTo>
                  <a:lnTo>
                    <a:pt x="17611" y="0"/>
                  </a:lnTo>
                  <a:lnTo>
                    <a:pt x="17535" y="140"/>
                  </a:lnTo>
                  <a:lnTo>
                    <a:pt x="17450" y="297"/>
                  </a:lnTo>
                  <a:lnTo>
                    <a:pt x="17356" y="470"/>
                  </a:lnTo>
                  <a:lnTo>
                    <a:pt x="17253" y="659"/>
                  </a:lnTo>
                  <a:lnTo>
                    <a:pt x="17151" y="861"/>
                  </a:lnTo>
                  <a:lnTo>
                    <a:pt x="17043" y="1073"/>
                  </a:lnTo>
                  <a:lnTo>
                    <a:pt x="16929" y="1295"/>
                  </a:lnTo>
                  <a:lnTo>
                    <a:pt x="16808" y="1527"/>
                  </a:lnTo>
                  <a:lnTo>
                    <a:pt x="16681" y="1768"/>
                  </a:lnTo>
                  <a:lnTo>
                    <a:pt x="16548" y="2020"/>
                  </a:lnTo>
                  <a:lnTo>
                    <a:pt x="16409" y="2281"/>
                  </a:lnTo>
                  <a:lnTo>
                    <a:pt x="16263" y="2552"/>
                  </a:lnTo>
                  <a:lnTo>
                    <a:pt x="16111" y="2833"/>
                  </a:lnTo>
                  <a:lnTo>
                    <a:pt x="15953" y="3124"/>
                  </a:lnTo>
                  <a:lnTo>
                    <a:pt x="15790" y="3414"/>
                  </a:lnTo>
                  <a:lnTo>
                    <a:pt x="15623" y="3712"/>
                  </a:lnTo>
                  <a:lnTo>
                    <a:pt x="15453" y="4017"/>
                  </a:lnTo>
                  <a:lnTo>
                    <a:pt x="15279" y="4328"/>
                  </a:lnTo>
                  <a:lnTo>
                    <a:pt x="15102" y="4648"/>
                  </a:lnTo>
                  <a:lnTo>
                    <a:pt x="14921" y="4974"/>
                  </a:lnTo>
                  <a:lnTo>
                    <a:pt x="14736" y="5307"/>
                  </a:lnTo>
                  <a:lnTo>
                    <a:pt x="14548" y="5648"/>
                  </a:lnTo>
                  <a:lnTo>
                    <a:pt x="14356" y="5996"/>
                  </a:lnTo>
                  <a:lnTo>
                    <a:pt x="14160" y="6350"/>
                  </a:lnTo>
                  <a:lnTo>
                    <a:pt x="13962" y="6700"/>
                  </a:lnTo>
                  <a:lnTo>
                    <a:pt x="13763" y="7051"/>
                  </a:lnTo>
                  <a:lnTo>
                    <a:pt x="13561" y="7403"/>
                  </a:lnTo>
                  <a:lnTo>
                    <a:pt x="13357" y="7756"/>
                  </a:lnTo>
                  <a:lnTo>
                    <a:pt x="13152" y="8109"/>
                  </a:lnTo>
                  <a:lnTo>
                    <a:pt x="12945" y="8464"/>
                  </a:lnTo>
                  <a:lnTo>
                    <a:pt x="12736" y="8819"/>
                  </a:lnTo>
                  <a:lnTo>
                    <a:pt x="12526" y="9175"/>
                  </a:lnTo>
                  <a:lnTo>
                    <a:pt x="12313" y="9533"/>
                  </a:lnTo>
                  <a:lnTo>
                    <a:pt x="12099" y="9891"/>
                  </a:lnTo>
                  <a:lnTo>
                    <a:pt x="0" y="31043"/>
                  </a:lnTo>
                  <a:lnTo>
                    <a:pt x="23616" y="310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5070295" y="3036107"/>
              <a:ext cx="73628" cy="63141"/>
            </a:xfrm>
            <a:custGeom>
              <a:avLst/>
              <a:pathLst>
                <a:path w="73628" h="63141">
                  <a:moveTo>
                    <a:pt x="53686" y="63141"/>
                  </a:moveTo>
                  <a:lnTo>
                    <a:pt x="61752" y="21555"/>
                  </a:lnTo>
                  <a:lnTo>
                    <a:pt x="61842" y="21097"/>
                  </a:lnTo>
                  <a:lnTo>
                    <a:pt x="61933" y="20637"/>
                  </a:lnTo>
                  <a:lnTo>
                    <a:pt x="62025" y="20175"/>
                  </a:lnTo>
                  <a:lnTo>
                    <a:pt x="62118" y="19712"/>
                  </a:lnTo>
                  <a:lnTo>
                    <a:pt x="62212" y="19247"/>
                  </a:lnTo>
                  <a:lnTo>
                    <a:pt x="62306" y="18780"/>
                  </a:lnTo>
                  <a:lnTo>
                    <a:pt x="62402" y="18311"/>
                  </a:lnTo>
                  <a:lnTo>
                    <a:pt x="62498" y="17841"/>
                  </a:lnTo>
                  <a:lnTo>
                    <a:pt x="62595" y="17368"/>
                  </a:lnTo>
                  <a:lnTo>
                    <a:pt x="62693" y="16894"/>
                  </a:lnTo>
                  <a:lnTo>
                    <a:pt x="62791" y="16423"/>
                  </a:lnTo>
                  <a:lnTo>
                    <a:pt x="62889" y="15960"/>
                  </a:lnTo>
                  <a:lnTo>
                    <a:pt x="62985" y="15505"/>
                  </a:lnTo>
                  <a:lnTo>
                    <a:pt x="63080" y="15059"/>
                  </a:lnTo>
                  <a:lnTo>
                    <a:pt x="63175" y="14620"/>
                  </a:lnTo>
                  <a:lnTo>
                    <a:pt x="63269" y="14189"/>
                  </a:lnTo>
                  <a:lnTo>
                    <a:pt x="63361" y="13767"/>
                  </a:lnTo>
                  <a:lnTo>
                    <a:pt x="63453" y="13352"/>
                  </a:lnTo>
                  <a:lnTo>
                    <a:pt x="63544" y="12946"/>
                  </a:lnTo>
                  <a:lnTo>
                    <a:pt x="63634" y="12547"/>
                  </a:lnTo>
                  <a:lnTo>
                    <a:pt x="63733" y="12091"/>
                  </a:lnTo>
                  <a:lnTo>
                    <a:pt x="63833" y="11638"/>
                  </a:lnTo>
                  <a:lnTo>
                    <a:pt x="63934" y="11188"/>
                  </a:lnTo>
                  <a:lnTo>
                    <a:pt x="64036" y="10740"/>
                  </a:lnTo>
                  <a:lnTo>
                    <a:pt x="64139" y="10295"/>
                  </a:lnTo>
                  <a:lnTo>
                    <a:pt x="64242" y="9853"/>
                  </a:lnTo>
                  <a:lnTo>
                    <a:pt x="64346" y="9413"/>
                  </a:lnTo>
                  <a:lnTo>
                    <a:pt x="64452" y="8976"/>
                  </a:lnTo>
                  <a:lnTo>
                    <a:pt x="64558" y="8542"/>
                  </a:lnTo>
                  <a:lnTo>
                    <a:pt x="64665" y="8111"/>
                  </a:lnTo>
                  <a:lnTo>
                    <a:pt x="64441" y="8576"/>
                  </a:lnTo>
                  <a:lnTo>
                    <a:pt x="64215" y="9041"/>
                  </a:lnTo>
                  <a:lnTo>
                    <a:pt x="63989" y="9505"/>
                  </a:lnTo>
                  <a:lnTo>
                    <a:pt x="63762" y="9968"/>
                  </a:lnTo>
                  <a:lnTo>
                    <a:pt x="63534" y="10430"/>
                  </a:lnTo>
                  <a:lnTo>
                    <a:pt x="63305" y="10891"/>
                  </a:lnTo>
                  <a:lnTo>
                    <a:pt x="63075" y="11351"/>
                  </a:lnTo>
                  <a:lnTo>
                    <a:pt x="62844" y="11810"/>
                  </a:lnTo>
                  <a:lnTo>
                    <a:pt x="62612" y="12269"/>
                  </a:lnTo>
                  <a:lnTo>
                    <a:pt x="62380" y="12726"/>
                  </a:lnTo>
                  <a:lnTo>
                    <a:pt x="62181" y="13123"/>
                  </a:lnTo>
                  <a:lnTo>
                    <a:pt x="61980" y="13522"/>
                  </a:lnTo>
                  <a:lnTo>
                    <a:pt x="61776" y="13926"/>
                  </a:lnTo>
                  <a:lnTo>
                    <a:pt x="61569" y="14333"/>
                  </a:lnTo>
                  <a:lnTo>
                    <a:pt x="61360" y="14743"/>
                  </a:lnTo>
                  <a:lnTo>
                    <a:pt x="61148" y="15157"/>
                  </a:lnTo>
                  <a:lnTo>
                    <a:pt x="60933" y="15575"/>
                  </a:lnTo>
                  <a:lnTo>
                    <a:pt x="60716" y="15996"/>
                  </a:lnTo>
                  <a:lnTo>
                    <a:pt x="60496" y="16421"/>
                  </a:lnTo>
                  <a:lnTo>
                    <a:pt x="60273" y="16849"/>
                  </a:lnTo>
                  <a:lnTo>
                    <a:pt x="60051" y="17275"/>
                  </a:lnTo>
                  <a:lnTo>
                    <a:pt x="59831" y="17690"/>
                  </a:lnTo>
                  <a:lnTo>
                    <a:pt x="59613" y="18096"/>
                  </a:lnTo>
                  <a:lnTo>
                    <a:pt x="59399" y="18491"/>
                  </a:lnTo>
                  <a:lnTo>
                    <a:pt x="59187" y="18877"/>
                  </a:lnTo>
                  <a:lnTo>
                    <a:pt x="58977" y="19253"/>
                  </a:lnTo>
                  <a:lnTo>
                    <a:pt x="58771" y="19619"/>
                  </a:lnTo>
                  <a:lnTo>
                    <a:pt x="58567" y="19975"/>
                  </a:lnTo>
                  <a:lnTo>
                    <a:pt x="58366" y="20322"/>
                  </a:lnTo>
                  <a:lnTo>
                    <a:pt x="58167" y="20658"/>
                  </a:lnTo>
                  <a:lnTo>
                    <a:pt x="33609" y="63141"/>
                  </a:lnTo>
                  <a:lnTo>
                    <a:pt x="28053" y="63141"/>
                  </a:lnTo>
                  <a:lnTo>
                    <a:pt x="19762" y="20658"/>
                  </a:lnTo>
                  <a:lnTo>
                    <a:pt x="19708" y="20382"/>
                  </a:lnTo>
                  <a:lnTo>
                    <a:pt x="19653" y="20090"/>
                  </a:lnTo>
                  <a:lnTo>
                    <a:pt x="19597" y="19783"/>
                  </a:lnTo>
                  <a:lnTo>
                    <a:pt x="19540" y="19461"/>
                  </a:lnTo>
                  <a:lnTo>
                    <a:pt x="19482" y="19124"/>
                  </a:lnTo>
                  <a:lnTo>
                    <a:pt x="19423" y="18771"/>
                  </a:lnTo>
                  <a:lnTo>
                    <a:pt x="19364" y="18403"/>
                  </a:lnTo>
                  <a:lnTo>
                    <a:pt x="19303" y="18020"/>
                  </a:lnTo>
                  <a:lnTo>
                    <a:pt x="19242" y="17621"/>
                  </a:lnTo>
                  <a:lnTo>
                    <a:pt x="19180" y="17208"/>
                  </a:lnTo>
                  <a:lnTo>
                    <a:pt x="19117" y="16779"/>
                  </a:lnTo>
                  <a:lnTo>
                    <a:pt x="19056" y="16353"/>
                  </a:lnTo>
                  <a:lnTo>
                    <a:pt x="18995" y="15929"/>
                  </a:lnTo>
                  <a:lnTo>
                    <a:pt x="18936" y="15508"/>
                  </a:lnTo>
                  <a:lnTo>
                    <a:pt x="18877" y="15090"/>
                  </a:lnTo>
                  <a:lnTo>
                    <a:pt x="18819" y="14675"/>
                  </a:lnTo>
                  <a:lnTo>
                    <a:pt x="18762" y="14262"/>
                  </a:lnTo>
                  <a:lnTo>
                    <a:pt x="18706" y="13852"/>
                  </a:lnTo>
                  <a:lnTo>
                    <a:pt x="18651" y="13445"/>
                  </a:lnTo>
                  <a:lnTo>
                    <a:pt x="18597" y="13040"/>
                  </a:lnTo>
                  <a:lnTo>
                    <a:pt x="18534" y="12563"/>
                  </a:lnTo>
                  <a:lnTo>
                    <a:pt x="18470" y="12083"/>
                  </a:lnTo>
                  <a:lnTo>
                    <a:pt x="18405" y="11599"/>
                  </a:lnTo>
                  <a:lnTo>
                    <a:pt x="18339" y="11111"/>
                  </a:lnTo>
                  <a:lnTo>
                    <a:pt x="18272" y="10620"/>
                  </a:lnTo>
                  <a:lnTo>
                    <a:pt x="18204" y="10126"/>
                  </a:lnTo>
                  <a:lnTo>
                    <a:pt x="18136" y="9627"/>
                  </a:lnTo>
                  <a:lnTo>
                    <a:pt x="18066" y="9125"/>
                  </a:lnTo>
                  <a:lnTo>
                    <a:pt x="17996" y="8620"/>
                  </a:lnTo>
                  <a:lnTo>
                    <a:pt x="17925" y="8111"/>
                  </a:lnTo>
                  <a:lnTo>
                    <a:pt x="17853" y="8612"/>
                  </a:lnTo>
                  <a:lnTo>
                    <a:pt x="17780" y="9113"/>
                  </a:lnTo>
                  <a:lnTo>
                    <a:pt x="17706" y="9612"/>
                  </a:lnTo>
                  <a:lnTo>
                    <a:pt x="17631" y="10111"/>
                  </a:lnTo>
                  <a:lnTo>
                    <a:pt x="17555" y="10609"/>
                  </a:lnTo>
                  <a:lnTo>
                    <a:pt x="17478" y="11106"/>
                  </a:lnTo>
                  <a:lnTo>
                    <a:pt x="17401" y="11602"/>
                  </a:lnTo>
                  <a:lnTo>
                    <a:pt x="17323" y="12097"/>
                  </a:lnTo>
                  <a:lnTo>
                    <a:pt x="17243" y="12592"/>
                  </a:lnTo>
                  <a:lnTo>
                    <a:pt x="17163" y="13085"/>
                  </a:lnTo>
                  <a:lnTo>
                    <a:pt x="17091" y="13508"/>
                  </a:lnTo>
                  <a:lnTo>
                    <a:pt x="17018" y="13935"/>
                  </a:lnTo>
                  <a:lnTo>
                    <a:pt x="16944" y="14365"/>
                  </a:lnTo>
                  <a:lnTo>
                    <a:pt x="16869" y="14799"/>
                  </a:lnTo>
                  <a:lnTo>
                    <a:pt x="16793" y="15236"/>
                  </a:lnTo>
                  <a:lnTo>
                    <a:pt x="16717" y="15677"/>
                  </a:lnTo>
                  <a:lnTo>
                    <a:pt x="16639" y="16122"/>
                  </a:lnTo>
                  <a:lnTo>
                    <a:pt x="16561" y="16570"/>
                  </a:lnTo>
                  <a:lnTo>
                    <a:pt x="16481" y="17021"/>
                  </a:lnTo>
                  <a:lnTo>
                    <a:pt x="16401" y="17477"/>
                  </a:lnTo>
                  <a:lnTo>
                    <a:pt x="16329" y="17929"/>
                  </a:lnTo>
                  <a:lnTo>
                    <a:pt x="16258" y="18371"/>
                  </a:lnTo>
                  <a:lnTo>
                    <a:pt x="16186" y="18804"/>
                  </a:lnTo>
                  <a:lnTo>
                    <a:pt x="16114" y="19226"/>
                  </a:lnTo>
                  <a:lnTo>
                    <a:pt x="16043" y="19639"/>
                  </a:lnTo>
                  <a:lnTo>
                    <a:pt x="15971" y="20042"/>
                  </a:lnTo>
                  <a:lnTo>
                    <a:pt x="15899" y="20435"/>
                  </a:lnTo>
                  <a:lnTo>
                    <a:pt x="15828" y="20818"/>
                  </a:lnTo>
                  <a:lnTo>
                    <a:pt x="15756" y="21191"/>
                  </a:lnTo>
                  <a:lnTo>
                    <a:pt x="15684" y="21555"/>
                  </a:lnTo>
                  <a:lnTo>
                    <a:pt x="7618" y="63141"/>
                  </a:lnTo>
                  <a:lnTo>
                    <a:pt x="0" y="63141"/>
                  </a:lnTo>
                  <a:lnTo>
                    <a:pt x="12234" y="0"/>
                  </a:lnTo>
                  <a:lnTo>
                    <a:pt x="22809" y="0"/>
                  </a:lnTo>
                  <a:lnTo>
                    <a:pt x="31279" y="43782"/>
                  </a:lnTo>
                  <a:lnTo>
                    <a:pt x="31307" y="43925"/>
                  </a:lnTo>
                  <a:lnTo>
                    <a:pt x="31337" y="44085"/>
                  </a:lnTo>
                  <a:lnTo>
                    <a:pt x="31368" y="44262"/>
                  </a:lnTo>
                  <a:lnTo>
                    <a:pt x="31401" y="44456"/>
                  </a:lnTo>
                  <a:lnTo>
                    <a:pt x="31436" y="44667"/>
                  </a:lnTo>
                  <a:lnTo>
                    <a:pt x="31473" y="44895"/>
                  </a:lnTo>
                  <a:lnTo>
                    <a:pt x="31511" y="45140"/>
                  </a:lnTo>
                  <a:lnTo>
                    <a:pt x="31552" y="45403"/>
                  </a:lnTo>
                  <a:lnTo>
                    <a:pt x="31594" y="45682"/>
                  </a:lnTo>
                  <a:lnTo>
                    <a:pt x="31638" y="45978"/>
                  </a:lnTo>
                  <a:lnTo>
                    <a:pt x="31691" y="46275"/>
                  </a:lnTo>
                  <a:lnTo>
                    <a:pt x="31743" y="46573"/>
                  </a:lnTo>
                  <a:lnTo>
                    <a:pt x="31795" y="46873"/>
                  </a:lnTo>
                  <a:lnTo>
                    <a:pt x="31846" y="47175"/>
                  </a:lnTo>
                  <a:lnTo>
                    <a:pt x="31895" y="47479"/>
                  </a:lnTo>
                  <a:lnTo>
                    <a:pt x="31944" y="47785"/>
                  </a:lnTo>
                  <a:lnTo>
                    <a:pt x="31992" y="48092"/>
                  </a:lnTo>
                  <a:lnTo>
                    <a:pt x="32039" y="48401"/>
                  </a:lnTo>
                  <a:lnTo>
                    <a:pt x="32085" y="48712"/>
                  </a:lnTo>
                  <a:lnTo>
                    <a:pt x="32131" y="49025"/>
                  </a:lnTo>
                  <a:lnTo>
                    <a:pt x="32185" y="49387"/>
                  </a:lnTo>
                  <a:lnTo>
                    <a:pt x="32240" y="49757"/>
                  </a:lnTo>
                  <a:lnTo>
                    <a:pt x="32296" y="50133"/>
                  </a:lnTo>
                  <a:lnTo>
                    <a:pt x="32353" y="50517"/>
                  </a:lnTo>
                  <a:lnTo>
                    <a:pt x="32411" y="50907"/>
                  </a:lnTo>
                  <a:lnTo>
                    <a:pt x="32469" y="51305"/>
                  </a:lnTo>
                  <a:lnTo>
                    <a:pt x="32529" y="51710"/>
                  </a:lnTo>
                  <a:lnTo>
                    <a:pt x="32590" y="52123"/>
                  </a:lnTo>
                  <a:lnTo>
                    <a:pt x="32651" y="52542"/>
                  </a:lnTo>
                  <a:lnTo>
                    <a:pt x="32713" y="52969"/>
                  </a:lnTo>
                  <a:lnTo>
                    <a:pt x="32901" y="52576"/>
                  </a:lnTo>
                  <a:lnTo>
                    <a:pt x="33086" y="52187"/>
                  </a:lnTo>
                  <a:lnTo>
                    <a:pt x="33270" y="51802"/>
                  </a:lnTo>
                  <a:lnTo>
                    <a:pt x="33452" y="51420"/>
                  </a:lnTo>
                  <a:lnTo>
                    <a:pt x="33632" y="51042"/>
                  </a:lnTo>
                  <a:lnTo>
                    <a:pt x="33810" y="50667"/>
                  </a:lnTo>
                  <a:lnTo>
                    <a:pt x="33987" y="50296"/>
                  </a:lnTo>
                  <a:lnTo>
                    <a:pt x="34162" y="49929"/>
                  </a:lnTo>
                  <a:lnTo>
                    <a:pt x="34335" y="49565"/>
                  </a:lnTo>
                  <a:lnTo>
                    <a:pt x="34506" y="49204"/>
                  </a:lnTo>
                  <a:lnTo>
                    <a:pt x="34658" y="48891"/>
                  </a:lnTo>
                  <a:lnTo>
                    <a:pt x="34810" y="48577"/>
                  </a:lnTo>
                  <a:lnTo>
                    <a:pt x="34963" y="48263"/>
                  </a:lnTo>
                  <a:lnTo>
                    <a:pt x="35115" y="47950"/>
                  </a:lnTo>
                  <a:lnTo>
                    <a:pt x="35268" y="47636"/>
                  </a:lnTo>
                  <a:lnTo>
                    <a:pt x="35420" y="47322"/>
                  </a:lnTo>
                  <a:lnTo>
                    <a:pt x="35572" y="47009"/>
                  </a:lnTo>
                  <a:lnTo>
                    <a:pt x="35725" y="46695"/>
                  </a:lnTo>
                  <a:lnTo>
                    <a:pt x="35877" y="46381"/>
                  </a:lnTo>
                  <a:lnTo>
                    <a:pt x="36029" y="46068"/>
                  </a:lnTo>
                  <a:lnTo>
                    <a:pt x="36188" y="45751"/>
                  </a:lnTo>
                  <a:lnTo>
                    <a:pt x="36341" y="45446"/>
                  </a:lnTo>
                  <a:lnTo>
                    <a:pt x="36489" y="45152"/>
                  </a:lnTo>
                  <a:lnTo>
                    <a:pt x="36632" y="44870"/>
                  </a:lnTo>
                  <a:lnTo>
                    <a:pt x="36769" y="44600"/>
                  </a:lnTo>
                  <a:lnTo>
                    <a:pt x="36901" y="44341"/>
                  </a:lnTo>
                  <a:lnTo>
                    <a:pt x="37027" y="44094"/>
                  </a:lnTo>
                  <a:lnTo>
                    <a:pt x="37148" y="43859"/>
                  </a:lnTo>
                  <a:lnTo>
                    <a:pt x="37264" y="43636"/>
                  </a:lnTo>
                  <a:lnTo>
                    <a:pt x="37374" y="43424"/>
                  </a:lnTo>
                  <a:lnTo>
                    <a:pt x="62156" y="0"/>
                  </a:lnTo>
                  <a:lnTo>
                    <a:pt x="73628" y="0"/>
                  </a:lnTo>
                  <a:lnTo>
                    <a:pt x="61394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5153468" y="3036107"/>
              <a:ext cx="57181" cy="63141"/>
            </a:xfrm>
            <a:custGeom>
              <a:avLst/>
              <a:pathLst>
                <a:path w="57181" h="63141">
                  <a:moveTo>
                    <a:pt x="25633" y="36970"/>
                  </a:moveTo>
                  <a:lnTo>
                    <a:pt x="20569" y="63141"/>
                  </a:lnTo>
                  <a:lnTo>
                    <a:pt x="12054" y="63141"/>
                  </a:lnTo>
                  <a:lnTo>
                    <a:pt x="17208" y="36970"/>
                  </a:lnTo>
                  <a:lnTo>
                    <a:pt x="0" y="0"/>
                  </a:lnTo>
                  <a:lnTo>
                    <a:pt x="8783" y="0"/>
                  </a:lnTo>
                  <a:lnTo>
                    <a:pt x="22496" y="30204"/>
                  </a:lnTo>
                  <a:lnTo>
                    <a:pt x="47591" y="0"/>
                  </a:lnTo>
                  <a:lnTo>
                    <a:pt x="571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207961" y="3036107"/>
              <a:ext cx="60497" cy="63141"/>
            </a:xfrm>
            <a:custGeom>
              <a:avLst/>
              <a:pathLst>
                <a:path w="60497" h="63141">
                  <a:moveTo>
                    <a:pt x="30517" y="0"/>
                  </a:moveTo>
                  <a:lnTo>
                    <a:pt x="31833" y="17"/>
                  </a:lnTo>
                  <a:lnTo>
                    <a:pt x="33125" y="71"/>
                  </a:lnTo>
                  <a:lnTo>
                    <a:pt x="34396" y="161"/>
                  </a:lnTo>
                  <a:lnTo>
                    <a:pt x="35644" y="286"/>
                  </a:lnTo>
                  <a:lnTo>
                    <a:pt x="36870" y="448"/>
                  </a:lnTo>
                  <a:lnTo>
                    <a:pt x="38073" y="645"/>
                  </a:lnTo>
                  <a:lnTo>
                    <a:pt x="39254" y="878"/>
                  </a:lnTo>
                  <a:lnTo>
                    <a:pt x="40412" y="1147"/>
                  </a:lnTo>
                  <a:lnTo>
                    <a:pt x="41548" y="1451"/>
                  </a:lnTo>
                  <a:lnTo>
                    <a:pt x="42662" y="1792"/>
                  </a:lnTo>
                  <a:lnTo>
                    <a:pt x="43748" y="2159"/>
                  </a:lnTo>
                  <a:lnTo>
                    <a:pt x="44804" y="2561"/>
                  </a:lnTo>
                  <a:lnTo>
                    <a:pt x="45828" y="2998"/>
                  </a:lnTo>
                  <a:lnTo>
                    <a:pt x="46820" y="3470"/>
                  </a:lnTo>
                  <a:lnTo>
                    <a:pt x="47782" y="3977"/>
                  </a:lnTo>
                  <a:lnTo>
                    <a:pt x="48712" y="4518"/>
                  </a:lnTo>
                  <a:lnTo>
                    <a:pt x="49610" y="5095"/>
                  </a:lnTo>
                  <a:lnTo>
                    <a:pt x="50477" y="5707"/>
                  </a:lnTo>
                  <a:lnTo>
                    <a:pt x="51313" y="6354"/>
                  </a:lnTo>
                  <a:lnTo>
                    <a:pt x="52117" y="7035"/>
                  </a:lnTo>
                  <a:lnTo>
                    <a:pt x="52897" y="7751"/>
                  </a:lnTo>
                  <a:lnTo>
                    <a:pt x="53641" y="8501"/>
                  </a:lnTo>
                  <a:lnTo>
                    <a:pt x="54349" y="9286"/>
                  </a:lnTo>
                  <a:lnTo>
                    <a:pt x="55021" y="10104"/>
                  </a:lnTo>
                  <a:lnTo>
                    <a:pt x="55658" y="10956"/>
                  </a:lnTo>
                  <a:lnTo>
                    <a:pt x="56258" y="11843"/>
                  </a:lnTo>
                  <a:lnTo>
                    <a:pt x="56823" y="12763"/>
                  </a:lnTo>
                  <a:lnTo>
                    <a:pt x="57352" y="13718"/>
                  </a:lnTo>
                  <a:lnTo>
                    <a:pt x="57844" y="14706"/>
                  </a:lnTo>
                  <a:lnTo>
                    <a:pt x="58302" y="15729"/>
                  </a:lnTo>
                  <a:lnTo>
                    <a:pt x="58719" y="16776"/>
                  </a:lnTo>
                  <a:lnTo>
                    <a:pt x="59092" y="17857"/>
                  </a:lnTo>
                  <a:lnTo>
                    <a:pt x="59421" y="18970"/>
                  </a:lnTo>
                  <a:lnTo>
                    <a:pt x="59707" y="20117"/>
                  </a:lnTo>
                  <a:lnTo>
                    <a:pt x="59948" y="21297"/>
                  </a:lnTo>
                  <a:lnTo>
                    <a:pt x="60146" y="22510"/>
                  </a:lnTo>
                  <a:lnTo>
                    <a:pt x="60300" y="23756"/>
                  </a:lnTo>
                  <a:lnTo>
                    <a:pt x="60410" y="25036"/>
                  </a:lnTo>
                  <a:lnTo>
                    <a:pt x="60475" y="26348"/>
                  </a:lnTo>
                  <a:lnTo>
                    <a:pt x="60497" y="27694"/>
                  </a:lnTo>
                  <a:lnTo>
                    <a:pt x="60483" y="28876"/>
                  </a:lnTo>
                  <a:lnTo>
                    <a:pt x="60440" y="30037"/>
                  </a:lnTo>
                  <a:lnTo>
                    <a:pt x="60368" y="31177"/>
                  </a:lnTo>
                  <a:lnTo>
                    <a:pt x="60268" y="32297"/>
                  </a:lnTo>
                  <a:lnTo>
                    <a:pt x="60139" y="33397"/>
                  </a:lnTo>
                  <a:lnTo>
                    <a:pt x="59981" y="34475"/>
                  </a:lnTo>
                  <a:lnTo>
                    <a:pt x="59795" y="35533"/>
                  </a:lnTo>
                  <a:lnTo>
                    <a:pt x="59580" y="36571"/>
                  </a:lnTo>
                  <a:lnTo>
                    <a:pt x="59336" y="37588"/>
                  </a:lnTo>
                  <a:lnTo>
                    <a:pt x="59063" y="38584"/>
                  </a:lnTo>
                  <a:lnTo>
                    <a:pt x="58774" y="39560"/>
                  </a:lnTo>
                  <a:lnTo>
                    <a:pt x="58461" y="40516"/>
                  </a:lnTo>
                  <a:lnTo>
                    <a:pt x="58125" y="41453"/>
                  </a:lnTo>
                  <a:lnTo>
                    <a:pt x="57766" y="42370"/>
                  </a:lnTo>
                  <a:lnTo>
                    <a:pt x="57383" y="43267"/>
                  </a:lnTo>
                  <a:lnTo>
                    <a:pt x="56977" y="44144"/>
                  </a:lnTo>
                  <a:lnTo>
                    <a:pt x="56548" y="45002"/>
                  </a:lnTo>
                  <a:lnTo>
                    <a:pt x="56095" y="45840"/>
                  </a:lnTo>
                  <a:lnTo>
                    <a:pt x="55619" y="46658"/>
                  </a:lnTo>
                  <a:lnTo>
                    <a:pt x="55120" y="47457"/>
                  </a:lnTo>
                  <a:lnTo>
                    <a:pt x="54600" y="48236"/>
                  </a:lnTo>
                  <a:lnTo>
                    <a:pt x="54060" y="48995"/>
                  </a:lnTo>
                  <a:lnTo>
                    <a:pt x="53503" y="49734"/>
                  </a:lnTo>
                  <a:lnTo>
                    <a:pt x="52926" y="50454"/>
                  </a:lnTo>
                  <a:lnTo>
                    <a:pt x="52330" y="51154"/>
                  </a:lnTo>
                  <a:lnTo>
                    <a:pt x="51716" y="51834"/>
                  </a:lnTo>
                  <a:lnTo>
                    <a:pt x="51083" y="52495"/>
                  </a:lnTo>
                  <a:lnTo>
                    <a:pt x="50431" y="53136"/>
                  </a:lnTo>
                  <a:lnTo>
                    <a:pt x="49760" y="53757"/>
                  </a:lnTo>
                  <a:lnTo>
                    <a:pt x="49070" y="54358"/>
                  </a:lnTo>
                  <a:lnTo>
                    <a:pt x="48364" y="54931"/>
                  </a:lnTo>
                  <a:lnTo>
                    <a:pt x="47645" y="55486"/>
                  </a:lnTo>
                  <a:lnTo>
                    <a:pt x="46912" y="56021"/>
                  </a:lnTo>
                  <a:lnTo>
                    <a:pt x="46166" y="56538"/>
                  </a:lnTo>
                  <a:lnTo>
                    <a:pt x="45407" y="57036"/>
                  </a:lnTo>
                  <a:lnTo>
                    <a:pt x="44634" y="57515"/>
                  </a:lnTo>
                  <a:lnTo>
                    <a:pt x="43847" y="57975"/>
                  </a:lnTo>
                  <a:lnTo>
                    <a:pt x="43047" y="58416"/>
                  </a:lnTo>
                  <a:lnTo>
                    <a:pt x="42234" y="58839"/>
                  </a:lnTo>
                  <a:lnTo>
                    <a:pt x="41407" y="59243"/>
                  </a:lnTo>
                  <a:lnTo>
                    <a:pt x="40568" y="59627"/>
                  </a:lnTo>
                  <a:lnTo>
                    <a:pt x="39718" y="59992"/>
                  </a:lnTo>
                  <a:lnTo>
                    <a:pt x="38858" y="60337"/>
                  </a:lnTo>
                  <a:lnTo>
                    <a:pt x="37987" y="60662"/>
                  </a:lnTo>
                  <a:lnTo>
                    <a:pt x="37105" y="60968"/>
                  </a:lnTo>
                  <a:lnTo>
                    <a:pt x="36212" y="61254"/>
                  </a:lnTo>
                  <a:lnTo>
                    <a:pt x="35309" y="61520"/>
                  </a:lnTo>
                  <a:lnTo>
                    <a:pt x="34395" y="61767"/>
                  </a:lnTo>
                  <a:lnTo>
                    <a:pt x="33470" y="61993"/>
                  </a:lnTo>
                  <a:lnTo>
                    <a:pt x="32534" y="62200"/>
                  </a:lnTo>
                  <a:lnTo>
                    <a:pt x="31599" y="62379"/>
                  </a:lnTo>
                  <a:lnTo>
                    <a:pt x="30659" y="62539"/>
                  </a:lnTo>
                  <a:lnTo>
                    <a:pt x="29713" y="62680"/>
                  </a:lnTo>
                  <a:lnTo>
                    <a:pt x="28762" y="62803"/>
                  </a:lnTo>
                  <a:lnTo>
                    <a:pt x="27806" y="62906"/>
                  </a:lnTo>
                  <a:lnTo>
                    <a:pt x="26844" y="62991"/>
                  </a:lnTo>
                  <a:lnTo>
                    <a:pt x="25877" y="63057"/>
                  </a:lnTo>
                  <a:lnTo>
                    <a:pt x="24905" y="63104"/>
                  </a:lnTo>
                  <a:lnTo>
                    <a:pt x="23927" y="63132"/>
                  </a:lnTo>
                  <a:lnTo>
                    <a:pt x="22944" y="63141"/>
                  </a:lnTo>
                  <a:lnTo>
                    <a:pt x="0" y="63141"/>
                  </a:lnTo>
                  <a:lnTo>
                    <a:pt x="1223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5217820" y="3042964"/>
              <a:ext cx="41945" cy="49429"/>
            </a:xfrm>
            <a:custGeom>
              <a:avLst/>
              <a:pathLst>
                <a:path w="41945" h="49429">
                  <a:moveTo>
                    <a:pt x="0" y="49429"/>
                  </a:moveTo>
                  <a:lnTo>
                    <a:pt x="12726" y="49429"/>
                  </a:lnTo>
                  <a:lnTo>
                    <a:pt x="14032" y="49409"/>
                  </a:lnTo>
                  <a:lnTo>
                    <a:pt x="15313" y="49350"/>
                  </a:lnTo>
                  <a:lnTo>
                    <a:pt x="16570" y="49251"/>
                  </a:lnTo>
                  <a:lnTo>
                    <a:pt x="17803" y="49113"/>
                  </a:lnTo>
                  <a:lnTo>
                    <a:pt x="19012" y="48936"/>
                  </a:lnTo>
                  <a:lnTo>
                    <a:pt x="20196" y="48719"/>
                  </a:lnTo>
                  <a:lnTo>
                    <a:pt x="21356" y="48462"/>
                  </a:lnTo>
                  <a:lnTo>
                    <a:pt x="22492" y="48167"/>
                  </a:lnTo>
                  <a:lnTo>
                    <a:pt x="23604" y="47831"/>
                  </a:lnTo>
                  <a:lnTo>
                    <a:pt x="24692" y="47457"/>
                  </a:lnTo>
                  <a:lnTo>
                    <a:pt x="25760" y="47045"/>
                  </a:lnTo>
                  <a:lnTo>
                    <a:pt x="26796" y="46600"/>
                  </a:lnTo>
                  <a:lnTo>
                    <a:pt x="27800" y="46120"/>
                  </a:lnTo>
                  <a:lnTo>
                    <a:pt x="28771" y="45607"/>
                  </a:lnTo>
                  <a:lnTo>
                    <a:pt x="29711" y="45059"/>
                  </a:lnTo>
                  <a:lnTo>
                    <a:pt x="30618" y="44478"/>
                  </a:lnTo>
                  <a:lnTo>
                    <a:pt x="31492" y="43862"/>
                  </a:lnTo>
                  <a:lnTo>
                    <a:pt x="32335" y="43212"/>
                  </a:lnTo>
                  <a:lnTo>
                    <a:pt x="33145" y="42528"/>
                  </a:lnTo>
                  <a:lnTo>
                    <a:pt x="33923" y="41810"/>
                  </a:lnTo>
                  <a:lnTo>
                    <a:pt x="34676" y="41051"/>
                  </a:lnTo>
                  <a:lnTo>
                    <a:pt x="35393" y="40260"/>
                  </a:lnTo>
                  <a:lnTo>
                    <a:pt x="36074" y="39437"/>
                  </a:lnTo>
                  <a:lnTo>
                    <a:pt x="36720" y="38584"/>
                  </a:lnTo>
                  <a:lnTo>
                    <a:pt x="37329" y="37699"/>
                  </a:lnTo>
                  <a:lnTo>
                    <a:pt x="37903" y="36782"/>
                  </a:lnTo>
                  <a:lnTo>
                    <a:pt x="38440" y="35834"/>
                  </a:lnTo>
                  <a:lnTo>
                    <a:pt x="38942" y="34855"/>
                  </a:lnTo>
                  <a:lnTo>
                    <a:pt x="39408" y="33845"/>
                  </a:lnTo>
                  <a:lnTo>
                    <a:pt x="39839" y="32803"/>
                  </a:lnTo>
                  <a:lnTo>
                    <a:pt x="40239" y="31722"/>
                  </a:lnTo>
                  <a:lnTo>
                    <a:pt x="40597" y="30614"/>
                  </a:lnTo>
                  <a:lnTo>
                    <a:pt x="40913" y="29478"/>
                  </a:lnTo>
                  <a:lnTo>
                    <a:pt x="41186" y="28314"/>
                  </a:lnTo>
                  <a:lnTo>
                    <a:pt x="41418" y="27123"/>
                  </a:lnTo>
                  <a:lnTo>
                    <a:pt x="41608" y="25903"/>
                  </a:lnTo>
                  <a:lnTo>
                    <a:pt x="41755" y="24656"/>
                  </a:lnTo>
                  <a:lnTo>
                    <a:pt x="41860" y="23381"/>
                  </a:lnTo>
                  <a:lnTo>
                    <a:pt x="41924" y="22079"/>
                  </a:lnTo>
                  <a:lnTo>
                    <a:pt x="41945" y="20748"/>
                  </a:lnTo>
                  <a:lnTo>
                    <a:pt x="41928" y="19687"/>
                  </a:lnTo>
                  <a:lnTo>
                    <a:pt x="41878" y="18656"/>
                  </a:lnTo>
                  <a:lnTo>
                    <a:pt x="41796" y="17655"/>
                  </a:lnTo>
                  <a:lnTo>
                    <a:pt x="41679" y="16683"/>
                  </a:lnTo>
                  <a:lnTo>
                    <a:pt x="41530" y="15740"/>
                  </a:lnTo>
                  <a:lnTo>
                    <a:pt x="41348" y="14827"/>
                  </a:lnTo>
                  <a:lnTo>
                    <a:pt x="41132" y="13944"/>
                  </a:lnTo>
                  <a:lnTo>
                    <a:pt x="40884" y="13090"/>
                  </a:lnTo>
                  <a:lnTo>
                    <a:pt x="40602" y="12266"/>
                  </a:lnTo>
                  <a:lnTo>
                    <a:pt x="40287" y="11472"/>
                  </a:lnTo>
                  <a:lnTo>
                    <a:pt x="39951" y="10705"/>
                  </a:lnTo>
                  <a:lnTo>
                    <a:pt x="39591" y="9966"/>
                  </a:lnTo>
                  <a:lnTo>
                    <a:pt x="39206" y="9253"/>
                  </a:lnTo>
                  <a:lnTo>
                    <a:pt x="38795" y="8568"/>
                  </a:lnTo>
                  <a:lnTo>
                    <a:pt x="38360" y="7909"/>
                  </a:lnTo>
                  <a:lnTo>
                    <a:pt x="37899" y="7277"/>
                  </a:lnTo>
                  <a:lnTo>
                    <a:pt x="37413" y="6672"/>
                  </a:lnTo>
                  <a:lnTo>
                    <a:pt x="36902" y="6094"/>
                  </a:lnTo>
                  <a:lnTo>
                    <a:pt x="36366" y="5543"/>
                  </a:lnTo>
                  <a:lnTo>
                    <a:pt x="35805" y="5019"/>
                  </a:lnTo>
                  <a:lnTo>
                    <a:pt x="35221" y="4521"/>
                  </a:lnTo>
                  <a:lnTo>
                    <a:pt x="34615" y="4051"/>
                  </a:lnTo>
                  <a:lnTo>
                    <a:pt x="33988" y="3607"/>
                  </a:lnTo>
                  <a:lnTo>
                    <a:pt x="33339" y="3190"/>
                  </a:lnTo>
                  <a:lnTo>
                    <a:pt x="32668" y="2800"/>
                  </a:lnTo>
                  <a:lnTo>
                    <a:pt x="31976" y="2437"/>
                  </a:lnTo>
                  <a:lnTo>
                    <a:pt x="31263" y="2101"/>
                  </a:lnTo>
                  <a:lnTo>
                    <a:pt x="30528" y="1792"/>
                  </a:lnTo>
                  <a:lnTo>
                    <a:pt x="29772" y="1510"/>
                  </a:lnTo>
                  <a:lnTo>
                    <a:pt x="28994" y="1254"/>
                  </a:lnTo>
                  <a:lnTo>
                    <a:pt x="28199" y="1016"/>
                  </a:lnTo>
                  <a:lnTo>
                    <a:pt x="27391" y="803"/>
                  </a:lnTo>
                  <a:lnTo>
                    <a:pt x="26571" y="614"/>
                  </a:lnTo>
                  <a:lnTo>
                    <a:pt x="25738" y="451"/>
                  </a:lnTo>
                  <a:lnTo>
                    <a:pt x="24893" y="313"/>
                  </a:lnTo>
                  <a:lnTo>
                    <a:pt x="24036" y="200"/>
                  </a:lnTo>
                  <a:lnTo>
                    <a:pt x="23165" y="112"/>
                  </a:lnTo>
                  <a:lnTo>
                    <a:pt x="22282" y="50"/>
                  </a:lnTo>
                  <a:lnTo>
                    <a:pt x="21387" y="12"/>
                  </a:lnTo>
                  <a:lnTo>
                    <a:pt x="20479" y="0"/>
                  </a:lnTo>
                  <a:lnTo>
                    <a:pt x="963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5275046" y="3036107"/>
              <a:ext cx="20838" cy="63141"/>
            </a:xfrm>
            <a:custGeom>
              <a:avLst/>
              <a:pathLst>
                <a:path w="20838" h="63141">
                  <a:moveTo>
                    <a:pt x="0" y="63141"/>
                  </a:moveTo>
                  <a:lnTo>
                    <a:pt x="12278" y="0"/>
                  </a:lnTo>
                  <a:lnTo>
                    <a:pt x="20838" y="0"/>
                  </a:lnTo>
                  <a:lnTo>
                    <a:pt x="8559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5292389" y="3036107"/>
              <a:ext cx="60811" cy="63141"/>
            </a:xfrm>
            <a:custGeom>
              <a:avLst/>
              <a:pathLst>
                <a:path w="60811" h="63141">
                  <a:moveTo>
                    <a:pt x="52073" y="63141"/>
                  </a:moveTo>
                  <a:lnTo>
                    <a:pt x="48712" y="44678"/>
                  </a:lnTo>
                  <a:lnTo>
                    <a:pt x="20076" y="44678"/>
                  </a:lnTo>
                  <a:lnTo>
                    <a:pt x="9321" y="63141"/>
                  </a:lnTo>
                  <a:lnTo>
                    <a:pt x="0" y="63141"/>
                  </a:lnTo>
                  <a:lnTo>
                    <a:pt x="38001" y="0"/>
                  </a:lnTo>
                  <a:lnTo>
                    <a:pt x="47726" y="0"/>
                  </a:lnTo>
                  <a:lnTo>
                    <a:pt x="60811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5316230" y="3043066"/>
              <a:ext cx="23616" cy="31043"/>
            </a:xfrm>
            <a:custGeom>
              <a:avLst/>
              <a:pathLst>
                <a:path w="23616" h="31043">
                  <a:moveTo>
                    <a:pt x="19717" y="9846"/>
                  </a:moveTo>
                  <a:lnTo>
                    <a:pt x="19646" y="9479"/>
                  </a:lnTo>
                  <a:lnTo>
                    <a:pt x="19574" y="9115"/>
                  </a:lnTo>
                  <a:lnTo>
                    <a:pt x="19502" y="8752"/>
                  </a:lnTo>
                  <a:lnTo>
                    <a:pt x="19431" y="8390"/>
                  </a:lnTo>
                  <a:lnTo>
                    <a:pt x="19359" y="8031"/>
                  </a:lnTo>
                  <a:lnTo>
                    <a:pt x="19287" y="7673"/>
                  </a:lnTo>
                  <a:lnTo>
                    <a:pt x="19215" y="7318"/>
                  </a:lnTo>
                  <a:lnTo>
                    <a:pt x="19144" y="6963"/>
                  </a:lnTo>
                  <a:lnTo>
                    <a:pt x="19072" y="6611"/>
                  </a:lnTo>
                  <a:lnTo>
                    <a:pt x="19000" y="6261"/>
                  </a:lnTo>
                  <a:lnTo>
                    <a:pt x="18938" y="5914"/>
                  </a:lnTo>
                  <a:lnTo>
                    <a:pt x="18878" y="5574"/>
                  </a:lnTo>
                  <a:lnTo>
                    <a:pt x="18820" y="5240"/>
                  </a:lnTo>
                  <a:lnTo>
                    <a:pt x="18764" y="4913"/>
                  </a:lnTo>
                  <a:lnTo>
                    <a:pt x="18709" y="4592"/>
                  </a:lnTo>
                  <a:lnTo>
                    <a:pt x="18656" y="4276"/>
                  </a:lnTo>
                  <a:lnTo>
                    <a:pt x="18605" y="3968"/>
                  </a:lnTo>
                  <a:lnTo>
                    <a:pt x="18556" y="3665"/>
                  </a:lnTo>
                  <a:lnTo>
                    <a:pt x="18508" y="3369"/>
                  </a:lnTo>
                  <a:lnTo>
                    <a:pt x="18463" y="3079"/>
                  </a:lnTo>
                  <a:lnTo>
                    <a:pt x="18418" y="2789"/>
                  </a:lnTo>
                  <a:lnTo>
                    <a:pt x="18375" y="2509"/>
                  </a:lnTo>
                  <a:lnTo>
                    <a:pt x="18332" y="2240"/>
                  </a:lnTo>
                  <a:lnTo>
                    <a:pt x="18290" y="1982"/>
                  </a:lnTo>
                  <a:lnTo>
                    <a:pt x="18250" y="1735"/>
                  </a:lnTo>
                  <a:lnTo>
                    <a:pt x="18210" y="1498"/>
                  </a:lnTo>
                  <a:lnTo>
                    <a:pt x="18171" y="1272"/>
                  </a:lnTo>
                  <a:lnTo>
                    <a:pt x="18133" y="1057"/>
                  </a:lnTo>
                  <a:lnTo>
                    <a:pt x="18096" y="853"/>
                  </a:lnTo>
                  <a:lnTo>
                    <a:pt x="18059" y="659"/>
                  </a:lnTo>
                  <a:lnTo>
                    <a:pt x="18033" y="470"/>
                  </a:lnTo>
                  <a:lnTo>
                    <a:pt x="18009" y="297"/>
                  </a:lnTo>
                  <a:lnTo>
                    <a:pt x="17987" y="140"/>
                  </a:lnTo>
                  <a:lnTo>
                    <a:pt x="17611" y="0"/>
                  </a:lnTo>
                  <a:lnTo>
                    <a:pt x="17535" y="140"/>
                  </a:lnTo>
                  <a:lnTo>
                    <a:pt x="17450" y="297"/>
                  </a:lnTo>
                  <a:lnTo>
                    <a:pt x="17356" y="470"/>
                  </a:lnTo>
                  <a:lnTo>
                    <a:pt x="17253" y="659"/>
                  </a:lnTo>
                  <a:lnTo>
                    <a:pt x="17151" y="861"/>
                  </a:lnTo>
                  <a:lnTo>
                    <a:pt x="17043" y="1073"/>
                  </a:lnTo>
                  <a:lnTo>
                    <a:pt x="16929" y="1295"/>
                  </a:lnTo>
                  <a:lnTo>
                    <a:pt x="16808" y="1527"/>
                  </a:lnTo>
                  <a:lnTo>
                    <a:pt x="16681" y="1768"/>
                  </a:lnTo>
                  <a:lnTo>
                    <a:pt x="16548" y="2020"/>
                  </a:lnTo>
                  <a:lnTo>
                    <a:pt x="16409" y="2281"/>
                  </a:lnTo>
                  <a:lnTo>
                    <a:pt x="16263" y="2552"/>
                  </a:lnTo>
                  <a:lnTo>
                    <a:pt x="16111" y="2833"/>
                  </a:lnTo>
                  <a:lnTo>
                    <a:pt x="15953" y="3124"/>
                  </a:lnTo>
                  <a:lnTo>
                    <a:pt x="15790" y="3414"/>
                  </a:lnTo>
                  <a:lnTo>
                    <a:pt x="15623" y="3712"/>
                  </a:lnTo>
                  <a:lnTo>
                    <a:pt x="15453" y="4017"/>
                  </a:lnTo>
                  <a:lnTo>
                    <a:pt x="15279" y="4328"/>
                  </a:lnTo>
                  <a:lnTo>
                    <a:pt x="15102" y="4648"/>
                  </a:lnTo>
                  <a:lnTo>
                    <a:pt x="14921" y="4974"/>
                  </a:lnTo>
                  <a:lnTo>
                    <a:pt x="14736" y="5307"/>
                  </a:lnTo>
                  <a:lnTo>
                    <a:pt x="14548" y="5648"/>
                  </a:lnTo>
                  <a:lnTo>
                    <a:pt x="14356" y="5996"/>
                  </a:lnTo>
                  <a:lnTo>
                    <a:pt x="14160" y="6350"/>
                  </a:lnTo>
                  <a:lnTo>
                    <a:pt x="13962" y="6700"/>
                  </a:lnTo>
                  <a:lnTo>
                    <a:pt x="13763" y="7051"/>
                  </a:lnTo>
                  <a:lnTo>
                    <a:pt x="13561" y="7403"/>
                  </a:lnTo>
                  <a:lnTo>
                    <a:pt x="13357" y="7756"/>
                  </a:lnTo>
                  <a:lnTo>
                    <a:pt x="13152" y="8109"/>
                  </a:lnTo>
                  <a:lnTo>
                    <a:pt x="12945" y="8464"/>
                  </a:lnTo>
                  <a:lnTo>
                    <a:pt x="12736" y="8819"/>
                  </a:lnTo>
                  <a:lnTo>
                    <a:pt x="12526" y="9175"/>
                  </a:lnTo>
                  <a:lnTo>
                    <a:pt x="12313" y="9533"/>
                  </a:lnTo>
                  <a:lnTo>
                    <a:pt x="12099" y="9891"/>
                  </a:lnTo>
                  <a:lnTo>
                    <a:pt x="0" y="31043"/>
                  </a:lnTo>
                  <a:lnTo>
                    <a:pt x="23616" y="310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3298050" y="3881510"/>
              <a:ext cx="63251" cy="60917"/>
            </a:xfrm>
            <a:custGeom>
              <a:avLst/>
              <a:pathLst>
                <a:path w="63251" h="60917">
                  <a:moveTo>
                    <a:pt x="63251" y="8753"/>
                  </a:moveTo>
                  <a:lnTo>
                    <a:pt x="44756" y="12120"/>
                  </a:lnTo>
                  <a:lnTo>
                    <a:pt x="44756" y="40806"/>
                  </a:lnTo>
                  <a:lnTo>
                    <a:pt x="63251" y="51580"/>
                  </a:lnTo>
                  <a:lnTo>
                    <a:pt x="63251" y="60917"/>
                  </a:lnTo>
                  <a:lnTo>
                    <a:pt x="0" y="22849"/>
                  </a:lnTo>
                  <a:lnTo>
                    <a:pt x="0" y="13108"/>
                  </a:lnTo>
                  <a:lnTo>
                    <a:pt x="632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3305021" y="3894887"/>
              <a:ext cx="31097" cy="23657"/>
            </a:xfrm>
            <a:custGeom>
              <a:avLst/>
              <a:pathLst>
                <a:path w="31097" h="23657">
                  <a:moveTo>
                    <a:pt x="9863" y="3905"/>
                  </a:moveTo>
                  <a:lnTo>
                    <a:pt x="9496" y="3977"/>
                  </a:lnTo>
                  <a:lnTo>
                    <a:pt x="9130" y="4049"/>
                  </a:lnTo>
                  <a:lnTo>
                    <a:pt x="8767" y="4121"/>
                  </a:lnTo>
                  <a:lnTo>
                    <a:pt x="8405" y="4192"/>
                  </a:lnTo>
                  <a:lnTo>
                    <a:pt x="8045" y="4264"/>
                  </a:lnTo>
                  <a:lnTo>
                    <a:pt x="7687" y="4336"/>
                  </a:lnTo>
                  <a:lnTo>
                    <a:pt x="7330" y="4408"/>
                  </a:lnTo>
                  <a:lnTo>
                    <a:pt x="6976" y="4480"/>
                  </a:lnTo>
                  <a:lnTo>
                    <a:pt x="6623" y="4551"/>
                  </a:lnTo>
                  <a:lnTo>
                    <a:pt x="6272" y="4623"/>
                  </a:lnTo>
                  <a:lnTo>
                    <a:pt x="5925" y="4685"/>
                  </a:lnTo>
                  <a:lnTo>
                    <a:pt x="5584" y="4745"/>
                  </a:lnTo>
                  <a:lnTo>
                    <a:pt x="5250" y="4804"/>
                  </a:lnTo>
                  <a:lnTo>
                    <a:pt x="4921" y="4860"/>
                  </a:lnTo>
                  <a:lnTo>
                    <a:pt x="4600" y="4915"/>
                  </a:lnTo>
                  <a:lnTo>
                    <a:pt x="4284" y="4968"/>
                  </a:lnTo>
                  <a:lnTo>
                    <a:pt x="3975" y="5019"/>
                  </a:lnTo>
                  <a:lnTo>
                    <a:pt x="3672" y="5069"/>
                  </a:lnTo>
                  <a:lnTo>
                    <a:pt x="3375" y="5116"/>
                  </a:lnTo>
                  <a:lnTo>
                    <a:pt x="3084" y="5162"/>
                  </a:lnTo>
                  <a:lnTo>
                    <a:pt x="2794" y="5206"/>
                  </a:lnTo>
                  <a:lnTo>
                    <a:pt x="2513" y="5250"/>
                  </a:lnTo>
                  <a:lnTo>
                    <a:pt x="2244" y="5293"/>
                  </a:lnTo>
                  <a:lnTo>
                    <a:pt x="1985" y="5334"/>
                  </a:lnTo>
                  <a:lnTo>
                    <a:pt x="1738" y="5375"/>
                  </a:lnTo>
                  <a:lnTo>
                    <a:pt x="1501" y="5415"/>
                  </a:lnTo>
                  <a:lnTo>
                    <a:pt x="1274" y="5454"/>
                  </a:lnTo>
                  <a:lnTo>
                    <a:pt x="1059" y="5492"/>
                  </a:lnTo>
                  <a:lnTo>
                    <a:pt x="854" y="5530"/>
                  </a:lnTo>
                  <a:lnTo>
                    <a:pt x="660" y="5566"/>
                  </a:lnTo>
                  <a:lnTo>
                    <a:pt x="471" y="5592"/>
                  </a:lnTo>
                  <a:lnTo>
                    <a:pt x="298" y="5616"/>
                  </a:lnTo>
                  <a:lnTo>
                    <a:pt x="140" y="5639"/>
                  </a:lnTo>
                  <a:lnTo>
                    <a:pt x="0" y="6015"/>
                  </a:lnTo>
                  <a:lnTo>
                    <a:pt x="140" y="6091"/>
                  </a:lnTo>
                  <a:lnTo>
                    <a:pt x="298" y="6177"/>
                  </a:lnTo>
                  <a:lnTo>
                    <a:pt x="471" y="6271"/>
                  </a:lnTo>
                  <a:lnTo>
                    <a:pt x="660" y="6374"/>
                  </a:lnTo>
                  <a:lnTo>
                    <a:pt x="863" y="6476"/>
                  </a:lnTo>
                  <a:lnTo>
                    <a:pt x="1075" y="6584"/>
                  </a:lnTo>
                  <a:lnTo>
                    <a:pt x="1297" y="6699"/>
                  </a:lnTo>
                  <a:lnTo>
                    <a:pt x="1529" y="6819"/>
                  </a:lnTo>
                  <a:lnTo>
                    <a:pt x="1771" y="6946"/>
                  </a:lnTo>
                  <a:lnTo>
                    <a:pt x="2023" y="7080"/>
                  </a:lnTo>
                  <a:lnTo>
                    <a:pt x="2285" y="7219"/>
                  </a:lnTo>
                  <a:lnTo>
                    <a:pt x="2557" y="7365"/>
                  </a:lnTo>
                  <a:lnTo>
                    <a:pt x="2838" y="7517"/>
                  </a:lnTo>
                  <a:lnTo>
                    <a:pt x="3129" y="7676"/>
                  </a:lnTo>
                  <a:lnTo>
                    <a:pt x="3420" y="7839"/>
                  </a:lnTo>
                  <a:lnTo>
                    <a:pt x="3718" y="8006"/>
                  </a:lnTo>
                  <a:lnTo>
                    <a:pt x="4024" y="8177"/>
                  </a:lnTo>
                  <a:lnTo>
                    <a:pt x="4336" y="8351"/>
                  </a:lnTo>
                  <a:lnTo>
                    <a:pt x="4656" y="8529"/>
                  </a:lnTo>
                  <a:lnTo>
                    <a:pt x="4982" y="8710"/>
                  </a:lnTo>
                  <a:lnTo>
                    <a:pt x="5316" y="8895"/>
                  </a:lnTo>
                  <a:lnTo>
                    <a:pt x="5658" y="9084"/>
                  </a:lnTo>
                  <a:lnTo>
                    <a:pt x="6006" y="9276"/>
                  </a:lnTo>
                  <a:lnTo>
                    <a:pt x="6362" y="9472"/>
                  </a:lnTo>
                  <a:lnTo>
                    <a:pt x="6712" y="9670"/>
                  </a:lnTo>
                  <a:lnTo>
                    <a:pt x="7064" y="9870"/>
                  </a:lnTo>
                  <a:lnTo>
                    <a:pt x="7416" y="10072"/>
                  </a:lnTo>
                  <a:lnTo>
                    <a:pt x="7769" y="10276"/>
                  </a:lnTo>
                  <a:lnTo>
                    <a:pt x="8123" y="10482"/>
                  </a:lnTo>
                  <a:lnTo>
                    <a:pt x="8479" y="10689"/>
                  </a:lnTo>
                  <a:lnTo>
                    <a:pt x="8835" y="10898"/>
                  </a:lnTo>
                  <a:lnTo>
                    <a:pt x="9191" y="11109"/>
                  </a:lnTo>
                  <a:lnTo>
                    <a:pt x="9549" y="11322"/>
                  </a:lnTo>
                  <a:lnTo>
                    <a:pt x="9908" y="11537"/>
                  </a:lnTo>
                  <a:lnTo>
                    <a:pt x="31097" y="23657"/>
                  </a:lnTo>
                  <a:lnTo>
                    <a:pt x="3109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3298050" y="3831860"/>
              <a:ext cx="63251" cy="41883"/>
            </a:xfrm>
            <a:custGeom>
              <a:avLst/>
              <a:pathLst>
                <a:path w="63251" h="41883">
                  <a:moveTo>
                    <a:pt x="63251" y="41883"/>
                  </a:moveTo>
                  <a:lnTo>
                    <a:pt x="0" y="29628"/>
                  </a:lnTo>
                  <a:lnTo>
                    <a:pt x="0" y="21054"/>
                  </a:lnTo>
                  <a:lnTo>
                    <a:pt x="56248" y="31962"/>
                  </a:lnTo>
                  <a:lnTo>
                    <a:pt x="56248" y="0"/>
                  </a:lnTo>
                  <a:lnTo>
                    <a:pt x="63251" y="1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3298050" y="3780728"/>
              <a:ext cx="63251" cy="41883"/>
            </a:xfrm>
            <a:custGeom>
              <a:avLst/>
              <a:pathLst>
                <a:path w="63251" h="41883">
                  <a:moveTo>
                    <a:pt x="63251" y="41883"/>
                  </a:moveTo>
                  <a:lnTo>
                    <a:pt x="0" y="29628"/>
                  </a:lnTo>
                  <a:lnTo>
                    <a:pt x="0" y="21054"/>
                  </a:lnTo>
                  <a:lnTo>
                    <a:pt x="56248" y="31962"/>
                  </a:lnTo>
                  <a:lnTo>
                    <a:pt x="56248" y="0"/>
                  </a:lnTo>
                  <a:lnTo>
                    <a:pt x="63251" y="1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3297108" y="3705356"/>
              <a:ext cx="65092" cy="63970"/>
            </a:xfrm>
            <a:custGeom>
              <a:avLst/>
              <a:pathLst>
                <a:path w="65092" h="63970">
                  <a:moveTo>
                    <a:pt x="0" y="26845"/>
                  </a:moveTo>
                  <a:lnTo>
                    <a:pt x="19" y="25567"/>
                  </a:lnTo>
                  <a:lnTo>
                    <a:pt x="77" y="24318"/>
                  </a:lnTo>
                  <a:lnTo>
                    <a:pt x="173" y="23099"/>
                  </a:lnTo>
                  <a:lnTo>
                    <a:pt x="308" y="21910"/>
                  </a:lnTo>
                  <a:lnTo>
                    <a:pt x="482" y="20751"/>
                  </a:lnTo>
                  <a:lnTo>
                    <a:pt x="694" y="19621"/>
                  </a:lnTo>
                  <a:lnTo>
                    <a:pt x="945" y="18520"/>
                  </a:lnTo>
                  <a:lnTo>
                    <a:pt x="1235" y="17450"/>
                  </a:lnTo>
                  <a:lnTo>
                    <a:pt x="1563" y="16409"/>
                  </a:lnTo>
                  <a:lnTo>
                    <a:pt x="1930" y="15397"/>
                  </a:lnTo>
                  <a:lnTo>
                    <a:pt x="2323" y="14416"/>
                  </a:lnTo>
                  <a:lnTo>
                    <a:pt x="2747" y="13467"/>
                  </a:lnTo>
                  <a:lnTo>
                    <a:pt x="3203" y="12549"/>
                  </a:lnTo>
                  <a:lnTo>
                    <a:pt x="3690" y="11662"/>
                  </a:lnTo>
                  <a:lnTo>
                    <a:pt x="4208" y="10807"/>
                  </a:lnTo>
                  <a:lnTo>
                    <a:pt x="4758" y="9983"/>
                  </a:lnTo>
                  <a:lnTo>
                    <a:pt x="5339" y="9191"/>
                  </a:lnTo>
                  <a:lnTo>
                    <a:pt x="5952" y="8430"/>
                  </a:lnTo>
                  <a:lnTo>
                    <a:pt x="6596" y="7701"/>
                  </a:lnTo>
                  <a:lnTo>
                    <a:pt x="7272" y="7003"/>
                  </a:lnTo>
                  <a:lnTo>
                    <a:pt x="7976" y="6328"/>
                  </a:lnTo>
                  <a:lnTo>
                    <a:pt x="8707" y="5688"/>
                  </a:lnTo>
                  <a:lnTo>
                    <a:pt x="9463" y="5082"/>
                  </a:lnTo>
                  <a:lnTo>
                    <a:pt x="10246" y="4510"/>
                  </a:lnTo>
                  <a:lnTo>
                    <a:pt x="11054" y="3972"/>
                  </a:lnTo>
                  <a:lnTo>
                    <a:pt x="11889" y="3469"/>
                  </a:lnTo>
                  <a:lnTo>
                    <a:pt x="12749" y="2999"/>
                  </a:lnTo>
                  <a:lnTo>
                    <a:pt x="13636" y="2564"/>
                  </a:lnTo>
                  <a:lnTo>
                    <a:pt x="14548" y="2162"/>
                  </a:lnTo>
                  <a:lnTo>
                    <a:pt x="15487" y="1795"/>
                  </a:lnTo>
                  <a:lnTo>
                    <a:pt x="16449" y="1454"/>
                  </a:lnTo>
                  <a:lnTo>
                    <a:pt x="17430" y="1149"/>
                  </a:lnTo>
                  <a:lnTo>
                    <a:pt x="18431" y="879"/>
                  </a:lnTo>
                  <a:lnTo>
                    <a:pt x="19452" y="646"/>
                  </a:lnTo>
                  <a:lnTo>
                    <a:pt x="20492" y="448"/>
                  </a:lnTo>
                  <a:lnTo>
                    <a:pt x="21553" y="287"/>
                  </a:lnTo>
                  <a:lnTo>
                    <a:pt x="22633" y="161"/>
                  </a:lnTo>
                  <a:lnTo>
                    <a:pt x="23733" y="71"/>
                  </a:lnTo>
                  <a:lnTo>
                    <a:pt x="24852" y="17"/>
                  </a:lnTo>
                  <a:lnTo>
                    <a:pt x="25992" y="0"/>
                  </a:lnTo>
                  <a:lnTo>
                    <a:pt x="26433" y="10"/>
                  </a:lnTo>
                  <a:lnTo>
                    <a:pt x="26879" y="25"/>
                  </a:lnTo>
                  <a:lnTo>
                    <a:pt x="27328" y="43"/>
                  </a:lnTo>
                  <a:lnTo>
                    <a:pt x="27780" y="64"/>
                  </a:lnTo>
                  <a:lnTo>
                    <a:pt x="28236" y="89"/>
                  </a:lnTo>
                  <a:lnTo>
                    <a:pt x="28696" y="118"/>
                  </a:lnTo>
                  <a:lnTo>
                    <a:pt x="29159" y="150"/>
                  </a:lnTo>
                  <a:lnTo>
                    <a:pt x="29626" y="186"/>
                  </a:lnTo>
                  <a:lnTo>
                    <a:pt x="30096" y="226"/>
                  </a:lnTo>
                  <a:lnTo>
                    <a:pt x="30571" y="269"/>
                  </a:lnTo>
                  <a:lnTo>
                    <a:pt x="31036" y="307"/>
                  </a:lnTo>
                  <a:lnTo>
                    <a:pt x="31497" y="351"/>
                  </a:lnTo>
                  <a:lnTo>
                    <a:pt x="31955" y="401"/>
                  </a:lnTo>
                  <a:lnTo>
                    <a:pt x="32409" y="456"/>
                  </a:lnTo>
                  <a:lnTo>
                    <a:pt x="32860" y="516"/>
                  </a:lnTo>
                  <a:lnTo>
                    <a:pt x="33307" y="581"/>
                  </a:lnTo>
                  <a:lnTo>
                    <a:pt x="33751" y="652"/>
                  </a:lnTo>
                  <a:lnTo>
                    <a:pt x="34191" y="729"/>
                  </a:lnTo>
                  <a:lnTo>
                    <a:pt x="34627" y="810"/>
                  </a:lnTo>
                  <a:lnTo>
                    <a:pt x="35060" y="897"/>
                  </a:lnTo>
                  <a:lnTo>
                    <a:pt x="36429" y="1185"/>
                  </a:lnTo>
                  <a:lnTo>
                    <a:pt x="37771" y="1510"/>
                  </a:lnTo>
                  <a:lnTo>
                    <a:pt x="39086" y="1871"/>
                  </a:lnTo>
                  <a:lnTo>
                    <a:pt x="40375" y="2269"/>
                  </a:lnTo>
                  <a:lnTo>
                    <a:pt x="41636" y="2704"/>
                  </a:lnTo>
                  <a:lnTo>
                    <a:pt x="42871" y="3176"/>
                  </a:lnTo>
                  <a:lnTo>
                    <a:pt x="44078" y="3685"/>
                  </a:lnTo>
                  <a:lnTo>
                    <a:pt x="45259" y="4230"/>
                  </a:lnTo>
                  <a:lnTo>
                    <a:pt x="46413" y="4812"/>
                  </a:lnTo>
                  <a:lnTo>
                    <a:pt x="47540" y="5431"/>
                  </a:lnTo>
                  <a:lnTo>
                    <a:pt x="48628" y="6084"/>
                  </a:lnTo>
                  <a:lnTo>
                    <a:pt x="49684" y="6767"/>
                  </a:lnTo>
                  <a:lnTo>
                    <a:pt x="50707" y="7481"/>
                  </a:lnTo>
                  <a:lnTo>
                    <a:pt x="51698" y="8225"/>
                  </a:lnTo>
                  <a:lnTo>
                    <a:pt x="52657" y="9000"/>
                  </a:lnTo>
                  <a:lnTo>
                    <a:pt x="53584" y="9806"/>
                  </a:lnTo>
                  <a:lnTo>
                    <a:pt x="54478" y="10641"/>
                  </a:lnTo>
                  <a:lnTo>
                    <a:pt x="55340" y="11508"/>
                  </a:lnTo>
                  <a:lnTo>
                    <a:pt x="56169" y="12405"/>
                  </a:lnTo>
                  <a:lnTo>
                    <a:pt x="56967" y="13332"/>
                  </a:lnTo>
                  <a:lnTo>
                    <a:pt x="57730" y="14280"/>
                  </a:lnTo>
                  <a:lnTo>
                    <a:pt x="58457" y="15255"/>
                  </a:lnTo>
                  <a:lnTo>
                    <a:pt x="59148" y="16259"/>
                  </a:lnTo>
                  <a:lnTo>
                    <a:pt x="59804" y="17290"/>
                  </a:lnTo>
                  <a:lnTo>
                    <a:pt x="60423" y="18349"/>
                  </a:lnTo>
                  <a:lnTo>
                    <a:pt x="61007" y="19436"/>
                  </a:lnTo>
                  <a:lnTo>
                    <a:pt x="61555" y="20550"/>
                  </a:lnTo>
                  <a:lnTo>
                    <a:pt x="62066" y="21693"/>
                  </a:lnTo>
                  <a:lnTo>
                    <a:pt x="62542" y="22863"/>
                  </a:lnTo>
                  <a:lnTo>
                    <a:pt x="62982" y="24061"/>
                  </a:lnTo>
                  <a:lnTo>
                    <a:pt x="63383" y="25275"/>
                  </a:lnTo>
                  <a:lnTo>
                    <a:pt x="63742" y="26509"/>
                  </a:lnTo>
                  <a:lnTo>
                    <a:pt x="64058" y="27763"/>
                  </a:lnTo>
                  <a:lnTo>
                    <a:pt x="64332" y="29039"/>
                  </a:lnTo>
                  <a:lnTo>
                    <a:pt x="64565" y="30335"/>
                  </a:lnTo>
                  <a:lnTo>
                    <a:pt x="64754" y="31652"/>
                  </a:lnTo>
                  <a:lnTo>
                    <a:pt x="64902" y="32989"/>
                  </a:lnTo>
                  <a:lnTo>
                    <a:pt x="65008" y="34347"/>
                  </a:lnTo>
                  <a:lnTo>
                    <a:pt x="65071" y="35725"/>
                  </a:lnTo>
                  <a:lnTo>
                    <a:pt x="65092" y="37125"/>
                  </a:lnTo>
                  <a:lnTo>
                    <a:pt x="65073" y="38454"/>
                  </a:lnTo>
                  <a:lnTo>
                    <a:pt x="65015" y="39750"/>
                  </a:lnTo>
                  <a:lnTo>
                    <a:pt x="64918" y="41011"/>
                  </a:lnTo>
                  <a:lnTo>
                    <a:pt x="64783" y="42239"/>
                  </a:lnTo>
                  <a:lnTo>
                    <a:pt x="64609" y="43432"/>
                  </a:lnTo>
                  <a:lnTo>
                    <a:pt x="64397" y="44591"/>
                  </a:lnTo>
                  <a:lnTo>
                    <a:pt x="64146" y="45716"/>
                  </a:lnTo>
                  <a:lnTo>
                    <a:pt x="63857" y="46807"/>
                  </a:lnTo>
                  <a:lnTo>
                    <a:pt x="63528" y="47864"/>
                  </a:lnTo>
                  <a:lnTo>
                    <a:pt x="63162" y="48886"/>
                  </a:lnTo>
                  <a:lnTo>
                    <a:pt x="62751" y="49875"/>
                  </a:lnTo>
                  <a:lnTo>
                    <a:pt x="62311" y="50831"/>
                  </a:lnTo>
                  <a:lnTo>
                    <a:pt x="61839" y="51753"/>
                  </a:lnTo>
                  <a:lnTo>
                    <a:pt x="61337" y="52643"/>
                  </a:lnTo>
                  <a:lnTo>
                    <a:pt x="60805" y="53499"/>
                  </a:lnTo>
                  <a:lnTo>
                    <a:pt x="60242" y="54322"/>
                  </a:lnTo>
                  <a:lnTo>
                    <a:pt x="59649" y="55111"/>
                  </a:lnTo>
                  <a:lnTo>
                    <a:pt x="59025" y="55868"/>
                  </a:lnTo>
                  <a:lnTo>
                    <a:pt x="58370" y="56591"/>
                  </a:lnTo>
                  <a:lnTo>
                    <a:pt x="57685" y="57281"/>
                  </a:lnTo>
                  <a:lnTo>
                    <a:pt x="56962" y="57929"/>
                  </a:lnTo>
                  <a:lnTo>
                    <a:pt x="56213" y="58545"/>
                  </a:lnTo>
                  <a:lnTo>
                    <a:pt x="55436" y="59129"/>
                  </a:lnTo>
                  <a:lnTo>
                    <a:pt x="54632" y="59680"/>
                  </a:lnTo>
                  <a:lnTo>
                    <a:pt x="53802" y="60199"/>
                  </a:lnTo>
                  <a:lnTo>
                    <a:pt x="52944" y="60686"/>
                  </a:lnTo>
                  <a:lnTo>
                    <a:pt x="52060" y="61140"/>
                  </a:lnTo>
                  <a:lnTo>
                    <a:pt x="51149" y="61562"/>
                  </a:lnTo>
                  <a:lnTo>
                    <a:pt x="50211" y="61951"/>
                  </a:lnTo>
                  <a:lnTo>
                    <a:pt x="49245" y="62309"/>
                  </a:lnTo>
                  <a:lnTo>
                    <a:pt x="48257" y="62624"/>
                  </a:lnTo>
                  <a:lnTo>
                    <a:pt x="47249" y="62907"/>
                  </a:lnTo>
                  <a:lnTo>
                    <a:pt x="46221" y="63156"/>
                  </a:lnTo>
                  <a:lnTo>
                    <a:pt x="45173" y="63372"/>
                  </a:lnTo>
                  <a:lnTo>
                    <a:pt x="44105" y="63555"/>
                  </a:lnTo>
                  <a:lnTo>
                    <a:pt x="43018" y="63704"/>
                  </a:lnTo>
                  <a:lnTo>
                    <a:pt x="41911" y="63820"/>
                  </a:lnTo>
                  <a:lnTo>
                    <a:pt x="40784" y="63903"/>
                  </a:lnTo>
                  <a:lnTo>
                    <a:pt x="39638" y="63953"/>
                  </a:lnTo>
                  <a:lnTo>
                    <a:pt x="38471" y="63970"/>
                  </a:lnTo>
                  <a:lnTo>
                    <a:pt x="38058" y="63968"/>
                  </a:lnTo>
                  <a:lnTo>
                    <a:pt x="37642" y="63963"/>
                  </a:lnTo>
                  <a:lnTo>
                    <a:pt x="37224" y="63954"/>
                  </a:lnTo>
                  <a:lnTo>
                    <a:pt x="36805" y="63941"/>
                  </a:lnTo>
                  <a:lnTo>
                    <a:pt x="36384" y="63925"/>
                  </a:lnTo>
                  <a:lnTo>
                    <a:pt x="35961" y="63905"/>
                  </a:lnTo>
                  <a:lnTo>
                    <a:pt x="35536" y="63882"/>
                  </a:lnTo>
                  <a:lnTo>
                    <a:pt x="35110" y="63855"/>
                  </a:lnTo>
                  <a:lnTo>
                    <a:pt x="34682" y="63824"/>
                  </a:lnTo>
                  <a:lnTo>
                    <a:pt x="34252" y="63790"/>
                  </a:lnTo>
                  <a:lnTo>
                    <a:pt x="33820" y="63743"/>
                  </a:lnTo>
                  <a:lnTo>
                    <a:pt x="33388" y="63691"/>
                  </a:lnTo>
                  <a:lnTo>
                    <a:pt x="32955" y="63635"/>
                  </a:lnTo>
                  <a:lnTo>
                    <a:pt x="32521" y="63575"/>
                  </a:lnTo>
                  <a:lnTo>
                    <a:pt x="32086" y="63510"/>
                  </a:lnTo>
                  <a:lnTo>
                    <a:pt x="31650" y="63440"/>
                  </a:lnTo>
                  <a:lnTo>
                    <a:pt x="31213" y="63366"/>
                  </a:lnTo>
                  <a:lnTo>
                    <a:pt x="30775" y="63287"/>
                  </a:lnTo>
                  <a:lnTo>
                    <a:pt x="30337" y="63204"/>
                  </a:lnTo>
                  <a:lnTo>
                    <a:pt x="29897" y="63117"/>
                  </a:lnTo>
                  <a:lnTo>
                    <a:pt x="28563" y="62830"/>
                  </a:lnTo>
                  <a:lnTo>
                    <a:pt x="27252" y="62506"/>
                  </a:lnTo>
                  <a:lnTo>
                    <a:pt x="25966" y="62147"/>
                  </a:lnTo>
                  <a:lnTo>
                    <a:pt x="24704" y="61752"/>
                  </a:lnTo>
                  <a:lnTo>
                    <a:pt x="23466" y="61321"/>
                  </a:lnTo>
                  <a:lnTo>
                    <a:pt x="22253" y="60854"/>
                  </a:lnTo>
                  <a:lnTo>
                    <a:pt x="21064" y="60352"/>
                  </a:lnTo>
                  <a:lnTo>
                    <a:pt x="19899" y="59813"/>
                  </a:lnTo>
                  <a:lnTo>
                    <a:pt x="18758" y="59238"/>
                  </a:lnTo>
                  <a:lnTo>
                    <a:pt x="17642" y="58628"/>
                  </a:lnTo>
                  <a:lnTo>
                    <a:pt x="16554" y="57984"/>
                  </a:lnTo>
                  <a:lnTo>
                    <a:pt x="15498" y="57310"/>
                  </a:lnTo>
                  <a:lnTo>
                    <a:pt x="14474" y="56605"/>
                  </a:lnTo>
                  <a:lnTo>
                    <a:pt x="13483" y="55870"/>
                  </a:lnTo>
                  <a:lnTo>
                    <a:pt x="12524" y="55104"/>
                  </a:lnTo>
                  <a:lnTo>
                    <a:pt x="11598" y="54307"/>
                  </a:lnTo>
                  <a:lnTo>
                    <a:pt x="10703" y="53480"/>
                  </a:lnTo>
                  <a:lnTo>
                    <a:pt x="9841" y="52623"/>
                  </a:lnTo>
                  <a:lnTo>
                    <a:pt x="9012" y="51735"/>
                  </a:lnTo>
                  <a:lnTo>
                    <a:pt x="8215" y="50817"/>
                  </a:lnTo>
                  <a:lnTo>
                    <a:pt x="7443" y="49860"/>
                  </a:lnTo>
                  <a:lnTo>
                    <a:pt x="6708" y="48877"/>
                  </a:lnTo>
                  <a:lnTo>
                    <a:pt x="6010" y="47867"/>
                  </a:lnTo>
                  <a:lnTo>
                    <a:pt x="5349" y="46830"/>
                  </a:lnTo>
                  <a:lnTo>
                    <a:pt x="4724" y="45766"/>
                  </a:lnTo>
                  <a:lnTo>
                    <a:pt x="4137" y="44675"/>
                  </a:lnTo>
                  <a:lnTo>
                    <a:pt x="3586" y="43558"/>
                  </a:lnTo>
                  <a:lnTo>
                    <a:pt x="3072" y="42413"/>
                  </a:lnTo>
                  <a:lnTo>
                    <a:pt x="2595" y="41241"/>
                  </a:lnTo>
                  <a:lnTo>
                    <a:pt x="2154" y="40043"/>
                  </a:lnTo>
                  <a:lnTo>
                    <a:pt x="1745" y="38820"/>
                  </a:lnTo>
                  <a:lnTo>
                    <a:pt x="1379" y="37575"/>
                  </a:lnTo>
                  <a:lnTo>
                    <a:pt x="1055" y="36309"/>
                  </a:lnTo>
                  <a:lnTo>
                    <a:pt x="775" y="35022"/>
                  </a:lnTo>
                  <a:lnTo>
                    <a:pt x="538" y="33713"/>
                  </a:lnTo>
                  <a:lnTo>
                    <a:pt x="344" y="32382"/>
                  </a:lnTo>
                  <a:lnTo>
                    <a:pt x="193" y="31030"/>
                  </a:lnTo>
                  <a:lnTo>
                    <a:pt x="86" y="29657"/>
                  </a:lnTo>
                  <a:lnTo>
                    <a:pt x="21" y="28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3304021" y="3713930"/>
              <a:ext cx="51221" cy="46821"/>
            </a:xfrm>
            <a:custGeom>
              <a:avLst/>
              <a:pathLst>
                <a:path w="51221" h="46821">
                  <a:moveTo>
                    <a:pt x="0" y="18674"/>
                  </a:moveTo>
                  <a:lnTo>
                    <a:pt x="16" y="19837"/>
                  </a:lnTo>
                  <a:lnTo>
                    <a:pt x="66" y="20975"/>
                  </a:lnTo>
                  <a:lnTo>
                    <a:pt x="149" y="22086"/>
                  </a:lnTo>
                  <a:lnTo>
                    <a:pt x="265" y="23171"/>
                  </a:lnTo>
                  <a:lnTo>
                    <a:pt x="415" y="24230"/>
                  </a:lnTo>
                  <a:lnTo>
                    <a:pt x="597" y="25263"/>
                  </a:lnTo>
                  <a:lnTo>
                    <a:pt x="813" y="26270"/>
                  </a:lnTo>
                  <a:lnTo>
                    <a:pt x="1063" y="27250"/>
                  </a:lnTo>
                  <a:lnTo>
                    <a:pt x="1345" y="28205"/>
                  </a:lnTo>
                  <a:lnTo>
                    <a:pt x="1660" y="29134"/>
                  </a:lnTo>
                  <a:lnTo>
                    <a:pt x="2007" y="30038"/>
                  </a:lnTo>
                  <a:lnTo>
                    <a:pt x="2384" y="30919"/>
                  </a:lnTo>
                  <a:lnTo>
                    <a:pt x="2790" y="31776"/>
                  </a:lnTo>
                  <a:lnTo>
                    <a:pt x="3226" y="32610"/>
                  </a:lnTo>
                  <a:lnTo>
                    <a:pt x="3692" y="33421"/>
                  </a:lnTo>
                  <a:lnTo>
                    <a:pt x="4187" y="34209"/>
                  </a:lnTo>
                  <a:lnTo>
                    <a:pt x="4712" y="34973"/>
                  </a:lnTo>
                  <a:lnTo>
                    <a:pt x="5266" y="35713"/>
                  </a:lnTo>
                  <a:lnTo>
                    <a:pt x="5850" y="36431"/>
                  </a:lnTo>
                  <a:lnTo>
                    <a:pt x="6464" y="37125"/>
                  </a:lnTo>
                  <a:lnTo>
                    <a:pt x="7106" y="37786"/>
                  </a:lnTo>
                  <a:lnTo>
                    <a:pt x="7776" y="38425"/>
                  </a:lnTo>
                  <a:lnTo>
                    <a:pt x="8475" y="39040"/>
                  </a:lnTo>
                  <a:lnTo>
                    <a:pt x="9200" y="39631"/>
                  </a:lnTo>
                  <a:lnTo>
                    <a:pt x="9954" y="40200"/>
                  </a:lnTo>
                  <a:lnTo>
                    <a:pt x="10736" y="40745"/>
                  </a:lnTo>
                  <a:lnTo>
                    <a:pt x="11545" y="41266"/>
                  </a:lnTo>
                  <a:lnTo>
                    <a:pt x="12382" y="41765"/>
                  </a:lnTo>
                  <a:lnTo>
                    <a:pt x="13247" y="42240"/>
                  </a:lnTo>
                  <a:lnTo>
                    <a:pt x="14140" y="42691"/>
                  </a:lnTo>
                  <a:lnTo>
                    <a:pt x="15059" y="43121"/>
                  </a:lnTo>
                  <a:lnTo>
                    <a:pt x="16002" y="43530"/>
                  </a:lnTo>
                  <a:lnTo>
                    <a:pt x="16970" y="43918"/>
                  </a:lnTo>
                  <a:lnTo>
                    <a:pt x="17961" y="44286"/>
                  </a:lnTo>
                  <a:lnTo>
                    <a:pt x="18977" y="44633"/>
                  </a:lnTo>
                  <a:lnTo>
                    <a:pt x="20017" y="44959"/>
                  </a:lnTo>
                  <a:lnTo>
                    <a:pt x="21082" y="45265"/>
                  </a:lnTo>
                  <a:lnTo>
                    <a:pt x="22170" y="45550"/>
                  </a:lnTo>
                  <a:lnTo>
                    <a:pt x="23283" y="45814"/>
                  </a:lnTo>
                  <a:lnTo>
                    <a:pt x="24420" y="46058"/>
                  </a:lnTo>
                  <a:lnTo>
                    <a:pt x="24807" y="46137"/>
                  </a:lnTo>
                  <a:lnTo>
                    <a:pt x="25194" y="46211"/>
                  </a:lnTo>
                  <a:lnTo>
                    <a:pt x="25583" y="46280"/>
                  </a:lnTo>
                  <a:lnTo>
                    <a:pt x="25972" y="46345"/>
                  </a:lnTo>
                  <a:lnTo>
                    <a:pt x="26362" y="46406"/>
                  </a:lnTo>
                  <a:lnTo>
                    <a:pt x="26753" y="46462"/>
                  </a:lnTo>
                  <a:lnTo>
                    <a:pt x="27145" y="46514"/>
                  </a:lnTo>
                  <a:lnTo>
                    <a:pt x="27538" y="46561"/>
                  </a:lnTo>
                  <a:lnTo>
                    <a:pt x="27931" y="46604"/>
                  </a:lnTo>
                  <a:lnTo>
                    <a:pt x="28326" y="46642"/>
                  </a:lnTo>
                  <a:lnTo>
                    <a:pt x="28710" y="46676"/>
                  </a:lnTo>
                  <a:lnTo>
                    <a:pt x="29091" y="46706"/>
                  </a:lnTo>
                  <a:lnTo>
                    <a:pt x="29468" y="46733"/>
                  </a:lnTo>
                  <a:lnTo>
                    <a:pt x="29842" y="46757"/>
                  </a:lnTo>
                  <a:lnTo>
                    <a:pt x="30211" y="46776"/>
                  </a:lnTo>
                  <a:lnTo>
                    <a:pt x="30578" y="46793"/>
                  </a:lnTo>
                  <a:lnTo>
                    <a:pt x="30940" y="46805"/>
                  </a:lnTo>
                  <a:lnTo>
                    <a:pt x="31300" y="46814"/>
                  </a:lnTo>
                  <a:lnTo>
                    <a:pt x="31655" y="46819"/>
                  </a:lnTo>
                  <a:lnTo>
                    <a:pt x="32007" y="46821"/>
                  </a:lnTo>
                  <a:lnTo>
                    <a:pt x="32956" y="46809"/>
                  </a:lnTo>
                  <a:lnTo>
                    <a:pt x="33882" y="46771"/>
                  </a:lnTo>
                  <a:lnTo>
                    <a:pt x="34784" y="46708"/>
                  </a:lnTo>
                  <a:lnTo>
                    <a:pt x="35663" y="46620"/>
                  </a:lnTo>
                  <a:lnTo>
                    <a:pt x="36519" y="46507"/>
                  </a:lnTo>
                  <a:lnTo>
                    <a:pt x="37351" y="46369"/>
                  </a:lnTo>
                  <a:lnTo>
                    <a:pt x="38160" y="46205"/>
                  </a:lnTo>
                  <a:lnTo>
                    <a:pt x="38945" y="46017"/>
                  </a:lnTo>
                  <a:lnTo>
                    <a:pt x="39708" y="45803"/>
                  </a:lnTo>
                  <a:lnTo>
                    <a:pt x="40447" y="45564"/>
                  </a:lnTo>
                  <a:lnTo>
                    <a:pt x="41153" y="45302"/>
                  </a:lnTo>
                  <a:lnTo>
                    <a:pt x="41836" y="45017"/>
                  </a:lnTo>
                  <a:lnTo>
                    <a:pt x="42496" y="44709"/>
                  </a:lnTo>
                  <a:lnTo>
                    <a:pt x="43133" y="44379"/>
                  </a:lnTo>
                  <a:lnTo>
                    <a:pt x="43746" y="44027"/>
                  </a:lnTo>
                  <a:lnTo>
                    <a:pt x="44336" y="43652"/>
                  </a:lnTo>
                  <a:lnTo>
                    <a:pt x="44903" y="43255"/>
                  </a:lnTo>
                  <a:lnTo>
                    <a:pt x="45446" y="42835"/>
                  </a:lnTo>
                  <a:lnTo>
                    <a:pt x="45966" y="42393"/>
                  </a:lnTo>
                  <a:lnTo>
                    <a:pt x="46462" y="41928"/>
                  </a:lnTo>
                  <a:lnTo>
                    <a:pt x="46926" y="41433"/>
                  </a:lnTo>
                  <a:lnTo>
                    <a:pt x="47367" y="40917"/>
                  </a:lnTo>
                  <a:lnTo>
                    <a:pt x="47785" y="40381"/>
                  </a:lnTo>
                  <a:lnTo>
                    <a:pt x="48179" y="39824"/>
                  </a:lnTo>
                  <a:lnTo>
                    <a:pt x="48550" y="39246"/>
                  </a:lnTo>
                  <a:lnTo>
                    <a:pt x="48897" y="38647"/>
                  </a:lnTo>
                  <a:lnTo>
                    <a:pt x="49221" y="38028"/>
                  </a:lnTo>
                  <a:lnTo>
                    <a:pt x="49522" y="37389"/>
                  </a:lnTo>
                  <a:lnTo>
                    <a:pt x="49799" y="36728"/>
                  </a:lnTo>
                  <a:lnTo>
                    <a:pt x="50053" y="36047"/>
                  </a:lnTo>
                  <a:lnTo>
                    <a:pt x="50275" y="35338"/>
                  </a:lnTo>
                  <a:lnTo>
                    <a:pt x="50474" y="34611"/>
                  </a:lnTo>
                  <a:lnTo>
                    <a:pt x="50649" y="33866"/>
                  </a:lnTo>
                  <a:lnTo>
                    <a:pt x="50800" y="33102"/>
                  </a:lnTo>
                  <a:lnTo>
                    <a:pt x="50929" y="32321"/>
                  </a:lnTo>
                  <a:lnTo>
                    <a:pt x="51034" y="31522"/>
                  </a:lnTo>
                  <a:lnTo>
                    <a:pt x="51116" y="30705"/>
                  </a:lnTo>
                  <a:lnTo>
                    <a:pt x="51174" y="29870"/>
                  </a:lnTo>
                  <a:lnTo>
                    <a:pt x="51209" y="29017"/>
                  </a:lnTo>
                  <a:lnTo>
                    <a:pt x="51221" y="28146"/>
                  </a:lnTo>
                  <a:lnTo>
                    <a:pt x="51204" y="26975"/>
                  </a:lnTo>
                  <a:lnTo>
                    <a:pt x="51154" y="25830"/>
                  </a:lnTo>
                  <a:lnTo>
                    <a:pt x="51071" y="24712"/>
                  </a:lnTo>
                  <a:lnTo>
                    <a:pt x="50955" y="23621"/>
                  </a:lnTo>
                  <a:lnTo>
                    <a:pt x="50805" y="22557"/>
                  </a:lnTo>
                  <a:lnTo>
                    <a:pt x="50623" y="21520"/>
                  </a:lnTo>
                  <a:lnTo>
                    <a:pt x="50407" y="20510"/>
                  </a:lnTo>
                  <a:lnTo>
                    <a:pt x="50158" y="19527"/>
                  </a:lnTo>
                  <a:lnTo>
                    <a:pt x="49875" y="18571"/>
                  </a:lnTo>
                  <a:lnTo>
                    <a:pt x="49560" y="17642"/>
                  </a:lnTo>
                  <a:lnTo>
                    <a:pt x="49204" y="16730"/>
                  </a:lnTo>
                  <a:lnTo>
                    <a:pt x="48820" y="15843"/>
                  </a:lnTo>
                  <a:lnTo>
                    <a:pt x="48407" y="14981"/>
                  </a:lnTo>
                  <a:lnTo>
                    <a:pt x="47965" y="14144"/>
                  </a:lnTo>
                  <a:lnTo>
                    <a:pt x="47495" y="13332"/>
                  </a:lnTo>
                  <a:lnTo>
                    <a:pt x="46995" y="12546"/>
                  </a:lnTo>
                  <a:lnTo>
                    <a:pt x="46467" y="11784"/>
                  </a:lnTo>
                  <a:lnTo>
                    <a:pt x="45911" y="11048"/>
                  </a:lnTo>
                  <a:lnTo>
                    <a:pt x="45325" y="10337"/>
                  </a:lnTo>
                  <a:lnTo>
                    <a:pt x="44711" y="9651"/>
                  </a:lnTo>
                  <a:lnTo>
                    <a:pt x="44061" y="8989"/>
                  </a:lnTo>
                  <a:lnTo>
                    <a:pt x="43384" y="8351"/>
                  </a:lnTo>
                  <a:lnTo>
                    <a:pt x="42682" y="7736"/>
                  </a:lnTo>
                  <a:lnTo>
                    <a:pt x="41953" y="7144"/>
                  </a:lnTo>
                  <a:lnTo>
                    <a:pt x="41199" y="6576"/>
                  </a:lnTo>
                  <a:lnTo>
                    <a:pt x="40418" y="6031"/>
                  </a:lnTo>
                  <a:lnTo>
                    <a:pt x="39611" y="5509"/>
                  </a:lnTo>
                  <a:lnTo>
                    <a:pt x="38778" y="5011"/>
                  </a:lnTo>
                  <a:lnTo>
                    <a:pt x="37920" y="4536"/>
                  </a:lnTo>
                  <a:lnTo>
                    <a:pt x="37035" y="4085"/>
                  </a:lnTo>
                  <a:lnTo>
                    <a:pt x="36117" y="3647"/>
                  </a:lnTo>
                  <a:lnTo>
                    <a:pt x="35178" y="3232"/>
                  </a:lnTo>
                  <a:lnTo>
                    <a:pt x="34218" y="2839"/>
                  </a:lnTo>
                  <a:lnTo>
                    <a:pt x="33235" y="2469"/>
                  </a:lnTo>
                  <a:lnTo>
                    <a:pt x="32232" y="2121"/>
                  </a:lnTo>
                  <a:lnTo>
                    <a:pt x="31206" y="1795"/>
                  </a:lnTo>
                  <a:lnTo>
                    <a:pt x="30159" y="1492"/>
                  </a:lnTo>
                  <a:lnTo>
                    <a:pt x="29091" y="1212"/>
                  </a:lnTo>
                  <a:lnTo>
                    <a:pt x="28001" y="953"/>
                  </a:lnTo>
                  <a:lnTo>
                    <a:pt x="26889" y="718"/>
                  </a:lnTo>
                  <a:lnTo>
                    <a:pt x="26511" y="640"/>
                  </a:lnTo>
                  <a:lnTo>
                    <a:pt x="26130" y="567"/>
                  </a:lnTo>
                  <a:lnTo>
                    <a:pt x="25746" y="500"/>
                  </a:lnTo>
                  <a:lnTo>
                    <a:pt x="25360" y="438"/>
                  </a:lnTo>
                  <a:lnTo>
                    <a:pt x="24970" y="381"/>
                  </a:lnTo>
                  <a:lnTo>
                    <a:pt x="24578" y="330"/>
                  </a:lnTo>
                  <a:lnTo>
                    <a:pt x="24184" y="284"/>
                  </a:lnTo>
                  <a:lnTo>
                    <a:pt x="23787" y="244"/>
                  </a:lnTo>
                  <a:lnTo>
                    <a:pt x="23387" y="209"/>
                  </a:lnTo>
                  <a:lnTo>
                    <a:pt x="22984" y="179"/>
                  </a:lnTo>
                  <a:lnTo>
                    <a:pt x="22583" y="145"/>
                  </a:lnTo>
                  <a:lnTo>
                    <a:pt x="22188" y="114"/>
                  </a:lnTo>
                  <a:lnTo>
                    <a:pt x="21800" y="87"/>
                  </a:lnTo>
                  <a:lnTo>
                    <a:pt x="21418" y="64"/>
                  </a:lnTo>
                  <a:lnTo>
                    <a:pt x="21042" y="44"/>
                  </a:lnTo>
                  <a:lnTo>
                    <a:pt x="20673" y="28"/>
                  </a:lnTo>
                  <a:lnTo>
                    <a:pt x="20310" y="16"/>
                  </a:lnTo>
                  <a:lnTo>
                    <a:pt x="19953" y="7"/>
                  </a:lnTo>
                  <a:lnTo>
                    <a:pt x="19602" y="1"/>
                  </a:lnTo>
                  <a:lnTo>
                    <a:pt x="19258" y="0"/>
                  </a:lnTo>
                  <a:lnTo>
                    <a:pt x="18309" y="13"/>
                  </a:lnTo>
                  <a:lnTo>
                    <a:pt x="17385" y="52"/>
                  </a:lnTo>
                  <a:lnTo>
                    <a:pt x="16485" y="117"/>
                  </a:lnTo>
                  <a:lnTo>
                    <a:pt x="15609" y="208"/>
                  </a:lnTo>
                  <a:lnTo>
                    <a:pt x="14758" y="325"/>
                  </a:lnTo>
                  <a:lnTo>
                    <a:pt x="13930" y="468"/>
                  </a:lnTo>
                  <a:lnTo>
                    <a:pt x="13127" y="637"/>
                  </a:lnTo>
                  <a:lnTo>
                    <a:pt x="12348" y="833"/>
                  </a:lnTo>
                  <a:lnTo>
                    <a:pt x="11594" y="1054"/>
                  </a:lnTo>
                  <a:lnTo>
                    <a:pt x="10863" y="1301"/>
                  </a:lnTo>
                  <a:lnTo>
                    <a:pt x="10149" y="1573"/>
                  </a:lnTo>
                  <a:lnTo>
                    <a:pt x="9459" y="1867"/>
                  </a:lnTo>
                  <a:lnTo>
                    <a:pt x="8795" y="2183"/>
                  </a:lnTo>
                  <a:lnTo>
                    <a:pt x="8155" y="2522"/>
                  </a:lnTo>
                  <a:lnTo>
                    <a:pt x="7541" y="2884"/>
                  </a:lnTo>
                  <a:lnTo>
                    <a:pt x="6952" y="3268"/>
                  </a:lnTo>
                  <a:lnTo>
                    <a:pt x="6388" y="3674"/>
                  </a:lnTo>
                  <a:lnTo>
                    <a:pt x="5850" y="4103"/>
                  </a:lnTo>
                  <a:lnTo>
                    <a:pt x="5336" y="4554"/>
                  </a:lnTo>
                  <a:lnTo>
                    <a:pt x="4848" y="5027"/>
                  </a:lnTo>
                  <a:lnTo>
                    <a:pt x="4375" y="5522"/>
                  </a:lnTo>
                  <a:lnTo>
                    <a:pt x="3927" y="6038"/>
                  </a:lnTo>
                  <a:lnTo>
                    <a:pt x="3502" y="6575"/>
                  </a:lnTo>
                  <a:lnTo>
                    <a:pt x="3102" y="7132"/>
                  </a:lnTo>
                  <a:lnTo>
                    <a:pt x="2727" y="7710"/>
                  </a:lnTo>
                  <a:lnTo>
                    <a:pt x="2375" y="8308"/>
                  </a:lnTo>
                  <a:lnTo>
                    <a:pt x="2048" y="8927"/>
                  </a:lnTo>
                  <a:lnTo>
                    <a:pt x="1745" y="9567"/>
                  </a:lnTo>
                  <a:lnTo>
                    <a:pt x="1466" y="10227"/>
                  </a:lnTo>
                  <a:lnTo>
                    <a:pt x="1212" y="10908"/>
                  </a:lnTo>
                  <a:lnTo>
                    <a:pt x="981" y="11608"/>
                  </a:lnTo>
                  <a:lnTo>
                    <a:pt x="775" y="12325"/>
                  </a:lnTo>
                  <a:lnTo>
                    <a:pt x="593" y="13059"/>
                  </a:lnTo>
                  <a:lnTo>
                    <a:pt x="436" y="13810"/>
                  </a:lnTo>
                  <a:lnTo>
                    <a:pt x="303" y="14578"/>
                  </a:lnTo>
                  <a:lnTo>
                    <a:pt x="193" y="15363"/>
                  </a:lnTo>
                  <a:lnTo>
                    <a:pt x="109" y="16165"/>
                  </a:lnTo>
                  <a:lnTo>
                    <a:pt x="48" y="16985"/>
                  </a:lnTo>
                  <a:lnTo>
                    <a:pt x="12" y="178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3298050" y="3644618"/>
              <a:ext cx="63251" cy="55351"/>
            </a:xfrm>
            <a:custGeom>
              <a:avLst/>
              <a:pathLst>
                <a:path w="63251" h="55351">
                  <a:moveTo>
                    <a:pt x="0" y="43095"/>
                  </a:moveTo>
                  <a:lnTo>
                    <a:pt x="0" y="20201"/>
                  </a:lnTo>
                  <a:lnTo>
                    <a:pt x="9" y="19276"/>
                  </a:lnTo>
                  <a:lnTo>
                    <a:pt x="39" y="18371"/>
                  </a:lnTo>
                  <a:lnTo>
                    <a:pt x="88" y="17484"/>
                  </a:lnTo>
                  <a:lnTo>
                    <a:pt x="158" y="16617"/>
                  </a:lnTo>
                  <a:lnTo>
                    <a:pt x="246" y="15768"/>
                  </a:lnTo>
                  <a:lnTo>
                    <a:pt x="355" y="14938"/>
                  </a:lnTo>
                  <a:lnTo>
                    <a:pt x="483" y="14126"/>
                  </a:lnTo>
                  <a:lnTo>
                    <a:pt x="632" y="13334"/>
                  </a:lnTo>
                  <a:lnTo>
                    <a:pt x="799" y="12561"/>
                  </a:lnTo>
                  <a:lnTo>
                    <a:pt x="987" y="11806"/>
                  </a:lnTo>
                  <a:lnTo>
                    <a:pt x="1194" y="11072"/>
                  </a:lnTo>
                  <a:lnTo>
                    <a:pt x="1418" y="10360"/>
                  </a:lnTo>
                  <a:lnTo>
                    <a:pt x="1660" y="9671"/>
                  </a:lnTo>
                  <a:lnTo>
                    <a:pt x="1921" y="9005"/>
                  </a:lnTo>
                  <a:lnTo>
                    <a:pt x="2199" y="8361"/>
                  </a:lnTo>
                  <a:lnTo>
                    <a:pt x="2495" y="7739"/>
                  </a:lnTo>
                  <a:lnTo>
                    <a:pt x="2810" y="7139"/>
                  </a:lnTo>
                  <a:lnTo>
                    <a:pt x="3142" y="6563"/>
                  </a:lnTo>
                  <a:lnTo>
                    <a:pt x="3492" y="6008"/>
                  </a:lnTo>
                  <a:lnTo>
                    <a:pt x="3860" y="5476"/>
                  </a:lnTo>
                  <a:lnTo>
                    <a:pt x="4237" y="4959"/>
                  </a:lnTo>
                  <a:lnTo>
                    <a:pt x="4630" y="4467"/>
                  </a:lnTo>
                  <a:lnTo>
                    <a:pt x="5041" y="4000"/>
                  </a:lnTo>
                  <a:lnTo>
                    <a:pt x="5469" y="3558"/>
                  </a:lnTo>
                  <a:lnTo>
                    <a:pt x="5914" y="3142"/>
                  </a:lnTo>
                  <a:lnTo>
                    <a:pt x="6376" y="2750"/>
                  </a:lnTo>
                  <a:lnTo>
                    <a:pt x="6855" y="2384"/>
                  </a:lnTo>
                  <a:lnTo>
                    <a:pt x="7351" y="2043"/>
                  </a:lnTo>
                  <a:lnTo>
                    <a:pt x="7864" y="1727"/>
                  </a:lnTo>
                  <a:lnTo>
                    <a:pt x="8394" y="1436"/>
                  </a:lnTo>
                  <a:lnTo>
                    <a:pt x="8940" y="1163"/>
                  </a:lnTo>
                  <a:lnTo>
                    <a:pt x="9499" y="919"/>
                  </a:lnTo>
                  <a:lnTo>
                    <a:pt x="10071" y="703"/>
                  </a:lnTo>
                  <a:lnTo>
                    <a:pt x="10657" y="517"/>
                  </a:lnTo>
                  <a:lnTo>
                    <a:pt x="11256" y="359"/>
                  </a:lnTo>
                  <a:lnTo>
                    <a:pt x="11869" y="229"/>
                  </a:lnTo>
                  <a:lnTo>
                    <a:pt x="12495" y="129"/>
                  </a:lnTo>
                  <a:lnTo>
                    <a:pt x="13135" y="57"/>
                  </a:lnTo>
                  <a:lnTo>
                    <a:pt x="13788" y="14"/>
                  </a:lnTo>
                  <a:lnTo>
                    <a:pt x="14455" y="0"/>
                  </a:lnTo>
                  <a:lnTo>
                    <a:pt x="15738" y="38"/>
                  </a:lnTo>
                  <a:lnTo>
                    <a:pt x="16967" y="154"/>
                  </a:lnTo>
                  <a:lnTo>
                    <a:pt x="18141" y="347"/>
                  </a:lnTo>
                  <a:lnTo>
                    <a:pt x="19260" y="617"/>
                  </a:lnTo>
                  <a:lnTo>
                    <a:pt x="20324" y="965"/>
                  </a:lnTo>
                  <a:lnTo>
                    <a:pt x="21334" y="1389"/>
                  </a:lnTo>
                  <a:lnTo>
                    <a:pt x="22289" y="1891"/>
                  </a:lnTo>
                  <a:lnTo>
                    <a:pt x="23189" y="2470"/>
                  </a:lnTo>
                  <a:lnTo>
                    <a:pt x="24034" y="3127"/>
                  </a:lnTo>
                  <a:lnTo>
                    <a:pt x="24824" y="3860"/>
                  </a:lnTo>
                  <a:lnTo>
                    <a:pt x="25554" y="4669"/>
                  </a:lnTo>
                  <a:lnTo>
                    <a:pt x="26234" y="5550"/>
                  </a:lnTo>
                  <a:lnTo>
                    <a:pt x="26865" y="6504"/>
                  </a:lnTo>
                  <a:lnTo>
                    <a:pt x="27446" y="7530"/>
                  </a:lnTo>
                  <a:lnTo>
                    <a:pt x="27978" y="8630"/>
                  </a:lnTo>
                  <a:lnTo>
                    <a:pt x="28461" y="9802"/>
                  </a:lnTo>
                  <a:lnTo>
                    <a:pt x="28894" y="11047"/>
                  </a:lnTo>
                  <a:lnTo>
                    <a:pt x="29278" y="12364"/>
                  </a:lnTo>
                  <a:lnTo>
                    <a:pt x="29612" y="13755"/>
                  </a:lnTo>
                  <a:lnTo>
                    <a:pt x="29897" y="15218"/>
                  </a:lnTo>
                  <a:lnTo>
                    <a:pt x="30012" y="14588"/>
                  </a:lnTo>
                  <a:lnTo>
                    <a:pt x="30141" y="13973"/>
                  </a:lnTo>
                  <a:lnTo>
                    <a:pt x="30285" y="13374"/>
                  </a:lnTo>
                  <a:lnTo>
                    <a:pt x="30443" y="12790"/>
                  </a:lnTo>
                  <a:lnTo>
                    <a:pt x="30615" y="12221"/>
                  </a:lnTo>
                  <a:lnTo>
                    <a:pt x="30802" y="11668"/>
                  </a:lnTo>
                  <a:lnTo>
                    <a:pt x="31003" y="11129"/>
                  </a:lnTo>
                  <a:lnTo>
                    <a:pt x="31219" y="10606"/>
                  </a:lnTo>
                  <a:lnTo>
                    <a:pt x="31449" y="10099"/>
                  </a:lnTo>
                  <a:lnTo>
                    <a:pt x="31693" y="9606"/>
                  </a:lnTo>
                  <a:lnTo>
                    <a:pt x="31941" y="9121"/>
                  </a:lnTo>
                  <a:lnTo>
                    <a:pt x="32201" y="8653"/>
                  </a:lnTo>
                  <a:lnTo>
                    <a:pt x="32473" y="8202"/>
                  </a:lnTo>
                  <a:lnTo>
                    <a:pt x="32756" y="7768"/>
                  </a:lnTo>
                  <a:lnTo>
                    <a:pt x="33051" y="7350"/>
                  </a:lnTo>
                  <a:lnTo>
                    <a:pt x="33357" y="6950"/>
                  </a:lnTo>
                  <a:lnTo>
                    <a:pt x="33676" y="6568"/>
                  </a:lnTo>
                  <a:lnTo>
                    <a:pt x="34006" y="6202"/>
                  </a:lnTo>
                  <a:lnTo>
                    <a:pt x="34347" y="5853"/>
                  </a:lnTo>
                  <a:lnTo>
                    <a:pt x="34701" y="5521"/>
                  </a:lnTo>
                  <a:lnTo>
                    <a:pt x="35064" y="5197"/>
                  </a:lnTo>
                  <a:lnTo>
                    <a:pt x="35437" y="4891"/>
                  </a:lnTo>
                  <a:lnTo>
                    <a:pt x="35818" y="4601"/>
                  </a:lnTo>
                  <a:lnTo>
                    <a:pt x="36209" y="4329"/>
                  </a:lnTo>
                  <a:lnTo>
                    <a:pt x="36608" y="4073"/>
                  </a:lnTo>
                  <a:lnTo>
                    <a:pt x="37017" y="3835"/>
                  </a:lnTo>
                  <a:lnTo>
                    <a:pt x="37434" y="3614"/>
                  </a:lnTo>
                  <a:lnTo>
                    <a:pt x="37861" y="3409"/>
                  </a:lnTo>
                  <a:lnTo>
                    <a:pt x="38296" y="3222"/>
                  </a:lnTo>
                  <a:lnTo>
                    <a:pt x="38741" y="3052"/>
                  </a:lnTo>
                  <a:lnTo>
                    <a:pt x="39193" y="2890"/>
                  </a:lnTo>
                  <a:lnTo>
                    <a:pt x="39651" y="2745"/>
                  </a:lnTo>
                  <a:lnTo>
                    <a:pt x="40116" y="2617"/>
                  </a:lnTo>
                  <a:lnTo>
                    <a:pt x="40587" y="2506"/>
                  </a:lnTo>
                  <a:lnTo>
                    <a:pt x="41064" y="2412"/>
                  </a:lnTo>
                  <a:lnTo>
                    <a:pt x="41547" y="2336"/>
                  </a:lnTo>
                  <a:lnTo>
                    <a:pt x="42037" y="2276"/>
                  </a:lnTo>
                  <a:lnTo>
                    <a:pt x="42533" y="2233"/>
                  </a:lnTo>
                  <a:lnTo>
                    <a:pt x="43036" y="2208"/>
                  </a:lnTo>
                  <a:lnTo>
                    <a:pt x="43544" y="2199"/>
                  </a:lnTo>
                  <a:lnTo>
                    <a:pt x="44281" y="2210"/>
                  </a:lnTo>
                  <a:lnTo>
                    <a:pt x="45002" y="2240"/>
                  </a:lnTo>
                  <a:lnTo>
                    <a:pt x="45707" y="2292"/>
                  </a:lnTo>
                  <a:lnTo>
                    <a:pt x="46396" y="2364"/>
                  </a:lnTo>
                  <a:lnTo>
                    <a:pt x="47068" y="2457"/>
                  </a:lnTo>
                  <a:lnTo>
                    <a:pt x="47724" y="2571"/>
                  </a:lnTo>
                  <a:lnTo>
                    <a:pt x="48365" y="2705"/>
                  </a:lnTo>
                  <a:lnTo>
                    <a:pt x="48989" y="2860"/>
                  </a:lnTo>
                  <a:lnTo>
                    <a:pt x="49596" y="3036"/>
                  </a:lnTo>
                  <a:lnTo>
                    <a:pt x="50188" y="3232"/>
                  </a:lnTo>
                  <a:lnTo>
                    <a:pt x="50765" y="3446"/>
                  </a:lnTo>
                  <a:lnTo>
                    <a:pt x="51327" y="3677"/>
                  </a:lnTo>
                  <a:lnTo>
                    <a:pt x="51874" y="3924"/>
                  </a:lnTo>
                  <a:lnTo>
                    <a:pt x="52408" y="4187"/>
                  </a:lnTo>
                  <a:lnTo>
                    <a:pt x="52926" y="4466"/>
                  </a:lnTo>
                  <a:lnTo>
                    <a:pt x="53431" y="4762"/>
                  </a:lnTo>
                  <a:lnTo>
                    <a:pt x="53921" y="5073"/>
                  </a:lnTo>
                  <a:lnTo>
                    <a:pt x="54397" y="5401"/>
                  </a:lnTo>
                  <a:lnTo>
                    <a:pt x="54859" y="5745"/>
                  </a:lnTo>
                  <a:lnTo>
                    <a:pt x="55306" y="6105"/>
                  </a:lnTo>
                  <a:lnTo>
                    <a:pt x="55739" y="6480"/>
                  </a:lnTo>
                  <a:lnTo>
                    <a:pt x="56159" y="6868"/>
                  </a:lnTo>
                  <a:lnTo>
                    <a:pt x="56565" y="7270"/>
                  </a:lnTo>
                  <a:lnTo>
                    <a:pt x="56958" y="7685"/>
                  </a:lnTo>
                  <a:lnTo>
                    <a:pt x="57337" y="8114"/>
                  </a:lnTo>
                  <a:lnTo>
                    <a:pt x="57703" y="8556"/>
                  </a:lnTo>
                  <a:lnTo>
                    <a:pt x="58055" y="9011"/>
                  </a:lnTo>
                  <a:lnTo>
                    <a:pt x="58394" y="9481"/>
                  </a:lnTo>
                  <a:lnTo>
                    <a:pt x="58720" y="9963"/>
                  </a:lnTo>
                  <a:lnTo>
                    <a:pt x="59032" y="10459"/>
                  </a:lnTo>
                  <a:lnTo>
                    <a:pt x="59323" y="10958"/>
                  </a:lnTo>
                  <a:lnTo>
                    <a:pt x="59603" y="11467"/>
                  </a:lnTo>
                  <a:lnTo>
                    <a:pt x="59872" y="11985"/>
                  </a:lnTo>
                  <a:lnTo>
                    <a:pt x="60131" y="12513"/>
                  </a:lnTo>
                  <a:lnTo>
                    <a:pt x="60378" y="13052"/>
                  </a:lnTo>
                  <a:lnTo>
                    <a:pt x="60615" y="13600"/>
                  </a:lnTo>
                  <a:lnTo>
                    <a:pt x="60842" y="14158"/>
                  </a:lnTo>
                  <a:lnTo>
                    <a:pt x="61057" y="14726"/>
                  </a:lnTo>
                  <a:lnTo>
                    <a:pt x="61262" y="15303"/>
                  </a:lnTo>
                  <a:lnTo>
                    <a:pt x="61456" y="15891"/>
                  </a:lnTo>
                  <a:lnTo>
                    <a:pt x="61639" y="16478"/>
                  </a:lnTo>
                  <a:lnTo>
                    <a:pt x="61813" y="17073"/>
                  </a:lnTo>
                  <a:lnTo>
                    <a:pt x="61977" y="17674"/>
                  </a:lnTo>
                  <a:lnTo>
                    <a:pt x="62131" y="18283"/>
                  </a:lnTo>
                  <a:lnTo>
                    <a:pt x="62275" y="18899"/>
                  </a:lnTo>
                  <a:lnTo>
                    <a:pt x="62409" y="19522"/>
                  </a:lnTo>
                  <a:lnTo>
                    <a:pt x="62534" y="20152"/>
                  </a:lnTo>
                  <a:lnTo>
                    <a:pt x="62648" y="20790"/>
                  </a:lnTo>
                  <a:lnTo>
                    <a:pt x="62753" y="21434"/>
                  </a:lnTo>
                  <a:lnTo>
                    <a:pt x="62847" y="22086"/>
                  </a:lnTo>
                  <a:lnTo>
                    <a:pt x="62924" y="22733"/>
                  </a:lnTo>
                  <a:lnTo>
                    <a:pt x="62993" y="23383"/>
                  </a:lnTo>
                  <a:lnTo>
                    <a:pt x="63054" y="24033"/>
                  </a:lnTo>
                  <a:lnTo>
                    <a:pt x="63106" y="24686"/>
                  </a:lnTo>
                  <a:lnTo>
                    <a:pt x="63150" y="25341"/>
                  </a:lnTo>
                  <a:lnTo>
                    <a:pt x="63187" y="25997"/>
                  </a:lnTo>
                  <a:lnTo>
                    <a:pt x="63215" y="26655"/>
                  </a:lnTo>
                  <a:lnTo>
                    <a:pt x="63235" y="27315"/>
                  </a:lnTo>
                  <a:lnTo>
                    <a:pt x="63247" y="27977"/>
                  </a:lnTo>
                  <a:lnTo>
                    <a:pt x="63251" y="28640"/>
                  </a:lnTo>
                  <a:lnTo>
                    <a:pt x="63251" y="55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3304919" y="3653551"/>
              <a:ext cx="20021" cy="30795"/>
            </a:xfrm>
            <a:custGeom>
              <a:avLst/>
              <a:pathLst>
                <a:path w="20021" h="30795">
                  <a:moveTo>
                    <a:pt x="20021" y="30795"/>
                  </a:moveTo>
                  <a:lnTo>
                    <a:pt x="20021" y="15936"/>
                  </a:lnTo>
                  <a:lnTo>
                    <a:pt x="19992" y="14353"/>
                  </a:lnTo>
                  <a:lnTo>
                    <a:pt x="19904" y="12855"/>
                  </a:lnTo>
                  <a:lnTo>
                    <a:pt x="19758" y="11441"/>
                  </a:lnTo>
                  <a:lnTo>
                    <a:pt x="19554" y="10111"/>
                  </a:lnTo>
                  <a:lnTo>
                    <a:pt x="19292" y="8866"/>
                  </a:lnTo>
                  <a:lnTo>
                    <a:pt x="18971" y="7705"/>
                  </a:lnTo>
                  <a:lnTo>
                    <a:pt x="18591" y="6628"/>
                  </a:lnTo>
                  <a:lnTo>
                    <a:pt x="18154" y="5636"/>
                  </a:lnTo>
                  <a:lnTo>
                    <a:pt x="17658" y="4728"/>
                  </a:lnTo>
                  <a:lnTo>
                    <a:pt x="17103" y="3905"/>
                  </a:lnTo>
                  <a:lnTo>
                    <a:pt x="16491" y="3163"/>
                  </a:lnTo>
                  <a:lnTo>
                    <a:pt x="15823" y="2499"/>
                  </a:lnTo>
                  <a:lnTo>
                    <a:pt x="15098" y="1913"/>
                  </a:lnTo>
                  <a:lnTo>
                    <a:pt x="14316" y="1405"/>
                  </a:lnTo>
                  <a:lnTo>
                    <a:pt x="13478" y="976"/>
                  </a:lnTo>
                  <a:lnTo>
                    <a:pt x="12583" y="624"/>
                  </a:lnTo>
                  <a:lnTo>
                    <a:pt x="11632" y="351"/>
                  </a:lnTo>
                  <a:lnTo>
                    <a:pt x="10624" y="156"/>
                  </a:lnTo>
                  <a:lnTo>
                    <a:pt x="9560" y="39"/>
                  </a:lnTo>
                  <a:lnTo>
                    <a:pt x="8439" y="0"/>
                  </a:lnTo>
                  <a:lnTo>
                    <a:pt x="7608" y="30"/>
                  </a:lnTo>
                  <a:lnTo>
                    <a:pt x="6821" y="123"/>
                  </a:lnTo>
                  <a:lnTo>
                    <a:pt x="6078" y="278"/>
                  </a:lnTo>
                  <a:lnTo>
                    <a:pt x="5379" y="495"/>
                  </a:lnTo>
                  <a:lnTo>
                    <a:pt x="4724" y="774"/>
                  </a:lnTo>
                  <a:lnTo>
                    <a:pt x="4113" y="1115"/>
                  </a:lnTo>
                  <a:lnTo>
                    <a:pt x="3546" y="1517"/>
                  </a:lnTo>
                  <a:lnTo>
                    <a:pt x="3023" y="1982"/>
                  </a:lnTo>
                  <a:lnTo>
                    <a:pt x="2544" y="2508"/>
                  </a:lnTo>
                  <a:lnTo>
                    <a:pt x="2109" y="3097"/>
                  </a:lnTo>
                  <a:lnTo>
                    <a:pt x="1709" y="3736"/>
                  </a:lnTo>
                  <a:lnTo>
                    <a:pt x="1350" y="4431"/>
                  </a:lnTo>
                  <a:lnTo>
                    <a:pt x="1033" y="5183"/>
                  </a:lnTo>
                  <a:lnTo>
                    <a:pt x="759" y="5992"/>
                  </a:lnTo>
                  <a:lnTo>
                    <a:pt x="527" y="6857"/>
                  </a:lnTo>
                  <a:lnTo>
                    <a:pt x="337" y="7778"/>
                  </a:lnTo>
                  <a:lnTo>
                    <a:pt x="189" y="8756"/>
                  </a:lnTo>
                  <a:lnTo>
                    <a:pt x="84" y="9791"/>
                  </a:lnTo>
                  <a:lnTo>
                    <a:pt x="21" y="10883"/>
                  </a:lnTo>
                  <a:lnTo>
                    <a:pt x="0" y="12030"/>
                  </a:lnTo>
                  <a:lnTo>
                    <a:pt x="0" y="268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3331629" y="3655392"/>
              <a:ext cx="22804" cy="34701"/>
            </a:xfrm>
            <a:custGeom>
              <a:avLst/>
              <a:pathLst>
                <a:path w="22804" h="34701">
                  <a:moveTo>
                    <a:pt x="22804" y="34701"/>
                  </a:moveTo>
                  <a:lnTo>
                    <a:pt x="22804" y="18181"/>
                  </a:lnTo>
                  <a:lnTo>
                    <a:pt x="22799" y="17482"/>
                  </a:lnTo>
                  <a:lnTo>
                    <a:pt x="22783" y="16789"/>
                  </a:lnTo>
                  <a:lnTo>
                    <a:pt x="22756" y="16100"/>
                  </a:lnTo>
                  <a:lnTo>
                    <a:pt x="22718" y="15415"/>
                  </a:lnTo>
                  <a:lnTo>
                    <a:pt x="22670" y="14735"/>
                  </a:lnTo>
                  <a:lnTo>
                    <a:pt x="22610" y="14059"/>
                  </a:lnTo>
                  <a:lnTo>
                    <a:pt x="22540" y="13388"/>
                  </a:lnTo>
                  <a:lnTo>
                    <a:pt x="22460" y="12722"/>
                  </a:lnTo>
                  <a:lnTo>
                    <a:pt x="22368" y="12060"/>
                  </a:lnTo>
                  <a:lnTo>
                    <a:pt x="22266" y="11402"/>
                  </a:lnTo>
                  <a:lnTo>
                    <a:pt x="22149" y="10746"/>
                  </a:lnTo>
                  <a:lnTo>
                    <a:pt x="22014" y="10105"/>
                  </a:lnTo>
                  <a:lnTo>
                    <a:pt x="21862" y="9481"/>
                  </a:lnTo>
                  <a:lnTo>
                    <a:pt x="21691" y="8874"/>
                  </a:lnTo>
                  <a:lnTo>
                    <a:pt x="21502" y="8282"/>
                  </a:lnTo>
                  <a:lnTo>
                    <a:pt x="21296" y="7706"/>
                  </a:lnTo>
                  <a:lnTo>
                    <a:pt x="21072" y="7147"/>
                  </a:lnTo>
                  <a:lnTo>
                    <a:pt x="20829" y="6604"/>
                  </a:lnTo>
                  <a:lnTo>
                    <a:pt x="20569" y="6077"/>
                  </a:lnTo>
                  <a:lnTo>
                    <a:pt x="20290" y="5566"/>
                  </a:lnTo>
                  <a:lnTo>
                    <a:pt x="19992" y="5073"/>
                  </a:lnTo>
                  <a:lnTo>
                    <a:pt x="19673" y="4600"/>
                  </a:lnTo>
                  <a:lnTo>
                    <a:pt x="19332" y="4147"/>
                  </a:lnTo>
                  <a:lnTo>
                    <a:pt x="18969" y="3713"/>
                  </a:lnTo>
                  <a:lnTo>
                    <a:pt x="18585" y="3299"/>
                  </a:lnTo>
                  <a:lnTo>
                    <a:pt x="18179" y="2905"/>
                  </a:lnTo>
                  <a:lnTo>
                    <a:pt x="17751" y="2530"/>
                  </a:lnTo>
                  <a:lnTo>
                    <a:pt x="17302" y="2176"/>
                  </a:lnTo>
                  <a:lnTo>
                    <a:pt x="16832" y="1841"/>
                  </a:lnTo>
                  <a:lnTo>
                    <a:pt x="16340" y="1526"/>
                  </a:lnTo>
                  <a:lnTo>
                    <a:pt x="15822" y="1236"/>
                  </a:lnTo>
                  <a:lnTo>
                    <a:pt x="15275" y="976"/>
                  </a:lnTo>
                  <a:lnTo>
                    <a:pt x="14698" y="747"/>
                  </a:lnTo>
                  <a:lnTo>
                    <a:pt x="14092" y="549"/>
                  </a:lnTo>
                  <a:lnTo>
                    <a:pt x="13456" y="381"/>
                  </a:lnTo>
                  <a:lnTo>
                    <a:pt x="12790" y="244"/>
                  </a:lnTo>
                  <a:lnTo>
                    <a:pt x="12095" y="137"/>
                  </a:lnTo>
                  <a:lnTo>
                    <a:pt x="11370" y="61"/>
                  </a:lnTo>
                  <a:lnTo>
                    <a:pt x="10615" y="15"/>
                  </a:lnTo>
                  <a:lnTo>
                    <a:pt x="9831" y="0"/>
                  </a:lnTo>
                  <a:lnTo>
                    <a:pt x="8893" y="35"/>
                  </a:lnTo>
                  <a:lnTo>
                    <a:pt x="8001" y="143"/>
                  </a:lnTo>
                  <a:lnTo>
                    <a:pt x="7155" y="323"/>
                  </a:lnTo>
                  <a:lnTo>
                    <a:pt x="6354" y="574"/>
                  </a:lnTo>
                  <a:lnTo>
                    <a:pt x="5600" y="897"/>
                  </a:lnTo>
                  <a:lnTo>
                    <a:pt x="4891" y="1292"/>
                  </a:lnTo>
                  <a:lnTo>
                    <a:pt x="4228" y="1759"/>
                  </a:lnTo>
                  <a:lnTo>
                    <a:pt x="3611" y="2298"/>
                  </a:lnTo>
                  <a:lnTo>
                    <a:pt x="3039" y="2908"/>
                  </a:lnTo>
                  <a:lnTo>
                    <a:pt x="2513" y="3591"/>
                  </a:lnTo>
                  <a:lnTo>
                    <a:pt x="2036" y="4332"/>
                  </a:lnTo>
                  <a:lnTo>
                    <a:pt x="1608" y="5135"/>
                  </a:lnTo>
                  <a:lnTo>
                    <a:pt x="1231" y="6001"/>
                  </a:lnTo>
                  <a:lnTo>
                    <a:pt x="905" y="6931"/>
                  </a:lnTo>
                  <a:lnTo>
                    <a:pt x="628" y="7923"/>
                  </a:lnTo>
                  <a:lnTo>
                    <a:pt x="402" y="8978"/>
                  </a:lnTo>
                  <a:lnTo>
                    <a:pt x="226" y="10096"/>
                  </a:lnTo>
                  <a:lnTo>
                    <a:pt x="100" y="11276"/>
                  </a:lnTo>
                  <a:lnTo>
                    <a:pt x="25" y="12520"/>
                  </a:lnTo>
                  <a:lnTo>
                    <a:pt x="0" y="13826"/>
                  </a:lnTo>
                  <a:lnTo>
                    <a:pt x="0" y="302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3298050" y="3585092"/>
              <a:ext cx="63251" cy="60917"/>
            </a:xfrm>
            <a:custGeom>
              <a:avLst/>
              <a:pathLst>
                <a:path w="63251" h="60917">
                  <a:moveTo>
                    <a:pt x="63251" y="8753"/>
                  </a:moveTo>
                  <a:lnTo>
                    <a:pt x="44756" y="12120"/>
                  </a:lnTo>
                  <a:lnTo>
                    <a:pt x="44756" y="40806"/>
                  </a:lnTo>
                  <a:lnTo>
                    <a:pt x="63251" y="51580"/>
                  </a:lnTo>
                  <a:lnTo>
                    <a:pt x="63251" y="60917"/>
                  </a:lnTo>
                  <a:lnTo>
                    <a:pt x="0" y="22849"/>
                  </a:lnTo>
                  <a:lnTo>
                    <a:pt x="0" y="13108"/>
                  </a:lnTo>
                  <a:lnTo>
                    <a:pt x="632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3305021" y="3598469"/>
              <a:ext cx="31097" cy="23657"/>
            </a:xfrm>
            <a:custGeom>
              <a:avLst/>
              <a:pathLst>
                <a:path w="31097" h="23657">
                  <a:moveTo>
                    <a:pt x="9863" y="3905"/>
                  </a:moveTo>
                  <a:lnTo>
                    <a:pt x="9496" y="3977"/>
                  </a:lnTo>
                  <a:lnTo>
                    <a:pt x="9130" y="4049"/>
                  </a:lnTo>
                  <a:lnTo>
                    <a:pt x="8767" y="4121"/>
                  </a:lnTo>
                  <a:lnTo>
                    <a:pt x="8405" y="4192"/>
                  </a:lnTo>
                  <a:lnTo>
                    <a:pt x="8045" y="4264"/>
                  </a:lnTo>
                  <a:lnTo>
                    <a:pt x="7687" y="4336"/>
                  </a:lnTo>
                  <a:lnTo>
                    <a:pt x="7330" y="4408"/>
                  </a:lnTo>
                  <a:lnTo>
                    <a:pt x="6976" y="4480"/>
                  </a:lnTo>
                  <a:lnTo>
                    <a:pt x="6623" y="4551"/>
                  </a:lnTo>
                  <a:lnTo>
                    <a:pt x="6272" y="4623"/>
                  </a:lnTo>
                  <a:lnTo>
                    <a:pt x="5925" y="4685"/>
                  </a:lnTo>
                  <a:lnTo>
                    <a:pt x="5584" y="4745"/>
                  </a:lnTo>
                  <a:lnTo>
                    <a:pt x="5250" y="4804"/>
                  </a:lnTo>
                  <a:lnTo>
                    <a:pt x="4921" y="4860"/>
                  </a:lnTo>
                  <a:lnTo>
                    <a:pt x="4600" y="4915"/>
                  </a:lnTo>
                  <a:lnTo>
                    <a:pt x="4284" y="4968"/>
                  </a:lnTo>
                  <a:lnTo>
                    <a:pt x="3975" y="5019"/>
                  </a:lnTo>
                  <a:lnTo>
                    <a:pt x="3672" y="5069"/>
                  </a:lnTo>
                  <a:lnTo>
                    <a:pt x="3375" y="5116"/>
                  </a:lnTo>
                  <a:lnTo>
                    <a:pt x="3084" y="5162"/>
                  </a:lnTo>
                  <a:lnTo>
                    <a:pt x="2794" y="5206"/>
                  </a:lnTo>
                  <a:lnTo>
                    <a:pt x="2513" y="5250"/>
                  </a:lnTo>
                  <a:lnTo>
                    <a:pt x="2244" y="5293"/>
                  </a:lnTo>
                  <a:lnTo>
                    <a:pt x="1985" y="5334"/>
                  </a:lnTo>
                  <a:lnTo>
                    <a:pt x="1738" y="5375"/>
                  </a:lnTo>
                  <a:lnTo>
                    <a:pt x="1501" y="5415"/>
                  </a:lnTo>
                  <a:lnTo>
                    <a:pt x="1274" y="5454"/>
                  </a:lnTo>
                  <a:lnTo>
                    <a:pt x="1059" y="5492"/>
                  </a:lnTo>
                  <a:lnTo>
                    <a:pt x="854" y="5530"/>
                  </a:lnTo>
                  <a:lnTo>
                    <a:pt x="660" y="5566"/>
                  </a:lnTo>
                  <a:lnTo>
                    <a:pt x="471" y="5592"/>
                  </a:lnTo>
                  <a:lnTo>
                    <a:pt x="298" y="5616"/>
                  </a:lnTo>
                  <a:lnTo>
                    <a:pt x="140" y="5639"/>
                  </a:lnTo>
                  <a:lnTo>
                    <a:pt x="0" y="6015"/>
                  </a:lnTo>
                  <a:lnTo>
                    <a:pt x="140" y="6091"/>
                  </a:lnTo>
                  <a:lnTo>
                    <a:pt x="298" y="6177"/>
                  </a:lnTo>
                  <a:lnTo>
                    <a:pt x="471" y="6271"/>
                  </a:lnTo>
                  <a:lnTo>
                    <a:pt x="660" y="6374"/>
                  </a:lnTo>
                  <a:lnTo>
                    <a:pt x="863" y="6476"/>
                  </a:lnTo>
                  <a:lnTo>
                    <a:pt x="1075" y="6584"/>
                  </a:lnTo>
                  <a:lnTo>
                    <a:pt x="1297" y="6699"/>
                  </a:lnTo>
                  <a:lnTo>
                    <a:pt x="1529" y="6819"/>
                  </a:lnTo>
                  <a:lnTo>
                    <a:pt x="1771" y="6946"/>
                  </a:lnTo>
                  <a:lnTo>
                    <a:pt x="2023" y="7080"/>
                  </a:lnTo>
                  <a:lnTo>
                    <a:pt x="2285" y="7219"/>
                  </a:lnTo>
                  <a:lnTo>
                    <a:pt x="2557" y="7365"/>
                  </a:lnTo>
                  <a:lnTo>
                    <a:pt x="2838" y="7517"/>
                  </a:lnTo>
                  <a:lnTo>
                    <a:pt x="3129" y="7676"/>
                  </a:lnTo>
                  <a:lnTo>
                    <a:pt x="3420" y="7839"/>
                  </a:lnTo>
                  <a:lnTo>
                    <a:pt x="3718" y="8006"/>
                  </a:lnTo>
                  <a:lnTo>
                    <a:pt x="4024" y="8177"/>
                  </a:lnTo>
                  <a:lnTo>
                    <a:pt x="4336" y="8351"/>
                  </a:lnTo>
                  <a:lnTo>
                    <a:pt x="4656" y="8529"/>
                  </a:lnTo>
                  <a:lnTo>
                    <a:pt x="4982" y="8710"/>
                  </a:lnTo>
                  <a:lnTo>
                    <a:pt x="5316" y="8895"/>
                  </a:lnTo>
                  <a:lnTo>
                    <a:pt x="5658" y="9084"/>
                  </a:lnTo>
                  <a:lnTo>
                    <a:pt x="6006" y="9276"/>
                  </a:lnTo>
                  <a:lnTo>
                    <a:pt x="6362" y="9472"/>
                  </a:lnTo>
                  <a:lnTo>
                    <a:pt x="6712" y="9670"/>
                  </a:lnTo>
                  <a:lnTo>
                    <a:pt x="7064" y="9870"/>
                  </a:lnTo>
                  <a:lnTo>
                    <a:pt x="7416" y="10072"/>
                  </a:lnTo>
                  <a:lnTo>
                    <a:pt x="7769" y="10276"/>
                  </a:lnTo>
                  <a:lnTo>
                    <a:pt x="8123" y="10482"/>
                  </a:lnTo>
                  <a:lnTo>
                    <a:pt x="8479" y="10689"/>
                  </a:lnTo>
                  <a:lnTo>
                    <a:pt x="8835" y="10898"/>
                  </a:lnTo>
                  <a:lnTo>
                    <a:pt x="9191" y="11109"/>
                  </a:lnTo>
                  <a:lnTo>
                    <a:pt x="9549" y="11322"/>
                  </a:lnTo>
                  <a:lnTo>
                    <a:pt x="9908" y="11537"/>
                  </a:lnTo>
                  <a:lnTo>
                    <a:pt x="31097" y="23657"/>
                  </a:lnTo>
                  <a:lnTo>
                    <a:pt x="3109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3297108" y="3513265"/>
              <a:ext cx="65092" cy="61815"/>
            </a:xfrm>
            <a:custGeom>
              <a:avLst/>
              <a:pathLst>
                <a:path w="65092" h="61815">
                  <a:moveTo>
                    <a:pt x="49066" y="5925"/>
                  </a:moveTo>
                  <a:lnTo>
                    <a:pt x="49718" y="6370"/>
                  </a:lnTo>
                  <a:lnTo>
                    <a:pt x="50362" y="6827"/>
                  </a:lnTo>
                  <a:lnTo>
                    <a:pt x="51000" y="7293"/>
                  </a:lnTo>
                  <a:lnTo>
                    <a:pt x="51630" y="7771"/>
                  </a:lnTo>
                  <a:lnTo>
                    <a:pt x="52253" y="8260"/>
                  </a:lnTo>
                  <a:lnTo>
                    <a:pt x="52869" y="8759"/>
                  </a:lnTo>
                  <a:lnTo>
                    <a:pt x="53478" y="9269"/>
                  </a:lnTo>
                  <a:lnTo>
                    <a:pt x="54079" y="9789"/>
                  </a:lnTo>
                  <a:lnTo>
                    <a:pt x="54674" y="10321"/>
                  </a:lnTo>
                  <a:lnTo>
                    <a:pt x="55261" y="10863"/>
                  </a:lnTo>
                  <a:lnTo>
                    <a:pt x="55837" y="11419"/>
                  </a:lnTo>
                  <a:lnTo>
                    <a:pt x="56399" y="11991"/>
                  </a:lnTo>
                  <a:lnTo>
                    <a:pt x="56947" y="12579"/>
                  </a:lnTo>
                  <a:lnTo>
                    <a:pt x="57480" y="13183"/>
                  </a:lnTo>
                  <a:lnTo>
                    <a:pt x="57999" y="13804"/>
                  </a:lnTo>
                  <a:lnTo>
                    <a:pt x="58504" y="14440"/>
                  </a:lnTo>
                  <a:lnTo>
                    <a:pt x="58994" y="15093"/>
                  </a:lnTo>
                  <a:lnTo>
                    <a:pt x="59470" y="15762"/>
                  </a:lnTo>
                  <a:lnTo>
                    <a:pt x="59931" y="16447"/>
                  </a:lnTo>
                  <a:lnTo>
                    <a:pt x="60378" y="17148"/>
                  </a:lnTo>
                  <a:lnTo>
                    <a:pt x="60801" y="17859"/>
                  </a:lnTo>
                  <a:lnTo>
                    <a:pt x="61206" y="18590"/>
                  </a:lnTo>
                  <a:lnTo>
                    <a:pt x="61595" y="19342"/>
                  </a:lnTo>
                  <a:lnTo>
                    <a:pt x="61966" y="20114"/>
                  </a:lnTo>
                  <a:lnTo>
                    <a:pt x="62320" y="20908"/>
                  </a:lnTo>
                  <a:lnTo>
                    <a:pt x="62657" y="21722"/>
                  </a:lnTo>
                  <a:lnTo>
                    <a:pt x="62977" y="22556"/>
                  </a:lnTo>
                  <a:lnTo>
                    <a:pt x="63280" y="23411"/>
                  </a:lnTo>
                  <a:lnTo>
                    <a:pt x="63566" y="24287"/>
                  </a:lnTo>
                  <a:lnTo>
                    <a:pt x="63835" y="25184"/>
                  </a:lnTo>
                  <a:lnTo>
                    <a:pt x="64074" y="26094"/>
                  </a:lnTo>
                  <a:lnTo>
                    <a:pt x="64288" y="27031"/>
                  </a:lnTo>
                  <a:lnTo>
                    <a:pt x="64476" y="27994"/>
                  </a:lnTo>
                  <a:lnTo>
                    <a:pt x="64640" y="28983"/>
                  </a:lnTo>
                  <a:lnTo>
                    <a:pt x="64778" y="29998"/>
                  </a:lnTo>
                  <a:lnTo>
                    <a:pt x="64891" y="31039"/>
                  </a:lnTo>
                  <a:lnTo>
                    <a:pt x="64979" y="32106"/>
                  </a:lnTo>
                  <a:lnTo>
                    <a:pt x="65042" y="33199"/>
                  </a:lnTo>
                  <a:lnTo>
                    <a:pt x="65079" y="34319"/>
                  </a:lnTo>
                  <a:lnTo>
                    <a:pt x="65092" y="35464"/>
                  </a:lnTo>
                  <a:lnTo>
                    <a:pt x="65071" y="36776"/>
                  </a:lnTo>
                  <a:lnTo>
                    <a:pt x="65009" y="38055"/>
                  </a:lnTo>
                  <a:lnTo>
                    <a:pt x="64906" y="39301"/>
                  </a:lnTo>
                  <a:lnTo>
                    <a:pt x="64762" y="40513"/>
                  </a:lnTo>
                  <a:lnTo>
                    <a:pt x="64576" y="41692"/>
                  </a:lnTo>
                  <a:lnTo>
                    <a:pt x="64349" y="42838"/>
                  </a:lnTo>
                  <a:lnTo>
                    <a:pt x="64080" y="43951"/>
                  </a:lnTo>
                  <a:lnTo>
                    <a:pt x="63770" y="45031"/>
                  </a:lnTo>
                  <a:lnTo>
                    <a:pt x="63419" y="46077"/>
                  </a:lnTo>
                  <a:lnTo>
                    <a:pt x="63027" y="47091"/>
                  </a:lnTo>
                  <a:lnTo>
                    <a:pt x="62599" y="48062"/>
                  </a:lnTo>
                  <a:lnTo>
                    <a:pt x="62142" y="48999"/>
                  </a:lnTo>
                  <a:lnTo>
                    <a:pt x="61655" y="49904"/>
                  </a:lnTo>
                  <a:lnTo>
                    <a:pt x="61138" y="50775"/>
                  </a:lnTo>
                  <a:lnTo>
                    <a:pt x="60592" y="51613"/>
                  </a:lnTo>
                  <a:lnTo>
                    <a:pt x="60016" y="52418"/>
                  </a:lnTo>
                  <a:lnTo>
                    <a:pt x="59410" y="53190"/>
                  </a:lnTo>
                  <a:lnTo>
                    <a:pt x="58775" y="53928"/>
                  </a:lnTo>
                  <a:lnTo>
                    <a:pt x="58110" y="54634"/>
                  </a:lnTo>
                  <a:lnTo>
                    <a:pt x="57416" y="55306"/>
                  </a:lnTo>
                  <a:lnTo>
                    <a:pt x="56685" y="55945"/>
                  </a:lnTo>
                  <a:lnTo>
                    <a:pt x="55931" y="56550"/>
                  </a:lnTo>
                  <a:lnTo>
                    <a:pt x="55152" y="57122"/>
                  </a:lnTo>
                  <a:lnTo>
                    <a:pt x="54349" y="57662"/>
                  </a:lnTo>
                  <a:lnTo>
                    <a:pt x="53521" y="58168"/>
                  </a:lnTo>
                  <a:lnTo>
                    <a:pt x="52670" y="58640"/>
                  </a:lnTo>
                  <a:lnTo>
                    <a:pt x="51794" y="59080"/>
                  </a:lnTo>
                  <a:lnTo>
                    <a:pt x="50894" y="59486"/>
                  </a:lnTo>
                  <a:lnTo>
                    <a:pt x="49969" y="59859"/>
                  </a:lnTo>
                  <a:lnTo>
                    <a:pt x="49021" y="60199"/>
                  </a:lnTo>
                  <a:lnTo>
                    <a:pt x="48045" y="60506"/>
                  </a:lnTo>
                  <a:lnTo>
                    <a:pt x="47055" y="60781"/>
                  </a:lnTo>
                  <a:lnTo>
                    <a:pt x="46051" y="61023"/>
                  </a:lnTo>
                  <a:lnTo>
                    <a:pt x="45035" y="61233"/>
                  </a:lnTo>
                  <a:lnTo>
                    <a:pt x="44004" y="61411"/>
                  </a:lnTo>
                  <a:lnTo>
                    <a:pt x="42961" y="61556"/>
                  </a:lnTo>
                  <a:lnTo>
                    <a:pt x="41903" y="61670"/>
                  </a:lnTo>
                  <a:lnTo>
                    <a:pt x="40833" y="61750"/>
                  </a:lnTo>
                  <a:lnTo>
                    <a:pt x="39749" y="61799"/>
                  </a:lnTo>
                  <a:lnTo>
                    <a:pt x="38651" y="61815"/>
                  </a:lnTo>
                  <a:lnTo>
                    <a:pt x="37543" y="61803"/>
                  </a:lnTo>
                  <a:lnTo>
                    <a:pt x="36446" y="61766"/>
                  </a:lnTo>
                  <a:lnTo>
                    <a:pt x="35360" y="61706"/>
                  </a:lnTo>
                  <a:lnTo>
                    <a:pt x="34284" y="61621"/>
                  </a:lnTo>
                  <a:lnTo>
                    <a:pt x="33219" y="61512"/>
                  </a:lnTo>
                  <a:lnTo>
                    <a:pt x="32165" y="61379"/>
                  </a:lnTo>
                  <a:lnTo>
                    <a:pt x="31122" y="61221"/>
                  </a:lnTo>
                  <a:lnTo>
                    <a:pt x="30089" y="61039"/>
                  </a:lnTo>
                  <a:lnTo>
                    <a:pt x="29068" y="60833"/>
                  </a:lnTo>
                  <a:lnTo>
                    <a:pt x="28057" y="60603"/>
                  </a:lnTo>
                  <a:lnTo>
                    <a:pt x="27059" y="60350"/>
                  </a:lnTo>
                  <a:lnTo>
                    <a:pt x="26076" y="60077"/>
                  </a:lnTo>
                  <a:lnTo>
                    <a:pt x="25109" y="59783"/>
                  </a:lnTo>
                  <a:lnTo>
                    <a:pt x="24156" y="59468"/>
                  </a:lnTo>
                  <a:lnTo>
                    <a:pt x="23220" y="59133"/>
                  </a:lnTo>
                  <a:lnTo>
                    <a:pt x="22298" y="58777"/>
                  </a:lnTo>
                  <a:lnTo>
                    <a:pt x="21392" y="58400"/>
                  </a:lnTo>
                  <a:lnTo>
                    <a:pt x="20501" y="58003"/>
                  </a:lnTo>
                  <a:lnTo>
                    <a:pt x="19625" y="57585"/>
                  </a:lnTo>
                  <a:lnTo>
                    <a:pt x="18764" y="57146"/>
                  </a:lnTo>
                  <a:lnTo>
                    <a:pt x="17911" y="56687"/>
                  </a:lnTo>
                  <a:lnTo>
                    <a:pt x="17074" y="56209"/>
                  </a:lnTo>
                  <a:lnTo>
                    <a:pt x="16255" y="55711"/>
                  </a:lnTo>
                  <a:lnTo>
                    <a:pt x="15453" y="55193"/>
                  </a:lnTo>
                  <a:lnTo>
                    <a:pt x="14668" y="54655"/>
                  </a:lnTo>
                  <a:lnTo>
                    <a:pt x="13900" y="54097"/>
                  </a:lnTo>
                  <a:lnTo>
                    <a:pt x="13149" y="53520"/>
                  </a:lnTo>
                  <a:lnTo>
                    <a:pt x="12415" y="52923"/>
                  </a:lnTo>
                  <a:lnTo>
                    <a:pt x="11698" y="52306"/>
                  </a:lnTo>
                  <a:lnTo>
                    <a:pt x="10998" y="51670"/>
                  </a:lnTo>
                  <a:lnTo>
                    <a:pt x="10308" y="51015"/>
                  </a:lnTo>
                  <a:lnTo>
                    <a:pt x="9640" y="50344"/>
                  </a:lnTo>
                  <a:lnTo>
                    <a:pt x="8994" y="49657"/>
                  </a:lnTo>
                  <a:lnTo>
                    <a:pt x="8369" y="48954"/>
                  </a:lnTo>
                  <a:lnTo>
                    <a:pt x="7766" y="48235"/>
                  </a:lnTo>
                  <a:lnTo>
                    <a:pt x="7184" y="47500"/>
                  </a:lnTo>
                  <a:lnTo>
                    <a:pt x="6624" y="46749"/>
                  </a:lnTo>
                  <a:lnTo>
                    <a:pt x="6085" y="45981"/>
                  </a:lnTo>
                  <a:lnTo>
                    <a:pt x="5568" y="45197"/>
                  </a:lnTo>
                  <a:lnTo>
                    <a:pt x="5072" y="44397"/>
                  </a:lnTo>
                  <a:lnTo>
                    <a:pt x="4599" y="43573"/>
                  </a:lnTo>
                  <a:lnTo>
                    <a:pt x="4147" y="42734"/>
                  </a:lnTo>
                  <a:lnTo>
                    <a:pt x="3719" y="41881"/>
                  </a:lnTo>
                  <a:lnTo>
                    <a:pt x="3312" y="41014"/>
                  </a:lnTo>
                  <a:lnTo>
                    <a:pt x="2929" y="40132"/>
                  </a:lnTo>
                  <a:lnTo>
                    <a:pt x="2567" y="39236"/>
                  </a:lnTo>
                  <a:lnTo>
                    <a:pt x="2228" y="38326"/>
                  </a:lnTo>
                  <a:lnTo>
                    <a:pt x="1912" y="37401"/>
                  </a:lnTo>
                  <a:lnTo>
                    <a:pt x="1618" y="36462"/>
                  </a:lnTo>
                  <a:lnTo>
                    <a:pt x="1346" y="35509"/>
                  </a:lnTo>
                  <a:lnTo>
                    <a:pt x="1090" y="34542"/>
                  </a:lnTo>
                  <a:lnTo>
                    <a:pt x="861" y="33564"/>
                  </a:lnTo>
                  <a:lnTo>
                    <a:pt x="659" y="32574"/>
                  </a:lnTo>
                  <a:lnTo>
                    <a:pt x="484" y="31573"/>
                  </a:lnTo>
                  <a:lnTo>
                    <a:pt x="336" y="30559"/>
                  </a:lnTo>
                  <a:lnTo>
                    <a:pt x="215" y="29534"/>
                  </a:lnTo>
                  <a:lnTo>
                    <a:pt x="121" y="28498"/>
                  </a:lnTo>
                  <a:lnTo>
                    <a:pt x="53" y="27450"/>
                  </a:lnTo>
                  <a:lnTo>
                    <a:pt x="13" y="26390"/>
                  </a:lnTo>
                  <a:lnTo>
                    <a:pt x="0" y="25318"/>
                  </a:lnTo>
                  <a:lnTo>
                    <a:pt x="13" y="24174"/>
                  </a:lnTo>
                  <a:lnTo>
                    <a:pt x="53" y="23059"/>
                  </a:lnTo>
                  <a:lnTo>
                    <a:pt x="121" y="21973"/>
                  </a:lnTo>
                  <a:lnTo>
                    <a:pt x="215" y="20915"/>
                  </a:lnTo>
                  <a:lnTo>
                    <a:pt x="336" y="19886"/>
                  </a:lnTo>
                  <a:lnTo>
                    <a:pt x="484" y="18886"/>
                  </a:lnTo>
                  <a:lnTo>
                    <a:pt x="659" y="17915"/>
                  </a:lnTo>
                  <a:lnTo>
                    <a:pt x="861" y="16972"/>
                  </a:lnTo>
                  <a:lnTo>
                    <a:pt x="1090" y="16058"/>
                  </a:lnTo>
                  <a:lnTo>
                    <a:pt x="1346" y="15173"/>
                  </a:lnTo>
                  <a:lnTo>
                    <a:pt x="1615" y="14314"/>
                  </a:lnTo>
                  <a:lnTo>
                    <a:pt x="1901" y="13481"/>
                  </a:lnTo>
                  <a:lnTo>
                    <a:pt x="2204" y="12673"/>
                  </a:lnTo>
                  <a:lnTo>
                    <a:pt x="2524" y="11890"/>
                  </a:lnTo>
                  <a:lnTo>
                    <a:pt x="2861" y="11133"/>
                  </a:lnTo>
                  <a:lnTo>
                    <a:pt x="3216" y="10400"/>
                  </a:lnTo>
                  <a:lnTo>
                    <a:pt x="3587" y="9692"/>
                  </a:lnTo>
                  <a:lnTo>
                    <a:pt x="3975" y="9010"/>
                  </a:lnTo>
                  <a:lnTo>
                    <a:pt x="4380" y="8353"/>
                  </a:lnTo>
                  <a:lnTo>
                    <a:pt x="4803" y="7721"/>
                  </a:lnTo>
                  <a:lnTo>
                    <a:pt x="5240" y="7113"/>
                  </a:lnTo>
                  <a:lnTo>
                    <a:pt x="5690" y="6530"/>
                  </a:lnTo>
                  <a:lnTo>
                    <a:pt x="6152" y="5971"/>
                  </a:lnTo>
                  <a:lnTo>
                    <a:pt x="6627" y="5437"/>
                  </a:lnTo>
                  <a:lnTo>
                    <a:pt x="7115" y="4926"/>
                  </a:lnTo>
                  <a:lnTo>
                    <a:pt x="7615" y="4440"/>
                  </a:lnTo>
                  <a:lnTo>
                    <a:pt x="8128" y="3978"/>
                  </a:lnTo>
                  <a:lnTo>
                    <a:pt x="8653" y="3541"/>
                  </a:lnTo>
                  <a:lnTo>
                    <a:pt x="9191" y="3127"/>
                  </a:lnTo>
                  <a:lnTo>
                    <a:pt x="9741" y="2738"/>
                  </a:lnTo>
                  <a:lnTo>
                    <a:pt x="10299" y="2371"/>
                  </a:lnTo>
                  <a:lnTo>
                    <a:pt x="10861" y="2025"/>
                  </a:lnTo>
                  <a:lnTo>
                    <a:pt x="11427" y="1700"/>
                  </a:lnTo>
                  <a:lnTo>
                    <a:pt x="11996" y="1395"/>
                  </a:lnTo>
                  <a:lnTo>
                    <a:pt x="12569" y="1111"/>
                  </a:lnTo>
                  <a:lnTo>
                    <a:pt x="13146" y="847"/>
                  </a:lnTo>
                  <a:lnTo>
                    <a:pt x="13725" y="604"/>
                  </a:lnTo>
                  <a:lnTo>
                    <a:pt x="14309" y="382"/>
                  </a:lnTo>
                  <a:lnTo>
                    <a:pt x="14896" y="180"/>
                  </a:lnTo>
                  <a:lnTo>
                    <a:pt x="15487" y="0"/>
                  </a:lnTo>
                  <a:lnTo>
                    <a:pt x="17956" y="8080"/>
                  </a:lnTo>
                  <a:lnTo>
                    <a:pt x="17536" y="8222"/>
                  </a:lnTo>
                  <a:lnTo>
                    <a:pt x="17119" y="8378"/>
                  </a:lnTo>
                  <a:lnTo>
                    <a:pt x="16706" y="8549"/>
                  </a:lnTo>
                  <a:lnTo>
                    <a:pt x="16297" y="8734"/>
                  </a:lnTo>
                  <a:lnTo>
                    <a:pt x="15891" y="8933"/>
                  </a:lnTo>
                  <a:lnTo>
                    <a:pt x="15489" y="9147"/>
                  </a:lnTo>
                  <a:lnTo>
                    <a:pt x="15090" y="9375"/>
                  </a:lnTo>
                  <a:lnTo>
                    <a:pt x="14695" y="9617"/>
                  </a:lnTo>
                  <a:lnTo>
                    <a:pt x="14304" y="9874"/>
                  </a:lnTo>
                  <a:lnTo>
                    <a:pt x="13916" y="10145"/>
                  </a:lnTo>
                  <a:lnTo>
                    <a:pt x="13525" y="10431"/>
                  </a:lnTo>
                  <a:lnTo>
                    <a:pt x="13144" y="10734"/>
                  </a:lnTo>
                  <a:lnTo>
                    <a:pt x="12771" y="11053"/>
                  </a:lnTo>
                  <a:lnTo>
                    <a:pt x="12407" y="11388"/>
                  </a:lnTo>
                  <a:lnTo>
                    <a:pt x="12053" y="11739"/>
                  </a:lnTo>
                  <a:lnTo>
                    <a:pt x="11707" y="12106"/>
                  </a:lnTo>
                  <a:lnTo>
                    <a:pt x="11370" y="12489"/>
                  </a:lnTo>
                  <a:lnTo>
                    <a:pt x="11043" y="12889"/>
                  </a:lnTo>
                  <a:lnTo>
                    <a:pt x="10724" y="13304"/>
                  </a:lnTo>
                  <a:lnTo>
                    <a:pt x="10414" y="13736"/>
                  </a:lnTo>
                  <a:lnTo>
                    <a:pt x="10107" y="14176"/>
                  </a:lnTo>
                  <a:lnTo>
                    <a:pt x="9813" y="14632"/>
                  </a:lnTo>
                  <a:lnTo>
                    <a:pt x="9532" y="15106"/>
                  </a:lnTo>
                  <a:lnTo>
                    <a:pt x="9265" y="15597"/>
                  </a:lnTo>
                  <a:lnTo>
                    <a:pt x="9011" y="16104"/>
                  </a:lnTo>
                  <a:lnTo>
                    <a:pt x="8771" y="16629"/>
                  </a:lnTo>
                  <a:lnTo>
                    <a:pt x="8545" y="17171"/>
                  </a:lnTo>
                  <a:lnTo>
                    <a:pt x="8331" y="17730"/>
                  </a:lnTo>
                  <a:lnTo>
                    <a:pt x="8132" y="18306"/>
                  </a:lnTo>
                  <a:lnTo>
                    <a:pt x="7945" y="18899"/>
                  </a:lnTo>
                  <a:lnTo>
                    <a:pt x="7766" y="19501"/>
                  </a:lnTo>
                  <a:lnTo>
                    <a:pt x="7606" y="20122"/>
                  </a:lnTo>
                  <a:lnTo>
                    <a:pt x="7464" y="20761"/>
                  </a:lnTo>
                  <a:lnTo>
                    <a:pt x="7342" y="21420"/>
                  </a:lnTo>
                  <a:lnTo>
                    <a:pt x="7238" y="22097"/>
                  </a:lnTo>
                  <a:lnTo>
                    <a:pt x="7153" y="22794"/>
                  </a:lnTo>
                  <a:lnTo>
                    <a:pt x="7087" y="23509"/>
                  </a:lnTo>
                  <a:lnTo>
                    <a:pt x="7040" y="24243"/>
                  </a:lnTo>
                  <a:lnTo>
                    <a:pt x="7012" y="24995"/>
                  </a:lnTo>
                  <a:lnTo>
                    <a:pt x="7003" y="25767"/>
                  </a:lnTo>
                  <a:lnTo>
                    <a:pt x="7027" y="27064"/>
                  </a:lnTo>
                  <a:lnTo>
                    <a:pt x="7100" y="28331"/>
                  </a:lnTo>
                  <a:lnTo>
                    <a:pt x="7221" y="29570"/>
                  </a:lnTo>
                  <a:lnTo>
                    <a:pt x="7390" y="30781"/>
                  </a:lnTo>
                  <a:lnTo>
                    <a:pt x="7609" y="31962"/>
                  </a:lnTo>
                  <a:lnTo>
                    <a:pt x="7875" y="33115"/>
                  </a:lnTo>
                  <a:lnTo>
                    <a:pt x="8190" y="34239"/>
                  </a:lnTo>
                  <a:lnTo>
                    <a:pt x="8554" y="35334"/>
                  </a:lnTo>
                  <a:lnTo>
                    <a:pt x="8966" y="36401"/>
                  </a:lnTo>
                  <a:lnTo>
                    <a:pt x="9427" y="37439"/>
                  </a:lnTo>
                  <a:lnTo>
                    <a:pt x="9921" y="38447"/>
                  </a:lnTo>
                  <a:lnTo>
                    <a:pt x="10454" y="39423"/>
                  </a:lnTo>
                  <a:lnTo>
                    <a:pt x="11024" y="40368"/>
                  </a:lnTo>
                  <a:lnTo>
                    <a:pt x="11632" y="41282"/>
                  </a:lnTo>
                  <a:lnTo>
                    <a:pt x="12277" y="42164"/>
                  </a:lnTo>
                  <a:lnTo>
                    <a:pt x="12961" y="43014"/>
                  </a:lnTo>
                  <a:lnTo>
                    <a:pt x="13682" y="43834"/>
                  </a:lnTo>
                  <a:lnTo>
                    <a:pt x="14440" y="44622"/>
                  </a:lnTo>
                  <a:lnTo>
                    <a:pt x="15237" y="45378"/>
                  </a:lnTo>
                  <a:lnTo>
                    <a:pt x="16071" y="46103"/>
                  </a:lnTo>
                  <a:lnTo>
                    <a:pt x="16931" y="46795"/>
                  </a:lnTo>
                  <a:lnTo>
                    <a:pt x="17823" y="47453"/>
                  </a:lnTo>
                  <a:lnTo>
                    <a:pt x="18748" y="48077"/>
                  </a:lnTo>
                  <a:lnTo>
                    <a:pt x="19705" y="48667"/>
                  </a:lnTo>
                  <a:lnTo>
                    <a:pt x="20694" y="49223"/>
                  </a:lnTo>
                  <a:lnTo>
                    <a:pt x="21716" y="49745"/>
                  </a:lnTo>
                  <a:lnTo>
                    <a:pt x="22770" y="50232"/>
                  </a:lnTo>
                  <a:lnTo>
                    <a:pt x="23857" y="50685"/>
                  </a:lnTo>
                  <a:lnTo>
                    <a:pt x="24975" y="51105"/>
                  </a:lnTo>
                  <a:lnTo>
                    <a:pt x="26126" y="51490"/>
                  </a:lnTo>
                  <a:lnTo>
                    <a:pt x="27295" y="51840"/>
                  </a:lnTo>
                  <a:lnTo>
                    <a:pt x="28486" y="52153"/>
                  </a:lnTo>
                  <a:lnTo>
                    <a:pt x="29698" y="52429"/>
                  </a:lnTo>
                  <a:lnTo>
                    <a:pt x="30931" y="52668"/>
                  </a:lnTo>
                  <a:lnTo>
                    <a:pt x="32187" y="52870"/>
                  </a:lnTo>
                  <a:lnTo>
                    <a:pt x="33463" y="53036"/>
                  </a:lnTo>
                  <a:lnTo>
                    <a:pt x="34762" y="53165"/>
                  </a:lnTo>
                  <a:lnTo>
                    <a:pt x="36081" y="53257"/>
                  </a:lnTo>
                  <a:lnTo>
                    <a:pt x="37423" y="53312"/>
                  </a:lnTo>
                  <a:lnTo>
                    <a:pt x="38786" y="53330"/>
                  </a:lnTo>
                  <a:lnTo>
                    <a:pt x="39623" y="53319"/>
                  </a:lnTo>
                  <a:lnTo>
                    <a:pt x="40447" y="53284"/>
                  </a:lnTo>
                  <a:lnTo>
                    <a:pt x="41257" y="53225"/>
                  </a:lnTo>
                  <a:lnTo>
                    <a:pt x="42054" y="53144"/>
                  </a:lnTo>
                  <a:lnTo>
                    <a:pt x="42837" y="53039"/>
                  </a:lnTo>
                  <a:lnTo>
                    <a:pt x="43607" y="52910"/>
                  </a:lnTo>
                  <a:lnTo>
                    <a:pt x="44363" y="52759"/>
                  </a:lnTo>
                  <a:lnTo>
                    <a:pt x="45106" y="52584"/>
                  </a:lnTo>
                  <a:lnTo>
                    <a:pt x="45836" y="52385"/>
                  </a:lnTo>
                  <a:lnTo>
                    <a:pt x="46552" y="52163"/>
                  </a:lnTo>
                  <a:lnTo>
                    <a:pt x="47252" y="51919"/>
                  </a:lnTo>
                  <a:lnTo>
                    <a:pt x="47933" y="51652"/>
                  </a:lnTo>
                  <a:lnTo>
                    <a:pt x="48595" y="51362"/>
                  </a:lnTo>
                  <a:lnTo>
                    <a:pt x="49238" y="51050"/>
                  </a:lnTo>
                  <a:lnTo>
                    <a:pt x="49863" y="50716"/>
                  </a:lnTo>
                  <a:lnTo>
                    <a:pt x="50468" y="50359"/>
                  </a:lnTo>
                  <a:lnTo>
                    <a:pt x="51055" y="49979"/>
                  </a:lnTo>
                  <a:lnTo>
                    <a:pt x="51623" y="49578"/>
                  </a:lnTo>
                  <a:lnTo>
                    <a:pt x="52172" y="49153"/>
                  </a:lnTo>
                  <a:lnTo>
                    <a:pt x="52702" y="48707"/>
                  </a:lnTo>
                  <a:lnTo>
                    <a:pt x="53203" y="48229"/>
                  </a:lnTo>
                  <a:lnTo>
                    <a:pt x="53681" y="47728"/>
                  </a:lnTo>
                  <a:lnTo>
                    <a:pt x="54136" y="47205"/>
                  </a:lnTo>
                  <a:lnTo>
                    <a:pt x="54569" y="46660"/>
                  </a:lnTo>
                  <a:lnTo>
                    <a:pt x="54980" y="46092"/>
                  </a:lnTo>
                  <a:lnTo>
                    <a:pt x="55369" y="45501"/>
                  </a:lnTo>
                  <a:lnTo>
                    <a:pt x="55734" y="44889"/>
                  </a:lnTo>
                  <a:lnTo>
                    <a:pt x="56078" y="44253"/>
                  </a:lnTo>
                  <a:lnTo>
                    <a:pt x="56399" y="43596"/>
                  </a:lnTo>
                  <a:lnTo>
                    <a:pt x="56697" y="42916"/>
                  </a:lnTo>
                  <a:lnTo>
                    <a:pt x="56970" y="42213"/>
                  </a:lnTo>
                  <a:lnTo>
                    <a:pt x="57214" y="41488"/>
                  </a:lnTo>
                  <a:lnTo>
                    <a:pt x="57430" y="40741"/>
                  </a:lnTo>
                  <a:lnTo>
                    <a:pt x="57617" y="39971"/>
                  </a:lnTo>
                  <a:lnTo>
                    <a:pt x="57775" y="39178"/>
                  </a:lnTo>
                  <a:lnTo>
                    <a:pt x="57904" y="38364"/>
                  </a:lnTo>
                  <a:lnTo>
                    <a:pt x="58005" y="37526"/>
                  </a:lnTo>
                  <a:lnTo>
                    <a:pt x="58076" y="36667"/>
                  </a:lnTo>
                  <a:lnTo>
                    <a:pt x="58120" y="35785"/>
                  </a:lnTo>
                  <a:lnTo>
                    <a:pt x="58134" y="34880"/>
                  </a:lnTo>
                  <a:lnTo>
                    <a:pt x="58123" y="34079"/>
                  </a:lnTo>
                  <a:lnTo>
                    <a:pt x="58091" y="33291"/>
                  </a:lnTo>
                  <a:lnTo>
                    <a:pt x="58037" y="32517"/>
                  </a:lnTo>
                  <a:lnTo>
                    <a:pt x="57961" y="31756"/>
                  </a:lnTo>
                  <a:lnTo>
                    <a:pt x="57865" y="31008"/>
                  </a:lnTo>
                  <a:lnTo>
                    <a:pt x="57746" y="30274"/>
                  </a:lnTo>
                  <a:lnTo>
                    <a:pt x="57606" y="29554"/>
                  </a:lnTo>
                  <a:lnTo>
                    <a:pt x="57444" y="28847"/>
                  </a:lnTo>
                  <a:lnTo>
                    <a:pt x="57261" y="28153"/>
                  </a:lnTo>
                  <a:lnTo>
                    <a:pt x="57056" y="27473"/>
                  </a:lnTo>
                  <a:lnTo>
                    <a:pt x="56825" y="26806"/>
                  </a:lnTo>
                  <a:lnTo>
                    <a:pt x="56581" y="26150"/>
                  </a:lnTo>
                  <a:lnTo>
                    <a:pt x="56323" y="25505"/>
                  </a:lnTo>
                  <a:lnTo>
                    <a:pt x="56051" y="24873"/>
                  </a:lnTo>
                  <a:lnTo>
                    <a:pt x="55766" y="24252"/>
                  </a:lnTo>
                  <a:lnTo>
                    <a:pt x="55467" y="23643"/>
                  </a:lnTo>
                  <a:lnTo>
                    <a:pt x="55155" y="23045"/>
                  </a:lnTo>
                  <a:lnTo>
                    <a:pt x="54830" y="22460"/>
                  </a:lnTo>
                  <a:lnTo>
                    <a:pt x="54491" y="21885"/>
                  </a:lnTo>
                  <a:lnTo>
                    <a:pt x="54139" y="21323"/>
                  </a:lnTo>
                  <a:lnTo>
                    <a:pt x="53765" y="20764"/>
                  </a:lnTo>
                  <a:lnTo>
                    <a:pt x="53383" y="20217"/>
                  </a:lnTo>
                  <a:lnTo>
                    <a:pt x="52990" y="19683"/>
                  </a:lnTo>
                  <a:lnTo>
                    <a:pt x="52587" y="19161"/>
                  </a:lnTo>
                  <a:lnTo>
                    <a:pt x="52175" y="18652"/>
                  </a:lnTo>
                  <a:lnTo>
                    <a:pt x="51752" y="18155"/>
                  </a:lnTo>
                  <a:lnTo>
                    <a:pt x="51320" y="17671"/>
                  </a:lnTo>
                  <a:lnTo>
                    <a:pt x="50878" y="17200"/>
                  </a:lnTo>
                  <a:lnTo>
                    <a:pt x="50426" y="16741"/>
                  </a:lnTo>
                  <a:lnTo>
                    <a:pt x="49964" y="16295"/>
                  </a:lnTo>
                  <a:lnTo>
                    <a:pt x="49486" y="15852"/>
                  </a:lnTo>
                  <a:lnTo>
                    <a:pt x="49007" y="15419"/>
                  </a:lnTo>
                  <a:lnTo>
                    <a:pt x="48524" y="14997"/>
                  </a:lnTo>
                  <a:lnTo>
                    <a:pt x="48039" y="14586"/>
                  </a:lnTo>
                  <a:lnTo>
                    <a:pt x="47551" y="14185"/>
                  </a:lnTo>
                  <a:lnTo>
                    <a:pt x="47060" y="13796"/>
                  </a:lnTo>
                  <a:lnTo>
                    <a:pt x="46567" y="13417"/>
                  </a:lnTo>
                  <a:lnTo>
                    <a:pt x="46071" y="13049"/>
                  </a:lnTo>
                  <a:lnTo>
                    <a:pt x="45572" y="12691"/>
                  </a:lnTo>
                  <a:lnTo>
                    <a:pt x="45070" y="123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3298050" y="3446916"/>
              <a:ext cx="64149" cy="59974"/>
            </a:xfrm>
            <a:custGeom>
              <a:avLst/>
              <a:pathLst>
                <a:path w="64149" h="59974">
                  <a:moveTo>
                    <a:pt x="64149" y="37484"/>
                  </a:moveTo>
                  <a:lnTo>
                    <a:pt x="64137" y="38412"/>
                  </a:lnTo>
                  <a:lnTo>
                    <a:pt x="64101" y="39330"/>
                  </a:lnTo>
                  <a:lnTo>
                    <a:pt x="64040" y="40237"/>
                  </a:lnTo>
                  <a:lnTo>
                    <a:pt x="63955" y="41133"/>
                  </a:lnTo>
                  <a:lnTo>
                    <a:pt x="63846" y="42018"/>
                  </a:lnTo>
                  <a:lnTo>
                    <a:pt x="63713" y="42892"/>
                  </a:lnTo>
                  <a:lnTo>
                    <a:pt x="63555" y="43756"/>
                  </a:lnTo>
                  <a:lnTo>
                    <a:pt x="63374" y="44609"/>
                  </a:lnTo>
                  <a:lnTo>
                    <a:pt x="63168" y="45451"/>
                  </a:lnTo>
                  <a:lnTo>
                    <a:pt x="62937" y="46283"/>
                  </a:lnTo>
                  <a:lnTo>
                    <a:pt x="62682" y="47089"/>
                  </a:lnTo>
                  <a:lnTo>
                    <a:pt x="62400" y="47875"/>
                  </a:lnTo>
                  <a:lnTo>
                    <a:pt x="62093" y="48641"/>
                  </a:lnTo>
                  <a:lnTo>
                    <a:pt x="61759" y="49385"/>
                  </a:lnTo>
                  <a:lnTo>
                    <a:pt x="61400" y="50110"/>
                  </a:lnTo>
                  <a:lnTo>
                    <a:pt x="61014" y="50813"/>
                  </a:lnTo>
                  <a:lnTo>
                    <a:pt x="60602" y="51496"/>
                  </a:lnTo>
                  <a:lnTo>
                    <a:pt x="60165" y="52158"/>
                  </a:lnTo>
                  <a:lnTo>
                    <a:pt x="59701" y="52799"/>
                  </a:lnTo>
                  <a:lnTo>
                    <a:pt x="59211" y="53420"/>
                  </a:lnTo>
                  <a:lnTo>
                    <a:pt x="58695" y="54018"/>
                  </a:lnTo>
                  <a:lnTo>
                    <a:pt x="58154" y="54589"/>
                  </a:lnTo>
                  <a:lnTo>
                    <a:pt x="57586" y="55135"/>
                  </a:lnTo>
                  <a:lnTo>
                    <a:pt x="56992" y="55654"/>
                  </a:lnTo>
                  <a:lnTo>
                    <a:pt x="56372" y="56147"/>
                  </a:lnTo>
                  <a:lnTo>
                    <a:pt x="55726" y="56615"/>
                  </a:lnTo>
                  <a:lnTo>
                    <a:pt x="55054" y="57056"/>
                  </a:lnTo>
                  <a:lnTo>
                    <a:pt x="54356" y="57471"/>
                  </a:lnTo>
                  <a:lnTo>
                    <a:pt x="53632" y="57860"/>
                  </a:lnTo>
                  <a:lnTo>
                    <a:pt x="52882" y="58224"/>
                  </a:lnTo>
                  <a:lnTo>
                    <a:pt x="52105" y="58556"/>
                  </a:lnTo>
                  <a:lnTo>
                    <a:pt x="51301" y="58854"/>
                  </a:lnTo>
                  <a:lnTo>
                    <a:pt x="50471" y="59117"/>
                  </a:lnTo>
                  <a:lnTo>
                    <a:pt x="49613" y="59344"/>
                  </a:lnTo>
                  <a:lnTo>
                    <a:pt x="48729" y="59537"/>
                  </a:lnTo>
                  <a:lnTo>
                    <a:pt x="47818" y="59694"/>
                  </a:lnTo>
                  <a:lnTo>
                    <a:pt x="46880" y="59817"/>
                  </a:lnTo>
                  <a:lnTo>
                    <a:pt x="45914" y="59904"/>
                  </a:lnTo>
                  <a:lnTo>
                    <a:pt x="44922" y="59957"/>
                  </a:lnTo>
                  <a:lnTo>
                    <a:pt x="43903" y="59974"/>
                  </a:lnTo>
                  <a:lnTo>
                    <a:pt x="43712" y="59974"/>
                  </a:lnTo>
                  <a:lnTo>
                    <a:pt x="43515" y="59971"/>
                  </a:lnTo>
                  <a:lnTo>
                    <a:pt x="43313" y="59966"/>
                  </a:lnTo>
                  <a:lnTo>
                    <a:pt x="43106" y="59960"/>
                  </a:lnTo>
                  <a:lnTo>
                    <a:pt x="42893" y="59952"/>
                  </a:lnTo>
                  <a:lnTo>
                    <a:pt x="42675" y="59942"/>
                  </a:lnTo>
                  <a:lnTo>
                    <a:pt x="42452" y="59930"/>
                  </a:lnTo>
                  <a:lnTo>
                    <a:pt x="42223" y="59917"/>
                  </a:lnTo>
                  <a:lnTo>
                    <a:pt x="41988" y="59902"/>
                  </a:lnTo>
                  <a:lnTo>
                    <a:pt x="41749" y="59885"/>
                  </a:lnTo>
                  <a:lnTo>
                    <a:pt x="41497" y="59866"/>
                  </a:lnTo>
                  <a:lnTo>
                    <a:pt x="41246" y="59847"/>
                  </a:lnTo>
                  <a:lnTo>
                    <a:pt x="40994" y="59827"/>
                  </a:lnTo>
                  <a:lnTo>
                    <a:pt x="40743" y="59806"/>
                  </a:lnTo>
                  <a:lnTo>
                    <a:pt x="40492" y="59784"/>
                  </a:lnTo>
                  <a:lnTo>
                    <a:pt x="40240" y="59761"/>
                  </a:lnTo>
                  <a:lnTo>
                    <a:pt x="39989" y="59737"/>
                  </a:lnTo>
                  <a:lnTo>
                    <a:pt x="39737" y="59712"/>
                  </a:lnTo>
                  <a:lnTo>
                    <a:pt x="39486" y="59687"/>
                  </a:lnTo>
                  <a:lnTo>
                    <a:pt x="39235" y="59660"/>
                  </a:lnTo>
                  <a:lnTo>
                    <a:pt x="38984" y="59624"/>
                  </a:lnTo>
                  <a:lnTo>
                    <a:pt x="38735" y="59588"/>
                  </a:lnTo>
                  <a:lnTo>
                    <a:pt x="38488" y="59552"/>
                  </a:lnTo>
                  <a:lnTo>
                    <a:pt x="38243" y="59517"/>
                  </a:lnTo>
                  <a:lnTo>
                    <a:pt x="38000" y="59481"/>
                  </a:lnTo>
                  <a:lnTo>
                    <a:pt x="37759" y="59445"/>
                  </a:lnTo>
                  <a:lnTo>
                    <a:pt x="37519" y="59409"/>
                  </a:lnTo>
                  <a:lnTo>
                    <a:pt x="37281" y="59373"/>
                  </a:lnTo>
                  <a:lnTo>
                    <a:pt x="37045" y="59337"/>
                  </a:lnTo>
                  <a:lnTo>
                    <a:pt x="36810" y="59301"/>
                  </a:lnTo>
                  <a:lnTo>
                    <a:pt x="36572" y="59265"/>
                  </a:lnTo>
                  <a:lnTo>
                    <a:pt x="36340" y="59229"/>
                  </a:lnTo>
                  <a:lnTo>
                    <a:pt x="36116" y="59193"/>
                  </a:lnTo>
                  <a:lnTo>
                    <a:pt x="35898" y="59157"/>
                  </a:lnTo>
                  <a:lnTo>
                    <a:pt x="35688" y="59121"/>
                  </a:lnTo>
                  <a:lnTo>
                    <a:pt x="35485" y="59086"/>
                  </a:lnTo>
                  <a:lnTo>
                    <a:pt x="35290" y="59050"/>
                  </a:lnTo>
                  <a:lnTo>
                    <a:pt x="35101" y="59014"/>
                  </a:lnTo>
                  <a:lnTo>
                    <a:pt x="34920" y="58978"/>
                  </a:lnTo>
                  <a:lnTo>
                    <a:pt x="34745" y="58942"/>
                  </a:lnTo>
                  <a:lnTo>
                    <a:pt x="0" y="52208"/>
                  </a:lnTo>
                  <a:lnTo>
                    <a:pt x="0" y="43634"/>
                  </a:lnTo>
                  <a:lnTo>
                    <a:pt x="37843" y="50906"/>
                  </a:lnTo>
                  <a:lnTo>
                    <a:pt x="38168" y="50968"/>
                  </a:lnTo>
                  <a:lnTo>
                    <a:pt x="38495" y="51028"/>
                  </a:lnTo>
                  <a:lnTo>
                    <a:pt x="38825" y="51087"/>
                  </a:lnTo>
                  <a:lnTo>
                    <a:pt x="39157" y="51143"/>
                  </a:lnTo>
                  <a:lnTo>
                    <a:pt x="39493" y="51198"/>
                  </a:lnTo>
                  <a:lnTo>
                    <a:pt x="39831" y="51251"/>
                  </a:lnTo>
                  <a:lnTo>
                    <a:pt x="40171" y="51302"/>
                  </a:lnTo>
                  <a:lnTo>
                    <a:pt x="40515" y="51352"/>
                  </a:lnTo>
                  <a:lnTo>
                    <a:pt x="40861" y="51399"/>
                  </a:lnTo>
                  <a:lnTo>
                    <a:pt x="41210" y="51445"/>
                  </a:lnTo>
                  <a:lnTo>
                    <a:pt x="41547" y="51488"/>
                  </a:lnTo>
                  <a:lnTo>
                    <a:pt x="41878" y="51526"/>
                  </a:lnTo>
                  <a:lnTo>
                    <a:pt x="42201" y="51560"/>
                  </a:lnTo>
                  <a:lnTo>
                    <a:pt x="42517" y="51589"/>
                  </a:lnTo>
                  <a:lnTo>
                    <a:pt x="42826" y="51613"/>
                  </a:lnTo>
                  <a:lnTo>
                    <a:pt x="43128" y="51634"/>
                  </a:lnTo>
                  <a:lnTo>
                    <a:pt x="43422" y="51649"/>
                  </a:lnTo>
                  <a:lnTo>
                    <a:pt x="43709" y="51661"/>
                  </a:lnTo>
                  <a:lnTo>
                    <a:pt x="43989" y="51667"/>
                  </a:lnTo>
                  <a:lnTo>
                    <a:pt x="44262" y="51670"/>
                  </a:lnTo>
                  <a:lnTo>
                    <a:pt x="44918" y="51658"/>
                  </a:lnTo>
                  <a:lnTo>
                    <a:pt x="45555" y="51625"/>
                  </a:lnTo>
                  <a:lnTo>
                    <a:pt x="46175" y="51569"/>
                  </a:lnTo>
                  <a:lnTo>
                    <a:pt x="46776" y="51490"/>
                  </a:lnTo>
                  <a:lnTo>
                    <a:pt x="47360" y="51389"/>
                  </a:lnTo>
                  <a:lnTo>
                    <a:pt x="47926" y="51265"/>
                  </a:lnTo>
                  <a:lnTo>
                    <a:pt x="48473" y="51120"/>
                  </a:lnTo>
                  <a:lnTo>
                    <a:pt x="49003" y="50951"/>
                  </a:lnTo>
                  <a:lnTo>
                    <a:pt x="49515" y="50760"/>
                  </a:lnTo>
                  <a:lnTo>
                    <a:pt x="50009" y="50547"/>
                  </a:lnTo>
                  <a:lnTo>
                    <a:pt x="50485" y="50314"/>
                  </a:lnTo>
                  <a:lnTo>
                    <a:pt x="50946" y="50064"/>
                  </a:lnTo>
                  <a:lnTo>
                    <a:pt x="51390" y="49797"/>
                  </a:lnTo>
                  <a:lnTo>
                    <a:pt x="51819" y="49513"/>
                  </a:lnTo>
                  <a:lnTo>
                    <a:pt x="52231" y="49212"/>
                  </a:lnTo>
                  <a:lnTo>
                    <a:pt x="52627" y="48893"/>
                  </a:lnTo>
                  <a:lnTo>
                    <a:pt x="53006" y="48558"/>
                  </a:lnTo>
                  <a:lnTo>
                    <a:pt x="53370" y="48206"/>
                  </a:lnTo>
                  <a:lnTo>
                    <a:pt x="53717" y="47836"/>
                  </a:lnTo>
                  <a:lnTo>
                    <a:pt x="54049" y="47450"/>
                  </a:lnTo>
                  <a:lnTo>
                    <a:pt x="54355" y="47047"/>
                  </a:lnTo>
                  <a:lnTo>
                    <a:pt x="54647" y="46629"/>
                  </a:lnTo>
                  <a:lnTo>
                    <a:pt x="54923" y="46196"/>
                  </a:lnTo>
                  <a:lnTo>
                    <a:pt x="55184" y="45747"/>
                  </a:lnTo>
                  <a:lnTo>
                    <a:pt x="55429" y="45284"/>
                  </a:lnTo>
                  <a:lnTo>
                    <a:pt x="55659" y="44805"/>
                  </a:lnTo>
                  <a:lnTo>
                    <a:pt x="55874" y="44310"/>
                  </a:lnTo>
                  <a:lnTo>
                    <a:pt x="56074" y="43801"/>
                  </a:lnTo>
                  <a:lnTo>
                    <a:pt x="56259" y="43276"/>
                  </a:lnTo>
                  <a:lnTo>
                    <a:pt x="56428" y="42736"/>
                  </a:lnTo>
                  <a:lnTo>
                    <a:pt x="56573" y="42184"/>
                  </a:lnTo>
                  <a:lnTo>
                    <a:pt x="56703" y="41621"/>
                  </a:lnTo>
                  <a:lnTo>
                    <a:pt x="56817" y="41049"/>
                  </a:lnTo>
                  <a:lnTo>
                    <a:pt x="56916" y="40466"/>
                  </a:lnTo>
                  <a:lnTo>
                    <a:pt x="57000" y="39874"/>
                  </a:lnTo>
                  <a:lnTo>
                    <a:pt x="57069" y="39272"/>
                  </a:lnTo>
                  <a:lnTo>
                    <a:pt x="57122" y="38660"/>
                  </a:lnTo>
                  <a:lnTo>
                    <a:pt x="57161" y="38039"/>
                  </a:lnTo>
                  <a:lnTo>
                    <a:pt x="57184" y="37407"/>
                  </a:lnTo>
                  <a:lnTo>
                    <a:pt x="57191" y="36766"/>
                  </a:lnTo>
                  <a:lnTo>
                    <a:pt x="57181" y="35990"/>
                  </a:lnTo>
                  <a:lnTo>
                    <a:pt x="57152" y="35227"/>
                  </a:lnTo>
                  <a:lnTo>
                    <a:pt x="57102" y="34475"/>
                  </a:lnTo>
                  <a:lnTo>
                    <a:pt x="57033" y="33734"/>
                  </a:lnTo>
                  <a:lnTo>
                    <a:pt x="56944" y="33006"/>
                  </a:lnTo>
                  <a:lnTo>
                    <a:pt x="56836" y="32289"/>
                  </a:lnTo>
                  <a:lnTo>
                    <a:pt x="56707" y="31584"/>
                  </a:lnTo>
                  <a:lnTo>
                    <a:pt x="56559" y="30890"/>
                  </a:lnTo>
                  <a:lnTo>
                    <a:pt x="56391" y="30208"/>
                  </a:lnTo>
                  <a:lnTo>
                    <a:pt x="56204" y="29538"/>
                  </a:lnTo>
                  <a:lnTo>
                    <a:pt x="55994" y="28872"/>
                  </a:lnTo>
                  <a:lnTo>
                    <a:pt x="55762" y="28220"/>
                  </a:lnTo>
                  <a:lnTo>
                    <a:pt x="55506" y="27583"/>
                  </a:lnTo>
                  <a:lnTo>
                    <a:pt x="55227" y="26959"/>
                  </a:lnTo>
                  <a:lnTo>
                    <a:pt x="54924" y="26351"/>
                  </a:lnTo>
                  <a:lnTo>
                    <a:pt x="54598" y="25756"/>
                  </a:lnTo>
                  <a:lnTo>
                    <a:pt x="54249" y="25176"/>
                  </a:lnTo>
                  <a:lnTo>
                    <a:pt x="53876" y="24611"/>
                  </a:lnTo>
                  <a:lnTo>
                    <a:pt x="53480" y="24060"/>
                  </a:lnTo>
                  <a:lnTo>
                    <a:pt x="53061" y="23523"/>
                  </a:lnTo>
                  <a:lnTo>
                    <a:pt x="52617" y="22992"/>
                  </a:lnTo>
                  <a:lnTo>
                    <a:pt x="52147" y="22478"/>
                  </a:lnTo>
                  <a:lnTo>
                    <a:pt x="51651" y="21979"/>
                  </a:lnTo>
                  <a:lnTo>
                    <a:pt x="51129" y="21497"/>
                  </a:lnTo>
                  <a:lnTo>
                    <a:pt x="50581" y="21031"/>
                  </a:lnTo>
                  <a:lnTo>
                    <a:pt x="50007" y="20581"/>
                  </a:lnTo>
                  <a:lnTo>
                    <a:pt x="49407" y="20148"/>
                  </a:lnTo>
                  <a:lnTo>
                    <a:pt x="48780" y="19730"/>
                  </a:lnTo>
                  <a:lnTo>
                    <a:pt x="48128" y="19329"/>
                  </a:lnTo>
                  <a:lnTo>
                    <a:pt x="47450" y="18944"/>
                  </a:lnTo>
                  <a:lnTo>
                    <a:pt x="46735" y="18567"/>
                  </a:lnTo>
                  <a:lnTo>
                    <a:pt x="45990" y="18211"/>
                  </a:lnTo>
                  <a:lnTo>
                    <a:pt x="45215" y="17874"/>
                  </a:lnTo>
                  <a:lnTo>
                    <a:pt x="44411" y="17557"/>
                  </a:lnTo>
                  <a:lnTo>
                    <a:pt x="43578" y="17260"/>
                  </a:lnTo>
                  <a:lnTo>
                    <a:pt x="42715" y="16983"/>
                  </a:lnTo>
                  <a:lnTo>
                    <a:pt x="41822" y="16725"/>
                  </a:lnTo>
                  <a:lnTo>
                    <a:pt x="40899" y="16487"/>
                  </a:lnTo>
                  <a:lnTo>
                    <a:pt x="39947" y="16269"/>
                  </a:lnTo>
                  <a:lnTo>
                    <a:pt x="38965" y="16071"/>
                  </a:lnTo>
                  <a:lnTo>
                    <a:pt x="0" y="8529"/>
                  </a:lnTo>
                  <a:lnTo>
                    <a:pt x="0" y="0"/>
                  </a:lnTo>
                  <a:lnTo>
                    <a:pt x="39459" y="7631"/>
                  </a:lnTo>
                  <a:lnTo>
                    <a:pt x="40708" y="7896"/>
                  </a:lnTo>
                  <a:lnTo>
                    <a:pt x="41924" y="8188"/>
                  </a:lnTo>
                  <a:lnTo>
                    <a:pt x="43107" y="8506"/>
                  </a:lnTo>
                  <a:lnTo>
                    <a:pt x="44257" y="8852"/>
                  </a:lnTo>
                  <a:lnTo>
                    <a:pt x="45373" y="9225"/>
                  </a:lnTo>
                  <a:lnTo>
                    <a:pt x="46457" y="9624"/>
                  </a:lnTo>
                  <a:lnTo>
                    <a:pt x="47507" y="10051"/>
                  </a:lnTo>
                  <a:lnTo>
                    <a:pt x="48524" y="10504"/>
                  </a:lnTo>
                  <a:lnTo>
                    <a:pt x="49507" y="10984"/>
                  </a:lnTo>
                  <a:lnTo>
                    <a:pt x="50457" y="11492"/>
                  </a:lnTo>
                  <a:lnTo>
                    <a:pt x="51366" y="12016"/>
                  </a:lnTo>
                  <a:lnTo>
                    <a:pt x="52244" y="12566"/>
                  </a:lnTo>
                  <a:lnTo>
                    <a:pt x="53090" y="13140"/>
                  </a:lnTo>
                  <a:lnTo>
                    <a:pt x="53905" y="13740"/>
                  </a:lnTo>
                  <a:lnTo>
                    <a:pt x="54688" y="14365"/>
                  </a:lnTo>
                  <a:lnTo>
                    <a:pt x="55440" y="15015"/>
                  </a:lnTo>
                  <a:lnTo>
                    <a:pt x="56161" y="15690"/>
                  </a:lnTo>
                  <a:lnTo>
                    <a:pt x="56850" y="16390"/>
                  </a:lnTo>
                  <a:lnTo>
                    <a:pt x="57508" y="17116"/>
                  </a:lnTo>
                  <a:lnTo>
                    <a:pt x="58134" y="17866"/>
                  </a:lnTo>
                  <a:lnTo>
                    <a:pt x="58729" y="18641"/>
                  </a:lnTo>
                  <a:lnTo>
                    <a:pt x="59292" y="19437"/>
                  </a:lnTo>
                  <a:lnTo>
                    <a:pt x="59824" y="20257"/>
                  </a:lnTo>
                  <a:lnTo>
                    <a:pt x="60325" y="21098"/>
                  </a:lnTo>
                  <a:lnTo>
                    <a:pt x="60794" y="21963"/>
                  </a:lnTo>
                  <a:lnTo>
                    <a:pt x="61231" y="22849"/>
                  </a:lnTo>
                  <a:lnTo>
                    <a:pt x="61638" y="23758"/>
                  </a:lnTo>
                  <a:lnTo>
                    <a:pt x="62012" y="24690"/>
                  </a:lnTo>
                  <a:lnTo>
                    <a:pt x="62356" y="25644"/>
                  </a:lnTo>
                  <a:lnTo>
                    <a:pt x="62668" y="26620"/>
                  </a:lnTo>
                  <a:lnTo>
                    <a:pt x="62949" y="27618"/>
                  </a:lnTo>
                  <a:lnTo>
                    <a:pt x="63201" y="28635"/>
                  </a:lnTo>
                  <a:lnTo>
                    <a:pt x="63423" y="29672"/>
                  </a:lnTo>
                  <a:lnTo>
                    <a:pt x="63616" y="30729"/>
                  </a:lnTo>
                  <a:lnTo>
                    <a:pt x="63779" y="31805"/>
                  </a:lnTo>
                  <a:lnTo>
                    <a:pt x="63912" y="32901"/>
                  </a:lnTo>
                  <a:lnTo>
                    <a:pt x="64016" y="34017"/>
                  </a:lnTo>
                  <a:lnTo>
                    <a:pt x="64090" y="35153"/>
                  </a:lnTo>
                  <a:lnTo>
                    <a:pt x="64135" y="36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3298050" y="3402653"/>
              <a:ext cx="63251" cy="41883"/>
            </a:xfrm>
            <a:custGeom>
              <a:avLst/>
              <a:pathLst>
                <a:path w="63251" h="41883">
                  <a:moveTo>
                    <a:pt x="63251" y="41883"/>
                  </a:moveTo>
                  <a:lnTo>
                    <a:pt x="0" y="29628"/>
                  </a:lnTo>
                  <a:lnTo>
                    <a:pt x="0" y="21054"/>
                  </a:lnTo>
                  <a:lnTo>
                    <a:pt x="56248" y="31962"/>
                  </a:lnTo>
                  <a:lnTo>
                    <a:pt x="56248" y="0"/>
                  </a:lnTo>
                  <a:lnTo>
                    <a:pt x="63251" y="1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3298050" y="3329390"/>
              <a:ext cx="64149" cy="59974"/>
            </a:xfrm>
            <a:custGeom>
              <a:avLst/>
              <a:pathLst>
                <a:path w="64149" h="59974">
                  <a:moveTo>
                    <a:pt x="64149" y="37484"/>
                  </a:moveTo>
                  <a:lnTo>
                    <a:pt x="64137" y="38412"/>
                  </a:lnTo>
                  <a:lnTo>
                    <a:pt x="64101" y="39330"/>
                  </a:lnTo>
                  <a:lnTo>
                    <a:pt x="64040" y="40237"/>
                  </a:lnTo>
                  <a:lnTo>
                    <a:pt x="63955" y="41133"/>
                  </a:lnTo>
                  <a:lnTo>
                    <a:pt x="63846" y="42018"/>
                  </a:lnTo>
                  <a:lnTo>
                    <a:pt x="63713" y="42892"/>
                  </a:lnTo>
                  <a:lnTo>
                    <a:pt x="63555" y="43756"/>
                  </a:lnTo>
                  <a:lnTo>
                    <a:pt x="63374" y="44609"/>
                  </a:lnTo>
                  <a:lnTo>
                    <a:pt x="63168" y="45451"/>
                  </a:lnTo>
                  <a:lnTo>
                    <a:pt x="62937" y="46283"/>
                  </a:lnTo>
                  <a:lnTo>
                    <a:pt x="62682" y="47089"/>
                  </a:lnTo>
                  <a:lnTo>
                    <a:pt x="62400" y="47875"/>
                  </a:lnTo>
                  <a:lnTo>
                    <a:pt x="62093" y="48641"/>
                  </a:lnTo>
                  <a:lnTo>
                    <a:pt x="61759" y="49385"/>
                  </a:lnTo>
                  <a:lnTo>
                    <a:pt x="61400" y="50110"/>
                  </a:lnTo>
                  <a:lnTo>
                    <a:pt x="61014" y="50813"/>
                  </a:lnTo>
                  <a:lnTo>
                    <a:pt x="60602" y="51496"/>
                  </a:lnTo>
                  <a:lnTo>
                    <a:pt x="60165" y="52158"/>
                  </a:lnTo>
                  <a:lnTo>
                    <a:pt x="59701" y="52799"/>
                  </a:lnTo>
                  <a:lnTo>
                    <a:pt x="59211" y="53420"/>
                  </a:lnTo>
                  <a:lnTo>
                    <a:pt x="58695" y="54018"/>
                  </a:lnTo>
                  <a:lnTo>
                    <a:pt x="58154" y="54589"/>
                  </a:lnTo>
                  <a:lnTo>
                    <a:pt x="57586" y="55135"/>
                  </a:lnTo>
                  <a:lnTo>
                    <a:pt x="56992" y="55654"/>
                  </a:lnTo>
                  <a:lnTo>
                    <a:pt x="56372" y="56147"/>
                  </a:lnTo>
                  <a:lnTo>
                    <a:pt x="55726" y="56615"/>
                  </a:lnTo>
                  <a:lnTo>
                    <a:pt x="55054" y="57056"/>
                  </a:lnTo>
                  <a:lnTo>
                    <a:pt x="54356" y="57471"/>
                  </a:lnTo>
                  <a:lnTo>
                    <a:pt x="53632" y="57860"/>
                  </a:lnTo>
                  <a:lnTo>
                    <a:pt x="52882" y="58224"/>
                  </a:lnTo>
                  <a:lnTo>
                    <a:pt x="52105" y="58556"/>
                  </a:lnTo>
                  <a:lnTo>
                    <a:pt x="51301" y="58854"/>
                  </a:lnTo>
                  <a:lnTo>
                    <a:pt x="50471" y="59117"/>
                  </a:lnTo>
                  <a:lnTo>
                    <a:pt x="49613" y="59344"/>
                  </a:lnTo>
                  <a:lnTo>
                    <a:pt x="48729" y="59537"/>
                  </a:lnTo>
                  <a:lnTo>
                    <a:pt x="47818" y="59694"/>
                  </a:lnTo>
                  <a:lnTo>
                    <a:pt x="46880" y="59817"/>
                  </a:lnTo>
                  <a:lnTo>
                    <a:pt x="45914" y="59904"/>
                  </a:lnTo>
                  <a:lnTo>
                    <a:pt x="44922" y="59957"/>
                  </a:lnTo>
                  <a:lnTo>
                    <a:pt x="43903" y="59974"/>
                  </a:lnTo>
                  <a:lnTo>
                    <a:pt x="43712" y="59974"/>
                  </a:lnTo>
                  <a:lnTo>
                    <a:pt x="43515" y="59971"/>
                  </a:lnTo>
                  <a:lnTo>
                    <a:pt x="43313" y="59966"/>
                  </a:lnTo>
                  <a:lnTo>
                    <a:pt x="43106" y="59960"/>
                  </a:lnTo>
                  <a:lnTo>
                    <a:pt x="42893" y="59952"/>
                  </a:lnTo>
                  <a:lnTo>
                    <a:pt x="42675" y="59942"/>
                  </a:lnTo>
                  <a:lnTo>
                    <a:pt x="42452" y="59930"/>
                  </a:lnTo>
                  <a:lnTo>
                    <a:pt x="42223" y="59917"/>
                  </a:lnTo>
                  <a:lnTo>
                    <a:pt x="41988" y="59902"/>
                  </a:lnTo>
                  <a:lnTo>
                    <a:pt x="41749" y="59885"/>
                  </a:lnTo>
                  <a:lnTo>
                    <a:pt x="41497" y="59866"/>
                  </a:lnTo>
                  <a:lnTo>
                    <a:pt x="41246" y="59847"/>
                  </a:lnTo>
                  <a:lnTo>
                    <a:pt x="40994" y="59827"/>
                  </a:lnTo>
                  <a:lnTo>
                    <a:pt x="40743" y="59806"/>
                  </a:lnTo>
                  <a:lnTo>
                    <a:pt x="40492" y="59784"/>
                  </a:lnTo>
                  <a:lnTo>
                    <a:pt x="40240" y="59761"/>
                  </a:lnTo>
                  <a:lnTo>
                    <a:pt x="39989" y="59737"/>
                  </a:lnTo>
                  <a:lnTo>
                    <a:pt x="39737" y="59712"/>
                  </a:lnTo>
                  <a:lnTo>
                    <a:pt x="39486" y="59687"/>
                  </a:lnTo>
                  <a:lnTo>
                    <a:pt x="39235" y="59660"/>
                  </a:lnTo>
                  <a:lnTo>
                    <a:pt x="38984" y="59624"/>
                  </a:lnTo>
                  <a:lnTo>
                    <a:pt x="38735" y="59588"/>
                  </a:lnTo>
                  <a:lnTo>
                    <a:pt x="38488" y="59552"/>
                  </a:lnTo>
                  <a:lnTo>
                    <a:pt x="38243" y="59517"/>
                  </a:lnTo>
                  <a:lnTo>
                    <a:pt x="38000" y="59481"/>
                  </a:lnTo>
                  <a:lnTo>
                    <a:pt x="37759" y="59445"/>
                  </a:lnTo>
                  <a:lnTo>
                    <a:pt x="37519" y="59409"/>
                  </a:lnTo>
                  <a:lnTo>
                    <a:pt x="37281" y="59373"/>
                  </a:lnTo>
                  <a:lnTo>
                    <a:pt x="37045" y="59337"/>
                  </a:lnTo>
                  <a:lnTo>
                    <a:pt x="36810" y="59301"/>
                  </a:lnTo>
                  <a:lnTo>
                    <a:pt x="36572" y="59265"/>
                  </a:lnTo>
                  <a:lnTo>
                    <a:pt x="36340" y="59229"/>
                  </a:lnTo>
                  <a:lnTo>
                    <a:pt x="36116" y="59193"/>
                  </a:lnTo>
                  <a:lnTo>
                    <a:pt x="35898" y="59157"/>
                  </a:lnTo>
                  <a:lnTo>
                    <a:pt x="35688" y="59121"/>
                  </a:lnTo>
                  <a:lnTo>
                    <a:pt x="35485" y="59086"/>
                  </a:lnTo>
                  <a:lnTo>
                    <a:pt x="35290" y="59050"/>
                  </a:lnTo>
                  <a:lnTo>
                    <a:pt x="35101" y="59014"/>
                  </a:lnTo>
                  <a:lnTo>
                    <a:pt x="34920" y="58978"/>
                  </a:lnTo>
                  <a:lnTo>
                    <a:pt x="34745" y="58942"/>
                  </a:lnTo>
                  <a:lnTo>
                    <a:pt x="0" y="52208"/>
                  </a:lnTo>
                  <a:lnTo>
                    <a:pt x="0" y="43634"/>
                  </a:lnTo>
                  <a:lnTo>
                    <a:pt x="37843" y="50906"/>
                  </a:lnTo>
                  <a:lnTo>
                    <a:pt x="38168" y="50968"/>
                  </a:lnTo>
                  <a:lnTo>
                    <a:pt x="38495" y="51028"/>
                  </a:lnTo>
                  <a:lnTo>
                    <a:pt x="38825" y="51087"/>
                  </a:lnTo>
                  <a:lnTo>
                    <a:pt x="39157" y="51143"/>
                  </a:lnTo>
                  <a:lnTo>
                    <a:pt x="39493" y="51198"/>
                  </a:lnTo>
                  <a:lnTo>
                    <a:pt x="39831" y="51251"/>
                  </a:lnTo>
                  <a:lnTo>
                    <a:pt x="40171" y="51302"/>
                  </a:lnTo>
                  <a:lnTo>
                    <a:pt x="40515" y="51352"/>
                  </a:lnTo>
                  <a:lnTo>
                    <a:pt x="40861" y="51399"/>
                  </a:lnTo>
                  <a:lnTo>
                    <a:pt x="41210" y="51445"/>
                  </a:lnTo>
                  <a:lnTo>
                    <a:pt x="41547" y="51488"/>
                  </a:lnTo>
                  <a:lnTo>
                    <a:pt x="41878" y="51526"/>
                  </a:lnTo>
                  <a:lnTo>
                    <a:pt x="42201" y="51560"/>
                  </a:lnTo>
                  <a:lnTo>
                    <a:pt x="42517" y="51589"/>
                  </a:lnTo>
                  <a:lnTo>
                    <a:pt x="42826" y="51613"/>
                  </a:lnTo>
                  <a:lnTo>
                    <a:pt x="43128" y="51634"/>
                  </a:lnTo>
                  <a:lnTo>
                    <a:pt x="43422" y="51649"/>
                  </a:lnTo>
                  <a:lnTo>
                    <a:pt x="43709" y="51661"/>
                  </a:lnTo>
                  <a:lnTo>
                    <a:pt x="43989" y="51667"/>
                  </a:lnTo>
                  <a:lnTo>
                    <a:pt x="44262" y="51670"/>
                  </a:lnTo>
                  <a:lnTo>
                    <a:pt x="44918" y="51658"/>
                  </a:lnTo>
                  <a:lnTo>
                    <a:pt x="45555" y="51625"/>
                  </a:lnTo>
                  <a:lnTo>
                    <a:pt x="46175" y="51569"/>
                  </a:lnTo>
                  <a:lnTo>
                    <a:pt x="46776" y="51490"/>
                  </a:lnTo>
                  <a:lnTo>
                    <a:pt x="47360" y="51389"/>
                  </a:lnTo>
                  <a:lnTo>
                    <a:pt x="47926" y="51265"/>
                  </a:lnTo>
                  <a:lnTo>
                    <a:pt x="48473" y="51120"/>
                  </a:lnTo>
                  <a:lnTo>
                    <a:pt x="49003" y="50951"/>
                  </a:lnTo>
                  <a:lnTo>
                    <a:pt x="49515" y="50760"/>
                  </a:lnTo>
                  <a:lnTo>
                    <a:pt x="50009" y="50547"/>
                  </a:lnTo>
                  <a:lnTo>
                    <a:pt x="50485" y="50314"/>
                  </a:lnTo>
                  <a:lnTo>
                    <a:pt x="50946" y="50064"/>
                  </a:lnTo>
                  <a:lnTo>
                    <a:pt x="51390" y="49797"/>
                  </a:lnTo>
                  <a:lnTo>
                    <a:pt x="51819" y="49513"/>
                  </a:lnTo>
                  <a:lnTo>
                    <a:pt x="52231" y="49212"/>
                  </a:lnTo>
                  <a:lnTo>
                    <a:pt x="52627" y="48893"/>
                  </a:lnTo>
                  <a:lnTo>
                    <a:pt x="53006" y="48558"/>
                  </a:lnTo>
                  <a:lnTo>
                    <a:pt x="53370" y="48206"/>
                  </a:lnTo>
                  <a:lnTo>
                    <a:pt x="53717" y="47836"/>
                  </a:lnTo>
                  <a:lnTo>
                    <a:pt x="54049" y="47450"/>
                  </a:lnTo>
                  <a:lnTo>
                    <a:pt x="54355" y="47047"/>
                  </a:lnTo>
                  <a:lnTo>
                    <a:pt x="54647" y="46629"/>
                  </a:lnTo>
                  <a:lnTo>
                    <a:pt x="54923" y="46196"/>
                  </a:lnTo>
                  <a:lnTo>
                    <a:pt x="55184" y="45747"/>
                  </a:lnTo>
                  <a:lnTo>
                    <a:pt x="55429" y="45284"/>
                  </a:lnTo>
                  <a:lnTo>
                    <a:pt x="55659" y="44805"/>
                  </a:lnTo>
                  <a:lnTo>
                    <a:pt x="55874" y="44310"/>
                  </a:lnTo>
                  <a:lnTo>
                    <a:pt x="56074" y="43801"/>
                  </a:lnTo>
                  <a:lnTo>
                    <a:pt x="56259" y="43276"/>
                  </a:lnTo>
                  <a:lnTo>
                    <a:pt x="56428" y="42736"/>
                  </a:lnTo>
                  <a:lnTo>
                    <a:pt x="56573" y="42184"/>
                  </a:lnTo>
                  <a:lnTo>
                    <a:pt x="56703" y="41621"/>
                  </a:lnTo>
                  <a:lnTo>
                    <a:pt x="56817" y="41049"/>
                  </a:lnTo>
                  <a:lnTo>
                    <a:pt x="56916" y="40466"/>
                  </a:lnTo>
                  <a:lnTo>
                    <a:pt x="57000" y="39874"/>
                  </a:lnTo>
                  <a:lnTo>
                    <a:pt x="57069" y="39272"/>
                  </a:lnTo>
                  <a:lnTo>
                    <a:pt x="57122" y="38660"/>
                  </a:lnTo>
                  <a:lnTo>
                    <a:pt x="57161" y="38039"/>
                  </a:lnTo>
                  <a:lnTo>
                    <a:pt x="57184" y="37407"/>
                  </a:lnTo>
                  <a:lnTo>
                    <a:pt x="57191" y="36766"/>
                  </a:lnTo>
                  <a:lnTo>
                    <a:pt x="57181" y="35990"/>
                  </a:lnTo>
                  <a:lnTo>
                    <a:pt x="57152" y="35227"/>
                  </a:lnTo>
                  <a:lnTo>
                    <a:pt x="57102" y="34475"/>
                  </a:lnTo>
                  <a:lnTo>
                    <a:pt x="57033" y="33734"/>
                  </a:lnTo>
                  <a:lnTo>
                    <a:pt x="56944" y="33006"/>
                  </a:lnTo>
                  <a:lnTo>
                    <a:pt x="56836" y="32289"/>
                  </a:lnTo>
                  <a:lnTo>
                    <a:pt x="56707" y="31584"/>
                  </a:lnTo>
                  <a:lnTo>
                    <a:pt x="56559" y="30890"/>
                  </a:lnTo>
                  <a:lnTo>
                    <a:pt x="56391" y="30208"/>
                  </a:lnTo>
                  <a:lnTo>
                    <a:pt x="56204" y="29538"/>
                  </a:lnTo>
                  <a:lnTo>
                    <a:pt x="55994" y="28872"/>
                  </a:lnTo>
                  <a:lnTo>
                    <a:pt x="55762" y="28220"/>
                  </a:lnTo>
                  <a:lnTo>
                    <a:pt x="55506" y="27583"/>
                  </a:lnTo>
                  <a:lnTo>
                    <a:pt x="55227" y="26959"/>
                  </a:lnTo>
                  <a:lnTo>
                    <a:pt x="54924" y="26351"/>
                  </a:lnTo>
                  <a:lnTo>
                    <a:pt x="54598" y="25756"/>
                  </a:lnTo>
                  <a:lnTo>
                    <a:pt x="54249" y="25176"/>
                  </a:lnTo>
                  <a:lnTo>
                    <a:pt x="53876" y="24611"/>
                  </a:lnTo>
                  <a:lnTo>
                    <a:pt x="53480" y="24060"/>
                  </a:lnTo>
                  <a:lnTo>
                    <a:pt x="53061" y="23523"/>
                  </a:lnTo>
                  <a:lnTo>
                    <a:pt x="52617" y="22992"/>
                  </a:lnTo>
                  <a:lnTo>
                    <a:pt x="52147" y="22478"/>
                  </a:lnTo>
                  <a:lnTo>
                    <a:pt x="51651" y="21979"/>
                  </a:lnTo>
                  <a:lnTo>
                    <a:pt x="51129" y="21497"/>
                  </a:lnTo>
                  <a:lnTo>
                    <a:pt x="50581" y="21031"/>
                  </a:lnTo>
                  <a:lnTo>
                    <a:pt x="50007" y="20581"/>
                  </a:lnTo>
                  <a:lnTo>
                    <a:pt x="49407" y="20148"/>
                  </a:lnTo>
                  <a:lnTo>
                    <a:pt x="48780" y="19730"/>
                  </a:lnTo>
                  <a:lnTo>
                    <a:pt x="48128" y="19329"/>
                  </a:lnTo>
                  <a:lnTo>
                    <a:pt x="47450" y="18944"/>
                  </a:lnTo>
                  <a:lnTo>
                    <a:pt x="46735" y="18567"/>
                  </a:lnTo>
                  <a:lnTo>
                    <a:pt x="45990" y="18211"/>
                  </a:lnTo>
                  <a:lnTo>
                    <a:pt x="45215" y="17874"/>
                  </a:lnTo>
                  <a:lnTo>
                    <a:pt x="44411" y="17557"/>
                  </a:lnTo>
                  <a:lnTo>
                    <a:pt x="43578" y="17260"/>
                  </a:lnTo>
                  <a:lnTo>
                    <a:pt x="42715" y="16983"/>
                  </a:lnTo>
                  <a:lnTo>
                    <a:pt x="41822" y="16725"/>
                  </a:lnTo>
                  <a:lnTo>
                    <a:pt x="40899" y="16487"/>
                  </a:lnTo>
                  <a:lnTo>
                    <a:pt x="39947" y="16269"/>
                  </a:lnTo>
                  <a:lnTo>
                    <a:pt x="38965" y="16071"/>
                  </a:lnTo>
                  <a:lnTo>
                    <a:pt x="0" y="8529"/>
                  </a:lnTo>
                  <a:lnTo>
                    <a:pt x="0" y="0"/>
                  </a:lnTo>
                  <a:lnTo>
                    <a:pt x="39459" y="7631"/>
                  </a:lnTo>
                  <a:lnTo>
                    <a:pt x="40708" y="7896"/>
                  </a:lnTo>
                  <a:lnTo>
                    <a:pt x="41924" y="8188"/>
                  </a:lnTo>
                  <a:lnTo>
                    <a:pt x="43107" y="8506"/>
                  </a:lnTo>
                  <a:lnTo>
                    <a:pt x="44257" y="8852"/>
                  </a:lnTo>
                  <a:lnTo>
                    <a:pt x="45373" y="9225"/>
                  </a:lnTo>
                  <a:lnTo>
                    <a:pt x="46457" y="9624"/>
                  </a:lnTo>
                  <a:lnTo>
                    <a:pt x="47507" y="10051"/>
                  </a:lnTo>
                  <a:lnTo>
                    <a:pt x="48524" y="10504"/>
                  </a:lnTo>
                  <a:lnTo>
                    <a:pt x="49507" y="10984"/>
                  </a:lnTo>
                  <a:lnTo>
                    <a:pt x="50457" y="11492"/>
                  </a:lnTo>
                  <a:lnTo>
                    <a:pt x="51366" y="12016"/>
                  </a:lnTo>
                  <a:lnTo>
                    <a:pt x="52244" y="12566"/>
                  </a:lnTo>
                  <a:lnTo>
                    <a:pt x="53090" y="13140"/>
                  </a:lnTo>
                  <a:lnTo>
                    <a:pt x="53905" y="13740"/>
                  </a:lnTo>
                  <a:lnTo>
                    <a:pt x="54688" y="14365"/>
                  </a:lnTo>
                  <a:lnTo>
                    <a:pt x="55440" y="15015"/>
                  </a:lnTo>
                  <a:lnTo>
                    <a:pt x="56161" y="15690"/>
                  </a:lnTo>
                  <a:lnTo>
                    <a:pt x="56850" y="16390"/>
                  </a:lnTo>
                  <a:lnTo>
                    <a:pt x="57508" y="17116"/>
                  </a:lnTo>
                  <a:lnTo>
                    <a:pt x="58134" y="17866"/>
                  </a:lnTo>
                  <a:lnTo>
                    <a:pt x="58729" y="18641"/>
                  </a:lnTo>
                  <a:lnTo>
                    <a:pt x="59292" y="19437"/>
                  </a:lnTo>
                  <a:lnTo>
                    <a:pt x="59824" y="20257"/>
                  </a:lnTo>
                  <a:lnTo>
                    <a:pt x="60325" y="21098"/>
                  </a:lnTo>
                  <a:lnTo>
                    <a:pt x="60794" y="21963"/>
                  </a:lnTo>
                  <a:lnTo>
                    <a:pt x="61231" y="22849"/>
                  </a:lnTo>
                  <a:lnTo>
                    <a:pt x="61638" y="23758"/>
                  </a:lnTo>
                  <a:lnTo>
                    <a:pt x="62012" y="24690"/>
                  </a:lnTo>
                  <a:lnTo>
                    <a:pt x="62356" y="25644"/>
                  </a:lnTo>
                  <a:lnTo>
                    <a:pt x="62668" y="26620"/>
                  </a:lnTo>
                  <a:lnTo>
                    <a:pt x="62949" y="27618"/>
                  </a:lnTo>
                  <a:lnTo>
                    <a:pt x="63201" y="28635"/>
                  </a:lnTo>
                  <a:lnTo>
                    <a:pt x="63423" y="29672"/>
                  </a:lnTo>
                  <a:lnTo>
                    <a:pt x="63616" y="30729"/>
                  </a:lnTo>
                  <a:lnTo>
                    <a:pt x="63779" y="31805"/>
                  </a:lnTo>
                  <a:lnTo>
                    <a:pt x="63912" y="32901"/>
                  </a:lnTo>
                  <a:lnTo>
                    <a:pt x="64016" y="34017"/>
                  </a:lnTo>
                  <a:lnTo>
                    <a:pt x="64090" y="35153"/>
                  </a:lnTo>
                  <a:lnTo>
                    <a:pt x="64135" y="36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3298050" y="3253254"/>
              <a:ext cx="63251" cy="73756"/>
            </a:xfrm>
            <a:custGeom>
              <a:avLst/>
              <a:pathLst>
                <a:path w="63251" h="73756">
                  <a:moveTo>
                    <a:pt x="63251" y="19976"/>
                  </a:moveTo>
                  <a:lnTo>
                    <a:pt x="21592" y="11896"/>
                  </a:lnTo>
                  <a:lnTo>
                    <a:pt x="21133" y="11805"/>
                  </a:lnTo>
                  <a:lnTo>
                    <a:pt x="20673" y="11714"/>
                  </a:lnTo>
                  <a:lnTo>
                    <a:pt x="20211" y="11622"/>
                  </a:lnTo>
                  <a:lnTo>
                    <a:pt x="19746" y="11529"/>
                  </a:lnTo>
                  <a:lnTo>
                    <a:pt x="19280" y="11436"/>
                  </a:lnTo>
                  <a:lnTo>
                    <a:pt x="18813" y="11341"/>
                  </a:lnTo>
                  <a:lnTo>
                    <a:pt x="18343" y="11245"/>
                  </a:lnTo>
                  <a:lnTo>
                    <a:pt x="17872" y="11149"/>
                  </a:lnTo>
                  <a:lnTo>
                    <a:pt x="17399" y="11051"/>
                  </a:lnTo>
                  <a:lnTo>
                    <a:pt x="16924" y="10953"/>
                  </a:lnTo>
                  <a:lnTo>
                    <a:pt x="16452" y="10855"/>
                  </a:lnTo>
                  <a:lnTo>
                    <a:pt x="15988" y="10757"/>
                  </a:lnTo>
                  <a:lnTo>
                    <a:pt x="15532" y="10661"/>
                  </a:lnTo>
                  <a:lnTo>
                    <a:pt x="15085" y="10565"/>
                  </a:lnTo>
                  <a:lnTo>
                    <a:pt x="14645" y="10470"/>
                  </a:lnTo>
                  <a:lnTo>
                    <a:pt x="14214" y="10377"/>
                  </a:lnTo>
                  <a:lnTo>
                    <a:pt x="13791" y="10284"/>
                  </a:lnTo>
                  <a:lnTo>
                    <a:pt x="13375" y="10192"/>
                  </a:lnTo>
                  <a:lnTo>
                    <a:pt x="12968" y="10101"/>
                  </a:lnTo>
                  <a:lnTo>
                    <a:pt x="12569" y="10010"/>
                  </a:lnTo>
                  <a:lnTo>
                    <a:pt x="12113" y="9911"/>
                  </a:lnTo>
                  <a:lnTo>
                    <a:pt x="11659" y="9811"/>
                  </a:lnTo>
                  <a:lnTo>
                    <a:pt x="11208" y="9710"/>
                  </a:lnTo>
                  <a:lnTo>
                    <a:pt x="10759" y="9608"/>
                  </a:lnTo>
                  <a:lnTo>
                    <a:pt x="10313" y="9505"/>
                  </a:lnTo>
                  <a:lnTo>
                    <a:pt x="9870" y="9402"/>
                  </a:lnTo>
                  <a:lnTo>
                    <a:pt x="9430" y="9297"/>
                  </a:lnTo>
                  <a:lnTo>
                    <a:pt x="8992" y="9191"/>
                  </a:lnTo>
                  <a:lnTo>
                    <a:pt x="8557" y="9085"/>
                  </a:lnTo>
                  <a:lnTo>
                    <a:pt x="8125" y="8978"/>
                  </a:lnTo>
                  <a:lnTo>
                    <a:pt x="8591" y="9203"/>
                  </a:lnTo>
                  <a:lnTo>
                    <a:pt x="9057" y="9428"/>
                  </a:lnTo>
                  <a:lnTo>
                    <a:pt x="9521" y="9655"/>
                  </a:lnTo>
                  <a:lnTo>
                    <a:pt x="9985" y="9883"/>
                  </a:lnTo>
                  <a:lnTo>
                    <a:pt x="10448" y="10111"/>
                  </a:lnTo>
                  <a:lnTo>
                    <a:pt x="10910" y="10341"/>
                  </a:lnTo>
                  <a:lnTo>
                    <a:pt x="11371" y="10571"/>
                  </a:lnTo>
                  <a:lnTo>
                    <a:pt x="11831" y="10802"/>
                  </a:lnTo>
                  <a:lnTo>
                    <a:pt x="12290" y="11034"/>
                  </a:lnTo>
                  <a:lnTo>
                    <a:pt x="12749" y="11267"/>
                  </a:lnTo>
                  <a:lnTo>
                    <a:pt x="13146" y="11466"/>
                  </a:lnTo>
                  <a:lnTo>
                    <a:pt x="13546" y="11668"/>
                  </a:lnTo>
                  <a:lnTo>
                    <a:pt x="13950" y="11872"/>
                  </a:lnTo>
                  <a:lnTo>
                    <a:pt x="14358" y="12079"/>
                  </a:lnTo>
                  <a:lnTo>
                    <a:pt x="14769" y="12289"/>
                  </a:lnTo>
                  <a:lnTo>
                    <a:pt x="15184" y="12501"/>
                  </a:lnTo>
                  <a:lnTo>
                    <a:pt x="15602" y="12716"/>
                  </a:lnTo>
                  <a:lnTo>
                    <a:pt x="16024" y="12934"/>
                  </a:lnTo>
                  <a:lnTo>
                    <a:pt x="16450" y="13154"/>
                  </a:lnTo>
                  <a:lnTo>
                    <a:pt x="16879" y="13377"/>
                  </a:lnTo>
                  <a:lnTo>
                    <a:pt x="17305" y="13600"/>
                  </a:lnTo>
                  <a:lnTo>
                    <a:pt x="17721" y="13821"/>
                  </a:lnTo>
                  <a:lnTo>
                    <a:pt x="18127" y="14038"/>
                  </a:lnTo>
                  <a:lnTo>
                    <a:pt x="18523" y="14253"/>
                  </a:lnTo>
                  <a:lnTo>
                    <a:pt x="18910" y="14466"/>
                  </a:lnTo>
                  <a:lnTo>
                    <a:pt x="19287" y="14675"/>
                  </a:lnTo>
                  <a:lnTo>
                    <a:pt x="19653" y="14882"/>
                  </a:lnTo>
                  <a:lnTo>
                    <a:pt x="20010" y="15087"/>
                  </a:lnTo>
                  <a:lnTo>
                    <a:pt x="20357" y="15288"/>
                  </a:lnTo>
                  <a:lnTo>
                    <a:pt x="20694" y="15487"/>
                  </a:lnTo>
                  <a:lnTo>
                    <a:pt x="63251" y="40088"/>
                  </a:lnTo>
                  <a:lnTo>
                    <a:pt x="63251" y="45654"/>
                  </a:lnTo>
                  <a:lnTo>
                    <a:pt x="20694" y="53959"/>
                  </a:lnTo>
                  <a:lnTo>
                    <a:pt x="20417" y="54013"/>
                  </a:lnTo>
                  <a:lnTo>
                    <a:pt x="20125" y="54069"/>
                  </a:lnTo>
                  <a:lnTo>
                    <a:pt x="19818" y="54125"/>
                  </a:lnTo>
                  <a:lnTo>
                    <a:pt x="19495" y="54182"/>
                  </a:lnTo>
                  <a:lnTo>
                    <a:pt x="19157" y="54240"/>
                  </a:lnTo>
                  <a:lnTo>
                    <a:pt x="18804" y="54298"/>
                  </a:lnTo>
                  <a:lnTo>
                    <a:pt x="18435" y="54358"/>
                  </a:lnTo>
                  <a:lnTo>
                    <a:pt x="18051" y="54419"/>
                  </a:lnTo>
                  <a:lnTo>
                    <a:pt x="17652" y="54480"/>
                  </a:lnTo>
                  <a:lnTo>
                    <a:pt x="17238" y="54543"/>
                  </a:lnTo>
                  <a:lnTo>
                    <a:pt x="16808" y="54605"/>
                  </a:lnTo>
                  <a:lnTo>
                    <a:pt x="16381" y="54666"/>
                  </a:lnTo>
                  <a:lnTo>
                    <a:pt x="15957" y="54727"/>
                  </a:lnTo>
                  <a:lnTo>
                    <a:pt x="15536" y="54787"/>
                  </a:lnTo>
                  <a:lnTo>
                    <a:pt x="15117" y="54846"/>
                  </a:lnTo>
                  <a:lnTo>
                    <a:pt x="14701" y="54903"/>
                  </a:lnTo>
                  <a:lnTo>
                    <a:pt x="14287" y="54961"/>
                  </a:lnTo>
                  <a:lnTo>
                    <a:pt x="13876" y="55017"/>
                  </a:lnTo>
                  <a:lnTo>
                    <a:pt x="13468" y="55072"/>
                  </a:lnTo>
                  <a:lnTo>
                    <a:pt x="13063" y="55126"/>
                  </a:lnTo>
                  <a:lnTo>
                    <a:pt x="12585" y="55189"/>
                  </a:lnTo>
                  <a:lnTo>
                    <a:pt x="12104" y="55254"/>
                  </a:lnTo>
                  <a:lnTo>
                    <a:pt x="11619" y="55319"/>
                  </a:lnTo>
                  <a:lnTo>
                    <a:pt x="11131" y="55385"/>
                  </a:lnTo>
                  <a:lnTo>
                    <a:pt x="10639" y="55452"/>
                  </a:lnTo>
                  <a:lnTo>
                    <a:pt x="10143" y="55519"/>
                  </a:lnTo>
                  <a:lnTo>
                    <a:pt x="9644" y="55588"/>
                  </a:lnTo>
                  <a:lnTo>
                    <a:pt x="9141" y="55658"/>
                  </a:lnTo>
                  <a:lnTo>
                    <a:pt x="8635" y="55728"/>
                  </a:lnTo>
                  <a:lnTo>
                    <a:pt x="8125" y="55800"/>
                  </a:lnTo>
                  <a:lnTo>
                    <a:pt x="8627" y="55872"/>
                  </a:lnTo>
                  <a:lnTo>
                    <a:pt x="9129" y="55945"/>
                  </a:lnTo>
                  <a:lnTo>
                    <a:pt x="9629" y="56019"/>
                  </a:lnTo>
                  <a:lnTo>
                    <a:pt x="10129" y="56094"/>
                  </a:lnTo>
                  <a:lnTo>
                    <a:pt x="10628" y="56170"/>
                  </a:lnTo>
                  <a:lnTo>
                    <a:pt x="11125" y="56247"/>
                  </a:lnTo>
                  <a:lnTo>
                    <a:pt x="11622" y="56324"/>
                  </a:lnTo>
                  <a:lnTo>
                    <a:pt x="12118" y="56403"/>
                  </a:lnTo>
                  <a:lnTo>
                    <a:pt x="12614" y="56482"/>
                  </a:lnTo>
                  <a:lnTo>
                    <a:pt x="13108" y="56563"/>
                  </a:lnTo>
                  <a:lnTo>
                    <a:pt x="13532" y="56635"/>
                  </a:lnTo>
                  <a:lnTo>
                    <a:pt x="13959" y="56708"/>
                  </a:lnTo>
                  <a:lnTo>
                    <a:pt x="14390" y="56782"/>
                  </a:lnTo>
                  <a:lnTo>
                    <a:pt x="14824" y="56857"/>
                  </a:lnTo>
                  <a:lnTo>
                    <a:pt x="15263" y="56933"/>
                  </a:lnTo>
                  <a:lnTo>
                    <a:pt x="15704" y="57010"/>
                  </a:lnTo>
                  <a:lnTo>
                    <a:pt x="16150" y="57087"/>
                  </a:lnTo>
                  <a:lnTo>
                    <a:pt x="16599" y="57166"/>
                  </a:lnTo>
                  <a:lnTo>
                    <a:pt x="17051" y="57245"/>
                  </a:lnTo>
                  <a:lnTo>
                    <a:pt x="17507" y="57326"/>
                  </a:lnTo>
                  <a:lnTo>
                    <a:pt x="17960" y="57398"/>
                  </a:lnTo>
                  <a:lnTo>
                    <a:pt x="18403" y="57469"/>
                  </a:lnTo>
                  <a:lnTo>
                    <a:pt x="18836" y="57541"/>
                  </a:lnTo>
                  <a:lnTo>
                    <a:pt x="19260" y="57613"/>
                  </a:lnTo>
                  <a:lnTo>
                    <a:pt x="19673" y="57685"/>
                  </a:lnTo>
                  <a:lnTo>
                    <a:pt x="20077" y="57757"/>
                  </a:lnTo>
                  <a:lnTo>
                    <a:pt x="20470" y="57829"/>
                  </a:lnTo>
                  <a:lnTo>
                    <a:pt x="20854" y="57900"/>
                  </a:lnTo>
                  <a:lnTo>
                    <a:pt x="21228" y="57972"/>
                  </a:lnTo>
                  <a:lnTo>
                    <a:pt x="21592" y="58044"/>
                  </a:lnTo>
                  <a:lnTo>
                    <a:pt x="63251" y="66125"/>
                  </a:lnTo>
                  <a:lnTo>
                    <a:pt x="63251" y="73756"/>
                  </a:lnTo>
                  <a:lnTo>
                    <a:pt x="0" y="61501"/>
                  </a:lnTo>
                  <a:lnTo>
                    <a:pt x="0" y="50906"/>
                  </a:lnTo>
                  <a:lnTo>
                    <a:pt x="43858" y="42422"/>
                  </a:lnTo>
                  <a:lnTo>
                    <a:pt x="44002" y="42394"/>
                  </a:lnTo>
                  <a:lnTo>
                    <a:pt x="44162" y="42364"/>
                  </a:lnTo>
                  <a:lnTo>
                    <a:pt x="44339" y="42333"/>
                  </a:lnTo>
                  <a:lnTo>
                    <a:pt x="44534" y="42300"/>
                  </a:lnTo>
                  <a:lnTo>
                    <a:pt x="44745" y="42265"/>
                  </a:lnTo>
                  <a:lnTo>
                    <a:pt x="44974" y="42228"/>
                  </a:lnTo>
                  <a:lnTo>
                    <a:pt x="45219" y="42189"/>
                  </a:lnTo>
                  <a:lnTo>
                    <a:pt x="45482" y="42149"/>
                  </a:lnTo>
                  <a:lnTo>
                    <a:pt x="45761" y="42107"/>
                  </a:lnTo>
                  <a:lnTo>
                    <a:pt x="46058" y="42063"/>
                  </a:lnTo>
                  <a:lnTo>
                    <a:pt x="46355" y="42009"/>
                  </a:lnTo>
                  <a:lnTo>
                    <a:pt x="46654" y="41957"/>
                  </a:lnTo>
                  <a:lnTo>
                    <a:pt x="46955" y="41905"/>
                  </a:lnTo>
                  <a:lnTo>
                    <a:pt x="47258" y="41854"/>
                  </a:lnTo>
                  <a:lnTo>
                    <a:pt x="47562" y="41805"/>
                  </a:lnTo>
                  <a:lnTo>
                    <a:pt x="47868" y="41756"/>
                  </a:lnTo>
                  <a:lnTo>
                    <a:pt x="48176" y="41708"/>
                  </a:lnTo>
                  <a:lnTo>
                    <a:pt x="48486" y="41661"/>
                  </a:lnTo>
                  <a:lnTo>
                    <a:pt x="48797" y="41614"/>
                  </a:lnTo>
                  <a:lnTo>
                    <a:pt x="49111" y="41569"/>
                  </a:lnTo>
                  <a:lnTo>
                    <a:pt x="49473" y="41515"/>
                  </a:lnTo>
                  <a:lnTo>
                    <a:pt x="49843" y="41459"/>
                  </a:lnTo>
                  <a:lnTo>
                    <a:pt x="50220" y="41403"/>
                  </a:lnTo>
                  <a:lnTo>
                    <a:pt x="50605" y="41346"/>
                  </a:lnTo>
                  <a:lnTo>
                    <a:pt x="50996" y="41288"/>
                  </a:lnTo>
                  <a:lnTo>
                    <a:pt x="51395" y="41230"/>
                  </a:lnTo>
                  <a:lnTo>
                    <a:pt x="51801" y="41170"/>
                  </a:lnTo>
                  <a:lnTo>
                    <a:pt x="52214" y="41109"/>
                  </a:lnTo>
                  <a:lnTo>
                    <a:pt x="52634" y="41048"/>
                  </a:lnTo>
                  <a:lnTo>
                    <a:pt x="53061" y="40985"/>
                  </a:lnTo>
                  <a:lnTo>
                    <a:pt x="52668" y="40798"/>
                  </a:lnTo>
                  <a:lnTo>
                    <a:pt x="52278" y="40612"/>
                  </a:lnTo>
                  <a:lnTo>
                    <a:pt x="51892" y="40428"/>
                  </a:lnTo>
                  <a:lnTo>
                    <a:pt x="51510" y="40246"/>
                  </a:lnTo>
                  <a:lnTo>
                    <a:pt x="51131" y="40065"/>
                  </a:lnTo>
                  <a:lnTo>
                    <a:pt x="50756" y="39886"/>
                  </a:lnTo>
                  <a:lnTo>
                    <a:pt x="50384" y="39710"/>
                  </a:lnTo>
                  <a:lnTo>
                    <a:pt x="50016" y="39534"/>
                  </a:lnTo>
                  <a:lnTo>
                    <a:pt x="49651" y="39361"/>
                  </a:lnTo>
                  <a:lnTo>
                    <a:pt x="49290" y="39190"/>
                  </a:lnTo>
                  <a:lnTo>
                    <a:pt x="48976" y="39037"/>
                  </a:lnTo>
                  <a:lnTo>
                    <a:pt x="48662" y="38884"/>
                  </a:lnTo>
                  <a:lnTo>
                    <a:pt x="48348" y="38732"/>
                  </a:lnTo>
                  <a:lnTo>
                    <a:pt x="48033" y="38579"/>
                  </a:lnTo>
                  <a:lnTo>
                    <a:pt x="47719" y="38427"/>
                  </a:lnTo>
                  <a:lnTo>
                    <a:pt x="47405" y="38274"/>
                  </a:lnTo>
                  <a:lnTo>
                    <a:pt x="47091" y="38121"/>
                  </a:lnTo>
                  <a:lnTo>
                    <a:pt x="46776" y="37969"/>
                  </a:lnTo>
                  <a:lnTo>
                    <a:pt x="46462" y="37816"/>
                  </a:lnTo>
                  <a:lnTo>
                    <a:pt x="46148" y="37663"/>
                  </a:lnTo>
                  <a:lnTo>
                    <a:pt x="45830" y="37504"/>
                  </a:lnTo>
                  <a:lnTo>
                    <a:pt x="45525" y="37351"/>
                  </a:lnTo>
                  <a:lnTo>
                    <a:pt x="45231" y="37203"/>
                  </a:lnTo>
                  <a:lnTo>
                    <a:pt x="44948" y="37060"/>
                  </a:lnTo>
                  <a:lnTo>
                    <a:pt x="44678" y="36923"/>
                  </a:lnTo>
                  <a:lnTo>
                    <a:pt x="44419" y="36791"/>
                  </a:lnTo>
                  <a:lnTo>
                    <a:pt x="44171" y="36664"/>
                  </a:lnTo>
                  <a:lnTo>
                    <a:pt x="43936" y="36543"/>
                  </a:lnTo>
                  <a:lnTo>
                    <a:pt x="43712" y="36427"/>
                  </a:lnTo>
                  <a:lnTo>
                    <a:pt x="43499" y="36317"/>
                  </a:lnTo>
                  <a:lnTo>
                    <a:pt x="0" y="11492"/>
                  </a:lnTo>
                  <a:lnTo>
                    <a:pt x="0" y="0"/>
                  </a:lnTo>
                  <a:lnTo>
                    <a:pt x="63251" y="12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3826154" y="4388469"/>
              <a:ext cx="58232" cy="65658"/>
            </a:xfrm>
            <a:custGeom>
              <a:avLst/>
              <a:pathLst>
                <a:path w="58232" h="65658">
                  <a:moveTo>
                    <a:pt x="25267" y="65658"/>
                  </a:moveTo>
                  <a:lnTo>
                    <a:pt x="24104" y="65648"/>
                  </a:lnTo>
                  <a:lnTo>
                    <a:pt x="22970" y="65617"/>
                  </a:lnTo>
                  <a:lnTo>
                    <a:pt x="21865" y="65565"/>
                  </a:lnTo>
                  <a:lnTo>
                    <a:pt x="20789" y="65492"/>
                  </a:lnTo>
                  <a:lnTo>
                    <a:pt x="19742" y="65398"/>
                  </a:lnTo>
                  <a:lnTo>
                    <a:pt x="18725" y="65284"/>
                  </a:lnTo>
                  <a:lnTo>
                    <a:pt x="17736" y="65148"/>
                  </a:lnTo>
                  <a:lnTo>
                    <a:pt x="16776" y="64992"/>
                  </a:lnTo>
                  <a:lnTo>
                    <a:pt x="15845" y="64815"/>
                  </a:lnTo>
                  <a:lnTo>
                    <a:pt x="14943" y="64617"/>
                  </a:lnTo>
                  <a:lnTo>
                    <a:pt x="14077" y="64390"/>
                  </a:lnTo>
                  <a:lnTo>
                    <a:pt x="13238" y="64144"/>
                  </a:lnTo>
                  <a:lnTo>
                    <a:pt x="12425" y="63879"/>
                  </a:lnTo>
                  <a:lnTo>
                    <a:pt x="11639" y="63595"/>
                  </a:lnTo>
                  <a:lnTo>
                    <a:pt x="10879" y="63293"/>
                  </a:lnTo>
                  <a:lnTo>
                    <a:pt x="10144" y="62971"/>
                  </a:lnTo>
                  <a:lnTo>
                    <a:pt x="9437" y="62630"/>
                  </a:lnTo>
                  <a:lnTo>
                    <a:pt x="8755" y="62270"/>
                  </a:lnTo>
                  <a:lnTo>
                    <a:pt x="8100" y="61891"/>
                  </a:lnTo>
                  <a:lnTo>
                    <a:pt x="7471" y="61493"/>
                  </a:lnTo>
                  <a:lnTo>
                    <a:pt x="6867" y="61067"/>
                  </a:lnTo>
                  <a:lnTo>
                    <a:pt x="6288" y="60623"/>
                  </a:lnTo>
                  <a:lnTo>
                    <a:pt x="5734" y="60161"/>
                  </a:lnTo>
                  <a:lnTo>
                    <a:pt x="5203" y="59681"/>
                  </a:lnTo>
                  <a:lnTo>
                    <a:pt x="4698" y="59183"/>
                  </a:lnTo>
                  <a:lnTo>
                    <a:pt x="4216" y="58667"/>
                  </a:lnTo>
                  <a:lnTo>
                    <a:pt x="3759" y="58133"/>
                  </a:lnTo>
                  <a:lnTo>
                    <a:pt x="3327" y="57580"/>
                  </a:lnTo>
                  <a:lnTo>
                    <a:pt x="2919" y="57010"/>
                  </a:lnTo>
                  <a:lnTo>
                    <a:pt x="2535" y="56421"/>
                  </a:lnTo>
                  <a:lnTo>
                    <a:pt x="2184" y="55805"/>
                  </a:lnTo>
                  <a:lnTo>
                    <a:pt x="1854" y="55171"/>
                  </a:lnTo>
                  <a:lnTo>
                    <a:pt x="1546" y="54519"/>
                  </a:lnTo>
                  <a:lnTo>
                    <a:pt x="1260" y="53849"/>
                  </a:lnTo>
                  <a:lnTo>
                    <a:pt x="996" y="53161"/>
                  </a:lnTo>
                  <a:lnTo>
                    <a:pt x="753" y="52454"/>
                  </a:lnTo>
                  <a:lnTo>
                    <a:pt x="532" y="51730"/>
                  </a:lnTo>
                  <a:lnTo>
                    <a:pt x="333" y="50987"/>
                  </a:lnTo>
                  <a:lnTo>
                    <a:pt x="155" y="50226"/>
                  </a:lnTo>
                  <a:lnTo>
                    <a:pt x="0" y="49448"/>
                  </a:lnTo>
                  <a:lnTo>
                    <a:pt x="8014" y="47772"/>
                  </a:lnTo>
                  <a:lnTo>
                    <a:pt x="8139" y="48326"/>
                  </a:lnTo>
                  <a:lnTo>
                    <a:pt x="8277" y="48866"/>
                  </a:lnTo>
                  <a:lnTo>
                    <a:pt x="8429" y="49391"/>
                  </a:lnTo>
                  <a:lnTo>
                    <a:pt x="8594" y="49902"/>
                  </a:lnTo>
                  <a:lnTo>
                    <a:pt x="8773" y="50398"/>
                  </a:lnTo>
                  <a:lnTo>
                    <a:pt x="8965" y="50880"/>
                  </a:lnTo>
                  <a:lnTo>
                    <a:pt x="9171" y="51348"/>
                  </a:lnTo>
                  <a:lnTo>
                    <a:pt x="9391" y="51800"/>
                  </a:lnTo>
                  <a:lnTo>
                    <a:pt x="9624" y="52239"/>
                  </a:lnTo>
                  <a:lnTo>
                    <a:pt x="9871" y="52663"/>
                  </a:lnTo>
                  <a:lnTo>
                    <a:pt x="10133" y="53072"/>
                  </a:lnTo>
                  <a:lnTo>
                    <a:pt x="10413" y="53469"/>
                  </a:lnTo>
                  <a:lnTo>
                    <a:pt x="10709" y="53851"/>
                  </a:lnTo>
                  <a:lnTo>
                    <a:pt x="11023" y="54220"/>
                  </a:lnTo>
                  <a:lnTo>
                    <a:pt x="11354" y="54576"/>
                  </a:lnTo>
                  <a:lnTo>
                    <a:pt x="11702" y="54918"/>
                  </a:lnTo>
                  <a:lnTo>
                    <a:pt x="12068" y="55246"/>
                  </a:lnTo>
                  <a:lnTo>
                    <a:pt x="12450" y="55561"/>
                  </a:lnTo>
                  <a:lnTo>
                    <a:pt x="12850" y="55862"/>
                  </a:lnTo>
                  <a:lnTo>
                    <a:pt x="13267" y="56149"/>
                  </a:lnTo>
                  <a:lnTo>
                    <a:pt x="13703" y="56414"/>
                  </a:lnTo>
                  <a:lnTo>
                    <a:pt x="14158" y="56665"/>
                  </a:lnTo>
                  <a:lnTo>
                    <a:pt x="14634" y="56903"/>
                  </a:lnTo>
                  <a:lnTo>
                    <a:pt x="15129" y="57127"/>
                  </a:lnTo>
                  <a:lnTo>
                    <a:pt x="15644" y="57338"/>
                  </a:lnTo>
                  <a:lnTo>
                    <a:pt x="16180" y="57535"/>
                  </a:lnTo>
                  <a:lnTo>
                    <a:pt x="16735" y="57718"/>
                  </a:lnTo>
                  <a:lnTo>
                    <a:pt x="17310" y="57888"/>
                  </a:lnTo>
                  <a:lnTo>
                    <a:pt x="17905" y="58044"/>
                  </a:lnTo>
                  <a:lnTo>
                    <a:pt x="18520" y="58187"/>
                  </a:lnTo>
                  <a:lnTo>
                    <a:pt x="19156" y="58316"/>
                  </a:lnTo>
                  <a:lnTo>
                    <a:pt x="19815" y="58431"/>
                  </a:lnTo>
                  <a:lnTo>
                    <a:pt x="20496" y="58533"/>
                  </a:lnTo>
                  <a:lnTo>
                    <a:pt x="21201" y="58622"/>
                  </a:lnTo>
                  <a:lnTo>
                    <a:pt x="21927" y="58696"/>
                  </a:lnTo>
                  <a:lnTo>
                    <a:pt x="22677" y="58758"/>
                  </a:lnTo>
                  <a:lnTo>
                    <a:pt x="23449" y="58805"/>
                  </a:lnTo>
                  <a:lnTo>
                    <a:pt x="24244" y="58839"/>
                  </a:lnTo>
                  <a:lnTo>
                    <a:pt x="25061" y="58859"/>
                  </a:lnTo>
                  <a:lnTo>
                    <a:pt x="25901" y="58866"/>
                  </a:lnTo>
                  <a:lnTo>
                    <a:pt x="26779" y="58860"/>
                  </a:lnTo>
                  <a:lnTo>
                    <a:pt x="27640" y="58843"/>
                  </a:lnTo>
                  <a:lnTo>
                    <a:pt x="28482" y="58813"/>
                  </a:lnTo>
                  <a:lnTo>
                    <a:pt x="29306" y="58772"/>
                  </a:lnTo>
                  <a:lnTo>
                    <a:pt x="30112" y="58719"/>
                  </a:lnTo>
                  <a:lnTo>
                    <a:pt x="30900" y="58654"/>
                  </a:lnTo>
                  <a:lnTo>
                    <a:pt x="31670" y="58578"/>
                  </a:lnTo>
                  <a:lnTo>
                    <a:pt x="32421" y="58489"/>
                  </a:lnTo>
                  <a:lnTo>
                    <a:pt x="33155" y="58389"/>
                  </a:lnTo>
                  <a:lnTo>
                    <a:pt x="33870" y="58278"/>
                  </a:lnTo>
                  <a:lnTo>
                    <a:pt x="34566" y="58143"/>
                  </a:lnTo>
                  <a:lnTo>
                    <a:pt x="35240" y="57993"/>
                  </a:lnTo>
                  <a:lnTo>
                    <a:pt x="35892" y="57828"/>
                  </a:lnTo>
                  <a:lnTo>
                    <a:pt x="36522" y="57647"/>
                  </a:lnTo>
                  <a:lnTo>
                    <a:pt x="37131" y="57451"/>
                  </a:lnTo>
                  <a:lnTo>
                    <a:pt x="37718" y="57240"/>
                  </a:lnTo>
                  <a:lnTo>
                    <a:pt x="38283" y="57013"/>
                  </a:lnTo>
                  <a:lnTo>
                    <a:pt x="38826" y="56771"/>
                  </a:lnTo>
                  <a:lnTo>
                    <a:pt x="39348" y="56513"/>
                  </a:lnTo>
                  <a:lnTo>
                    <a:pt x="39848" y="56240"/>
                  </a:lnTo>
                  <a:lnTo>
                    <a:pt x="40334" y="55942"/>
                  </a:lnTo>
                  <a:lnTo>
                    <a:pt x="40797" y="55628"/>
                  </a:lnTo>
                  <a:lnTo>
                    <a:pt x="41236" y="55297"/>
                  </a:lnTo>
                  <a:lnTo>
                    <a:pt x="41652" y="54950"/>
                  </a:lnTo>
                  <a:lnTo>
                    <a:pt x="42044" y="54587"/>
                  </a:lnTo>
                  <a:lnTo>
                    <a:pt x="42412" y="54208"/>
                  </a:lnTo>
                  <a:lnTo>
                    <a:pt x="42758" y="53812"/>
                  </a:lnTo>
                  <a:lnTo>
                    <a:pt x="43079" y="53400"/>
                  </a:lnTo>
                  <a:lnTo>
                    <a:pt x="43377" y="52971"/>
                  </a:lnTo>
                  <a:lnTo>
                    <a:pt x="43651" y="52527"/>
                  </a:lnTo>
                  <a:lnTo>
                    <a:pt x="43901" y="52054"/>
                  </a:lnTo>
                  <a:lnTo>
                    <a:pt x="44124" y="51559"/>
                  </a:lnTo>
                  <a:lnTo>
                    <a:pt x="44321" y="51043"/>
                  </a:lnTo>
                  <a:lnTo>
                    <a:pt x="44492" y="50505"/>
                  </a:lnTo>
                  <a:lnTo>
                    <a:pt x="44636" y="49946"/>
                  </a:lnTo>
                  <a:lnTo>
                    <a:pt x="44754" y="49364"/>
                  </a:lnTo>
                  <a:lnTo>
                    <a:pt x="44846" y="48761"/>
                  </a:lnTo>
                  <a:lnTo>
                    <a:pt x="44912" y="48136"/>
                  </a:lnTo>
                  <a:lnTo>
                    <a:pt x="44951" y="47490"/>
                  </a:lnTo>
                  <a:lnTo>
                    <a:pt x="44965" y="46821"/>
                  </a:lnTo>
                  <a:lnTo>
                    <a:pt x="44957" y="46366"/>
                  </a:lnTo>
                  <a:lnTo>
                    <a:pt x="44934" y="45925"/>
                  </a:lnTo>
                  <a:lnTo>
                    <a:pt x="44895" y="45497"/>
                  </a:lnTo>
                  <a:lnTo>
                    <a:pt x="44841" y="45082"/>
                  </a:lnTo>
                  <a:lnTo>
                    <a:pt x="44772" y="44682"/>
                  </a:lnTo>
                  <a:lnTo>
                    <a:pt x="44687" y="44294"/>
                  </a:lnTo>
                  <a:lnTo>
                    <a:pt x="44587" y="43921"/>
                  </a:lnTo>
                  <a:lnTo>
                    <a:pt x="44472" y="43561"/>
                  </a:lnTo>
                  <a:lnTo>
                    <a:pt x="44341" y="43214"/>
                  </a:lnTo>
                  <a:lnTo>
                    <a:pt x="44195" y="42882"/>
                  </a:lnTo>
                  <a:lnTo>
                    <a:pt x="44030" y="42559"/>
                  </a:lnTo>
                  <a:lnTo>
                    <a:pt x="43842" y="42244"/>
                  </a:lnTo>
                  <a:lnTo>
                    <a:pt x="43631" y="41936"/>
                  </a:lnTo>
                  <a:lnTo>
                    <a:pt x="43398" y="41635"/>
                  </a:lnTo>
                  <a:lnTo>
                    <a:pt x="43142" y="41342"/>
                  </a:lnTo>
                  <a:lnTo>
                    <a:pt x="42863" y="41056"/>
                  </a:lnTo>
                  <a:lnTo>
                    <a:pt x="42562" y="40777"/>
                  </a:lnTo>
                  <a:lnTo>
                    <a:pt x="42239" y="40505"/>
                  </a:lnTo>
                  <a:lnTo>
                    <a:pt x="41892" y="40241"/>
                  </a:lnTo>
                  <a:lnTo>
                    <a:pt x="41523" y="39984"/>
                  </a:lnTo>
                  <a:lnTo>
                    <a:pt x="41129" y="39723"/>
                  </a:lnTo>
                  <a:lnTo>
                    <a:pt x="40708" y="39466"/>
                  </a:lnTo>
                  <a:lnTo>
                    <a:pt x="40260" y="39212"/>
                  </a:lnTo>
                  <a:lnTo>
                    <a:pt x="39784" y="38962"/>
                  </a:lnTo>
                  <a:lnTo>
                    <a:pt x="39282" y="38716"/>
                  </a:lnTo>
                  <a:lnTo>
                    <a:pt x="38752" y="38473"/>
                  </a:lnTo>
                  <a:lnTo>
                    <a:pt x="38195" y="38234"/>
                  </a:lnTo>
                  <a:lnTo>
                    <a:pt x="37611" y="37998"/>
                  </a:lnTo>
                  <a:lnTo>
                    <a:pt x="36999" y="37767"/>
                  </a:lnTo>
                  <a:lnTo>
                    <a:pt x="36361" y="37538"/>
                  </a:lnTo>
                  <a:lnTo>
                    <a:pt x="35701" y="37301"/>
                  </a:lnTo>
                  <a:lnTo>
                    <a:pt x="35008" y="37060"/>
                  </a:lnTo>
                  <a:lnTo>
                    <a:pt x="34281" y="36816"/>
                  </a:lnTo>
                  <a:lnTo>
                    <a:pt x="33521" y="36567"/>
                  </a:lnTo>
                  <a:lnTo>
                    <a:pt x="32727" y="36316"/>
                  </a:lnTo>
                  <a:lnTo>
                    <a:pt x="31900" y="36060"/>
                  </a:lnTo>
                  <a:lnTo>
                    <a:pt x="31039" y="35801"/>
                  </a:lnTo>
                  <a:lnTo>
                    <a:pt x="30145" y="35539"/>
                  </a:lnTo>
                  <a:lnTo>
                    <a:pt x="29217" y="35272"/>
                  </a:lnTo>
                  <a:lnTo>
                    <a:pt x="28256" y="35003"/>
                  </a:lnTo>
                  <a:lnTo>
                    <a:pt x="27463" y="34783"/>
                  </a:lnTo>
                  <a:lnTo>
                    <a:pt x="26680" y="34559"/>
                  </a:lnTo>
                  <a:lnTo>
                    <a:pt x="25905" y="34330"/>
                  </a:lnTo>
                  <a:lnTo>
                    <a:pt x="25140" y="34097"/>
                  </a:lnTo>
                  <a:lnTo>
                    <a:pt x="24384" y="33859"/>
                  </a:lnTo>
                  <a:lnTo>
                    <a:pt x="23637" y="33617"/>
                  </a:lnTo>
                  <a:lnTo>
                    <a:pt x="22899" y="33370"/>
                  </a:lnTo>
                  <a:lnTo>
                    <a:pt x="22170" y="33119"/>
                  </a:lnTo>
                  <a:lnTo>
                    <a:pt x="21450" y="32863"/>
                  </a:lnTo>
                  <a:lnTo>
                    <a:pt x="20739" y="32603"/>
                  </a:lnTo>
                  <a:lnTo>
                    <a:pt x="20050" y="32325"/>
                  </a:lnTo>
                  <a:lnTo>
                    <a:pt x="19378" y="32036"/>
                  </a:lnTo>
                  <a:lnTo>
                    <a:pt x="18724" y="31735"/>
                  </a:lnTo>
                  <a:lnTo>
                    <a:pt x="18087" y="31422"/>
                  </a:lnTo>
                  <a:lnTo>
                    <a:pt x="17467" y="31097"/>
                  </a:lnTo>
                  <a:lnTo>
                    <a:pt x="16864" y="30761"/>
                  </a:lnTo>
                  <a:lnTo>
                    <a:pt x="16279" y="30412"/>
                  </a:lnTo>
                  <a:lnTo>
                    <a:pt x="15711" y="30052"/>
                  </a:lnTo>
                  <a:lnTo>
                    <a:pt x="15159" y="29681"/>
                  </a:lnTo>
                  <a:lnTo>
                    <a:pt x="14626" y="29297"/>
                  </a:lnTo>
                  <a:lnTo>
                    <a:pt x="14111" y="28890"/>
                  </a:lnTo>
                  <a:lnTo>
                    <a:pt x="13619" y="28467"/>
                  </a:lnTo>
                  <a:lnTo>
                    <a:pt x="13148" y="28028"/>
                  </a:lnTo>
                  <a:lnTo>
                    <a:pt x="12698" y="27573"/>
                  </a:lnTo>
                  <a:lnTo>
                    <a:pt x="12271" y="27101"/>
                  </a:lnTo>
                  <a:lnTo>
                    <a:pt x="11865" y="26613"/>
                  </a:lnTo>
                  <a:lnTo>
                    <a:pt x="11481" y="26108"/>
                  </a:lnTo>
                  <a:lnTo>
                    <a:pt x="11119" y="25587"/>
                  </a:lnTo>
                  <a:lnTo>
                    <a:pt x="10778" y="25050"/>
                  </a:lnTo>
                  <a:lnTo>
                    <a:pt x="10460" y="24497"/>
                  </a:lnTo>
                  <a:lnTo>
                    <a:pt x="10167" y="23923"/>
                  </a:lnTo>
                  <a:lnTo>
                    <a:pt x="9905" y="23323"/>
                  </a:lnTo>
                  <a:lnTo>
                    <a:pt x="9674" y="22698"/>
                  </a:lnTo>
                  <a:lnTo>
                    <a:pt x="9474" y="22048"/>
                  </a:lnTo>
                  <a:lnTo>
                    <a:pt x="9305" y="21373"/>
                  </a:lnTo>
                  <a:lnTo>
                    <a:pt x="9166" y="20672"/>
                  </a:lnTo>
                  <a:lnTo>
                    <a:pt x="9059" y="19945"/>
                  </a:lnTo>
                  <a:lnTo>
                    <a:pt x="8982" y="19194"/>
                  </a:lnTo>
                  <a:lnTo>
                    <a:pt x="8935" y="18417"/>
                  </a:lnTo>
                  <a:lnTo>
                    <a:pt x="8920" y="17614"/>
                  </a:lnTo>
                  <a:lnTo>
                    <a:pt x="8941" y="16678"/>
                  </a:lnTo>
                  <a:lnTo>
                    <a:pt x="9005" y="15770"/>
                  </a:lnTo>
                  <a:lnTo>
                    <a:pt x="9112" y="14892"/>
                  </a:lnTo>
                  <a:lnTo>
                    <a:pt x="9261" y="14042"/>
                  </a:lnTo>
                  <a:lnTo>
                    <a:pt x="9452" y="13222"/>
                  </a:lnTo>
                  <a:lnTo>
                    <a:pt x="9686" y="12430"/>
                  </a:lnTo>
                  <a:lnTo>
                    <a:pt x="9963" y="11668"/>
                  </a:lnTo>
                  <a:lnTo>
                    <a:pt x="10282" y="10934"/>
                  </a:lnTo>
                  <a:lnTo>
                    <a:pt x="10644" y="10230"/>
                  </a:lnTo>
                  <a:lnTo>
                    <a:pt x="11048" y="9554"/>
                  </a:lnTo>
                  <a:lnTo>
                    <a:pt x="11497" y="8896"/>
                  </a:lnTo>
                  <a:lnTo>
                    <a:pt x="11974" y="8263"/>
                  </a:lnTo>
                  <a:lnTo>
                    <a:pt x="12479" y="7654"/>
                  </a:lnTo>
                  <a:lnTo>
                    <a:pt x="13012" y="7069"/>
                  </a:lnTo>
                  <a:lnTo>
                    <a:pt x="13573" y="6509"/>
                  </a:lnTo>
                  <a:lnTo>
                    <a:pt x="14162" y="5973"/>
                  </a:lnTo>
                  <a:lnTo>
                    <a:pt x="14779" y="5462"/>
                  </a:lnTo>
                  <a:lnTo>
                    <a:pt x="15424" y="4975"/>
                  </a:lnTo>
                  <a:lnTo>
                    <a:pt x="16098" y="4513"/>
                  </a:lnTo>
                  <a:lnTo>
                    <a:pt x="16799" y="4075"/>
                  </a:lnTo>
                  <a:lnTo>
                    <a:pt x="17534" y="3661"/>
                  </a:lnTo>
                  <a:lnTo>
                    <a:pt x="18288" y="3271"/>
                  </a:lnTo>
                  <a:lnTo>
                    <a:pt x="19062" y="2904"/>
                  </a:lnTo>
                  <a:lnTo>
                    <a:pt x="19857" y="2561"/>
                  </a:lnTo>
                  <a:lnTo>
                    <a:pt x="20671" y="2241"/>
                  </a:lnTo>
                  <a:lnTo>
                    <a:pt x="21505" y="1945"/>
                  </a:lnTo>
                  <a:lnTo>
                    <a:pt x="22359" y="1672"/>
                  </a:lnTo>
                  <a:lnTo>
                    <a:pt x="23233" y="1423"/>
                  </a:lnTo>
                  <a:lnTo>
                    <a:pt x="24127" y="1198"/>
                  </a:lnTo>
                  <a:lnTo>
                    <a:pt x="25040" y="996"/>
                  </a:lnTo>
                  <a:lnTo>
                    <a:pt x="25976" y="806"/>
                  </a:lnTo>
                  <a:lnTo>
                    <a:pt x="26919" y="637"/>
                  </a:lnTo>
                  <a:lnTo>
                    <a:pt x="27867" y="488"/>
                  </a:lnTo>
                  <a:lnTo>
                    <a:pt x="28822" y="358"/>
                  </a:lnTo>
                  <a:lnTo>
                    <a:pt x="29784" y="249"/>
                  </a:lnTo>
                  <a:lnTo>
                    <a:pt x="30751" y="159"/>
                  </a:lnTo>
                  <a:lnTo>
                    <a:pt x="31725" y="89"/>
                  </a:lnTo>
                  <a:lnTo>
                    <a:pt x="32706" y="39"/>
                  </a:lnTo>
                  <a:lnTo>
                    <a:pt x="33693" y="9"/>
                  </a:lnTo>
                  <a:lnTo>
                    <a:pt x="34686" y="0"/>
                  </a:lnTo>
                  <a:lnTo>
                    <a:pt x="35767" y="9"/>
                  </a:lnTo>
                  <a:lnTo>
                    <a:pt x="36821" y="39"/>
                  </a:lnTo>
                  <a:lnTo>
                    <a:pt x="37847" y="89"/>
                  </a:lnTo>
                  <a:lnTo>
                    <a:pt x="38844" y="159"/>
                  </a:lnTo>
                  <a:lnTo>
                    <a:pt x="39814" y="249"/>
                  </a:lnTo>
                  <a:lnTo>
                    <a:pt x="40755" y="358"/>
                  </a:lnTo>
                  <a:lnTo>
                    <a:pt x="41669" y="488"/>
                  </a:lnTo>
                  <a:lnTo>
                    <a:pt x="42554" y="637"/>
                  </a:lnTo>
                  <a:lnTo>
                    <a:pt x="43411" y="806"/>
                  </a:lnTo>
                  <a:lnTo>
                    <a:pt x="44240" y="996"/>
                  </a:lnTo>
                  <a:lnTo>
                    <a:pt x="45052" y="1203"/>
                  </a:lnTo>
                  <a:lnTo>
                    <a:pt x="45838" y="1427"/>
                  </a:lnTo>
                  <a:lnTo>
                    <a:pt x="46598" y="1667"/>
                  </a:lnTo>
                  <a:lnTo>
                    <a:pt x="47334" y="1923"/>
                  </a:lnTo>
                  <a:lnTo>
                    <a:pt x="48044" y="2196"/>
                  </a:lnTo>
                  <a:lnTo>
                    <a:pt x="48728" y="2485"/>
                  </a:lnTo>
                  <a:lnTo>
                    <a:pt x="49388" y="2790"/>
                  </a:lnTo>
                  <a:lnTo>
                    <a:pt x="50022" y="3111"/>
                  </a:lnTo>
                  <a:lnTo>
                    <a:pt x="50630" y="3449"/>
                  </a:lnTo>
                  <a:lnTo>
                    <a:pt x="51214" y="3803"/>
                  </a:lnTo>
                  <a:lnTo>
                    <a:pt x="51781" y="4164"/>
                  </a:lnTo>
                  <a:lnTo>
                    <a:pt x="52326" y="4539"/>
                  </a:lnTo>
                  <a:lnTo>
                    <a:pt x="52846" y="4928"/>
                  </a:lnTo>
                  <a:lnTo>
                    <a:pt x="53344" y="5332"/>
                  </a:lnTo>
                  <a:lnTo>
                    <a:pt x="53817" y="5750"/>
                  </a:lnTo>
                  <a:lnTo>
                    <a:pt x="54267" y="6183"/>
                  </a:lnTo>
                  <a:lnTo>
                    <a:pt x="54694" y="6631"/>
                  </a:lnTo>
                  <a:lnTo>
                    <a:pt x="55097" y="7092"/>
                  </a:lnTo>
                  <a:lnTo>
                    <a:pt x="55476" y="7569"/>
                  </a:lnTo>
                  <a:lnTo>
                    <a:pt x="55832" y="8060"/>
                  </a:lnTo>
                  <a:lnTo>
                    <a:pt x="56166" y="8562"/>
                  </a:lnTo>
                  <a:lnTo>
                    <a:pt x="56479" y="9074"/>
                  </a:lnTo>
                  <a:lnTo>
                    <a:pt x="56771" y="9595"/>
                  </a:lnTo>
                  <a:lnTo>
                    <a:pt x="57042" y="10125"/>
                  </a:lnTo>
                  <a:lnTo>
                    <a:pt x="57293" y="10663"/>
                  </a:lnTo>
                  <a:lnTo>
                    <a:pt x="57522" y="11211"/>
                  </a:lnTo>
                  <a:lnTo>
                    <a:pt x="57731" y="11768"/>
                  </a:lnTo>
                  <a:lnTo>
                    <a:pt x="57919" y="12334"/>
                  </a:lnTo>
                  <a:lnTo>
                    <a:pt x="58086" y="12909"/>
                  </a:lnTo>
                  <a:lnTo>
                    <a:pt x="58232" y="13494"/>
                  </a:lnTo>
                  <a:lnTo>
                    <a:pt x="50398" y="15803"/>
                  </a:lnTo>
                  <a:lnTo>
                    <a:pt x="50257" y="15373"/>
                  </a:lnTo>
                  <a:lnTo>
                    <a:pt x="50105" y="14952"/>
                  </a:lnTo>
                  <a:lnTo>
                    <a:pt x="49942" y="14540"/>
                  </a:lnTo>
                  <a:lnTo>
                    <a:pt x="49768" y="14137"/>
                  </a:lnTo>
                  <a:lnTo>
                    <a:pt x="49583" y="13743"/>
                  </a:lnTo>
                  <a:lnTo>
                    <a:pt x="49388" y="13358"/>
                  </a:lnTo>
                  <a:lnTo>
                    <a:pt x="49181" y="12982"/>
                  </a:lnTo>
                  <a:lnTo>
                    <a:pt x="48964" y="12615"/>
                  </a:lnTo>
                  <a:lnTo>
                    <a:pt x="48736" y="12257"/>
                  </a:lnTo>
                  <a:lnTo>
                    <a:pt x="48497" y="11909"/>
                  </a:lnTo>
                  <a:lnTo>
                    <a:pt x="48245" y="11570"/>
                  </a:lnTo>
                  <a:lnTo>
                    <a:pt x="47980" y="11242"/>
                  </a:lnTo>
                  <a:lnTo>
                    <a:pt x="47702" y="10925"/>
                  </a:lnTo>
                  <a:lnTo>
                    <a:pt x="47410" y="10619"/>
                  </a:lnTo>
                  <a:lnTo>
                    <a:pt x="47104" y="10324"/>
                  </a:lnTo>
                  <a:lnTo>
                    <a:pt x="46785" y="10039"/>
                  </a:lnTo>
                  <a:lnTo>
                    <a:pt x="46452" y="9766"/>
                  </a:lnTo>
                  <a:lnTo>
                    <a:pt x="46106" y="9503"/>
                  </a:lnTo>
                  <a:lnTo>
                    <a:pt x="45746" y="9252"/>
                  </a:lnTo>
                  <a:lnTo>
                    <a:pt x="45372" y="9011"/>
                  </a:lnTo>
                  <a:lnTo>
                    <a:pt x="44984" y="8772"/>
                  </a:lnTo>
                  <a:lnTo>
                    <a:pt x="44581" y="8545"/>
                  </a:lnTo>
                  <a:lnTo>
                    <a:pt x="44162" y="8330"/>
                  </a:lnTo>
                  <a:lnTo>
                    <a:pt x="43727" y="8127"/>
                  </a:lnTo>
                  <a:lnTo>
                    <a:pt x="43278" y="7935"/>
                  </a:lnTo>
                  <a:lnTo>
                    <a:pt x="42813" y="7755"/>
                  </a:lnTo>
                  <a:lnTo>
                    <a:pt x="42332" y="7587"/>
                  </a:lnTo>
                  <a:lnTo>
                    <a:pt x="41837" y="7431"/>
                  </a:lnTo>
                  <a:lnTo>
                    <a:pt x="41325" y="7287"/>
                  </a:lnTo>
                  <a:lnTo>
                    <a:pt x="40799" y="7154"/>
                  </a:lnTo>
                  <a:lnTo>
                    <a:pt x="40264" y="7034"/>
                  </a:lnTo>
                  <a:lnTo>
                    <a:pt x="39712" y="6926"/>
                  </a:lnTo>
                  <a:lnTo>
                    <a:pt x="39141" y="6831"/>
                  </a:lnTo>
                  <a:lnTo>
                    <a:pt x="38553" y="6748"/>
                  </a:lnTo>
                  <a:lnTo>
                    <a:pt x="37946" y="6679"/>
                  </a:lnTo>
                  <a:lnTo>
                    <a:pt x="37321" y="6622"/>
                  </a:lnTo>
                  <a:lnTo>
                    <a:pt x="36678" y="6577"/>
                  </a:lnTo>
                  <a:lnTo>
                    <a:pt x="36017" y="6545"/>
                  </a:lnTo>
                  <a:lnTo>
                    <a:pt x="35338" y="6526"/>
                  </a:lnTo>
                  <a:lnTo>
                    <a:pt x="34640" y="6520"/>
                  </a:lnTo>
                  <a:lnTo>
                    <a:pt x="33713" y="6528"/>
                  </a:lnTo>
                  <a:lnTo>
                    <a:pt x="32815" y="6553"/>
                  </a:lnTo>
                  <a:lnTo>
                    <a:pt x="31945" y="6593"/>
                  </a:lnTo>
                  <a:lnTo>
                    <a:pt x="31105" y="6651"/>
                  </a:lnTo>
                  <a:lnTo>
                    <a:pt x="30293" y="6724"/>
                  </a:lnTo>
                  <a:lnTo>
                    <a:pt x="29511" y="6814"/>
                  </a:lnTo>
                  <a:lnTo>
                    <a:pt x="28757" y="6920"/>
                  </a:lnTo>
                  <a:lnTo>
                    <a:pt x="28033" y="7042"/>
                  </a:lnTo>
                  <a:lnTo>
                    <a:pt x="27337" y="7180"/>
                  </a:lnTo>
                  <a:lnTo>
                    <a:pt x="26671" y="7335"/>
                  </a:lnTo>
                  <a:lnTo>
                    <a:pt x="26039" y="7496"/>
                  </a:lnTo>
                  <a:lnTo>
                    <a:pt x="25432" y="7670"/>
                  </a:lnTo>
                  <a:lnTo>
                    <a:pt x="24848" y="7858"/>
                  </a:lnTo>
                  <a:lnTo>
                    <a:pt x="24287" y="8060"/>
                  </a:lnTo>
                  <a:lnTo>
                    <a:pt x="23750" y="8275"/>
                  </a:lnTo>
                  <a:lnTo>
                    <a:pt x="23236" y="8503"/>
                  </a:lnTo>
                  <a:lnTo>
                    <a:pt x="22746" y="8746"/>
                  </a:lnTo>
                  <a:lnTo>
                    <a:pt x="22280" y="9002"/>
                  </a:lnTo>
                  <a:lnTo>
                    <a:pt x="21837" y="9271"/>
                  </a:lnTo>
                  <a:lnTo>
                    <a:pt x="21418" y="9554"/>
                  </a:lnTo>
                  <a:lnTo>
                    <a:pt x="21030" y="9841"/>
                  </a:lnTo>
                  <a:lnTo>
                    <a:pt x="20664" y="10139"/>
                  </a:lnTo>
                  <a:lnTo>
                    <a:pt x="20320" y="10449"/>
                  </a:lnTo>
                  <a:lnTo>
                    <a:pt x="19998" y="10771"/>
                  </a:lnTo>
                  <a:lnTo>
                    <a:pt x="19697" y="11105"/>
                  </a:lnTo>
                  <a:lnTo>
                    <a:pt x="19418" y="11450"/>
                  </a:lnTo>
                  <a:lnTo>
                    <a:pt x="19161" y="11808"/>
                  </a:lnTo>
                  <a:lnTo>
                    <a:pt x="18926" y="12177"/>
                  </a:lnTo>
                  <a:lnTo>
                    <a:pt x="18712" y="12558"/>
                  </a:lnTo>
                  <a:lnTo>
                    <a:pt x="18520" y="12950"/>
                  </a:lnTo>
                  <a:lnTo>
                    <a:pt x="18348" y="13343"/>
                  </a:lnTo>
                  <a:lnTo>
                    <a:pt x="18194" y="13744"/>
                  </a:lnTo>
                  <a:lnTo>
                    <a:pt x="18058" y="14151"/>
                  </a:lnTo>
                  <a:lnTo>
                    <a:pt x="17940" y="14566"/>
                  </a:lnTo>
                  <a:lnTo>
                    <a:pt x="17841" y="14988"/>
                  </a:lnTo>
                  <a:lnTo>
                    <a:pt x="17759" y="15417"/>
                  </a:lnTo>
                  <a:lnTo>
                    <a:pt x="17696" y="15854"/>
                  </a:lnTo>
                  <a:lnTo>
                    <a:pt x="17650" y="16297"/>
                  </a:lnTo>
                  <a:lnTo>
                    <a:pt x="17623" y="16748"/>
                  </a:lnTo>
                  <a:lnTo>
                    <a:pt x="17614" y="17207"/>
                  </a:lnTo>
                  <a:lnTo>
                    <a:pt x="17623" y="17688"/>
                  </a:lnTo>
                  <a:lnTo>
                    <a:pt x="17650" y="18152"/>
                  </a:lnTo>
                  <a:lnTo>
                    <a:pt x="17696" y="18600"/>
                  </a:lnTo>
                  <a:lnTo>
                    <a:pt x="17759" y="19032"/>
                  </a:lnTo>
                  <a:lnTo>
                    <a:pt x="17841" y="19448"/>
                  </a:lnTo>
                  <a:lnTo>
                    <a:pt x="17940" y="19848"/>
                  </a:lnTo>
                  <a:lnTo>
                    <a:pt x="18058" y="20231"/>
                  </a:lnTo>
                  <a:lnTo>
                    <a:pt x="18194" y="20597"/>
                  </a:lnTo>
                  <a:lnTo>
                    <a:pt x="18348" y="20948"/>
                  </a:lnTo>
                  <a:lnTo>
                    <a:pt x="18520" y="21282"/>
                  </a:lnTo>
                  <a:lnTo>
                    <a:pt x="18720" y="21595"/>
                  </a:lnTo>
                  <a:lnTo>
                    <a:pt x="18938" y="21898"/>
                  </a:lnTo>
                  <a:lnTo>
                    <a:pt x="19176" y="22192"/>
                  </a:lnTo>
                  <a:lnTo>
                    <a:pt x="19433" y="22478"/>
                  </a:lnTo>
                  <a:lnTo>
                    <a:pt x="19709" y="22754"/>
                  </a:lnTo>
                  <a:lnTo>
                    <a:pt x="20003" y="23021"/>
                  </a:lnTo>
                  <a:lnTo>
                    <a:pt x="20317" y="23279"/>
                  </a:lnTo>
                  <a:lnTo>
                    <a:pt x="20650" y="23528"/>
                  </a:lnTo>
                  <a:lnTo>
                    <a:pt x="21002" y="23768"/>
                  </a:lnTo>
                  <a:lnTo>
                    <a:pt x="21373" y="23999"/>
                  </a:lnTo>
                  <a:lnTo>
                    <a:pt x="21763" y="24224"/>
                  </a:lnTo>
                  <a:lnTo>
                    <a:pt x="22173" y="24445"/>
                  </a:lnTo>
                  <a:lnTo>
                    <a:pt x="22603" y="24662"/>
                  </a:lnTo>
                  <a:lnTo>
                    <a:pt x="23054" y="24876"/>
                  </a:lnTo>
                  <a:lnTo>
                    <a:pt x="23524" y="25086"/>
                  </a:lnTo>
                  <a:lnTo>
                    <a:pt x="24013" y="25292"/>
                  </a:lnTo>
                  <a:lnTo>
                    <a:pt x="24523" y="25495"/>
                  </a:lnTo>
                  <a:lnTo>
                    <a:pt x="25053" y="25694"/>
                  </a:lnTo>
                  <a:lnTo>
                    <a:pt x="25603" y="25890"/>
                  </a:lnTo>
                  <a:lnTo>
                    <a:pt x="26173" y="26082"/>
                  </a:lnTo>
                  <a:lnTo>
                    <a:pt x="26772" y="26265"/>
                  </a:lnTo>
                  <a:lnTo>
                    <a:pt x="27392" y="26451"/>
                  </a:lnTo>
                  <a:lnTo>
                    <a:pt x="28032" y="26642"/>
                  </a:lnTo>
                  <a:lnTo>
                    <a:pt x="28694" y="26835"/>
                  </a:lnTo>
                  <a:lnTo>
                    <a:pt x="29376" y="27033"/>
                  </a:lnTo>
                  <a:lnTo>
                    <a:pt x="30079" y="27234"/>
                  </a:lnTo>
                  <a:lnTo>
                    <a:pt x="30804" y="27439"/>
                  </a:lnTo>
                  <a:lnTo>
                    <a:pt x="31548" y="27647"/>
                  </a:lnTo>
                  <a:lnTo>
                    <a:pt x="32314" y="27859"/>
                  </a:lnTo>
                  <a:lnTo>
                    <a:pt x="33101" y="28074"/>
                  </a:lnTo>
                  <a:lnTo>
                    <a:pt x="33886" y="28294"/>
                  </a:lnTo>
                  <a:lnTo>
                    <a:pt x="34667" y="28518"/>
                  </a:lnTo>
                  <a:lnTo>
                    <a:pt x="35444" y="28747"/>
                  </a:lnTo>
                  <a:lnTo>
                    <a:pt x="36216" y="28980"/>
                  </a:lnTo>
                  <a:lnTo>
                    <a:pt x="36984" y="29218"/>
                  </a:lnTo>
                  <a:lnTo>
                    <a:pt x="37747" y="29460"/>
                  </a:lnTo>
                  <a:lnTo>
                    <a:pt x="38505" y="29707"/>
                  </a:lnTo>
                  <a:lnTo>
                    <a:pt x="39259" y="29958"/>
                  </a:lnTo>
                  <a:lnTo>
                    <a:pt x="40008" y="30214"/>
                  </a:lnTo>
                  <a:lnTo>
                    <a:pt x="40753" y="30474"/>
                  </a:lnTo>
                  <a:lnTo>
                    <a:pt x="41496" y="30744"/>
                  </a:lnTo>
                  <a:lnTo>
                    <a:pt x="42222" y="31029"/>
                  </a:lnTo>
                  <a:lnTo>
                    <a:pt x="42931" y="31327"/>
                  </a:lnTo>
                  <a:lnTo>
                    <a:pt x="43622" y="31641"/>
                  </a:lnTo>
                  <a:lnTo>
                    <a:pt x="44297" y="31969"/>
                  </a:lnTo>
                  <a:lnTo>
                    <a:pt x="44954" y="32311"/>
                  </a:lnTo>
                  <a:lnTo>
                    <a:pt x="45594" y="32668"/>
                  </a:lnTo>
                  <a:lnTo>
                    <a:pt x="46216" y="33039"/>
                  </a:lnTo>
                  <a:lnTo>
                    <a:pt x="46822" y="33425"/>
                  </a:lnTo>
                  <a:lnTo>
                    <a:pt x="47410" y="33825"/>
                  </a:lnTo>
                  <a:lnTo>
                    <a:pt x="47978" y="34234"/>
                  </a:lnTo>
                  <a:lnTo>
                    <a:pt x="48522" y="34662"/>
                  </a:lnTo>
                  <a:lnTo>
                    <a:pt x="49043" y="35110"/>
                  </a:lnTo>
                  <a:lnTo>
                    <a:pt x="49540" y="35579"/>
                  </a:lnTo>
                  <a:lnTo>
                    <a:pt x="50014" y="36067"/>
                  </a:lnTo>
                  <a:lnTo>
                    <a:pt x="50464" y="36575"/>
                  </a:lnTo>
                  <a:lnTo>
                    <a:pt x="50890" y="37103"/>
                  </a:lnTo>
                  <a:lnTo>
                    <a:pt x="51293" y="37651"/>
                  </a:lnTo>
                  <a:lnTo>
                    <a:pt x="51673" y="38218"/>
                  </a:lnTo>
                  <a:lnTo>
                    <a:pt x="52029" y="38806"/>
                  </a:lnTo>
                  <a:lnTo>
                    <a:pt x="52364" y="39419"/>
                  </a:lnTo>
                  <a:lnTo>
                    <a:pt x="52664" y="40061"/>
                  </a:lnTo>
                  <a:lnTo>
                    <a:pt x="52929" y="40734"/>
                  </a:lnTo>
                  <a:lnTo>
                    <a:pt x="53159" y="41436"/>
                  </a:lnTo>
                  <a:lnTo>
                    <a:pt x="53353" y="42168"/>
                  </a:lnTo>
                  <a:lnTo>
                    <a:pt x="53512" y="42931"/>
                  </a:lnTo>
                  <a:lnTo>
                    <a:pt x="53636" y="43722"/>
                  </a:lnTo>
                  <a:lnTo>
                    <a:pt x="53724" y="44544"/>
                  </a:lnTo>
                  <a:lnTo>
                    <a:pt x="53777" y="45396"/>
                  </a:lnTo>
                  <a:lnTo>
                    <a:pt x="53795" y="46278"/>
                  </a:lnTo>
                  <a:lnTo>
                    <a:pt x="53724" y="48100"/>
                  </a:lnTo>
                  <a:lnTo>
                    <a:pt x="53514" y="49837"/>
                  </a:lnTo>
                  <a:lnTo>
                    <a:pt x="53163" y="51487"/>
                  </a:lnTo>
                  <a:lnTo>
                    <a:pt x="52672" y="53052"/>
                  </a:lnTo>
                  <a:lnTo>
                    <a:pt x="52040" y="54530"/>
                  </a:lnTo>
                  <a:lnTo>
                    <a:pt x="51268" y="55923"/>
                  </a:lnTo>
                  <a:lnTo>
                    <a:pt x="50355" y="57229"/>
                  </a:lnTo>
                  <a:lnTo>
                    <a:pt x="49303" y="58450"/>
                  </a:lnTo>
                  <a:lnTo>
                    <a:pt x="48109" y="59584"/>
                  </a:lnTo>
                  <a:lnTo>
                    <a:pt x="46776" y="60632"/>
                  </a:lnTo>
                  <a:lnTo>
                    <a:pt x="45297" y="61587"/>
                  </a:lnTo>
                  <a:lnTo>
                    <a:pt x="43670" y="62442"/>
                  </a:lnTo>
                  <a:lnTo>
                    <a:pt x="41892" y="63196"/>
                  </a:lnTo>
                  <a:lnTo>
                    <a:pt x="39965" y="63849"/>
                  </a:lnTo>
                  <a:lnTo>
                    <a:pt x="37889" y="64402"/>
                  </a:lnTo>
                  <a:lnTo>
                    <a:pt x="35664" y="64854"/>
                  </a:lnTo>
                  <a:lnTo>
                    <a:pt x="33289" y="65206"/>
                  </a:lnTo>
                  <a:lnTo>
                    <a:pt x="30764" y="65457"/>
                  </a:lnTo>
                  <a:lnTo>
                    <a:pt x="28090" y="656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3888235" y="4389420"/>
              <a:ext cx="64209" cy="63802"/>
            </a:xfrm>
            <a:custGeom>
              <a:avLst/>
              <a:pathLst>
                <a:path w="64209" h="63802">
                  <a:moveTo>
                    <a:pt x="43380" y="63802"/>
                  </a:moveTo>
                  <a:lnTo>
                    <a:pt x="49131" y="34233"/>
                  </a:lnTo>
                  <a:lnTo>
                    <a:pt x="14399" y="34233"/>
                  </a:lnTo>
                  <a:lnTo>
                    <a:pt x="8648" y="63802"/>
                  </a:lnTo>
                  <a:lnTo>
                    <a:pt x="0" y="63802"/>
                  </a:lnTo>
                  <a:lnTo>
                    <a:pt x="12407" y="0"/>
                  </a:lnTo>
                  <a:lnTo>
                    <a:pt x="21056" y="0"/>
                  </a:lnTo>
                  <a:lnTo>
                    <a:pt x="15803" y="26988"/>
                  </a:lnTo>
                  <a:lnTo>
                    <a:pt x="50534" y="26988"/>
                  </a:lnTo>
                  <a:lnTo>
                    <a:pt x="55787" y="0"/>
                  </a:lnTo>
                  <a:lnTo>
                    <a:pt x="64209" y="0"/>
                  </a:lnTo>
                  <a:lnTo>
                    <a:pt x="51802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3955208" y="4389420"/>
              <a:ext cx="59862" cy="63802"/>
            </a:xfrm>
            <a:custGeom>
              <a:avLst/>
              <a:pathLst>
                <a:path w="59862" h="63802">
                  <a:moveTo>
                    <a:pt x="0" y="63802"/>
                  </a:moveTo>
                  <a:lnTo>
                    <a:pt x="12362" y="0"/>
                  </a:lnTo>
                  <a:lnTo>
                    <a:pt x="59862" y="0"/>
                  </a:lnTo>
                  <a:lnTo>
                    <a:pt x="58504" y="7064"/>
                  </a:lnTo>
                  <a:lnTo>
                    <a:pt x="19652" y="7064"/>
                  </a:lnTo>
                  <a:lnTo>
                    <a:pt x="15667" y="27531"/>
                  </a:lnTo>
                  <a:lnTo>
                    <a:pt x="51802" y="27531"/>
                  </a:lnTo>
                  <a:lnTo>
                    <a:pt x="50444" y="34504"/>
                  </a:lnTo>
                  <a:lnTo>
                    <a:pt x="14309" y="34504"/>
                  </a:lnTo>
                  <a:lnTo>
                    <a:pt x="10007" y="56738"/>
                  </a:lnTo>
                  <a:lnTo>
                    <a:pt x="50715" y="56738"/>
                  </a:lnTo>
                  <a:lnTo>
                    <a:pt x="49357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4022225" y="4389420"/>
              <a:ext cx="86805" cy="63802"/>
            </a:xfrm>
            <a:custGeom>
              <a:avLst/>
              <a:pathLst>
                <a:path w="86805" h="63802">
                  <a:moveTo>
                    <a:pt x="55651" y="63802"/>
                  </a:moveTo>
                  <a:lnTo>
                    <a:pt x="45553" y="63802"/>
                  </a:lnTo>
                  <a:lnTo>
                    <a:pt x="42338" y="23274"/>
                  </a:lnTo>
                  <a:lnTo>
                    <a:pt x="42329" y="23100"/>
                  </a:lnTo>
                  <a:lnTo>
                    <a:pt x="42318" y="22921"/>
                  </a:lnTo>
                  <a:lnTo>
                    <a:pt x="42307" y="22738"/>
                  </a:lnTo>
                  <a:lnTo>
                    <a:pt x="42295" y="22550"/>
                  </a:lnTo>
                  <a:lnTo>
                    <a:pt x="42282" y="22358"/>
                  </a:lnTo>
                  <a:lnTo>
                    <a:pt x="42268" y="22161"/>
                  </a:lnTo>
                  <a:lnTo>
                    <a:pt x="42253" y="21959"/>
                  </a:lnTo>
                  <a:lnTo>
                    <a:pt x="42237" y="21753"/>
                  </a:lnTo>
                  <a:lnTo>
                    <a:pt x="42220" y="21542"/>
                  </a:lnTo>
                  <a:lnTo>
                    <a:pt x="42202" y="21327"/>
                  </a:lnTo>
                  <a:lnTo>
                    <a:pt x="42193" y="21109"/>
                  </a:lnTo>
                  <a:lnTo>
                    <a:pt x="42182" y="20889"/>
                  </a:lnTo>
                  <a:lnTo>
                    <a:pt x="42171" y="20667"/>
                  </a:lnTo>
                  <a:lnTo>
                    <a:pt x="42159" y="20443"/>
                  </a:lnTo>
                  <a:lnTo>
                    <a:pt x="42146" y="20218"/>
                  </a:lnTo>
                  <a:lnTo>
                    <a:pt x="42132" y="19991"/>
                  </a:lnTo>
                  <a:lnTo>
                    <a:pt x="42117" y="19761"/>
                  </a:lnTo>
                  <a:lnTo>
                    <a:pt x="42101" y="19531"/>
                  </a:lnTo>
                  <a:lnTo>
                    <a:pt x="42084" y="19298"/>
                  </a:lnTo>
                  <a:lnTo>
                    <a:pt x="42067" y="19063"/>
                  </a:lnTo>
                  <a:lnTo>
                    <a:pt x="42057" y="18819"/>
                  </a:lnTo>
                  <a:lnTo>
                    <a:pt x="42047" y="18574"/>
                  </a:lnTo>
                  <a:lnTo>
                    <a:pt x="42035" y="18330"/>
                  </a:lnTo>
                  <a:lnTo>
                    <a:pt x="42023" y="18085"/>
                  </a:lnTo>
                  <a:lnTo>
                    <a:pt x="42010" y="17841"/>
                  </a:lnTo>
                  <a:lnTo>
                    <a:pt x="41996" y="17596"/>
                  </a:lnTo>
                  <a:lnTo>
                    <a:pt x="41981" y="17352"/>
                  </a:lnTo>
                  <a:lnTo>
                    <a:pt x="41965" y="17107"/>
                  </a:lnTo>
                  <a:lnTo>
                    <a:pt x="41948" y="16863"/>
                  </a:lnTo>
                  <a:lnTo>
                    <a:pt x="41931" y="16618"/>
                  </a:lnTo>
                  <a:lnTo>
                    <a:pt x="41922" y="16366"/>
                  </a:lnTo>
                  <a:lnTo>
                    <a:pt x="41913" y="16116"/>
                  </a:lnTo>
                  <a:lnTo>
                    <a:pt x="41904" y="15870"/>
                  </a:lnTo>
                  <a:lnTo>
                    <a:pt x="41894" y="15625"/>
                  </a:lnTo>
                  <a:lnTo>
                    <a:pt x="41885" y="15384"/>
                  </a:lnTo>
                  <a:lnTo>
                    <a:pt x="41876" y="15145"/>
                  </a:lnTo>
                  <a:lnTo>
                    <a:pt x="41867" y="14910"/>
                  </a:lnTo>
                  <a:lnTo>
                    <a:pt x="41858" y="14676"/>
                  </a:lnTo>
                  <a:lnTo>
                    <a:pt x="41849" y="14446"/>
                  </a:lnTo>
                  <a:lnTo>
                    <a:pt x="41840" y="14218"/>
                  </a:lnTo>
                  <a:lnTo>
                    <a:pt x="41813" y="13673"/>
                  </a:lnTo>
                  <a:lnTo>
                    <a:pt x="41788" y="13124"/>
                  </a:lnTo>
                  <a:lnTo>
                    <a:pt x="41763" y="12572"/>
                  </a:lnTo>
                  <a:lnTo>
                    <a:pt x="41739" y="12016"/>
                  </a:lnTo>
                  <a:lnTo>
                    <a:pt x="41716" y="11456"/>
                  </a:lnTo>
                  <a:lnTo>
                    <a:pt x="41693" y="10893"/>
                  </a:lnTo>
                  <a:lnTo>
                    <a:pt x="41672" y="10326"/>
                  </a:lnTo>
                  <a:lnTo>
                    <a:pt x="41652" y="9755"/>
                  </a:lnTo>
                  <a:lnTo>
                    <a:pt x="41632" y="9181"/>
                  </a:lnTo>
                  <a:lnTo>
                    <a:pt x="41614" y="8603"/>
                  </a:lnTo>
                  <a:lnTo>
                    <a:pt x="41396" y="9173"/>
                  </a:lnTo>
                  <a:lnTo>
                    <a:pt x="41177" y="9741"/>
                  </a:lnTo>
                  <a:lnTo>
                    <a:pt x="40958" y="10307"/>
                  </a:lnTo>
                  <a:lnTo>
                    <a:pt x="40737" y="10871"/>
                  </a:lnTo>
                  <a:lnTo>
                    <a:pt x="40516" y="11433"/>
                  </a:lnTo>
                  <a:lnTo>
                    <a:pt x="40293" y="11994"/>
                  </a:lnTo>
                  <a:lnTo>
                    <a:pt x="40070" y="12553"/>
                  </a:lnTo>
                  <a:lnTo>
                    <a:pt x="39846" y="13110"/>
                  </a:lnTo>
                  <a:lnTo>
                    <a:pt x="39621" y="13665"/>
                  </a:lnTo>
                  <a:lnTo>
                    <a:pt x="39395" y="14218"/>
                  </a:lnTo>
                  <a:lnTo>
                    <a:pt x="39203" y="14690"/>
                  </a:lnTo>
                  <a:lnTo>
                    <a:pt x="39009" y="15165"/>
                  </a:lnTo>
                  <a:lnTo>
                    <a:pt x="38812" y="15643"/>
                  </a:lnTo>
                  <a:lnTo>
                    <a:pt x="38612" y="16124"/>
                  </a:lnTo>
                  <a:lnTo>
                    <a:pt x="38410" y="16607"/>
                  </a:lnTo>
                  <a:lnTo>
                    <a:pt x="38205" y="17093"/>
                  </a:lnTo>
                  <a:lnTo>
                    <a:pt x="37997" y="17581"/>
                  </a:lnTo>
                  <a:lnTo>
                    <a:pt x="37786" y="18072"/>
                  </a:lnTo>
                  <a:lnTo>
                    <a:pt x="37573" y="18567"/>
                  </a:lnTo>
                  <a:lnTo>
                    <a:pt x="37357" y="19063"/>
                  </a:lnTo>
                  <a:lnTo>
                    <a:pt x="37151" y="19554"/>
                  </a:lnTo>
                  <a:lnTo>
                    <a:pt x="36950" y="20029"/>
                  </a:lnTo>
                  <a:lnTo>
                    <a:pt x="36753" y="20488"/>
                  </a:lnTo>
                  <a:lnTo>
                    <a:pt x="36560" y="20932"/>
                  </a:lnTo>
                  <a:lnTo>
                    <a:pt x="36372" y="21361"/>
                  </a:lnTo>
                  <a:lnTo>
                    <a:pt x="36189" y="21775"/>
                  </a:lnTo>
                  <a:lnTo>
                    <a:pt x="36010" y="22173"/>
                  </a:lnTo>
                  <a:lnTo>
                    <a:pt x="35836" y="22555"/>
                  </a:lnTo>
                  <a:lnTo>
                    <a:pt x="35666" y="22923"/>
                  </a:lnTo>
                  <a:lnTo>
                    <a:pt x="35501" y="23274"/>
                  </a:lnTo>
                  <a:lnTo>
                    <a:pt x="16527" y="63802"/>
                  </a:lnTo>
                  <a:lnTo>
                    <a:pt x="6430" y="63802"/>
                  </a:lnTo>
                  <a:lnTo>
                    <a:pt x="0" y="0"/>
                  </a:lnTo>
                  <a:lnTo>
                    <a:pt x="8920" y="0"/>
                  </a:lnTo>
                  <a:lnTo>
                    <a:pt x="12497" y="40527"/>
                  </a:lnTo>
                  <a:lnTo>
                    <a:pt x="12542" y="41097"/>
                  </a:lnTo>
                  <a:lnTo>
                    <a:pt x="12584" y="41666"/>
                  </a:lnTo>
                  <a:lnTo>
                    <a:pt x="12625" y="42235"/>
                  </a:lnTo>
                  <a:lnTo>
                    <a:pt x="12664" y="42802"/>
                  </a:lnTo>
                  <a:lnTo>
                    <a:pt x="12701" y="43368"/>
                  </a:lnTo>
                  <a:lnTo>
                    <a:pt x="12736" y="43934"/>
                  </a:lnTo>
                  <a:lnTo>
                    <a:pt x="12770" y="44499"/>
                  </a:lnTo>
                  <a:lnTo>
                    <a:pt x="12802" y="45062"/>
                  </a:lnTo>
                  <a:lnTo>
                    <a:pt x="12832" y="45625"/>
                  </a:lnTo>
                  <a:lnTo>
                    <a:pt x="12860" y="46187"/>
                  </a:lnTo>
                  <a:lnTo>
                    <a:pt x="12886" y="46735"/>
                  </a:lnTo>
                  <a:lnTo>
                    <a:pt x="12912" y="47272"/>
                  </a:lnTo>
                  <a:lnTo>
                    <a:pt x="12937" y="47800"/>
                  </a:lnTo>
                  <a:lnTo>
                    <a:pt x="12961" y="48317"/>
                  </a:lnTo>
                  <a:lnTo>
                    <a:pt x="12984" y="48825"/>
                  </a:lnTo>
                  <a:lnTo>
                    <a:pt x="13006" y="49323"/>
                  </a:lnTo>
                  <a:lnTo>
                    <a:pt x="13028" y="49810"/>
                  </a:lnTo>
                  <a:lnTo>
                    <a:pt x="13048" y="50288"/>
                  </a:lnTo>
                  <a:lnTo>
                    <a:pt x="13067" y="50756"/>
                  </a:lnTo>
                  <a:lnTo>
                    <a:pt x="13086" y="51214"/>
                  </a:lnTo>
                  <a:lnTo>
                    <a:pt x="13104" y="51736"/>
                  </a:lnTo>
                  <a:lnTo>
                    <a:pt x="13120" y="52253"/>
                  </a:lnTo>
                  <a:lnTo>
                    <a:pt x="13136" y="52765"/>
                  </a:lnTo>
                  <a:lnTo>
                    <a:pt x="13151" y="53271"/>
                  </a:lnTo>
                  <a:lnTo>
                    <a:pt x="13165" y="53772"/>
                  </a:lnTo>
                  <a:lnTo>
                    <a:pt x="13178" y="54267"/>
                  </a:lnTo>
                  <a:lnTo>
                    <a:pt x="13191" y="54757"/>
                  </a:lnTo>
                  <a:lnTo>
                    <a:pt x="13202" y="55242"/>
                  </a:lnTo>
                  <a:lnTo>
                    <a:pt x="13212" y="55721"/>
                  </a:lnTo>
                  <a:lnTo>
                    <a:pt x="13222" y="56195"/>
                  </a:lnTo>
                  <a:lnTo>
                    <a:pt x="13484" y="55571"/>
                  </a:lnTo>
                  <a:lnTo>
                    <a:pt x="13747" y="54948"/>
                  </a:lnTo>
                  <a:lnTo>
                    <a:pt x="14010" y="54328"/>
                  </a:lnTo>
                  <a:lnTo>
                    <a:pt x="14272" y="53709"/>
                  </a:lnTo>
                  <a:lnTo>
                    <a:pt x="14535" y="53093"/>
                  </a:lnTo>
                  <a:lnTo>
                    <a:pt x="14798" y="52478"/>
                  </a:lnTo>
                  <a:lnTo>
                    <a:pt x="15060" y="51865"/>
                  </a:lnTo>
                  <a:lnTo>
                    <a:pt x="15323" y="51253"/>
                  </a:lnTo>
                  <a:lnTo>
                    <a:pt x="15586" y="50644"/>
                  </a:lnTo>
                  <a:lnTo>
                    <a:pt x="15848" y="50036"/>
                  </a:lnTo>
                  <a:lnTo>
                    <a:pt x="15957" y="49773"/>
                  </a:lnTo>
                  <a:lnTo>
                    <a:pt x="16067" y="49509"/>
                  </a:lnTo>
                  <a:lnTo>
                    <a:pt x="16178" y="49244"/>
                  </a:lnTo>
                  <a:lnTo>
                    <a:pt x="16290" y="48978"/>
                  </a:lnTo>
                  <a:lnTo>
                    <a:pt x="16403" y="48712"/>
                  </a:lnTo>
                  <a:lnTo>
                    <a:pt x="16517" y="48444"/>
                  </a:lnTo>
                  <a:lnTo>
                    <a:pt x="16631" y="48176"/>
                  </a:lnTo>
                  <a:lnTo>
                    <a:pt x="16747" y="47906"/>
                  </a:lnTo>
                  <a:lnTo>
                    <a:pt x="16863" y="47636"/>
                  </a:lnTo>
                  <a:lnTo>
                    <a:pt x="16980" y="47365"/>
                  </a:lnTo>
                  <a:lnTo>
                    <a:pt x="17107" y="47084"/>
                  </a:lnTo>
                  <a:lnTo>
                    <a:pt x="17232" y="46805"/>
                  </a:lnTo>
                  <a:lnTo>
                    <a:pt x="17357" y="46526"/>
                  </a:lnTo>
                  <a:lnTo>
                    <a:pt x="17480" y="46249"/>
                  </a:lnTo>
                  <a:lnTo>
                    <a:pt x="17603" y="45972"/>
                  </a:lnTo>
                  <a:lnTo>
                    <a:pt x="17725" y="45696"/>
                  </a:lnTo>
                  <a:lnTo>
                    <a:pt x="17846" y="45421"/>
                  </a:lnTo>
                  <a:lnTo>
                    <a:pt x="17966" y="45148"/>
                  </a:lnTo>
                  <a:lnTo>
                    <a:pt x="18085" y="44874"/>
                  </a:lnTo>
                  <a:lnTo>
                    <a:pt x="18203" y="44602"/>
                  </a:lnTo>
                  <a:lnTo>
                    <a:pt x="18320" y="44332"/>
                  </a:lnTo>
                  <a:lnTo>
                    <a:pt x="18437" y="44064"/>
                  </a:lnTo>
                  <a:lnTo>
                    <a:pt x="18552" y="43799"/>
                  </a:lnTo>
                  <a:lnTo>
                    <a:pt x="18667" y="43537"/>
                  </a:lnTo>
                  <a:lnTo>
                    <a:pt x="18780" y="43278"/>
                  </a:lnTo>
                  <a:lnTo>
                    <a:pt x="18893" y="43021"/>
                  </a:lnTo>
                  <a:lnTo>
                    <a:pt x="19005" y="42767"/>
                  </a:lnTo>
                  <a:lnTo>
                    <a:pt x="19116" y="42516"/>
                  </a:lnTo>
                  <a:lnTo>
                    <a:pt x="19226" y="42267"/>
                  </a:lnTo>
                  <a:lnTo>
                    <a:pt x="19335" y="42021"/>
                  </a:lnTo>
                  <a:lnTo>
                    <a:pt x="19452" y="41770"/>
                  </a:lnTo>
                  <a:lnTo>
                    <a:pt x="19567" y="41523"/>
                  </a:lnTo>
                  <a:lnTo>
                    <a:pt x="19680" y="41281"/>
                  </a:lnTo>
                  <a:lnTo>
                    <a:pt x="19791" y="41043"/>
                  </a:lnTo>
                  <a:lnTo>
                    <a:pt x="19901" y="40810"/>
                  </a:lnTo>
                  <a:lnTo>
                    <a:pt x="20009" y="40581"/>
                  </a:lnTo>
                  <a:lnTo>
                    <a:pt x="20115" y="40357"/>
                  </a:lnTo>
                  <a:lnTo>
                    <a:pt x="20219" y="40138"/>
                  </a:lnTo>
                  <a:lnTo>
                    <a:pt x="20321" y="39922"/>
                  </a:lnTo>
                  <a:lnTo>
                    <a:pt x="20422" y="39712"/>
                  </a:lnTo>
                  <a:lnTo>
                    <a:pt x="39214" y="0"/>
                  </a:lnTo>
                  <a:lnTo>
                    <a:pt x="47500" y="0"/>
                  </a:lnTo>
                  <a:lnTo>
                    <a:pt x="50897" y="39712"/>
                  </a:lnTo>
                  <a:lnTo>
                    <a:pt x="50915" y="39914"/>
                  </a:lnTo>
                  <a:lnTo>
                    <a:pt x="50933" y="40121"/>
                  </a:lnTo>
                  <a:lnTo>
                    <a:pt x="50951" y="40334"/>
                  </a:lnTo>
                  <a:lnTo>
                    <a:pt x="50969" y="40552"/>
                  </a:lnTo>
                  <a:lnTo>
                    <a:pt x="50987" y="40776"/>
                  </a:lnTo>
                  <a:lnTo>
                    <a:pt x="51005" y="41005"/>
                  </a:lnTo>
                  <a:lnTo>
                    <a:pt x="51023" y="41240"/>
                  </a:lnTo>
                  <a:lnTo>
                    <a:pt x="51041" y="41480"/>
                  </a:lnTo>
                  <a:lnTo>
                    <a:pt x="51060" y="41725"/>
                  </a:lnTo>
                  <a:lnTo>
                    <a:pt x="51078" y="41976"/>
                  </a:lnTo>
                  <a:lnTo>
                    <a:pt x="51095" y="42230"/>
                  </a:lnTo>
                  <a:lnTo>
                    <a:pt x="51112" y="42487"/>
                  </a:lnTo>
                  <a:lnTo>
                    <a:pt x="51128" y="42745"/>
                  </a:lnTo>
                  <a:lnTo>
                    <a:pt x="51143" y="43005"/>
                  </a:lnTo>
                  <a:lnTo>
                    <a:pt x="51157" y="43267"/>
                  </a:lnTo>
                  <a:lnTo>
                    <a:pt x="51170" y="43530"/>
                  </a:lnTo>
                  <a:lnTo>
                    <a:pt x="51182" y="43795"/>
                  </a:lnTo>
                  <a:lnTo>
                    <a:pt x="51194" y="44063"/>
                  </a:lnTo>
                  <a:lnTo>
                    <a:pt x="51204" y="44332"/>
                  </a:lnTo>
                  <a:lnTo>
                    <a:pt x="51214" y="44602"/>
                  </a:lnTo>
                  <a:lnTo>
                    <a:pt x="51231" y="44866"/>
                  </a:lnTo>
                  <a:lnTo>
                    <a:pt x="51248" y="45131"/>
                  </a:lnTo>
                  <a:lnTo>
                    <a:pt x="51264" y="45398"/>
                  </a:lnTo>
                  <a:lnTo>
                    <a:pt x="51279" y="45667"/>
                  </a:lnTo>
                  <a:lnTo>
                    <a:pt x="51293" y="45938"/>
                  </a:lnTo>
                  <a:lnTo>
                    <a:pt x="51306" y="46211"/>
                  </a:lnTo>
                  <a:lnTo>
                    <a:pt x="51318" y="46485"/>
                  </a:lnTo>
                  <a:lnTo>
                    <a:pt x="51329" y="46761"/>
                  </a:lnTo>
                  <a:lnTo>
                    <a:pt x="51340" y="47039"/>
                  </a:lnTo>
                  <a:lnTo>
                    <a:pt x="51349" y="47319"/>
                  </a:lnTo>
                  <a:lnTo>
                    <a:pt x="51367" y="47590"/>
                  </a:lnTo>
                  <a:lnTo>
                    <a:pt x="51384" y="47861"/>
                  </a:lnTo>
                  <a:lnTo>
                    <a:pt x="51400" y="48130"/>
                  </a:lnTo>
                  <a:lnTo>
                    <a:pt x="51415" y="48399"/>
                  </a:lnTo>
                  <a:lnTo>
                    <a:pt x="51429" y="48666"/>
                  </a:lnTo>
                  <a:lnTo>
                    <a:pt x="51442" y="48933"/>
                  </a:lnTo>
                  <a:lnTo>
                    <a:pt x="51454" y="49199"/>
                  </a:lnTo>
                  <a:lnTo>
                    <a:pt x="51465" y="49464"/>
                  </a:lnTo>
                  <a:lnTo>
                    <a:pt x="51476" y="49728"/>
                  </a:lnTo>
                  <a:lnTo>
                    <a:pt x="51485" y="49991"/>
                  </a:lnTo>
                  <a:lnTo>
                    <a:pt x="51511" y="50599"/>
                  </a:lnTo>
                  <a:lnTo>
                    <a:pt x="51536" y="51210"/>
                  </a:lnTo>
                  <a:lnTo>
                    <a:pt x="51559" y="51823"/>
                  </a:lnTo>
                  <a:lnTo>
                    <a:pt x="51579" y="52440"/>
                  </a:lnTo>
                  <a:lnTo>
                    <a:pt x="51598" y="53059"/>
                  </a:lnTo>
                  <a:lnTo>
                    <a:pt x="51616" y="53680"/>
                  </a:lnTo>
                  <a:lnTo>
                    <a:pt x="51631" y="54305"/>
                  </a:lnTo>
                  <a:lnTo>
                    <a:pt x="51645" y="54932"/>
                  </a:lnTo>
                  <a:lnTo>
                    <a:pt x="51656" y="55562"/>
                  </a:lnTo>
                  <a:lnTo>
                    <a:pt x="51797" y="55948"/>
                  </a:lnTo>
                  <a:lnTo>
                    <a:pt x="51859" y="55810"/>
                  </a:lnTo>
                  <a:lnTo>
                    <a:pt x="51933" y="55640"/>
                  </a:lnTo>
                  <a:lnTo>
                    <a:pt x="52018" y="55440"/>
                  </a:lnTo>
                  <a:lnTo>
                    <a:pt x="52116" y="55209"/>
                  </a:lnTo>
                  <a:lnTo>
                    <a:pt x="52225" y="54947"/>
                  </a:lnTo>
                  <a:lnTo>
                    <a:pt x="52346" y="54655"/>
                  </a:lnTo>
                  <a:lnTo>
                    <a:pt x="52485" y="54330"/>
                  </a:lnTo>
                  <a:lnTo>
                    <a:pt x="52630" y="53990"/>
                  </a:lnTo>
                  <a:lnTo>
                    <a:pt x="52782" y="53635"/>
                  </a:lnTo>
                  <a:lnTo>
                    <a:pt x="52940" y="53264"/>
                  </a:lnTo>
                  <a:lnTo>
                    <a:pt x="53104" y="52878"/>
                  </a:lnTo>
                  <a:lnTo>
                    <a:pt x="53275" y="52476"/>
                  </a:lnTo>
                  <a:lnTo>
                    <a:pt x="53452" y="52059"/>
                  </a:lnTo>
                  <a:lnTo>
                    <a:pt x="53635" y="51626"/>
                  </a:lnTo>
                  <a:lnTo>
                    <a:pt x="53825" y="51179"/>
                  </a:lnTo>
                  <a:lnTo>
                    <a:pt x="54021" y="50715"/>
                  </a:lnTo>
                  <a:lnTo>
                    <a:pt x="54222" y="50241"/>
                  </a:lnTo>
                  <a:lnTo>
                    <a:pt x="54427" y="49759"/>
                  </a:lnTo>
                  <a:lnTo>
                    <a:pt x="54635" y="49270"/>
                  </a:lnTo>
                  <a:lnTo>
                    <a:pt x="54847" y="48774"/>
                  </a:lnTo>
                  <a:lnTo>
                    <a:pt x="55062" y="48270"/>
                  </a:lnTo>
                  <a:lnTo>
                    <a:pt x="55282" y="47759"/>
                  </a:lnTo>
                  <a:lnTo>
                    <a:pt x="55504" y="47241"/>
                  </a:lnTo>
                  <a:lnTo>
                    <a:pt x="55731" y="46716"/>
                  </a:lnTo>
                  <a:lnTo>
                    <a:pt x="55961" y="46184"/>
                  </a:lnTo>
                  <a:lnTo>
                    <a:pt x="56195" y="45644"/>
                  </a:lnTo>
                  <a:lnTo>
                    <a:pt x="56438" y="45095"/>
                  </a:lnTo>
                  <a:lnTo>
                    <a:pt x="56680" y="44555"/>
                  </a:lnTo>
                  <a:lnTo>
                    <a:pt x="56920" y="44023"/>
                  </a:lnTo>
                  <a:lnTo>
                    <a:pt x="57158" y="43499"/>
                  </a:lnTo>
                  <a:lnTo>
                    <a:pt x="57395" y="42983"/>
                  </a:lnTo>
                  <a:lnTo>
                    <a:pt x="57629" y="42476"/>
                  </a:lnTo>
                  <a:lnTo>
                    <a:pt x="57862" y="41976"/>
                  </a:lnTo>
                  <a:lnTo>
                    <a:pt x="58093" y="41485"/>
                  </a:lnTo>
                  <a:lnTo>
                    <a:pt x="58322" y="41002"/>
                  </a:lnTo>
                  <a:lnTo>
                    <a:pt x="58549" y="40527"/>
                  </a:lnTo>
                  <a:lnTo>
                    <a:pt x="77704" y="0"/>
                  </a:lnTo>
                  <a:lnTo>
                    <a:pt x="8680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4097167" y="4389420"/>
              <a:ext cx="61447" cy="63802"/>
            </a:xfrm>
            <a:custGeom>
              <a:avLst/>
              <a:pathLst>
                <a:path w="61447" h="63802">
                  <a:moveTo>
                    <a:pt x="52617" y="63802"/>
                  </a:moveTo>
                  <a:lnTo>
                    <a:pt x="49221" y="45146"/>
                  </a:lnTo>
                  <a:lnTo>
                    <a:pt x="20286" y="45146"/>
                  </a:lnTo>
                  <a:lnTo>
                    <a:pt x="9418" y="63802"/>
                  </a:lnTo>
                  <a:lnTo>
                    <a:pt x="0" y="63802"/>
                  </a:lnTo>
                  <a:lnTo>
                    <a:pt x="38399" y="0"/>
                  </a:lnTo>
                  <a:lnTo>
                    <a:pt x="48225" y="0"/>
                  </a:lnTo>
                  <a:lnTo>
                    <a:pt x="61447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4121257" y="4396451"/>
              <a:ext cx="23863" cy="31367"/>
            </a:xfrm>
            <a:custGeom>
              <a:avLst/>
              <a:pathLst>
                <a:path w="23863" h="31367">
                  <a:moveTo>
                    <a:pt x="19924" y="9949"/>
                  </a:moveTo>
                  <a:lnTo>
                    <a:pt x="19851" y="9578"/>
                  </a:lnTo>
                  <a:lnTo>
                    <a:pt x="19779" y="9210"/>
                  </a:lnTo>
                  <a:lnTo>
                    <a:pt x="19706" y="8843"/>
                  </a:lnTo>
                  <a:lnTo>
                    <a:pt x="19634" y="8478"/>
                  </a:lnTo>
                  <a:lnTo>
                    <a:pt x="19561" y="8115"/>
                  </a:lnTo>
                  <a:lnTo>
                    <a:pt x="19489" y="7754"/>
                  </a:lnTo>
                  <a:lnTo>
                    <a:pt x="19416" y="7394"/>
                  </a:lnTo>
                  <a:lnTo>
                    <a:pt x="19344" y="7036"/>
                  </a:lnTo>
                  <a:lnTo>
                    <a:pt x="19272" y="6680"/>
                  </a:lnTo>
                  <a:lnTo>
                    <a:pt x="19199" y="6326"/>
                  </a:lnTo>
                  <a:lnTo>
                    <a:pt x="19137" y="5976"/>
                  </a:lnTo>
                  <a:lnTo>
                    <a:pt x="19076" y="5633"/>
                  </a:lnTo>
                  <a:lnTo>
                    <a:pt x="19017" y="5295"/>
                  </a:lnTo>
                  <a:lnTo>
                    <a:pt x="18960" y="4964"/>
                  </a:lnTo>
                  <a:lnTo>
                    <a:pt x="18905" y="4640"/>
                  </a:lnTo>
                  <a:lnTo>
                    <a:pt x="18851" y="4321"/>
                  </a:lnTo>
                  <a:lnTo>
                    <a:pt x="18800" y="4009"/>
                  </a:lnTo>
                  <a:lnTo>
                    <a:pt x="18750" y="3704"/>
                  </a:lnTo>
                  <a:lnTo>
                    <a:pt x="18702" y="3404"/>
                  </a:lnTo>
                  <a:lnTo>
                    <a:pt x="18656" y="3111"/>
                  </a:lnTo>
                  <a:lnTo>
                    <a:pt x="18611" y="2818"/>
                  </a:lnTo>
                  <a:lnTo>
                    <a:pt x="18567" y="2535"/>
                  </a:lnTo>
                  <a:lnTo>
                    <a:pt x="18524" y="2264"/>
                  </a:lnTo>
                  <a:lnTo>
                    <a:pt x="18482" y="2003"/>
                  </a:lnTo>
                  <a:lnTo>
                    <a:pt x="18441" y="1753"/>
                  </a:lnTo>
                  <a:lnTo>
                    <a:pt x="18400" y="1514"/>
                  </a:lnTo>
                  <a:lnTo>
                    <a:pt x="18361" y="1286"/>
                  </a:lnTo>
                  <a:lnTo>
                    <a:pt x="18322" y="1068"/>
                  </a:lnTo>
                  <a:lnTo>
                    <a:pt x="18285" y="862"/>
                  </a:lnTo>
                  <a:lnTo>
                    <a:pt x="18248" y="666"/>
                  </a:lnTo>
                  <a:lnTo>
                    <a:pt x="18222" y="475"/>
                  </a:lnTo>
                  <a:lnTo>
                    <a:pt x="18197" y="300"/>
                  </a:lnTo>
                  <a:lnTo>
                    <a:pt x="18175" y="142"/>
                  </a:lnTo>
                  <a:lnTo>
                    <a:pt x="17795" y="0"/>
                  </a:lnTo>
                  <a:lnTo>
                    <a:pt x="17718" y="142"/>
                  </a:lnTo>
                  <a:lnTo>
                    <a:pt x="17632" y="300"/>
                  </a:lnTo>
                  <a:lnTo>
                    <a:pt x="17537" y="475"/>
                  </a:lnTo>
                  <a:lnTo>
                    <a:pt x="17433" y="666"/>
                  </a:lnTo>
                  <a:lnTo>
                    <a:pt x="17330" y="870"/>
                  </a:lnTo>
                  <a:lnTo>
                    <a:pt x="17221" y="1084"/>
                  </a:lnTo>
                  <a:lnTo>
                    <a:pt x="17106" y="1309"/>
                  </a:lnTo>
                  <a:lnTo>
                    <a:pt x="16984" y="1543"/>
                  </a:lnTo>
                  <a:lnTo>
                    <a:pt x="16856" y="1787"/>
                  </a:lnTo>
                  <a:lnTo>
                    <a:pt x="16721" y="2041"/>
                  </a:lnTo>
                  <a:lnTo>
                    <a:pt x="16580" y="2305"/>
                  </a:lnTo>
                  <a:lnTo>
                    <a:pt x="16433" y="2579"/>
                  </a:lnTo>
                  <a:lnTo>
                    <a:pt x="16280" y="2863"/>
                  </a:lnTo>
                  <a:lnTo>
                    <a:pt x="16120" y="3157"/>
                  </a:lnTo>
                  <a:lnTo>
                    <a:pt x="15955" y="3450"/>
                  </a:lnTo>
                  <a:lnTo>
                    <a:pt x="15787" y="3751"/>
                  </a:lnTo>
                  <a:lnTo>
                    <a:pt x="15615" y="4059"/>
                  </a:lnTo>
                  <a:lnTo>
                    <a:pt x="15439" y="4374"/>
                  </a:lnTo>
                  <a:lnTo>
                    <a:pt x="15260" y="4696"/>
                  </a:lnTo>
                  <a:lnTo>
                    <a:pt x="15077" y="5026"/>
                  </a:lnTo>
                  <a:lnTo>
                    <a:pt x="14890" y="5363"/>
                  </a:lnTo>
                  <a:lnTo>
                    <a:pt x="14700" y="5707"/>
                  </a:lnTo>
                  <a:lnTo>
                    <a:pt x="14506" y="6058"/>
                  </a:lnTo>
                  <a:lnTo>
                    <a:pt x="14309" y="6417"/>
                  </a:lnTo>
                  <a:lnTo>
                    <a:pt x="14108" y="6771"/>
                  </a:lnTo>
                  <a:lnTo>
                    <a:pt x="13907" y="7125"/>
                  </a:lnTo>
                  <a:lnTo>
                    <a:pt x="13703" y="7481"/>
                  </a:lnTo>
                  <a:lnTo>
                    <a:pt x="13497" y="7837"/>
                  </a:lnTo>
                  <a:lnTo>
                    <a:pt x="13290" y="8194"/>
                  </a:lnTo>
                  <a:lnTo>
                    <a:pt x="13081" y="8552"/>
                  </a:lnTo>
                  <a:lnTo>
                    <a:pt x="12870" y="8911"/>
                  </a:lnTo>
                  <a:lnTo>
                    <a:pt x="12657" y="9271"/>
                  </a:lnTo>
                  <a:lnTo>
                    <a:pt x="12442" y="9632"/>
                  </a:lnTo>
                  <a:lnTo>
                    <a:pt x="12226" y="9994"/>
                  </a:lnTo>
                  <a:lnTo>
                    <a:pt x="0" y="31367"/>
                  </a:lnTo>
                  <a:lnTo>
                    <a:pt x="23863" y="313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4166448" y="4389420"/>
              <a:ext cx="64164" cy="63802"/>
            </a:xfrm>
            <a:custGeom>
              <a:avLst/>
              <a:pathLst>
                <a:path w="64164" h="63802">
                  <a:moveTo>
                    <a:pt x="41840" y="63802"/>
                  </a:moveTo>
                  <a:lnTo>
                    <a:pt x="17795" y="9011"/>
                  </a:lnTo>
                  <a:lnTo>
                    <a:pt x="17741" y="9428"/>
                  </a:lnTo>
                  <a:lnTo>
                    <a:pt x="17685" y="9847"/>
                  </a:lnTo>
                  <a:lnTo>
                    <a:pt x="17628" y="10269"/>
                  </a:lnTo>
                  <a:lnTo>
                    <a:pt x="17571" y="10692"/>
                  </a:lnTo>
                  <a:lnTo>
                    <a:pt x="17512" y="11116"/>
                  </a:lnTo>
                  <a:lnTo>
                    <a:pt x="17453" y="11543"/>
                  </a:lnTo>
                  <a:lnTo>
                    <a:pt x="17393" y="11971"/>
                  </a:lnTo>
                  <a:lnTo>
                    <a:pt x="17332" y="12401"/>
                  </a:lnTo>
                  <a:lnTo>
                    <a:pt x="17270" y="12833"/>
                  </a:lnTo>
                  <a:lnTo>
                    <a:pt x="17207" y="13267"/>
                  </a:lnTo>
                  <a:lnTo>
                    <a:pt x="17151" y="13641"/>
                  </a:lnTo>
                  <a:lnTo>
                    <a:pt x="17094" y="14021"/>
                  </a:lnTo>
                  <a:lnTo>
                    <a:pt x="17036" y="14406"/>
                  </a:lnTo>
                  <a:lnTo>
                    <a:pt x="16975" y="14796"/>
                  </a:lnTo>
                  <a:lnTo>
                    <a:pt x="16912" y="15192"/>
                  </a:lnTo>
                  <a:lnTo>
                    <a:pt x="16848" y="15593"/>
                  </a:lnTo>
                  <a:lnTo>
                    <a:pt x="16782" y="15999"/>
                  </a:lnTo>
                  <a:lnTo>
                    <a:pt x="16714" y="16412"/>
                  </a:lnTo>
                  <a:lnTo>
                    <a:pt x="16644" y="16829"/>
                  </a:lnTo>
                  <a:lnTo>
                    <a:pt x="16573" y="17252"/>
                  </a:lnTo>
                  <a:lnTo>
                    <a:pt x="16509" y="17665"/>
                  </a:lnTo>
                  <a:lnTo>
                    <a:pt x="16444" y="18072"/>
                  </a:lnTo>
                  <a:lnTo>
                    <a:pt x="16378" y="18473"/>
                  </a:lnTo>
                  <a:lnTo>
                    <a:pt x="16312" y="18868"/>
                  </a:lnTo>
                  <a:lnTo>
                    <a:pt x="16244" y="19256"/>
                  </a:lnTo>
                  <a:lnTo>
                    <a:pt x="16176" y="19637"/>
                  </a:lnTo>
                  <a:lnTo>
                    <a:pt x="16107" y="20013"/>
                  </a:lnTo>
                  <a:lnTo>
                    <a:pt x="16037" y="20382"/>
                  </a:lnTo>
                  <a:lnTo>
                    <a:pt x="15966" y="20745"/>
                  </a:lnTo>
                  <a:lnTo>
                    <a:pt x="15894" y="21101"/>
                  </a:lnTo>
                  <a:lnTo>
                    <a:pt x="7697" y="63802"/>
                  </a:lnTo>
                  <a:lnTo>
                    <a:pt x="0" y="63802"/>
                  </a:lnTo>
                  <a:lnTo>
                    <a:pt x="12362" y="0"/>
                  </a:lnTo>
                  <a:lnTo>
                    <a:pt x="21961" y="0"/>
                  </a:lnTo>
                  <a:lnTo>
                    <a:pt x="46142" y="55017"/>
                  </a:lnTo>
                  <a:lnTo>
                    <a:pt x="46197" y="54626"/>
                  </a:lnTo>
                  <a:lnTo>
                    <a:pt x="46252" y="54229"/>
                  </a:lnTo>
                  <a:lnTo>
                    <a:pt x="46309" y="53829"/>
                  </a:lnTo>
                  <a:lnTo>
                    <a:pt x="46367" y="53423"/>
                  </a:lnTo>
                  <a:lnTo>
                    <a:pt x="46425" y="53013"/>
                  </a:lnTo>
                  <a:lnTo>
                    <a:pt x="46484" y="52599"/>
                  </a:lnTo>
                  <a:lnTo>
                    <a:pt x="46544" y="52180"/>
                  </a:lnTo>
                  <a:lnTo>
                    <a:pt x="46606" y="51757"/>
                  </a:lnTo>
                  <a:lnTo>
                    <a:pt x="46668" y="51329"/>
                  </a:lnTo>
                  <a:lnTo>
                    <a:pt x="46731" y="50897"/>
                  </a:lnTo>
                  <a:lnTo>
                    <a:pt x="46786" y="50521"/>
                  </a:lnTo>
                  <a:lnTo>
                    <a:pt x="46843" y="50138"/>
                  </a:lnTo>
                  <a:lnTo>
                    <a:pt x="46902" y="49746"/>
                  </a:lnTo>
                  <a:lnTo>
                    <a:pt x="46962" y="49346"/>
                  </a:lnTo>
                  <a:lnTo>
                    <a:pt x="47025" y="48938"/>
                  </a:lnTo>
                  <a:lnTo>
                    <a:pt x="47089" y="48522"/>
                  </a:lnTo>
                  <a:lnTo>
                    <a:pt x="47155" y="48098"/>
                  </a:lnTo>
                  <a:lnTo>
                    <a:pt x="47223" y="47665"/>
                  </a:lnTo>
                  <a:lnTo>
                    <a:pt x="47293" y="47225"/>
                  </a:lnTo>
                  <a:lnTo>
                    <a:pt x="47365" y="46776"/>
                  </a:lnTo>
                  <a:lnTo>
                    <a:pt x="47438" y="46314"/>
                  </a:lnTo>
                  <a:lnTo>
                    <a:pt x="47513" y="45852"/>
                  </a:lnTo>
                  <a:lnTo>
                    <a:pt x="47590" y="45390"/>
                  </a:lnTo>
                  <a:lnTo>
                    <a:pt x="47669" y="44928"/>
                  </a:lnTo>
                  <a:lnTo>
                    <a:pt x="47749" y="44466"/>
                  </a:lnTo>
                  <a:lnTo>
                    <a:pt x="47832" y="44005"/>
                  </a:lnTo>
                  <a:lnTo>
                    <a:pt x="47916" y="43543"/>
                  </a:lnTo>
                  <a:lnTo>
                    <a:pt x="48002" y="43081"/>
                  </a:lnTo>
                  <a:lnTo>
                    <a:pt x="48090" y="42619"/>
                  </a:lnTo>
                  <a:lnTo>
                    <a:pt x="48180" y="42157"/>
                  </a:lnTo>
                  <a:lnTo>
                    <a:pt x="56376" y="0"/>
                  </a:lnTo>
                  <a:lnTo>
                    <a:pt x="64164" y="0"/>
                  </a:lnTo>
                  <a:lnTo>
                    <a:pt x="51802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4233421" y="4389420"/>
              <a:ext cx="59862" cy="63802"/>
            </a:xfrm>
            <a:custGeom>
              <a:avLst/>
              <a:pathLst>
                <a:path w="59862" h="63802">
                  <a:moveTo>
                    <a:pt x="0" y="63802"/>
                  </a:moveTo>
                  <a:lnTo>
                    <a:pt x="12362" y="0"/>
                  </a:lnTo>
                  <a:lnTo>
                    <a:pt x="59862" y="0"/>
                  </a:lnTo>
                  <a:lnTo>
                    <a:pt x="58504" y="7064"/>
                  </a:lnTo>
                  <a:lnTo>
                    <a:pt x="19652" y="7064"/>
                  </a:lnTo>
                  <a:lnTo>
                    <a:pt x="15667" y="27531"/>
                  </a:lnTo>
                  <a:lnTo>
                    <a:pt x="51802" y="27531"/>
                  </a:lnTo>
                  <a:lnTo>
                    <a:pt x="50444" y="34504"/>
                  </a:lnTo>
                  <a:lnTo>
                    <a:pt x="14309" y="34504"/>
                  </a:lnTo>
                  <a:lnTo>
                    <a:pt x="10007" y="56738"/>
                  </a:lnTo>
                  <a:lnTo>
                    <a:pt x="50715" y="56738"/>
                  </a:lnTo>
                  <a:lnTo>
                    <a:pt x="49357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4295276" y="4389420"/>
              <a:ext cx="42248" cy="63802"/>
            </a:xfrm>
            <a:custGeom>
              <a:avLst/>
              <a:pathLst>
                <a:path w="42248" h="63802">
                  <a:moveTo>
                    <a:pt x="0" y="63802"/>
                  </a:moveTo>
                  <a:lnTo>
                    <a:pt x="12362" y="0"/>
                  </a:lnTo>
                  <a:lnTo>
                    <a:pt x="21010" y="0"/>
                  </a:lnTo>
                  <a:lnTo>
                    <a:pt x="10007" y="56738"/>
                  </a:lnTo>
                  <a:lnTo>
                    <a:pt x="42248" y="56738"/>
                  </a:lnTo>
                  <a:lnTo>
                    <a:pt x="40889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4346852" y="4389420"/>
              <a:ext cx="42248" cy="63802"/>
            </a:xfrm>
            <a:custGeom>
              <a:avLst/>
              <a:pathLst>
                <a:path w="42248" h="63802">
                  <a:moveTo>
                    <a:pt x="0" y="63802"/>
                  </a:moveTo>
                  <a:lnTo>
                    <a:pt x="12362" y="0"/>
                  </a:lnTo>
                  <a:lnTo>
                    <a:pt x="21010" y="0"/>
                  </a:lnTo>
                  <a:lnTo>
                    <a:pt x="10007" y="56738"/>
                  </a:lnTo>
                  <a:lnTo>
                    <a:pt x="42248" y="56738"/>
                  </a:lnTo>
                  <a:lnTo>
                    <a:pt x="40889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4391002" y="4389420"/>
              <a:ext cx="61447" cy="63802"/>
            </a:xfrm>
            <a:custGeom>
              <a:avLst/>
              <a:pathLst>
                <a:path w="61447" h="63802">
                  <a:moveTo>
                    <a:pt x="52617" y="63802"/>
                  </a:moveTo>
                  <a:lnTo>
                    <a:pt x="49221" y="45146"/>
                  </a:lnTo>
                  <a:lnTo>
                    <a:pt x="20286" y="45146"/>
                  </a:lnTo>
                  <a:lnTo>
                    <a:pt x="9418" y="63802"/>
                  </a:lnTo>
                  <a:lnTo>
                    <a:pt x="0" y="63802"/>
                  </a:lnTo>
                  <a:lnTo>
                    <a:pt x="38399" y="0"/>
                  </a:lnTo>
                  <a:lnTo>
                    <a:pt x="48225" y="0"/>
                  </a:lnTo>
                  <a:lnTo>
                    <a:pt x="61447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4415092" y="4396451"/>
              <a:ext cx="23863" cy="31367"/>
            </a:xfrm>
            <a:custGeom>
              <a:avLst/>
              <a:pathLst>
                <a:path w="23863" h="31367">
                  <a:moveTo>
                    <a:pt x="19924" y="9949"/>
                  </a:moveTo>
                  <a:lnTo>
                    <a:pt x="19851" y="9578"/>
                  </a:lnTo>
                  <a:lnTo>
                    <a:pt x="19779" y="9210"/>
                  </a:lnTo>
                  <a:lnTo>
                    <a:pt x="19706" y="8843"/>
                  </a:lnTo>
                  <a:lnTo>
                    <a:pt x="19634" y="8478"/>
                  </a:lnTo>
                  <a:lnTo>
                    <a:pt x="19561" y="8115"/>
                  </a:lnTo>
                  <a:lnTo>
                    <a:pt x="19489" y="7754"/>
                  </a:lnTo>
                  <a:lnTo>
                    <a:pt x="19416" y="7394"/>
                  </a:lnTo>
                  <a:lnTo>
                    <a:pt x="19344" y="7036"/>
                  </a:lnTo>
                  <a:lnTo>
                    <a:pt x="19272" y="6680"/>
                  </a:lnTo>
                  <a:lnTo>
                    <a:pt x="19199" y="6326"/>
                  </a:lnTo>
                  <a:lnTo>
                    <a:pt x="19137" y="5976"/>
                  </a:lnTo>
                  <a:lnTo>
                    <a:pt x="19076" y="5633"/>
                  </a:lnTo>
                  <a:lnTo>
                    <a:pt x="19017" y="5295"/>
                  </a:lnTo>
                  <a:lnTo>
                    <a:pt x="18960" y="4964"/>
                  </a:lnTo>
                  <a:lnTo>
                    <a:pt x="18905" y="4640"/>
                  </a:lnTo>
                  <a:lnTo>
                    <a:pt x="18851" y="4321"/>
                  </a:lnTo>
                  <a:lnTo>
                    <a:pt x="18800" y="4009"/>
                  </a:lnTo>
                  <a:lnTo>
                    <a:pt x="18750" y="3704"/>
                  </a:lnTo>
                  <a:lnTo>
                    <a:pt x="18702" y="3404"/>
                  </a:lnTo>
                  <a:lnTo>
                    <a:pt x="18656" y="3111"/>
                  </a:lnTo>
                  <a:lnTo>
                    <a:pt x="18611" y="2818"/>
                  </a:lnTo>
                  <a:lnTo>
                    <a:pt x="18567" y="2535"/>
                  </a:lnTo>
                  <a:lnTo>
                    <a:pt x="18524" y="2264"/>
                  </a:lnTo>
                  <a:lnTo>
                    <a:pt x="18482" y="2003"/>
                  </a:lnTo>
                  <a:lnTo>
                    <a:pt x="18441" y="1753"/>
                  </a:lnTo>
                  <a:lnTo>
                    <a:pt x="18400" y="1514"/>
                  </a:lnTo>
                  <a:lnTo>
                    <a:pt x="18361" y="1286"/>
                  </a:lnTo>
                  <a:lnTo>
                    <a:pt x="18322" y="1068"/>
                  </a:lnTo>
                  <a:lnTo>
                    <a:pt x="18285" y="862"/>
                  </a:lnTo>
                  <a:lnTo>
                    <a:pt x="18248" y="666"/>
                  </a:lnTo>
                  <a:lnTo>
                    <a:pt x="18222" y="475"/>
                  </a:lnTo>
                  <a:lnTo>
                    <a:pt x="18197" y="300"/>
                  </a:lnTo>
                  <a:lnTo>
                    <a:pt x="18175" y="142"/>
                  </a:lnTo>
                  <a:lnTo>
                    <a:pt x="17795" y="0"/>
                  </a:lnTo>
                  <a:lnTo>
                    <a:pt x="17718" y="142"/>
                  </a:lnTo>
                  <a:lnTo>
                    <a:pt x="17632" y="300"/>
                  </a:lnTo>
                  <a:lnTo>
                    <a:pt x="17537" y="475"/>
                  </a:lnTo>
                  <a:lnTo>
                    <a:pt x="17433" y="666"/>
                  </a:lnTo>
                  <a:lnTo>
                    <a:pt x="17330" y="870"/>
                  </a:lnTo>
                  <a:lnTo>
                    <a:pt x="17221" y="1084"/>
                  </a:lnTo>
                  <a:lnTo>
                    <a:pt x="17106" y="1309"/>
                  </a:lnTo>
                  <a:lnTo>
                    <a:pt x="16984" y="1543"/>
                  </a:lnTo>
                  <a:lnTo>
                    <a:pt x="16856" y="1787"/>
                  </a:lnTo>
                  <a:lnTo>
                    <a:pt x="16721" y="2041"/>
                  </a:lnTo>
                  <a:lnTo>
                    <a:pt x="16580" y="2305"/>
                  </a:lnTo>
                  <a:lnTo>
                    <a:pt x="16433" y="2579"/>
                  </a:lnTo>
                  <a:lnTo>
                    <a:pt x="16280" y="2863"/>
                  </a:lnTo>
                  <a:lnTo>
                    <a:pt x="16120" y="3157"/>
                  </a:lnTo>
                  <a:lnTo>
                    <a:pt x="15955" y="3450"/>
                  </a:lnTo>
                  <a:lnTo>
                    <a:pt x="15787" y="3751"/>
                  </a:lnTo>
                  <a:lnTo>
                    <a:pt x="15615" y="4059"/>
                  </a:lnTo>
                  <a:lnTo>
                    <a:pt x="15439" y="4374"/>
                  </a:lnTo>
                  <a:lnTo>
                    <a:pt x="15260" y="4696"/>
                  </a:lnTo>
                  <a:lnTo>
                    <a:pt x="15077" y="5026"/>
                  </a:lnTo>
                  <a:lnTo>
                    <a:pt x="14890" y="5363"/>
                  </a:lnTo>
                  <a:lnTo>
                    <a:pt x="14700" y="5707"/>
                  </a:lnTo>
                  <a:lnTo>
                    <a:pt x="14506" y="6058"/>
                  </a:lnTo>
                  <a:lnTo>
                    <a:pt x="14309" y="6417"/>
                  </a:lnTo>
                  <a:lnTo>
                    <a:pt x="14108" y="6771"/>
                  </a:lnTo>
                  <a:lnTo>
                    <a:pt x="13907" y="7125"/>
                  </a:lnTo>
                  <a:lnTo>
                    <a:pt x="13703" y="7481"/>
                  </a:lnTo>
                  <a:lnTo>
                    <a:pt x="13497" y="7837"/>
                  </a:lnTo>
                  <a:lnTo>
                    <a:pt x="13290" y="8194"/>
                  </a:lnTo>
                  <a:lnTo>
                    <a:pt x="13081" y="8552"/>
                  </a:lnTo>
                  <a:lnTo>
                    <a:pt x="12870" y="8911"/>
                  </a:lnTo>
                  <a:lnTo>
                    <a:pt x="12657" y="9271"/>
                  </a:lnTo>
                  <a:lnTo>
                    <a:pt x="12442" y="9632"/>
                  </a:lnTo>
                  <a:lnTo>
                    <a:pt x="12226" y="9994"/>
                  </a:lnTo>
                  <a:lnTo>
                    <a:pt x="0" y="31367"/>
                  </a:lnTo>
                  <a:lnTo>
                    <a:pt x="23863" y="313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6616428" y="4301656"/>
              <a:ext cx="63780" cy="66224"/>
            </a:xfrm>
            <a:custGeom>
              <a:avLst/>
              <a:pathLst>
                <a:path w="63780" h="66224">
                  <a:moveTo>
                    <a:pt x="54615" y="66224"/>
                  </a:moveTo>
                  <a:lnTo>
                    <a:pt x="51090" y="46859"/>
                  </a:lnTo>
                  <a:lnTo>
                    <a:pt x="21056" y="46859"/>
                  </a:lnTo>
                  <a:lnTo>
                    <a:pt x="9776" y="66224"/>
                  </a:lnTo>
                  <a:lnTo>
                    <a:pt x="0" y="66224"/>
                  </a:lnTo>
                  <a:lnTo>
                    <a:pt x="39856" y="0"/>
                  </a:lnTo>
                  <a:lnTo>
                    <a:pt x="50055" y="0"/>
                  </a:lnTo>
                  <a:lnTo>
                    <a:pt x="63780" y="662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6641432" y="4308824"/>
              <a:ext cx="24769" cy="32689"/>
            </a:xfrm>
            <a:custGeom>
              <a:avLst/>
              <a:pathLst>
                <a:path w="24769" h="32689">
                  <a:moveTo>
                    <a:pt x="20680" y="10457"/>
                  </a:moveTo>
                  <a:lnTo>
                    <a:pt x="20605" y="10073"/>
                  </a:lnTo>
                  <a:lnTo>
                    <a:pt x="20530" y="9690"/>
                  </a:lnTo>
                  <a:lnTo>
                    <a:pt x="20454" y="9309"/>
                  </a:lnTo>
                  <a:lnTo>
                    <a:pt x="20379" y="8931"/>
                  </a:lnTo>
                  <a:lnTo>
                    <a:pt x="20304" y="8554"/>
                  </a:lnTo>
                  <a:lnTo>
                    <a:pt x="20229" y="8179"/>
                  </a:lnTo>
                  <a:lnTo>
                    <a:pt x="20153" y="7805"/>
                  </a:lnTo>
                  <a:lnTo>
                    <a:pt x="20078" y="7434"/>
                  </a:lnTo>
                  <a:lnTo>
                    <a:pt x="20003" y="7065"/>
                  </a:lnTo>
                  <a:lnTo>
                    <a:pt x="19928" y="6697"/>
                  </a:lnTo>
                  <a:lnTo>
                    <a:pt x="19863" y="6334"/>
                  </a:lnTo>
                  <a:lnTo>
                    <a:pt x="19800" y="5977"/>
                  </a:lnTo>
                  <a:lnTo>
                    <a:pt x="19739" y="5627"/>
                  </a:lnTo>
                  <a:lnTo>
                    <a:pt x="19680" y="5283"/>
                  </a:lnTo>
                  <a:lnTo>
                    <a:pt x="19622" y="4946"/>
                  </a:lnTo>
                  <a:lnTo>
                    <a:pt x="19567" y="4616"/>
                  </a:lnTo>
                  <a:lnTo>
                    <a:pt x="19513" y="4292"/>
                  </a:lnTo>
                  <a:lnTo>
                    <a:pt x="19462" y="3975"/>
                  </a:lnTo>
                  <a:lnTo>
                    <a:pt x="19412" y="3664"/>
                  </a:lnTo>
                  <a:lnTo>
                    <a:pt x="19364" y="3360"/>
                  </a:lnTo>
                  <a:lnTo>
                    <a:pt x="19317" y="3056"/>
                  </a:lnTo>
                  <a:lnTo>
                    <a:pt x="19272" y="2762"/>
                  </a:lnTo>
                  <a:lnTo>
                    <a:pt x="19227" y="2480"/>
                  </a:lnTo>
                  <a:lnTo>
                    <a:pt x="19183" y="2209"/>
                  </a:lnTo>
                  <a:lnTo>
                    <a:pt x="19141" y="1950"/>
                  </a:lnTo>
                  <a:lnTo>
                    <a:pt x="19099" y="1702"/>
                  </a:lnTo>
                  <a:lnTo>
                    <a:pt x="19058" y="1465"/>
                  </a:lnTo>
                  <a:lnTo>
                    <a:pt x="19018" y="1239"/>
                  </a:lnTo>
                  <a:lnTo>
                    <a:pt x="18979" y="1025"/>
                  </a:lnTo>
                  <a:lnTo>
                    <a:pt x="18941" y="822"/>
                  </a:lnTo>
                  <a:lnTo>
                    <a:pt x="18914" y="624"/>
                  </a:lnTo>
                  <a:lnTo>
                    <a:pt x="18888" y="442"/>
                  </a:lnTo>
                  <a:lnTo>
                    <a:pt x="18865" y="278"/>
                  </a:lnTo>
                  <a:lnTo>
                    <a:pt x="18843" y="130"/>
                  </a:lnTo>
                  <a:lnTo>
                    <a:pt x="18541" y="0"/>
                  </a:lnTo>
                  <a:lnTo>
                    <a:pt x="18471" y="130"/>
                  </a:lnTo>
                  <a:lnTo>
                    <a:pt x="18391" y="278"/>
                  </a:lnTo>
                  <a:lnTo>
                    <a:pt x="18302" y="442"/>
                  </a:lnTo>
                  <a:lnTo>
                    <a:pt x="18203" y="624"/>
                  </a:lnTo>
                  <a:lnTo>
                    <a:pt x="18095" y="822"/>
                  </a:lnTo>
                  <a:lnTo>
                    <a:pt x="17988" y="1034"/>
                  </a:lnTo>
                  <a:lnTo>
                    <a:pt x="17875" y="1256"/>
                  </a:lnTo>
                  <a:lnTo>
                    <a:pt x="17755" y="1489"/>
                  </a:lnTo>
                  <a:lnTo>
                    <a:pt x="17629" y="1732"/>
                  </a:lnTo>
                  <a:lnTo>
                    <a:pt x="17496" y="1985"/>
                  </a:lnTo>
                  <a:lnTo>
                    <a:pt x="17356" y="2249"/>
                  </a:lnTo>
                  <a:lnTo>
                    <a:pt x="17210" y="2523"/>
                  </a:lnTo>
                  <a:lnTo>
                    <a:pt x="17057" y="2807"/>
                  </a:lnTo>
                  <a:lnTo>
                    <a:pt x="16898" y="3102"/>
                  </a:lnTo>
                  <a:lnTo>
                    <a:pt x="16732" y="3407"/>
                  </a:lnTo>
                  <a:lnTo>
                    <a:pt x="16561" y="3712"/>
                  </a:lnTo>
                  <a:lnTo>
                    <a:pt x="16386" y="4024"/>
                  </a:lnTo>
                  <a:lnTo>
                    <a:pt x="16207" y="4343"/>
                  </a:lnTo>
                  <a:lnTo>
                    <a:pt x="16025" y="4670"/>
                  </a:lnTo>
                  <a:lnTo>
                    <a:pt x="15839" y="5005"/>
                  </a:lnTo>
                  <a:lnTo>
                    <a:pt x="15649" y="5347"/>
                  </a:lnTo>
                  <a:lnTo>
                    <a:pt x="15455" y="5697"/>
                  </a:lnTo>
                  <a:lnTo>
                    <a:pt x="15258" y="6054"/>
                  </a:lnTo>
                  <a:lnTo>
                    <a:pt x="15057" y="6419"/>
                  </a:lnTo>
                  <a:lnTo>
                    <a:pt x="14852" y="6791"/>
                  </a:lnTo>
                  <a:lnTo>
                    <a:pt x="14644" y="7158"/>
                  </a:lnTo>
                  <a:lnTo>
                    <a:pt x="14434" y="7526"/>
                  </a:lnTo>
                  <a:lnTo>
                    <a:pt x="14223" y="7895"/>
                  </a:lnTo>
                  <a:lnTo>
                    <a:pt x="14010" y="8265"/>
                  </a:lnTo>
                  <a:lnTo>
                    <a:pt x="13794" y="8636"/>
                  </a:lnTo>
                  <a:lnTo>
                    <a:pt x="13577" y="9008"/>
                  </a:lnTo>
                  <a:lnTo>
                    <a:pt x="13358" y="9380"/>
                  </a:lnTo>
                  <a:lnTo>
                    <a:pt x="13137" y="9754"/>
                  </a:lnTo>
                  <a:lnTo>
                    <a:pt x="12914" y="10129"/>
                  </a:lnTo>
                  <a:lnTo>
                    <a:pt x="12690" y="10504"/>
                  </a:lnTo>
                  <a:lnTo>
                    <a:pt x="0" y="32689"/>
                  </a:lnTo>
                  <a:lnTo>
                    <a:pt x="24769" y="326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6690689" y="4300669"/>
              <a:ext cx="64720" cy="68151"/>
            </a:xfrm>
            <a:custGeom>
              <a:avLst/>
              <a:pathLst>
                <a:path w="64720" h="68151">
                  <a:moveTo>
                    <a:pt x="58516" y="51372"/>
                  </a:moveTo>
                  <a:lnTo>
                    <a:pt x="58049" y="52054"/>
                  </a:lnTo>
                  <a:lnTo>
                    <a:pt x="57572" y="52729"/>
                  </a:lnTo>
                  <a:lnTo>
                    <a:pt x="57083" y="53396"/>
                  </a:lnTo>
                  <a:lnTo>
                    <a:pt x="56583" y="54056"/>
                  </a:lnTo>
                  <a:lnTo>
                    <a:pt x="56072" y="54709"/>
                  </a:lnTo>
                  <a:lnTo>
                    <a:pt x="55549" y="55353"/>
                  </a:lnTo>
                  <a:lnTo>
                    <a:pt x="55015" y="55991"/>
                  </a:lnTo>
                  <a:lnTo>
                    <a:pt x="54470" y="56621"/>
                  </a:lnTo>
                  <a:lnTo>
                    <a:pt x="53913" y="57243"/>
                  </a:lnTo>
                  <a:lnTo>
                    <a:pt x="53346" y="57858"/>
                  </a:lnTo>
                  <a:lnTo>
                    <a:pt x="52764" y="58461"/>
                  </a:lnTo>
                  <a:lnTo>
                    <a:pt x="52165" y="59050"/>
                  </a:lnTo>
                  <a:lnTo>
                    <a:pt x="51549" y="59623"/>
                  </a:lnTo>
                  <a:lnTo>
                    <a:pt x="50917" y="60181"/>
                  </a:lnTo>
                  <a:lnTo>
                    <a:pt x="50267" y="60725"/>
                  </a:lnTo>
                  <a:lnTo>
                    <a:pt x="49601" y="61253"/>
                  </a:lnTo>
                  <a:lnTo>
                    <a:pt x="48917" y="61766"/>
                  </a:lnTo>
                  <a:lnTo>
                    <a:pt x="48217" y="62264"/>
                  </a:lnTo>
                  <a:lnTo>
                    <a:pt x="47500" y="62748"/>
                  </a:lnTo>
                  <a:lnTo>
                    <a:pt x="46765" y="63216"/>
                  </a:lnTo>
                  <a:lnTo>
                    <a:pt x="46021" y="63658"/>
                  </a:lnTo>
                  <a:lnTo>
                    <a:pt x="45256" y="64082"/>
                  </a:lnTo>
                  <a:lnTo>
                    <a:pt x="44468" y="64489"/>
                  </a:lnTo>
                  <a:lnTo>
                    <a:pt x="43660" y="64878"/>
                  </a:lnTo>
                  <a:lnTo>
                    <a:pt x="42829" y="65249"/>
                  </a:lnTo>
                  <a:lnTo>
                    <a:pt x="41977" y="65602"/>
                  </a:lnTo>
                  <a:lnTo>
                    <a:pt x="41103" y="65937"/>
                  </a:lnTo>
                  <a:lnTo>
                    <a:pt x="40208" y="66254"/>
                  </a:lnTo>
                  <a:lnTo>
                    <a:pt x="39291" y="66553"/>
                  </a:lnTo>
                  <a:lnTo>
                    <a:pt x="38352" y="66835"/>
                  </a:lnTo>
                  <a:lnTo>
                    <a:pt x="37399" y="67085"/>
                  </a:lnTo>
                  <a:lnTo>
                    <a:pt x="36418" y="67309"/>
                  </a:lnTo>
                  <a:lnTo>
                    <a:pt x="35410" y="67506"/>
                  </a:lnTo>
                  <a:lnTo>
                    <a:pt x="34374" y="67677"/>
                  </a:lnTo>
                  <a:lnTo>
                    <a:pt x="33311" y="67822"/>
                  </a:lnTo>
                  <a:lnTo>
                    <a:pt x="32221" y="67940"/>
                  </a:lnTo>
                  <a:lnTo>
                    <a:pt x="31104" y="68032"/>
                  </a:lnTo>
                  <a:lnTo>
                    <a:pt x="29960" y="68098"/>
                  </a:lnTo>
                  <a:lnTo>
                    <a:pt x="28788" y="68138"/>
                  </a:lnTo>
                  <a:lnTo>
                    <a:pt x="27589" y="68151"/>
                  </a:lnTo>
                  <a:lnTo>
                    <a:pt x="26215" y="68129"/>
                  </a:lnTo>
                  <a:lnTo>
                    <a:pt x="24876" y="68064"/>
                  </a:lnTo>
                  <a:lnTo>
                    <a:pt x="23572" y="67956"/>
                  </a:lnTo>
                  <a:lnTo>
                    <a:pt x="22302" y="67805"/>
                  </a:lnTo>
                  <a:lnTo>
                    <a:pt x="21068" y="67610"/>
                  </a:lnTo>
                  <a:lnTo>
                    <a:pt x="19868" y="67373"/>
                  </a:lnTo>
                  <a:lnTo>
                    <a:pt x="18703" y="67091"/>
                  </a:lnTo>
                  <a:lnTo>
                    <a:pt x="17572" y="66767"/>
                  </a:lnTo>
                  <a:lnTo>
                    <a:pt x="16477" y="66400"/>
                  </a:lnTo>
                  <a:lnTo>
                    <a:pt x="15416" y="65989"/>
                  </a:lnTo>
                  <a:lnTo>
                    <a:pt x="14399" y="65541"/>
                  </a:lnTo>
                  <a:lnTo>
                    <a:pt x="13417" y="65062"/>
                  </a:lnTo>
                  <a:lnTo>
                    <a:pt x="12470" y="64552"/>
                  </a:lnTo>
                  <a:lnTo>
                    <a:pt x="11558" y="64011"/>
                  </a:lnTo>
                  <a:lnTo>
                    <a:pt x="10680" y="63439"/>
                  </a:lnTo>
                  <a:lnTo>
                    <a:pt x="9838" y="62836"/>
                  </a:lnTo>
                  <a:lnTo>
                    <a:pt x="9030" y="62202"/>
                  </a:lnTo>
                  <a:lnTo>
                    <a:pt x="8257" y="61537"/>
                  </a:lnTo>
                  <a:lnTo>
                    <a:pt x="7518" y="60841"/>
                  </a:lnTo>
                  <a:lnTo>
                    <a:pt x="6815" y="60114"/>
                  </a:lnTo>
                  <a:lnTo>
                    <a:pt x="6146" y="59349"/>
                  </a:lnTo>
                  <a:lnTo>
                    <a:pt x="5512" y="58559"/>
                  </a:lnTo>
                  <a:lnTo>
                    <a:pt x="4913" y="57743"/>
                  </a:lnTo>
                  <a:lnTo>
                    <a:pt x="4348" y="56903"/>
                  </a:lnTo>
                  <a:lnTo>
                    <a:pt x="3818" y="56036"/>
                  </a:lnTo>
                  <a:lnTo>
                    <a:pt x="3323" y="55145"/>
                  </a:lnTo>
                  <a:lnTo>
                    <a:pt x="2863" y="54228"/>
                  </a:lnTo>
                  <a:lnTo>
                    <a:pt x="2438" y="53285"/>
                  </a:lnTo>
                  <a:lnTo>
                    <a:pt x="2047" y="52318"/>
                  </a:lnTo>
                  <a:lnTo>
                    <a:pt x="1692" y="51325"/>
                  </a:lnTo>
                  <a:lnTo>
                    <a:pt x="1370" y="50302"/>
                  </a:lnTo>
                  <a:lnTo>
                    <a:pt x="1082" y="49266"/>
                  </a:lnTo>
                  <a:lnTo>
                    <a:pt x="829" y="48215"/>
                  </a:lnTo>
                  <a:lnTo>
                    <a:pt x="609" y="47151"/>
                  </a:lnTo>
                  <a:lnTo>
                    <a:pt x="423" y="46072"/>
                  </a:lnTo>
                  <a:lnTo>
                    <a:pt x="270" y="44979"/>
                  </a:lnTo>
                  <a:lnTo>
                    <a:pt x="152" y="43873"/>
                  </a:lnTo>
                  <a:lnTo>
                    <a:pt x="67" y="42752"/>
                  </a:lnTo>
                  <a:lnTo>
                    <a:pt x="16" y="41616"/>
                  </a:lnTo>
                  <a:lnTo>
                    <a:pt x="0" y="40467"/>
                  </a:lnTo>
                  <a:lnTo>
                    <a:pt x="12" y="39307"/>
                  </a:lnTo>
                  <a:lnTo>
                    <a:pt x="50" y="38159"/>
                  </a:lnTo>
                  <a:lnTo>
                    <a:pt x="114" y="37021"/>
                  </a:lnTo>
                  <a:lnTo>
                    <a:pt x="203" y="35895"/>
                  </a:lnTo>
                  <a:lnTo>
                    <a:pt x="317" y="34780"/>
                  </a:lnTo>
                  <a:lnTo>
                    <a:pt x="456" y="33677"/>
                  </a:lnTo>
                  <a:lnTo>
                    <a:pt x="621" y="32584"/>
                  </a:lnTo>
                  <a:lnTo>
                    <a:pt x="812" y="31503"/>
                  </a:lnTo>
                  <a:lnTo>
                    <a:pt x="1027" y="30434"/>
                  </a:lnTo>
                  <a:lnTo>
                    <a:pt x="1269" y="29375"/>
                  </a:lnTo>
                  <a:lnTo>
                    <a:pt x="1533" y="28330"/>
                  </a:lnTo>
                  <a:lnTo>
                    <a:pt x="1819" y="27301"/>
                  </a:lnTo>
                  <a:lnTo>
                    <a:pt x="2127" y="26289"/>
                  </a:lnTo>
                  <a:lnTo>
                    <a:pt x="2457" y="25292"/>
                  </a:lnTo>
                  <a:lnTo>
                    <a:pt x="2808" y="24311"/>
                  </a:lnTo>
                  <a:lnTo>
                    <a:pt x="3181" y="23346"/>
                  </a:lnTo>
                  <a:lnTo>
                    <a:pt x="3575" y="22397"/>
                  </a:lnTo>
                  <a:lnTo>
                    <a:pt x="3991" y="21464"/>
                  </a:lnTo>
                  <a:lnTo>
                    <a:pt x="4428" y="20547"/>
                  </a:lnTo>
                  <a:lnTo>
                    <a:pt x="4888" y="19646"/>
                  </a:lnTo>
                  <a:lnTo>
                    <a:pt x="5368" y="18752"/>
                  </a:lnTo>
                  <a:lnTo>
                    <a:pt x="5869" y="17877"/>
                  </a:lnTo>
                  <a:lnTo>
                    <a:pt x="6391" y="17019"/>
                  </a:lnTo>
                  <a:lnTo>
                    <a:pt x="6933" y="16179"/>
                  </a:lnTo>
                  <a:lnTo>
                    <a:pt x="7496" y="15357"/>
                  </a:lnTo>
                  <a:lnTo>
                    <a:pt x="8080" y="14553"/>
                  </a:lnTo>
                  <a:lnTo>
                    <a:pt x="8684" y="13767"/>
                  </a:lnTo>
                  <a:lnTo>
                    <a:pt x="9309" y="12998"/>
                  </a:lnTo>
                  <a:lnTo>
                    <a:pt x="9955" y="12247"/>
                  </a:lnTo>
                  <a:lnTo>
                    <a:pt x="10622" y="11515"/>
                  </a:lnTo>
                  <a:lnTo>
                    <a:pt x="11307" y="10793"/>
                  </a:lnTo>
                  <a:lnTo>
                    <a:pt x="12009" y="10093"/>
                  </a:lnTo>
                  <a:lnTo>
                    <a:pt x="12728" y="9417"/>
                  </a:lnTo>
                  <a:lnTo>
                    <a:pt x="13464" y="8762"/>
                  </a:lnTo>
                  <a:lnTo>
                    <a:pt x="14217" y="8131"/>
                  </a:lnTo>
                  <a:lnTo>
                    <a:pt x="14987" y="7522"/>
                  </a:lnTo>
                  <a:lnTo>
                    <a:pt x="15774" y="6935"/>
                  </a:lnTo>
                  <a:lnTo>
                    <a:pt x="16578" y="6371"/>
                  </a:lnTo>
                  <a:lnTo>
                    <a:pt x="17398" y="5829"/>
                  </a:lnTo>
                  <a:lnTo>
                    <a:pt x="18236" y="5311"/>
                  </a:lnTo>
                  <a:lnTo>
                    <a:pt x="19099" y="4815"/>
                  </a:lnTo>
                  <a:lnTo>
                    <a:pt x="19977" y="4342"/>
                  </a:lnTo>
                  <a:lnTo>
                    <a:pt x="20870" y="3894"/>
                  </a:lnTo>
                  <a:lnTo>
                    <a:pt x="21778" y="3468"/>
                  </a:lnTo>
                  <a:lnTo>
                    <a:pt x="22701" y="3066"/>
                  </a:lnTo>
                  <a:lnTo>
                    <a:pt x="23639" y="2688"/>
                  </a:lnTo>
                  <a:lnTo>
                    <a:pt x="24592" y="2333"/>
                  </a:lnTo>
                  <a:lnTo>
                    <a:pt x="25560" y="2002"/>
                  </a:lnTo>
                  <a:lnTo>
                    <a:pt x="26544" y="1694"/>
                  </a:lnTo>
                  <a:lnTo>
                    <a:pt x="27542" y="1410"/>
                  </a:lnTo>
                  <a:lnTo>
                    <a:pt x="28554" y="1142"/>
                  </a:lnTo>
                  <a:lnTo>
                    <a:pt x="29578" y="902"/>
                  </a:lnTo>
                  <a:lnTo>
                    <a:pt x="30614" y="690"/>
                  </a:lnTo>
                  <a:lnTo>
                    <a:pt x="31663" y="507"/>
                  </a:lnTo>
                  <a:lnTo>
                    <a:pt x="32724" y="352"/>
                  </a:lnTo>
                  <a:lnTo>
                    <a:pt x="33797" y="225"/>
                  </a:lnTo>
                  <a:lnTo>
                    <a:pt x="34882" y="126"/>
                  </a:lnTo>
                  <a:lnTo>
                    <a:pt x="35980" y="56"/>
                  </a:lnTo>
                  <a:lnTo>
                    <a:pt x="37089" y="14"/>
                  </a:lnTo>
                  <a:lnTo>
                    <a:pt x="38211" y="0"/>
                  </a:lnTo>
                  <a:lnTo>
                    <a:pt x="39409" y="14"/>
                  </a:lnTo>
                  <a:lnTo>
                    <a:pt x="40576" y="56"/>
                  </a:lnTo>
                  <a:lnTo>
                    <a:pt x="41714" y="126"/>
                  </a:lnTo>
                  <a:lnTo>
                    <a:pt x="42821" y="225"/>
                  </a:lnTo>
                  <a:lnTo>
                    <a:pt x="43898" y="352"/>
                  </a:lnTo>
                  <a:lnTo>
                    <a:pt x="44946" y="507"/>
                  </a:lnTo>
                  <a:lnTo>
                    <a:pt x="45963" y="690"/>
                  </a:lnTo>
                  <a:lnTo>
                    <a:pt x="46950" y="902"/>
                  </a:lnTo>
                  <a:lnTo>
                    <a:pt x="47907" y="1142"/>
                  </a:lnTo>
                  <a:lnTo>
                    <a:pt x="48833" y="1410"/>
                  </a:lnTo>
                  <a:lnTo>
                    <a:pt x="49732" y="1691"/>
                  </a:lnTo>
                  <a:lnTo>
                    <a:pt x="50604" y="1990"/>
                  </a:lnTo>
                  <a:lnTo>
                    <a:pt x="51450" y="2308"/>
                  </a:lnTo>
                  <a:lnTo>
                    <a:pt x="52270" y="2643"/>
                  </a:lnTo>
                  <a:lnTo>
                    <a:pt x="53064" y="2996"/>
                  </a:lnTo>
                  <a:lnTo>
                    <a:pt x="53831" y="3367"/>
                  </a:lnTo>
                  <a:lnTo>
                    <a:pt x="54571" y="3755"/>
                  </a:lnTo>
                  <a:lnTo>
                    <a:pt x="55286" y="4162"/>
                  </a:lnTo>
                  <a:lnTo>
                    <a:pt x="55974" y="4586"/>
                  </a:lnTo>
                  <a:lnTo>
                    <a:pt x="56636" y="5029"/>
                  </a:lnTo>
                  <a:lnTo>
                    <a:pt x="57272" y="5486"/>
                  </a:lnTo>
                  <a:lnTo>
                    <a:pt x="57882" y="5957"/>
                  </a:lnTo>
                  <a:lnTo>
                    <a:pt x="58467" y="6441"/>
                  </a:lnTo>
                  <a:lnTo>
                    <a:pt x="59027" y="6939"/>
                  </a:lnTo>
                  <a:lnTo>
                    <a:pt x="59561" y="7449"/>
                  </a:lnTo>
                  <a:lnTo>
                    <a:pt x="60070" y="7973"/>
                  </a:lnTo>
                  <a:lnTo>
                    <a:pt x="60554" y="8509"/>
                  </a:lnTo>
                  <a:lnTo>
                    <a:pt x="61012" y="9059"/>
                  </a:lnTo>
                  <a:lnTo>
                    <a:pt x="61445" y="9622"/>
                  </a:lnTo>
                  <a:lnTo>
                    <a:pt x="61853" y="10199"/>
                  </a:lnTo>
                  <a:lnTo>
                    <a:pt x="62237" y="10783"/>
                  </a:lnTo>
                  <a:lnTo>
                    <a:pt x="62599" y="11372"/>
                  </a:lnTo>
                  <a:lnTo>
                    <a:pt x="62940" y="11964"/>
                  </a:lnTo>
                  <a:lnTo>
                    <a:pt x="63259" y="12560"/>
                  </a:lnTo>
                  <a:lnTo>
                    <a:pt x="63557" y="13160"/>
                  </a:lnTo>
                  <a:lnTo>
                    <a:pt x="63832" y="13763"/>
                  </a:lnTo>
                  <a:lnTo>
                    <a:pt x="64087" y="14371"/>
                  </a:lnTo>
                  <a:lnTo>
                    <a:pt x="64319" y="14982"/>
                  </a:lnTo>
                  <a:lnTo>
                    <a:pt x="64530" y="15596"/>
                  </a:lnTo>
                  <a:lnTo>
                    <a:pt x="64720" y="16215"/>
                  </a:lnTo>
                  <a:lnTo>
                    <a:pt x="56260" y="18800"/>
                  </a:lnTo>
                  <a:lnTo>
                    <a:pt x="56111" y="18360"/>
                  </a:lnTo>
                  <a:lnTo>
                    <a:pt x="55948" y="17924"/>
                  </a:lnTo>
                  <a:lnTo>
                    <a:pt x="55769" y="17491"/>
                  </a:lnTo>
                  <a:lnTo>
                    <a:pt x="55575" y="17063"/>
                  </a:lnTo>
                  <a:lnTo>
                    <a:pt x="55367" y="16638"/>
                  </a:lnTo>
                  <a:lnTo>
                    <a:pt x="55143" y="16217"/>
                  </a:lnTo>
                  <a:lnTo>
                    <a:pt x="54904" y="15799"/>
                  </a:lnTo>
                  <a:lnTo>
                    <a:pt x="54650" y="15386"/>
                  </a:lnTo>
                  <a:lnTo>
                    <a:pt x="54381" y="14976"/>
                  </a:lnTo>
                  <a:lnTo>
                    <a:pt x="54098" y="14570"/>
                  </a:lnTo>
                  <a:lnTo>
                    <a:pt x="53798" y="14161"/>
                  </a:lnTo>
                  <a:lnTo>
                    <a:pt x="53481" y="13761"/>
                  </a:lnTo>
                  <a:lnTo>
                    <a:pt x="53147" y="13371"/>
                  </a:lnTo>
                  <a:lnTo>
                    <a:pt x="52797" y="12991"/>
                  </a:lnTo>
                  <a:lnTo>
                    <a:pt x="52429" y="12619"/>
                  </a:lnTo>
                  <a:lnTo>
                    <a:pt x="52045" y="12257"/>
                  </a:lnTo>
                  <a:lnTo>
                    <a:pt x="51643" y="11905"/>
                  </a:lnTo>
                  <a:lnTo>
                    <a:pt x="51225" y="11562"/>
                  </a:lnTo>
                  <a:lnTo>
                    <a:pt x="50790" y="11228"/>
                  </a:lnTo>
                  <a:lnTo>
                    <a:pt x="50337" y="10904"/>
                  </a:lnTo>
                  <a:lnTo>
                    <a:pt x="49877" y="10582"/>
                  </a:lnTo>
                  <a:lnTo>
                    <a:pt x="49399" y="10274"/>
                  </a:lnTo>
                  <a:lnTo>
                    <a:pt x="48903" y="9980"/>
                  </a:lnTo>
                  <a:lnTo>
                    <a:pt x="48390" y="9700"/>
                  </a:lnTo>
                  <a:lnTo>
                    <a:pt x="47858" y="9435"/>
                  </a:lnTo>
                  <a:lnTo>
                    <a:pt x="47309" y="9183"/>
                  </a:lnTo>
                  <a:lnTo>
                    <a:pt x="46741" y="8946"/>
                  </a:lnTo>
                  <a:lnTo>
                    <a:pt x="46156" y="8723"/>
                  </a:lnTo>
                  <a:lnTo>
                    <a:pt x="45553" y="8514"/>
                  </a:lnTo>
                  <a:lnTo>
                    <a:pt x="44932" y="8319"/>
                  </a:lnTo>
                  <a:lnTo>
                    <a:pt x="44302" y="8131"/>
                  </a:lnTo>
                  <a:lnTo>
                    <a:pt x="43652" y="7963"/>
                  </a:lnTo>
                  <a:lnTo>
                    <a:pt x="42982" y="7815"/>
                  </a:lnTo>
                  <a:lnTo>
                    <a:pt x="42293" y="7687"/>
                  </a:lnTo>
                  <a:lnTo>
                    <a:pt x="41584" y="7578"/>
                  </a:lnTo>
                  <a:lnTo>
                    <a:pt x="40855" y="7490"/>
                  </a:lnTo>
                  <a:lnTo>
                    <a:pt x="40106" y="7420"/>
                  </a:lnTo>
                  <a:lnTo>
                    <a:pt x="39337" y="7371"/>
                  </a:lnTo>
                  <a:lnTo>
                    <a:pt x="38549" y="7342"/>
                  </a:lnTo>
                  <a:lnTo>
                    <a:pt x="37741" y="7332"/>
                  </a:lnTo>
                  <a:lnTo>
                    <a:pt x="36384" y="7357"/>
                  </a:lnTo>
                  <a:lnTo>
                    <a:pt x="35057" y="7433"/>
                  </a:lnTo>
                  <a:lnTo>
                    <a:pt x="33759" y="7560"/>
                  </a:lnTo>
                  <a:lnTo>
                    <a:pt x="32492" y="7738"/>
                  </a:lnTo>
                  <a:lnTo>
                    <a:pt x="31255" y="7966"/>
                  </a:lnTo>
                  <a:lnTo>
                    <a:pt x="30048" y="8245"/>
                  </a:lnTo>
                  <a:lnTo>
                    <a:pt x="28871" y="8575"/>
                  </a:lnTo>
                  <a:lnTo>
                    <a:pt x="27724" y="8956"/>
                  </a:lnTo>
                  <a:lnTo>
                    <a:pt x="26608" y="9387"/>
                  </a:lnTo>
                  <a:lnTo>
                    <a:pt x="25521" y="9870"/>
                  </a:lnTo>
                  <a:lnTo>
                    <a:pt x="24466" y="10388"/>
                  </a:lnTo>
                  <a:lnTo>
                    <a:pt x="23444" y="10945"/>
                  </a:lnTo>
                  <a:lnTo>
                    <a:pt x="22454" y="11542"/>
                  </a:lnTo>
                  <a:lnTo>
                    <a:pt x="21498" y="12178"/>
                  </a:lnTo>
                  <a:lnTo>
                    <a:pt x="20574" y="12854"/>
                  </a:lnTo>
                  <a:lnTo>
                    <a:pt x="19683" y="13570"/>
                  </a:lnTo>
                  <a:lnTo>
                    <a:pt x="18826" y="14324"/>
                  </a:lnTo>
                  <a:lnTo>
                    <a:pt x="18001" y="15119"/>
                  </a:lnTo>
                  <a:lnTo>
                    <a:pt x="17209" y="15953"/>
                  </a:lnTo>
                  <a:lnTo>
                    <a:pt x="16450" y="16826"/>
                  </a:lnTo>
                  <a:lnTo>
                    <a:pt x="15725" y="17726"/>
                  </a:lnTo>
                  <a:lnTo>
                    <a:pt x="15036" y="18661"/>
                  </a:lnTo>
                  <a:lnTo>
                    <a:pt x="14383" y="19629"/>
                  </a:lnTo>
                  <a:lnTo>
                    <a:pt x="13765" y="20631"/>
                  </a:lnTo>
                  <a:lnTo>
                    <a:pt x="13183" y="21667"/>
                  </a:lnTo>
                  <a:lnTo>
                    <a:pt x="12637" y="22737"/>
                  </a:lnTo>
                  <a:lnTo>
                    <a:pt x="12127" y="23840"/>
                  </a:lnTo>
                  <a:lnTo>
                    <a:pt x="11652" y="24978"/>
                  </a:lnTo>
                  <a:lnTo>
                    <a:pt x="11213" y="26149"/>
                  </a:lnTo>
                  <a:lnTo>
                    <a:pt x="10810" y="27354"/>
                  </a:lnTo>
                  <a:lnTo>
                    <a:pt x="10444" y="28578"/>
                  </a:lnTo>
                  <a:lnTo>
                    <a:pt x="10116" y="29824"/>
                  </a:lnTo>
                  <a:lnTo>
                    <a:pt x="9827" y="31093"/>
                  </a:lnTo>
                  <a:lnTo>
                    <a:pt x="9576" y="32385"/>
                  </a:lnTo>
                  <a:lnTo>
                    <a:pt x="9364" y="33699"/>
                  </a:lnTo>
                  <a:lnTo>
                    <a:pt x="9191" y="35036"/>
                  </a:lnTo>
                  <a:lnTo>
                    <a:pt x="9056" y="36395"/>
                  </a:lnTo>
                  <a:lnTo>
                    <a:pt x="8960" y="37777"/>
                  </a:lnTo>
                  <a:lnTo>
                    <a:pt x="8902" y="39181"/>
                  </a:lnTo>
                  <a:lnTo>
                    <a:pt x="8883" y="40608"/>
                  </a:lnTo>
                  <a:lnTo>
                    <a:pt x="8895" y="41485"/>
                  </a:lnTo>
                  <a:lnTo>
                    <a:pt x="8932" y="42347"/>
                  </a:lnTo>
                  <a:lnTo>
                    <a:pt x="8993" y="43196"/>
                  </a:lnTo>
                  <a:lnTo>
                    <a:pt x="9078" y="44030"/>
                  </a:lnTo>
                  <a:lnTo>
                    <a:pt x="9188" y="44850"/>
                  </a:lnTo>
                  <a:lnTo>
                    <a:pt x="9323" y="45656"/>
                  </a:lnTo>
                  <a:lnTo>
                    <a:pt x="9481" y="46448"/>
                  </a:lnTo>
                  <a:lnTo>
                    <a:pt x="9665" y="47226"/>
                  </a:lnTo>
                  <a:lnTo>
                    <a:pt x="9873" y="47990"/>
                  </a:lnTo>
                  <a:lnTo>
                    <a:pt x="10105" y="48739"/>
                  </a:lnTo>
                  <a:lnTo>
                    <a:pt x="10361" y="49472"/>
                  </a:lnTo>
                  <a:lnTo>
                    <a:pt x="10641" y="50185"/>
                  </a:lnTo>
                  <a:lnTo>
                    <a:pt x="10944" y="50878"/>
                  </a:lnTo>
                  <a:lnTo>
                    <a:pt x="11270" y="51552"/>
                  </a:lnTo>
                  <a:lnTo>
                    <a:pt x="11620" y="52206"/>
                  </a:lnTo>
                  <a:lnTo>
                    <a:pt x="11994" y="52840"/>
                  </a:lnTo>
                  <a:lnTo>
                    <a:pt x="12391" y="53454"/>
                  </a:lnTo>
                  <a:lnTo>
                    <a:pt x="12812" y="54049"/>
                  </a:lnTo>
                  <a:lnTo>
                    <a:pt x="13256" y="54624"/>
                  </a:lnTo>
                  <a:lnTo>
                    <a:pt x="13724" y="55179"/>
                  </a:lnTo>
                  <a:lnTo>
                    <a:pt x="14224" y="55703"/>
                  </a:lnTo>
                  <a:lnTo>
                    <a:pt x="14748" y="56203"/>
                  </a:lnTo>
                  <a:lnTo>
                    <a:pt x="15296" y="56680"/>
                  </a:lnTo>
                  <a:lnTo>
                    <a:pt x="15867" y="57134"/>
                  </a:lnTo>
                  <a:lnTo>
                    <a:pt x="16462" y="57564"/>
                  </a:lnTo>
                  <a:lnTo>
                    <a:pt x="17080" y="57970"/>
                  </a:lnTo>
                  <a:lnTo>
                    <a:pt x="17721" y="58354"/>
                  </a:lnTo>
                  <a:lnTo>
                    <a:pt x="18386" y="58713"/>
                  </a:lnTo>
                  <a:lnTo>
                    <a:pt x="19075" y="59049"/>
                  </a:lnTo>
                  <a:lnTo>
                    <a:pt x="19787" y="59362"/>
                  </a:lnTo>
                  <a:lnTo>
                    <a:pt x="20522" y="59647"/>
                  </a:lnTo>
                  <a:lnTo>
                    <a:pt x="21282" y="59903"/>
                  </a:lnTo>
                  <a:lnTo>
                    <a:pt x="22064" y="60129"/>
                  </a:lnTo>
                  <a:lnTo>
                    <a:pt x="22870" y="60324"/>
                  </a:lnTo>
                  <a:lnTo>
                    <a:pt x="23700" y="60490"/>
                  </a:lnTo>
                  <a:lnTo>
                    <a:pt x="24553" y="60625"/>
                  </a:lnTo>
                  <a:lnTo>
                    <a:pt x="25429" y="60730"/>
                  </a:lnTo>
                  <a:lnTo>
                    <a:pt x="26329" y="60806"/>
                  </a:lnTo>
                  <a:lnTo>
                    <a:pt x="27253" y="60851"/>
                  </a:lnTo>
                  <a:lnTo>
                    <a:pt x="28200" y="60866"/>
                  </a:lnTo>
                  <a:lnTo>
                    <a:pt x="29039" y="60854"/>
                  </a:lnTo>
                  <a:lnTo>
                    <a:pt x="29864" y="60821"/>
                  </a:lnTo>
                  <a:lnTo>
                    <a:pt x="30675" y="60764"/>
                  </a:lnTo>
                  <a:lnTo>
                    <a:pt x="31471" y="60685"/>
                  </a:lnTo>
                  <a:lnTo>
                    <a:pt x="32254" y="60584"/>
                  </a:lnTo>
                  <a:lnTo>
                    <a:pt x="33022" y="60460"/>
                  </a:lnTo>
                  <a:lnTo>
                    <a:pt x="33777" y="60313"/>
                  </a:lnTo>
                  <a:lnTo>
                    <a:pt x="34517" y="60144"/>
                  </a:lnTo>
                  <a:lnTo>
                    <a:pt x="35243" y="59952"/>
                  </a:lnTo>
                  <a:lnTo>
                    <a:pt x="35955" y="59738"/>
                  </a:lnTo>
                  <a:lnTo>
                    <a:pt x="36654" y="59496"/>
                  </a:lnTo>
                  <a:lnTo>
                    <a:pt x="37341" y="59239"/>
                  </a:lnTo>
                  <a:lnTo>
                    <a:pt x="38015" y="58969"/>
                  </a:lnTo>
                  <a:lnTo>
                    <a:pt x="38678" y="58685"/>
                  </a:lnTo>
                  <a:lnTo>
                    <a:pt x="39328" y="58386"/>
                  </a:lnTo>
                  <a:lnTo>
                    <a:pt x="39965" y="58074"/>
                  </a:lnTo>
                  <a:lnTo>
                    <a:pt x="40591" y="57747"/>
                  </a:lnTo>
                  <a:lnTo>
                    <a:pt x="41204" y="57406"/>
                  </a:lnTo>
                  <a:lnTo>
                    <a:pt x="41805" y="57052"/>
                  </a:lnTo>
                  <a:lnTo>
                    <a:pt x="42394" y="56683"/>
                  </a:lnTo>
                  <a:lnTo>
                    <a:pt x="42980" y="56292"/>
                  </a:lnTo>
                  <a:lnTo>
                    <a:pt x="43552" y="55891"/>
                  </a:lnTo>
                  <a:lnTo>
                    <a:pt x="44112" y="55480"/>
                  </a:lnTo>
                  <a:lnTo>
                    <a:pt x="44658" y="55058"/>
                  </a:lnTo>
                  <a:lnTo>
                    <a:pt x="45191" y="54626"/>
                  </a:lnTo>
                  <a:lnTo>
                    <a:pt x="45711" y="54184"/>
                  </a:lnTo>
                  <a:lnTo>
                    <a:pt x="46217" y="53731"/>
                  </a:lnTo>
                  <a:lnTo>
                    <a:pt x="46711" y="53268"/>
                  </a:lnTo>
                  <a:lnTo>
                    <a:pt x="47191" y="52795"/>
                  </a:lnTo>
                  <a:lnTo>
                    <a:pt x="47658" y="52312"/>
                  </a:lnTo>
                  <a:lnTo>
                    <a:pt x="48123" y="51812"/>
                  </a:lnTo>
                  <a:lnTo>
                    <a:pt x="48576" y="51309"/>
                  </a:lnTo>
                  <a:lnTo>
                    <a:pt x="49018" y="50804"/>
                  </a:lnTo>
                  <a:lnTo>
                    <a:pt x="49448" y="50296"/>
                  </a:lnTo>
                  <a:lnTo>
                    <a:pt x="49867" y="49785"/>
                  </a:lnTo>
                  <a:lnTo>
                    <a:pt x="50275" y="49272"/>
                  </a:lnTo>
                  <a:lnTo>
                    <a:pt x="50672" y="48755"/>
                  </a:lnTo>
                  <a:lnTo>
                    <a:pt x="51058" y="48236"/>
                  </a:lnTo>
                  <a:lnTo>
                    <a:pt x="51432" y="47713"/>
                  </a:lnTo>
                  <a:lnTo>
                    <a:pt x="51795" y="471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6758699" y="4301656"/>
              <a:ext cx="21855" cy="66224"/>
            </a:xfrm>
            <a:custGeom>
              <a:avLst/>
              <a:pathLst>
                <a:path w="21855" h="66224">
                  <a:moveTo>
                    <a:pt x="0" y="66224"/>
                  </a:moveTo>
                  <a:lnTo>
                    <a:pt x="12878" y="0"/>
                  </a:lnTo>
                  <a:lnTo>
                    <a:pt x="21855" y="0"/>
                  </a:lnTo>
                  <a:lnTo>
                    <a:pt x="8977" y="662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6784597" y="4301656"/>
              <a:ext cx="66600" cy="66224"/>
            </a:xfrm>
            <a:custGeom>
              <a:avLst/>
              <a:pathLst>
                <a:path w="66600" h="66224">
                  <a:moveTo>
                    <a:pt x="43428" y="66224"/>
                  </a:moveTo>
                  <a:lnTo>
                    <a:pt x="18471" y="9353"/>
                  </a:lnTo>
                  <a:lnTo>
                    <a:pt x="18414" y="9786"/>
                  </a:lnTo>
                  <a:lnTo>
                    <a:pt x="18356" y="10221"/>
                  </a:lnTo>
                  <a:lnTo>
                    <a:pt x="18297" y="10658"/>
                  </a:lnTo>
                  <a:lnTo>
                    <a:pt x="18238" y="11097"/>
                  </a:lnTo>
                  <a:lnTo>
                    <a:pt x="18177" y="11538"/>
                  </a:lnTo>
                  <a:lnTo>
                    <a:pt x="18116" y="11981"/>
                  </a:lnTo>
                  <a:lnTo>
                    <a:pt x="18053" y="12426"/>
                  </a:lnTo>
                  <a:lnTo>
                    <a:pt x="17990" y="12872"/>
                  </a:lnTo>
                  <a:lnTo>
                    <a:pt x="17925" y="13321"/>
                  </a:lnTo>
                  <a:lnTo>
                    <a:pt x="17860" y="13771"/>
                  </a:lnTo>
                  <a:lnTo>
                    <a:pt x="17803" y="14159"/>
                  </a:lnTo>
                  <a:lnTo>
                    <a:pt x="17743" y="14553"/>
                  </a:lnTo>
                  <a:lnTo>
                    <a:pt x="17682" y="14952"/>
                  </a:lnTo>
                  <a:lnTo>
                    <a:pt x="17619" y="15358"/>
                  </a:lnTo>
                  <a:lnTo>
                    <a:pt x="17554" y="15768"/>
                  </a:lnTo>
                  <a:lnTo>
                    <a:pt x="17488" y="16185"/>
                  </a:lnTo>
                  <a:lnTo>
                    <a:pt x="17419" y="16607"/>
                  </a:lnTo>
                  <a:lnTo>
                    <a:pt x="17348" y="17035"/>
                  </a:lnTo>
                  <a:lnTo>
                    <a:pt x="17276" y="17468"/>
                  </a:lnTo>
                  <a:lnTo>
                    <a:pt x="17202" y="17907"/>
                  </a:lnTo>
                  <a:lnTo>
                    <a:pt x="17136" y="18336"/>
                  </a:lnTo>
                  <a:lnTo>
                    <a:pt x="17068" y="18759"/>
                  </a:lnTo>
                  <a:lnTo>
                    <a:pt x="17000" y="19174"/>
                  </a:lnTo>
                  <a:lnTo>
                    <a:pt x="16931" y="19584"/>
                  </a:lnTo>
                  <a:lnTo>
                    <a:pt x="16861" y="19987"/>
                  </a:lnTo>
                  <a:lnTo>
                    <a:pt x="16790" y="20383"/>
                  </a:lnTo>
                  <a:lnTo>
                    <a:pt x="16718" y="20772"/>
                  </a:lnTo>
                  <a:lnTo>
                    <a:pt x="16645" y="21156"/>
                  </a:lnTo>
                  <a:lnTo>
                    <a:pt x="16572" y="21532"/>
                  </a:lnTo>
                  <a:lnTo>
                    <a:pt x="16497" y="21902"/>
                  </a:lnTo>
                  <a:lnTo>
                    <a:pt x="7990" y="66224"/>
                  </a:lnTo>
                  <a:lnTo>
                    <a:pt x="0" y="66224"/>
                  </a:lnTo>
                  <a:lnTo>
                    <a:pt x="12831" y="0"/>
                  </a:lnTo>
                  <a:lnTo>
                    <a:pt x="22795" y="0"/>
                  </a:lnTo>
                  <a:lnTo>
                    <a:pt x="47893" y="57106"/>
                  </a:lnTo>
                  <a:lnTo>
                    <a:pt x="47950" y="56699"/>
                  </a:lnTo>
                  <a:lnTo>
                    <a:pt x="48008" y="56288"/>
                  </a:lnTo>
                  <a:lnTo>
                    <a:pt x="48067" y="55872"/>
                  </a:lnTo>
                  <a:lnTo>
                    <a:pt x="48127" y="55451"/>
                  </a:lnTo>
                  <a:lnTo>
                    <a:pt x="48187" y="55026"/>
                  </a:lnTo>
                  <a:lnTo>
                    <a:pt x="48249" y="54596"/>
                  </a:lnTo>
                  <a:lnTo>
                    <a:pt x="48311" y="54161"/>
                  </a:lnTo>
                  <a:lnTo>
                    <a:pt x="48375" y="53722"/>
                  </a:lnTo>
                  <a:lnTo>
                    <a:pt x="48439" y="53277"/>
                  </a:lnTo>
                  <a:lnTo>
                    <a:pt x="48504" y="52829"/>
                  </a:lnTo>
                  <a:lnTo>
                    <a:pt x="48562" y="52439"/>
                  </a:lnTo>
                  <a:lnTo>
                    <a:pt x="48621" y="52041"/>
                  </a:lnTo>
                  <a:lnTo>
                    <a:pt x="48682" y="51634"/>
                  </a:lnTo>
                  <a:lnTo>
                    <a:pt x="48745" y="51219"/>
                  </a:lnTo>
                  <a:lnTo>
                    <a:pt x="48810" y="50796"/>
                  </a:lnTo>
                  <a:lnTo>
                    <a:pt x="48877" y="50364"/>
                  </a:lnTo>
                  <a:lnTo>
                    <a:pt x="48945" y="49923"/>
                  </a:lnTo>
                  <a:lnTo>
                    <a:pt x="49016" y="49475"/>
                  </a:lnTo>
                  <a:lnTo>
                    <a:pt x="49088" y="49017"/>
                  </a:lnTo>
                  <a:lnTo>
                    <a:pt x="49162" y="48551"/>
                  </a:lnTo>
                  <a:lnTo>
                    <a:pt x="49239" y="48072"/>
                  </a:lnTo>
                  <a:lnTo>
                    <a:pt x="49317" y="47593"/>
                  </a:lnTo>
                  <a:lnTo>
                    <a:pt x="49397" y="47113"/>
                  </a:lnTo>
                  <a:lnTo>
                    <a:pt x="49478" y="46634"/>
                  </a:lnTo>
                  <a:lnTo>
                    <a:pt x="49562" y="46154"/>
                  </a:lnTo>
                  <a:lnTo>
                    <a:pt x="49648" y="45675"/>
                  </a:lnTo>
                  <a:lnTo>
                    <a:pt x="49735" y="45196"/>
                  </a:lnTo>
                  <a:lnTo>
                    <a:pt x="49824" y="44716"/>
                  </a:lnTo>
                  <a:lnTo>
                    <a:pt x="49915" y="44237"/>
                  </a:lnTo>
                  <a:lnTo>
                    <a:pt x="50008" y="43757"/>
                  </a:lnTo>
                  <a:lnTo>
                    <a:pt x="58516" y="0"/>
                  </a:lnTo>
                  <a:lnTo>
                    <a:pt x="66600" y="0"/>
                  </a:lnTo>
                  <a:lnTo>
                    <a:pt x="53769" y="662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6854111" y="4301656"/>
              <a:ext cx="62135" cy="66224"/>
            </a:xfrm>
            <a:custGeom>
              <a:avLst/>
              <a:pathLst>
                <a:path w="62135" h="66224">
                  <a:moveTo>
                    <a:pt x="0" y="66224"/>
                  </a:moveTo>
                  <a:lnTo>
                    <a:pt x="12831" y="0"/>
                  </a:lnTo>
                  <a:lnTo>
                    <a:pt x="62135" y="0"/>
                  </a:lnTo>
                  <a:lnTo>
                    <a:pt x="60725" y="7332"/>
                  </a:lnTo>
                  <a:lnTo>
                    <a:pt x="20398" y="7332"/>
                  </a:lnTo>
                  <a:lnTo>
                    <a:pt x="16262" y="28576"/>
                  </a:lnTo>
                  <a:lnTo>
                    <a:pt x="53769" y="28576"/>
                  </a:lnTo>
                  <a:lnTo>
                    <a:pt x="52359" y="35814"/>
                  </a:lnTo>
                  <a:lnTo>
                    <a:pt x="14852" y="35814"/>
                  </a:lnTo>
                  <a:lnTo>
                    <a:pt x="10387" y="58892"/>
                  </a:lnTo>
                  <a:lnTo>
                    <a:pt x="52641" y="58892"/>
                  </a:lnTo>
                  <a:lnTo>
                    <a:pt x="51231" y="662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6924002" y="4301656"/>
              <a:ext cx="55837" cy="66224"/>
            </a:xfrm>
            <a:custGeom>
              <a:avLst/>
              <a:pathLst>
                <a:path w="55837" h="66224">
                  <a:moveTo>
                    <a:pt x="31678" y="7332"/>
                  </a:moveTo>
                  <a:lnTo>
                    <a:pt x="20210" y="66224"/>
                  </a:lnTo>
                  <a:lnTo>
                    <a:pt x="11280" y="66224"/>
                  </a:lnTo>
                  <a:lnTo>
                    <a:pt x="22748" y="7332"/>
                  </a:lnTo>
                  <a:lnTo>
                    <a:pt x="0" y="7332"/>
                  </a:lnTo>
                  <a:lnTo>
                    <a:pt x="1410" y="0"/>
                  </a:lnTo>
                  <a:lnTo>
                    <a:pt x="55837" y="0"/>
                  </a:lnTo>
                  <a:lnTo>
                    <a:pt x="54427" y="73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6979369" y="4300669"/>
              <a:ext cx="66976" cy="68151"/>
            </a:xfrm>
            <a:custGeom>
              <a:avLst/>
              <a:pathLst>
                <a:path w="66976" h="68151">
                  <a:moveTo>
                    <a:pt x="38869" y="0"/>
                  </a:moveTo>
                  <a:lnTo>
                    <a:pt x="40207" y="20"/>
                  </a:lnTo>
                  <a:lnTo>
                    <a:pt x="41514" y="80"/>
                  </a:lnTo>
                  <a:lnTo>
                    <a:pt x="42791" y="181"/>
                  </a:lnTo>
                  <a:lnTo>
                    <a:pt x="44036" y="323"/>
                  </a:lnTo>
                  <a:lnTo>
                    <a:pt x="45250" y="505"/>
                  </a:lnTo>
                  <a:lnTo>
                    <a:pt x="46433" y="727"/>
                  </a:lnTo>
                  <a:lnTo>
                    <a:pt x="47585" y="990"/>
                  </a:lnTo>
                  <a:lnTo>
                    <a:pt x="48706" y="1293"/>
                  </a:lnTo>
                  <a:lnTo>
                    <a:pt x="49796" y="1637"/>
                  </a:lnTo>
                  <a:lnTo>
                    <a:pt x="50855" y="2021"/>
                  </a:lnTo>
                  <a:lnTo>
                    <a:pt x="51881" y="2432"/>
                  </a:lnTo>
                  <a:lnTo>
                    <a:pt x="52876" y="2876"/>
                  </a:lnTo>
                  <a:lnTo>
                    <a:pt x="53837" y="3353"/>
                  </a:lnTo>
                  <a:lnTo>
                    <a:pt x="54765" y="3863"/>
                  </a:lnTo>
                  <a:lnTo>
                    <a:pt x="55660" y="4406"/>
                  </a:lnTo>
                  <a:lnTo>
                    <a:pt x="56523" y="4982"/>
                  </a:lnTo>
                  <a:lnTo>
                    <a:pt x="57352" y="5590"/>
                  </a:lnTo>
                  <a:lnTo>
                    <a:pt x="58149" y="6232"/>
                  </a:lnTo>
                  <a:lnTo>
                    <a:pt x="58913" y="6906"/>
                  </a:lnTo>
                  <a:lnTo>
                    <a:pt x="59644" y="7614"/>
                  </a:lnTo>
                  <a:lnTo>
                    <a:pt x="60350" y="8351"/>
                  </a:lnTo>
                  <a:lnTo>
                    <a:pt x="61020" y="9116"/>
                  </a:lnTo>
                  <a:lnTo>
                    <a:pt x="61654" y="9908"/>
                  </a:lnTo>
                  <a:lnTo>
                    <a:pt x="62253" y="10727"/>
                  </a:lnTo>
                  <a:lnTo>
                    <a:pt x="62816" y="11573"/>
                  </a:lnTo>
                  <a:lnTo>
                    <a:pt x="63344" y="12447"/>
                  </a:lnTo>
                  <a:lnTo>
                    <a:pt x="63835" y="13348"/>
                  </a:lnTo>
                  <a:lnTo>
                    <a:pt x="64291" y="14277"/>
                  </a:lnTo>
                  <a:lnTo>
                    <a:pt x="64711" y="15232"/>
                  </a:lnTo>
                  <a:lnTo>
                    <a:pt x="65096" y="16215"/>
                  </a:lnTo>
                  <a:lnTo>
                    <a:pt x="65453" y="17222"/>
                  </a:lnTo>
                  <a:lnTo>
                    <a:pt x="65773" y="18249"/>
                  </a:lnTo>
                  <a:lnTo>
                    <a:pt x="66055" y="19297"/>
                  </a:lnTo>
                  <a:lnTo>
                    <a:pt x="66299" y="20366"/>
                  </a:lnTo>
                  <a:lnTo>
                    <a:pt x="66506" y="21455"/>
                  </a:lnTo>
                  <a:lnTo>
                    <a:pt x="66675" y="22566"/>
                  </a:lnTo>
                  <a:lnTo>
                    <a:pt x="66807" y="23696"/>
                  </a:lnTo>
                  <a:lnTo>
                    <a:pt x="66901" y="24848"/>
                  </a:lnTo>
                  <a:lnTo>
                    <a:pt x="66957" y="26020"/>
                  </a:lnTo>
                  <a:lnTo>
                    <a:pt x="66976" y="27213"/>
                  </a:lnTo>
                  <a:lnTo>
                    <a:pt x="66965" y="27676"/>
                  </a:lnTo>
                  <a:lnTo>
                    <a:pt x="66950" y="28142"/>
                  </a:lnTo>
                  <a:lnTo>
                    <a:pt x="66931" y="28612"/>
                  </a:lnTo>
                  <a:lnTo>
                    <a:pt x="66908" y="29086"/>
                  </a:lnTo>
                  <a:lnTo>
                    <a:pt x="66882" y="29563"/>
                  </a:lnTo>
                  <a:lnTo>
                    <a:pt x="66852" y="30044"/>
                  </a:lnTo>
                  <a:lnTo>
                    <a:pt x="66818" y="30529"/>
                  </a:lnTo>
                  <a:lnTo>
                    <a:pt x="66780" y="31018"/>
                  </a:lnTo>
                  <a:lnTo>
                    <a:pt x="66739" y="31511"/>
                  </a:lnTo>
                  <a:lnTo>
                    <a:pt x="66694" y="32007"/>
                  </a:lnTo>
                  <a:lnTo>
                    <a:pt x="66653" y="32494"/>
                  </a:lnTo>
                  <a:lnTo>
                    <a:pt x="66607" y="32977"/>
                  </a:lnTo>
                  <a:lnTo>
                    <a:pt x="66556" y="33457"/>
                  </a:lnTo>
                  <a:lnTo>
                    <a:pt x="66498" y="33932"/>
                  </a:lnTo>
                  <a:lnTo>
                    <a:pt x="66435" y="34404"/>
                  </a:lnTo>
                  <a:lnTo>
                    <a:pt x="66367" y="34872"/>
                  </a:lnTo>
                  <a:lnTo>
                    <a:pt x="66292" y="35337"/>
                  </a:lnTo>
                  <a:lnTo>
                    <a:pt x="66213" y="35797"/>
                  </a:lnTo>
                  <a:lnTo>
                    <a:pt x="66127" y="36254"/>
                  </a:lnTo>
                  <a:lnTo>
                    <a:pt x="66036" y="36707"/>
                  </a:lnTo>
                  <a:lnTo>
                    <a:pt x="65735" y="38141"/>
                  </a:lnTo>
                  <a:lnTo>
                    <a:pt x="65395" y="39546"/>
                  </a:lnTo>
                  <a:lnTo>
                    <a:pt x="65016" y="40923"/>
                  </a:lnTo>
                  <a:lnTo>
                    <a:pt x="64599" y="42272"/>
                  </a:lnTo>
                  <a:lnTo>
                    <a:pt x="64144" y="43593"/>
                  </a:lnTo>
                  <a:lnTo>
                    <a:pt x="63650" y="44885"/>
                  </a:lnTo>
                  <a:lnTo>
                    <a:pt x="63118" y="46150"/>
                  </a:lnTo>
                  <a:lnTo>
                    <a:pt x="62546" y="47386"/>
                  </a:lnTo>
                  <a:lnTo>
                    <a:pt x="61937" y="48594"/>
                  </a:lnTo>
                  <a:lnTo>
                    <a:pt x="61289" y="49773"/>
                  </a:lnTo>
                  <a:lnTo>
                    <a:pt x="60605" y="50913"/>
                  </a:lnTo>
                  <a:lnTo>
                    <a:pt x="59890" y="52018"/>
                  </a:lnTo>
                  <a:lnTo>
                    <a:pt x="59143" y="53090"/>
                  </a:lnTo>
                  <a:lnTo>
                    <a:pt x="58363" y="54128"/>
                  </a:lnTo>
                  <a:lnTo>
                    <a:pt x="57552" y="55132"/>
                  </a:lnTo>
                  <a:lnTo>
                    <a:pt x="56709" y="56102"/>
                  </a:lnTo>
                  <a:lnTo>
                    <a:pt x="55834" y="57038"/>
                  </a:lnTo>
                  <a:lnTo>
                    <a:pt x="54927" y="57940"/>
                  </a:lnTo>
                  <a:lnTo>
                    <a:pt x="53988" y="58809"/>
                  </a:lnTo>
                  <a:lnTo>
                    <a:pt x="53017" y="59644"/>
                  </a:lnTo>
                  <a:lnTo>
                    <a:pt x="52024" y="60443"/>
                  </a:lnTo>
                  <a:lnTo>
                    <a:pt x="51003" y="61204"/>
                  </a:lnTo>
                  <a:lnTo>
                    <a:pt x="49953" y="61928"/>
                  </a:lnTo>
                  <a:lnTo>
                    <a:pt x="48873" y="62614"/>
                  </a:lnTo>
                  <a:lnTo>
                    <a:pt x="47764" y="63263"/>
                  </a:lnTo>
                  <a:lnTo>
                    <a:pt x="46626" y="63874"/>
                  </a:lnTo>
                  <a:lnTo>
                    <a:pt x="45459" y="64447"/>
                  </a:lnTo>
                  <a:lnTo>
                    <a:pt x="44263" y="64983"/>
                  </a:lnTo>
                  <a:lnTo>
                    <a:pt x="43038" y="65481"/>
                  </a:lnTo>
                  <a:lnTo>
                    <a:pt x="41783" y="65942"/>
                  </a:lnTo>
                  <a:lnTo>
                    <a:pt x="40513" y="66362"/>
                  </a:lnTo>
                  <a:lnTo>
                    <a:pt x="39221" y="66737"/>
                  </a:lnTo>
                  <a:lnTo>
                    <a:pt x="37907" y="67068"/>
                  </a:lnTo>
                  <a:lnTo>
                    <a:pt x="36572" y="67356"/>
                  </a:lnTo>
                  <a:lnTo>
                    <a:pt x="35215" y="67599"/>
                  </a:lnTo>
                  <a:lnTo>
                    <a:pt x="33836" y="67797"/>
                  </a:lnTo>
                  <a:lnTo>
                    <a:pt x="32436" y="67952"/>
                  </a:lnTo>
                  <a:lnTo>
                    <a:pt x="31014" y="68062"/>
                  </a:lnTo>
                  <a:lnTo>
                    <a:pt x="29571" y="68129"/>
                  </a:lnTo>
                  <a:lnTo>
                    <a:pt x="28106" y="68151"/>
                  </a:lnTo>
                  <a:lnTo>
                    <a:pt x="26714" y="68131"/>
                  </a:lnTo>
                  <a:lnTo>
                    <a:pt x="25357" y="68070"/>
                  </a:lnTo>
                  <a:lnTo>
                    <a:pt x="24037" y="67969"/>
                  </a:lnTo>
                  <a:lnTo>
                    <a:pt x="22752" y="67827"/>
                  </a:lnTo>
                  <a:lnTo>
                    <a:pt x="21502" y="67646"/>
                  </a:lnTo>
                  <a:lnTo>
                    <a:pt x="20289" y="67423"/>
                  </a:lnTo>
                  <a:lnTo>
                    <a:pt x="19111" y="67161"/>
                  </a:lnTo>
                  <a:lnTo>
                    <a:pt x="17969" y="66857"/>
                  </a:lnTo>
                  <a:lnTo>
                    <a:pt x="16862" y="66514"/>
                  </a:lnTo>
                  <a:lnTo>
                    <a:pt x="15792" y="66130"/>
                  </a:lnTo>
                  <a:lnTo>
                    <a:pt x="14756" y="65700"/>
                  </a:lnTo>
                  <a:lnTo>
                    <a:pt x="13756" y="65239"/>
                  </a:lnTo>
                  <a:lnTo>
                    <a:pt x="12790" y="64745"/>
                  </a:lnTo>
                  <a:lnTo>
                    <a:pt x="11859" y="64220"/>
                  </a:lnTo>
                  <a:lnTo>
                    <a:pt x="10962" y="63662"/>
                  </a:lnTo>
                  <a:lnTo>
                    <a:pt x="10101" y="63073"/>
                  </a:lnTo>
                  <a:lnTo>
                    <a:pt x="9274" y="62452"/>
                  </a:lnTo>
                  <a:lnTo>
                    <a:pt x="8482" y="61798"/>
                  </a:lnTo>
                  <a:lnTo>
                    <a:pt x="7725" y="61113"/>
                  </a:lnTo>
                  <a:lnTo>
                    <a:pt x="7003" y="60396"/>
                  </a:lnTo>
                  <a:lnTo>
                    <a:pt x="6324" y="59639"/>
                  </a:lnTo>
                  <a:lnTo>
                    <a:pt x="5679" y="58854"/>
                  </a:lnTo>
                  <a:lnTo>
                    <a:pt x="5068" y="58041"/>
                  </a:lnTo>
                  <a:lnTo>
                    <a:pt x="4491" y="57200"/>
                  </a:lnTo>
                  <a:lnTo>
                    <a:pt x="3948" y="56330"/>
                  </a:lnTo>
                  <a:lnTo>
                    <a:pt x="3438" y="55432"/>
                  </a:lnTo>
                  <a:lnTo>
                    <a:pt x="2962" y="54506"/>
                  </a:lnTo>
                  <a:lnTo>
                    <a:pt x="2521" y="53552"/>
                  </a:lnTo>
                  <a:lnTo>
                    <a:pt x="2113" y="52570"/>
                  </a:lnTo>
                  <a:lnTo>
                    <a:pt x="1739" y="51560"/>
                  </a:lnTo>
                  <a:lnTo>
                    <a:pt x="1408" y="50525"/>
                  </a:lnTo>
                  <a:lnTo>
                    <a:pt x="1112" y="49469"/>
                  </a:lnTo>
                  <a:lnTo>
                    <a:pt x="852" y="48393"/>
                  </a:lnTo>
                  <a:lnTo>
                    <a:pt x="626" y="47296"/>
                  </a:lnTo>
                  <a:lnTo>
                    <a:pt x="434" y="46178"/>
                  </a:lnTo>
                  <a:lnTo>
                    <a:pt x="278" y="45040"/>
                  </a:lnTo>
                  <a:lnTo>
                    <a:pt x="156" y="43881"/>
                  </a:lnTo>
                  <a:lnTo>
                    <a:pt x="69" y="42701"/>
                  </a:lnTo>
                  <a:lnTo>
                    <a:pt x="17" y="41500"/>
                  </a:lnTo>
                  <a:lnTo>
                    <a:pt x="0" y="40279"/>
                  </a:lnTo>
                  <a:lnTo>
                    <a:pt x="1" y="39846"/>
                  </a:lnTo>
                  <a:lnTo>
                    <a:pt x="7" y="39411"/>
                  </a:lnTo>
                  <a:lnTo>
                    <a:pt x="16" y="38974"/>
                  </a:lnTo>
                  <a:lnTo>
                    <a:pt x="30" y="38535"/>
                  </a:lnTo>
                  <a:lnTo>
                    <a:pt x="47" y="38094"/>
                  </a:lnTo>
                  <a:lnTo>
                    <a:pt x="67" y="37651"/>
                  </a:lnTo>
                  <a:lnTo>
                    <a:pt x="92" y="37206"/>
                  </a:lnTo>
                  <a:lnTo>
                    <a:pt x="120" y="36760"/>
                  </a:lnTo>
                  <a:lnTo>
                    <a:pt x="152" y="36311"/>
                  </a:lnTo>
                  <a:lnTo>
                    <a:pt x="188" y="35861"/>
                  </a:lnTo>
                  <a:lnTo>
                    <a:pt x="237" y="35410"/>
                  </a:lnTo>
                  <a:lnTo>
                    <a:pt x="291" y="34957"/>
                  </a:lnTo>
                  <a:lnTo>
                    <a:pt x="350" y="34503"/>
                  </a:lnTo>
                  <a:lnTo>
                    <a:pt x="413" y="34049"/>
                  </a:lnTo>
                  <a:lnTo>
                    <a:pt x="481" y="33593"/>
                  </a:lnTo>
                  <a:lnTo>
                    <a:pt x="554" y="33137"/>
                  </a:lnTo>
                  <a:lnTo>
                    <a:pt x="632" y="32680"/>
                  </a:lnTo>
                  <a:lnTo>
                    <a:pt x="714" y="32221"/>
                  </a:lnTo>
                  <a:lnTo>
                    <a:pt x="801" y="31762"/>
                  </a:lnTo>
                  <a:lnTo>
                    <a:pt x="893" y="31302"/>
                  </a:lnTo>
                  <a:lnTo>
                    <a:pt x="1193" y="29905"/>
                  </a:lnTo>
                  <a:lnTo>
                    <a:pt x="1532" y="28533"/>
                  </a:lnTo>
                  <a:lnTo>
                    <a:pt x="1908" y="27186"/>
                  </a:lnTo>
                  <a:lnTo>
                    <a:pt x="2321" y="25865"/>
                  </a:lnTo>
                  <a:lnTo>
                    <a:pt x="2773" y="24569"/>
                  </a:lnTo>
                  <a:lnTo>
                    <a:pt x="3261" y="23299"/>
                  </a:lnTo>
                  <a:lnTo>
                    <a:pt x="3788" y="22054"/>
                  </a:lnTo>
                  <a:lnTo>
                    <a:pt x="4352" y="20834"/>
                  </a:lnTo>
                  <a:lnTo>
                    <a:pt x="4953" y="19640"/>
                  </a:lnTo>
                  <a:lnTo>
                    <a:pt x="5593" y="18471"/>
                  </a:lnTo>
                  <a:lnTo>
                    <a:pt x="6267" y="17332"/>
                  </a:lnTo>
                  <a:lnTo>
                    <a:pt x="6973" y="16226"/>
                  </a:lnTo>
                  <a:lnTo>
                    <a:pt x="7710" y="15154"/>
                  </a:lnTo>
                  <a:lnTo>
                    <a:pt x="8480" y="14117"/>
                  </a:lnTo>
                  <a:lnTo>
                    <a:pt x="9282" y="13113"/>
                  </a:lnTo>
                  <a:lnTo>
                    <a:pt x="10116" y="12143"/>
                  </a:lnTo>
                  <a:lnTo>
                    <a:pt x="10982" y="11206"/>
                  </a:lnTo>
                  <a:lnTo>
                    <a:pt x="11879" y="10304"/>
                  </a:lnTo>
                  <a:lnTo>
                    <a:pt x="12809" y="9435"/>
                  </a:lnTo>
                  <a:lnTo>
                    <a:pt x="13771" y="8601"/>
                  </a:lnTo>
                  <a:lnTo>
                    <a:pt x="14772" y="7793"/>
                  </a:lnTo>
                  <a:lnTo>
                    <a:pt x="15801" y="7023"/>
                  </a:lnTo>
                  <a:lnTo>
                    <a:pt x="16859" y="6292"/>
                  </a:lnTo>
                  <a:lnTo>
                    <a:pt x="17944" y="5600"/>
                  </a:lnTo>
                  <a:lnTo>
                    <a:pt x="19058" y="4946"/>
                  </a:lnTo>
                  <a:lnTo>
                    <a:pt x="20200" y="4331"/>
                  </a:lnTo>
                  <a:lnTo>
                    <a:pt x="21371" y="3754"/>
                  </a:lnTo>
                  <a:lnTo>
                    <a:pt x="22569" y="3216"/>
                  </a:lnTo>
                  <a:lnTo>
                    <a:pt x="23796" y="2717"/>
                  </a:lnTo>
                  <a:lnTo>
                    <a:pt x="25051" y="2256"/>
                  </a:lnTo>
                  <a:lnTo>
                    <a:pt x="26331" y="1827"/>
                  </a:lnTo>
                  <a:lnTo>
                    <a:pt x="27634" y="1443"/>
                  </a:lnTo>
                  <a:lnTo>
                    <a:pt x="28960" y="1105"/>
                  </a:lnTo>
                  <a:lnTo>
                    <a:pt x="30308" y="812"/>
                  </a:lnTo>
                  <a:lnTo>
                    <a:pt x="31678" y="564"/>
                  </a:lnTo>
                  <a:lnTo>
                    <a:pt x="33071" y="360"/>
                  </a:lnTo>
                  <a:lnTo>
                    <a:pt x="34487" y="203"/>
                  </a:lnTo>
                  <a:lnTo>
                    <a:pt x="35925" y="90"/>
                  </a:lnTo>
                  <a:lnTo>
                    <a:pt x="37386" y="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6988346" y="4307908"/>
              <a:ext cx="49021" cy="53628"/>
            </a:xfrm>
            <a:custGeom>
              <a:avLst/>
              <a:pathLst>
                <a:path w="49021" h="53628">
                  <a:moveTo>
                    <a:pt x="29469" y="0"/>
                  </a:moveTo>
                  <a:lnTo>
                    <a:pt x="28251" y="17"/>
                  </a:lnTo>
                  <a:lnTo>
                    <a:pt x="27061" y="69"/>
                  </a:lnTo>
                  <a:lnTo>
                    <a:pt x="25897" y="156"/>
                  </a:lnTo>
                  <a:lnTo>
                    <a:pt x="24761" y="278"/>
                  </a:lnTo>
                  <a:lnTo>
                    <a:pt x="23653" y="434"/>
                  </a:lnTo>
                  <a:lnTo>
                    <a:pt x="22571" y="626"/>
                  </a:lnTo>
                  <a:lnTo>
                    <a:pt x="21517" y="852"/>
                  </a:lnTo>
                  <a:lnTo>
                    <a:pt x="20490" y="1112"/>
                  </a:lnTo>
                  <a:lnTo>
                    <a:pt x="19490" y="1408"/>
                  </a:lnTo>
                  <a:lnTo>
                    <a:pt x="18518" y="1739"/>
                  </a:lnTo>
                  <a:lnTo>
                    <a:pt x="17571" y="2102"/>
                  </a:lnTo>
                  <a:lnTo>
                    <a:pt x="16649" y="2496"/>
                  </a:lnTo>
                  <a:lnTo>
                    <a:pt x="15751" y="2922"/>
                  </a:lnTo>
                  <a:lnTo>
                    <a:pt x="14878" y="3378"/>
                  </a:lnTo>
                  <a:lnTo>
                    <a:pt x="14029" y="3865"/>
                  </a:lnTo>
                  <a:lnTo>
                    <a:pt x="13205" y="4384"/>
                  </a:lnTo>
                  <a:lnTo>
                    <a:pt x="12405" y="4933"/>
                  </a:lnTo>
                  <a:lnTo>
                    <a:pt x="11629" y="5514"/>
                  </a:lnTo>
                  <a:lnTo>
                    <a:pt x="10878" y="6125"/>
                  </a:lnTo>
                  <a:lnTo>
                    <a:pt x="10152" y="6768"/>
                  </a:lnTo>
                  <a:lnTo>
                    <a:pt x="9459" y="7440"/>
                  </a:lnTo>
                  <a:lnTo>
                    <a:pt x="8791" y="8142"/>
                  </a:lnTo>
                  <a:lnTo>
                    <a:pt x="8147" y="8873"/>
                  </a:lnTo>
                  <a:lnTo>
                    <a:pt x="7527" y="9633"/>
                  </a:lnTo>
                  <a:lnTo>
                    <a:pt x="6932" y="10422"/>
                  </a:lnTo>
                  <a:lnTo>
                    <a:pt x="6362" y="11240"/>
                  </a:lnTo>
                  <a:lnTo>
                    <a:pt x="5815" y="12088"/>
                  </a:lnTo>
                  <a:lnTo>
                    <a:pt x="5294" y="12964"/>
                  </a:lnTo>
                  <a:lnTo>
                    <a:pt x="4796" y="13870"/>
                  </a:lnTo>
                  <a:lnTo>
                    <a:pt x="4324" y="14805"/>
                  </a:lnTo>
                  <a:lnTo>
                    <a:pt x="3874" y="15767"/>
                  </a:lnTo>
                  <a:lnTo>
                    <a:pt x="3446" y="16754"/>
                  </a:lnTo>
                  <a:lnTo>
                    <a:pt x="3039" y="17767"/>
                  </a:lnTo>
                  <a:lnTo>
                    <a:pt x="2654" y="18806"/>
                  </a:lnTo>
                  <a:lnTo>
                    <a:pt x="2291" y="19869"/>
                  </a:lnTo>
                  <a:lnTo>
                    <a:pt x="1949" y="20958"/>
                  </a:lnTo>
                  <a:lnTo>
                    <a:pt x="1629" y="22073"/>
                  </a:lnTo>
                  <a:lnTo>
                    <a:pt x="1331" y="23212"/>
                  </a:lnTo>
                  <a:lnTo>
                    <a:pt x="1054" y="24377"/>
                  </a:lnTo>
                  <a:lnTo>
                    <a:pt x="799" y="25568"/>
                  </a:lnTo>
                  <a:lnTo>
                    <a:pt x="716" y="25973"/>
                  </a:lnTo>
                  <a:lnTo>
                    <a:pt x="639" y="26378"/>
                  </a:lnTo>
                  <a:lnTo>
                    <a:pt x="566" y="26785"/>
                  </a:lnTo>
                  <a:lnTo>
                    <a:pt x="498" y="27192"/>
                  </a:lnTo>
                  <a:lnTo>
                    <a:pt x="434" y="27601"/>
                  </a:lnTo>
                  <a:lnTo>
                    <a:pt x="376" y="28010"/>
                  </a:lnTo>
                  <a:lnTo>
                    <a:pt x="321" y="28420"/>
                  </a:lnTo>
                  <a:lnTo>
                    <a:pt x="272" y="28832"/>
                  </a:lnTo>
                  <a:lnTo>
                    <a:pt x="227" y="29244"/>
                  </a:lnTo>
                  <a:lnTo>
                    <a:pt x="188" y="29657"/>
                  </a:lnTo>
                  <a:lnTo>
                    <a:pt x="152" y="30059"/>
                  </a:lnTo>
                  <a:lnTo>
                    <a:pt x="120" y="30458"/>
                  </a:lnTo>
                  <a:lnTo>
                    <a:pt x="92" y="30853"/>
                  </a:lnTo>
                  <a:lnTo>
                    <a:pt x="67" y="31244"/>
                  </a:lnTo>
                  <a:lnTo>
                    <a:pt x="47" y="31631"/>
                  </a:lnTo>
                  <a:lnTo>
                    <a:pt x="30" y="32015"/>
                  </a:lnTo>
                  <a:lnTo>
                    <a:pt x="16" y="32394"/>
                  </a:lnTo>
                  <a:lnTo>
                    <a:pt x="7" y="32770"/>
                  </a:lnTo>
                  <a:lnTo>
                    <a:pt x="1" y="33143"/>
                  </a:lnTo>
                  <a:lnTo>
                    <a:pt x="0" y="33511"/>
                  </a:lnTo>
                  <a:lnTo>
                    <a:pt x="13" y="34505"/>
                  </a:lnTo>
                  <a:lnTo>
                    <a:pt x="52" y="35474"/>
                  </a:lnTo>
                  <a:lnTo>
                    <a:pt x="118" y="36419"/>
                  </a:lnTo>
                  <a:lnTo>
                    <a:pt x="210" y="37339"/>
                  </a:lnTo>
                  <a:lnTo>
                    <a:pt x="329" y="38235"/>
                  </a:lnTo>
                  <a:lnTo>
                    <a:pt x="473" y="39106"/>
                  </a:lnTo>
                  <a:lnTo>
                    <a:pt x="644" y="39953"/>
                  </a:lnTo>
                  <a:lnTo>
                    <a:pt x="842" y="40776"/>
                  </a:lnTo>
                  <a:lnTo>
                    <a:pt x="1065" y="41574"/>
                  </a:lnTo>
                  <a:lnTo>
                    <a:pt x="1316" y="42347"/>
                  </a:lnTo>
                  <a:lnTo>
                    <a:pt x="1590" y="43087"/>
                  </a:lnTo>
                  <a:lnTo>
                    <a:pt x="1889" y="43802"/>
                  </a:lnTo>
                  <a:lnTo>
                    <a:pt x="2211" y="44493"/>
                  </a:lnTo>
                  <a:lnTo>
                    <a:pt x="2556" y="45160"/>
                  </a:lnTo>
                  <a:lnTo>
                    <a:pt x="2925" y="45802"/>
                  </a:lnTo>
                  <a:lnTo>
                    <a:pt x="3318" y="46419"/>
                  </a:lnTo>
                  <a:lnTo>
                    <a:pt x="3734" y="47013"/>
                  </a:lnTo>
                  <a:lnTo>
                    <a:pt x="4173" y="47581"/>
                  </a:lnTo>
                  <a:lnTo>
                    <a:pt x="4636" y="48126"/>
                  </a:lnTo>
                  <a:lnTo>
                    <a:pt x="5123" y="48645"/>
                  </a:lnTo>
                  <a:lnTo>
                    <a:pt x="5641" y="49131"/>
                  </a:lnTo>
                  <a:lnTo>
                    <a:pt x="6181" y="49593"/>
                  </a:lnTo>
                  <a:lnTo>
                    <a:pt x="6743" y="50030"/>
                  </a:lnTo>
                  <a:lnTo>
                    <a:pt x="7326" y="50443"/>
                  </a:lnTo>
                  <a:lnTo>
                    <a:pt x="7931" y="50831"/>
                  </a:lnTo>
                  <a:lnTo>
                    <a:pt x="8557" y="51195"/>
                  </a:lnTo>
                  <a:lnTo>
                    <a:pt x="9206" y="51534"/>
                  </a:lnTo>
                  <a:lnTo>
                    <a:pt x="9875" y="51849"/>
                  </a:lnTo>
                  <a:lnTo>
                    <a:pt x="10567" y="52140"/>
                  </a:lnTo>
                  <a:lnTo>
                    <a:pt x="11280" y="52406"/>
                  </a:lnTo>
                  <a:lnTo>
                    <a:pt x="12022" y="52638"/>
                  </a:lnTo>
                  <a:lnTo>
                    <a:pt x="12784" y="52845"/>
                  </a:lnTo>
                  <a:lnTo>
                    <a:pt x="13564" y="53029"/>
                  </a:lnTo>
                  <a:lnTo>
                    <a:pt x="14363" y="53188"/>
                  </a:lnTo>
                  <a:lnTo>
                    <a:pt x="15181" y="53322"/>
                  </a:lnTo>
                  <a:lnTo>
                    <a:pt x="16017" y="53432"/>
                  </a:lnTo>
                  <a:lnTo>
                    <a:pt x="16873" y="53518"/>
                  </a:lnTo>
                  <a:lnTo>
                    <a:pt x="17747" y="53579"/>
                  </a:lnTo>
                  <a:lnTo>
                    <a:pt x="18640" y="53615"/>
                  </a:lnTo>
                  <a:lnTo>
                    <a:pt x="19552" y="53628"/>
                  </a:lnTo>
                  <a:lnTo>
                    <a:pt x="20779" y="53610"/>
                  </a:lnTo>
                  <a:lnTo>
                    <a:pt x="21977" y="53558"/>
                  </a:lnTo>
                  <a:lnTo>
                    <a:pt x="23147" y="53471"/>
                  </a:lnTo>
                  <a:lnTo>
                    <a:pt x="24290" y="53349"/>
                  </a:lnTo>
                  <a:lnTo>
                    <a:pt x="25404" y="53193"/>
                  </a:lnTo>
                  <a:lnTo>
                    <a:pt x="26489" y="53002"/>
                  </a:lnTo>
                  <a:lnTo>
                    <a:pt x="27547" y="52775"/>
                  </a:lnTo>
                  <a:lnTo>
                    <a:pt x="28576" y="52515"/>
                  </a:lnTo>
                  <a:lnTo>
                    <a:pt x="29577" y="52219"/>
                  </a:lnTo>
                  <a:lnTo>
                    <a:pt x="30550" y="51889"/>
                  </a:lnTo>
                  <a:lnTo>
                    <a:pt x="31505" y="51516"/>
                  </a:lnTo>
                  <a:lnTo>
                    <a:pt x="32434" y="51114"/>
                  </a:lnTo>
                  <a:lnTo>
                    <a:pt x="33336" y="50682"/>
                  </a:lnTo>
                  <a:lnTo>
                    <a:pt x="34212" y="50219"/>
                  </a:lnTo>
                  <a:lnTo>
                    <a:pt x="35062" y="49726"/>
                  </a:lnTo>
                  <a:lnTo>
                    <a:pt x="35886" y="49204"/>
                  </a:lnTo>
                  <a:lnTo>
                    <a:pt x="36683" y="48651"/>
                  </a:lnTo>
                  <a:lnTo>
                    <a:pt x="37454" y="48068"/>
                  </a:lnTo>
                  <a:lnTo>
                    <a:pt x="38198" y="47455"/>
                  </a:lnTo>
                  <a:lnTo>
                    <a:pt x="38916" y="46812"/>
                  </a:lnTo>
                  <a:lnTo>
                    <a:pt x="39609" y="46131"/>
                  </a:lnTo>
                  <a:lnTo>
                    <a:pt x="40277" y="45423"/>
                  </a:lnTo>
                  <a:lnTo>
                    <a:pt x="40921" y="44688"/>
                  </a:lnTo>
                  <a:lnTo>
                    <a:pt x="41541" y="43925"/>
                  </a:lnTo>
                  <a:lnTo>
                    <a:pt x="42136" y="43135"/>
                  </a:lnTo>
                  <a:lnTo>
                    <a:pt x="42706" y="42317"/>
                  </a:lnTo>
                  <a:lnTo>
                    <a:pt x="43253" y="41473"/>
                  </a:lnTo>
                  <a:lnTo>
                    <a:pt x="43774" y="40601"/>
                  </a:lnTo>
                  <a:lnTo>
                    <a:pt x="44272" y="39702"/>
                  </a:lnTo>
                  <a:lnTo>
                    <a:pt x="44744" y="38775"/>
                  </a:lnTo>
                  <a:lnTo>
                    <a:pt x="45203" y="37815"/>
                  </a:lnTo>
                  <a:lnTo>
                    <a:pt x="45637" y="36831"/>
                  </a:lnTo>
                  <a:lnTo>
                    <a:pt x="46049" y="35825"/>
                  </a:lnTo>
                  <a:lnTo>
                    <a:pt x="46436" y="34797"/>
                  </a:lnTo>
                  <a:lnTo>
                    <a:pt x="46801" y="33746"/>
                  </a:lnTo>
                  <a:lnTo>
                    <a:pt x="47141" y="32673"/>
                  </a:lnTo>
                  <a:lnTo>
                    <a:pt x="47459" y="31577"/>
                  </a:lnTo>
                  <a:lnTo>
                    <a:pt x="47752" y="30458"/>
                  </a:lnTo>
                  <a:lnTo>
                    <a:pt x="48023" y="29317"/>
                  </a:lnTo>
                  <a:lnTo>
                    <a:pt x="48269" y="28153"/>
                  </a:lnTo>
                  <a:lnTo>
                    <a:pt x="48351" y="27757"/>
                  </a:lnTo>
                  <a:lnTo>
                    <a:pt x="48427" y="27358"/>
                  </a:lnTo>
                  <a:lnTo>
                    <a:pt x="48498" y="26956"/>
                  </a:lnTo>
                  <a:lnTo>
                    <a:pt x="48563" y="26551"/>
                  </a:lnTo>
                  <a:lnTo>
                    <a:pt x="48622" y="26144"/>
                  </a:lnTo>
                  <a:lnTo>
                    <a:pt x="48676" y="25733"/>
                  </a:lnTo>
                  <a:lnTo>
                    <a:pt x="48723" y="25320"/>
                  </a:lnTo>
                  <a:lnTo>
                    <a:pt x="48766" y="24904"/>
                  </a:lnTo>
                  <a:lnTo>
                    <a:pt x="48802" y="24486"/>
                  </a:lnTo>
                  <a:lnTo>
                    <a:pt x="48833" y="24064"/>
                  </a:lnTo>
                  <a:lnTo>
                    <a:pt x="48869" y="23644"/>
                  </a:lnTo>
                  <a:lnTo>
                    <a:pt x="48901" y="23231"/>
                  </a:lnTo>
                  <a:lnTo>
                    <a:pt x="48929" y="22825"/>
                  </a:lnTo>
                  <a:lnTo>
                    <a:pt x="48954" y="22425"/>
                  </a:lnTo>
                  <a:lnTo>
                    <a:pt x="48974" y="22031"/>
                  </a:lnTo>
                  <a:lnTo>
                    <a:pt x="48991" y="21644"/>
                  </a:lnTo>
                  <a:lnTo>
                    <a:pt x="49005" y="21264"/>
                  </a:lnTo>
                  <a:lnTo>
                    <a:pt x="49014" y="20890"/>
                  </a:lnTo>
                  <a:lnTo>
                    <a:pt x="49020" y="20523"/>
                  </a:lnTo>
                  <a:lnTo>
                    <a:pt x="49021" y="20163"/>
                  </a:lnTo>
                  <a:lnTo>
                    <a:pt x="49008" y="19170"/>
                  </a:lnTo>
                  <a:lnTo>
                    <a:pt x="48967" y="18202"/>
                  </a:lnTo>
                  <a:lnTo>
                    <a:pt x="48899" y="17260"/>
                  </a:lnTo>
                  <a:lnTo>
                    <a:pt x="48803" y="16343"/>
                  </a:lnTo>
                  <a:lnTo>
                    <a:pt x="48681" y="15451"/>
                  </a:lnTo>
                  <a:lnTo>
                    <a:pt x="48531" y="14585"/>
                  </a:lnTo>
                  <a:lnTo>
                    <a:pt x="48354" y="13744"/>
                  </a:lnTo>
                  <a:lnTo>
                    <a:pt x="48149" y="12929"/>
                  </a:lnTo>
                  <a:lnTo>
                    <a:pt x="47917" y="12138"/>
                  </a:lnTo>
                  <a:lnTo>
                    <a:pt x="47658" y="11374"/>
                  </a:lnTo>
                  <a:lnTo>
                    <a:pt x="47374" y="10625"/>
                  </a:lnTo>
                  <a:lnTo>
                    <a:pt x="47066" y="9904"/>
                  </a:lnTo>
                  <a:lnTo>
                    <a:pt x="46735" y="9208"/>
                  </a:lnTo>
                  <a:lnTo>
                    <a:pt x="46380" y="8539"/>
                  </a:lnTo>
                  <a:lnTo>
                    <a:pt x="46002" y="7896"/>
                  </a:lnTo>
                  <a:lnTo>
                    <a:pt x="45600" y="7279"/>
                  </a:lnTo>
                  <a:lnTo>
                    <a:pt x="45174" y="6689"/>
                  </a:lnTo>
                  <a:lnTo>
                    <a:pt x="44726" y="6125"/>
                  </a:lnTo>
                  <a:lnTo>
                    <a:pt x="44253" y="5587"/>
                  </a:lnTo>
                  <a:lnTo>
                    <a:pt x="43757" y="5076"/>
                  </a:lnTo>
                  <a:lnTo>
                    <a:pt x="43239" y="4581"/>
                  </a:lnTo>
                  <a:lnTo>
                    <a:pt x="42699" y="4111"/>
                  </a:lnTo>
                  <a:lnTo>
                    <a:pt x="42137" y="3667"/>
                  </a:lnTo>
                  <a:lnTo>
                    <a:pt x="41554" y="3248"/>
                  </a:lnTo>
                  <a:lnTo>
                    <a:pt x="40949" y="2855"/>
                  </a:lnTo>
                  <a:lnTo>
                    <a:pt x="40323" y="2487"/>
                  </a:lnTo>
                  <a:lnTo>
                    <a:pt x="39674" y="2144"/>
                  </a:lnTo>
                  <a:lnTo>
                    <a:pt x="39005" y="1827"/>
                  </a:lnTo>
                  <a:lnTo>
                    <a:pt x="38313" y="1535"/>
                  </a:lnTo>
                  <a:lnTo>
                    <a:pt x="37600" y="1269"/>
                  </a:lnTo>
                  <a:lnTo>
                    <a:pt x="36867" y="1027"/>
                  </a:lnTo>
                  <a:lnTo>
                    <a:pt x="36117" y="812"/>
                  </a:lnTo>
                  <a:lnTo>
                    <a:pt x="35348" y="621"/>
                  </a:lnTo>
                  <a:lnTo>
                    <a:pt x="34562" y="456"/>
                  </a:lnTo>
                  <a:lnTo>
                    <a:pt x="33758" y="317"/>
                  </a:lnTo>
                  <a:lnTo>
                    <a:pt x="32936" y="203"/>
                  </a:lnTo>
                  <a:lnTo>
                    <a:pt x="32096" y="114"/>
                  </a:lnTo>
                  <a:lnTo>
                    <a:pt x="31238" y="50"/>
                  </a:lnTo>
                  <a:lnTo>
                    <a:pt x="30363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7051985" y="4301656"/>
              <a:ext cx="57952" cy="66224"/>
            </a:xfrm>
            <a:custGeom>
              <a:avLst/>
              <a:pathLst>
                <a:path w="57952" h="66224">
                  <a:moveTo>
                    <a:pt x="12831" y="0"/>
                  </a:moveTo>
                  <a:lnTo>
                    <a:pt x="36801" y="0"/>
                  </a:lnTo>
                  <a:lnTo>
                    <a:pt x="37769" y="10"/>
                  </a:lnTo>
                  <a:lnTo>
                    <a:pt x="38717" y="41"/>
                  </a:lnTo>
                  <a:lnTo>
                    <a:pt x="39645" y="93"/>
                  </a:lnTo>
                  <a:lnTo>
                    <a:pt x="40554" y="165"/>
                  </a:lnTo>
                  <a:lnTo>
                    <a:pt x="41443" y="258"/>
                  </a:lnTo>
                  <a:lnTo>
                    <a:pt x="42312" y="372"/>
                  </a:lnTo>
                  <a:lnTo>
                    <a:pt x="43161" y="506"/>
                  </a:lnTo>
                  <a:lnTo>
                    <a:pt x="43990" y="661"/>
                  </a:lnTo>
                  <a:lnTo>
                    <a:pt x="44800" y="837"/>
                  </a:lnTo>
                  <a:lnTo>
                    <a:pt x="45590" y="1034"/>
                  </a:lnTo>
                  <a:lnTo>
                    <a:pt x="46359" y="1250"/>
                  </a:lnTo>
                  <a:lnTo>
                    <a:pt x="47104" y="1485"/>
                  </a:lnTo>
                  <a:lnTo>
                    <a:pt x="47825" y="1739"/>
                  </a:lnTo>
                  <a:lnTo>
                    <a:pt x="48523" y="2011"/>
                  </a:lnTo>
                  <a:lnTo>
                    <a:pt x="49198" y="2303"/>
                  </a:lnTo>
                  <a:lnTo>
                    <a:pt x="49849" y="2613"/>
                  </a:lnTo>
                  <a:lnTo>
                    <a:pt x="50476" y="2942"/>
                  </a:lnTo>
                  <a:lnTo>
                    <a:pt x="51080" y="3290"/>
                  </a:lnTo>
                  <a:lnTo>
                    <a:pt x="51661" y="3656"/>
                  </a:lnTo>
                  <a:lnTo>
                    <a:pt x="52218" y="4042"/>
                  </a:lnTo>
                  <a:lnTo>
                    <a:pt x="52759" y="4436"/>
                  </a:lnTo>
                  <a:lnTo>
                    <a:pt x="53274" y="4848"/>
                  </a:lnTo>
                  <a:lnTo>
                    <a:pt x="53763" y="5278"/>
                  </a:lnTo>
                  <a:lnTo>
                    <a:pt x="54225" y="5726"/>
                  </a:lnTo>
                  <a:lnTo>
                    <a:pt x="54662" y="6192"/>
                  </a:lnTo>
                  <a:lnTo>
                    <a:pt x="55071" y="6676"/>
                  </a:lnTo>
                  <a:lnTo>
                    <a:pt x="55455" y="7177"/>
                  </a:lnTo>
                  <a:lnTo>
                    <a:pt x="55812" y="7696"/>
                  </a:lnTo>
                  <a:lnTo>
                    <a:pt x="56143" y="8234"/>
                  </a:lnTo>
                  <a:lnTo>
                    <a:pt x="56448" y="8789"/>
                  </a:lnTo>
                  <a:lnTo>
                    <a:pt x="56733" y="9360"/>
                  </a:lnTo>
                  <a:lnTo>
                    <a:pt x="56989" y="9945"/>
                  </a:lnTo>
                  <a:lnTo>
                    <a:pt x="57215" y="10544"/>
                  </a:lnTo>
                  <a:lnTo>
                    <a:pt x="57410" y="11158"/>
                  </a:lnTo>
                  <a:lnTo>
                    <a:pt x="57576" y="11785"/>
                  </a:lnTo>
                  <a:lnTo>
                    <a:pt x="57711" y="12427"/>
                  </a:lnTo>
                  <a:lnTo>
                    <a:pt x="57816" y="13082"/>
                  </a:lnTo>
                  <a:lnTo>
                    <a:pt x="57891" y="13752"/>
                  </a:lnTo>
                  <a:lnTo>
                    <a:pt x="57937" y="14436"/>
                  </a:lnTo>
                  <a:lnTo>
                    <a:pt x="57952" y="15134"/>
                  </a:lnTo>
                  <a:lnTo>
                    <a:pt x="57911" y="16478"/>
                  </a:lnTo>
                  <a:lnTo>
                    <a:pt x="57790" y="17764"/>
                  </a:lnTo>
                  <a:lnTo>
                    <a:pt x="57588" y="18993"/>
                  </a:lnTo>
                  <a:lnTo>
                    <a:pt x="57305" y="20165"/>
                  </a:lnTo>
                  <a:lnTo>
                    <a:pt x="56941" y="21279"/>
                  </a:lnTo>
                  <a:lnTo>
                    <a:pt x="56496" y="22336"/>
                  </a:lnTo>
                  <a:lnTo>
                    <a:pt x="55971" y="23336"/>
                  </a:lnTo>
                  <a:lnTo>
                    <a:pt x="55365" y="24278"/>
                  </a:lnTo>
                  <a:lnTo>
                    <a:pt x="54678" y="25163"/>
                  </a:lnTo>
                  <a:lnTo>
                    <a:pt x="53910" y="25991"/>
                  </a:lnTo>
                  <a:lnTo>
                    <a:pt x="53063" y="26755"/>
                  </a:lnTo>
                  <a:lnTo>
                    <a:pt x="52140" y="27467"/>
                  </a:lnTo>
                  <a:lnTo>
                    <a:pt x="51142" y="28127"/>
                  </a:lnTo>
                  <a:lnTo>
                    <a:pt x="50067" y="28736"/>
                  </a:lnTo>
                  <a:lnTo>
                    <a:pt x="48916" y="29293"/>
                  </a:lnTo>
                  <a:lnTo>
                    <a:pt x="47689" y="29798"/>
                  </a:lnTo>
                  <a:lnTo>
                    <a:pt x="46385" y="30252"/>
                  </a:lnTo>
                  <a:lnTo>
                    <a:pt x="45006" y="30654"/>
                  </a:lnTo>
                  <a:lnTo>
                    <a:pt x="43550" y="31004"/>
                  </a:lnTo>
                  <a:lnTo>
                    <a:pt x="42018" y="31302"/>
                  </a:lnTo>
                  <a:lnTo>
                    <a:pt x="42678" y="31422"/>
                  </a:lnTo>
                  <a:lnTo>
                    <a:pt x="43321" y="31558"/>
                  </a:lnTo>
                  <a:lnTo>
                    <a:pt x="43949" y="31708"/>
                  </a:lnTo>
                  <a:lnTo>
                    <a:pt x="44560" y="31874"/>
                  </a:lnTo>
                  <a:lnTo>
                    <a:pt x="45156" y="32054"/>
                  </a:lnTo>
                  <a:lnTo>
                    <a:pt x="45735" y="32250"/>
                  </a:lnTo>
                  <a:lnTo>
                    <a:pt x="46299" y="32460"/>
                  </a:lnTo>
                  <a:lnTo>
                    <a:pt x="46846" y="32686"/>
                  </a:lnTo>
                  <a:lnTo>
                    <a:pt x="47378" y="32926"/>
                  </a:lnTo>
                  <a:lnTo>
                    <a:pt x="47893" y="33182"/>
                  </a:lnTo>
                  <a:lnTo>
                    <a:pt x="48402" y="33442"/>
                  </a:lnTo>
                  <a:lnTo>
                    <a:pt x="48892" y="33714"/>
                  </a:lnTo>
                  <a:lnTo>
                    <a:pt x="49364" y="33999"/>
                  </a:lnTo>
                  <a:lnTo>
                    <a:pt x="49819" y="34295"/>
                  </a:lnTo>
                  <a:lnTo>
                    <a:pt x="50255" y="34604"/>
                  </a:lnTo>
                  <a:lnTo>
                    <a:pt x="50674" y="34925"/>
                  </a:lnTo>
                  <a:lnTo>
                    <a:pt x="51075" y="35258"/>
                  </a:lnTo>
                  <a:lnTo>
                    <a:pt x="51458" y="35604"/>
                  </a:lnTo>
                  <a:lnTo>
                    <a:pt x="51823" y="35961"/>
                  </a:lnTo>
                  <a:lnTo>
                    <a:pt x="52171" y="36331"/>
                  </a:lnTo>
                  <a:lnTo>
                    <a:pt x="52509" y="36712"/>
                  </a:lnTo>
                  <a:lnTo>
                    <a:pt x="52830" y="37102"/>
                  </a:lnTo>
                  <a:lnTo>
                    <a:pt x="53134" y="37502"/>
                  </a:lnTo>
                  <a:lnTo>
                    <a:pt x="53419" y="37910"/>
                  </a:lnTo>
                  <a:lnTo>
                    <a:pt x="53686" y="38329"/>
                  </a:lnTo>
                  <a:lnTo>
                    <a:pt x="53936" y="38756"/>
                  </a:lnTo>
                  <a:lnTo>
                    <a:pt x="54168" y="39194"/>
                  </a:lnTo>
                  <a:lnTo>
                    <a:pt x="54381" y="39640"/>
                  </a:lnTo>
                  <a:lnTo>
                    <a:pt x="54577" y="40096"/>
                  </a:lnTo>
                  <a:lnTo>
                    <a:pt x="54756" y="40561"/>
                  </a:lnTo>
                  <a:lnTo>
                    <a:pt x="54925" y="41035"/>
                  </a:lnTo>
                  <a:lnTo>
                    <a:pt x="55077" y="41514"/>
                  </a:lnTo>
                  <a:lnTo>
                    <a:pt x="55211" y="42001"/>
                  </a:lnTo>
                  <a:lnTo>
                    <a:pt x="55327" y="42494"/>
                  </a:lnTo>
                  <a:lnTo>
                    <a:pt x="55425" y="42994"/>
                  </a:lnTo>
                  <a:lnTo>
                    <a:pt x="55506" y="43500"/>
                  </a:lnTo>
                  <a:lnTo>
                    <a:pt x="55568" y="44013"/>
                  </a:lnTo>
                  <a:lnTo>
                    <a:pt x="55613" y="44532"/>
                  </a:lnTo>
                  <a:lnTo>
                    <a:pt x="55640" y="45058"/>
                  </a:lnTo>
                  <a:lnTo>
                    <a:pt x="55649" y="45590"/>
                  </a:lnTo>
                  <a:lnTo>
                    <a:pt x="55638" y="46362"/>
                  </a:lnTo>
                  <a:lnTo>
                    <a:pt x="55605" y="47117"/>
                  </a:lnTo>
                  <a:lnTo>
                    <a:pt x="55551" y="47855"/>
                  </a:lnTo>
                  <a:lnTo>
                    <a:pt x="55476" y="48576"/>
                  </a:lnTo>
                  <a:lnTo>
                    <a:pt x="55378" y="49280"/>
                  </a:lnTo>
                  <a:lnTo>
                    <a:pt x="55259" y="49967"/>
                  </a:lnTo>
                  <a:lnTo>
                    <a:pt x="55119" y="50637"/>
                  </a:lnTo>
                  <a:lnTo>
                    <a:pt x="54957" y="51291"/>
                  </a:lnTo>
                  <a:lnTo>
                    <a:pt x="54773" y="51927"/>
                  </a:lnTo>
                  <a:lnTo>
                    <a:pt x="54568" y="52547"/>
                  </a:lnTo>
                  <a:lnTo>
                    <a:pt x="54343" y="53150"/>
                  </a:lnTo>
                  <a:lnTo>
                    <a:pt x="54101" y="53738"/>
                  </a:lnTo>
                  <a:lnTo>
                    <a:pt x="53843" y="54312"/>
                  </a:lnTo>
                  <a:lnTo>
                    <a:pt x="53567" y="54870"/>
                  </a:lnTo>
                  <a:lnTo>
                    <a:pt x="53275" y="55414"/>
                  </a:lnTo>
                  <a:lnTo>
                    <a:pt x="52966" y="55942"/>
                  </a:lnTo>
                  <a:lnTo>
                    <a:pt x="52640" y="56455"/>
                  </a:lnTo>
                  <a:lnTo>
                    <a:pt x="52296" y="56953"/>
                  </a:lnTo>
                  <a:lnTo>
                    <a:pt x="51936" y="57437"/>
                  </a:lnTo>
                  <a:lnTo>
                    <a:pt x="51560" y="57905"/>
                  </a:lnTo>
                  <a:lnTo>
                    <a:pt x="51167" y="58358"/>
                  </a:lnTo>
                  <a:lnTo>
                    <a:pt x="50761" y="58798"/>
                  </a:lnTo>
                  <a:lnTo>
                    <a:pt x="50340" y="59223"/>
                  </a:lnTo>
                  <a:lnTo>
                    <a:pt x="49905" y="59634"/>
                  </a:lnTo>
                  <a:lnTo>
                    <a:pt x="49456" y="60031"/>
                  </a:lnTo>
                  <a:lnTo>
                    <a:pt x="48993" y="60414"/>
                  </a:lnTo>
                  <a:lnTo>
                    <a:pt x="48516" y="60783"/>
                  </a:lnTo>
                  <a:lnTo>
                    <a:pt x="48025" y="61138"/>
                  </a:lnTo>
                  <a:lnTo>
                    <a:pt x="47520" y="61479"/>
                  </a:lnTo>
                  <a:lnTo>
                    <a:pt x="47000" y="61806"/>
                  </a:lnTo>
                  <a:lnTo>
                    <a:pt x="46478" y="62110"/>
                  </a:lnTo>
                  <a:lnTo>
                    <a:pt x="45946" y="62404"/>
                  </a:lnTo>
                  <a:lnTo>
                    <a:pt x="45403" y="62686"/>
                  </a:lnTo>
                  <a:lnTo>
                    <a:pt x="44850" y="62956"/>
                  </a:lnTo>
                  <a:lnTo>
                    <a:pt x="44286" y="63216"/>
                  </a:lnTo>
                  <a:lnTo>
                    <a:pt x="43712" y="63464"/>
                  </a:lnTo>
                  <a:lnTo>
                    <a:pt x="43128" y="63701"/>
                  </a:lnTo>
                  <a:lnTo>
                    <a:pt x="42533" y="63926"/>
                  </a:lnTo>
                  <a:lnTo>
                    <a:pt x="41929" y="64141"/>
                  </a:lnTo>
                  <a:lnTo>
                    <a:pt x="41313" y="64344"/>
                  </a:lnTo>
                  <a:lnTo>
                    <a:pt x="40699" y="64536"/>
                  </a:lnTo>
                  <a:lnTo>
                    <a:pt x="40076" y="64718"/>
                  </a:lnTo>
                  <a:lnTo>
                    <a:pt x="39446" y="64889"/>
                  </a:lnTo>
                  <a:lnTo>
                    <a:pt x="38809" y="65051"/>
                  </a:lnTo>
                  <a:lnTo>
                    <a:pt x="38164" y="65202"/>
                  </a:lnTo>
                  <a:lnTo>
                    <a:pt x="37512" y="65342"/>
                  </a:lnTo>
                  <a:lnTo>
                    <a:pt x="36852" y="65472"/>
                  </a:lnTo>
                  <a:lnTo>
                    <a:pt x="36185" y="65592"/>
                  </a:lnTo>
                  <a:lnTo>
                    <a:pt x="35510" y="65702"/>
                  </a:lnTo>
                  <a:lnTo>
                    <a:pt x="34827" y="65801"/>
                  </a:lnTo>
                  <a:lnTo>
                    <a:pt x="34149" y="65881"/>
                  </a:lnTo>
                  <a:lnTo>
                    <a:pt x="33470" y="65953"/>
                  </a:lnTo>
                  <a:lnTo>
                    <a:pt x="32788" y="66017"/>
                  </a:lnTo>
                  <a:lnTo>
                    <a:pt x="32105" y="66072"/>
                  </a:lnTo>
                  <a:lnTo>
                    <a:pt x="31420" y="66118"/>
                  </a:lnTo>
                  <a:lnTo>
                    <a:pt x="30732" y="66156"/>
                  </a:lnTo>
                  <a:lnTo>
                    <a:pt x="30043" y="66186"/>
                  </a:lnTo>
                  <a:lnTo>
                    <a:pt x="29353" y="66207"/>
                  </a:lnTo>
                  <a:lnTo>
                    <a:pt x="28660" y="66220"/>
                  </a:lnTo>
                  <a:lnTo>
                    <a:pt x="27965" y="66224"/>
                  </a:lnTo>
                  <a:lnTo>
                    <a:pt x="0" y="662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7068342" y="4308848"/>
              <a:ext cx="32242" cy="20962"/>
            </a:xfrm>
            <a:custGeom>
              <a:avLst/>
              <a:pathLst>
                <a:path w="32242" h="20962">
                  <a:moveTo>
                    <a:pt x="0" y="20962"/>
                  </a:moveTo>
                  <a:lnTo>
                    <a:pt x="15557" y="20962"/>
                  </a:lnTo>
                  <a:lnTo>
                    <a:pt x="17214" y="20931"/>
                  </a:lnTo>
                  <a:lnTo>
                    <a:pt x="18783" y="20840"/>
                  </a:lnTo>
                  <a:lnTo>
                    <a:pt x="20263" y="20687"/>
                  </a:lnTo>
                  <a:lnTo>
                    <a:pt x="21656" y="20473"/>
                  </a:lnTo>
                  <a:lnTo>
                    <a:pt x="22959" y="20198"/>
                  </a:lnTo>
                  <a:lnTo>
                    <a:pt x="24175" y="19862"/>
                  </a:lnTo>
                  <a:lnTo>
                    <a:pt x="25302" y="19465"/>
                  </a:lnTo>
                  <a:lnTo>
                    <a:pt x="26341" y="19007"/>
                  </a:lnTo>
                  <a:lnTo>
                    <a:pt x="27291" y="18487"/>
                  </a:lnTo>
                  <a:lnTo>
                    <a:pt x="28153" y="17907"/>
                  </a:lnTo>
                  <a:lnTo>
                    <a:pt x="28930" y="17266"/>
                  </a:lnTo>
                  <a:lnTo>
                    <a:pt x="29625" y="16566"/>
                  </a:lnTo>
                  <a:lnTo>
                    <a:pt x="30238" y="15807"/>
                  </a:lnTo>
                  <a:lnTo>
                    <a:pt x="30770" y="14989"/>
                  </a:lnTo>
                  <a:lnTo>
                    <a:pt x="31220" y="14112"/>
                  </a:lnTo>
                  <a:lnTo>
                    <a:pt x="31588" y="13175"/>
                  </a:lnTo>
                  <a:lnTo>
                    <a:pt x="31874" y="12179"/>
                  </a:lnTo>
                  <a:lnTo>
                    <a:pt x="32079" y="11124"/>
                  </a:lnTo>
                  <a:lnTo>
                    <a:pt x="32201" y="10009"/>
                  </a:lnTo>
                  <a:lnTo>
                    <a:pt x="32242" y="8836"/>
                  </a:lnTo>
                  <a:lnTo>
                    <a:pt x="32210" y="7966"/>
                  </a:lnTo>
                  <a:lnTo>
                    <a:pt x="32112" y="7142"/>
                  </a:lnTo>
                  <a:lnTo>
                    <a:pt x="31950" y="6364"/>
                  </a:lnTo>
                  <a:lnTo>
                    <a:pt x="31723" y="5632"/>
                  </a:lnTo>
                  <a:lnTo>
                    <a:pt x="31431" y="4946"/>
                  </a:lnTo>
                  <a:lnTo>
                    <a:pt x="31075" y="4307"/>
                  </a:lnTo>
                  <a:lnTo>
                    <a:pt x="30653" y="3713"/>
                  </a:lnTo>
                  <a:lnTo>
                    <a:pt x="30167" y="3165"/>
                  </a:lnTo>
                  <a:lnTo>
                    <a:pt x="29615" y="2664"/>
                  </a:lnTo>
                  <a:lnTo>
                    <a:pt x="28999" y="2209"/>
                  </a:lnTo>
                  <a:lnTo>
                    <a:pt x="28330" y="1789"/>
                  </a:lnTo>
                  <a:lnTo>
                    <a:pt x="27602" y="1413"/>
                  </a:lnTo>
                  <a:lnTo>
                    <a:pt x="26815" y="1082"/>
                  </a:lnTo>
                  <a:lnTo>
                    <a:pt x="25968" y="795"/>
                  </a:lnTo>
                  <a:lnTo>
                    <a:pt x="25063" y="552"/>
                  </a:lnTo>
                  <a:lnTo>
                    <a:pt x="24098" y="353"/>
                  </a:lnTo>
                  <a:lnTo>
                    <a:pt x="23074" y="198"/>
                  </a:lnTo>
                  <a:lnTo>
                    <a:pt x="21990" y="88"/>
                  </a:lnTo>
                  <a:lnTo>
                    <a:pt x="20848" y="22"/>
                  </a:lnTo>
                  <a:lnTo>
                    <a:pt x="19646" y="0"/>
                  </a:lnTo>
                  <a:lnTo>
                    <a:pt x="40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7062325" y="4336813"/>
              <a:ext cx="36331" cy="23876"/>
            </a:xfrm>
            <a:custGeom>
              <a:avLst/>
              <a:pathLst>
                <a:path w="36331" h="23876">
                  <a:moveTo>
                    <a:pt x="0" y="23876"/>
                  </a:moveTo>
                  <a:lnTo>
                    <a:pt x="17296" y="23876"/>
                  </a:lnTo>
                  <a:lnTo>
                    <a:pt x="18027" y="23870"/>
                  </a:lnTo>
                  <a:lnTo>
                    <a:pt x="18753" y="23853"/>
                  </a:lnTo>
                  <a:lnTo>
                    <a:pt x="19474" y="23825"/>
                  </a:lnTo>
                  <a:lnTo>
                    <a:pt x="20191" y="23786"/>
                  </a:lnTo>
                  <a:lnTo>
                    <a:pt x="20903" y="23735"/>
                  </a:lnTo>
                  <a:lnTo>
                    <a:pt x="21611" y="23673"/>
                  </a:lnTo>
                  <a:lnTo>
                    <a:pt x="22313" y="23600"/>
                  </a:lnTo>
                  <a:lnTo>
                    <a:pt x="23011" y="23515"/>
                  </a:lnTo>
                  <a:lnTo>
                    <a:pt x="23704" y="23419"/>
                  </a:lnTo>
                  <a:lnTo>
                    <a:pt x="24393" y="23312"/>
                  </a:lnTo>
                  <a:lnTo>
                    <a:pt x="25080" y="23190"/>
                  </a:lnTo>
                  <a:lnTo>
                    <a:pt x="25750" y="23049"/>
                  </a:lnTo>
                  <a:lnTo>
                    <a:pt x="26404" y="22889"/>
                  </a:lnTo>
                  <a:lnTo>
                    <a:pt x="27040" y="22710"/>
                  </a:lnTo>
                  <a:lnTo>
                    <a:pt x="27660" y="22513"/>
                  </a:lnTo>
                  <a:lnTo>
                    <a:pt x="28262" y="22297"/>
                  </a:lnTo>
                  <a:lnTo>
                    <a:pt x="28848" y="22062"/>
                  </a:lnTo>
                  <a:lnTo>
                    <a:pt x="29416" y="21808"/>
                  </a:lnTo>
                  <a:lnTo>
                    <a:pt x="29968" y="21535"/>
                  </a:lnTo>
                  <a:lnTo>
                    <a:pt x="30503" y="21244"/>
                  </a:lnTo>
                  <a:lnTo>
                    <a:pt x="31019" y="20932"/>
                  </a:lnTo>
                  <a:lnTo>
                    <a:pt x="31515" y="20597"/>
                  </a:lnTo>
                  <a:lnTo>
                    <a:pt x="31989" y="20240"/>
                  </a:lnTo>
                  <a:lnTo>
                    <a:pt x="32443" y="19860"/>
                  </a:lnTo>
                  <a:lnTo>
                    <a:pt x="32877" y="19458"/>
                  </a:lnTo>
                  <a:lnTo>
                    <a:pt x="33289" y="19033"/>
                  </a:lnTo>
                  <a:lnTo>
                    <a:pt x="33681" y="18586"/>
                  </a:lnTo>
                  <a:lnTo>
                    <a:pt x="34053" y="18116"/>
                  </a:lnTo>
                  <a:lnTo>
                    <a:pt x="34403" y="17623"/>
                  </a:lnTo>
                  <a:lnTo>
                    <a:pt x="34733" y="17108"/>
                  </a:lnTo>
                  <a:lnTo>
                    <a:pt x="35037" y="16566"/>
                  </a:lnTo>
                  <a:lnTo>
                    <a:pt x="35308" y="15993"/>
                  </a:lnTo>
                  <a:lnTo>
                    <a:pt x="35548" y="15389"/>
                  </a:lnTo>
                  <a:lnTo>
                    <a:pt x="35756" y="14754"/>
                  </a:lnTo>
                  <a:lnTo>
                    <a:pt x="35932" y="14088"/>
                  </a:lnTo>
                  <a:lnTo>
                    <a:pt x="36076" y="13391"/>
                  </a:lnTo>
                  <a:lnTo>
                    <a:pt x="36187" y="12663"/>
                  </a:lnTo>
                  <a:lnTo>
                    <a:pt x="36267" y="11904"/>
                  </a:lnTo>
                  <a:lnTo>
                    <a:pt x="36315" y="11114"/>
                  </a:lnTo>
                  <a:lnTo>
                    <a:pt x="36331" y="10293"/>
                  </a:lnTo>
                  <a:lnTo>
                    <a:pt x="36294" y="9311"/>
                  </a:lnTo>
                  <a:lnTo>
                    <a:pt x="36181" y="8377"/>
                  </a:lnTo>
                  <a:lnTo>
                    <a:pt x="35993" y="7491"/>
                  </a:lnTo>
                  <a:lnTo>
                    <a:pt x="35730" y="6653"/>
                  </a:lnTo>
                  <a:lnTo>
                    <a:pt x="35391" y="5863"/>
                  </a:lnTo>
                  <a:lnTo>
                    <a:pt x="34978" y="5121"/>
                  </a:lnTo>
                  <a:lnTo>
                    <a:pt x="34489" y="4427"/>
                  </a:lnTo>
                  <a:lnTo>
                    <a:pt x="33925" y="3780"/>
                  </a:lnTo>
                  <a:lnTo>
                    <a:pt x="33286" y="3182"/>
                  </a:lnTo>
                  <a:lnTo>
                    <a:pt x="32571" y="2632"/>
                  </a:lnTo>
                  <a:lnTo>
                    <a:pt x="31796" y="2131"/>
                  </a:lnTo>
                  <a:lnTo>
                    <a:pt x="30954" y="1684"/>
                  </a:lnTo>
                  <a:lnTo>
                    <a:pt x="30047" y="1289"/>
                  </a:lnTo>
                  <a:lnTo>
                    <a:pt x="29074" y="947"/>
                  </a:lnTo>
                  <a:lnTo>
                    <a:pt x="28036" y="658"/>
                  </a:lnTo>
                  <a:lnTo>
                    <a:pt x="26931" y="421"/>
                  </a:lnTo>
                  <a:lnTo>
                    <a:pt x="25761" y="236"/>
                  </a:lnTo>
                  <a:lnTo>
                    <a:pt x="24525" y="105"/>
                  </a:lnTo>
                  <a:lnTo>
                    <a:pt x="23223" y="26"/>
                  </a:lnTo>
                  <a:lnTo>
                    <a:pt x="21855" y="0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7108480" y="4301656"/>
              <a:ext cx="63780" cy="66224"/>
            </a:xfrm>
            <a:custGeom>
              <a:avLst/>
              <a:pathLst>
                <a:path w="63780" h="66224">
                  <a:moveTo>
                    <a:pt x="54615" y="66224"/>
                  </a:moveTo>
                  <a:lnTo>
                    <a:pt x="51090" y="46859"/>
                  </a:lnTo>
                  <a:lnTo>
                    <a:pt x="21056" y="46859"/>
                  </a:lnTo>
                  <a:lnTo>
                    <a:pt x="9776" y="66224"/>
                  </a:lnTo>
                  <a:lnTo>
                    <a:pt x="0" y="66224"/>
                  </a:lnTo>
                  <a:lnTo>
                    <a:pt x="39856" y="0"/>
                  </a:lnTo>
                  <a:lnTo>
                    <a:pt x="50055" y="0"/>
                  </a:lnTo>
                  <a:lnTo>
                    <a:pt x="63780" y="662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7133485" y="4308824"/>
              <a:ext cx="24769" cy="32689"/>
            </a:xfrm>
            <a:custGeom>
              <a:avLst/>
              <a:pathLst>
                <a:path w="24769" h="32689">
                  <a:moveTo>
                    <a:pt x="20680" y="10457"/>
                  </a:moveTo>
                  <a:lnTo>
                    <a:pt x="20605" y="10073"/>
                  </a:lnTo>
                  <a:lnTo>
                    <a:pt x="20530" y="9690"/>
                  </a:lnTo>
                  <a:lnTo>
                    <a:pt x="20454" y="9309"/>
                  </a:lnTo>
                  <a:lnTo>
                    <a:pt x="20379" y="8931"/>
                  </a:lnTo>
                  <a:lnTo>
                    <a:pt x="20304" y="8554"/>
                  </a:lnTo>
                  <a:lnTo>
                    <a:pt x="20229" y="8179"/>
                  </a:lnTo>
                  <a:lnTo>
                    <a:pt x="20153" y="7805"/>
                  </a:lnTo>
                  <a:lnTo>
                    <a:pt x="20078" y="7434"/>
                  </a:lnTo>
                  <a:lnTo>
                    <a:pt x="20003" y="7065"/>
                  </a:lnTo>
                  <a:lnTo>
                    <a:pt x="19928" y="6697"/>
                  </a:lnTo>
                  <a:lnTo>
                    <a:pt x="19863" y="6334"/>
                  </a:lnTo>
                  <a:lnTo>
                    <a:pt x="19800" y="5977"/>
                  </a:lnTo>
                  <a:lnTo>
                    <a:pt x="19739" y="5627"/>
                  </a:lnTo>
                  <a:lnTo>
                    <a:pt x="19680" y="5283"/>
                  </a:lnTo>
                  <a:lnTo>
                    <a:pt x="19622" y="4946"/>
                  </a:lnTo>
                  <a:lnTo>
                    <a:pt x="19567" y="4616"/>
                  </a:lnTo>
                  <a:lnTo>
                    <a:pt x="19513" y="4292"/>
                  </a:lnTo>
                  <a:lnTo>
                    <a:pt x="19462" y="3975"/>
                  </a:lnTo>
                  <a:lnTo>
                    <a:pt x="19412" y="3664"/>
                  </a:lnTo>
                  <a:lnTo>
                    <a:pt x="19364" y="3360"/>
                  </a:lnTo>
                  <a:lnTo>
                    <a:pt x="19317" y="3056"/>
                  </a:lnTo>
                  <a:lnTo>
                    <a:pt x="19272" y="2762"/>
                  </a:lnTo>
                  <a:lnTo>
                    <a:pt x="19227" y="2480"/>
                  </a:lnTo>
                  <a:lnTo>
                    <a:pt x="19183" y="2209"/>
                  </a:lnTo>
                  <a:lnTo>
                    <a:pt x="19141" y="1950"/>
                  </a:lnTo>
                  <a:lnTo>
                    <a:pt x="19099" y="1702"/>
                  </a:lnTo>
                  <a:lnTo>
                    <a:pt x="19058" y="1465"/>
                  </a:lnTo>
                  <a:lnTo>
                    <a:pt x="19018" y="1239"/>
                  </a:lnTo>
                  <a:lnTo>
                    <a:pt x="18979" y="1025"/>
                  </a:lnTo>
                  <a:lnTo>
                    <a:pt x="18941" y="822"/>
                  </a:lnTo>
                  <a:lnTo>
                    <a:pt x="18914" y="624"/>
                  </a:lnTo>
                  <a:lnTo>
                    <a:pt x="18888" y="442"/>
                  </a:lnTo>
                  <a:lnTo>
                    <a:pt x="18865" y="278"/>
                  </a:lnTo>
                  <a:lnTo>
                    <a:pt x="18843" y="130"/>
                  </a:lnTo>
                  <a:lnTo>
                    <a:pt x="18541" y="0"/>
                  </a:lnTo>
                  <a:lnTo>
                    <a:pt x="18471" y="130"/>
                  </a:lnTo>
                  <a:lnTo>
                    <a:pt x="18391" y="278"/>
                  </a:lnTo>
                  <a:lnTo>
                    <a:pt x="18302" y="442"/>
                  </a:lnTo>
                  <a:lnTo>
                    <a:pt x="18203" y="624"/>
                  </a:lnTo>
                  <a:lnTo>
                    <a:pt x="18095" y="822"/>
                  </a:lnTo>
                  <a:lnTo>
                    <a:pt x="17988" y="1034"/>
                  </a:lnTo>
                  <a:lnTo>
                    <a:pt x="17875" y="1256"/>
                  </a:lnTo>
                  <a:lnTo>
                    <a:pt x="17755" y="1489"/>
                  </a:lnTo>
                  <a:lnTo>
                    <a:pt x="17629" y="1732"/>
                  </a:lnTo>
                  <a:lnTo>
                    <a:pt x="17496" y="1985"/>
                  </a:lnTo>
                  <a:lnTo>
                    <a:pt x="17356" y="2249"/>
                  </a:lnTo>
                  <a:lnTo>
                    <a:pt x="17210" y="2523"/>
                  </a:lnTo>
                  <a:lnTo>
                    <a:pt x="17057" y="2807"/>
                  </a:lnTo>
                  <a:lnTo>
                    <a:pt x="16898" y="3102"/>
                  </a:lnTo>
                  <a:lnTo>
                    <a:pt x="16732" y="3407"/>
                  </a:lnTo>
                  <a:lnTo>
                    <a:pt x="16561" y="3712"/>
                  </a:lnTo>
                  <a:lnTo>
                    <a:pt x="16386" y="4024"/>
                  </a:lnTo>
                  <a:lnTo>
                    <a:pt x="16207" y="4343"/>
                  </a:lnTo>
                  <a:lnTo>
                    <a:pt x="16025" y="4670"/>
                  </a:lnTo>
                  <a:lnTo>
                    <a:pt x="15839" y="5005"/>
                  </a:lnTo>
                  <a:lnTo>
                    <a:pt x="15649" y="5347"/>
                  </a:lnTo>
                  <a:lnTo>
                    <a:pt x="15455" y="5697"/>
                  </a:lnTo>
                  <a:lnTo>
                    <a:pt x="15258" y="6054"/>
                  </a:lnTo>
                  <a:lnTo>
                    <a:pt x="15057" y="6419"/>
                  </a:lnTo>
                  <a:lnTo>
                    <a:pt x="14852" y="6791"/>
                  </a:lnTo>
                  <a:lnTo>
                    <a:pt x="14644" y="7158"/>
                  </a:lnTo>
                  <a:lnTo>
                    <a:pt x="14434" y="7526"/>
                  </a:lnTo>
                  <a:lnTo>
                    <a:pt x="14223" y="7895"/>
                  </a:lnTo>
                  <a:lnTo>
                    <a:pt x="14010" y="8265"/>
                  </a:lnTo>
                  <a:lnTo>
                    <a:pt x="13794" y="8636"/>
                  </a:lnTo>
                  <a:lnTo>
                    <a:pt x="13577" y="9008"/>
                  </a:lnTo>
                  <a:lnTo>
                    <a:pt x="13358" y="9380"/>
                  </a:lnTo>
                  <a:lnTo>
                    <a:pt x="13137" y="9754"/>
                  </a:lnTo>
                  <a:lnTo>
                    <a:pt x="12914" y="10129"/>
                  </a:lnTo>
                  <a:lnTo>
                    <a:pt x="12690" y="10504"/>
                  </a:lnTo>
                  <a:lnTo>
                    <a:pt x="0" y="32689"/>
                  </a:lnTo>
                  <a:lnTo>
                    <a:pt x="24769" y="326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7182742" y="4300669"/>
              <a:ext cx="64720" cy="68151"/>
            </a:xfrm>
            <a:custGeom>
              <a:avLst/>
              <a:pathLst>
                <a:path w="64720" h="68151">
                  <a:moveTo>
                    <a:pt x="58516" y="51372"/>
                  </a:moveTo>
                  <a:lnTo>
                    <a:pt x="58049" y="52054"/>
                  </a:lnTo>
                  <a:lnTo>
                    <a:pt x="57572" y="52729"/>
                  </a:lnTo>
                  <a:lnTo>
                    <a:pt x="57083" y="53396"/>
                  </a:lnTo>
                  <a:lnTo>
                    <a:pt x="56583" y="54056"/>
                  </a:lnTo>
                  <a:lnTo>
                    <a:pt x="56072" y="54709"/>
                  </a:lnTo>
                  <a:lnTo>
                    <a:pt x="55549" y="55353"/>
                  </a:lnTo>
                  <a:lnTo>
                    <a:pt x="55015" y="55991"/>
                  </a:lnTo>
                  <a:lnTo>
                    <a:pt x="54470" y="56621"/>
                  </a:lnTo>
                  <a:lnTo>
                    <a:pt x="53913" y="57243"/>
                  </a:lnTo>
                  <a:lnTo>
                    <a:pt x="53346" y="57858"/>
                  </a:lnTo>
                  <a:lnTo>
                    <a:pt x="52764" y="58461"/>
                  </a:lnTo>
                  <a:lnTo>
                    <a:pt x="52165" y="59050"/>
                  </a:lnTo>
                  <a:lnTo>
                    <a:pt x="51549" y="59623"/>
                  </a:lnTo>
                  <a:lnTo>
                    <a:pt x="50917" y="60181"/>
                  </a:lnTo>
                  <a:lnTo>
                    <a:pt x="50267" y="60725"/>
                  </a:lnTo>
                  <a:lnTo>
                    <a:pt x="49601" y="61253"/>
                  </a:lnTo>
                  <a:lnTo>
                    <a:pt x="48917" y="61766"/>
                  </a:lnTo>
                  <a:lnTo>
                    <a:pt x="48217" y="62264"/>
                  </a:lnTo>
                  <a:lnTo>
                    <a:pt x="47500" y="62748"/>
                  </a:lnTo>
                  <a:lnTo>
                    <a:pt x="46765" y="63216"/>
                  </a:lnTo>
                  <a:lnTo>
                    <a:pt x="46021" y="63658"/>
                  </a:lnTo>
                  <a:lnTo>
                    <a:pt x="45256" y="64082"/>
                  </a:lnTo>
                  <a:lnTo>
                    <a:pt x="44468" y="64489"/>
                  </a:lnTo>
                  <a:lnTo>
                    <a:pt x="43660" y="64878"/>
                  </a:lnTo>
                  <a:lnTo>
                    <a:pt x="42829" y="65249"/>
                  </a:lnTo>
                  <a:lnTo>
                    <a:pt x="41977" y="65602"/>
                  </a:lnTo>
                  <a:lnTo>
                    <a:pt x="41103" y="65937"/>
                  </a:lnTo>
                  <a:lnTo>
                    <a:pt x="40208" y="66254"/>
                  </a:lnTo>
                  <a:lnTo>
                    <a:pt x="39291" y="66553"/>
                  </a:lnTo>
                  <a:lnTo>
                    <a:pt x="38352" y="66835"/>
                  </a:lnTo>
                  <a:lnTo>
                    <a:pt x="37399" y="67085"/>
                  </a:lnTo>
                  <a:lnTo>
                    <a:pt x="36418" y="67309"/>
                  </a:lnTo>
                  <a:lnTo>
                    <a:pt x="35410" y="67506"/>
                  </a:lnTo>
                  <a:lnTo>
                    <a:pt x="34374" y="67677"/>
                  </a:lnTo>
                  <a:lnTo>
                    <a:pt x="33311" y="67822"/>
                  </a:lnTo>
                  <a:lnTo>
                    <a:pt x="32221" y="67940"/>
                  </a:lnTo>
                  <a:lnTo>
                    <a:pt x="31104" y="68032"/>
                  </a:lnTo>
                  <a:lnTo>
                    <a:pt x="29960" y="68098"/>
                  </a:lnTo>
                  <a:lnTo>
                    <a:pt x="28788" y="68138"/>
                  </a:lnTo>
                  <a:lnTo>
                    <a:pt x="27589" y="68151"/>
                  </a:lnTo>
                  <a:lnTo>
                    <a:pt x="26215" y="68129"/>
                  </a:lnTo>
                  <a:lnTo>
                    <a:pt x="24876" y="68064"/>
                  </a:lnTo>
                  <a:lnTo>
                    <a:pt x="23572" y="67956"/>
                  </a:lnTo>
                  <a:lnTo>
                    <a:pt x="22302" y="67805"/>
                  </a:lnTo>
                  <a:lnTo>
                    <a:pt x="21068" y="67610"/>
                  </a:lnTo>
                  <a:lnTo>
                    <a:pt x="19868" y="67373"/>
                  </a:lnTo>
                  <a:lnTo>
                    <a:pt x="18703" y="67091"/>
                  </a:lnTo>
                  <a:lnTo>
                    <a:pt x="17572" y="66767"/>
                  </a:lnTo>
                  <a:lnTo>
                    <a:pt x="16477" y="66400"/>
                  </a:lnTo>
                  <a:lnTo>
                    <a:pt x="15416" y="65989"/>
                  </a:lnTo>
                  <a:lnTo>
                    <a:pt x="14399" y="65541"/>
                  </a:lnTo>
                  <a:lnTo>
                    <a:pt x="13417" y="65062"/>
                  </a:lnTo>
                  <a:lnTo>
                    <a:pt x="12470" y="64552"/>
                  </a:lnTo>
                  <a:lnTo>
                    <a:pt x="11558" y="64011"/>
                  </a:lnTo>
                  <a:lnTo>
                    <a:pt x="10680" y="63439"/>
                  </a:lnTo>
                  <a:lnTo>
                    <a:pt x="9838" y="62836"/>
                  </a:lnTo>
                  <a:lnTo>
                    <a:pt x="9030" y="62202"/>
                  </a:lnTo>
                  <a:lnTo>
                    <a:pt x="8257" y="61537"/>
                  </a:lnTo>
                  <a:lnTo>
                    <a:pt x="7518" y="60841"/>
                  </a:lnTo>
                  <a:lnTo>
                    <a:pt x="6815" y="60114"/>
                  </a:lnTo>
                  <a:lnTo>
                    <a:pt x="6146" y="59349"/>
                  </a:lnTo>
                  <a:lnTo>
                    <a:pt x="5512" y="58559"/>
                  </a:lnTo>
                  <a:lnTo>
                    <a:pt x="4913" y="57743"/>
                  </a:lnTo>
                  <a:lnTo>
                    <a:pt x="4348" y="56903"/>
                  </a:lnTo>
                  <a:lnTo>
                    <a:pt x="3818" y="56036"/>
                  </a:lnTo>
                  <a:lnTo>
                    <a:pt x="3323" y="55145"/>
                  </a:lnTo>
                  <a:lnTo>
                    <a:pt x="2863" y="54228"/>
                  </a:lnTo>
                  <a:lnTo>
                    <a:pt x="2438" y="53285"/>
                  </a:lnTo>
                  <a:lnTo>
                    <a:pt x="2047" y="52318"/>
                  </a:lnTo>
                  <a:lnTo>
                    <a:pt x="1692" y="51325"/>
                  </a:lnTo>
                  <a:lnTo>
                    <a:pt x="1370" y="50302"/>
                  </a:lnTo>
                  <a:lnTo>
                    <a:pt x="1082" y="49266"/>
                  </a:lnTo>
                  <a:lnTo>
                    <a:pt x="829" y="48215"/>
                  </a:lnTo>
                  <a:lnTo>
                    <a:pt x="609" y="47151"/>
                  </a:lnTo>
                  <a:lnTo>
                    <a:pt x="423" y="46072"/>
                  </a:lnTo>
                  <a:lnTo>
                    <a:pt x="270" y="44979"/>
                  </a:lnTo>
                  <a:lnTo>
                    <a:pt x="152" y="43873"/>
                  </a:lnTo>
                  <a:lnTo>
                    <a:pt x="67" y="42752"/>
                  </a:lnTo>
                  <a:lnTo>
                    <a:pt x="16" y="41616"/>
                  </a:lnTo>
                  <a:lnTo>
                    <a:pt x="0" y="40467"/>
                  </a:lnTo>
                  <a:lnTo>
                    <a:pt x="12" y="39307"/>
                  </a:lnTo>
                  <a:lnTo>
                    <a:pt x="50" y="38159"/>
                  </a:lnTo>
                  <a:lnTo>
                    <a:pt x="114" y="37021"/>
                  </a:lnTo>
                  <a:lnTo>
                    <a:pt x="203" y="35895"/>
                  </a:lnTo>
                  <a:lnTo>
                    <a:pt x="317" y="34780"/>
                  </a:lnTo>
                  <a:lnTo>
                    <a:pt x="456" y="33677"/>
                  </a:lnTo>
                  <a:lnTo>
                    <a:pt x="621" y="32584"/>
                  </a:lnTo>
                  <a:lnTo>
                    <a:pt x="812" y="31503"/>
                  </a:lnTo>
                  <a:lnTo>
                    <a:pt x="1027" y="30434"/>
                  </a:lnTo>
                  <a:lnTo>
                    <a:pt x="1269" y="29375"/>
                  </a:lnTo>
                  <a:lnTo>
                    <a:pt x="1533" y="28330"/>
                  </a:lnTo>
                  <a:lnTo>
                    <a:pt x="1819" y="27301"/>
                  </a:lnTo>
                  <a:lnTo>
                    <a:pt x="2127" y="26289"/>
                  </a:lnTo>
                  <a:lnTo>
                    <a:pt x="2457" y="25292"/>
                  </a:lnTo>
                  <a:lnTo>
                    <a:pt x="2808" y="24311"/>
                  </a:lnTo>
                  <a:lnTo>
                    <a:pt x="3181" y="23346"/>
                  </a:lnTo>
                  <a:lnTo>
                    <a:pt x="3575" y="22397"/>
                  </a:lnTo>
                  <a:lnTo>
                    <a:pt x="3991" y="21464"/>
                  </a:lnTo>
                  <a:lnTo>
                    <a:pt x="4428" y="20547"/>
                  </a:lnTo>
                  <a:lnTo>
                    <a:pt x="4888" y="19646"/>
                  </a:lnTo>
                  <a:lnTo>
                    <a:pt x="5368" y="18752"/>
                  </a:lnTo>
                  <a:lnTo>
                    <a:pt x="5869" y="17877"/>
                  </a:lnTo>
                  <a:lnTo>
                    <a:pt x="6391" y="17019"/>
                  </a:lnTo>
                  <a:lnTo>
                    <a:pt x="6933" y="16179"/>
                  </a:lnTo>
                  <a:lnTo>
                    <a:pt x="7496" y="15357"/>
                  </a:lnTo>
                  <a:lnTo>
                    <a:pt x="8080" y="14553"/>
                  </a:lnTo>
                  <a:lnTo>
                    <a:pt x="8684" y="13767"/>
                  </a:lnTo>
                  <a:lnTo>
                    <a:pt x="9309" y="12998"/>
                  </a:lnTo>
                  <a:lnTo>
                    <a:pt x="9955" y="12247"/>
                  </a:lnTo>
                  <a:lnTo>
                    <a:pt x="10622" y="11515"/>
                  </a:lnTo>
                  <a:lnTo>
                    <a:pt x="11307" y="10793"/>
                  </a:lnTo>
                  <a:lnTo>
                    <a:pt x="12009" y="10093"/>
                  </a:lnTo>
                  <a:lnTo>
                    <a:pt x="12728" y="9417"/>
                  </a:lnTo>
                  <a:lnTo>
                    <a:pt x="13464" y="8762"/>
                  </a:lnTo>
                  <a:lnTo>
                    <a:pt x="14217" y="8131"/>
                  </a:lnTo>
                  <a:lnTo>
                    <a:pt x="14987" y="7522"/>
                  </a:lnTo>
                  <a:lnTo>
                    <a:pt x="15774" y="6935"/>
                  </a:lnTo>
                  <a:lnTo>
                    <a:pt x="16578" y="6371"/>
                  </a:lnTo>
                  <a:lnTo>
                    <a:pt x="17398" y="5829"/>
                  </a:lnTo>
                  <a:lnTo>
                    <a:pt x="18236" y="5311"/>
                  </a:lnTo>
                  <a:lnTo>
                    <a:pt x="19099" y="4815"/>
                  </a:lnTo>
                  <a:lnTo>
                    <a:pt x="19977" y="4342"/>
                  </a:lnTo>
                  <a:lnTo>
                    <a:pt x="20870" y="3894"/>
                  </a:lnTo>
                  <a:lnTo>
                    <a:pt x="21778" y="3468"/>
                  </a:lnTo>
                  <a:lnTo>
                    <a:pt x="22701" y="3066"/>
                  </a:lnTo>
                  <a:lnTo>
                    <a:pt x="23639" y="2688"/>
                  </a:lnTo>
                  <a:lnTo>
                    <a:pt x="24592" y="2333"/>
                  </a:lnTo>
                  <a:lnTo>
                    <a:pt x="25560" y="2002"/>
                  </a:lnTo>
                  <a:lnTo>
                    <a:pt x="26544" y="1694"/>
                  </a:lnTo>
                  <a:lnTo>
                    <a:pt x="27542" y="1410"/>
                  </a:lnTo>
                  <a:lnTo>
                    <a:pt x="28554" y="1142"/>
                  </a:lnTo>
                  <a:lnTo>
                    <a:pt x="29578" y="902"/>
                  </a:lnTo>
                  <a:lnTo>
                    <a:pt x="30614" y="690"/>
                  </a:lnTo>
                  <a:lnTo>
                    <a:pt x="31663" y="507"/>
                  </a:lnTo>
                  <a:lnTo>
                    <a:pt x="32724" y="352"/>
                  </a:lnTo>
                  <a:lnTo>
                    <a:pt x="33797" y="225"/>
                  </a:lnTo>
                  <a:lnTo>
                    <a:pt x="34882" y="126"/>
                  </a:lnTo>
                  <a:lnTo>
                    <a:pt x="35980" y="56"/>
                  </a:lnTo>
                  <a:lnTo>
                    <a:pt x="37089" y="14"/>
                  </a:lnTo>
                  <a:lnTo>
                    <a:pt x="38211" y="0"/>
                  </a:lnTo>
                  <a:lnTo>
                    <a:pt x="39409" y="14"/>
                  </a:lnTo>
                  <a:lnTo>
                    <a:pt x="40576" y="56"/>
                  </a:lnTo>
                  <a:lnTo>
                    <a:pt x="41714" y="126"/>
                  </a:lnTo>
                  <a:lnTo>
                    <a:pt x="42821" y="225"/>
                  </a:lnTo>
                  <a:lnTo>
                    <a:pt x="43898" y="352"/>
                  </a:lnTo>
                  <a:lnTo>
                    <a:pt x="44946" y="507"/>
                  </a:lnTo>
                  <a:lnTo>
                    <a:pt x="45963" y="690"/>
                  </a:lnTo>
                  <a:lnTo>
                    <a:pt x="46950" y="902"/>
                  </a:lnTo>
                  <a:lnTo>
                    <a:pt x="47907" y="1142"/>
                  </a:lnTo>
                  <a:lnTo>
                    <a:pt x="48833" y="1410"/>
                  </a:lnTo>
                  <a:lnTo>
                    <a:pt x="49732" y="1691"/>
                  </a:lnTo>
                  <a:lnTo>
                    <a:pt x="50604" y="1990"/>
                  </a:lnTo>
                  <a:lnTo>
                    <a:pt x="51450" y="2308"/>
                  </a:lnTo>
                  <a:lnTo>
                    <a:pt x="52270" y="2643"/>
                  </a:lnTo>
                  <a:lnTo>
                    <a:pt x="53064" y="2996"/>
                  </a:lnTo>
                  <a:lnTo>
                    <a:pt x="53831" y="3367"/>
                  </a:lnTo>
                  <a:lnTo>
                    <a:pt x="54571" y="3755"/>
                  </a:lnTo>
                  <a:lnTo>
                    <a:pt x="55286" y="4162"/>
                  </a:lnTo>
                  <a:lnTo>
                    <a:pt x="55974" y="4586"/>
                  </a:lnTo>
                  <a:lnTo>
                    <a:pt x="56636" y="5029"/>
                  </a:lnTo>
                  <a:lnTo>
                    <a:pt x="57272" y="5486"/>
                  </a:lnTo>
                  <a:lnTo>
                    <a:pt x="57882" y="5957"/>
                  </a:lnTo>
                  <a:lnTo>
                    <a:pt x="58467" y="6441"/>
                  </a:lnTo>
                  <a:lnTo>
                    <a:pt x="59027" y="6939"/>
                  </a:lnTo>
                  <a:lnTo>
                    <a:pt x="59561" y="7449"/>
                  </a:lnTo>
                  <a:lnTo>
                    <a:pt x="60070" y="7973"/>
                  </a:lnTo>
                  <a:lnTo>
                    <a:pt x="60554" y="8509"/>
                  </a:lnTo>
                  <a:lnTo>
                    <a:pt x="61012" y="9059"/>
                  </a:lnTo>
                  <a:lnTo>
                    <a:pt x="61445" y="9622"/>
                  </a:lnTo>
                  <a:lnTo>
                    <a:pt x="61853" y="10199"/>
                  </a:lnTo>
                  <a:lnTo>
                    <a:pt x="62237" y="10783"/>
                  </a:lnTo>
                  <a:lnTo>
                    <a:pt x="62599" y="11372"/>
                  </a:lnTo>
                  <a:lnTo>
                    <a:pt x="62940" y="11964"/>
                  </a:lnTo>
                  <a:lnTo>
                    <a:pt x="63259" y="12560"/>
                  </a:lnTo>
                  <a:lnTo>
                    <a:pt x="63557" y="13160"/>
                  </a:lnTo>
                  <a:lnTo>
                    <a:pt x="63832" y="13763"/>
                  </a:lnTo>
                  <a:lnTo>
                    <a:pt x="64087" y="14371"/>
                  </a:lnTo>
                  <a:lnTo>
                    <a:pt x="64319" y="14982"/>
                  </a:lnTo>
                  <a:lnTo>
                    <a:pt x="64530" y="15596"/>
                  </a:lnTo>
                  <a:lnTo>
                    <a:pt x="64720" y="16215"/>
                  </a:lnTo>
                  <a:lnTo>
                    <a:pt x="56260" y="18800"/>
                  </a:lnTo>
                  <a:lnTo>
                    <a:pt x="56111" y="18360"/>
                  </a:lnTo>
                  <a:lnTo>
                    <a:pt x="55948" y="17924"/>
                  </a:lnTo>
                  <a:lnTo>
                    <a:pt x="55769" y="17491"/>
                  </a:lnTo>
                  <a:lnTo>
                    <a:pt x="55575" y="17063"/>
                  </a:lnTo>
                  <a:lnTo>
                    <a:pt x="55367" y="16638"/>
                  </a:lnTo>
                  <a:lnTo>
                    <a:pt x="55143" y="16217"/>
                  </a:lnTo>
                  <a:lnTo>
                    <a:pt x="54904" y="15799"/>
                  </a:lnTo>
                  <a:lnTo>
                    <a:pt x="54650" y="15386"/>
                  </a:lnTo>
                  <a:lnTo>
                    <a:pt x="54381" y="14976"/>
                  </a:lnTo>
                  <a:lnTo>
                    <a:pt x="54098" y="14570"/>
                  </a:lnTo>
                  <a:lnTo>
                    <a:pt x="53798" y="14161"/>
                  </a:lnTo>
                  <a:lnTo>
                    <a:pt x="53481" y="13761"/>
                  </a:lnTo>
                  <a:lnTo>
                    <a:pt x="53147" y="13371"/>
                  </a:lnTo>
                  <a:lnTo>
                    <a:pt x="52797" y="12991"/>
                  </a:lnTo>
                  <a:lnTo>
                    <a:pt x="52429" y="12619"/>
                  </a:lnTo>
                  <a:lnTo>
                    <a:pt x="52045" y="12257"/>
                  </a:lnTo>
                  <a:lnTo>
                    <a:pt x="51643" y="11905"/>
                  </a:lnTo>
                  <a:lnTo>
                    <a:pt x="51225" y="11562"/>
                  </a:lnTo>
                  <a:lnTo>
                    <a:pt x="50790" y="11228"/>
                  </a:lnTo>
                  <a:lnTo>
                    <a:pt x="50337" y="10904"/>
                  </a:lnTo>
                  <a:lnTo>
                    <a:pt x="49877" y="10582"/>
                  </a:lnTo>
                  <a:lnTo>
                    <a:pt x="49399" y="10274"/>
                  </a:lnTo>
                  <a:lnTo>
                    <a:pt x="48903" y="9980"/>
                  </a:lnTo>
                  <a:lnTo>
                    <a:pt x="48390" y="9700"/>
                  </a:lnTo>
                  <a:lnTo>
                    <a:pt x="47858" y="9435"/>
                  </a:lnTo>
                  <a:lnTo>
                    <a:pt x="47309" y="9183"/>
                  </a:lnTo>
                  <a:lnTo>
                    <a:pt x="46741" y="8946"/>
                  </a:lnTo>
                  <a:lnTo>
                    <a:pt x="46156" y="8723"/>
                  </a:lnTo>
                  <a:lnTo>
                    <a:pt x="45553" y="8514"/>
                  </a:lnTo>
                  <a:lnTo>
                    <a:pt x="44932" y="8319"/>
                  </a:lnTo>
                  <a:lnTo>
                    <a:pt x="44302" y="8131"/>
                  </a:lnTo>
                  <a:lnTo>
                    <a:pt x="43652" y="7963"/>
                  </a:lnTo>
                  <a:lnTo>
                    <a:pt x="42982" y="7815"/>
                  </a:lnTo>
                  <a:lnTo>
                    <a:pt x="42293" y="7687"/>
                  </a:lnTo>
                  <a:lnTo>
                    <a:pt x="41584" y="7578"/>
                  </a:lnTo>
                  <a:lnTo>
                    <a:pt x="40855" y="7490"/>
                  </a:lnTo>
                  <a:lnTo>
                    <a:pt x="40106" y="7420"/>
                  </a:lnTo>
                  <a:lnTo>
                    <a:pt x="39337" y="7371"/>
                  </a:lnTo>
                  <a:lnTo>
                    <a:pt x="38549" y="7342"/>
                  </a:lnTo>
                  <a:lnTo>
                    <a:pt x="37741" y="7332"/>
                  </a:lnTo>
                  <a:lnTo>
                    <a:pt x="36384" y="7357"/>
                  </a:lnTo>
                  <a:lnTo>
                    <a:pt x="35057" y="7433"/>
                  </a:lnTo>
                  <a:lnTo>
                    <a:pt x="33759" y="7560"/>
                  </a:lnTo>
                  <a:lnTo>
                    <a:pt x="32492" y="7738"/>
                  </a:lnTo>
                  <a:lnTo>
                    <a:pt x="31255" y="7966"/>
                  </a:lnTo>
                  <a:lnTo>
                    <a:pt x="30048" y="8245"/>
                  </a:lnTo>
                  <a:lnTo>
                    <a:pt x="28871" y="8575"/>
                  </a:lnTo>
                  <a:lnTo>
                    <a:pt x="27724" y="8956"/>
                  </a:lnTo>
                  <a:lnTo>
                    <a:pt x="26608" y="9387"/>
                  </a:lnTo>
                  <a:lnTo>
                    <a:pt x="25521" y="9870"/>
                  </a:lnTo>
                  <a:lnTo>
                    <a:pt x="24466" y="10388"/>
                  </a:lnTo>
                  <a:lnTo>
                    <a:pt x="23444" y="10945"/>
                  </a:lnTo>
                  <a:lnTo>
                    <a:pt x="22454" y="11542"/>
                  </a:lnTo>
                  <a:lnTo>
                    <a:pt x="21498" y="12178"/>
                  </a:lnTo>
                  <a:lnTo>
                    <a:pt x="20574" y="12854"/>
                  </a:lnTo>
                  <a:lnTo>
                    <a:pt x="19683" y="13570"/>
                  </a:lnTo>
                  <a:lnTo>
                    <a:pt x="18826" y="14324"/>
                  </a:lnTo>
                  <a:lnTo>
                    <a:pt x="18001" y="15119"/>
                  </a:lnTo>
                  <a:lnTo>
                    <a:pt x="17209" y="15953"/>
                  </a:lnTo>
                  <a:lnTo>
                    <a:pt x="16450" y="16826"/>
                  </a:lnTo>
                  <a:lnTo>
                    <a:pt x="15725" y="17726"/>
                  </a:lnTo>
                  <a:lnTo>
                    <a:pt x="15036" y="18661"/>
                  </a:lnTo>
                  <a:lnTo>
                    <a:pt x="14383" y="19629"/>
                  </a:lnTo>
                  <a:lnTo>
                    <a:pt x="13765" y="20631"/>
                  </a:lnTo>
                  <a:lnTo>
                    <a:pt x="13183" y="21667"/>
                  </a:lnTo>
                  <a:lnTo>
                    <a:pt x="12637" y="22737"/>
                  </a:lnTo>
                  <a:lnTo>
                    <a:pt x="12127" y="23840"/>
                  </a:lnTo>
                  <a:lnTo>
                    <a:pt x="11652" y="24978"/>
                  </a:lnTo>
                  <a:lnTo>
                    <a:pt x="11213" y="26149"/>
                  </a:lnTo>
                  <a:lnTo>
                    <a:pt x="10810" y="27354"/>
                  </a:lnTo>
                  <a:lnTo>
                    <a:pt x="10444" y="28578"/>
                  </a:lnTo>
                  <a:lnTo>
                    <a:pt x="10116" y="29824"/>
                  </a:lnTo>
                  <a:lnTo>
                    <a:pt x="9827" y="31093"/>
                  </a:lnTo>
                  <a:lnTo>
                    <a:pt x="9576" y="32385"/>
                  </a:lnTo>
                  <a:lnTo>
                    <a:pt x="9364" y="33699"/>
                  </a:lnTo>
                  <a:lnTo>
                    <a:pt x="9191" y="35036"/>
                  </a:lnTo>
                  <a:lnTo>
                    <a:pt x="9056" y="36395"/>
                  </a:lnTo>
                  <a:lnTo>
                    <a:pt x="8960" y="37777"/>
                  </a:lnTo>
                  <a:lnTo>
                    <a:pt x="8902" y="39181"/>
                  </a:lnTo>
                  <a:lnTo>
                    <a:pt x="8883" y="40608"/>
                  </a:lnTo>
                  <a:lnTo>
                    <a:pt x="8895" y="41485"/>
                  </a:lnTo>
                  <a:lnTo>
                    <a:pt x="8932" y="42347"/>
                  </a:lnTo>
                  <a:lnTo>
                    <a:pt x="8993" y="43196"/>
                  </a:lnTo>
                  <a:lnTo>
                    <a:pt x="9078" y="44030"/>
                  </a:lnTo>
                  <a:lnTo>
                    <a:pt x="9188" y="44850"/>
                  </a:lnTo>
                  <a:lnTo>
                    <a:pt x="9323" y="45656"/>
                  </a:lnTo>
                  <a:lnTo>
                    <a:pt x="9481" y="46448"/>
                  </a:lnTo>
                  <a:lnTo>
                    <a:pt x="9665" y="47226"/>
                  </a:lnTo>
                  <a:lnTo>
                    <a:pt x="9873" y="47990"/>
                  </a:lnTo>
                  <a:lnTo>
                    <a:pt x="10105" y="48739"/>
                  </a:lnTo>
                  <a:lnTo>
                    <a:pt x="10361" y="49472"/>
                  </a:lnTo>
                  <a:lnTo>
                    <a:pt x="10641" y="50185"/>
                  </a:lnTo>
                  <a:lnTo>
                    <a:pt x="10944" y="50878"/>
                  </a:lnTo>
                  <a:lnTo>
                    <a:pt x="11270" y="51552"/>
                  </a:lnTo>
                  <a:lnTo>
                    <a:pt x="11620" y="52206"/>
                  </a:lnTo>
                  <a:lnTo>
                    <a:pt x="11994" y="52840"/>
                  </a:lnTo>
                  <a:lnTo>
                    <a:pt x="12391" y="53454"/>
                  </a:lnTo>
                  <a:lnTo>
                    <a:pt x="12812" y="54049"/>
                  </a:lnTo>
                  <a:lnTo>
                    <a:pt x="13256" y="54624"/>
                  </a:lnTo>
                  <a:lnTo>
                    <a:pt x="13724" y="55179"/>
                  </a:lnTo>
                  <a:lnTo>
                    <a:pt x="14224" y="55703"/>
                  </a:lnTo>
                  <a:lnTo>
                    <a:pt x="14748" y="56203"/>
                  </a:lnTo>
                  <a:lnTo>
                    <a:pt x="15296" y="56680"/>
                  </a:lnTo>
                  <a:lnTo>
                    <a:pt x="15867" y="57134"/>
                  </a:lnTo>
                  <a:lnTo>
                    <a:pt x="16462" y="57564"/>
                  </a:lnTo>
                  <a:lnTo>
                    <a:pt x="17080" y="57970"/>
                  </a:lnTo>
                  <a:lnTo>
                    <a:pt x="17721" y="58354"/>
                  </a:lnTo>
                  <a:lnTo>
                    <a:pt x="18386" y="58713"/>
                  </a:lnTo>
                  <a:lnTo>
                    <a:pt x="19075" y="59049"/>
                  </a:lnTo>
                  <a:lnTo>
                    <a:pt x="19787" y="59362"/>
                  </a:lnTo>
                  <a:lnTo>
                    <a:pt x="20522" y="59647"/>
                  </a:lnTo>
                  <a:lnTo>
                    <a:pt x="21282" y="59903"/>
                  </a:lnTo>
                  <a:lnTo>
                    <a:pt x="22064" y="60129"/>
                  </a:lnTo>
                  <a:lnTo>
                    <a:pt x="22870" y="60324"/>
                  </a:lnTo>
                  <a:lnTo>
                    <a:pt x="23700" y="60490"/>
                  </a:lnTo>
                  <a:lnTo>
                    <a:pt x="24553" y="60625"/>
                  </a:lnTo>
                  <a:lnTo>
                    <a:pt x="25429" y="60730"/>
                  </a:lnTo>
                  <a:lnTo>
                    <a:pt x="26329" y="60806"/>
                  </a:lnTo>
                  <a:lnTo>
                    <a:pt x="27253" y="60851"/>
                  </a:lnTo>
                  <a:lnTo>
                    <a:pt x="28200" y="60866"/>
                  </a:lnTo>
                  <a:lnTo>
                    <a:pt x="29039" y="60854"/>
                  </a:lnTo>
                  <a:lnTo>
                    <a:pt x="29864" y="60821"/>
                  </a:lnTo>
                  <a:lnTo>
                    <a:pt x="30675" y="60764"/>
                  </a:lnTo>
                  <a:lnTo>
                    <a:pt x="31471" y="60685"/>
                  </a:lnTo>
                  <a:lnTo>
                    <a:pt x="32254" y="60584"/>
                  </a:lnTo>
                  <a:lnTo>
                    <a:pt x="33022" y="60460"/>
                  </a:lnTo>
                  <a:lnTo>
                    <a:pt x="33777" y="60313"/>
                  </a:lnTo>
                  <a:lnTo>
                    <a:pt x="34517" y="60144"/>
                  </a:lnTo>
                  <a:lnTo>
                    <a:pt x="35243" y="59952"/>
                  </a:lnTo>
                  <a:lnTo>
                    <a:pt x="35955" y="59738"/>
                  </a:lnTo>
                  <a:lnTo>
                    <a:pt x="36654" y="59496"/>
                  </a:lnTo>
                  <a:lnTo>
                    <a:pt x="37341" y="59239"/>
                  </a:lnTo>
                  <a:lnTo>
                    <a:pt x="38015" y="58969"/>
                  </a:lnTo>
                  <a:lnTo>
                    <a:pt x="38678" y="58685"/>
                  </a:lnTo>
                  <a:lnTo>
                    <a:pt x="39328" y="58386"/>
                  </a:lnTo>
                  <a:lnTo>
                    <a:pt x="39965" y="58074"/>
                  </a:lnTo>
                  <a:lnTo>
                    <a:pt x="40591" y="57747"/>
                  </a:lnTo>
                  <a:lnTo>
                    <a:pt x="41204" y="57406"/>
                  </a:lnTo>
                  <a:lnTo>
                    <a:pt x="41805" y="57052"/>
                  </a:lnTo>
                  <a:lnTo>
                    <a:pt x="42394" y="56683"/>
                  </a:lnTo>
                  <a:lnTo>
                    <a:pt x="42980" y="56292"/>
                  </a:lnTo>
                  <a:lnTo>
                    <a:pt x="43552" y="55891"/>
                  </a:lnTo>
                  <a:lnTo>
                    <a:pt x="44112" y="55480"/>
                  </a:lnTo>
                  <a:lnTo>
                    <a:pt x="44658" y="55058"/>
                  </a:lnTo>
                  <a:lnTo>
                    <a:pt x="45191" y="54626"/>
                  </a:lnTo>
                  <a:lnTo>
                    <a:pt x="45711" y="54184"/>
                  </a:lnTo>
                  <a:lnTo>
                    <a:pt x="46217" y="53731"/>
                  </a:lnTo>
                  <a:lnTo>
                    <a:pt x="46711" y="53268"/>
                  </a:lnTo>
                  <a:lnTo>
                    <a:pt x="47191" y="52795"/>
                  </a:lnTo>
                  <a:lnTo>
                    <a:pt x="47658" y="52312"/>
                  </a:lnTo>
                  <a:lnTo>
                    <a:pt x="48123" y="51812"/>
                  </a:lnTo>
                  <a:lnTo>
                    <a:pt x="48576" y="51309"/>
                  </a:lnTo>
                  <a:lnTo>
                    <a:pt x="49018" y="50804"/>
                  </a:lnTo>
                  <a:lnTo>
                    <a:pt x="49448" y="50296"/>
                  </a:lnTo>
                  <a:lnTo>
                    <a:pt x="49867" y="49785"/>
                  </a:lnTo>
                  <a:lnTo>
                    <a:pt x="50275" y="49272"/>
                  </a:lnTo>
                  <a:lnTo>
                    <a:pt x="50672" y="48755"/>
                  </a:lnTo>
                  <a:lnTo>
                    <a:pt x="51058" y="48236"/>
                  </a:lnTo>
                  <a:lnTo>
                    <a:pt x="51432" y="47713"/>
                  </a:lnTo>
                  <a:lnTo>
                    <a:pt x="51795" y="471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7255593" y="4301656"/>
              <a:ext cx="55837" cy="66224"/>
            </a:xfrm>
            <a:custGeom>
              <a:avLst/>
              <a:pathLst>
                <a:path w="55837" h="66224">
                  <a:moveTo>
                    <a:pt x="31678" y="7332"/>
                  </a:moveTo>
                  <a:lnTo>
                    <a:pt x="20210" y="66224"/>
                  </a:lnTo>
                  <a:lnTo>
                    <a:pt x="11280" y="66224"/>
                  </a:lnTo>
                  <a:lnTo>
                    <a:pt x="22748" y="7332"/>
                  </a:lnTo>
                  <a:lnTo>
                    <a:pt x="0" y="7332"/>
                  </a:lnTo>
                  <a:lnTo>
                    <a:pt x="1410" y="0"/>
                  </a:lnTo>
                  <a:lnTo>
                    <a:pt x="55837" y="0"/>
                  </a:lnTo>
                  <a:lnTo>
                    <a:pt x="54427" y="73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7308704" y="4301656"/>
              <a:ext cx="62135" cy="66224"/>
            </a:xfrm>
            <a:custGeom>
              <a:avLst/>
              <a:pathLst>
                <a:path w="62135" h="66224">
                  <a:moveTo>
                    <a:pt x="0" y="66224"/>
                  </a:moveTo>
                  <a:lnTo>
                    <a:pt x="12831" y="0"/>
                  </a:lnTo>
                  <a:lnTo>
                    <a:pt x="62135" y="0"/>
                  </a:lnTo>
                  <a:lnTo>
                    <a:pt x="60725" y="7332"/>
                  </a:lnTo>
                  <a:lnTo>
                    <a:pt x="20398" y="7332"/>
                  </a:lnTo>
                  <a:lnTo>
                    <a:pt x="16262" y="28576"/>
                  </a:lnTo>
                  <a:lnTo>
                    <a:pt x="53769" y="28576"/>
                  </a:lnTo>
                  <a:lnTo>
                    <a:pt x="52359" y="35814"/>
                  </a:lnTo>
                  <a:lnTo>
                    <a:pt x="14852" y="35814"/>
                  </a:lnTo>
                  <a:lnTo>
                    <a:pt x="10387" y="58892"/>
                  </a:lnTo>
                  <a:lnTo>
                    <a:pt x="52641" y="58892"/>
                  </a:lnTo>
                  <a:lnTo>
                    <a:pt x="51231" y="662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7372908" y="4301656"/>
              <a:ext cx="63592" cy="66224"/>
            </a:xfrm>
            <a:custGeom>
              <a:avLst/>
              <a:pathLst>
                <a:path w="63592" h="66224">
                  <a:moveTo>
                    <a:pt x="46436" y="66224"/>
                  </a:moveTo>
                  <a:lnTo>
                    <a:pt x="35015" y="38728"/>
                  </a:lnTo>
                  <a:lnTo>
                    <a:pt x="14288" y="38728"/>
                  </a:lnTo>
                  <a:lnTo>
                    <a:pt x="8977" y="66224"/>
                  </a:lnTo>
                  <a:lnTo>
                    <a:pt x="0" y="66224"/>
                  </a:lnTo>
                  <a:lnTo>
                    <a:pt x="12831" y="0"/>
                  </a:lnTo>
                  <a:lnTo>
                    <a:pt x="41595" y="0"/>
                  </a:lnTo>
                  <a:lnTo>
                    <a:pt x="42564" y="12"/>
                  </a:lnTo>
                  <a:lnTo>
                    <a:pt x="43517" y="48"/>
                  </a:lnTo>
                  <a:lnTo>
                    <a:pt x="44452" y="109"/>
                  </a:lnTo>
                  <a:lnTo>
                    <a:pt x="45370" y="195"/>
                  </a:lnTo>
                  <a:lnTo>
                    <a:pt x="46272" y="305"/>
                  </a:lnTo>
                  <a:lnTo>
                    <a:pt x="47156" y="439"/>
                  </a:lnTo>
                  <a:lnTo>
                    <a:pt x="48024" y="598"/>
                  </a:lnTo>
                  <a:lnTo>
                    <a:pt x="48875" y="782"/>
                  </a:lnTo>
                  <a:lnTo>
                    <a:pt x="49709" y="989"/>
                  </a:lnTo>
                  <a:lnTo>
                    <a:pt x="50525" y="1222"/>
                  </a:lnTo>
                  <a:lnTo>
                    <a:pt x="51322" y="1467"/>
                  </a:lnTo>
                  <a:lnTo>
                    <a:pt x="52095" y="1735"/>
                  </a:lnTo>
                  <a:lnTo>
                    <a:pt x="52845" y="2024"/>
                  </a:lnTo>
                  <a:lnTo>
                    <a:pt x="53571" y="2335"/>
                  </a:lnTo>
                  <a:lnTo>
                    <a:pt x="54274" y="2667"/>
                  </a:lnTo>
                  <a:lnTo>
                    <a:pt x="54953" y="3021"/>
                  </a:lnTo>
                  <a:lnTo>
                    <a:pt x="55609" y="3396"/>
                  </a:lnTo>
                  <a:lnTo>
                    <a:pt x="56241" y="3793"/>
                  </a:lnTo>
                  <a:lnTo>
                    <a:pt x="56849" y="4212"/>
                  </a:lnTo>
                  <a:lnTo>
                    <a:pt x="57435" y="4653"/>
                  </a:lnTo>
                  <a:lnTo>
                    <a:pt x="58004" y="5114"/>
                  </a:lnTo>
                  <a:lnTo>
                    <a:pt x="58548" y="5594"/>
                  </a:lnTo>
                  <a:lnTo>
                    <a:pt x="59065" y="6095"/>
                  </a:lnTo>
                  <a:lnTo>
                    <a:pt x="59555" y="6615"/>
                  </a:lnTo>
                  <a:lnTo>
                    <a:pt x="60020" y="7155"/>
                  </a:lnTo>
                  <a:lnTo>
                    <a:pt x="60458" y="7715"/>
                  </a:lnTo>
                  <a:lnTo>
                    <a:pt x="60869" y="8295"/>
                  </a:lnTo>
                  <a:lnTo>
                    <a:pt x="61255" y="8894"/>
                  </a:lnTo>
                  <a:lnTo>
                    <a:pt x="61614" y="9513"/>
                  </a:lnTo>
                  <a:lnTo>
                    <a:pt x="61947" y="10152"/>
                  </a:lnTo>
                  <a:lnTo>
                    <a:pt x="62259" y="10799"/>
                  </a:lnTo>
                  <a:lnTo>
                    <a:pt x="62539" y="11464"/>
                  </a:lnTo>
                  <a:lnTo>
                    <a:pt x="62786" y="12145"/>
                  </a:lnTo>
                  <a:lnTo>
                    <a:pt x="63000" y="12844"/>
                  </a:lnTo>
                  <a:lnTo>
                    <a:pt x="63180" y="13559"/>
                  </a:lnTo>
                  <a:lnTo>
                    <a:pt x="63329" y="14292"/>
                  </a:lnTo>
                  <a:lnTo>
                    <a:pt x="63444" y="15041"/>
                  </a:lnTo>
                  <a:lnTo>
                    <a:pt x="63526" y="15807"/>
                  </a:lnTo>
                  <a:lnTo>
                    <a:pt x="63575" y="16590"/>
                  </a:lnTo>
                  <a:lnTo>
                    <a:pt x="63592" y="17390"/>
                  </a:lnTo>
                  <a:lnTo>
                    <a:pt x="63541" y="19120"/>
                  </a:lnTo>
                  <a:lnTo>
                    <a:pt x="63389" y="20778"/>
                  </a:lnTo>
                  <a:lnTo>
                    <a:pt x="63135" y="22362"/>
                  </a:lnTo>
                  <a:lnTo>
                    <a:pt x="62780" y="23872"/>
                  </a:lnTo>
                  <a:lnTo>
                    <a:pt x="62323" y="25309"/>
                  </a:lnTo>
                  <a:lnTo>
                    <a:pt x="61764" y="26673"/>
                  </a:lnTo>
                  <a:lnTo>
                    <a:pt x="61104" y="27964"/>
                  </a:lnTo>
                  <a:lnTo>
                    <a:pt x="60343" y="29181"/>
                  </a:lnTo>
                  <a:lnTo>
                    <a:pt x="59480" y="30325"/>
                  </a:lnTo>
                  <a:lnTo>
                    <a:pt x="58516" y="31396"/>
                  </a:lnTo>
                  <a:lnTo>
                    <a:pt x="57452" y="32392"/>
                  </a:lnTo>
                  <a:lnTo>
                    <a:pt x="56292" y="33312"/>
                  </a:lnTo>
                  <a:lnTo>
                    <a:pt x="55034" y="34156"/>
                  </a:lnTo>
                  <a:lnTo>
                    <a:pt x="53680" y="34923"/>
                  </a:lnTo>
                  <a:lnTo>
                    <a:pt x="52229" y="35614"/>
                  </a:lnTo>
                  <a:lnTo>
                    <a:pt x="50682" y="36230"/>
                  </a:lnTo>
                  <a:lnTo>
                    <a:pt x="49037" y="36769"/>
                  </a:lnTo>
                  <a:lnTo>
                    <a:pt x="47296" y="37232"/>
                  </a:lnTo>
                  <a:lnTo>
                    <a:pt x="45457" y="37619"/>
                  </a:lnTo>
                  <a:lnTo>
                    <a:pt x="43522" y="37929"/>
                  </a:lnTo>
                  <a:lnTo>
                    <a:pt x="56119" y="662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7388606" y="4308848"/>
              <a:ext cx="38775" cy="24440"/>
            </a:xfrm>
            <a:custGeom>
              <a:avLst/>
              <a:pathLst>
                <a:path w="38775" h="24440">
                  <a:moveTo>
                    <a:pt x="21620" y="24440"/>
                  </a:moveTo>
                  <a:lnTo>
                    <a:pt x="23280" y="24405"/>
                  </a:lnTo>
                  <a:lnTo>
                    <a:pt x="24855" y="24299"/>
                  </a:lnTo>
                  <a:lnTo>
                    <a:pt x="26348" y="24123"/>
                  </a:lnTo>
                  <a:lnTo>
                    <a:pt x="27756" y="23876"/>
                  </a:lnTo>
                  <a:lnTo>
                    <a:pt x="29081" y="23559"/>
                  </a:lnTo>
                  <a:lnTo>
                    <a:pt x="30323" y="23171"/>
                  </a:lnTo>
                  <a:lnTo>
                    <a:pt x="31480" y="22713"/>
                  </a:lnTo>
                  <a:lnTo>
                    <a:pt x="32554" y="22184"/>
                  </a:lnTo>
                  <a:lnTo>
                    <a:pt x="33545" y="21585"/>
                  </a:lnTo>
                  <a:lnTo>
                    <a:pt x="34451" y="20915"/>
                  </a:lnTo>
                  <a:lnTo>
                    <a:pt x="35273" y="20172"/>
                  </a:lnTo>
                  <a:lnTo>
                    <a:pt x="36008" y="19371"/>
                  </a:lnTo>
                  <a:lnTo>
                    <a:pt x="36656" y="18514"/>
                  </a:lnTo>
                  <a:lnTo>
                    <a:pt x="37219" y="17599"/>
                  </a:lnTo>
                  <a:lnTo>
                    <a:pt x="37694" y="16626"/>
                  </a:lnTo>
                  <a:lnTo>
                    <a:pt x="38083" y="15596"/>
                  </a:lnTo>
                  <a:lnTo>
                    <a:pt x="38386" y="14509"/>
                  </a:lnTo>
                  <a:lnTo>
                    <a:pt x="38602" y="13365"/>
                  </a:lnTo>
                  <a:lnTo>
                    <a:pt x="38732" y="12163"/>
                  </a:lnTo>
                  <a:lnTo>
                    <a:pt x="38775" y="10904"/>
                  </a:lnTo>
                  <a:lnTo>
                    <a:pt x="38740" y="9875"/>
                  </a:lnTo>
                  <a:lnTo>
                    <a:pt x="38634" y="8896"/>
                  </a:lnTo>
                  <a:lnTo>
                    <a:pt x="38458" y="7965"/>
                  </a:lnTo>
                  <a:lnTo>
                    <a:pt x="38211" y="7083"/>
                  </a:lnTo>
                  <a:lnTo>
                    <a:pt x="37894" y="6251"/>
                  </a:lnTo>
                  <a:lnTo>
                    <a:pt x="37506" y="5467"/>
                  </a:lnTo>
                  <a:lnTo>
                    <a:pt x="37048" y="4732"/>
                  </a:lnTo>
                  <a:lnTo>
                    <a:pt x="36519" y="4045"/>
                  </a:lnTo>
                  <a:lnTo>
                    <a:pt x="35920" y="3408"/>
                  </a:lnTo>
                  <a:lnTo>
                    <a:pt x="35250" y="2820"/>
                  </a:lnTo>
                  <a:lnTo>
                    <a:pt x="34520" y="2284"/>
                  </a:lnTo>
                  <a:lnTo>
                    <a:pt x="33720" y="1804"/>
                  </a:lnTo>
                  <a:lnTo>
                    <a:pt x="32850" y="1381"/>
                  </a:lnTo>
                  <a:lnTo>
                    <a:pt x="31911" y="1015"/>
                  </a:lnTo>
                  <a:lnTo>
                    <a:pt x="30903" y="705"/>
                  </a:lnTo>
                  <a:lnTo>
                    <a:pt x="29824" y="451"/>
                  </a:lnTo>
                  <a:lnTo>
                    <a:pt x="28677" y="253"/>
                  </a:lnTo>
                  <a:lnTo>
                    <a:pt x="27459" y="112"/>
                  </a:lnTo>
                  <a:lnTo>
                    <a:pt x="26172" y="28"/>
                  </a:lnTo>
                  <a:lnTo>
                    <a:pt x="24816" y="0"/>
                  </a:lnTo>
                  <a:lnTo>
                    <a:pt x="4747" y="0"/>
                  </a:lnTo>
                  <a:lnTo>
                    <a:pt x="0" y="244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7476026" y="4113797"/>
              <a:ext cx="62481" cy="60175"/>
            </a:xfrm>
            <a:custGeom>
              <a:avLst/>
              <a:pathLst>
                <a:path w="62481" h="60175">
                  <a:moveTo>
                    <a:pt x="62481" y="8647"/>
                  </a:moveTo>
                  <a:lnTo>
                    <a:pt x="44211" y="11973"/>
                  </a:lnTo>
                  <a:lnTo>
                    <a:pt x="44211" y="40309"/>
                  </a:lnTo>
                  <a:lnTo>
                    <a:pt x="62481" y="50951"/>
                  </a:lnTo>
                  <a:lnTo>
                    <a:pt x="62481" y="60175"/>
                  </a:lnTo>
                  <a:lnTo>
                    <a:pt x="0" y="22571"/>
                  </a:lnTo>
                  <a:lnTo>
                    <a:pt x="0" y="12948"/>
                  </a:lnTo>
                  <a:lnTo>
                    <a:pt x="624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7482911" y="4127011"/>
              <a:ext cx="30718" cy="23369"/>
            </a:xfrm>
            <a:custGeom>
              <a:avLst/>
              <a:pathLst>
                <a:path w="30718" h="23369">
                  <a:moveTo>
                    <a:pt x="9743" y="3857"/>
                  </a:moveTo>
                  <a:lnTo>
                    <a:pt x="9380" y="3928"/>
                  </a:lnTo>
                  <a:lnTo>
                    <a:pt x="9019" y="3999"/>
                  </a:lnTo>
                  <a:lnTo>
                    <a:pt x="8660" y="4070"/>
                  </a:lnTo>
                  <a:lnTo>
                    <a:pt x="8303" y="4141"/>
                  </a:lnTo>
                  <a:lnTo>
                    <a:pt x="7947" y="4212"/>
                  </a:lnTo>
                  <a:lnTo>
                    <a:pt x="7593" y="4283"/>
                  </a:lnTo>
                  <a:lnTo>
                    <a:pt x="7241" y="4354"/>
                  </a:lnTo>
                  <a:lnTo>
                    <a:pt x="6891" y="4425"/>
                  </a:lnTo>
                  <a:lnTo>
                    <a:pt x="6542" y="4496"/>
                  </a:lnTo>
                  <a:lnTo>
                    <a:pt x="6195" y="4567"/>
                  </a:lnTo>
                  <a:lnTo>
                    <a:pt x="5853" y="4628"/>
                  </a:lnTo>
                  <a:lnTo>
                    <a:pt x="5516" y="4688"/>
                  </a:lnTo>
                  <a:lnTo>
                    <a:pt x="5186" y="4745"/>
                  </a:lnTo>
                  <a:lnTo>
                    <a:pt x="4861" y="4801"/>
                  </a:lnTo>
                  <a:lnTo>
                    <a:pt x="4543" y="4855"/>
                  </a:lnTo>
                  <a:lnTo>
                    <a:pt x="4232" y="4908"/>
                  </a:lnTo>
                  <a:lnTo>
                    <a:pt x="3926" y="4958"/>
                  </a:lnTo>
                  <a:lnTo>
                    <a:pt x="3627" y="5007"/>
                  </a:lnTo>
                  <a:lnTo>
                    <a:pt x="3334" y="5054"/>
                  </a:lnTo>
                  <a:lnTo>
                    <a:pt x="3047" y="5099"/>
                  </a:lnTo>
                  <a:lnTo>
                    <a:pt x="2760" y="5143"/>
                  </a:lnTo>
                  <a:lnTo>
                    <a:pt x="2483" y="5186"/>
                  </a:lnTo>
                  <a:lnTo>
                    <a:pt x="2217" y="5228"/>
                  </a:lnTo>
                  <a:lnTo>
                    <a:pt x="1961" y="5269"/>
                  </a:lnTo>
                  <a:lnTo>
                    <a:pt x="1717" y="5310"/>
                  </a:lnTo>
                  <a:lnTo>
                    <a:pt x="1482" y="5349"/>
                  </a:lnTo>
                  <a:lnTo>
                    <a:pt x="1259" y="5388"/>
                  </a:lnTo>
                  <a:lnTo>
                    <a:pt x="1046" y="5425"/>
                  </a:lnTo>
                  <a:lnTo>
                    <a:pt x="844" y="5462"/>
                  </a:lnTo>
                  <a:lnTo>
                    <a:pt x="652" y="5498"/>
                  </a:lnTo>
                  <a:lnTo>
                    <a:pt x="465" y="5524"/>
                  </a:lnTo>
                  <a:lnTo>
                    <a:pt x="294" y="5548"/>
                  </a:lnTo>
                  <a:lnTo>
                    <a:pt x="139" y="5570"/>
                  </a:lnTo>
                  <a:lnTo>
                    <a:pt x="0" y="5942"/>
                  </a:lnTo>
                  <a:lnTo>
                    <a:pt x="139" y="6017"/>
                  </a:lnTo>
                  <a:lnTo>
                    <a:pt x="294" y="6101"/>
                  </a:lnTo>
                  <a:lnTo>
                    <a:pt x="465" y="6194"/>
                  </a:lnTo>
                  <a:lnTo>
                    <a:pt x="652" y="6296"/>
                  </a:lnTo>
                  <a:lnTo>
                    <a:pt x="852" y="6397"/>
                  </a:lnTo>
                  <a:lnTo>
                    <a:pt x="1062" y="6504"/>
                  </a:lnTo>
                  <a:lnTo>
                    <a:pt x="1281" y="6617"/>
                  </a:lnTo>
                  <a:lnTo>
                    <a:pt x="1511" y="6736"/>
                  </a:lnTo>
                  <a:lnTo>
                    <a:pt x="1750" y="6862"/>
                  </a:lnTo>
                  <a:lnTo>
                    <a:pt x="1999" y="6994"/>
                  </a:lnTo>
                  <a:lnTo>
                    <a:pt x="2257" y="7131"/>
                  </a:lnTo>
                  <a:lnTo>
                    <a:pt x="2525" y="7276"/>
                  </a:lnTo>
                  <a:lnTo>
                    <a:pt x="2803" y="7426"/>
                  </a:lnTo>
                  <a:lnTo>
                    <a:pt x="3091" y="7582"/>
                  </a:lnTo>
                  <a:lnTo>
                    <a:pt x="3379" y="7744"/>
                  </a:lnTo>
                  <a:lnTo>
                    <a:pt x="3673" y="7909"/>
                  </a:lnTo>
                  <a:lnTo>
                    <a:pt x="3975" y="8077"/>
                  </a:lnTo>
                  <a:lnTo>
                    <a:pt x="4283" y="8249"/>
                  </a:lnTo>
                  <a:lnTo>
                    <a:pt x="4599" y="8425"/>
                  </a:lnTo>
                  <a:lnTo>
                    <a:pt x="4922" y="8604"/>
                  </a:lnTo>
                  <a:lnTo>
                    <a:pt x="5252" y="8787"/>
                  </a:lnTo>
                  <a:lnTo>
                    <a:pt x="5589" y="8973"/>
                  </a:lnTo>
                  <a:lnTo>
                    <a:pt x="5933" y="9163"/>
                  </a:lnTo>
                  <a:lnTo>
                    <a:pt x="6284" y="9356"/>
                  </a:lnTo>
                  <a:lnTo>
                    <a:pt x="6630" y="9552"/>
                  </a:lnTo>
                  <a:lnTo>
                    <a:pt x="6978" y="9750"/>
                  </a:lnTo>
                  <a:lnTo>
                    <a:pt x="7326" y="9950"/>
                  </a:lnTo>
                  <a:lnTo>
                    <a:pt x="7675" y="10151"/>
                  </a:lnTo>
                  <a:lnTo>
                    <a:pt x="8025" y="10354"/>
                  </a:lnTo>
                  <a:lnTo>
                    <a:pt x="8375" y="10559"/>
                  </a:lnTo>
                  <a:lnTo>
                    <a:pt x="8727" y="10765"/>
                  </a:lnTo>
                  <a:lnTo>
                    <a:pt x="9079" y="10974"/>
                  </a:lnTo>
                  <a:lnTo>
                    <a:pt x="9433" y="11184"/>
                  </a:lnTo>
                  <a:lnTo>
                    <a:pt x="9787" y="11396"/>
                  </a:lnTo>
                  <a:lnTo>
                    <a:pt x="30718" y="23369"/>
                  </a:lnTo>
                  <a:lnTo>
                    <a:pt x="307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7476026" y="4043289"/>
              <a:ext cx="62481" cy="62836"/>
            </a:xfrm>
            <a:custGeom>
              <a:avLst/>
              <a:pathLst>
                <a:path w="62481" h="62836">
                  <a:moveTo>
                    <a:pt x="62481" y="21861"/>
                  </a:moveTo>
                  <a:lnTo>
                    <a:pt x="8824" y="45408"/>
                  </a:lnTo>
                  <a:lnTo>
                    <a:pt x="9233" y="45462"/>
                  </a:lnTo>
                  <a:lnTo>
                    <a:pt x="9644" y="45516"/>
                  </a:lnTo>
                  <a:lnTo>
                    <a:pt x="10056" y="45572"/>
                  </a:lnTo>
                  <a:lnTo>
                    <a:pt x="10470" y="45628"/>
                  </a:lnTo>
                  <a:lnTo>
                    <a:pt x="10886" y="45685"/>
                  </a:lnTo>
                  <a:lnTo>
                    <a:pt x="11304" y="45744"/>
                  </a:lnTo>
                  <a:lnTo>
                    <a:pt x="11723" y="45802"/>
                  </a:lnTo>
                  <a:lnTo>
                    <a:pt x="12145" y="45862"/>
                  </a:lnTo>
                  <a:lnTo>
                    <a:pt x="12568" y="45923"/>
                  </a:lnTo>
                  <a:lnTo>
                    <a:pt x="12992" y="45985"/>
                  </a:lnTo>
                  <a:lnTo>
                    <a:pt x="13359" y="46039"/>
                  </a:lnTo>
                  <a:lnTo>
                    <a:pt x="13730" y="46095"/>
                  </a:lnTo>
                  <a:lnTo>
                    <a:pt x="14107" y="46152"/>
                  </a:lnTo>
                  <a:lnTo>
                    <a:pt x="14490" y="46212"/>
                  </a:lnTo>
                  <a:lnTo>
                    <a:pt x="14877" y="46273"/>
                  </a:lnTo>
                  <a:lnTo>
                    <a:pt x="15270" y="46336"/>
                  </a:lnTo>
                  <a:lnTo>
                    <a:pt x="15668" y="46401"/>
                  </a:lnTo>
                  <a:lnTo>
                    <a:pt x="16072" y="46467"/>
                  </a:lnTo>
                  <a:lnTo>
                    <a:pt x="16481" y="46536"/>
                  </a:lnTo>
                  <a:lnTo>
                    <a:pt x="16895" y="46606"/>
                  </a:lnTo>
                  <a:lnTo>
                    <a:pt x="17300" y="46668"/>
                  </a:lnTo>
                  <a:lnTo>
                    <a:pt x="17698" y="46732"/>
                  </a:lnTo>
                  <a:lnTo>
                    <a:pt x="18091" y="46796"/>
                  </a:lnTo>
                  <a:lnTo>
                    <a:pt x="18477" y="46861"/>
                  </a:lnTo>
                  <a:lnTo>
                    <a:pt x="18857" y="46927"/>
                  </a:lnTo>
                  <a:lnTo>
                    <a:pt x="19231" y="46994"/>
                  </a:lnTo>
                  <a:lnTo>
                    <a:pt x="19598" y="47062"/>
                  </a:lnTo>
                  <a:lnTo>
                    <a:pt x="19960" y="47131"/>
                  </a:lnTo>
                  <a:lnTo>
                    <a:pt x="20315" y="47200"/>
                  </a:lnTo>
                  <a:lnTo>
                    <a:pt x="20664" y="47271"/>
                  </a:lnTo>
                  <a:lnTo>
                    <a:pt x="62481" y="55297"/>
                  </a:lnTo>
                  <a:lnTo>
                    <a:pt x="62481" y="62836"/>
                  </a:lnTo>
                  <a:lnTo>
                    <a:pt x="0" y="50730"/>
                  </a:lnTo>
                  <a:lnTo>
                    <a:pt x="0" y="41329"/>
                  </a:lnTo>
                  <a:lnTo>
                    <a:pt x="53878" y="17649"/>
                  </a:lnTo>
                  <a:lnTo>
                    <a:pt x="53494" y="17595"/>
                  </a:lnTo>
                  <a:lnTo>
                    <a:pt x="53106" y="17540"/>
                  </a:lnTo>
                  <a:lnTo>
                    <a:pt x="52714" y="17485"/>
                  </a:lnTo>
                  <a:lnTo>
                    <a:pt x="52317" y="17429"/>
                  </a:lnTo>
                  <a:lnTo>
                    <a:pt x="51916" y="17371"/>
                  </a:lnTo>
                  <a:lnTo>
                    <a:pt x="51510" y="17313"/>
                  </a:lnTo>
                  <a:lnTo>
                    <a:pt x="51100" y="17254"/>
                  </a:lnTo>
                  <a:lnTo>
                    <a:pt x="50685" y="17195"/>
                  </a:lnTo>
                  <a:lnTo>
                    <a:pt x="50266" y="17134"/>
                  </a:lnTo>
                  <a:lnTo>
                    <a:pt x="49843" y="17072"/>
                  </a:lnTo>
                  <a:lnTo>
                    <a:pt x="49475" y="17018"/>
                  </a:lnTo>
                  <a:lnTo>
                    <a:pt x="49100" y="16962"/>
                  </a:lnTo>
                  <a:lnTo>
                    <a:pt x="48716" y="16905"/>
                  </a:lnTo>
                  <a:lnTo>
                    <a:pt x="48324" y="16845"/>
                  </a:lnTo>
                  <a:lnTo>
                    <a:pt x="47925" y="16784"/>
                  </a:lnTo>
                  <a:lnTo>
                    <a:pt x="47517" y="16721"/>
                  </a:lnTo>
                  <a:lnTo>
                    <a:pt x="47102" y="16656"/>
                  </a:lnTo>
                  <a:lnTo>
                    <a:pt x="46678" y="16590"/>
                  </a:lnTo>
                  <a:lnTo>
                    <a:pt x="46247" y="16521"/>
                  </a:lnTo>
                  <a:lnTo>
                    <a:pt x="45807" y="16451"/>
                  </a:lnTo>
                  <a:lnTo>
                    <a:pt x="45355" y="16379"/>
                  </a:lnTo>
                  <a:lnTo>
                    <a:pt x="44903" y="16306"/>
                  </a:lnTo>
                  <a:lnTo>
                    <a:pt x="44450" y="16230"/>
                  </a:lnTo>
                  <a:lnTo>
                    <a:pt x="43998" y="16153"/>
                  </a:lnTo>
                  <a:lnTo>
                    <a:pt x="43546" y="16074"/>
                  </a:lnTo>
                  <a:lnTo>
                    <a:pt x="43093" y="15994"/>
                  </a:lnTo>
                  <a:lnTo>
                    <a:pt x="42641" y="15911"/>
                  </a:lnTo>
                  <a:lnTo>
                    <a:pt x="42189" y="15827"/>
                  </a:lnTo>
                  <a:lnTo>
                    <a:pt x="41737" y="15741"/>
                  </a:lnTo>
                  <a:lnTo>
                    <a:pt x="41284" y="15653"/>
                  </a:lnTo>
                  <a:lnTo>
                    <a:pt x="0" y="7627"/>
                  </a:lnTo>
                  <a:lnTo>
                    <a:pt x="0" y="0"/>
                  </a:lnTo>
                  <a:lnTo>
                    <a:pt x="62481" y="1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7476026" y="3987637"/>
              <a:ext cx="62481" cy="60175"/>
            </a:xfrm>
            <a:custGeom>
              <a:avLst/>
              <a:pathLst>
                <a:path w="62481" h="60175">
                  <a:moveTo>
                    <a:pt x="62481" y="8647"/>
                  </a:moveTo>
                  <a:lnTo>
                    <a:pt x="44211" y="11973"/>
                  </a:lnTo>
                  <a:lnTo>
                    <a:pt x="44211" y="40309"/>
                  </a:lnTo>
                  <a:lnTo>
                    <a:pt x="62481" y="50951"/>
                  </a:lnTo>
                  <a:lnTo>
                    <a:pt x="62481" y="60175"/>
                  </a:lnTo>
                  <a:lnTo>
                    <a:pt x="0" y="22571"/>
                  </a:lnTo>
                  <a:lnTo>
                    <a:pt x="0" y="12948"/>
                  </a:lnTo>
                  <a:lnTo>
                    <a:pt x="624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7482911" y="4000851"/>
              <a:ext cx="30718" cy="23369"/>
            </a:xfrm>
            <a:custGeom>
              <a:avLst/>
              <a:pathLst>
                <a:path w="30718" h="23369">
                  <a:moveTo>
                    <a:pt x="9743" y="3857"/>
                  </a:moveTo>
                  <a:lnTo>
                    <a:pt x="9380" y="3928"/>
                  </a:lnTo>
                  <a:lnTo>
                    <a:pt x="9019" y="3999"/>
                  </a:lnTo>
                  <a:lnTo>
                    <a:pt x="8660" y="4070"/>
                  </a:lnTo>
                  <a:lnTo>
                    <a:pt x="8303" y="4141"/>
                  </a:lnTo>
                  <a:lnTo>
                    <a:pt x="7947" y="4212"/>
                  </a:lnTo>
                  <a:lnTo>
                    <a:pt x="7593" y="4283"/>
                  </a:lnTo>
                  <a:lnTo>
                    <a:pt x="7241" y="4354"/>
                  </a:lnTo>
                  <a:lnTo>
                    <a:pt x="6891" y="4425"/>
                  </a:lnTo>
                  <a:lnTo>
                    <a:pt x="6542" y="4496"/>
                  </a:lnTo>
                  <a:lnTo>
                    <a:pt x="6195" y="4567"/>
                  </a:lnTo>
                  <a:lnTo>
                    <a:pt x="5853" y="4628"/>
                  </a:lnTo>
                  <a:lnTo>
                    <a:pt x="5516" y="4688"/>
                  </a:lnTo>
                  <a:lnTo>
                    <a:pt x="5186" y="4745"/>
                  </a:lnTo>
                  <a:lnTo>
                    <a:pt x="4861" y="4801"/>
                  </a:lnTo>
                  <a:lnTo>
                    <a:pt x="4543" y="4855"/>
                  </a:lnTo>
                  <a:lnTo>
                    <a:pt x="4232" y="4908"/>
                  </a:lnTo>
                  <a:lnTo>
                    <a:pt x="3926" y="4958"/>
                  </a:lnTo>
                  <a:lnTo>
                    <a:pt x="3627" y="5007"/>
                  </a:lnTo>
                  <a:lnTo>
                    <a:pt x="3334" y="5054"/>
                  </a:lnTo>
                  <a:lnTo>
                    <a:pt x="3047" y="5099"/>
                  </a:lnTo>
                  <a:lnTo>
                    <a:pt x="2760" y="5143"/>
                  </a:lnTo>
                  <a:lnTo>
                    <a:pt x="2483" y="5186"/>
                  </a:lnTo>
                  <a:lnTo>
                    <a:pt x="2217" y="5228"/>
                  </a:lnTo>
                  <a:lnTo>
                    <a:pt x="1961" y="5269"/>
                  </a:lnTo>
                  <a:lnTo>
                    <a:pt x="1717" y="5310"/>
                  </a:lnTo>
                  <a:lnTo>
                    <a:pt x="1482" y="5349"/>
                  </a:lnTo>
                  <a:lnTo>
                    <a:pt x="1259" y="5388"/>
                  </a:lnTo>
                  <a:lnTo>
                    <a:pt x="1046" y="5425"/>
                  </a:lnTo>
                  <a:lnTo>
                    <a:pt x="844" y="5462"/>
                  </a:lnTo>
                  <a:lnTo>
                    <a:pt x="652" y="5498"/>
                  </a:lnTo>
                  <a:lnTo>
                    <a:pt x="465" y="5524"/>
                  </a:lnTo>
                  <a:lnTo>
                    <a:pt x="294" y="5548"/>
                  </a:lnTo>
                  <a:lnTo>
                    <a:pt x="139" y="5570"/>
                  </a:lnTo>
                  <a:lnTo>
                    <a:pt x="0" y="5942"/>
                  </a:lnTo>
                  <a:lnTo>
                    <a:pt x="139" y="6017"/>
                  </a:lnTo>
                  <a:lnTo>
                    <a:pt x="294" y="6101"/>
                  </a:lnTo>
                  <a:lnTo>
                    <a:pt x="465" y="6194"/>
                  </a:lnTo>
                  <a:lnTo>
                    <a:pt x="652" y="6296"/>
                  </a:lnTo>
                  <a:lnTo>
                    <a:pt x="852" y="6397"/>
                  </a:lnTo>
                  <a:lnTo>
                    <a:pt x="1062" y="6504"/>
                  </a:lnTo>
                  <a:lnTo>
                    <a:pt x="1281" y="6617"/>
                  </a:lnTo>
                  <a:lnTo>
                    <a:pt x="1511" y="6736"/>
                  </a:lnTo>
                  <a:lnTo>
                    <a:pt x="1750" y="6862"/>
                  </a:lnTo>
                  <a:lnTo>
                    <a:pt x="1999" y="6994"/>
                  </a:lnTo>
                  <a:lnTo>
                    <a:pt x="2257" y="7131"/>
                  </a:lnTo>
                  <a:lnTo>
                    <a:pt x="2525" y="7276"/>
                  </a:lnTo>
                  <a:lnTo>
                    <a:pt x="2803" y="7426"/>
                  </a:lnTo>
                  <a:lnTo>
                    <a:pt x="3091" y="7582"/>
                  </a:lnTo>
                  <a:lnTo>
                    <a:pt x="3379" y="7744"/>
                  </a:lnTo>
                  <a:lnTo>
                    <a:pt x="3673" y="7909"/>
                  </a:lnTo>
                  <a:lnTo>
                    <a:pt x="3975" y="8077"/>
                  </a:lnTo>
                  <a:lnTo>
                    <a:pt x="4283" y="8249"/>
                  </a:lnTo>
                  <a:lnTo>
                    <a:pt x="4599" y="8425"/>
                  </a:lnTo>
                  <a:lnTo>
                    <a:pt x="4922" y="8604"/>
                  </a:lnTo>
                  <a:lnTo>
                    <a:pt x="5252" y="8787"/>
                  </a:lnTo>
                  <a:lnTo>
                    <a:pt x="5589" y="8973"/>
                  </a:lnTo>
                  <a:lnTo>
                    <a:pt x="5933" y="9163"/>
                  </a:lnTo>
                  <a:lnTo>
                    <a:pt x="6284" y="9356"/>
                  </a:lnTo>
                  <a:lnTo>
                    <a:pt x="6630" y="9552"/>
                  </a:lnTo>
                  <a:lnTo>
                    <a:pt x="6978" y="9750"/>
                  </a:lnTo>
                  <a:lnTo>
                    <a:pt x="7326" y="9950"/>
                  </a:lnTo>
                  <a:lnTo>
                    <a:pt x="7675" y="10151"/>
                  </a:lnTo>
                  <a:lnTo>
                    <a:pt x="8025" y="10354"/>
                  </a:lnTo>
                  <a:lnTo>
                    <a:pt x="8375" y="10559"/>
                  </a:lnTo>
                  <a:lnTo>
                    <a:pt x="8727" y="10765"/>
                  </a:lnTo>
                  <a:lnTo>
                    <a:pt x="9079" y="10974"/>
                  </a:lnTo>
                  <a:lnTo>
                    <a:pt x="9433" y="11184"/>
                  </a:lnTo>
                  <a:lnTo>
                    <a:pt x="9787" y="11396"/>
                  </a:lnTo>
                  <a:lnTo>
                    <a:pt x="30718" y="23369"/>
                  </a:lnTo>
                  <a:lnTo>
                    <a:pt x="307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7476026" y="3921342"/>
              <a:ext cx="62481" cy="58623"/>
            </a:xfrm>
            <a:custGeom>
              <a:avLst/>
              <a:pathLst>
                <a:path w="62481" h="58623">
                  <a:moveTo>
                    <a:pt x="62481" y="58623"/>
                  </a:moveTo>
                  <a:lnTo>
                    <a:pt x="0" y="46517"/>
                  </a:lnTo>
                  <a:lnTo>
                    <a:pt x="0" y="0"/>
                  </a:lnTo>
                  <a:lnTo>
                    <a:pt x="6917" y="1330"/>
                  </a:lnTo>
                  <a:lnTo>
                    <a:pt x="6917" y="39377"/>
                  </a:lnTo>
                  <a:lnTo>
                    <a:pt x="26961" y="43280"/>
                  </a:lnTo>
                  <a:lnTo>
                    <a:pt x="26961" y="7893"/>
                  </a:lnTo>
                  <a:lnTo>
                    <a:pt x="33790" y="9223"/>
                  </a:lnTo>
                  <a:lnTo>
                    <a:pt x="33790" y="44610"/>
                  </a:lnTo>
                  <a:lnTo>
                    <a:pt x="55563" y="48823"/>
                  </a:lnTo>
                  <a:lnTo>
                    <a:pt x="55563" y="8957"/>
                  </a:lnTo>
                  <a:lnTo>
                    <a:pt x="62481" y="102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7476026" y="3859392"/>
              <a:ext cx="62481" cy="59998"/>
            </a:xfrm>
            <a:custGeom>
              <a:avLst/>
              <a:pathLst>
                <a:path w="62481" h="59998">
                  <a:moveTo>
                    <a:pt x="62481" y="16185"/>
                  </a:moveTo>
                  <a:lnTo>
                    <a:pt x="36539" y="26961"/>
                  </a:lnTo>
                  <a:lnTo>
                    <a:pt x="36539" y="46517"/>
                  </a:lnTo>
                  <a:lnTo>
                    <a:pt x="62481" y="51528"/>
                  </a:lnTo>
                  <a:lnTo>
                    <a:pt x="62481" y="59998"/>
                  </a:lnTo>
                  <a:lnTo>
                    <a:pt x="0" y="47892"/>
                  </a:lnTo>
                  <a:lnTo>
                    <a:pt x="0" y="20753"/>
                  </a:lnTo>
                  <a:lnTo>
                    <a:pt x="11" y="19838"/>
                  </a:lnTo>
                  <a:lnTo>
                    <a:pt x="46" y="18940"/>
                  </a:lnTo>
                  <a:lnTo>
                    <a:pt x="103" y="18057"/>
                  </a:lnTo>
                  <a:lnTo>
                    <a:pt x="184" y="17191"/>
                  </a:lnTo>
                  <a:lnTo>
                    <a:pt x="288" y="16340"/>
                  </a:lnTo>
                  <a:lnTo>
                    <a:pt x="415" y="15506"/>
                  </a:lnTo>
                  <a:lnTo>
                    <a:pt x="564" y="14687"/>
                  </a:lnTo>
                  <a:lnTo>
                    <a:pt x="737" y="13885"/>
                  </a:lnTo>
                  <a:lnTo>
                    <a:pt x="933" y="13098"/>
                  </a:lnTo>
                  <a:lnTo>
                    <a:pt x="1152" y="12327"/>
                  </a:lnTo>
                  <a:lnTo>
                    <a:pt x="1384" y="11576"/>
                  </a:lnTo>
                  <a:lnTo>
                    <a:pt x="1637" y="10846"/>
                  </a:lnTo>
                  <a:lnTo>
                    <a:pt x="1909" y="10139"/>
                  </a:lnTo>
                  <a:lnTo>
                    <a:pt x="2203" y="9454"/>
                  </a:lnTo>
                  <a:lnTo>
                    <a:pt x="2516" y="8791"/>
                  </a:lnTo>
                  <a:lnTo>
                    <a:pt x="2850" y="8150"/>
                  </a:lnTo>
                  <a:lnTo>
                    <a:pt x="3204" y="7531"/>
                  </a:lnTo>
                  <a:lnTo>
                    <a:pt x="3579" y="6935"/>
                  </a:lnTo>
                  <a:lnTo>
                    <a:pt x="3974" y="6361"/>
                  </a:lnTo>
                  <a:lnTo>
                    <a:pt x="4390" y="5809"/>
                  </a:lnTo>
                  <a:lnTo>
                    <a:pt x="4825" y="5271"/>
                  </a:lnTo>
                  <a:lnTo>
                    <a:pt x="5278" y="4759"/>
                  </a:lnTo>
                  <a:lnTo>
                    <a:pt x="5751" y="4271"/>
                  </a:lnTo>
                  <a:lnTo>
                    <a:pt x="6241" y="3808"/>
                  </a:lnTo>
                  <a:lnTo>
                    <a:pt x="6751" y="3370"/>
                  </a:lnTo>
                  <a:lnTo>
                    <a:pt x="7279" y="2956"/>
                  </a:lnTo>
                  <a:lnTo>
                    <a:pt x="7826" y="2568"/>
                  </a:lnTo>
                  <a:lnTo>
                    <a:pt x="8391" y="2204"/>
                  </a:lnTo>
                  <a:lnTo>
                    <a:pt x="8975" y="1866"/>
                  </a:lnTo>
                  <a:lnTo>
                    <a:pt x="9578" y="1552"/>
                  </a:lnTo>
                  <a:lnTo>
                    <a:pt x="10189" y="1257"/>
                  </a:lnTo>
                  <a:lnTo>
                    <a:pt x="10816" y="993"/>
                  </a:lnTo>
                  <a:lnTo>
                    <a:pt x="11459" y="760"/>
                  </a:lnTo>
                  <a:lnTo>
                    <a:pt x="12118" y="558"/>
                  </a:lnTo>
                  <a:lnTo>
                    <a:pt x="12793" y="388"/>
                  </a:lnTo>
                  <a:lnTo>
                    <a:pt x="13484" y="248"/>
                  </a:lnTo>
                  <a:lnTo>
                    <a:pt x="14191" y="139"/>
                  </a:lnTo>
                  <a:lnTo>
                    <a:pt x="14913" y="62"/>
                  </a:lnTo>
                  <a:lnTo>
                    <a:pt x="15652" y="15"/>
                  </a:lnTo>
                  <a:lnTo>
                    <a:pt x="16407" y="0"/>
                  </a:lnTo>
                  <a:lnTo>
                    <a:pt x="18040" y="47"/>
                  </a:lnTo>
                  <a:lnTo>
                    <a:pt x="19603" y="191"/>
                  </a:lnTo>
                  <a:lnTo>
                    <a:pt x="21098" y="431"/>
                  </a:lnTo>
                  <a:lnTo>
                    <a:pt x="22523" y="766"/>
                  </a:lnTo>
                  <a:lnTo>
                    <a:pt x="23879" y="1197"/>
                  </a:lnTo>
                  <a:lnTo>
                    <a:pt x="25166" y="1724"/>
                  </a:lnTo>
                  <a:lnTo>
                    <a:pt x="26384" y="2346"/>
                  </a:lnTo>
                  <a:lnTo>
                    <a:pt x="27532" y="3065"/>
                  </a:lnTo>
                  <a:lnTo>
                    <a:pt x="28611" y="3879"/>
                  </a:lnTo>
                  <a:lnTo>
                    <a:pt x="29622" y="4789"/>
                  </a:lnTo>
                  <a:lnTo>
                    <a:pt x="30561" y="5792"/>
                  </a:lnTo>
                  <a:lnTo>
                    <a:pt x="31429" y="6887"/>
                  </a:lnTo>
                  <a:lnTo>
                    <a:pt x="32225" y="8073"/>
                  </a:lnTo>
                  <a:lnTo>
                    <a:pt x="32949" y="9351"/>
                  </a:lnTo>
                  <a:lnTo>
                    <a:pt x="33602" y="10720"/>
                  </a:lnTo>
                  <a:lnTo>
                    <a:pt x="34182" y="12180"/>
                  </a:lnTo>
                  <a:lnTo>
                    <a:pt x="34691" y="13732"/>
                  </a:lnTo>
                  <a:lnTo>
                    <a:pt x="35127" y="15375"/>
                  </a:lnTo>
                  <a:lnTo>
                    <a:pt x="35492" y="17109"/>
                  </a:lnTo>
                  <a:lnTo>
                    <a:pt x="35786" y="18935"/>
                  </a:lnTo>
                  <a:lnTo>
                    <a:pt x="62481" y="70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7482810" y="3867995"/>
              <a:ext cx="23059" cy="36584"/>
            </a:xfrm>
            <a:custGeom>
              <a:avLst/>
              <a:pathLst>
                <a:path w="23059" h="36584">
                  <a:moveTo>
                    <a:pt x="23059" y="16185"/>
                  </a:moveTo>
                  <a:lnTo>
                    <a:pt x="23025" y="14619"/>
                  </a:lnTo>
                  <a:lnTo>
                    <a:pt x="22926" y="13133"/>
                  </a:lnTo>
                  <a:lnTo>
                    <a:pt x="22759" y="11725"/>
                  </a:lnTo>
                  <a:lnTo>
                    <a:pt x="22527" y="10396"/>
                  </a:lnTo>
                  <a:lnTo>
                    <a:pt x="22227" y="9146"/>
                  </a:lnTo>
                  <a:lnTo>
                    <a:pt x="21861" y="7974"/>
                  </a:lnTo>
                  <a:lnTo>
                    <a:pt x="21429" y="6882"/>
                  </a:lnTo>
                  <a:lnTo>
                    <a:pt x="20930" y="5869"/>
                  </a:lnTo>
                  <a:lnTo>
                    <a:pt x="20365" y="4935"/>
                  </a:lnTo>
                  <a:lnTo>
                    <a:pt x="19733" y="4079"/>
                  </a:lnTo>
                  <a:lnTo>
                    <a:pt x="19032" y="3304"/>
                  </a:lnTo>
                  <a:lnTo>
                    <a:pt x="18277" y="2611"/>
                  </a:lnTo>
                  <a:lnTo>
                    <a:pt x="17467" y="1999"/>
                  </a:lnTo>
                  <a:lnTo>
                    <a:pt x="16604" y="1468"/>
                  </a:lnTo>
                  <a:lnTo>
                    <a:pt x="15686" y="1019"/>
                  </a:lnTo>
                  <a:lnTo>
                    <a:pt x="14715" y="652"/>
                  </a:lnTo>
                  <a:lnTo>
                    <a:pt x="13689" y="367"/>
                  </a:lnTo>
                  <a:lnTo>
                    <a:pt x="12609" y="163"/>
                  </a:lnTo>
                  <a:lnTo>
                    <a:pt x="11475" y="40"/>
                  </a:lnTo>
                  <a:lnTo>
                    <a:pt x="10287" y="0"/>
                  </a:lnTo>
                  <a:lnTo>
                    <a:pt x="9317" y="33"/>
                  </a:lnTo>
                  <a:lnTo>
                    <a:pt x="8393" y="133"/>
                  </a:lnTo>
                  <a:lnTo>
                    <a:pt x="7515" y="299"/>
                  </a:lnTo>
                  <a:lnTo>
                    <a:pt x="6683" y="532"/>
                  </a:lnTo>
                  <a:lnTo>
                    <a:pt x="5897" y="831"/>
                  </a:lnTo>
                  <a:lnTo>
                    <a:pt x="5158" y="1197"/>
                  </a:lnTo>
                  <a:lnTo>
                    <a:pt x="4464" y="1629"/>
                  </a:lnTo>
                  <a:lnTo>
                    <a:pt x="3817" y="2128"/>
                  </a:lnTo>
                  <a:lnTo>
                    <a:pt x="3215" y="2693"/>
                  </a:lnTo>
                  <a:lnTo>
                    <a:pt x="2660" y="3325"/>
                  </a:lnTo>
                  <a:lnTo>
                    <a:pt x="2155" y="4014"/>
                  </a:lnTo>
                  <a:lnTo>
                    <a:pt x="1702" y="4769"/>
                  </a:lnTo>
                  <a:lnTo>
                    <a:pt x="1303" y="5590"/>
                  </a:lnTo>
                  <a:lnTo>
                    <a:pt x="957" y="6476"/>
                  </a:lnTo>
                  <a:lnTo>
                    <a:pt x="665" y="7427"/>
                  </a:lnTo>
                  <a:lnTo>
                    <a:pt x="425" y="8444"/>
                  </a:lnTo>
                  <a:lnTo>
                    <a:pt x="239" y="9527"/>
                  </a:lnTo>
                  <a:lnTo>
                    <a:pt x="106" y="10676"/>
                  </a:lnTo>
                  <a:lnTo>
                    <a:pt x="26" y="11890"/>
                  </a:lnTo>
                  <a:lnTo>
                    <a:pt x="0" y="13170"/>
                  </a:lnTo>
                  <a:lnTo>
                    <a:pt x="0" y="32105"/>
                  </a:lnTo>
                  <a:lnTo>
                    <a:pt x="23059" y="365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7475094" y="3788485"/>
              <a:ext cx="64299" cy="63190"/>
            </a:xfrm>
            <a:custGeom>
              <a:avLst/>
              <a:pathLst>
                <a:path w="64299" h="63190">
                  <a:moveTo>
                    <a:pt x="0" y="26518"/>
                  </a:moveTo>
                  <a:lnTo>
                    <a:pt x="19" y="25255"/>
                  </a:lnTo>
                  <a:lnTo>
                    <a:pt x="76" y="24022"/>
                  </a:lnTo>
                  <a:lnTo>
                    <a:pt x="171" y="22818"/>
                  </a:lnTo>
                  <a:lnTo>
                    <a:pt x="305" y="21643"/>
                  </a:lnTo>
                  <a:lnTo>
                    <a:pt x="476" y="20498"/>
                  </a:lnTo>
                  <a:lnTo>
                    <a:pt x="686" y="19382"/>
                  </a:lnTo>
                  <a:lnTo>
                    <a:pt x="934" y="18295"/>
                  </a:lnTo>
                  <a:lnTo>
                    <a:pt x="1220" y="17237"/>
                  </a:lnTo>
                  <a:lnTo>
                    <a:pt x="1544" y="16209"/>
                  </a:lnTo>
                  <a:lnTo>
                    <a:pt x="1906" y="15210"/>
                  </a:lnTo>
                  <a:lnTo>
                    <a:pt x="2294" y="14241"/>
                  </a:lnTo>
                  <a:lnTo>
                    <a:pt x="2713" y="13303"/>
                  </a:lnTo>
                  <a:lnTo>
                    <a:pt x="3163" y="12396"/>
                  </a:lnTo>
                  <a:lnTo>
                    <a:pt x="3645" y="11520"/>
                  </a:lnTo>
                  <a:lnTo>
                    <a:pt x="4157" y="10675"/>
                  </a:lnTo>
                  <a:lnTo>
                    <a:pt x="4700" y="9862"/>
                  </a:lnTo>
                  <a:lnTo>
                    <a:pt x="5274" y="9079"/>
                  </a:lnTo>
                  <a:lnTo>
                    <a:pt x="5880" y="8327"/>
                  </a:lnTo>
                  <a:lnTo>
                    <a:pt x="6516" y="7607"/>
                  </a:lnTo>
                  <a:lnTo>
                    <a:pt x="7183" y="6917"/>
                  </a:lnTo>
                  <a:lnTo>
                    <a:pt x="7879" y="6251"/>
                  </a:lnTo>
                  <a:lnTo>
                    <a:pt x="8601" y="5619"/>
                  </a:lnTo>
                  <a:lnTo>
                    <a:pt x="9348" y="5020"/>
                  </a:lnTo>
                  <a:lnTo>
                    <a:pt x="10121" y="4455"/>
                  </a:lnTo>
                  <a:lnTo>
                    <a:pt x="10919" y="3924"/>
                  </a:lnTo>
                  <a:lnTo>
                    <a:pt x="11744" y="3426"/>
                  </a:lnTo>
                  <a:lnTo>
                    <a:pt x="12594" y="2963"/>
                  </a:lnTo>
                  <a:lnTo>
                    <a:pt x="13470" y="2532"/>
                  </a:lnTo>
                  <a:lnTo>
                    <a:pt x="14371" y="2136"/>
                  </a:lnTo>
                  <a:lnTo>
                    <a:pt x="15298" y="1773"/>
                  </a:lnTo>
                  <a:lnTo>
                    <a:pt x="16248" y="1436"/>
                  </a:lnTo>
                  <a:lnTo>
                    <a:pt x="17218" y="1135"/>
                  </a:lnTo>
                  <a:lnTo>
                    <a:pt x="18206" y="869"/>
                  </a:lnTo>
                  <a:lnTo>
                    <a:pt x="19215" y="638"/>
                  </a:lnTo>
                  <a:lnTo>
                    <a:pt x="20243" y="443"/>
                  </a:lnTo>
                  <a:lnTo>
                    <a:pt x="21290" y="283"/>
                  </a:lnTo>
                  <a:lnTo>
                    <a:pt x="22357" y="159"/>
                  </a:lnTo>
                  <a:lnTo>
                    <a:pt x="23444" y="70"/>
                  </a:lnTo>
                  <a:lnTo>
                    <a:pt x="24550" y="17"/>
                  </a:lnTo>
                  <a:lnTo>
                    <a:pt x="25675" y="0"/>
                  </a:lnTo>
                  <a:lnTo>
                    <a:pt x="26111" y="10"/>
                  </a:lnTo>
                  <a:lnTo>
                    <a:pt x="26551" y="24"/>
                  </a:lnTo>
                  <a:lnTo>
                    <a:pt x="26995" y="42"/>
                  </a:lnTo>
                  <a:lnTo>
                    <a:pt x="27442" y="63"/>
                  </a:lnTo>
                  <a:lnTo>
                    <a:pt x="27892" y="88"/>
                  </a:lnTo>
                  <a:lnTo>
                    <a:pt x="28346" y="117"/>
                  </a:lnTo>
                  <a:lnTo>
                    <a:pt x="28804" y="148"/>
                  </a:lnTo>
                  <a:lnTo>
                    <a:pt x="29265" y="184"/>
                  </a:lnTo>
                  <a:lnTo>
                    <a:pt x="29730" y="223"/>
                  </a:lnTo>
                  <a:lnTo>
                    <a:pt x="30198" y="266"/>
                  </a:lnTo>
                  <a:lnTo>
                    <a:pt x="30658" y="304"/>
                  </a:lnTo>
                  <a:lnTo>
                    <a:pt x="31113" y="347"/>
                  </a:lnTo>
                  <a:lnTo>
                    <a:pt x="31566" y="396"/>
                  </a:lnTo>
                  <a:lnTo>
                    <a:pt x="32014" y="450"/>
                  </a:lnTo>
                  <a:lnTo>
                    <a:pt x="32460" y="509"/>
                  </a:lnTo>
                  <a:lnTo>
                    <a:pt x="32901" y="574"/>
                  </a:lnTo>
                  <a:lnTo>
                    <a:pt x="33339" y="644"/>
                  </a:lnTo>
                  <a:lnTo>
                    <a:pt x="33774" y="720"/>
                  </a:lnTo>
                  <a:lnTo>
                    <a:pt x="34205" y="800"/>
                  </a:lnTo>
                  <a:lnTo>
                    <a:pt x="34633" y="886"/>
                  </a:lnTo>
                  <a:lnTo>
                    <a:pt x="35985" y="1171"/>
                  </a:lnTo>
                  <a:lnTo>
                    <a:pt x="37311" y="1491"/>
                  </a:lnTo>
                  <a:lnTo>
                    <a:pt x="38610" y="1848"/>
                  </a:lnTo>
                  <a:lnTo>
                    <a:pt x="39883" y="2242"/>
                  </a:lnTo>
                  <a:lnTo>
                    <a:pt x="41129" y="2671"/>
                  </a:lnTo>
                  <a:lnTo>
                    <a:pt x="42348" y="3137"/>
                  </a:lnTo>
                  <a:lnTo>
                    <a:pt x="43541" y="3640"/>
                  </a:lnTo>
                  <a:lnTo>
                    <a:pt x="44708" y="4179"/>
                  </a:lnTo>
                  <a:lnTo>
                    <a:pt x="45847" y="4754"/>
                  </a:lnTo>
                  <a:lnTo>
                    <a:pt x="46960" y="5365"/>
                  </a:lnTo>
                  <a:lnTo>
                    <a:pt x="48035" y="6010"/>
                  </a:lnTo>
                  <a:lnTo>
                    <a:pt x="49078" y="6685"/>
                  </a:lnTo>
                  <a:lnTo>
                    <a:pt x="50089" y="7390"/>
                  </a:lnTo>
                  <a:lnTo>
                    <a:pt x="51068" y="8125"/>
                  </a:lnTo>
                  <a:lnTo>
                    <a:pt x="52016" y="8891"/>
                  </a:lnTo>
                  <a:lnTo>
                    <a:pt x="52931" y="9686"/>
                  </a:lnTo>
                  <a:lnTo>
                    <a:pt x="53814" y="10512"/>
                  </a:lnTo>
                  <a:lnTo>
                    <a:pt x="54666" y="11368"/>
                  </a:lnTo>
                  <a:lnTo>
                    <a:pt x="55485" y="12254"/>
                  </a:lnTo>
                  <a:lnTo>
                    <a:pt x="56273" y="13170"/>
                  </a:lnTo>
                  <a:lnTo>
                    <a:pt x="57027" y="14106"/>
                  </a:lnTo>
                  <a:lnTo>
                    <a:pt x="57745" y="15070"/>
                  </a:lnTo>
                  <a:lnTo>
                    <a:pt x="58428" y="16061"/>
                  </a:lnTo>
                  <a:lnTo>
                    <a:pt x="59075" y="17079"/>
                  </a:lnTo>
                  <a:lnTo>
                    <a:pt x="59687" y="18125"/>
                  </a:lnTo>
                  <a:lnTo>
                    <a:pt x="60264" y="19199"/>
                  </a:lnTo>
                  <a:lnTo>
                    <a:pt x="60805" y="20300"/>
                  </a:lnTo>
                  <a:lnTo>
                    <a:pt x="61310" y="21429"/>
                  </a:lnTo>
                  <a:lnTo>
                    <a:pt x="61780" y="22585"/>
                  </a:lnTo>
                  <a:lnTo>
                    <a:pt x="62215" y="23768"/>
                  </a:lnTo>
                  <a:lnTo>
                    <a:pt x="62611" y="24967"/>
                  </a:lnTo>
                  <a:lnTo>
                    <a:pt x="62965" y="26186"/>
                  </a:lnTo>
                  <a:lnTo>
                    <a:pt x="63278" y="27425"/>
                  </a:lnTo>
                  <a:lnTo>
                    <a:pt x="63549" y="28685"/>
                  </a:lnTo>
                  <a:lnTo>
                    <a:pt x="63778" y="29965"/>
                  </a:lnTo>
                  <a:lnTo>
                    <a:pt x="63966" y="31266"/>
                  </a:lnTo>
                  <a:lnTo>
                    <a:pt x="64111" y="32587"/>
                  </a:lnTo>
                  <a:lnTo>
                    <a:pt x="64216" y="33928"/>
                  </a:lnTo>
                  <a:lnTo>
                    <a:pt x="64278" y="35290"/>
                  </a:lnTo>
                  <a:lnTo>
                    <a:pt x="64299" y="36672"/>
                  </a:lnTo>
                  <a:lnTo>
                    <a:pt x="64280" y="37986"/>
                  </a:lnTo>
                  <a:lnTo>
                    <a:pt x="64223" y="39266"/>
                  </a:lnTo>
                  <a:lnTo>
                    <a:pt x="64127" y="40512"/>
                  </a:lnTo>
                  <a:lnTo>
                    <a:pt x="63994" y="41724"/>
                  </a:lnTo>
                  <a:lnTo>
                    <a:pt x="63822" y="42903"/>
                  </a:lnTo>
                  <a:lnTo>
                    <a:pt x="63613" y="44048"/>
                  </a:lnTo>
                  <a:lnTo>
                    <a:pt x="63365" y="45159"/>
                  </a:lnTo>
                  <a:lnTo>
                    <a:pt x="63079" y="46237"/>
                  </a:lnTo>
                  <a:lnTo>
                    <a:pt x="62755" y="47280"/>
                  </a:lnTo>
                  <a:lnTo>
                    <a:pt x="62392" y="48291"/>
                  </a:lnTo>
                  <a:lnTo>
                    <a:pt x="61987" y="49268"/>
                  </a:lnTo>
                  <a:lnTo>
                    <a:pt x="61551" y="50212"/>
                  </a:lnTo>
                  <a:lnTo>
                    <a:pt x="61086" y="51123"/>
                  </a:lnTo>
                  <a:lnTo>
                    <a:pt x="60590" y="52001"/>
                  </a:lnTo>
                  <a:lnTo>
                    <a:pt x="60064" y="52847"/>
                  </a:lnTo>
                  <a:lnTo>
                    <a:pt x="59508" y="53660"/>
                  </a:lnTo>
                  <a:lnTo>
                    <a:pt x="58922" y="54440"/>
                  </a:lnTo>
                  <a:lnTo>
                    <a:pt x="58305" y="55187"/>
                  </a:lnTo>
                  <a:lnTo>
                    <a:pt x="57659" y="55902"/>
                  </a:lnTo>
                  <a:lnTo>
                    <a:pt x="56982" y="56583"/>
                  </a:lnTo>
                  <a:lnTo>
                    <a:pt x="56268" y="57223"/>
                  </a:lnTo>
                  <a:lnTo>
                    <a:pt x="55528" y="57832"/>
                  </a:lnTo>
                  <a:lnTo>
                    <a:pt x="54761" y="58408"/>
                  </a:lnTo>
                  <a:lnTo>
                    <a:pt x="53967" y="58953"/>
                  </a:lnTo>
                  <a:lnTo>
                    <a:pt x="53146" y="59465"/>
                  </a:lnTo>
                  <a:lnTo>
                    <a:pt x="52299" y="59946"/>
                  </a:lnTo>
                  <a:lnTo>
                    <a:pt x="51426" y="60395"/>
                  </a:lnTo>
                  <a:lnTo>
                    <a:pt x="50526" y="60812"/>
                  </a:lnTo>
                  <a:lnTo>
                    <a:pt x="49599" y="61197"/>
                  </a:lnTo>
                  <a:lnTo>
                    <a:pt x="48645" y="61550"/>
                  </a:lnTo>
                  <a:lnTo>
                    <a:pt x="47669" y="61861"/>
                  </a:lnTo>
                  <a:lnTo>
                    <a:pt x="46673" y="62140"/>
                  </a:lnTo>
                  <a:lnTo>
                    <a:pt x="45657" y="62386"/>
                  </a:lnTo>
                  <a:lnTo>
                    <a:pt x="44622" y="62600"/>
                  </a:lnTo>
                  <a:lnTo>
                    <a:pt x="43568" y="62780"/>
                  </a:lnTo>
                  <a:lnTo>
                    <a:pt x="42494" y="62928"/>
                  </a:lnTo>
                  <a:lnTo>
                    <a:pt x="41400" y="63043"/>
                  </a:lnTo>
                  <a:lnTo>
                    <a:pt x="40287" y="63125"/>
                  </a:lnTo>
                  <a:lnTo>
                    <a:pt x="39155" y="63174"/>
                  </a:lnTo>
                  <a:lnTo>
                    <a:pt x="38003" y="63190"/>
                  </a:lnTo>
                  <a:lnTo>
                    <a:pt x="37594" y="63189"/>
                  </a:lnTo>
                  <a:lnTo>
                    <a:pt x="37183" y="63183"/>
                  </a:lnTo>
                  <a:lnTo>
                    <a:pt x="36771" y="63174"/>
                  </a:lnTo>
                  <a:lnTo>
                    <a:pt x="36357" y="63162"/>
                  </a:lnTo>
                  <a:lnTo>
                    <a:pt x="35941" y="63146"/>
                  </a:lnTo>
                  <a:lnTo>
                    <a:pt x="35523" y="63127"/>
                  </a:lnTo>
                  <a:lnTo>
                    <a:pt x="35103" y="63103"/>
                  </a:lnTo>
                  <a:lnTo>
                    <a:pt x="34682" y="63077"/>
                  </a:lnTo>
                  <a:lnTo>
                    <a:pt x="34259" y="63047"/>
                  </a:lnTo>
                  <a:lnTo>
                    <a:pt x="33834" y="63013"/>
                  </a:lnTo>
                  <a:lnTo>
                    <a:pt x="33408" y="62966"/>
                  </a:lnTo>
                  <a:lnTo>
                    <a:pt x="32981" y="62915"/>
                  </a:lnTo>
                  <a:lnTo>
                    <a:pt x="32553" y="62860"/>
                  </a:lnTo>
                  <a:lnTo>
                    <a:pt x="32124" y="62800"/>
                  </a:lnTo>
                  <a:lnTo>
                    <a:pt x="31695" y="62736"/>
                  </a:lnTo>
                  <a:lnTo>
                    <a:pt x="31264" y="62667"/>
                  </a:lnTo>
                  <a:lnTo>
                    <a:pt x="30833" y="62594"/>
                  </a:lnTo>
                  <a:lnTo>
                    <a:pt x="30400" y="62516"/>
                  </a:lnTo>
                  <a:lnTo>
                    <a:pt x="29967" y="62434"/>
                  </a:lnTo>
                  <a:lnTo>
                    <a:pt x="29533" y="62348"/>
                  </a:lnTo>
                  <a:lnTo>
                    <a:pt x="28215" y="62064"/>
                  </a:lnTo>
                  <a:lnTo>
                    <a:pt x="26920" y="61745"/>
                  </a:lnTo>
                  <a:lnTo>
                    <a:pt x="25650" y="61390"/>
                  </a:lnTo>
                  <a:lnTo>
                    <a:pt x="24403" y="61000"/>
                  </a:lnTo>
                  <a:lnTo>
                    <a:pt x="23181" y="60574"/>
                  </a:lnTo>
                  <a:lnTo>
                    <a:pt x="21982" y="60113"/>
                  </a:lnTo>
                  <a:lnTo>
                    <a:pt x="20807" y="59616"/>
                  </a:lnTo>
                  <a:lnTo>
                    <a:pt x="19657" y="59084"/>
                  </a:lnTo>
                  <a:lnTo>
                    <a:pt x="18530" y="58516"/>
                  </a:lnTo>
                  <a:lnTo>
                    <a:pt x="17427" y="57913"/>
                  </a:lnTo>
                  <a:lnTo>
                    <a:pt x="16352" y="57278"/>
                  </a:lnTo>
                  <a:lnTo>
                    <a:pt x="15309" y="56611"/>
                  </a:lnTo>
                  <a:lnTo>
                    <a:pt x="14298" y="55915"/>
                  </a:lnTo>
                  <a:lnTo>
                    <a:pt x="13319" y="55189"/>
                  </a:lnTo>
                  <a:lnTo>
                    <a:pt x="12372" y="54432"/>
                  </a:lnTo>
                  <a:lnTo>
                    <a:pt x="11456" y="53646"/>
                  </a:lnTo>
                  <a:lnTo>
                    <a:pt x="10573" y="52829"/>
                  </a:lnTo>
                  <a:lnTo>
                    <a:pt x="9722" y="51982"/>
                  </a:lnTo>
                  <a:lnTo>
                    <a:pt x="8902" y="51105"/>
                  </a:lnTo>
                  <a:lnTo>
                    <a:pt x="8115" y="50197"/>
                  </a:lnTo>
                  <a:lnTo>
                    <a:pt x="7352" y="49253"/>
                  </a:lnTo>
                  <a:lnTo>
                    <a:pt x="6626" y="48282"/>
                  </a:lnTo>
                  <a:lnTo>
                    <a:pt x="5937" y="47284"/>
                  </a:lnTo>
                  <a:lnTo>
                    <a:pt x="5284" y="46260"/>
                  </a:lnTo>
                  <a:lnTo>
                    <a:pt x="4667" y="45209"/>
                  </a:lnTo>
                  <a:lnTo>
                    <a:pt x="4086" y="44131"/>
                  </a:lnTo>
                  <a:lnTo>
                    <a:pt x="3542" y="43027"/>
                  </a:lnTo>
                  <a:lnTo>
                    <a:pt x="3034" y="41896"/>
                  </a:lnTo>
                  <a:lnTo>
                    <a:pt x="2563" y="40739"/>
                  </a:lnTo>
                  <a:lnTo>
                    <a:pt x="2128" y="39555"/>
                  </a:lnTo>
                  <a:lnTo>
                    <a:pt x="1724" y="38347"/>
                  </a:lnTo>
                  <a:lnTo>
                    <a:pt x="1362" y="37118"/>
                  </a:lnTo>
                  <a:lnTo>
                    <a:pt x="1042" y="35867"/>
                  </a:lnTo>
                  <a:lnTo>
                    <a:pt x="766" y="34595"/>
                  </a:lnTo>
                  <a:lnTo>
                    <a:pt x="532" y="33302"/>
                  </a:lnTo>
                  <a:lnTo>
                    <a:pt x="340" y="31988"/>
                  </a:lnTo>
                  <a:lnTo>
                    <a:pt x="191" y="30652"/>
                  </a:lnTo>
                  <a:lnTo>
                    <a:pt x="85" y="29295"/>
                  </a:lnTo>
                  <a:lnTo>
                    <a:pt x="21" y="27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7481923" y="3796955"/>
              <a:ext cx="50597" cy="46251"/>
            </a:xfrm>
            <a:custGeom>
              <a:avLst/>
              <a:pathLst>
                <a:path w="50597" h="46251">
                  <a:moveTo>
                    <a:pt x="0" y="18447"/>
                  </a:moveTo>
                  <a:lnTo>
                    <a:pt x="16" y="19596"/>
                  </a:lnTo>
                  <a:lnTo>
                    <a:pt x="65" y="20719"/>
                  </a:lnTo>
                  <a:lnTo>
                    <a:pt x="147" y="21817"/>
                  </a:lnTo>
                  <a:lnTo>
                    <a:pt x="262" y="22888"/>
                  </a:lnTo>
                  <a:lnTo>
                    <a:pt x="410" y="23934"/>
                  </a:lnTo>
                  <a:lnTo>
                    <a:pt x="590" y="24955"/>
                  </a:lnTo>
                  <a:lnTo>
                    <a:pt x="803" y="25949"/>
                  </a:lnTo>
                  <a:lnTo>
                    <a:pt x="1050" y="26918"/>
                  </a:lnTo>
                  <a:lnTo>
                    <a:pt x="1329" y="27862"/>
                  </a:lnTo>
                  <a:lnTo>
                    <a:pt x="1640" y="28779"/>
                  </a:lnTo>
                  <a:lnTo>
                    <a:pt x="1983" y="29672"/>
                  </a:lnTo>
                  <a:lnTo>
                    <a:pt x="2355" y="30542"/>
                  </a:lnTo>
                  <a:lnTo>
                    <a:pt x="2756" y="31389"/>
                  </a:lnTo>
                  <a:lnTo>
                    <a:pt x="3187" y="32213"/>
                  </a:lnTo>
                  <a:lnTo>
                    <a:pt x="3647" y="33014"/>
                  </a:lnTo>
                  <a:lnTo>
                    <a:pt x="4136" y="33792"/>
                  </a:lnTo>
                  <a:lnTo>
                    <a:pt x="4654" y="34547"/>
                  </a:lnTo>
                  <a:lnTo>
                    <a:pt x="5202" y="35278"/>
                  </a:lnTo>
                  <a:lnTo>
                    <a:pt x="5779" y="35987"/>
                  </a:lnTo>
                  <a:lnTo>
                    <a:pt x="6385" y="36672"/>
                  </a:lnTo>
                  <a:lnTo>
                    <a:pt x="7020" y="37326"/>
                  </a:lnTo>
                  <a:lnTo>
                    <a:pt x="7682" y="37957"/>
                  </a:lnTo>
                  <a:lnTo>
                    <a:pt x="8371" y="38564"/>
                  </a:lnTo>
                  <a:lnTo>
                    <a:pt x="9088" y="39149"/>
                  </a:lnTo>
                  <a:lnTo>
                    <a:pt x="9833" y="39710"/>
                  </a:lnTo>
                  <a:lnTo>
                    <a:pt x="10605" y="40248"/>
                  </a:lnTo>
                  <a:lnTo>
                    <a:pt x="11404" y="40764"/>
                  </a:lnTo>
                  <a:lnTo>
                    <a:pt x="12231" y="41256"/>
                  </a:lnTo>
                  <a:lnTo>
                    <a:pt x="13086" y="41725"/>
                  </a:lnTo>
                  <a:lnTo>
                    <a:pt x="13968" y="42171"/>
                  </a:lnTo>
                  <a:lnTo>
                    <a:pt x="14876" y="42595"/>
                  </a:lnTo>
                  <a:lnTo>
                    <a:pt x="15807" y="42999"/>
                  </a:lnTo>
                  <a:lnTo>
                    <a:pt x="16763" y="43383"/>
                  </a:lnTo>
                  <a:lnTo>
                    <a:pt x="17743" y="43746"/>
                  </a:lnTo>
                  <a:lnTo>
                    <a:pt x="18746" y="44089"/>
                  </a:lnTo>
                  <a:lnTo>
                    <a:pt x="19774" y="44411"/>
                  </a:lnTo>
                  <a:lnTo>
                    <a:pt x="20825" y="44713"/>
                  </a:lnTo>
                  <a:lnTo>
                    <a:pt x="21900" y="44995"/>
                  </a:lnTo>
                  <a:lnTo>
                    <a:pt x="23000" y="45256"/>
                  </a:lnTo>
                  <a:lnTo>
                    <a:pt x="24123" y="45497"/>
                  </a:lnTo>
                  <a:lnTo>
                    <a:pt x="24505" y="45575"/>
                  </a:lnTo>
                  <a:lnTo>
                    <a:pt x="24887" y="45648"/>
                  </a:lnTo>
                  <a:lnTo>
                    <a:pt x="25271" y="45716"/>
                  </a:lnTo>
                  <a:lnTo>
                    <a:pt x="25655" y="45781"/>
                  </a:lnTo>
                  <a:lnTo>
                    <a:pt x="26041" y="45841"/>
                  </a:lnTo>
                  <a:lnTo>
                    <a:pt x="26427" y="45896"/>
                  </a:lnTo>
                  <a:lnTo>
                    <a:pt x="26814" y="45947"/>
                  </a:lnTo>
                  <a:lnTo>
                    <a:pt x="27202" y="45994"/>
                  </a:lnTo>
                  <a:lnTo>
                    <a:pt x="27591" y="46036"/>
                  </a:lnTo>
                  <a:lnTo>
                    <a:pt x="27981" y="46073"/>
                  </a:lnTo>
                  <a:lnTo>
                    <a:pt x="28360" y="46107"/>
                  </a:lnTo>
                  <a:lnTo>
                    <a:pt x="28737" y="46137"/>
                  </a:lnTo>
                  <a:lnTo>
                    <a:pt x="29109" y="46164"/>
                  </a:lnTo>
                  <a:lnTo>
                    <a:pt x="29478" y="46187"/>
                  </a:lnTo>
                  <a:lnTo>
                    <a:pt x="29843" y="46206"/>
                  </a:lnTo>
                  <a:lnTo>
                    <a:pt x="30205" y="46222"/>
                  </a:lnTo>
                  <a:lnTo>
                    <a:pt x="30564" y="46235"/>
                  </a:lnTo>
                  <a:lnTo>
                    <a:pt x="30918" y="46244"/>
                  </a:lnTo>
                  <a:lnTo>
                    <a:pt x="31269" y="46249"/>
                  </a:lnTo>
                  <a:lnTo>
                    <a:pt x="31617" y="46251"/>
                  </a:lnTo>
                  <a:lnTo>
                    <a:pt x="32555" y="46238"/>
                  </a:lnTo>
                  <a:lnTo>
                    <a:pt x="33469" y="46201"/>
                  </a:lnTo>
                  <a:lnTo>
                    <a:pt x="34360" y="46139"/>
                  </a:lnTo>
                  <a:lnTo>
                    <a:pt x="35229" y="46052"/>
                  </a:lnTo>
                  <a:lnTo>
                    <a:pt x="36074" y="45940"/>
                  </a:lnTo>
                  <a:lnTo>
                    <a:pt x="36896" y="45804"/>
                  </a:lnTo>
                  <a:lnTo>
                    <a:pt x="37695" y="45642"/>
                  </a:lnTo>
                  <a:lnTo>
                    <a:pt x="38471" y="45456"/>
                  </a:lnTo>
                  <a:lnTo>
                    <a:pt x="39224" y="45245"/>
                  </a:lnTo>
                  <a:lnTo>
                    <a:pt x="39954" y="45009"/>
                  </a:lnTo>
                  <a:lnTo>
                    <a:pt x="40652" y="44750"/>
                  </a:lnTo>
                  <a:lnTo>
                    <a:pt x="41327" y="44468"/>
                  </a:lnTo>
                  <a:lnTo>
                    <a:pt x="41979" y="44164"/>
                  </a:lnTo>
                  <a:lnTo>
                    <a:pt x="42607" y="43838"/>
                  </a:lnTo>
                  <a:lnTo>
                    <a:pt x="43213" y="43490"/>
                  </a:lnTo>
                  <a:lnTo>
                    <a:pt x="43796" y="43120"/>
                  </a:lnTo>
                  <a:lnTo>
                    <a:pt x="44356" y="42728"/>
                  </a:lnTo>
                  <a:lnTo>
                    <a:pt x="44892" y="42313"/>
                  </a:lnTo>
                  <a:lnTo>
                    <a:pt x="45406" y="41876"/>
                  </a:lnTo>
                  <a:lnTo>
                    <a:pt x="45896" y="41417"/>
                  </a:lnTo>
                  <a:lnTo>
                    <a:pt x="46355" y="40928"/>
                  </a:lnTo>
                  <a:lnTo>
                    <a:pt x="46790" y="40419"/>
                  </a:lnTo>
                  <a:lnTo>
                    <a:pt x="47202" y="39889"/>
                  </a:lnTo>
                  <a:lnTo>
                    <a:pt x="47592" y="39338"/>
                  </a:lnTo>
                  <a:lnTo>
                    <a:pt x="47958" y="38768"/>
                  </a:lnTo>
                  <a:lnTo>
                    <a:pt x="48301" y="38177"/>
                  </a:lnTo>
                  <a:lnTo>
                    <a:pt x="48621" y="37565"/>
                  </a:lnTo>
                  <a:lnTo>
                    <a:pt x="48919" y="36933"/>
                  </a:lnTo>
                  <a:lnTo>
                    <a:pt x="49193" y="36281"/>
                  </a:lnTo>
                  <a:lnTo>
                    <a:pt x="49444" y="35608"/>
                  </a:lnTo>
                  <a:lnTo>
                    <a:pt x="49663" y="34907"/>
                  </a:lnTo>
                  <a:lnTo>
                    <a:pt x="49859" y="34189"/>
                  </a:lnTo>
                  <a:lnTo>
                    <a:pt x="50032" y="33453"/>
                  </a:lnTo>
                  <a:lnTo>
                    <a:pt x="50182" y="32699"/>
                  </a:lnTo>
                  <a:lnTo>
                    <a:pt x="50308" y="31928"/>
                  </a:lnTo>
                  <a:lnTo>
                    <a:pt x="50412" y="31138"/>
                  </a:lnTo>
                  <a:lnTo>
                    <a:pt x="50493" y="30331"/>
                  </a:lnTo>
                  <a:lnTo>
                    <a:pt x="50550" y="29506"/>
                  </a:lnTo>
                  <a:lnTo>
                    <a:pt x="50585" y="28664"/>
                  </a:lnTo>
                  <a:lnTo>
                    <a:pt x="50597" y="27804"/>
                  </a:lnTo>
                  <a:lnTo>
                    <a:pt x="50580" y="26646"/>
                  </a:lnTo>
                  <a:lnTo>
                    <a:pt x="50531" y="25515"/>
                  </a:lnTo>
                  <a:lnTo>
                    <a:pt x="50449" y="24411"/>
                  </a:lnTo>
                  <a:lnTo>
                    <a:pt x="50334" y="23334"/>
                  </a:lnTo>
                  <a:lnTo>
                    <a:pt x="50186" y="22283"/>
                  </a:lnTo>
                  <a:lnTo>
                    <a:pt x="50006" y="21258"/>
                  </a:lnTo>
                  <a:lnTo>
                    <a:pt x="49793" y="20261"/>
                  </a:lnTo>
                  <a:lnTo>
                    <a:pt x="49546" y="19289"/>
                  </a:lnTo>
                  <a:lnTo>
                    <a:pt x="49268" y="18345"/>
                  </a:lnTo>
                  <a:lnTo>
                    <a:pt x="48956" y="17427"/>
                  </a:lnTo>
                  <a:lnTo>
                    <a:pt x="48605" y="16526"/>
                  </a:lnTo>
                  <a:lnTo>
                    <a:pt x="48225" y="15650"/>
                  </a:lnTo>
                  <a:lnTo>
                    <a:pt x="47817" y="14798"/>
                  </a:lnTo>
                  <a:lnTo>
                    <a:pt x="47381" y="13972"/>
                  </a:lnTo>
                  <a:lnTo>
                    <a:pt x="46916" y="13170"/>
                  </a:lnTo>
                  <a:lnTo>
                    <a:pt x="46423" y="12393"/>
                  </a:lnTo>
                  <a:lnTo>
                    <a:pt x="45901" y="11641"/>
                  </a:lnTo>
                  <a:lnTo>
                    <a:pt x="45352" y="10914"/>
                  </a:lnTo>
                  <a:lnTo>
                    <a:pt x="44773" y="10211"/>
                  </a:lnTo>
                  <a:lnTo>
                    <a:pt x="44167" y="9534"/>
                  </a:lnTo>
                  <a:lnTo>
                    <a:pt x="43524" y="8880"/>
                  </a:lnTo>
                  <a:lnTo>
                    <a:pt x="42856" y="8249"/>
                  </a:lnTo>
                  <a:lnTo>
                    <a:pt x="42162" y="7642"/>
                  </a:lnTo>
                  <a:lnTo>
                    <a:pt x="41442" y="7057"/>
                  </a:lnTo>
                  <a:lnTo>
                    <a:pt x="40697" y="6496"/>
                  </a:lnTo>
                  <a:lnTo>
                    <a:pt x="39926" y="5958"/>
                  </a:lnTo>
                  <a:lnTo>
                    <a:pt x="39129" y="5442"/>
                  </a:lnTo>
                  <a:lnTo>
                    <a:pt x="38306" y="4950"/>
                  </a:lnTo>
                  <a:lnTo>
                    <a:pt x="37458" y="4481"/>
                  </a:lnTo>
                  <a:lnTo>
                    <a:pt x="36584" y="4035"/>
                  </a:lnTo>
                  <a:lnTo>
                    <a:pt x="35677" y="3602"/>
                  </a:lnTo>
                  <a:lnTo>
                    <a:pt x="34750" y="3192"/>
                  </a:lnTo>
                  <a:lnTo>
                    <a:pt x="33801" y="2804"/>
                  </a:lnTo>
                  <a:lnTo>
                    <a:pt x="32830" y="2438"/>
                  </a:lnTo>
                  <a:lnTo>
                    <a:pt x="31839" y="2095"/>
                  </a:lnTo>
                  <a:lnTo>
                    <a:pt x="30826" y="1773"/>
                  </a:lnTo>
                  <a:lnTo>
                    <a:pt x="29792" y="1474"/>
                  </a:lnTo>
                  <a:lnTo>
                    <a:pt x="28737" y="1197"/>
                  </a:lnTo>
                  <a:lnTo>
                    <a:pt x="27660" y="942"/>
                  </a:lnTo>
                  <a:lnTo>
                    <a:pt x="26562" y="709"/>
                  </a:lnTo>
                  <a:lnTo>
                    <a:pt x="26188" y="632"/>
                  </a:lnTo>
                  <a:lnTo>
                    <a:pt x="25812" y="560"/>
                  </a:lnTo>
                  <a:lnTo>
                    <a:pt x="25432" y="493"/>
                  </a:lnTo>
                  <a:lnTo>
                    <a:pt x="25051" y="432"/>
                  </a:lnTo>
                  <a:lnTo>
                    <a:pt x="24666" y="376"/>
                  </a:lnTo>
                  <a:lnTo>
                    <a:pt x="24279" y="326"/>
                  </a:lnTo>
                  <a:lnTo>
                    <a:pt x="23889" y="281"/>
                  </a:lnTo>
                  <a:lnTo>
                    <a:pt x="23497" y="241"/>
                  </a:lnTo>
                  <a:lnTo>
                    <a:pt x="23102" y="206"/>
                  </a:lnTo>
                  <a:lnTo>
                    <a:pt x="22704" y="177"/>
                  </a:lnTo>
                  <a:lnTo>
                    <a:pt x="22308" y="143"/>
                  </a:lnTo>
                  <a:lnTo>
                    <a:pt x="21918" y="113"/>
                  </a:lnTo>
                  <a:lnTo>
                    <a:pt x="21535" y="86"/>
                  </a:lnTo>
                  <a:lnTo>
                    <a:pt x="21157" y="63"/>
                  </a:lnTo>
                  <a:lnTo>
                    <a:pt x="20786" y="44"/>
                  </a:lnTo>
                  <a:lnTo>
                    <a:pt x="20421" y="28"/>
                  </a:lnTo>
                  <a:lnTo>
                    <a:pt x="20062" y="15"/>
                  </a:lnTo>
                  <a:lnTo>
                    <a:pt x="19710" y="7"/>
                  </a:lnTo>
                  <a:lnTo>
                    <a:pt x="19363" y="1"/>
                  </a:lnTo>
                  <a:lnTo>
                    <a:pt x="19023" y="0"/>
                  </a:lnTo>
                  <a:lnTo>
                    <a:pt x="18086" y="12"/>
                  </a:lnTo>
                  <a:lnTo>
                    <a:pt x="17173" y="51"/>
                  </a:lnTo>
                  <a:lnTo>
                    <a:pt x="16284" y="115"/>
                  </a:lnTo>
                  <a:lnTo>
                    <a:pt x="15419" y="205"/>
                  </a:lnTo>
                  <a:lnTo>
                    <a:pt x="14578" y="321"/>
                  </a:lnTo>
                  <a:lnTo>
                    <a:pt x="13760" y="462"/>
                  </a:lnTo>
                  <a:lnTo>
                    <a:pt x="12967" y="630"/>
                  </a:lnTo>
                  <a:lnTo>
                    <a:pt x="12198" y="823"/>
                  </a:lnTo>
                  <a:lnTo>
                    <a:pt x="11452" y="1041"/>
                  </a:lnTo>
                  <a:lnTo>
                    <a:pt x="10731" y="1285"/>
                  </a:lnTo>
                  <a:lnTo>
                    <a:pt x="10025" y="1554"/>
                  </a:lnTo>
                  <a:lnTo>
                    <a:pt x="9344" y="1844"/>
                  </a:lnTo>
                  <a:lnTo>
                    <a:pt x="8687" y="2157"/>
                  </a:lnTo>
                  <a:lnTo>
                    <a:pt x="8056" y="2492"/>
                  </a:lnTo>
                  <a:lnTo>
                    <a:pt x="7449" y="2849"/>
                  </a:lnTo>
                  <a:lnTo>
                    <a:pt x="6868" y="3228"/>
                  </a:lnTo>
                  <a:lnTo>
                    <a:pt x="6311" y="3629"/>
                  </a:lnTo>
                  <a:lnTo>
                    <a:pt x="5778" y="4053"/>
                  </a:lnTo>
                  <a:lnTo>
                    <a:pt x="5271" y="4498"/>
                  </a:lnTo>
                  <a:lnTo>
                    <a:pt x="4789" y="4966"/>
                  </a:lnTo>
                  <a:lnTo>
                    <a:pt x="4322" y="5455"/>
                  </a:lnTo>
                  <a:lnTo>
                    <a:pt x="3879" y="5965"/>
                  </a:lnTo>
                  <a:lnTo>
                    <a:pt x="3460" y="6495"/>
                  </a:lnTo>
                  <a:lnTo>
                    <a:pt x="3065" y="7045"/>
                  </a:lnTo>
                  <a:lnTo>
                    <a:pt x="2693" y="7616"/>
                  </a:lnTo>
                  <a:lnTo>
                    <a:pt x="2346" y="8207"/>
                  </a:lnTo>
                  <a:lnTo>
                    <a:pt x="2023" y="8818"/>
                  </a:lnTo>
                  <a:lnTo>
                    <a:pt x="1724" y="9450"/>
                  </a:lnTo>
                  <a:lnTo>
                    <a:pt x="1448" y="10103"/>
                  </a:lnTo>
                  <a:lnTo>
                    <a:pt x="1197" y="10775"/>
                  </a:lnTo>
                  <a:lnTo>
                    <a:pt x="969" y="11467"/>
                  </a:lnTo>
                  <a:lnTo>
                    <a:pt x="766" y="12175"/>
                  </a:lnTo>
                  <a:lnTo>
                    <a:pt x="586" y="12900"/>
                  </a:lnTo>
                  <a:lnTo>
                    <a:pt x="431" y="13642"/>
                  </a:lnTo>
                  <a:lnTo>
                    <a:pt x="299" y="14400"/>
                  </a:lnTo>
                  <a:lnTo>
                    <a:pt x="191" y="15176"/>
                  </a:lnTo>
                  <a:lnTo>
                    <a:pt x="107" y="15968"/>
                  </a:lnTo>
                  <a:lnTo>
                    <a:pt x="47" y="16778"/>
                  </a:lnTo>
                  <a:lnTo>
                    <a:pt x="11" y="17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7475094" y="3726359"/>
              <a:ext cx="64299" cy="57027"/>
            </a:xfrm>
            <a:custGeom>
              <a:avLst/>
              <a:pathLst>
                <a:path w="64299" h="57027">
                  <a:moveTo>
                    <a:pt x="64299" y="32282"/>
                  </a:moveTo>
                  <a:lnTo>
                    <a:pt x="64289" y="33421"/>
                  </a:lnTo>
                  <a:lnTo>
                    <a:pt x="64258" y="34531"/>
                  </a:lnTo>
                  <a:lnTo>
                    <a:pt x="64207" y="35613"/>
                  </a:lnTo>
                  <a:lnTo>
                    <a:pt x="64136" y="36667"/>
                  </a:lnTo>
                  <a:lnTo>
                    <a:pt x="64044" y="37692"/>
                  </a:lnTo>
                  <a:lnTo>
                    <a:pt x="63932" y="38689"/>
                  </a:lnTo>
                  <a:lnTo>
                    <a:pt x="63799" y="39658"/>
                  </a:lnTo>
                  <a:lnTo>
                    <a:pt x="63646" y="40598"/>
                  </a:lnTo>
                  <a:lnTo>
                    <a:pt x="63473" y="41509"/>
                  </a:lnTo>
                  <a:lnTo>
                    <a:pt x="63279" y="42393"/>
                  </a:lnTo>
                  <a:lnTo>
                    <a:pt x="63057" y="43240"/>
                  </a:lnTo>
                  <a:lnTo>
                    <a:pt x="62816" y="44062"/>
                  </a:lnTo>
                  <a:lnTo>
                    <a:pt x="62557" y="44858"/>
                  </a:lnTo>
                  <a:lnTo>
                    <a:pt x="62279" y="45628"/>
                  </a:lnTo>
                  <a:lnTo>
                    <a:pt x="61982" y="46373"/>
                  </a:lnTo>
                  <a:lnTo>
                    <a:pt x="61667" y="47092"/>
                  </a:lnTo>
                  <a:lnTo>
                    <a:pt x="61333" y="47785"/>
                  </a:lnTo>
                  <a:lnTo>
                    <a:pt x="60980" y="48452"/>
                  </a:lnTo>
                  <a:lnTo>
                    <a:pt x="60609" y="49094"/>
                  </a:lnTo>
                  <a:lnTo>
                    <a:pt x="60219" y="49710"/>
                  </a:lnTo>
                  <a:lnTo>
                    <a:pt x="59802" y="50301"/>
                  </a:lnTo>
                  <a:lnTo>
                    <a:pt x="59368" y="50868"/>
                  </a:lnTo>
                  <a:lnTo>
                    <a:pt x="58916" y="51411"/>
                  </a:lnTo>
                  <a:lnTo>
                    <a:pt x="58446" y="51930"/>
                  </a:lnTo>
                  <a:lnTo>
                    <a:pt x="57958" y="52426"/>
                  </a:lnTo>
                  <a:lnTo>
                    <a:pt x="57452" y="52897"/>
                  </a:lnTo>
                  <a:lnTo>
                    <a:pt x="56929" y="53345"/>
                  </a:lnTo>
                  <a:lnTo>
                    <a:pt x="56388" y="53768"/>
                  </a:lnTo>
                  <a:lnTo>
                    <a:pt x="55829" y="54168"/>
                  </a:lnTo>
                  <a:lnTo>
                    <a:pt x="55253" y="54543"/>
                  </a:lnTo>
                  <a:lnTo>
                    <a:pt x="54650" y="54887"/>
                  </a:lnTo>
                  <a:lnTo>
                    <a:pt x="54029" y="55210"/>
                  </a:lnTo>
                  <a:lnTo>
                    <a:pt x="53390" y="55512"/>
                  </a:lnTo>
                  <a:lnTo>
                    <a:pt x="52734" y="55792"/>
                  </a:lnTo>
                  <a:lnTo>
                    <a:pt x="52060" y="56051"/>
                  </a:lnTo>
                  <a:lnTo>
                    <a:pt x="51368" y="56289"/>
                  </a:lnTo>
                  <a:lnTo>
                    <a:pt x="50659" y="56505"/>
                  </a:lnTo>
                  <a:lnTo>
                    <a:pt x="49931" y="56700"/>
                  </a:lnTo>
                  <a:lnTo>
                    <a:pt x="49186" y="56874"/>
                  </a:lnTo>
                  <a:lnTo>
                    <a:pt x="48424" y="57027"/>
                  </a:lnTo>
                  <a:lnTo>
                    <a:pt x="46783" y="49178"/>
                  </a:lnTo>
                  <a:lnTo>
                    <a:pt x="47326" y="49056"/>
                  </a:lnTo>
                  <a:lnTo>
                    <a:pt x="47854" y="48920"/>
                  </a:lnTo>
                  <a:lnTo>
                    <a:pt x="48369" y="48772"/>
                  </a:lnTo>
                  <a:lnTo>
                    <a:pt x="48869" y="48610"/>
                  </a:lnTo>
                  <a:lnTo>
                    <a:pt x="49355" y="48435"/>
                  </a:lnTo>
                  <a:lnTo>
                    <a:pt x="49827" y="48246"/>
                  </a:lnTo>
                  <a:lnTo>
                    <a:pt x="50284" y="48045"/>
                  </a:lnTo>
                  <a:lnTo>
                    <a:pt x="50728" y="47829"/>
                  </a:lnTo>
                  <a:lnTo>
                    <a:pt x="51157" y="47601"/>
                  </a:lnTo>
                  <a:lnTo>
                    <a:pt x="51572" y="47359"/>
                  </a:lnTo>
                  <a:lnTo>
                    <a:pt x="51973" y="47103"/>
                  </a:lnTo>
                  <a:lnTo>
                    <a:pt x="52361" y="46829"/>
                  </a:lnTo>
                  <a:lnTo>
                    <a:pt x="52736" y="46539"/>
                  </a:lnTo>
                  <a:lnTo>
                    <a:pt x="53098" y="46231"/>
                  </a:lnTo>
                  <a:lnTo>
                    <a:pt x="53446" y="45907"/>
                  </a:lnTo>
                  <a:lnTo>
                    <a:pt x="53781" y="45566"/>
                  </a:lnTo>
                  <a:lnTo>
                    <a:pt x="54102" y="45208"/>
                  </a:lnTo>
                  <a:lnTo>
                    <a:pt x="54410" y="44834"/>
                  </a:lnTo>
                  <a:lnTo>
                    <a:pt x="54705" y="44442"/>
                  </a:lnTo>
                  <a:lnTo>
                    <a:pt x="54987" y="44034"/>
                  </a:lnTo>
                  <a:lnTo>
                    <a:pt x="55246" y="43607"/>
                  </a:lnTo>
                  <a:lnTo>
                    <a:pt x="55492" y="43161"/>
                  </a:lnTo>
                  <a:lnTo>
                    <a:pt x="55725" y="42695"/>
                  </a:lnTo>
                  <a:lnTo>
                    <a:pt x="55945" y="42210"/>
                  </a:lnTo>
                  <a:lnTo>
                    <a:pt x="56151" y="41706"/>
                  </a:lnTo>
                  <a:lnTo>
                    <a:pt x="56344" y="41181"/>
                  </a:lnTo>
                  <a:lnTo>
                    <a:pt x="56523" y="40638"/>
                  </a:lnTo>
                  <a:lnTo>
                    <a:pt x="56690" y="40075"/>
                  </a:lnTo>
                  <a:lnTo>
                    <a:pt x="56842" y="39492"/>
                  </a:lnTo>
                  <a:lnTo>
                    <a:pt x="56982" y="38890"/>
                  </a:lnTo>
                  <a:lnTo>
                    <a:pt x="57109" y="38267"/>
                  </a:lnTo>
                  <a:lnTo>
                    <a:pt x="57222" y="37621"/>
                  </a:lnTo>
                  <a:lnTo>
                    <a:pt x="57321" y="36954"/>
                  </a:lnTo>
                  <a:lnTo>
                    <a:pt x="57408" y="36264"/>
                  </a:lnTo>
                  <a:lnTo>
                    <a:pt x="57481" y="35553"/>
                  </a:lnTo>
                  <a:lnTo>
                    <a:pt x="57541" y="34819"/>
                  </a:lnTo>
                  <a:lnTo>
                    <a:pt x="57587" y="34063"/>
                  </a:lnTo>
                  <a:lnTo>
                    <a:pt x="57621" y="33284"/>
                  </a:lnTo>
                  <a:lnTo>
                    <a:pt x="57641" y="32484"/>
                  </a:lnTo>
                  <a:lnTo>
                    <a:pt x="57647" y="31661"/>
                  </a:lnTo>
                  <a:lnTo>
                    <a:pt x="57642" y="30801"/>
                  </a:lnTo>
                  <a:lnTo>
                    <a:pt x="57624" y="29959"/>
                  </a:lnTo>
                  <a:lnTo>
                    <a:pt x="57595" y="29134"/>
                  </a:lnTo>
                  <a:lnTo>
                    <a:pt x="57555" y="28327"/>
                  </a:lnTo>
                  <a:lnTo>
                    <a:pt x="57503" y="27537"/>
                  </a:lnTo>
                  <a:lnTo>
                    <a:pt x="57440" y="26766"/>
                  </a:lnTo>
                  <a:lnTo>
                    <a:pt x="57365" y="26012"/>
                  </a:lnTo>
                  <a:lnTo>
                    <a:pt x="57278" y="25276"/>
                  </a:lnTo>
                  <a:lnTo>
                    <a:pt x="57180" y="24557"/>
                  </a:lnTo>
                  <a:lnTo>
                    <a:pt x="57071" y="23857"/>
                  </a:lnTo>
                  <a:lnTo>
                    <a:pt x="56939" y="23176"/>
                  </a:lnTo>
                  <a:lnTo>
                    <a:pt x="56792" y="22516"/>
                  </a:lnTo>
                  <a:lnTo>
                    <a:pt x="56631" y="21877"/>
                  </a:lnTo>
                  <a:lnTo>
                    <a:pt x="56454" y="21260"/>
                  </a:lnTo>
                  <a:lnTo>
                    <a:pt x="56262" y="20664"/>
                  </a:lnTo>
                  <a:lnTo>
                    <a:pt x="56054" y="20089"/>
                  </a:lnTo>
                  <a:lnTo>
                    <a:pt x="55832" y="19536"/>
                  </a:lnTo>
                  <a:lnTo>
                    <a:pt x="55595" y="19004"/>
                  </a:lnTo>
                  <a:lnTo>
                    <a:pt x="55343" y="18493"/>
                  </a:lnTo>
                  <a:lnTo>
                    <a:pt x="55075" y="18003"/>
                  </a:lnTo>
                  <a:lnTo>
                    <a:pt x="54784" y="17527"/>
                  </a:lnTo>
                  <a:lnTo>
                    <a:pt x="54476" y="17074"/>
                  </a:lnTo>
                  <a:lnTo>
                    <a:pt x="54152" y="16644"/>
                  </a:lnTo>
                  <a:lnTo>
                    <a:pt x="53812" y="16237"/>
                  </a:lnTo>
                  <a:lnTo>
                    <a:pt x="53457" y="15853"/>
                  </a:lnTo>
                  <a:lnTo>
                    <a:pt x="53085" y="15492"/>
                  </a:lnTo>
                  <a:lnTo>
                    <a:pt x="52698" y="15154"/>
                  </a:lnTo>
                  <a:lnTo>
                    <a:pt x="52294" y="14839"/>
                  </a:lnTo>
                  <a:lnTo>
                    <a:pt x="51875" y="14547"/>
                  </a:lnTo>
                  <a:lnTo>
                    <a:pt x="51439" y="14278"/>
                  </a:lnTo>
                  <a:lnTo>
                    <a:pt x="50976" y="14034"/>
                  </a:lnTo>
                  <a:lnTo>
                    <a:pt x="50492" y="13815"/>
                  </a:lnTo>
                  <a:lnTo>
                    <a:pt x="49986" y="13623"/>
                  </a:lnTo>
                  <a:lnTo>
                    <a:pt x="49460" y="13455"/>
                  </a:lnTo>
                  <a:lnTo>
                    <a:pt x="48911" y="13314"/>
                  </a:lnTo>
                  <a:lnTo>
                    <a:pt x="48342" y="13198"/>
                  </a:lnTo>
                  <a:lnTo>
                    <a:pt x="47751" y="13108"/>
                  </a:lnTo>
                  <a:lnTo>
                    <a:pt x="47139" y="13044"/>
                  </a:lnTo>
                  <a:lnTo>
                    <a:pt x="46506" y="13005"/>
                  </a:lnTo>
                  <a:lnTo>
                    <a:pt x="45852" y="12992"/>
                  </a:lnTo>
                  <a:lnTo>
                    <a:pt x="45406" y="13000"/>
                  </a:lnTo>
                  <a:lnTo>
                    <a:pt x="44974" y="13023"/>
                  </a:lnTo>
                  <a:lnTo>
                    <a:pt x="44555" y="13060"/>
                  </a:lnTo>
                  <a:lnTo>
                    <a:pt x="44149" y="13113"/>
                  </a:lnTo>
                  <a:lnTo>
                    <a:pt x="43756" y="13181"/>
                  </a:lnTo>
                  <a:lnTo>
                    <a:pt x="43377" y="13264"/>
                  </a:lnTo>
                  <a:lnTo>
                    <a:pt x="43011" y="13362"/>
                  </a:lnTo>
                  <a:lnTo>
                    <a:pt x="42659" y="13475"/>
                  </a:lnTo>
                  <a:lnTo>
                    <a:pt x="42320" y="13603"/>
                  </a:lnTo>
                  <a:lnTo>
                    <a:pt x="41994" y="13746"/>
                  </a:lnTo>
                  <a:lnTo>
                    <a:pt x="41678" y="13908"/>
                  </a:lnTo>
                  <a:lnTo>
                    <a:pt x="41369" y="14092"/>
                  </a:lnTo>
                  <a:lnTo>
                    <a:pt x="41068" y="14298"/>
                  </a:lnTo>
                  <a:lnTo>
                    <a:pt x="40773" y="14527"/>
                  </a:lnTo>
                  <a:lnTo>
                    <a:pt x="40486" y="14777"/>
                  </a:lnTo>
                  <a:lnTo>
                    <a:pt x="40206" y="15050"/>
                  </a:lnTo>
                  <a:lnTo>
                    <a:pt x="39933" y="15345"/>
                  </a:lnTo>
                  <a:lnTo>
                    <a:pt x="39667" y="15662"/>
                  </a:lnTo>
                  <a:lnTo>
                    <a:pt x="39408" y="16001"/>
                  </a:lnTo>
                  <a:lnTo>
                    <a:pt x="39156" y="16363"/>
                  </a:lnTo>
                  <a:lnTo>
                    <a:pt x="38900" y="16748"/>
                  </a:lnTo>
                  <a:lnTo>
                    <a:pt x="38648" y="17161"/>
                  </a:lnTo>
                  <a:lnTo>
                    <a:pt x="38400" y="17600"/>
                  </a:lnTo>
                  <a:lnTo>
                    <a:pt x="38155" y="18065"/>
                  </a:lnTo>
                  <a:lnTo>
                    <a:pt x="37914" y="18558"/>
                  </a:lnTo>
                  <a:lnTo>
                    <a:pt x="37676" y="19077"/>
                  </a:lnTo>
                  <a:lnTo>
                    <a:pt x="37442" y="19622"/>
                  </a:lnTo>
                  <a:lnTo>
                    <a:pt x="37212" y="20194"/>
                  </a:lnTo>
                  <a:lnTo>
                    <a:pt x="36985" y="20793"/>
                  </a:lnTo>
                  <a:lnTo>
                    <a:pt x="36761" y="21418"/>
                  </a:lnTo>
                  <a:lnTo>
                    <a:pt x="36529" y="22064"/>
                  </a:lnTo>
                  <a:lnTo>
                    <a:pt x="36293" y="22743"/>
                  </a:lnTo>
                  <a:lnTo>
                    <a:pt x="36053" y="23455"/>
                  </a:lnTo>
                  <a:lnTo>
                    <a:pt x="35810" y="24199"/>
                  </a:lnTo>
                  <a:lnTo>
                    <a:pt x="35564" y="24977"/>
                  </a:lnTo>
                  <a:lnTo>
                    <a:pt x="35314" y="25787"/>
                  </a:lnTo>
                  <a:lnTo>
                    <a:pt x="35060" y="26630"/>
                  </a:lnTo>
                  <a:lnTo>
                    <a:pt x="34803" y="27506"/>
                  </a:lnTo>
                  <a:lnTo>
                    <a:pt x="34542" y="28414"/>
                  </a:lnTo>
                  <a:lnTo>
                    <a:pt x="34278" y="29356"/>
                  </a:lnTo>
                  <a:lnTo>
                    <a:pt x="34063" y="30132"/>
                  </a:lnTo>
                  <a:lnTo>
                    <a:pt x="33843" y="30899"/>
                  </a:lnTo>
                  <a:lnTo>
                    <a:pt x="33619" y="31657"/>
                  </a:lnTo>
                  <a:lnTo>
                    <a:pt x="33391" y="32406"/>
                  </a:lnTo>
                  <a:lnTo>
                    <a:pt x="33158" y="33147"/>
                  </a:lnTo>
                  <a:lnTo>
                    <a:pt x="32921" y="33879"/>
                  </a:lnTo>
                  <a:lnTo>
                    <a:pt x="32679" y="34602"/>
                  </a:lnTo>
                  <a:lnTo>
                    <a:pt x="32433" y="35315"/>
                  </a:lnTo>
                  <a:lnTo>
                    <a:pt x="32183" y="36021"/>
                  </a:lnTo>
                  <a:lnTo>
                    <a:pt x="31928" y="36717"/>
                  </a:lnTo>
                  <a:lnTo>
                    <a:pt x="31656" y="37391"/>
                  </a:lnTo>
                  <a:lnTo>
                    <a:pt x="31372" y="38049"/>
                  </a:lnTo>
                  <a:lnTo>
                    <a:pt x="31077" y="38690"/>
                  </a:lnTo>
                  <a:lnTo>
                    <a:pt x="30771" y="39314"/>
                  </a:lnTo>
                  <a:lnTo>
                    <a:pt x="30453" y="39921"/>
                  </a:lnTo>
                  <a:lnTo>
                    <a:pt x="30124" y="40511"/>
                  </a:lnTo>
                  <a:lnTo>
                    <a:pt x="29783" y="41084"/>
                  </a:lnTo>
                  <a:lnTo>
                    <a:pt x="29430" y="41641"/>
                  </a:lnTo>
                  <a:lnTo>
                    <a:pt x="29066" y="42180"/>
                  </a:lnTo>
                  <a:lnTo>
                    <a:pt x="28690" y="42703"/>
                  </a:lnTo>
                  <a:lnTo>
                    <a:pt x="28292" y="43207"/>
                  </a:lnTo>
                  <a:lnTo>
                    <a:pt x="27878" y="43689"/>
                  </a:lnTo>
                  <a:lnTo>
                    <a:pt x="27448" y="44151"/>
                  </a:lnTo>
                  <a:lnTo>
                    <a:pt x="27002" y="44591"/>
                  </a:lnTo>
                  <a:lnTo>
                    <a:pt x="26540" y="45009"/>
                  </a:lnTo>
                  <a:lnTo>
                    <a:pt x="26062" y="45406"/>
                  </a:lnTo>
                  <a:lnTo>
                    <a:pt x="25568" y="45783"/>
                  </a:lnTo>
                  <a:lnTo>
                    <a:pt x="25058" y="46137"/>
                  </a:lnTo>
                  <a:lnTo>
                    <a:pt x="24532" y="46471"/>
                  </a:lnTo>
                  <a:lnTo>
                    <a:pt x="23990" y="46783"/>
                  </a:lnTo>
                  <a:lnTo>
                    <a:pt x="23428" y="47069"/>
                  </a:lnTo>
                  <a:lnTo>
                    <a:pt x="22840" y="47326"/>
                  </a:lnTo>
                  <a:lnTo>
                    <a:pt x="22229" y="47552"/>
                  </a:lnTo>
                  <a:lnTo>
                    <a:pt x="21592" y="47748"/>
                  </a:lnTo>
                  <a:lnTo>
                    <a:pt x="20930" y="47914"/>
                  </a:lnTo>
                  <a:lnTo>
                    <a:pt x="20244" y="48049"/>
                  </a:lnTo>
                  <a:lnTo>
                    <a:pt x="19532" y="48155"/>
                  </a:lnTo>
                  <a:lnTo>
                    <a:pt x="18796" y="48230"/>
                  </a:lnTo>
                  <a:lnTo>
                    <a:pt x="18035" y="48276"/>
                  </a:lnTo>
                  <a:lnTo>
                    <a:pt x="17250" y="48291"/>
                  </a:lnTo>
                  <a:lnTo>
                    <a:pt x="16332" y="48270"/>
                  </a:lnTo>
                  <a:lnTo>
                    <a:pt x="15444" y="48207"/>
                  </a:lnTo>
                  <a:lnTo>
                    <a:pt x="14584" y="48103"/>
                  </a:lnTo>
                  <a:lnTo>
                    <a:pt x="13752" y="47957"/>
                  </a:lnTo>
                  <a:lnTo>
                    <a:pt x="12948" y="47770"/>
                  </a:lnTo>
                  <a:lnTo>
                    <a:pt x="12173" y="47540"/>
                  </a:lnTo>
                  <a:lnTo>
                    <a:pt x="11426" y="47269"/>
                  </a:lnTo>
                  <a:lnTo>
                    <a:pt x="10708" y="46957"/>
                  </a:lnTo>
                  <a:lnTo>
                    <a:pt x="10018" y="46602"/>
                  </a:lnTo>
                  <a:lnTo>
                    <a:pt x="9356" y="46206"/>
                  </a:lnTo>
                  <a:lnTo>
                    <a:pt x="8712" y="45767"/>
                  </a:lnTo>
                  <a:lnTo>
                    <a:pt x="8091" y="45300"/>
                  </a:lnTo>
                  <a:lnTo>
                    <a:pt x="7495" y="44806"/>
                  </a:lnTo>
                  <a:lnTo>
                    <a:pt x="6923" y="44284"/>
                  </a:lnTo>
                  <a:lnTo>
                    <a:pt x="6374" y="43734"/>
                  </a:lnTo>
                  <a:lnTo>
                    <a:pt x="5849" y="43157"/>
                  </a:lnTo>
                  <a:lnTo>
                    <a:pt x="5349" y="42553"/>
                  </a:lnTo>
                  <a:lnTo>
                    <a:pt x="4872" y="41921"/>
                  </a:lnTo>
                  <a:lnTo>
                    <a:pt x="4419" y="41262"/>
                  </a:lnTo>
                  <a:lnTo>
                    <a:pt x="3991" y="40575"/>
                  </a:lnTo>
                  <a:lnTo>
                    <a:pt x="3585" y="39855"/>
                  </a:lnTo>
                  <a:lnTo>
                    <a:pt x="3203" y="39117"/>
                  </a:lnTo>
                  <a:lnTo>
                    <a:pt x="2844" y="38358"/>
                  </a:lnTo>
                  <a:lnTo>
                    <a:pt x="2508" y="37581"/>
                  </a:lnTo>
                  <a:lnTo>
                    <a:pt x="2195" y="36783"/>
                  </a:lnTo>
                  <a:lnTo>
                    <a:pt x="1905" y="35966"/>
                  </a:lnTo>
                  <a:lnTo>
                    <a:pt x="1638" y="35130"/>
                  </a:lnTo>
                  <a:lnTo>
                    <a:pt x="1394" y="34274"/>
                  </a:lnTo>
                  <a:lnTo>
                    <a:pt x="1173" y="33399"/>
                  </a:lnTo>
                  <a:lnTo>
                    <a:pt x="975" y="32504"/>
                  </a:lnTo>
                  <a:lnTo>
                    <a:pt x="790" y="31587"/>
                  </a:lnTo>
                  <a:lnTo>
                    <a:pt x="624" y="30665"/>
                  </a:lnTo>
                  <a:lnTo>
                    <a:pt x="478" y="29736"/>
                  </a:lnTo>
                  <a:lnTo>
                    <a:pt x="351" y="28800"/>
                  </a:lnTo>
                  <a:lnTo>
                    <a:pt x="243" y="27859"/>
                  </a:lnTo>
                  <a:lnTo>
                    <a:pt x="156" y="26911"/>
                  </a:lnTo>
                  <a:lnTo>
                    <a:pt x="87" y="25957"/>
                  </a:lnTo>
                  <a:lnTo>
                    <a:pt x="39" y="24997"/>
                  </a:lnTo>
                  <a:lnTo>
                    <a:pt x="9" y="24031"/>
                  </a:lnTo>
                  <a:lnTo>
                    <a:pt x="0" y="23059"/>
                  </a:lnTo>
                  <a:lnTo>
                    <a:pt x="9" y="21999"/>
                  </a:lnTo>
                  <a:lnTo>
                    <a:pt x="39" y="20967"/>
                  </a:lnTo>
                  <a:lnTo>
                    <a:pt x="87" y="19963"/>
                  </a:lnTo>
                  <a:lnTo>
                    <a:pt x="156" y="18986"/>
                  </a:lnTo>
                  <a:lnTo>
                    <a:pt x="243" y="18037"/>
                  </a:lnTo>
                  <a:lnTo>
                    <a:pt x="351" y="17115"/>
                  </a:lnTo>
                  <a:lnTo>
                    <a:pt x="478" y="16220"/>
                  </a:lnTo>
                  <a:lnTo>
                    <a:pt x="624" y="15353"/>
                  </a:lnTo>
                  <a:lnTo>
                    <a:pt x="790" y="14514"/>
                  </a:lnTo>
                  <a:lnTo>
                    <a:pt x="975" y="13702"/>
                  </a:lnTo>
                  <a:lnTo>
                    <a:pt x="1178" y="12907"/>
                  </a:lnTo>
                  <a:lnTo>
                    <a:pt x="1397" y="12137"/>
                  </a:lnTo>
                  <a:lnTo>
                    <a:pt x="1632" y="11392"/>
                  </a:lnTo>
                  <a:lnTo>
                    <a:pt x="1883" y="10672"/>
                  </a:lnTo>
                  <a:lnTo>
                    <a:pt x="2150" y="9977"/>
                  </a:lnTo>
                  <a:lnTo>
                    <a:pt x="2433" y="9307"/>
                  </a:lnTo>
                  <a:lnTo>
                    <a:pt x="2732" y="8661"/>
                  </a:lnTo>
                  <a:lnTo>
                    <a:pt x="3047" y="8040"/>
                  </a:lnTo>
                  <a:lnTo>
                    <a:pt x="3378" y="7444"/>
                  </a:lnTo>
                  <a:lnTo>
                    <a:pt x="3724" y="6873"/>
                  </a:lnTo>
                  <a:lnTo>
                    <a:pt x="4077" y="6317"/>
                  </a:lnTo>
                  <a:lnTo>
                    <a:pt x="4445" y="5784"/>
                  </a:lnTo>
                  <a:lnTo>
                    <a:pt x="4826" y="5274"/>
                  </a:lnTo>
                  <a:lnTo>
                    <a:pt x="5222" y="4787"/>
                  </a:lnTo>
                  <a:lnTo>
                    <a:pt x="5631" y="4323"/>
                  </a:lnTo>
                  <a:lnTo>
                    <a:pt x="6055" y="3882"/>
                  </a:lnTo>
                  <a:lnTo>
                    <a:pt x="6493" y="3465"/>
                  </a:lnTo>
                  <a:lnTo>
                    <a:pt x="6946" y="3070"/>
                  </a:lnTo>
                  <a:lnTo>
                    <a:pt x="7412" y="2698"/>
                  </a:lnTo>
                  <a:lnTo>
                    <a:pt x="7893" y="2350"/>
                  </a:lnTo>
                  <a:lnTo>
                    <a:pt x="8385" y="2023"/>
                  </a:lnTo>
                  <a:lnTo>
                    <a:pt x="8886" y="1717"/>
                  </a:lnTo>
                  <a:lnTo>
                    <a:pt x="9396" y="1430"/>
                  </a:lnTo>
                  <a:lnTo>
                    <a:pt x="9915" y="1165"/>
                  </a:lnTo>
                  <a:lnTo>
                    <a:pt x="10443" y="920"/>
                  </a:lnTo>
                  <a:lnTo>
                    <a:pt x="10979" y="695"/>
                  </a:lnTo>
                  <a:lnTo>
                    <a:pt x="11525" y="490"/>
                  </a:lnTo>
                  <a:lnTo>
                    <a:pt x="12079" y="306"/>
                  </a:lnTo>
                  <a:lnTo>
                    <a:pt x="12642" y="143"/>
                  </a:lnTo>
                  <a:lnTo>
                    <a:pt x="13214" y="0"/>
                  </a:lnTo>
                  <a:lnTo>
                    <a:pt x="15476" y="7671"/>
                  </a:lnTo>
                  <a:lnTo>
                    <a:pt x="15054" y="7809"/>
                  </a:lnTo>
                  <a:lnTo>
                    <a:pt x="14642" y="7958"/>
                  </a:lnTo>
                  <a:lnTo>
                    <a:pt x="14239" y="8118"/>
                  </a:lnTo>
                  <a:lnTo>
                    <a:pt x="13844" y="8288"/>
                  </a:lnTo>
                  <a:lnTo>
                    <a:pt x="13458" y="8469"/>
                  </a:lnTo>
                  <a:lnTo>
                    <a:pt x="13081" y="8661"/>
                  </a:lnTo>
                  <a:lnTo>
                    <a:pt x="12713" y="8863"/>
                  </a:lnTo>
                  <a:lnTo>
                    <a:pt x="12354" y="9076"/>
                  </a:lnTo>
                  <a:lnTo>
                    <a:pt x="12004" y="9299"/>
                  </a:lnTo>
                  <a:lnTo>
                    <a:pt x="11662" y="9534"/>
                  </a:lnTo>
                  <a:lnTo>
                    <a:pt x="11330" y="9780"/>
                  </a:lnTo>
                  <a:lnTo>
                    <a:pt x="11009" y="10039"/>
                  </a:lnTo>
                  <a:lnTo>
                    <a:pt x="10699" y="10312"/>
                  </a:lnTo>
                  <a:lnTo>
                    <a:pt x="10399" y="10598"/>
                  </a:lnTo>
                  <a:lnTo>
                    <a:pt x="10110" y="10897"/>
                  </a:lnTo>
                  <a:lnTo>
                    <a:pt x="9832" y="11210"/>
                  </a:lnTo>
                  <a:lnTo>
                    <a:pt x="9564" y="11536"/>
                  </a:lnTo>
                  <a:lnTo>
                    <a:pt x="9307" y="11875"/>
                  </a:lnTo>
                  <a:lnTo>
                    <a:pt x="9060" y="12227"/>
                  </a:lnTo>
                  <a:lnTo>
                    <a:pt x="8824" y="12593"/>
                  </a:lnTo>
                  <a:lnTo>
                    <a:pt x="8590" y="12973"/>
                  </a:lnTo>
                  <a:lnTo>
                    <a:pt x="8368" y="13368"/>
                  </a:lnTo>
                  <a:lnTo>
                    <a:pt x="8158" y="13779"/>
                  </a:lnTo>
                  <a:lnTo>
                    <a:pt x="7958" y="14204"/>
                  </a:lnTo>
                  <a:lnTo>
                    <a:pt x="7771" y="14644"/>
                  </a:lnTo>
                  <a:lnTo>
                    <a:pt x="7595" y="15100"/>
                  </a:lnTo>
                  <a:lnTo>
                    <a:pt x="7430" y="15570"/>
                  </a:lnTo>
                  <a:lnTo>
                    <a:pt x="7277" y="16056"/>
                  </a:lnTo>
                  <a:lnTo>
                    <a:pt x="7136" y="16556"/>
                  </a:lnTo>
                  <a:lnTo>
                    <a:pt x="7006" y="17072"/>
                  </a:lnTo>
                  <a:lnTo>
                    <a:pt x="6888" y="17595"/>
                  </a:lnTo>
                  <a:lnTo>
                    <a:pt x="6782" y="18136"/>
                  </a:lnTo>
                  <a:lnTo>
                    <a:pt x="6689" y="18695"/>
                  </a:lnTo>
                  <a:lnTo>
                    <a:pt x="6609" y="19272"/>
                  </a:lnTo>
                  <a:lnTo>
                    <a:pt x="6540" y="19866"/>
                  </a:lnTo>
                  <a:lnTo>
                    <a:pt x="6484" y="20478"/>
                  </a:lnTo>
                  <a:lnTo>
                    <a:pt x="6441" y="21107"/>
                  </a:lnTo>
                  <a:lnTo>
                    <a:pt x="6410" y="21755"/>
                  </a:lnTo>
                  <a:lnTo>
                    <a:pt x="6391" y="22420"/>
                  </a:lnTo>
                  <a:lnTo>
                    <a:pt x="6385" y="23103"/>
                  </a:lnTo>
                  <a:lnTo>
                    <a:pt x="6393" y="24011"/>
                  </a:lnTo>
                  <a:lnTo>
                    <a:pt x="6417" y="24891"/>
                  </a:lnTo>
                  <a:lnTo>
                    <a:pt x="6457" y="25742"/>
                  </a:lnTo>
                  <a:lnTo>
                    <a:pt x="6513" y="26565"/>
                  </a:lnTo>
                  <a:lnTo>
                    <a:pt x="6585" y="27360"/>
                  </a:lnTo>
                  <a:lnTo>
                    <a:pt x="6672" y="28126"/>
                  </a:lnTo>
                  <a:lnTo>
                    <a:pt x="6776" y="28864"/>
                  </a:lnTo>
                  <a:lnTo>
                    <a:pt x="6896" y="29574"/>
                  </a:lnTo>
                  <a:lnTo>
                    <a:pt x="7032" y="30255"/>
                  </a:lnTo>
                  <a:lnTo>
                    <a:pt x="7183" y="30908"/>
                  </a:lnTo>
                  <a:lnTo>
                    <a:pt x="7341" y="31526"/>
                  </a:lnTo>
                  <a:lnTo>
                    <a:pt x="7511" y="32121"/>
                  </a:lnTo>
                  <a:lnTo>
                    <a:pt x="7695" y="32693"/>
                  </a:lnTo>
                  <a:lnTo>
                    <a:pt x="7893" y="33242"/>
                  </a:lnTo>
                  <a:lnTo>
                    <a:pt x="8103" y="33768"/>
                  </a:lnTo>
                  <a:lnTo>
                    <a:pt x="8327" y="34271"/>
                  </a:lnTo>
                  <a:lnTo>
                    <a:pt x="8565" y="34751"/>
                  </a:lnTo>
                  <a:lnTo>
                    <a:pt x="8815" y="35207"/>
                  </a:lnTo>
                  <a:lnTo>
                    <a:pt x="9079" y="35641"/>
                  </a:lnTo>
                  <a:lnTo>
                    <a:pt x="9356" y="36052"/>
                  </a:lnTo>
                  <a:lnTo>
                    <a:pt x="9637" y="36431"/>
                  </a:lnTo>
                  <a:lnTo>
                    <a:pt x="9929" y="36789"/>
                  </a:lnTo>
                  <a:lnTo>
                    <a:pt x="10233" y="37126"/>
                  </a:lnTo>
                  <a:lnTo>
                    <a:pt x="10548" y="37442"/>
                  </a:lnTo>
                  <a:lnTo>
                    <a:pt x="10875" y="37737"/>
                  </a:lnTo>
                  <a:lnTo>
                    <a:pt x="11213" y="38010"/>
                  </a:lnTo>
                  <a:lnTo>
                    <a:pt x="11563" y="38262"/>
                  </a:lnTo>
                  <a:lnTo>
                    <a:pt x="11925" y="38492"/>
                  </a:lnTo>
                  <a:lnTo>
                    <a:pt x="12298" y="38702"/>
                  </a:lnTo>
                  <a:lnTo>
                    <a:pt x="12682" y="38890"/>
                  </a:lnTo>
                  <a:lnTo>
                    <a:pt x="13067" y="39058"/>
                  </a:lnTo>
                  <a:lnTo>
                    <a:pt x="13459" y="39209"/>
                  </a:lnTo>
                  <a:lnTo>
                    <a:pt x="13858" y="39342"/>
                  </a:lnTo>
                  <a:lnTo>
                    <a:pt x="14264" y="39457"/>
                  </a:lnTo>
                  <a:lnTo>
                    <a:pt x="14678" y="39555"/>
                  </a:lnTo>
                  <a:lnTo>
                    <a:pt x="15098" y="39635"/>
                  </a:lnTo>
                  <a:lnTo>
                    <a:pt x="15525" y="39697"/>
                  </a:lnTo>
                  <a:lnTo>
                    <a:pt x="15960" y="39741"/>
                  </a:lnTo>
                  <a:lnTo>
                    <a:pt x="16402" y="39768"/>
                  </a:lnTo>
                  <a:lnTo>
                    <a:pt x="16850" y="39777"/>
                  </a:lnTo>
                  <a:lnTo>
                    <a:pt x="17321" y="39768"/>
                  </a:lnTo>
                  <a:lnTo>
                    <a:pt x="17776" y="39741"/>
                  </a:lnTo>
                  <a:lnTo>
                    <a:pt x="18215" y="39697"/>
                  </a:lnTo>
                  <a:lnTo>
                    <a:pt x="18638" y="39635"/>
                  </a:lnTo>
                  <a:lnTo>
                    <a:pt x="19045" y="39555"/>
                  </a:lnTo>
                  <a:lnTo>
                    <a:pt x="19437" y="39457"/>
                  </a:lnTo>
                  <a:lnTo>
                    <a:pt x="19812" y="39342"/>
                  </a:lnTo>
                  <a:lnTo>
                    <a:pt x="20171" y="39209"/>
                  </a:lnTo>
                  <a:lnTo>
                    <a:pt x="20514" y="39058"/>
                  </a:lnTo>
                  <a:lnTo>
                    <a:pt x="20841" y="38890"/>
                  </a:lnTo>
                  <a:lnTo>
                    <a:pt x="21147" y="38694"/>
                  </a:lnTo>
                  <a:lnTo>
                    <a:pt x="21444" y="38480"/>
                  </a:lnTo>
                  <a:lnTo>
                    <a:pt x="21733" y="38247"/>
                  </a:lnTo>
                  <a:lnTo>
                    <a:pt x="22012" y="37996"/>
                  </a:lnTo>
                  <a:lnTo>
                    <a:pt x="22283" y="37726"/>
                  </a:lnTo>
                  <a:lnTo>
                    <a:pt x="22544" y="37437"/>
                  </a:lnTo>
                  <a:lnTo>
                    <a:pt x="22797" y="37130"/>
                  </a:lnTo>
                  <a:lnTo>
                    <a:pt x="23041" y="36804"/>
                  </a:lnTo>
                  <a:lnTo>
                    <a:pt x="23276" y="36459"/>
                  </a:lnTo>
                  <a:lnTo>
                    <a:pt x="23502" y="36096"/>
                  </a:lnTo>
                  <a:lnTo>
                    <a:pt x="23722" y="35714"/>
                  </a:lnTo>
                  <a:lnTo>
                    <a:pt x="23938" y="35312"/>
                  </a:lnTo>
                  <a:lnTo>
                    <a:pt x="24151" y="34891"/>
                  </a:lnTo>
                  <a:lnTo>
                    <a:pt x="24361" y="34450"/>
                  </a:lnTo>
                  <a:lnTo>
                    <a:pt x="24566" y="33990"/>
                  </a:lnTo>
                  <a:lnTo>
                    <a:pt x="24769" y="33510"/>
                  </a:lnTo>
                  <a:lnTo>
                    <a:pt x="24967" y="33010"/>
                  </a:lnTo>
                  <a:lnTo>
                    <a:pt x="25162" y="32492"/>
                  </a:lnTo>
                  <a:lnTo>
                    <a:pt x="25354" y="31953"/>
                  </a:lnTo>
                  <a:lnTo>
                    <a:pt x="25542" y="31395"/>
                  </a:lnTo>
                  <a:lnTo>
                    <a:pt x="25721" y="30809"/>
                  </a:lnTo>
                  <a:lnTo>
                    <a:pt x="25904" y="30202"/>
                  </a:lnTo>
                  <a:lnTo>
                    <a:pt x="26090" y="29574"/>
                  </a:lnTo>
                  <a:lnTo>
                    <a:pt x="26280" y="28926"/>
                  </a:lnTo>
                  <a:lnTo>
                    <a:pt x="26473" y="28258"/>
                  </a:lnTo>
                  <a:lnTo>
                    <a:pt x="26670" y="27569"/>
                  </a:lnTo>
                  <a:lnTo>
                    <a:pt x="26870" y="26860"/>
                  </a:lnTo>
                  <a:lnTo>
                    <a:pt x="27074" y="26131"/>
                  </a:lnTo>
                  <a:lnTo>
                    <a:pt x="27282" y="25381"/>
                  </a:lnTo>
                  <a:lnTo>
                    <a:pt x="27493" y="24611"/>
                  </a:lnTo>
                  <a:lnTo>
                    <a:pt x="27708" y="23841"/>
                  </a:lnTo>
                  <a:lnTo>
                    <a:pt x="27928" y="23076"/>
                  </a:lnTo>
                  <a:lnTo>
                    <a:pt x="28152" y="22316"/>
                  </a:lnTo>
                  <a:lnTo>
                    <a:pt x="28380" y="21560"/>
                  </a:lnTo>
                  <a:lnTo>
                    <a:pt x="28613" y="20808"/>
                  </a:lnTo>
                  <a:lnTo>
                    <a:pt x="28850" y="20061"/>
                  </a:lnTo>
                  <a:lnTo>
                    <a:pt x="29092" y="19318"/>
                  </a:lnTo>
                  <a:lnTo>
                    <a:pt x="29338" y="18580"/>
                  </a:lnTo>
                  <a:lnTo>
                    <a:pt x="29588" y="17846"/>
                  </a:lnTo>
                  <a:lnTo>
                    <a:pt x="29843" y="17116"/>
                  </a:lnTo>
                  <a:lnTo>
                    <a:pt x="30108" y="16389"/>
                  </a:lnTo>
                  <a:lnTo>
                    <a:pt x="30386" y="15678"/>
                  </a:lnTo>
                  <a:lnTo>
                    <a:pt x="30679" y="14984"/>
                  </a:lnTo>
                  <a:lnTo>
                    <a:pt x="30986" y="14307"/>
                  </a:lnTo>
                  <a:lnTo>
                    <a:pt x="31307" y="13647"/>
                  </a:lnTo>
                  <a:lnTo>
                    <a:pt x="31642" y="13003"/>
                  </a:lnTo>
                  <a:lnTo>
                    <a:pt x="31991" y="12376"/>
                  </a:lnTo>
                  <a:lnTo>
                    <a:pt x="32355" y="11767"/>
                  </a:lnTo>
                  <a:lnTo>
                    <a:pt x="32733" y="11174"/>
                  </a:lnTo>
                  <a:lnTo>
                    <a:pt x="33125" y="10598"/>
                  </a:lnTo>
                  <a:lnTo>
                    <a:pt x="33525" y="10042"/>
                  </a:lnTo>
                  <a:lnTo>
                    <a:pt x="33944" y="9509"/>
                  </a:lnTo>
                  <a:lnTo>
                    <a:pt x="34383" y="8999"/>
                  </a:lnTo>
                  <a:lnTo>
                    <a:pt x="34842" y="8512"/>
                  </a:lnTo>
                  <a:lnTo>
                    <a:pt x="35320" y="8048"/>
                  </a:lnTo>
                  <a:lnTo>
                    <a:pt x="35817" y="7607"/>
                  </a:lnTo>
                  <a:lnTo>
                    <a:pt x="36334" y="7190"/>
                  </a:lnTo>
                  <a:lnTo>
                    <a:pt x="36871" y="6795"/>
                  </a:lnTo>
                  <a:lnTo>
                    <a:pt x="37427" y="6423"/>
                  </a:lnTo>
                  <a:lnTo>
                    <a:pt x="38003" y="6075"/>
                  </a:lnTo>
                  <a:lnTo>
                    <a:pt x="38603" y="5746"/>
                  </a:lnTo>
                  <a:lnTo>
                    <a:pt x="39232" y="5452"/>
                  </a:lnTo>
                  <a:lnTo>
                    <a:pt x="39890" y="5193"/>
                  </a:lnTo>
                  <a:lnTo>
                    <a:pt x="40578" y="4968"/>
                  </a:lnTo>
                  <a:lnTo>
                    <a:pt x="41295" y="4778"/>
                  </a:lnTo>
                  <a:lnTo>
                    <a:pt x="42042" y="4622"/>
                  </a:lnTo>
                  <a:lnTo>
                    <a:pt x="42817" y="4501"/>
                  </a:lnTo>
                  <a:lnTo>
                    <a:pt x="43622" y="4414"/>
                  </a:lnTo>
                  <a:lnTo>
                    <a:pt x="44456" y="4363"/>
                  </a:lnTo>
                  <a:lnTo>
                    <a:pt x="45320" y="4345"/>
                  </a:lnTo>
                  <a:lnTo>
                    <a:pt x="47104" y="4414"/>
                  </a:lnTo>
                  <a:lnTo>
                    <a:pt x="48805" y="4620"/>
                  </a:lnTo>
                  <a:lnTo>
                    <a:pt x="50421" y="4964"/>
                  </a:lnTo>
                  <a:lnTo>
                    <a:pt x="51954" y="5445"/>
                  </a:lnTo>
                  <a:lnTo>
                    <a:pt x="53401" y="6064"/>
                  </a:lnTo>
                  <a:lnTo>
                    <a:pt x="54765" y="6820"/>
                  </a:lnTo>
                  <a:lnTo>
                    <a:pt x="56044" y="7713"/>
                  </a:lnTo>
                  <a:lnTo>
                    <a:pt x="57239" y="8744"/>
                  </a:lnTo>
                  <a:lnTo>
                    <a:pt x="58350" y="9913"/>
                  </a:lnTo>
                  <a:lnTo>
                    <a:pt x="59377" y="11219"/>
                  </a:lnTo>
                  <a:lnTo>
                    <a:pt x="60312" y="12667"/>
                  </a:lnTo>
                  <a:lnTo>
                    <a:pt x="61149" y="14261"/>
                  </a:lnTo>
                  <a:lnTo>
                    <a:pt x="61887" y="16001"/>
                  </a:lnTo>
                  <a:lnTo>
                    <a:pt x="62527" y="17888"/>
                  </a:lnTo>
                  <a:lnTo>
                    <a:pt x="63068" y="19921"/>
                  </a:lnTo>
                  <a:lnTo>
                    <a:pt x="63511" y="22101"/>
                  </a:lnTo>
                  <a:lnTo>
                    <a:pt x="63856" y="24427"/>
                  </a:lnTo>
                  <a:lnTo>
                    <a:pt x="64102" y="26899"/>
                  </a:lnTo>
                  <a:lnTo>
                    <a:pt x="64250" y="295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7476026" y="3664543"/>
              <a:ext cx="62481" cy="52681"/>
            </a:xfrm>
            <a:custGeom>
              <a:avLst/>
              <a:pathLst>
                <a:path w="62481" h="52681">
                  <a:moveTo>
                    <a:pt x="6917" y="22793"/>
                  </a:moveTo>
                  <a:lnTo>
                    <a:pt x="62481" y="33613"/>
                  </a:lnTo>
                  <a:lnTo>
                    <a:pt x="62481" y="42038"/>
                  </a:lnTo>
                  <a:lnTo>
                    <a:pt x="6917" y="31218"/>
                  </a:lnTo>
                  <a:lnTo>
                    <a:pt x="6917" y="52681"/>
                  </a:lnTo>
                  <a:lnTo>
                    <a:pt x="0" y="51350"/>
                  </a:lnTo>
                  <a:lnTo>
                    <a:pt x="0" y="0"/>
                  </a:lnTo>
                  <a:lnTo>
                    <a:pt x="6917" y="13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7476026" y="3645696"/>
              <a:ext cx="62481" cy="20620"/>
            </a:xfrm>
            <a:custGeom>
              <a:avLst/>
              <a:pathLst>
                <a:path w="62481" h="20620">
                  <a:moveTo>
                    <a:pt x="62481" y="20620"/>
                  </a:moveTo>
                  <a:lnTo>
                    <a:pt x="0" y="8469"/>
                  </a:lnTo>
                  <a:lnTo>
                    <a:pt x="0" y="0"/>
                  </a:lnTo>
                  <a:lnTo>
                    <a:pt x="62481" y="121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7476026" y="3584678"/>
              <a:ext cx="62481" cy="57204"/>
            </a:xfrm>
            <a:custGeom>
              <a:avLst/>
              <a:pathLst>
                <a:path w="62481" h="57204">
                  <a:moveTo>
                    <a:pt x="0" y="22216"/>
                  </a:moveTo>
                  <a:lnTo>
                    <a:pt x="11" y="21198"/>
                  </a:lnTo>
                  <a:lnTo>
                    <a:pt x="47" y="20201"/>
                  </a:lnTo>
                  <a:lnTo>
                    <a:pt x="107" y="19226"/>
                  </a:lnTo>
                  <a:lnTo>
                    <a:pt x="191" y="18271"/>
                  </a:lnTo>
                  <a:lnTo>
                    <a:pt x="299" y="17338"/>
                  </a:lnTo>
                  <a:lnTo>
                    <a:pt x="431" y="16426"/>
                  </a:lnTo>
                  <a:lnTo>
                    <a:pt x="586" y="15536"/>
                  </a:lnTo>
                  <a:lnTo>
                    <a:pt x="766" y="14667"/>
                  </a:lnTo>
                  <a:lnTo>
                    <a:pt x="969" y="13819"/>
                  </a:lnTo>
                  <a:lnTo>
                    <a:pt x="1197" y="12992"/>
                  </a:lnTo>
                  <a:lnTo>
                    <a:pt x="1446" y="12180"/>
                  </a:lnTo>
                  <a:lnTo>
                    <a:pt x="1717" y="11392"/>
                  </a:lnTo>
                  <a:lnTo>
                    <a:pt x="2007" y="10630"/>
                  </a:lnTo>
                  <a:lnTo>
                    <a:pt x="2318" y="9892"/>
                  </a:lnTo>
                  <a:lnTo>
                    <a:pt x="2649" y="9179"/>
                  </a:lnTo>
                  <a:lnTo>
                    <a:pt x="3001" y="8491"/>
                  </a:lnTo>
                  <a:lnTo>
                    <a:pt x="3373" y="7827"/>
                  </a:lnTo>
                  <a:lnTo>
                    <a:pt x="3765" y="7189"/>
                  </a:lnTo>
                  <a:lnTo>
                    <a:pt x="4178" y="6575"/>
                  </a:lnTo>
                  <a:lnTo>
                    <a:pt x="4611" y="5986"/>
                  </a:lnTo>
                  <a:lnTo>
                    <a:pt x="5065" y="5423"/>
                  </a:lnTo>
                  <a:lnTo>
                    <a:pt x="5539" y="4886"/>
                  </a:lnTo>
                  <a:lnTo>
                    <a:pt x="6033" y="4376"/>
                  </a:lnTo>
                  <a:lnTo>
                    <a:pt x="6548" y="3893"/>
                  </a:lnTo>
                  <a:lnTo>
                    <a:pt x="7084" y="3436"/>
                  </a:lnTo>
                  <a:lnTo>
                    <a:pt x="7639" y="3006"/>
                  </a:lnTo>
                  <a:lnTo>
                    <a:pt x="8215" y="2603"/>
                  </a:lnTo>
                  <a:lnTo>
                    <a:pt x="8812" y="2226"/>
                  </a:lnTo>
                  <a:lnTo>
                    <a:pt x="9428" y="1875"/>
                  </a:lnTo>
                  <a:lnTo>
                    <a:pt x="10066" y="1552"/>
                  </a:lnTo>
                  <a:lnTo>
                    <a:pt x="10712" y="1257"/>
                  </a:lnTo>
                  <a:lnTo>
                    <a:pt x="11375" y="993"/>
                  </a:lnTo>
                  <a:lnTo>
                    <a:pt x="12053" y="760"/>
                  </a:lnTo>
                  <a:lnTo>
                    <a:pt x="12748" y="558"/>
                  </a:lnTo>
                  <a:lnTo>
                    <a:pt x="13458" y="388"/>
                  </a:lnTo>
                  <a:lnTo>
                    <a:pt x="14184" y="248"/>
                  </a:lnTo>
                  <a:lnTo>
                    <a:pt x="14927" y="139"/>
                  </a:lnTo>
                  <a:lnTo>
                    <a:pt x="15685" y="62"/>
                  </a:lnTo>
                  <a:lnTo>
                    <a:pt x="16459" y="15"/>
                  </a:lnTo>
                  <a:lnTo>
                    <a:pt x="17250" y="0"/>
                  </a:lnTo>
                  <a:lnTo>
                    <a:pt x="18215" y="17"/>
                  </a:lnTo>
                  <a:lnTo>
                    <a:pt x="19162" y="70"/>
                  </a:lnTo>
                  <a:lnTo>
                    <a:pt x="20088" y="159"/>
                  </a:lnTo>
                  <a:lnTo>
                    <a:pt x="20996" y="283"/>
                  </a:lnTo>
                  <a:lnTo>
                    <a:pt x="21884" y="443"/>
                  </a:lnTo>
                  <a:lnTo>
                    <a:pt x="22752" y="638"/>
                  </a:lnTo>
                  <a:lnTo>
                    <a:pt x="23601" y="869"/>
                  </a:lnTo>
                  <a:lnTo>
                    <a:pt x="24430" y="1135"/>
                  </a:lnTo>
                  <a:lnTo>
                    <a:pt x="25240" y="1436"/>
                  </a:lnTo>
                  <a:lnTo>
                    <a:pt x="26030" y="1773"/>
                  </a:lnTo>
                  <a:lnTo>
                    <a:pt x="26790" y="2135"/>
                  </a:lnTo>
                  <a:lnTo>
                    <a:pt x="27527" y="2527"/>
                  </a:lnTo>
                  <a:lnTo>
                    <a:pt x="28241" y="2951"/>
                  </a:lnTo>
                  <a:lnTo>
                    <a:pt x="28932" y="3405"/>
                  </a:lnTo>
                  <a:lnTo>
                    <a:pt x="29599" y="3891"/>
                  </a:lnTo>
                  <a:lnTo>
                    <a:pt x="30244" y="4407"/>
                  </a:lnTo>
                  <a:lnTo>
                    <a:pt x="30866" y="4955"/>
                  </a:lnTo>
                  <a:lnTo>
                    <a:pt x="31465" y="5534"/>
                  </a:lnTo>
                  <a:lnTo>
                    <a:pt x="32040" y="6143"/>
                  </a:lnTo>
                  <a:lnTo>
                    <a:pt x="32593" y="6784"/>
                  </a:lnTo>
                  <a:lnTo>
                    <a:pt x="33113" y="7446"/>
                  </a:lnTo>
                  <a:lnTo>
                    <a:pt x="33609" y="8138"/>
                  </a:lnTo>
                  <a:lnTo>
                    <a:pt x="34081" y="8858"/>
                  </a:lnTo>
                  <a:lnTo>
                    <a:pt x="34530" y="9608"/>
                  </a:lnTo>
                  <a:lnTo>
                    <a:pt x="34954" y="10387"/>
                  </a:lnTo>
                  <a:lnTo>
                    <a:pt x="35354" y="11196"/>
                  </a:lnTo>
                  <a:lnTo>
                    <a:pt x="35731" y="12033"/>
                  </a:lnTo>
                  <a:lnTo>
                    <a:pt x="36084" y="12900"/>
                  </a:lnTo>
                  <a:lnTo>
                    <a:pt x="36412" y="13796"/>
                  </a:lnTo>
                  <a:lnTo>
                    <a:pt x="36717" y="14722"/>
                  </a:lnTo>
                  <a:lnTo>
                    <a:pt x="36986" y="15665"/>
                  </a:lnTo>
                  <a:lnTo>
                    <a:pt x="37228" y="16632"/>
                  </a:lnTo>
                  <a:lnTo>
                    <a:pt x="37440" y="17623"/>
                  </a:lnTo>
                  <a:lnTo>
                    <a:pt x="37625" y="18638"/>
                  </a:lnTo>
                  <a:lnTo>
                    <a:pt x="37781" y="19677"/>
                  </a:lnTo>
                  <a:lnTo>
                    <a:pt x="37909" y="20740"/>
                  </a:lnTo>
                  <a:lnTo>
                    <a:pt x="38008" y="21827"/>
                  </a:lnTo>
                  <a:lnTo>
                    <a:pt x="38079" y="22938"/>
                  </a:lnTo>
                  <a:lnTo>
                    <a:pt x="38122" y="24073"/>
                  </a:lnTo>
                  <a:lnTo>
                    <a:pt x="38136" y="25232"/>
                  </a:lnTo>
                  <a:lnTo>
                    <a:pt x="38136" y="44034"/>
                  </a:lnTo>
                  <a:lnTo>
                    <a:pt x="62481" y="48734"/>
                  </a:lnTo>
                  <a:lnTo>
                    <a:pt x="62481" y="57204"/>
                  </a:lnTo>
                  <a:lnTo>
                    <a:pt x="0" y="45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7482810" y="3593281"/>
              <a:ext cx="24655" cy="34100"/>
            </a:xfrm>
            <a:custGeom>
              <a:avLst/>
              <a:pathLst>
                <a:path w="24655" h="34100">
                  <a:moveTo>
                    <a:pt x="24655" y="34100"/>
                  </a:moveTo>
                  <a:lnTo>
                    <a:pt x="24655" y="16939"/>
                  </a:lnTo>
                  <a:lnTo>
                    <a:pt x="24620" y="15279"/>
                  </a:lnTo>
                  <a:lnTo>
                    <a:pt x="24517" y="13705"/>
                  </a:lnTo>
                  <a:lnTo>
                    <a:pt x="24344" y="12218"/>
                  </a:lnTo>
                  <a:lnTo>
                    <a:pt x="24102" y="10816"/>
                  </a:lnTo>
                  <a:lnTo>
                    <a:pt x="23790" y="9500"/>
                  </a:lnTo>
                  <a:lnTo>
                    <a:pt x="23410" y="8271"/>
                  </a:lnTo>
                  <a:lnTo>
                    <a:pt x="22960" y="7127"/>
                  </a:lnTo>
                  <a:lnTo>
                    <a:pt x="22441" y="6069"/>
                  </a:lnTo>
                  <a:lnTo>
                    <a:pt x="21853" y="5098"/>
                  </a:lnTo>
                  <a:lnTo>
                    <a:pt x="21196" y="4212"/>
                  </a:lnTo>
                  <a:lnTo>
                    <a:pt x="20470" y="3412"/>
                  </a:lnTo>
                  <a:lnTo>
                    <a:pt x="19676" y="2696"/>
                  </a:lnTo>
                  <a:lnTo>
                    <a:pt x="18814" y="2064"/>
                  </a:lnTo>
                  <a:lnTo>
                    <a:pt x="17883" y="1516"/>
                  </a:lnTo>
                  <a:lnTo>
                    <a:pt x="16884" y="1053"/>
                  </a:lnTo>
                  <a:lnTo>
                    <a:pt x="15816" y="674"/>
                  </a:lnTo>
                  <a:lnTo>
                    <a:pt x="14681" y="379"/>
                  </a:lnTo>
                  <a:lnTo>
                    <a:pt x="13477" y="168"/>
                  </a:lnTo>
                  <a:lnTo>
                    <a:pt x="12204" y="42"/>
                  </a:lnTo>
                  <a:lnTo>
                    <a:pt x="10864" y="0"/>
                  </a:lnTo>
                  <a:lnTo>
                    <a:pt x="10296" y="10"/>
                  </a:lnTo>
                  <a:lnTo>
                    <a:pt x="9745" y="40"/>
                  </a:lnTo>
                  <a:lnTo>
                    <a:pt x="9210" y="91"/>
                  </a:lnTo>
                  <a:lnTo>
                    <a:pt x="8693" y="163"/>
                  </a:lnTo>
                  <a:lnTo>
                    <a:pt x="8192" y="254"/>
                  </a:lnTo>
                  <a:lnTo>
                    <a:pt x="7708" y="367"/>
                  </a:lnTo>
                  <a:lnTo>
                    <a:pt x="7241" y="499"/>
                  </a:lnTo>
                  <a:lnTo>
                    <a:pt x="6791" y="652"/>
                  </a:lnTo>
                  <a:lnTo>
                    <a:pt x="6358" y="826"/>
                  </a:lnTo>
                  <a:lnTo>
                    <a:pt x="5942" y="1019"/>
                  </a:lnTo>
                  <a:lnTo>
                    <a:pt x="5541" y="1223"/>
                  </a:lnTo>
                  <a:lnTo>
                    <a:pt x="5154" y="1443"/>
                  </a:lnTo>
                  <a:lnTo>
                    <a:pt x="4782" y="1681"/>
                  </a:lnTo>
                  <a:lnTo>
                    <a:pt x="4423" y="1935"/>
                  </a:lnTo>
                  <a:lnTo>
                    <a:pt x="4079" y="2206"/>
                  </a:lnTo>
                  <a:lnTo>
                    <a:pt x="3749" y="2493"/>
                  </a:lnTo>
                  <a:lnTo>
                    <a:pt x="3434" y="2798"/>
                  </a:lnTo>
                  <a:lnTo>
                    <a:pt x="3132" y="3120"/>
                  </a:lnTo>
                  <a:lnTo>
                    <a:pt x="2845" y="3458"/>
                  </a:lnTo>
                  <a:lnTo>
                    <a:pt x="2571" y="3813"/>
                  </a:lnTo>
                  <a:lnTo>
                    <a:pt x="2313" y="4184"/>
                  </a:lnTo>
                  <a:lnTo>
                    <a:pt x="2068" y="4571"/>
                  </a:lnTo>
                  <a:lnTo>
                    <a:pt x="1837" y="4972"/>
                  </a:lnTo>
                  <a:lnTo>
                    <a:pt x="1621" y="5388"/>
                  </a:lnTo>
                  <a:lnTo>
                    <a:pt x="1419" y="5820"/>
                  </a:lnTo>
                  <a:lnTo>
                    <a:pt x="1231" y="6266"/>
                  </a:lnTo>
                  <a:lnTo>
                    <a:pt x="1057" y="6728"/>
                  </a:lnTo>
                  <a:lnTo>
                    <a:pt x="897" y="7205"/>
                  </a:lnTo>
                  <a:lnTo>
                    <a:pt x="752" y="7696"/>
                  </a:lnTo>
                  <a:lnTo>
                    <a:pt x="620" y="8203"/>
                  </a:lnTo>
                  <a:lnTo>
                    <a:pt x="502" y="8715"/>
                  </a:lnTo>
                  <a:lnTo>
                    <a:pt x="397" y="9237"/>
                  </a:lnTo>
                  <a:lnTo>
                    <a:pt x="304" y="9772"/>
                  </a:lnTo>
                  <a:lnTo>
                    <a:pt x="223" y="10318"/>
                  </a:lnTo>
                  <a:lnTo>
                    <a:pt x="155" y="10875"/>
                  </a:lnTo>
                  <a:lnTo>
                    <a:pt x="99" y="11444"/>
                  </a:lnTo>
                  <a:lnTo>
                    <a:pt x="55" y="12024"/>
                  </a:lnTo>
                  <a:lnTo>
                    <a:pt x="24" y="12616"/>
                  </a:lnTo>
                  <a:lnTo>
                    <a:pt x="6" y="13220"/>
                  </a:lnTo>
                  <a:lnTo>
                    <a:pt x="0" y="13835"/>
                  </a:lnTo>
                  <a:lnTo>
                    <a:pt x="0" y="293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7476026" y="3522685"/>
              <a:ext cx="62481" cy="58623"/>
            </a:xfrm>
            <a:custGeom>
              <a:avLst/>
              <a:pathLst>
                <a:path w="62481" h="58623">
                  <a:moveTo>
                    <a:pt x="62481" y="58623"/>
                  </a:moveTo>
                  <a:lnTo>
                    <a:pt x="0" y="46517"/>
                  </a:lnTo>
                  <a:lnTo>
                    <a:pt x="0" y="0"/>
                  </a:lnTo>
                  <a:lnTo>
                    <a:pt x="6917" y="1330"/>
                  </a:lnTo>
                  <a:lnTo>
                    <a:pt x="6917" y="39377"/>
                  </a:lnTo>
                  <a:lnTo>
                    <a:pt x="26961" y="43280"/>
                  </a:lnTo>
                  <a:lnTo>
                    <a:pt x="26961" y="7893"/>
                  </a:lnTo>
                  <a:lnTo>
                    <a:pt x="33790" y="9223"/>
                  </a:lnTo>
                  <a:lnTo>
                    <a:pt x="33790" y="44610"/>
                  </a:lnTo>
                  <a:lnTo>
                    <a:pt x="55563" y="48823"/>
                  </a:lnTo>
                  <a:lnTo>
                    <a:pt x="55563" y="8957"/>
                  </a:lnTo>
                  <a:lnTo>
                    <a:pt x="62481" y="102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7475094" y="3463928"/>
              <a:ext cx="64299" cy="57027"/>
            </a:xfrm>
            <a:custGeom>
              <a:avLst/>
              <a:pathLst>
                <a:path w="64299" h="57027">
                  <a:moveTo>
                    <a:pt x="64299" y="32282"/>
                  </a:moveTo>
                  <a:lnTo>
                    <a:pt x="64289" y="33421"/>
                  </a:lnTo>
                  <a:lnTo>
                    <a:pt x="64258" y="34531"/>
                  </a:lnTo>
                  <a:lnTo>
                    <a:pt x="64207" y="35613"/>
                  </a:lnTo>
                  <a:lnTo>
                    <a:pt x="64136" y="36667"/>
                  </a:lnTo>
                  <a:lnTo>
                    <a:pt x="64044" y="37692"/>
                  </a:lnTo>
                  <a:lnTo>
                    <a:pt x="63932" y="38689"/>
                  </a:lnTo>
                  <a:lnTo>
                    <a:pt x="63799" y="39658"/>
                  </a:lnTo>
                  <a:lnTo>
                    <a:pt x="63646" y="40598"/>
                  </a:lnTo>
                  <a:lnTo>
                    <a:pt x="63473" y="41509"/>
                  </a:lnTo>
                  <a:lnTo>
                    <a:pt x="63279" y="42393"/>
                  </a:lnTo>
                  <a:lnTo>
                    <a:pt x="63057" y="43240"/>
                  </a:lnTo>
                  <a:lnTo>
                    <a:pt x="62816" y="44062"/>
                  </a:lnTo>
                  <a:lnTo>
                    <a:pt x="62557" y="44858"/>
                  </a:lnTo>
                  <a:lnTo>
                    <a:pt x="62279" y="45628"/>
                  </a:lnTo>
                  <a:lnTo>
                    <a:pt x="61982" y="46373"/>
                  </a:lnTo>
                  <a:lnTo>
                    <a:pt x="61667" y="47092"/>
                  </a:lnTo>
                  <a:lnTo>
                    <a:pt x="61333" y="47785"/>
                  </a:lnTo>
                  <a:lnTo>
                    <a:pt x="60980" y="48452"/>
                  </a:lnTo>
                  <a:lnTo>
                    <a:pt x="60609" y="49094"/>
                  </a:lnTo>
                  <a:lnTo>
                    <a:pt x="60219" y="49710"/>
                  </a:lnTo>
                  <a:lnTo>
                    <a:pt x="59802" y="50301"/>
                  </a:lnTo>
                  <a:lnTo>
                    <a:pt x="59368" y="50868"/>
                  </a:lnTo>
                  <a:lnTo>
                    <a:pt x="58916" y="51411"/>
                  </a:lnTo>
                  <a:lnTo>
                    <a:pt x="58446" y="51930"/>
                  </a:lnTo>
                  <a:lnTo>
                    <a:pt x="57958" y="52426"/>
                  </a:lnTo>
                  <a:lnTo>
                    <a:pt x="57452" y="52897"/>
                  </a:lnTo>
                  <a:lnTo>
                    <a:pt x="56929" y="53345"/>
                  </a:lnTo>
                  <a:lnTo>
                    <a:pt x="56388" y="53768"/>
                  </a:lnTo>
                  <a:lnTo>
                    <a:pt x="55829" y="54168"/>
                  </a:lnTo>
                  <a:lnTo>
                    <a:pt x="55253" y="54543"/>
                  </a:lnTo>
                  <a:lnTo>
                    <a:pt x="54650" y="54887"/>
                  </a:lnTo>
                  <a:lnTo>
                    <a:pt x="54029" y="55210"/>
                  </a:lnTo>
                  <a:lnTo>
                    <a:pt x="53390" y="55512"/>
                  </a:lnTo>
                  <a:lnTo>
                    <a:pt x="52734" y="55792"/>
                  </a:lnTo>
                  <a:lnTo>
                    <a:pt x="52060" y="56051"/>
                  </a:lnTo>
                  <a:lnTo>
                    <a:pt x="51368" y="56289"/>
                  </a:lnTo>
                  <a:lnTo>
                    <a:pt x="50659" y="56505"/>
                  </a:lnTo>
                  <a:lnTo>
                    <a:pt x="49931" y="56700"/>
                  </a:lnTo>
                  <a:lnTo>
                    <a:pt x="49186" y="56874"/>
                  </a:lnTo>
                  <a:lnTo>
                    <a:pt x="48424" y="57027"/>
                  </a:lnTo>
                  <a:lnTo>
                    <a:pt x="46783" y="49178"/>
                  </a:lnTo>
                  <a:lnTo>
                    <a:pt x="47326" y="49056"/>
                  </a:lnTo>
                  <a:lnTo>
                    <a:pt x="47854" y="48920"/>
                  </a:lnTo>
                  <a:lnTo>
                    <a:pt x="48369" y="48772"/>
                  </a:lnTo>
                  <a:lnTo>
                    <a:pt x="48869" y="48610"/>
                  </a:lnTo>
                  <a:lnTo>
                    <a:pt x="49355" y="48435"/>
                  </a:lnTo>
                  <a:lnTo>
                    <a:pt x="49827" y="48246"/>
                  </a:lnTo>
                  <a:lnTo>
                    <a:pt x="50284" y="48045"/>
                  </a:lnTo>
                  <a:lnTo>
                    <a:pt x="50728" y="47829"/>
                  </a:lnTo>
                  <a:lnTo>
                    <a:pt x="51157" y="47601"/>
                  </a:lnTo>
                  <a:lnTo>
                    <a:pt x="51572" y="47359"/>
                  </a:lnTo>
                  <a:lnTo>
                    <a:pt x="51973" y="47103"/>
                  </a:lnTo>
                  <a:lnTo>
                    <a:pt x="52361" y="46829"/>
                  </a:lnTo>
                  <a:lnTo>
                    <a:pt x="52736" y="46539"/>
                  </a:lnTo>
                  <a:lnTo>
                    <a:pt x="53098" y="46231"/>
                  </a:lnTo>
                  <a:lnTo>
                    <a:pt x="53446" y="45907"/>
                  </a:lnTo>
                  <a:lnTo>
                    <a:pt x="53781" y="45566"/>
                  </a:lnTo>
                  <a:lnTo>
                    <a:pt x="54102" y="45208"/>
                  </a:lnTo>
                  <a:lnTo>
                    <a:pt x="54410" y="44834"/>
                  </a:lnTo>
                  <a:lnTo>
                    <a:pt x="54705" y="44442"/>
                  </a:lnTo>
                  <a:lnTo>
                    <a:pt x="54987" y="44034"/>
                  </a:lnTo>
                  <a:lnTo>
                    <a:pt x="55246" y="43607"/>
                  </a:lnTo>
                  <a:lnTo>
                    <a:pt x="55492" y="43161"/>
                  </a:lnTo>
                  <a:lnTo>
                    <a:pt x="55725" y="42695"/>
                  </a:lnTo>
                  <a:lnTo>
                    <a:pt x="55945" y="42210"/>
                  </a:lnTo>
                  <a:lnTo>
                    <a:pt x="56151" y="41706"/>
                  </a:lnTo>
                  <a:lnTo>
                    <a:pt x="56344" y="41181"/>
                  </a:lnTo>
                  <a:lnTo>
                    <a:pt x="56523" y="40638"/>
                  </a:lnTo>
                  <a:lnTo>
                    <a:pt x="56690" y="40075"/>
                  </a:lnTo>
                  <a:lnTo>
                    <a:pt x="56842" y="39492"/>
                  </a:lnTo>
                  <a:lnTo>
                    <a:pt x="56982" y="38890"/>
                  </a:lnTo>
                  <a:lnTo>
                    <a:pt x="57109" y="38267"/>
                  </a:lnTo>
                  <a:lnTo>
                    <a:pt x="57222" y="37621"/>
                  </a:lnTo>
                  <a:lnTo>
                    <a:pt x="57321" y="36954"/>
                  </a:lnTo>
                  <a:lnTo>
                    <a:pt x="57408" y="36264"/>
                  </a:lnTo>
                  <a:lnTo>
                    <a:pt x="57481" y="35553"/>
                  </a:lnTo>
                  <a:lnTo>
                    <a:pt x="57541" y="34819"/>
                  </a:lnTo>
                  <a:lnTo>
                    <a:pt x="57587" y="34063"/>
                  </a:lnTo>
                  <a:lnTo>
                    <a:pt x="57621" y="33284"/>
                  </a:lnTo>
                  <a:lnTo>
                    <a:pt x="57641" y="32484"/>
                  </a:lnTo>
                  <a:lnTo>
                    <a:pt x="57647" y="31661"/>
                  </a:lnTo>
                  <a:lnTo>
                    <a:pt x="57642" y="30801"/>
                  </a:lnTo>
                  <a:lnTo>
                    <a:pt x="57624" y="29959"/>
                  </a:lnTo>
                  <a:lnTo>
                    <a:pt x="57595" y="29134"/>
                  </a:lnTo>
                  <a:lnTo>
                    <a:pt x="57555" y="28327"/>
                  </a:lnTo>
                  <a:lnTo>
                    <a:pt x="57503" y="27537"/>
                  </a:lnTo>
                  <a:lnTo>
                    <a:pt x="57440" y="26766"/>
                  </a:lnTo>
                  <a:lnTo>
                    <a:pt x="57365" y="26012"/>
                  </a:lnTo>
                  <a:lnTo>
                    <a:pt x="57278" y="25276"/>
                  </a:lnTo>
                  <a:lnTo>
                    <a:pt x="57180" y="24557"/>
                  </a:lnTo>
                  <a:lnTo>
                    <a:pt x="57071" y="23857"/>
                  </a:lnTo>
                  <a:lnTo>
                    <a:pt x="56939" y="23176"/>
                  </a:lnTo>
                  <a:lnTo>
                    <a:pt x="56792" y="22516"/>
                  </a:lnTo>
                  <a:lnTo>
                    <a:pt x="56631" y="21877"/>
                  </a:lnTo>
                  <a:lnTo>
                    <a:pt x="56454" y="21260"/>
                  </a:lnTo>
                  <a:lnTo>
                    <a:pt x="56262" y="20664"/>
                  </a:lnTo>
                  <a:lnTo>
                    <a:pt x="56054" y="20089"/>
                  </a:lnTo>
                  <a:lnTo>
                    <a:pt x="55832" y="19536"/>
                  </a:lnTo>
                  <a:lnTo>
                    <a:pt x="55595" y="19004"/>
                  </a:lnTo>
                  <a:lnTo>
                    <a:pt x="55343" y="18493"/>
                  </a:lnTo>
                  <a:lnTo>
                    <a:pt x="55075" y="18003"/>
                  </a:lnTo>
                  <a:lnTo>
                    <a:pt x="54784" y="17527"/>
                  </a:lnTo>
                  <a:lnTo>
                    <a:pt x="54476" y="17074"/>
                  </a:lnTo>
                  <a:lnTo>
                    <a:pt x="54152" y="16644"/>
                  </a:lnTo>
                  <a:lnTo>
                    <a:pt x="53812" y="16237"/>
                  </a:lnTo>
                  <a:lnTo>
                    <a:pt x="53457" y="15853"/>
                  </a:lnTo>
                  <a:lnTo>
                    <a:pt x="53085" y="15492"/>
                  </a:lnTo>
                  <a:lnTo>
                    <a:pt x="52698" y="15154"/>
                  </a:lnTo>
                  <a:lnTo>
                    <a:pt x="52294" y="14839"/>
                  </a:lnTo>
                  <a:lnTo>
                    <a:pt x="51875" y="14547"/>
                  </a:lnTo>
                  <a:lnTo>
                    <a:pt x="51439" y="14278"/>
                  </a:lnTo>
                  <a:lnTo>
                    <a:pt x="50976" y="14034"/>
                  </a:lnTo>
                  <a:lnTo>
                    <a:pt x="50492" y="13815"/>
                  </a:lnTo>
                  <a:lnTo>
                    <a:pt x="49986" y="13623"/>
                  </a:lnTo>
                  <a:lnTo>
                    <a:pt x="49460" y="13455"/>
                  </a:lnTo>
                  <a:lnTo>
                    <a:pt x="48911" y="13314"/>
                  </a:lnTo>
                  <a:lnTo>
                    <a:pt x="48342" y="13198"/>
                  </a:lnTo>
                  <a:lnTo>
                    <a:pt x="47751" y="13108"/>
                  </a:lnTo>
                  <a:lnTo>
                    <a:pt x="47139" y="13044"/>
                  </a:lnTo>
                  <a:lnTo>
                    <a:pt x="46506" y="13005"/>
                  </a:lnTo>
                  <a:lnTo>
                    <a:pt x="45852" y="12992"/>
                  </a:lnTo>
                  <a:lnTo>
                    <a:pt x="45406" y="13000"/>
                  </a:lnTo>
                  <a:lnTo>
                    <a:pt x="44974" y="13023"/>
                  </a:lnTo>
                  <a:lnTo>
                    <a:pt x="44555" y="13060"/>
                  </a:lnTo>
                  <a:lnTo>
                    <a:pt x="44149" y="13113"/>
                  </a:lnTo>
                  <a:lnTo>
                    <a:pt x="43756" y="13181"/>
                  </a:lnTo>
                  <a:lnTo>
                    <a:pt x="43377" y="13264"/>
                  </a:lnTo>
                  <a:lnTo>
                    <a:pt x="43011" y="13362"/>
                  </a:lnTo>
                  <a:lnTo>
                    <a:pt x="42659" y="13475"/>
                  </a:lnTo>
                  <a:lnTo>
                    <a:pt x="42320" y="13603"/>
                  </a:lnTo>
                  <a:lnTo>
                    <a:pt x="41994" y="13746"/>
                  </a:lnTo>
                  <a:lnTo>
                    <a:pt x="41678" y="13908"/>
                  </a:lnTo>
                  <a:lnTo>
                    <a:pt x="41369" y="14092"/>
                  </a:lnTo>
                  <a:lnTo>
                    <a:pt x="41068" y="14298"/>
                  </a:lnTo>
                  <a:lnTo>
                    <a:pt x="40773" y="14527"/>
                  </a:lnTo>
                  <a:lnTo>
                    <a:pt x="40486" y="14777"/>
                  </a:lnTo>
                  <a:lnTo>
                    <a:pt x="40206" y="15050"/>
                  </a:lnTo>
                  <a:lnTo>
                    <a:pt x="39933" y="15345"/>
                  </a:lnTo>
                  <a:lnTo>
                    <a:pt x="39667" y="15662"/>
                  </a:lnTo>
                  <a:lnTo>
                    <a:pt x="39408" y="16001"/>
                  </a:lnTo>
                  <a:lnTo>
                    <a:pt x="39156" y="16363"/>
                  </a:lnTo>
                  <a:lnTo>
                    <a:pt x="38900" y="16748"/>
                  </a:lnTo>
                  <a:lnTo>
                    <a:pt x="38648" y="17161"/>
                  </a:lnTo>
                  <a:lnTo>
                    <a:pt x="38400" y="17600"/>
                  </a:lnTo>
                  <a:lnTo>
                    <a:pt x="38155" y="18065"/>
                  </a:lnTo>
                  <a:lnTo>
                    <a:pt x="37914" y="18558"/>
                  </a:lnTo>
                  <a:lnTo>
                    <a:pt x="37676" y="19077"/>
                  </a:lnTo>
                  <a:lnTo>
                    <a:pt x="37442" y="19622"/>
                  </a:lnTo>
                  <a:lnTo>
                    <a:pt x="37212" y="20194"/>
                  </a:lnTo>
                  <a:lnTo>
                    <a:pt x="36985" y="20793"/>
                  </a:lnTo>
                  <a:lnTo>
                    <a:pt x="36761" y="21418"/>
                  </a:lnTo>
                  <a:lnTo>
                    <a:pt x="36529" y="22064"/>
                  </a:lnTo>
                  <a:lnTo>
                    <a:pt x="36293" y="22743"/>
                  </a:lnTo>
                  <a:lnTo>
                    <a:pt x="36053" y="23455"/>
                  </a:lnTo>
                  <a:lnTo>
                    <a:pt x="35810" y="24199"/>
                  </a:lnTo>
                  <a:lnTo>
                    <a:pt x="35564" y="24977"/>
                  </a:lnTo>
                  <a:lnTo>
                    <a:pt x="35314" y="25787"/>
                  </a:lnTo>
                  <a:lnTo>
                    <a:pt x="35060" y="26630"/>
                  </a:lnTo>
                  <a:lnTo>
                    <a:pt x="34803" y="27506"/>
                  </a:lnTo>
                  <a:lnTo>
                    <a:pt x="34542" y="28414"/>
                  </a:lnTo>
                  <a:lnTo>
                    <a:pt x="34278" y="29356"/>
                  </a:lnTo>
                  <a:lnTo>
                    <a:pt x="34063" y="30132"/>
                  </a:lnTo>
                  <a:lnTo>
                    <a:pt x="33843" y="30899"/>
                  </a:lnTo>
                  <a:lnTo>
                    <a:pt x="33619" y="31657"/>
                  </a:lnTo>
                  <a:lnTo>
                    <a:pt x="33391" y="32406"/>
                  </a:lnTo>
                  <a:lnTo>
                    <a:pt x="33158" y="33147"/>
                  </a:lnTo>
                  <a:lnTo>
                    <a:pt x="32921" y="33879"/>
                  </a:lnTo>
                  <a:lnTo>
                    <a:pt x="32679" y="34602"/>
                  </a:lnTo>
                  <a:lnTo>
                    <a:pt x="32433" y="35315"/>
                  </a:lnTo>
                  <a:lnTo>
                    <a:pt x="32183" y="36021"/>
                  </a:lnTo>
                  <a:lnTo>
                    <a:pt x="31928" y="36717"/>
                  </a:lnTo>
                  <a:lnTo>
                    <a:pt x="31656" y="37391"/>
                  </a:lnTo>
                  <a:lnTo>
                    <a:pt x="31372" y="38049"/>
                  </a:lnTo>
                  <a:lnTo>
                    <a:pt x="31077" y="38690"/>
                  </a:lnTo>
                  <a:lnTo>
                    <a:pt x="30771" y="39314"/>
                  </a:lnTo>
                  <a:lnTo>
                    <a:pt x="30453" y="39921"/>
                  </a:lnTo>
                  <a:lnTo>
                    <a:pt x="30124" y="40511"/>
                  </a:lnTo>
                  <a:lnTo>
                    <a:pt x="29783" y="41084"/>
                  </a:lnTo>
                  <a:lnTo>
                    <a:pt x="29430" y="41641"/>
                  </a:lnTo>
                  <a:lnTo>
                    <a:pt x="29066" y="42180"/>
                  </a:lnTo>
                  <a:lnTo>
                    <a:pt x="28690" y="42703"/>
                  </a:lnTo>
                  <a:lnTo>
                    <a:pt x="28292" y="43207"/>
                  </a:lnTo>
                  <a:lnTo>
                    <a:pt x="27878" y="43689"/>
                  </a:lnTo>
                  <a:lnTo>
                    <a:pt x="27448" y="44151"/>
                  </a:lnTo>
                  <a:lnTo>
                    <a:pt x="27002" y="44591"/>
                  </a:lnTo>
                  <a:lnTo>
                    <a:pt x="26540" y="45009"/>
                  </a:lnTo>
                  <a:lnTo>
                    <a:pt x="26062" y="45406"/>
                  </a:lnTo>
                  <a:lnTo>
                    <a:pt x="25568" y="45783"/>
                  </a:lnTo>
                  <a:lnTo>
                    <a:pt x="25058" y="46137"/>
                  </a:lnTo>
                  <a:lnTo>
                    <a:pt x="24532" y="46471"/>
                  </a:lnTo>
                  <a:lnTo>
                    <a:pt x="23990" y="46783"/>
                  </a:lnTo>
                  <a:lnTo>
                    <a:pt x="23428" y="47069"/>
                  </a:lnTo>
                  <a:lnTo>
                    <a:pt x="22840" y="47326"/>
                  </a:lnTo>
                  <a:lnTo>
                    <a:pt x="22229" y="47552"/>
                  </a:lnTo>
                  <a:lnTo>
                    <a:pt x="21592" y="47748"/>
                  </a:lnTo>
                  <a:lnTo>
                    <a:pt x="20930" y="47914"/>
                  </a:lnTo>
                  <a:lnTo>
                    <a:pt x="20244" y="48049"/>
                  </a:lnTo>
                  <a:lnTo>
                    <a:pt x="19532" y="48155"/>
                  </a:lnTo>
                  <a:lnTo>
                    <a:pt x="18796" y="48230"/>
                  </a:lnTo>
                  <a:lnTo>
                    <a:pt x="18035" y="48276"/>
                  </a:lnTo>
                  <a:lnTo>
                    <a:pt x="17250" y="48291"/>
                  </a:lnTo>
                  <a:lnTo>
                    <a:pt x="16332" y="48270"/>
                  </a:lnTo>
                  <a:lnTo>
                    <a:pt x="15444" y="48207"/>
                  </a:lnTo>
                  <a:lnTo>
                    <a:pt x="14584" y="48103"/>
                  </a:lnTo>
                  <a:lnTo>
                    <a:pt x="13752" y="47957"/>
                  </a:lnTo>
                  <a:lnTo>
                    <a:pt x="12948" y="47770"/>
                  </a:lnTo>
                  <a:lnTo>
                    <a:pt x="12173" y="47540"/>
                  </a:lnTo>
                  <a:lnTo>
                    <a:pt x="11426" y="47269"/>
                  </a:lnTo>
                  <a:lnTo>
                    <a:pt x="10708" y="46957"/>
                  </a:lnTo>
                  <a:lnTo>
                    <a:pt x="10018" y="46602"/>
                  </a:lnTo>
                  <a:lnTo>
                    <a:pt x="9356" y="46206"/>
                  </a:lnTo>
                  <a:lnTo>
                    <a:pt x="8712" y="45767"/>
                  </a:lnTo>
                  <a:lnTo>
                    <a:pt x="8091" y="45300"/>
                  </a:lnTo>
                  <a:lnTo>
                    <a:pt x="7495" y="44806"/>
                  </a:lnTo>
                  <a:lnTo>
                    <a:pt x="6923" y="44284"/>
                  </a:lnTo>
                  <a:lnTo>
                    <a:pt x="6374" y="43734"/>
                  </a:lnTo>
                  <a:lnTo>
                    <a:pt x="5849" y="43157"/>
                  </a:lnTo>
                  <a:lnTo>
                    <a:pt x="5349" y="42553"/>
                  </a:lnTo>
                  <a:lnTo>
                    <a:pt x="4872" y="41921"/>
                  </a:lnTo>
                  <a:lnTo>
                    <a:pt x="4419" y="41262"/>
                  </a:lnTo>
                  <a:lnTo>
                    <a:pt x="3991" y="40575"/>
                  </a:lnTo>
                  <a:lnTo>
                    <a:pt x="3585" y="39855"/>
                  </a:lnTo>
                  <a:lnTo>
                    <a:pt x="3203" y="39117"/>
                  </a:lnTo>
                  <a:lnTo>
                    <a:pt x="2844" y="38358"/>
                  </a:lnTo>
                  <a:lnTo>
                    <a:pt x="2508" y="37581"/>
                  </a:lnTo>
                  <a:lnTo>
                    <a:pt x="2195" y="36783"/>
                  </a:lnTo>
                  <a:lnTo>
                    <a:pt x="1905" y="35966"/>
                  </a:lnTo>
                  <a:lnTo>
                    <a:pt x="1638" y="35130"/>
                  </a:lnTo>
                  <a:lnTo>
                    <a:pt x="1394" y="34274"/>
                  </a:lnTo>
                  <a:lnTo>
                    <a:pt x="1173" y="33399"/>
                  </a:lnTo>
                  <a:lnTo>
                    <a:pt x="975" y="32504"/>
                  </a:lnTo>
                  <a:lnTo>
                    <a:pt x="790" y="31587"/>
                  </a:lnTo>
                  <a:lnTo>
                    <a:pt x="624" y="30665"/>
                  </a:lnTo>
                  <a:lnTo>
                    <a:pt x="478" y="29736"/>
                  </a:lnTo>
                  <a:lnTo>
                    <a:pt x="351" y="28800"/>
                  </a:lnTo>
                  <a:lnTo>
                    <a:pt x="243" y="27859"/>
                  </a:lnTo>
                  <a:lnTo>
                    <a:pt x="156" y="26911"/>
                  </a:lnTo>
                  <a:lnTo>
                    <a:pt x="87" y="25957"/>
                  </a:lnTo>
                  <a:lnTo>
                    <a:pt x="39" y="24997"/>
                  </a:lnTo>
                  <a:lnTo>
                    <a:pt x="9" y="24031"/>
                  </a:lnTo>
                  <a:lnTo>
                    <a:pt x="0" y="23059"/>
                  </a:lnTo>
                  <a:lnTo>
                    <a:pt x="9" y="21999"/>
                  </a:lnTo>
                  <a:lnTo>
                    <a:pt x="39" y="20967"/>
                  </a:lnTo>
                  <a:lnTo>
                    <a:pt x="87" y="19963"/>
                  </a:lnTo>
                  <a:lnTo>
                    <a:pt x="156" y="18986"/>
                  </a:lnTo>
                  <a:lnTo>
                    <a:pt x="243" y="18037"/>
                  </a:lnTo>
                  <a:lnTo>
                    <a:pt x="351" y="17115"/>
                  </a:lnTo>
                  <a:lnTo>
                    <a:pt x="478" y="16220"/>
                  </a:lnTo>
                  <a:lnTo>
                    <a:pt x="624" y="15353"/>
                  </a:lnTo>
                  <a:lnTo>
                    <a:pt x="790" y="14514"/>
                  </a:lnTo>
                  <a:lnTo>
                    <a:pt x="975" y="13702"/>
                  </a:lnTo>
                  <a:lnTo>
                    <a:pt x="1178" y="12907"/>
                  </a:lnTo>
                  <a:lnTo>
                    <a:pt x="1397" y="12137"/>
                  </a:lnTo>
                  <a:lnTo>
                    <a:pt x="1632" y="11392"/>
                  </a:lnTo>
                  <a:lnTo>
                    <a:pt x="1883" y="10672"/>
                  </a:lnTo>
                  <a:lnTo>
                    <a:pt x="2150" y="9977"/>
                  </a:lnTo>
                  <a:lnTo>
                    <a:pt x="2433" y="9307"/>
                  </a:lnTo>
                  <a:lnTo>
                    <a:pt x="2732" y="8661"/>
                  </a:lnTo>
                  <a:lnTo>
                    <a:pt x="3047" y="8040"/>
                  </a:lnTo>
                  <a:lnTo>
                    <a:pt x="3378" y="7444"/>
                  </a:lnTo>
                  <a:lnTo>
                    <a:pt x="3724" y="6873"/>
                  </a:lnTo>
                  <a:lnTo>
                    <a:pt x="4077" y="6317"/>
                  </a:lnTo>
                  <a:lnTo>
                    <a:pt x="4445" y="5784"/>
                  </a:lnTo>
                  <a:lnTo>
                    <a:pt x="4826" y="5274"/>
                  </a:lnTo>
                  <a:lnTo>
                    <a:pt x="5222" y="4787"/>
                  </a:lnTo>
                  <a:lnTo>
                    <a:pt x="5631" y="4323"/>
                  </a:lnTo>
                  <a:lnTo>
                    <a:pt x="6055" y="3882"/>
                  </a:lnTo>
                  <a:lnTo>
                    <a:pt x="6493" y="3465"/>
                  </a:lnTo>
                  <a:lnTo>
                    <a:pt x="6946" y="3070"/>
                  </a:lnTo>
                  <a:lnTo>
                    <a:pt x="7412" y="2698"/>
                  </a:lnTo>
                  <a:lnTo>
                    <a:pt x="7893" y="2350"/>
                  </a:lnTo>
                  <a:lnTo>
                    <a:pt x="8385" y="2023"/>
                  </a:lnTo>
                  <a:lnTo>
                    <a:pt x="8886" y="1717"/>
                  </a:lnTo>
                  <a:lnTo>
                    <a:pt x="9396" y="1430"/>
                  </a:lnTo>
                  <a:lnTo>
                    <a:pt x="9915" y="1165"/>
                  </a:lnTo>
                  <a:lnTo>
                    <a:pt x="10443" y="920"/>
                  </a:lnTo>
                  <a:lnTo>
                    <a:pt x="10979" y="695"/>
                  </a:lnTo>
                  <a:lnTo>
                    <a:pt x="11525" y="490"/>
                  </a:lnTo>
                  <a:lnTo>
                    <a:pt x="12079" y="306"/>
                  </a:lnTo>
                  <a:lnTo>
                    <a:pt x="12642" y="143"/>
                  </a:lnTo>
                  <a:lnTo>
                    <a:pt x="13214" y="0"/>
                  </a:lnTo>
                  <a:lnTo>
                    <a:pt x="15476" y="7671"/>
                  </a:lnTo>
                  <a:lnTo>
                    <a:pt x="15054" y="7809"/>
                  </a:lnTo>
                  <a:lnTo>
                    <a:pt x="14642" y="7958"/>
                  </a:lnTo>
                  <a:lnTo>
                    <a:pt x="14239" y="8118"/>
                  </a:lnTo>
                  <a:lnTo>
                    <a:pt x="13844" y="8288"/>
                  </a:lnTo>
                  <a:lnTo>
                    <a:pt x="13458" y="8469"/>
                  </a:lnTo>
                  <a:lnTo>
                    <a:pt x="13081" y="8661"/>
                  </a:lnTo>
                  <a:lnTo>
                    <a:pt x="12713" y="8863"/>
                  </a:lnTo>
                  <a:lnTo>
                    <a:pt x="12354" y="9076"/>
                  </a:lnTo>
                  <a:lnTo>
                    <a:pt x="12004" y="9299"/>
                  </a:lnTo>
                  <a:lnTo>
                    <a:pt x="11662" y="9534"/>
                  </a:lnTo>
                  <a:lnTo>
                    <a:pt x="11330" y="9780"/>
                  </a:lnTo>
                  <a:lnTo>
                    <a:pt x="11009" y="10039"/>
                  </a:lnTo>
                  <a:lnTo>
                    <a:pt x="10699" y="10312"/>
                  </a:lnTo>
                  <a:lnTo>
                    <a:pt x="10399" y="10598"/>
                  </a:lnTo>
                  <a:lnTo>
                    <a:pt x="10110" y="10897"/>
                  </a:lnTo>
                  <a:lnTo>
                    <a:pt x="9832" y="11210"/>
                  </a:lnTo>
                  <a:lnTo>
                    <a:pt x="9564" y="11536"/>
                  </a:lnTo>
                  <a:lnTo>
                    <a:pt x="9307" y="11875"/>
                  </a:lnTo>
                  <a:lnTo>
                    <a:pt x="9060" y="12227"/>
                  </a:lnTo>
                  <a:lnTo>
                    <a:pt x="8824" y="12593"/>
                  </a:lnTo>
                  <a:lnTo>
                    <a:pt x="8590" y="12973"/>
                  </a:lnTo>
                  <a:lnTo>
                    <a:pt x="8368" y="13368"/>
                  </a:lnTo>
                  <a:lnTo>
                    <a:pt x="8158" y="13779"/>
                  </a:lnTo>
                  <a:lnTo>
                    <a:pt x="7958" y="14204"/>
                  </a:lnTo>
                  <a:lnTo>
                    <a:pt x="7771" y="14644"/>
                  </a:lnTo>
                  <a:lnTo>
                    <a:pt x="7595" y="15100"/>
                  </a:lnTo>
                  <a:lnTo>
                    <a:pt x="7430" y="15570"/>
                  </a:lnTo>
                  <a:lnTo>
                    <a:pt x="7277" y="16056"/>
                  </a:lnTo>
                  <a:lnTo>
                    <a:pt x="7136" y="16556"/>
                  </a:lnTo>
                  <a:lnTo>
                    <a:pt x="7006" y="17072"/>
                  </a:lnTo>
                  <a:lnTo>
                    <a:pt x="6888" y="17595"/>
                  </a:lnTo>
                  <a:lnTo>
                    <a:pt x="6782" y="18136"/>
                  </a:lnTo>
                  <a:lnTo>
                    <a:pt x="6689" y="18695"/>
                  </a:lnTo>
                  <a:lnTo>
                    <a:pt x="6609" y="19272"/>
                  </a:lnTo>
                  <a:lnTo>
                    <a:pt x="6540" y="19866"/>
                  </a:lnTo>
                  <a:lnTo>
                    <a:pt x="6484" y="20478"/>
                  </a:lnTo>
                  <a:lnTo>
                    <a:pt x="6441" y="21107"/>
                  </a:lnTo>
                  <a:lnTo>
                    <a:pt x="6410" y="21755"/>
                  </a:lnTo>
                  <a:lnTo>
                    <a:pt x="6391" y="22420"/>
                  </a:lnTo>
                  <a:lnTo>
                    <a:pt x="6385" y="23103"/>
                  </a:lnTo>
                  <a:lnTo>
                    <a:pt x="6393" y="24011"/>
                  </a:lnTo>
                  <a:lnTo>
                    <a:pt x="6417" y="24891"/>
                  </a:lnTo>
                  <a:lnTo>
                    <a:pt x="6457" y="25742"/>
                  </a:lnTo>
                  <a:lnTo>
                    <a:pt x="6513" y="26565"/>
                  </a:lnTo>
                  <a:lnTo>
                    <a:pt x="6585" y="27360"/>
                  </a:lnTo>
                  <a:lnTo>
                    <a:pt x="6672" y="28126"/>
                  </a:lnTo>
                  <a:lnTo>
                    <a:pt x="6776" y="28864"/>
                  </a:lnTo>
                  <a:lnTo>
                    <a:pt x="6896" y="29574"/>
                  </a:lnTo>
                  <a:lnTo>
                    <a:pt x="7032" y="30255"/>
                  </a:lnTo>
                  <a:lnTo>
                    <a:pt x="7183" y="30908"/>
                  </a:lnTo>
                  <a:lnTo>
                    <a:pt x="7341" y="31526"/>
                  </a:lnTo>
                  <a:lnTo>
                    <a:pt x="7511" y="32121"/>
                  </a:lnTo>
                  <a:lnTo>
                    <a:pt x="7695" y="32693"/>
                  </a:lnTo>
                  <a:lnTo>
                    <a:pt x="7893" y="33242"/>
                  </a:lnTo>
                  <a:lnTo>
                    <a:pt x="8103" y="33768"/>
                  </a:lnTo>
                  <a:lnTo>
                    <a:pt x="8327" y="34271"/>
                  </a:lnTo>
                  <a:lnTo>
                    <a:pt x="8565" y="34751"/>
                  </a:lnTo>
                  <a:lnTo>
                    <a:pt x="8815" y="35207"/>
                  </a:lnTo>
                  <a:lnTo>
                    <a:pt x="9079" y="35641"/>
                  </a:lnTo>
                  <a:lnTo>
                    <a:pt x="9356" y="36052"/>
                  </a:lnTo>
                  <a:lnTo>
                    <a:pt x="9637" y="36431"/>
                  </a:lnTo>
                  <a:lnTo>
                    <a:pt x="9929" y="36789"/>
                  </a:lnTo>
                  <a:lnTo>
                    <a:pt x="10233" y="37126"/>
                  </a:lnTo>
                  <a:lnTo>
                    <a:pt x="10548" y="37442"/>
                  </a:lnTo>
                  <a:lnTo>
                    <a:pt x="10875" y="37737"/>
                  </a:lnTo>
                  <a:lnTo>
                    <a:pt x="11213" y="38010"/>
                  </a:lnTo>
                  <a:lnTo>
                    <a:pt x="11563" y="38262"/>
                  </a:lnTo>
                  <a:lnTo>
                    <a:pt x="11925" y="38492"/>
                  </a:lnTo>
                  <a:lnTo>
                    <a:pt x="12298" y="38702"/>
                  </a:lnTo>
                  <a:lnTo>
                    <a:pt x="12682" y="38890"/>
                  </a:lnTo>
                  <a:lnTo>
                    <a:pt x="13067" y="39058"/>
                  </a:lnTo>
                  <a:lnTo>
                    <a:pt x="13459" y="39209"/>
                  </a:lnTo>
                  <a:lnTo>
                    <a:pt x="13858" y="39342"/>
                  </a:lnTo>
                  <a:lnTo>
                    <a:pt x="14264" y="39457"/>
                  </a:lnTo>
                  <a:lnTo>
                    <a:pt x="14678" y="39555"/>
                  </a:lnTo>
                  <a:lnTo>
                    <a:pt x="15098" y="39635"/>
                  </a:lnTo>
                  <a:lnTo>
                    <a:pt x="15525" y="39697"/>
                  </a:lnTo>
                  <a:lnTo>
                    <a:pt x="15960" y="39741"/>
                  </a:lnTo>
                  <a:lnTo>
                    <a:pt x="16402" y="39768"/>
                  </a:lnTo>
                  <a:lnTo>
                    <a:pt x="16850" y="39777"/>
                  </a:lnTo>
                  <a:lnTo>
                    <a:pt x="17321" y="39768"/>
                  </a:lnTo>
                  <a:lnTo>
                    <a:pt x="17776" y="39741"/>
                  </a:lnTo>
                  <a:lnTo>
                    <a:pt x="18215" y="39697"/>
                  </a:lnTo>
                  <a:lnTo>
                    <a:pt x="18638" y="39635"/>
                  </a:lnTo>
                  <a:lnTo>
                    <a:pt x="19045" y="39555"/>
                  </a:lnTo>
                  <a:lnTo>
                    <a:pt x="19437" y="39457"/>
                  </a:lnTo>
                  <a:lnTo>
                    <a:pt x="19812" y="39342"/>
                  </a:lnTo>
                  <a:lnTo>
                    <a:pt x="20171" y="39209"/>
                  </a:lnTo>
                  <a:lnTo>
                    <a:pt x="20514" y="39058"/>
                  </a:lnTo>
                  <a:lnTo>
                    <a:pt x="20841" y="38890"/>
                  </a:lnTo>
                  <a:lnTo>
                    <a:pt x="21147" y="38694"/>
                  </a:lnTo>
                  <a:lnTo>
                    <a:pt x="21444" y="38480"/>
                  </a:lnTo>
                  <a:lnTo>
                    <a:pt x="21733" y="38247"/>
                  </a:lnTo>
                  <a:lnTo>
                    <a:pt x="22012" y="37996"/>
                  </a:lnTo>
                  <a:lnTo>
                    <a:pt x="22283" y="37726"/>
                  </a:lnTo>
                  <a:lnTo>
                    <a:pt x="22544" y="37437"/>
                  </a:lnTo>
                  <a:lnTo>
                    <a:pt x="22797" y="37130"/>
                  </a:lnTo>
                  <a:lnTo>
                    <a:pt x="23041" y="36804"/>
                  </a:lnTo>
                  <a:lnTo>
                    <a:pt x="23276" y="36459"/>
                  </a:lnTo>
                  <a:lnTo>
                    <a:pt x="23502" y="36096"/>
                  </a:lnTo>
                  <a:lnTo>
                    <a:pt x="23722" y="35714"/>
                  </a:lnTo>
                  <a:lnTo>
                    <a:pt x="23938" y="35312"/>
                  </a:lnTo>
                  <a:lnTo>
                    <a:pt x="24151" y="34891"/>
                  </a:lnTo>
                  <a:lnTo>
                    <a:pt x="24361" y="34450"/>
                  </a:lnTo>
                  <a:lnTo>
                    <a:pt x="24566" y="33990"/>
                  </a:lnTo>
                  <a:lnTo>
                    <a:pt x="24769" y="33510"/>
                  </a:lnTo>
                  <a:lnTo>
                    <a:pt x="24967" y="33010"/>
                  </a:lnTo>
                  <a:lnTo>
                    <a:pt x="25162" y="32492"/>
                  </a:lnTo>
                  <a:lnTo>
                    <a:pt x="25354" y="31953"/>
                  </a:lnTo>
                  <a:lnTo>
                    <a:pt x="25542" y="31395"/>
                  </a:lnTo>
                  <a:lnTo>
                    <a:pt x="25721" y="30809"/>
                  </a:lnTo>
                  <a:lnTo>
                    <a:pt x="25904" y="30202"/>
                  </a:lnTo>
                  <a:lnTo>
                    <a:pt x="26090" y="29574"/>
                  </a:lnTo>
                  <a:lnTo>
                    <a:pt x="26280" y="28926"/>
                  </a:lnTo>
                  <a:lnTo>
                    <a:pt x="26473" y="28258"/>
                  </a:lnTo>
                  <a:lnTo>
                    <a:pt x="26670" y="27569"/>
                  </a:lnTo>
                  <a:lnTo>
                    <a:pt x="26870" y="26860"/>
                  </a:lnTo>
                  <a:lnTo>
                    <a:pt x="27074" y="26131"/>
                  </a:lnTo>
                  <a:lnTo>
                    <a:pt x="27282" y="25381"/>
                  </a:lnTo>
                  <a:lnTo>
                    <a:pt x="27493" y="24611"/>
                  </a:lnTo>
                  <a:lnTo>
                    <a:pt x="27708" y="23841"/>
                  </a:lnTo>
                  <a:lnTo>
                    <a:pt x="27928" y="23076"/>
                  </a:lnTo>
                  <a:lnTo>
                    <a:pt x="28152" y="22316"/>
                  </a:lnTo>
                  <a:lnTo>
                    <a:pt x="28380" y="21560"/>
                  </a:lnTo>
                  <a:lnTo>
                    <a:pt x="28613" y="20808"/>
                  </a:lnTo>
                  <a:lnTo>
                    <a:pt x="28850" y="20061"/>
                  </a:lnTo>
                  <a:lnTo>
                    <a:pt x="29092" y="19318"/>
                  </a:lnTo>
                  <a:lnTo>
                    <a:pt x="29338" y="18580"/>
                  </a:lnTo>
                  <a:lnTo>
                    <a:pt x="29588" y="17846"/>
                  </a:lnTo>
                  <a:lnTo>
                    <a:pt x="29843" y="17116"/>
                  </a:lnTo>
                  <a:lnTo>
                    <a:pt x="30108" y="16389"/>
                  </a:lnTo>
                  <a:lnTo>
                    <a:pt x="30386" y="15678"/>
                  </a:lnTo>
                  <a:lnTo>
                    <a:pt x="30679" y="14984"/>
                  </a:lnTo>
                  <a:lnTo>
                    <a:pt x="30986" y="14307"/>
                  </a:lnTo>
                  <a:lnTo>
                    <a:pt x="31307" y="13647"/>
                  </a:lnTo>
                  <a:lnTo>
                    <a:pt x="31642" y="13003"/>
                  </a:lnTo>
                  <a:lnTo>
                    <a:pt x="31991" y="12376"/>
                  </a:lnTo>
                  <a:lnTo>
                    <a:pt x="32355" y="11767"/>
                  </a:lnTo>
                  <a:lnTo>
                    <a:pt x="32733" y="11174"/>
                  </a:lnTo>
                  <a:lnTo>
                    <a:pt x="33125" y="10598"/>
                  </a:lnTo>
                  <a:lnTo>
                    <a:pt x="33525" y="10042"/>
                  </a:lnTo>
                  <a:lnTo>
                    <a:pt x="33944" y="9509"/>
                  </a:lnTo>
                  <a:lnTo>
                    <a:pt x="34383" y="8999"/>
                  </a:lnTo>
                  <a:lnTo>
                    <a:pt x="34842" y="8512"/>
                  </a:lnTo>
                  <a:lnTo>
                    <a:pt x="35320" y="8048"/>
                  </a:lnTo>
                  <a:lnTo>
                    <a:pt x="35817" y="7607"/>
                  </a:lnTo>
                  <a:lnTo>
                    <a:pt x="36334" y="7190"/>
                  </a:lnTo>
                  <a:lnTo>
                    <a:pt x="36871" y="6795"/>
                  </a:lnTo>
                  <a:lnTo>
                    <a:pt x="37427" y="6423"/>
                  </a:lnTo>
                  <a:lnTo>
                    <a:pt x="38003" y="6075"/>
                  </a:lnTo>
                  <a:lnTo>
                    <a:pt x="38603" y="5746"/>
                  </a:lnTo>
                  <a:lnTo>
                    <a:pt x="39232" y="5452"/>
                  </a:lnTo>
                  <a:lnTo>
                    <a:pt x="39890" y="5193"/>
                  </a:lnTo>
                  <a:lnTo>
                    <a:pt x="40578" y="4968"/>
                  </a:lnTo>
                  <a:lnTo>
                    <a:pt x="41295" y="4778"/>
                  </a:lnTo>
                  <a:lnTo>
                    <a:pt x="42042" y="4622"/>
                  </a:lnTo>
                  <a:lnTo>
                    <a:pt x="42817" y="4501"/>
                  </a:lnTo>
                  <a:lnTo>
                    <a:pt x="43622" y="4414"/>
                  </a:lnTo>
                  <a:lnTo>
                    <a:pt x="44456" y="4363"/>
                  </a:lnTo>
                  <a:lnTo>
                    <a:pt x="45320" y="4345"/>
                  </a:lnTo>
                  <a:lnTo>
                    <a:pt x="47104" y="4414"/>
                  </a:lnTo>
                  <a:lnTo>
                    <a:pt x="48805" y="4620"/>
                  </a:lnTo>
                  <a:lnTo>
                    <a:pt x="50421" y="4964"/>
                  </a:lnTo>
                  <a:lnTo>
                    <a:pt x="51954" y="5445"/>
                  </a:lnTo>
                  <a:lnTo>
                    <a:pt x="53401" y="6064"/>
                  </a:lnTo>
                  <a:lnTo>
                    <a:pt x="54765" y="6820"/>
                  </a:lnTo>
                  <a:lnTo>
                    <a:pt x="56044" y="7713"/>
                  </a:lnTo>
                  <a:lnTo>
                    <a:pt x="57239" y="8744"/>
                  </a:lnTo>
                  <a:lnTo>
                    <a:pt x="58350" y="9913"/>
                  </a:lnTo>
                  <a:lnTo>
                    <a:pt x="59377" y="11219"/>
                  </a:lnTo>
                  <a:lnTo>
                    <a:pt x="60312" y="12667"/>
                  </a:lnTo>
                  <a:lnTo>
                    <a:pt x="61149" y="14261"/>
                  </a:lnTo>
                  <a:lnTo>
                    <a:pt x="61887" y="16001"/>
                  </a:lnTo>
                  <a:lnTo>
                    <a:pt x="62527" y="17888"/>
                  </a:lnTo>
                  <a:lnTo>
                    <a:pt x="63068" y="19921"/>
                  </a:lnTo>
                  <a:lnTo>
                    <a:pt x="63511" y="22101"/>
                  </a:lnTo>
                  <a:lnTo>
                    <a:pt x="63856" y="24427"/>
                  </a:lnTo>
                  <a:lnTo>
                    <a:pt x="64102" y="26899"/>
                  </a:lnTo>
                  <a:lnTo>
                    <a:pt x="64250" y="295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6343471" y="3129443"/>
              <a:ext cx="60934" cy="63692"/>
            </a:xfrm>
            <a:custGeom>
              <a:avLst/>
              <a:pathLst>
                <a:path w="60934" h="63692">
                  <a:moveTo>
                    <a:pt x="22601" y="63692"/>
                  </a:moveTo>
                  <a:lnTo>
                    <a:pt x="13651" y="63692"/>
                  </a:lnTo>
                  <a:lnTo>
                    <a:pt x="0" y="0"/>
                  </a:lnTo>
                  <a:lnTo>
                    <a:pt x="8769" y="0"/>
                  </a:lnTo>
                  <a:lnTo>
                    <a:pt x="17719" y="44842"/>
                  </a:lnTo>
                  <a:lnTo>
                    <a:pt x="17782" y="45249"/>
                  </a:lnTo>
                  <a:lnTo>
                    <a:pt x="17844" y="45655"/>
                  </a:lnTo>
                  <a:lnTo>
                    <a:pt x="17905" y="46062"/>
                  </a:lnTo>
                  <a:lnTo>
                    <a:pt x="17965" y="46469"/>
                  </a:lnTo>
                  <a:lnTo>
                    <a:pt x="18025" y="46876"/>
                  </a:lnTo>
                  <a:lnTo>
                    <a:pt x="18083" y="47283"/>
                  </a:lnTo>
                  <a:lnTo>
                    <a:pt x="18140" y="47690"/>
                  </a:lnTo>
                  <a:lnTo>
                    <a:pt x="18197" y="48096"/>
                  </a:lnTo>
                  <a:lnTo>
                    <a:pt x="18252" y="48503"/>
                  </a:lnTo>
                  <a:lnTo>
                    <a:pt x="18307" y="48910"/>
                  </a:lnTo>
                  <a:lnTo>
                    <a:pt x="18361" y="49304"/>
                  </a:lnTo>
                  <a:lnTo>
                    <a:pt x="18414" y="49689"/>
                  </a:lnTo>
                  <a:lnTo>
                    <a:pt x="18466" y="50067"/>
                  </a:lnTo>
                  <a:lnTo>
                    <a:pt x="18517" y="50436"/>
                  </a:lnTo>
                  <a:lnTo>
                    <a:pt x="18567" y="50797"/>
                  </a:lnTo>
                  <a:lnTo>
                    <a:pt x="18616" y="51150"/>
                  </a:lnTo>
                  <a:lnTo>
                    <a:pt x="18665" y="51495"/>
                  </a:lnTo>
                  <a:lnTo>
                    <a:pt x="18712" y="51832"/>
                  </a:lnTo>
                  <a:lnTo>
                    <a:pt x="18759" y="52161"/>
                  </a:lnTo>
                  <a:lnTo>
                    <a:pt x="18804" y="52481"/>
                  </a:lnTo>
                  <a:lnTo>
                    <a:pt x="18858" y="52851"/>
                  </a:lnTo>
                  <a:lnTo>
                    <a:pt x="18911" y="53219"/>
                  </a:lnTo>
                  <a:lnTo>
                    <a:pt x="18963" y="53585"/>
                  </a:lnTo>
                  <a:lnTo>
                    <a:pt x="19014" y="53949"/>
                  </a:lnTo>
                  <a:lnTo>
                    <a:pt x="19064" y="54312"/>
                  </a:lnTo>
                  <a:lnTo>
                    <a:pt x="19114" y="54673"/>
                  </a:lnTo>
                  <a:lnTo>
                    <a:pt x="19162" y="55032"/>
                  </a:lnTo>
                  <a:lnTo>
                    <a:pt x="19209" y="55389"/>
                  </a:lnTo>
                  <a:lnTo>
                    <a:pt x="19256" y="55744"/>
                  </a:lnTo>
                  <a:lnTo>
                    <a:pt x="19302" y="56098"/>
                  </a:lnTo>
                  <a:lnTo>
                    <a:pt x="19475" y="55761"/>
                  </a:lnTo>
                  <a:lnTo>
                    <a:pt x="19651" y="55421"/>
                  </a:lnTo>
                  <a:lnTo>
                    <a:pt x="19829" y="55078"/>
                  </a:lnTo>
                  <a:lnTo>
                    <a:pt x="20010" y="54731"/>
                  </a:lnTo>
                  <a:lnTo>
                    <a:pt x="20194" y="54380"/>
                  </a:lnTo>
                  <a:lnTo>
                    <a:pt x="20381" y="54025"/>
                  </a:lnTo>
                  <a:lnTo>
                    <a:pt x="20570" y="53667"/>
                  </a:lnTo>
                  <a:lnTo>
                    <a:pt x="20763" y="53306"/>
                  </a:lnTo>
                  <a:lnTo>
                    <a:pt x="20957" y="52941"/>
                  </a:lnTo>
                  <a:lnTo>
                    <a:pt x="21155" y="52572"/>
                  </a:lnTo>
                  <a:lnTo>
                    <a:pt x="21329" y="52251"/>
                  </a:lnTo>
                  <a:lnTo>
                    <a:pt x="21506" y="51923"/>
                  </a:lnTo>
                  <a:lnTo>
                    <a:pt x="21687" y="51586"/>
                  </a:lnTo>
                  <a:lnTo>
                    <a:pt x="21871" y="51241"/>
                  </a:lnTo>
                  <a:lnTo>
                    <a:pt x="22059" y="50888"/>
                  </a:lnTo>
                  <a:lnTo>
                    <a:pt x="22251" y="50527"/>
                  </a:lnTo>
                  <a:lnTo>
                    <a:pt x="22446" y="50157"/>
                  </a:lnTo>
                  <a:lnTo>
                    <a:pt x="22645" y="49780"/>
                  </a:lnTo>
                  <a:lnTo>
                    <a:pt x="22847" y="49394"/>
                  </a:lnTo>
                  <a:lnTo>
                    <a:pt x="23054" y="49001"/>
                  </a:lnTo>
                  <a:lnTo>
                    <a:pt x="23271" y="48593"/>
                  </a:lnTo>
                  <a:lnTo>
                    <a:pt x="23491" y="48183"/>
                  </a:lnTo>
                  <a:lnTo>
                    <a:pt x="23713" y="47772"/>
                  </a:lnTo>
                  <a:lnTo>
                    <a:pt x="23936" y="47359"/>
                  </a:lnTo>
                  <a:lnTo>
                    <a:pt x="24161" y="46944"/>
                  </a:lnTo>
                  <a:lnTo>
                    <a:pt x="24388" y="46527"/>
                  </a:lnTo>
                  <a:lnTo>
                    <a:pt x="24617" y="46108"/>
                  </a:lnTo>
                  <a:lnTo>
                    <a:pt x="24847" y="45688"/>
                  </a:lnTo>
                  <a:lnTo>
                    <a:pt x="25080" y="45266"/>
                  </a:lnTo>
                  <a:lnTo>
                    <a:pt x="25314" y="44842"/>
                  </a:lnTo>
                  <a:lnTo>
                    <a:pt x="51532" y="0"/>
                  </a:lnTo>
                  <a:lnTo>
                    <a:pt x="6093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6400066" y="3129443"/>
              <a:ext cx="59759" cy="63692"/>
            </a:xfrm>
            <a:custGeom>
              <a:avLst/>
              <a:pathLst>
                <a:path w="59759" h="63692">
                  <a:moveTo>
                    <a:pt x="0" y="63692"/>
                  </a:moveTo>
                  <a:lnTo>
                    <a:pt x="12340" y="0"/>
                  </a:lnTo>
                  <a:lnTo>
                    <a:pt x="59759" y="0"/>
                  </a:lnTo>
                  <a:lnTo>
                    <a:pt x="58403" y="7051"/>
                  </a:lnTo>
                  <a:lnTo>
                    <a:pt x="19618" y="7051"/>
                  </a:lnTo>
                  <a:lnTo>
                    <a:pt x="15640" y="27483"/>
                  </a:lnTo>
                  <a:lnTo>
                    <a:pt x="51713" y="27483"/>
                  </a:lnTo>
                  <a:lnTo>
                    <a:pt x="50357" y="34445"/>
                  </a:lnTo>
                  <a:lnTo>
                    <a:pt x="14284" y="34445"/>
                  </a:lnTo>
                  <a:lnTo>
                    <a:pt x="9990" y="56640"/>
                  </a:lnTo>
                  <a:lnTo>
                    <a:pt x="50628" y="56640"/>
                  </a:lnTo>
                  <a:lnTo>
                    <a:pt x="49272" y="63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6462629" y="3129443"/>
              <a:ext cx="21019" cy="63692"/>
            </a:xfrm>
            <a:custGeom>
              <a:avLst/>
              <a:pathLst>
                <a:path w="21019" h="63692">
                  <a:moveTo>
                    <a:pt x="0" y="63692"/>
                  </a:moveTo>
                  <a:lnTo>
                    <a:pt x="12385" y="0"/>
                  </a:lnTo>
                  <a:lnTo>
                    <a:pt x="21019" y="0"/>
                  </a:lnTo>
                  <a:lnTo>
                    <a:pt x="8633" y="63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6487536" y="3129443"/>
              <a:ext cx="42175" cy="63692"/>
            </a:xfrm>
            <a:custGeom>
              <a:avLst/>
              <a:pathLst>
                <a:path w="42175" h="63692">
                  <a:moveTo>
                    <a:pt x="0" y="63692"/>
                  </a:moveTo>
                  <a:lnTo>
                    <a:pt x="12340" y="0"/>
                  </a:lnTo>
                  <a:lnTo>
                    <a:pt x="20974" y="0"/>
                  </a:lnTo>
                  <a:lnTo>
                    <a:pt x="9990" y="56640"/>
                  </a:lnTo>
                  <a:lnTo>
                    <a:pt x="42175" y="56640"/>
                  </a:lnTo>
                  <a:lnTo>
                    <a:pt x="40819" y="63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6539023" y="3129443"/>
              <a:ext cx="42175" cy="63692"/>
            </a:xfrm>
            <a:custGeom>
              <a:avLst/>
              <a:pathLst>
                <a:path w="42175" h="63692">
                  <a:moveTo>
                    <a:pt x="0" y="63692"/>
                  </a:moveTo>
                  <a:lnTo>
                    <a:pt x="12340" y="0"/>
                  </a:lnTo>
                  <a:lnTo>
                    <a:pt x="20974" y="0"/>
                  </a:lnTo>
                  <a:lnTo>
                    <a:pt x="9990" y="56640"/>
                  </a:lnTo>
                  <a:lnTo>
                    <a:pt x="42175" y="56640"/>
                  </a:lnTo>
                  <a:lnTo>
                    <a:pt x="40819" y="63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6592680" y="3128494"/>
              <a:ext cx="64415" cy="65545"/>
            </a:xfrm>
            <a:custGeom>
              <a:avLst/>
              <a:pathLst>
                <a:path w="64415" h="65545">
                  <a:moveTo>
                    <a:pt x="37383" y="0"/>
                  </a:moveTo>
                  <a:lnTo>
                    <a:pt x="38670" y="19"/>
                  </a:lnTo>
                  <a:lnTo>
                    <a:pt x="39927" y="77"/>
                  </a:lnTo>
                  <a:lnTo>
                    <a:pt x="41155" y="174"/>
                  </a:lnTo>
                  <a:lnTo>
                    <a:pt x="42352" y="311"/>
                  </a:lnTo>
                  <a:lnTo>
                    <a:pt x="43520" y="485"/>
                  </a:lnTo>
                  <a:lnTo>
                    <a:pt x="44657" y="699"/>
                  </a:lnTo>
                  <a:lnTo>
                    <a:pt x="45765" y="952"/>
                  </a:lnTo>
                  <a:lnTo>
                    <a:pt x="46843" y="1244"/>
                  </a:lnTo>
                  <a:lnTo>
                    <a:pt x="47892" y="1574"/>
                  </a:lnTo>
                  <a:lnTo>
                    <a:pt x="48910" y="1943"/>
                  </a:lnTo>
                  <a:lnTo>
                    <a:pt x="49898" y="2339"/>
                  </a:lnTo>
                  <a:lnTo>
                    <a:pt x="50854" y="2766"/>
                  </a:lnTo>
                  <a:lnTo>
                    <a:pt x="51778" y="3225"/>
                  </a:lnTo>
                  <a:lnTo>
                    <a:pt x="52671" y="3715"/>
                  </a:lnTo>
                  <a:lnTo>
                    <a:pt x="53532" y="4237"/>
                  </a:lnTo>
                  <a:lnTo>
                    <a:pt x="54362" y="4791"/>
                  </a:lnTo>
                  <a:lnTo>
                    <a:pt x="55160" y="5377"/>
                  </a:lnTo>
                  <a:lnTo>
                    <a:pt x="55926" y="5994"/>
                  </a:lnTo>
                  <a:lnTo>
                    <a:pt x="56660" y="6642"/>
                  </a:lnTo>
                  <a:lnTo>
                    <a:pt x="57363" y="7323"/>
                  </a:lnTo>
                  <a:lnTo>
                    <a:pt x="58042" y="8032"/>
                  </a:lnTo>
                  <a:lnTo>
                    <a:pt x="58687" y="8767"/>
                  </a:lnTo>
                  <a:lnTo>
                    <a:pt x="59297" y="9529"/>
                  </a:lnTo>
                  <a:lnTo>
                    <a:pt x="59873" y="10317"/>
                  </a:lnTo>
                  <a:lnTo>
                    <a:pt x="60415" y="11131"/>
                  </a:lnTo>
                  <a:lnTo>
                    <a:pt x="60922" y="11971"/>
                  </a:lnTo>
                  <a:lnTo>
                    <a:pt x="61395" y="12838"/>
                  </a:lnTo>
                  <a:lnTo>
                    <a:pt x="61833" y="13731"/>
                  </a:lnTo>
                  <a:lnTo>
                    <a:pt x="62237" y="14650"/>
                  </a:lnTo>
                  <a:lnTo>
                    <a:pt x="62607" y="15595"/>
                  </a:lnTo>
                  <a:lnTo>
                    <a:pt x="62950" y="16563"/>
                  </a:lnTo>
                  <a:lnTo>
                    <a:pt x="63258" y="17551"/>
                  </a:lnTo>
                  <a:lnTo>
                    <a:pt x="63529" y="18559"/>
                  </a:lnTo>
                  <a:lnTo>
                    <a:pt x="63764" y="19587"/>
                  </a:lnTo>
                  <a:lnTo>
                    <a:pt x="63963" y="20635"/>
                  </a:lnTo>
                  <a:lnTo>
                    <a:pt x="64126" y="21703"/>
                  </a:lnTo>
                  <a:lnTo>
                    <a:pt x="64252" y="22790"/>
                  </a:lnTo>
                  <a:lnTo>
                    <a:pt x="64343" y="23898"/>
                  </a:lnTo>
                  <a:lnTo>
                    <a:pt x="64397" y="25025"/>
                  </a:lnTo>
                  <a:lnTo>
                    <a:pt x="64415" y="26173"/>
                  </a:lnTo>
                  <a:lnTo>
                    <a:pt x="64404" y="26617"/>
                  </a:lnTo>
                  <a:lnTo>
                    <a:pt x="64390" y="27066"/>
                  </a:lnTo>
                  <a:lnTo>
                    <a:pt x="64372" y="27518"/>
                  </a:lnTo>
                  <a:lnTo>
                    <a:pt x="64350" y="27974"/>
                  </a:lnTo>
                  <a:lnTo>
                    <a:pt x="64325" y="28433"/>
                  </a:lnTo>
                  <a:lnTo>
                    <a:pt x="64296" y="28896"/>
                  </a:lnTo>
                  <a:lnTo>
                    <a:pt x="64263" y="29362"/>
                  </a:lnTo>
                  <a:lnTo>
                    <a:pt x="64227" y="29832"/>
                  </a:lnTo>
                  <a:lnTo>
                    <a:pt x="64187" y="30306"/>
                  </a:lnTo>
                  <a:lnTo>
                    <a:pt x="64144" y="30783"/>
                  </a:lnTo>
                  <a:lnTo>
                    <a:pt x="64105" y="31252"/>
                  </a:lnTo>
                  <a:lnTo>
                    <a:pt x="64061" y="31716"/>
                  </a:lnTo>
                  <a:lnTo>
                    <a:pt x="64011" y="32177"/>
                  </a:lnTo>
                  <a:lnTo>
                    <a:pt x="63956" y="32635"/>
                  </a:lnTo>
                  <a:lnTo>
                    <a:pt x="63895" y="33089"/>
                  </a:lnTo>
                  <a:lnTo>
                    <a:pt x="63829" y="33539"/>
                  </a:lnTo>
                  <a:lnTo>
                    <a:pt x="63758" y="33986"/>
                  </a:lnTo>
                  <a:lnTo>
                    <a:pt x="63681" y="34429"/>
                  </a:lnTo>
                  <a:lnTo>
                    <a:pt x="63599" y="34868"/>
                  </a:lnTo>
                  <a:lnTo>
                    <a:pt x="63511" y="35304"/>
                  </a:lnTo>
                  <a:lnTo>
                    <a:pt x="63221" y="36682"/>
                  </a:lnTo>
                  <a:lnTo>
                    <a:pt x="62894" y="38034"/>
                  </a:lnTo>
                  <a:lnTo>
                    <a:pt x="62531" y="39359"/>
                  </a:lnTo>
                  <a:lnTo>
                    <a:pt x="62130" y="40656"/>
                  </a:lnTo>
                  <a:lnTo>
                    <a:pt x="61692" y="41926"/>
                  </a:lnTo>
                  <a:lnTo>
                    <a:pt x="61216" y="43169"/>
                  </a:lnTo>
                  <a:lnTo>
                    <a:pt x="60704" y="44385"/>
                  </a:lnTo>
                  <a:lnTo>
                    <a:pt x="60155" y="45574"/>
                  </a:lnTo>
                  <a:lnTo>
                    <a:pt x="59569" y="46736"/>
                  </a:lnTo>
                  <a:lnTo>
                    <a:pt x="58945" y="47870"/>
                  </a:lnTo>
                  <a:lnTo>
                    <a:pt x="58288" y="48966"/>
                  </a:lnTo>
                  <a:lnTo>
                    <a:pt x="57600" y="50029"/>
                  </a:lnTo>
                  <a:lnTo>
                    <a:pt x="56881" y="51060"/>
                  </a:lnTo>
                  <a:lnTo>
                    <a:pt x="56132" y="52058"/>
                  </a:lnTo>
                  <a:lnTo>
                    <a:pt x="55352" y="53024"/>
                  </a:lnTo>
                  <a:lnTo>
                    <a:pt x="54541" y="53957"/>
                  </a:lnTo>
                  <a:lnTo>
                    <a:pt x="53699" y="54857"/>
                  </a:lnTo>
                  <a:lnTo>
                    <a:pt x="52827" y="55725"/>
                  </a:lnTo>
                  <a:lnTo>
                    <a:pt x="51923" y="56560"/>
                  </a:lnTo>
                  <a:lnTo>
                    <a:pt x="50990" y="57363"/>
                  </a:lnTo>
                  <a:lnTo>
                    <a:pt x="50035" y="58132"/>
                  </a:lnTo>
                  <a:lnTo>
                    <a:pt x="49053" y="58864"/>
                  </a:lnTo>
                  <a:lnTo>
                    <a:pt x="48043" y="59560"/>
                  </a:lnTo>
                  <a:lnTo>
                    <a:pt x="47004" y="60220"/>
                  </a:lnTo>
                  <a:lnTo>
                    <a:pt x="45938" y="60844"/>
                  </a:lnTo>
                  <a:lnTo>
                    <a:pt x="44844" y="61432"/>
                  </a:lnTo>
                  <a:lnTo>
                    <a:pt x="43721" y="61983"/>
                  </a:lnTo>
                  <a:lnTo>
                    <a:pt x="42571" y="62498"/>
                  </a:lnTo>
                  <a:lnTo>
                    <a:pt x="41392" y="62978"/>
                  </a:lnTo>
                  <a:lnTo>
                    <a:pt x="40186" y="63421"/>
                  </a:lnTo>
                  <a:lnTo>
                    <a:pt x="38964" y="63824"/>
                  </a:lnTo>
                  <a:lnTo>
                    <a:pt x="37721" y="64185"/>
                  </a:lnTo>
                  <a:lnTo>
                    <a:pt x="36458" y="64504"/>
                  </a:lnTo>
                  <a:lnTo>
                    <a:pt x="35174" y="64780"/>
                  </a:lnTo>
                  <a:lnTo>
                    <a:pt x="33869" y="65014"/>
                  </a:lnTo>
                  <a:lnTo>
                    <a:pt x="32543" y="65205"/>
                  </a:lnTo>
                  <a:lnTo>
                    <a:pt x="31196" y="65354"/>
                  </a:lnTo>
                  <a:lnTo>
                    <a:pt x="29829" y="65460"/>
                  </a:lnTo>
                  <a:lnTo>
                    <a:pt x="28440" y="65524"/>
                  </a:lnTo>
                  <a:lnTo>
                    <a:pt x="27031" y="65545"/>
                  </a:lnTo>
                  <a:lnTo>
                    <a:pt x="25693" y="65526"/>
                  </a:lnTo>
                  <a:lnTo>
                    <a:pt x="24388" y="65467"/>
                  </a:lnTo>
                  <a:lnTo>
                    <a:pt x="23118" y="65370"/>
                  </a:lnTo>
                  <a:lnTo>
                    <a:pt x="21882" y="65234"/>
                  </a:lnTo>
                  <a:lnTo>
                    <a:pt x="20680" y="65059"/>
                  </a:lnTo>
                  <a:lnTo>
                    <a:pt x="19513" y="64845"/>
                  </a:lnTo>
                  <a:lnTo>
                    <a:pt x="18380" y="64593"/>
                  </a:lnTo>
                  <a:lnTo>
                    <a:pt x="17282" y="64301"/>
                  </a:lnTo>
                  <a:lnTo>
                    <a:pt x="16218" y="63971"/>
                  </a:lnTo>
                  <a:lnTo>
                    <a:pt x="15188" y="63601"/>
                  </a:lnTo>
                  <a:lnTo>
                    <a:pt x="14192" y="63188"/>
                  </a:lnTo>
                  <a:lnTo>
                    <a:pt x="13230" y="62744"/>
                  </a:lnTo>
                  <a:lnTo>
                    <a:pt x="12301" y="62270"/>
                  </a:lnTo>
                  <a:lnTo>
                    <a:pt x="11405" y="61764"/>
                  </a:lnTo>
                  <a:lnTo>
                    <a:pt x="10543" y="61228"/>
                  </a:lnTo>
                  <a:lnTo>
                    <a:pt x="9715" y="60661"/>
                  </a:lnTo>
                  <a:lnTo>
                    <a:pt x="8920" y="60064"/>
                  </a:lnTo>
                  <a:lnTo>
                    <a:pt x="8158" y="59435"/>
                  </a:lnTo>
                  <a:lnTo>
                    <a:pt x="7430" y="58776"/>
                  </a:lnTo>
                  <a:lnTo>
                    <a:pt x="6735" y="58087"/>
                  </a:lnTo>
                  <a:lnTo>
                    <a:pt x="6082" y="57359"/>
                  </a:lnTo>
                  <a:lnTo>
                    <a:pt x="5462" y="56604"/>
                  </a:lnTo>
                  <a:lnTo>
                    <a:pt x="4874" y="55822"/>
                  </a:lnTo>
                  <a:lnTo>
                    <a:pt x="4319" y="55013"/>
                  </a:lnTo>
                  <a:lnTo>
                    <a:pt x="3797" y="54176"/>
                  </a:lnTo>
                  <a:lnTo>
                    <a:pt x="3307" y="53313"/>
                  </a:lnTo>
                  <a:lnTo>
                    <a:pt x="2849" y="52422"/>
                  </a:lnTo>
                  <a:lnTo>
                    <a:pt x="2424" y="51505"/>
                  </a:lnTo>
                  <a:lnTo>
                    <a:pt x="2032" y="50560"/>
                  </a:lnTo>
                  <a:lnTo>
                    <a:pt x="1672" y="49588"/>
                  </a:lnTo>
                  <a:lnTo>
                    <a:pt x="1354" y="48593"/>
                  </a:lnTo>
                  <a:lnTo>
                    <a:pt x="1070" y="47578"/>
                  </a:lnTo>
                  <a:lnTo>
                    <a:pt x="819" y="46542"/>
                  </a:lnTo>
                  <a:lnTo>
                    <a:pt x="602" y="45487"/>
                  </a:lnTo>
                  <a:lnTo>
                    <a:pt x="418" y="44412"/>
                  </a:lnTo>
                  <a:lnTo>
                    <a:pt x="267" y="43318"/>
                  </a:lnTo>
                  <a:lnTo>
                    <a:pt x="150" y="42203"/>
                  </a:lnTo>
                  <a:lnTo>
                    <a:pt x="66" y="41068"/>
                  </a:lnTo>
                  <a:lnTo>
                    <a:pt x="16" y="39914"/>
                  </a:lnTo>
                  <a:lnTo>
                    <a:pt x="0" y="38739"/>
                  </a:lnTo>
                  <a:lnTo>
                    <a:pt x="1" y="38322"/>
                  </a:lnTo>
                  <a:lnTo>
                    <a:pt x="7" y="37904"/>
                  </a:lnTo>
                  <a:lnTo>
                    <a:pt x="16" y="37484"/>
                  </a:lnTo>
                  <a:lnTo>
                    <a:pt x="28" y="37061"/>
                  </a:lnTo>
                  <a:lnTo>
                    <a:pt x="45" y="36637"/>
                  </a:lnTo>
                  <a:lnTo>
                    <a:pt x="65" y="36211"/>
                  </a:lnTo>
                  <a:lnTo>
                    <a:pt x="88" y="35784"/>
                  </a:lnTo>
                  <a:lnTo>
                    <a:pt x="115" y="35354"/>
                  </a:lnTo>
                  <a:lnTo>
                    <a:pt x="146" y="34923"/>
                  </a:lnTo>
                  <a:lnTo>
                    <a:pt x="180" y="34490"/>
                  </a:lnTo>
                  <a:lnTo>
                    <a:pt x="228" y="34056"/>
                  </a:lnTo>
                  <a:lnTo>
                    <a:pt x="280" y="33620"/>
                  </a:lnTo>
                  <a:lnTo>
                    <a:pt x="336" y="33184"/>
                  </a:lnTo>
                  <a:lnTo>
                    <a:pt x="397" y="32747"/>
                  </a:lnTo>
                  <a:lnTo>
                    <a:pt x="463" y="32309"/>
                  </a:lnTo>
                  <a:lnTo>
                    <a:pt x="533" y="31870"/>
                  </a:lnTo>
                  <a:lnTo>
                    <a:pt x="607" y="31430"/>
                  </a:lnTo>
                  <a:lnTo>
                    <a:pt x="687" y="30990"/>
                  </a:lnTo>
                  <a:lnTo>
                    <a:pt x="770" y="30548"/>
                  </a:lnTo>
                  <a:lnTo>
                    <a:pt x="858" y="30105"/>
                  </a:lnTo>
                  <a:lnTo>
                    <a:pt x="1148" y="28761"/>
                  </a:lnTo>
                  <a:lnTo>
                    <a:pt x="1473" y="27442"/>
                  </a:lnTo>
                  <a:lnTo>
                    <a:pt x="1835" y="26147"/>
                  </a:lnTo>
                  <a:lnTo>
                    <a:pt x="2233" y="24876"/>
                  </a:lnTo>
                  <a:lnTo>
                    <a:pt x="2667" y="23630"/>
                  </a:lnTo>
                  <a:lnTo>
                    <a:pt x="3137" y="22408"/>
                  </a:lnTo>
                  <a:lnTo>
                    <a:pt x="3643" y="21211"/>
                  </a:lnTo>
                  <a:lnTo>
                    <a:pt x="4185" y="20037"/>
                  </a:lnTo>
                  <a:lnTo>
                    <a:pt x="4764" y="18889"/>
                  </a:lnTo>
                  <a:lnTo>
                    <a:pt x="5379" y="17765"/>
                  </a:lnTo>
                  <a:lnTo>
                    <a:pt x="6027" y="16669"/>
                  </a:lnTo>
                  <a:lnTo>
                    <a:pt x="6706" y="15606"/>
                  </a:lnTo>
                  <a:lnTo>
                    <a:pt x="7416" y="14575"/>
                  </a:lnTo>
                  <a:lnTo>
                    <a:pt x="8156" y="13577"/>
                  </a:lnTo>
                  <a:lnTo>
                    <a:pt x="8927" y="12611"/>
                  </a:lnTo>
                  <a:lnTo>
                    <a:pt x="9729" y="11678"/>
                  </a:lnTo>
                  <a:lnTo>
                    <a:pt x="10562" y="10778"/>
                  </a:lnTo>
                  <a:lnTo>
                    <a:pt x="11425" y="9910"/>
                  </a:lnTo>
                  <a:lnTo>
                    <a:pt x="12319" y="9075"/>
                  </a:lnTo>
                  <a:lnTo>
                    <a:pt x="13244" y="8272"/>
                  </a:lnTo>
                  <a:lnTo>
                    <a:pt x="14207" y="7495"/>
                  </a:lnTo>
                  <a:lnTo>
                    <a:pt x="15197" y="6755"/>
                  </a:lnTo>
                  <a:lnTo>
                    <a:pt x="16214" y="6052"/>
                  </a:lnTo>
                  <a:lnTo>
                    <a:pt x="17258" y="5386"/>
                  </a:lnTo>
                  <a:lnTo>
                    <a:pt x="18330" y="4757"/>
                  </a:lnTo>
                  <a:lnTo>
                    <a:pt x="19428" y="4165"/>
                  </a:lnTo>
                  <a:lnTo>
                    <a:pt x="20554" y="3611"/>
                  </a:lnTo>
                  <a:lnTo>
                    <a:pt x="21706" y="3093"/>
                  </a:lnTo>
                  <a:lnTo>
                    <a:pt x="22886" y="2613"/>
                  </a:lnTo>
                  <a:lnTo>
                    <a:pt x="24093" y="2169"/>
                  </a:lnTo>
                  <a:lnTo>
                    <a:pt x="25325" y="1757"/>
                  </a:lnTo>
                  <a:lnTo>
                    <a:pt x="26578" y="1388"/>
                  </a:lnTo>
                  <a:lnTo>
                    <a:pt x="27852" y="1063"/>
                  </a:lnTo>
                  <a:lnTo>
                    <a:pt x="29149" y="781"/>
                  </a:lnTo>
                  <a:lnTo>
                    <a:pt x="30467" y="542"/>
                  </a:lnTo>
                  <a:lnTo>
                    <a:pt x="31807" y="347"/>
                  </a:lnTo>
                  <a:lnTo>
                    <a:pt x="33168" y="195"/>
                  </a:lnTo>
                  <a:lnTo>
                    <a:pt x="34552" y="86"/>
                  </a:lnTo>
                  <a:lnTo>
                    <a:pt x="35957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6601314" y="3135455"/>
              <a:ext cx="47147" cy="51577"/>
            </a:xfrm>
            <a:custGeom>
              <a:avLst/>
              <a:pathLst>
                <a:path w="47147" h="51577">
                  <a:moveTo>
                    <a:pt x="28342" y="0"/>
                  </a:moveTo>
                  <a:lnTo>
                    <a:pt x="27171" y="16"/>
                  </a:lnTo>
                  <a:lnTo>
                    <a:pt x="26026" y="66"/>
                  </a:lnTo>
                  <a:lnTo>
                    <a:pt x="24907" y="150"/>
                  </a:lnTo>
                  <a:lnTo>
                    <a:pt x="23815" y="267"/>
                  </a:lnTo>
                  <a:lnTo>
                    <a:pt x="22748" y="418"/>
                  </a:lnTo>
                  <a:lnTo>
                    <a:pt x="21708" y="602"/>
                  </a:lnTo>
                  <a:lnTo>
                    <a:pt x="20694" y="819"/>
                  </a:lnTo>
                  <a:lnTo>
                    <a:pt x="19707" y="1070"/>
                  </a:lnTo>
                  <a:lnTo>
                    <a:pt x="18745" y="1354"/>
                  </a:lnTo>
                  <a:lnTo>
                    <a:pt x="17810" y="1672"/>
                  </a:lnTo>
                  <a:lnTo>
                    <a:pt x="16899" y="2021"/>
                  </a:lnTo>
                  <a:lnTo>
                    <a:pt x="16013" y="2401"/>
                  </a:lnTo>
                  <a:lnTo>
                    <a:pt x="15149" y="2810"/>
                  </a:lnTo>
                  <a:lnTo>
                    <a:pt x="14309" y="3249"/>
                  </a:lnTo>
                  <a:lnTo>
                    <a:pt x="13493" y="3718"/>
                  </a:lnTo>
                  <a:lnTo>
                    <a:pt x="12700" y="4216"/>
                  </a:lnTo>
                  <a:lnTo>
                    <a:pt x="11931" y="4745"/>
                  </a:lnTo>
                  <a:lnTo>
                    <a:pt x="11185" y="5303"/>
                  </a:lnTo>
                  <a:lnTo>
                    <a:pt x="10462" y="5891"/>
                  </a:lnTo>
                  <a:lnTo>
                    <a:pt x="9764" y="6509"/>
                  </a:lnTo>
                  <a:lnTo>
                    <a:pt x="9097" y="7156"/>
                  </a:lnTo>
                  <a:lnTo>
                    <a:pt x="8454" y="7831"/>
                  </a:lnTo>
                  <a:lnTo>
                    <a:pt x="7835" y="8534"/>
                  </a:lnTo>
                  <a:lnTo>
                    <a:pt x="7239" y="9264"/>
                  </a:lnTo>
                  <a:lnTo>
                    <a:pt x="6667" y="10023"/>
                  </a:lnTo>
                  <a:lnTo>
                    <a:pt x="6118" y="10810"/>
                  </a:lnTo>
                  <a:lnTo>
                    <a:pt x="5593" y="11625"/>
                  </a:lnTo>
                  <a:lnTo>
                    <a:pt x="5091" y="12469"/>
                  </a:lnTo>
                  <a:lnTo>
                    <a:pt x="4613" y="13340"/>
                  </a:lnTo>
                  <a:lnTo>
                    <a:pt x="4158" y="14239"/>
                  </a:lnTo>
                  <a:lnTo>
                    <a:pt x="3726" y="15164"/>
                  </a:lnTo>
                  <a:lnTo>
                    <a:pt x="3314" y="16114"/>
                  </a:lnTo>
                  <a:lnTo>
                    <a:pt x="2923" y="17088"/>
                  </a:lnTo>
                  <a:lnTo>
                    <a:pt x="2553" y="18086"/>
                  </a:lnTo>
                  <a:lnTo>
                    <a:pt x="2203" y="19109"/>
                  </a:lnTo>
                  <a:lnTo>
                    <a:pt x="1875" y="20157"/>
                  </a:lnTo>
                  <a:lnTo>
                    <a:pt x="1567" y="21229"/>
                  </a:lnTo>
                  <a:lnTo>
                    <a:pt x="1280" y="22325"/>
                  </a:lnTo>
                  <a:lnTo>
                    <a:pt x="1013" y="23445"/>
                  </a:lnTo>
                  <a:lnTo>
                    <a:pt x="768" y="24590"/>
                  </a:lnTo>
                  <a:lnTo>
                    <a:pt x="689" y="24980"/>
                  </a:lnTo>
                  <a:lnTo>
                    <a:pt x="614" y="25370"/>
                  </a:lnTo>
                  <a:lnTo>
                    <a:pt x="544" y="25761"/>
                  </a:lnTo>
                  <a:lnTo>
                    <a:pt x="479" y="26153"/>
                  </a:lnTo>
                  <a:lnTo>
                    <a:pt x="418" y="26546"/>
                  </a:lnTo>
                  <a:lnTo>
                    <a:pt x="361" y="26939"/>
                  </a:lnTo>
                  <a:lnTo>
                    <a:pt x="309" y="27334"/>
                  </a:lnTo>
                  <a:lnTo>
                    <a:pt x="262" y="27729"/>
                  </a:lnTo>
                  <a:lnTo>
                    <a:pt x="219" y="28126"/>
                  </a:lnTo>
                  <a:lnTo>
                    <a:pt x="180" y="28523"/>
                  </a:lnTo>
                  <a:lnTo>
                    <a:pt x="146" y="28910"/>
                  </a:lnTo>
                  <a:lnTo>
                    <a:pt x="115" y="29293"/>
                  </a:lnTo>
                  <a:lnTo>
                    <a:pt x="88" y="29673"/>
                  </a:lnTo>
                  <a:lnTo>
                    <a:pt x="65" y="30049"/>
                  </a:lnTo>
                  <a:lnTo>
                    <a:pt x="45" y="30422"/>
                  </a:lnTo>
                  <a:lnTo>
                    <a:pt x="28" y="30791"/>
                  </a:lnTo>
                  <a:lnTo>
                    <a:pt x="16" y="31156"/>
                  </a:lnTo>
                  <a:lnTo>
                    <a:pt x="7" y="31517"/>
                  </a:lnTo>
                  <a:lnTo>
                    <a:pt x="1" y="31876"/>
                  </a:lnTo>
                  <a:lnTo>
                    <a:pt x="0" y="32230"/>
                  </a:lnTo>
                  <a:lnTo>
                    <a:pt x="12" y="33186"/>
                  </a:lnTo>
                  <a:lnTo>
                    <a:pt x="50" y="34118"/>
                  </a:lnTo>
                  <a:lnTo>
                    <a:pt x="113" y="35026"/>
                  </a:lnTo>
                  <a:lnTo>
                    <a:pt x="202" y="35911"/>
                  </a:lnTo>
                  <a:lnTo>
                    <a:pt x="316" y="36773"/>
                  </a:lnTo>
                  <a:lnTo>
                    <a:pt x="455" y="37611"/>
                  </a:lnTo>
                  <a:lnTo>
                    <a:pt x="620" y="38426"/>
                  </a:lnTo>
                  <a:lnTo>
                    <a:pt x="810" y="39217"/>
                  </a:lnTo>
                  <a:lnTo>
                    <a:pt x="1025" y="39984"/>
                  </a:lnTo>
                  <a:lnTo>
                    <a:pt x="1265" y="40728"/>
                  </a:lnTo>
                  <a:lnTo>
                    <a:pt x="1530" y="41440"/>
                  </a:lnTo>
                  <a:lnTo>
                    <a:pt x="1817" y="42128"/>
                  </a:lnTo>
                  <a:lnTo>
                    <a:pt x="2126" y="42792"/>
                  </a:lnTo>
                  <a:lnTo>
                    <a:pt x="2459" y="43433"/>
                  </a:lnTo>
                  <a:lnTo>
                    <a:pt x="2813" y="44051"/>
                  </a:lnTo>
                  <a:lnTo>
                    <a:pt x="3191" y="44645"/>
                  </a:lnTo>
                  <a:lnTo>
                    <a:pt x="3591" y="45215"/>
                  </a:lnTo>
                  <a:lnTo>
                    <a:pt x="4014" y="45762"/>
                  </a:lnTo>
                  <a:lnTo>
                    <a:pt x="4459" y="46286"/>
                  </a:lnTo>
                  <a:lnTo>
                    <a:pt x="4927" y="46786"/>
                  </a:lnTo>
                  <a:lnTo>
                    <a:pt x="5425" y="47253"/>
                  </a:lnTo>
                  <a:lnTo>
                    <a:pt x="5945" y="47697"/>
                  </a:lnTo>
                  <a:lnTo>
                    <a:pt x="6485" y="48117"/>
                  </a:lnTo>
                  <a:lnTo>
                    <a:pt x="7046" y="48514"/>
                  </a:lnTo>
                  <a:lnTo>
                    <a:pt x="7628" y="48888"/>
                  </a:lnTo>
                  <a:lnTo>
                    <a:pt x="8230" y="49237"/>
                  </a:lnTo>
                  <a:lnTo>
                    <a:pt x="8854" y="49564"/>
                  </a:lnTo>
                  <a:lnTo>
                    <a:pt x="9498" y="49867"/>
                  </a:lnTo>
                  <a:lnTo>
                    <a:pt x="10163" y="50146"/>
                  </a:lnTo>
                  <a:lnTo>
                    <a:pt x="10848" y="50402"/>
                  </a:lnTo>
                  <a:lnTo>
                    <a:pt x="11563" y="50625"/>
                  </a:lnTo>
                  <a:lnTo>
                    <a:pt x="12295" y="50825"/>
                  </a:lnTo>
                  <a:lnTo>
                    <a:pt x="13045" y="51001"/>
                  </a:lnTo>
                  <a:lnTo>
                    <a:pt x="13814" y="51154"/>
                  </a:lnTo>
                  <a:lnTo>
                    <a:pt x="14600" y="51283"/>
                  </a:lnTo>
                  <a:lnTo>
                    <a:pt x="15405" y="51389"/>
                  </a:lnTo>
                  <a:lnTo>
                    <a:pt x="16228" y="51471"/>
                  </a:lnTo>
                  <a:lnTo>
                    <a:pt x="17069" y="51530"/>
                  </a:lnTo>
                  <a:lnTo>
                    <a:pt x="17927" y="51565"/>
                  </a:lnTo>
                  <a:lnTo>
                    <a:pt x="18804" y="51577"/>
                  </a:lnTo>
                  <a:lnTo>
                    <a:pt x="19984" y="51560"/>
                  </a:lnTo>
                  <a:lnTo>
                    <a:pt x="21137" y="51510"/>
                  </a:lnTo>
                  <a:lnTo>
                    <a:pt x="22262" y="51427"/>
                  </a:lnTo>
                  <a:lnTo>
                    <a:pt x="23361" y="51310"/>
                  </a:lnTo>
                  <a:lnTo>
                    <a:pt x="24432" y="51159"/>
                  </a:lnTo>
                  <a:lnTo>
                    <a:pt x="25476" y="50975"/>
                  </a:lnTo>
                  <a:lnTo>
                    <a:pt x="26494" y="50758"/>
                  </a:lnTo>
                  <a:lnTo>
                    <a:pt x="27483" y="50507"/>
                  </a:lnTo>
                  <a:lnTo>
                    <a:pt x="28446" y="50222"/>
                  </a:lnTo>
                  <a:lnTo>
                    <a:pt x="29382" y="49905"/>
                  </a:lnTo>
                  <a:lnTo>
                    <a:pt x="30301" y="49547"/>
                  </a:lnTo>
                  <a:lnTo>
                    <a:pt x="31194" y="49160"/>
                  </a:lnTo>
                  <a:lnTo>
                    <a:pt x="32062" y="48744"/>
                  </a:lnTo>
                  <a:lnTo>
                    <a:pt x="32904" y="48299"/>
                  </a:lnTo>
                  <a:lnTo>
                    <a:pt x="33722" y="47825"/>
                  </a:lnTo>
                  <a:lnTo>
                    <a:pt x="34514" y="47323"/>
                  </a:lnTo>
                  <a:lnTo>
                    <a:pt x="35280" y="46791"/>
                  </a:lnTo>
                  <a:lnTo>
                    <a:pt x="36022" y="46230"/>
                  </a:lnTo>
                  <a:lnTo>
                    <a:pt x="36738" y="45641"/>
                  </a:lnTo>
                  <a:lnTo>
                    <a:pt x="37428" y="45023"/>
                  </a:lnTo>
                  <a:lnTo>
                    <a:pt x="38095" y="44368"/>
                  </a:lnTo>
                  <a:lnTo>
                    <a:pt x="38737" y="43686"/>
                  </a:lnTo>
                  <a:lnTo>
                    <a:pt x="39357" y="42979"/>
                  </a:lnTo>
                  <a:lnTo>
                    <a:pt x="39953" y="42245"/>
                  </a:lnTo>
                  <a:lnTo>
                    <a:pt x="40525" y="41485"/>
                  </a:lnTo>
                  <a:lnTo>
                    <a:pt x="41074" y="40699"/>
                  </a:lnTo>
                  <a:lnTo>
                    <a:pt x="41599" y="39887"/>
                  </a:lnTo>
                  <a:lnTo>
                    <a:pt x="42101" y="39048"/>
                  </a:lnTo>
                  <a:lnTo>
                    <a:pt x="42579" y="38184"/>
                  </a:lnTo>
                  <a:lnTo>
                    <a:pt x="43034" y="37293"/>
                  </a:lnTo>
                  <a:lnTo>
                    <a:pt x="43474" y="36369"/>
                  </a:lnTo>
                  <a:lnTo>
                    <a:pt x="43893" y="35423"/>
                  </a:lnTo>
                  <a:lnTo>
                    <a:pt x="44288" y="34456"/>
                  </a:lnTo>
                  <a:lnTo>
                    <a:pt x="44661" y="33467"/>
                  </a:lnTo>
                  <a:lnTo>
                    <a:pt x="45011" y="32456"/>
                  </a:lnTo>
                  <a:lnTo>
                    <a:pt x="45339" y="31423"/>
                  </a:lnTo>
                  <a:lnTo>
                    <a:pt x="45644" y="30369"/>
                  </a:lnTo>
                  <a:lnTo>
                    <a:pt x="45927" y="29293"/>
                  </a:lnTo>
                  <a:lnTo>
                    <a:pt x="46187" y="28196"/>
                  </a:lnTo>
                  <a:lnTo>
                    <a:pt x="46424" y="27077"/>
                  </a:lnTo>
                  <a:lnTo>
                    <a:pt x="46503" y="26696"/>
                  </a:lnTo>
                  <a:lnTo>
                    <a:pt x="46576" y="26312"/>
                  </a:lnTo>
                  <a:lnTo>
                    <a:pt x="46644" y="25925"/>
                  </a:lnTo>
                  <a:lnTo>
                    <a:pt x="46706" y="25536"/>
                  </a:lnTo>
                  <a:lnTo>
                    <a:pt x="46763" y="25144"/>
                  </a:lnTo>
                  <a:lnTo>
                    <a:pt x="46814" y="24750"/>
                  </a:lnTo>
                  <a:lnTo>
                    <a:pt x="46861" y="24352"/>
                  </a:lnTo>
                  <a:lnTo>
                    <a:pt x="46901" y="23952"/>
                  </a:lnTo>
                  <a:lnTo>
                    <a:pt x="46937" y="23549"/>
                  </a:lnTo>
                  <a:lnTo>
                    <a:pt x="46966" y="23144"/>
                  </a:lnTo>
                  <a:lnTo>
                    <a:pt x="47001" y="22740"/>
                  </a:lnTo>
                  <a:lnTo>
                    <a:pt x="47031" y="22343"/>
                  </a:lnTo>
                  <a:lnTo>
                    <a:pt x="47059" y="21952"/>
                  </a:lnTo>
                  <a:lnTo>
                    <a:pt x="47082" y="21567"/>
                  </a:lnTo>
                  <a:lnTo>
                    <a:pt x="47102" y="21189"/>
                  </a:lnTo>
                  <a:lnTo>
                    <a:pt x="47118" y="20817"/>
                  </a:lnTo>
                  <a:lnTo>
                    <a:pt x="47131" y="20451"/>
                  </a:lnTo>
                  <a:lnTo>
                    <a:pt x="47140" y="20092"/>
                  </a:lnTo>
                  <a:lnTo>
                    <a:pt x="47145" y="19739"/>
                  </a:lnTo>
                  <a:lnTo>
                    <a:pt x="47147" y="19392"/>
                  </a:lnTo>
                  <a:lnTo>
                    <a:pt x="47134" y="18437"/>
                  </a:lnTo>
                  <a:lnTo>
                    <a:pt x="47095" y="17506"/>
                  </a:lnTo>
                  <a:lnTo>
                    <a:pt x="47029" y="16600"/>
                  </a:lnTo>
                  <a:lnTo>
                    <a:pt x="46937" y="15718"/>
                  </a:lnTo>
                  <a:lnTo>
                    <a:pt x="46819" y="14860"/>
                  </a:lnTo>
                  <a:lnTo>
                    <a:pt x="46675" y="14027"/>
                  </a:lnTo>
                  <a:lnTo>
                    <a:pt x="46505" y="13218"/>
                  </a:lnTo>
                  <a:lnTo>
                    <a:pt x="46308" y="12434"/>
                  </a:lnTo>
                  <a:lnTo>
                    <a:pt x="46085" y="11674"/>
                  </a:lnTo>
                  <a:lnTo>
                    <a:pt x="45836" y="10939"/>
                  </a:lnTo>
                  <a:lnTo>
                    <a:pt x="45563" y="10219"/>
                  </a:lnTo>
                  <a:lnTo>
                    <a:pt x="45267" y="9525"/>
                  </a:lnTo>
                  <a:lnTo>
                    <a:pt x="44948" y="8856"/>
                  </a:lnTo>
                  <a:lnTo>
                    <a:pt x="44607" y="8212"/>
                  </a:lnTo>
                  <a:lnTo>
                    <a:pt x="44243" y="7594"/>
                  </a:lnTo>
                  <a:lnTo>
                    <a:pt x="43856" y="7001"/>
                  </a:lnTo>
                  <a:lnTo>
                    <a:pt x="43447" y="6433"/>
                  </a:lnTo>
                  <a:lnTo>
                    <a:pt x="43016" y="5890"/>
                  </a:lnTo>
                  <a:lnTo>
                    <a:pt x="42561" y="5373"/>
                  </a:lnTo>
                  <a:lnTo>
                    <a:pt x="42084" y="4882"/>
                  </a:lnTo>
                  <a:lnTo>
                    <a:pt x="41586" y="4406"/>
                  </a:lnTo>
                  <a:lnTo>
                    <a:pt x="41066" y="3954"/>
                  </a:lnTo>
                  <a:lnTo>
                    <a:pt x="40526" y="3527"/>
                  </a:lnTo>
                  <a:lnTo>
                    <a:pt x="39965" y="3124"/>
                  </a:lnTo>
                  <a:lnTo>
                    <a:pt x="39383" y="2746"/>
                  </a:lnTo>
                  <a:lnTo>
                    <a:pt x="38781" y="2392"/>
                  </a:lnTo>
                  <a:lnTo>
                    <a:pt x="38157" y="2062"/>
                  </a:lnTo>
                  <a:lnTo>
                    <a:pt x="37513" y="1757"/>
                  </a:lnTo>
                  <a:lnTo>
                    <a:pt x="36848" y="1476"/>
                  </a:lnTo>
                  <a:lnTo>
                    <a:pt x="36163" y="1220"/>
                  </a:lnTo>
                  <a:lnTo>
                    <a:pt x="35458" y="988"/>
                  </a:lnTo>
                  <a:lnTo>
                    <a:pt x="34736" y="781"/>
                  </a:lnTo>
                  <a:lnTo>
                    <a:pt x="33997" y="598"/>
                  </a:lnTo>
                  <a:lnTo>
                    <a:pt x="33241" y="439"/>
                  </a:lnTo>
                  <a:lnTo>
                    <a:pt x="32467" y="305"/>
                  </a:lnTo>
                  <a:lnTo>
                    <a:pt x="31677" y="195"/>
                  </a:lnTo>
                  <a:lnTo>
                    <a:pt x="30869" y="109"/>
                  </a:lnTo>
                  <a:lnTo>
                    <a:pt x="30044" y="48"/>
                  </a:lnTo>
                  <a:lnTo>
                    <a:pt x="29202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6662520" y="3129443"/>
              <a:ext cx="64053" cy="63692"/>
            </a:xfrm>
            <a:custGeom>
              <a:avLst/>
              <a:pathLst>
                <a:path w="64053" h="63692">
                  <a:moveTo>
                    <a:pt x="41768" y="63692"/>
                  </a:moveTo>
                  <a:lnTo>
                    <a:pt x="17765" y="8995"/>
                  </a:lnTo>
                  <a:lnTo>
                    <a:pt x="17710" y="9412"/>
                  </a:lnTo>
                  <a:lnTo>
                    <a:pt x="17654" y="9830"/>
                  </a:lnTo>
                  <a:lnTo>
                    <a:pt x="17598" y="10251"/>
                  </a:lnTo>
                  <a:lnTo>
                    <a:pt x="17540" y="10673"/>
                  </a:lnTo>
                  <a:lnTo>
                    <a:pt x="17482" y="11097"/>
                  </a:lnTo>
                  <a:lnTo>
                    <a:pt x="17423" y="11523"/>
                  </a:lnTo>
                  <a:lnTo>
                    <a:pt x="17363" y="11951"/>
                  </a:lnTo>
                  <a:lnTo>
                    <a:pt x="17302" y="12380"/>
                  </a:lnTo>
                  <a:lnTo>
                    <a:pt x="17240" y="12811"/>
                  </a:lnTo>
                  <a:lnTo>
                    <a:pt x="17177" y="13244"/>
                  </a:lnTo>
                  <a:lnTo>
                    <a:pt x="17122" y="13618"/>
                  </a:lnTo>
                  <a:lnTo>
                    <a:pt x="17065" y="13996"/>
                  </a:lnTo>
                  <a:lnTo>
                    <a:pt x="17006" y="14381"/>
                  </a:lnTo>
                  <a:lnTo>
                    <a:pt x="16946" y="14770"/>
                  </a:lnTo>
                  <a:lnTo>
                    <a:pt x="16883" y="15165"/>
                  </a:lnTo>
                  <a:lnTo>
                    <a:pt x="16819" y="15566"/>
                  </a:lnTo>
                  <a:lnTo>
                    <a:pt x="16753" y="15972"/>
                  </a:lnTo>
                  <a:lnTo>
                    <a:pt x="16685" y="16383"/>
                  </a:lnTo>
                  <a:lnTo>
                    <a:pt x="16616" y="16800"/>
                  </a:lnTo>
                  <a:lnTo>
                    <a:pt x="16544" y="17222"/>
                  </a:lnTo>
                  <a:lnTo>
                    <a:pt x="16480" y="17635"/>
                  </a:lnTo>
                  <a:lnTo>
                    <a:pt x="16416" y="18041"/>
                  </a:lnTo>
                  <a:lnTo>
                    <a:pt x="16350" y="18441"/>
                  </a:lnTo>
                  <a:lnTo>
                    <a:pt x="16284" y="18835"/>
                  </a:lnTo>
                  <a:lnTo>
                    <a:pt x="16216" y="19222"/>
                  </a:lnTo>
                  <a:lnTo>
                    <a:pt x="16148" y="19604"/>
                  </a:lnTo>
                  <a:lnTo>
                    <a:pt x="16079" y="19978"/>
                  </a:lnTo>
                  <a:lnTo>
                    <a:pt x="16009" y="20347"/>
                  </a:lnTo>
                  <a:lnTo>
                    <a:pt x="15938" y="20709"/>
                  </a:lnTo>
                  <a:lnTo>
                    <a:pt x="15866" y="21065"/>
                  </a:lnTo>
                  <a:lnTo>
                    <a:pt x="7684" y="63692"/>
                  </a:lnTo>
                  <a:lnTo>
                    <a:pt x="0" y="63692"/>
                  </a:lnTo>
                  <a:lnTo>
                    <a:pt x="12340" y="0"/>
                  </a:lnTo>
                  <a:lnTo>
                    <a:pt x="21923" y="0"/>
                  </a:lnTo>
                  <a:lnTo>
                    <a:pt x="46062" y="54922"/>
                  </a:lnTo>
                  <a:lnTo>
                    <a:pt x="46117" y="54531"/>
                  </a:lnTo>
                  <a:lnTo>
                    <a:pt x="46173" y="54136"/>
                  </a:lnTo>
                  <a:lnTo>
                    <a:pt x="46229" y="53736"/>
                  </a:lnTo>
                  <a:lnTo>
                    <a:pt x="46287" y="53331"/>
                  </a:lnTo>
                  <a:lnTo>
                    <a:pt x="46345" y="52922"/>
                  </a:lnTo>
                  <a:lnTo>
                    <a:pt x="46404" y="52508"/>
                  </a:lnTo>
                  <a:lnTo>
                    <a:pt x="46464" y="52090"/>
                  </a:lnTo>
                  <a:lnTo>
                    <a:pt x="46525" y="51668"/>
                  </a:lnTo>
                  <a:lnTo>
                    <a:pt x="46587" y="51240"/>
                  </a:lnTo>
                  <a:lnTo>
                    <a:pt x="46650" y="50809"/>
                  </a:lnTo>
                  <a:lnTo>
                    <a:pt x="46705" y="50434"/>
                  </a:lnTo>
                  <a:lnTo>
                    <a:pt x="46762" y="50051"/>
                  </a:lnTo>
                  <a:lnTo>
                    <a:pt x="46821" y="49660"/>
                  </a:lnTo>
                  <a:lnTo>
                    <a:pt x="46881" y="49261"/>
                  </a:lnTo>
                  <a:lnTo>
                    <a:pt x="46944" y="48854"/>
                  </a:lnTo>
                  <a:lnTo>
                    <a:pt x="47008" y="48438"/>
                  </a:lnTo>
                  <a:lnTo>
                    <a:pt x="47074" y="48015"/>
                  </a:lnTo>
                  <a:lnTo>
                    <a:pt x="47142" y="47583"/>
                  </a:lnTo>
                  <a:lnTo>
                    <a:pt x="47211" y="47143"/>
                  </a:lnTo>
                  <a:lnTo>
                    <a:pt x="47283" y="46695"/>
                  </a:lnTo>
                  <a:lnTo>
                    <a:pt x="47356" y="46234"/>
                  </a:lnTo>
                  <a:lnTo>
                    <a:pt x="47431" y="45773"/>
                  </a:lnTo>
                  <a:lnTo>
                    <a:pt x="47508" y="45312"/>
                  </a:lnTo>
                  <a:lnTo>
                    <a:pt x="47587" y="44851"/>
                  </a:lnTo>
                  <a:lnTo>
                    <a:pt x="47667" y="44390"/>
                  </a:lnTo>
                  <a:lnTo>
                    <a:pt x="47749" y="43929"/>
                  </a:lnTo>
                  <a:lnTo>
                    <a:pt x="47833" y="43468"/>
                  </a:lnTo>
                  <a:lnTo>
                    <a:pt x="47919" y="43007"/>
                  </a:lnTo>
                  <a:lnTo>
                    <a:pt x="48007" y="42545"/>
                  </a:lnTo>
                  <a:lnTo>
                    <a:pt x="48096" y="42084"/>
                  </a:lnTo>
                  <a:lnTo>
                    <a:pt x="56278" y="0"/>
                  </a:lnTo>
                  <a:lnTo>
                    <a:pt x="64053" y="0"/>
                  </a:lnTo>
                  <a:lnTo>
                    <a:pt x="51713" y="63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6729377" y="3129443"/>
              <a:ext cx="59759" cy="63692"/>
            </a:xfrm>
            <a:custGeom>
              <a:avLst/>
              <a:pathLst>
                <a:path w="59759" h="63692">
                  <a:moveTo>
                    <a:pt x="0" y="63692"/>
                  </a:moveTo>
                  <a:lnTo>
                    <a:pt x="12340" y="0"/>
                  </a:lnTo>
                  <a:lnTo>
                    <a:pt x="59759" y="0"/>
                  </a:lnTo>
                  <a:lnTo>
                    <a:pt x="58403" y="7051"/>
                  </a:lnTo>
                  <a:lnTo>
                    <a:pt x="19618" y="7051"/>
                  </a:lnTo>
                  <a:lnTo>
                    <a:pt x="15640" y="27483"/>
                  </a:lnTo>
                  <a:lnTo>
                    <a:pt x="51713" y="27483"/>
                  </a:lnTo>
                  <a:lnTo>
                    <a:pt x="50357" y="34445"/>
                  </a:lnTo>
                  <a:lnTo>
                    <a:pt x="14284" y="34445"/>
                  </a:lnTo>
                  <a:lnTo>
                    <a:pt x="9990" y="56640"/>
                  </a:lnTo>
                  <a:lnTo>
                    <a:pt x="50628" y="56640"/>
                  </a:lnTo>
                  <a:lnTo>
                    <a:pt x="49272" y="63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6791126" y="3129443"/>
              <a:ext cx="42175" cy="63692"/>
            </a:xfrm>
            <a:custGeom>
              <a:avLst/>
              <a:pathLst>
                <a:path w="42175" h="63692">
                  <a:moveTo>
                    <a:pt x="0" y="63692"/>
                  </a:moveTo>
                  <a:lnTo>
                    <a:pt x="12340" y="0"/>
                  </a:lnTo>
                  <a:lnTo>
                    <a:pt x="20974" y="0"/>
                  </a:lnTo>
                  <a:lnTo>
                    <a:pt x="9990" y="56640"/>
                  </a:lnTo>
                  <a:lnTo>
                    <a:pt x="42175" y="56640"/>
                  </a:lnTo>
                  <a:lnTo>
                    <a:pt x="40819" y="63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6842613" y="3129443"/>
              <a:ext cx="42175" cy="63692"/>
            </a:xfrm>
            <a:custGeom>
              <a:avLst/>
              <a:pathLst>
                <a:path w="42175" h="63692">
                  <a:moveTo>
                    <a:pt x="0" y="63692"/>
                  </a:moveTo>
                  <a:lnTo>
                    <a:pt x="12340" y="0"/>
                  </a:lnTo>
                  <a:lnTo>
                    <a:pt x="20974" y="0"/>
                  </a:lnTo>
                  <a:lnTo>
                    <a:pt x="9990" y="56640"/>
                  </a:lnTo>
                  <a:lnTo>
                    <a:pt x="42175" y="56640"/>
                  </a:lnTo>
                  <a:lnTo>
                    <a:pt x="40819" y="63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6886687" y="3129443"/>
              <a:ext cx="61341" cy="63692"/>
            </a:xfrm>
            <a:custGeom>
              <a:avLst/>
              <a:pathLst>
                <a:path w="61341" h="63692">
                  <a:moveTo>
                    <a:pt x="52526" y="63692"/>
                  </a:moveTo>
                  <a:lnTo>
                    <a:pt x="49136" y="45068"/>
                  </a:lnTo>
                  <a:lnTo>
                    <a:pt x="20251" y="45068"/>
                  </a:lnTo>
                  <a:lnTo>
                    <a:pt x="9402" y="63692"/>
                  </a:lnTo>
                  <a:lnTo>
                    <a:pt x="0" y="63692"/>
                  </a:lnTo>
                  <a:lnTo>
                    <a:pt x="38332" y="0"/>
                  </a:lnTo>
                  <a:lnTo>
                    <a:pt x="48142" y="0"/>
                  </a:lnTo>
                  <a:lnTo>
                    <a:pt x="61341" y="63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6910735" y="3136462"/>
              <a:ext cx="23822" cy="31313"/>
            </a:xfrm>
            <a:custGeom>
              <a:avLst/>
              <a:pathLst>
                <a:path w="23822" h="31313">
                  <a:moveTo>
                    <a:pt x="19889" y="9932"/>
                  </a:moveTo>
                  <a:lnTo>
                    <a:pt x="19817" y="9562"/>
                  </a:lnTo>
                  <a:lnTo>
                    <a:pt x="19745" y="9194"/>
                  </a:lnTo>
                  <a:lnTo>
                    <a:pt x="19672" y="8828"/>
                  </a:lnTo>
                  <a:lnTo>
                    <a:pt x="19600" y="8463"/>
                  </a:lnTo>
                  <a:lnTo>
                    <a:pt x="19528" y="8101"/>
                  </a:lnTo>
                  <a:lnTo>
                    <a:pt x="19455" y="7740"/>
                  </a:lnTo>
                  <a:lnTo>
                    <a:pt x="19383" y="7381"/>
                  </a:lnTo>
                  <a:lnTo>
                    <a:pt x="19311" y="7024"/>
                  </a:lnTo>
                  <a:lnTo>
                    <a:pt x="19238" y="6669"/>
                  </a:lnTo>
                  <a:lnTo>
                    <a:pt x="19166" y="6315"/>
                  </a:lnTo>
                  <a:lnTo>
                    <a:pt x="19104" y="5966"/>
                  </a:lnTo>
                  <a:lnTo>
                    <a:pt x="19043" y="5623"/>
                  </a:lnTo>
                  <a:lnTo>
                    <a:pt x="18984" y="5286"/>
                  </a:lnTo>
                  <a:lnTo>
                    <a:pt x="18927" y="4956"/>
                  </a:lnTo>
                  <a:lnTo>
                    <a:pt x="18872" y="4632"/>
                  </a:lnTo>
                  <a:lnTo>
                    <a:pt x="18819" y="4314"/>
                  </a:lnTo>
                  <a:lnTo>
                    <a:pt x="18767" y="4002"/>
                  </a:lnTo>
                  <a:lnTo>
                    <a:pt x="18718" y="3697"/>
                  </a:lnTo>
                  <a:lnTo>
                    <a:pt x="18670" y="3398"/>
                  </a:lnTo>
                  <a:lnTo>
                    <a:pt x="18624" y="3106"/>
                  </a:lnTo>
                  <a:lnTo>
                    <a:pt x="18579" y="2813"/>
                  </a:lnTo>
                  <a:lnTo>
                    <a:pt x="18535" y="2531"/>
                  </a:lnTo>
                  <a:lnTo>
                    <a:pt x="18492" y="2260"/>
                  </a:lnTo>
                  <a:lnTo>
                    <a:pt x="18450" y="1999"/>
                  </a:lnTo>
                  <a:lnTo>
                    <a:pt x="18409" y="1750"/>
                  </a:lnTo>
                  <a:lnTo>
                    <a:pt x="18369" y="1511"/>
                  </a:lnTo>
                  <a:lnTo>
                    <a:pt x="18329" y="1283"/>
                  </a:lnTo>
                  <a:lnTo>
                    <a:pt x="18291" y="1066"/>
                  </a:lnTo>
                  <a:lnTo>
                    <a:pt x="18253" y="860"/>
                  </a:lnTo>
                  <a:lnTo>
                    <a:pt x="18217" y="665"/>
                  </a:lnTo>
                  <a:lnTo>
                    <a:pt x="18190" y="474"/>
                  </a:lnTo>
                  <a:lnTo>
                    <a:pt x="18166" y="300"/>
                  </a:lnTo>
                  <a:lnTo>
                    <a:pt x="18143" y="141"/>
                  </a:lnTo>
                  <a:lnTo>
                    <a:pt x="17765" y="0"/>
                  </a:lnTo>
                  <a:lnTo>
                    <a:pt x="17688" y="141"/>
                  </a:lnTo>
                  <a:lnTo>
                    <a:pt x="17602" y="300"/>
                  </a:lnTo>
                  <a:lnTo>
                    <a:pt x="17507" y="474"/>
                  </a:lnTo>
                  <a:lnTo>
                    <a:pt x="17403" y="665"/>
                  </a:lnTo>
                  <a:lnTo>
                    <a:pt x="17300" y="869"/>
                  </a:lnTo>
                  <a:lnTo>
                    <a:pt x="17191" y="1083"/>
                  </a:lnTo>
                  <a:lnTo>
                    <a:pt x="17076" y="1306"/>
                  </a:lnTo>
                  <a:lnTo>
                    <a:pt x="16955" y="1540"/>
                  </a:lnTo>
                  <a:lnTo>
                    <a:pt x="16827" y="1784"/>
                  </a:lnTo>
                  <a:lnTo>
                    <a:pt x="16692" y="2037"/>
                  </a:lnTo>
                  <a:lnTo>
                    <a:pt x="16552" y="2301"/>
                  </a:lnTo>
                  <a:lnTo>
                    <a:pt x="16405" y="2574"/>
                  </a:lnTo>
                  <a:lnTo>
                    <a:pt x="16252" y="2858"/>
                  </a:lnTo>
                  <a:lnTo>
                    <a:pt x="16092" y="3151"/>
                  </a:lnTo>
                  <a:lnTo>
                    <a:pt x="15928" y="3444"/>
                  </a:lnTo>
                  <a:lnTo>
                    <a:pt x="15759" y="3744"/>
                  </a:lnTo>
                  <a:lnTo>
                    <a:pt x="15588" y="4052"/>
                  </a:lnTo>
                  <a:lnTo>
                    <a:pt x="15412" y="4366"/>
                  </a:lnTo>
                  <a:lnTo>
                    <a:pt x="15233" y="4688"/>
                  </a:lnTo>
                  <a:lnTo>
                    <a:pt x="15051" y="5017"/>
                  </a:lnTo>
                  <a:lnTo>
                    <a:pt x="14864" y="5353"/>
                  </a:lnTo>
                  <a:lnTo>
                    <a:pt x="14675" y="5697"/>
                  </a:lnTo>
                  <a:lnTo>
                    <a:pt x="14481" y="6048"/>
                  </a:lnTo>
                  <a:lnTo>
                    <a:pt x="14284" y="6406"/>
                  </a:lnTo>
                  <a:lnTo>
                    <a:pt x="14084" y="6759"/>
                  </a:lnTo>
                  <a:lnTo>
                    <a:pt x="13883" y="7113"/>
                  </a:lnTo>
                  <a:lnTo>
                    <a:pt x="13679" y="7468"/>
                  </a:lnTo>
                  <a:lnTo>
                    <a:pt x="13474" y="7823"/>
                  </a:lnTo>
                  <a:lnTo>
                    <a:pt x="13267" y="8180"/>
                  </a:lnTo>
                  <a:lnTo>
                    <a:pt x="13058" y="8538"/>
                  </a:lnTo>
                  <a:lnTo>
                    <a:pt x="12847" y="8896"/>
                  </a:lnTo>
                  <a:lnTo>
                    <a:pt x="12635" y="9255"/>
                  </a:lnTo>
                  <a:lnTo>
                    <a:pt x="12421" y="9616"/>
                  </a:lnTo>
                  <a:lnTo>
                    <a:pt x="12205" y="9977"/>
                  </a:lnTo>
                  <a:lnTo>
                    <a:pt x="0" y="31313"/>
                  </a:lnTo>
                  <a:lnTo>
                    <a:pt x="23822" y="313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3433776" y="3103520"/>
              <a:ext cx="56902" cy="62151"/>
            </a:xfrm>
            <a:custGeom>
              <a:avLst/>
              <a:pathLst>
                <a:path w="56902" h="62151">
                  <a:moveTo>
                    <a:pt x="34802" y="0"/>
                  </a:moveTo>
                  <a:lnTo>
                    <a:pt x="35815" y="11"/>
                  </a:lnTo>
                  <a:lnTo>
                    <a:pt x="36807" y="47"/>
                  </a:lnTo>
                  <a:lnTo>
                    <a:pt x="37777" y="107"/>
                  </a:lnTo>
                  <a:lnTo>
                    <a:pt x="38726" y="190"/>
                  </a:lnTo>
                  <a:lnTo>
                    <a:pt x="39654" y="297"/>
                  </a:lnTo>
                  <a:lnTo>
                    <a:pt x="40561" y="428"/>
                  </a:lnTo>
                  <a:lnTo>
                    <a:pt x="41447" y="583"/>
                  </a:lnTo>
                  <a:lnTo>
                    <a:pt x="42312" y="762"/>
                  </a:lnTo>
                  <a:lnTo>
                    <a:pt x="43155" y="964"/>
                  </a:lnTo>
                  <a:lnTo>
                    <a:pt x="43977" y="1190"/>
                  </a:lnTo>
                  <a:lnTo>
                    <a:pt x="44785" y="1439"/>
                  </a:lnTo>
                  <a:lnTo>
                    <a:pt x="45569" y="1707"/>
                  </a:lnTo>
                  <a:lnTo>
                    <a:pt x="46327" y="1996"/>
                  </a:lnTo>
                  <a:lnTo>
                    <a:pt x="47061" y="2306"/>
                  </a:lnTo>
                  <a:lnTo>
                    <a:pt x="47771" y="2635"/>
                  </a:lnTo>
                  <a:lnTo>
                    <a:pt x="48455" y="2985"/>
                  </a:lnTo>
                  <a:lnTo>
                    <a:pt x="49115" y="3355"/>
                  </a:lnTo>
                  <a:lnTo>
                    <a:pt x="49750" y="3745"/>
                  </a:lnTo>
                  <a:lnTo>
                    <a:pt x="50361" y="4156"/>
                  </a:lnTo>
                  <a:lnTo>
                    <a:pt x="50947" y="4587"/>
                  </a:lnTo>
                  <a:lnTo>
                    <a:pt x="51507" y="5038"/>
                  </a:lnTo>
                  <a:lnTo>
                    <a:pt x="52041" y="5510"/>
                  </a:lnTo>
                  <a:lnTo>
                    <a:pt x="52548" y="6002"/>
                  </a:lnTo>
                  <a:lnTo>
                    <a:pt x="53029" y="6514"/>
                  </a:lnTo>
                  <a:lnTo>
                    <a:pt x="53483" y="7046"/>
                  </a:lnTo>
                  <a:lnTo>
                    <a:pt x="53911" y="7599"/>
                  </a:lnTo>
                  <a:lnTo>
                    <a:pt x="54312" y="8172"/>
                  </a:lnTo>
                  <a:lnTo>
                    <a:pt x="54687" y="8765"/>
                  </a:lnTo>
                  <a:lnTo>
                    <a:pt x="55036" y="9379"/>
                  </a:lnTo>
                  <a:lnTo>
                    <a:pt x="55358" y="10012"/>
                  </a:lnTo>
                  <a:lnTo>
                    <a:pt x="55651" y="10656"/>
                  </a:lnTo>
                  <a:lnTo>
                    <a:pt x="55913" y="11315"/>
                  </a:lnTo>
                  <a:lnTo>
                    <a:pt x="56145" y="11990"/>
                  </a:lnTo>
                  <a:lnTo>
                    <a:pt x="56346" y="12680"/>
                  </a:lnTo>
                  <a:lnTo>
                    <a:pt x="56516" y="13387"/>
                  </a:lnTo>
                  <a:lnTo>
                    <a:pt x="56655" y="14109"/>
                  </a:lnTo>
                  <a:lnTo>
                    <a:pt x="56763" y="14848"/>
                  </a:lnTo>
                  <a:lnTo>
                    <a:pt x="56840" y="15602"/>
                  </a:lnTo>
                  <a:lnTo>
                    <a:pt x="56886" y="16372"/>
                  </a:lnTo>
                  <a:lnTo>
                    <a:pt x="56902" y="17158"/>
                  </a:lnTo>
                  <a:lnTo>
                    <a:pt x="56884" y="18119"/>
                  </a:lnTo>
                  <a:lnTo>
                    <a:pt x="56831" y="19060"/>
                  </a:lnTo>
                  <a:lnTo>
                    <a:pt x="56743" y="19982"/>
                  </a:lnTo>
                  <a:lnTo>
                    <a:pt x="56619" y="20885"/>
                  </a:lnTo>
                  <a:lnTo>
                    <a:pt x="56460" y="21768"/>
                  </a:lnTo>
                  <a:lnTo>
                    <a:pt x="56266" y="22632"/>
                  </a:lnTo>
                  <a:lnTo>
                    <a:pt x="56037" y="23476"/>
                  </a:lnTo>
                  <a:lnTo>
                    <a:pt x="55772" y="24301"/>
                  </a:lnTo>
                  <a:lnTo>
                    <a:pt x="55472" y="25106"/>
                  </a:lnTo>
                  <a:lnTo>
                    <a:pt x="55137" y="25892"/>
                  </a:lnTo>
                  <a:lnTo>
                    <a:pt x="54778" y="26648"/>
                  </a:lnTo>
                  <a:lnTo>
                    <a:pt x="54387" y="27381"/>
                  </a:lnTo>
                  <a:lnTo>
                    <a:pt x="53966" y="28091"/>
                  </a:lnTo>
                  <a:lnTo>
                    <a:pt x="53514" y="28779"/>
                  </a:lnTo>
                  <a:lnTo>
                    <a:pt x="53031" y="29443"/>
                  </a:lnTo>
                  <a:lnTo>
                    <a:pt x="52517" y="30084"/>
                  </a:lnTo>
                  <a:lnTo>
                    <a:pt x="51972" y="30703"/>
                  </a:lnTo>
                  <a:lnTo>
                    <a:pt x="51397" y="31298"/>
                  </a:lnTo>
                  <a:lnTo>
                    <a:pt x="50790" y="31871"/>
                  </a:lnTo>
                  <a:lnTo>
                    <a:pt x="50153" y="32420"/>
                  </a:lnTo>
                  <a:lnTo>
                    <a:pt x="49494" y="32938"/>
                  </a:lnTo>
                  <a:lnTo>
                    <a:pt x="48806" y="33431"/>
                  </a:lnTo>
                  <a:lnTo>
                    <a:pt x="48090" y="33901"/>
                  </a:lnTo>
                  <a:lnTo>
                    <a:pt x="47344" y="34347"/>
                  </a:lnTo>
                  <a:lnTo>
                    <a:pt x="46569" y="34769"/>
                  </a:lnTo>
                  <a:lnTo>
                    <a:pt x="45765" y="35168"/>
                  </a:lnTo>
                  <a:lnTo>
                    <a:pt x="44931" y="35542"/>
                  </a:lnTo>
                  <a:lnTo>
                    <a:pt x="44069" y="35893"/>
                  </a:lnTo>
                  <a:lnTo>
                    <a:pt x="43178" y="36220"/>
                  </a:lnTo>
                  <a:lnTo>
                    <a:pt x="42257" y="36523"/>
                  </a:lnTo>
                  <a:lnTo>
                    <a:pt x="41319" y="36791"/>
                  </a:lnTo>
                  <a:lnTo>
                    <a:pt x="40357" y="37031"/>
                  </a:lnTo>
                  <a:lnTo>
                    <a:pt x="39371" y="37243"/>
                  </a:lnTo>
                  <a:lnTo>
                    <a:pt x="38361" y="37426"/>
                  </a:lnTo>
                  <a:lnTo>
                    <a:pt x="37328" y="37581"/>
                  </a:lnTo>
                  <a:lnTo>
                    <a:pt x="36270" y="37708"/>
                  </a:lnTo>
                  <a:lnTo>
                    <a:pt x="35189" y="37807"/>
                  </a:lnTo>
                  <a:lnTo>
                    <a:pt x="34084" y="37878"/>
                  </a:lnTo>
                  <a:lnTo>
                    <a:pt x="32955" y="37920"/>
                  </a:lnTo>
                  <a:lnTo>
                    <a:pt x="31803" y="37934"/>
                  </a:lnTo>
                  <a:lnTo>
                    <a:pt x="13100" y="37934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3448200" y="3110269"/>
              <a:ext cx="33920" cy="24525"/>
            </a:xfrm>
            <a:custGeom>
              <a:avLst/>
              <a:pathLst>
                <a:path w="33920" h="24525">
                  <a:moveTo>
                    <a:pt x="0" y="24525"/>
                  </a:moveTo>
                  <a:lnTo>
                    <a:pt x="17070" y="24525"/>
                  </a:lnTo>
                  <a:lnTo>
                    <a:pt x="18721" y="24490"/>
                  </a:lnTo>
                  <a:lnTo>
                    <a:pt x="20287" y="24387"/>
                  </a:lnTo>
                  <a:lnTo>
                    <a:pt x="21767" y="24215"/>
                  </a:lnTo>
                  <a:lnTo>
                    <a:pt x="23161" y="23974"/>
                  </a:lnTo>
                  <a:lnTo>
                    <a:pt x="24470" y="23665"/>
                  </a:lnTo>
                  <a:lnTo>
                    <a:pt x="25693" y="23286"/>
                  </a:lnTo>
                  <a:lnTo>
                    <a:pt x="26830" y="22839"/>
                  </a:lnTo>
                  <a:lnTo>
                    <a:pt x="27882" y="22323"/>
                  </a:lnTo>
                  <a:lnTo>
                    <a:pt x="28849" y="21738"/>
                  </a:lnTo>
                  <a:lnTo>
                    <a:pt x="29730" y="21084"/>
                  </a:lnTo>
                  <a:lnTo>
                    <a:pt x="30526" y="20362"/>
                  </a:lnTo>
                  <a:lnTo>
                    <a:pt x="31238" y="19572"/>
                  </a:lnTo>
                  <a:lnTo>
                    <a:pt x="31867" y="18714"/>
                  </a:lnTo>
                  <a:lnTo>
                    <a:pt x="32412" y="17788"/>
                  </a:lnTo>
                  <a:lnTo>
                    <a:pt x="32873" y="16794"/>
                  </a:lnTo>
                  <a:lnTo>
                    <a:pt x="33250" y="15733"/>
                  </a:lnTo>
                  <a:lnTo>
                    <a:pt x="33543" y="14603"/>
                  </a:lnTo>
                  <a:lnTo>
                    <a:pt x="33753" y="13405"/>
                  </a:lnTo>
                  <a:lnTo>
                    <a:pt x="33878" y="12140"/>
                  </a:lnTo>
                  <a:lnTo>
                    <a:pt x="33920" y="10806"/>
                  </a:lnTo>
                  <a:lnTo>
                    <a:pt x="33910" y="10241"/>
                  </a:lnTo>
                  <a:lnTo>
                    <a:pt x="33880" y="9693"/>
                  </a:lnTo>
                  <a:lnTo>
                    <a:pt x="33829" y="9162"/>
                  </a:lnTo>
                  <a:lnTo>
                    <a:pt x="33758" y="8647"/>
                  </a:lnTo>
                  <a:lnTo>
                    <a:pt x="33667" y="8149"/>
                  </a:lnTo>
                  <a:lnTo>
                    <a:pt x="33555" y="7668"/>
                  </a:lnTo>
                  <a:lnTo>
                    <a:pt x="33423" y="7203"/>
                  </a:lnTo>
                  <a:lnTo>
                    <a:pt x="33271" y="6755"/>
                  </a:lnTo>
                  <a:lnTo>
                    <a:pt x="33098" y="6324"/>
                  </a:lnTo>
                  <a:lnTo>
                    <a:pt x="32906" y="5910"/>
                  </a:lnTo>
                  <a:lnTo>
                    <a:pt x="32703" y="5511"/>
                  </a:lnTo>
                  <a:lnTo>
                    <a:pt x="32484" y="5127"/>
                  </a:lnTo>
                  <a:lnTo>
                    <a:pt x="32248" y="4756"/>
                  </a:lnTo>
                  <a:lnTo>
                    <a:pt x="31995" y="4400"/>
                  </a:lnTo>
                  <a:lnTo>
                    <a:pt x="31726" y="4058"/>
                  </a:lnTo>
                  <a:lnTo>
                    <a:pt x="31439" y="3729"/>
                  </a:lnTo>
                  <a:lnTo>
                    <a:pt x="31136" y="3415"/>
                  </a:lnTo>
                  <a:lnTo>
                    <a:pt x="30817" y="3115"/>
                  </a:lnTo>
                  <a:lnTo>
                    <a:pt x="30480" y="2830"/>
                  </a:lnTo>
                  <a:lnTo>
                    <a:pt x="30127" y="2558"/>
                  </a:lnTo>
                  <a:lnTo>
                    <a:pt x="29758" y="2300"/>
                  </a:lnTo>
                  <a:lnTo>
                    <a:pt x="29373" y="2057"/>
                  </a:lnTo>
                  <a:lnTo>
                    <a:pt x="28974" y="1827"/>
                  </a:lnTo>
                  <a:lnTo>
                    <a:pt x="28560" y="1612"/>
                  </a:lnTo>
                  <a:lnTo>
                    <a:pt x="28131" y="1411"/>
                  </a:lnTo>
                  <a:lnTo>
                    <a:pt x="27687" y="1224"/>
                  </a:lnTo>
                  <a:lnTo>
                    <a:pt x="27227" y="1051"/>
                  </a:lnTo>
                  <a:lnTo>
                    <a:pt x="26753" y="892"/>
                  </a:lnTo>
                  <a:lnTo>
                    <a:pt x="26264" y="748"/>
                  </a:lnTo>
                  <a:lnTo>
                    <a:pt x="25760" y="617"/>
                  </a:lnTo>
                  <a:lnTo>
                    <a:pt x="25251" y="500"/>
                  </a:lnTo>
                  <a:lnTo>
                    <a:pt x="24731" y="395"/>
                  </a:lnTo>
                  <a:lnTo>
                    <a:pt x="24200" y="302"/>
                  </a:lnTo>
                  <a:lnTo>
                    <a:pt x="23657" y="222"/>
                  </a:lnTo>
                  <a:lnTo>
                    <a:pt x="23102" y="154"/>
                  </a:lnTo>
                  <a:lnTo>
                    <a:pt x="22536" y="98"/>
                  </a:lnTo>
                  <a:lnTo>
                    <a:pt x="21959" y="55"/>
                  </a:lnTo>
                  <a:lnTo>
                    <a:pt x="21370" y="24"/>
                  </a:lnTo>
                  <a:lnTo>
                    <a:pt x="20770" y="6"/>
                  </a:lnTo>
                  <a:lnTo>
                    <a:pt x="20158" y="0"/>
                  </a:lnTo>
                  <a:lnTo>
                    <a:pt x="476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3493810" y="3102594"/>
              <a:ext cx="56725" cy="63959"/>
            </a:xfrm>
            <a:custGeom>
              <a:avLst/>
              <a:pathLst>
                <a:path w="56725" h="63959">
                  <a:moveTo>
                    <a:pt x="24613" y="63959"/>
                  </a:moveTo>
                  <a:lnTo>
                    <a:pt x="23480" y="63949"/>
                  </a:lnTo>
                  <a:lnTo>
                    <a:pt x="22376" y="63919"/>
                  </a:lnTo>
                  <a:lnTo>
                    <a:pt x="21299" y="63868"/>
                  </a:lnTo>
                  <a:lnTo>
                    <a:pt x="20251" y="63797"/>
                  </a:lnTo>
                  <a:lnTo>
                    <a:pt x="19232" y="63706"/>
                  </a:lnTo>
                  <a:lnTo>
                    <a:pt x="18240" y="63594"/>
                  </a:lnTo>
                  <a:lnTo>
                    <a:pt x="17277" y="63462"/>
                  </a:lnTo>
                  <a:lnTo>
                    <a:pt x="16341" y="63310"/>
                  </a:lnTo>
                  <a:lnTo>
                    <a:pt x="15435" y="63137"/>
                  </a:lnTo>
                  <a:lnTo>
                    <a:pt x="14556" y="62945"/>
                  </a:lnTo>
                  <a:lnTo>
                    <a:pt x="13713" y="62724"/>
                  </a:lnTo>
                  <a:lnTo>
                    <a:pt x="12896" y="62484"/>
                  </a:lnTo>
                  <a:lnTo>
                    <a:pt x="12104" y="62226"/>
                  </a:lnTo>
                  <a:lnTo>
                    <a:pt x="11338" y="61949"/>
                  </a:lnTo>
                  <a:lnTo>
                    <a:pt x="10597" y="61654"/>
                  </a:lnTo>
                  <a:lnTo>
                    <a:pt x="9882" y="61341"/>
                  </a:lnTo>
                  <a:lnTo>
                    <a:pt x="9192" y="61009"/>
                  </a:lnTo>
                  <a:lnTo>
                    <a:pt x="8529" y="60658"/>
                  </a:lnTo>
                  <a:lnTo>
                    <a:pt x="7890" y="60289"/>
                  </a:lnTo>
                  <a:lnTo>
                    <a:pt x="7278" y="59901"/>
                  </a:lnTo>
                  <a:lnTo>
                    <a:pt x="6690" y="59486"/>
                  </a:lnTo>
                  <a:lnTo>
                    <a:pt x="6126" y="59054"/>
                  </a:lnTo>
                  <a:lnTo>
                    <a:pt x="5585" y="58604"/>
                  </a:lnTo>
                  <a:lnTo>
                    <a:pt x="5069" y="58137"/>
                  </a:lnTo>
                  <a:lnTo>
                    <a:pt x="4576" y="57651"/>
                  </a:lnTo>
                  <a:lnTo>
                    <a:pt x="4107" y="57149"/>
                  </a:lnTo>
                  <a:lnTo>
                    <a:pt x="3662" y="56628"/>
                  </a:lnTo>
                  <a:lnTo>
                    <a:pt x="3241" y="56090"/>
                  </a:lnTo>
                  <a:lnTo>
                    <a:pt x="2843" y="55534"/>
                  </a:lnTo>
                  <a:lnTo>
                    <a:pt x="2470" y="54961"/>
                  </a:lnTo>
                  <a:lnTo>
                    <a:pt x="2127" y="54361"/>
                  </a:lnTo>
                  <a:lnTo>
                    <a:pt x="1806" y="53743"/>
                  </a:lnTo>
                  <a:lnTo>
                    <a:pt x="1506" y="53108"/>
                  </a:lnTo>
                  <a:lnTo>
                    <a:pt x="1228" y="52455"/>
                  </a:lnTo>
                  <a:lnTo>
                    <a:pt x="970" y="51785"/>
                  </a:lnTo>
                  <a:lnTo>
                    <a:pt x="733" y="51097"/>
                  </a:lnTo>
                  <a:lnTo>
                    <a:pt x="518" y="50391"/>
                  </a:lnTo>
                  <a:lnTo>
                    <a:pt x="324" y="49667"/>
                  </a:lnTo>
                  <a:lnTo>
                    <a:pt x="151" y="48926"/>
                  </a:lnTo>
                  <a:lnTo>
                    <a:pt x="0" y="48168"/>
                  </a:lnTo>
                  <a:lnTo>
                    <a:pt x="7807" y="46536"/>
                  </a:lnTo>
                  <a:lnTo>
                    <a:pt x="7928" y="47076"/>
                  </a:lnTo>
                  <a:lnTo>
                    <a:pt x="8063" y="47601"/>
                  </a:lnTo>
                  <a:lnTo>
                    <a:pt x="8211" y="48113"/>
                  </a:lnTo>
                  <a:lnTo>
                    <a:pt x="8372" y="48611"/>
                  </a:lnTo>
                  <a:lnTo>
                    <a:pt x="8546" y="49094"/>
                  </a:lnTo>
                  <a:lnTo>
                    <a:pt x="8733" y="49563"/>
                  </a:lnTo>
                  <a:lnTo>
                    <a:pt x="8934" y="50019"/>
                  </a:lnTo>
                  <a:lnTo>
                    <a:pt x="9148" y="50460"/>
                  </a:lnTo>
                  <a:lnTo>
                    <a:pt x="9375" y="50887"/>
                  </a:lnTo>
                  <a:lnTo>
                    <a:pt x="9616" y="51300"/>
                  </a:lnTo>
                  <a:lnTo>
                    <a:pt x="9871" y="51699"/>
                  </a:lnTo>
                  <a:lnTo>
                    <a:pt x="10143" y="52085"/>
                  </a:lnTo>
                  <a:lnTo>
                    <a:pt x="10432" y="52457"/>
                  </a:lnTo>
                  <a:lnTo>
                    <a:pt x="10738" y="52817"/>
                  </a:lnTo>
                  <a:lnTo>
                    <a:pt x="11060" y="53163"/>
                  </a:lnTo>
                  <a:lnTo>
                    <a:pt x="11399" y="53496"/>
                  </a:lnTo>
                  <a:lnTo>
                    <a:pt x="11755" y="53816"/>
                  </a:lnTo>
                  <a:lnTo>
                    <a:pt x="12128" y="54123"/>
                  </a:lnTo>
                  <a:lnTo>
                    <a:pt x="12518" y="54416"/>
                  </a:lnTo>
                  <a:lnTo>
                    <a:pt x="12924" y="54696"/>
                  </a:lnTo>
                  <a:lnTo>
                    <a:pt x="13348" y="54954"/>
                  </a:lnTo>
                  <a:lnTo>
                    <a:pt x="13792" y="55199"/>
                  </a:lnTo>
                  <a:lnTo>
                    <a:pt x="14255" y="55430"/>
                  </a:lnTo>
                  <a:lnTo>
                    <a:pt x="14738" y="55649"/>
                  </a:lnTo>
                  <a:lnTo>
                    <a:pt x="15240" y="55854"/>
                  </a:lnTo>
                  <a:lnTo>
                    <a:pt x="15761" y="56046"/>
                  </a:lnTo>
                  <a:lnTo>
                    <a:pt x="16302" y="56224"/>
                  </a:lnTo>
                  <a:lnTo>
                    <a:pt x="16862" y="56390"/>
                  </a:lnTo>
                  <a:lnTo>
                    <a:pt x="17442" y="56542"/>
                  </a:lnTo>
                  <a:lnTo>
                    <a:pt x="18041" y="56681"/>
                  </a:lnTo>
                  <a:lnTo>
                    <a:pt x="18660" y="56807"/>
                  </a:lnTo>
                  <a:lnTo>
                    <a:pt x="19302" y="56919"/>
                  </a:lnTo>
                  <a:lnTo>
                    <a:pt x="19966" y="57018"/>
                  </a:lnTo>
                  <a:lnTo>
                    <a:pt x="20652" y="57104"/>
                  </a:lnTo>
                  <a:lnTo>
                    <a:pt x="21360" y="57177"/>
                  </a:lnTo>
                  <a:lnTo>
                    <a:pt x="22090" y="57237"/>
                  </a:lnTo>
                  <a:lnTo>
                    <a:pt x="22842" y="57283"/>
                  </a:lnTo>
                  <a:lnTo>
                    <a:pt x="23616" y="57316"/>
                  </a:lnTo>
                  <a:lnTo>
                    <a:pt x="24412" y="57336"/>
                  </a:lnTo>
                  <a:lnTo>
                    <a:pt x="25230" y="57343"/>
                  </a:lnTo>
                  <a:lnTo>
                    <a:pt x="26086" y="57337"/>
                  </a:lnTo>
                  <a:lnTo>
                    <a:pt x="26924" y="57320"/>
                  </a:lnTo>
                  <a:lnTo>
                    <a:pt x="27745" y="57291"/>
                  </a:lnTo>
                  <a:lnTo>
                    <a:pt x="28548" y="57251"/>
                  </a:lnTo>
                  <a:lnTo>
                    <a:pt x="29333" y="57199"/>
                  </a:lnTo>
                  <a:lnTo>
                    <a:pt x="30100" y="57136"/>
                  </a:lnTo>
                  <a:lnTo>
                    <a:pt x="30850" y="57062"/>
                  </a:lnTo>
                  <a:lnTo>
                    <a:pt x="31582" y="56976"/>
                  </a:lnTo>
                  <a:lnTo>
                    <a:pt x="32297" y="56878"/>
                  </a:lnTo>
                  <a:lnTo>
                    <a:pt x="32994" y="56769"/>
                  </a:lnTo>
                  <a:lnTo>
                    <a:pt x="33671" y="56638"/>
                  </a:lnTo>
                  <a:lnTo>
                    <a:pt x="34328" y="56492"/>
                  </a:lnTo>
                  <a:lnTo>
                    <a:pt x="34963" y="56331"/>
                  </a:lnTo>
                  <a:lnTo>
                    <a:pt x="35577" y="56155"/>
                  </a:lnTo>
                  <a:lnTo>
                    <a:pt x="36170" y="55964"/>
                  </a:lnTo>
                  <a:lnTo>
                    <a:pt x="36741" y="55758"/>
                  </a:lnTo>
                  <a:lnTo>
                    <a:pt x="37292" y="55537"/>
                  </a:lnTo>
                  <a:lnTo>
                    <a:pt x="37821" y="55301"/>
                  </a:lnTo>
                  <a:lnTo>
                    <a:pt x="38329" y="55050"/>
                  </a:lnTo>
                  <a:lnTo>
                    <a:pt x="38816" y="54784"/>
                  </a:lnTo>
                  <a:lnTo>
                    <a:pt x="39290" y="54494"/>
                  </a:lnTo>
                  <a:lnTo>
                    <a:pt x="39741" y="54188"/>
                  </a:lnTo>
                  <a:lnTo>
                    <a:pt x="40169" y="53866"/>
                  </a:lnTo>
                  <a:lnTo>
                    <a:pt x="40574" y="53528"/>
                  </a:lnTo>
                  <a:lnTo>
                    <a:pt x="40956" y="53174"/>
                  </a:lnTo>
                  <a:lnTo>
                    <a:pt x="41315" y="52805"/>
                  </a:lnTo>
                  <a:lnTo>
                    <a:pt x="41651" y="52419"/>
                  </a:lnTo>
                  <a:lnTo>
                    <a:pt x="41964" y="52018"/>
                  </a:lnTo>
                  <a:lnTo>
                    <a:pt x="42254" y="51600"/>
                  </a:lnTo>
                  <a:lnTo>
                    <a:pt x="42522" y="51167"/>
                  </a:lnTo>
                  <a:lnTo>
                    <a:pt x="42765" y="50707"/>
                  </a:lnTo>
                  <a:lnTo>
                    <a:pt x="42982" y="50225"/>
                  </a:lnTo>
                  <a:lnTo>
                    <a:pt x="43174" y="49722"/>
                  </a:lnTo>
                  <a:lnTo>
                    <a:pt x="43340" y="49198"/>
                  </a:lnTo>
                  <a:lnTo>
                    <a:pt x="43481" y="48653"/>
                  </a:lnTo>
                  <a:lnTo>
                    <a:pt x="43596" y="48087"/>
                  </a:lnTo>
                  <a:lnTo>
                    <a:pt x="43686" y="47499"/>
                  </a:lnTo>
                  <a:lnTo>
                    <a:pt x="43750" y="46890"/>
                  </a:lnTo>
                  <a:lnTo>
                    <a:pt x="43788" y="46260"/>
                  </a:lnTo>
                  <a:lnTo>
                    <a:pt x="43801" y="45609"/>
                  </a:lnTo>
                  <a:lnTo>
                    <a:pt x="43793" y="45166"/>
                  </a:lnTo>
                  <a:lnTo>
                    <a:pt x="43771" y="44736"/>
                  </a:lnTo>
                  <a:lnTo>
                    <a:pt x="43733" y="44319"/>
                  </a:lnTo>
                  <a:lnTo>
                    <a:pt x="43681" y="43916"/>
                  </a:lnTo>
                  <a:lnTo>
                    <a:pt x="43613" y="43525"/>
                  </a:lnTo>
                  <a:lnTo>
                    <a:pt x="43531" y="43148"/>
                  </a:lnTo>
                  <a:lnTo>
                    <a:pt x="43433" y="42784"/>
                  </a:lnTo>
                  <a:lnTo>
                    <a:pt x="43321" y="42433"/>
                  </a:lnTo>
                  <a:lnTo>
                    <a:pt x="43193" y="42096"/>
                  </a:lnTo>
                  <a:lnTo>
                    <a:pt x="43051" y="41772"/>
                  </a:lnTo>
                  <a:lnTo>
                    <a:pt x="42890" y="41458"/>
                  </a:lnTo>
                  <a:lnTo>
                    <a:pt x="42707" y="41151"/>
                  </a:lnTo>
                  <a:lnTo>
                    <a:pt x="42502" y="40851"/>
                  </a:lnTo>
                  <a:lnTo>
                    <a:pt x="42275" y="40558"/>
                  </a:lnTo>
                  <a:lnTo>
                    <a:pt x="42025" y="40272"/>
                  </a:lnTo>
                  <a:lnTo>
                    <a:pt x="41754" y="39993"/>
                  </a:lnTo>
                  <a:lnTo>
                    <a:pt x="41461" y="39722"/>
                  </a:lnTo>
                  <a:lnTo>
                    <a:pt x="41145" y="39457"/>
                  </a:lnTo>
                  <a:lnTo>
                    <a:pt x="40808" y="39199"/>
                  </a:lnTo>
                  <a:lnTo>
                    <a:pt x="40448" y="38949"/>
                  </a:lnTo>
                  <a:lnTo>
                    <a:pt x="40065" y="38695"/>
                  </a:lnTo>
                  <a:lnTo>
                    <a:pt x="39654" y="38444"/>
                  </a:lnTo>
                  <a:lnTo>
                    <a:pt x="39218" y="38197"/>
                  </a:lnTo>
                  <a:lnTo>
                    <a:pt x="38755" y="37954"/>
                  </a:lnTo>
                  <a:lnTo>
                    <a:pt x="38265" y="37714"/>
                  </a:lnTo>
                  <a:lnTo>
                    <a:pt x="37749" y="37477"/>
                  </a:lnTo>
                  <a:lnTo>
                    <a:pt x="37206" y="37244"/>
                  </a:lnTo>
                  <a:lnTo>
                    <a:pt x="36637" y="37015"/>
                  </a:lnTo>
                  <a:lnTo>
                    <a:pt x="36042" y="36789"/>
                  </a:lnTo>
                  <a:lnTo>
                    <a:pt x="35420" y="36567"/>
                  </a:lnTo>
                  <a:lnTo>
                    <a:pt x="34777" y="36336"/>
                  </a:lnTo>
                  <a:lnTo>
                    <a:pt x="34102" y="36101"/>
                  </a:lnTo>
                  <a:lnTo>
                    <a:pt x="33394" y="35863"/>
                  </a:lnTo>
                  <a:lnTo>
                    <a:pt x="32653" y="35621"/>
                  </a:lnTo>
                  <a:lnTo>
                    <a:pt x="31880" y="35376"/>
                  </a:lnTo>
                  <a:lnTo>
                    <a:pt x="31074" y="35127"/>
                  </a:lnTo>
                  <a:lnTo>
                    <a:pt x="30236" y="34875"/>
                  </a:lnTo>
                  <a:lnTo>
                    <a:pt x="29364" y="34619"/>
                  </a:lnTo>
                  <a:lnTo>
                    <a:pt x="28461" y="34360"/>
                  </a:lnTo>
                  <a:lnTo>
                    <a:pt x="27524" y="34097"/>
                  </a:lnTo>
                  <a:lnTo>
                    <a:pt x="26752" y="33883"/>
                  </a:lnTo>
                  <a:lnTo>
                    <a:pt x="25989" y="33664"/>
                  </a:lnTo>
                  <a:lnTo>
                    <a:pt x="25235" y="33442"/>
                  </a:lnTo>
                  <a:lnTo>
                    <a:pt x="24489" y="33214"/>
                  </a:lnTo>
                  <a:lnTo>
                    <a:pt x="23753" y="32983"/>
                  </a:lnTo>
                  <a:lnTo>
                    <a:pt x="23025" y="32747"/>
                  </a:lnTo>
                  <a:lnTo>
                    <a:pt x="22306" y="32506"/>
                  </a:lnTo>
                  <a:lnTo>
                    <a:pt x="21596" y="32262"/>
                  </a:lnTo>
                  <a:lnTo>
                    <a:pt x="20894" y="32012"/>
                  </a:lnTo>
                  <a:lnTo>
                    <a:pt x="20202" y="31759"/>
                  </a:lnTo>
                  <a:lnTo>
                    <a:pt x="19531" y="31488"/>
                  </a:lnTo>
                  <a:lnTo>
                    <a:pt x="18877" y="31207"/>
                  </a:lnTo>
                  <a:lnTo>
                    <a:pt x="18239" y="30913"/>
                  </a:lnTo>
                  <a:lnTo>
                    <a:pt x="17619" y="30608"/>
                  </a:lnTo>
                  <a:lnTo>
                    <a:pt x="17015" y="30292"/>
                  </a:lnTo>
                  <a:lnTo>
                    <a:pt x="16428" y="29964"/>
                  </a:lnTo>
                  <a:lnTo>
                    <a:pt x="15858" y="29625"/>
                  </a:lnTo>
                  <a:lnTo>
                    <a:pt x="15304" y="29274"/>
                  </a:lnTo>
                  <a:lnTo>
                    <a:pt x="14767" y="28912"/>
                  </a:lnTo>
                  <a:lnTo>
                    <a:pt x="14247" y="28539"/>
                  </a:lnTo>
                  <a:lnTo>
                    <a:pt x="13746" y="28143"/>
                  </a:lnTo>
                  <a:lnTo>
                    <a:pt x="13266" y="27731"/>
                  </a:lnTo>
                  <a:lnTo>
                    <a:pt x="12807" y="27303"/>
                  </a:lnTo>
                  <a:lnTo>
                    <a:pt x="12370" y="26859"/>
                  </a:lnTo>
                  <a:lnTo>
                    <a:pt x="11953" y="26399"/>
                  </a:lnTo>
                  <a:lnTo>
                    <a:pt x="11558" y="25924"/>
                  </a:lnTo>
                  <a:lnTo>
                    <a:pt x="11184" y="25433"/>
                  </a:lnTo>
                  <a:lnTo>
                    <a:pt x="10831" y="24925"/>
                  </a:lnTo>
                  <a:lnTo>
                    <a:pt x="10499" y="24402"/>
                  </a:lnTo>
                  <a:lnTo>
                    <a:pt x="10189" y="23863"/>
                  </a:lnTo>
                  <a:lnTo>
                    <a:pt x="9904" y="23304"/>
                  </a:lnTo>
                  <a:lnTo>
                    <a:pt x="9649" y="22720"/>
                  </a:lnTo>
                  <a:lnTo>
                    <a:pt x="9424" y="22111"/>
                  </a:lnTo>
                  <a:lnTo>
                    <a:pt x="9229" y="21478"/>
                  </a:lnTo>
                  <a:lnTo>
                    <a:pt x="9064" y="20819"/>
                  </a:lnTo>
                  <a:lnTo>
                    <a:pt x="8929" y="20137"/>
                  </a:lnTo>
                  <a:lnTo>
                    <a:pt x="8824" y="19429"/>
                  </a:lnTo>
                  <a:lnTo>
                    <a:pt x="8749" y="18697"/>
                  </a:lnTo>
                  <a:lnTo>
                    <a:pt x="8704" y="17940"/>
                  </a:lnTo>
                  <a:lnTo>
                    <a:pt x="8689" y="17158"/>
                  </a:lnTo>
                  <a:lnTo>
                    <a:pt x="8710" y="16246"/>
                  </a:lnTo>
                  <a:lnTo>
                    <a:pt x="8772" y="15362"/>
                  </a:lnTo>
                  <a:lnTo>
                    <a:pt x="8876" y="14506"/>
                  </a:lnTo>
                  <a:lnTo>
                    <a:pt x="9021" y="13679"/>
                  </a:lnTo>
                  <a:lnTo>
                    <a:pt x="9207" y="12880"/>
                  </a:lnTo>
                  <a:lnTo>
                    <a:pt x="9436" y="12109"/>
                  </a:lnTo>
                  <a:lnTo>
                    <a:pt x="9705" y="11366"/>
                  </a:lnTo>
                  <a:lnTo>
                    <a:pt x="10016" y="10651"/>
                  </a:lnTo>
                  <a:lnTo>
                    <a:pt x="10368" y="9965"/>
                  </a:lnTo>
                  <a:lnTo>
                    <a:pt x="10762" y="9307"/>
                  </a:lnTo>
                  <a:lnTo>
                    <a:pt x="11199" y="8666"/>
                  </a:lnTo>
                  <a:lnTo>
                    <a:pt x="11664" y="8049"/>
                  </a:lnTo>
                  <a:lnTo>
                    <a:pt x="12156" y="7455"/>
                  </a:lnTo>
                  <a:lnTo>
                    <a:pt x="12675" y="6886"/>
                  </a:lnTo>
                  <a:lnTo>
                    <a:pt x="13222" y="6340"/>
                  </a:lnTo>
                  <a:lnTo>
                    <a:pt x="13795" y="5819"/>
                  </a:lnTo>
                  <a:lnTo>
                    <a:pt x="14397" y="5321"/>
                  </a:lnTo>
                  <a:lnTo>
                    <a:pt x="15025" y="4846"/>
                  </a:lnTo>
                  <a:lnTo>
                    <a:pt x="15681" y="4396"/>
                  </a:lnTo>
                  <a:lnTo>
                    <a:pt x="16364" y="3969"/>
                  </a:lnTo>
                  <a:lnTo>
                    <a:pt x="17080" y="3566"/>
                  </a:lnTo>
                  <a:lnTo>
                    <a:pt x="17815" y="3186"/>
                  </a:lnTo>
                  <a:lnTo>
                    <a:pt x="18569" y="2829"/>
                  </a:lnTo>
                  <a:lnTo>
                    <a:pt x="19343" y="2494"/>
                  </a:lnTo>
                  <a:lnTo>
                    <a:pt x="20136" y="2183"/>
                  </a:lnTo>
                  <a:lnTo>
                    <a:pt x="20948" y="1894"/>
                  </a:lnTo>
                  <a:lnTo>
                    <a:pt x="21780" y="1629"/>
                  </a:lnTo>
                  <a:lnTo>
                    <a:pt x="22632" y="1386"/>
                  </a:lnTo>
                  <a:lnTo>
                    <a:pt x="23502" y="1167"/>
                  </a:lnTo>
                  <a:lnTo>
                    <a:pt x="24392" y="970"/>
                  </a:lnTo>
                  <a:lnTo>
                    <a:pt x="25304" y="786"/>
                  </a:lnTo>
                  <a:lnTo>
                    <a:pt x="26222" y="621"/>
                  </a:lnTo>
                  <a:lnTo>
                    <a:pt x="27146" y="475"/>
                  </a:lnTo>
                  <a:lnTo>
                    <a:pt x="28076" y="349"/>
                  </a:lnTo>
                  <a:lnTo>
                    <a:pt x="29013" y="242"/>
                  </a:lnTo>
                  <a:lnTo>
                    <a:pt x="29956" y="155"/>
                  </a:lnTo>
                  <a:lnTo>
                    <a:pt x="30904" y="87"/>
                  </a:lnTo>
                  <a:lnTo>
                    <a:pt x="31859" y="38"/>
                  </a:lnTo>
                  <a:lnTo>
                    <a:pt x="32821" y="9"/>
                  </a:lnTo>
                  <a:lnTo>
                    <a:pt x="33788" y="0"/>
                  </a:lnTo>
                  <a:lnTo>
                    <a:pt x="34842" y="9"/>
                  </a:lnTo>
                  <a:lnTo>
                    <a:pt x="35868" y="38"/>
                  </a:lnTo>
                  <a:lnTo>
                    <a:pt x="36867" y="87"/>
                  </a:lnTo>
                  <a:lnTo>
                    <a:pt x="37839" y="155"/>
                  </a:lnTo>
                  <a:lnTo>
                    <a:pt x="38783" y="242"/>
                  </a:lnTo>
                  <a:lnTo>
                    <a:pt x="39700" y="349"/>
                  </a:lnTo>
                  <a:lnTo>
                    <a:pt x="40590" y="475"/>
                  </a:lnTo>
                  <a:lnTo>
                    <a:pt x="41452" y="621"/>
                  </a:lnTo>
                  <a:lnTo>
                    <a:pt x="42287" y="786"/>
                  </a:lnTo>
                  <a:lnTo>
                    <a:pt x="43095" y="970"/>
                  </a:lnTo>
                  <a:lnTo>
                    <a:pt x="43886" y="1172"/>
                  </a:lnTo>
                  <a:lnTo>
                    <a:pt x="44651" y="1390"/>
                  </a:lnTo>
                  <a:lnTo>
                    <a:pt x="45392" y="1624"/>
                  </a:lnTo>
                  <a:lnTo>
                    <a:pt x="46109" y="1873"/>
                  </a:lnTo>
                  <a:lnTo>
                    <a:pt x="46800" y="2139"/>
                  </a:lnTo>
                  <a:lnTo>
                    <a:pt x="47467" y="2420"/>
                  </a:lnTo>
                  <a:lnTo>
                    <a:pt x="48110" y="2718"/>
                  </a:lnTo>
                  <a:lnTo>
                    <a:pt x="48727" y="3031"/>
                  </a:lnTo>
                  <a:lnTo>
                    <a:pt x="49320" y="3360"/>
                  </a:lnTo>
                  <a:lnTo>
                    <a:pt x="49888" y="3705"/>
                  </a:lnTo>
                  <a:lnTo>
                    <a:pt x="50441" y="4056"/>
                  </a:lnTo>
                  <a:lnTo>
                    <a:pt x="50971" y="4421"/>
                  </a:lnTo>
                  <a:lnTo>
                    <a:pt x="51479" y="4800"/>
                  </a:lnTo>
                  <a:lnTo>
                    <a:pt x="51963" y="5194"/>
                  </a:lnTo>
                  <a:lnTo>
                    <a:pt x="52424" y="5601"/>
                  </a:lnTo>
                  <a:lnTo>
                    <a:pt x="52863" y="6023"/>
                  </a:lnTo>
                  <a:lnTo>
                    <a:pt x="53278" y="6459"/>
                  </a:lnTo>
                  <a:lnTo>
                    <a:pt x="53671" y="6909"/>
                  </a:lnTo>
                  <a:lnTo>
                    <a:pt x="54041" y="7373"/>
                  </a:lnTo>
                  <a:lnTo>
                    <a:pt x="54387" y="7851"/>
                  </a:lnTo>
                  <a:lnTo>
                    <a:pt x="54712" y="8341"/>
                  </a:lnTo>
                  <a:lnTo>
                    <a:pt x="55017" y="8839"/>
                  </a:lnTo>
                  <a:lnTo>
                    <a:pt x="55302" y="9346"/>
                  </a:lnTo>
                  <a:lnTo>
                    <a:pt x="55566" y="9863"/>
                  </a:lnTo>
                  <a:lnTo>
                    <a:pt x="55810" y="10387"/>
                  </a:lnTo>
                  <a:lnTo>
                    <a:pt x="56033" y="10921"/>
                  </a:lnTo>
                  <a:lnTo>
                    <a:pt x="56237" y="11464"/>
                  </a:lnTo>
                  <a:lnTo>
                    <a:pt x="56420" y="12015"/>
                  </a:lnTo>
                  <a:lnTo>
                    <a:pt x="56583" y="12575"/>
                  </a:lnTo>
                  <a:lnTo>
                    <a:pt x="56725" y="13144"/>
                  </a:lnTo>
                  <a:lnTo>
                    <a:pt x="49094" y="15394"/>
                  </a:lnTo>
                  <a:lnTo>
                    <a:pt x="48956" y="14975"/>
                  </a:lnTo>
                  <a:lnTo>
                    <a:pt x="48808" y="14565"/>
                  </a:lnTo>
                  <a:lnTo>
                    <a:pt x="48649" y="14163"/>
                  </a:lnTo>
                  <a:lnTo>
                    <a:pt x="48480" y="13771"/>
                  </a:lnTo>
                  <a:lnTo>
                    <a:pt x="48300" y="13387"/>
                  </a:lnTo>
                  <a:lnTo>
                    <a:pt x="48110" y="13012"/>
                  </a:lnTo>
                  <a:lnTo>
                    <a:pt x="47908" y="12646"/>
                  </a:lnTo>
                  <a:lnTo>
                    <a:pt x="47697" y="12289"/>
                  </a:lnTo>
                  <a:lnTo>
                    <a:pt x="47474" y="11940"/>
                  </a:lnTo>
                  <a:lnTo>
                    <a:pt x="47241" y="11600"/>
                  </a:lnTo>
                  <a:lnTo>
                    <a:pt x="46997" y="11271"/>
                  </a:lnTo>
                  <a:lnTo>
                    <a:pt x="46739" y="10951"/>
                  </a:lnTo>
                  <a:lnTo>
                    <a:pt x="46467" y="10642"/>
                  </a:lnTo>
                  <a:lnTo>
                    <a:pt x="46183" y="10344"/>
                  </a:lnTo>
                  <a:lnTo>
                    <a:pt x="45885" y="10057"/>
                  </a:lnTo>
                  <a:lnTo>
                    <a:pt x="45574" y="9780"/>
                  </a:lnTo>
                  <a:lnTo>
                    <a:pt x="45250" y="9513"/>
                  </a:lnTo>
                  <a:lnTo>
                    <a:pt x="44912" y="9257"/>
                  </a:lnTo>
                  <a:lnTo>
                    <a:pt x="44562" y="9012"/>
                  </a:lnTo>
                  <a:lnTo>
                    <a:pt x="44198" y="8777"/>
                  </a:lnTo>
                  <a:lnTo>
                    <a:pt x="43820" y="8545"/>
                  </a:lnTo>
                  <a:lnTo>
                    <a:pt x="43427" y="8324"/>
                  </a:lnTo>
                  <a:lnTo>
                    <a:pt x="43019" y="8114"/>
                  </a:lnTo>
                  <a:lnTo>
                    <a:pt x="42596" y="7916"/>
                  </a:lnTo>
                  <a:lnTo>
                    <a:pt x="42158" y="7730"/>
                  </a:lnTo>
                  <a:lnTo>
                    <a:pt x="41705" y="7555"/>
                  </a:lnTo>
                  <a:lnTo>
                    <a:pt x="41237" y="7391"/>
                  </a:lnTo>
                  <a:lnTo>
                    <a:pt x="40754" y="7239"/>
                  </a:lnTo>
                  <a:lnTo>
                    <a:pt x="40256" y="7098"/>
                  </a:lnTo>
                  <a:lnTo>
                    <a:pt x="39743" y="6969"/>
                  </a:lnTo>
                  <a:lnTo>
                    <a:pt x="39222" y="6852"/>
                  </a:lnTo>
                  <a:lnTo>
                    <a:pt x="38684" y="6747"/>
                  </a:lnTo>
                  <a:lnTo>
                    <a:pt x="38128" y="6654"/>
                  </a:lnTo>
                  <a:lnTo>
                    <a:pt x="37555" y="6574"/>
                  </a:lnTo>
                  <a:lnTo>
                    <a:pt x="36964" y="6506"/>
                  </a:lnTo>
                  <a:lnTo>
                    <a:pt x="36355" y="6450"/>
                  </a:lnTo>
                  <a:lnTo>
                    <a:pt x="35729" y="6407"/>
                  </a:lnTo>
                  <a:lnTo>
                    <a:pt x="35085" y="6376"/>
                  </a:lnTo>
                  <a:lnTo>
                    <a:pt x="34423" y="6358"/>
                  </a:lnTo>
                  <a:lnTo>
                    <a:pt x="33744" y="6351"/>
                  </a:lnTo>
                  <a:lnTo>
                    <a:pt x="32840" y="6359"/>
                  </a:lnTo>
                  <a:lnTo>
                    <a:pt x="31965" y="6383"/>
                  </a:lnTo>
                  <a:lnTo>
                    <a:pt x="31118" y="6423"/>
                  </a:lnTo>
                  <a:lnTo>
                    <a:pt x="30300" y="6478"/>
                  </a:lnTo>
                  <a:lnTo>
                    <a:pt x="29509" y="6550"/>
                  </a:lnTo>
                  <a:lnTo>
                    <a:pt x="28747" y="6637"/>
                  </a:lnTo>
                  <a:lnTo>
                    <a:pt x="28013" y="6740"/>
                  </a:lnTo>
                  <a:lnTo>
                    <a:pt x="27307" y="6860"/>
                  </a:lnTo>
                  <a:lnTo>
                    <a:pt x="26630" y="6994"/>
                  </a:lnTo>
                  <a:lnTo>
                    <a:pt x="25980" y="7145"/>
                  </a:lnTo>
                  <a:lnTo>
                    <a:pt x="25365" y="7302"/>
                  </a:lnTo>
                  <a:lnTo>
                    <a:pt x="24774" y="7472"/>
                  </a:lnTo>
                  <a:lnTo>
                    <a:pt x="24204" y="7655"/>
                  </a:lnTo>
                  <a:lnTo>
                    <a:pt x="23658" y="7851"/>
                  </a:lnTo>
                  <a:lnTo>
                    <a:pt x="23135" y="8061"/>
                  </a:lnTo>
                  <a:lnTo>
                    <a:pt x="22635" y="8283"/>
                  </a:lnTo>
                  <a:lnTo>
                    <a:pt x="22158" y="8519"/>
                  </a:lnTo>
                  <a:lnTo>
                    <a:pt x="21703" y="8769"/>
                  </a:lnTo>
                  <a:lnTo>
                    <a:pt x="21272" y="9031"/>
                  </a:lnTo>
                  <a:lnTo>
                    <a:pt x="20864" y="9307"/>
                  </a:lnTo>
                  <a:lnTo>
                    <a:pt x="20486" y="9586"/>
                  </a:lnTo>
                  <a:lnTo>
                    <a:pt x="20130" y="9877"/>
                  </a:lnTo>
                  <a:lnTo>
                    <a:pt x="19794" y="10179"/>
                  </a:lnTo>
                  <a:lnTo>
                    <a:pt x="19480" y="10492"/>
                  </a:lnTo>
                  <a:lnTo>
                    <a:pt x="19187" y="10818"/>
                  </a:lnTo>
                  <a:lnTo>
                    <a:pt x="18916" y="11154"/>
                  </a:lnTo>
                  <a:lnTo>
                    <a:pt x="18665" y="11502"/>
                  </a:lnTo>
                  <a:lnTo>
                    <a:pt x="18436" y="11862"/>
                  </a:lnTo>
                  <a:lnTo>
                    <a:pt x="18228" y="12233"/>
                  </a:lnTo>
                  <a:lnTo>
                    <a:pt x="18041" y="12615"/>
                  </a:lnTo>
                  <a:lnTo>
                    <a:pt x="17873" y="12998"/>
                  </a:lnTo>
                  <a:lnTo>
                    <a:pt x="17723" y="13388"/>
                  </a:lnTo>
                  <a:lnTo>
                    <a:pt x="17591" y="13785"/>
                  </a:lnTo>
                  <a:lnTo>
                    <a:pt x="17476" y="14189"/>
                  </a:lnTo>
                  <a:lnTo>
                    <a:pt x="17379" y="14600"/>
                  </a:lnTo>
                  <a:lnTo>
                    <a:pt x="17299" y="15018"/>
                  </a:lnTo>
                  <a:lnTo>
                    <a:pt x="17238" y="15443"/>
                  </a:lnTo>
                  <a:lnTo>
                    <a:pt x="17194" y="15876"/>
                  </a:lnTo>
                  <a:lnTo>
                    <a:pt x="17167" y="16315"/>
                  </a:lnTo>
                  <a:lnTo>
                    <a:pt x="17158" y="16761"/>
                  </a:lnTo>
                  <a:lnTo>
                    <a:pt x="17167" y="17230"/>
                  </a:lnTo>
                  <a:lnTo>
                    <a:pt x="17194" y="17682"/>
                  </a:lnTo>
                  <a:lnTo>
                    <a:pt x="17238" y="18119"/>
                  </a:lnTo>
                  <a:lnTo>
                    <a:pt x="17299" y="18540"/>
                  </a:lnTo>
                  <a:lnTo>
                    <a:pt x="17379" y="18945"/>
                  </a:lnTo>
                  <a:lnTo>
                    <a:pt x="17476" y="19334"/>
                  </a:lnTo>
                  <a:lnTo>
                    <a:pt x="17591" y="19707"/>
                  </a:lnTo>
                  <a:lnTo>
                    <a:pt x="17723" y="20064"/>
                  </a:lnTo>
                  <a:lnTo>
                    <a:pt x="17873" y="20406"/>
                  </a:lnTo>
                  <a:lnTo>
                    <a:pt x="18041" y="20731"/>
                  </a:lnTo>
                  <a:lnTo>
                    <a:pt x="18235" y="21036"/>
                  </a:lnTo>
                  <a:lnTo>
                    <a:pt x="18448" y="21331"/>
                  </a:lnTo>
                  <a:lnTo>
                    <a:pt x="18680" y="21618"/>
                  </a:lnTo>
                  <a:lnTo>
                    <a:pt x="18930" y="21896"/>
                  </a:lnTo>
                  <a:lnTo>
                    <a:pt x="19198" y="22165"/>
                  </a:lnTo>
                  <a:lnTo>
                    <a:pt x="19486" y="22425"/>
                  </a:lnTo>
                  <a:lnTo>
                    <a:pt x="19791" y="22677"/>
                  </a:lnTo>
                  <a:lnTo>
                    <a:pt x="20115" y="22919"/>
                  </a:lnTo>
                  <a:lnTo>
                    <a:pt x="20458" y="23153"/>
                  </a:lnTo>
                  <a:lnTo>
                    <a:pt x="20819" y="23378"/>
                  </a:lnTo>
                  <a:lnTo>
                    <a:pt x="21200" y="23597"/>
                  </a:lnTo>
                  <a:lnTo>
                    <a:pt x="21599" y="23812"/>
                  </a:lnTo>
                  <a:lnTo>
                    <a:pt x="22018" y="24024"/>
                  </a:lnTo>
                  <a:lnTo>
                    <a:pt x="22457" y="24232"/>
                  </a:lnTo>
                  <a:lnTo>
                    <a:pt x="22915" y="24436"/>
                  </a:lnTo>
                  <a:lnTo>
                    <a:pt x="23392" y="24638"/>
                  </a:lnTo>
                  <a:lnTo>
                    <a:pt x="23889" y="24835"/>
                  </a:lnTo>
                  <a:lnTo>
                    <a:pt x="24405" y="25029"/>
                  </a:lnTo>
                  <a:lnTo>
                    <a:pt x="24940" y="25220"/>
                  </a:lnTo>
                  <a:lnTo>
                    <a:pt x="25495" y="25407"/>
                  </a:lnTo>
                  <a:lnTo>
                    <a:pt x="26079" y="25585"/>
                  </a:lnTo>
                  <a:lnTo>
                    <a:pt x="26683" y="25767"/>
                  </a:lnTo>
                  <a:lnTo>
                    <a:pt x="27307" y="25952"/>
                  </a:lnTo>
                  <a:lnTo>
                    <a:pt x="27951" y="26141"/>
                  </a:lnTo>
                  <a:lnTo>
                    <a:pt x="28616" y="26333"/>
                  </a:lnTo>
                  <a:lnTo>
                    <a:pt x="29301" y="26529"/>
                  </a:lnTo>
                  <a:lnTo>
                    <a:pt x="30006" y="26728"/>
                  </a:lnTo>
                  <a:lnTo>
                    <a:pt x="30732" y="26931"/>
                  </a:lnTo>
                  <a:lnTo>
                    <a:pt x="31478" y="27138"/>
                  </a:lnTo>
                  <a:lnTo>
                    <a:pt x="32244" y="27348"/>
                  </a:lnTo>
                  <a:lnTo>
                    <a:pt x="33009" y="27562"/>
                  </a:lnTo>
                  <a:lnTo>
                    <a:pt x="33770" y="27780"/>
                  </a:lnTo>
                  <a:lnTo>
                    <a:pt x="34527" y="28003"/>
                  </a:lnTo>
                  <a:lnTo>
                    <a:pt x="35279" y="28230"/>
                  </a:lnTo>
                  <a:lnTo>
                    <a:pt x="36026" y="28462"/>
                  </a:lnTo>
                  <a:lnTo>
                    <a:pt x="36770" y="28698"/>
                  </a:lnTo>
                  <a:lnTo>
                    <a:pt x="37509" y="28938"/>
                  </a:lnTo>
                  <a:lnTo>
                    <a:pt x="38243" y="29183"/>
                  </a:lnTo>
                  <a:lnTo>
                    <a:pt x="38973" y="29432"/>
                  </a:lnTo>
                  <a:lnTo>
                    <a:pt x="39699" y="29686"/>
                  </a:lnTo>
                  <a:lnTo>
                    <a:pt x="40422" y="29948"/>
                  </a:lnTo>
                  <a:lnTo>
                    <a:pt x="41130" y="30226"/>
                  </a:lnTo>
                  <a:lnTo>
                    <a:pt x="41820" y="30517"/>
                  </a:lnTo>
                  <a:lnTo>
                    <a:pt x="42493" y="30822"/>
                  </a:lnTo>
                  <a:lnTo>
                    <a:pt x="43150" y="31141"/>
                  </a:lnTo>
                  <a:lnTo>
                    <a:pt x="43790" y="31475"/>
                  </a:lnTo>
                  <a:lnTo>
                    <a:pt x="44414" y="31822"/>
                  </a:lnTo>
                  <a:lnTo>
                    <a:pt x="45020" y="32184"/>
                  </a:lnTo>
                  <a:lnTo>
                    <a:pt x="45610" y="32560"/>
                  </a:lnTo>
                  <a:lnTo>
                    <a:pt x="46183" y="32950"/>
                  </a:lnTo>
                  <a:lnTo>
                    <a:pt x="46736" y="33348"/>
                  </a:lnTo>
                  <a:lnTo>
                    <a:pt x="47266" y="33765"/>
                  </a:lnTo>
                  <a:lnTo>
                    <a:pt x="47773" y="34202"/>
                  </a:lnTo>
                  <a:lnTo>
                    <a:pt x="48258" y="34658"/>
                  </a:lnTo>
                  <a:lnTo>
                    <a:pt x="48719" y="35133"/>
                  </a:lnTo>
                  <a:lnTo>
                    <a:pt x="49158" y="35628"/>
                  </a:lnTo>
                  <a:lnTo>
                    <a:pt x="49573" y="36142"/>
                  </a:lnTo>
                  <a:lnTo>
                    <a:pt x="49966" y="36676"/>
                  </a:lnTo>
                  <a:lnTo>
                    <a:pt x="50335" y="37229"/>
                  </a:lnTo>
                  <a:lnTo>
                    <a:pt x="50682" y="37802"/>
                  </a:lnTo>
                  <a:lnTo>
                    <a:pt x="51009" y="38399"/>
                  </a:lnTo>
                  <a:lnTo>
                    <a:pt x="51301" y="39025"/>
                  </a:lnTo>
                  <a:lnTo>
                    <a:pt x="51559" y="39680"/>
                  </a:lnTo>
                  <a:lnTo>
                    <a:pt x="51783" y="40364"/>
                  </a:lnTo>
                  <a:lnTo>
                    <a:pt x="51972" y="41077"/>
                  </a:lnTo>
                  <a:lnTo>
                    <a:pt x="52127" y="41819"/>
                  </a:lnTo>
                  <a:lnTo>
                    <a:pt x="52247" y="42591"/>
                  </a:lnTo>
                  <a:lnTo>
                    <a:pt x="52333" y="43391"/>
                  </a:lnTo>
                  <a:lnTo>
                    <a:pt x="52385" y="44221"/>
                  </a:lnTo>
                  <a:lnTo>
                    <a:pt x="52402" y="45080"/>
                  </a:lnTo>
                  <a:lnTo>
                    <a:pt x="52334" y="46855"/>
                  </a:lnTo>
                  <a:lnTo>
                    <a:pt x="52129" y="48547"/>
                  </a:lnTo>
                  <a:lnTo>
                    <a:pt x="51787" y="50155"/>
                  </a:lnTo>
                  <a:lnTo>
                    <a:pt x="51308" y="51679"/>
                  </a:lnTo>
                  <a:lnTo>
                    <a:pt x="50693" y="53119"/>
                  </a:lnTo>
                  <a:lnTo>
                    <a:pt x="49941" y="54475"/>
                  </a:lnTo>
                  <a:lnTo>
                    <a:pt x="49052" y="55748"/>
                  </a:lnTo>
                  <a:lnTo>
                    <a:pt x="48027" y="56937"/>
                  </a:lnTo>
                  <a:lnTo>
                    <a:pt x="46864" y="58042"/>
                  </a:lnTo>
                  <a:lnTo>
                    <a:pt x="45565" y="59063"/>
                  </a:lnTo>
                  <a:lnTo>
                    <a:pt x="44125" y="59993"/>
                  </a:lnTo>
                  <a:lnTo>
                    <a:pt x="42539" y="60826"/>
                  </a:lnTo>
                  <a:lnTo>
                    <a:pt x="40808" y="61560"/>
                  </a:lnTo>
                  <a:lnTo>
                    <a:pt x="38931" y="62197"/>
                  </a:lnTo>
                  <a:lnTo>
                    <a:pt x="36909" y="62735"/>
                  </a:lnTo>
                  <a:lnTo>
                    <a:pt x="34741" y="63176"/>
                  </a:lnTo>
                  <a:lnTo>
                    <a:pt x="32427" y="63518"/>
                  </a:lnTo>
                  <a:lnTo>
                    <a:pt x="29968" y="63763"/>
                  </a:lnTo>
                  <a:lnTo>
                    <a:pt x="27363" y="63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3560902" y="3103520"/>
              <a:ext cx="56284" cy="62151"/>
            </a:xfrm>
            <a:custGeom>
              <a:avLst/>
              <a:pathLst>
                <a:path w="56284" h="62151">
                  <a:moveTo>
                    <a:pt x="25230" y="36390"/>
                  </a:moveTo>
                  <a:lnTo>
                    <a:pt x="20246" y="62151"/>
                  </a:lnTo>
                  <a:lnTo>
                    <a:pt x="11865" y="62151"/>
                  </a:lnTo>
                  <a:lnTo>
                    <a:pt x="16938" y="36390"/>
                  </a:lnTo>
                  <a:lnTo>
                    <a:pt x="0" y="0"/>
                  </a:lnTo>
                  <a:lnTo>
                    <a:pt x="8645" y="0"/>
                  </a:lnTo>
                  <a:lnTo>
                    <a:pt x="22143" y="29730"/>
                  </a:lnTo>
                  <a:lnTo>
                    <a:pt x="46844" y="0"/>
                  </a:lnTo>
                  <a:lnTo>
                    <a:pt x="562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3616745" y="3102594"/>
              <a:ext cx="60739" cy="63959"/>
            </a:xfrm>
            <a:custGeom>
              <a:avLst/>
              <a:pathLst>
                <a:path w="60739" h="63959">
                  <a:moveTo>
                    <a:pt x="54917" y="48212"/>
                  </a:moveTo>
                  <a:lnTo>
                    <a:pt x="54479" y="48852"/>
                  </a:lnTo>
                  <a:lnTo>
                    <a:pt x="54031" y="49486"/>
                  </a:lnTo>
                  <a:lnTo>
                    <a:pt x="53572" y="50112"/>
                  </a:lnTo>
                  <a:lnTo>
                    <a:pt x="53103" y="50731"/>
                  </a:lnTo>
                  <a:lnTo>
                    <a:pt x="52623" y="51344"/>
                  </a:lnTo>
                  <a:lnTo>
                    <a:pt x="52132" y="51949"/>
                  </a:lnTo>
                  <a:lnTo>
                    <a:pt x="51631" y="52547"/>
                  </a:lnTo>
                  <a:lnTo>
                    <a:pt x="51120" y="53138"/>
                  </a:lnTo>
                  <a:lnTo>
                    <a:pt x="50597" y="53722"/>
                  </a:lnTo>
                  <a:lnTo>
                    <a:pt x="50064" y="54299"/>
                  </a:lnTo>
                  <a:lnTo>
                    <a:pt x="49518" y="54865"/>
                  </a:lnTo>
                  <a:lnTo>
                    <a:pt x="48956" y="55418"/>
                  </a:lnTo>
                  <a:lnTo>
                    <a:pt x="48379" y="55956"/>
                  </a:lnTo>
                  <a:lnTo>
                    <a:pt x="47785" y="56480"/>
                  </a:lnTo>
                  <a:lnTo>
                    <a:pt x="47175" y="56990"/>
                  </a:lnTo>
                  <a:lnTo>
                    <a:pt x="46550" y="57486"/>
                  </a:lnTo>
                  <a:lnTo>
                    <a:pt x="45908" y="57967"/>
                  </a:lnTo>
                  <a:lnTo>
                    <a:pt x="45251" y="58435"/>
                  </a:lnTo>
                  <a:lnTo>
                    <a:pt x="44578" y="58888"/>
                  </a:lnTo>
                  <a:lnTo>
                    <a:pt x="43889" y="59328"/>
                  </a:lnTo>
                  <a:lnTo>
                    <a:pt x="43191" y="59743"/>
                  </a:lnTo>
                  <a:lnTo>
                    <a:pt x="42472" y="60141"/>
                  </a:lnTo>
                  <a:lnTo>
                    <a:pt x="41733" y="60523"/>
                  </a:lnTo>
                  <a:lnTo>
                    <a:pt x="40974" y="60887"/>
                  </a:lnTo>
                  <a:lnTo>
                    <a:pt x="40195" y="61235"/>
                  </a:lnTo>
                  <a:lnTo>
                    <a:pt x="39395" y="61567"/>
                  </a:lnTo>
                  <a:lnTo>
                    <a:pt x="38575" y="61881"/>
                  </a:lnTo>
                  <a:lnTo>
                    <a:pt x="37735" y="62179"/>
                  </a:lnTo>
                  <a:lnTo>
                    <a:pt x="36874" y="62460"/>
                  </a:lnTo>
                  <a:lnTo>
                    <a:pt x="35993" y="62724"/>
                  </a:lnTo>
                  <a:lnTo>
                    <a:pt x="35098" y="62959"/>
                  </a:lnTo>
                  <a:lnTo>
                    <a:pt x="34178" y="63169"/>
                  </a:lnTo>
                  <a:lnTo>
                    <a:pt x="33232" y="63354"/>
                  </a:lnTo>
                  <a:lnTo>
                    <a:pt x="32260" y="63515"/>
                  </a:lnTo>
                  <a:lnTo>
                    <a:pt x="31263" y="63650"/>
                  </a:lnTo>
                  <a:lnTo>
                    <a:pt x="30240" y="63762"/>
                  </a:lnTo>
                  <a:lnTo>
                    <a:pt x="29191" y="63848"/>
                  </a:lnTo>
                  <a:lnTo>
                    <a:pt x="28117" y="63910"/>
                  </a:lnTo>
                  <a:lnTo>
                    <a:pt x="27017" y="63947"/>
                  </a:lnTo>
                  <a:lnTo>
                    <a:pt x="25892" y="63959"/>
                  </a:lnTo>
                  <a:lnTo>
                    <a:pt x="24603" y="63939"/>
                  </a:lnTo>
                  <a:lnTo>
                    <a:pt x="23346" y="63878"/>
                  </a:lnTo>
                  <a:lnTo>
                    <a:pt x="22122" y="63777"/>
                  </a:lnTo>
                  <a:lnTo>
                    <a:pt x="20931" y="63635"/>
                  </a:lnTo>
                  <a:lnTo>
                    <a:pt x="19772" y="63452"/>
                  </a:lnTo>
                  <a:lnTo>
                    <a:pt x="18646" y="63229"/>
                  </a:lnTo>
                  <a:lnTo>
                    <a:pt x="17552" y="62965"/>
                  </a:lnTo>
                  <a:lnTo>
                    <a:pt x="16491" y="62661"/>
                  </a:lnTo>
                  <a:lnTo>
                    <a:pt x="15463" y="62316"/>
                  </a:lnTo>
                  <a:lnTo>
                    <a:pt x="14468" y="61930"/>
                  </a:lnTo>
                  <a:lnTo>
                    <a:pt x="13514" y="61510"/>
                  </a:lnTo>
                  <a:lnTo>
                    <a:pt x="12592" y="61060"/>
                  </a:lnTo>
                  <a:lnTo>
                    <a:pt x="11703" y="60582"/>
                  </a:lnTo>
                  <a:lnTo>
                    <a:pt x="10847" y="60074"/>
                  </a:lnTo>
                  <a:lnTo>
                    <a:pt x="10024" y="59537"/>
                  </a:lnTo>
                  <a:lnTo>
                    <a:pt x="9233" y="58971"/>
                  </a:lnTo>
                  <a:lnTo>
                    <a:pt x="8474" y="58376"/>
                  </a:lnTo>
                  <a:lnTo>
                    <a:pt x="7749" y="57752"/>
                  </a:lnTo>
                  <a:lnTo>
                    <a:pt x="7056" y="57099"/>
                  </a:lnTo>
                  <a:lnTo>
                    <a:pt x="6395" y="56416"/>
                  </a:lnTo>
                  <a:lnTo>
                    <a:pt x="5768" y="55699"/>
                  </a:lnTo>
                  <a:lnTo>
                    <a:pt x="5173" y="54957"/>
                  </a:lnTo>
                  <a:lnTo>
                    <a:pt x="4610" y="54192"/>
                  </a:lnTo>
                  <a:lnTo>
                    <a:pt x="4081" y="53403"/>
                  </a:lnTo>
                  <a:lnTo>
                    <a:pt x="3583" y="52590"/>
                  </a:lnTo>
                  <a:lnTo>
                    <a:pt x="3119" y="51753"/>
                  </a:lnTo>
                  <a:lnTo>
                    <a:pt x="2687" y="50892"/>
                  </a:lnTo>
                  <a:lnTo>
                    <a:pt x="2288" y="50008"/>
                  </a:lnTo>
                  <a:lnTo>
                    <a:pt x="1921" y="49100"/>
                  </a:lnTo>
                  <a:lnTo>
                    <a:pt x="1587" y="48168"/>
                  </a:lnTo>
                  <a:lnTo>
                    <a:pt x="1286" y="47208"/>
                  </a:lnTo>
                  <a:lnTo>
                    <a:pt x="1016" y="46236"/>
                  </a:lnTo>
                  <a:lnTo>
                    <a:pt x="778" y="45250"/>
                  </a:lnTo>
                  <a:lnTo>
                    <a:pt x="571" y="44251"/>
                  </a:lnTo>
                  <a:lnTo>
                    <a:pt x="396" y="43238"/>
                  </a:lnTo>
                  <a:lnTo>
                    <a:pt x="254" y="42213"/>
                  </a:lnTo>
                  <a:lnTo>
                    <a:pt x="142" y="41174"/>
                  </a:lnTo>
                  <a:lnTo>
                    <a:pt x="63" y="40122"/>
                  </a:lnTo>
                  <a:lnTo>
                    <a:pt x="15" y="39057"/>
                  </a:lnTo>
                  <a:lnTo>
                    <a:pt x="0" y="37978"/>
                  </a:lnTo>
                  <a:lnTo>
                    <a:pt x="11" y="36890"/>
                  </a:lnTo>
                  <a:lnTo>
                    <a:pt x="47" y="35812"/>
                  </a:lnTo>
                  <a:lnTo>
                    <a:pt x="107" y="34744"/>
                  </a:lnTo>
                  <a:lnTo>
                    <a:pt x="190" y="33687"/>
                  </a:lnTo>
                  <a:lnTo>
                    <a:pt x="297" y="32641"/>
                  </a:lnTo>
                  <a:lnTo>
                    <a:pt x="428" y="31605"/>
                  </a:lnTo>
                  <a:lnTo>
                    <a:pt x="583" y="30580"/>
                  </a:lnTo>
                  <a:lnTo>
                    <a:pt x="762" y="29566"/>
                  </a:lnTo>
                  <a:lnTo>
                    <a:pt x="964" y="28562"/>
                  </a:lnTo>
                  <a:lnTo>
                    <a:pt x="1190" y="27568"/>
                  </a:lnTo>
                  <a:lnTo>
                    <a:pt x="1439" y="26588"/>
                  </a:lnTo>
                  <a:lnTo>
                    <a:pt x="1707" y="25622"/>
                  </a:lnTo>
                  <a:lnTo>
                    <a:pt x="1996" y="24672"/>
                  </a:lnTo>
                  <a:lnTo>
                    <a:pt x="2306" y="23736"/>
                  </a:lnTo>
                  <a:lnTo>
                    <a:pt x="2635" y="22815"/>
                  </a:lnTo>
                  <a:lnTo>
                    <a:pt x="2985" y="21910"/>
                  </a:lnTo>
                  <a:lnTo>
                    <a:pt x="3355" y="21019"/>
                  </a:lnTo>
                  <a:lnTo>
                    <a:pt x="3745" y="20144"/>
                  </a:lnTo>
                  <a:lnTo>
                    <a:pt x="4156" y="19283"/>
                  </a:lnTo>
                  <a:lnTo>
                    <a:pt x="4587" y="18438"/>
                  </a:lnTo>
                  <a:lnTo>
                    <a:pt x="5038" y="17599"/>
                  </a:lnTo>
                  <a:lnTo>
                    <a:pt x="5508" y="16777"/>
                  </a:lnTo>
                  <a:lnTo>
                    <a:pt x="5998" y="15972"/>
                  </a:lnTo>
                  <a:lnTo>
                    <a:pt x="6507" y="15184"/>
                  </a:lnTo>
                  <a:lnTo>
                    <a:pt x="7035" y="14412"/>
                  </a:lnTo>
                  <a:lnTo>
                    <a:pt x="7583" y="13658"/>
                  </a:lnTo>
                  <a:lnTo>
                    <a:pt x="8150" y="12920"/>
                  </a:lnTo>
                  <a:lnTo>
                    <a:pt x="8737" y="12199"/>
                  </a:lnTo>
                  <a:lnTo>
                    <a:pt x="9343" y="11494"/>
                  </a:lnTo>
                  <a:lnTo>
                    <a:pt x="9968" y="10806"/>
                  </a:lnTo>
                  <a:lnTo>
                    <a:pt x="10612" y="10129"/>
                  </a:lnTo>
                  <a:lnTo>
                    <a:pt x="11271" y="9473"/>
                  </a:lnTo>
                  <a:lnTo>
                    <a:pt x="11945" y="8837"/>
                  </a:lnTo>
                  <a:lnTo>
                    <a:pt x="12636" y="8223"/>
                  </a:lnTo>
                  <a:lnTo>
                    <a:pt x="13343" y="7631"/>
                  </a:lnTo>
                  <a:lnTo>
                    <a:pt x="14065" y="7059"/>
                  </a:lnTo>
                  <a:lnTo>
                    <a:pt x="14804" y="6508"/>
                  </a:lnTo>
                  <a:lnTo>
                    <a:pt x="15558" y="5979"/>
                  </a:lnTo>
                  <a:lnTo>
                    <a:pt x="16328" y="5471"/>
                  </a:lnTo>
                  <a:lnTo>
                    <a:pt x="17114" y="4984"/>
                  </a:lnTo>
                  <a:lnTo>
                    <a:pt x="17924" y="4519"/>
                  </a:lnTo>
                  <a:lnTo>
                    <a:pt x="18748" y="4075"/>
                  </a:lnTo>
                  <a:lnTo>
                    <a:pt x="19586" y="3654"/>
                  </a:lnTo>
                  <a:lnTo>
                    <a:pt x="20438" y="3255"/>
                  </a:lnTo>
                  <a:lnTo>
                    <a:pt x="21305" y="2878"/>
                  </a:lnTo>
                  <a:lnTo>
                    <a:pt x="22185" y="2523"/>
                  </a:lnTo>
                  <a:lnTo>
                    <a:pt x="23080" y="2190"/>
                  </a:lnTo>
                  <a:lnTo>
                    <a:pt x="23988" y="1879"/>
                  </a:lnTo>
                  <a:lnTo>
                    <a:pt x="24911" y="1590"/>
                  </a:lnTo>
                  <a:lnTo>
                    <a:pt x="25848" y="1323"/>
                  </a:lnTo>
                  <a:lnTo>
                    <a:pt x="26798" y="1071"/>
                  </a:lnTo>
                  <a:lnTo>
                    <a:pt x="27759" y="846"/>
                  </a:lnTo>
                  <a:lnTo>
                    <a:pt x="28732" y="648"/>
                  </a:lnTo>
                  <a:lnTo>
                    <a:pt x="29716" y="476"/>
                  </a:lnTo>
                  <a:lnTo>
                    <a:pt x="30711" y="330"/>
                  </a:lnTo>
                  <a:lnTo>
                    <a:pt x="31718" y="211"/>
                  </a:lnTo>
                  <a:lnTo>
                    <a:pt x="32737" y="119"/>
                  </a:lnTo>
                  <a:lnTo>
                    <a:pt x="33767" y="52"/>
                  </a:lnTo>
                  <a:lnTo>
                    <a:pt x="34808" y="13"/>
                  </a:lnTo>
                  <a:lnTo>
                    <a:pt x="35861" y="0"/>
                  </a:lnTo>
                  <a:lnTo>
                    <a:pt x="36985" y="13"/>
                  </a:lnTo>
                  <a:lnTo>
                    <a:pt x="38081" y="52"/>
                  </a:lnTo>
                  <a:lnTo>
                    <a:pt x="39148" y="119"/>
                  </a:lnTo>
                  <a:lnTo>
                    <a:pt x="40187" y="211"/>
                  </a:lnTo>
                  <a:lnTo>
                    <a:pt x="41198" y="330"/>
                  </a:lnTo>
                  <a:lnTo>
                    <a:pt x="42181" y="476"/>
                  </a:lnTo>
                  <a:lnTo>
                    <a:pt x="43136" y="648"/>
                  </a:lnTo>
                  <a:lnTo>
                    <a:pt x="44062" y="846"/>
                  </a:lnTo>
                  <a:lnTo>
                    <a:pt x="44960" y="1071"/>
                  </a:lnTo>
                  <a:lnTo>
                    <a:pt x="45830" y="1323"/>
                  </a:lnTo>
                  <a:lnTo>
                    <a:pt x="46673" y="1587"/>
                  </a:lnTo>
                  <a:lnTo>
                    <a:pt x="47492" y="1868"/>
                  </a:lnTo>
                  <a:lnTo>
                    <a:pt x="48286" y="2166"/>
                  </a:lnTo>
                  <a:lnTo>
                    <a:pt x="49055" y="2480"/>
                  </a:lnTo>
                  <a:lnTo>
                    <a:pt x="49800" y="2812"/>
                  </a:lnTo>
                  <a:lnTo>
                    <a:pt x="50520" y="3160"/>
                  </a:lnTo>
                  <a:lnTo>
                    <a:pt x="51215" y="3524"/>
                  </a:lnTo>
                  <a:lnTo>
                    <a:pt x="51885" y="3906"/>
                  </a:lnTo>
                  <a:lnTo>
                    <a:pt x="52531" y="4304"/>
                  </a:lnTo>
                  <a:lnTo>
                    <a:pt x="53152" y="4719"/>
                  </a:lnTo>
                  <a:lnTo>
                    <a:pt x="53749" y="5149"/>
                  </a:lnTo>
                  <a:lnTo>
                    <a:pt x="54322" y="5591"/>
                  </a:lnTo>
                  <a:lnTo>
                    <a:pt x="54871" y="6045"/>
                  </a:lnTo>
                  <a:lnTo>
                    <a:pt x="55397" y="6512"/>
                  </a:lnTo>
                  <a:lnTo>
                    <a:pt x="55898" y="6991"/>
                  </a:lnTo>
                  <a:lnTo>
                    <a:pt x="56376" y="7482"/>
                  </a:lnTo>
                  <a:lnTo>
                    <a:pt x="56830" y="7986"/>
                  </a:lnTo>
                  <a:lnTo>
                    <a:pt x="57260" y="8502"/>
                  </a:lnTo>
                  <a:lnTo>
                    <a:pt x="57666" y="9031"/>
                  </a:lnTo>
                  <a:lnTo>
                    <a:pt x="58048" y="9571"/>
                  </a:lnTo>
                  <a:lnTo>
                    <a:pt x="58409" y="10120"/>
                  </a:lnTo>
                  <a:lnTo>
                    <a:pt x="58749" y="10672"/>
                  </a:lnTo>
                  <a:lnTo>
                    <a:pt x="59069" y="11228"/>
                  </a:lnTo>
                  <a:lnTo>
                    <a:pt x="59368" y="11787"/>
                  </a:lnTo>
                  <a:lnTo>
                    <a:pt x="59647" y="12350"/>
                  </a:lnTo>
                  <a:lnTo>
                    <a:pt x="59906" y="12917"/>
                  </a:lnTo>
                  <a:lnTo>
                    <a:pt x="60145" y="13487"/>
                  </a:lnTo>
                  <a:lnTo>
                    <a:pt x="60363" y="14060"/>
                  </a:lnTo>
                  <a:lnTo>
                    <a:pt x="60561" y="14637"/>
                  </a:lnTo>
                  <a:lnTo>
                    <a:pt x="60739" y="15217"/>
                  </a:lnTo>
                  <a:lnTo>
                    <a:pt x="52799" y="17644"/>
                  </a:lnTo>
                  <a:lnTo>
                    <a:pt x="52660" y="17231"/>
                  </a:lnTo>
                  <a:lnTo>
                    <a:pt x="52506" y="16821"/>
                  </a:lnTo>
                  <a:lnTo>
                    <a:pt x="52339" y="16416"/>
                  </a:lnTo>
                  <a:lnTo>
                    <a:pt x="52157" y="16013"/>
                  </a:lnTo>
                  <a:lnTo>
                    <a:pt x="51961" y="15614"/>
                  </a:lnTo>
                  <a:lnTo>
                    <a:pt x="51751" y="15219"/>
                  </a:lnTo>
                  <a:lnTo>
                    <a:pt x="51527" y="14828"/>
                  </a:lnTo>
                  <a:lnTo>
                    <a:pt x="51289" y="14439"/>
                  </a:lnTo>
                  <a:lnTo>
                    <a:pt x="51037" y="14055"/>
                  </a:lnTo>
                  <a:lnTo>
                    <a:pt x="50770" y="13674"/>
                  </a:lnTo>
                  <a:lnTo>
                    <a:pt x="50489" y="13290"/>
                  </a:lnTo>
                  <a:lnTo>
                    <a:pt x="50192" y="12915"/>
                  </a:lnTo>
                  <a:lnTo>
                    <a:pt x="49878" y="12549"/>
                  </a:lnTo>
                  <a:lnTo>
                    <a:pt x="49549" y="12192"/>
                  </a:lnTo>
                  <a:lnTo>
                    <a:pt x="49204" y="11843"/>
                  </a:lnTo>
                  <a:lnTo>
                    <a:pt x="48844" y="11503"/>
                  </a:lnTo>
                  <a:lnTo>
                    <a:pt x="48467" y="11173"/>
                  </a:lnTo>
                  <a:lnTo>
                    <a:pt x="48074" y="10851"/>
                  </a:lnTo>
                  <a:lnTo>
                    <a:pt x="47666" y="10537"/>
                  </a:lnTo>
                  <a:lnTo>
                    <a:pt x="47241" y="10233"/>
                  </a:lnTo>
                  <a:lnTo>
                    <a:pt x="46810" y="9931"/>
                  </a:lnTo>
                  <a:lnTo>
                    <a:pt x="46361" y="9642"/>
                  </a:lnTo>
                  <a:lnTo>
                    <a:pt x="45896" y="9366"/>
                  </a:lnTo>
                  <a:lnTo>
                    <a:pt x="45414" y="9104"/>
                  </a:lnTo>
                  <a:lnTo>
                    <a:pt x="44915" y="8855"/>
                  </a:lnTo>
                  <a:lnTo>
                    <a:pt x="44399" y="8619"/>
                  </a:lnTo>
                  <a:lnTo>
                    <a:pt x="43867" y="8396"/>
                  </a:lnTo>
                  <a:lnTo>
                    <a:pt x="43317" y="8186"/>
                  </a:lnTo>
                  <a:lnTo>
                    <a:pt x="42751" y="7990"/>
                  </a:lnTo>
                  <a:lnTo>
                    <a:pt x="42169" y="7807"/>
                  </a:lnTo>
                  <a:lnTo>
                    <a:pt x="41577" y="7631"/>
                  </a:lnTo>
                  <a:lnTo>
                    <a:pt x="40967" y="7474"/>
                  </a:lnTo>
                  <a:lnTo>
                    <a:pt x="40339" y="7335"/>
                  </a:lnTo>
                  <a:lnTo>
                    <a:pt x="39692" y="7214"/>
                  </a:lnTo>
                  <a:lnTo>
                    <a:pt x="39026" y="7112"/>
                  </a:lnTo>
                  <a:lnTo>
                    <a:pt x="38342" y="7029"/>
                  </a:lnTo>
                  <a:lnTo>
                    <a:pt x="37639" y="6964"/>
                  </a:lnTo>
                  <a:lnTo>
                    <a:pt x="36918" y="6918"/>
                  </a:lnTo>
                  <a:lnTo>
                    <a:pt x="36178" y="6890"/>
                  </a:lnTo>
                  <a:lnTo>
                    <a:pt x="35420" y="6881"/>
                  </a:lnTo>
                  <a:lnTo>
                    <a:pt x="34146" y="6904"/>
                  </a:lnTo>
                  <a:lnTo>
                    <a:pt x="32900" y="6976"/>
                  </a:lnTo>
                  <a:lnTo>
                    <a:pt x="31683" y="7095"/>
                  </a:lnTo>
                  <a:lnTo>
                    <a:pt x="30494" y="7262"/>
                  </a:lnTo>
                  <a:lnTo>
                    <a:pt x="29333" y="7476"/>
                  </a:lnTo>
                  <a:lnTo>
                    <a:pt x="28200" y="7738"/>
                  </a:lnTo>
                  <a:lnTo>
                    <a:pt x="27095" y="8048"/>
                  </a:lnTo>
                  <a:lnTo>
                    <a:pt x="26019" y="8405"/>
                  </a:lnTo>
                  <a:lnTo>
                    <a:pt x="24971" y="8810"/>
                  </a:lnTo>
                  <a:lnTo>
                    <a:pt x="23951" y="9263"/>
                  </a:lnTo>
                  <a:lnTo>
                    <a:pt x="22961" y="9749"/>
                  </a:lnTo>
                  <a:lnTo>
                    <a:pt x="22002" y="10272"/>
                  </a:lnTo>
                  <a:lnTo>
                    <a:pt x="21073" y="10832"/>
                  </a:lnTo>
                  <a:lnTo>
                    <a:pt x="20175" y="11429"/>
                  </a:lnTo>
                  <a:lnTo>
                    <a:pt x="19309" y="12064"/>
                  </a:lnTo>
                  <a:lnTo>
                    <a:pt x="18473" y="12735"/>
                  </a:lnTo>
                  <a:lnTo>
                    <a:pt x="17668" y="13443"/>
                  </a:lnTo>
                  <a:lnTo>
                    <a:pt x="16894" y="14189"/>
                  </a:lnTo>
                  <a:lnTo>
                    <a:pt x="16150" y="14971"/>
                  </a:lnTo>
                  <a:lnTo>
                    <a:pt x="15438" y="15791"/>
                  </a:lnTo>
                  <a:lnTo>
                    <a:pt x="14758" y="16636"/>
                  </a:lnTo>
                  <a:lnTo>
                    <a:pt x="14111" y="17513"/>
                  </a:lnTo>
                  <a:lnTo>
                    <a:pt x="13498" y="18422"/>
                  </a:lnTo>
                  <a:lnTo>
                    <a:pt x="12918" y="19362"/>
                  </a:lnTo>
                  <a:lnTo>
                    <a:pt x="12372" y="20334"/>
                  </a:lnTo>
                  <a:lnTo>
                    <a:pt x="11860" y="21338"/>
                  </a:lnTo>
                  <a:lnTo>
                    <a:pt x="11381" y="22374"/>
                  </a:lnTo>
                  <a:lnTo>
                    <a:pt x="10935" y="23441"/>
                  </a:lnTo>
                  <a:lnTo>
                    <a:pt x="10523" y="24541"/>
                  </a:lnTo>
                  <a:lnTo>
                    <a:pt x="10145" y="25672"/>
                  </a:lnTo>
                  <a:lnTo>
                    <a:pt x="9801" y="26820"/>
                  </a:lnTo>
                  <a:lnTo>
                    <a:pt x="9494" y="27990"/>
                  </a:lnTo>
                  <a:lnTo>
                    <a:pt x="9222" y="29181"/>
                  </a:lnTo>
                  <a:lnTo>
                    <a:pt x="8987" y="30393"/>
                  </a:lnTo>
                  <a:lnTo>
                    <a:pt x="8788" y="31626"/>
                  </a:lnTo>
                  <a:lnTo>
                    <a:pt x="8626" y="32881"/>
                  </a:lnTo>
                  <a:lnTo>
                    <a:pt x="8499" y="34157"/>
                  </a:lnTo>
                  <a:lnTo>
                    <a:pt x="8409" y="35453"/>
                  </a:lnTo>
                  <a:lnTo>
                    <a:pt x="8354" y="36771"/>
                  </a:lnTo>
                  <a:lnTo>
                    <a:pt x="8336" y="38111"/>
                  </a:lnTo>
                  <a:lnTo>
                    <a:pt x="8348" y="38933"/>
                  </a:lnTo>
                  <a:lnTo>
                    <a:pt x="8382" y="39743"/>
                  </a:lnTo>
                  <a:lnTo>
                    <a:pt x="8440" y="40539"/>
                  </a:lnTo>
                  <a:lnTo>
                    <a:pt x="8520" y="41322"/>
                  </a:lnTo>
                  <a:lnTo>
                    <a:pt x="8623" y="42092"/>
                  </a:lnTo>
                  <a:lnTo>
                    <a:pt x="8749" y="42848"/>
                  </a:lnTo>
                  <a:lnTo>
                    <a:pt x="8898" y="43591"/>
                  </a:lnTo>
                  <a:lnTo>
                    <a:pt x="9070" y="44321"/>
                  </a:lnTo>
                  <a:lnTo>
                    <a:pt x="9265" y="45038"/>
                  </a:lnTo>
                  <a:lnTo>
                    <a:pt x="9483" y="45742"/>
                  </a:lnTo>
                  <a:lnTo>
                    <a:pt x="9724" y="46429"/>
                  </a:lnTo>
                  <a:lnTo>
                    <a:pt x="9986" y="47099"/>
                  </a:lnTo>
                  <a:lnTo>
                    <a:pt x="10271" y="47749"/>
                  </a:lnTo>
                  <a:lnTo>
                    <a:pt x="10577" y="48381"/>
                  </a:lnTo>
                  <a:lnTo>
                    <a:pt x="10906" y="48995"/>
                  </a:lnTo>
                  <a:lnTo>
                    <a:pt x="11256" y="49590"/>
                  </a:lnTo>
                  <a:lnTo>
                    <a:pt x="11629" y="50166"/>
                  </a:lnTo>
                  <a:lnTo>
                    <a:pt x="12024" y="50724"/>
                  </a:lnTo>
                  <a:lnTo>
                    <a:pt x="12441" y="51264"/>
                  </a:lnTo>
                  <a:lnTo>
                    <a:pt x="12880" y="51785"/>
                  </a:lnTo>
                  <a:lnTo>
                    <a:pt x="13349" y="52277"/>
                  </a:lnTo>
                  <a:lnTo>
                    <a:pt x="13841" y="52746"/>
                  </a:lnTo>
                  <a:lnTo>
                    <a:pt x="14355" y="53194"/>
                  </a:lnTo>
                  <a:lnTo>
                    <a:pt x="14891" y="53620"/>
                  </a:lnTo>
                  <a:lnTo>
                    <a:pt x="15449" y="54023"/>
                  </a:lnTo>
                  <a:lnTo>
                    <a:pt x="16029" y="54405"/>
                  </a:lnTo>
                  <a:lnTo>
                    <a:pt x="16631" y="54764"/>
                  </a:lnTo>
                  <a:lnTo>
                    <a:pt x="17255" y="55102"/>
                  </a:lnTo>
                  <a:lnTo>
                    <a:pt x="17902" y="55417"/>
                  </a:lnTo>
                  <a:lnTo>
                    <a:pt x="18570" y="55711"/>
                  </a:lnTo>
                  <a:lnTo>
                    <a:pt x="19260" y="55979"/>
                  </a:lnTo>
                  <a:lnTo>
                    <a:pt x="19973" y="56219"/>
                  </a:lnTo>
                  <a:lnTo>
                    <a:pt x="20707" y="56430"/>
                  </a:lnTo>
                  <a:lnTo>
                    <a:pt x="21463" y="56614"/>
                  </a:lnTo>
                  <a:lnTo>
                    <a:pt x="22242" y="56769"/>
                  </a:lnTo>
                  <a:lnTo>
                    <a:pt x="23043" y="56896"/>
                  </a:lnTo>
                  <a:lnTo>
                    <a:pt x="23865" y="56995"/>
                  </a:lnTo>
                  <a:lnTo>
                    <a:pt x="24710" y="57066"/>
                  </a:lnTo>
                  <a:lnTo>
                    <a:pt x="25577" y="57108"/>
                  </a:lnTo>
                  <a:lnTo>
                    <a:pt x="26466" y="57122"/>
                  </a:lnTo>
                  <a:lnTo>
                    <a:pt x="27253" y="57112"/>
                  </a:lnTo>
                  <a:lnTo>
                    <a:pt x="28027" y="57080"/>
                  </a:lnTo>
                  <a:lnTo>
                    <a:pt x="28788" y="57027"/>
                  </a:lnTo>
                  <a:lnTo>
                    <a:pt x="29536" y="56953"/>
                  </a:lnTo>
                  <a:lnTo>
                    <a:pt x="30270" y="56857"/>
                  </a:lnTo>
                  <a:lnTo>
                    <a:pt x="30991" y="56741"/>
                  </a:lnTo>
                  <a:lnTo>
                    <a:pt x="31699" y="56603"/>
                  </a:lnTo>
                  <a:lnTo>
                    <a:pt x="32394" y="56445"/>
                  </a:lnTo>
                  <a:lnTo>
                    <a:pt x="33075" y="56265"/>
                  </a:lnTo>
                  <a:lnTo>
                    <a:pt x="33744" y="56063"/>
                  </a:lnTo>
                  <a:lnTo>
                    <a:pt x="34400" y="55836"/>
                  </a:lnTo>
                  <a:lnTo>
                    <a:pt x="35044" y="55596"/>
                  </a:lnTo>
                  <a:lnTo>
                    <a:pt x="35677" y="55342"/>
                  </a:lnTo>
                  <a:lnTo>
                    <a:pt x="36299" y="55075"/>
                  </a:lnTo>
                  <a:lnTo>
                    <a:pt x="36909" y="54795"/>
                  </a:lnTo>
                  <a:lnTo>
                    <a:pt x="37507" y="54502"/>
                  </a:lnTo>
                  <a:lnTo>
                    <a:pt x="38094" y="54195"/>
                  </a:lnTo>
                  <a:lnTo>
                    <a:pt x="38670" y="53876"/>
                  </a:lnTo>
                  <a:lnTo>
                    <a:pt x="39234" y="53543"/>
                  </a:lnTo>
                  <a:lnTo>
                    <a:pt x="39787" y="53196"/>
                  </a:lnTo>
                  <a:lnTo>
                    <a:pt x="40336" y="52830"/>
                  </a:lnTo>
                  <a:lnTo>
                    <a:pt x="40874" y="52453"/>
                  </a:lnTo>
                  <a:lnTo>
                    <a:pt x="41399" y="52068"/>
                  </a:lnTo>
                  <a:lnTo>
                    <a:pt x="41911" y="51672"/>
                  </a:lnTo>
                  <a:lnTo>
                    <a:pt x="42411" y="51266"/>
                  </a:lnTo>
                  <a:lnTo>
                    <a:pt x="42899" y="50851"/>
                  </a:lnTo>
                  <a:lnTo>
                    <a:pt x="43375" y="50427"/>
                  </a:lnTo>
                  <a:lnTo>
                    <a:pt x="43838" y="49992"/>
                  </a:lnTo>
                  <a:lnTo>
                    <a:pt x="44289" y="49548"/>
                  </a:lnTo>
                  <a:lnTo>
                    <a:pt x="44727" y="49094"/>
                  </a:lnTo>
                  <a:lnTo>
                    <a:pt x="45163" y="48625"/>
                  </a:lnTo>
                  <a:lnTo>
                    <a:pt x="45588" y="48154"/>
                  </a:lnTo>
                  <a:lnTo>
                    <a:pt x="46003" y="47679"/>
                  </a:lnTo>
                  <a:lnTo>
                    <a:pt x="46407" y="47203"/>
                  </a:lnTo>
                  <a:lnTo>
                    <a:pt x="46800" y="46723"/>
                  </a:lnTo>
                  <a:lnTo>
                    <a:pt x="47183" y="46241"/>
                  </a:lnTo>
                  <a:lnTo>
                    <a:pt x="47555" y="45756"/>
                  </a:lnTo>
                  <a:lnTo>
                    <a:pt x="47917" y="45269"/>
                  </a:lnTo>
                  <a:lnTo>
                    <a:pt x="48268" y="44779"/>
                  </a:lnTo>
                  <a:lnTo>
                    <a:pt x="48609" y="442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3679778" y="3103520"/>
              <a:ext cx="62548" cy="62151"/>
            </a:xfrm>
            <a:custGeom>
              <a:avLst/>
              <a:pathLst>
                <a:path w="62548" h="62151">
                  <a:moveTo>
                    <a:pt x="42257" y="62151"/>
                  </a:moveTo>
                  <a:lnTo>
                    <a:pt x="47859" y="33347"/>
                  </a:lnTo>
                  <a:lnTo>
                    <a:pt x="14027" y="33347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86" y="0"/>
                  </a:lnTo>
                  <a:lnTo>
                    <a:pt x="20511" y="0"/>
                  </a:lnTo>
                  <a:lnTo>
                    <a:pt x="15394" y="26289"/>
                  </a:lnTo>
                  <a:lnTo>
                    <a:pt x="49226" y="26289"/>
                  </a:lnTo>
                  <a:lnTo>
                    <a:pt x="54343" y="0"/>
                  </a:lnTo>
                  <a:lnTo>
                    <a:pt x="62548" y="0"/>
                  </a:lnTo>
                  <a:lnTo>
                    <a:pt x="50461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3745017" y="3103520"/>
              <a:ext cx="59680" cy="62151"/>
            </a:xfrm>
            <a:custGeom>
              <a:avLst/>
              <a:pathLst>
                <a:path w="59680" h="62151">
                  <a:moveTo>
                    <a:pt x="43580" y="62151"/>
                  </a:moveTo>
                  <a:lnTo>
                    <a:pt x="32862" y="36346"/>
                  </a:lnTo>
                  <a:lnTo>
                    <a:pt x="13409" y="36346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39037" y="0"/>
                  </a:lnTo>
                  <a:lnTo>
                    <a:pt x="39946" y="11"/>
                  </a:lnTo>
                  <a:lnTo>
                    <a:pt x="40840" y="45"/>
                  </a:lnTo>
                  <a:lnTo>
                    <a:pt x="41718" y="103"/>
                  </a:lnTo>
                  <a:lnTo>
                    <a:pt x="42580" y="183"/>
                  </a:lnTo>
                  <a:lnTo>
                    <a:pt x="43426" y="286"/>
                  </a:lnTo>
                  <a:lnTo>
                    <a:pt x="44256" y="412"/>
                  </a:lnTo>
                  <a:lnTo>
                    <a:pt x="45070" y="561"/>
                  </a:lnTo>
                  <a:lnTo>
                    <a:pt x="45869" y="733"/>
                  </a:lnTo>
                  <a:lnTo>
                    <a:pt x="46651" y="928"/>
                  </a:lnTo>
                  <a:lnTo>
                    <a:pt x="47418" y="1146"/>
                  </a:lnTo>
                  <a:lnTo>
                    <a:pt x="48166" y="1377"/>
                  </a:lnTo>
                  <a:lnTo>
                    <a:pt x="48891" y="1628"/>
                  </a:lnTo>
                  <a:lnTo>
                    <a:pt x="49595" y="1899"/>
                  </a:lnTo>
                  <a:lnTo>
                    <a:pt x="50276" y="2191"/>
                  </a:lnTo>
                  <a:lnTo>
                    <a:pt x="50936" y="2503"/>
                  </a:lnTo>
                  <a:lnTo>
                    <a:pt x="51573" y="2835"/>
                  </a:lnTo>
                  <a:lnTo>
                    <a:pt x="52188" y="3187"/>
                  </a:lnTo>
                  <a:lnTo>
                    <a:pt x="52782" y="3560"/>
                  </a:lnTo>
                  <a:lnTo>
                    <a:pt x="53353" y="3953"/>
                  </a:lnTo>
                  <a:lnTo>
                    <a:pt x="53902" y="4366"/>
                  </a:lnTo>
                  <a:lnTo>
                    <a:pt x="54437" y="4799"/>
                  </a:lnTo>
                  <a:lnTo>
                    <a:pt x="54947" y="5250"/>
                  </a:lnTo>
                  <a:lnTo>
                    <a:pt x="55432" y="5720"/>
                  </a:lnTo>
                  <a:lnTo>
                    <a:pt x="55892" y="6208"/>
                  </a:lnTo>
                  <a:lnTo>
                    <a:pt x="56328" y="6715"/>
                  </a:lnTo>
                  <a:lnTo>
                    <a:pt x="56739" y="7241"/>
                  </a:lnTo>
                  <a:lnTo>
                    <a:pt x="57126" y="7784"/>
                  </a:lnTo>
                  <a:lnTo>
                    <a:pt x="57487" y="8347"/>
                  </a:lnTo>
                  <a:lnTo>
                    <a:pt x="57824" y="8928"/>
                  </a:lnTo>
                  <a:lnTo>
                    <a:pt x="58137" y="9527"/>
                  </a:lnTo>
                  <a:lnTo>
                    <a:pt x="58430" y="10135"/>
                  </a:lnTo>
                  <a:lnTo>
                    <a:pt x="58692" y="10759"/>
                  </a:lnTo>
                  <a:lnTo>
                    <a:pt x="58924" y="11398"/>
                  </a:lnTo>
                  <a:lnTo>
                    <a:pt x="59125" y="12054"/>
                  </a:lnTo>
                  <a:lnTo>
                    <a:pt x="59295" y="12725"/>
                  </a:lnTo>
                  <a:lnTo>
                    <a:pt x="59433" y="13413"/>
                  </a:lnTo>
                  <a:lnTo>
                    <a:pt x="59542" y="14116"/>
                  </a:lnTo>
                  <a:lnTo>
                    <a:pt x="59619" y="14835"/>
                  </a:lnTo>
                  <a:lnTo>
                    <a:pt x="59665" y="15569"/>
                  </a:lnTo>
                  <a:lnTo>
                    <a:pt x="59680" y="16320"/>
                  </a:lnTo>
                  <a:lnTo>
                    <a:pt x="59633" y="17944"/>
                  </a:lnTo>
                  <a:lnTo>
                    <a:pt x="59490" y="19500"/>
                  </a:lnTo>
                  <a:lnTo>
                    <a:pt x="59252" y="20986"/>
                  </a:lnTo>
                  <a:lnTo>
                    <a:pt x="58918" y="22404"/>
                  </a:lnTo>
                  <a:lnTo>
                    <a:pt x="58490" y="23753"/>
                  </a:lnTo>
                  <a:lnTo>
                    <a:pt x="57965" y="25033"/>
                  </a:lnTo>
                  <a:lnTo>
                    <a:pt x="57346" y="26244"/>
                  </a:lnTo>
                  <a:lnTo>
                    <a:pt x="56632" y="27387"/>
                  </a:lnTo>
                  <a:lnTo>
                    <a:pt x="55822" y="28460"/>
                  </a:lnTo>
                  <a:lnTo>
                    <a:pt x="54917" y="29465"/>
                  </a:lnTo>
                  <a:lnTo>
                    <a:pt x="53918" y="30400"/>
                  </a:lnTo>
                  <a:lnTo>
                    <a:pt x="52829" y="31263"/>
                  </a:lnTo>
                  <a:lnTo>
                    <a:pt x="51649" y="32055"/>
                  </a:lnTo>
                  <a:lnTo>
                    <a:pt x="50379" y="32775"/>
                  </a:lnTo>
                  <a:lnTo>
                    <a:pt x="49017" y="33424"/>
                  </a:lnTo>
                  <a:lnTo>
                    <a:pt x="47564" y="34001"/>
                  </a:lnTo>
                  <a:lnTo>
                    <a:pt x="46021" y="34507"/>
                  </a:lnTo>
                  <a:lnTo>
                    <a:pt x="44387" y="34942"/>
                  </a:lnTo>
                  <a:lnTo>
                    <a:pt x="42661" y="35305"/>
                  </a:lnTo>
                  <a:lnTo>
                    <a:pt x="40845" y="35596"/>
                  </a:lnTo>
                  <a:lnTo>
                    <a:pt x="5266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3759750" y="3110269"/>
              <a:ext cx="36390" cy="22937"/>
            </a:xfrm>
            <a:custGeom>
              <a:avLst/>
              <a:pathLst>
                <a:path w="36390" h="22937">
                  <a:moveTo>
                    <a:pt x="20290" y="22937"/>
                  </a:moveTo>
                  <a:lnTo>
                    <a:pt x="21848" y="22904"/>
                  </a:lnTo>
                  <a:lnTo>
                    <a:pt x="23327" y="22804"/>
                  </a:lnTo>
                  <a:lnTo>
                    <a:pt x="24727" y="22639"/>
                  </a:lnTo>
                  <a:lnTo>
                    <a:pt x="26049" y="22407"/>
                  </a:lnTo>
                  <a:lnTo>
                    <a:pt x="27293" y="22110"/>
                  </a:lnTo>
                  <a:lnTo>
                    <a:pt x="28458" y="21746"/>
                  </a:lnTo>
                  <a:lnTo>
                    <a:pt x="29544" y="21316"/>
                  </a:lnTo>
                  <a:lnTo>
                    <a:pt x="30552" y="20819"/>
                  </a:lnTo>
                  <a:lnTo>
                    <a:pt x="31481" y="20257"/>
                  </a:lnTo>
                  <a:lnTo>
                    <a:pt x="32332" y="19628"/>
                  </a:lnTo>
                  <a:lnTo>
                    <a:pt x="33103" y="18931"/>
                  </a:lnTo>
                  <a:lnTo>
                    <a:pt x="33793" y="18180"/>
                  </a:lnTo>
                  <a:lnTo>
                    <a:pt x="34402" y="17375"/>
                  </a:lnTo>
                  <a:lnTo>
                    <a:pt x="34929" y="16516"/>
                  </a:lnTo>
                  <a:lnTo>
                    <a:pt x="35376" y="15603"/>
                  </a:lnTo>
                  <a:lnTo>
                    <a:pt x="35741" y="14637"/>
                  </a:lnTo>
                  <a:lnTo>
                    <a:pt x="36025" y="13617"/>
                  </a:lnTo>
                  <a:lnTo>
                    <a:pt x="36228" y="12543"/>
                  </a:lnTo>
                  <a:lnTo>
                    <a:pt x="36350" y="11415"/>
                  </a:lnTo>
                  <a:lnTo>
                    <a:pt x="36390" y="10233"/>
                  </a:lnTo>
                  <a:lnTo>
                    <a:pt x="36357" y="9268"/>
                  </a:lnTo>
                  <a:lnTo>
                    <a:pt x="36258" y="8349"/>
                  </a:lnTo>
                  <a:lnTo>
                    <a:pt x="36093" y="7475"/>
                  </a:lnTo>
                  <a:lnTo>
                    <a:pt x="35861" y="6648"/>
                  </a:lnTo>
                  <a:lnTo>
                    <a:pt x="35563" y="5866"/>
                  </a:lnTo>
                  <a:lnTo>
                    <a:pt x="35199" y="5130"/>
                  </a:lnTo>
                  <a:lnTo>
                    <a:pt x="34769" y="4441"/>
                  </a:lnTo>
                  <a:lnTo>
                    <a:pt x="34273" y="3796"/>
                  </a:lnTo>
                  <a:lnTo>
                    <a:pt x="33711" y="3198"/>
                  </a:lnTo>
                  <a:lnTo>
                    <a:pt x="33082" y="2646"/>
                  </a:lnTo>
                  <a:lnTo>
                    <a:pt x="32397" y="2143"/>
                  </a:lnTo>
                  <a:lnTo>
                    <a:pt x="31646" y="1693"/>
                  </a:lnTo>
                  <a:lnTo>
                    <a:pt x="30830" y="1296"/>
                  </a:lnTo>
                  <a:lnTo>
                    <a:pt x="29948" y="952"/>
                  </a:lnTo>
                  <a:lnTo>
                    <a:pt x="29002" y="661"/>
                  </a:lnTo>
                  <a:lnTo>
                    <a:pt x="27990" y="423"/>
                  </a:lnTo>
                  <a:lnTo>
                    <a:pt x="26913" y="238"/>
                  </a:lnTo>
                  <a:lnTo>
                    <a:pt x="25770" y="105"/>
                  </a:lnTo>
                  <a:lnTo>
                    <a:pt x="24563" y="26"/>
                  </a:lnTo>
                  <a:lnTo>
                    <a:pt x="23290" y="0"/>
                  </a:lnTo>
                  <a:lnTo>
                    <a:pt x="4455" y="0"/>
                  </a:lnTo>
                  <a:lnTo>
                    <a:pt x="0" y="229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3812373" y="3102594"/>
              <a:ext cx="62856" cy="63959"/>
            </a:xfrm>
            <a:custGeom>
              <a:avLst/>
              <a:pathLst>
                <a:path w="62856" h="63959">
                  <a:moveTo>
                    <a:pt x="36479" y="0"/>
                  </a:moveTo>
                  <a:lnTo>
                    <a:pt x="37734" y="18"/>
                  </a:lnTo>
                  <a:lnTo>
                    <a:pt x="38961" y="75"/>
                  </a:lnTo>
                  <a:lnTo>
                    <a:pt x="40159" y="170"/>
                  </a:lnTo>
                  <a:lnTo>
                    <a:pt x="41327" y="303"/>
                  </a:lnTo>
                  <a:lnTo>
                    <a:pt x="42467" y="474"/>
                  </a:lnTo>
                  <a:lnTo>
                    <a:pt x="43577" y="682"/>
                  </a:lnTo>
                  <a:lnTo>
                    <a:pt x="44658" y="929"/>
                  </a:lnTo>
                  <a:lnTo>
                    <a:pt x="45710" y="1213"/>
                  </a:lnTo>
                  <a:lnTo>
                    <a:pt x="46733" y="1536"/>
                  </a:lnTo>
                  <a:lnTo>
                    <a:pt x="47727" y="1896"/>
                  </a:lnTo>
                  <a:lnTo>
                    <a:pt x="48690" y="2282"/>
                  </a:lnTo>
                  <a:lnTo>
                    <a:pt x="49623" y="2699"/>
                  </a:lnTo>
                  <a:lnTo>
                    <a:pt x="50525" y="3147"/>
                  </a:lnTo>
                  <a:lnTo>
                    <a:pt x="51397" y="3625"/>
                  </a:lnTo>
                  <a:lnTo>
                    <a:pt x="52237" y="4135"/>
                  </a:lnTo>
                  <a:lnTo>
                    <a:pt x="53046" y="4675"/>
                  </a:lnTo>
                  <a:lnTo>
                    <a:pt x="53825" y="5246"/>
                  </a:lnTo>
                  <a:lnTo>
                    <a:pt x="54573" y="5849"/>
                  </a:lnTo>
                  <a:lnTo>
                    <a:pt x="55289" y="6481"/>
                  </a:lnTo>
                  <a:lnTo>
                    <a:pt x="55975" y="7145"/>
                  </a:lnTo>
                  <a:lnTo>
                    <a:pt x="56638" y="7837"/>
                  </a:lnTo>
                  <a:lnTo>
                    <a:pt x="57267" y="8555"/>
                  </a:lnTo>
                  <a:lnTo>
                    <a:pt x="57862" y="9298"/>
                  </a:lnTo>
                  <a:lnTo>
                    <a:pt x="58424" y="10067"/>
                  </a:lnTo>
                  <a:lnTo>
                    <a:pt x="58953" y="10862"/>
                  </a:lnTo>
                  <a:lnTo>
                    <a:pt x="59448" y="11682"/>
                  </a:lnTo>
                  <a:lnTo>
                    <a:pt x="59909" y="12527"/>
                  </a:lnTo>
                  <a:lnTo>
                    <a:pt x="60337" y="13398"/>
                  </a:lnTo>
                  <a:lnTo>
                    <a:pt x="60731" y="14295"/>
                  </a:lnTo>
                  <a:lnTo>
                    <a:pt x="61092" y="15217"/>
                  </a:lnTo>
                  <a:lnTo>
                    <a:pt x="61427" y="16162"/>
                  </a:lnTo>
                  <a:lnTo>
                    <a:pt x="61727" y="17127"/>
                  </a:lnTo>
                  <a:lnTo>
                    <a:pt x="61992" y="18110"/>
                  </a:lnTo>
                  <a:lnTo>
                    <a:pt x="62221" y="19113"/>
                  </a:lnTo>
                  <a:lnTo>
                    <a:pt x="62415" y="20136"/>
                  </a:lnTo>
                  <a:lnTo>
                    <a:pt x="62574" y="21178"/>
                  </a:lnTo>
                  <a:lnTo>
                    <a:pt x="62698" y="22239"/>
                  </a:lnTo>
                  <a:lnTo>
                    <a:pt x="62786" y="23320"/>
                  </a:lnTo>
                  <a:lnTo>
                    <a:pt x="62839" y="24420"/>
                  </a:lnTo>
                  <a:lnTo>
                    <a:pt x="62856" y="25539"/>
                  </a:lnTo>
                  <a:lnTo>
                    <a:pt x="62846" y="25973"/>
                  </a:lnTo>
                  <a:lnTo>
                    <a:pt x="62832" y="26411"/>
                  </a:lnTo>
                  <a:lnTo>
                    <a:pt x="62814" y="26852"/>
                  </a:lnTo>
                  <a:lnTo>
                    <a:pt x="62793" y="27297"/>
                  </a:lnTo>
                  <a:lnTo>
                    <a:pt x="62768" y="27745"/>
                  </a:lnTo>
                  <a:lnTo>
                    <a:pt x="62740" y="28196"/>
                  </a:lnTo>
                  <a:lnTo>
                    <a:pt x="62708" y="28652"/>
                  </a:lnTo>
                  <a:lnTo>
                    <a:pt x="62673" y="29110"/>
                  </a:lnTo>
                  <a:lnTo>
                    <a:pt x="62634" y="29573"/>
                  </a:lnTo>
                  <a:lnTo>
                    <a:pt x="62592" y="30038"/>
                  </a:lnTo>
                  <a:lnTo>
                    <a:pt x="62554" y="30495"/>
                  </a:lnTo>
                  <a:lnTo>
                    <a:pt x="62511" y="30949"/>
                  </a:lnTo>
                  <a:lnTo>
                    <a:pt x="62462" y="31399"/>
                  </a:lnTo>
                  <a:lnTo>
                    <a:pt x="62408" y="31845"/>
                  </a:lnTo>
                  <a:lnTo>
                    <a:pt x="62349" y="32288"/>
                  </a:lnTo>
                  <a:lnTo>
                    <a:pt x="62285" y="32727"/>
                  </a:lnTo>
                  <a:lnTo>
                    <a:pt x="62215" y="33163"/>
                  </a:lnTo>
                  <a:lnTo>
                    <a:pt x="62140" y="33596"/>
                  </a:lnTo>
                  <a:lnTo>
                    <a:pt x="62060" y="34024"/>
                  </a:lnTo>
                  <a:lnTo>
                    <a:pt x="61974" y="34449"/>
                  </a:lnTo>
                  <a:lnTo>
                    <a:pt x="61691" y="35795"/>
                  </a:lnTo>
                  <a:lnTo>
                    <a:pt x="61373" y="37114"/>
                  </a:lnTo>
                  <a:lnTo>
                    <a:pt x="61017" y="38406"/>
                  </a:lnTo>
                  <a:lnTo>
                    <a:pt x="60626" y="39672"/>
                  </a:lnTo>
                  <a:lnTo>
                    <a:pt x="60199" y="40912"/>
                  </a:lnTo>
                  <a:lnTo>
                    <a:pt x="59735" y="42125"/>
                  </a:lnTo>
                  <a:lnTo>
                    <a:pt x="59235" y="43311"/>
                  </a:lnTo>
                  <a:lnTo>
                    <a:pt x="58699" y="44471"/>
                  </a:lnTo>
                  <a:lnTo>
                    <a:pt x="58127" y="45605"/>
                  </a:lnTo>
                  <a:lnTo>
                    <a:pt x="57519" y="46712"/>
                  </a:lnTo>
                  <a:lnTo>
                    <a:pt x="56878" y="47781"/>
                  </a:lnTo>
                  <a:lnTo>
                    <a:pt x="56206" y="48819"/>
                  </a:lnTo>
                  <a:lnTo>
                    <a:pt x="55505" y="49825"/>
                  </a:lnTo>
                  <a:lnTo>
                    <a:pt x="54774" y="50798"/>
                  </a:lnTo>
                  <a:lnTo>
                    <a:pt x="54012" y="51741"/>
                  </a:lnTo>
                  <a:lnTo>
                    <a:pt x="53221" y="52651"/>
                  </a:lnTo>
                  <a:lnTo>
                    <a:pt x="52400" y="53530"/>
                  </a:lnTo>
                  <a:lnTo>
                    <a:pt x="51548" y="54377"/>
                  </a:lnTo>
                  <a:lnTo>
                    <a:pt x="50667" y="55192"/>
                  </a:lnTo>
                  <a:lnTo>
                    <a:pt x="49756" y="55975"/>
                  </a:lnTo>
                  <a:lnTo>
                    <a:pt x="48825" y="56725"/>
                  </a:lnTo>
                  <a:lnTo>
                    <a:pt x="47866" y="57440"/>
                  </a:lnTo>
                  <a:lnTo>
                    <a:pt x="46880" y="58119"/>
                  </a:lnTo>
                  <a:lnTo>
                    <a:pt x="45867" y="58763"/>
                  </a:lnTo>
                  <a:lnTo>
                    <a:pt x="44826" y="59372"/>
                  </a:lnTo>
                  <a:lnTo>
                    <a:pt x="43758" y="59945"/>
                  </a:lnTo>
                  <a:lnTo>
                    <a:pt x="42663" y="60483"/>
                  </a:lnTo>
                  <a:lnTo>
                    <a:pt x="41541" y="60986"/>
                  </a:lnTo>
                  <a:lnTo>
                    <a:pt x="40391" y="61454"/>
                  </a:lnTo>
                  <a:lnTo>
                    <a:pt x="39213" y="61886"/>
                  </a:lnTo>
                  <a:lnTo>
                    <a:pt x="38021" y="62280"/>
                  </a:lnTo>
                  <a:lnTo>
                    <a:pt x="36809" y="62632"/>
                  </a:lnTo>
                  <a:lnTo>
                    <a:pt x="35576" y="62943"/>
                  </a:lnTo>
                  <a:lnTo>
                    <a:pt x="34322" y="63213"/>
                  </a:lnTo>
                  <a:lnTo>
                    <a:pt x="33049" y="63441"/>
                  </a:lnTo>
                  <a:lnTo>
                    <a:pt x="31755" y="63627"/>
                  </a:lnTo>
                  <a:lnTo>
                    <a:pt x="30441" y="63773"/>
                  </a:lnTo>
                  <a:lnTo>
                    <a:pt x="29107" y="63876"/>
                  </a:lnTo>
                  <a:lnTo>
                    <a:pt x="27752" y="63938"/>
                  </a:lnTo>
                  <a:lnTo>
                    <a:pt x="26377" y="63959"/>
                  </a:lnTo>
                  <a:lnTo>
                    <a:pt x="25071" y="63940"/>
                  </a:lnTo>
                  <a:lnTo>
                    <a:pt x="23798" y="63883"/>
                  </a:lnTo>
                  <a:lnTo>
                    <a:pt x="22558" y="63788"/>
                  </a:lnTo>
                  <a:lnTo>
                    <a:pt x="21352" y="63656"/>
                  </a:lnTo>
                  <a:lnTo>
                    <a:pt x="20180" y="63485"/>
                  </a:lnTo>
                  <a:lnTo>
                    <a:pt x="19041" y="63276"/>
                  </a:lnTo>
                  <a:lnTo>
                    <a:pt x="17936" y="63030"/>
                  </a:lnTo>
                  <a:lnTo>
                    <a:pt x="16864" y="62745"/>
                  </a:lnTo>
                  <a:lnTo>
                    <a:pt x="15825" y="62423"/>
                  </a:lnTo>
                  <a:lnTo>
                    <a:pt x="14820" y="62062"/>
                  </a:lnTo>
                  <a:lnTo>
                    <a:pt x="13849" y="61659"/>
                  </a:lnTo>
                  <a:lnTo>
                    <a:pt x="12910" y="61226"/>
                  </a:lnTo>
                  <a:lnTo>
                    <a:pt x="12003" y="60763"/>
                  </a:lnTo>
                  <a:lnTo>
                    <a:pt x="11129" y="60270"/>
                  </a:lnTo>
                  <a:lnTo>
                    <a:pt x="10288" y="59747"/>
                  </a:lnTo>
                  <a:lnTo>
                    <a:pt x="9480" y="59193"/>
                  </a:lnTo>
                  <a:lnTo>
                    <a:pt x="8704" y="58610"/>
                  </a:lnTo>
                  <a:lnTo>
                    <a:pt x="7960" y="57997"/>
                  </a:lnTo>
                  <a:lnTo>
                    <a:pt x="7250" y="57354"/>
                  </a:lnTo>
                  <a:lnTo>
                    <a:pt x="6572" y="56681"/>
                  </a:lnTo>
                  <a:lnTo>
                    <a:pt x="5935" y="55971"/>
                  </a:lnTo>
                  <a:lnTo>
                    <a:pt x="5330" y="55234"/>
                  </a:lnTo>
                  <a:lnTo>
                    <a:pt x="4756" y="54471"/>
                  </a:lnTo>
                  <a:lnTo>
                    <a:pt x="4215" y="53682"/>
                  </a:lnTo>
                  <a:lnTo>
                    <a:pt x="3705" y="52865"/>
                  </a:lnTo>
                  <a:lnTo>
                    <a:pt x="3227" y="52023"/>
                  </a:lnTo>
                  <a:lnTo>
                    <a:pt x="2780" y="51154"/>
                  </a:lnTo>
                  <a:lnTo>
                    <a:pt x="2366" y="50259"/>
                  </a:lnTo>
                  <a:lnTo>
                    <a:pt x="1983" y="49337"/>
                  </a:lnTo>
                  <a:lnTo>
                    <a:pt x="1632" y="48388"/>
                  </a:lnTo>
                  <a:lnTo>
                    <a:pt x="1321" y="47417"/>
                  </a:lnTo>
                  <a:lnTo>
                    <a:pt x="1044" y="46426"/>
                  </a:lnTo>
                  <a:lnTo>
                    <a:pt x="799" y="45416"/>
                  </a:lnTo>
                  <a:lnTo>
                    <a:pt x="587" y="44387"/>
                  </a:lnTo>
                  <a:lnTo>
                    <a:pt x="408" y="43338"/>
                  </a:lnTo>
                  <a:lnTo>
                    <a:pt x="261" y="42269"/>
                  </a:lnTo>
                  <a:lnTo>
                    <a:pt x="146" y="41182"/>
                  </a:lnTo>
                  <a:lnTo>
                    <a:pt x="65" y="40074"/>
                  </a:lnTo>
                  <a:lnTo>
                    <a:pt x="16" y="38948"/>
                  </a:lnTo>
                  <a:lnTo>
                    <a:pt x="0" y="37802"/>
                  </a:lnTo>
                  <a:lnTo>
                    <a:pt x="1" y="37395"/>
                  </a:lnTo>
                  <a:lnTo>
                    <a:pt x="7" y="36987"/>
                  </a:lnTo>
                  <a:lnTo>
                    <a:pt x="15" y="36576"/>
                  </a:lnTo>
                  <a:lnTo>
                    <a:pt x="28" y="36164"/>
                  </a:lnTo>
                  <a:lnTo>
                    <a:pt x="44" y="35751"/>
                  </a:lnTo>
                  <a:lnTo>
                    <a:pt x="63" y="35335"/>
                  </a:lnTo>
                  <a:lnTo>
                    <a:pt x="86" y="34918"/>
                  </a:lnTo>
                  <a:lnTo>
                    <a:pt x="112" y="34499"/>
                  </a:lnTo>
                  <a:lnTo>
                    <a:pt x="142" y="34078"/>
                  </a:lnTo>
                  <a:lnTo>
                    <a:pt x="176" y="33656"/>
                  </a:lnTo>
                  <a:lnTo>
                    <a:pt x="222" y="33232"/>
                  </a:lnTo>
                  <a:lnTo>
                    <a:pt x="273" y="32807"/>
                  </a:lnTo>
                  <a:lnTo>
                    <a:pt x="328" y="32381"/>
                  </a:lnTo>
                  <a:lnTo>
                    <a:pt x="388" y="31955"/>
                  </a:lnTo>
                  <a:lnTo>
                    <a:pt x="452" y="31527"/>
                  </a:lnTo>
                  <a:lnTo>
                    <a:pt x="520" y="31099"/>
                  </a:lnTo>
                  <a:lnTo>
                    <a:pt x="593" y="30670"/>
                  </a:lnTo>
                  <a:lnTo>
                    <a:pt x="670" y="30240"/>
                  </a:lnTo>
                  <a:lnTo>
                    <a:pt x="752" y="29809"/>
                  </a:lnTo>
                  <a:lnTo>
                    <a:pt x="838" y="29377"/>
                  </a:lnTo>
                  <a:lnTo>
                    <a:pt x="1120" y="28065"/>
                  </a:lnTo>
                  <a:lnTo>
                    <a:pt x="1437" y="26778"/>
                  </a:lnTo>
                  <a:lnTo>
                    <a:pt x="1790" y="25514"/>
                  </a:lnTo>
                  <a:lnTo>
                    <a:pt x="2179" y="24274"/>
                  </a:lnTo>
                  <a:lnTo>
                    <a:pt x="2602" y="23058"/>
                  </a:lnTo>
                  <a:lnTo>
                    <a:pt x="3061" y="21866"/>
                  </a:lnTo>
                  <a:lnTo>
                    <a:pt x="3555" y="20697"/>
                  </a:lnTo>
                  <a:lnTo>
                    <a:pt x="4084" y="19553"/>
                  </a:lnTo>
                  <a:lnTo>
                    <a:pt x="4649" y="18432"/>
                  </a:lnTo>
                  <a:lnTo>
                    <a:pt x="5249" y="17335"/>
                  </a:lnTo>
                  <a:lnTo>
                    <a:pt x="5881" y="16266"/>
                  </a:lnTo>
                  <a:lnTo>
                    <a:pt x="6544" y="15228"/>
                  </a:lnTo>
                  <a:lnTo>
                    <a:pt x="7236" y="14222"/>
                  </a:lnTo>
                  <a:lnTo>
                    <a:pt x="7959" y="13248"/>
                  </a:lnTo>
                  <a:lnTo>
                    <a:pt x="8711" y="12306"/>
                  </a:lnTo>
                  <a:lnTo>
                    <a:pt x="9494" y="11396"/>
                  </a:lnTo>
                  <a:lnTo>
                    <a:pt x="10306" y="10517"/>
                  </a:lnTo>
                  <a:lnTo>
                    <a:pt x="11149" y="9670"/>
                  </a:lnTo>
                  <a:lnTo>
                    <a:pt x="12021" y="8855"/>
                  </a:lnTo>
                  <a:lnTo>
                    <a:pt x="12924" y="8072"/>
                  </a:lnTo>
                  <a:lnTo>
                    <a:pt x="13863" y="7313"/>
                  </a:lnTo>
                  <a:lnTo>
                    <a:pt x="14829" y="6591"/>
                  </a:lnTo>
                  <a:lnTo>
                    <a:pt x="15822" y="5905"/>
                  </a:lnTo>
                  <a:lnTo>
                    <a:pt x="16841" y="5256"/>
                  </a:lnTo>
                  <a:lnTo>
                    <a:pt x="17886" y="4642"/>
                  </a:lnTo>
                  <a:lnTo>
                    <a:pt x="18958" y="4065"/>
                  </a:lnTo>
                  <a:lnTo>
                    <a:pt x="20056" y="3523"/>
                  </a:lnTo>
                  <a:lnTo>
                    <a:pt x="21181" y="3018"/>
                  </a:lnTo>
                  <a:lnTo>
                    <a:pt x="22332" y="2550"/>
                  </a:lnTo>
                  <a:lnTo>
                    <a:pt x="23510" y="2117"/>
                  </a:lnTo>
                  <a:lnTo>
                    <a:pt x="24712" y="1715"/>
                  </a:lnTo>
                  <a:lnTo>
                    <a:pt x="25934" y="1355"/>
                  </a:lnTo>
                  <a:lnTo>
                    <a:pt x="27178" y="1037"/>
                  </a:lnTo>
                  <a:lnTo>
                    <a:pt x="28443" y="762"/>
                  </a:lnTo>
                  <a:lnTo>
                    <a:pt x="29730" y="529"/>
                  </a:lnTo>
                  <a:lnTo>
                    <a:pt x="31037" y="338"/>
                  </a:lnTo>
                  <a:lnTo>
                    <a:pt x="32366" y="190"/>
                  </a:lnTo>
                  <a:lnTo>
                    <a:pt x="33716" y="84"/>
                  </a:lnTo>
                  <a:lnTo>
                    <a:pt x="35086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3820798" y="3109387"/>
              <a:ext cx="46006" cy="50329"/>
            </a:xfrm>
            <a:custGeom>
              <a:avLst/>
              <a:pathLst>
                <a:path w="46006" h="50329">
                  <a:moveTo>
                    <a:pt x="27657" y="0"/>
                  </a:moveTo>
                  <a:lnTo>
                    <a:pt x="26514" y="16"/>
                  </a:lnTo>
                  <a:lnTo>
                    <a:pt x="25396" y="65"/>
                  </a:lnTo>
                  <a:lnTo>
                    <a:pt x="24305" y="146"/>
                  </a:lnTo>
                  <a:lnTo>
                    <a:pt x="23238" y="261"/>
                  </a:lnTo>
                  <a:lnTo>
                    <a:pt x="22198" y="408"/>
                  </a:lnTo>
                  <a:lnTo>
                    <a:pt x="21183" y="587"/>
                  </a:lnTo>
                  <a:lnTo>
                    <a:pt x="20194" y="799"/>
                  </a:lnTo>
                  <a:lnTo>
                    <a:pt x="19230" y="1044"/>
                  </a:lnTo>
                  <a:lnTo>
                    <a:pt x="18292" y="1321"/>
                  </a:lnTo>
                  <a:lnTo>
                    <a:pt x="17379" y="1632"/>
                  </a:lnTo>
                  <a:lnTo>
                    <a:pt x="16491" y="1973"/>
                  </a:lnTo>
                  <a:lnTo>
                    <a:pt x="15625" y="2343"/>
                  </a:lnTo>
                  <a:lnTo>
                    <a:pt x="14783" y="2742"/>
                  </a:lnTo>
                  <a:lnTo>
                    <a:pt x="13963" y="3170"/>
                  </a:lnTo>
                  <a:lnTo>
                    <a:pt x="13166" y="3628"/>
                  </a:lnTo>
                  <a:lnTo>
                    <a:pt x="12393" y="4114"/>
                  </a:lnTo>
                  <a:lnTo>
                    <a:pt x="11642" y="4630"/>
                  </a:lnTo>
                  <a:lnTo>
                    <a:pt x="10914" y="5174"/>
                  </a:lnTo>
                  <a:lnTo>
                    <a:pt x="10209" y="5748"/>
                  </a:lnTo>
                  <a:lnTo>
                    <a:pt x="9527" y="6351"/>
                  </a:lnTo>
                  <a:lnTo>
                    <a:pt x="8877" y="6983"/>
                  </a:lnTo>
                  <a:lnTo>
                    <a:pt x="8250" y="7641"/>
                  </a:lnTo>
                  <a:lnTo>
                    <a:pt x="7646" y="8327"/>
                  </a:lnTo>
                  <a:lnTo>
                    <a:pt x="7064" y="9040"/>
                  </a:lnTo>
                  <a:lnTo>
                    <a:pt x="6506" y="9781"/>
                  </a:lnTo>
                  <a:lnTo>
                    <a:pt x="5970" y="10549"/>
                  </a:lnTo>
                  <a:lnTo>
                    <a:pt x="5458" y="11344"/>
                  </a:lnTo>
                  <a:lnTo>
                    <a:pt x="4968" y="12167"/>
                  </a:lnTo>
                  <a:lnTo>
                    <a:pt x="4501" y="13017"/>
                  </a:lnTo>
                  <a:lnTo>
                    <a:pt x="4058" y="13894"/>
                  </a:lnTo>
                  <a:lnTo>
                    <a:pt x="3635" y="14797"/>
                  </a:lnTo>
                  <a:lnTo>
                    <a:pt x="3234" y="15724"/>
                  </a:lnTo>
                  <a:lnTo>
                    <a:pt x="2852" y="16674"/>
                  </a:lnTo>
                  <a:lnTo>
                    <a:pt x="2491" y="17649"/>
                  </a:lnTo>
                  <a:lnTo>
                    <a:pt x="2150" y="18647"/>
                  </a:lnTo>
                  <a:lnTo>
                    <a:pt x="1829" y="19669"/>
                  </a:lnTo>
                  <a:lnTo>
                    <a:pt x="1529" y="20715"/>
                  </a:lnTo>
                  <a:lnTo>
                    <a:pt x="1249" y="21785"/>
                  </a:lnTo>
                  <a:lnTo>
                    <a:pt x="989" y="22878"/>
                  </a:lnTo>
                  <a:lnTo>
                    <a:pt x="749" y="23995"/>
                  </a:lnTo>
                  <a:lnTo>
                    <a:pt x="672" y="24375"/>
                  </a:lnTo>
                  <a:lnTo>
                    <a:pt x="599" y="24756"/>
                  </a:lnTo>
                  <a:lnTo>
                    <a:pt x="531" y="25137"/>
                  </a:lnTo>
                  <a:lnTo>
                    <a:pt x="467" y="25520"/>
                  </a:lnTo>
                  <a:lnTo>
                    <a:pt x="408" y="25903"/>
                  </a:lnTo>
                  <a:lnTo>
                    <a:pt x="352" y="26287"/>
                  </a:lnTo>
                  <a:lnTo>
                    <a:pt x="302" y="26672"/>
                  </a:lnTo>
                  <a:lnTo>
                    <a:pt x="255" y="27058"/>
                  </a:lnTo>
                  <a:lnTo>
                    <a:pt x="213" y="27445"/>
                  </a:lnTo>
                  <a:lnTo>
                    <a:pt x="176" y="27833"/>
                  </a:lnTo>
                  <a:lnTo>
                    <a:pt x="142" y="28211"/>
                  </a:lnTo>
                  <a:lnTo>
                    <a:pt x="112" y="28585"/>
                  </a:lnTo>
                  <a:lnTo>
                    <a:pt x="86" y="28955"/>
                  </a:lnTo>
                  <a:lnTo>
                    <a:pt x="63" y="29322"/>
                  </a:lnTo>
                  <a:lnTo>
                    <a:pt x="44" y="29686"/>
                  </a:lnTo>
                  <a:lnTo>
                    <a:pt x="28" y="30046"/>
                  </a:lnTo>
                  <a:lnTo>
                    <a:pt x="15" y="30402"/>
                  </a:lnTo>
                  <a:lnTo>
                    <a:pt x="7" y="30755"/>
                  </a:lnTo>
                  <a:lnTo>
                    <a:pt x="1" y="31104"/>
                  </a:lnTo>
                  <a:lnTo>
                    <a:pt x="0" y="31450"/>
                  </a:lnTo>
                  <a:lnTo>
                    <a:pt x="12" y="32382"/>
                  </a:lnTo>
                  <a:lnTo>
                    <a:pt x="49" y="33292"/>
                  </a:lnTo>
                  <a:lnTo>
                    <a:pt x="111" y="34179"/>
                  </a:lnTo>
                  <a:lnTo>
                    <a:pt x="197" y="35042"/>
                  </a:lnTo>
                  <a:lnTo>
                    <a:pt x="308" y="35883"/>
                  </a:lnTo>
                  <a:lnTo>
                    <a:pt x="444" y="36701"/>
                  </a:lnTo>
                  <a:lnTo>
                    <a:pt x="605" y="37496"/>
                  </a:lnTo>
                  <a:lnTo>
                    <a:pt x="790" y="38268"/>
                  </a:lnTo>
                  <a:lnTo>
                    <a:pt x="1000" y="39017"/>
                  </a:lnTo>
                  <a:lnTo>
                    <a:pt x="1235" y="39743"/>
                  </a:lnTo>
                  <a:lnTo>
                    <a:pt x="1493" y="40437"/>
                  </a:lnTo>
                  <a:lnTo>
                    <a:pt x="1773" y="41108"/>
                  </a:lnTo>
                  <a:lnTo>
                    <a:pt x="2075" y="41757"/>
                  </a:lnTo>
                  <a:lnTo>
                    <a:pt x="2399" y="42382"/>
                  </a:lnTo>
                  <a:lnTo>
                    <a:pt x="2745" y="42985"/>
                  </a:lnTo>
                  <a:lnTo>
                    <a:pt x="3114" y="43564"/>
                  </a:lnTo>
                  <a:lnTo>
                    <a:pt x="3504" y="44121"/>
                  </a:lnTo>
                  <a:lnTo>
                    <a:pt x="3916" y="44655"/>
                  </a:lnTo>
                  <a:lnTo>
                    <a:pt x="4351" y="45166"/>
                  </a:lnTo>
                  <a:lnTo>
                    <a:pt x="4808" y="45653"/>
                  </a:lnTo>
                  <a:lnTo>
                    <a:pt x="5294" y="46110"/>
                  </a:lnTo>
                  <a:lnTo>
                    <a:pt x="5801" y="46543"/>
                  </a:lnTo>
                  <a:lnTo>
                    <a:pt x="6328" y="46953"/>
                  </a:lnTo>
                  <a:lnTo>
                    <a:pt x="6875" y="47340"/>
                  </a:lnTo>
                  <a:lnTo>
                    <a:pt x="7443" y="47705"/>
                  </a:lnTo>
                  <a:lnTo>
                    <a:pt x="8031" y="48046"/>
                  </a:lnTo>
                  <a:lnTo>
                    <a:pt x="8639" y="48364"/>
                  </a:lnTo>
                  <a:lnTo>
                    <a:pt x="9268" y="48660"/>
                  </a:lnTo>
                  <a:lnTo>
                    <a:pt x="9917" y="48933"/>
                  </a:lnTo>
                  <a:lnTo>
                    <a:pt x="10586" y="49182"/>
                  </a:lnTo>
                  <a:lnTo>
                    <a:pt x="11283" y="49400"/>
                  </a:lnTo>
                  <a:lnTo>
                    <a:pt x="11997" y="49595"/>
                  </a:lnTo>
                  <a:lnTo>
                    <a:pt x="12730" y="49767"/>
                  </a:lnTo>
                  <a:lnTo>
                    <a:pt x="13480" y="49916"/>
                  </a:lnTo>
                  <a:lnTo>
                    <a:pt x="14247" y="50042"/>
                  </a:lnTo>
                  <a:lnTo>
                    <a:pt x="15032" y="50146"/>
                  </a:lnTo>
                  <a:lnTo>
                    <a:pt x="15835" y="50226"/>
                  </a:lnTo>
                  <a:lnTo>
                    <a:pt x="16655" y="50283"/>
                  </a:lnTo>
                  <a:lnTo>
                    <a:pt x="17494" y="50318"/>
                  </a:lnTo>
                  <a:lnTo>
                    <a:pt x="18349" y="50329"/>
                  </a:lnTo>
                  <a:lnTo>
                    <a:pt x="19501" y="50313"/>
                  </a:lnTo>
                  <a:lnTo>
                    <a:pt x="20625" y="50264"/>
                  </a:lnTo>
                  <a:lnTo>
                    <a:pt x="21724" y="50182"/>
                  </a:lnTo>
                  <a:lnTo>
                    <a:pt x="22796" y="50068"/>
                  </a:lnTo>
                  <a:lnTo>
                    <a:pt x="23841" y="49921"/>
                  </a:lnTo>
                  <a:lnTo>
                    <a:pt x="24860" y="49742"/>
                  </a:lnTo>
                  <a:lnTo>
                    <a:pt x="25852" y="49529"/>
                  </a:lnTo>
                  <a:lnTo>
                    <a:pt x="26818" y="49285"/>
                  </a:lnTo>
                  <a:lnTo>
                    <a:pt x="27758" y="49007"/>
                  </a:lnTo>
                  <a:lnTo>
                    <a:pt x="28671" y="48697"/>
                  </a:lnTo>
                  <a:lnTo>
                    <a:pt x="29567" y="48348"/>
                  </a:lnTo>
                  <a:lnTo>
                    <a:pt x="30439" y="47970"/>
                  </a:lnTo>
                  <a:lnTo>
                    <a:pt x="31286" y="47564"/>
                  </a:lnTo>
                  <a:lnTo>
                    <a:pt x="32108" y="47130"/>
                  </a:lnTo>
                  <a:lnTo>
                    <a:pt x="32906" y="46668"/>
                  </a:lnTo>
                  <a:lnTo>
                    <a:pt x="33678" y="46177"/>
                  </a:lnTo>
                  <a:lnTo>
                    <a:pt x="34427" y="45659"/>
                  </a:lnTo>
                  <a:lnTo>
                    <a:pt x="35150" y="45112"/>
                  </a:lnTo>
                  <a:lnTo>
                    <a:pt x="35849" y="44537"/>
                  </a:lnTo>
                  <a:lnTo>
                    <a:pt x="36523" y="43933"/>
                  </a:lnTo>
                  <a:lnTo>
                    <a:pt x="37173" y="43294"/>
                  </a:lnTo>
                  <a:lnTo>
                    <a:pt x="37800" y="42629"/>
                  </a:lnTo>
                  <a:lnTo>
                    <a:pt x="38404" y="41939"/>
                  </a:lnTo>
                  <a:lnTo>
                    <a:pt x="38986" y="41223"/>
                  </a:lnTo>
                  <a:lnTo>
                    <a:pt x="39544" y="40482"/>
                  </a:lnTo>
                  <a:lnTo>
                    <a:pt x="40080" y="39714"/>
                  </a:lnTo>
                  <a:lnTo>
                    <a:pt x="40592" y="38922"/>
                  </a:lnTo>
                  <a:lnTo>
                    <a:pt x="41082" y="38104"/>
                  </a:lnTo>
                  <a:lnTo>
                    <a:pt x="41549" y="37260"/>
                  </a:lnTo>
                  <a:lnTo>
                    <a:pt x="41992" y="36390"/>
                  </a:lnTo>
                  <a:lnTo>
                    <a:pt x="42422" y="35489"/>
                  </a:lnTo>
                  <a:lnTo>
                    <a:pt x="42830" y="34566"/>
                  </a:lnTo>
                  <a:lnTo>
                    <a:pt x="43216" y="33622"/>
                  </a:lnTo>
                  <a:lnTo>
                    <a:pt x="43580" y="32657"/>
                  </a:lnTo>
                  <a:lnTo>
                    <a:pt x="43922" y="31671"/>
                  </a:lnTo>
                  <a:lnTo>
                    <a:pt x="44242" y="30663"/>
                  </a:lnTo>
                  <a:lnTo>
                    <a:pt x="44540" y="29634"/>
                  </a:lnTo>
                  <a:lnTo>
                    <a:pt x="44815" y="28585"/>
                  </a:lnTo>
                  <a:lnTo>
                    <a:pt x="45069" y="27514"/>
                  </a:lnTo>
                  <a:lnTo>
                    <a:pt x="45301" y="26421"/>
                  </a:lnTo>
                  <a:lnTo>
                    <a:pt x="45377" y="26050"/>
                  </a:lnTo>
                  <a:lnTo>
                    <a:pt x="45449" y="25675"/>
                  </a:lnTo>
                  <a:lnTo>
                    <a:pt x="45515" y="25298"/>
                  </a:lnTo>
                  <a:lnTo>
                    <a:pt x="45576" y="24918"/>
                  </a:lnTo>
                  <a:lnTo>
                    <a:pt x="45631" y="24536"/>
                  </a:lnTo>
                  <a:lnTo>
                    <a:pt x="45682" y="24151"/>
                  </a:lnTo>
                  <a:lnTo>
                    <a:pt x="45727" y="23763"/>
                  </a:lnTo>
                  <a:lnTo>
                    <a:pt x="45766" y="23373"/>
                  </a:lnTo>
                  <a:lnTo>
                    <a:pt x="45801" y="22980"/>
                  </a:lnTo>
                  <a:lnTo>
                    <a:pt x="45830" y="22584"/>
                  </a:lnTo>
                  <a:lnTo>
                    <a:pt x="45863" y="22190"/>
                  </a:lnTo>
                  <a:lnTo>
                    <a:pt x="45893" y="21802"/>
                  </a:lnTo>
                  <a:lnTo>
                    <a:pt x="45920" y="21421"/>
                  </a:lnTo>
                  <a:lnTo>
                    <a:pt x="45943" y="21045"/>
                  </a:lnTo>
                  <a:lnTo>
                    <a:pt x="45962" y="20676"/>
                  </a:lnTo>
                  <a:lnTo>
                    <a:pt x="45978" y="20313"/>
                  </a:lnTo>
                  <a:lnTo>
                    <a:pt x="45990" y="19956"/>
                  </a:lnTo>
                  <a:lnTo>
                    <a:pt x="45999" y="19606"/>
                  </a:lnTo>
                  <a:lnTo>
                    <a:pt x="46005" y="19261"/>
                  </a:lnTo>
                  <a:lnTo>
                    <a:pt x="46006" y="18923"/>
                  </a:lnTo>
                  <a:lnTo>
                    <a:pt x="45994" y="17991"/>
                  </a:lnTo>
                  <a:lnTo>
                    <a:pt x="45955" y="17082"/>
                  </a:lnTo>
                  <a:lnTo>
                    <a:pt x="45891" y="16198"/>
                  </a:lnTo>
                  <a:lnTo>
                    <a:pt x="45802" y="15337"/>
                  </a:lnTo>
                  <a:lnTo>
                    <a:pt x="45687" y="14501"/>
                  </a:lnTo>
                  <a:lnTo>
                    <a:pt x="45546" y="13688"/>
                  </a:lnTo>
                  <a:lnTo>
                    <a:pt x="45380" y="12899"/>
                  </a:lnTo>
                  <a:lnTo>
                    <a:pt x="45188" y="12133"/>
                  </a:lnTo>
                  <a:lnTo>
                    <a:pt x="44970" y="11392"/>
                  </a:lnTo>
                  <a:lnTo>
                    <a:pt x="44727" y="10674"/>
                  </a:lnTo>
                  <a:lnTo>
                    <a:pt x="44460" y="9972"/>
                  </a:lnTo>
                  <a:lnTo>
                    <a:pt x="44171" y="9294"/>
                  </a:lnTo>
                  <a:lnTo>
                    <a:pt x="43860" y="8642"/>
                  </a:lnTo>
                  <a:lnTo>
                    <a:pt x="43527" y="8013"/>
                  </a:lnTo>
                  <a:lnTo>
                    <a:pt x="43172" y="7410"/>
                  </a:lnTo>
                  <a:lnTo>
                    <a:pt x="42795" y="6831"/>
                  </a:lnTo>
                  <a:lnTo>
                    <a:pt x="42396" y="6277"/>
                  </a:lnTo>
                  <a:lnTo>
                    <a:pt x="41975" y="5748"/>
                  </a:lnTo>
                  <a:lnTo>
                    <a:pt x="41531" y="5243"/>
                  </a:lnTo>
                  <a:lnTo>
                    <a:pt x="41066" y="4763"/>
                  </a:lnTo>
                  <a:lnTo>
                    <a:pt x="40579" y="4299"/>
                  </a:lnTo>
                  <a:lnTo>
                    <a:pt x="40073" y="3858"/>
                  </a:lnTo>
                  <a:lnTo>
                    <a:pt x="39546" y="3441"/>
                  </a:lnTo>
                  <a:lnTo>
                    <a:pt x="38998" y="3048"/>
                  </a:lnTo>
                  <a:lnTo>
                    <a:pt x="38430" y="2679"/>
                  </a:lnTo>
                  <a:lnTo>
                    <a:pt x="37842" y="2334"/>
                  </a:lnTo>
                  <a:lnTo>
                    <a:pt x="37234" y="2012"/>
                  </a:lnTo>
                  <a:lnTo>
                    <a:pt x="36606" y="1715"/>
                  </a:lnTo>
                  <a:lnTo>
                    <a:pt x="35957" y="1441"/>
                  </a:lnTo>
                  <a:lnTo>
                    <a:pt x="35288" y="1190"/>
                  </a:lnTo>
                  <a:lnTo>
                    <a:pt x="34600" y="964"/>
                  </a:lnTo>
                  <a:lnTo>
                    <a:pt x="33895" y="762"/>
                  </a:lnTo>
                  <a:lnTo>
                    <a:pt x="33174" y="583"/>
                  </a:lnTo>
                  <a:lnTo>
                    <a:pt x="32436" y="428"/>
                  </a:lnTo>
                  <a:lnTo>
                    <a:pt x="31682" y="297"/>
                  </a:lnTo>
                  <a:lnTo>
                    <a:pt x="30910" y="190"/>
                  </a:lnTo>
                  <a:lnTo>
                    <a:pt x="30122" y="107"/>
                  </a:lnTo>
                  <a:lnTo>
                    <a:pt x="29317" y="47"/>
                  </a:lnTo>
                  <a:lnTo>
                    <a:pt x="28495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3880523" y="3103520"/>
              <a:ext cx="54387" cy="62151"/>
            </a:xfrm>
            <a:custGeom>
              <a:avLst/>
              <a:pathLst>
                <a:path w="54387" h="62151">
                  <a:moveTo>
                    <a:pt x="12042" y="0"/>
                  </a:moveTo>
                  <a:lnTo>
                    <a:pt x="34538" y="0"/>
                  </a:lnTo>
                  <a:lnTo>
                    <a:pt x="35446" y="9"/>
                  </a:lnTo>
                  <a:lnTo>
                    <a:pt x="36336" y="38"/>
                  </a:lnTo>
                  <a:lnTo>
                    <a:pt x="37207" y="87"/>
                  </a:lnTo>
                  <a:lnTo>
                    <a:pt x="38059" y="155"/>
                  </a:lnTo>
                  <a:lnTo>
                    <a:pt x="38894" y="242"/>
                  </a:lnTo>
                  <a:lnTo>
                    <a:pt x="39709" y="349"/>
                  </a:lnTo>
                  <a:lnTo>
                    <a:pt x="40506" y="475"/>
                  </a:lnTo>
                  <a:lnTo>
                    <a:pt x="41285" y="621"/>
                  </a:lnTo>
                  <a:lnTo>
                    <a:pt x="42045" y="786"/>
                  </a:lnTo>
                  <a:lnTo>
                    <a:pt x="42786" y="970"/>
                  </a:lnTo>
                  <a:lnTo>
                    <a:pt x="43508" y="1173"/>
                  </a:lnTo>
                  <a:lnTo>
                    <a:pt x="44207" y="1393"/>
                  </a:lnTo>
                  <a:lnTo>
                    <a:pt x="44884" y="1632"/>
                  </a:lnTo>
                  <a:lnTo>
                    <a:pt x="45539" y="1887"/>
                  </a:lnTo>
                  <a:lnTo>
                    <a:pt x="46172" y="2161"/>
                  </a:lnTo>
                  <a:lnTo>
                    <a:pt x="46783" y="2452"/>
                  </a:lnTo>
                  <a:lnTo>
                    <a:pt x="47372" y="2761"/>
                  </a:lnTo>
                  <a:lnTo>
                    <a:pt x="47938" y="3087"/>
                  </a:lnTo>
                  <a:lnTo>
                    <a:pt x="48483" y="3431"/>
                  </a:lnTo>
                  <a:lnTo>
                    <a:pt x="49006" y="3793"/>
                  </a:lnTo>
                  <a:lnTo>
                    <a:pt x="49514" y="4163"/>
                  </a:lnTo>
                  <a:lnTo>
                    <a:pt x="49997" y="4550"/>
                  </a:lnTo>
                  <a:lnTo>
                    <a:pt x="50456" y="4954"/>
                  </a:lnTo>
                  <a:lnTo>
                    <a:pt x="50890" y="5374"/>
                  </a:lnTo>
                  <a:lnTo>
                    <a:pt x="51300" y="5811"/>
                  </a:lnTo>
                  <a:lnTo>
                    <a:pt x="51684" y="6265"/>
                  </a:lnTo>
                  <a:lnTo>
                    <a:pt x="52044" y="6736"/>
                  </a:lnTo>
                  <a:lnTo>
                    <a:pt x="52379" y="7223"/>
                  </a:lnTo>
                  <a:lnTo>
                    <a:pt x="52690" y="7727"/>
                  </a:lnTo>
                  <a:lnTo>
                    <a:pt x="52976" y="8248"/>
                  </a:lnTo>
                  <a:lnTo>
                    <a:pt x="53244" y="8784"/>
                  </a:lnTo>
                  <a:lnTo>
                    <a:pt x="53484" y="9333"/>
                  </a:lnTo>
                  <a:lnTo>
                    <a:pt x="53696" y="9896"/>
                  </a:lnTo>
                  <a:lnTo>
                    <a:pt x="53879" y="10471"/>
                  </a:lnTo>
                  <a:lnTo>
                    <a:pt x="54034" y="11060"/>
                  </a:lnTo>
                  <a:lnTo>
                    <a:pt x="54161" y="11662"/>
                  </a:lnTo>
                  <a:lnTo>
                    <a:pt x="54260" y="12278"/>
                  </a:lnTo>
                  <a:lnTo>
                    <a:pt x="54331" y="12906"/>
                  </a:lnTo>
                  <a:lnTo>
                    <a:pt x="54373" y="13548"/>
                  </a:lnTo>
                  <a:lnTo>
                    <a:pt x="54387" y="14203"/>
                  </a:lnTo>
                  <a:lnTo>
                    <a:pt x="54349" y="15464"/>
                  </a:lnTo>
                  <a:lnTo>
                    <a:pt x="54236" y="16671"/>
                  </a:lnTo>
                  <a:lnTo>
                    <a:pt x="54046" y="17825"/>
                  </a:lnTo>
                  <a:lnTo>
                    <a:pt x="53780" y="18925"/>
                  </a:lnTo>
                  <a:lnTo>
                    <a:pt x="53439" y="19970"/>
                  </a:lnTo>
                  <a:lnTo>
                    <a:pt x="53022" y="20962"/>
                  </a:lnTo>
                  <a:lnTo>
                    <a:pt x="52528" y="21901"/>
                  </a:lnTo>
                  <a:lnTo>
                    <a:pt x="51959" y="22785"/>
                  </a:lnTo>
                  <a:lnTo>
                    <a:pt x="51315" y="23616"/>
                  </a:lnTo>
                  <a:lnTo>
                    <a:pt x="50594" y="24392"/>
                  </a:lnTo>
                  <a:lnTo>
                    <a:pt x="49799" y="25109"/>
                  </a:lnTo>
                  <a:lnTo>
                    <a:pt x="48933" y="25777"/>
                  </a:lnTo>
                  <a:lnTo>
                    <a:pt x="47996" y="26397"/>
                  </a:lnTo>
                  <a:lnTo>
                    <a:pt x="46987" y="26968"/>
                  </a:lnTo>
                  <a:lnTo>
                    <a:pt x="45907" y="27491"/>
                  </a:lnTo>
                  <a:lnTo>
                    <a:pt x="44755" y="27965"/>
                  </a:lnTo>
                  <a:lnTo>
                    <a:pt x="43532" y="28391"/>
                  </a:lnTo>
                  <a:lnTo>
                    <a:pt x="42238" y="28768"/>
                  </a:lnTo>
                  <a:lnTo>
                    <a:pt x="40871" y="29097"/>
                  </a:lnTo>
                  <a:lnTo>
                    <a:pt x="39434" y="29377"/>
                  </a:lnTo>
                  <a:lnTo>
                    <a:pt x="40053" y="29490"/>
                  </a:lnTo>
                  <a:lnTo>
                    <a:pt x="40657" y="29617"/>
                  </a:lnTo>
                  <a:lnTo>
                    <a:pt x="41246" y="29758"/>
                  </a:lnTo>
                  <a:lnTo>
                    <a:pt x="41819" y="29913"/>
                  </a:lnTo>
                  <a:lnTo>
                    <a:pt x="42378" y="30083"/>
                  </a:lnTo>
                  <a:lnTo>
                    <a:pt x="42922" y="30266"/>
                  </a:lnTo>
                  <a:lnTo>
                    <a:pt x="43451" y="30464"/>
                  </a:lnTo>
                  <a:lnTo>
                    <a:pt x="43965" y="30675"/>
                  </a:lnTo>
                  <a:lnTo>
                    <a:pt x="44464" y="30901"/>
                  </a:lnTo>
                  <a:lnTo>
                    <a:pt x="44948" y="31141"/>
                  </a:lnTo>
                  <a:lnTo>
                    <a:pt x="45425" y="31385"/>
                  </a:lnTo>
                  <a:lnTo>
                    <a:pt x="45885" y="31641"/>
                  </a:lnTo>
                  <a:lnTo>
                    <a:pt x="46328" y="31907"/>
                  </a:lnTo>
                  <a:lnTo>
                    <a:pt x="46754" y="32186"/>
                  </a:lnTo>
                  <a:lnTo>
                    <a:pt x="47164" y="32476"/>
                  </a:lnTo>
                  <a:lnTo>
                    <a:pt x="47557" y="32777"/>
                  </a:lnTo>
                  <a:lnTo>
                    <a:pt x="47934" y="33090"/>
                  </a:lnTo>
                  <a:lnTo>
                    <a:pt x="48293" y="33414"/>
                  </a:lnTo>
                  <a:lnTo>
                    <a:pt x="48636" y="33749"/>
                  </a:lnTo>
                  <a:lnTo>
                    <a:pt x="48962" y="34097"/>
                  </a:lnTo>
                  <a:lnTo>
                    <a:pt x="49280" y="34454"/>
                  </a:lnTo>
                  <a:lnTo>
                    <a:pt x="49581" y="34820"/>
                  </a:lnTo>
                  <a:lnTo>
                    <a:pt x="49866" y="35195"/>
                  </a:lnTo>
                  <a:lnTo>
                    <a:pt x="50133" y="35579"/>
                  </a:lnTo>
                  <a:lnTo>
                    <a:pt x="50384" y="35971"/>
                  </a:lnTo>
                  <a:lnTo>
                    <a:pt x="50618" y="36373"/>
                  </a:lnTo>
                  <a:lnTo>
                    <a:pt x="50836" y="36783"/>
                  </a:lnTo>
                  <a:lnTo>
                    <a:pt x="51037" y="37202"/>
                  </a:lnTo>
                  <a:lnTo>
                    <a:pt x="51221" y="37630"/>
                  </a:lnTo>
                  <a:lnTo>
                    <a:pt x="51388" y="38067"/>
                  </a:lnTo>
                  <a:lnTo>
                    <a:pt x="51547" y="38511"/>
                  </a:lnTo>
                  <a:lnTo>
                    <a:pt x="51689" y="38961"/>
                  </a:lnTo>
                  <a:lnTo>
                    <a:pt x="51815" y="39418"/>
                  </a:lnTo>
                  <a:lnTo>
                    <a:pt x="51924" y="39880"/>
                  </a:lnTo>
                  <a:lnTo>
                    <a:pt x="52016" y="40349"/>
                  </a:lnTo>
                  <a:lnTo>
                    <a:pt x="52092" y="40824"/>
                  </a:lnTo>
                  <a:lnTo>
                    <a:pt x="52150" y="41306"/>
                  </a:lnTo>
                  <a:lnTo>
                    <a:pt x="52192" y="41793"/>
                  </a:lnTo>
                  <a:lnTo>
                    <a:pt x="52217" y="42287"/>
                  </a:lnTo>
                  <a:lnTo>
                    <a:pt x="52226" y="42786"/>
                  </a:lnTo>
                  <a:lnTo>
                    <a:pt x="52216" y="43511"/>
                  </a:lnTo>
                  <a:lnTo>
                    <a:pt x="52185" y="44219"/>
                  </a:lnTo>
                  <a:lnTo>
                    <a:pt x="52135" y="44912"/>
                  </a:lnTo>
                  <a:lnTo>
                    <a:pt x="52064" y="45588"/>
                  </a:lnTo>
                  <a:lnTo>
                    <a:pt x="51972" y="46249"/>
                  </a:lnTo>
                  <a:lnTo>
                    <a:pt x="51861" y="46894"/>
                  </a:lnTo>
                  <a:lnTo>
                    <a:pt x="51729" y="47523"/>
                  </a:lnTo>
                  <a:lnTo>
                    <a:pt x="51577" y="48136"/>
                  </a:lnTo>
                  <a:lnTo>
                    <a:pt x="51404" y="48733"/>
                  </a:lnTo>
                  <a:lnTo>
                    <a:pt x="51211" y="49315"/>
                  </a:lnTo>
                  <a:lnTo>
                    <a:pt x="51000" y="49881"/>
                  </a:lnTo>
                  <a:lnTo>
                    <a:pt x="50774" y="50433"/>
                  </a:lnTo>
                  <a:lnTo>
                    <a:pt x="50531" y="50971"/>
                  </a:lnTo>
                  <a:lnTo>
                    <a:pt x="50273" y="51495"/>
                  </a:lnTo>
                  <a:lnTo>
                    <a:pt x="49998" y="52005"/>
                  </a:lnTo>
                  <a:lnTo>
                    <a:pt x="49708" y="52501"/>
                  </a:lnTo>
                  <a:lnTo>
                    <a:pt x="49402" y="52983"/>
                  </a:lnTo>
                  <a:lnTo>
                    <a:pt x="49080" y="53450"/>
                  </a:lnTo>
                  <a:lnTo>
                    <a:pt x="48742" y="53904"/>
                  </a:lnTo>
                  <a:lnTo>
                    <a:pt x="48388" y="54343"/>
                  </a:lnTo>
                  <a:lnTo>
                    <a:pt x="48020" y="54769"/>
                  </a:lnTo>
                  <a:lnTo>
                    <a:pt x="47638" y="55181"/>
                  </a:lnTo>
                  <a:lnTo>
                    <a:pt x="47244" y="55580"/>
                  </a:lnTo>
                  <a:lnTo>
                    <a:pt x="46836" y="55966"/>
                  </a:lnTo>
                  <a:lnTo>
                    <a:pt x="46414" y="56339"/>
                  </a:lnTo>
                  <a:lnTo>
                    <a:pt x="45980" y="56699"/>
                  </a:lnTo>
                  <a:lnTo>
                    <a:pt x="45532" y="57045"/>
                  </a:lnTo>
                  <a:lnTo>
                    <a:pt x="45071" y="57378"/>
                  </a:lnTo>
                  <a:lnTo>
                    <a:pt x="44597" y="57698"/>
                  </a:lnTo>
                  <a:lnTo>
                    <a:pt x="44110" y="58004"/>
                  </a:lnTo>
                  <a:lnTo>
                    <a:pt x="43620" y="58290"/>
                  </a:lnTo>
                  <a:lnTo>
                    <a:pt x="43120" y="58565"/>
                  </a:lnTo>
                  <a:lnTo>
                    <a:pt x="42610" y="58830"/>
                  </a:lnTo>
                  <a:lnTo>
                    <a:pt x="42091" y="59084"/>
                  </a:lnTo>
                  <a:lnTo>
                    <a:pt x="41562" y="59328"/>
                  </a:lnTo>
                  <a:lnTo>
                    <a:pt x="41024" y="59560"/>
                  </a:lnTo>
                  <a:lnTo>
                    <a:pt x="40475" y="59783"/>
                  </a:lnTo>
                  <a:lnTo>
                    <a:pt x="39917" y="59995"/>
                  </a:lnTo>
                  <a:lnTo>
                    <a:pt x="39350" y="60196"/>
                  </a:lnTo>
                  <a:lnTo>
                    <a:pt x="38772" y="60386"/>
                  </a:lnTo>
                  <a:lnTo>
                    <a:pt x="38195" y="60567"/>
                  </a:lnTo>
                  <a:lnTo>
                    <a:pt x="37611" y="60737"/>
                  </a:lnTo>
                  <a:lnTo>
                    <a:pt x="37020" y="60898"/>
                  </a:lnTo>
                  <a:lnTo>
                    <a:pt x="36422" y="61050"/>
                  </a:lnTo>
                  <a:lnTo>
                    <a:pt x="35817" y="61191"/>
                  </a:lnTo>
                  <a:lnTo>
                    <a:pt x="35205" y="61323"/>
                  </a:lnTo>
                  <a:lnTo>
                    <a:pt x="34585" y="61445"/>
                  </a:lnTo>
                  <a:lnTo>
                    <a:pt x="33959" y="61558"/>
                  </a:lnTo>
                  <a:lnTo>
                    <a:pt x="33326" y="61661"/>
                  </a:lnTo>
                  <a:lnTo>
                    <a:pt x="32685" y="61754"/>
                  </a:lnTo>
                  <a:lnTo>
                    <a:pt x="32049" y="61829"/>
                  </a:lnTo>
                  <a:lnTo>
                    <a:pt x="31411" y="61897"/>
                  </a:lnTo>
                  <a:lnTo>
                    <a:pt x="30772" y="61956"/>
                  </a:lnTo>
                  <a:lnTo>
                    <a:pt x="30130" y="62008"/>
                  </a:lnTo>
                  <a:lnTo>
                    <a:pt x="29487" y="62051"/>
                  </a:lnTo>
                  <a:lnTo>
                    <a:pt x="28842" y="62087"/>
                  </a:lnTo>
                  <a:lnTo>
                    <a:pt x="28196" y="62115"/>
                  </a:lnTo>
                  <a:lnTo>
                    <a:pt x="27547" y="62135"/>
                  </a:lnTo>
                  <a:lnTo>
                    <a:pt x="26897" y="62147"/>
                  </a:lnTo>
                  <a:lnTo>
                    <a:pt x="26245" y="62151"/>
                  </a:lnTo>
                  <a:lnTo>
                    <a:pt x="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3895874" y="3110269"/>
              <a:ext cx="30259" cy="19673"/>
            </a:xfrm>
            <a:custGeom>
              <a:avLst/>
              <a:pathLst>
                <a:path w="30259" h="19673">
                  <a:moveTo>
                    <a:pt x="0" y="19673"/>
                  </a:moveTo>
                  <a:lnTo>
                    <a:pt x="14600" y="19673"/>
                  </a:lnTo>
                  <a:lnTo>
                    <a:pt x="16155" y="19644"/>
                  </a:lnTo>
                  <a:lnTo>
                    <a:pt x="17628" y="19558"/>
                  </a:lnTo>
                  <a:lnTo>
                    <a:pt x="19017" y="19415"/>
                  </a:lnTo>
                  <a:lnTo>
                    <a:pt x="20324" y="19214"/>
                  </a:lnTo>
                  <a:lnTo>
                    <a:pt x="21547" y="18956"/>
                  </a:lnTo>
                  <a:lnTo>
                    <a:pt x="22688" y="18640"/>
                  </a:lnTo>
                  <a:lnTo>
                    <a:pt x="23746" y="18268"/>
                  </a:lnTo>
                  <a:lnTo>
                    <a:pt x="24721" y="17838"/>
                  </a:lnTo>
                  <a:lnTo>
                    <a:pt x="25612" y="17350"/>
                  </a:lnTo>
                  <a:lnTo>
                    <a:pt x="26421" y="16805"/>
                  </a:lnTo>
                  <a:lnTo>
                    <a:pt x="27151" y="16204"/>
                  </a:lnTo>
                  <a:lnTo>
                    <a:pt x="27803" y="15547"/>
                  </a:lnTo>
                  <a:lnTo>
                    <a:pt x="28379" y="14835"/>
                  </a:lnTo>
                  <a:lnTo>
                    <a:pt x="28878" y="14067"/>
                  </a:lnTo>
                  <a:lnTo>
                    <a:pt x="29300" y="13244"/>
                  </a:lnTo>
                  <a:lnTo>
                    <a:pt x="29645" y="12364"/>
                  </a:lnTo>
                  <a:lnTo>
                    <a:pt x="29914" y="11430"/>
                  </a:lnTo>
                  <a:lnTo>
                    <a:pt x="30106" y="10439"/>
                  </a:lnTo>
                  <a:lnTo>
                    <a:pt x="30221" y="9394"/>
                  </a:lnTo>
                  <a:lnTo>
                    <a:pt x="30259" y="8292"/>
                  </a:lnTo>
                  <a:lnTo>
                    <a:pt x="30229" y="7476"/>
                  </a:lnTo>
                  <a:lnTo>
                    <a:pt x="30137" y="6702"/>
                  </a:lnTo>
                  <a:lnTo>
                    <a:pt x="29985" y="5972"/>
                  </a:lnTo>
                  <a:lnTo>
                    <a:pt x="29772" y="5286"/>
                  </a:lnTo>
                  <a:lnTo>
                    <a:pt x="29498" y="4642"/>
                  </a:lnTo>
                  <a:lnTo>
                    <a:pt x="29163" y="4042"/>
                  </a:lnTo>
                  <a:lnTo>
                    <a:pt x="28768" y="3485"/>
                  </a:lnTo>
                  <a:lnTo>
                    <a:pt x="28311" y="2971"/>
                  </a:lnTo>
                  <a:lnTo>
                    <a:pt x="27794" y="2500"/>
                  </a:lnTo>
                  <a:lnTo>
                    <a:pt x="27215" y="2073"/>
                  </a:lnTo>
                  <a:lnTo>
                    <a:pt x="26588" y="1679"/>
                  </a:lnTo>
                  <a:lnTo>
                    <a:pt x="25904" y="1326"/>
                  </a:lnTo>
                  <a:lnTo>
                    <a:pt x="25166" y="1015"/>
                  </a:lnTo>
                  <a:lnTo>
                    <a:pt x="24371" y="746"/>
                  </a:lnTo>
                  <a:lnTo>
                    <a:pt x="23521" y="518"/>
                  </a:lnTo>
                  <a:lnTo>
                    <a:pt x="22616" y="331"/>
                  </a:lnTo>
                  <a:lnTo>
                    <a:pt x="21654" y="186"/>
                  </a:lnTo>
                  <a:lnTo>
                    <a:pt x="20638" y="82"/>
                  </a:lnTo>
                  <a:lnTo>
                    <a:pt x="19565" y="20"/>
                  </a:lnTo>
                  <a:lnTo>
                    <a:pt x="18438" y="0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3890228" y="3136515"/>
              <a:ext cx="34097" cy="22407"/>
            </a:xfrm>
            <a:custGeom>
              <a:avLst/>
              <a:pathLst>
                <a:path w="34097" h="22407">
                  <a:moveTo>
                    <a:pt x="0" y="22407"/>
                  </a:moveTo>
                  <a:lnTo>
                    <a:pt x="16232" y="22407"/>
                  </a:lnTo>
                  <a:lnTo>
                    <a:pt x="16918" y="22402"/>
                  </a:lnTo>
                  <a:lnTo>
                    <a:pt x="17599" y="22386"/>
                  </a:lnTo>
                  <a:lnTo>
                    <a:pt x="18277" y="22360"/>
                  </a:lnTo>
                  <a:lnTo>
                    <a:pt x="18949" y="22323"/>
                  </a:lnTo>
                  <a:lnTo>
                    <a:pt x="19617" y="22275"/>
                  </a:lnTo>
                  <a:lnTo>
                    <a:pt x="20281" y="22217"/>
                  </a:lnTo>
                  <a:lnTo>
                    <a:pt x="20941" y="22148"/>
                  </a:lnTo>
                  <a:lnTo>
                    <a:pt x="21596" y="22069"/>
                  </a:lnTo>
                  <a:lnTo>
                    <a:pt x="22246" y="21979"/>
                  </a:lnTo>
                  <a:lnTo>
                    <a:pt x="22893" y="21878"/>
                  </a:lnTo>
                  <a:lnTo>
                    <a:pt x="23538" y="21763"/>
                  </a:lnTo>
                  <a:lnTo>
                    <a:pt x="24167" y="21631"/>
                  </a:lnTo>
                  <a:lnTo>
                    <a:pt x="24780" y="21481"/>
                  </a:lnTo>
                  <a:lnTo>
                    <a:pt x="25377" y="21314"/>
                  </a:lnTo>
                  <a:lnTo>
                    <a:pt x="25958" y="21128"/>
                  </a:lnTo>
                  <a:lnTo>
                    <a:pt x="26524" y="20925"/>
                  </a:lnTo>
                  <a:lnTo>
                    <a:pt x="27073" y="20705"/>
                  </a:lnTo>
                  <a:lnTo>
                    <a:pt x="27607" y="20467"/>
                  </a:lnTo>
                  <a:lnTo>
                    <a:pt x="28125" y="20211"/>
                  </a:lnTo>
                  <a:lnTo>
                    <a:pt x="28627" y="19937"/>
                  </a:lnTo>
                  <a:lnTo>
                    <a:pt x="29111" y="19644"/>
                  </a:lnTo>
                  <a:lnTo>
                    <a:pt x="29576" y="19330"/>
                  </a:lnTo>
                  <a:lnTo>
                    <a:pt x="30022" y="18995"/>
                  </a:lnTo>
                  <a:lnTo>
                    <a:pt x="30448" y="18639"/>
                  </a:lnTo>
                  <a:lnTo>
                    <a:pt x="30855" y="18261"/>
                  </a:lnTo>
                  <a:lnTo>
                    <a:pt x="31242" y="17862"/>
                  </a:lnTo>
                  <a:lnTo>
                    <a:pt x="31610" y="17442"/>
                  </a:lnTo>
                  <a:lnTo>
                    <a:pt x="31958" y="17001"/>
                  </a:lnTo>
                  <a:lnTo>
                    <a:pt x="32287" y="16539"/>
                  </a:lnTo>
                  <a:lnTo>
                    <a:pt x="32597" y="16056"/>
                  </a:lnTo>
                  <a:lnTo>
                    <a:pt x="32882" y="15547"/>
                  </a:lnTo>
                  <a:lnTo>
                    <a:pt x="33137" y="15009"/>
                  </a:lnTo>
                  <a:lnTo>
                    <a:pt x="33362" y="14442"/>
                  </a:lnTo>
                  <a:lnTo>
                    <a:pt x="33557" y="13847"/>
                  </a:lnTo>
                  <a:lnTo>
                    <a:pt x="33722" y="13222"/>
                  </a:lnTo>
                  <a:lnTo>
                    <a:pt x="33857" y="12567"/>
                  </a:lnTo>
                  <a:lnTo>
                    <a:pt x="33962" y="11884"/>
                  </a:lnTo>
                  <a:lnTo>
                    <a:pt x="34037" y="11172"/>
                  </a:lnTo>
                  <a:lnTo>
                    <a:pt x="34082" y="10430"/>
                  </a:lnTo>
                  <a:lnTo>
                    <a:pt x="34097" y="9660"/>
                  </a:lnTo>
                  <a:lnTo>
                    <a:pt x="34061" y="8738"/>
                  </a:lnTo>
                  <a:lnTo>
                    <a:pt x="33955" y="7862"/>
                  </a:lnTo>
                  <a:lnTo>
                    <a:pt x="33779" y="7030"/>
                  </a:lnTo>
                  <a:lnTo>
                    <a:pt x="33532" y="6244"/>
                  </a:lnTo>
                  <a:lnTo>
                    <a:pt x="33214" y="5502"/>
                  </a:lnTo>
                  <a:lnTo>
                    <a:pt x="32826" y="4806"/>
                  </a:lnTo>
                  <a:lnTo>
                    <a:pt x="32367" y="4154"/>
                  </a:lnTo>
                  <a:lnTo>
                    <a:pt x="31838" y="3548"/>
                  </a:lnTo>
                  <a:lnTo>
                    <a:pt x="31238" y="2986"/>
                  </a:lnTo>
                  <a:lnTo>
                    <a:pt x="30568" y="2470"/>
                  </a:lnTo>
                  <a:lnTo>
                    <a:pt x="29840" y="2000"/>
                  </a:lnTo>
                  <a:lnTo>
                    <a:pt x="29050" y="1580"/>
                  </a:lnTo>
                  <a:lnTo>
                    <a:pt x="28199" y="1210"/>
                  </a:lnTo>
                  <a:lnTo>
                    <a:pt x="27286" y="889"/>
                  </a:lnTo>
                  <a:lnTo>
                    <a:pt x="26311" y="617"/>
                  </a:lnTo>
                  <a:lnTo>
                    <a:pt x="25275" y="395"/>
                  </a:lnTo>
                  <a:lnTo>
                    <a:pt x="24176" y="222"/>
                  </a:lnTo>
                  <a:lnTo>
                    <a:pt x="23016" y="98"/>
                  </a:lnTo>
                  <a:lnTo>
                    <a:pt x="21794" y="24"/>
                  </a:lnTo>
                  <a:lnTo>
                    <a:pt x="20511" y="0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3933544" y="3103520"/>
              <a:ext cx="59857" cy="62151"/>
            </a:xfrm>
            <a:custGeom>
              <a:avLst/>
              <a:pathLst>
                <a:path w="59857" h="62151">
                  <a:moveTo>
                    <a:pt x="51255" y="62151"/>
                  </a:moveTo>
                  <a:lnTo>
                    <a:pt x="47947" y="43977"/>
                  </a:lnTo>
                  <a:lnTo>
                    <a:pt x="19761" y="43977"/>
                  </a:lnTo>
                  <a:lnTo>
                    <a:pt x="9174" y="62151"/>
                  </a:lnTo>
                  <a:lnTo>
                    <a:pt x="0" y="62151"/>
                  </a:lnTo>
                  <a:lnTo>
                    <a:pt x="37405" y="0"/>
                  </a:lnTo>
                  <a:lnTo>
                    <a:pt x="46977" y="0"/>
                  </a:lnTo>
                  <a:lnTo>
                    <a:pt x="5985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3957010" y="3110370"/>
              <a:ext cx="23246" cy="30555"/>
            </a:xfrm>
            <a:custGeom>
              <a:avLst/>
              <a:pathLst>
                <a:path w="23246" h="30555">
                  <a:moveTo>
                    <a:pt x="19408" y="9691"/>
                  </a:moveTo>
                  <a:lnTo>
                    <a:pt x="19337" y="9331"/>
                  </a:lnTo>
                  <a:lnTo>
                    <a:pt x="19267" y="8971"/>
                  </a:lnTo>
                  <a:lnTo>
                    <a:pt x="19196" y="8614"/>
                  </a:lnTo>
                  <a:lnTo>
                    <a:pt x="19126" y="8259"/>
                  </a:lnTo>
                  <a:lnTo>
                    <a:pt x="19055" y="7905"/>
                  </a:lnTo>
                  <a:lnTo>
                    <a:pt x="18984" y="7553"/>
                  </a:lnTo>
                  <a:lnTo>
                    <a:pt x="18914" y="7203"/>
                  </a:lnTo>
                  <a:lnTo>
                    <a:pt x="18843" y="6854"/>
                  </a:lnTo>
                  <a:lnTo>
                    <a:pt x="18773" y="6508"/>
                  </a:lnTo>
                  <a:lnTo>
                    <a:pt x="18702" y="6163"/>
                  </a:lnTo>
                  <a:lnTo>
                    <a:pt x="18641" y="5822"/>
                  </a:lnTo>
                  <a:lnTo>
                    <a:pt x="18582" y="5487"/>
                  </a:lnTo>
                  <a:lnTo>
                    <a:pt x="18525" y="5158"/>
                  </a:lnTo>
                  <a:lnTo>
                    <a:pt x="18469" y="4836"/>
                  </a:lnTo>
                  <a:lnTo>
                    <a:pt x="18415" y="4519"/>
                  </a:lnTo>
                  <a:lnTo>
                    <a:pt x="18363" y="4209"/>
                  </a:lnTo>
                  <a:lnTo>
                    <a:pt x="18313" y="3905"/>
                  </a:lnTo>
                  <a:lnTo>
                    <a:pt x="18265" y="3608"/>
                  </a:lnTo>
                  <a:lnTo>
                    <a:pt x="18218" y="3316"/>
                  </a:lnTo>
                  <a:lnTo>
                    <a:pt x="18173" y="3031"/>
                  </a:lnTo>
                  <a:lnTo>
                    <a:pt x="18129" y="2745"/>
                  </a:lnTo>
                  <a:lnTo>
                    <a:pt x="18086" y="2470"/>
                  </a:lnTo>
                  <a:lnTo>
                    <a:pt x="18045" y="2205"/>
                  </a:lnTo>
                  <a:lnTo>
                    <a:pt x="18003" y="1951"/>
                  </a:lnTo>
                  <a:lnTo>
                    <a:pt x="17963" y="1707"/>
                  </a:lnTo>
                  <a:lnTo>
                    <a:pt x="17924" y="1475"/>
                  </a:lnTo>
                  <a:lnTo>
                    <a:pt x="17886" y="1252"/>
                  </a:lnTo>
                  <a:lnTo>
                    <a:pt x="17848" y="1040"/>
                  </a:lnTo>
                  <a:lnTo>
                    <a:pt x="17812" y="839"/>
                  </a:lnTo>
                  <a:lnTo>
                    <a:pt x="17776" y="649"/>
                  </a:lnTo>
                  <a:lnTo>
                    <a:pt x="17750" y="463"/>
                  </a:lnTo>
                  <a:lnTo>
                    <a:pt x="17726" y="292"/>
                  </a:lnTo>
                  <a:lnTo>
                    <a:pt x="17704" y="138"/>
                  </a:lnTo>
                  <a:lnTo>
                    <a:pt x="17335" y="0"/>
                  </a:lnTo>
                  <a:lnTo>
                    <a:pt x="17260" y="138"/>
                  </a:lnTo>
                  <a:lnTo>
                    <a:pt x="17176" y="292"/>
                  </a:lnTo>
                  <a:lnTo>
                    <a:pt x="17083" y="463"/>
                  </a:lnTo>
                  <a:lnTo>
                    <a:pt x="16982" y="649"/>
                  </a:lnTo>
                  <a:lnTo>
                    <a:pt x="16882" y="848"/>
                  </a:lnTo>
                  <a:lnTo>
                    <a:pt x="16775" y="1056"/>
                  </a:lnTo>
                  <a:lnTo>
                    <a:pt x="16663" y="1275"/>
                  </a:lnTo>
                  <a:lnTo>
                    <a:pt x="16544" y="1503"/>
                  </a:lnTo>
                  <a:lnTo>
                    <a:pt x="16419" y="1741"/>
                  </a:lnTo>
                  <a:lnTo>
                    <a:pt x="16288" y="1988"/>
                  </a:lnTo>
                  <a:lnTo>
                    <a:pt x="16151" y="2245"/>
                  </a:lnTo>
                  <a:lnTo>
                    <a:pt x="16008" y="2512"/>
                  </a:lnTo>
                  <a:lnTo>
                    <a:pt x="15858" y="2789"/>
                  </a:lnTo>
                  <a:lnTo>
                    <a:pt x="15703" y="3075"/>
                  </a:lnTo>
                  <a:lnTo>
                    <a:pt x="15542" y="3361"/>
                  </a:lnTo>
                  <a:lnTo>
                    <a:pt x="15378" y="3654"/>
                  </a:lnTo>
                  <a:lnTo>
                    <a:pt x="15210" y="3954"/>
                  </a:lnTo>
                  <a:lnTo>
                    <a:pt x="15039" y="4261"/>
                  </a:lnTo>
                  <a:lnTo>
                    <a:pt x="14865" y="4575"/>
                  </a:lnTo>
                  <a:lnTo>
                    <a:pt x="14686" y="4896"/>
                  </a:lnTo>
                  <a:lnTo>
                    <a:pt x="14505" y="5224"/>
                  </a:lnTo>
                  <a:lnTo>
                    <a:pt x="14319" y="5559"/>
                  </a:lnTo>
                  <a:lnTo>
                    <a:pt x="14131" y="5901"/>
                  </a:lnTo>
                  <a:lnTo>
                    <a:pt x="13938" y="6251"/>
                  </a:lnTo>
                  <a:lnTo>
                    <a:pt x="13743" y="6595"/>
                  </a:lnTo>
                  <a:lnTo>
                    <a:pt x="13547" y="6941"/>
                  </a:lnTo>
                  <a:lnTo>
                    <a:pt x="13348" y="7287"/>
                  </a:lnTo>
                  <a:lnTo>
                    <a:pt x="13148" y="7634"/>
                  </a:lnTo>
                  <a:lnTo>
                    <a:pt x="12946" y="7982"/>
                  </a:lnTo>
                  <a:lnTo>
                    <a:pt x="12742" y="8331"/>
                  </a:lnTo>
                  <a:lnTo>
                    <a:pt x="12536" y="8681"/>
                  </a:lnTo>
                  <a:lnTo>
                    <a:pt x="12329" y="9031"/>
                  </a:lnTo>
                  <a:lnTo>
                    <a:pt x="12120" y="9383"/>
                  </a:lnTo>
                  <a:lnTo>
                    <a:pt x="11909" y="9735"/>
                  </a:lnTo>
                  <a:lnTo>
                    <a:pt x="0" y="30555"/>
                  </a:lnTo>
                  <a:lnTo>
                    <a:pt x="23246" y="30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4003238" y="3102594"/>
              <a:ext cx="60739" cy="63959"/>
            </a:xfrm>
            <a:custGeom>
              <a:avLst/>
              <a:pathLst>
                <a:path w="60739" h="63959">
                  <a:moveTo>
                    <a:pt x="54917" y="48212"/>
                  </a:moveTo>
                  <a:lnTo>
                    <a:pt x="54479" y="48852"/>
                  </a:lnTo>
                  <a:lnTo>
                    <a:pt x="54031" y="49486"/>
                  </a:lnTo>
                  <a:lnTo>
                    <a:pt x="53572" y="50112"/>
                  </a:lnTo>
                  <a:lnTo>
                    <a:pt x="53103" y="50731"/>
                  </a:lnTo>
                  <a:lnTo>
                    <a:pt x="52623" y="51344"/>
                  </a:lnTo>
                  <a:lnTo>
                    <a:pt x="52132" y="51949"/>
                  </a:lnTo>
                  <a:lnTo>
                    <a:pt x="51631" y="52547"/>
                  </a:lnTo>
                  <a:lnTo>
                    <a:pt x="51120" y="53138"/>
                  </a:lnTo>
                  <a:lnTo>
                    <a:pt x="50597" y="53722"/>
                  </a:lnTo>
                  <a:lnTo>
                    <a:pt x="50064" y="54299"/>
                  </a:lnTo>
                  <a:lnTo>
                    <a:pt x="49518" y="54865"/>
                  </a:lnTo>
                  <a:lnTo>
                    <a:pt x="48956" y="55418"/>
                  </a:lnTo>
                  <a:lnTo>
                    <a:pt x="48379" y="55956"/>
                  </a:lnTo>
                  <a:lnTo>
                    <a:pt x="47785" y="56480"/>
                  </a:lnTo>
                  <a:lnTo>
                    <a:pt x="47175" y="56990"/>
                  </a:lnTo>
                  <a:lnTo>
                    <a:pt x="46550" y="57486"/>
                  </a:lnTo>
                  <a:lnTo>
                    <a:pt x="45908" y="57967"/>
                  </a:lnTo>
                  <a:lnTo>
                    <a:pt x="45251" y="58435"/>
                  </a:lnTo>
                  <a:lnTo>
                    <a:pt x="44578" y="58888"/>
                  </a:lnTo>
                  <a:lnTo>
                    <a:pt x="43889" y="59328"/>
                  </a:lnTo>
                  <a:lnTo>
                    <a:pt x="43191" y="59743"/>
                  </a:lnTo>
                  <a:lnTo>
                    <a:pt x="42472" y="60141"/>
                  </a:lnTo>
                  <a:lnTo>
                    <a:pt x="41733" y="60523"/>
                  </a:lnTo>
                  <a:lnTo>
                    <a:pt x="40974" y="60887"/>
                  </a:lnTo>
                  <a:lnTo>
                    <a:pt x="40195" y="61235"/>
                  </a:lnTo>
                  <a:lnTo>
                    <a:pt x="39395" y="61567"/>
                  </a:lnTo>
                  <a:lnTo>
                    <a:pt x="38575" y="61881"/>
                  </a:lnTo>
                  <a:lnTo>
                    <a:pt x="37735" y="62179"/>
                  </a:lnTo>
                  <a:lnTo>
                    <a:pt x="36874" y="62460"/>
                  </a:lnTo>
                  <a:lnTo>
                    <a:pt x="35993" y="62724"/>
                  </a:lnTo>
                  <a:lnTo>
                    <a:pt x="35098" y="62959"/>
                  </a:lnTo>
                  <a:lnTo>
                    <a:pt x="34178" y="63169"/>
                  </a:lnTo>
                  <a:lnTo>
                    <a:pt x="33232" y="63354"/>
                  </a:lnTo>
                  <a:lnTo>
                    <a:pt x="32260" y="63515"/>
                  </a:lnTo>
                  <a:lnTo>
                    <a:pt x="31263" y="63650"/>
                  </a:lnTo>
                  <a:lnTo>
                    <a:pt x="30240" y="63762"/>
                  </a:lnTo>
                  <a:lnTo>
                    <a:pt x="29191" y="63848"/>
                  </a:lnTo>
                  <a:lnTo>
                    <a:pt x="28117" y="63910"/>
                  </a:lnTo>
                  <a:lnTo>
                    <a:pt x="27017" y="63947"/>
                  </a:lnTo>
                  <a:lnTo>
                    <a:pt x="25892" y="63959"/>
                  </a:lnTo>
                  <a:lnTo>
                    <a:pt x="24603" y="63939"/>
                  </a:lnTo>
                  <a:lnTo>
                    <a:pt x="23346" y="63878"/>
                  </a:lnTo>
                  <a:lnTo>
                    <a:pt x="22122" y="63777"/>
                  </a:lnTo>
                  <a:lnTo>
                    <a:pt x="20931" y="63635"/>
                  </a:lnTo>
                  <a:lnTo>
                    <a:pt x="19772" y="63452"/>
                  </a:lnTo>
                  <a:lnTo>
                    <a:pt x="18646" y="63229"/>
                  </a:lnTo>
                  <a:lnTo>
                    <a:pt x="17552" y="62965"/>
                  </a:lnTo>
                  <a:lnTo>
                    <a:pt x="16491" y="62661"/>
                  </a:lnTo>
                  <a:lnTo>
                    <a:pt x="15463" y="62316"/>
                  </a:lnTo>
                  <a:lnTo>
                    <a:pt x="14468" y="61930"/>
                  </a:lnTo>
                  <a:lnTo>
                    <a:pt x="13514" y="61510"/>
                  </a:lnTo>
                  <a:lnTo>
                    <a:pt x="12592" y="61060"/>
                  </a:lnTo>
                  <a:lnTo>
                    <a:pt x="11703" y="60582"/>
                  </a:lnTo>
                  <a:lnTo>
                    <a:pt x="10847" y="60074"/>
                  </a:lnTo>
                  <a:lnTo>
                    <a:pt x="10024" y="59537"/>
                  </a:lnTo>
                  <a:lnTo>
                    <a:pt x="9233" y="58971"/>
                  </a:lnTo>
                  <a:lnTo>
                    <a:pt x="8474" y="58376"/>
                  </a:lnTo>
                  <a:lnTo>
                    <a:pt x="7749" y="57752"/>
                  </a:lnTo>
                  <a:lnTo>
                    <a:pt x="7056" y="57099"/>
                  </a:lnTo>
                  <a:lnTo>
                    <a:pt x="6395" y="56416"/>
                  </a:lnTo>
                  <a:lnTo>
                    <a:pt x="5768" y="55699"/>
                  </a:lnTo>
                  <a:lnTo>
                    <a:pt x="5173" y="54957"/>
                  </a:lnTo>
                  <a:lnTo>
                    <a:pt x="4610" y="54192"/>
                  </a:lnTo>
                  <a:lnTo>
                    <a:pt x="4081" y="53403"/>
                  </a:lnTo>
                  <a:lnTo>
                    <a:pt x="3583" y="52590"/>
                  </a:lnTo>
                  <a:lnTo>
                    <a:pt x="3119" y="51753"/>
                  </a:lnTo>
                  <a:lnTo>
                    <a:pt x="2687" y="50892"/>
                  </a:lnTo>
                  <a:lnTo>
                    <a:pt x="2288" y="50008"/>
                  </a:lnTo>
                  <a:lnTo>
                    <a:pt x="1921" y="49100"/>
                  </a:lnTo>
                  <a:lnTo>
                    <a:pt x="1587" y="48168"/>
                  </a:lnTo>
                  <a:lnTo>
                    <a:pt x="1286" y="47208"/>
                  </a:lnTo>
                  <a:lnTo>
                    <a:pt x="1016" y="46236"/>
                  </a:lnTo>
                  <a:lnTo>
                    <a:pt x="778" y="45250"/>
                  </a:lnTo>
                  <a:lnTo>
                    <a:pt x="571" y="44251"/>
                  </a:lnTo>
                  <a:lnTo>
                    <a:pt x="396" y="43238"/>
                  </a:lnTo>
                  <a:lnTo>
                    <a:pt x="254" y="42213"/>
                  </a:lnTo>
                  <a:lnTo>
                    <a:pt x="142" y="41174"/>
                  </a:lnTo>
                  <a:lnTo>
                    <a:pt x="63" y="40122"/>
                  </a:lnTo>
                  <a:lnTo>
                    <a:pt x="15" y="39057"/>
                  </a:lnTo>
                  <a:lnTo>
                    <a:pt x="0" y="37978"/>
                  </a:lnTo>
                  <a:lnTo>
                    <a:pt x="11" y="36890"/>
                  </a:lnTo>
                  <a:lnTo>
                    <a:pt x="47" y="35812"/>
                  </a:lnTo>
                  <a:lnTo>
                    <a:pt x="107" y="34744"/>
                  </a:lnTo>
                  <a:lnTo>
                    <a:pt x="190" y="33687"/>
                  </a:lnTo>
                  <a:lnTo>
                    <a:pt x="297" y="32641"/>
                  </a:lnTo>
                  <a:lnTo>
                    <a:pt x="428" y="31605"/>
                  </a:lnTo>
                  <a:lnTo>
                    <a:pt x="583" y="30580"/>
                  </a:lnTo>
                  <a:lnTo>
                    <a:pt x="762" y="29566"/>
                  </a:lnTo>
                  <a:lnTo>
                    <a:pt x="964" y="28562"/>
                  </a:lnTo>
                  <a:lnTo>
                    <a:pt x="1190" y="27568"/>
                  </a:lnTo>
                  <a:lnTo>
                    <a:pt x="1439" y="26588"/>
                  </a:lnTo>
                  <a:lnTo>
                    <a:pt x="1707" y="25622"/>
                  </a:lnTo>
                  <a:lnTo>
                    <a:pt x="1996" y="24672"/>
                  </a:lnTo>
                  <a:lnTo>
                    <a:pt x="2306" y="23736"/>
                  </a:lnTo>
                  <a:lnTo>
                    <a:pt x="2635" y="22815"/>
                  </a:lnTo>
                  <a:lnTo>
                    <a:pt x="2985" y="21910"/>
                  </a:lnTo>
                  <a:lnTo>
                    <a:pt x="3355" y="21019"/>
                  </a:lnTo>
                  <a:lnTo>
                    <a:pt x="3745" y="20144"/>
                  </a:lnTo>
                  <a:lnTo>
                    <a:pt x="4156" y="19283"/>
                  </a:lnTo>
                  <a:lnTo>
                    <a:pt x="4587" y="18438"/>
                  </a:lnTo>
                  <a:lnTo>
                    <a:pt x="5038" y="17599"/>
                  </a:lnTo>
                  <a:lnTo>
                    <a:pt x="5508" y="16777"/>
                  </a:lnTo>
                  <a:lnTo>
                    <a:pt x="5998" y="15972"/>
                  </a:lnTo>
                  <a:lnTo>
                    <a:pt x="6507" y="15184"/>
                  </a:lnTo>
                  <a:lnTo>
                    <a:pt x="7035" y="14412"/>
                  </a:lnTo>
                  <a:lnTo>
                    <a:pt x="7583" y="13658"/>
                  </a:lnTo>
                  <a:lnTo>
                    <a:pt x="8150" y="12920"/>
                  </a:lnTo>
                  <a:lnTo>
                    <a:pt x="8737" y="12199"/>
                  </a:lnTo>
                  <a:lnTo>
                    <a:pt x="9343" y="11494"/>
                  </a:lnTo>
                  <a:lnTo>
                    <a:pt x="9968" y="10806"/>
                  </a:lnTo>
                  <a:lnTo>
                    <a:pt x="10612" y="10129"/>
                  </a:lnTo>
                  <a:lnTo>
                    <a:pt x="11271" y="9473"/>
                  </a:lnTo>
                  <a:lnTo>
                    <a:pt x="11945" y="8837"/>
                  </a:lnTo>
                  <a:lnTo>
                    <a:pt x="12636" y="8223"/>
                  </a:lnTo>
                  <a:lnTo>
                    <a:pt x="13343" y="7631"/>
                  </a:lnTo>
                  <a:lnTo>
                    <a:pt x="14065" y="7059"/>
                  </a:lnTo>
                  <a:lnTo>
                    <a:pt x="14804" y="6508"/>
                  </a:lnTo>
                  <a:lnTo>
                    <a:pt x="15558" y="5979"/>
                  </a:lnTo>
                  <a:lnTo>
                    <a:pt x="16328" y="5471"/>
                  </a:lnTo>
                  <a:lnTo>
                    <a:pt x="17114" y="4984"/>
                  </a:lnTo>
                  <a:lnTo>
                    <a:pt x="17924" y="4519"/>
                  </a:lnTo>
                  <a:lnTo>
                    <a:pt x="18748" y="4075"/>
                  </a:lnTo>
                  <a:lnTo>
                    <a:pt x="19586" y="3654"/>
                  </a:lnTo>
                  <a:lnTo>
                    <a:pt x="20438" y="3255"/>
                  </a:lnTo>
                  <a:lnTo>
                    <a:pt x="21305" y="2878"/>
                  </a:lnTo>
                  <a:lnTo>
                    <a:pt x="22185" y="2523"/>
                  </a:lnTo>
                  <a:lnTo>
                    <a:pt x="23080" y="2190"/>
                  </a:lnTo>
                  <a:lnTo>
                    <a:pt x="23988" y="1879"/>
                  </a:lnTo>
                  <a:lnTo>
                    <a:pt x="24911" y="1590"/>
                  </a:lnTo>
                  <a:lnTo>
                    <a:pt x="25848" y="1323"/>
                  </a:lnTo>
                  <a:lnTo>
                    <a:pt x="26798" y="1071"/>
                  </a:lnTo>
                  <a:lnTo>
                    <a:pt x="27759" y="846"/>
                  </a:lnTo>
                  <a:lnTo>
                    <a:pt x="28732" y="648"/>
                  </a:lnTo>
                  <a:lnTo>
                    <a:pt x="29716" y="476"/>
                  </a:lnTo>
                  <a:lnTo>
                    <a:pt x="30711" y="330"/>
                  </a:lnTo>
                  <a:lnTo>
                    <a:pt x="31718" y="211"/>
                  </a:lnTo>
                  <a:lnTo>
                    <a:pt x="32737" y="119"/>
                  </a:lnTo>
                  <a:lnTo>
                    <a:pt x="33767" y="52"/>
                  </a:lnTo>
                  <a:lnTo>
                    <a:pt x="34808" y="13"/>
                  </a:lnTo>
                  <a:lnTo>
                    <a:pt x="35861" y="0"/>
                  </a:lnTo>
                  <a:lnTo>
                    <a:pt x="36985" y="13"/>
                  </a:lnTo>
                  <a:lnTo>
                    <a:pt x="38081" y="52"/>
                  </a:lnTo>
                  <a:lnTo>
                    <a:pt x="39148" y="119"/>
                  </a:lnTo>
                  <a:lnTo>
                    <a:pt x="40187" y="211"/>
                  </a:lnTo>
                  <a:lnTo>
                    <a:pt x="41198" y="330"/>
                  </a:lnTo>
                  <a:lnTo>
                    <a:pt x="42181" y="476"/>
                  </a:lnTo>
                  <a:lnTo>
                    <a:pt x="43136" y="648"/>
                  </a:lnTo>
                  <a:lnTo>
                    <a:pt x="44062" y="846"/>
                  </a:lnTo>
                  <a:lnTo>
                    <a:pt x="44960" y="1071"/>
                  </a:lnTo>
                  <a:lnTo>
                    <a:pt x="45830" y="1323"/>
                  </a:lnTo>
                  <a:lnTo>
                    <a:pt x="46673" y="1587"/>
                  </a:lnTo>
                  <a:lnTo>
                    <a:pt x="47492" y="1868"/>
                  </a:lnTo>
                  <a:lnTo>
                    <a:pt x="48286" y="2166"/>
                  </a:lnTo>
                  <a:lnTo>
                    <a:pt x="49055" y="2480"/>
                  </a:lnTo>
                  <a:lnTo>
                    <a:pt x="49800" y="2812"/>
                  </a:lnTo>
                  <a:lnTo>
                    <a:pt x="50520" y="3160"/>
                  </a:lnTo>
                  <a:lnTo>
                    <a:pt x="51215" y="3524"/>
                  </a:lnTo>
                  <a:lnTo>
                    <a:pt x="51885" y="3906"/>
                  </a:lnTo>
                  <a:lnTo>
                    <a:pt x="52531" y="4304"/>
                  </a:lnTo>
                  <a:lnTo>
                    <a:pt x="53152" y="4719"/>
                  </a:lnTo>
                  <a:lnTo>
                    <a:pt x="53749" y="5149"/>
                  </a:lnTo>
                  <a:lnTo>
                    <a:pt x="54322" y="5591"/>
                  </a:lnTo>
                  <a:lnTo>
                    <a:pt x="54871" y="6045"/>
                  </a:lnTo>
                  <a:lnTo>
                    <a:pt x="55397" y="6512"/>
                  </a:lnTo>
                  <a:lnTo>
                    <a:pt x="55898" y="6991"/>
                  </a:lnTo>
                  <a:lnTo>
                    <a:pt x="56376" y="7482"/>
                  </a:lnTo>
                  <a:lnTo>
                    <a:pt x="56830" y="7986"/>
                  </a:lnTo>
                  <a:lnTo>
                    <a:pt x="57260" y="8502"/>
                  </a:lnTo>
                  <a:lnTo>
                    <a:pt x="57666" y="9031"/>
                  </a:lnTo>
                  <a:lnTo>
                    <a:pt x="58048" y="9571"/>
                  </a:lnTo>
                  <a:lnTo>
                    <a:pt x="58409" y="10120"/>
                  </a:lnTo>
                  <a:lnTo>
                    <a:pt x="58749" y="10672"/>
                  </a:lnTo>
                  <a:lnTo>
                    <a:pt x="59069" y="11228"/>
                  </a:lnTo>
                  <a:lnTo>
                    <a:pt x="59368" y="11787"/>
                  </a:lnTo>
                  <a:lnTo>
                    <a:pt x="59647" y="12350"/>
                  </a:lnTo>
                  <a:lnTo>
                    <a:pt x="59906" y="12917"/>
                  </a:lnTo>
                  <a:lnTo>
                    <a:pt x="60145" y="13487"/>
                  </a:lnTo>
                  <a:lnTo>
                    <a:pt x="60363" y="14060"/>
                  </a:lnTo>
                  <a:lnTo>
                    <a:pt x="60561" y="14637"/>
                  </a:lnTo>
                  <a:lnTo>
                    <a:pt x="60739" y="15217"/>
                  </a:lnTo>
                  <a:lnTo>
                    <a:pt x="52799" y="17644"/>
                  </a:lnTo>
                  <a:lnTo>
                    <a:pt x="52660" y="17231"/>
                  </a:lnTo>
                  <a:lnTo>
                    <a:pt x="52506" y="16821"/>
                  </a:lnTo>
                  <a:lnTo>
                    <a:pt x="52339" y="16416"/>
                  </a:lnTo>
                  <a:lnTo>
                    <a:pt x="52157" y="16013"/>
                  </a:lnTo>
                  <a:lnTo>
                    <a:pt x="51961" y="15614"/>
                  </a:lnTo>
                  <a:lnTo>
                    <a:pt x="51751" y="15219"/>
                  </a:lnTo>
                  <a:lnTo>
                    <a:pt x="51527" y="14828"/>
                  </a:lnTo>
                  <a:lnTo>
                    <a:pt x="51289" y="14439"/>
                  </a:lnTo>
                  <a:lnTo>
                    <a:pt x="51037" y="14055"/>
                  </a:lnTo>
                  <a:lnTo>
                    <a:pt x="50770" y="13674"/>
                  </a:lnTo>
                  <a:lnTo>
                    <a:pt x="50489" y="13290"/>
                  </a:lnTo>
                  <a:lnTo>
                    <a:pt x="50192" y="12915"/>
                  </a:lnTo>
                  <a:lnTo>
                    <a:pt x="49878" y="12549"/>
                  </a:lnTo>
                  <a:lnTo>
                    <a:pt x="49549" y="12192"/>
                  </a:lnTo>
                  <a:lnTo>
                    <a:pt x="49204" y="11843"/>
                  </a:lnTo>
                  <a:lnTo>
                    <a:pt x="48844" y="11503"/>
                  </a:lnTo>
                  <a:lnTo>
                    <a:pt x="48467" y="11173"/>
                  </a:lnTo>
                  <a:lnTo>
                    <a:pt x="48074" y="10851"/>
                  </a:lnTo>
                  <a:lnTo>
                    <a:pt x="47666" y="10537"/>
                  </a:lnTo>
                  <a:lnTo>
                    <a:pt x="47241" y="10233"/>
                  </a:lnTo>
                  <a:lnTo>
                    <a:pt x="46810" y="9931"/>
                  </a:lnTo>
                  <a:lnTo>
                    <a:pt x="46361" y="9642"/>
                  </a:lnTo>
                  <a:lnTo>
                    <a:pt x="45896" y="9366"/>
                  </a:lnTo>
                  <a:lnTo>
                    <a:pt x="45414" y="9104"/>
                  </a:lnTo>
                  <a:lnTo>
                    <a:pt x="44915" y="8855"/>
                  </a:lnTo>
                  <a:lnTo>
                    <a:pt x="44399" y="8619"/>
                  </a:lnTo>
                  <a:lnTo>
                    <a:pt x="43867" y="8396"/>
                  </a:lnTo>
                  <a:lnTo>
                    <a:pt x="43317" y="8186"/>
                  </a:lnTo>
                  <a:lnTo>
                    <a:pt x="42751" y="7990"/>
                  </a:lnTo>
                  <a:lnTo>
                    <a:pt x="42169" y="7807"/>
                  </a:lnTo>
                  <a:lnTo>
                    <a:pt x="41577" y="7631"/>
                  </a:lnTo>
                  <a:lnTo>
                    <a:pt x="40967" y="7474"/>
                  </a:lnTo>
                  <a:lnTo>
                    <a:pt x="40339" y="7335"/>
                  </a:lnTo>
                  <a:lnTo>
                    <a:pt x="39692" y="7214"/>
                  </a:lnTo>
                  <a:lnTo>
                    <a:pt x="39026" y="7112"/>
                  </a:lnTo>
                  <a:lnTo>
                    <a:pt x="38342" y="7029"/>
                  </a:lnTo>
                  <a:lnTo>
                    <a:pt x="37639" y="6964"/>
                  </a:lnTo>
                  <a:lnTo>
                    <a:pt x="36918" y="6918"/>
                  </a:lnTo>
                  <a:lnTo>
                    <a:pt x="36178" y="6890"/>
                  </a:lnTo>
                  <a:lnTo>
                    <a:pt x="35420" y="6881"/>
                  </a:lnTo>
                  <a:lnTo>
                    <a:pt x="34146" y="6904"/>
                  </a:lnTo>
                  <a:lnTo>
                    <a:pt x="32900" y="6976"/>
                  </a:lnTo>
                  <a:lnTo>
                    <a:pt x="31683" y="7095"/>
                  </a:lnTo>
                  <a:lnTo>
                    <a:pt x="30494" y="7262"/>
                  </a:lnTo>
                  <a:lnTo>
                    <a:pt x="29333" y="7476"/>
                  </a:lnTo>
                  <a:lnTo>
                    <a:pt x="28200" y="7738"/>
                  </a:lnTo>
                  <a:lnTo>
                    <a:pt x="27095" y="8048"/>
                  </a:lnTo>
                  <a:lnTo>
                    <a:pt x="26019" y="8405"/>
                  </a:lnTo>
                  <a:lnTo>
                    <a:pt x="24971" y="8810"/>
                  </a:lnTo>
                  <a:lnTo>
                    <a:pt x="23951" y="9263"/>
                  </a:lnTo>
                  <a:lnTo>
                    <a:pt x="22961" y="9749"/>
                  </a:lnTo>
                  <a:lnTo>
                    <a:pt x="22002" y="10272"/>
                  </a:lnTo>
                  <a:lnTo>
                    <a:pt x="21073" y="10832"/>
                  </a:lnTo>
                  <a:lnTo>
                    <a:pt x="20175" y="11429"/>
                  </a:lnTo>
                  <a:lnTo>
                    <a:pt x="19309" y="12064"/>
                  </a:lnTo>
                  <a:lnTo>
                    <a:pt x="18473" y="12735"/>
                  </a:lnTo>
                  <a:lnTo>
                    <a:pt x="17668" y="13443"/>
                  </a:lnTo>
                  <a:lnTo>
                    <a:pt x="16894" y="14189"/>
                  </a:lnTo>
                  <a:lnTo>
                    <a:pt x="16150" y="14971"/>
                  </a:lnTo>
                  <a:lnTo>
                    <a:pt x="15438" y="15791"/>
                  </a:lnTo>
                  <a:lnTo>
                    <a:pt x="14758" y="16636"/>
                  </a:lnTo>
                  <a:lnTo>
                    <a:pt x="14111" y="17513"/>
                  </a:lnTo>
                  <a:lnTo>
                    <a:pt x="13498" y="18422"/>
                  </a:lnTo>
                  <a:lnTo>
                    <a:pt x="12918" y="19362"/>
                  </a:lnTo>
                  <a:lnTo>
                    <a:pt x="12372" y="20334"/>
                  </a:lnTo>
                  <a:lnTo>
                    <a:pt x="11860" y="21338"/>
                  </a:lnTo>
                  <a:lnTo>
                    <a:pt x="11381" y="22374"/>
                  </a:lnTo>
                  <a:lnTo>
                    <a:pt x="10935" y="23441"/>
                  </a:lnTo>
                  <a:lnTo>
                    <a:pt x="10523" y="24541"/>
                  </a:lnTo>
                  <a:lnTo>
                    <a:pt x="10145" y="25672"/>
                  </a:lnTo>
                  <a:lnTo>
                    <a:pt x="9801" y="26820"/>
                  </a:lnTo>
                  <a:lnTo>
                    <a:pt x="9494" y="27990"/>
                  </a:lnTo>
                  <a:lnTo>
                    <a:pt x="9222" y="29181"/>
                  </a:lnTo>
                  <a:lnTo>
                    <a:pt x="8987" y="30393"/>
                  </a:lnTo>
                  <a:lnTo>
                    <a:pt x="8788" y="31626"/>
                  </a:lnTo>
                  <a:lnTo>
                    <a:pt x="8626" y="32881"/>
                  </a:lnTo>
                  <a:lnTo>
                    <a:pt x="8499" y="34157"/>
                  </a:lnTo>
                  <a:lnTo>
                    <a:pt x="8409" y="35453"/>
                  </a:lnTo>
                  <a:lnTo>
                    <a:pt x="8354" y="36771"/>
                  </a:lnTo>
                  <a:lnTo>
                    <a:pt x="8336" y="38111"/>
                  </a:lnTo>
                  <a:lnTo>
                    <a:pt x="8348" y="38933"/>
                  </a:lnTo>
                  <a:lnTo>
                    <a:pt x="8382" y="39743"/>
                  </a:lnTo>
                  <a:lnTo>
                    <a:pt x="8440" y="40539"/>
                  </a:lnTo>
                  <a:lnTo>
                    <a:pt x="8520" y="41322"/>
                  </a:lnTo>
                  <a:lnTo>
                    <a:pt x="8623" y="42092"/>
                  </a:lnTo>
                  <a:lnTo>
                    <a:pt x="8749" y="42848"/>
                  </a:lnTo>
                  <a:lnTo>
                    <a:pt x="8898" y="43591"/>
                  </a:lnTo>
                  <a:lnTo>
                    <a:pt x="9070" y="44321"/>
                  </a:lnTo>
                  <a:lnTo>
                    <a:pt x="9265" y="45038"/>
                  </a:lnTo>
                  <a:lnTo>
                    <a:pt x="9483" y="45742"/>
                  </a:lnTo>
                  <a:lnTo>
                    <a:pt x="9724" y="46429"/>
                  </a:lnTo>
                  <a:lnTo>
                    <a:pt x="9986" y="47099"/>
                  </a:lnTo>
                  <a:lnTo>
                    <a:pt x="10271" y="47749"/>
                  </a:lnTo>
                  <a:lnTo>
                    <a:pt x="10577" y="48381"/>
                  </a:lnTo>
                  <a:lnTo>
                    <a:pt x="10906" y="48995"/>
                  </a:lnTo>
                  <a:lnTo>
                    <a:pt x="11256" y="49590"/>
                  </a:lnTo>
                  <a:lnTo>
                    <a:pt x="11629" y="50166"/>
                  </a:lnTo>
                  <a:lnTo>
                    <a:pt x="12024" y="50724"/>
                  </a:lnTo>
                  <a:lnTo>
                    <a:pt x="12441" y="51264"/>
                  </a:lnTo>
                  <a:lnTo>
                    <a:pt x="12880" y="51785"/>
                  </a:lnTo>
                  <a:lnTo>
                    <a:pt x="13349" y="52277"/>
                  </a:lnTo>
                  <a:lnTo>
                    <a:pt x="13841" y="52746"/>
                  </a:lnTo>
                  <a:lnTo>
                    <a:pt x="14355" y="53194"/>
                  </a:lnTo>
                  <a:lnTo>
                    <a:pt x="14891" y="53620"/>
                  </a:lnTo>
                  <a:lnTo>
                    <a:pt x="15449" y="54023"/>
                  </a:lnTo>
                  <a:lnTo>
                    <a:pt x="16029" y="54405"/>
                  </a:lnTo>
                  <a:lnTo>
                    <a:pt x="16631" y="54764"/>
                  </a:lnTo>
                  <a:lnTo>
                    <a:pt x="17255" y="55102"/>
                  </a:lnTo>
                  <a:lnTo>
                    <a:pt x="17902" y="55417"/>
                  </a:lnTo>
                  <a:lnTo>
                    <a:pt x="18570" y="55711"/>
                  </a:lnTo>
                  <a:lnTo>
                    <a:pt x="19260" y="55979"/>
                  </a:lnTo>
                  <a:lnTo>
                    <a:pt x="19973" y="56219"/>
                  </a:lnTo>
                  <a:lnTo>
                    <a:pt x="20707" y="56430"/>
                  </a:lnTo>
                  <a:lnTo>
                    <a:pt x="21463" y="56614"/>
                  </a:lnTo>
                  <a:lnTo>
                    <a:pt x="22242" y="56769"/>
                  </a:lnTo>
                  <a:lnTo>
                    <a:pt x="23043" y="56896"/>
                  </a:lnTo>
                  <a:lnTo>
                    <a:pt x="23865" y="56995"/>
                  </a:lnTo>
                  <a:lnTo>
                    <a:pt x="24710" y="57066"/>
                  </a:lnTo>
                  <a:lnTo>
                    <a:pt x="25577" y="57108"/>
                  </a:lnTo>
                  <a:lnTo>
                    <a:pt x="26466" y="57122"/>
                  </a:lnTo>
                  <a:lnTo>
                    <a:pt x="27253" y="57112"/>
                  </a:lnTo>
                  <a:lnTo>
                    <a:pt x="28027" y="57080"/>
                  </a:lnTo>
                  <a:lnTo>
                    <a:pt x="28788" y="57027"/>
                  </a:lnTo>
                  <a:lnTo>
                    <a:pt x="29536" y="56953"/>
                  </a:lnTo>
                  <a:lnTo>
                    <a:pt x="30270" y="56857"/>
                  </a:lnTo>
                  <a:lnTo>
                    <a:pt x="30991" y="56741"/>
                  </a:lnTo>
                  <a:lnTo>
                    <a:pt x="31699" y="56603"/>
                  </a:lnTo>
                  <a:lnTo>
                    <a:pt x="32394" y="56445"/>
                  </a:lnTo>
                  <a:lnTo>
                    <a:pt x="33075" y="56265"/>
                  </a:lnTo>
                  <a:lnTo>
                    <a:pt x="33744" y="56063"/>
                  </a:lnTo>
                  <a:lnTo>
                    <a:pt x="34400" y="55836"/>
                  </a:lnTo>
                  <a:lnTo>
                    <a:pt x="35044" y="55596"/>
                  </a:lnTo>
                  <a:lnTo>
                    <a:pt x="35677" y="55342"/>
                  </a:lnTo>
                  <a:lnTo>
                    <a:pt x="36299" y="55075"/>
                  </a:lnTo>
                  <a:lnTo>
                    <a:pt x="36909" y="54795"/>
                  </a:lnTo>
                  <a:lnTo>
                    <a:pt x="37507" y="54502"/>
                  </a:lnTo>
                  <a:lnTo>
                    <a:pt x="38094" y="54195"/>
                  </a:lnTo>
                  <a:lnTo>
                    <a:pt x="38670" y="53876"/>
                  </a:lnTo>
                  <a:lnTo>
                    <a:pt x="39234" y="53543"/>
                  </a:lnTo>
                  <a:lnTo>
                    <a:pt x="39787" y="53196"/>
                  </a:lnTo>
                  <a:lnTo>
                    <a:pt x="40336" y="52830"/>
                  </a:lnTo>
                  <a:lnTo>
                    <a:pt x="40874" y="52453"/>
                  </a:lnTo>
                  <a:lnTo>
                    <a:pt x="41399" y="52068"/>
                  </a:lnTo>
                  <a:lnTo>
                    <a:pt x="41911" y="51672"/>
                  </a:lnTo>
                  <a:lnTo>
                    <a:pt x="42411" y="51266"/>
                  </a:lnTo>
                  <a:lnTo>
                    <a:pt x="42899" y="50851"/>
                  </a:lnTo>
                  <a:lnTo>
                    <a:pt x="43375" y="50427"/>
                  </a:lnTo>
                  <a:lnTo>
                    <a:pt x="43838" y="49992"/>
                  </a:lnTo>
                  <a:lnTo>
                    <a:pt x="44289" y="49548"/>
                  </a:lnTo>
                  <a:lnTo>
                    <a:pt x="44727" y="49094"/>
                  </a:lnTo>
                  <a:lnTo>
                    <a:pt x="45163" y="48625"/>
                  </a:lnTo>
                  <a:lnTo>
                    <a:pt x="45588" y="48154"/>
                  </a:lnTo>
                  <a:lnTo>
                    <a:pt x="46003" y="47679"/>
                  </a:lnTo>
                  <a:lnTo>
                    <a:pt x="46407" y="47203"/>
                  </a:lnTo>
                  <a:lnTo>
                    <a:pt x="46800" y="46723"/>
                  </a:lnTo>
                  <a:lnTo>
                    <a:pt x="47183" y="46241"/>
                  </a:lnTo>
                  <a:lnTo>
                    <a:pt x="47555" y="45756"/>
                  </a:lnTo>
                  <a:lnTo>
                    <a:pt x="47917" y="45269"/>
                  </a:lnTo>
                  <a:lnTo>
                    <a:pt x="48268" y="44779"/>
                  </a:lnTo>
                  <a:lnTo>
                    <a:pt x="48609" y="442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4071608" y="3103520"/>
              <a:ext cx="52402" cy="62151"/>
            </a:xfrm>
            <a:custGeom>
              <a:avLst/>
              <a:pathLst>
                <a:path w="52402" h="62151">
                  <a:moveTo>
                    <a:pt x="29730" y="6881"/>
                  </a:moveTo>
                  <a:lnTo>
                    <a:pt x="18967" y="62151"/>
                  </a:lnTo>
                  <a:lnTo>
                    <a:pt x="10586" y="62151"/>
                  </a:lnTo>
                  <a:lnTo>
                    <a:pt x="21349" y="6881"/>
                  </a:lnTo>
                  <a:lnTo>
                    <a:pt x="0" y="6881"/>
                  </a:lnTo>
                  <a:lnTo>
                    <a:pt x="1323" y="0"/>
                  </a:lnTo>
                  <a:lnTo>
                    <a:pt x="52402" y="0"/>
                  </a:lnTo>
                  <a:lnTo>
                    <a:pt x="51079" y="6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4121453" y="3103520"/>
              <a:ext cx="58313" cy="62151"/>
            </a:xfrm>
            <a:custGeom>
              <a:avLst/>
              <a:pathLst>
                <a:path w="58313" h="62151">
                  <a:moveTo>
                    <a:pt x="0" y="62151"/>
                  </a:moveTo>
                  <a:lnTo>
                    <a:pt x="12042" y="0"/>
                  </a:lnTo>
                  <a:lnTo>
                    <a:pt x="58313" y="0"/>
                  </a:lnTo>
                  <a:lnTo>
                    <a:pt x="56990" y="6881"/>
                  </a:lnTo>
                  <a:lnTo>
                    <a:pt x="19143" y="6881"/>
                  </a:lnTo>
                  <a:lnTo>
                    <a:pt x="15262" y="26818"/>
                  </a:lnTo>
                  <a:lnTo>
                    <a:pt x="50461" y="26818"/>
                  </a:lnTo>
                  <a:lnTo>
                    <a:pt x="49138" y="33611"/>
                  </a:lnTo>
                  <a:lnTo>
                    <a:pt x="13938" y="33611"/>
                  </a:lnTo>
                  <a:lnTo>
                    <a:pt x="9748" y="55269"/>
                  </a:lnTo>
                  <a:lnTo>
                    <a:pt x="49403" y="55269"/>
                  </a:lnTo>
                  <a:lnTo>
                    <a:pt x="4808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4181707" y="3103520"/>
              <a:ext cx="59680" cy="62151"/>
            </a:xfrm>
            <a:custGeom>
              <a:avLst/>
              <a:pathLst>
                <a:path w="59680" h="62151">
                  <a:moveTo>
                    <a:pt x="43580" y="62151"/>
                  </a:moveTo>
                  <a:lnTo>
                    <a:pt x="32862" y="36346"/>
                  </a:lnTo>
                  <a:lnTo>
                    <a:pt x="13409" y="36346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39037" y="0"/>
                  </a:lnTo>
                  <a:lnTo>
                    <a:pt x="39946" y="11"/>
                  </a:lnTo>
                  <a:lnTo>
                    <a:pt x="40840" y="45"/>
                  </a:lnTo>
                  <a:lnTo>
                    <a:pt x="41718" y="103"/>
                  </a:lnTo>
                  <a:lnTo>
                    <a:pt x="42580" y="183"/>
                  </a:lnTo>
                  <a:lnTo>
                    <a:pt x="43426" y="286"/>
                  </a:lnTo>
                  <a:lnTo>
                    <a:pt x="44256" y="412"/>
                  </a:lnTo>
                  <a:lnTo>
                    <a:pt x="45070" y="561"/>
                  </a:lnTo>
                  <a:lnTo>
                    <a:pt x="45869" y="733"/>
                  </a:lnTo>
                  <a:lnTo>
                    <a:pt x="46651" y="928"/>
                  </a:lnTo>
                  <a:lnTo>
                    <a:pt x="47418" y="1146"/>
                  </a:lnTo>
                  <a:lnTo>
                    <a:pt x="48166" y="1377"/>
                  </a:lnTo>
                  <a:lnTo>
                    <a:pt x="48891" y="1628"/>
                  </a:lnTo>
                  <a:lnTo>
                    <a:pt x="49595" y="1899"/>
                  </a:lnTo>
                  <a:lnTo>
                    <a:pt x="50276" y="2191"/>
                  </a:lnTo>
                  <a:lnTo>
                    <a:pt x="50936" y="2503"/>
                  </a:lnTo>
                  <a:lnTo>
                    <a:pt x="51573" y="2835"/>
                  </a:lnTo>
                  <a:lnTo>
                    <a:pt x="52188" y="3187"/>
                  </a:lnTo>
                  <a:lnTo>
                    <a:pt x="52782" y="3560"/>
                  </a:lnTo>
                  <a:lnTo>
                    <a:pt x="53353" y="3953"/>
                  </a:lnTo>
                  <a:lnTo>
                    <a:pt x="53902" y="4366"/>
                  </a:lnTo>
                  <a:lnTo>
                    <a:pt x="54437" y="4799"/>
                  </a:lnTo>
                  <a:lnTo>
                    <a:pt x="54947" y="5250"/>
                  </a:lnTo>
                  <a:lnTo>
                    <a:pt x="55432" y="5720"/>
                  </a:lnTo>
                  <a:lnTo>
                    <a:pt x="55892" y="6208"/>
                  </a:lnTo>
                  <a:lnTo>
                    <a:pt x="56328" y="6715"/>
                  </a:lnTo>
                  <a:lnTo>
                    <a:pt x="56739" y="7241"/>
                  </a:lnTo>
                  <a:lnTo>
                    <a:pt x="57126" y="7784"/>
                  </a:lnTo>
                  <a:lnTo>
                    <a:pt x="57487" y="8347"/>
                  </a:lnTo>
                  <a:lnTo>
                    <a:pt x="57824" y="8928"/>
                  </a:lnTo>
                  <a:lnTo>
                    <a:pt x="58137" y="9527"/>
                  </a:lnTo>
                  <a:lnTo>
                    <a:pt x="58430" y="10135"/>
                  </a:lnTo>
                  <a:lnTo>
                    <a:pt x="58692" y="10759"/>
                  </a:lnTo>
                  <a:lnTo>
                    <a:pt x="58924" y="11398"/>
                  </a:lnTo>
                  <a:lnTo>
                    <a:pt x="59125" y="12054"/>
                  </a:lnTo>
                  <a:lnTo>
                    <a:pt x="59295" y="12725"/>
                  </a:lnTo>
                  <a:lnTo>
                    <a:pt x="59433" y="13413"/>
                  </a:lnTo>
                  <a:lnTo>
                    <a:pt x="59542" y="14116"/>
                  </a:lnTo>
                  <a:lnTo>
                    <a:pt x="59619" y="14835"/>
                  </a:lnTo>
                  <a:lnTo>
                    <a:pt x="59665" y="15569"/>
                  </a:lnTo>
                  <a:lnTo>
                    <a:pt x="59680" y="16320"/>
                  </a:lnTo>
                  <a:lnTo>
                    <a:pt x="59633" y="17944"/>
                  </a:lnTo>
                  <a:lnTo>
                    <a:pt x="59490" y="19500"/>
                  </a:lnTo>
                  <a:lnTo>
                    <a:pt x="59252" y="20986"/>
                  </a:lnTo>
                  <a:lnTo>
                    <a:pt x="58918" y="22404"/>
                  </a:lnTo>
                  <a:lnTo>
                    <a:pt x="58490" y="23753"/>
                  </a:lnTo>
                  <a:lnTo>
                    <a:pt x="57965" y="25033"/>
                  </a:lnTo>
                  <a:lnTo>
                    <a:pt x="57346" y="26244"/>
                  </a:lnTo>
                  <a:lnTo>
                    <a:pt x="56632" y="27387"/>
                  </a:lnTo>
                  <a:lnTo>
                    <a:pt x="55822" y="28460"/>
                  </a:lnTo>
                  <a:lnTo>
                    <a:pt x="54917" y="29465"/>
                  </a:lnTo>
                  <a:lnTo>
                    <a:pt x="53918" y="30400"/>
                  </a:lnTo>
                  <a:lnTo>
                    <a:pt x="52829" y="31263"/>
                  </a:lnTo>
                  <a:lnTo>
                    <a:pt x="51649" y="32055"/>
                  </a:lnTo>
                  <a:lnTo>
                    <a:pt x="50379" y="32775"/>
                  </a:lnTo>
                  <a:lnTo>
                    <a:pt x="49017" y="33424"/>
                  </a:lnTo>
                  <a:lnTo>
                    <a:pt x="47564" y="34001"/>
                  </a:lnTo>
                  <a:lnTo>
                    <a:pt x="46021" y="34507"/>
                  </a:lnTo>
                  <a:lnTo>
                    <a:pt x="44387" y="34942"/>
                  </a:lnTo>
                  <a:lnTo>
                    <a:pt x="42661" y="35305"/>
                  </a:lnTo>
                  <a:lnTo>
                    <a:pt x="40845" y="35596"/>
                  </a:lnTo>
                  <a:lnTo>
                    <a:pt x="5266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4196440" y="3110269"/>
              <a:ext cx="36390" cy="22937"/>
            </a:xfrm>
            <a:custGeom>
              <a:avLst/>
              <a:pathLst>
                <a:path w="36390" h="22937">
                  <a:moveTo>
                    <a:pt x="20290" y="22937"/>
                  </a:moveTo>
                  <a:lnTo>
                    <a:pt x="21848" y="22904"/>
                  </a:lnTo>
                  <a:lnTo>
                    <a:pt x="23327" y="22804"/>
                  </a:lnTo>
                  <a:lnTo>
                    <a:pt x="24727" y="22639"/>
                  </a:lnTo>
                  <a:lnTo>
                    <a:pt x="26049" y="22407"/>
                  </a:lnTo>
                  <a:lnTo>
                    <a:pt x="27293" y="22110"/>
                  </a:lnTo>
                  <a:lnTo>
                    <a:pt x="28458" y="21746"/>
                  </a:lnTo>
                  <a:lnTo>
                    <a:pt x="29544" y="21316"/>
                  </a:lnTo>
                  <a:lnTo>
                    <a:pt x="30552" y="20819"/>
                  </a:lnTo>
                  <a:lnTo>
                    <a:pt x="31481" y="20257"/>
                  </a:lnTo>
                  <a:lnTo>
                    <a:pt x="32332" y="19628"/>
                  </a:lnTo>
                  <a:lnTo>
                    <a:pt x="33103" y="18931"/>
                  </a:lnTo>
                  <a:lnTo>
                    <a:pt x="33793" y="18180"/>
                  </a:lnTo>
                  <a:lnTo>
                    <a:pt x="34402" y="17375"/>
                  </a:lnTo>
                  <a:lnTo>
                    <a:pt x="34929" y="16516"/>
                  </a:lnTo>
                  <a:lnTo>
                    <a:pt x="35376" y="15603"/>
                  </a:lnTo>
                  <a:lnTo>
                    <a:pt x="35741" y="14637"/>
                  </a:lnTo>
                  <a:lnTo>
                    <a:pt x="36025" y="13617"/>
                  </a:lnTo>
                  <a:lnTo>
                    <a:pt x="36228" y="12543"/>
                  </a:lnTo>
                  <a:lnTo>
                    <a:pt x="36350" y="11415"/>
                  </a:lnTo>
                  <a:lnTo>
                    <a:pt x="36390" y="10233"/>
                  </a:lnTo>
                  <a:lnTo>
                    <a:pt x="36357" y="9268"/>
                  </a:lnTo>
                  <a:lnTo>
                    <a:pt x="36258" y="8349"/>
                  </a:lnTo>
                  <a:lnTo>
                    <a:pt x="36093" y="7475"/>
                  </a:lnTo>
                  <a:lnTo>
                    <a:pt x="35861" y="6648"/>
                  </a:lnTo>
                  <a:lnTo>
                    <a:pt x="35563" y="5866"/>
                  </a:lnTo>
                  <a:lnTo>
                    <a:pt x="35199" y="5130"/>
                  </a:lnTo>
                  <a:lnTo>
                    <a:pt x="34769" y="4441"/>
                  </a:lnTo>
                  <a:lnTo>
                    <a:pt x="34273" y="3796"/>
                  </a:lnTo>
                  <a:lnTo>
                    <a:pt x="33711" y="3198"/>
                  </a:lnTo>
                  <a:lnTo>
                    <a:pt x="33082" y="2646"/>
                  </a:lnTo>
                  <a:lnTo>
                    <a:pt x="32397" y="2143"/>
                  </a:lnTo>
                  <a:lnTo>
                    <a:pt x="31646" y="1693"/>
                  </a:lnTo>
                  <a:lnTo>
                    <a:pt x="30830" y="1296"/>
                  </a:lnTo>
                  <a:lnTo>
                    <a:pt x="29948" y="952"/>
                  </a:lnTo>
                  <a:lnTo>
                    <a:pt x="29002" y="661"/>
                  </a:lnTo>
                  <a:lnTo>
                    <a:pt x="27990" y="423"/>
                  </a:lnTo>
                  <a:lnTo>
                    <a:pt x="26913" y="238"/>
                  </a:lnTo>
                  <a:lnTo>
                    <a:pt x="25770" y="105"/>
                  </a:lnTo>
                  <a:lnTo>
                    <a:pt x="24563" y="26"/>
                  </a:lnTo>
                  <a:lnTo>
                    <a:pt x="23290" y="0"/>
                  </a:lnTo>
                  <a:lnTo>
                    <a:pt x="4455" y="0"/>
                  </a:lnTo>
                  <a:lnTo>
                    <a:pt x="0" y="229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6191382" y="4519809"/>
              <a:ext cx="66174" cy="72279"/>
            </a:xfrm>
            <a:custGeom>
              <a:avLst/>
              <a:pathLst>
                <a:path w="66174" h="72279">
                  <a:moveTo>
                    <a:pt x="40474" y="0"/>
                  </a:moveTo>
                  <a:lnTo>
                    <a:pt x="41651" y="13"/>
                  </a:lnTo>
                  <a:lnTo>
                    <a:pt x="42805" y="55"/>
                  </a:lnTo>
                  <a:lnTo>
                    <a:pt x="43933" y="124"/>
                  </a:lnTo>
                  <a:lnTo>
                    <a:pt x="45037" y="221"/>
                  </a:lnTo>
                  <a:lnTo>
                    <a:pt x="46116" y="346"/>
                  </a:lnTo>
                  <a:lnTo>
                    <a:pt x="47171" y="498"/>
                  </a:lnTo>
                  <a:lnTo>
                    <a:pt x="48201" y="678"/>
                  </a:lnTo>
                  <a:lnTo>
                    <a:pt x="49207" y="886"/>
                  </a:lnTo>
                  <a:lnTo>
                    <a:pt x="50187" y="1121"/>
                  </a:lnTo>
                  <a:lnTo>
                    <a:pt x="51144" y="1385"/>
                  </a:lnTo>
                  <a:lnTo>
                    <a:pt x="52083" y="1673"/>
                  </a:lnTo>
                  <a:lnTo>
                    <a:pt x="52995" y="1986"/>
                  </a:lnTo>
                  <a:lnTo>
                    <a:pt x="53877" y="2322"/>
                  </a:lnTo>
                  <a:lnTo>
                    <a:pt x="54730" y="2681"/>
                  </a:lnTo>
                  <a:lnTo>
                    <a:pt x="55555" y="3065"/>
                  </a:lnTo>
                  <a:lnTo>
                    <a:pt x="56351" y="3471"/>
                  </a:lnTo>
                  <a:lnTo>
                    <a:pt x="57119" y="3902"/>
                  </a:lnTo>
                  <a:lnTo>
                    <a:pt x="57858" y="4356"/>
                  </a:lnTo>
                  <a:lnTo>
                    <a:pt x="58568" y="4833"/>
                  </a:lnTo>
                  <a:lnTo>
                    <a:pt x="59249" y="5335"/>
                  </a:lnTo>
                  <a:lnTo>
                    <a:pt x="59900" y="5859"/>
                  </a:lnTo>
                  <a:lnTo>
                    <a:pt x="60521" y="6408"/>
                  </a:lnTo>
                  <a:lnTo>
                    <a:pt x="61111" y="6980"/>
                  </a:lnTo>
                  <a:lnTo>
                    <a:pt x="61670" y="7575"/>
                  </a:lnTo>
                  <a:lnTo>
                    <a:pt x="62198" y="8194"/>
                  </a:lnTo>
                  <a:lnTo>
                    <a:pt x="62696" y="8837"/>
                  </a:lnTo>
                  <a:lnTo>
                    <a:pt x="63163" y="9503"/>
                  </a:lnTo>
                  <a:lnTo>
                    <a:pt x="63599" y="10193"/>
                  </a:lnTo>
                  <a:lnTo>
                    <a:pt x="64004" y="10907"/>
                  </a:lnTo>
                  <a:lnTo>
                    <a:pt x="64379" y="11644"/>
                  </a:lnTo>
                  <a:lnTo>
                    <a:pt x="64720" y="12392"/>
                  </a:lnTo>
                  <a:lnTo>
                    <a:pt x="65025" y="13158"/>
                  </a:lnTo>
                  <a:lnTo>
                    <a:pt x="65294" y="13943"/>
                  </a:lnTo>
                  <a:lnTo>
                    <a:pt x="65528" y="14747"/>
                  </a:lnTo>
                  <a:lnTo>
                    <a:pt x="65725" y="15568"/>
                  </a:lnTo>
                  <a:lnTo>
                    <a:pt x="65887" y="16409"/>
                  </a:lnTo>
                  <a:lnTo>
                    <a:pt x="66012" y="17267"/>
                  </a:lnTo>
                  <a:lnTo>
                    <a:pt x="66102" y="18145"/>
                  </a:lnTo>
                  <a:lnTo>
                    <a:pt x="66156" y="19040"/>
                  </a:lnTo>
                  <a:lnTo>
                    <a:pt x="66174" y="19954"/>
                  </a:lnTo>
                  <a:lnTo>
                    <a:pt x="66154" y="21072"/>
                  </a:lnTo>
                  <a:lnTo>
                    <a:pt x="66092" y="22166"/>
                  </a:lnTo>
                  <a:lnTo>
                    <a:pt x="65989" y="23239"/>
                  </a:lnTo>
                  <a:lnTo>
                    <a:pt x="65846" y="24288"/>
                  </a:lnTo>
                  <a:lnTo>
                    <a:pt x="65661" y="25315"/>
                  </a:lnTo>
                  <a:lnTo>
                    <a:pt x="65435" y="26320"/>
                  </a:lnTo>
                  <a:lnTo>
                    <a:pt x="65169" y="27301"/>
                  </a:lnTo>
                  <a:lnTo>
                    <a:pt x="64861" y="28261"/>
                  </a:lnTo>
                  <a:lnTo>
                    <a:pt x="64512" y="29197"/>
                  </a:lnTo>
                  <a:lnTo>
                    <a:pt x="64122" y="30111"/>
                  </a:lnTo>
                  <a:lnTo>
                    <a:pt x="63704" y="30991"/>
                  </a:lnTo>
                  <a:lnTo>
                    <a:pt x="63250" y="31843"/>
                  </a:lnTo>
                  <a:lnTo>
                    <a:pt x="62760" y="32669"/>
                  </a:lnTo>
                  <a:lnTo>
                    <a:pt x="62234" y="33468"/>
                  </a:lnTo>
                  <a:lnTo>
                    <a:pt x="61673" y="34241"/>
                  </a:lnTo>
                  <a:lnTo>
                    <a:pt x="61075" y="34987"/>
                  </a:lnTo>
                  <a:lnTo>
                    <a:pt x="60441" y="35706"/>
                  </a:lnTo>
                  <a:lnTo>
                    <a:pt x="59772" y="36399"/>
                  </a:lnTo>
                  <a:lnTo>
                    <a:pt x="59067" y="37064"/>
                  </a:lnTo>
                  <a:lnTo>
                    <a:pt x="58325" y="37704"/>
                  </a:lnTo>
                  <a:lnTo>
                    <a:pt x="57560" y="38305"/>
                  </a:lnTo>
                  <a:lnTo>
                    <a:pt x="56760" y="38879"/>
                  </a:lnTo>
                  <a:lnTo>
                    <a:pt x="55926" y="39426"/>
                  </a:lnTo>
                  <a:lnTo>
                    <a:pt x="55059" y="39944"/>
                  </a:lnTo>
                  <a:lnTo>
                    <a:pt x="54157" y="40435"/>
                  </a:lnTo>
                  <a:lnTo>
                    <a:pt x="53222" y="40898"/>
                  </a:lnTo>
                  <a:lnTo>
                    <a:pt x="52253" y="41334"/>
                  </a:lnTo>
                  <a:lnTo>
                    <a:pt x="51250" y="41742"/>
                  </a:lnTo>
                  <a:lnTo>
                    <a:pt x="50214" y="42122"/>
                  </a:lnTo>
                  <a:lnTo>
                    <a:pt x="49143" y="42474"/>
                  </a:lnTo>
                  <a:lnTo>
                    <a:pt x="48052" y="42786"/>
                  </a:lnTo>
                  <a:lnTo>
                    <a:pt x="46933" y="43065"/>
                  </a:lnTo>
                  <a:lnTo>
                    <a:pt x="45787" y="43312"/>
                  </a:lnTo>
                  <a:lnTo>
                    <a:pt x="44612" y="43525"/>
                  </a:lnTo>
                  <a:lnTo>
                    <a:pt x="43411" y="43705"/>
                  </a:lnTo>
                  <a:lnTo>
                    <a:pt x="42181" y="43853"/>
                  </a:lnTo>
                  <a:lnTo>
                    <a:pt x="40924" y="43968"/>
                  </a:lnTo>
                  <a:lnTo>
                    <a:pt x="39639" y="44050"/>
                  </a:lnTo>
                  <a:lnTo>
                    <a:pt x="38326" y="44099"/>
                  </a:lnTo>
                  <a:lnTo>
                    <a:pt x="36985" y="44116"/>
                  </a:lnTo>
                  <a:lnTo>
                    <a:pt x="15235" y="44116"/>
                  </a:lnTo>
                  <a:lnTo>
                    <a:pt x="9797" y="72279"/>
                  </a:lnTo>
                  <a:lnTo>
                    <a:pt x="0" y="72279"/>
                  </a:lnTo>
                  <a:lnTo>
                    <a:pt x="140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6208156" y="4527658"/>
              <a:ext cx="39448" cy="28521"/>
            </a:xfrm>
            <a:custGeom>
              <a:avLst/>
              <a:pathLst>
                <a:path w="39448" h="28521">
                  <a:moveTo>
                    <a:pt x="0" y="28521"/>
                  </a:moveTo>
                  <a:lnTo>
                    <a:pt x="19852" y="28521"/>
                  </a:lnTo>
                  <a:lnTo>
                    <a:pt x="21772" y="28481"/>
                  </a:lnTo>
                  <a:lnTo>
                    <a:pt x="23593" y="28361"/>
                  </a:lnTo>
                  <a:lnTo>
                    <a:pt x="25314" y="28161"/>
                  </a:lnTo>
                  <a:lnTo>
                    <a:pt x="26935" y="27881"/>
                  </a:lnTo>
                  <a:lnTo>
                    <a:pt x="28457" y="27521"/>
                  </a:lnTo>
                  <a:lnTo>
                    <a:pt x="29880" y="27081"/>
                  </a:lnTo>
                  <a:lnTo>
                    <a:pt x="31203" y="26561"/>
                  </a:lnTo>
                  <a:lnTo>
                    <a:pt x="32426" y="25960"/>
                  </a:lnTo>
                  <a:lnTo>
                    <a:pt x="33550" y="25280"/>
                  </a:lnTo>
                  <a:lnTo>
                    <a:pt x="34574" y="24520"/>
                  </a:lnTo>
                  <a:lnTo>
                    <a:pt x="35500" y="23680"/>
                  </a:lnTo>
                  <a:lnTo>
                    <a:pt x="36329" y="22761"/>
                  </a:lnTo>
                  <a:lnTo>
                    <a:pt x="37060" y="21764"/>
                  </a:lnTo>
                  <a:lnTo>
                    <a:pt x="37693" y="20687"/>
                  </a:lnTo>
                  <a:lnTo>
                    <a:pt x="38229" y="19531"/>
                  </a:lnTo>
                  <a:lnTo>
                    <a:pt x="38668" y="18297"/>
                  </a:lnTo>
                  <a:lnTo>
                    <a:pt x="39009" y="16983"/>
                  </a:lnTo>
                  <a:lnTo>
                    <a:pt x="39253" y="15590"/>
                  </a:lnTo>
                  <a:lnTo>
                    <a:pt x="39399" y="14118"/>
                  </a:lnTo>
                  <a:lnTo>
                    <a:pt x="39448" y="12568"/>
                  </a:lnTo>
                  <a:lnTo>
                    <a:pt x="39436" y="11910"/>
                  </a:lnTo>
                  <a:lnTo>
                    <a:pt x="39401" y="11273"/>
                  </a:lnTo>
                  <a:lnTo>
                    <a:pt x="39342" y="10655"/>
                  </a:lnTo>
                  <a:lnTo>
                    <a:pt x="39259" y="10056"/>
                  </a:lnTo>
                  <a:lnTo>
                    <a:pt x="39153" y="9477"/>
                  </a:lnTo>
                  <a:lnTo>
                    <a:pt x="39023" y="8917"/>
                  </a:lnTo>
                  <a:lnTo>
                    <a:pt x="38870" y="8377"/>
                  </a:lnTo>
                  <a:lnTo>
                    <a:pt x="38693" y="7856"/>
                  </a:lnTo>
                  <a:lnTo>
                    <a:pt x="38492" y="7355"/>
                  </a:lnTo>
                  <a:lnTo>
                    <a:pt x="38268" y="6873"/>
                  </a:lnTo>
                  <a:lnTo>
                    <a:pt x="38032" y="6410"/>
                  </a:lnTo>
                  <a:lnTo>
                    <a:pt x="37777" y="5962"/>
                  </a:lnTo>
                  <a:lnTo>
                    <a:pt x="37503" y="5531"/>
                  </a:lnTo>
                  <a:lnTo>
                    <a:pt x="37209" y="5117"/>
                  </a:lnTo>
                  <a:lnTo>
                    <a:pt x="36896" y="4719"/>
                  </a:lnTo>
                  <a:lnTo>
                    <a:pt x="36563" y="4337"/>
                  </a:lnTo>
                  <a:lnTo>
                    <a:pt x="36210" y="3972"/>
                  </a:lnTo>
                  <a:lnTo>
                    <a:pt x="35838" y="3623"/>
                  </a:lnTo>
                  <a:lnTo>
                    <a:pt x="35447" y="3291"/>
                  </a:lnTo>
                  <a:lnTo>
                    <a:pt x="35036" y="2975"/>
                  </a:lnTo>
                  <a:lnTo>
                    <a:pt x="34607" y="2675"/>
                  </a:lnTo>
                  <a:lnTo>
                    <a:pt x="34160" y="2392"/>
                  </a:lnTo>
                  <a:lnTo>
                    <a:pt x="33696" y="2125"/>
                  </a:lnTo>
                  <a:lnTo>
                    <a:pt x="33214" y="1875"/>
                  </a:lnTo>
                  <a:lnTo>
                    <a:pt x="32715" y="1641"/>
                  </a:lnTo>
                  <a:lnTo>
                    <a:pt x="32198" y="1424"/>
                  </a:lnTo>
                  <a:lnTo>
                    <a:pt x="31664" y="1222"/>
                  </a:lnTo>
                  <a:lnTo>
                    <a:pt x="31113" y="1038"/>
                  </a:lnTo>
                  <a:lnTo>
                    <a:pt x="30544" y="870"/>
                  </a:lnTo>
                  <a:lnTo>
                    <a:pt x="29958" y="718"/>
                  </a:lnTo>
                  <a:lnTo>
                    <a:pt x="29366" y="581"/>
                  </a:lnTo>
                  <a:lnTo>
                    <a:pt x="28761" y="459"/>
                  </a:lnTo>
                  <a:lnTo>
                    <a:pt x="28143" y="351"/>
                  </a:lnTo>
                  <a:lnTo>
                    <a:pt x="27512" y="258"/>
                  </a:lnTo>
                  <a:lnTo>
                    <a:pt x="26867" y="179"/>
                  </a:lnTo>
                  <a:lnTo>
                    <a:pt x="26209" y="114"/>
                  </a:lnTo>
                  <a:lnTo>
                    <a:pt x="25537" y="64"/>
                  </a:lnTo>
                  <a:lnTo>
                    <a:pt x="24852" y="28"/>
                  </a:lnTo>
                  <a:lnTo>
                    <a:pt x="24154" y="7"/>
                  </a:lnTo>
                  <a:lnTo>
                    <a:pt x="23443" y="0"/>
                  </a:lnTo>
                  <a:lnTo>
                    <a:pt x="5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6261198" y="4518732"/>
              <a:ext cx="65969" cy="74382"/>
            </a:xfrm>
            <a:custGeom>
              <a:avLst/>
              <a:pathLst>
                <a:path w="65969" h="74382">
                  <a:moveTo>
                    <a:pt x="28624" y="74382"/>
                  </a:moveTo>
                  <a:lnTo>
                    <a:pt x="27306" y="74370"/>
                  </a:lnTo>
                  <a:lnTo>
                    <a:pt x="26022" y="74335"/>
                  </a:lnTo>
                  <a:lnTo>
                    <a:pt x="24770" y="74276"/>
                  </a:lnTo>
                  <a:lnTo>
                    <a:pt x="23551" y="74193"/>
                  </a:lnTo>
                  <a:lnTo>
                    <a:pt x="22365" y="74087"/>
                  </a:lnTo>
                  <a:lnTo>
                    <a:pt x="21212" y="73957"/>
                  </a:lnTo>
                  <a:lnTo>
                    <a:pt x="20092" y="73804"/>
                  </a:lnTo>
                  <a:lnTo>
                    <a:pt x="19004" y="73627"/>
                  </a:lnTo>
                  <a:lnTo>
                    <a:pt x="17950" y="73426"/>
                  </a:lnTo>
                  <a:lnTo>
                    <a:pt x="16928" y="73202"/>
                  </a:lnTo>
                  <a:lnTo>
                    <a:pt x="15948" y="72945"/>
                  </a:lnTo>
                  <a:lnTo>
                    <a:pt x="14997" y="72666"/>
                  </a:lnTo>
                  <a:lnTo>
                    <a:pt x="14076" y="72366"/>
                  </a:lnTo>
                  <a:lnTo>
                    <a:pt x="13185" y="72045"/>
                  </a:lnTo>
                  <a:lnTo>
                    <a:pt x="12324" y="71701"/>
                  </a:lnTo>
                  <a:lnTo>
                    <a:pt x="11492" y="71337"/>
                  </a:lnTo>
                  <a:lnTo>
                    <a:pt x="10691" y="70950"/>
                  </a:lnTo>
                  <a:lnTo>
                    <a:pt x="9918" y="70543"/>
                  </a:lnTo>
                  <a:lnTo>
                    <a:pt x="9176" y="70113"/>
                  </a:lnTo>
                  <a:lnTo>
                    <a:pt x="8464" y="69662"/>
                  </a:lnTo>
                  <a:lnTo>
                    <a:pt x="7780" y="69180"/>
                  </a:lnTo>
                  <a:lnTo>
                    <a:pt x="7124" y="68677"/>
                  </a:lnTo>
                  <a:lnTo>
                    <a:pt x="6495" y="68154"/>
                  </a:lnTo>
                  <a:lnTo>
                    <a:pt x="5895" y="67610"/>
                  </a:lnTo>
                  <a:lnTo>
                    <a:pt x="5322" y="67046"/>
                  </a:lnTo>
                  <a:lnTo>
                    <a:pt x="4776" y="66461"/>
                  </a:lnTo>
                  <a:lnTo>
                    <a:pt x="4259" y="65856"/>
                  </a:lnTo>
                  <a:lnTo>
                    <a:pt x="3769" y="65230"/>
                  </a:lnTo>
                  <a:lnTo>
                    <a:pt x="3307" y="64584"/>
                  </a:lnTo>
                  <a:lnTo>
                    <a:pt x="2872" y="63917"/>
                  </a:lnTo>
                  <a:lnTo>
                    <a:pt x="2474" y="63219"/>
                  </a:lnTo>
                  <a:lnTo>
                    <a:pt x="2101" y="62501"/>
                  </a:lnTo>
                  <a:lnTo>
                    <a:pt x="1752" y="61762"/>
                  </a:lnTo>
                  <a:lnTo>
                    <a:pt x="1428" y="61003"/>
                  </a:lnTo>
                  <a:lnTo>
                    <a:pt x="1128" y="60223"/>
                  </a:lnTo>
                  <a:lnTo>
                    <a:pt x="853" y="59423"/>
                  </a:lnTo>
                  <a:lnTo>
                    <a:pt x="603" y="58602"/>
                  </a:lnTo>
                  <a:lnTo>
                    <a:pt x="377" y="57761"/>
                  </a:lnTo>
                  <a:lnTo>
                    <a:pt x="176" y="56899"/>
                  </a:lnTo>
                  <a:lnTo>
                    <a:pt x="0" y="56017"/>
                  </a:lnTo>
                  <a:lnTo>
                    <a:pt x="9079" y="54119"/>
                  </a:lnTo>
                  <a:lnTo>
                    <a:pt x="9220" y="54747"/>
                  </a:lnTo>
                  <a:lnTo>
                    <a:pt x="9377" y="55358"/>
                  </a:lnTo>
                  <a:lnTo>
                    <a:pt x="9549" y="55953"/>
                  </a:lnTo>
                  <a:lnTo>
                    <a:pt x="9736" y="56532"/>
                  </a:lnTo>
                  <a:lnTo>
                    <a:pt x="9939" y="57094"/>
                  </a:lnTo>
                  <a:lnTo>
                    <a:pt x="10157" y="57640"/>
                  </a:lnTo>
                  <a:lnTo>
                    <a:pt x="10390" y="58169"/>
                  </a:lnTo>
                  <a:lnTo>
                    <a:pt x="10639" y="58682"/>
                  </a:lnTo>
                  <a:lnTo>
                    <a:pt x="10903" y="59179"/>
                  </a:lnTo>
                  <a:lnTo>
                    <a:pt x="11182" y="59659"/>
                  </a:lnTo>
                  <a:lnTo>
                    <a:pt x="11479" y="60123"/>
                  </a:lnTo>
                  <a:lnTo>
                    <a:pt x="11796" y="60572"/>
                  </a:lnTo>
                  <a:lnTo>
                    <a:pt x="12132" y="61006"/>
                  </a:lnTo>
                  <a:lnTo>
                    <a:pt x="12488" y="61424"/>
                  </a:lnTo>
                  <a:lnTo>
                    <a:pt x="12862" y="61827"/>
                  </a:lnTo>
                  <a:lnTo>
                    <a:pt x="13257" y="62214"/>
                  </a:lnTo>
                  <a:lnTo>
                    <a:pt x="13671" y="62586"/>
                  </a:lnTo>
                  <a:lnTo>
                    <a:pt x="14104" y="62942"/>
                  </a:lnTo>
                  <a:lnTo>
                    <a:pt x="14557" y="63283"/>
                  </a:lnTo>
                  <a:lnTo>
                    <a:pt x="15030" y="63609"/>
                  </a:lnTo>
                  <a:lnTo>
                    <a:pt x="15523" y="63909"/>
                  </a:lnTo>
                  <a:lnTo>
                    <a:pt x="16039" y="64194"/>
                  </a:lnTo>
                  <a:lnTo>
                    <a:pt x="16578" y="64463"/>
                  </a:lnTo>
                  <a:lnTo>
                    <a:pt x="17139" y="64717"/>
                  </a:lnTo>
                  <a:lnTo>
                    <a:pt x="17723" y="64956"/>
                  </a:lnTo>
                  <a:lnTo>
                    <a:pt x="18329" y="65179"/>
                  </a:lnTo>
                  <a:lnTo>
                    <a:pt x="18958" y="65387"/>
                  </a:lnTo>
                  <a:lnTo>
                    <a:pt x="19610" y="65579"/>
                  </a:lnTo>
                  <a:lnTo>
                    <a:pt x="20284" y="65756"/>
                  </a:lnTo>
                  <a:lnTo>
                    <a:pt x="20980" y="65918"/>
                  </a:lnTo>
                  <a:lnTo>
                    <a:pt x="21701" y="66064"/>
                  </a:lnTo>
                  <a:lnTo>
                    <a:pt x="22448" y="66195"/>
                  </a:lnTo>
                  <a:lnTo>
                    <a:pt x="23220" y="66310"/>
                  </a:lnTo>
                  <a:lnTo>
                    <a:pt x="24017" y="66410"/>
                  </a:lnTo>
                  <a:lnTo>
                    <a:pt x="24841" y="66495"/>
                  </a:lnTo>
                  <a:lnTo>
                    <a:pt x="25690" y="66564"/>
                  </a:lnTo>
                  <a:lnTo>
                    <a:pt x="26564" y="66618"/>
                  </a:lnTo>
                  <a:lnTo>
                    <a:pt x="27464" y="66656"/>
                  </a:lnTo>
                  <a:lnTo>
                    <a:pt x="28390" y="66679"/>
                  </a:lnTo>
                  <a:lnTo>
                    <a:pt x="29342" y="66687"/>
                  </a:lnTo>
                  <a:lnTo>
                    <a:pt x="30337" y="66680"/>
                  </a:lnTo>
                  <a:lnTo>
                    <a:pt x="31312" y="66660"/>
                  </a:lnTo>
                  <a:lnTo>
                    <a:pt x="32266" y="66627"/>
                  </a:lnTo>
                  <a:lnTo>
                    <a:pt x="33200" y="66580"/>
                  </a:lnTo>
                  <a:lnTo>
                    <a:pt x="34113" y="66520"/>
                  </a:lnTo>
                  <a:lnTo>
                    <a:pt x="35005" y="66447"/>
                  </a:lnTo>
                  <a:lnTo>
                    <a:pt x="35877" y="66360"/>
                  </a:lnTo>
                  <a:lnTo>
                    <a:pt x="36729" y="66260"/>
                  </a:lnTo>
                  <a:lnTo>
                    <a:pt x="37560" y="66147"/>
                  </a:lnTo>
                  <a:lnTo>
                    <a:pt x="38370" y="66020"/>
                  </a:lnTo>
                  <a:lnTo>
                    <a:pt x="39158" y="65868"/>
                  </a:lnTo>
                  <a:lnTo>
                    <a:pt x="39922" y="65698"/>
                  </a:lnTo>
                  <a:lnTo>
                    <a:pt x="40660" y="65511"/>
                  </a:lnTo>
                  <a:lnTo>
                    <a:pt x="41374" y="65306"/>
                  </a:lnTo>
                  <a:lnTo>
                    <a:pt x="42064" y="65084"/>
                  </a:lnTo>
                  <a:lnTo>
                    <a:pt x="42729" y="64844"/>
                  </a:lnTo>
                  <a:lnTo>
                    <a:pt x="43369" y="64587"/>
                  </a:lnTo>
                  <a:lnTo>
                    <a:pt x="43985" y="64313"/>
                  </a:lnTo>
                  <a:lnTo>
                    <a:pt x="44575" y="64021"/>
                  </a:lnTo>
                  <a:lnTo>
                    <a:pt x="45142" y="63712"/>
                  </a:lnTo>
                  <a:lnTo>
                    <a:pt x="45693" y="63374"/>
                  </a:lnTo>
                  <a:lnTo>
                    <a:pt x="46217" y="63018"/>
                  </a:lnTo>
                  <a:lnTo>
                    <a:pt x="46715" y="62644"/>
                  </a:lnTo>
                  <a:lnTo>
                    <a:pt x="47186" y="62251"/>
                  </a:lnTo>
                  <a:lnTo>
                    <a:pt x="47630" y="61839"/>
                  </a:lnTo>
                  <a:lnTo>
                    <a:pt x="48047" y="61409"/>
                  </a:lnTo>
                  <a:lnTo>
                    <a:pt x="48438" y="60961"/>
                  </a:lnTo>
                  <a:lnTo>
                    <a:pt x="48802" y="60494"/>
                  </a:lnTo>
                  <a:lnTo>
                    <a:pt x="49140" y="60009"/>
                  </a:lnTo>
                  <a:lnTo>
                    <a:pt x="49451" y="59505"/>
                  </a:lnTo>
                  <a:lnTo>
                    <a:pt x="49734" y="58970"/>
                  </a:lnTo>
                  <a:lnTo>
                    <a:pt x="49986" y="58410"/>
                  </a:lnTo>
                  <a:lnTo>
                    <a:pt x="50210" y="57825"/>
                  </a:lnTo>
                  <a:lnTo>
                    <a:pt x="50403" y="57215"/>
                  </a:lnTo>
                  <a:lnTo>
                    <a:pt x="50567" y="56581"/>
                  </a:lnTo>
                  <a:lnTo>
                    <a:pt x="50700" y="55923"/>
                  </a:lnTo>
                  <a:lnTo>
                    <a:pt x="50805" y="55239"/>
                  </a:lnTo>
                  <a:lnTo>
                    <a:pt x="50879" y="54531"/>
                  </a:lnTo>
                  <a:lnTo>
                    <a:pt x="50924" y="53799"/>
                  </a:lnTo>
                  <a:lnTo>
                    <a:pt x="50939" y="53042"/>
                  </a:lnTo>
                  <a:lnTo>
                    <a:pt x="50930" y="52526"/>
                  </a:lnTo>
                  <a:lnTo>
                    <a:pt x="50904" y="52026"/>
                  </a:lnTo>
                  <a:lnTo>
                    <a:pt x="50860" y="51541"/>
                  </a:lnTo>
                  <a:lnTo>
                    <a:pt x="50799" y="51072"/>
                  </a:lnTo>
                  <a:lnTo>
                    <a:pt x="50720" y="50618"/>
                  </a:lnTo>
                  <a:lnTo>
                    <a:pt x="50625" y="50179"/>
                  </a:lnTo>
                  <a:lnTo>
                    <a:pt x="50511" y="49756"/>
                  </a:lnTo>
                  <a:lnTo>
                    <a:pt x="50380" y="49348"/>
                  </a:lnTo>
                  <a:lnTo>
                    <a:pt x="50232" y="48956"/>
                  </a:lnTo>
                  <a:lnTo>
                    <a:pt x="50066" y="48579"/>
                  </a:lnTo>
                  <a:lnTo>
                    <a:pt x="49879" y="48214"/>
                  </a:lnTo>
                  <a:lnTo>
                    <a:pt x="49666" y="47857"/>
                  </a:lnTo>
                  <a:lnTo>
                    <a:pt x="49428" y="47508"/>
                  </a:lnTo>
                  <a:lnTo>
                    <a:pt x="49164" y="47167"/>
                  </a:lnTo>
                  <a:lnTo>
                    <a:pt x="48874" y="46835"/>
                  </a:lnTo>
                  <a:lnTo>
                    <a:pt x="48558" y="46510"/>
                  </a:lnTo>
                  <a:lnTo>
                    <a:pt x="48217" y="46194"/>
                  </a:lnTo>
                  <a:lnTo>
                    <a:pt x="47850" y="45887"/>
                  </a:lnTo>
                  <a:lnTo>
                    <a:pt x="47458" y="45587"/>
                  </a:lnTo>
                  <a:lnTo>
                    <a:pt x="47040" y="45296"/>
                  </a:lnTo>
                  <a:lnTo>
                    <a:pt x="46594" y="45000"/>
                  </a:lnTo>
                  <a:lnTo>
                    <a:pt x="46116" y="44709"/>
                  </a:lnTo>
                  <a:lnTo>
                    <a:pt x="45609" y="44422"/>
                  </a:lnTo>
                  <a:lnTo>
                    <a:pt x="45070" y="44138"/>
                  </a:lnTo>
                  <a:lnTo>
                    <a:pt x="44501" y="43859"/>
                  </a:lnTo>
                  <a:lnTo>
                    <a:pt x="43900" y="43584"/>
                  </a:lnTo>
                  <a:lnTo>
                    <a:pt x="43269" y="43314"/>
                  </a:lnTo>
                  <a:lnTo>
                    <a:pt x="42608" y="43047"/>
                  </a:lnTo>
                  <a:lnTo>
                    <a:pt x="41915" y="42784"/>
                  </a:lnTo>
                  <a:lnTo>
                    <a:pt x="41192" y="42526"/>
                  </a:lnTo>
                  <a:lnTo>
                    <a:pt x="40444" y="42257"/>
                  </a:lnTo>
                  <a:lnTo>
                    <a:pt x="39659" y="41984"/>
                  </a:lnTo>
                  <a:lnTo>
                    <a:pt x="38836" y="41707"/>
                  </a:lnTo>
                  <a:lnTo>
                    <a:pt x="37974" y="41426"/>
                  </a:lnTo>
                  <a:lnTo>
                    <a:pt x="37075" y="41141"/>
                  </a:lnTo>
                  <a:lnTo>
                    <a:pt x="36138" y="40851"/>
                  </a:lnTo>
                  <a:lnTo>
                    <a:pt x="35163" y="40558"/>
                  </a:lnTo>
                  <a:lnTo>
                    <a:pt x="34150" y="40260"/>
                  </a:lnTo>
                  <a:lnTo>
                    <a:pt x="33099" y="39959"/>
                  </a:lnTo>
                  <a:lnTo>
                    <a:pt x="32010" y="39653"/>
                  </a:lnTo>
                  <a:lnTo>
                    <a:pt x="31112" y="39404"/>
                  </a:lnTo>
                  <a:lnTo>
                    <a:pt x="30224" y="39150"/>
                  </a:lnTo>
                  <a:lnTo>
                    <a:pt x="29347" y="38891"/>
                  </a:lnTo>
                  <a:lnTo>
                    <a:pt x="28480" y="38627"/>
                  </a:lnTo>
                  <a:lnTo>
                    <a:pt x="27624" y="38358"/>
                  </a:lnTo>
                  <a:lnTo>
                    <a:pt x="26777" y="38083"/>
                  </a:lnTo>
                  <a:lnTo>
                    <a:pt x="25941" y="37804"/>
                  </a:lnTo>
                  <a:lnTo>
                    <a:pt x="25115" y="37519"/>
                  </a:lnTo>
                  <a:lnTo>
                    <a:pt x="24299" y="37229"/>
                  </a:lnTo>
                  <a:lnTo>
                    <a:pt x="23494" y="36934"/>
                  </a:lnTo>
                  <a:lnTo>
                    <a:pt x="22714" y="36620"/>
                  </a:lnTo>
                  <a:lnTo>
                    <a:pt x="21953" y="36292"/>
                  </a:lnTo>
                  <a:lnTo>
                    <a:pt x="21212" y="35951"/>
                  </a:lnTo>
                  <a:lnTo>
                    <a:pt x="20490" y="35596"/>
                  </a:lnTo>
                  <a:lnTo>
                    <a:pt x="19788" y="35228"/>
                  </a:lnTo>
                  <a:lnTo>
                    <a:pt x="19105" y="34847"/>
                  </a:lnTo>
                  <a:lnTo>
                    <a:pt x="18442" y="34453"/>
                  </a:lnTo>
                  <a:lnTo>
                    <a:pt x="17798" y="34045"/>
                  </a:lnTo>
                  <a:lnTo>
                    <a:pt x="17174" y="33624"/>
                  </a:lnTo>
                  <a:lnTo>
                    <a:pt x="16569" y="33189"/>
                  </a:lnTo>
                  <a:lnTo>
                    <a:pt x="15986" y="32729"/>
                  </a:lnTo>
                  <a:lnTo>
                    <a:pt x="15428" y="32250"/>
                  </a:lnTo>
                  <a:lnTo>
                    <a:pt x="14894" y="31752"/>
                  </a:lnTo>
                  <a:lnTo>
                    <a:pt x="14386" y="31236"/>
                  </a:lnTo>
                  <a:lnTo>
                    <a:pt x="13901" y="30701"/>
                  </a:lnTo>
                  <a:lnTo>
                    <a:pt x="13442" y="30148"/>
                  </a:lnTo>
                  <a:lnTo>
                    <a:pt x="13007" y="29577"/>
                  </a:lnTo>
                  <a:lnTo>
                    <a:pt x="12596" y="28987"/>
                  </a:lnTo>
                  <a:lnTo>
                    <a:pt x="12210" y="28379"/>
                  </a:lnTo>
                  <a:lnTo>
                    <a:pt x="11849" y="27752"/>
                  </a:lnTo>
                  <a:lnTo>
                    <a:pt x="11518" y="27101"/>
                  </a:lnTo>
                  <a:lnTo>
                    <a:pt x="11221" y="26422"/>
                  </a:lnTo>
                  <a:lnTo>
                    <a:pt x="10960" y="25714"/>
                  </a:lnTo>
                  <a:lnTo>
                    <a:pt x="10733" y="24978"/>
                  </a:lnTo>
                  <a:lnTo>
                    <a:pt x="10541" y="24212"/>
                  </a:lnTo>
                  <a:lnTo>
                    <a:pt x="10384" y="23418"/>
                  </a:lnTo>
                  <a:lnTo>
                    <a:pt x="10262" y="22595"/>
                  </a:lnTo>
                  <a:lnTo>
                    <a:pt x="10175" y="21744"/>
                  </a:lnTo>
                  <a:lnTo>
                    <a:pt x="10123" y="20863"/>
                  </a:lnTo>
                  <a:lnTo>
                    <a:pt x="10105" y="19954"/>
                  </a:lnTo>
                  <a:lnTo>
                    <a:pt x="10129" y="18894"/>
                  </a:lnTo>
                  <a:lnTo>
                    <a:pt x="10202" y="17866"/>
                  </a:lnTo>
                  <a:lnTo>
                    <a:pt x="10322" y="16870"/>
                  </a:lnTo>
                  <a:lnTo>
                    <a:pt x="10491" y="15908"/>
                  </a:lnTo>
                  <a:lnTo>
                    <a:pt x="10708" y="14979"/>
                  </a:lnTo>
                  <a:lnTo>
                    <a:pt x="10973" y="14082"/>
                  </a:lnTo>
                  <a:lnTo>
                    <a:pt x="11287" y="13218"/>
                  </a:lnTo>
                  <a:lnTo>
                    <a:pt x="11648" y="12387"/>
                  </a:lnTo>
                  <a:lnTo>
                    <a:pt x="12058" y="11589"/>
                  </a:lnTo>
                  <a:lnTo>
                    <a:pt x="12516" y="10823"/>
                  </a:lnTo>
                  <a:lnTo>
                    <a:pt x="13025" y="10078"/>
                  </a:lnTo>
                  <a:lnTo>
                    <a:pt x="13565" y="9360"/>
                  </a:lnTo>
                  <a:lnTo>
                    <a:pt x="14137" y="8670"/>
                  </a:lnTo>
                  <a:lnTo>
                    <a:pt x="14741" y="8008"/>
                  </a:lnTo>
                  <a:lnTo>
                    <a:pt x="15376" y="7374"/>
                  </a:lnTo>
                  <a:lnTo>
                    <a:pt x="16043" y="6767"/>
                  </a:lnTo>
                  <a:lnTo>
                    <a:pt x="16743" y="6188"/>
                  </a:lnTo>
                  <a:lnTo>
                    <a:pt x="17474" y="5636"/>
                  </a:lnTo>
                  <a:lnTo>
                    <a:pt x="18236" y="5112"/>
                  </a:lnTo>
                  <a:lnTo>
                    <a:pt x="19031" y="4616"/>
                  </a:lnTo>
                  <a:lnTo>
                    <a:pt x="19863" y="4147"/>
                  </a:lnTo>
                  <a:lnTo>
                    <a:pt x="20718" y="3705"/>
                  </a:lnTo>
                  <a:lnTo>
                    <a:pt x="21595" y="3290"/>
                  </a:lnTo>
                  <a:lnTo>
                    <a:pt x="22495" y="2901"/>
                  </a:lnTo>
                  <a:lnTo>
                    <a:pt x="23417" y="2539"/>
                  </a:lnTo>
                  <a:lnTo>
                    <a:pt x="24362" y="2203"/>
                  </a:lnTo>
                  <a:lnTo>
                    <a:pt x="25329" y="1894"/>
                  </a:lnTo>
                  <a:lnTo>
                    <a:pt x="26320" y="1612"/>
                  </a:lnTo>
                  <a:lnTo>
                    <a:pt x="27332" y="1357"/>
                  </a:lnTo>
                  <a:lnTo>
                    <a:pt x="28367" y="1128"/>
                  </a:lnTo>
                  <a:lnTo>
                    <a:pt x="29428" y="914"/>
                  </a:lnTo>
                  <a:lnTo>
                    <a:pt x="30495" y="722"/>
                  </a:lnTo>
                  <a:lnTo>
                    <a:pt x="31570" y="552"/>
                  </a:lnTo>
                  <a:lnTo>
                    <a:pt x="32652" y="406"/>
                  </a:lnTo>
                  <a:lnTo>
                    <a:pt x="33741" y="282"/>
                  </a:lnTo>
                  <a:lnTo>
                    <a:pt x="34837" y="180"/>
                  </a:lnTo>
                  <a:lnTo>
                    <a:pt x="35940" y="101"/>
                  </a:lnTo>
                  <a:lnTo>
                    <a:pt x="37051" y="45"/>
                  </a:lnTo>
                  <a:lnTo>
                    <a:pt x="38169" y="11"/>
                  </a:lnTo>
                  <a:lnTo>
                    <a:pt x="39294" y="0"/>
                  </a:lnTo>
                  <a:lnTo>
                    <a:pt x="40519" y="11"/>
                  </a:lnTo>
                  <a:lnTo>
                    <a:pt x="41713" y="45"/>
                  </a:lnTo>
                  <a:lnTo>
                    <a:pt x="42875" y="101"/>
                  </a:lnTo>
                  <a:lnTo>
                    <a:pt x="44005" y="180"/>
                  </a:lnTo>
                  <a:lnTo>
                    <a:pt x="45103" y="282"/>
                  </a:lnTo>
                  <a:lnTo>
                    <a:pt x="46170" y="406"/>
                  </a:lnTo>
                  <a:lnTo>
                    <a:pt x="47205" y="552"/>
                  </a:lnTo>
                  <a:lnTo>
                    <a:pt x="48207" y="722"/>
                  </a:lnTo>
                  <a:lnTo>
                    <a:pt x="49178" y="914"/>
                  </a:lnTo>
                  <a:lnTo>
                    <a:pt x="50118" y="1128"/>
                  </a:lnTo>
                  <a:lnTo>
                    <a:pt x="51037" y="1363"/>
                  </a:lnTo>
                  <a:lnTo>
                    <a:pt x="51928" y="1616"/>
                  </a:lnTo>
                  <a:lnTo>
                    <a:pt x="52789" y="1888"/>
                  </a:lnTo>
                  <a:lnTo>
                    <a:pt x="53622" y="2179"/>
                  </a:lnTo>
                  <a:lnTo>
                    <a:pt x="54427" y="2487"/>
                  </a:lnTo>
                  <a:lnTo>
                    <a:pt x="55202" y="2815"/>
                  </a:lnTo>
                  <a:lnTo>
                    <a:pt x="55949" y="3160"/>
                  </a:lnTo>
                  <a:lnTo>
                    <a:pt x="56667" y="3525"/>
                  </a:lnTo>
                  <a:lnTo>
                    <a:pt x="57357" y="3907"/>
                  </a:lnTo>
                  <a:lnTo>
                    <a:pt x="58018" y="4309"/>
                  </a:lnTo>
                  <a:lnTo>
                    <a:pt x="58661" y="4717"/>
                  </a:lnTo>
                  <a:lnTo>
                    <a:pt x="59278" y="5142"/>
                  </a:lnTo>
                  <a:lnTo>
                    <a:pt x="59867" y="5583"/>
                  </a:lnTo>
                  <a:lnTo>
                    <a:pt x="60431" y="6040"/>
                  </a:lnTo>
                  <a:lnTo>
                    <a:pt x="60967" y="6514"/>
                  </a:lnTo>
                  <a:lnTo>
                    <a:pt x="61477" y="7005"/>
                  </a:lnTo>
                  <a:lnTo>
                    <a:pt x="61960" y="7512"/>
                  </a:lnTo>
                  <a:lnTo>
                    <a:pt x="62417" y="8035"/>
                  </a:lnTo>
                  <a:lnTo>
                    <a:pt x="62847" y="8574"/>
                  </a:lnTo>
                  <a:lnTo>
                    <a:pt x="63250" y="9131"/>
                  </a:lnTo>
                  <a:lnTo>
                    <a:pt x="63628" y="9700"/>
                  </a:lnTo>
                  <a:lnTo>
                    <a:pt x="63983" y="10280"/>
                  </a:lnTo>
                  <a:lnTo>
                    <a:pt x="64313" y="10870"/>
                  </a:lnTo>
                  <a:lnTo>
                    <a:pt x="64621" y="11470"/>
                  </a:lnTo>
                  <a:lnTo>
                    <a:pt x="64904" y="12080"/>
                  </a:lnTo>
                  <a:lnTo>
                    <a:pt x="65164" y="12701"/>
                  </a:lnTo>
                  <a:lnTo>
                    <a:pt x="65401" y="13332"/>
                  </a:lnTo>
                  <a:lnTo>
                    <a:pt x="65614" y="13973"/>
                  </a:lnTo>
                  <a:lnTo>
                    <a:pt x="65803" y="14625"/>
                  </a:lnTo>
                  <a:lnTo>
                    <a:pt x="65969" y="15286"/>
                  </a:lnTo>
                  <a:lnTo>
                    <a:pt x="57094" y="17903"/>
                  </a:lnTo>
                  <a:lnTo>
                    <a:pt x="56934" y="17415"/>
                  </a:lnTo>
                  <a:lnTo>
                    <a:pt x="56762" y="16938"/>
                  </a:lnTo>
                  <a:lnTo>
                    <a:pt x="56577" y="16471"/>
                  </a:lnTo>
                  <a:lnTo>
                    <a:pt x="56380" y="16015"/>
                  </a:lnTo>
                  <a:lnTo>
                    <a:pt x="56171" y="15568"/>
                  </a:lnTo>
                  <a:lnTo>
                    <a:pt x="55949" y="15132"/>
                  </a:lnTo>
                  <a:lnTo>
                    <a:pt x="55715" y="14707"/>
                  </a:lnTo>
                  <a:lnTo>
                    <a:pt x="55469" y="14291"/>
                  </a:lnTo>
                  <a:lnTo>
                    <a:pt x="55211" y="13886"/>
                  </a:lnTo>
                  <a:lnTo>
                    <a:pt x="54940" y="13491"/>
                  </a:lnTo>
                  <a:lnTo>
                    <a:pt x="54655" y="13107"/>
                  </a:lnTo>
                  <a:lnTo>
                    <a:pt x="54355" y="12736"/>
                  </a:lnTo>
                  <a:lnTo>
                    <a:pt x="54039" y="12377"/>
                  </a:lnTo>
                  <a:lnTo>
                    <a:pt x="53709" y="12030"/>
                  </a:lnTo>
                  <a:lnTo>
                    <a:pt x="53362" y="11695"/>
                  </a:lnTo>
                  <a:lnTo>
                    <a:pt x="53001" y="11373"/>
                  </a:lnTo>
                  <a:lnTo>
                    <a:pt x="52624" y="11063"/>
                  </a:lnTo>
                  <a:lnTo>
                    <a:pt x="52231" y="10766"/>
                  </a:lnTo>
                  <a:lnTo>
                    <a:pt x="51823" y="10481"/>
                  </a:lnTo>
                  <a:lnTo>
                    <a:pt x="51400" y="10208"/>
                  </a:lnTo>
                  <a:lnTo>
                    <a:pt x="50961" y="9937"/>
                  </a:lnTo>
                  <a:lnTo>
                    <a:pt x="50503" y="9680"/>
                  </a:lnTo>
                  <a:lnTo>
                    <a:pt x="50029" y="9437"/>
                  </a:lnTo>
                  <a:lnTo>
                    <a:pt x="49537" y="9206"/>
                  </a:lnTo>
                  <a:lnTo>
                    <a:pt x="49028" y="8989"/>
                  </a:lnTo>
                  <a:lnTo>
                    <a:pt x="48501" y="8786"/>
                  </a:lnTo>
                  <a:lnTo>
                    <a:pt x="47957" y="8596"/>
                  </a:lnTo>
                  <a:lnTo>
                    <a:pt x="47395" y="8419"/>
                  </a:lnTo>
                  <a:lnTo>
                    <a:pt x="46816" y="8255"/>
                  </a:lnTo>
                  <a:lnTo>
                    <a:pt x="46219" y="8105"/>
                  </a:lnTo>
                  <a:lnTo>
                    <a:pt x="45614" y="7968"/>
                  </a:lnTo>
                  <a:lnTo>
                    <a:pt x="44988" y="7846"/>
                  </a:lnTo>
                  <a:lnTo>
                    <a:pt x="44342" y="7738"/>
                  </a:lnTo>
                  <a:lnTo>
                    <a:pt x="43675" y="7645"/>
                  </a:lnTo>
                  <a:lnTo>
                    <a:pt x="42987" y="7566"/>
                  </a:lnTo>
                  <a:lnTo>
                    <a:pt x="42279" y="7501"/>
                  </a:lnTo>
                  <a:lnTo>
                    <a:pt x="41551" y="7451"/>
                  </a:lnTo>
                  <a:lnTo>
                    <a:pt x="40802" y="7415"/>
                  </a:lnTo>
                  <a:lnTo>
                    <a:pt x="40033" y="7394"/>
                  </a:lnTo>
                  <a:lnTo>
                    <a:pt x="39243" y="7386"/>
                  </a:lnTo>
                  <a:lnTo>
                    <a:pt x="38192" y="7396"/>
                  </a:lnTo>
                  <a:lnTo>
                    <a:pt x="37174" y="7423"/>
                  </a:lnTo>
                  <a:lnTo>
                    <a:pt x="36189" y="7470"/>
                  </a:lnTo>
                  <a:lnTo>
                    <a:pt x="35237" y="7534"/>
                  </a:lnTo>
                  <a:lnTo>
                    <a:pt x="34318" y="7617"/>
                  </a:lnTo>
                  <a:lnTo>
                    <a:pt x="33431" y="7719"/>
                  </a:lnTo>
                  <a:lnTo>
                    <a:pt x="32578" y="7839"/>
                  </a:lnTo>
                  <a:lnTo>
                    <a:pt x="31757" y="7977"/>
                  </a:lnTo>
                  <a:lnTo>
                    <a:pt x="30969" y="8134"/>
                  </a:lnTo>
                  <a:lnTo>
                    <a:pt x="30214" y="8310"/>
                  </a:lnTo>
                  <a:lnTo>
                    <a:pt x="29499" y="8492"/>
                  </a:lnTo>
                  <a:lnTo>
                    <a:pt x="28811" y="8689"/>
                  </a:lnTo>
                  <a:lnTo>
                    <a:pt x="28149" y="8902"/>
                  </a:lnTo>
                  <a:lnTo>
                    <a:pt x="27514" y="9131"/>
                  </a:lnTo>
                  <a:lnTo>
                    <a:pt x="26905" y="9374"/>
                  </a:lnTo>
                  <a:lnTo>
                    <a:pt x="26324" y="9633"/>
                  </a:lnTo>
                  <a:lnTo>
                    <a:pt x="25769" y="9908"/>
                  </a:lnTo>
                  <a:lnTo>
                    <a:pt x="25240" y="10198"/>
                  </a:lnTo>
                  <a:lnTo>
                    <a:pt x="24739" y="10503"/>
                  </a:lnTo>
                  <a:lnTo>
                    <a:pt x="24263" y="10823"/>
                  </a:lnTo>
                  <a:lnTo>
                    <a:pt x="23824" y="11148"/>
                  </a:lnTo>
                  <a:lnTo>
                    <a:pt x="23410" y="11486"/>
                  </a:lnTo>
                  <a:lnTo>
                    <a:pt x="23020" y="11838"/>
                  </a:lnTo>
                  <a:lnTo>
                    <a:pt x="22655" y="12202"/>
                  </a:lnTo>
                  <a:lnTo>
                    <a:pt x="22314" y="12580"/>
                  </a:lnTo>
                  <a:lnTo>
                    <a:pt x="21998" y="12972"/>
                  </a:lnTo>
                  <a:lnTo>
                    <a:pt x="21707" y="13377"/>
                  </a:lnTo>
                  <a:lnTo>
                    <a:pt x="21440" y="13795"/>
                  </a:lnTo>
                  <a:lnTo>
                    <a:pt x="21198" y="14226"/>
                  </a:lnTo>
                  <a:lnTo>
                    <a:pt x="20980" y="14671"/>
                  </a:lnTo>
                  <a:lnTo>
                    <a:pt x="20785" y="15116"/>
                  </a:lnTo>
                  <a:lnTo>
                    <a:pt x="20611" y="15569"/>
                  </a:lnTo>
                  <a:lnTo>
                    <a:pt x="20457" y="16031"/>
                  </a:lnTo>
                  <a:lnTo>
                    <a:pt x="20324" y="16501"/>
                  </a:lnTo>
                  <a:lnTo>
                    <a:pt x="20211" y="16979"/>
                  </a:lnTo>
                  <a:lnTo>
                    <a:pt x="20119" y="17465"/>
                  </a:lnTo>
                  <a:lnTo>
                    <a:pt x="20047" y="17960"/>
                  </a:lnTo>
                  <a:lnTo>
                    <a:pt x="19995" y="18463"/>
                  </a:lnTo>
                  <a:lnTo>
                    <a:pt x="19965" y="18974"/>
                  </a:lnTo>
                  <a:lnTo>
                    <a:pt x="19954" y="19493"/>
                  </a:lnTo>
                  <a:lnTo>
                    <a:pt x="19965" y="20038"/>
                  </a:lnTo>
                  <a:lnTo>
                    <a:pt x="19995" y="20564"/>
                  </a:lnTo>
                  <a:lnTo>
                    <a:pt x="20047" y="21072"/>
                  </a:lnTo>
                  <a:lnTo>
                    <a:pt x="20119" y="21561"/>
                  </a:lnTo>
                  <a:lnTo>
                    <a:pt x="20211" y="22032"/>
                  </a:lnTo>
                  <a:lnTo>
                    <a:pt x="20324" y="22484"/>
                  </a:lnTo>
                  <a:lnTo>
                    <a:pt x="20457" y="22918"/>
                  </a:lnTo>
                  <a:lnTo>
                    <a:pt x="20611" y="23334"/>
                  </a:lnTo>
                  <a:lnTo>
                    <a:pt x="20785" y="23731"/>
                  </a:lnTo>
                  <a:lnTo>
                    <a:pt x="20980" y="24110"/>
                  </a:lnTo>
                  <a:lnTo>
                    <a:pt x="21207" y="24464"/>
                  </a:lnTo>
                  <a:lnTo>
                    <a:pt x="21454" y="24807"/>
                  </a:lnTo>
                  <a:lnTo>
                    <a:pt x="21724" y="25141"/>
                  </a:lnTo>
                  <a:lnTo>
                    <a:pt x="22015" y="25464"/>
                  </a:lnTo>
                  <a:lnTo>
                    <a:pt x="22327" y="25777"/>
                  </a:lnTo>
                  <a:lnTo>
                    <a:pt x="22661" y="26079"/>
                  </a:lnTo>
                  <a:lnTo>
                    <a:pt x="23016" y="26372"/>
                  </a:lnTo>
                  <a:lnTo>
                    <a:pt x="23393" y="26654"/>
                  </a:lnTo>
                  <a:lnTo>
                    <a:pt x="23792" y="26926"/>
                  </a:lnTo>
                  <a:lnTo>
                    <a:pt x="24212" y="27187"/>
                  </a:lnTo>
                  <a:lnTo>
                    <a:pt x="24654" y="27442"/>
                  </a:lnTo>
                  <a:lnTo>
                    <a:pt x="25119" y="27692"/>
                  </a:lnTo>
                  <a:lnTo>
                    <a:pt x="25606" y="27938"/>
                  </a:lnTo>
                  <a:lnTo>
                    <a:pt x="26116" y="28181"/>
                  </a:lnTo>
                  <a:lnTo>
                    <a:pt x="26649" y="28419"/>
                  </a:lnTo>
                  <a:lnTo>
                    <a:pt x="27204" y="28653"/>
                  </a:lnTo>
                  <a:lnTo>
                    <a:pt x="27782" y="28882"/>
                  </a:lnTo>
                  <a:lnTo>
                    <a:pt x="28382" y="29108"/>
                  </a:lnTo>
                  <a:lnTo>
                    <a:pt x="29004" y="29330"/>
                  </a:lnTo>
                  <a:lnTo>
                    <a:pt x="29650" y="29547"/>
                  </a:lnTo>
                  <a:lnTo>
                    <a:pt x="30328" y="29754"/>
                  </a:lnTo>
                  <a:lnTo>
                    <a:pt x="31031" y="29966"/>
                  </a:lnTo>
                  <a:lnTo>
                    <a:pt x="31757" y="30181"/>
                  </a:lnTo>
                  <a:lnTo>
                    <a:pt x="32506" y="30401"/>
                  </a:lnTo>
                  <a:lnTo>
                    <a:pt x="33279" y="30624"/>
                  </a:lnTo>
                  <a:lnTo>
                    <a:pt x="34076" y="30852"/>
                  </a:lnTo>
                  <a:lnTo>
                    <a:pt x="34896" y="31084"/>
                  </a:lnTo>
                  <a:lnTo>
                    <a:pt x="35740" y="31320"/>
                  </a:lnTo>
                  <a:lnTo>
                    <a:pt x="36607" y="31560"/>
                  </a:lnTo>
                  <a:lnTo>
                    <a:pt x="37498" y="31804"/>
                  </a:lnTo>
                  <a:lnTo>
                    <a:pt x="38388" y="32053"/>
                  </a:lnTo>
                  <a:lnTo>
                    <a:pt x="39273" y="32307"/>
                  </a:lnTo>
                  <a:lnTo>
                    <a:pt x="40153" y="32566"/>
                  </a:lnTo>
                  <a:lnTo>
                    <a:pt x="41028" y="32830"/>
                  </a:lnTo>
                  <a:lnTo>
                    <a:pt x="41897" y="33100"/>
                  </a:lnTo>
                  <a:lnTo>
                    <a:pt x="42762" y="33374"/>
                  </a:lnTo>
                  <a:lnTo>
                    <a:pt x="43621" y="33654"/>
                  </a:lnTo>
                  <a:lnTo>
                    <a:pt x="44475" y="33938"/>
                  </a:lnTo>
                  <a:lnTo>
                    <a:pt x="45324" y="34228"/>
                  </a:lnTo>
                  <a:lnTo>
                    <a:pt x="46168" y="34523"/>
                  </a:lnTo>
                  <a:lnTo>
                    <a:pt x="47010" y="34829"/>
                  </a:lnTo>
                  <a:lnTo>
                    <a:pt x="47832" y="35151"/>
                  </a:lnTo>
                  <a:lnTo>
                    <a:pt x="48635" y="35490"/>
                  </a:lnTo>
                  <a:lnTo>
                    <a:pt x="49418" y="35845"/>
                  </a:lnTo>
                  <a:lnTo>
                    <a:pt x="50182" y="36216"/>
                  </a:lnTo>
                  <a:lnTo>
                    <a:pt x="50926" y="36604"/>
                  </a:lnTo>
                  <a:lnTo>
                    <a:pt x="51651" y="37008"/>
                  </a:lnTo>
                  <a:lnTo>
                    <a:pt x="52356" y="37429"/>
                  </a:lnTo>
                  <a:lnTo>
                    <a:pt x="53042" y="37866"/>
                  </a:lnTo>
                  <a:lnTo>
                    <a:pt x="53709" y="38319"/>
                  </a:lnTo>
                  <a:lnTo>
                    <a:pt x="54352" y="38782"/>
                  </a:lnTo>
                  <a:lnTo>
                    <a:pt x="54968" y="39267"/>
                  </a:lnTo>
                  <a:lnTo>
                    <a:pt x="55558" y="39775"/>
                  </a:lnTo>
                  <a:lnTo>
                    <a:pt x="56122" y="40305"/>
                  </a:lnTo>
                  <a:lnTo>
                    <a:pt x="56658" y="40858"/>
                  </a:lnTo>
                  <a:lnTo>
                    <a:pt x="57168" y="41434"/>
                  </a:lnTo>
                  <a:lnTo>
                    <a:pt x="57651" y="42032"/>
                  </a:lnTo>
                  <a:lnTo>
                    <a:pt x="58108" y="42653"/>
                  </a:lnTo>
                  <a:lnTo>
                    <a:pt x="58538" y="43296"/>
                  </a:lnTo>
                  <a:lnTo>
                    <a:pt x="58941" y="43962"/>
                  </a:lnTo>
                  <a:lnTo>
                    <a:pt x="59321" y="44656"/>
                  </a:lnTo>
                  <a:lnTo>
                    <a:pt x="59661" y="45384"/>
                  </a:lnTo>
                  <a:lnTo>
                    <a:pt x="59961" y="46146"/>
                  </a:lnTo>
                  <a:lnTo>
                    <a:pt x="60221" y="46941"/>
                  </a:lnTo>
                  <a:lnTo>
                    <a:pt x="60441" y="47771"/>
                  </a:lnTo>
                  <a:lnTo>
                    <a:pt x="60622" y="48634"/>
                  </a:lnTo>
                  <a:lnTo>
                    <a:pt x="60762" y="49531"/>
                  </a:lnTo>
                  <a:lnTo>
                    <a:pt x="60862" y="50462"/>
                  </a:lnTo>
                  <a:lnTo>
                    <a:pt x="60922" y="51427"/>
                  </a:lnTo>
                  <a:lnTo>
                    <a:pt x="60942" y="52426"/>
                  </a:lnTo>
                  <a:lnTo>
                    <a:pt x="60862" y="54491"/>
                  </a:lnTo>
                  <a:lnTo>
                    <a:pt x="60624" y="56458"/>
                  </a:lnTo>
                  <a:lnTo>
                    <a:pt x="60226" y="58328"/>
                  </a:lnTo>
                  <a:lnTo>
                    <a:pt x="59669" y="60100"/>
                  </a:lnTo>
                  <a:lnTo>
                    <a:pt x="58954" y="61775"/>
                  </a:lnTo>
                  <a:lnTo>
                    <a:pt x="58079" y="63353"/>
                  </a:lnTo>
                  <a:lnTo>
                    <a:pt x="57046" y="64833"/>
                  </a:lnTo>
                  <a:lnTo>
                    <a:pt x="55853" y="66215"/>
                  </a:lnTo>
                  <a:lnTo>
                    <a:pt x="54501" y="67500"/>
                  </a:lnTo>
                  <a:lnTo>
                    <a:pt x="52990" y="68688"/>
                  </a:lnTo>
                  <a:lnTo>
                    <a:pt x="51316" y="69770"/>
                  </a:lnTo>
                  <a:lnTo>
                    <a:pt x="49471" y="70738"/>
                  </a:lnTo>
                  <a:lnTo>
                    <a:pt x="47458" y="71592"/>
                  </a:lnTo>
                  <a:lnTo>
                    <a:pt x="45275" y="72332"/>
                  </a:lnTo>
                  <a:lnTo>
                    <a:pt x="42923" y="72958"/>
                  </a:lnTo>
                  <a:lnTo>
                    <a:pt x="40402" y="73471"/>
                  </a:lnTo>
                  <a:lnTo>
                    <a:pt x="37711" y="73869"/>
                  </a:lnTo>
                  <a:lnTo>
                    <a:pt x="34851" y="74154"/>
                  </a:lnTo>
                  <a:lnTo>
                    <a:pt x="31822" y="74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6331528" y="4519809"/>
              <a:ext cx="67816" cy="72279"/>
            </a:xfrm>
            <a:custGeom>
              <a:avLst/>
              <a:pathLst>
                <a:path w="67816" h="72279">
                  <a:moveTo>
                    <a:pt x="0" y="72279"/>
                  </a:moveTo>
                  <a:lnTo>
                    <a:pt x="14004" y="0"/>
                  </a:lnTo>
                  <a:lnTo>
                    <a:pt x="67816" y="0"/>
                  </a:lnTo>
                  <a:lnTo>
                    <a:pt x="66277" y="8002"/>
                  </a:lnTo>
                  <a:lnTo>
                    <a:pt x="22263" y="8002"/>
                  </a:lnTo>
                  <a:lnTo>
                    <a:pt x="17749" y="31189"/>
                  </a:lnTo>
                  <a:lnTo>
                    <a:pt x="58685" y="31189"/>
                  </a:lnTo>
                  <a:lnTo>
                    <a:pt x="57146" y="39089"/>
                  </a:lnTo>
                  <a:lnTo>
                    <a:pt x="16210" y="39089"/>
                  </a:lnTo>
                  <a:lnTo>
                    <a:pt x="11336" y="64276"/>
                  </a:lnTo>
                  <a:lnTo>
                    <a:pt x="57453" y="64276"/>
                  </a:lnTo>
                  <a:lnTo>
                    <a:pt x="55914" y="72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6406218" y="4519809"/>
              <a:ext cx="68534" cy="73304"/>
            </a:xfrm>
            <a:custGeom>
              <a:avLst/>
              <a:pathLst>
                <a:path w="68534" h="73304">
                  <a:moveTo>
                    <a:pt x="25700" y="73304"/>
                  </a:moveTo>
                  <a:lnTo>
                    <a:pt x="24639" y="73291"/>
                  </a:lnTo>
                  <a:lnTo>
                    <a:pt x="23590" y="73249"/>
                  </a:lnTo>
                  <a:lnTo>
                    <a:pt x="22554" y="73180"/>
                  </a:lnTo>
                  <a:lnTo>
                    <a:pt x="21530" y="73083"/>
                  </a:lnTo>
                  <a:lnTo>
                    <a:pt x="20519" y="72958"/>
                  </a:lnTo>
                  <a:lnTo>
                    <a:pt x="19519" y="72806"/>
                  </a:lnTo>
                  <a:lnTo>
                    <a:pt x="18532" y="72626"/>
                  </a:lnTo>
                  <a:lnTo>
                    <a:pt x="17558" y="72418"/>
                  </a:lnTo>
                  <a:lnTo>
                    <a:pt x="16595" y="72183"/>
                  </a:lnTo>
                  <a:lnTo>
                    <a:pt x="15645" y="71919"/>
                  </a:lnTo>
                  <a:lnTo>
                    <a:pt x="14724" y="71628"/>
                  </a:lnTo>
                  <a:lnTo>
                    <a:pt x="13825" y="71306"/>
                  </a:lnTo>
                  <a:lnTo>
                    <a:pt x="12951" y="70955"/>
                  </a:lnTo>
                  <a:lnTo>
                    <a:pt x="12100" y="70573"/>
                  </a:lnTo>
                  <a:lnTo>
                    <a:pt x="11272" y="70162"/>
                  </a:lnTo>
                  <a:lnTo>
                    <a:pt x="10468" y="69722"/>
                  </a:lnTo>
                  <a:lnTo>
                    <a:pt x="9688" y="69251"/>
                  </a:lnTo>
                  <a:lnTo>
                    <a:pt x="8932" y="68751"/>
                  </a:lnTo>
                  <a:lnTo>
                    <a:pt x="8198" y="68221"/>
                  </a:lnTo>
                  <a:lnTo>
                    <a:pt x="7489" y="67662"/>
                  </a:lnTo>
                  <a:lnTo>
                    <a:pt x="6806" y="67072"/>
                  </a:lnTo>
                  <a:lnTo>
                    <a:pt x="6153" y="66453"/>
                  </a:lnTo>
                  <a:lnTo>
                    <a:pt x="5530" y="65804"/>
                  </a:lnTo>
                  <a:lnTo>
                    <a:pt x="4936" y="65126"/>
                  </a:lnTo>
                  <a:lnTo>
                    <a:pt x="4373" y="64417"/>
                  </a:lnTo>
                  <a:lnTo>
                    <a:pt x="3839" y="63679"/>
                  </a:lnTo>
                  <a:lnTo>
                    <a:pt x="3334" y="62911"/>
                  </a:lnTo>
                  <a:lnTo>
                    <a:pt x="2860" y="62113"/>
                  </a:lnTo>
                  <a:lnTo>
                    <a:pt x="2415" y="61286"/>
                  </a:lnTo>
                  <a:lnTo>
                    <a:pt x="2000" y="60429"/>
                  </a:lnTo>
                  <a:lnTo>
                    <a:pt x="1620" y="59541"/>
                  </a:lnTo>
                  <a:lnTo>
                    <a:pt x="1280" y="58623"/>
                  </a:lnTo>
                  <a:lnTo>
                    <a:pt x="980" y="57674"/>
                  </a:lnTo>
                  <a:lnTo>
                    <a:pt x="720" y="56694"/>
                  </a:lnTo>
                  <a:lnTo>
                    <a:pt x="500" y="55684"/>
                  </a:lnTo>
                  <a:lnTo>
                    <a:pt x="320" y="54642"/>
                  </a:lnTo>
                  <a:lnTo>
                    <a:pt x="180" y="53570"/>
                  </a:lnTo>
                  <a:lnTo>
                    <a:pt x="80" y="52467"/>
                  </a:lnTo>
                  <a:lnTo>
                    <a:pt x="20" y="51333"/>
                  </a:lnTo>
                  <a:lnTo>
                    <a:pt x="0" y="50169"/>
                  </a:lnTo>
                  <a:lnTo>
                    <a:pt x="1" y="49951"/>
                  </a:lnTo>
                  <a:lnTo>
                    <a:pt x="4" y="49726"/>
                  </a:lnTo>
                  <a:lnTo>
                    <a:pt x="9" y="49495"/>
                  </a:lnTo>
                  <a:lnTo>
                    <a:pt x="16" y="49258"/>
                  </a:lnTo>
                  <a:lnTo>
                    <a:pt x="25" y="49015"/>
                  </a:lnTo>
                  <a:lnTo>
                    <a:pt x="36" y="48766"/>
                  </a:lnTo>
                  <a:lnTo>
                    <a:pt x="50" y="48510"/>
                  </a:lnTo>
                  <a:lnTo>
                    <a:pt x="65" y="48248"/>
                  </a:lnTo>
                  <a:lnTo>
                    <a:pt x="83" y="47981"/>
                  </a:lnTo>
                  <a:lnTo>
                    <a:pt x="102" y="47707"/>
                  </a:lnTo>
                  <a:lnTo>
                    <a:pt x="123" y="47419"/>
                  </a:lnTo>
                  <a:lnTo>
                    <a:pt x="145" y="47132"/>
                  </a:lnTo>
                  <a:lnTo>
                    <a:pt x="168" y="46845"/>
                  </a:lnTo>
                  <a:lnTo>
                    <a:pt x="192" y="46558"/>
                  </a:lnTo>
                  <a:lnTo>
                    <a:pt x="218" y="46270"/>
                  </a:lnTo>
                  <a:lnTo>
                    <a:pt x="244" y="45983"/>
                  </a:lnTo>
                  <a:lnTo>
                    <a:pt x="271" y="45696"/>
                  </a:lnTo>
                  <a:lnTo>
                    <a:pt x="299" y="45409"/>
                  </a:lnTo>
                  <a:lnTo>
                    <a:pt x="328" y="45121"/>
                  </a:lnTo>
                  <a:lnTo>
                    <a:pt x="359" y="44834"/>
                  </a:lnTo>
                  <a:lnTo>
                    <a:pt x="400" y="44548"/>
                  </a:lnTo>
                  <a:lnTo>
                    <a:pt x="441" y="44264"/>
                  </a:lnTo>
                  <a:lnTo>
                    <a:pt x="482" y="43981"/>
                  </a:lnTo>
                  <a:lnTo>
                    <a:pt x="523" y="43701"/>
                  </a:lnTo>
                  <a:lnTo>
                    <a:pt x="564" y="43423"/>
                  </a:lnTo>
                  <a:lnTo>
                    <a:pt x="605" y="43147"/>
                  </a:lnTo>
                  <a:lnTo>
                    <a:pt x="646" y="42873"/>
                  </a:lnTo>
                  <a:lnTo>
                    <a:pt x="687" y="42602"/>
                  </a:lnTo>
                  <a:lnTo>
                    <a:pt x="728" y="42332"/>
                  </a:lnTo>
                  <a:lnTo>
                    <a:pt x="769" y="42064"/>
                  </a:lnTo>
                  <a:lnTo>
                    <a:pt x="810" y="41791"/>
                  </a:lnTo>
                  <a:lnTo>
                    <a:pt x="851" y="41526"/>
                  </a:lnTo>
                  <a:lnTo>
                    <a:pt x="892" y="41270"/>
                  </a:lnTo>
                  <a:lnTo>
                    <a:pt x="933" y="41022"/>
                  </a:lnTo>
                  <a:lnTo>
                    <a:pt x="974" y="40781"/>
                  </a:lnTo>
                  <a:lnTo>
                    <a:pt x="1015" y="40550"/>
                  </a:lnTo>
                  <a:lnTo>
                    <a:pt x="1056" y="40326"/>
                  </a:lnTo>
                  <a:lnTo>
                    <a:pt x="1097" y="40111"/>
                  </a:lnTo>
                  <a:lnTo>
                    <a:pt x="1138" y="39903"/>
                  </a:lnTo>
                  <a:lnTo>
                    <a:pt x="1179" y="39704"/>
                  </a:lnTo>
                  <a:lnTo>
                    <a:pt x="8874" y="0"/>
                  </a:lnTo>
                  <a:lnTo>
                    <a:pt x="18672" y="0"/>
                  </a:lnTo>
                  <a:lnTo>
                    <a:pt x="10362" y="43244"/>
                  </a:lnTo>
                  <a:lnTo>
                    <a:pt x="10291" y="43615"/>
                  </a:lnTo>
                  <a:lnTo>
                    <a:pt x="10222" y="43989"/>
                  </a:lnTo>
                  <a:lnTo>
                    <a:pt x="10155" y="44366"/>
                  </a:lnTo>
                  <a:lnTo>
                    <a:pt x="10091" y="44746"/>
                  </a:lnTo>
                  <a:lnTo>
                    <a:pt x="10028" y="45129"/>
                  </a:lnTo>
                  <a:lnTo>
                    <a:pt x="9968" y="45515"/>
                  </a:lnTo>
                  <a:lnTo>
                    <a:pt x="9909" y="45905"/>
                  </a:lnTo>
                  <a:lnTo>
                    <a:pt x="9853" y="46297"/>
                  </a:lnTo>
                  <a:lnTo>
                    <a:pt x="9798" y="46693"/>
                  </a:lnTo>
                  <a:lnTo>
                    <a:pt x="9746" y="47091"/>
                  </a:lnTo>
                  <a:lnTo>
                    <a:pt x="9697" y="47477"/>
                  </a:lnTo>
                  <a:lnTo>
                    <a:pt x="9654" y="47854"/>
                  </a:lnTo>
                  <a:lnTo>
                    <a:pt x="9615" y="48224"/>
                  </a:lnTo>
                  <a:lnTo>
                    <a:pt x="9582" y="48585"/>
                  </a:lnTo>
                  <a:lnTo>
                    <a:pt x="9554" y="48938"/>
                  </a:lnTo>
                  <a:lnTo>
                    <a:pt x="9531" y="49283"/>
                  </a:lnTo>
                  <a:lnTo>
                    <a:pt x="9513" y="49619"/>
                  </a:lnTo>
                  <a:lnTo>
                    <a:pt x="9500" y="49947"/>
                  </a:lnTo>
                  <a:lnTo>
                    <a:pt x="9492" y="50268"/>
                  </a:lnTo>
                  <a:lnTo>
                    <a:pt x="9490" y="50579"/>
                  </a:lnTo>
                  <a:lnTo>
                    <a:pt x="9502" y="51328"/>
                  </a:lnTo>
                  <a:lnTo>
                    <a:pt x="9541" y="52057"/>
                  </a:lnTo>
                  <a:lnTo>
                    <a:pt x="9605" y="52765"/>
                  </a:lnTo>
                  <a:lnTo>
                    <a:pt x="9695" y="53452"/>
                  </a:lnTo>
                  <a:lnTo>
                    <a:pt x="9810" y="54119"/>
                  </a:lnTo>
                  <a:lnTo>
                    <a:pt x="9951" y="54765"/>
                  </a:lnTo>
                  <a:lnTo>
                    <a:pt x="10118" y="55391"/>
                  </a:lnTo>
                  <a:lnTo>
                    <a:pt x="10310" y="55996"/>
                  </a:lnTo>
                  <a:lnTo>
                    <a:pt x="10528" y="56581"/>
                  </a:lnTo>
                  <a:lnTo>
                    <a:pt x="10772" y="57146"/>
                  </a:lnTo>
                  <a:lnTo>
                    <a:pt x="11038" y="57690"/>
                  </a:lnTo>
                  <a:lnTo>
                    <a:pt x="11324" y="58217"/>
                  </a:lnTo>
                  <a:lnTo>
                    <a:pt x="11629" y="58725"/>
                  </a:lnTo>
                  <a:lnTo>
                    <a:pt x="11954" y="59214"/>
                  </a:lnTo>
                  <a:lnTo>
                    <a:pt x="12298" y="59685"/>
                  </a:lnTo>
                  <a:lnTo>
                    <a:pt x="12662" y="60137"/>
                  </a:lnTo>
                  <a:lnTo>
                    <a:pt x="13045" y="60571"/>
                  </a:lnTo>
                  <a:lnTo>
                    <a:pt x="13448" y="60987"/>
                  </a:lnTo>
                  <a:lnTo>
                    <a:pt x="13870" y="61384"/>
                  </a:lnTo>
                  <a:lnTo>
                    <a:pt x="14312" y="61762"/>
                  </a:lnTo>
                  <a:lnTo>
                    <a:pt x="14772" y="62113"/>
                  </a:lnTo>
                  <a:lnTo>
                    <a:pt x="15249" y="62446"/>
                  </a:lnTo>
                  <a:lnTo>
                    <a:pt x="15744" y="62761"/>
                  </a:lnTo>
                  <a:lnTo>
                    <a:pt x="16257" y="63059"/>
                  </a:lnTo>
                  <a:lnTo>
                    <a:pt x="16787" y="63340"/>
                  </a:lnTo>
                  <a:lnTo>
                    <a:pt x="17334" y="63603"/>
                  </a:lnTo>
                  <a:lnTo>
                    <a:pt x="17899" y="63849"/>
                  </a:lnTo>
                  <a:lnTo>
                    <a:pt x="18481" y="64077"/>
                  </a:lnTo>
                  <a:lnTo>
                    <a:pt x="19081" y="64288"/>
                  </a:lnTo>
                  <a:lnTo>
                    <a:pt x="19698" y="64481"/>
                  </a:lnTo>
                  <a:lnTo>
                    <a:pt x="20329" y="64647"/>
                  </a:lnTo>
                  <a:lnTo>
                    <a:pt x="20972" y="64795"/>
                  </a:lnTo>
                  <a:lnTo>
                    <a:pt x="21626" y="64926"/>
                  </a:lnTo>
                  <a:lnTo>
                    <a:pt x="22292" y="65039"/>
                  </a:lnTo>
                  <a:lnTo>
                    <a:pt x="22968" y="65135"/>
                  </a:lnTo>
                  <a:lnTo>
                    <a:pt x="23656" y="65214"/>
                  </a:lnTo>
                  <a:lnTo>
                    <a:pt x="24355" y="65275"/>
                  </a:lnTo>
                  <a:lnTo>
                    <a:pt x="25066" y="65318"/>
                  </a:lnTo>
                  <a:lnTo>
                    <a:pt x="25788" y="65345"/>
                  </a:lnTo>
                  <a:lnTo>
                    <a:pt x="26521" y="65353"/>
                  </a:lnTo>
                  <a:lnTo>
                    <a:pt x="27407" y="65342"/>
                  </a:lnTo>
                  <a:lnTo>
                    <a:pt x="28279" y="65308"/>
                  </a:lnTo>
                  <a:lnTo>
                    <a:pt x="29138" y="65252"/>
                  </a:lnTo>
                  <a:lnTo>
                    <a:pt x="29984" y="65173"/>
                  </a:lnTo>
                  <a:lnTo>
                    <a:pt x="30817" y="65071"/>
                  </a:lnTo>
                  <a:lnTo>
                    <a:pt x="31636" y="64947"/>
                  </a:lnTo>
                  <a:lnTo>
                    <a:pt x="32442" y="64800"/>
                  </a:lnTo>
                  <a:lnTo>
                    <a:pt x="33235" y="64631"/>
                  </a:lnTo>
                  <a:lnTo>
                    <a:pt x="34014" y="64439"/>
                  </a:lnTo>
                  <a:lnTo>
                    <a:pt x="34780" y="64225"/>
                  </a:lnTo>
                  <a:lnTo>
                    <a:pt x="35541" y="63986"/>
                  </a:lnTo>
                  <a:lnTo>
                    <a:pt x="36286" y="63720"/>
                  </a:lnTo>
                  <a:lnTo>
                    <a:pt x="37014" y="63428"/>
                  </a:lnTo>
                  <a:lnTo>
                    <a:pt x="37726" y="63108"/>
                  </a:lnTo>
                  <a:lnTo>
                    <a:pt x="38422" y="62763"/>
                  </a:lnTo>
                  <a:lnTo>
                    <a:pt x="39101" y="62390"/>
                  </a:lnTo>
                  <a:lnTo>
                    <a:pt x="39764" y="61991"/>
                  </a:lnTo>
                  <a:lnTo>
                    <a:pt x="40410" y="61565"/>
                  </a:lnTo>
                  <a:lnTo>
                    <a:pt x="41040" y="61113"/>
                  </a:lnTo>
                  <a:lnTo>
                    <a:pt x="41654" y="60634"/>
                  </a:lnTo>
                  <a:lnTo>
                    <a:pt x="42260" y="60127"/>
                  </a:lnTo>
                  <a:lnTo>
                    <a:pt x="42848" y="59589"/>
                  </a:lnTo>
                  <a:lnTo>
                    <a:pt x="43417" y="59023"/>
                  </a:lnTo>
                  <a:lnTo>
                    <a:pt x="43968" y="58426"/>
                  </a:lnTo>
                  <a:lnTo>
                    <a:pt x="44501" y="57800"/>
                  </a:lnTo>
                  <a:lnTo>
                    <a:pt x="45015" y="57144"/>
                  </a:lnTo>
                  <a:lnTo>
                    <a:pt x="45510" y="56458"/>
                  </a:lnTo>
                  <a:lnTo>
                    <a:pt x="45987" y="55742"/>
                  </a:lnTo>
                  <a:lnTo>
                    <a:pt x="46446" y="54997"/>
                  </a:lnTo>
                  <a:lnTo>
                    <a:pt x="46886" y="54222"/>
                  </a:lnTo>
                  <a:lnTo>
                    <a:pt x="47316" y="53404"/>
                  </a:lnTo>
                  <a:lnTo>
                    <a:pt x="47723" y="52553"/>
                  </a:lnTo>
                  <a:lnTo>
                    <a:pt x="48108" y="51668"/>
                  </a:lnTo>
                  <a:lnTo>
                    <a:pt x="48470" y="50750"/>
                  </a:lnTo>
                  <a:lnTo>
                    <a:pt x="48810" y="49797"/>
                  </a:lnTo>
                  <a:lnTo>
                    <a:pt x="49127" y="48811"/>
                  </a:lnTo>
                  <a:lnTo>
                    <a:pt x="49421" y="47790"/>
                  </a:lnTo>
                  <a:lnTo>
                    <a:pt x="49693" y="46736"/>
                  </a:lnTo>
                  <a:lnTo>
                    <a:pt x="49942" y="45648"/>
                  </a:lnTo>
                  <a:lnTo>
                    <a:pt x="50169" y="44526"/>
                  </a:lnTo>
                  <a:lnTo>
                    <a:pt x="58787" y="0"/>
                  </a:lnTo>
                  <a:lnTo>
                    <a:pt x="68534" y="0"/>
                  </a:lnTo>
                  <a:lnTo>
                    <a:pt x="59813" y="45091"/>
                  </a:lnTo>
                  <a:lnTo>
                    <a:pt x="59510" y="46518"/>
                  </a:lnTo>
                  <a:lnTo>
                    <a:pt x="59177" y="47908"/>
                  </a:lnTo>
                  <a:lnTo>
                    <a:pt x="58813" y="49260"/>
                  </a:lnTo>
                  <a:lnTo>
                    <a:pt x="58418" y="50573"/>
                  </a:lnTo>
                  <a:lnTo>
                    <a:pt x="57992" y="51849"/>
                  </a:lnTo>
                  <a:lnTo>
                    <a:pt x="57535" y="53087"/>
                  </a:lnTo>
                  <a:lnTo>
                    <a:pt x="57048" y="54287"/>
                  </a:lnTo>
                  <a:lnTo>
                    <a:pt x="56530" y="55449"/>
                  </a:lnTo>
                  <a:lnTo>
                    <a:pt x="55981" y="56573"/>
                  </a:lnTo>
                  <a:lnTo>
                    <a:pt x="55401" y="57659"/>
                  </a:lnTo>
                  <a:lnTo>
                    <a:pt x="54802" y="58697"/>
                  </a:lnTo>
                  <a:lnTo>
                    <a:pt x="54174" y="59700"/>
                  </a:lnTo>
                  <a:lnTo>
                    <a:pt x="53518" y="60667"/>
                  </a:lnTo>
                  <a:lnTo>
                    <a:pt x="52832" y="61598"/>
                  </a:lnTo>
                  <a:lnTo>
                    <a:pt x="52118" y="62493"/>
                  </a:lnTo>
                  <a:lnTo>
                    <a:pt x="51376" y="63353"/>
                  </a:lnTo>
                  <a:lnTo>
                    <a:pt x="50604" y="64176"/>
                  </a:lnTo>
                  <a:lnTo>
                    <a:pt x="49804" y="64963"/>
                  </a:lnTo>
                  <a:lnTo>
                    <a:pt x="48975" y="65715"/>
                  </a:lnTo>
                  <a:lnTo>
                    <a:pt x="48117" y="66431"/>
                  </a:lnTo>
                  <a:lnTo>
                    <a:pt x="47232" y="67110"/>
                  </a:lnTo>
                  <a:lnTo>
                    <a:pt x="46322" y="67754"/>
                  </a:lnTo>
                  <a:lnTo>
                    <a:pt x="45385" y="68362"/>
                  </a:lnTo>
                  <a:lnTo>
                    <a:pt x="44424" y="68934"/>
                  </a:lnTo>
                  <a:lnTo>
                    <a:pt x="43436" y="69470"/>
                  </a:lnTo>
                  <a:lnTo>
                    <a:pt x="42423" y="69970"/>
                  </a:lnTo>
                  <a:lnTo>
                    <a:pt x="41384" y="70434"/>
                  </a:lnTo>
                  <a:lnTo>
                    <a:pt x="40320" y="70863"/>
                  </a:lnTo>
                  <a:lnTo>
                    <a:pt x="39230" y="71255"/>
                  </a:lnTo>
                  <a:lnTo>
                    <a:pt x="38114" y="71612"/>
                  </a:lnTo>
                  <a:lnTo>
                    <a:pt x="36974" y="71933"/>
                  </a:lnTo>
                  <a:lnTo>
                    <a:pt x="35812" y="72221"/>
                  </a:lnTo>
                  <a:lnTo>
                    <a:pt x="34627" y="72475"/>
                  </a:lnTo>
                  <a:lnTo>
                    <a:pt x="33419" y="72695"/>
                  </a:lnTo>
                  <a:lnTo>
                    <a:pt x="32189" y="72881"/>
                  </a:lnTo>
                  <a:lnTo>
                    <a:pt x="30936" y="73034"/>
                  </a:lnTo>
                  <a:lnTo>
                    <a:pt x="29661" y="73152"/>
                  </a:lnTo>
                  <a:lnTo>
                    <a:pt x="28363" y="73237"/>
                  </a:lnTo>
                  <a:lnTo>
                    <a:pt x="27043" y="732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6477471" y="4519809"/>
              <a:ext cx="69252" cy="72279"/>
            </a:xfrm>
            <a:custGeom>
              <a:avLst/>
              <a:pathLst>
                <a:path w="69252" h="72279">
                  <a:moveTo>
                    <a:pt x="34933" y="0"/>
                  </a:moveTo>
                  <a:lnTo>
                    <a:pt x="36439" y="20"/>
                  </a:lnTo>
                  <a:lnTo>
                    <a:pt x="37919" y="82"/>
                  </a:lnTo>
                  <a:lnTo>
                    <a:pt x="39373" y="184"/>
                  </a:lnTo>
                  <a:lnTo>
                    <a:pt x="40802" y="328"/>
                  </a:lnTo>
                  <a:lnTo>
                    <a:pt x="42205" y="512"/>
                  </a:lnTo>
                  <a:lnTo>
                    <a:pt x="43582" y="738"/>
                  </a:lnTo>
                  <a:lnTo>
                    <a:pt x="44934" y="1005"/>
                  </a:lnTo>
                  <a:lnTo>
                    <a:pt x="46260" y="1313"/>
                  </a:lnTo>
                  <a:lnTo>
                    <a:pt x="47561" y="1662"/>
                  </a:lnTo>
                  <a:lnTo>
                    <a:pt x="48835" y="2051"/>
                  </a:lnTo>
                  <a:lnTo>
                    <a:pt x="50079" y="2472"/>
                  </a:lnTo>
                  <a:lnTo>
                    <a:pt x="51287" y="2932"/>
                  </a:lnTo>
                  <a:lnTo>
                    <a:pt x="52459" y="3432"/>
                  </a:lnTo>
                  <a:lnTo>
                    <a:pt x="53596" y="3972"/>
                  </a:lnTo>
                  <a:lnTo>
                    <a:pt x="54696" y="4552"/>
                  </a:lnTo>
                  <a:lnTo>
                    <a:pt x="55761" y="5172"/>
                  </a:lnTo>
                  <a:lnTo>
                    <a:pt x="56789" y="5833"/>
                  </a:lnTo>
                  <a:lnTo>
                    <a:pt x="57782" y="6533"/>
                  </a:lnTo>
                  <a:lnTo>
                    <a:pt x="58738" y="7273"/>
                  </a:lnTo>
                  <a:lnTo>
                    <a:pt x="59659" y="8053"/>
                  </a:lnTo>
                  <a:lnTo>
                    <a:pt x="60552" y="8873"/>
                  </a:lnTo>
                  <a:lnTo>
                    <a:pt x="61403" y="9732"/>
                  </a:lnTo>
                  <a:lnTo>
                    <a:pt x="62214" y="10629"/>
                  </a:lnTo>
                  <a:lnTo>
                    <a:pt x="62983" y="11566"/>
                  </a:lnTo>
                  <a:lnTo>
                    <a:pt x="63712" y="12542"/>
                  </a:lnTo>
                  <a:lnTo>
                    <a:pt x="64399" y="13557"/>
                  </a:lnTo>
                  <a:lnTo>
                    <a:pt x="65045" y="14610"/>
                  </a:lnTo>
                  <a:lnTo>
                    <a:pt x="65651" y="15703"/>
                  </a:lnTo>
                  <a:lnTo>
                    <a:pt x="66215" y="16835"/>
                  </a:lnTo>
                  <a:lnTo>
                    <a:pt x="66738" y="18005"/>
                  </a:lnTo>
                  <a:lnTo>
                    <a:pt x="67216" y="19204"/>
                  </a:lnTo>
                  <a:lnTo>
                    <a:pt x="67643" y="20441"/>
                  </a:lnTo>
                  <a:lnTo>
                    <a:pt x="68020" y="21716"/>
                  </a:lnTo>
                  <a:lnTo>
                    <a:pt x="68347" y="23028"/>
                  </a:lnTo>
                  <a:lnTo>
                    <a:pt x="68624" y="24379"/>
                  </a:lnTo>
                  <a:lnTo>
                    <a:pt x="68850" y="25768"/>
                  </a:lnTo>
                  <a:lnTo>
                    <a:pt x="69026" y="27194"/>
                  </a:lnTo>
                  <a:lnTo>
                    <a:pt x="69151" y="28659"/>
                  </a:lnTo>
                  <a:lnTo>
                    <a:pt x="69227" y="30161"/>
                  </a:lnTo>
                  <a:lnTo>
                    <a:pt x="69252" y="31702"/>
                  </a:lnTo>
                  <a:lnTo>
                    <a:pt x="69236" y="33054"/>
                  </a:lnTo>
                  <a:lnTo>
                    <a:pt x="69186" y="34384"/>
                  </a:lnTo>
                  <a:lnTo>
                    <a:pt x="69104" y="35689"/>
                  </a:lnTo>
                  <a:lnTo>
                    <a:pt x="68989" y="36971"/>
                  </a:lnTo>
                  <a:lnTo>
                    <a:pt x="68842" y="38229"/>
                  </a:lnTo>
                  <a:lnTo>
                    <a:pt x="68661" y="39464"/>
                  </a:lnTo>
                  <a:lnTo>
                    <a:pt x="68448" y="40675"/>
                  </a:lnTo>
                  <a:lnTo>
                    <a:pt x="68201" y="41863"/>
                  </a:lnTo>
                  <a:lnTo>
                    <a:pt x="67922" y="43027"/>
                  </a:lnTo>
                  <a:lnTo>
                    <a:pt x="67610" y="44167"/>
                  </a:lnTo>
                  <a:lnTo>
                    <a:pt x="67279" y="45284"/>
                  </a:lnTo>
                  <a:lnTo>
                    <a:pt x="66921" y="46379"/>
                  </a:lnTo>
                  <a:lnTo>
                    <a:pt x="66536" y="47451"/>
                  </a:lnTo>
                  <a:lnTo>
                    <a:pt x="66125" y="48501"/>
                  </a:lnTo>
                  <a:lnTo>
                    <a:pt x="65687" y="49528"/>
                  </a:lnTo>
                  <a:lnTo>
                    <a:pt x="65222" y="50532"/>
                  </a:lnTo>
                  <a:lnTo>
                    <a:pt x="64731" y="51514"/>
                  </a:lnTo>
                  <a:lnTo>
                    <a:pt x="64212" y="52473"/>
                  </a:lnTo>
                  <a:lnTo>
                    <a:pt x="63668" y="53410"/>
                  </a:lnTo>
                  <a:lnTo>
                    <a:pt x="63096" y="54324"/>
                  </a:lnTo>
                  <a:lnTo>
                    <a:pt x="62501" y="55216"/>
                  </a:lnTo>
                  <a:lnTo>
                    <a:pt x="61883" y="56085"/>
                  </a:lnTo>
                  <a:lnTo>
                    <a:pt x="61245" y="56931"/>
                  </a:lnTo>
                  <a:lnTo>
                    <a:pt x="60585" y="57755"/>
                  </a:lnTo>
                  <a:lnTo>
                    <a:pt x="59903" y="58556"/>
                  </a:lnTo>
                  <a:lnTo>
                    <a:pt x="59200" y="59335"/>
                  </a:lnTo>
                  <a:lnTo>
                    <a:pt x="58475" y="60091"/>
                  </a:lnTo>
                  <a:lnTo>
                    <a:pt x="57728" y="60825"/>
                  </a:lnTo>
                  <a:lnTo>
                    <a:pt x="56960" y="61536"/>
                  </a:lnTo>
                  <a:lnTo>
                    <a:pt x="56171" y="62224"/>
                  </a:lnTo>
                  <a:lnTo>
                    <a:pt x="55363" y="62880"/>
                  </a:lnTo>
                  <a:lnTo>
                    <a:pt x="54540" y="63515"/>
                  </a:lnTo>
                  <a:lnTo>
                    <a:pt x="53701" y="64128"/>
                  </a:lnTo>
                  <a:lnTo>
                    <a:pt x="52847" y="64719"/>
                  </a:lnTo>
                  <a:lnTo>
                    <a:pt x="51977" y="65289"/>
                  </a:lnTo>
                  <a:lnTo>
                    <a:pt x="51092" y="65838"/>
                  </a:lnTo>
                  <a:lnTo>
                    <a:pt x="50192" y="66364"/>
                  </a:lnTo>
                  <a:lnTo>
                    <a:pt x="49276" y="66870"/>
                  </a:lnTo>
                  <a:lnTo>
                    <a:pt x="48345" y="67353"/>
                  </a:lnTo>
                  <a:lnTo>
                    <a:pt x="47399" y="67816"/>
                  </a:lnTo>
                  <a:lnTo>
                    <a:pt x="46439" y="68256"/>
                  </a:lnTo>
                  <a:lnTo>
                    <a:pt x="45466" y="68673"/>
                  </a:lnTo>
                  <a:lnTo>
                    <a:pt x="44481" y="69068"/>
                  </a:lnTo>
                  <a:lnTo>
                    <a:pt x="43484" y="69441"/>
                  </a:lnTo>
                  <a:lnTo>
                    <a:pt x="42474" y="69791"/>
                  </a:lnTo>
                  <a:lnTo>
                    <a:pt x="41452" y="70118"/>
                  </a:lnTo>
                  <a:lnTo>
                    <a:pt x="40418" y="70423"/>
                  </a:lnTo>
                  <a:lnTo>
                    <a:pt x="39372" y="70705"/>
                  </a:lnTo>
                  <a:lnTo>
                    <a:pt x="38313" y="70964"/>
                  </a:lnTo>
                  <a:lnTo>
                    <a:pt x="37242" y="71201"/>
                  </a:lnTo>
                  <a:lnTo>
                    <a:pt x="36172" y="71406"/>
                  </a:lnTo>
                  <a:lnTo>
                    <a:pt x="35096" y="71589"/>
                  </a:lnTo>
                  <a:lnTo>
                    <a:pt x="34013" y="71751"/>
                  </a:lnTo>
                  <a:lnTo>
                    <a:pt x="32925" y="71891"/>
                  </a:lnTo>
                  <a:lnTo>
                    <a:pt x="31830" y="72009"/>
                  </a:lnTo>
                  <a:lnTo>
                    <a:pt x="30729" y="72106"/>
                  </a:lnTo>
                  <a:lnTo>
                    <a:pt x="29622" y="72182"/>
                  </a:lnTo>
                  <a:lnTo>
                    <a:pt x="28509" y="72235"/>
                  </a:lnTo>
                  <a:lnTo>
                    <a:pt x="27390" y="72268"/>
                  </a:lnTo>
                  <a:lnTo>
                    <a:pt x="26264" y="72279"/>
                  </a:lnTo>
                  <a:lnTo>
                    <a:pt x="0" y="72279"/>
                  </a:lnTo>
                  <a:lnTo>
                    <a:pt x="140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6488757" y="4527658"/>
              <a:ext cx="48015" cy="56581"/>
            </a:xfrm>
            <a:custGeom>
              <a:avLst/>
              <a:pathLst>
                <a:path w="48015" h="56581">
                  <a:moveTo>
                    <a:pt x="0" y="56581"/>
                  </a:moveTo>
                  <a:lnTo>
                    <a:pt x="14568" y="56581"/>
                  </a:lnTo>
                  <a:lnTo>
                    <a:pt x="16062" y="56559"/>
                  </a:lnTo>
                  <a:lnTo>
                    <a:pt x="17529" y="56491"/>
                  </a:lnTo>
                  <a:lnTo>
                    <a:pt x="18968" y="56378"/>
                  </a:lnTo>
                  <a:lnTo>
                    <a:pt x="20379" y="56220"/>
                  </a:lnTo>
                  <a:lnTo>
                    <a:pt x="21763" y="56017"/>
                  </a:lnTo>
                  <a:lnTo>
                    <a:pt x="23119" y="55769"/>
                  </a:lnTo>
                  <a:lnTo>
                    <a:pt x="24447" y="55475"/>
                  </a:lnTo>
                  <a:lnTo>
                    <a:pt x="25747" y="55137"/>
                  </a:lnTo>
                  <a:lnTo>
                    <a:pt x="27020" y="54753"/>
                  </a:lnTo>
                  <a:lnTo>
                    <a:pt x="28265" y="54324"/>
                  </a:lnTo>
                  <a:lnTo>
                    <a:pt x="29488" y="53853"/>
                  </a:lnTo>
                  <a:lnTo>
                    <a:pt x="30674" y="53343"/>
                  </a:lnTo>
                  <a:lnTo>
                    <a:pt x="31823" y="52794"/>
                  </a:lnTo>
                  <a:lnTo>
                    <a:pt x="32935" y="52207"/>
                  </a:lnTo>
                  <a:lnTo>
                    <a:pt x="34010" y="51580"/>
                  </a:lnTo>
                  <a:lnTo>
                    <a:pt x="35048" y="50914"/>
                  </a:lnTo>
                  <a:lnTo>
                    <a:pt x="36050" y="50209"/>
                  </a:lnTo>
                  <a:lnTo>
                    <a:pt x="37014" y="49465"/>
                  </a:lnTo>
                  <a:lnTo>
                    <a:pt x="37942" y="48682"/>
                  </a:lnTo>
                  <a:lnTo>
                    <a:pt x="38832" y="47861"/>
                  </a:lnTo>
                  <a:lnTo>
                    <a:pt x="39694" y="46991"/>
                  </a:lnTo>
                  <a:lnTo>
                    <a:pt x="40515" y="46086"/>
                  </a:lnTo>
                  <a:lnTo>
                    <a:pt x="41294" y="45144"/>
                  </a:lnTo>
                  <a:lnTo>
                    <a:pt x="42033" y="44167"/>
                  </a:lnTo>
                  <a:lnTo>
                    <a:pt x="42731" y="43154"/>
                  </a:lnTo>
                  <a:lnTo>
                    <a:pt x="43387" y="42105"/>
                  </a:lnTo>
                  <a:lnTo>
                    <a:pt x="44003" y="41020"/>
                  </a:lnTo>
                  <a:lnTo>
                    <a:pt x="44578" y="39899"/>
                  </a:lnTo>
                  <a:lnTo>
                    <a:pt x="45111" y="38742"/>
                  </a:lnTo>
                  <a:lnTo>
                    <a:pt x="45604" y="37550"/>
                  </a:lnTo>
                  <a:lnTo>
                    <a:pt x="46062" y="36313"/>
                  </a:lnTo>
                  <a:lnTo>
                    <a:pt x="46471" y="35044"/>
                  </a:lnTo>
                  <a:lnTo>
                    <a:pt x="46833" y="33744"/>
                  </a:lnTo>
                  <a:lnTo>
                    <a:pt x="47147" y="32412"/>
                  </a:lnTo>
                  <a:lnTo>
                    <a:pt x="47412" y="31048"/>
                  </a:lnTo>
                  <a:lnTo>
                    <a:pt x="47629" y="29652"/>
                  </a:lnTo>
                  <a:lnTo>
                    <a:pt x="47798" y="28224"/>
                  </a:lnTo>
                  <a:lnTo>
                    <a:pt x="47918" y="26765"/>
                  </a:lnTo>
                  <a:lnTo>
                    <a:pt x="47990" y="25274"/>
                  </a:lnTo>
                  <a:lnTo>
                    <a:pt x="48015" y="23751"/>
                  </a:lnTo>
                  <a:lnTo>
                    <a:pt x="47996" y="22536"/>
                  </a:lnTo>
                  <a:lnTo>
                    <a:pt x="47939" y="21356"/>
                  </a:lnTo>
                  <a:lnTo>
                    <a:pt x="47844" y="20209"/>
                  </a:lnTo>
                  <a:lnTo>
                    <a:pt x="47711" y="19097"/>
                  </a:lnTo>
                  <a:lnTo>
                    <a:pt x="47540" y="18018"/>
                  </a:lnTo>
                  <a:lnTo>
                    <a:pt x="47331" y="16973"/>
                  </a:lnTo>
                  <a:lnTo>
                    <a:pt x="47084" y="15962"/>
                  </a:lnTo>
                  <a:lnTo>
                    <a:pt x="46800" y="14985"/>
                  </a:lnTo>
                  <a:lnTo>
                    <a:pt x="46477" y="14041"/>
                  </a:lnTo>
                  <a:lnTo>
                    <a:pt x="46116" y="13132"/>
                  </a:lnTo>
                  <a:lnTo>
                    <a:pt x="45733" y="12255"/>
                  </a:lnTo>
                  <a:lnTo>
                    <a:pt x="45320" y="11408"/>
                  </a:lnTo>
                  <a:lnTo>
                    <a:pt x="44879" y="10593"/>
                  </a:lnTo>
                  <a:lnTo>
                    <a:pt x="44409" y="9808"/>
                  </a:lnTo>
                  <a:lnTo>
                    <a:pt x="43911" y="9054"/>
                  </a:lnTo>
                  <a:lnTo>
                    <a:pt x="43383" y="8330"/>
                  </a:lnTo>
                  <a:lnTo>
                    <a:pt x="42827" y="7638"/>
                  </a:lnTo>
                  <a:lnTo>
                    <a:pt x="42242" y="6976"/>
                  </a:lnTo>
                  <a:lnTo>
                    <a:pt x="41629" y="6345"/>
                  </a:lnTo>
                  <a:lnTo>
                    <a:pt x="40987" y="5745"/>
                  </a:lnTo>
                  <a:lnTo>
                    <a:pt x="40318" y="5175"/>
                  </a:lnTo>
                  <a:lnTo>
                    <a:pt x="39624" y="4637"/>
                  </a:lnTo>
                  <a:lnTo>
                    <a:pt x="38906" y="4129"/>
                  </a:lnTo>
                  <a:lnTo>
                    <a:pt x="38163" y="3652"/>
                  </a:lnTo>
                  <a:lnTo>
                    <a:pt x="37396" y="3206"/>
                  </a:lnTo>
                  <a:lnTo>
                    <a:pt x="36604" y="2790"/>
                  </a:lnTo>
                  <a:lnTo>
                    <a:pt x="35787" y="2405"/>
                  </a:lnTo>
                  <a:lnTo>
                    <a:pt x="34946" y="2051"/>
                  </a:lnTo>
                  <a:lnTo>
                    <a:pt x="34080" y="1728"/>
                  </a:lnTo>
                  <a:lnTo>
                    <a:pt x="33189" y="1436"/>
                  </a:lnTo>
                  <a:lnTo>
                    <a:pt x="32279" y="1163"/>
                  </a:lnTo>
                  <a:lnTo>
                    <a:pt x="31355" y="919"/>
                  </a:lnTo>
                  <a:lnTo>
                    <a:pt x="30416" y="703"/>
                  </a:lnTo>
                  <a:lnTo>
                    <a:pt x="29463" y="517"/>
                  </a:lnTo>
                  <a:lnTo>
                    <a:pt x="28496" y="359"/>
                  </a:lnTo>
                  <a:lnTo>
                    <a:pt x="27514" y="229"/>
                  </a:lnTo>
                  <a:lnTo>
                    <a:pt x="26518" y="129"/>
                  </a:lnTo>
                  <a:lnTo>
                    <a:pt x="25507" y="57"/>
                  </a:lnTo>
                  <a:lnTo>
                    <a:pt x="24482" y="14"/>
                  </a:lnTo>
                  <a:lnTo>
                    <a:pt x="23443" y="0"/>
                  </a:lnTo>
                  <a:lnTo>
                    <a:pt x="1102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6555803" y="4518732"/>
              <a:ext cx="73099" cy="74382"/>
            </a:xfrm>
            <a:custGeom>
              <a:avLst/>
              <a:pathLst>
                <a:path w="73099" h="74382">
                  <a:moveTo>
                    <a:pt x="42423" y="0"/>
                  </a:moveTo>
                  <a:lnTo>
                    <a:pt x="43883" y="22"/>
                  </a:lnTo>
                  <a:lnTo>
                    <a:pt x="45310" y="88"/>
                  </a:lnTo>
                  <a:lnTo>
                    <a:pt x="46703" y="198"/>
                  </a:lnTo>
                  <a:lnTo>
                    <a:pt x="48062" y="352"/>
                  </a:lnTo>
                  <a:lnTo>
                    <a:pt x="49387" y="551"/>
                  </a:lnTo>
                  <a:lnTo>
                    <a:pt x="50678" y="794"/>
                  </a:lnTo>
                  <a:lnTo>
                    <a:pt x="51935" y="1080"/>
                  </a:lnTo>
                  <a:lnTo>
                    <a:pt x="53159" y="1411"/>
                  </a:lnTo>
                  <a:lnTo>
                    <a:pt x="54348" y="1786"/>
                  </a:lnTo>
                  <a:lnTo>
                    <a:pt x="55504" y="2205"/>
                  </a:lnTo>
                  <a:lnTo>
                    <a:pt x="56625" y="2654"/>
                  </a:lnTo>
                  <a:lnTo>
                    <a:pt x="57710" y="3139"/>
                  </a:lnTo>
                  <a:lnTo>
                    <a:pt x="58759" y="3660"/>
                  </a:lnTo>
                  <a:lnTo>
                    <a:pt x="59772" y="4216"/>
                  </a:lnTo>
                  <a:lnTo>
                    <a:pt x="60749" y="4809"/>
                  </a:lnTo>
                  <a:lnTo>
                    <a:pt x="61691" y="5437"/>
                  </a:lnTo>
                  <a:lnTo>
                    <a:pt x="62596" y="6101"/>
                  </a:lnTo>
                  <a:lnTo>
                    <a:pt x="63465" y="6802"/>
                  </a:lnTo>
                  <a:lnTo>
                    <a:pt x="64299" y="7538"/>
                  </a:lnTo>
                  <a:lnTo>
                    <a:pt x="65097" y="8310"/>
                  </a:lnTo>
                  <a:lnTo>
                    <a:pt x="65867" y="9115"/>
                  </a:lnTo>
                  <a:lnTo>
                    <a:pt x="66599" y="9949"/>
                  </a:lnTo>
                  <a:lnTo>
                    <a:pt x="67291" y="10814"/>
                  </a:lnTo>
                  <a:lnTo>
                    <a:pt x="67945" y="11708"/>
                  </a:lnTo>
                  <a:lnTo>
                    <a:pt x="68559" y="12632"/>
                  </a:lnTo>
                  <a:lnTo>
                    <a:pt x="69135" y="13585"/>
                  </a:lnTo>
                  <a:lnTo>
                    <a:pt x="69672" y="14569"/>
                  </a:lnTo>
                  <a:lnTo>
                    <a:pt x="70169" y="15582"/>
                  </a:lnTo>
                  <a:lnTo>
                    <a:pt x="70628" y="16625"/>
                  </a:lnTo>
                  <a:lnTo>
                    <a:pt x="71047" y="17697"/>
                  </a:lnTo>
                  <a:lnTo>
                    <a:pt x="71437" y="18796"/>
                  </a:lnTo>
                  <a:lnTo>
                    <a:pt x="71786" y="19918"/>
                  </a:lnTo>
                  <a:lnTo>
                    <a:pt x="72094" y="21061"/>
                  </a:lnTo>
                  <a:lnTo>
                    <a:pt x="72361" y="22228"/>
                  </a:lnTo>
                  <a:lnTo>
                    <a:pt x="72586" y="23417"/>
                  </a:lnTo>
                  <a:lnTo>
                    <a:pt x="72771" y="24629"/>
                  </a:lnTo>
                  <a:lnTo>
                    <a:pt x="72915" y="25863"/>
                  </a:lnTo>
                  <a:lnTo>
                    <a:pt x="73017" y="27120"/>
                  </a:lnTo>
                  <a:lnTo>
                    <a:pt x="73079" y="28399"/>
                  </a:lnTo>
                  <a:lnTo>
                    <a:pt x="73099" y="29701"/>
                  </a:lnTo>
                  <a:lnTo>
                    <a:pt x="73087" y="30206"/>
                  </a:lnTo>
                  <a:lnTo>
                    <a:pt x="73071" y="30715"/>
                  </a:lnTo>
                  <a:lnTo>
                    <a:pt x="73050" y="31228"/>
                  </a:lnTo>
                  <a:lnTo>
                    <a:pt x="73025" y="31745"/>
                  </a:lnTo>
                  <a:lnTo>
                    <a:pt x="72997" y="32266"/>
                  </a:lnTo>
                  <a:lnTo>
                    <a:pt x="72964" y="32791"/>
                  </a:lnTo>
                  <a:lnTo>
                    <a:pt x="72927" y="33321"/>
                  </a:lnTo>
                  <a:lnTo>
                    <a:pt x="72886" y="33854"/>
                  </a:lnTo>
                  <a:lnTo>
                    <a:pt x="72841" y="34392"/>
                  </a:lnTo>
                  <a:lnTo>
                    <a:pt x="72791" y="34933"/>
                  </a:lnTo>
                  <a:lnTo>
                    <a:pt x="72747" y="35465"/>
                  </a:lnTo>
                  <a:lnTo>
                    <a:pt x="72697" y="35992"/>
                  </a:lnTo>
                  <a:lnTo>
                    <a:pt x="72641" y="36516"/>
                  </a:lnTo>
                  <a:lnTo>
                    <a:pt x="72578" y="37035"/>
                  </a:lnTo>
                  <a:lnTo>
                    <a:pt x="72509" y="37550"/>
                  </a:lnTo>
                  <a:lnTo>
                    <a:pt x="72434" y="38061"/>
                  </a:lnTo>
                  <a:lnTo>
                    <a:pt x="72353" y="38567"/>
                  </a:lnTo>
                  <a:lnTo>
                    <a:pt x="72266" y="39070"/>
                  </a:lnTo>
                  <a:lnTo>
                    <a:pt x="72173" y="39569"/>
                  </a:lnTo>
                  <a:lnTo>
                    <a:pt x="72073" y="40063"/>
                  </a:lnTo>
                  <a:lnTo>
                    <a:pt x="71744" y="41628"/>
                  </a:lnTo>
                  <a:lnTo>
                    <a:pt x="71374" y="43162"/>
                  </a:lnTo>
                  <a:lnTo>
                    <a:pt x="70961" y="44665"/>
                  </a:lnTo>
                  <a:lnTo>
                    <a:pt x="70506" y="46137"/>
                  </a:lnTo>
                  <a:lnTo>
                    <a:pt x="70009" y="47578"/>
                  </a:lnTo>
                  <a:lnTo>
                    <a:pt x="69469" y="48989"/>
                  </a:lnTo>
                  <a:lnTo>
                    <a:pt x="68888" y="50369"/>
                  </a:lnTo>
                  <a:lnTo>
                    <a:pt x="68265" y="51718"/>
                  </a:lnTo>
                  <a:lnTo>
                    <a:pt x="67600" y="53037"/>
                  </a:lnTo>
                  <a:lnTo>
                    <a:pt x="66892" y="54324"/>
                  </a:lnTo>
                  <a:lnTo>
                    <a:pt x="66146" y="55568"/>
                  </a:lnTo>
                  <a:lnTo>
                    <a:pt x="65366" y="56774"/>
                  </a:lnTo>
                  <a:lnTo>
                    <a:pt x="64550" y="57944"/>
                  </a:lnTo>
                  <a:lnTo>
                    <a:pt x="63699" y="59076"/>
                  </a:lnTo>
                  <a:lnTo>
                    <a:pt x="62814" y="60172"/>
                  </a:lnTo>
                  <a:lnTo>
                    <a:pt x="61894" y="61231"/>
                  </a:lnTo>
                  <a:lnTo>
                    <a:pt x="60939" y="62253"/>
                  </a:lnTo>
                  <a:lnTo>
                    <a:pt x="59949" y="63238"/>
                  </a:lnTo>
                  <a:lnTo>
                    <a:pt x="58924" y="64186"/>
                  </a:lnTo>
                  <a:lnTo>
                    <a:pt x="57864" y="65097"/>
                  </a:lnTo>
                  <a:lnTo>
                    <a:pt x="56781" y="65969"/>
                  </a:lnTo>
                  <a:lnTo>
                    <a:pt x="55666" y="66800"/>
                  </a:lnTo>
                  <a:lnTo>
                    <a:pt x="54520" y="67590"/>
                  </a:lnTo>
                  <a:lnTo>
                    <a:pt x="53341" y="68339"/>
                  </a:lnTo>
                  <a:lnTo>
                    <a:pt x="52131" y="69047"/>
                  </a:lnTo>
                  <a:lnTo>
                    <a:pt x="50889" y="69714"/>
                  </a:lnTo>
                  <a:lnTo>
                    <a:pt x="49616" y="70339"/>
                  </a:lnTo>
                  <a:lnTo>
                    <a:pt x="48310" y="70924"/>
                  </a:lnTo>
                  <a:lnTo>
                    <a:pt x="46973" y="71468"/>
                  </a:lnTo>
                  <a:lnTo>
                    <a:pt x="45604" y="71971"/>
                  </a:lnTo>
                  <a:lnTo>
                    <a:pt x="44217" y="72429"/>
                  </a:lnTo>
                  <a:lnTo>
                    <a:pt x="42807" y="72839"/>
                  </a:lnTo>
                  <a:lnTo>
                    <a:pt x="41373" y="73200"/>
                  </a:lnTo>
                  <a:lnTo>
                    <a:pt x="39916" y="73514"/>
                  </a:lnTo>
                  <a:lnTo>
                    <a:pt x="38435" y="73779"/>
                  </a:lnTo>
                  <a:lnTo>
                    <a:pt x="36930" y="73996"/>
                  </a:lnTo>
                  <a:lnTo>
                    <a:pt x="35402" y="74165"/>
                  </a:lnTo>
                  <a:lnTo>
                    <a:pt x="33850" y="74285"/>
                  </a:lnTo>
                  <a:lnTo>
                    <a:pt x="32275" y="74358"/>
                  </a:lnTo>
                  <a:lnTo>
                    <a:pt x="30676" y="74382"/>
                  </a:lnTo>
                  <a:lnTo>
                    <a:pt x="29156" y="74360"/>
                  </a:lnTo>
                  <a:lnTo>
                    <a:pt x="27676" y="74293"/>
                  </a:lnTo>
                  <a:lnTo>
                    <a:pt x="26234" y="74183"/>
                  </a:lnTo>
                  <a:lnTo>
                    <a:pt x="24832" y="74029"/>
                  </a:lnTo>
                  <a:lnTo>
                    <a:pt x="23468" y="73830"/>
                  </a:lnTo>
                  <a:lnTo>
                    <a:pt x="22144" y="73588"/>
                  </a:lnTo>
                  <a:lnTo>
                    <a:pt x="20858" y="73301"/>
                  </a:lnTo>
                  <a:lnTo>
                    <a:pt x="19612" y="72970"/>
                  </a:lnTo>
                  <a:lnTo>
                    <a:pt x="18404" y="72595"/>
                  </a:lnTo>
                  <a:lnTo>
                    <a:pt x="17236" y="72176"/>
                  </a:lnTo>
                  <a:lnTo>
                    <a:pt x="16106" y="71707"/>
                  </a:lnTo>
                  <a:lnTo>
                    <a:pt x="15013" y="71203"/>
                  </a:lnTo>
                  <a:lnTo>
                    <a:pt x="13959" y="70665"/>
                  </a:lnTo>
                  <a:lnTo>
                    <a:pt x="12943" y="70091"/>
                  </a:lnTo>
                  <a:lnTo>
                    <a:pt x="11965" y="69483"/>
                  </a:lnTo>
                  <a:lnTo>
                    <a:pt x="11024" y="68839"/>
                  </a:lnTo>
                  <a:lnTo>
                    <a:pt x="10122" y="68161"/>
                  </a:lnTo>
                  <a:lnTo>
                    <a:pt x="9258" y="67448"/>
                  </a:lnTo>
                  <a:lnTo>
                    <a:pt x="8431" y="66700"/>
                  </a:lnTo>
                  <a:lnTo>
                    <a:pt x="7643" y="65918"/>
                  </a:lnTo>
                  <a:lnTo>
                    <a:pt x="6902" y="65092"/>
                  </a:lnTo>
                  <a:lnTo>
                    <a:pt x="6198" y="64235"/>
                  </a:lnTo>
                  <a:lnTo>
                    <a:pt x="5531" y="63348"/>
                  </a:lnTo>
                  <a:lnTo>
                    <a:pt x="4902" y="62429"/>
                  </a:lnTo>
                  <a:lnTo>
                    <a:pt x="4309" y="61480"/>
                  </a:lnTo>
                  <a:lnTo>
                    <a:pt x="3752" y="60500"/>
                  </a:lnTo>
                  <a:lnTo>
                    <a:pt x="3233" y="59490"/>
                  </a:lnTo>
                  <a:lnTo>
                    <a:pt x="2751" y="58449"/>
                  </a:lnTo>
                  <a:lnTo>
                    <a:pt x="2306" y="57376"/>
                  </a:lnTo>
                  <a:lnTo>
                    <a:pt x="1898" y="56274"/>
                  </a:lnTo>
                  <a:lnTo>
                    <a:pt x="1537" y="55144"/>
                  </a:lnTo>
                  <a:lnTo>
                    <a:pt x="1214" y="53992"/>
                  </a:lnTo>
                  <a:lnTo>
                    <a:pt x="930" y="52817"/>
                  </a:lnTo>
                  <a:lnTo>
                    <a:pt x="683" y="51620"/>
                  </a:lnTo>
                  <a:lnTo>
                    <a:pt x="474" y="50400"/>
                  </a:lnTo>
                  <a:lnTo>
                    <a:pt x="303" y="49157"/>
                  </a:lnTo>
                  <a:lnTo>
                    <a:pt x="170" y="47892"/>
                  </a:lnTo>
                  <a:lnTo>
                    <a:pt x="75" y="46605"/>
                  </a:lnTo>
                  <a:lnTo>
                    <a:pt x="18" y="45295"/>
                  </a:lnTo>
                  <a:lnTo>
                    <a:pt x="0" y="43962"/>
                  </a:lnTo>
                  <a:lnTo>
                    <a:pt x="2" y="43489"/>
                  </a:lnTo>
                  <a:lnTo>
                    <a:pt x="8" y="43014"/>
                  </a:lnTo>
                  <a:lnTo>
                    <a:pt x="18" y="42537"/>
                  </a:lnTo>
                  <a:lnTo>
                    <a:pt x="32" y="42058"/>
                  </a:lnTo>
                  <a:lnTo>
                    <a:pt x="51" y="41577"/>
                  </a:lnTo>
                  <a:lnTo>
                    <a:pt x="73" y="41093"/>
                  </a:lnTo>
                  <a:lnTo>
                    <a:pt x="100" y="40608"/>
                  </a:lnTo>
                  <a:lnTo>
                    <a:pt x="131" y="40121"/>
                  </a:lnTo>
                  <a:lnTo>
                    <a:pt x="166" y="39631"/>
                  </a:lnTo>
                  <a:lnTo>
                    <a:pt x="205" y="39140"/>
                  </a:lnTo>
                  <a:lnTo>
                    <a:pt x="259" y="38647"/>
                  </a:lnTo>
                  <a:lnTo>
                    <a:pt x="318" y="38153"/>
                  </a:lnTo>
                  <a:lnTo>
                    <a:pt x="382" y="37658"/>
                  </a:lnTo>
                  <a:lnTo>
                    <a:pt x="451" y="37162"/>
                  </a:lnTo>
                  <a:lnTo>
                    <a:pt x="525" y="36665"/>
                  </a:lnTo>
                  <a:lnTo>
                    <a:pt x="605" y="36167"/>
                  </a:lnTo>
                  <a:lnTo>
                    <a:pt x="689" y="35668"/>
                  </a:lnTo>
                  <a:lnTo>
                    <a:pt x="779" y="35167"/>
                  </a:lnTo>
                  <a:lnTo>
                    <a:pt x="874" y="34666"/>
                  </a:lnTo>
                  <a:lnTo>
                    <a:pt x="974" y="34164"/>
                  </a:lnTo>
                  <a:lnTo>
                    <a:pt x="1302" y="32639"/>
                  </a:lnTo>
                  <a:lnTo>
                    <a:pt x="1672" y="31142"/>
                  </a:lnTo>
                  <a:lnTo>
                    <a:pt x="2082" y="29672"/>
                  </a:lnTo>
                  <a:lnTo>
                    <a:pt x="2534" y="28230"/>
                  </a:lnTo>
                  <a:lnTo>
                    <a:pt x="3026" y="26816"/>
                  </a:lnTo>
                  <a:lnTo>
                    <a:pt x="3560" y="25429"/>
                  </a:lnTo>
                  <a:lnTo>
                    <a:pt x="4134" y="24070"/>
                  </a:lnTo>
                  <a:lnTo>
                    <a:pt x="4750" y="22739"/>
                  </a:lnTo>
                  <a:lnTo>
                    <a:pt x="5406" y="21435"/>
                  </a:lnTo>
                  <a:lnTo>
                    <a:pt x="6104" y="20160"/>
                  </a:lnTo>
                  <a:lnTo>
                    <a:pt x="6840" y="18916"/>
                  </a:lnTo>
                  <a:lnTo>
                    <a:pt x="7610" y="17710"/>
                  </a:lnTo>
                  <a:lnTo>
                    <a:pt x="8415" y="16540"/>
                  </a:lnTo>
                  <a:lnTo>
                    <a:pt x="9256" y="15407"/>
                  </a:lnTo>
                  <a:lnTo>
                    <a:pt x="10131" y="14312"/>
                  </a:lnTo>
                  <a:lnTo>
                    <a:pt x="11041" y="13253"/>
                  </a:lnTo>
                  <a:lnTo>
                    <a:pt x="11986" y="12231"/>
                  </a:lnTo>
                  <a:lnTo>
                    <a:pt x="12966" y="11246"/>
                  </a:lnTo>
                  <a:lnTo>
                    <a:pt x="13980" y="10298"/>
                  </a:lnTo>
                  <a:lnTo>
                    <a:pt x="15030" y="9387"/>
                  </a:lnTo>
                  <a:lnTo>
                    <a:pt x="16122" y="8505"/>
                  </a:lnTo>
                  <a:lnTo>
                    <a:pt x="17246" y="7665"/>
                  </a:lnTo>
                  <a:lnTo>
                    <a:pt x="18400" y="6868"/>
                  </a:lnTo>
                  <a:lnTo>
                    <a:pt x="19585" y="6112"/>
                  </a:lnTo>
                  <a:lnTo>
                    <a:pt x="20801" y="5399"/>
                  </a:lnTo>
                  <a:lnTo>
                    <a:pt x="22047" y="4727"/>
                  </a:lnTo>
                  <a:lnTo>
                    <a:pt x="23325" y="4098"/>
                  </a:lnTo>
                  <a:lnTo>
                    <a:pt x="24633" y="3510"/>
                  </a:lnTo>
                  <a:lnTo>
                    <a:pt x="25972" y="2965"/>
                  </a:lnTo>
                  <a:lnTo>
                    <a:pt x="27341" y="2462"/>
                  </a:lnTo>
                  <a:lnTo>
                    <a:pt x="28739" y="1994"/>
                  </a:lnTo>
                  <a:lnTo>
                    <a:pt x="30161" y="1575"/>
                  </a:lnTo>
                  <a:lnTo>
                    <a:pt x="31607" y="1206"/>
                  </a:lnTo>
                  <a:lnTo>
                    <a:pt x="33079" y="886"/>
                  </a:lnTo>
                  <a:lnTo>
                    <a:pt x="34574" y="615"/>
                  </a:lnTo>
                  <a:lnTo>
                    <a:pt x="36095" y="393"/>
                  </a:lnTo>
                  <a:lnTo>
                    <a:pt x="37640" y="221"/>
                  </a:lnTo>
                  <a:lnTo>
                    <a:pt x="39210" y="98"/>
                  </a:lnTo>
                  <a:lnTo>
                    <a:pt x="40804" y="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6565601" y="4526632"/>
              <a:ext cx="53503" cy="58531"/>
            </a:xfrm>
            <a:custGeom>
              <a:avLst/>
              <a:pathLst>
                <a:path w="53503" h="58531">
                  <a:moveTo>
                    <a:pt x="32163" y="0"/>
                  </a:moveTo>
                  <a:lnTo>
                    <a:pt x="30834" y="18"/>
                  </a:lnTo>
                  <a:lnTo>
                    <a:pt x="29535" y="75"/>
                  </a:lnTo>
                  <a:lnTo>
                    <a:pt x="28265" y="170"/>
                  </a:lnTo>
                  <a:lnTo>
                    <a:pt x="27025" y="303"/>
                  </a:lnTo>
                  <a:lnTo>
                    <a:pt x="25815" y="474"/>
                  </a:lnTo>
                  <a:lnTo>
                    <a:pt x="24635" y="683"/>
                  </a:lnTo>
                  <a:lnTo>
                    <a:pt x="23484" y="930"/>
                  </a:lnTo>
                  <a:lnTo>
                    <a:pt x="22363" y="1214"/>
                  </a:lnTo>
                  <a:lnTo>
                    <a:pt x="21272" y="1537"/>
                  </a:lnTo>
                  <a:lnTo>
                    <a:pt x="20211" y="1898"/>
                  </a:lnTo>
                  <a:lnTo>
                    <a:pt x="19178" y="2294"/>
                  </a:lnTo>
                  <a:lnTo>
                    <a:pt x="18171" y="2724"/>
                  </a:lnTo>
                  <a:lnTo>
                    <a:pt x="17192" y="3189"/>
                  </a:lnTo>
                  <a:lnTo>
                    <a:pt x="16238" y="3687"/>
                  </a:lnTo>
                  <a:lnTo>
                    <a:pt x="15312" y="4219"/>
                  </a:lnTo>
                  <a:lnTo>
                    <a:pt x="14412" y="4785"/>
                  </a:lnTo>
                  <a:lnTo>
                    <a:pt x="13539" y="5384"/>
                  </a:lnTo>
                  <a:lnTo>
                    <a:pt x="12693" y="6018"/>
                  </a:lnTo>
                  <a:lnTo>
                    <a:pt x="11873" y="6685"/>
                  </a:lnTo>
                  <a:lnTo>
                    <a:pt x="11080" y="7386"/>
                  </a:lnTo>
                  <a:lnTo>
                    <a:pt x="10324" y="8121"/>
                  </a:lnTo>
                  <a:lnTo>
                    <a:pt x="9594" y="8886"/>
                  </a:lnTo>
                  <a:lnTo>
                    <a:pt x="8892" y="9684"/>
                  </a:lnTo>
                  <a:lnTo>
                    <a:pt x="8215" y="10514"/>
                  </a:lnTo>
                  <a:lnTo>
                    <a:pt x="7566" y="11375"/>
                  </a:lnTo>
                  <a:lnTo>
                    <a:pt x="6943" y="12268"/>
                  </a:lnTo>
                  <a:lnTo>
                    <a:pt x="6347" y="13193"/>
                  </a:lnTo>
                  <a:lnTo>
                    <a:pt x="5778" y="14150"/>
                  </a:lnTo>
                  <a:lnTo>
                    <a:pt x="5235" y="15138"/>
                  </a:lnTo>
                  <a:lnTo>
                    <a:pt x="4719" y="16158"/>
                  </a:lnTo>
                  <a:lnTo>
                    <a:pt x="4228" y="17208"/>
                  </a:lnTo>
                  <a:lnTo>
                    <a:pt x="3761" y="18286"/>
                  </a:lnTo>
                  <a:lnTo>
                    <a:pt x="3317" y="19392"/>
                  </a:lnTo>
                  <a:lnTo>
                    <a:pt x="2897" y="20525"/>
                  </a:lnTo>
                  <a:lnTo>
                    <a:pt x="2500" y="21686"/>
                  </a:lnTo>
                  <a:lnTo>
                    <a:pt x="2127" y="22874"/>
                  </a:lnTo>
                  <a:lnTo>
                    <a:pt x="1778" y="24091"/>
                  </a:lnTo>
                  <a:lnTo>
                    <a:pt x="1452" y="25335"/>
                  </a:lnTo>
                  <a:lnTo>
                    <a:pt x="1150" y="26606"/>
                  </a:lnTo>
                  <a:lnTo>
                    <a:pt x="872" y="27906"/>
                  </a:lnTo>
                  <a:lnTo>
                    <a:pt x="782" y="28347"/>
                  </a:lnTo>
                  <a:lnTo>
                    <a:pt x="697" y="28790"/>
                  </a:lnTo>
                  <a:lnTo>
                    <a:pt x="618" y="29234"/>
                  </a:lnTo>
                  <a:lnTo>
                    <a:pt x="543" y="29679"/>
                  </a:lnTo>
                  <a:lnTo>
                    <a:pt x="474" y="30124"/>
                  </a:lnTo>
                  <a:lnTo>
                    <a:pt x="410" y="30571"/>
                  </a:lnTo>
                  <a:lnTo>
                    <a:pt x="351" y="31019"/>
                  </a:lnTo>
                  <a:lnTo>
                    <a:pt x="297" y="31468"/>
                  </a:lnTo>
                  <a:lnTo>
                    <a:pt x="248" y="31918"/>
                  </a:lnTo>
                  <a:lnTo>
                    <a:pt x="205" y="32369"/>
                  </a:lnTo>
                  <a:lnTo>
                    <a:pt x="166" y="32808"/>
                  </a:lnTo>
                  <a:lnTo>
                    <a:pt x="131" y="33243"/>
                  </a:lnTo>
                  <a:lnTo>
                    <a:pt x="100" y="33674"/>
                  </a:lnTo>
                  <a:lnTo>
                    <a:pt x="73" y="34100"/>
                  </a:lnTo>
                  <a:lnTo>
                    <a:pt x="51" y="34523"/>
                  </a:lnTo>
                  <a:lnTo>
                    <a:pt x="32" y="34942"/>
                  </a:lnTo>
                  <a:lnTo>
                    <a:pt x="18" y="35356"/>
                  </a:lnTo>
                  <a:lnTo>
                    <a:pt x="8" y="35767"/>
                  </a:lnTo>
                  <a:lnTo>
                    <a:pt x="2" y="36173"/>
                  </a:lnTo>
                  <a:lnTo>
                    <a:pt x="0" y="36575"/>
                  </a:lnTo>
                  <a:lnTo>
                    <a:pt x="14" y="37659"/>
                  </a:lnTo>
                  <a:lnTo>
                    <a:pt x="57" y="38717"/>
                  </a:lnTo>
                  <a:lnTo>
                    <a:pt x="129" y="39748"/>
                  </a:lnTo>
                  <a:lnTo>
                    <a:pt x="229" y="40753"/>
                  </a:lnTo>
                  <a:lnTo>
                    <a:pt x="359" y="41730"/>
                  </a:lnTo>
                  <a:lnTo>
                    <a:pt x="517" y="42682"/>
                  </a:lnTo>
                  <a:lnTo>
                    <a:pt x="703" y="43606"/>
                  </a:lnTo>
                  <a:lnTo>
                    <a:pt x="919" y="44504"/>
                  </a:lnTo>
                  <a:lnTo>
                    <a:pt x="1163" y="45375"/>
                  </a:lnTo>
                  <a:lnTo>
                    <a:pt x="1436" y="46219"/>
                  </a:lnTo>
                  <a:lnTo>
                    <a:pt x="1736" y="47027"/>
                  </a:lnTo>
                  <a:lnTo>
                    <a:pt x="2062" y="47807"/>
                  </a:lnTo>
                  <a:lnTo>
                    <a:pt x="2413" y="48561"/>
                  </a:lnTo>
                  <a:lnTo>
                    <a:pt x="2790" y="49289"/>
                  </a:lnTo>
                  <a:lnTo>
                    <a:pt x="3193" y="49989"/>
                  </a:lnTo>
                  <a:lnTo>
                    <a:pt x="3621" y="50664"/>
                  </a:lnTo>
                  <a:lnTo>
                    <a:pt x="4075" y="51311"/>
                  </a:lnTo>
                  <a:lnTo>
                    <a:pt x="4555" y="51932"/>
                  </a:lnTo>
                  <a:lnTo>
                    <a:pt x="5060" y="52526"/>
                  </a:lnTo>
                  <a:lnTo>
                    <a:pt x="5591" y="53093"/>
                  </a:lnTo>
                  <a:lnTo>
                    <a:pt x="6157" y="53623"/>
                  </a:lnTo>
                  <a:lnTo>
                    <a:pt x="6746" y="54127"/>
                  </a:lnTo>
                  <a:lnTo>
                    <a:pt x="7359" y="54604"/>
                  </a:lnTo>
                  <a:lnTo>
                    <a:pt x="7996" y="55055"/>
                  </a:lnTo>
                  <a:lnTo>
                    <a:pt x="8656" y="55478"/>
                  </a:lnTo>
                  <a:lnTo>
                    <a:pt x="9340" y="55875"/>
                  </a:lnTo>
                  <a:lnTo>
                    <a:pt x="10047" y="56246"/>
                  </a:lnTo>
                  <a:lnTo>
                    <a:pt x="10778" y="56590"/>
                  </a:lnTo>
                  <a:lnTo>
                    <a:pt x="11533" y="56907"/>
                  </a:lnTo>
                  <a:lnTo>
                    <a:pt x="12311" y="57197"/>
                  </a:lnTo>
                  <a:lnTo>
                    <a:pt x="13122" y="57450"/>
                  </a:lnTo>
                  <a:lnTo>
                    <a:pt x="13953" y="57677"/>
                  </a:lnTo>
                  <a:lnTo>
                    <a:pt x="14804" y="57877"/>
                  </a:lnTo>
                  <a:lnTo>
                    <a:pt x="15676" y="58050"/>
                  </a:lnTo>
                  <a:lnTo>
                    <a:pt x="16569" y="58197"/>
                  </a:lnTo>
                  <a:lnTo>
                    <a:pt x="17482" y="58317"/>
                  </a:lnTo>
                  <a:lnTo>
                    <a:pt x="18416" y="58411"/>
                  </a:lnTo>
                  <a:lnTo>
                    <a:pt x="19370" y="58477"/>
                  </a:lnTo>
                  <a:lnTo>
                    <a:pt x="20344" y="58517"/>
                  </a:lnTo>
                  <a:lnTo>
                    <a:pt x="21340" y="58531"/>
                  </a:lnTo>
                  <a:lnTo>
                    <a:pt x="22678" y="58512"/>
                  </a:lnTo>
                  <a:lnTo>
                    <a:pt x="23986" y="58455"/>
                  </a:lnTo>
                  <a:lnTo>
                    <a:pt x="25264" y="58360"/>
                  </a:lnTo>
                  <a:lnTo>
                    <a:pt x="26510" y="58227"/>
                  </a:lnTo>
                  <a:lnTo>
                    <a:pt x="27726" y="58056"/>
                  </a:lnTo>
                  <a:lnTo>
                    <a:pt x="28911" y="57847"/>
                  </a:lnTo>
                  <a:lnTo>
                    <a:pt x="30065" y="57601"/>
                  </a:lnTo>
                  <a:lnTo>
                    <a:pt x="31189" y="57316"/>
                  </a:lnTo>
                  <a:lnTo>
                    <a:pt x="32281" y="56993"/>
                  </a:lnTo>
                  <a:lnTo>
                    <a:pt x="33343" y="56633"/>
                  </a:lnTo>
                  <a:lnTo>
                    <a:pt x="34386" y="56226"/>
                  </a:lnTo>
                  <a:lnTo>
                    <a:pt x="35399" y="55787"/>
                  </a:lnTo>
                  <a:lnTo>
                    <a:pt x="36384" y="55315"/>
                  </a:lnTo>
                  <a:lnTo>
                    <a:pt x="37340" y="54810"/>
                  </a:lnTo>
                  <a:lnTo>
                    <a:pt x="38268" y="54273"/>
                  </a:lnTo>
                  <a:lnTo>
                    <a:pt x="39167" y="53702"/>
                  </a:lnTo>
                  <a:lnTo>
                    <a:pt x="40037" y="53099"/>
                  </a:lnTo>
                  <a:lnTo>
                    <a:pt x="40878" y="52463"/>
                  </a:lnTo>
                  <a:lnTo>
                    <a:pt x="41690" y="51794"/>
                  </a:lnTo>
                  <a:lnTo>
                    <a:pt x="42474" y="51092"/>
                  </a:lnTo>
                  <a:lnTo>
                    <a:pt x="43230" y="50349"/>
                  </a:lnTo>
                  <a:lnTo>
                    <a:pt x="43960" y="49576"/>
                  </a:lnTo>
                  <a:lnTo>
                    <a:pt x="44663" y="48773"/>
                  </a:lnTo>
                  <a:lnTo>
                    <a:pt x="45339" y="47941"/>
                  </a:lnTo>
                  <a:lnTo>
                    <a:pt x="45988" y="47078"/>
                  </a:lnTo>
                  <a:lnTo>
                    <a:pt x="46611" y="46186"/>
                  </a:lnTo>
                  <a:lnTo>
                    <a:pt x="47207" y="45264"/>
                  </a:lnTo>
                  <a:lnTo>
                    <a:pt x="47776" y="44313"/>
                  </a:lnTo>
                  <a:lnTo>
                    <a:pt x="48319" y="43332"/>
                  </a:lnTo>
                  <a:lnTo>
                    <a:pt x="48835" y="42320"/>
                  </a:lnTo>
                  <a:lnTo>
                    <a:pt x="49335" y="41272"/>
                  </a:lnTo>
                  <a:lnTo>
                    <a:pt x="49810" y="40199"/>
                  </a:lnTo>
                  <a:lnTo>
                    <a:pt x="50259" y="39101"/>
                  </a:lnTo>
                  <a:lnTo>
                    <a:pt x="50682" y="37979"/>
                  </a:lnTo>
                  <a:lnTo>
                    <a:pt x="51080" y="36832"/>
                  </a:lnTo>
                  <a:lnTo>
                    <a:pt x="51451" y="35660"/>
                  </a:lnTo>
                  <a:lnTo>
                    <a:pt x="51798" y="34464"/>
                  </a:lnTo>
                  <a:lnTo>
                    <a:pt x="52118" y="33243"/>
                  </a:lnTo>
                  <a:lnTo>
                    <a:pt x="52413" y="31997"/>
                  </a:lnTo>
                  <a:lnTo>
                    <a:pt x="52683" y="30727"/>
                  </a:lnTo>
                  <a:lnTo>
                    <a:pt x="52772" y="30295"/>
                  </a:lnTo>
                  <a:lnTo>
                    <a:pt x="52855" y="29859"/>
                  </a:lnTo>
                  <a:lnTo>
                    <a:pt x="52932" y="29420"/>
                  </a:lnTo>
                  <a:lnTo>
                    <a:pt x="53003" y="28979"/>
                  </a:lnTo>
                  <a:lnTo>
                    <a:pt x="53067" y="28534"/>
                  </a:lnTo>
                  <a:lnTo>
                    <a:pt x="53126" y="28086"/>
                  </a:lnTo>
                  <a:lnTo>
                    <a:pt x="53178" y="27635"/>
                  </a:lnTo>
                  <a:lnTo>
                    <a:pt x="53224" y="27181"/>
                  </a:lnTo>
                  <a:lnTo>
                    <a:pt x="53264" y="26724"/>
                  </a:lnTo>
                  <a:lnTo>
                    <a:pt x="53298" y="26264"/>
                  </a:lnTo>
                  <a:lnTo>
                    <a:pt x="53337" y="25806"/>
                  </a:lnTo>
                  <a:lnTo>
                    <a:pt x="53372" y="25355"/>
                  </a:lnTo>
                  <a:lnTo>
                    <a:pt x="53403" y="24911"/>
                  </a:lnTo>
                  <a:lnTo>
                    <a:pt x="53430" y="24475"/>
                  </a:lnTo>
                  <a:lnTo>
                    <a:pt x="53452" y="24045"/>
                  </a:lnTo>
                  <a:lnTo>
                    <a:pt x="53471" y="23623"/>
                  </a:lnTo>
                  <a:lnTo>
                    <a:pt x="53485" y="23208"/>
                  </a:lnTo>
                  <a:lnTo>
                    <a:pt x="53495" y="22800"/>
                  </a:lnTo>
                  <a:lnTo>
                    <a:pt x="53501" y="22400"/>
                  </a:lnTo>
                  <a:lnTo>
                    <a:pt x="53503" y="22006"/>
                  </a:lnTo>
                  <a:lnTo>
                    <a:pt x="53489" y="20922"/>
                  </a:lnTo>
                  <a:lnTo>
                    <a:pt x="53444" y="19866"/>
                  </a:lnTo>
                  <a:lnTo>
                    <a:pt x="53370" y="18838"/>
                  </a:lnTo>
                  <a:lnTo>
                    <a:pt x="53265" y="17837"/>
                  </a:lnTo>
                  <a:lnTo>
                    <a:pt x="53131" y="16864"/>
                  </a:lnTo>
                  <a:lnTo>
                    <a:pt x="52968" y="15918"/>
                  </a:lnTo>
                  <a:lnTo>
                    <a:pt x="52774" y="15001"/>
                  </a:lnTo>
                  <a:lnTo>
                    <a:pt x="52551" y="14111"/>
                  </a:lnTo>
                  <a:lnTo>
                    <a:pt x="52298" y="13248"/>
                  </a:lnTo>
                  <a:lnTo>
                    <a:pt x="52016" y="12414"/>
                  </a:lnTo>
                  <a:lnTo>
                    <a:pt x="51705" y="11597"/>
                  </a:lnTo>
                  <a:lnTo>
                    <a:pt x="51369" y="10809"/>
                  </a:lnTo>
                  <a:lnTo>
                    <a:pt x="51008" y="10050"/>
                  </a:lnTo>
                  <a:lnTo>
                    <a:pt x="50620" y="9319"/>
                  </a:lnTo>
                  <a:lnTo>
                    <a:pt x="50208" y="8618"/>
                  </a:lnTo>
                  <a:lnTo>
                    <a:pt x="49769" y="7945"/>
                  </a:lnTo>
                  <a:lnTo>
                    <a:pt x="49305" y="7300"/>
                  </a:lnTo>
                  <a:lnTo>
                    <a:pt x="48815" y="6685"/>
                  </a:lnTo>
                  <a:lnTo>
                    <a:pt x="48299" y="6098"/>
                  </a:lnTo>
                  <a:lnTo>
                    <a:pt x="47758" y="5540"/>
                  </a:lnTo>
                  <a:lnTo>
                    <a:pt x="47192" y="5000"/>
                  </a:lnTo>
                  <a:lnTo>
                    <a:pt x="46603" y="4487"/>
                  </a:lnTo>
                  <a:lnTo>
                    <a:pt x="45990" y="4002"/>
                  </a:lnTo>
                  <a:lnTo>
                    <a:pt x="45353" y="3545"/>
                  </a:lnTo>
                  <a:lnTo>
                    <a:pt x="44693" y="3116"/>
                  </a:lnTo>
                  <a:lnTo>
                    <a:pt x="44009" y="2714"/>
                  </a:lnTo>
                  <a:lnTo>
                    <a:pt x="43302" y="2340"/>
                  </a:lnTo>
                  <a:lnTo>
                    <a:pt x="42571" y="1994"/>
                  </a:lnTo>
                  <a:lnTo>
                    <a:pt x="41816" y="1675"/>
                  </a:lnTo>
                  <a:lnTo>
                    <a:pt x="41038" y="1385"/>
                  </a:lnTo>
                  <a:lnTo>
                    <a:pt x="40238" y="1121"/>
                  </a:lnTo>
                  <a:lnTo>
                    <a:pt x="39419" y="886"/>
                  </a:lnTo>
                  <a:lnTo>
                    <a:pt x="38580" y="678"/>
                  </a:lnTo>
                  <a:lnTo>
                    <a:pt x="37722" y="498"/>
                  </a:lnTo>
                  <a:lnTo>
                    <a:pt x="36844" y="346"/>
                  </a:lnTo>
                  <a:lnTo>
                    <a:pt x="35947" y="221"/>
                  </a:lnTo>
                  <a:lnTo>
                    <a:pt x="35030" y="124"/>
                  </a:lnTo>
                  <a:lnTo>
                    <a:pt x="34094" y="55"/>
                  </a:lnTo>
                  <a:lnTo>
                    <a:pt x="33139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6635059" y="4519809"/>
              <a:ext cx="84282" cy="72279"/>
            </a:xfrm>
            <a:custGeom>
              <a:avLst/>
              <a:pathLst>
                <a:path w="84282" h="72279">
                  <a:moveTo>
                    <a:pt x="61455" y="72279"/>
                  </a:moveTo>
                  <a:lnTo>
                    <a:pt x="70688" y="24674"/>
                  </a:lnTo>
                  <a:lnTo>
                    <a:pt x="70791" y="24150"/>
                  </a:lnTo>
                  <a:lnTo>
                    <a:pt x="70896" y="23623"/>
                  </a:lnTo>
                  <a:lnTo>
                    <a:pt x="71001" y="23095"/>
                  </a:lnTo>
                  <a:lnTo>
                    <a:pt x="71107" y="22565"/>
                  </a:lnTo>
                  <a:lnTo>
                    <a:pt x="71214" y="22032"/>
                  </a:lnTo>
                  <a:lnTo>
                    <a:pt x="71322" y="21498"/>
                  </a:lnTo>
                  <a:lnTo>
                    <a:pt x="71432" y="20961"/>
                  </a:lnTo>
                  <a:lnTo>
                    <a:pt x="71542" y="20422"/>
                  </a:lnTo>
                  <a:lnTo>
                    <a:pt x="71653" y="19882"/>
                  </a:lnTo>
                  <a:lnTo>
                    <a:pt x="71766" y="19339"/>
                  </a:lnTo>
                  <a:lnTo>
                    <a:pt x="71878" y="18800"/>
                  </a:lnTo>
                  <a:lnTo>
                    <a:pt x="71989" y="18270"/>
                  </a:lnTo>
                  <a:lnTo>
                    <a:pt x="72099" y="17749"/>
                  </a:lnTo>
                  <a:lnTo>
                    <a:pt x="72209" y="17238"/>
                  </a:lnTo>
                  <a:lnTo>
                    <a:pt x="72317" y="16736"/>
                  </a:lnTo>
                  <a:lnTo>
                    <a:pt x="72424" y="16243"/>
                  </a:lnTo>
                  <a:lnTo>
                    <a:pt x="72530" y="15759"/>
                  </a:lnTo>
                  <a:lnTo>
                    <a:pt x="72636" y="15284"/>
                  </a:lnTo>
                  <a:lnTo>
                    <a:pt x="72740" y="14819"/>
                  </a:lnTo>
                  <a:lnTo>
                    <a:pt x="72843" y="14363"/>
                  </a:lnTo>
                  <a:lnTo>
                    <a:pt x="72956" y="13841"/>
                  </a:lnTo>
                  <a:lnTo>
                    <a:pt x="73071" y="13323"/>
                  </a:lnTo>
                  <a:lnTo>
                    <a:pt x="73186" y="12807"/>
                  </a:lnTo>
                  <a:lnTo>
                    <a:pt x="73302" y="12295"/>
                  </a:lnTo>
                  <a:lnTo>
                    <a:pt x="73420" y="11785"/>
                  </a:lnTo>
                  <a:lnTo>
                    <a:pt x="73538" y="11279"/>
                  </a:lnTo>
                  <a:lnTo>
                    <a:pt x="73658" y="10776"/>
                  </a:lnTo>
                  <a:lnTo>
                    <a:pt x="73778" y="10276"/>
                  </a:lnTo>
                  <a:lnTo>
                    <a:pt x="73900" y="9778"/>
                  </a:lnTo>
                  <a:lnTo>
                    <a:pt x="74023" y="9284"/>
                  </a:lnTo>
                  <a:lnTo>
                    <a:pt x="73766" y="9817"/>
                  </a:lnTo>
                  <a:lnTo>
                    <a:pt x="73508" y="10349"/>
                  </a:lnTo>
                  <a:lnTo>
                    <a:pt x="73249" y="10880"/>
                  </a:lnTo>
                  <a:lnTo>
                    <a:pt x="72988" y="11410"/>
                  </a:lnTo>
                  <a:lnTo>
                    <a:pt x="72727" y="11939"/>
                  </a:lnTo>
                  <a:lnTo>
                    <a:pt x="72465" y="12467"/>
                  </a:lnTo>
                  <a:lnTo>
                    <a:pt x="72202" y="12994"/>
                  </a:lnTo>
                  <a:lnTo>
                    <a:pt x="71938" y="13520"/>
                  </a:lnTo>
                  <a:lnTo>
                    <a:pt x="71673" y="14044"/>
                  </a:lnTo>
                  <a:lnTo>
                    <a:pt x="71406" y="14568"/>
                  </a:lnTo>
                  <a:lnTo>
                    <a:pt x="71179" y="15022"/>
                  </a:lnTo>
                  <a:lnTo>
                    <a:pt x="70949" y="15479"/>
                  </a:lnTo>
                  <a:lnTo>
                    <a:pt x="70715" y="15941"/>
                  </a:lnTo>
                  <a:lnTo>
                    <a:pt x="70479" y="16407"/>
                  </a:lnTo>
                  <a:lnTo>
                    <a:pt x="70239" y="16877"/>
                  </a:lnTo>
                  <a:lnTo>
                    <a:pt x="69997" y="17351"/>
                  </a:lnTo>
                  <a:lnTo>
                    <a:pt x="69751" y="17829"/>
                  </a:lnTo>
                  <a:lnTo>
                    <a:pt x="69502" y="18311"/>
                  </a:lnTo>
                  <a:lnTo>
                    <a:pt x="69250" y="18797"/>
                  </a:lnTo>
                  <a:lnTo>
                    <a:pt x="68995" y="19288"/>
                  </a:lnTo>
                  <a:lnTo>
                    <a:pt x="68740" y="19774"/>
                  </a:lnTo>
                  <a:lnTo>
                    <a:pt x="68489" y="20250"/>
                  </a:lnTo>
                  <a:lnTo>
                    <a:pt x="68240" y="20714"/>
                  </a:lnTo>
                  <a:lnTo>
                    <a:pt x="67994" y="21167"/>
                  </a:lnTo>
                  <a:lnTo>
                    <a:pt x="67751" y="21609"/>
                  </a:lnTo>
                  <a:lnTo>
                    <a:pt x="67512" y="22039"/>
                  </a:lnTo>
                  <a:lnTo>
                    <a:pt x="67275" y="22458"/>
                  </a:lnTo>
                  <a:lnTo>
                    <a:pt x="67042" y="22866"/>
                  </a:lnTo>
                  <a:lnTo>
                    <a:pt x="66812" y="23263"/>
                  </a:lnTo>
                  <a:lnTo>
                    <a:pt x="66584" y="23648"/>
                  </a:lnTo>
                  <a:lnTo>
                    <a:pt x="38473" y="72279"/>
                  </a:lnTo>
                  <a:lnTo>
                    <a:pt x="32112" y="72279"/>
                  </a:lnTo>
                  <a:lnTo>
                    <a:pt x="22622" y="23648"/>
                  </a:lnTo>
                  <a:lnTo>
                    <a:pt x="22560" y="23331"/>
                  </a:lnTo>
                  <a:lnTo>
                    <a:pt x="22497" y="22997"/>
                  </a:lnTo>
                  <a:lnTo>
                    <a:pt x="22433" y="22646"/>
                  </a:lnTo>
                  <a:lnTo>
                    <a:pt x="22368" y="22277"/>
                  </a:lnTo>
                  <a:lnTo>
                    <a:pt x="22301" y="21891"/>
                  </a:lnTo>
                  <a:lnTo>
                    <a:pt x="22234" y="21487"/>
                  </a:lnTo>
                  <a:lnTo>
                    <a:pt x="22166" y="21066"/>
                  </a:lnTo>
                  <a:lnTo>
                    <a:pt x="22097" y="20627"/>
                  </a:lnTo>
                  <a:lnTo>
                    <a:pt x="22026" y="20171"/>
                  </a:lnTo>
                  <a:lnTo>
                    <a:pt x="21955" y="19698"/>
                  </a:lnTo>
                  <a:lnTo>
                    <a:pt x="21884" y="19207"/>
                  </a:lnTo>
                  <a:lnTo>
                    <a:pt x="21814" y="18719"/>
                  </a:lnTo>
                  <a:lnTo>
                    <a:pt x="21744" y="18234"/>
                  </a:lnTo>
                  <a:lnTo>
                    <a:pt x="21676" y="17753"/>
                  </a:lnTo>
                  <a:lnTo>
                    <a:pt x="21609" y="17274"/>
                  </a:lnTo>
                  <a:lnTo>
                    <a:pt x="21543" y="16799"/>
                  </a:lnTo>
                  <a:lnTo>
                    <a:pt x="21477" y="16326"/>
                  </a:lnTo>
                  <a:lnTo>
                    <a:pt x="21413" y="15857"/>
                  </a:lnTo>
                  <a:lnTo>
                    <a:pt x="21350" y="15390"/>
                  </a:lnTo>
                  <a:lnTo>
                    <a:pt x="21288" y="14927"/>
                  </a:lnTo>
                  <a:lnTo>
                    <a:pt x="21216" y="14381"/>
                  </a:lnTo>
                  <a:lnTo>
                    <a:pt x="21143" y="13832"/>
                  </a:lnTo>
                  <a:lnTo>
                    <a:pt x="21068" y="13277"/>
                  </a:lnTo>
                  <a:lnTo>
                    <a:pt x="20993" y="12719"/>
                  </a:lnTo>
                  <a:lnTo>
                    <a:pt x="20916" y="12157"/>
                  </a:lnTo>
                  <a:lnTo>
                    <a:pt x="20839" y="11591"/>
                  </a:lnTo>
                  <a:lnTo>
                    <a:pt x="20760" y="11020"/>
                  </a:lnTo>
                  <a:lnTo>
                    <a:pt x="20681" y="10446"/>
                  </a:lnTo>
                  <a:lnTo>
                    <a:pt x="20600" y="9867"/>
                  </a:lnTo>
                  <a:lnTo>
                    <a:pt x="20519" y="9284"/>
                  </a:lnTo>
                  <a:lnTo>
                    <a:pt x="20436" y="9858"/>
                  </a:lnTo>
                  <a:lnTo>
                    <a:pt x="20353" y="10431"/>
                  </a:lnTo>
                  <a:lnTo>
                    <a:pt x="20268" y="11003"/>
                  </a:lnTo>
                  <a:lnTo>
                    <a:pt x="20182" y="11574"/>
                  </a:lnTo>
                  <a:lnTo>
                    <a:pt x="20096" y="12144"/>
                  </a:lnTo>
                  <a:lnTo>
                    <a:pt x="20008" y="12713"/>
                  </a:lnTo>
                  <a:lnTo>
                    <a:pt x="19919" y="13281"/>
                  </a:lnTo>
                  <a:lnTo>
                    <a:pt x="19829" y="13848"/>
                  </a:lnTo>
                  <a:lnTo>
                    <a:pt x="19738" y="14414"/>
                  </a:lnTo>
                  <a:lnTo>
                    <a:pt x="19647" y="14979"/>
                  </a:lnTo>
                  <a:lnTo>
                    <a:pt x="19564" y="15463"/>
                  </a:lnTo>
                  <a:lnTo>
                    <a:pt x="19480" y="15951"/>
                  </a:lnTo>
                  <a:lnTo>
                    <a:pt x="19396" y="16444"/>
                  </a:lnTo>
                  <a:lnTo>
                    <a:pt x="19310" y="16940"/>
                  </a:lnTo>
                  <a:lnTo>
                    <a:pt x="19223" y="17441"/>
                  </a:lnTo>
                  <a:lnTo>
                    <a:pt x="19136" y="17946"/>
                  </a:lnTo>
                  <a:lnTo>
                    <a:pt x="19047" y="18455"/>
                  </a:lnTo>
                  <a:lnTo>
                    <a:pt x="18957" y="18967"/>
                  </a:lnTo>
                  <a:lnTo>
                    <a:pt x="18866" y="19485"/>
                  </a:lnTo>
                  <a:lnTo>
                    <a:pt x="18775" y="20006"/>
                  </a:lnTo>
                  <a:lnTo>
                    <a:pt x="18693" y="20523"/>
                  </a:lnTo>
                  <a:lnTo>
                    <a:pt x="18610" y="21030"/>
                  </a:lnTo>
                  <a:lnTo>
                    <a:pt x="18528" y="21525"/>
                  </a:lnTo>
                  <a:lnTo>
                    <a:pt x="18446" y="22008"/>
                  </a:lnTo>
                  <a:lnTo>
                    <a:pt x="18364" y="22481"/>
                  </a:lnTo>
                  <a:lnTo>
                    <a:pt x="18282" y="22942"/>
                  </a:lnTo>
                  <a:lnTo>
                    <a:pt x="18200" y="23392"/>
                  </a:lnTo>
                  <a:lnTo>
                    <a:pt x="18118" y="23831"/>
                  </a:lnTo>
                  <a:lnTo>
                    <a:pt x="18036" y="24258"/>
                  </a:lnTo>
                  <a:lnTo>
                    <a:pt x="17954" y="24674"/>
                  </a:lnTo>
                  <a:lnTo>
                    <a:pt x="8720" y="72279"/>
                  </a:lnTo>
                  <a:lnTo>
                    <a:pt x="0" y="72279"/>
                  </a:lnTo>
                  <a:lnTo>
                    <a:pt x="14004" y="0"/>
                  </a:lnTo>
                  <a:lnTo>
                    <a:pt x="26110" y="0"/>
                  </a:lnTo>
                  <a:lnTo>
                    <a:pt x="35806" y="50118"/>
                  </a:lnTo>
                  <a:lnTo>
                    <a:pt x="35837" y="50281"/>
                  </a:lnTo>
                  <a:lnTo>
                    <a:pt x="35871" y="50465"/>
                  </a:lnTo>
                  <a:lnTo>
                    <a:pt x="35907" y="50667"/>
                  </a:lnTo>
                  <a:lnTo>
                    <a:pt x="35945" y="50889"/>
                  </a:lnTo>
                  <a:lnTo>
                    <a:pt x="35985" y="51131"/>
                  </a:lnTo>
                  <a:lnTo>
                    <a:pt x="36027" y="51392"/>
                  </a:lnTo>
                  <a:lnTo>
                    <a:pt x="36071" y="51673"/>
                  </a:lnTo>
                  <a:lnTo>
                    <a:pt x="36117" y="51973"/>
                  </a:lnTo>
                  <a:lnTo>
                    <a:pt x="36166" y="52292"/>
                  </a:lnTo>
                  <a:lnTo>
                    <a:pt x="36216" y="52631"/>
                  </a:lnTo>
                  <a:lnTo>
                    <a:pt x="36277" y="52971"/>
                  </a:lnTo>
                  <a:lnTo>
                    <a:pt x="36337" y="53313"/>
                  </a:lnTo>
                  <a:lnTo>
                    <a:pt x="36396" y="53656"/>
                  </a:lnTo>
                  <a:lnTo>
                    <a:pt x="36454" y="54002"/>
                  </a:lnTo>
                  <a:lnTo>
                    <a:pt x="36511" y="54350"/>
                  </a:lnTo>
                  <a:lnTo>
                    <a:pt x="36567" y="54700"/>
                  </a:lnTo>
                  <a:lnTo>
                    <a:pt x="36622" y="55052"/>
                  </a:lnTo>
                  <a:lnTo>
                    <a:pt x="36676" y="55406"/>
                  </a:lnTo>
                  <a:lnTo>
                    <a:pt x="36728" y="55762"/>
                  </a:lnTo>
                  <a:lnTo>
                    <a:pt x="36780" y="56120"/>
                  </a:lnTo>
                  <a:lnTo>
                    <a:pt x="36842" y="56534"/>
                  </a:lnTo>
                  <a:lnTo>
                    <a:pt x="36905" y="56957"/>
                  </a:lnTo>
                  <a:lnTo>
                    <a:pt x="36970" y="57388"/>
                  </a:lnTo>
                  <a:lnTo>
                    <a:pt x="37035" y="57827"/>
                  </a:lnTo>
                  <a:lnTo>
                    <a:pt x="37101" y="58274"/>
                  </a:lnTo>
                  <a:lnTo>
                    <a:pt x="37168" y="58730"/>
                  </a:lnTo>
                  <a:lnTo>
                    <a:pt x="37236" y="59193"/>
                  </a:lnTo>
                  <a:lnTo>
                    <a:pt x="37306" y="59665"/>
                  </a:lnTo>
                  <a:lnTo>
                    <a:pt x="37376" y="60145"/>
                  </a:lnTo>
                  <a:lnTo>
                    <a:pt x="37447" y="60634"/>
                  </a:lnTo>
                  <a:lnTo>
                    <a:pt x="37662" y="60184"/>
                  </a:lnTo>
                  <a:lnTo>
                    <a:pt x="37874" y="59739"/>
                  </a:lnTo>
                  <a:lnTo>
                    <a:pt x="38084" y="59298"/>
                  </a:lnTo>
                  <a:lnTo>
                    <a:pt x="38292" y="58861"/>
                  </a:lnTo>
                  <a:lnTo>
                    <a:pt x="38499" y="58428"/>
                  </a:lnTo>
                  <a:lnTo>
                    <a:pt x="38703" y="57999"/>
                  </a:lnTo>
                  <a:lnTo>
                    <a:pt x="38905" y="57574"/>
                  </a:lnTo>
                  <a:lnTo>
                    <a:pt x="39105" y="57154"/>
                  </a:lnTo>
                  <a:lnTo>
                    <a:pt x="39303" y="56737"/>
                  </a:lnTo>
                  <a:lnTo>
                    <a:pt x="39499" y="56325"/>
                  </a:lnTo>
                  <a:lnTo>
                    <a:pt x="39673" y="55966"/>
                  </a:lnTo>
                  <a:lnTo>
                    <a:pt x="39848" y="55607"/>
                  </a:lnTo>
                  <a:lnTo>
                    <a:pt x="40022" y="55248"/>
                  </a:lnTo>
                  <a:lnTo>
                    <a:pt x="40197" y="54888"/>
                  </a:lnTo>
                  <a:lnTo>
                    <a:pt x="40371" y="54529"/>
                  </a:lnTo>
                  <a:lnTo>
                    <a:pt x="40546" y="54170"/>
                  </a:lnTo>
                  <a:lnTo>
                    <a:pt x="40720" y="53811"/>
                  </a:lnTo>
                  <a:lnTo>
                    <a:pt x="40894" y="53452"/>
                  </a:lnTo>
                  <a:lnTo>
                    <a:pt x="41069" y="53093"/>
                  </a:lnTo>
                  <a:lnTo>
                    <a:pt x="41243" y="52734"/>
                  </a:lnTo>
                  <a:lnTo>
                    <a:pt x="41425" y="52371"/>
                  </a:lnTo>
                  <a:lnTo>
                    <a:pt x="41600" y="52022"/>
                  </a:lnTo>
                  <a:lnTo>
                    <a:pt x="41769" y="51686"/>
                  </a:lnTo>
                  <a:lnTo>
                    <a:pt x="41933" y="51363"/>
                  </a:lnTo>
                  <a:lnTo>
                    <a:pt x="42090" y="51054"/>
                  </a:lnTo>
                  <a:lnTo>
                    <a:pt x="42240" y="50758"/>
                  </a:lnTo>
                  <a:lnTo>
                    <a:pt x="42385" y="50475"/>
                  </a:lnTo>
                  <a:lnTo>
                    <a:pt x="42524" y="50206"/>
                  </a:lnTo>
                  <a:lnTo>
                    <a:pt x="42656" y="49950"/>
                  </a:lnTo>
                  <a:lnTo>
                    <a:pt x="42782" y="49707"/>
                  </a:lnTo>
                  <a:lnTo>
                    <a:pt x="71150" y="0"/>
                  </a:lnTo>
                  <a:lnTo>
                    <a:pt x="84282" y="0"/>
                  </a:lnTo>
                  <a:lnTo>
                    <a:pt x="70278" y="72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6725036" y="4518732"/>
              <a:ext cx="73099" cy="74382"/>
            </a:xfrm>
            <a:custGeom>
              <a:avLst/>
              <a:pathLst>
                <a:path w="73099" h="74382">
                  <a:moveTo>
                    <a:pt x="42423" y="0"/>
                  </a:moveTo>
                  <a:lnTo>
                    <a:pt x="43883" y="22"/>
                  </a:lnTo>
                  <a:lnTo>
                    <a:pt x="45310" y="88"/>
                  </a:lnTo>
                  <a:lnTo>
                    <a:pt x="46703" y="198"/>
                  </a:lnTo>
                  <a:lnTo>
                    <a:pt x="48062" y="352"/>
                  </a:lnTo>
                  <a:lnTo>
                    <a:pt x="49387" y="551"/>
                  </a:lnTo>
                  <a:lnTo>
                    <a:pt x="50678" y="794"/>
                  </a:lnTo>
                  <a:lnTo>
                    <a:pt x="51935" y="1080"/>
                  </a:lnTo>
                  <a:lnTo>
                    <a:pt x="53159" y="1411"/>
                  </a:lnTo>
                  <a:lnTo>
                    <a:pt x="54348" y="1786"/>
                  </a:lnTo>
                  <a:lnTo>
                    <a:pt x="55504" y="2205"/>
                  </a:lnTo>
                  <a:lnTo>
                    <a:pt x="56625" y="2654"/>
                  </a:lnTo>
                  <a:lnTo>
                    <a:pt x="57710" y="3139"/>
                  </a:lnTo>
                  <a:lnTo>
                    <a:pt x="58759" y="3660"/>
                  </a:lnTo>
                  <a:lnTo>
                    <a:pt x="59772" y="4216"/>
                  </a:lnTo>
                  <a:lnTo>
                    <a:pt x="60749" y="4809"/>
                  </a:lnTo>
                  <a:lnTo>
                    <a:pt x="61691" y="5437"/>
                  </a:lnTo>
                  <a:lnTo>
                    <a:pt x="62596" y="6101"/>
                  </a:lnTo>
                  <a:lnTo>
                    <a:pt x="63465" y="6802"/>
                  </a:lnTo>
                  <a:lnTo>
                    <a:pt x="64299" y="7538"/>
                  </a:lnTo>
                  <a:lnTo>
                    <a:pt x="65097" y="8310"/>
                  </a:lnTo>
                  <a:lnTo>
                    <a:pt x="65867" y="9115"/>
                  </a:lnTo>
                  <a:lnTo>
                    <a:pt x="66599" y="9949"/>
                  </a:lnTo>
                  <a:lnTo>
                    <a:pt x="67291" y="10814"/>
                  </a:lnTo>
                  <a:lnTo>
                    <a:pt x="67945" y="11708"/>
                  </a:lnTo>
                  <a:lnTo>
                    <a:pt x="68559" y="12632"/>
                  </a:lnTo>
                  <a:lnTo>
                    <a:pt x="69135" y="13585"/>
                  </a:lnTo>
                  <a:lnTo>
                    <a:pt x="69672" y="14569"/>
                  </a:lnTo>
                  <a:lnTo>
                    <a:pt x="70169" y="15582"/>
                  </a:lnTo>
                  <a:lnTo>
                    <a:pt x="70628" y="16625"/>
                  </a:lnTo>
                  <a:lnTo>
                    <a:pt x="71047" y="17697"/>
                  </a:lnTo>
                  <a:lnTo>
                    <a:pt x="71437" y="18796"/>
                  </a:lnTo>
                  <a:lnTo>
                    <a:pt x="71786" y="19918"/>
                  </a:lnTo>
                  <a:lnTo>
                    <a:pt x="72094" y="21061"/>
                  </a:lnTo>
                  <a:lnTo>
                    <a:pt x="72361" y="22228"/>
                  </a:lnTo>
                  <a:lnTo>
                    <a:pt x="72586" y="23417"/>
                  </a:lnTo>
                  <a:lnTo>
                    <a:pt x="72771" y="24629"/>
                  </a:lnTo>
                  <a:lnTo>
                    <a:pt x="72915" y="25863"/>
                  </a:lnTo>
                  <a:lnTo>
                    <a:pt x="73017" y="27120"/>
                  </a:lnTo>
                  <a:lnTo>
                    <a:pt x="73079" y="28399"/>
                  </a:lnTo>
                  <a:lnTo>
                    <a:pt x="73099" y="29701"/>
                  </a:lnTo>
                  <a:lnTo>
                    <a:pt x="73087" y="30206"/>
                  </a:lnTo>
                  <a:lnTo>
                    <a:pt x="73071" y="30715"/>
                  </a:lnTo>
                  <a:lnTo>
                    <a:pt x="73050" y="31228"/>
                  </a:lnTo>
                  <a:lnTo>
                    <a:pt x="73025" y="31745"/>
                  </a:lnTo>
                  <a:lnTo>
                    <a:pt x="72997" y="32266"/>
                  </a:lnTo>
                  <a:lnTo>
                    <a:pt x="72964" y="32791"/>
                  </a:lnTo>
                  <a:lnTo>
                    <a:pt x="72927" y="33321"/>
                  </a:lnTo>
                  <a:lnTo>
                    <a:pt x="72886" y="33854"/>
                  </a:lnTo>
                  <a:lnTo>
                    <a:pt x="72841" y="34392"/>
                  </a:lnTo>
                  <a:lnTo>
                    <a:pt x="72791" y="34933"/>
                  </a:lnTo>
                  <a:lnTo>
                    <a:pt x="72747" y="35465"/>
                  </a:lnTo>
                  <a:lnTo>
                    <a:pt x="72697" y="35992"/>
                  </a:lnTo>
                  <a:lnTo>
                    <a:pt x="72641" y="36516"/>
                  </a:lnTo>
                  <a:lnTo>
                    <a:pt x="72578" y="37035"/>
                  </a:lnTo>
                  <a:lnTo>
                    <a:pt x="72509" y="37550"/>
                  </a:lnTo>
                  <a:lnTo>
                    <a:pt x="72434" y="38061"/>
                  </a:lnTo>
                  <a:lnTo>
                    <a:pt x="72353" y="38567"/>
                  </a:lnTo>
                  <a:lnTo>
                    <a:pt x="72266" y="39070"/>
                  </a:lnTo>
                  <a:lnTo>
                    <a:pt x="72173" y="39569"/>
                  </a:lnTo>
                  <a:lnTo>
                    <a:pt x="72073" y="40063"/>
                  </a:lnTo>
                  <a:lnTo>
                    <a:pt x="71744" y="41628"/>
                  </a:lnTo>
                  <a:lnTo>
                    <a:pt x="71374" y="43162"/>
                  </a:lnTo>
                  <a:lnTo>
                    <a:pt x="70961" y="44665"/>
                  </a:lnTo>
                  <a:lnTo>
                    <a:pt x="70506" y="46137"/>
                  </a:lnTo>
                  <a:lnTo>
                    <a:pt x="70009" y="47578"/>
                  </a:lnTo>
                  <a:lnTo>
                    <a:pt x="69469" y="48989"/>
                  </a:lnTo>
                  <a:lnTo>
                    <a:pt x="68888" y="50369"/>
                  </a:lnTo>
                  <a:lnTo>
                    <a:pt x="68265" y="51718"/>
                  </a:lnTo>
                  <a:lnTo>
                    <a:pt x="67600" y="53037"/>
                  </a:lnTo>
                  <a:lnTo>
                    <a:pt x="66892" y="54324"/>
                  </a:lnTo>
                  <a:lnTo>
                    <a:pt x="66146" y="55568"/>
                  </a:lnTo>
                  <a:lnTo>
                    <a:pt x="65366" y="56774"/>
                  </a:lnTo>
                  <a:lnTo>
                    <a:pt x="64550" y="57944"/>
                  </a:lnTo>
                  <a:lnTo>
                    <a:pt x="63699" y="59076"/>
                  </a:lnTo>
                  <a:lnTo>
                    <a:pt x="62814" y="60172"/>
                  </a:lnTo>
                  <a:lnTo>
                    <a:pt x="61894" y="61231"/>
                  </a:lnTo>
                  <a:lnTo>
                    <a:pt x="60939" y="62253"/>
                  </a:lnTo>
                  <a:lnTo>
                    <a:pt x="59949" y="63238"/>
                  </a:lnTo>
                  <a:lnTo>
                    <a:pt x="58924" y="64186"/>
                  </a:lnTo>
                  <a:lnTo>
                    <a:pt x="57864" y="65097"/>
                  </a:lnTo>
                  <a:lnTo>
                    <a:pt x="56781" y="65969"/>
                  </a:lnTo>
                  <a:lnTo>
                    <a:pt x="55666" y="66800"/>
                  </a:lnTo>
                  <a:lnTo>
                    <a:pt x="54520" y="67590"/>
                  </a:lnTo>
                  <a:lnTo>
                    <a:pt x="53341" y="68339"/>
                  </a:lnTo>
                  <a:lnTo>
                    <a:pt x="52131" y="69047"/>
                  </a:lnTo>
                  <a:lnTo>
                    <a:pt x="50889" y="69714"/>
                  </a:lnTo>
                  <a:lnTo>
                    <a:pt x="49616" y="70339"/>
                  </a:lnTo>
                  <a:lnTo>
                    <a:pt x="48310" y="70924"/>
                  </a:lnTo>
                  <a:lnTo>
                    <a:pt x="46973" y="71468"/>
                  </a:lnTo>
                  <a:lnTo>
                    <a:pt x="45604" y="71971"/>
                  </a:lnTo>
                  <a:lnTo>
                    <a:pt x="44217" y="72429"/>
                  </a:lnTo>
                  <a:lnTo>
                    <a:pt x="42807" y="72839"/>
                  </a:lnTo>
                  <a:lnTo>
                    <a:pt x="41373" y="73200"/>
                  </a:lnTo>
                  <a:lnTo>
                    <a:pt x="39916" y="73514"/>
                  </a:lnTo>
                  <a:lnTo>
                    <a:pt x="38435" y="73779"/>
                  </a:lnTo>
                  <a:lnTo>
                    <a:pt x="36930" y="73996"/>
                  </a:lnTo>
                  <a:lnTo>
                    <a:pt x="35402" y="74165"/>
                  </a:lnTo>
                  <a:lnTo>
                    <a:pt x="33850" y="74285"/>
                  </a:lnTo>
                  <a:lnTo>
                    <a:pt x="32275" y="74358"/>
                  </a:lnTo>
                  <a:lnTo>
                    <a:pt x="30676" y="74382"/>
                  </a:lnTo>
                  <a:lnTo>
                    <a:pt x="29156" y="74360"/>
                  </a:lnTo>
                  <a:lnTo>
                    <a:pt x="27676" y="74293"/>
                  </a:lnTo>
                  <a:lnTo>
                    <a:pt x="26234" y="74183"/>
                  </a:lnTo>
                  <a:lnTo>
                    <a:pt x="24832" y="74029"/>
                  </a:lnTo>
                  <a:lnTo>
                    <a:pt x="23468" y="73830"/>
                  </a:lnTo>
                  <a:lnTo>
                    <a:pt x="22144" y="73588"/>
                  </a:lnTo>
                  <a:lnTo>
                    <a:pt x="20858" y="73301"/>
                  </a:lnTo>
                  <a:lnTo>
                    <a:pt x="19612" y="72970"/>
                  </a:lnTo>
                  <a:lnTo>
                    <a:pt x="18404" y="72595"/>
                  </a:lnTo>
                  <a:lnTo>
                    <a:pt x="17236" y="72176"/>
                  </a:lnTo>
                  <a:lnTo>
                    <a:pt x="16106" y="71707"/>
                  </a:lnTo>
                  <a:lnTo>
                    <a:pt x="15013" y="71203"/>
                  </a:lnTo>
                  <a:lnTo>
                    <a:pt x="13959" y="70665"/>
                  </a:lnTo>
                  <a:lnTo>
                    <a:pt x="12943" y="70091"/>
                  </a:lnTo>
                  <a:lnTo>
                    <a:pt x="11965" y="69483"/>
                  </a:lnTo>
                  <a:lnTo>
                    <a:pt x="11024" y="68839"/>
                  </a:lnTo>
                  <a:lnTo>
                    <a:pt x="10122" y="68161"/>
                  </a:lnTo>
                  <a:lnTo>
                    <a:pt x="9258" y="67448"/>
                  </a:lnTo>
                  <a:lnTo>
                    <a:pt x="8431" y="66700"/>
                  </a:lnTo>
                  <a:lnTo>
                    <a:pt x="7643" y="65918"/>
                  </a:lnTo>
                  <a:lnTo>
                    <a:pt x="6902" y="65092"/>
                  </a:lnTo>
                  <a:lnTo>
                    <a:pt x="6198" y="64235"/>
                  </a:lnTo>
                  <a:lnTo>
                    <a:pt x="5531" y="63348"/>
                  </a:lnTo>
                  <a:lnTo>
                    <a:pt x="4902" y="62429"/>
                  </a:lnTo>
                  <a:lnTo>
                    <a:pt x="4309" y="61480"/>
                  </a:lnTo>
                  <a:lnTo>
                    <a:pt x="3752" y="60500"/>
                  </a:lnTo>
                  <a:lnTo>
                    <a:pt x="3233" y="59490"/>
                  </a:lnTo>
                  <a:lnTo>
                    <a:pt x="2751" y="58449"/>
                  </a:lnTo>
                  <a:lnTo>
                    <a:pt x="2306" y="57376"/>
                  </a:lnTo>
                  <a:lnTo>
                    <a:pt x="1898" y="56274"/>
                  </a:lnTo>
                  <a:lnTo>
                    <a:pt x="1537" y="55144"/>
                  </a:lnTo>
                  <a:lnTo>
                    <a:pt x="1214" y="53992"/>
                  </a:lnTo>
                  <a:lnTo>
                    <a:pt x="930" y="52817"/>
                  </a:lnTo>
                  <a:lnTo>
                    <a:pt x="683" y="51620"/>
                  </a:lnTo>
                  <a:lnTo>
                    <a:pt x="474" y="50400"/>
                  </a:lnTo>
                  <a:lnTo>
                    <a:pt x="303" y="49157"/>
                  </a:lnTo>
                  <a:lnTo>
                    <a:pt x="170" y="47892"/>
                  </a:lnTo>
                  <a:lnTo>
                    <a:pt x="75" y="46605"/>
                  </a:lnTo>
                  <a:lnTo>
                    <a:pt x="18" y="45295"/>
                  </a:lnTo>
                  <a:lnTo>
                    <a:pt x="0" y="43962"/>
                  </a:lnTo>
                  <a:lnTo>
                    <a:pt x="2" y="43489"/>
                  </a:lnTo>
                  <a:lnTo>
                    <a:pt x="8" y="43014"/>
                  </a:lnTo>
                  <a:lnTo>
                    <a:pt x="18" y="42537"/>
                  </a:lnTo>
                  <a:lnTo>
                    <a:pt x="32" y="42058"/>
                  </a:lnTo>
                  <a:lnTo>
                    <a:pt x="51" y="41577"/>
                  </a:lnTo>
                  <a:lnTo>
                    <a:pt x="73" y="41093"/>
                  </a:lnTo>
                  <a:lnTo>
                    <a:pt x="100" y="40608"/>
                  </a:lnTo>
                  <a:lnTo>
                    <a:pt x="131" y="40121"/>
                  </a:lnTo>
                  <a:lnTo>
                    <a:pt x="166" y="39631"/>
                  </a:lnTo>
                  <a:lnTo>
                    <a:pt x="205" y="39140"/>
                  </a:lnTo>
                  <a:lnTo>
                    <a:pt x="259" y="38647"/>
                  </a:lnTo>
                  <a:lnTo>
                    <a:pt x="318" y="38153"/>
                  </a:lnTo>
                  <a:lnTo>
                    <a:pt x="382" y="37658"/>
                  </a:lnTo>
                  <a:lnTo>
                    <a:pt x="451" y="37162"/>
                  </a:lnTo>
                  <a:lnTo>
                    <a:pt x="525" y="36665"/>
                  </a:lnTo>
                  <a:lnTo>
                    <a:pt x="605" y="36167"/>
                  </a:lnTo>
                  <a:lnTo>
                    <a:pt x="689" y="35668"/>
                  </a:lnTo>
                  <a:lnTo>
                    <a:pt x="779" y="35167"/>
                  </a:lnTo>
                  <a:lnTo>
                    <a:pt x="874" y="34666"/>
                  </a:lnTo>
                  <a:lnTo>
                    <a:pt x="974" y="34164"/>
                  </a:lnTo>
                  <a:lnTo>
                    <a:pt x="1302" y="32639"/>
                  </a:lnTo>
                  <a:lnTo>
                    <a:pt x="1672" y="31142"/>
                  </a:lnTo>
                  <a:lnTo>
                    <a:pt x="2082" y="29672"/>
                  </a:lnTo>
                  <a:lnTo>
                    <a:pt x="2534" y="28230"/>
                  </a:lnTo>
                  <a:lnTo>
                    <a:pt x="3026" y="26816"/>
                  </a:lnTo>
                  <a:lnTo>
                    <a:pt x="3560" y="25429"/>
                  </a:lnTo>
                  <a:lnTo>
                    <a:pt x="4134" y="24070"/>
                  </a:lnTo>
                  <a:lnTo>
                    <a:pt x="4750" y="22739"/>
                  </a:lnTo>
                  <a:lnTo>
                    <a:pt x="5406" y="21435"/>
                  </a:lnTo>
                  <a:lnTo>
                    <a:pt x="6104" y="20160"/>
                  </a:lnTo>
                  <a:lnTo>
                    <a:pt x="6840" y="18916"/>
                  </a:lnTo>
                  <a:lnTo>
                    <a:pt x="7610" y="17710"/>
                  </a:lnTo>
                  <a:lnTo>
                    <a:pt x="8415" y="16540"/>
                  </a:lnTo>
                  <a:lnTo>
                    <a:pt x="9256" y="15407"/>
                  </a:lnTo>
                  <a:lnTo>
                    <a:pt x="10131" y="14312"/>
                  </a:lnTo>
                  <a:lnTo>
                    <a:pt x="11041" y="13253"/>
                  </a:lnTo>
                  <a:lnTo>
                    <a:pt x="11986" y="12231"/>
                  </a:lnTo>
                  <a:lnTo>
                    <a:pt x="12966" y="11246"/>
                  </a:lnTo>
                  <a:lnTo>
                    <a:pt x="13980" y="10298"/>
                  </a:lnTo>
                  <a:lnTo>
                    <a:pt x="15030" y="9387"/>
                  </a:lnTo>
                  <a:lnTo>
                    <a:pt x="16122" y="8505"/>
                  </a:lnTo>
                  <a:lnTo>
                    <a:pt x="17246" y="7665"/>
                  </a:lnTo>
                  <a:lnTo>
                    <a:pt x="18400" y="6868"/>
                  </a:lnTo>
                  <a:lnTo>
                    <a:pt x="19585" y="6112"/>
                  </a:lnTo>
                  <a:lnTo>
                    <a:pt x="20801" y="5399"/>
                  </a:lnTo>
                  <a:lnTo>
                    <a:pt x="22047" y="4727"/>
                  </a:lnTo>
                  <a:lnTo>
                    <a:pt x="23325" y="4098"/>
                  </a:lnTo>
                  <a:lnTo>
                    <a:pt x="24633" y="3510"/>
                  </a:lnTo>
                  <a:lnTo>
                    <a:pt x="25972" y="2965"/>
                  </a:lnTo>
                  <a:lnTo>
                    <a:pt x="27341" y="2462"/>
                  </a:lnTo>
                  <a:lnTo>
                    <a:pt x="28739" y="1994"/>
                  </a:lnTo>
                  <a:lnTo>
                    <a:pt x="30161" y="1575"/>
                  </a:lnTo>
                  <a:lnTo>
                    <a:pt x="31607" y="1206"/>
                  </a:lnTo>
                  <a:lnTo>
                    <a:pt x="33079" y="886"/>
                  </a:lnTo>
                  <a:lnTo>
                    <a:pt x="34574" y="615"/>
                  </a:lnTo>
                  <a:lnTo>
                    <a:pt x="36095" y="393"/>
                  </a:lnTo>
                  <a:lnTo>
                    <a:pt x="37640" y="221"/>
                  </a:lnTo>
                  <a:lnTo>
                    <a:pt x="39210" y="98"/>
                  </a:lnTo>
                  <a:lnTo>
                    <a:pt x="40804" y="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6734834" y="4526632"/>
              <a:ext cx="53503" cy="58531"/>
            </a:xfrm>
            <a:custGeom>
              <a:avLst/>
              <a:pathLst>
                <a:path w="53503" h="58531">
                  <a:moveTo>
                    <a:pt x="32163" y="0"/>
                  </a:moveTo>
                  <a:lnTo>
                    <a:pt x="30834" y="18"/>
                  </a:lnTo>
                  <a:lnTo>
                    <a:pt x="29535" y="75"/>
                  </a:lnTo>
                  <a:lnTo>
                    <a:pt x="28265" y="170"/>
                  </a:lnTo>
                  <a:lnTo>
                    <a:pt x="27025" y="303"/>
                  </a:lnTo>
                  <a:lnTo>
                    <a:pt x="25815" y="474"/>
                  </a:lnTo>
                  <a:lnTo>
                    <a:pt x="24635" y="683"/>
                  </a:lnTo>
                  <a:lnTo>
                    <a:pt x="23484" y="930"/>
                  </a:lnTo>
                  <a:lnTo>
                    <a:pt x="22363" y="1214"/>
                  </a:lnTo>
                  <a:lnTo>
                    <a:pt x="21272" y="1537"/>
                  </a:lnTo>
                  <a:lnTo>
                    <a:pt x="20211" y="1898"/>
                  </a:lnTo>
                  <a:lnTo>
                    <a:pt x="19178" y="2294"/>
                  </a:lnTo>
                  <a:lnTo>
                    <a:pt x="18171" y="2724"/>
                  </a:lnTo>
                  <a:lnTo>
                    <a:pt x="17192" y="3189"/>
                  </a:lnTo>
                  <a:lnTo>
                    <a:pt x="16238" y="3687"/>
                  </a:lnTo>
                  <a:lnTo>
                    <a:pt x="15312" y="4219"/>
                  </a:lnTo>
                  <a:lnTo>
                    <a:pt x="14412" y="4785"/>
                  </a:lnTo>
                  <a:lnTo>
                    <a:pt x="13539" y="5384"/>
                  </a:lnTo>
                  <a:lnTo>
                    <a:pt x="12693" y="6018"/>
                  </a:lnTo>
                  <a:lnTo>
                    <a:pt x="11873" y="6685"/>
                  </a:lnTo>
                  <a:lnTo>
                    <a:pt x="11080" y="7386"/>
                  </a:lnTo>
                  <a:lnTo>
                    <a:pt x="10324" y="8121"/>
                  </a:lnTo>
                  <a:lnTo>
                    <a:pt x="9594" y="8886"/>
                  </a:lnTo>
                  <a:lnTo>
                    <a:pt x="8892" y="9684"/>
                  </a:lnTo>
                  <a:lnTo>
                    <a:pt x="8215" y="10514"/>
                  </a:lnTo>
                  <a:lnTo>
                    <a:pt x="7566" y="11375"/>
                  </a:lnTo>
                  <a:lnTo>
                    <a:pt x="6943" y="12268"/>
                  </a:lnTo>
                  <a:lnTo>
                    <a:pt x="6347" y="13193"/>
                  </a:lnTo>
                  <a:lnTo>
                    <a:pt x="5778" y="14150"/>
                  </a:lnTo>
                  <a:lnTo>
                    <a:pt x="5235" y="15138"/>
                  </a:lnTo>
                  <a:lnTo>
                    <a:pt x="4719" y="16158"/>
                  </a:lnTo>
                  <a:lnTo>
                    <a:pt x="4228" y="17208"/>
                  </a:lnTo>
                  <a:lnTo>
                    <a:pt x="3761" y="18286"/>
                  </a:lnTo>
                  <a:lnTo>
                    <a:pt x="3317" y="19392"/>
                  </a:lnTo>
                  <a:lnTo>
                    <a:pt x="2897" y="20525"/>
                  </a:lnTo>
                  <a:lnTo>
                    <a:pt x="2500" y="21686"/>
                  </a:lnTo>
                  <a:lnTo>
                    <a:pt x="2127" y="22874"/>
                  </a:lnTo>
                  <a:lnTo>
                    <a:pt x="1778" y="24091"/>
                  </a:lnTo>
                  <a:lnTo>
                    <a:pt x="1452" y="25335"/>
                  </a:lnTo>
                  <a:lnTo>
                    <a:pt x="1150" y="26606"/>
                  </a:lnTo>
                  <a:lnTo>
                    <a:pt x="872" y="27906"/>
                  </a:lnTo>
                  <a:lnTo>
                    <a:pt x="782" y="28347"/>
                  </a:lnTo>
                  <a:lnTo>
                    <a:pt x="697" y="28790"/>
                  </a:lnTo>
                  <a:lnTo>
                    <a:pt x="618" y="29234"/>
                  </a:lnTo>
                  <a:lnTo>
                    <a:pt x="543" y="29679"/>
                  </a:lnTo>
                  <a:lnTo>
                    <a:pt x="474" y="30124"/>
                  </a:lnTo>
                  <a:lnTo>
                    <a:pt x="410" y="30571"/>
                  </a:lnTo>
                  <a:lnTo>
                    <a:pt x="351" y="31019"/>
                  </a:lnTo>
                  <a:lnTo>
                    <a:pt x="297" y="31468"/>
                  </a:lnTo>
                  <a:lnTo>
                    <a:pt x="248" y="31918"/>
                  </a:lnTo>
                  <a:lnTo>
                    <a:pt x="205" y="32369"/>
                  </a:lnTo>
                  <a:lnTo>
                    <a:pt x="166" y="32808"/>
                  </a:lnTo>
                  <a:lnTo>
                    <a:pt x="131" y="33243"/>
                  </a:lnTo>
                  <a:lnTo>
                    <a:pt x="100" y="33674"/>
                  </a:lnTo>
                  <a:lnTo>
                    <a:pt x="73" y="34100"/>
                  </a:lnTo>
                  <a:lnTo>
                    <a:pt x="51" y="34523"/>
                  </a:lnTo>
                  <a:lnTo>
                    <a:pt x="32" y="34942"/>
                  </a:lnTo>
                  <a:lnTo>
                    <a:pt x="18" y="35356"/>
                  </a:lnTo>
                  <a:lnTo>
                    <a:pt x="8" y="35767"/>
                  </a:lnTo>
                  <a:lnTo>
                    <a:pt x="2" y="36173"/>
                  </a:lnTo>
                  <a:lnTo>
                    <a:pt x="0" y="36575"/>
                  </a:lnTo>
                  <a:lnTo>
                    <a:pt x="14" y="37659"/>
                  </a:lnTo>
                  <a:lnTo>
                    <a:pt x="57" y="38717"/>
                  </a:lnTo>
                  <a:lnTo>
                    <a:pt x="129" y="39748"/>
                  </a:lnTo>
                  <a:lnTo>
                    <a:pt x="229" y="40753"/>
                  </a:lnTo>
                  <a:lnTo>
                    <a:pt x="359" y="41730"/>
                  </a:lnTo>
                  <a:lnTo>
                    <a:pt x="517" y="42682"/>
                  </a:lnTo>
                  <a:lnTo>
                    <a:pt x="703" y="43606"/>
                  </a:lnTo>
                  <a:lnTo>
                    <a:pt x="919" y="44504"/>
                  </a:lnTo>
                  <a:lnTo>
                    <a:pt x="1163" y="45375"/>
                  </a:lnTo>
                  <a:lnTo>
                    <a:pt x="1436" y="46219"/>
                  </a:lnTo>
                  <a:lnTo>
                    <a:pt x="1736" y="47027"/>
                  </a:lnTo>
                  <a:lnTo>
                    <a:pt x="2062" y="47807"/>
                  </a:lnTo>
                  <a:lnTo>
                    <a:pt x="2413" y="48561"/>
                  </a:lnTo>
                  <a:lnTo>
                    <a:pt x="2790" y="49289"/>
                  </a:lnTo>
                  <a:lnTo>
                    <a:pt x="3193" y="49989"/>
                  </a:lnTo>
                  <a:lnTo>
                    <a:pt x="3621" y="50664"/>
                  </a:lnTo>
                  <a:lnTo>
                    <a:pt x="4075" y="51311"/>
                  </a:lnTo>
                  <a:lnTo>
                    <a:pt x="4555" y="51932"/>
                  </a:lnTo>
                  <a:lnTo>
                    <a:pt x="5060" y="52526"/>
                  </a:lnTo>
                  <a:lnTo>
                    <a:pt x="5591" y="53093"/>
                  </a:lnTo>
                  <a:lnTo>
                    <a:pt x="6157" y="53623"/>
                  </a:lnTo>
                  <a:lnTo>
                    <a:pt x="6746" y="54127"/>
                  </a:lnTo>
                  <a:lnTo>
                    <a:pt x="7359" y="54604"/>
                  </a:lnTo>
                  <a:lnTo>
                    <a:pt x="7996" y="55055"/>
                  </a:lnTo>
                  <a:lnTo>
                    <a:pt x="8656" y="55478"/>
                  </a:lnTo>
                  <a:lnTo>
                    <a:pt x="9340" y="55875"/>
                  </a:lnTo>
                  <a:lnTo>
                    <a:pt x="10047" y="56246"/>
                  </a:lnTo>
                  <a:lnTo>
                    <a:pt x="10778" y="56590"/>
                  </a:lnTo>
                  <a:lnTo>
                    <a:pt x="11533" y="56907"/>
                  </a:lnTo>
                  <a:lnTo>
                    <a:pt x="12311" y="57197"/>
                  </a:lnTo>
                  <a:lnTo>
                    <a:pt x="13122" y="57450"/>
                  </a:lnTo>
                  <a:lnTo>
                    <a:pt x="13953" y="57677"/>
                  </a:lnTo>
                  <a:lnTo>
                    <a:pt x="14804" y="57877"/>
                  </a:lnTo>
                  <a:lnTo>
                    <a:pt x="15676" y="58050"/>
                  </a:lnTo>
                  <a:lnTo>
                    <a:pt x="16569" y="58197"/>
                  </a:lnTo>
                  <a:lnTo>
                    <a:pt x="17482" y="58317"/>
                  </a:lnTo>
                  <a:lnTo>
                    <a:pt x="18416" y="58411"/>
                  </a:lnTo>
                  <a:lnTo>
                    <a:pt x="19370" y="58477"/>
                  </a:lnTo>
                  <a:lnTo>
                    <a:pt x="20344" y="58517"/>
                  </a:lnTo>
                  <a:lnTo>
                    <a:pt x="21340" y="58531"/>
                  </a:lnTo>
                  <a:lnTo>
                    <a:pt x="22678" y="58512"/>
                  </a:lnTo>
                  <a:lnTo>
                    <a:pt x="23986" y="58455"/>
                  </a:lnTo>
                  <a:lnTo>
                    <a:pt x="25264" y="58360"/>
                  </a:lnTo>
                  <a:lnTo>
                    <a:pt x="26510" y="58227"/>
                  </a:lnTo>
                  <a:lnTo>
                    <a:pt x="27726" y="58056"/>
                  </a:lnTo>
                  <a:lnTo>
                    <a:pt x="28911" y="57847"/>
                  </a:lnTo>
                  <a:lnTo>
                    <a:pt x="30065" y="57601"/>
                  </a:lnTo>
                  <a:lnTo>
                    <a:pt x="31189" y="57316"/>
                  </a:lnTo>
                  <a:lnTo>
                    <a:pt x="32281" y="56993"/>
                  </a:lnTo>
                  <a:lnTo>
                    <a:pt x="33343" y="56633"/>
                  </a:lnTo>
                  <a:lnTo>
                    <a:pt x="34386" y="56226"/>
                  </a:lnTo>
                  <a:lnTo>
                    <a:pt x="35399" y="55787"/>
                  </a:lnTo>
                  <a:lnTo>
                    <a:pt x="36384" y="55315"/>
                  </a:lnTo>
                  <a:lnTo>
                    <a:pt x="37340" y="54810"/>
                  </a:lnTo>
                  <a:lnTo>
                    <a:pt x="38268" y="54273"/>
                  </a:lnTo>
                  <a:lnTo>
                    <a:pt x="39167" y="53702"/>
                  </a:lnTo>
                  <a:lnTo>
                    <a:pt x="40037" y="53099"/>
                  </a:lnTo>
                  <a:lnTo>
                    <a:pt x="40878" y="52463"/>
                  </a:lnTo>
                  <a:lnTo>
                    <a:pt x="41690" y="51794"/>
                  </a:lnTo>
                  <a:lnTo>
                    <a:pt x="42474" y="51092"/>
                  </a:lnTo>
                  <a:lnTo>
                    <a:pt x="43230" y="50349"/>
                  </a:lnTo>
                  <a:lnTo>
                    <a:pt x="43960" y="49576"/>
                  </a:lnTo>
                  <a:lnTo>
                    <a:pt x="44663" y="48773"/>
                  </a:lnTo>
                  <a:lnTo>
                    <a:pt x="45339" y="47941"/>
                  </a:lnTo>
                  <a:lnTo>
                    <a:pt x="45988" y="47078"/>
                  </a:lnTo>
                  <a:lnTo>
                    <a:pt x="46611" y="46186"/>
                  </a:lnTo>
                  <a:lnTo>
                    <a:pt x="47207" y="45264"/>
                  </a:lnTo>
                  <a:lnTo>
                    <a:pt x="47776" y="44313"/>
                  </a:lnTo>
                  <a:lnTo>
                    <a:pt x="48319" y="43332"/>
                  </a:lnTo>
                  <a:lnTo>
                    <a:pt x="48835" y="42320"/>
                  </a:lnTo>
                  <a:lnTo>
                    <a:pt x="49335" y="41272"/>
                  </a:lnTo>
                  <a:lnTo>
                    <a:pt x="49810" y="40199"/>
                  </a:lnTo>
                  <a:lnTo>
                    <a:pt x="50259" y="39101"/>
                  </a:lnTo>
                  <a:lnTo>
                    <a:pt x="50682" y="37979"/>
                  </a:lnTo>
                  <a:lnTo>
                    <a:pt x="51080" y="36832"/>
                  </a:lnTo>
                  <a:lnTo>
                    <a:pt x="51451" y="35660"/>
                  </a:lnTo>
                  <a:lnTo>
                    <a:pt x="51798" y="34464"/>
                  </a:lnTo>
                  <a:lnTo>
                    <a:pt x="52118" y="33243"/>
                  </a:lnTo>
                  <a:lnTo>
                    <a:pt x="52413" y="31997"/>
                  </a:lnTo>
                  <a:lnTo>
                    <a:pt x="52683" y="30727"/>
                  </a:lnTo>
                  <a:lnTo>
                    <a:pt x="52772" y="30295"/>
                  </a:lnTo>
                  <a:lnTo>
                    <a:pt x="52855" y="29859"/>
                  </a:lnTo>
                  <a:lnTo>
                    <a:pt x="52932" y="29420"/>
                  </a:lnTo>
                  <a:lnTo>
                    <a:pt x="53003" y="28979"/>
                  </a:lnTo>
                  <a:lnTo>
                    <a:pt x="53067" y="28534"/>
                  </a:lnTo>
                  <a:lnTo>
                    <a:pt x="53126" y="28086"/>
                  </a:lnTo>
                  <a:lnTo>
                    <a:pt x="53178" y="27635"/>
                  </a:lnTo>
                  <a:lnTo>
                    <a:pt x="53224" y="27181"/>
                  </a:lnTo>
                  <a:lnTo>
                    <a:pt x="53264" y="26724"/>
                  </a:lnTo>
                  <a:lnTo>
                    <a:pt x="53298" y="26264"/>
                  </a:lnTo>
                  <a:lnTo>
                    <a:pt x="53337" y="25806"/>
                  </a:lnTo>
                  <a:lnTo>
                    <a:pt x="53372" y="25355"/>
                  </a:lnTo>
                  <a:lnTo>
                    <a:pt x="53403" y="24911"/>
                  </a:lnTo>
                  <a:lnTo>
                    <a:pt x="53430" y="24475"/>
                  </a:lnTo>
                  <a:lnTo>
                    <a:pt x="53452" y="24045"/>
                  </a:lnTo>
                  <a:lnTo>
                    <a:pt x="53471" y="23623"/>
                  </a:lnTo>
                  <a:lnTo>
                    <a:pt x="53485" y="23208"/>
                  </a:lnTo>
                  <a:lnTo>
                    <a:pt x="53495" y="22800"/>
                  </a:lnTo>
                  <a:lnTo>
                    <a:pt x="53501" y="22400"/>
                  </a:lnTo>
                  <a:lnTo>
                    <a:pt x="53503" y="22006"/>
                  </a:lnTo>
                  <a:lnTo>
                    <a:pt x="53489" y="20922"/>
                  </a:lnTo>
                  <a:lnTo>
                    <a:pt x="53444" y="19866"/>
                  </a:lnTo>
                  <a:lnTo>
                    <a:pt x="53370" y="18838"/>
                  </a:lnTo>
                  <a:lnTo>
                    <a:pt x="53265" y="17837"/>
                  </a:lnTo>
                  <a:lnTo>
                    <a:pt x="53131" y="16864"/>
                  </a:lnTo>
                  <a:lnTo>
                    <a:pt x="52968" y="15918"/>
                  </a:lnTo>
                  <a:lnTo>
                    <a:pt x="52774" y="15001"/>
                  </a:lnTo>
                  <a:lnTo>
                    <a:pt x="52551" y="14111"/>
                  </a:lnTo>
                  <a:lnTo>
                    <a:pt x="52298" y="13248"/>
                  </a:lnTo>
                  <a:lnTo>
                    <a:pt x="52016" y="12414"/>
                  </a:lnTo>
                  <a:lnTo>
                    <a:pt x="51705" y="11597"/>
                  </a:lnTo>
                  <a:lnTo>
                    <a:pt x="51369" y="10809"/>
                  </a:lnTo>
                  <a:lnTo>
                    <a:pt x="51008" y="10050"/>
                  </a:lnTo>
                  <a:lnTo>
                    <a:pt x="50620" y="9319"/>
                  </a:lnTo>
                  <a:lnTo>
                    <a:pt x="50208" y="8618"/>
                  </a:lnTo>
                  <a:lnTo>
                    <a:pt x="49769" y="7945"/>
                  </a:lnTo>
                  <a:lnTo>
                    <a:pt x="49305" y="7300"/>
                  </a:lnTo>
                  <a:lnTo>
                    <a:pt x="48815" y="6685"/>
                  </a:lnTo>
                  <a:lnTo>
                    <a:pt x="48299" y="6098"/>
                  </a:lnTo>
                  <a:lnTo>
                    <a:pt x="47758" y="5540"/>
                  </a:lnTo>
                  <a:lnTo>
                    <a:pt x="47192" y="5000"/>
                  </a:lnTo>
                  <a:lnTo>
                    <a:pt x="46603" y="4487"/>
                  </a:lnTo>
                  <a:lnTo>
                    <a:pt x="45990" y="4002"/>
                  </a:lnTo>
                  <a:lnTo>
                    <a:pt x="45353" y="3545"/>
                  </a:lnTo>
                  <a:lnTo>
                    <a:pt x="44693" y="3116"/>
                  </a:lnTo>
                  <a:lnTo>
                    <a:pt x="44009" y="2714"/>
                  </a:lnTo>
                  <a:lnTo>
                    <a:pt x="43302" y="2340"/>
                  </a:lnTo>
                  <a:lnTo>
                    <a:pt x="42571" y="1994"/>
                  </a:lnTo>
                  <a:lnTo>
                    <a:pt x="41816" y="1675"/>
                  </a:lnTo>
                  <a:lnTo>
                    <a:pt x="41038" y="1385"/>
                  </a:lnTo>
                  <a:lnTo>
                    <a:pt x="40238" y="1121"/>
                  </a:lnTo>
                  <a:lnTo>
                    <a:pt x="39419" y="886"/>
                  </a:lnTo>
                  <a:lnTo>
                    <a:pt x="38580" y="678"/>
                  </a:lnTo>
                  <a:lnTo>
                    <a:pt x="37722" y="498"/>
                  </a:lnTo>
                  <a:lnTo>
                    <a:pt x="36844" y="346"/>
                  </a:lnTo>
                  <a:lnTo>
                    <a:pt x="35947" y="221"/>
                  </a:lnTo>
                  <a:lnTo>
                    <a:pt x="35030" y="124"/>
                  </a:lnTo>
                  <a:lnTo>
                    <a:pt x="34094" y="55"/>
                  </a:lnTo>
                  <a:lnTo>
                    <a:pt x="33139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6804291" y="4519809"/>
              <a:ext cx="72689" cy="72279"/>
            </a:xfrm>
            <a:custGeom>
              <a:avLst/>
              <a:pathLst>
                <a:path w="72689" h="72279">
                  <a:moveTo>
                    <a:pt x="47399" y="72279"/>
                  </a:moveTo>
                  <a:lnTo>
                    <a:pt x="20160" y="10208"/>
                  </a:lnTo>
                  <a:lnTo>
                    <a:pt x="20098" y="10681"/>
                  </a:lnTo>
                  <a:lnTo>
                    <a:pt x="20034" y="11156"/>
                  </a:lnTo>
                  <a:lnTo>
                    <a:pt x="19970" y="11633"/>
                  </a:lnTo>
                  <a:lnTo>
                    <a:pt x="19905" y="12112"/>
                  </a:lnTo>
                  <a:lnTo>
                    <a:pt x="19839" y="12593"/>
                  </a:lnTo>
                  <a:lnTo>
                    <a:pt x="19772" y="13076"/>
                  </a:lnTo>
                  <a:lnTo>
                    <a:pt x="19704" y="13562"/>
                  </a:lnTo>
                  <a:lnTo>
                    <a:pt x="19634" y="14049"/>
                  </a:lnTo>
                  <a:lnTo>
                    <a:pt x="19564" y="14538"/>
                  </a:lnTo>
                  <a:lnTo>
                    <a:pt x="19493" y="15030"/>
                  </a:lnTo>
                  <a:lnTo>
                    <a:pt x="19430" y="15454"/>
                  </a:lnTo>
                  <a:lnTo>
                    <a:pt x="19366" y="15883"/>
                  </a:lnTo>
                  <a:lnTo>
                    <a:pt x="19299" y="16319"/>
                  </a:lnTo>
                  <a:lnTo>
                    <a:pt x="19230" y="16762"/>
                  </a:lnTo>
                  <a:lnTo>
                    <a:pt x="19159" y="17210"/>
                  </a:lnTo>
                  <a:lnTo>
                    <a:pt x="19086" y="17665"/>
                  </a:lnTo>
                  <a:lnTo>
                    <a:pt x="19012" y="18125"/>
                  </a:lnTo>
                  <a:lnTo>
                    <a:pt x="18935" y="18592"/>
                  </a:lnTo>
                  <a:lnTo>
                    <a:pt x="18856" y="19065"/>
                  </a:lnTo>
                  <a:lnTo>
                    <a:pt x="18775" y="19544"/>
                  </a:lnTo>
                  <a:lnTo>
                    <a:pt x="18702" y="20012"/>
                  </a:lnTo>
                  <a:lnTo>
                    <a:pt x="18629" y="20474"/>
                  </a:lnTo>
                  <a:lnTo>
                    <a:pt x="18555" y="20928"/>
                  </a:lnTo>
                  <a:lnTo>
                    <a:pt x="18479" y="21374"/>
                  </a:lnTo>
                  <a:lnTo>
                    <a:pt x="18403" y="21814"/>
                  </a:lnTo>
                  <a:lnTo>
                    <a:pt x="18325" y="22246"/>
                  </a:lnTo>
                  <a:lnTo>
                    <a:pt x="18247" y="22672"/>
                  </a:lnTo>
                  <a:lnTo>
                    <a:pt x="18167" y="23090"/>
                  </a:lnTo>
                  <a:lnTo>
                    <a:pt x="18087" y="23501"/>
                  </a:lnTo>
                  <a:lnTo>
                    <a:pt x="18005" y="23904"/>
                  </a:lnTo>
                  <a:lnTo>
                    <a:pt x="8720" y="72279"/>
                  </a:lnTo>
                  <a:lnTo>
                    <a:pt x="0" y="72279"/>
                  </a:lnTo>
                  <a:lnTo>
                    <a:pt x="14004" y="0"/>
                  </a:lnTo>
                  <a:lnTo>
                    <a:pt x="24879" y="0"/>
                  </a:lnTo>
                  <a:lnTo>
                    <a:pt x="52272" y="62327"/>
                  </a:lnTo>
                  <a:lnTo>
                    <a:pt x="52334" y="61883"/>
                  </a:lnTo>
                  <a:lnTo>
                    <a:pt x="52397" y="61434"/>
                  </a:lnTo>
                  <a:lnTo>
                    <a:pt x="52462" y="60980"/>
                  </a:lnTo>
                  <a:lnTo>
                    <a:pt x="52527" y="60521"/>
                  </a:lnTo>
                  <a:lnTo>
                    <a:pt x="52593" y="60057"/>
                  </a:lnTo>
                  <a:lnTo>
                    <a:pt x="52660" y="59587"/>
                  </a:lnTo>
                  <a:lnTo>
                    <a:pt x="52728" y="59113"/>
                  </a:lnTo>
                  <a:lnTo>
                    <a:pt x="52798" y="58633"/>
                  </a:lnTo>
                  <a:lnTo>
                    <a:pt x="52868" y="58148"/>
                  </a:lnTo>
                  <a:lnTo>
                    <a:pt x="52939" y="57659"/>
                  </a:lnTo>
                  <a:lnTo>
                    <a:pt x="53002" y="57233"/>
                  </a:lnTo>
                  <a:lnTo>
                    <a:pt x="53066" y="56799"/>
                  </a:lnTo>
                  <a:lnTo>
                    <a:pt x="53133" y="56355"/>
                  </a:lnTo>
                  <a:lnTo>
                    <a:pt x="53202" y="55902"/>
                  </a:lnTo>
                  <a:lnTo>
                    <a:pt x="53273" y="55440"/>
                  </a:lnTo>
                  <a:lnTo>
                    <a:pt x="53345" y="54968"/>
                  </a:lnTo>
                  <a:lnTo>
                    <a:pt x="53420" y="54488"/>
                  </a:lnTo>
                  <a:lnTo>
                    <a:pt x="53497" y="53998"/>
                  </a:lnTo>
                  <a:lnTo>
                    <a:pt x="53576" y="53499"/>
                  </a:lnTo>
                  <a:lnTo>
                    <a:pt x="53657" y="52990"/>
                  </a:lnTo>
                  <a:lnTo>
                    <a:pt x="53740" y="52467"/>
                  </a:lnTo>
                  <a:lnTo>
                    <a:pt x="53826" y="51944"/>
                  </a:lnTo>
                  <a:lnTo>
                    <a:pt x="53913" y="51421"/>
                  </a:lnTo>
                  <a:lnTo>
                    <a:pt x="54002" y="50897"/>
                  </a:lnTo>
                  <a:lnTo>
                    <a:pt x="54093" y="50374"/>
                  </a:lnTo>
                  <a:lnTo>
                    <a:pt x="54187" y="49851"/>
                  </a:lnTo>
                  <a:lnTo>
                    <a:pt x="54282" y="49328"/>
                  </a:lnTo>
                  <a:lnTo>
                    <a:pt x="54380" y="48805"/>
                  </a:lnTo>
                  <a:lnTo>
                    <a:pt x="54479" y="48281"/>
                  </a:lnTo>
                  <a:lnTo>
                    <a:pt x="54581" y="47758"/>
                  </a:lnTo>
                  <a:lnTo>
                    <a:pt x="63866" y="0"/>
                  </a:lnTo>
                  <a:lnTo>
                    <a:pt x="72689" y="0"/>
                  </a:lnTo>
                  <a:lnTo>
                    <a:pt x="58685" y="72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6871748" y="4519809"/>
              <a:ext cx="69611" cy="72279"/>
            </a:xfrm>
            <a:custGeom>
              <a:avLst/>
              <a:pathLst>
                <a:path w="69611" h="72279">
                  <a:moveTo>
                    <a:pt x="59608" y="72279"/>
                  </a:moveTo>
                  <a:lnTo>
                    <a:pt x="55761" y="51144"/>
                  </a:lnTo>
                  <a:lnTo>
                    <a:pt x="22981" y="51144"/>
                  </a:lnTo>
                  <a:lnTo>
                    <a:pt x="10670" y="72279"/>
                  </a:lnTo>
                  <a:lnTo>
                    <a:pt x="0" y="72279"/>
                  </a:lnTo>
                  <a:lnTo>
                    <a:pt x="43500" y="0"/>
                  </a:lnTo>
                  <a:lnTo>
                    <a:pt x="54632" y="0"/>
                  </a:lnTo>
                  <a:lnTo>
                    <a:pt x="69611" y="72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6899039" y="4527632"/>
              <a:ext cx="27034" cy="35677"/>
            </a:xfrm>
            <a:custGeom>
              <a:avLst/>
              <a:pathLst>
                <a:path w="27034" h="35677">
                  <a:moveTo>
                    <a:pt x="22571" y="11413"/>
                  </a:moveTo>
                  <a:lnTo>
                    <a:pt x="22489" y="10994"/>
                  </a:lnTo>
                  <a:lnTo>
                    <a:pt x="22407" y="10576"/>
                  </a:lnTo>
                  <a:lnTo>
                    <a:pt x="22324" y="10161"/>
                  </a:lnTo>
                  <a:lnTo>
                    <a:pt x="22242" y="9747"/>
                  </a:lnTo>
                  <a:lnTo>
                    <a:pt x="22160" y="9336"/>
                  </a:lnTo>
                  <a:lnTo>
                    <a:pt x="22078" y="8926"/>
                  </a:lnTo>
                  <a:lnTo>
                    <a:pt x="21996" y="8519"/>
                  </a:lnTo>
                  <a:lnTo>
                    <a:pt x="21914" y="8114"/>
                  </a:lnTo>
                  <a:lnTo>
                    <a:pt x="21832" y="7711"/>
                  </a:lnTo>
                  <a:lnTo>
                    <a:pt x="21750" y="7309"/>
                  </a:lnTo>
                  <a:lnTo>
                    <a:pt x="21679" y="6913"/>
                  </a:lnTo>
                  <a:lnTo>
                    <a:pt x="21610" y="6524"/>
                  </a:lnTo>
                  <a:lnTo>
                    <a:pt x="21544" y="6141"/>
                  </a:lnTo>
                  <a:lnTo>
                    <a:pt x="21479" y="5766"/>
                  </a:lnTo>
                  <a:lnTo>
                    <a:pt x="21416" y="5399"/>
                  </a:lnTo>
                  <a:lnTo>
                    <a:pt x="21356" y="5038"/>
                  </a:lnTo>
                  <a:lnTo>
                    <a:pt x="21297" y="4685"/>
                  </a:lnTo>
                  <a:lnTo>
                    <a:pt x="21241" y="4338"/>
                  </a:lnTo>
                  <a:lnTo>
                    <a:pt x="21187" y="3999"/>
                  </a:lnTo>
                  <a:lnTo>
                    <a:pt x="21134" y="3667"/>
                  </a:lnTo>
                  <a:lnTo>
                    <a:pt x="21084" y="3335"/>
                  </a:lnTo>
                  <a:lnTo>
                    <a:pt x="21034" y="3015"/>
                  </a:lnTo>
                  <a:lnTo>
                    <a:pt x="20985" y="2707"/>
                  </a:lnTo>
                  <a:lnTo>
                    <a:pt x="20937" y="2412"/>
                  </a:lnTo>
                  <a:lnTo>
                    <a:pt x="20891" y="2128"/>
                  </a:lnTo>
                  <a:lnTo>
                    <a:pt x="20845" y="1858"/>
                  </a:lnTo>
                  <a:lnTo>
                    <a:pt x="20800" y="1599"/>
                  </a:lnTo>
                  <a:lnTo>
                    <a:pt x="20757" y="1353"/>
                  </a:lnTo>
                  <a:lnTo>
                    <a:pt x="20714" y="1119"/>
                  </a:lnTo>
                  <a:lnTo>
                    <a:pt x="20673" y="897"/>
                  </a:lnTo>
                  <a:lnTo>
                    <a:pt x="20643" y="681"/>
                  </a:lnTo>
                  <a:lnTo>
                    <a:pt x="20615" y="483"/>
                  </a:lnTo>
                  <a:lnTo>
                    <a:pt x="20590" y="303"/>
                  </a:lnTo>
                  <a:lnTo>
                    <a:pt x="20566" y="142"/>
                  </a:lnTo>
                  <a:lnTo>
                    <a:pt x="20237" y="0"/>
                  </a:lnTo>
                  <a:lnTo>
                    <a:pt x="20160" y="142"/>
                  </a:lnTo>
                  <a:lnTo>
                    <a:pt x="20072" y="303"/>
                  </a:lnTo>
                  <a:lnTo>
                    <a:pt x="19975" y="483"/>
                  </a:lnTo>
                  <a:lnTo>
                    <a:pt x="19867" y="681"/>
                  </a:lnTo>
                  <a:lnTo>
                    <a:pt x="19749" y="897"/>
                  </a:lnTo>
                  <a:lnTo>
                    <a:pt x="19633" y="1129"/>
                  </a:lnTo>
                  <a:lnTo>
                    <a:pt x="19509" y="1371"/>
                  </a:lnTo>
                  <a:lnTo>
                    <a:pt x="19378" y="1625"/>
                  </a:lnTo>
                  <a:lnTo>
                    <a:pt x="19240" y="1890"/>
                  </a:lnTo>
                  <a:lnTo>
                    <a:pt x="19095" y="2167"/>
                  </a:lnTo>
                  <a:lnTo>
                    <a:pt x="18943" y="2455"/>
                  </a:lnTo>
                  <a:lnTo>
                    <a:pt x="18783" y="2754"/>
                  </a:lnTo>
                  <a:lnTo>
                    <a:pt x="18617" y="3064"/>
                  </a:lnTo>
                  <a:lnTo>
                    <a:pt x="18443" y="3386"/>
                  </a:lnTo>
                  <a:lnTo>
                    <a:pt x="18262" y="3719"/>
                  </a:lnTo>
                  <a:lnTo>
                    <a:pt x="18075" y="4051"/>
                  </a:lnTo>
                  <a:lnTo>
                    <a:pt x="17884" y="4392"/>
                  </a:lnTo>
                  <a:lnTo>
                    <a:pt x="17689" y="4740"/>
                  </a:lnTo>
                  <a:lnTo>
                    <a:pt x="17490" y="5098"/>
                  </a:lnTo>
                  <a:lnTo>
                    <a:pt x="17287" y="5463"/>
                  </a:lnTo>
                  <a:lnTo>
                    <a:pt x="17080" y="5836"/>
                  </a:lnTo>
                  <a:lnTo>
                    <a:pt x="16868" y="6218"/>
                  </a:lnTo>
                  <a:lnTo>
                    <a:pt x="16653" y="6608"/>
                  </a:lnTo>
                  <a:lnTo>
                    <a:pt x="16433" y="7006"/>
                  </a:lnTo>
                  <a:lnTo>
                    <a:pt x="16210" y="7412"/>
                  </a:lnTo>
                  <a:lnTo>
                    <a:pt x="15983" y="7813"/>
                  </a:lnTo>
                  <a:lnTo>
                    <a:pt x="15754" y="8214"/>
                  </a:lnTo>
                  <a:lnTo>
                    <a:pt x="15523" y="8617"/>
                  </a:lnTo>
                  <a:lnTo>
                    <a:pt x="15290" y="9021"/>
                  </a:lnTo>
                  <a:lnTo>
                    <a:pt x="15055" y="9426"/>
                  </a:lnTo>
                  <a:lnTo>
                    <a:pt x="14818" y="9831"/>
                  </a:lnTo>
                  <a:lnTo>
                    <a:pt x="14579" y="10238"/>
                  </a:lnTo>
                  <a:lnTo>
                    <a:pt x="14338" y="10646"/>
                  </a:lnTo>
                  <a:lnTo>
                    <a:pt x="14095" y="11055"/>
                  </a:lnTo>
                  <a:lnTo>
                    <a:pt x="13850" y="11465"/>
                  </a:lnTo>
                  <a:lnTo>
                    <a:pt x="0" y="35677"/>
                  </a:lnTo>
                  <a:lnTo>
                    <a:pt x="27034" y="35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6949978" y="4518732"/>
              <a:ext cx="65969" cy="74382"/>
            </a:xfrm>
            <a:custGeom>
              <a:avLst/>
              <a:pathLst>
                <a:path w="65969" h="74382">
                  <a:moveTo>
                    <a:pt x="28624" y="74382"/>
                  </a:moveTo>
                  <a:lnTo>
                    <a:pt x="27306" y="74370"/>
                  </a:lnTo>
                  <a:lnTo>
                    <a:pt x="26022" y="74335"/>
                  </a:lnTo>
                  <a:lnTo>
                    <a:pt x="24770" y="74276"/>
                  </a:lnTo>
                  <a:lnTo>
                    <a:pt x="23551" y="74193"/>
                  </a:lnTo>
                  <a:lnTo>
                    <a:pt x="22365" y="74087"/>
                  </a:lnTo>
                  <a:lnTo>
                    <a:pt x="21212" y="73957"/>
                  </a:lnTo>
                  <a:lnTo>
                    <a:pt x="20092" y="73804"/>
                  </a:lnTo>
                  <a:lnTo>
                    <a:pt x="19004" y="73627"/>
                  </a:lnTo>
                  <a:lnTo>
                    <a:pt x="17950" y="73426"/>
                  </a:lnTo>
                  <a:lnTo>
                    <a:pt x="16928" y="73202"/>
                  </a:lnTo>
                  <a:lnTo>
                    <a:pt x="15948" y="72945"/>
                  </a:lnTo>
                  <a:lnTo>
                    <a:pt x="14997" y="72666"/>
                  </a:lnTo>
                  <a:lnTo>
                    <a:pt x="14076" y="72366"/>
                  </a:lnTo>
                  <a:lnTo>
                    <a:pt x="13185" y="72045"/>
                  </a:lnTo>
                  <a:lnTo>
                    <a:pt x="12324" y="71701"/>
                  </a:lnTo>
                  <a:lnTo>
                    <a:pt x="11492" y="71337"/>
                  </a:lnTo>
                  <a:lnTo>
                    <a:pt x="10691" y="70950"/>
                  </a:lnTo>
                  <a:lnTo>
                    <a:pt x="9918" y="70543"/>
                  </a:lnTo>
                  <a:lnTo>
                    <a:pt x="9176" y="70113"/>
                  </a:lnTo>
                  <a:lnTo>
                    <a:pt x="8464" y="69662"/>
                  </a:lnTo>
                  <a:lnTo>
                    <a:pt x="7780" y="69180"/>
                  </a:lnTo>
                  <a:lnTo>
                    <a:pt x="7124" y="68677"/>
                  </a:lnTo>
                  <a:lnTo>
                    <a:pt x="6495" y="68154"/>
                  </a:lnTo>
                  <a:lnTo>
                    <a:pt x="5895" y="67610"/>
                  </a:lnTo>
                  <a:lnTo>
                    <a:pt x="5322" y="67046"/>
                  </a:lnTo>
                  <a:lnTo>
                    <a:pt x="4776" y="66461"/>
                  </a:lnTo>
                  <a:lnTo>
                    <a:pt x="4259" y="65856"/>
                  </a:lnTo>
                  <a:lnTo>
                    <a:pt x="3769" y="65230"/>
                  </a:lnTo>
                  <a:lnTo>
                    <a:pt x="3307" y="64584"/>
                  </a:lnTo>
                  <a:lnTo>
                    <a:pt x="2872" y="63917"/>
                  </a:lnTo>
                  <a:lnTo>
                    <a:pt x="2474" y="63219"/>
                  </a:lnTo>
                  <a:lnTo>
                    <a:pt x="2101" y="62501"/>
                  </a:lnTo>
                  <a:lnTo>
                    <a:pt x="1752" y="61762"/>
                  </a:lnTo>
                  <a:lnTo>
                    <a:pt x="1428" y="61003"/>
                  </a:lnTo>
                  <a:lnTo>
                    <a:pt x="1128" y="60223"/>
                  </a:lnTo>
                  <a:lnTo>
                    <a:pt x="853" y="59423"/>
                  </a:lnTo>
                  <a:lnTo>
                    <a:pt x="603" y="58602"/>
                  </a:lnTo>
                  <a:lnTo>
                    <a:pt x="377" y="57761"/>
                  </a:lnTo>
                  <a:lnTo>
                    <a:pt x="176" y="56899"/>
                  </a:lnTo>
                  <a:lnTo>
                    <a:pt x="0" y="56017"/>
                  </a:lnTo>
                  <a:lnTo>
                    <a:pt x="9079" y="54119"/>
                  </a:lnTo>
                  <a:lnTo>
                    <a:pt x="9220" y="54747"/>
                  </a:lnTo>
                  <a:lnTo>
                    <a:pt x="9377" y="55358"/>
                  </a:lnTo>
                  <a:lnTo>
                    <a:pt x="9549" y="55953"/>
                  </a:lnTo>
                  <a:lnTo>
                    <a:pt x="9736" y="56532"/>
                  </a:lnTo>
                  <a:lnTo>
                    <a:pt x="9939" y="57094"/>
                  </a:lnTo>
                  <a:lnTo>
                    <a:pt x="10157" y="57640"/>
                  </a:lnTo>
                  <a:lnTo>
                    <a:pt x="10390" y="58169"/>
                  </a:lnTo>
                  <a:lnTo>
                    <a:pt x="10639" y="58682"/>
                  </a:lnTo>
                  <a:lnTo>
                    <a:pt x="10903" y="59179"/>
                  </a:lnTo>
                  <a:lnTo>
                    <a:pt x="11182" y="59659"/>
                  </a:lnTo>
                  <a:lnTo>
                    <a:pt x="11479" y="60123"/>
                  </a:lnTo>
                  <a:lnTo>
                    <a:pt x="11796" y="60572"/>
                  </a:lnTo>
                  <a:lnTo>
                    <a:pt x="12132" y="61006"/>
                  </a:lnTo>
                  <a:lnTo>
                    <a:pt x="12488" y="61424"/>
                  </a:lnTo>
                  <a:lnTo>
                    <a:pt x="12862" y="61827"/>
                  </a:lnTo>
                  <a:lnTo>
                    <a:pt x="13257" y="62214"/>
                  </a:lnTo>
                  <a:lnTo>
                    <a:pt x="13671" y="62586"/>
                  </a:lnTo>
                  <a:lnTo>
                    <a:pt x="14104" y="62942"/>
                  </a:lnTo>
                  <a:lnTo>
                    <a:pt x="14557" y="63283"/>
                  </a:lnTo>
                  <a:lnTo>
                    <a:pt x="15030" y="63609"/>
                  </a:lnTo>
                  <a:lnTo>
                    <a:pt x="15523" y="63909"/>
                  </a:lnTo>
                  <a:lnTo>
                    <a:pt x="16039" y="64194"/>
                  </a:lnTo>
                  <a:lnTo>
                    <a:pt x="16578" y="64463"/>
                  </a:lnTo>
                  <a:lnTo>
                    <a:pt x="17139" y="64717"/>
                  </a:lnTo>
                  <a:lnTo>
                    <a:pt x="17723" y="64956"/>
                  </a:lnTo>
                  <a:lnTo>
                    <a:pt x="18329" y="65179"/>
                  </a:lnTo>
                  <a:lnTo>
                    <a:pt x="18958" y="65387"/>
                  </a:lnTo>
                  <a:lnTo>
                    <a:pt x="19610" y="65579"/>
                  </a:lnTo>
                  <a:lnTo>
                    <a:pt x="20284" y="65756"/>
                  </a:lnTo>
                  <a:lnTo>
                    <a:pt x="20980" y="65918"/>
                  </a:lnTo>
                  <a:lnTo>
                    <a:pt x="21701" y="66064"/>
                  </a:lnTo>
                  <a:lnTo>
                    <a:pt x="22448" y="66195"/>
                  </a:lnTo>
                  <a:lnTo>
                    <a:pt x="23220" y="66310"/>
                  </a:lnTo>
                  <a:lnTo>
                    <a:pt x="24017" y="66410"/>
                  </a:lnTo>
                  <a:lnTo>
                    <a:pt x="24841" y="66495"/>
                  </a:lnTo>
                  <a:lnTo>
                    <a:pt x="25690" y="66564"/>
                  </a:lnTo>
                  <a:lnTo>
                    <a:pt x="26564" y="66618"/>
                  </a:lnTo>
                  <a:lnTo>
                    <a:pt x="27464" y="66656"/>
                  </a:lnTo>
                  <a:lnTo>
                    <a:pt x="28390" y="66679"/>
                  </a:lnTo>
                  <a:lnTo>
                    <a:pt x="29342" y="66687"/>
                  </a:lnTo>
                  <a:lnTo>
                    <a:pt x="30337" y="66680"/>
                  </a:lnTo>
                  <a:lnTo>
                    <a:pt x="31312" y="66660"/>
                  </a:lnTo>
                  <a:lnTo>
                    <a:pt x="32266" y="66627"/>
                  </a:lnTo>
                  <a:lnTo>
                    <a:pt x="33200" y="66580"/>
                  </a:lnTo>
                  <a:lnTo>
                    <a:pt x="34113" y="66520"/>
                  </a:lnTo>
                  <a:lnTo>
                    <a:pt x="35005" y="66447"/>
                  </a:lnTo>
                  <a:lnTo>
                    <a:pt x="35877" y="66360"/>
                  </a:lnTo>
                  <a:lnTo>
                    <a:pt x="36729" y="66260"/>
                  </a:lnTo>
                  <a:lnTo>
                    <a:pt x="37560" y="66147"/>
                  </a:lnTo>
                  <a:lnTo>
                    <a:pt x="38370" y="66020"/>
                  </a:lnTo>
                  <a:lnTo>
                    <a:pt x="39158" y="65868"/>
                  </a:lnTo>
                  <a:lnTo>
                    <a:pt x="39922" y="65698"/>
                  </a:lnTo>
                  <a:lnTo>
                    <a:pt x="40660" y="65511"/>
                  </a:lnTo>
                  <a:lnTo>
                    <a:pt x="41374" y="65306"/>
                  </a:lnTo>
                  <a:lnTo>
                    <a:pt x="42064" y="65084"/>
                  </a:lnTo>
                  <a:lnTo>
                    <a:pt x="42729" y="64844"/>
                  </a:lnTo>
                  <a:lnTo>
                    <a:pt x="43369" y="64587"/>
                  </a:lnTo>
                  <a:lnTo>
                    <a:pt x="43985" y="64313"/>
                  </a:lnTo>
                  <a:lnTo>
                    <a:pt x="44575" y="64021"/>
                  </a:lnTo>
                  <a:lnTo>
                    <a:pt x="45142" y="63712"/>
                  </a:lnTo>
                  <a:lnTo>
                    <a:pt x="45693" y="63374"/>
                  </a:lnTo>
                  <a:lnTo>
                    <a:pt x="46217" y="63018"/>
                  </a:lnTo>
                  <a:lnTo>
                    <a:pt x="46715" y="62644"/>
                  </a:lnTo>
                  <a:lnTo>
                    <a:pt x="47186" y="62251"/>
                  </a:lnTo>
                  <a:lnTo>
                    <a:pt x="47630" y="61839"/>
                  </a:lnTo>
                  <a:lnTo>
                    <a:pt x="48047" y="61409"/>
                  </a:lnTo>
                  <a:lnTo>
                    <a:pt x="48438" y="60961"/>
                  </a:lnTo>
                  <a:lnTo>
                    <a:pt x="48802" y="60494"/>
                  </a:lnTo>
                  <a:lnTo>
                    <a:pt x="49140" y="60009"/>
                  </a:lnTo>
                  <a:lnTo>
                    <a:pt x="49451" y="59505"/>
                  </a:lnTo>
                  <a:lnTo>
                    <a:pt x="49734" y="58970"/>
                  </a:lnTo>
                  <a:lnTo>
                    <a:pt x="49986" y="58410"/>
                  </a:lnTo>
                  <a:lnTo>
                    <a:pt x="50210" y="57825"/>
                  </a:lnTo>
                  <a:lnTo>
                    <a:pt x="50403" y="57215"/>
                  </a:lnTo>
                  <a:lnTo>
                    <a:pt x="50567" y="56581"/>
                  </a:lnTo>
                  <a:lnTo>
                    <a:pt x="50700" y="55923"/>
                  </a:lnTo>
                  <a:lnTo>
                    <a:pt x="50805" y="55239"/>
                  </a:lnTo>
                  <a:lnTo>
                    <a:pt x="50879" y="54531"/>
                  </a:lnTo>
                  <a:lnTo>
                    <a:pt x="50924" y="53799"/>
                  </a:lnTo>
                  <a:lnTo>
                    <a:pt x="50939" y="53042"/>
                  </a:lnTo>
                  <a:lnTo>
                    <a:pt x="50930" y="52526"/>
                  </a:lnTo>
                  <a:lnTo>
                    <a:pt x="50904" y="52026"/>
                  </a:lnTo>
                  <a:lnTo>
                    <a:pt x="50860" y="51541"/>
                  </a:lnTo>
                  <a:lnTo>
                    <a:pt x="50799" y="51072"/>
                  </a:lnTo>
                  <a:lnTo>
                    <a:pt x="50720" y="50618"/>
                  </a:lnTo>
                  <a:lnTo>
                    <a:pt x="50625" y="50179"/>
                  </a:lnTo>
                  <a:lnTo>
                    <a:pt x="50511" y="49756"/>
                  </a:lnTo>
                  <a:lnTo>
                    <a:pt x="50380" y="49348"/>
                  </a:lnTo>
                  <a:lnTo>
                    <a:pt x="50232" y="48956"/>
                  </a:lnTo>
                  <a:lnTo>
                    <a:pt x="50066" y="48579"/>
                  </a:lnTo>
                  <a:lnTo>
                    <a:pt x="49879" y="48214"/>
                  </a:lnTo>
                  <a:lnTo>
                    <a:pt x="49666" y="47857"/>
                  </a:lnTo>
                  <a:lnTo>
                    <a:pt x="49428" y="47508"/>
                  </a:lnTo>
                  <a:lnTo>
                    <a:pt x="49164" y="47167"/>
                  </a:lnTo>
                  <a:lnTo>
                    <a:pt x="48874" y="46835"/>
                  </a:lnTo>
                  <a:lnTo>
                    <a:pt x="48558" y="46510"/>
                  </a:lnTo>
                  <a:lnTo>
                    <a:pt x="48217" y="46194"/>
                  </a:lnTo>
                  <a:lnTo>
                    <a:pt x="47850" y="45887"/>
                  </a:lnTo>
                  <a:lnTo>
                    <a:pt x="47458" y="45587"/>
                  </a:lnTo>
                  <a:lnTo>
                    <a:pt x="47040" y="45296"/>
                  </a:lnTo>
                  <a:lnTo>
                    <a:pt x="46594" y="45000"/>
                  </a:lnTo>
                  <a:lnTo>
                    <a:pt x="46116" y="44709"/>
                  </a:lnTo>
                  <a:lnTo>
                    <a:pt x="45609" y="44422"/>
                  </a:lnTo>
                  <a:lnTo>
                    <a:pt x="45070" y="44138"/>
                  </a:lnTo>
                  <a:lnTo>
                    <a:pt x="44501" y="43859"/>
                  </a:lnTo>
                  <a:lnTo>
                    <a:pt x="43900" y="43584"/>
                  </a:lnTo>
                  <a:lnTo>
                    <a:pt x="43269" y="43314"/>
                  </a:lnTo>
                  <a:lnTo>
                    <a:pt x="42608" y="43047"/>
                  </a:lnTo>
                  <a:lnTo>
                    <a:pt x="41915" y="42784"/>
                  </a:lnTo>
                  <a:lnTo>
                    <a:pt x="41192" y="42526"/>
                  </a:lnTo>
                  <a:lnTo>
                    <a:pt x="40444" y="42257"/>
                  </a:lnTo>
                  <a:lnTo>
                    <a:pt x="39659" y="41984"/>
                  </a:lnTo>
                  <a:lnTo>
                    <a:pt x="38836" y="41707"/>
                  </a:lnTo>
                  <a:lnTo>
                    <a:pt x="37974" y="41426"/>
                  </a:lnTo>
                  <a:lnTo>
                    <a:pt x="37075" y="41141"/>
                  </a:lnTo>
                  <a:lnTo>
                    <a:pt x="36138" y="40851"/>
                  </a:lnTo>
                  <a:lnTo>
                    <a:pt x="35163" y="40558"/>
                  </a:lnTo>
                  <a:lnTo>
                    <a:pt x="34150" y="40260"/>
                  </a:lnTo>
                  <a:lnTo>
                    <a:pt x="33099" y="39959"/>
                  </a:lnTo>
                  <a:lnTo>
                    <a:pt x="32010" y="39653"/>
                  </a:lnTo>
                  <a:lnTo>
                    <a:pt x="31112" y="39404"/>
                  </a:lnTo>
                  <a:lnTo>
                    <a:pt x="30224" y="39150"/>
                  </a:lnTo>
                  <a:lnTo>
                    <a:pt x="29347" y="38891"/>
                  </a:lnTo>
                  <a:lnTo>
                    <a:pt x="28480" y="38627"/>
                  </a:lnTo>
                  <a:lnTo>
                    <a:pt x="27624" y="38358"/>
                  </a:lnTo>
                  <a:lnTo>
                    <a:pt x="26777" y="38083"/>
                  </a:lnTo>
                  <a:lnTo>
                    <a:pt x="25941" y="37804"/>
                  </a:lnTo>
                  <a:lnTo>
                    <a:pt x="25115" y="37519"/>
                  </a:lnTo>
                  <a:lnTo>
                    <a:pt x="24299" y="37229"/>
                  </a:lnTo>
                  <a:lnTo>
                    <a:pt x="23494" y="36934"/>
                  </a:lnTo>
                  <a:lnTo>
                    <a:pt x="22714" y="36620"/>
                  </a:lnTo>
                  <a:lnTo>
                    <a:pt x="21953" y="36292"/>
                  </a:lnTo>
                  <a:lnTo>
                    <a:pt x="21212" y="35951"/>
                  </a:lnTo>
                  <a:lnTo>
                    <a:pt x="20490" y="35596"/>
                  </a:lnTo>
                  <a:lnTo>
                    <a:pt x="19788" y="35228"/>
                  </a:lnTo>
                  <a:lnTo>
                    <a:pt x="19105" y="34847"/>
                  </a:lnTo>
                  <a:lnTo>
                    <a:pt x="18442" y="34453"/>
                  </a:lnTo>
                  <a:lnTo>
                    <a:pt x="17798" y="34045"/>
                  </a:lnTo>
                  <a:lnTo>
                    <a:pt x="17174" y="33624"/>
                  </a:lnTo>
                  <a:lnTo>
                    <a:pt x="16569" y="33189"/>
                  </a:lnTo>
                  <a:lnTo>
                    <a:pt x="15986" y="32729"/>
                  </a:lnTo>
                  <a:lnTo>
                    <a:pt x="15428" y="32250"/>
                  </a:lnTo>
                  <a:lnTo>
                    <a:pt x="14894" y="31752"/>
                  </a:lnTo>
                  <a:lnTo>
                    <a:pt x="14386" y="31236"/>
                  </a:lnTo>
                  <a:lnTo>
                    <a:pt x="13901" y="30701"/>
                  </a:lnTo>
                  <a:lnTo>
                    <a:pt x="13442" y="30148"/>
                  </a:lnTo>
                  <a:lnTo>
                    <a:pt x="13007" y="29577"/>
                  </a:lnTo>
                  <a:lnTo>
                    <a:pt x="12596" y="28987"/>
                  </a:lnTo>
                  <a:lnTo>
                    <a:pt x="12210" y="28379"/>
                  </a:lnTo>
                  <a:lnTo>
                    <a:pt x="11849" y="27752"/>
                  </a:lnTo>
                  <a:lnTo>
                    <a:pt x="11518" y="27101"/>
                  </a:lnTo>
                  <a:lnTo>
                    <a:pt x="11221" y="26422"/>
                  </a:lnTo>
                  <a:lnTo>
                    <a:pt x="10960" y="25714"/>
                  </a:lnTo>
                  <a:lnTo>
                    <a:pt x="10733" y="24978"/>
                  </a:lnTo>
                  <a:lnTo>
                    <a:pt x="10541" y="24212"/>
                  </a:lnTo>
                  <a:lnTo>
                    <a:pt x="10384" y="23418"/>
                  </a:lnTo>
                  <a:lnTo>
                    <a:pt x="10262" y="22595"/>
                  </a:lnTo>
                  <a:lnTo>
                    <a:pt x="10175" y="21744"/>
                  </a:lnTo>
                  <a:lnTo>
                    <a:pt x="10123" y="20863"/>
                  </a:lnTo>
                  <a:lnTo>
                    <a:pt x="10105" y="19954"/>
                  </a:lnTo>
                  <a:lnTo>
                    <a:pt x="10129" y="18894"/>
                  </a:lnTo>
                  <a:lnTo>
                    <a:pt x="10202" y="17866"/>
                  </a:lnTo>
                  <a:lnTo>
                    <a:pt x="10322" y="16870"/>
                  </a:lnTo>
                  <a:lnTo>
                    <a:pt x="10491" y="15908"/>
                  </a:lnTo>
                  <a:lnTo>
                    <a:pt x="10708" y="14979"/>
                  </a:lnTo>
                  <a:lnTo>
                    <a:pt x="10973" y="14082"/>
                  </a:lnTo>
                  <a:lnTo>
                    <a:pt x="11287" y="13218"/>
                  </a:lnTo>
                  <a:lnTo>
                    <a:pt x="11648" y="12387"/>
                  </a:lnTo>
                  <a:lnTo>
                    <a:pt x="12058" y="11589"/>
                  </a:lnTo>
                  <a:lnTo>
                    <a:pt x="12516" y="10823"/>
                  </a:lnTo>
                  <a:lnTo>
                    <a:pt x="13025" y="10078"/>
                  </a:lnTo>
                  <a:lnTo>
                    <a:pt x="13565" y="9360"/>
                  </a:lnTo>
                  <a:lnTo>
                    <a:pt x="14137" y="8670"/>
                  </a:lnTo>
                  <a:lnTo>
                    <a:pt x="14741" y="8008"/>
                  </a:lnTo>
                  <a:lnTo>
                    <a:pt x="15376" y="7374"/>
                  </a:lnTo>
                  <a:lnTo>
                    <a:pt x="16043" y="6767"/>
                  </a:lnTo>
                  <a:lnTo>
                    <a:pt x="16743" y="6188"/>
                  </a:lnTo>
                  <a:lnTo>
                    <a:pt x="17474" y="5636"/>
                  </a:lnTo>
                  <a:lnTo>
                    <a:pt x="18236" y="5112"/>
                  </a:lnTo>
                  <a:lnTo>
                    <a:pt x="19031" y="4616"/>
                  </a:lnTo>
                  <a:lnTo>
                    <a:pt x="19863" y="4147"/>
                  </a:lnTo>
                  <a:lnTo>
                    <a:pt x="20718" y="3705"/>
                  </a:lnTo>
                  <a:lnTo>
                    <a:pt x="21595" y="3290"/>
                  </a:lnTo>
                  <a:lnTo>
                    <a:pt x="22495" y="2901"/>
                  </a:lnTo>
                  <a:lnTo>
                    <a:pt x="23417" y="2539"/>
                  </a:lnTo>
                  <a:lnTo>
                    <a:pt x="24362" y="2203"/>
                  </a:lnTo>
                  <a:lnTo>
                    <a:pt x="25329" y="1894"/>
                  </a:lnTo>
                  <a:lnTo>
                    <a:pt x="26320" y="1612"/>
                  </a:lnTo>
                  <a:lnTo>
                    <a:pt x="27332" y="1357"/>
                  </a:lnTo>
                  <a:lnTo>
                    <a:pt x="28367" y="1128"/>
                  </a:lnTo>
                  <a:lnTo>
                    <a:pt x="29428" y="914"/>
                  </a:lnTo>
                  <a:lnTo>
                    <a:pt x="30495" y="722"/>
                  </a:lnTo>
                  <a:lnTo>
                    <a:pt x="31570" y="552"/>
                  </a:lnTo>
                  <a:lnTo>
                    <a:pt x="32652" y="406"/>
                  </a:lnTo>
                  <a:lnTo>
                    <a:pt x="33741" y="282"/>
                  </a:lnTo>
                  <a:lnTo>
                    <a:pt x="34837" y="180"/>
                  </a:lnTo>
                  <a:lnTo>
                    <a:pt x="35940" y="101"/>
                  </a:lnTo>
                  <a:lnTo>
                    <a:pt x="37051" y="45"/>
                  </a:lnTo>
                  <a:lnTo>
                    <a:pt x="38169" y="11"/>
                  </a:lnTo>
                  <a:lnTo>
                    <a:pt x="39294" y="0"/>
                  </a:lnTo>
                  <a:lnTo>
                    <a:pt x="40519" y="11"/>
                  </a:lnTo>
                  <a:lnTo>
                    <a:pt x="41713" y="45"/>
                  </a:lnTo>
                  <a:lnTo>
                    <a:pt x="42875" y="101"/>
                  </a:lnTo>
                  <a:lnTo>
                    <a:pt x="44005" y="180"/>
                  </a:lnTo>
                  <a:lnTo>
                    <a:pt x="45103" y="282"/>
                  </a:lnTo>
                  <a:lnTo>
                    <a:pt x="46170" y="406"/>
                  </a:lnTo>
                  <a:lnTo>
                    <a:pt x="47205" y="552"/>
                  </a:lnTo>
                  <a:lnTo>
                    <a:pt x="48207" y="722"/>
                  </a:lnTo>
                  <a:lnTo>
                    <a:pt x="49178" y="914"/>
                  </a:lnTo>
                  <a:lnTo>
                    <a:pt x="50118" y="1128"/>
                  </a:lnTo>
                  <a:lnTo>
                    <a:pt x="51037" y="1363"/>
                  </a:lnTo>
                  <a:lnTo>
                    <a:pt x="51928" y="1616"/>
                  </a:lnTo>
                  <a:lnTo>
                    <a:pt x="52789" y="1888"/>
                  </a:lnTo>
                  <a:lnTo>
                    <a:pt x="53622" y="2179"/>
                  </a:lnTo>
                  <a:lnTo>
                    <a:pt x="54427" y="2487"/>
                  </a:lnTo>
                  <a:lnTo>
                    <a:pt x="55202" y="2815"/>
                  </a:lnTo>
                  <a:lnTo>
                    <a:pt x="55949" y="3160"/>
                  </a:lnTo>
                  <a:lnTo>
                    <a:pt x="56667" y="3525"/>
                  </a:lnTo>
                  <a:lnTo>
                    <a:pt x="57357" y="3907"/>
                  </a:lnTo>
                  <a:lnTo>
                    <a:pt x="58018" y="4309"/>
                  </a:lnTo>
                  <a:lnTo>
                    <a:pt x="58661" y="4717"/>
                  </a:lnTo>
                  <a:lnTo>
                    <a:pt x="59278" y="5142"/>
                  </a:lnTo>
                  <a:lnTo>
                    <a:pt x="59867" y="5583"/>
                  </a:lnTo>
                  <a:lnTo>
                    <a:pt x="60431" y="6040"/>
                  </a:lnTo>
                  <a:lnTo>
                    <a:pt x="60967" y="6514"/>
                  </a:lnTo>
                  <a:lnTo>
                    <a:pt x="61477" y="7005"/>
                  </a:lnTo>
                  <a:lnTo>
                    <a:pt x="61960" y="7512"/>
                  </a:lnTo>
                  <a:lnTo>
                    <a:pt x="62417" y="8035"/>
                  </a:lnTo>
                  <a:lnTo>
                    <a:pt x="62847" y="8574"/>
                  </a:lnTo>
                  <a:lnTo>
                    <a:pt x="63250" y="9131"/>
                  </a:lnTo>
                  <a:lnTo>
                    <a:pt x="63628" y="9700"/>
                  </a:lnTo>
                  <a:lnTo>
                    <a:pt x="63983" y="10280"/>
                  </a:lnTo>
                  <a:lnTo>
                    <a:pt x="64313" y="10870"/>
                  </a:lnTo>
                  <a:lnTo>
                    <a:pt x="64621" y="11470"/>
                  </a:lnTo>
                  <a:lnTo>
                    <a:pt x="64904" y="12080"/>
                  </a:lnTo>
                  <a:lnTo>
                    <a:pt x="65164" y="12701"/>
                  </a:lnTo>
                  <a:lnTo>
                    <a:pt x="65401" y="13332"/>
                  </a:lnTo>
                  <a:lnTo>
                    <a:pt x="65614" y="13973"/>
                  </a:lnTo>
                  <a:lnTo>
                    <a:pt x="65803" y="14625"/>
                  </a:lnTo>
                  <a:lnTo>
                    <a:pt x="65969" y="15286"/>
                  </a:lnTo>
                  <a:lnTo>
                    <a:pt x="57094" y="17903"/>
                  </a:lnTo>
                  <a:lnTo>
                    <a:pt x="56934" y="17415"/>
                  </a:lnTo>
                  <a:lnTo>
                    <a:pt x="56762" y="16938"/>
                  </a:lnTo>
                  <a:lnTo>
                    <a:pt x="56577" y="16471"/>
                  </a:lnTo>
                  <a:lnTo>
                    <a:pt x="56380" y="16015"/>
                  </a:lnTo>
                  <a:lnTo>
                    <a:pt x="56171" y="15568"/>
                  </a:lnTo>
                  <a:lnTo>
                    <a:pt x="55949" y="15132"/>
                  </a:lnTo>
                  <a:lnTo>
                    <a:pt x="55715" y="14707"/>
                  </a:lnTo>
                  <a:lnTo>
                    <a:pt x="55469" y="14291"/>
                  </a:lnTo>
                  <a:lnTo>
                    <a:pt x="55211" y="13886"/>
                  </a:lnTo>
                  <a:lnTo>
                    <a:pt x="54940" y="13491"/>
                  </a:lnTo>
                  <a:lnTo>
                    <a:pt x="54655" y="13107"/>
                  </a:lnTo>
                  <a:lnTo>
                    <a:pt x="54355" y="12736"/>
                  </a:lnTo>
                  <a:lnTo>
                    <a:pt x="54039" y="12377"/>
                  </a:lnTo>
                  <a:lnTo>
                    <a:pt x="53709" y="12030"/>
                  </a:lnTo>
                  <a:lnTo>
                    <a:pt x="53362" y="11695"/>
                  </a:lnTo>
                  <a:lnTo>
                    <a:pt x="53001" y="11373"/>
                  </a:lnTo>
                  <a:lnTo>
                    <a:pt x="52624" y="11063"/>
                  </a:lnTo>
                  <a:lnTo>
                    <a:pt x="52231" y="10766"/>
                  </a:lnTo>
                  <a:lnTo>
                    <a:pt x="51823" y="10481"/>
                  </a:lnTo>
                  <a:lnTo>
                    <a:pt x="51400" y="10208"/>
                  </a:lnTo>
                  <a:lnTo>
                    <a:pt x="50961" y="9937"/>
                  </a:lnTo>
                  <a:lnTo>
                    <a:pt x="50503" y="9680"/>
                  </a:lnTo>
                  <a:lnTo>
                    <a:pt x="50029" y="9437"/>
                  </a:lnTo>
                  <a:lnTo>
                    <a:pt x="49537" y="9206"/>
                  </a:lnTo>
                  <a:lnTo>
                    <a:pt x="49028" y="8989"/>
                  </a:lnTo>
                  <a:lnTo>
                    <a:pt x="48501" y="8786"/>
                  </a:lnTo>
                  <a:lnTo>
                    <a:pt x="47957" y="8596"/>
                  </a:lnTo>
                  <a:lnTo>
                    <a:pt x="47395" y="8419"/>
                  </a:lnTo>
                  <a:lnTo>
                    <a:pt x="46816" y="8255"/>
                  </a:lnTo>
                  <a:lnTo>
                    <a:pt x="46219" y="8105"/>
                  </a:lnTo>
                  <a:lnTo>
                    <a:pt x="45614" y="7968"/>
                  </a:lnTo>
                  <a:lnTo>
                    <a:pt x="44988" y="7846"/>
                  </a:lnTo>
                  <a:lnTo>
                    <a:pt x="44342" y="7738"/>
                  </a:lnTo>
                  <a:lnTo>
                    <a:pt x="43675" y="7645"/>
                  </a:lnTo>
                  <a:lnTo>
                    <a:pt x="42987" y="7566"/>
                  </a:lnTo>
                  <a:lnTo>
                    <a:pt x="42279" y="7501"/>
                  </a:lnTo>
                  <a:lnTo>
                    <a:pt x="41551" y="7451"/>
                  </a:lnTo>
                  <a:lnTo>
                    <a:pt x="40802" y="7415"/>
                  </a:lnTo>
                  <a:lnTo>
                    <a:pt x="40033" y="7394"/>
                  </a:lnTo>
                  <a:lnTo>
                    <a:pt x="39243" y="7386"/>
                  </a:lnTo>
                  <a:lnTo>
                    <a:pt x="38192" y="7396"/>
                  </a:lnTo>
                  <a:lnTo>
                    <a:pt x="37174" y="7423"/>
                  </a:lnTo>
                  <a:lnTo>
                    <a:pt x="36189" y="7470"/>
                  </a:lnTo>
                  <a:lnTo>
                    <a:pt x="35237" y="7534"/>
                  </a:lnTo>
                  <a:lnTo>
                    <a:pt x="34318" y="7617"/>
                  </a:lnTo>
                  <a:lnTo>
                    <a:pt x="33431" y="7719"/>
                  </a:lnTo>
                  <a:lnTo>
                    <a:pt x="32578" y="7839"/>
                  </a:lnTo>
                  <a:lnTo>
                    <a:pt x="31757" y="7977"/>
                  </a:lnTo>
                  <a:lnTo>
                    <a:pt x="30969" y="8134"/>
                  </a:lnTo>
                  <a:lnTo>
                    <a:pt x="30214" y="8310"/>
                  </a:lnTo>
                  <a:lnTo>
                    <a:pt x="29499" y="8492"/>
                  </a:lnTo>
                  <a:lnTo>
                    <a:pt x="28811" y="8689"/>
                  </a:lnTo>
                  <a:lnTo>
                    <a:pt x="28149" y="8902"/>
                  </a:lnTo>
                  <a:lnTo>
                    <a:pt x="27514" y="9131"/>
                  </a:lnTo>
                  <a:lnTo>
                    <a:pt x="26905" y="9374"/>
                  </a:lnTo>
                  <a:lnTo>
                    <a:pt x="26324" y="9633"/>
                  </a:lnTo>
                  <a:lnTo>
                    <a:pt x="25769" y="9908"/>
                  </a:lnTo>
                  <a:lnTo>
                    <a:pt x="25240" y="10198"/>
                  </a:lnTo>
                  <a:lnTo>
                    <a:pt x="24739" y="10503"/>
                  </a:lnTo>
                  <a:lnTo>
                    <a:pt x="24263" y="10823"/>
                  </a:lnTo>
                  <a:lnTo>
                    <a:pt x="23824" y="11148"/>
                  </a:lnTo>
                  <a:lnTo>
                    <a:pt x="23410" y="11486"/>
                  </a:lnTo>
                  <a:lnTo>
                    <a:pt x="23020" y="11838"/>
                  </a:lnTo>
                  <a:lnTo>
                    <a:pt x="22655" y="12202"/>
                  </a:lnTo>
                  <a:lnTo>
                    <a:pt x="22314" y="12580"/>
                  </a:lnTo>
                  <a:lnTo>
                    <a:pt x="21998" y="12972"/>
                  </a:lnTo>
                  <a:lnTo>
                    <a:pt x="21707" y="13377"/>
                  </a:lnTo>
                  <a:lnTo>
                    <a:pt x="21440" y="13795"/>
                  </a:lnTo>
                  <a:lnTo>
                    <a:pt x="21198" y="14226"/>
                  </a:lnTo>
                  <a:lnTo>
                    <a:pt x="20980" y="14671"/>
                  </a:lnTo>
                  <a:lnTo>
                    <a:pt x="20785" y="15116"/>
                  </a:lnTo>
                  <a:lnTo>
                    <a:pt x="20611" y="15569"/>
                  </a:lnTo>
                  <a:lnTo>
                    <a:pt x="20457" y="16031"/>
                  </a:lnTo>
                  <a:lnTo>
                    <a:pt x="20324" y="16501"/>
                  </a:lnTo>
                  <a:lnTo>
                    <a:pt x="20211" y="16979"/>
                  </a:lnTo>
                  <a:lnTo>
                    <a:pt x="20119" y="17465"/>
                  </a:lnTo>
                  <a:lnTo>
                    <a:pt x="20047" y="17960"/>
                  </a:lnTo>
                  <a:lnTo>
                    <a:pt x="19995" y="18463"/>
                  </a:lnTo>
                  <a:lnTo>
                    <a:pt x="19965" y="18974"/>
                  </a:lnTo>
                  <a:lnTo>
                    <a:pt x="19954" y="19493"/>
                  </a:lnTo>
                  <a:lnTo>
                    <a:pt x="19965" y="20038"/>
                  </a:lnTo>
                  <a:lnTo>
                    <a:pt x="19995" y="20564"/>
                  </a:lnTo>
                  <a:lnTo>
                    <a:pt x="20047" y="21072"/>
                  </a:lnTo>
                  <a:lnTo>
                    <a:pt x="20119" y="21561"/>
                  </a:lnTo>
                  <a:lnTo>
                    <a:pt x="20211" y="22032"/>
                  </a:lnTo>
                  <a:lnTo>
                    <a:pt x="20324" y="22484"/>
                  </a:lnTo>
                  <a:lnTo>
                    <a:pt x="20457" y="22918"/>
                  </a:lnTo>
                  <a:lnTo>
                    <a:pt x="20611" y="23334"/>
                  </a:lnTo>
                  <a:lnTo>
                    <a:pt x="20785" y="23731"/>
                  </a:lnTo>
                  <a:lnTo>
                    <a:pt x="20980" y="24110"/>
                  </a:lnTo>
                  <a:lnTo>
                    <a:pt x="21207" y="24464"/>
                  </a:lnTo>
                  <a:lnTo>
                    <a:pt x="21454" y="24807"/>
                  </a:lnTo>
                  <a:lnTo>
                    <a:pt x="21724" y="25141"/>
                  </a:lnTo>
                  <a:lnTo>
                    <a:pt x="22015" y="25464"/>
                  </a:lnTo>
                  <a:lnTo>
                    <a:pt x="22327" y="25777"/>
                  </a:lnTo>
                  <a:lnTo>
                    <a:pt x="22661" y="26079"/>
                  </a:lnTo>
                  <a:lnTo>
                    <a:pt x="23016" y="26372"/>
                  </a:lnTo>
                  <a:lnTo>
                    <a:pt x="23393" y="26654"/>
                  </a:lnTo>
                  <a:lnTo>
                    <a:pt x="23792" y="26926"/>
                  </a:lnTo>
                  <a:lnTo>
                    <a:pt x="24212" y="27187"/>
                  </a:lnTo>
                  <a:lnTo>
                    <a:pt x="24654" y="27442"/>
                  </a:lnTo>
                  <a:lnTo>
                    <a:pt x="25119" y="27692"/>
                  </a:lnTo>
                  <a:lnTo>
                    <a:pt x="25606" y="27938"/>
                  </a:lnTo>
                  <a:lnTo>
                    <a:pt x="26116" y="28181"/>
                  </a:lnTo>
                  <a:lnTo>
                    <a:pt x="26649" y="28419"/>
                  </a:lnTo>
                  <a:lnTo>
                    <a:pt x="27204" y="28653"/>
                  </a:lnTo>
                  <a:lnTo>
                    <a:pt x="27782" y="28882"/>
                  </a:lnTo>
                  <a:lnTo>
                    <a:pt x="28382" y="29108"/>
                  </a:lnTo>
                  <a:lnTo>
                    <a:pt x="29004" y="29330"/>
                  </a:lnTo>
                  <a:lnTo>
                    <a:pt x="29650" y="29547"/>
                  </a:lnTo>
                  <a:lnTo>
                    <a:pt x="30328" y="29754"/>
                  </a:lnTo>
                  <a:lnTo>
                    <a:pt x="31031" y="29966"/>
                  </a:lnTo>
                  <a:lnTo>
                    <a:pt x="31757" y="30181"/>
                  </a:lnTo>
                  <a:lnTo>
                    <a:pt x="32506" y="30401"/>
                  </a:lnTo>
                  <a:lnTo>
                    <a:pt x="33279" y="30624"/>
                  </a:lnTo>
                  <a:lnTo>
                    <a:pt x="34076" y="30852"/>
                  </a:lnTo>
                  <a:lnTo>
                    <a:pt x="34896" y="31084"/>
                  </a:lnTo>
                  <a:lnTo>
                    <a:pt x="35740" y="31320"/>
                  </a:lnTo>
                  <a:lnTo>
                    <a:pt x="36607" y="31560"/>
                  </a:lnTo>
                  <a:lnTo>
                    <a:pt x="37498" y="31804"/>
                  </a:lnTo>
                  <a:lnTo>
                    <a:pt x="38388" y="32053"/>
                  </a:lnTo>
                  <a:lnTo>
                    <a:pt x="39273" y="32307"/>
                  </a:lnTo>
                  <a:lnTo>
                    <a:pt x="40153" y="32566"/>
                  </a:lnTo>
                  <a:lnTo>
                    <a:pt x="41028" y="32830"/>
                  </a:lnTo>
                  <a:lnTo>
                    <a:pt x="41897" y="33100"/>
                  </a:lnTo>
                  <a:lnTo>
                    <a:pt x="42762" y="33374"/>
                  </a:lnTo>
                  <a:lnTo>
                    <a:pt x="43621" y="33654"/>
                  </a:lnTo>
                  <a:lnTo>
                    <a:pt x="44475" y="33938"/>
                  </a:lnTo>
                  <a:lnTo>
                    <a:pt x="45324" y="34228"/>
                  </a:lnTo>
                  <a:lnTo>
                    <a:pt x="46168" y="34523"/>
                  </a:lnTo>
                  <a:lnTo>
                    <a:pt x="47010" y="34829"/>
                  </a:lnTo>
                  <a:lnTo>
                    <a:pt x="47832" y="35151"/>
                  </a:lnTo>
                  <a:lnTo>
                    <a:pt x="48635" y="35490"/>
                  </a:lnTo>
                  <a:lnTo>
                    <a:pt x="49418" y="35845"/>
                  </a:lnTo>
                  <a:lnTo>
                    <a:pt x="50182" y="36216"/>
                  </a:lnTo>
                  <a:lnTo>
                    <a:pt x="50926" y="36604"/>
                  </a:lnTo>
                  <a:lnTo>
                    <a:pt x="51651" y="37008"/>
                  </a:lnTo>
                  <a:lnTo>
                    <a:pt x="52356" y="37429"/>
                  </a:lnTo>
                  <a:lnTo>
                    <a:pt x="53042" y="37866"/>
                  </a:lnTo>
                  <a:lnTo>
                    <a:pt x="53709" y="38319"/>
                  </a:lnTo>
                  <a:lnTo>
                    <a:pt x="54352" y="38782"/>
                  </a:lnTo>
                  <a:lnTo>
                    <a:pt x="54968" y="39267"/>
                  </a:lnTo>
                  <a:lnTo>
                    <a:pt x="55558" y="39775"/>
                  </a:lnTo>
                  <a:lnTo>
                    <a:pt x="56122" y="40305"/>
                  </a:lnTo>
                  <a:lnTo>
                    <a:pt x="56658" y="40858"/>
                  </a:lnTo>
                  <a:lnTo>
                    <a:pt x="57168" y="41434"/>
                  </a:lnTo>
                  <a:lnTo>
                    <a:pt x="57651" y="42032"/>
                  </a:lnTo>
                  <a:lnTo>
                    <a:pt x="58108" y="42653"/>
                  </a:lnTo>
                  <a:lnTo>
                    <a:pt x="58538" y="43296"/>
                  </a:lnTo>
                  <a:lnTo>
                    <a:pt x="58941" y="43962"/>
                  </a:lnTo>
                  <a:lnTo>
                    <a:pt x="59321" y="44656"/>
                  </a:lnTo>
                  <a:lnTo>
                    <a:pt x="59661" y="45384"/>
                  </a:lnTo>
                  <a:lnTo>
                    <a:pt x="59961" y="46146"/>
                  </a:lnTo>
                  <a:lnTo>
                    <a:pt x="60221" y="46941"/>
                  </a:lnTo>
                  <a:lnTo>
                    <a:pt x="60441" y="47771"/>
                  </a:lnTo>
                  <a:lnTo>
                    <a:pt x="60622" y="48634"/>
                  </a:lnTo>
                  <a:lnTo>
                    <a:pt x="60762" y="49531"/>
                  </a:lnTo>
                  <a:lnTo>
                    <a:pt x="60862" y="50462"/>
                  </a:lnTo>
                  <a:lnTo>
                    <a:pt x="60922" y="51427"/>
                  </a:lnTo>
                  <a:lnTo>
                    <a:pt x="60942" y="52426"/>
                  </a:lnTo>
                  <a:lnTo>
                    <a:pt x="60862" y="54491"/>
                  </a:lnTo>
                  <a:lnTo>
                    <a:pt x="60624" y="56458"/>
                  </a:lnTo>
                  <a:lnTo>
                    <a:pt x="60226" y="58328"/>
                  </a:lnTo>
                  <a:lnTo>
                    <a:pt x="59669" y="60100"/>
                  </a:lnTo>
                  <a:lnTo>
                    <a:pt x="58954" y="61775"/>
                  </a:lnTo>
                  <a:lnTo>
                    <a:pt x="58079" y="63353"/>
                  </a:lnTo>
                  <a:lnTo>
                    <a:pt x="57046" y="64833"/>
                  </a:lnTo>
                  <a:lnTo>
                    <a:pt x="55853" y="66215"/>
                  </a:lnTo>
                  <a:lnTo>
                    <a:pt x="54501" y="67500"/>
                  </a:lnTo>
                  <a:lnTo>
                    <a:pt x="52990" y="68688"/>
                  </a:lnTo>
                  <a:lnTo>
                    <a:pt x="51316" y="69770"/>
                  </a:lnTo>
                  <a:lnTo>
                    <a:pt x="49471" y="70738"/>
                  </a:lnTo>
                  <a:lnTo>
                    <a:pt x="47458" y="71592"/>
                  </a:lnTo>
                  <a:lnTo>
                    <a:pt x="45275" y="72332"/>
                  </a:lnTo>
                  <a:lnTo>
                    <a:pt x="42923" y="72958"/>
                  </a:lnTo>
                  <a:lnTo>
                    <a:pt x="40402" y="73471"/>
                  </a:lnTo>
                  <a:lnTo>
                    <a:pt x="37711" y="73869"/>
                  </a:lnTo>
                  <a:lnTo>
                    <a:pt x="34851" y="74154"/>
                  </a:lnTo>
                  <a:lnTo>
                    <a:pt x="31822" y="74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2658162" y="4074635"/>
              <a:ext cx="57002" cy="62261"/>
            </a:xfrm>
            <a:custGeom>
              <a:avLst/>
              <a:pathLst>
                <a:path w="57002" h="62261">
                  <a:moveTo>
                    <a:pt x="34864" y="0"/>
                  </a:moveTo>
                  <a:lnTo>
                    <a:pt x="35879" y="11"/>
                  </a:lnTo>
                  <a:lnTo>
                    <a:pt x="36872" y="47"/>
                  </a:lnTo>
                  <a:lnTo>
                    <a:pt x="37844" y="107"/>
                  </a:lnTo>
                  <a:lnTo>
                    <a:pt x="38795" y="190"/>
                  </a:lnTo>
                  <a:lnTo>
                    <a:pt x="39725" y="298"/>
                  </a:lnTo>
                  <a:lnTo>
                    <a:pt x="40633" y="429"/>
                  </a:lnTo>
                  <a:lnTo>
                    <a:pt x="41521" y="584"/>
                  </a:lnTo>
                  <a:lnTo>
                    <a:pt x="42387" y="763"/>
                  </a:lnTo>
                  <a:lnTo>
                    <a:pt x="43232" y="966"/>
                  </a:lnTo>
                  <a:lnTo>
                    <a:pt x="44055" y="1193"/>
                  </a:lnTo>
                  <a:lnTo>
                    <a:pt x="44865" y="1441"/>
                  </a:lnTo>
                  <a:lnTo>
                    <a:pt x="45649" y="1710"/>
                  </a:lnTo>
                  <a:lnTo>
                    <a:pt x="46410" y="2000"/>
                  </a:lnTo>
                  <a:lnTo>
                    <a:pt x="47145" y="2310"/>
                  </a:lnTo>
                  <a:lnTo>
                    <a:pt x="47855" y="2640"/>
                  </a:lnTo>
                  <a:lnTo>
                    <a:pt x="48541" y="2990"/>
                  </a:lnTo>
                  <a:lnTo>
                    <a:pt x="49202" y="3361"/>
                  </a:lnTo>
                  <a:lnTo>
                    <a:pt x="49839" y="3752"/>
                  </a:lnTo>
                  <a:lnTo>
                    <a:pt x="50450" y="4163"/>
                  </a:lnTo>
                  <a:lnTo>
                    <a:pt x="51037" y="4595"/>
                  </a:lnTo>
                  <a:lnTo>
                    <a:pt x="51598" y="5047"/>
                  </a:lnTo>
                  <a:lnTo>
                    <a:pt x="52133" y="5519"/>
                  </a:lnTo>
                  <a:lnTo>
                    <a:pt x="52641" y="6012"/>
                  </a:lnTo>
                  <a:lnTo>
                    <a:pt x="53123" y="6525"/>
                  </a:lnTo>
                  <a:lnTo>
                    <a:pt x="53578" y="7059"/>
                  </a:lnTo>
                  <a:lnTo>
                    <a:pt x="54006" y="7612"/>
                  </a:lnTo>
                  <a:lnTo>
                    <a:pt x="54408" y="8186"/>
                  </a:lnTo>
                  <a:lnTo>
                    <a:pt x="54784" y="8781"/>
                  </a:lnTo>
                  <a:lnTo>
                    <a:pt x="55133" y="9395"/>
                  </a:lnTo>
                  <a:lnTo>
                    <a:pt x="55456" y="10030"/>
                  </a:lnTo>
                  <a:lnTo>
                    <a:pt x="55750" y="10674"/>
                  </a:lnTo>
                  <a:lnTo>
                    <a:pt x="56013" y="11335"/>
                  </a:lnTo>
                  <a:lnTo>
                    <a:pt x="56244" y="12011"/>
                  </a:lnTo>
                  <a:lnTo>
                    <a:pt x="56446" y="12703"/>
                  </a:lnTo>
                  <a:lnTo>
                    <a:pt x="56616" y="13411"/>
                  </a:lnTo>
                  <a:lnTo>
                    <a:pt x="56755" y="14134"/>
                  </a:lnTo>
                  <a:lnTo>
                    <a:pt x="56863" y="14874"/>
                  </a:lnTo>
                  <a:lnTo>
                    <a:pt x="56940" y="15630"/>
                  </a:lnTo>
                  <a:lnTo>
                    <a:pt x="56987" y="16401"/>
                  </a:lnTo>
                  <a:lnTo>
                    <a:pt x="57002" y="17189"/>
                  </a:lnTo>
                  <a:lnTo>
                    <a:pt x="56985" y="18151"/>
                  </a:lnTo>
                  <a:lnTo>
                    <a:pt x="56932" y="19094"/>
                  </a:lnTo>
                  <a:lnTo>
                    <a:pt x="56843" y="20018"/>
                  </a:lnTo>
                  <a:lnTo>
                    <a:pt x="56720" y="20922"/>
                  </a:lnTo>
                  <a:lnTo>
                    <a:pt x="56560" y="21806"/>
                  </a:lnTo>
                  <a:lnTo>
                    <a:pt x="56366" y="22672"/>
                  </a:lnTo>
                  <a:lnTo>
                    <a:pt x="56136" y="23517"/>
                  </a:lnTo>
                  <a:lnTo>
                    <a:pt x="55871" y="24344"/>
                  </a:lnTo>
                  <a:lnTo>
                    <a:pt x="55571" y="25151"/>
                  </a:lnTo>
                  <a:lnTo>
                    <a:pt x="55235" y="25938"/>
                  </a:lnTo>
                  <a:lnTo>
                    <a:pt x="54875" y="26695"/>
                  </a:lnTo>
                  <a:lnTo>
                    <a:pt x="54484" y="27430"/>
                  </a:lnTo>
                  <a:lnTo>
                    <a:pt x="54062" y="28141"/>
                  </a:lnTo>
                  <a:lnTo>
                    <a:pt x="53609" y="28830"/>
                  </a:lnTo>
                  <a:lnTo>
                    <a:pt x="53125" y="29495"/>
                  </a:lnTo>
                  <a:lnTo>
                    <a:pt x="52610" y="30138"/>
                  </a:lnTo>
                  <a:lnTo>
                    <a:pt x="52064" y="30757"/>
                  </a:lnTo>
                  <a:lnTo>
                    <a:pt x="51488" y="31354"/>
                  </a:lnTo>
                  <a:lnTo>
                    <a:pt x="50880" y="31927"/>
                  </a:lnTo>
                  <a:lnTo>
                    <a:pt x="50242" y="32478"/>
                  </a:lnTo>
                  <a:lnTo>
                    <a:pt x="49582" y="32996"/>
                  </a:lnTo>
                  <a:lnTo>
                    <a:pt x="48893" y="33491"/>
                  </a:lnTo>
                  <a:lnTo>
                    <a:pt x="48175" y="33961"/>
                  </a:lnTo>
                  <a:lnTo>
                    <a:pt x="47428" y="34408"/>
                  </a:lnTo>
                  <a:lnTo>
                    <a:pt x="46651" y="34831"/>
                  </a:lnTo>
                  <a:lnTo>
                    <a:pt x="45846" y="35230"/>
                  </a:lnTo>
                  <a:lnTo>
                    <a:pt x="45011" y="35605"/>
                  </a:lnTo>
                  <a:lnTo>
                    <a:pt x="44147" y="35956"/>
                  </a:lnTo>
                  <a:lnTo>
                    <a:pt x="43254" y="36284"/>
                  </a:lnTo>
                  <a:lnTo>
                    <a:pt x="42332" y="36587"/>
                  </a:lnTo>
                  <a:lnTo>
                    <a:pt x="41392" y="36856"/>
                  </a:lnTo>
                  <a:lnTo>
                    <a:pt x="40428" y="37096"/>
                  </a:lnTo>
                  <a:lnTo>
                    <a:pt x="39441" y="37309"/>
                  </a:lnTo>
                  <a:lnTo>
                    <a:pt x="38429" y="37492"/>
                  </a:lnTo>
                  <a:lnTo>
                    <a:pt x="37394" y="37648"/>
                  </a:lnTo>
                  <a:lnTo>
                    <a:pt x="36335" y="37775"/>
                  </a:lnTo>
                  <a:lnTo>
                    <a:pt x="35252" y="37874"/>
                  </a:lnTo>
                  <a:lnTo>
                    <a:pt x="34145" y="37945"/>
                  </a:lnTo>
                  <a:lnTo>
                    <a:pt x="33014" y="37987"/>
                  </a:lnTo>
                  <a:lnTo>
                    <a:pt x="31859" y="38001"/>
                  </a:lnTo>
                  <a:lnTo>
                    <a:pt x="13123" y="38001"/>
                  </a:lnTo>
                  <a:lnTo>
                    <a:pt x="8439" y="62261"/>
                  </a:lnTo>
                  <a:lnTo>
                    <a:pt x="0" y="62261"/>
                  </a:lnTo>
                  <a:lnTo>
                    <a:pt x="1206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2672612" y="4081395"/>
              <a:ext cx="33980" cy="24568"/>
            </a:xfrm>
            <a:custGeom>
              <a:avLst/>
              <a:pathLst>
                <a:path w="33980" h="24568">
                  <a:moveTo>
                    <a:pt x="0" y="24568"/>
                  </a:moveTo>
                  <a:lnTo>
                    <a:pt x="17100" y="24568"/>
                  </a:lnTo>
                  <a:lnTo>
                    <a:pt x="18754" y="24534"/>
                  </a:lnTo>
                  <a:lnTo>
                    <a:pt x="20323" y="24430"/>
                  </a:lnTo>
                  <a:lnTo>
                    <a:pt x="21805" y="24258"/>
                  </a:lnTo>
                  <a:lnTo>
                    <a:pt x="23202" y="24017"/>
                  </a:lnTo>
                  <a:lnTo>
                    <a:pt x="24513" y="23706"/>
                  </a:lnTo>
                  <a:lnTo>
                    <a:pt x="25738" y="23327"/>
                  </a:lnTo>
                  <a:lnTo>
                    <a:pt x="26878" y="22879"/>
                  </a:lnTo>
                  <a:lnTo>
                    <a:pt x="27932" y="22362"/>
                  </a:lnTo>
                  <a:lnTo>
                    <a:pt x="28900" y="21776"/>
                  </a:lnTo>
                  <a:lnTo>
                    <a:pt x="29782" y="21121"/>
                  </a:lnTo>
                  <a:lnTo>
                    <a:pt x="30580" y="20398"/>
                  </a:lnTo>
                  <a:lnTo>
                    <a:pt x="31294" y="19607"/>
                  </a:lnTo>
                  <a:lnTo>
                    <a:pt x="31923" y="18747"/>
                  </a:lnTo>
                  <a:lnTo>
                    <a:pt x="32469" y="17820"/>
                  </a:lnTo>
                  <a:lnTo>
                    <a:pt x="32931" y="16824"/>
                  </a:lnTo>
                  <a:lnTo>
                    <a:pt x="33309" y="15761"/>
                  </a:lnTo>
                  <a:lnTo>
                    <a:pt x="33602" y="14629"/>
                  </a:lnTo>
                  <a:lnTo>
                    <a:pt x="33812" y="13429"/>
                  </a:lnTo>
                  <a:lnTo>
                    <a:pt x="33938" y="12161"/>
                  </a:lnTo>
                  <a:lnTo>
                    <a:pt x="33980" y="10826"/>
                  </a:lnTo>
                  <a:lnTo>
                    <a:pt x="33970" y="10260"/>
                  </a:lnTo>
                  <a:lnTo>
                    <a:pt x="33940" y="9710"/>
                  </a:lnTo>
                  <a:lnTo>
                    <a:pt x="33889" y="9178"/>
                  </a:lnTo>
                  <a:lnTo>
                    <a:pt x="33818" y="8662"/>
                  </a:lnTo>
                  <a:lnTo>
                    <a:pt x="33726" y="8163"/>
                  </a:lnTo>
                  <a:lnTo>
                    <a:pt x="33614" y="7681"/>
                  </a:lnTo>
                  <a:lnTo>
                    <a:pt x="33482" y="7216"/>
                  </a:lnTo>
                  <a:lnTo>
                    <a:pt x="33330" y="6767"/>
                  </a:lnTo>
                  <a:lnTo>
                    <a:pt x="33157" y="6336"/>
                  </a:lnTo>
                  <a:lnTo>
                    <a:pt x="32964" y="5921"/>
                  </a:lnTo>
                  <a:lnTo>
                    <a:pt x="32761" y="5521"/>
                  </a:lnTo>
                  <a:lnTo>
                    <a:pt x="32541" y="5136"/>
                  </a:lnTo>
                  <a:lnTo>
                    <a:pt x="32305" y="4765"/>
                  </a:lnTo>
                  <a:lnTo>
                    <a:pt x="32052" y="4408"/>
                  </a:lnTo>
                  <a:lnTo>
                    <a:pt x="31782" y="4065"/>
                  </a:lnTo>
                  <a:lnTo>
                    <a:pt x="31495" y="3736"/>
                  </a:lnTo>
                  <a:lnTo>
                    <a:pt x="31192" y="3421"/>
                  </a:lnTo>
                  <a:lnTo>
                    <a:pt x="30871" y="3121"/>
                  </a:lnTo>
                  <a:lnTo>
                    <a:pt x="30534" y="2835"/>
                  </a:lnTo>
                  <a:lnTo>
                    <a:pt x="30180" y="2562"/>
                  </a:lnTo>
                  <a:lnTo>
                    <a:pt x="29810" y="2304"/>
                  </a:lnTo>
                  <a:lnTo>
                    <a:pt x="29425" y="2060"/>
                  </a:lnTo>
                  <a:lnTo>
                    <a:pt x="29025" y="1831"/>
                  </a:lnTo>
                  <a:lnTo>
                    <a:pt x="28611" y="1615"/>
                  </a:lnTo>
                  <a:lnTo>
                    <a:pt x="28181" y="1414"/>
                  </a:lnTo>
                  <a:lnTo>
                    <a:pt x="27736" y="1226"/>
                  </a:lnTo>
                  <a:lnTo>
                    <a:pt x="27276" y="1053"/>
                  </a:lnTo>
                  <a:lnTo>
                    <a:pt x="26801" y="894"/>
                  </a:lnTo>
                  <a:lnTo>
                    <a:pt x="26311" y="749"/>
                  </a:lnTo>
                  <a:lnTo>
                    <a:pt x="25805" y="618"/>
                  </a:lnTo>
                  <a:lnTo>
                    <a:pt x="25296" y="501"/>
                  </a:lnTo>
                  <a:lnTo>
                    <a:pt x="24775" y="395"/>
                  </a:lnTo>
                  <a:lnTo>
                    <a:pt x="24242" y="303"/>
                  </a:lnTo>
                  <a:lnTo>
                    <a:pt x="23699" y="222"/>
                  </a:lnTo>
                  <a:lnTo>
                    <a:pt x="23143" y="154"/>
                  </a:lnTo>
                  <a:lnTo>
                    <a:pt x="22576" y="98"/>
                  </a:lnTo>
                  <a:lnTo>
                    <a:pt x="21998" y="55"/>
                  </a:lnTo>
                  <a:lnTo>
                    <a:pt x="21408" y="24"/>
                  </a:lnTo>
                  <a:lnTo>
                    <a:pt x="20806" y="6"/>
                  </a:lnTo>
                  <a:lnTo>
                    <a:pt x="20194" y="0"/>
                  </a:lnTo>
                  <a:lnTo>
                    <a:pt x="4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2711276" y="4074635"/>
              <a:ext cx="59963" cy="62261"/>
            </a:xfrm>
            <a:custGeom>
              <a:avLst/>
              <a:pathLst>
                <a:path w="59963" h="62261">
                  <a:moveTo>
                    <a:pt x="51346" y="62261"/>
                  </a:moveTo>
                  <a:lnTo>
                    <a:pt x="48032" y="44055"/>
                  </a:lnTo>
                  <a:lnTo>
                    <a:pt x="19796" y="44055"/>
                  </a:lnTo>
                  <a:lnTo>
                    <a:pt x="9191" y="62261"/>
                  </a:lnTo>
                  <a:lnTo>
                    <a:pt x="0" y="62261"/>
                  </a:lnTo>
                  <a:lnTo>
                    <a:pt x="37471" y="0"/>
                  </a:lnTo>
                  <a:lnTo>
                    <a:pt x="47060" y="0"/>
                  </a:lnTo>
                  <a:lnTo>
                    <a:pt x="59963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2734784" y="4081496"/>
              <a:ext cx="23287" cy="30610"/>
            </a:xfrm>
            <a:custGeom>
              <a:avLst/>
              <a:pathLst>
                <a:path w="23287" h="30610">
                  <a:moveTo>
                    <a:pt x="19442" y="9709"/>
                  </a:moveTo>
                  <a:lnTo>
                    <a:pt x="19372" y="9347"/>
                  </a:lnTo>
                  <a:lnTo>
                    <a:pt x="19301" y="8987"/>
                  </a:lnTo>
                  <a:lnTo>
                    <a:pt x="19230" y="8629"/>
                  </a:lnTo>
                  <a:lnTo>
                    <a:pt x="19160" y="8273"/>
                  </a:lnTo>
                  <a:lnTo>
                    <a:pt x="19089" y="7919"/>
                  </a:lnTo>
                  <a:lnTo>
                    <a:pt x="19018" y="7566"/>
                  </a:lnTo>
                  <a:lnTo>
                    <a:pt x="18947" y="7215"/>
                  </a:lnTo>
                  <a:lnTo>
                    <a:pt x="18877" y="6866"/>
                  </a:lnTo>
                  <a:lnTo>
                    <a:pt x="18806" y="6519"/>
                  </a:lnTo>
                  <a:lnTo>
                    <a:pt x="18735" y="6173"/>
                  </a:lnTo>
                  <a:lnTo>
                    <a:pt x="18674" y="5832"/>
                  </a:lnTo>
                  <a:lnTo>
                    <a:pt x="18615" y="5497"/>
                  </a:lnTo>
                  <a:lnTo>
                    <a:pt x="18558" y="5167"/>
                  </a:lnTo>
                  <a:lnTo>
                    <a:pt x="18502" y="4844"/>
                  </a:lnTo>
                  <a:lnTo>
                    <a:pt x="18448" y="4527"/>
                  </a:lnTo>
                  <a:lnTo>
                    <a:pt x="18396" y="4217"/>
                  </a:lnTo>
                  <a:lnTo>
                    <a:pt x="18346" y="3912"/>
                  </a:lnTo>
                  <a:lnTo>
                    <a:pt x="18297" y="3614"/>
                  </a:lnTo>
                  <a:lnTo>
                    <a:pt x="18250" y="3322"/>
                  </a:lnTo>
                  <a:lnTo>
                    <a:pt x="18205" y="3036"/>
                  </a:lnTo>
                  <a:lnTo>
                    <a:pt x="18161" y="2750"/>
                  </a:lnTo>
                  <a:lnTo>
                    <a:pt x="18118" y="2474"/>
                  </a:lnTo>
                  <a:lnTo>
                    <a:pt x="18076" y="2209"/>
                  </a:lnTo>
                  <a:lnTo>
                    <a:pt x="18035" y="1954"/>
                  </a:lnTo>
                  <a:lnTo>
                    <a:pt x="17995" y="1710"/>
                  </a:lnTo>
                  <a:lnTo>
                    <a:pt x="17956" y="1477"/>
                  </a:lnTo>
                  <a:lnTo>
                    <a:pt x="17917" y="1254"/>
                  </a:lnTo>
                  <a:lnTo>
                    <a:pt x="17880" y="1042"/>
                  </a:lnTo>
                  <a:lnTo>
                    <a:pt x="17843" y="841"/>
                  </a:lnTo>
                  <a:lnTo>
                    <a:pt x="17807" y="650"/>
                  </a:lnTo>
                  <a:lnTo>
                    <a:pt x="17782" y="463"/>
                  </a:lnTo>
                  <a:lnTo>
                    <a:pt x="17758" y="293"/>
                  </a:lnTo>
                  <a:lnTo>
                    <a:pt x="17736" y="138"/>
                  </a:lnTo>
                  <a:lnTo>
                    <a:pt x="17365" y="0"/>
                  </a:lnTo>
                  <a:lnTo>
                    <a:pt x="17290" y="138"/>
                  </a:lnTo>
                  <a:lnTo>
                    <a:pt x="17206" y="293"/>
                  </a:lnTo>
                  <a:lnTo>
                    <a:pt x="17114" y="463"/>
                  </a:lnTo>
                  <a:lnTo>
                    <a:pt x="17012" y="650"/>
                  </a:lnTo>
                  <a:lnTo>
                    <a:pt x="16912" y="849"/>
                  </a:lnTo>
                  <a:lnTo>
                    <a:pt x="16805" y="1058"/>
                  </a:lnTo>
                  <a:lnTo>
                    <a:pt x="16692" y="1277"/>
                  </a:lnTo>
                  <a:lnTo>
                    <a:pt x="16574" y="1505"/>
                  </a:lnTo>
                  <a:lnTo>
                    <a:pt x="16449" y="1744"/>
                  </a:lnTo>
                  <a:lnTo>
                    <a:pt x="16317" y="1992"/>
                  </a:lnTo>
                  <a:lnTo>
                    <a:pt x="16180" y="2249"/>
                  </a:lnTo>
                  <a:lnTo>
                    <a:pt x="16036" y="2516"/>
                  </a:lnTo>
                  <a:lnTo>
                    <a:pt x="15886" y="2794"/>
                  </a:lnTo>
                  <a:lnTo>
                    <a:pt x="15731" y="3080"/>
                  </a:lnTo>
                  <a:lnTo>
                    <a:pt x="15570" y="3367"/>
                  </a:lnTo>
                  <a:lnTo>
                    <a:pt x="15405" y="3660"/>
                  </a:lnTo>
                  <a:lnTo>
                    <a:pt x="15237" y="3961"/>
                  </a:lnTo>
                  <a:lnTo>
                    <a:pt x="15066" y="4268"/>
                  </a:lnTo>
                  <a:lnTo>
                    <a:pt x="14891" y="4583"/>
                  </a:lnTo>
                  <a:lnTo>
                    <a:pt x="14712" y="4904"/>
                  </a:lnTo>
                  <a:lnTo>
                    <a:pt x="14530" y="5233"/>
                  </a:lnTo>
                  <a:lnTo>
                    <a:pt x="14345" y="5569"/>
                  </a:lnTo>
                  <a:lnTo>
                    <a:pt x="14156" y="5912"/>
                  </a:lnTo>
                  <a:lnTo>
                    <a:pt x="13963" y="6262"/>
                  </a:lnTo>
                  <a:lnTo>
                    <a:pt x="13768" y="6607"/>
                  </a:lnTo>
                  <a:lnTo>
                    <a:pt x="13571" y="6953"/>
                  </a:lnTo>
                  <a:lnTo>
                    <a:pt x="13372" y="7300"/>
                  </a:lnTo>
                  <a:lnTo>
                    <a:pt x="13171" y="7648"/>
                  </a:lnTo>
                  <a:lnTo>
                    <a:pt x="12969" y="7996"/>
                  </a:lnTo>
                  <a:lnTo>
                    <a:pt x="12765" y="8346"/>
                  </a:lnTo>
                  <a:lnTo>
                    <a:pt x="12559" y="8696"/>
                  </a:lnTo>
                  <a:lnTo>
                    <a:pt x="12351" y="9047"/>
                  </a:lnTo>
                  <a:lnTo>
                    <a:pt x="12142" y="9400"/>
                  </a:lnTo>
                  <a:lnTo>
                    <a:pt x="11930" y="9753"/>
                  </a:lnTo>
                  <a:lnTo>
                    <a:pt x="0" y="30610"/>
                  </a:lnTo>
                  <a:lnTo>
                    <a:pt x="23287" y="306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2778884" y="4074635"/>
              <a:ext cx="59786" cy="62261"/>
            </a:xfrm>
            <a:custGeom>
              <a:avLst/>
              <a:pathLst>
                <a:path w="59786" h="62261">
                  <a:moveTo>
                    <a:pt x="43657" y="62261"/>
                  </a:moveTo>
                  <a:lnTo>
                    <a:pt x="32920" y="36411"/>
                  </a:lnTo>
                  <a:lnTo>
                    <a:pt x="13433" y="36411"/>
                  </a:lnTo>
                  <a:lnTo>
                    <a:pt x="8439" y="62261"/>
                  </a:lnTo>
                  <a:lnTo>
                    <a:pt x="0" y="62261"/>
                  </a:lnTo>
                  <a:lnTo>
                    <a:pt x="12063" y="0"/>
                  </a:lnTo>
                  <a:lnTo>
                    <a:pt x="39106" y="0"/>
                  </a:lnTo>
                  <a:lnTo>
                    <a:pt x="40017" y="11"/>
                  </a:lnTo>
                  <a:lnTo>
                    <a:pt x="40913" y="45"/>
                  </a:lnTo>
                  <a:lnTo>
                    <a:pt x="41792" y="103"/>
                  </a:lnTo>
                  <a:lnTo>
                    <a:pt x="42655" y="183"/>
                  </a:lnTo>
                  <a:lnTo>
                    <a:pt x="43503" y="287"/>
                  </a:lnTo>
                  <a:lnTo>
                    <a:pt x="44334" y="413"/>
                  </a:lnTo>
                  <a:lnTo>
                    <a:pt x="45150" y="562"/>
                  </a:lnTo>
                  <a:lnTo>
                    <a:pt x="45950" y="735"/>
                  </a:lnTo>
                  <a:lnTo>
                    <a:pt x="46734" y="930"/>
                  </a:lnTo>
                  <a:lnTo>
                    <a:pt x="47502" y="1148"/>
                  </a:lnTo>
                  <a:lnTo>
                    <a:pt x="48251" y="1379"/>
                  </a:lnTo>
                  <a:lnTo>
                    <a:pt x="48978" y="1631"/>
                  </a:lnTo>
                  <a:lnTo>
                    <a:pt x="49683" y="1903"/>
                  </a:lnTo>
                  <a:lnTo>
                    <a:pt x="50365" y="2195"/>
                  </a:lnTo>
                  <a:lnTo>
                    <a:pt x="51026" y="2507"/>
                  </a:lnTo>
                  <a:lnTo>
                    <a:pt x="51664" y="2840"/>
                  </a:lnTo>
                  <a:lnTo>
                    <a:pt x="52281" y="3193"/>
                  </a:lnTo>
                  <a:lnTo>
                    <a:pt x="52875" y="3566"/>
                  </a:lnTo>
                  <a:lnTo>
                    <a:pt x="53447" y="3960"/>
                  </a:lnTo>
                  <a:lnTo>
                    <a:pt x="53998" y="4374"/>
                  </a:lnTo>
                  <a:lnTo>
                    <a:pt x="54533" y="4808"/>
                  </a:lnTo>
                  <a:lnTo>
                    <a:pt x="55044" y="5260"/>
                  </a:lnTo>
                  <a:lnTo>
                    <a:pt x="55530" y="5730"/>
                  </a:lnTo>
                  <a:lnTo>
                    <a:pt x="55991" y="6219"/>
                  </a:lnTo>
                  <a:lnTo>
                    <a:pt x="56428" y="6727"/>
                  </a:lnTo>
                  <a:lnTo>
                    <a:pt x="56840" y="7253"/>
                  </a:lnTo>
                  <a:lnTo>
                    <a:pt x="57227" y="7798"/>
                  </a:lnTo>
                  <a:lnTo>
                    <a:pt x="57589" y="8362"/>
                  </a:lnTo>
                  <a:lnTo>
                    <a:pt x="57927" y="8944"/>
                  </a:lnTo>
                  <a:lnTo>
                    <a:pt x="58240" y="9544"/>
                  </a:lnTo>
                  <a:lnTo>
                    <a:pt x="58533" y="10153"/>
                  </a:lnTo>
                  <a:lnTo>
                    <a:pt x="58796" y="10778"/>
                  </a:lnTo>
                  <a:lnTo>
                    <a:pt x="59028" y="11419"/>
                  </a:lnTo>
                  <a:lnTo>
                    <a:pt x="59229" y="12075"/>
                  </a:lnTo>
                  <a:lnTo>
                    <a:pt x="59400" y="12748"/>
                  </a:lnTo>
                  <a:lnTo>
                    <a:pt x="59539" y="13436"/>
                  </a:lnTo>
                  <a:lnTo>
                    <a:pt x="59647" y="14141"/>
                  </a:lnTo>
                  <a:lnTo>
                    <a:pt x="59724" y="14861"/>
                  </a:lnTo>
                  <a:lnTo>
                    <a:pt x="59771" y="15597"/>
                  </a:lnTo>
                  <a:lnTo>
                    <a:pt x="59786" y="16349"/>
                  </a:lnTo>
                  <a:lnTo>
                    <a:pt x="59738" y="17976"/>
                  </a:lnTo>
                  <a:lnTo>
                    <a:pt x="59595" y="19534"/>
                  </a:lnTo>
                  <a:lnTo>
                    <a:pt x="59357" y="21023"/>
                  </a:lnTo>
                  <a:lnTo>
                    <a:pt x="59023" y="22444"/>
                  </a:lnTo>
                  <a:lnTo>
                    <a:pt x="58593" y="23795"/>
                  </a:lnTo>
                  <a:lnTo>
                    <a:pt x="58068" y="25077"/>
                  </a:lnTo>
                  <a:lnTo>
                    <a:pt x="57448" y="26291"/>
                  </a:lnTo>
                  <a:lnTo>
                    <a:pt x="56732" y="27435"/>
                  </a:lnTo>
                  <a:lnTo>
                    <a:pt x="55921" y="28511"/>
                  </a:lnTo>
                  <a:lnTo>
                    <a:pt x="55014" y="29517"/>
                  </a:lnTo>
                  <a:lnTo>
                    <a:pt x="54014" y="30454"/>
                  </a:lnTo>
                  <a:lnTo>
                    <a:pt x="52923" y="31318"/>
                  </a:lnTo>
                  <a:lnTo>
                    <a:pt x="51741" y="32112"/>
                  </a:lnTo>
                  <a:lnTo>
                    <a:pt x="50468" y="32833"/>
                  </a:lnTo>
                  <a:lnTo>
                    <a:pt x="49104" y="33483"/>
                  </a:lnTo>
                  <a:lnTo>
                    <a:pt x="47649" y="34062"/>
                  </a:lnTo>
                  <a:lnTo>
                    <a:pt x="46102" y="34568"/>
                  </a:lnTo>
                  <a:lnTo>
                    <a:pt x="44465" y="35004"/>
                  </a:lnTo>
                  <a:lnTo>
                    <a:pt x="42737" y="35367"/>
                  </a:lnTo>
                  <a:lnTo>
                    <a:pt x="40918" y="35659"/>
                  </a:lnTo>
                  <a:lnTo>
                    <a:pt x="52760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2793643" y="4081395"/>
              <a:ext cx="36455" cy="22977"/>
            </a:xfrm>
            <a:custGeom>
              <a:avLst/>
              <a:pathLst>
                <a:path w="36455" h="22977">
                  <a:moveTo>
                    <a:pt x="20326" y="22977"/>
                  </a:moveTo>
                  <a:lnTo>
                    <a:pt x="21886" y="22944"/>
                  </a:lnTo>
                  <a:lnTo>
                    <a:pt x="23368" y="22845"/>
                  </a:lnTo>
                  <a:lnTo>
                    <a:pt x="24771" y="22679"/>
                  </a:lnTo>
                  <a:lnTo>
                    <a:pt x="26095" y="22447"/>
                  </a:lnTo>
                  <a:lnTo>
                    <a:pt x="27341" y="22149"/>
                  </a:lnTo>
                  <a:lnTo>
                    <a:pt x="28508" y="21784"/>
                  </a:lnTo>
                  <a:lnTo>
                    <a:pt x="29596" y="21353"/>
                  </a:lnTo>
                  <a:lnTo>
                    <a:pt x="30606" y="20856"/>
                  </a:lnTo>
                  <a:lnTo>
                    <a:pt x="31537" y="20293"/>
                  </a:lnTo>
                  <a:lnTo>
                    <a:pt x="32389" y="19663"/>
                  </a:lnTo>
                  <a:lnTo>
                    <a:pt x="33162" y="18965"/>
                  </a:lnTo>
                  <a:lnTo>
                    <a:pt x="33853" y="18212"/>
                  </a:lnTo>
                  <a:lnTo>
                    <a:pt x="34463" y="17406"/>
                  </a:lnTo>
                  <a:lnTo>
                    <a:pt x="34991" y="16545"/>
                  </a:lnTo>
                  <a:lnTo>
                    <a:pt x="35438" y="15631"/>
                  </a:lnTo>
                  <a:lnTo>
                    <a:pt x="35804" y="14663"/>
                  </a:lnTo>
                  <a:lnTo>
                    <a:pt x="36089" y="13641"/>
                  </a:lnTo>
                  <a:lnTo>
                    <a:pt x="36292" y="12565"/>
                  </a:lnTo>
                  <a:lnTo>
                    <a:pt x="36414" y="11435"/>
                  </a:lnTo>
                  <a:lnTo>
                    <a:pt x="36455" y="10251"/>
                  </a:lnTo>
                  <a:lnTo>
                    <a:pt x="36422" y="9284"/>
                  </a:lnTo>
                  <a:lnTo>
                    <a:pt x="36322" y="8363"/>
                  </a:lnTo>
                  <a:lnTo>
                    <a:pt x="36157" y="7489"/>
                  </a:lnTo>
                  <a:lnTo>
                    <a:pt x="35925" y="6660"/>
                  </a:lnTo>
                  <a:lnTo>
                    <a:pt x="35626" y="5877"/>
                  </a:lnTo>
                  <a:lnTo>
                    <a:pt x="35262" y="5139"/>
                  </a:lnTo>
                  <a:lnTo>
                    <a:pt x="34831" y="4448"/>
                  </a:lnTo>
                  <a:lnTo>
                    <a:pt x="34334" y="3803"/>
                  </a:lnTo>
                  <a:lnTo>
                    <a:pt x="33770" y="3204"/>
                  </a:lnTo>
                  <a:lnTo>
                    <a:pt x="33141" y="2651"/>
                  </a:lnTo>
                  <a:lnTo>
                    <a:pt x="32454" y="2147"/>
                  </a:lnTo>
                  <a:lnTo>
                    <a:pt x="31702" y="1696"/>
                  </a:lnTo>
                  <a:lnTo>
                    <a:pt x="30884" y="1299"/>
                  </a:lnTo>
                  <a:lnTo>
                    <a:pt x="30002" y="954"/>
                  </a:lnTo>
                  <a:lnTo>
                    <a:pt x="29053" y="662"/>
                  </a:lnTo>
                  <a:lnTo>
                    <a:pt x="28040" y="424"/>
                  </a:lnTo>
                  <a:lnTo>
                    <a:pt x="26961" y="238"/>
                  </a:lnTo>
                  <a:lnTo>
                    <a:pt x="25816" y="106"/>
                  </a:lnTo>
                  <a:lnTo>
                    <a:pt x="24606" y="26"/>
                  </a:lnTo>
                  <a:lnTo>
                    <a:pt x="23331" y="0"/>
                  </a:lnTo>
                  <a:lnTo>
                    <a:pt x="4463" y="0"/>
                  </a:lnTo>
                  <a:lnTo>
                    <a:pt x="0" y="229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2836992" y="4074635"/>
              <a:ext cx="59963" cy="62261"/>
            </a:xfrm>
            <a:custGeom>
              <a:avLst/>
              <a:pathLst>
                <a:path w="59963" h="62261">
                  <a:moveTo>
                    <a:pt x="51346" y="62261"/>
                  </a:moveTo>
                  <a:lnTo>
                    <a:pt x="48032" y="44055"/>
                  </a:lnTo>
                  <a:lnTo>
                    <a:pt x="19796" y="44055"/>
                  </a:lnTo>
                  <a:lnTo>
                    <a:pt x="9191" y="62261"/>
                  </a:lnTo>
                  <a:lnTo>
                    <a:pt x="0" y="62261"/>
                  </a:lnTo>
                  <a:lnTo>
                    <a:pt x="37471" y="0"/>
                  </a:lnTo>
                  <a:lnTo>
                    <a:pt x="47060" y="0"/>
                  </a:lnTo>
                  <a:lnTo>
                    <a:pt x="59963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2860500" y="4081496"/>
              <a:ext cx="23287" cy="30610"/>
            </a:xfrm>
            <a:custGeom>
              <a:avLst/>
              <a:pathLst>
                <a:path w="23287" h="30610">
                  <a:moveTo>
                    <a:pt x="19442" y="9709"/>
                  </a:moveTo>
                  <a:lnTo>
                    <a:pt x="19372" y="9347"/>
                  </a:lnTo>
                  <a:lnTo>
                    <a:pt x="19301" y="8987"/>
                  </a:lnTo>
                  <a:lnTo>
                    <a:pt x="19230" y="8629"/>
                  </a:lnTo>
                  <a:lnTo>
                    <a:pt x="19160" y="8273"/>
                  </a:lnTo>
                  <a:lnTo>
                    <a:pt x="19089" y="7919"/>
                  </a:lnTo>
                  <a:lnTo>
                    <a:pt x="19018" y="7566"/>
                  </a:lnTo>
                  <a:lnTo>
                    <a:pt x="18947" y="7215"/>
                  </a:lnTo>
                  <a:lnTo>
                    <a:pt x="18877" y="6866"/>
                  </a:lnTo>
                  <a:lnTo>
                    <a:pt x="18806" y="6519"/>
                  </a:lnTo>
                  <a:lnTo>
                    <a:pt x="18735" y="6173"/>
                  </a:lnTo>
                  <a:lnTo>
                    <a:pt x="18674" y="5832"/>
                  </a:lnTo>
                  <a:lnTo>
                    <a:pt x="18615" y="5497"/>
                  </a:lnTo>
                  <a:lnTo>
                    <a:pt x="18558" y="5167"/>
                  </a:lnTo>
                  <a:lnTo>
                    <a:pt x="18502" y="4844"/>
                  </a:lnTo>
                  <a:lnTo>
                    <a:pt x="18448" y="4527"/>
                  </a:lnTo>
                  <a:lnTo>
                    <a:pt x="18396" y="4217"/>
                  </a:lnTo>
                  <a:lnTo>
                    <a:pt x="18346" y="3912"/>
                  </a:lnTo>
                  <a:lnTo>
                    <a:pt x="18297" y="3614"/>
                  </a:lnTo>
                  <a:lnTo>
                    <a:pt x="18250" y="3322"/>
                  </a:lnTo>
                  <a:lnTo>
                    <a:pt x="18205" y="3036"/>
                  </a:lnTo>
                  <a:lnTo>
                    <a:pt x="18161" y="2750"/>
                  </a:lnTo>
                  <a:lnTo>
                    <a:pt x="18118" y="2474"/>
                  </a:lnTo>
                  <a:lnTo>
                    <a:pt x="18076" y="2209"/>
                  </a:lnTo>
                  <a:lnTo>
                    <a:pt x="18035" y="1954"/>
                  </a:lnTo>
                  <a:lnTo>
                    <a:pt x="17995" y="1710"/>
                  </a:lnTo>
                  <a:lnTo>
                    <a:pt x="17956" y="1477"/>
                  </a:lnTo>
                  <a:lnTo>
                    <a:pt x="17917" y="1254"/>
                  </a:lnTo>
                  <a:lnTo>
                    <a:pt x="17880" y="1042"/>
                  </a:lnTo>
                  <a:lnTo>
                    <a:pt x="17843" y="841"/>
                  </a:lnTo>
                  <a:lnTo>
                    <a:pt x="17807" y="650"/>
                  </a:lnTo>
                  <a:lnTo>
                    <a:pt x="17782" y="463"/>
                  </a:lnTo>
                  <a:lnTo>
                    <a:pt x="17758" y="293"/>
                  </a:lnTo>
                  <a:lnTo>
                    <a:pt x="17736" y="138"/>
                  </a:lnTo>
                  <a:lnTo>
                    <a:pt x="17365" y="0"/>
                  </a:lnTo>
                  <a:lnTo>
                    <a:pt x="17290" y="138"/>
                  </a:lnTo>
                  <a:lnTo>
                    <a:pt x="17206" y="293"/>
                  </a:lnTo>
                  <a:lnTo>
                    <a:pt x="17114" y="463"/>
                  </a:lnTo>
                  <a:lnTo>
                    <a:pt x="17012" y="650"/>
                  </a:lnTo>
                  <a:lnTo>
                    <a:pt x="16912" y="849"/>
                  </a:lnTo>
                  <a:lnTo>
                    <a:pt x="16805" y="1058"/>
                  </a:lnTo>
                  <a:lnTo>
                    <a:pt x="16692" y="1277"/>
                  </a:lnTo>
                  <a:lnTo>
                    <a:pt x="16574" y="1505"/>
                  </a:lnTo>
                  <a:lnTo>
                    <a:pt x="16449" y="1744"/>
                  </a:lnTo>
                  <a:lnTo>
                    <a:pt x="16317" y="1992"/>
                  </a:lnTo>
                  <a:lnTo>
                    <a:pt x="16180" y="2249"/>
                  </a:lnTo>
                  <a:lnTo>
                    <a:pt x="16036" y="2516"/>
                  </a:lnTo>
                  <a:lnTo>
                    <a:pt x="15886" y="2794"/>
                  </a:lnTo>
                  <a:lnTo>
                    <a:pt x="15731" y="3080"/>
                  </a:lnTo>
                  <a:lnTo>
                    <a:pt x="15570" y="3367"/>
                  </a:lnTo>
                  <a:lnTo>
                    <a:pt x="15405" y="3660"/>
                  </a:lnTo>
                  <a:lnTo>
                    <a:pt x="15237" y="3961"/>
                  </a:lnTo>
                  <a:lnTo>
                    <a:pt x="15066" y="4268"/>
                  </a:lnTo>
                  <a:lnTo>
                    <a:pt x="14891" y="4583"/>
                  </a:lnTo>
                  <a:lnTo>
                    <a:pt x="14712" y="4904"/>
                  </a:lnTo>
                  <a:lnTo>
                    <a:pt x="14530" y="5233"/>
                  </a:lnTo>
                  <a:lnTo>
                    <a:pt x="14345" y="5569"/>
                  </a:lnTo>
                  <a:lnTo>
                    <a:pt x="14156" y="5912"/>
                  </a:lnTo>
                  <a:lnTo>
                    <a:pt x="13963" y="6262"/>
                  </a:lnTo>
                  <a:lnTo>
                    <a:pt x="13768" y="6607"/>
                  </a:lnTo>
                  <a:lnTo>
                    <a:pt x="13571" y="6953"/>
                  </a:lnTo>
                  <a:lnTo>
                    <a:pt x="13372" y="7300"/>
                  </a:lnTo>
                  <a:lnTo>
                    <a:pt x="13171" y="7648"/>
                  </a:lnTo>
                  <a:lnTo>
                    <a:pt x="12969" y="7996"/>
                  </a:lnTo>
                  <a:lnTo>
                    <a:pt x="12765" y="8346"/>
                  </a:lnTo>
                  <a:lnTo>
                    <a:pt x="12559" y="8696"/>
                  </a:lnTo>
                  <a:lnTo>
                    <a:pt x="12351" y="9047"/>
                  </a:lnTo>
                  <a:lnTo>
                    <a:pt x="12142" y="9400"/>
                  </a:lnTo>
                  <a:lnTo>
                    <a:pt x="11930" y="9753"/>
                  </a:lnTo>
                  <a:lnTo>
                    <a:pt x="0" y="30610"/>
                  </a:lnTo>
                  <a:lnTo>
                    <a:pt x="23287" y="306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2904379" y="4073707"/>
              <a:ext cx="56826" cy="64072"/>
            </a:xfrm>
            <a:custGeom>
              <a:avLst/>
              <a:pathLst>
                <a:path w="56826" h="64072">
                  <a:moveTo>
                    <a:pt x="24657" y="64072"/>
                  </a:moveTo>
                  <a:lnTo>
                    <a:pt x="23522" y="64062"/>
                  </a:lnTo>
                  <a:lnTo>
                    <a:pt x="22415" y="64032"/>
                  </a:lnTo>
                  <a:lnTo>
                    <a:pt x="21337" y="63981"/>
                  </a:lnTo>
                  <a:lnTo>
                    <a:pt x="20287" y="63910"/>
                  </a:lnTo>
                  <a:lnTo>
                    <a:pt x="19266" y="63818"/>
                  </a:lnTo>
                  <a:lnTo>
                    <a:pt x="18272" y="63707"/>
                  </a:lnTo>
                  <a:lnTo>
                    <a:pt x="17307" y="63574"/>
                  </a:lnTo>
                  <a:lnTo>
                    <a:pt x="16370" y="63422"/>
                  </a:lnTo>
                  <a:lnTo>
                    <a:pt x="15462" y="63249"/>
                  </a:lnTo>
                  <a:lnTo>
                    <a:pt x="14582" y="63056"/>
                  </a:lnTo>
                  <a:lnTo>
                    <a:pt x="13737" y="62835"/>
                  </a:lnTo>
                  <a:lnTo>
                    <a:pt x="12918" y="62595"/>
                  </a:lnTo>
                  <a:lnTo>
                    <a:pt x="12125" y="62336"/>
                  </a:lnTo>
                  <a:lnTo>
                    <a:pt x="11358" y="62059"/>
                  </a:lnTo>
                  <a:lnTo>
                    <a:pt x="10616" y="61764"/>
                  </a:lnTo>
                  <a:lnTo>
                    <a:pt x="9899" y="61449"/>
                  </a:lnTo>
                  <a:lnTo>
                    <a:pt x="9209" y="61117"/>
                  </a:lnTo>
                  <a:lnTo>
                    <a:pt x="8544" y="60765"/>
                  </a:lnTo>
                  <a:lnTo>
                    <a:pt x="7904" y="60396"/>
                  </a:lnTo>
                  <a:lnTo>
                    <a:pt x="7291" y="60007"/>
                  </a:lnTo>
                  <a:lnTo>
                    <a:pt x="6702" y="59592"/>
                  </a:lnTo>
                  <a:lnTo>
                    <a:pt x="6136" y="59159"/>
                  </a:lnTo>
                  <a:lnTo>
                    <a:pt x="5595" y="58708"/>
                  </a:lnTo>
                  <a:lnTo>
                    <a:pt x="5078" y="58240"/>
                  </a:lnTo>
                  <a:lnTo>
                    <a:pt x="4584" y="57754"/>
                  </a:lnTo>
                  <a:lnTo>
                    <a:pt x="4114" y="57250"/>
                  </a:lnTo>
                  <a:lnTo>
                    <a:pt x="3668" y="56728"/>
                  </a:lnTo>
                  <a:lnTo>
                    <a:pt x="3246" y="56189"/>
                  </a:lnTo>
                  <a:lnTo>
                    <a:pt x="2848" y="55632"/>
                  </a:lnTo>
                  <a:lnTo>
                    <a:pt x="2474" y="55058"/>
                  </a:lnTo>
                  <a:lnTo>
                    <a:pt x="2131" y="54457"/>
                  </a:lnTo>
                  <a:lnTo>
                    <a:pt x="1809" y="53838"/>
                  </a:lnTo>
                  <a:lnTo>
                    <a:pt x="1509" y="53202"/>
                  </a:lnTo>
                  <a:lnTo>
                    <a:pt x="1230" y="52548"/>
                  </a:lnTo>
                  <a:lnTo>
                    <a:pt x="972" y="51876"/>
                  </a:lnTo>
                  <a:lnTo>
                    <a:pt x="735" y="51187"/>
                  </a:lnTo>
                  <a:lnTo>
                    <a:pt x="519" y="50480"/>
                  </a:lnTo>
                  <a:lnTo>
                    <a:pt x="325" y="49755"/>
                  </a:lnTo>
                  <a:lnTo>
                    <a:pt x="152" y="49013"/>
                  </a:lnTo>
                  <a:lnTo>
                    <a:pt x="0" y="48253"/>
                  </a:lnTo>
                  <a:lnTo>
                    <a:pt x="7821" y="46618"/>
                  </a:lnTo>
                  <a:lnTo>
                    <a:pt x="7942" y="47159"/>
                  </a:lnTo>
                  <a:lnTo>
                    <a:pt x="8077" y="47686"/>
                  </a:lnTo>
                  <a:lnTo>
                    <a:pt x="8225" y="48198"/>
                  </a:lnTo>
                  <a:lnTo>
                    <a:pt x="8386" y="48697"/>
                  </a:lnTo>
                  <a:lnTo>
                    <a:pt x="8561" y="49181"/>
                  </a:lnTo>
                  <a:lnTo>
                    <a:pt x="8749" y="49651"/>
                  </a:lnTo>
                  <a:lnTo>
                    <a:pt x="8950" y="50107"/>
                  </a:lnTo>
                  <a:lnTo>
                    <a:pt x="9164" y="50549"/>
                  </a:lnTo>
                  <a:lnTo>
                    <a:pt x="9392" y="50977"/>
                  </a:lnTo>
                  <a:lnTo>
                    <a:pt x="9633" y="51390"/>
                  </a:lnTo>
                  <a:lnTo>
                    <a:pt x="9888" y="51790"/>
                  </a:lnTo>
                  <a:lnTo>
                    <a:pt x="10161" y="52177"/>
                  </a:lnTo>
                  <a:lnTo>
                    <a:pt x="10450" y="52550"/>
                  </a:lnTo>
                  <a:lnTo>
                    <a:pt x="10757" y="52910"/>
                  </a:lnTo>
                  <a:lnTo>
                    <a:pt x="11080" y="53257"/>
                  </a:lnTo>
                  <a:lnTo>
                    <a:pt x="11420" y="53591"/>
                  </a:lnTo>
                  <a:lnTo>
                    <a:pt x="11776" y="53911"/>
                  </a:lnTo>
                  <a:lnTo>
                    <a:pt x="12149" y="54218"/>
                  </a:lnTo>
                  <a:lnTo>
                    <a:pt x="12540" y="54512"/>
                  </a:lnTo>
                  <a:lnTo>
                    <a:pt x="12947" y="54793"/>
                  </a:lnTo>
                  <a:lnTo>
                    <a:pt x="13372" y="55051"/>
                  </a:lnTo>
                  <a:lnTo>
                    <a:pt x="13816" y="55297"/>
                  </a:lnTo>
                  <a:lnTo>
                    <a:pt x="14280" y="55529"/>
                  </a:lnTo>
                  <a:lnTo>
                    <a:pt x="14764" y="55747"/>
                  </a:lnTo>
                  <a:lnTo>
                    <a:pt x="15267" y="55953"/>
                  </a:lnTo>
                  <a:lnTo>
                    <a:pt x="15789" y="56145"/>
                  </a:lnTo>
                  <a:lnTo>
                    <a:pt x="16331" y="56324"/>
                  </a:lnTo>
                  <a:lnTo>
                    <a:pt x="16892" y="56490"/>
                  </a:lnTo>
                  <a:lnTo>
                    <a:pt x="17472" y="56642"/>
                  </a:lnTo>
                  <a:lnTo>
                    <a:pt x="18072" y="56781"/>
                  </a:lnTo>
                  <a:lnTo>
                    <a:pt x="18693" y="56907"/>
                  </a:lnTo>
                  <a:lnTo>
                    <a:pt x="19336" y="57020"/>
                  </a:lnTo>
                  <a:lnTo>
                    <a:pt x="20001" y="57119"/>
                  </a:lnTo>
                  <a:lnTo>
                    <a:pt x="20688" y="57206"/>
                  </a:lnTo>
                  <a:lnTo>
                    <a:pt x="21398" y="57279"/>
                  </a:lnTo>
                  <a:lnTo>
                    <a:pt x="22129" y="57338"/>
                  </a:lnTo>
                  <a:lnTo>
                    <a:pt x="22882" y="57385"/>
                  </a:lnTo>
                  <a:lnTo>
                    <a:pt x="23658" y="57418"/>
                  </a:lnTo>
                  <a:lnTo>
                    <a:pt x="24455" y="57438"/>
                  </a:lnTo>
                  <a:lnTo>
                    <a:pt x="25275" y="57444"/>
                  </a:lnTo>
                  <a:lnTo>
                    <a:pt x="26132" y="57438"/>
                  </a:lnTo>
                  <a:lnTo>
                    <a:pt x="26972" y="57421"/>
                  </a:lnTo>
                  <a:lnTo>
                    <a:pt x="27794" y="57393"/>
                  </a:lnTo>
                  <a:lnTo>
                    <a:pt x="28598" y="57352"/>
                  </a:lnTo>
                  <a:lnTo>
                    <a:pt x="29385" y="57301"/>
                  </a:lnTo>
                  <a:lnTo>
                    <a:pt x="30154" y="57237"/>
                  </a:lnTo>
                  <a:lnTo>
                    <a:pt x="30905" y="57163"/>
                  </a:lnTo>
                  <a:lnTo>
                    <a:pt x="31638" y="57077"/>
                  </a:lnTo>
                  <a:lnTo>
                    <a:pt x="32354" y="56979"/>
                  </a:lnTo>
                  <a:lnTo>
                    <a:pt x="33052" y="56870"/>
                  </a:lnTo>
                  <a:lnTo>
                    <a:pt x="33731" y="56739"/>
                  </a:lnTo>
                  <a:lnTo>
                    <a:pt x="34389" y="56592"/>
                  </a:lnTo>
                  <a:lnTo>
                    <a:pt x="35025" y="56431"/>
                  </a:lnTo>
                  <a:lnTo>
                    <a:pt x="35640" y="56255"/>
                  </a:lnTo>
                  <a:lnTo>
                    <a:pt x="36234" y="56063"/>
                  </a:lnTo>
                  <a:lnTo>
                    <a:pt x="36807" y="55857"/>
                  </a:lnTo>
                  <a:lnTo>
                    <a:pt x="37358" y="55636"/>
                  </a:lnTo>
                  <a:lnTo>
                    <a:pt x="37888" y="55399"/>
                  </a:lnTo>
                  <a:lnTo>
                    <a:pt x="38397" y="55148"/>
                  </a:lnTo>
                  <a:lnTo>
                    <a:pt x="38885" y="54881"/>
                  </a:lnTo>
                  <a:lnTo>
                    <a:pt x="39360" y="54591"/>
                  </a:lnTo>
                  <a:lnTo>
                    <a:pt x="39811" y="54284"/>
                  </a:lnTo>
                  <a:lnTo>
                    <a:pt x="40240" y="53961"/>
                  </a:lnTo>
                  <a:lnTo>
                    <a:pt x="40646" y="53623"/>
                  </a:lnTo>
                  <a:lnTo>
                    <a:pt x="41028" y="53268"/>
                  </a:lnTo>
                  <a:lnTo>
                    <a:pt x="41388" y="52898"/>
                  </a:lnTo>
                  <a:lnTo>
                    <a:pt x="41725" y="52512"/>
                  </a:lnTo>
                  <a:lnTo>
                    <a:pt x="42038" y="52110"/>
                  </a:lnTo>
                  <a:lnTo>
                    <a:pt x="42329" y="51692"/>
                  </a:lnTo>
                  <a:lnTo>
                    <a:pt x="42597" y="51258"/>
                  </a:lnTo>
                  <a:lnTo>
                    <a:pt x="42840" y="50797"/>
                  </a:lnTo>
                  <a:lnTo>
                    <a:pt x="43058" y="50314"/>
                  </a:lnTo>
                  <a:lnTo>
                    <a:pt x="43251" y="49810"/>
                  </a:lnTo>
                  <a:lnTo>
                    <a:pt x="43417" y="49285"/>
                  </a:lnTo>
                  <a:lnTo>
                    <a:pt x="43558" y="48739"/>
                  </a:lnTo>
                  <a:lnTo>
                    <a:pt x="43673" y="48172"/>
                  </a:lnTo>
                  <a:lnTo>
                    <a:pt x="43763" y="47583"/>
                  </a:lnTo>
                  <a:lnTo>
                    <a:pt x="43827" y="46973"/>
                  </a:lnTo>
                  <a:lnTo>
                    <a:pt x="43866" y="46342"/>
                  </a:lnTo>
                  <a:lnTo>
                    <a:pt x="43878" y="45690"/>
                  </a:lnTo>
                  <a:lnTo>
                    <a:pt x="43871" y="45246"/>
                  </a:lnTo>
                  <a:lnTo>
                    <a:pt x="43848" y="44815"/>
                  </a:lnTo>
                  <a:lnTo>
                    <a:pt x="43811" y="44398"/>
                  </a:lnTo>
                  <a:lnTo>
                    <a:pt x="43758" y="43993"/>
                  </a:lnTo>
                  <a:lnTo>
                    <a:pt x="43691" y="43602"/>
                  </a:lnTo>
                  <a:lnTo>
                    <a:pt x="43608" y="43224"/>
                  </a:lnTo>
                  <a:lnTo>
                    <a:pt x="43510" y="42860"/>
                  </a:lnTo>
                  <a:lnTo>
                    <a:pt x="43398" y="42509"/>
                  </a:lnTo>
                  <a:lnTo>
                    <a:pt x="43270" y="42171"/>
                  </a:lnTo>
                  <a:lnTo>
                    <a:pt x="43127" y="41846"/>
                  </a:lnTo>
                  <a:lnTo>
                    <a:pt x="42966" y="41531"/>
                  </a:lnTo>
                  <a:lnTo>
                    <a:pt x="42783" y="41224"/>
                  </a:lnTo>
                  <a:lnTo>
                    <a:pt x="42577" y="40923"/>
                  </a:lnTo>
                  <a:lnTo>
                    <a:pt x="42350" y="40630"/>
                  </a:lnTo>
                  <a:lnTo>
                    <a:pt x="42100" y="40343"/>
                  </a:lnTo>
                  <a:lnTo>
                    <a:pt x="41828" y="40064"/>
                  </a:lnTo>
                  <a:lnTo>
                    <a:pt x="41534" y="39792"/>
                  </a:lnTo>
                  <a:lnTo>
                    <a:pt x="41218" y="39527"/>
                  </a:lnTo>
                  <a:lnTo>
                    <a:pt x="40880" y="39269"/>
                  </a:lnTo>
                  <a:lnTo>
                    <a:pt x="40520" y="39018"/>
                  </a:lnTo>
                  <a:lnTo>
                    <a:pt x="40136" y="38763"/>
                  </a:lnTo>
                  <a:lnTo>
                    <a:pt x="39725" y="38512"/>
                  </a:lnTo>
                  <a:lnTo>
                    <a:pt x="39287" y="38265"/>
                  </a:lnTo>
                  <a:lnTo>
                    <a:pt x="38823" y="38021"/>
                  </a:lnTo>
                  <a:lnTo>
                    <a:pt x="38333" y="37780"/>
                  </a:lnTo>
                  <a:lnTo>
                    <a:pt x="37816" y="37544"/>
                  </a:lnTo>
                  <a:lnTo>
                    <a:pt x="37272" y="37310"/>
                  </a:lnTo>
                  <a:lnTo>
                    <a:pt x="36702" y="37081"/>
                  </a:lnTo>
                  <a:lnTo>
                    <a:pt x="36106" y="36854"/>
                  </a:lnTo>
                  <a:lnTo>
                    <a:pt x="35483" y="36632"/>
                  </a:lnTo>
                  <a:lnTo>
                    <a:pt x="34839" y="36400"/>
                  </a:lnTo>
                  <a:lnTo>
                    <a:pt x="34162" y="36165"/>
                  </a:lnTo>
                  <a:lnTo>
                    <a:pt x="33453" y="35926"/>
                  </a:lnTo>
                  <a:lnTo>
                    <a:pt x="32711" y="35684"/>
                  </a:lnTo>
                  <a:lnTo>
                    <a:pt x="31937" y="35438"/>
                  </a:lnTo>
                  <a:lnTo>
                    <a:pt x="31129" y="35189"/>
                  </a:lnTo>
                  <a:lnTo>
                    <a:pt x="30289" y="34936"/>
                  </a:lnTo>
                  <a:lnTo>
                    <a:pt x="29416" y="34680"/>
                  </a:lnTo>
                  <a:lnTo>
                    <a:pt x="28511" y="34420"/>
                  </a:lnTo>
                  <a:lnTo>
                    <a:pt x="27573" y="34157"/>
                  </a:lnTo>
                  <a:lnTo>
                    <a:pt x="26800" y="33943"/>
                  </a:lnTo>
                  <a:lnTo>
                    <a:pt x="26035" y="33724"/>
                  </a:lnTo>
                  <a:lnTo>
                    <a:pt x="25280" y="33501"/>
                  </a:lnTo>
                  <a:lnTo>
                    <a:pt x="24533" y="33273"/>
                  </a:lnTo>
                  <a:lnTo>
                    <a:pt x="23795" y="33041"/>
                  </a:lnTo>
                  <a:lnTo>
                    <a:pt x="23066" y="32805"/>
                  </a:lnTo>
                  <a:lnTo>
                    <a:pt x="22345" y="32564"/>
                  </a:lnTo>
                  <a:lnTo>
                    <a:pt x="21634" y="32319"/>
                  </a:lnTo>
                  <a:lnTo>
                    <a:pt x="20931" y="32069"/>
                  </a:lnTo>
                  <a:lnTo>
                    <a:pt x="20238" y="31815"/>
                  </a:lnTo>
                  <a:lnTo>
                    <a:pt x="19566" y="31544"/>
                  </a:lnTo>
                  <a:lnTo>
                    <a:pt x="18910" y="31262"/>
                  </a:lnTo>
                  <a:lnTo>
                    <a:pt x="18272" y="30968"/>
                  </a:lnTo>
                  <a:lnTo>
                    <a:pt x="17650" y="30663"/>
                  </a:lnTo>
                  <a:lnTo>
                    <a:pt x="17045" y="30346"/>
                  </a:lnTo>
                  <a:lnTo>
                    <a:pt x="16457" y="30017"/>
                  </a:lnTo>
                  <a:lnTo>
                    <a:pt x="15886" y="29678"/>
                  </a:lnTo>
                  <a:lnTo>
                    <a:pt x="15331" y="29326"/>
                  </a:lnTo>
                  <a:lnTo>
                    <a:pt x="14793" y="28964"/>
                  </a:lnTo>
                  <a:lnTo>
                    <a:pt x="14272" y="28589"/>
                  </a:lnTo>
                  <a:lnTo>
                    <a:pt x="13770" y="28192"/>
                  </a:lnTo>
                  <a:lnTo>
                    <a:pt x="13290" y="27780"/>
                  </a:lnTo>
                  <a:lnTo>
                    <a:pt x="12830" y="27351"/>
                  </a:lnTo>
                  <a:lnTo>
                    <a:pt x="12392" y="26907"/>
                  </a:lnTo>
                  <a:lnTo>
                    <a:pt x="11975" y="26446"/>
                  </a:lnTo>
                  <a:lnTo>
                    <a:pt x="11579" y="25970"/>
                  </a:lnTo>
                  <a:lnTo>
                    <a:pt x="11204" y="25478"/>
                  </a:lnTo>
                  <a:lnTo>
                    <a:pt x="10850" y="24969"/>
                  </a:lnTo>
                  <a:lnTo>
                    <a:pt x="10518" y="24445"/>
                  </a:lnTo>
                  <a:lnTo>
                    <a:pt x="10207" y="23905"/>
                  </a:lnTo>
                  <a:lnTo>
                    <a:pt x="9922" y="23345"/>
                  </a:lnTo>
                  <a:lnTo>
                    <a:pt x="9666" y="22760"/>
                  </a:lnTo>
                  <a:lnTo>
                    <a:pt x="9441" y="22150"/>
                  </a:lnTo>
                  <a:lnTo>
                    <a:pt x="9245" y="21516"/>
                  </a:lnTo>
                  <a:lnTo>
                    <a:pt x="9080" y="20856"/>
                  </a:lnTo>
                  <a:lnTo>
                    <a:pt x="8945" y="20172"/>
                  </a:lnTo>
                  <a:lnTo>
                    <a:pt x="8840" y="19464"/>
                  </a:lnTo>
                  <a:lnTo>
                    <a:pt x="8765" y="18730"/>
                  </a:lnTo>
                  <a:lnTo>
                    <a:pt x="8720" y="17972"/>
                  </a:lnTo>
                  <a:lnTo>
                    <a:pt x="8705" y="17189"/>
                  </a:lnTo>
                  <a:lnTo>
                    <a:pt x="8725" y="16275"/>
                  </a:lnTo>
                  <a:lnTo>
                    <a:pt x="8788" y="15389"/>
                  </a:lnTo>
                  <a:lnTo>
                    <a:pt x="8891" y="14532"/>
                  </a:lnTo>
                  <a:lnTo>
                    <a:pt x="9037" y="13703"/>
                  </a:lnTo>
                  <a:lnTo>
                    <a:pt x="9224" y="12902"/>
                  </a:lnTo>
                  <a:lnTo>
                    <a:pt x="9452" y="12130"/>
                  </a:lnTo>
                  <a:lnTo>
                    <a:pt x="9722" y="11386"/>
                  </a:lnTo>
                  <a:lnTo>
                    <a:pt x="10034" y="10670"/>
                  </a:lnTo>
                  <a:lnTo>
                    <a:pt x="10387" y="9983"/>
                  </a:lnTo>
                  <a:lnTo>
                    <a:pt x="10781" y="9323"/>
                  </a:lnTo>
                  <a:lnTo>
                    <a:pt x="11219" y="8681"/>
                  </a:lnTo>
                  <a:lnTo>
                    <a:pt x="11685" y="8063"/>
                  </a:lnTo>
                  <a:lnTo>
                    <a:pt x="12177" y="7469"/>
                  </a:lnTo>
                  <a:lnTo>
                    <a:pt x="12697" y="6898"/>
                  </a:lnTo>
                  <a:lnTo>
                    <a:pt x="13245" y="6352"/>
                  </a:lnTo>
                  <a:lnTo>
                    <a:pt x="13820" y="5829"/>
                  </a:lnTo>
                  <a:lnTo>
                    <a:pt x="14422" y="5330"/>
                  </a:lnTo>
                  <a:lnTo>
                    <a:pt x="15052" y="4855"/>
                  </a:lnTo>
                  <a:lnTo>
                    <a:pt x="15709" y="4404"/>
                  </a:lnTo>
                  <a:lnTo>
                    <a:pt x="16393" y="3976"/>
                  </a:lnTo>
                  <a:lnTo>
                    <a:pt x="17110" y="3573"/>
                  </a:lnTo>
                  <a:lnTo>
                    <a:pt x="17846" y="3192"/>
                  </a:lnTo>
                  <a:lnTo>
                    <a:pt x="18602" y="2834"/>
                  </a:lnTo>
                  <a:lnTo>
                    <a:pt x="19377" y="2499"/>
                  </a:lnTo>
                  <a:lnTo>
                    <a:pt x="20171" y="2187"/>
                  </a:lnTo>
                  <a:lnTo>
                    <a:pt x="20985" y="1898"/>
                  </a:lnTo>
                  <a:lnTo>
                    <a:pt x="21819" y="1632"/>
                  </a:lnTo>
                  <a:lnTo>
                    <a:pt x="22672" y="1389"/>
                  </a:lnTo>
                  <a:lnTo>
                    <a:pt x="23544" y="1169"/>
                  </a:lnTo>
                  <a:lnTo>
                    <a:pt x="24436" y="972"/>
                  </a:lnTo>
                  <a:lnTo>
                    <a:pt x="25349" y="787"/>
                  </a:lnTo>
                  <a:lnTo>
                    <a:pt x="26269" y="622"/>
                  </a:lnTo>
                  <a:lnTo>
                    <a:pt x="27194" y="476"/>
                  </a:lnTo>
                  <a:lnTo>
                    <a:pt x="28126" y="349"/>
                  </a:lnTo>
                  <a:lnTo>
                    <a:pt x="29064" y="243"/>
                  </a:lnTo>
                  <a:lnTo>
                    <a:pt x="30009" y="155"/>
                  </a:lnTo>
                  <a:lnTo>
                    <a:pt x="30959" y="87"/>
                  </a:lnTo>
                  <a:lnTo>
                    <a:pt x="31916" y="38"/>
                  </a:lnTo>
                  <a:lnTo>
                    <a:pt x="32879" y="9"/>
                  </a:lnTo>
                  <a:lnTo>
                    <a:pt x="33848" y="0"/>
                  </a:lnTo>
                  <a:lnTo>
                    <a:pt x="34903" y="9"/>
                  </a:lnTo>
                  <a:lnTo>
                    <a:pt x="35932" y="38"/>
                  </a:lnTo>
                  <a:lnTo>
                    <a:pt x="36932" y="87"/>
                  </a:lnTo>
                  <a:lnTo>
                    <a:pt x="37906" y="155"/>
                  </a:lnTo>
                  <a:lnTo>
                    <a:pt x="38852" y="243"/>
                  </a:lnTo>
                  <a:lnTo>
                    <a:pt x="39771" y="349"/>
                  </a:lnTo>
                  <a:lnTo>
                    <a:pt x="40662" y="476"/>
                  </a:lnTo>
                  <a:lnTo>
                    <a:pt x="41526" y="622"/>
                  </a:lnTo>
                  <a:lnTo>
                    <a:pt x="42362" y="787"/>
                  </a:lnTo>
                  <a:lnTo>
                    <a:pt x="43171" y="972"/>
                  </a:lnTo>
                  <a:lnTo>
                    <a:pt x="43963" y="1174"/>
                  </a:lnTo>
                  <a:lnTo>
                    <a:pt x="44730" y="1392"/>
                  </a:lnTo>
                  <a:lnTo>
                    <a:pt x="45473" y="1627"/>
                  </a:lnTo>
                  <a:lnTo>
                    <a:pt x="46190" y="1877"/>
                  </a:lnTo>
                  <a:lnTo>
                    <a:pt x="46883" y="2143"/>
                  </a:lnTo>
                  <a:lnTo>
                    <a:pt x="47551" y="2425"/>
                  </a:lnTo>
                  <a:lnTo>
                    <a:pt x="48195" y="2722"/>
                  </a:lnTo>
                  <a:lnTo>
                    <a:pt x="48813" y="3036"/>
                  </a:lnTo>
                  <a:lnTo>
                    <a:pt x="49407" y="3366"/>
                  </a:lnTo>
                  <a:lnTo>
                    <a:pt x="49976" y="3711"/>
                  </a:lnTo>
                  <a:lnTo>
                    <a:pt x="50531" y="4063"/>
                  </a:lnTo>
                  <a:lnTo>
                    <a:pt x="51062" y="4429"/>
                  </a:lnTo>
                  <a:lnTo>
                    <a:pt x="51570" y="4809"/>
                  </a:lnTo>
                  <a:lnTo>
                    <a:pt x="52055" y="5203"/>
                  </a:lnTo>
                  <a:lnTo>
                    <a:pt x="52517" y="5611"/>
                  </a:lnTo>
                  <a:lnTo>
                    <a:pt x="52956" y="6034"/>
                  </a:lnTo>
                  <a:lnTo>
                    <a:pt x="53373" y="6470"/>
                  </a:lnTo>
                  <a:lnTo>
                    <a:pt x="53766" y="6921"/>
                  </a:lnTo>
                  <a:lnTo>
                    <a:pt x="54136" y="7386"/>
                  </a:lnTo>
                  <a:lnTo>
                    <a:pt x="54484" y="7865"/>
                  </a:lnTo>
                  <a:lnTo>
                    <a:pt x="54809" y="8355"/>
                  </a:lnTo>
                  <a:lnTo>
                    <a:pt x="55115" y="8855"/>
                  </a:lnTo>
                  <a:lnTo>
                    <a:pt x="55400" y="9363"/>
                  </a:lnTo>
                  <a:lnTo>
                    <a:pt x="55664" y="9880"/>
                  </a:lnTo>
                  <a:lnTo>
                    <a:pt x="55909" y="10406"/>
                  </a:lnTo>
                  <a:lnTo>
                    <a:pt x="56133" y="10941"/>
                  </a:lnTo>
                  <a:lnTo>
                    <a:pt x="56336" y="11484"/>
                  </a:lnTo>
                  <a:lnTo>
                    <a:pt x="56520" y="12036"/>
                  </a:lnTo>
                  <a:lnTo>
                    <a:pt x="56683" y="12598"/>
                  </a:lnTo>
                  <a:lnTo>
                    <a:pt x="56826" y="13168"/>
                  </a:lnTo>
                  <a:lnTo>
                    <a:pt x="49181" y="15421"/>
                  </a:lnTo>
                  <a:lnTo>
                    <a:pt x="49043" y="15001"/>
                  </a:lnTo>
                  <a:lnTo>
                    <a:pt x="48895" y="14590"/>
                  </a:lnTo>
                  <a:lnTo>
                    <a:pt x="48736" y="14188"/>
                  </a:lnTo>
                  <a:lnTo>
                    <a:pt x="48566" y="13795"/>
                  </a:lnTo>
                  <a:lnTo>
                    <a:pt x="48386" y="13411"/>
                  </a:lnTo>
                  <a:lnTo>
                    <a:pt x="48195" y="13035"/>
                  </a:lnTo>
                  <a:lnTo>
                    <a:pt x="47993" y="12668"/>
                  </a:lnTo>
                  <a:lnTo>
                    <a:pt x="47781" y="12310"/>
                  </a:lnTo>
                  <a:lnTo>
                    <a:pt x="47558" y="11961"/>
                  </a:lnTo>
                  <a:lnTo>
                    <a:pt x="47325" y="11621"/>
                  </a:lnTo>
                  <a:lnTo>
                    <a:pt x="47080" y="11290"/>
                  </a:lnTo>
                  <a:lnTo>
                    <a:pt x="46821" y="10971"/>
                  </a:lnTo>
                  <a:lnTo>
                    <a:pt x="46550" y="10661"/>
                  </a:lnTo>
                  <a:lnTo>
                    <a:pt x="46265" y="10363"/>
                  </a:lnTo>
                  <a:lnTo>
                    <a:pt x="45966" y="10074"/>
                  </a:lnTo>
                  <a:lnTo>
                    <a:pt x="45655" y="9797"/>
                  </a:lnTo>
                  <a:lnTo>
                    <a:pt x="45330" y="9530"/>
                  </a:lnTo>
                  <a:lnTo>
                    <a:pt x="44992" y="9274"/>
                  </a:lnTo>
                  <a:lnTo>
                    <a:pt x="44641" y="9028"/>
                  </a:lnTo>
                  <a:lnTo>
                    <a:pt x="44276" y="8793"/>
                  </a:lnTo>
                  <a:lnTo>
                    <a:pt x="43897" y="8560"/>
                  </a:lnTo>
                  <a:lnTo>
                    <a:pt x="43504" y="8339"/>
                  </a:lnTo>
                  <a:lnTo>
                    <a:pt x="43095" y="8129"/>
                  </a:lnTo>
                  <a:lnTo>
                    <a:pt x="42671" y="7930"/>
                  </a:lnTo>
                  <a:lnTo>
                    <a:pt x="42232" y="7743"/>
                  </a:lnTo>
                  <a:lnTo>
                    <a:pt x="41779" y="7568"/>
                  </a:lnTo>
                  <a:lnTo>
                    <a:pt x="41310" y="7404"/>
                  </a:lnTo>
                  <a:lnTo>
                    <a:pt x="40826" y="7252"/>
                  </a:lnTo>
                  <a:lnTo>
                    <a:pt x="40327" y="7111"/>
                  </a:lnTo>
                  <a:lnTo>
                    <a:pt x="39813" y="6981"/>
                  </a:lnTo>
                  <a:lnTo>
                    <a:pt x="39292" y="6864"/>
                  </a:lnTo>
                  <a:lnTo>
                    <a:pt x="38753" y="6759"/>
                  </a:lnTo>
                  <a:lnTo>
                    <a:pt x="38196" y="6666"/>
                  </a:lnTo>
                  <a:lnTo>
                    <a:pt x="37621" y="6585"/>
                  </a:lnTo>
                  <a:lnTo>
                    <a:pt x="37029" y="6517"/>
                  </a:lnTo>
                  <a:lnTo>
                    <a:pt x="36419" y="6462"/>
                  </a:lnTo>
                  <a:lnTo>
                    <a:pt x="35792" y="6418"/>
                  </a:lnTo>
                  <a:lnTo>
                    <a:pt x="35147" y="6387"/>
                  </a:lnTo>
                  <a:lnTo>
                    <a:pt x="34484" y="6369"/>
                  </a:lnTo>
                  <a:lnTo>
                    <a:pt x="33804" y="6363"/>
                  </a:lnTo>
                  <a:lnTo>
                    <a:pt x="32899" y="6371"/>
                  </a:lnTo>
                  <a:lnTo>
                    <a:pt x="32022" y="6394"/>
                  </a:lnTo>
                  <a:lnTo>
                    <a:pt x="31173" y="6434"/>
                  </a:lnTo>
                  <a:lnTo>
                    <a:pt x="30353" y="6490"/>
                  </a:lnTo>
                  <a:lnTo>
                    <a:pt x="29561" y="6561"/>
                  </a:lnTo>
                  <a:lnTo>
                    <a:pt x="28798" y="6649"/>
                  </a:lnTo>
                  <a:lnTo>
                    <a:pt x="28063" y="6752"/>
                  </a:lnTo>
                  <a:lnTo>
                    <a:pt x="27356" y="6872"/>
                  </a:lnTo>
                  <a:lnTo>
                    <a:pt x="26677" y="7007"/>
                  </a:lnTo>
                  <a:lnTo>
                    <a:pt x="26026" y="7158"/>
                  </a:lnTo>
                  <a:lnTo>
                    <a:pt x="25410" y="7315"/>
                  </a:lnTo>
                  <a:lnTo>
                    <a:pt x="24817" y="7485"/>
                  </a:lnTo>
                  <a:lnTo>
                    <a:pt x="24247" y="7668"/>
                  </a:lnTo>
                  <a:lnTo>
                    <a:pt x="23700" y="7865"/>
                  </a:lnTo>
                  <a:lnTo>
                    <a:pt x="23176" y="8075"/>
                  </a:lnTo>
                  <a:lnTo>
                    <a:pt x="22675" y="8298"/>
                  </a:lnTo>
                  <a:lnTo>
                    <a:pt x="22197" y="8534"/>
                  </a:lnTo>
                  <a:lnTo>
                    <a:pt x="21742" y="8784"/>
                  </a:lnTo>
                  <a:lnTo>
                    <a:pt x="21310" y="9047"/>
                  </a:lnTo>
                  <a:lnTo>
                    <a:pt x="20901" y="9323"/>
                  </a:lnTo>
                  <a:lnTo>
                    <a:pt x="20522" y="9603"/>
                  </a:lnTo>
                  <a:lnTo>
                    <a:pt x="20165" y="9894"/>
                  </a:lnTo>
                  <a:lnTo>
                    <a:pt x="19829" y="10197"/>
                  </a:lnTo>
                  <a:lnTo>
                    <a:pt x="19515" y="10511"/>
                  </a:lnTo>
                  <a:lnTo>
                    <a:pt x="19221" y="10837"/>
                  </a:lnTo>
                  <a:lnTo>
                    <a:pt x="18949" y="11174"/>
                  </a:lnTo>
                  <a:lnTo>
                    <a:pt x="18698" y="11522"/>
                  </a:lnTo>
                  <a:lnTo>
                    <a:pt x="18468" y="11883"/>
                  </a:lnTo>
                  <a:lnTo>
                    <a:pt x="18260" y="12254"/>
                  </a:lnTo>
                  <a:lnTo>
                    <a:pt x="18072" y="12637"/>
                  </a:lnTo>
                  <a:lnTo>
                    <a:pt x="17905" y="13021"/>
                  </a:lnTo>
                  <a:lnTo>
                    <a:pt x="17754" y="13412"/>
                  </a:lnTo>
                  <a:lnTo>
                    <a:pt x="17622" y="13809"/>
                  </a:lnTo>
                  <a:lnTo>
                    <a:pt x="17507" y="14214"/>
                  </a:lnTo>
                  <a:lnTo>
                    <a:pt x="17410" y="14626"/>
                  </a:lnTo>
                  <a:lnTo>
                    <a:pt x="17330" y="15045"/>
                  </a:lnTo>
                  <a:lnTo>
                    <a:pt x="17268" y="15471"/>
                  </a:lnTo>
                  <a:lnTo>
                    <a:pt x="17224" y="15904"/>
                  </a:lnTo>
                  <a:lnTo>
                    <a:pt x="17198" y="16344"/>
                  </a:lnTo>
                  <a:lnTo>
                    <a:pt x="17189" y="16791"/>
                  </a:lnTo>
                  <a:lnTo>
                    <a:pt x="17198" y="17260"/>
                  </a:lnTo>
                  <a:lnTo>
                    <a:pt x="17224" y="17714"/>
                  </a:lnTo>
                  <a:lnTo>
                    <a:pt x="17268" y="18151"/>
                  </a:lnTo>
                  <a:lnTo>
                    <a:pt x="17330" y="18573"/>
                  </a:lnTo>
                  <a:lnTo>
                    <a:pt x="17410" y="18978"/>
                  </a:lnTo>
                  <a:lnTo>
                    <a:pt x="17507" y="19368"/>
                  </a:lnTo>
                  <a:lnTo>
                    <a:pt x="17622" y="19742"/>
                  </a:lnTo>
                  <a:lnTo>
                    <a:pt x="17754" y="20100"/>
                  </a:lnTo>
                  <a:lnTo>
                    <a:pt x="17905" y="20442"/>
                  </a:lnTo>
                  <a:lnTo>
                    <a:pt x="18072" y="20768"/>
                  </a:lnTo>
                  <a:lnTo>
                    <a:pt x="18267" y="21073"/>
                  </a:lnTo>
                  <a:lnTo>
                    <a:pt x="18481" y="21369"/>
                  </a:lnTo>
                  <a:lnTo>
                    <a:pt x="18713" y="21656"/>
                  </a:lnTo>
                  <a:lnTo>
                    <a:pt x="18963" y="21935"/>
                  </a:lnTo>
                  <a:lnTo>
                    <a:pt x="19232" y="22204"/>
                  </a:lnTo>
                  <a:lnTo>
                    <a:pt x="19520" y="22465"/>
                  </a:lnTo>
                  <a:lnTo>
                    <a:pt x="19826" y="22717"/>
                  </a:lnTo>
                  <a:lnTo>
                    <a:pt x="20151" y="22960"/>
                  </a:lnTo>
                  <a:lnTo>
                    <a:pt x="20494" y="23194"/>
                  </a:lnTo>
                  <a:lnTo>
                    <a:pt x="20856" y="23419"/>
                  </a:lnTo>
                  <a:lnTo>
                    <a:pt x="21237" y="23638"/>
                  </a:lnTo>
                  <a:lnTo>
                    <a:pt x="21638" y="23854"/>
                  </a:lnTo>
                  <a:lnTo>
                    <a:pt x="22057" y="24066"/>
                  </a:lnTo>
                  <a:lnTo>
                    <a:pt x="22497" y="24275"/>
                  </a:lnTo>
                  <a:lnTo>
                    <a:pt x="22955" y="24480"/>
                  </a:lnTo>
                  <a:lnTo>
                    <a:pt x="23433" y="24681"/>
                  </a:lnTo>
                  <a:lnTo>
                    <a:pt x="23931" y="24879"/>
                  </a:lnTo>
                  <a:lnTo>
                    <a:pt x="24448" y="25074"/>
                  </a:lnTo>
                  <a:lnTo>
                    <a:pt x="24984" y="25265"/>
                  </a:lnTo>
                  <a:lnTo>
                    <a:pt x="25540" y="25452"/>
                  </a:lnTo>
                  <a:lnTo>
                    <a:pt x="26125" y="25630"/>
                  </a:lnTo>
                  <a:lnTo>
                    <a:pt x="26730" y="25813"/>
                  </a:lnTo>
                  <a:lnTo>
                    <a:pt x="27355" y="25998"/>
                  </a:lnTo>
                  <a:lnTo>
                    <a:pt x="28001" y="26187"/>
                  </a:lnTo>
                  <a:lnTo>
                    <a:pt x="28667" y="26380"/>
                  </a:lnTo>
                  <a:lnTo>
                    <a:pt x="29353" y="26576"/>
                  </a:lnTo>
                  <a:lnTo>
                    <a:pt x="30059" y="26776"/>
                  </a:lnTo>
                  <a:lnTo>
                    <a:pt x="30786" y="26979"/>
                  </a:lnTo>
                  <a:lnTo>
                    <a:pt x="31534" y="27186"/>
                  </a:lnTo>
                  <a:lnTo>
                    <a:pt x="32301" y="27396"/>
                  </a:lnTo>
                  <a:lnTo>
                    <a:pt x="33068" y="27611"/>
                  </a:lnTo>
                  <a:lnTo>
                    <a:pt x="33830" y="27829"/>
                  </a:lnTo>
                  <a:lnTo>
                    <a:pt x="34588" y="28052"/>
                  </a:lnTo>
                  <a:lnTo>
                    <a:pt x="35341" y="28280"/>
                  </a:lnTo>
                  <a:lnTo>
                    <a:pt x="36090" y="28512"/>
                  </a:lnTo>
                  <a:lnTo>
                    <a:pt x="36835" y="28748"/>
                  </a:lnTo>
                  <a:lnTo>
                    <a:pt x="37575" y="28989"/>
                  </a:lnTo>
                  <a:lnTo>
                    <a:pt x="38311" y="29234"/>
                  </a:lnTo>
                  <a:lnTo>
                    <a:pt x="39042" y="29484"/>
                  </a:lnTo>
                  <a:lnTo>
                    <a:pt x="39769" y="29738"/>
                  </a:lnTo>
                  <a:lnTo>
                    <a:pt x="40494" y="30002"/>
                  </a:lnTo>
                  <a:lnTo>
                    <a:pt x="41202" y="30279"/>
                  </a:lnTo>
                  <a:lnTo>
                    <a:pt x="41894" y="30571"/>
                  </a:lnTo>
                  <a:lnTo>
                    <a:pt x="42569" y="30876"/>
                  </a:lnTo>
                  <a:lnTo>
                    <a:pt x="43227" y="31196"/>
                  </a:lnTo>
                  <a:lnTo>
                    <a:pt x="43868" y="31530"/>
                  </a:lnTo>
                  <a:lnTo>
                    <a:pt x="44492" y="31879"/>
                  </a:lnTo>
                  <a:lnTo>
                    <a:pt x="45100" y="32241"/>
                  </a:lnTo>
                  <a:lnTo>
                    <a:pt x="45691" y="32617"/>
                  </a:lnTo>
                  <a:lnTo>
                    <a:pt x="46265" y="33008"/>
                  </a:lnTo>
                  <a:lnTo>
                    <a:pt x="46819" y="33407"/>
                  </a:lnTo>
                  <a:lnTo>
                    <a:pt x="47350" y="33825"/>
                  </a:lnTo>
                  <a:lnTo>
                    <a:pt x="47858" y="34262"/>
                  </a:lnTo>
                  <a:lnTo>
                    <a:pt x="48343" y="34719"/>
                  </a:lnTo>
                  <a:lnTo>
                    <a:pt x="48805" y="35195"/>
                  </a:lnTo>
                  <a:lnTo>
                    <a:pt x="49245" y="35691"/>
                  </a:lnTo>
                  <a:lnTo>
                    <a:pt x="49661" y="36206"/>
                  </a:lnTo>
                  <a:lnTo>
                    <a:pt x="50054" y="36741"/>
                  </a:lnTo>
                  <a:lnTo>
                    <a:pt x="50424" y="37295"/>
                  </a:lnTo>
                  <a:lnTo>
                    <a:pt x="50772" y="37869"/>
                  </a:lnTo>
                  <a:lnTo>
                    <a:pt x="51099" y="38467"/>
                  </a:lnTo>
                  <a:lnTo>
                    <a:pt x="51392" y="39094"/>
                  </a:lnTo>
                  <a:lnTo>
                    <a:pt x="51651" y="39750"/>
                  </a:lnTo>
                  <a:lnTo>
                    <a:pt x="51875" y="40435"/>
                  </a:lnTo>
                  <a:lnTo>
                    <a:pt x="52064" y="41150"/>
                  </a:lnTo>
                  <a:lnTo>
                    <a:pt x="52219" y="41893"/>
                  </a:lnTo>
                  <a:lnTo>
                    <a:pt x="52340" y="42666"/>
                  </a:lnTo>
                  <a:lnTo>
                    <a:pt x="52426" y="43468"/>
                  </a:lnTo>
                  <a:lnTo>
                    <a:pt x="52478" y="44300"/>
                  </a:lnTo>
                  <a:lnTo>
                    <a:pt x="52495" y="45160"/>
                  </a:lnTo>
                  <a:lnTo>
                    <a:pt x="52427" y="46938"/>
                  </a:lnTo>
                  <a:lnTo>
                    <a:pt x="52221" y="48633"/>
                  </a:lnTo>
                  <a:lnTo>
                    <a:pt x="51879" y="50244"/>
                  </a:lnTo>
                  <a:lnTo>
                    <a:pt x="51399" y="51770"/>
                  </a:lnTo>
                  <a:lnTo>
                    <a:pt x="50783" y="53213"/>
                  </a:lnTo>
                  <a:lnTo>
                    <a:pt x="50029" y="54572"/>
                  </a:lnTo>
                  <a:lnTo>
                    <a:pt x="49139" y="55847"/>
                  </a:lnTo>
                  <a:lnTo>
                    <a:pt x="48112" y="57038"/>
                  </a:lnTo>
                  <a:lnTo>
                    <a:pt x="46947" y="58145"/>
                  </a:lnTo>
                  <a:lnTo>
                    <a:pt x="45646" y="59168"/>
                  </a:lnTo>
                  <a:lnTo>
                    <a:pt x="44203" y="60099"/>
                  </a:lnTo>
                  <a:lnTo>
                    <a:pt x="42615" y="60933"/>
                  </a:lnTo>
                  <a:lnTo>
                    <a:pt x="40880" y="61669"/>
                  </a:lnTo>
                  <a:lnTo>
                    <a:pt x="39000" y="62307"/>
                  </a:lnTo>
                  <a:lnTo>
                    <a:pt x="36974" y="62846"/>
                  </a:lnTo>
                  <a:lnTo>
                    <a:pt x="34802" y="63288"/>
                  </a:lnTo>
                  <a:lnTo>
                    <a:pt x="32484" y="63631"/>
                  </a:lnTo>
                  <a:lnTo>
                    <a:pt x="30021" y="63876"/>
                  </a:lnTo>
                  <a:lnTo>
                    <a:pt x="27412" y="640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2968938" y="4074635"/>
              <a:ext cx="59035" cy="63144"/>
            </a:xfrm>
            <a:custGeom>
              <a:avLst/>
              <a:pathLst>
                <a:path w="59035" h="63144">
                  <a:moveTo>
                    <a:pt x="22138" y="63144"/>
                  </a:moveTo>
                  <a:lnTo>
                    <a:pt x="21224" y="63133"/>
                  </a:lnTo>
                  <a:lnTo>
                    <a:pt x="20321" y="63097"/>
                  </a:lnTo>
                  <a:lnTo>
                    <a:pt x="19428" y="63037"/>
                  </a:lnTo>
                  <a:lnTo>
                    <a:pt x="18546" y="62954"/>
                  </a:lnTo>
                  <a:lnTo>
                    <a:pt x="17675" y="62846"/>
                  </a:lnTo>
                  <a:lnTo>
                    <a:pt x="16814" y="62715"/>
                  </a:lnTo>
                  <a:lnTo>
                    <a:pt x="15964" y="62560"/>
                  </a:lnTo>
                  <a:lnTo>
                    <a:pt x="15124" y="62381"/>
                  </a:lnTo>
                  <a:lnTo>
                    <a:pt x="14295" y="62178"/>
                  </a:lnTo>
                  <a:lnTo>
                    <a:pt x="13477" y="61951"/>
                  </a:lnTo>
                  <a:lnTo>
                    <a:pt x="12683" y="61700"/>
                  </a:lnTo>
                  <a:lnTo>
                    <a:pt x="11909" y="61423"/>
                  </a:lnTo>
                  <a:lnTo>
                    <a:pt x="11156" y="61120"/>
                  </a:lnTo>
                  <a:lnTo>
                    <a:pt x="10423" y="60792"/>
                  </a:lnTo>
                  <a:lnTo>
                    <a:pt x="9710" y="60438"/>
                  </a:lnTo>
                  <a:lnTo>
                    <a:pt x="9017" y="60058"/>
                  </a:lnTo>
                  <a:lnTo>
                    <a:pt x="8345" y="59653"/>
                  </a:lnTo>
                  <a:lnTo>
                    <a:pt x="7694" y="59222"/>
                  </a:lnTo>
                  <a:lnTo>
                    <a:pt x="7062" y="58766"/>
                  </a:lnTo>
                  <a:lnTo>
                    <a:pt x="6451" y="58284"/>
                  </a:lnTo>
                  <a:lnTo>
                    <a:pt x="5863" y="57776"/>
                  </a:lnTo>
                  <a:lnTo>
                    <a:pt x="5300" y="57243"/>
                  </a:lnTo>
                  <a:lnTo>
                    <a:pt x="4763" y="56684"/>
                  </a:lnTo>
                  <a:lnTo>
                    <a:pt x="4252" y="56099"/>
                  </a:lnTo>
                  <a:lnTo>
                    <a:pt x="3767" y="55489"/>
                  </a:lnTo>
                  <a:lnTo>
                    <a:pt x="3307" y="54853"/>
                  </a:lnTo>
                  <a:lnTo>
                    <a:pt x="2872" y="54192"/>
                  </a:lnTo>
                  <a:lnTo>
                    <a:pt x="2463" y="53504"/>
                  </a:lnTo>
                  <a:lnTo>
                    <a:pt x="2080" y="52792"/>
                  </a:lnTo>
                  <a:lnTo>
                    <a:pt x="1723" y="52053"/>
                  </a:lnTo>
                  <a:lnTo>
                    <a:pt x="1395" y="51289"/>
                  </a:lnTo>
                  <a:lnTo>
                    <a:pt x="1102" y="50498"/>
                  </a:lnTo>
                  <a:lnTo>
                    <a:pt x="844" y="49680"/>
                  </a:lnTo>
                  <a:lnTo>
                    <a:pt x="620" y="48836"/>
                  </a:lnTo>
                  <a:lnTo>
                    <a:pt x="430" y="47966"/>
                  </a:lnTo>
                  <a:lnTo>
                    <a:pt x="275" y="47069"/>
                  </a:lnTo>
                  <a:lnTo>
                    <a:pt x="155" y="46145"/>
                  </a:lnTo>
                  <a:lnTo>
                    <a:pt x="68" y="45195"/>
                  </a:lnTo>
                  <a:lnTo>
                    <a:pt x="17" y="44219"/>
                  </a:lnTo>
                  <a:lnTo>
                    <a:pt x="0" y="43216"/>
                  </a:lnTo>
                  <a:lnTo>
                    <a:pt x="0" y="43027"/>
                  </a:lnTo>
                  <a:lnTo>
                    <a:pt x="3" y="42834"/>
                  </a:lnTo>
                  <a:lnTo>
                    <a:pt x="7" y="42635"/>
                  </a:lnTo>
                  <a:lnTo>
                    <a:pt x="14" y="42431"/>
                  </a:lnTo>
                  <a:lnTo>
                    <a:pt x="22" y="42221"/>
                  </a:lnTo>
                  <a:lnTo>
                    <a:pt x="31" y="42007"/>
                  </a:lnTo>
                  <a:lnTo>
                    <a:pt x="43" y="41787"/>
                  </a:lnTo>
                  <a:lnTo>
                    <a:pt x="56" y="41561"/>
                  </a:lnTo>
                  <a:lnTo>
                    <a:pt x="71" y="41331"/>
                  </a:lnTo>
                  <a:lnTo>
                    <a:pt x="88" y="41095"/>
                  </a:lnTo>
                  <a:lnTo>
                    <a:pt x="106" y="40847"/>
                  </a:lnTo>
                  <a:lnTo>
                    <a:pt x="125" y="40600"/>
                  </a:lnTo>
                  <a:lnTo>
                    <a:pt x="145" y="40352"/>
                  </a:lnTo>
                  <a:lnTo>
                    <a:pt x="166" y="40105"/>
                  </a:lnTo>
                  <a:lnTo>
                    <a:pt x="187" y="39857"/>
                  </a:lnTo>
                  <a:lnTo>
                    <a:pt x="210" y="39610"/>
                  </a:lnTo>
                  <a:lnTo>
                    <a:pt x="233" y="39362"/>
                  </a:lnTo>
                  <a:lnTo>
                    <a:pt x="258" y="39115"/>
                  </a:lnTo>
                  <a:lnTo>
                    <a:pt x="283" y="38867"/>
                  </a:lnTo>
                  <a:lnTo>
                    <a:pt x="309" y="38620"/>
                  </a:lnTo>
                  <a:lnTo>
                    <a:pt x="344" y="38373"/>
                  </a:lnTo>
                  <a:lnTo>
                    <a:pt x="380" y="38129"/>
                  </a:lnTo>
                  <a:lnTo>
                    <a:pt x="415" y="37886"/>
                  </a:lnTo>
                  <a:lnTo>
                    <a:pt x="450" y="37644"/>
                  </a:lnTo>
                  <a:lnTo>
                    <a:pt x="486" y="37405"/>
                  </a:lnTo>
                  <a:lnTo>
                    <a:pt x="521" y="37167"/>
                  </a:lnTo>
                  <a:lnTo>
                    <a:pt x="556" y="36931"/>
                  </a:lnTo>
                  <a:lnTo>
                    <a:pt x="592" y="36697"/>
                  </a:lnTo>
                  <a:lnTo>
                    <a:pt x="627" y="36465"/>
                  </a:lnTo>
                  <a:lnTo>
                    <a:pt x="662" y="36234"/>
                  </a:lnTo>
                  <a:lnTo>
                    <a:pt x="698" y="35999"/>
                  </a:lnTo>
                  <a:lnTo>
                    <a:pt x="733" y="35771"/>
                  </a:lnTo>
                  <a:lnTo>
                    <a:pt x="768" y="35550"/>
                  </a:lnTo>
                  <a:lnTo>
                    <a:pt x="804" y="35336"/>
                  </a:lnTo>
                  <a:lnTo>
                    <a:pt x="839" y="35129"/>
                  </a:lnTo>
                  <a:lnTo>
                    <a:pt x="874" y="34929"/>
                  </a:lnTo>
                  <a:lnTo>
                    <a:pt x="910" y="34737"/>
                  </a:lnTo>
                  <a:lnTo>
                    <a:pt x="945" y="34551"/>
                  </a:lnTo>
                  <a:lnTo>
                    <a:pt x="980" y="34373"/>
                  </a:lnTo>
                  <a:lnTo>
                    <a:pt x="1016" y="34201"/>
                  </a:lnTo>
                  <a:lnTo>
                    <a:pt x="7644" y="0"/>
                  </a:lnTo>
                  <a:lnTo>
                    <a:pt x="16084" y="0"/>
                  </a:lnTo>
                  <a:lnTo>
                    <a:pt x="8926" y="37250"/>
                  </a:lnTo>
                  <a:lnTo>
                    <a:pt x="8865" y="37570"/>
                  </a:lnTo>
                  <a:lnTo>
                    <a:pt x="8805" y="37892"/>
                  </a:lnTo>
                  <a:lnTo>
                    <a:pt x="8748" y="38217"/>
                  </a:lnTo>
                  <a:lnTo>
                    <a:pt x="8692" y="38544"/>
                  </a:lnTo>
                  <a:lnTo>
                    <a:pt x="8638" y="38874"/>
                  </a:lnTo>
                  <a:lnTo>
                    <a:pt x="8586" y="39207"/>
                  </a:lnTo>
                  <a:lnTo>
                    <a:pt x="8536" y="39542"/>
                  </a:lnTo>
                  <a:lnTo>
                    <a:pt x="8487" y="39880"/>
                  </a:lnTo>
                  <a:lnTo>
                    <a:pt x="8440" y="40221"/>
                  </a:lnTo>
                  <a:lnTo>
                    <a:pt x="8395" y="40564"/>
                  </a:lnTo>
                  <a:lnTo>
                    <a:pt x="8353" y="40897"/>
                  </a:lnTo>
                  <a:lnTo>
                    <a:pt x="8316" y="41222"/>
                  </a:lnTo>
                  <a:lnTo>
                    <a:pt x="8283" y="41540"/>
                  </a:lnTo>
                  <a:lnTo>
                    <a:pt x="8254" y="41851"/>
                  </a:lnTo>
                  <a:lnTo>
                    <a:pt x="8230" y="42155"/>
                  </a:lnTo>
                  <a:lnTo>
                    <a:pt x="8210" y="42452"/>
                  </a:lnTo>
                  <a:lnTo>
                    <a:pt x="8194" y="42742"/>
                  </a:lnTo>
                  <a:lnTo>
                    <a:pt x="8183" y="43025"/>
                  </a:lnTo>
                  <a:lnTo>
                    <a:pt x="8177" y="43300"/>
                  </a:lnTo>
                  <a:lnTo>
                    <a:pt x="8174" y="43569"/>
                  </a:lnTo>
                  <a:lnTo>
                    <a:pt x="8185" y="44214"/>
                  </a:lnTo>
                  <a:lnTo>
                    <a:pt x="8219" y="44842"/>
                  </a:lnTo>
                  <a:lnTo>
                    <a:pt x="8274" y="45452"/>
                  </a:lnTo>
                  <a:lnTo>
                    <a:pt x="8351" y="46044"/>
                  </a:lnTo>
                  <a:lnTo>
                    <a:pt x="8451" y="46618"/>
                  </a:lnTo>
                  <a:lnTo>
                    <a:pt x="8572" y="47175"/>
                  </a:lnTo>
                  <a:lnTo>
                    <a:pt x="8716" y="47714"/>
                  </a:lnTo>
                  <a:lnTo>
                    <a:pt x="8881" y="48235"/>
                  </a:lnTo>
                  <a:lnTo>
                    <a:pt x="9069" y="48739"/>
                  </a:lnTo>
                  <a:lnTo>
                    <a:pt x="9279" y="49225"/>
                  </a:lnTo>
                  <a:lnTo>
                    <a:pt x="9508" y="49694"/>
                  </a:lnTo>
                  <a:lnTo>
                    <a:pt x="9754" y="50148"/>
                  </a:lnTo>
                  <a:lnTo>
                    <a:pt x="10017" y="50585"/>
                  </a:lnTo>
                  <a:lnTo>
                    <a:pt x="10297" y="51007"/>
                  </a:lnTo>
                  <a:lnTo>
                    <a:pt x="10594" y="51413"/>
                  </a:lnTo>
                  <a:lnTo>
                    <a:pt x="10907" y="51802"/>
                  </a:lnTo>
                  <a:lnTo>
                    <a:pt x="11237" y="52176"/>
                  </a:lnTo>
                  <a:lnTo>
                    <a:pt x="11584" y="52534"/>
                  </a:lnTo>
                  <a:lnTo>
                    <a:pt x="11948" y="52876"/>
                  </a:lnTo>
                  <a:lnTo>
                    <a:pt x="12328" y="53202"/>
                  </a:lnTo>
                  <a:lnTo>
                    <a:pt x="12724" y="53504"/>
                  </a:lnTo>
                  <a:lnTo>
                    <a:pt x="13136" y="53791"/>
                  </a:lnTo>
                  <a:lnTo>
                    <a:pt x="13562" y="54062"/>
                  </a:lnTo>
                  <a:lnTo>
                    <a:pt x="14004" y="54319"/>
                  </a:lnTo>
                  <a:lnTo>
                    <a:pt x="14460" y="54561"/>
                  </a:lnTo>
                  <a:lnTo>
                    <a:pt x="14932" y="54788"/>
                  </a:lnTo>
                  <a:lnTo>
                    <a:pt x="15418" y="54999"/>
                  </a:lnTo>
                  <a:lnTo>
                    <a:pt x="15920" y="55196"/>
                  </a:lnTo>
                  <a:lnTo>
                    <a:pt x="16436" y="55378"/>
                  </a:lnTo>
                  <a:lnTo>
                    <a:pt x="16968" y="55544"/>
                  </a:lnTo>
                  <a:lnTo>
                    <a:pt x="17512" y="55687"/>
                  </a:lnTo>
                  <a:lnTo>
                    <a:pt x="18065" y="55815"/>
                  </a:lnTo>
                  <a:lnTo>
                    <a:pt x="18629" y="55927"/>
                  </a:lnTo>
                  <a:lnTo>
                    <a:pt x="19202" y="56025"/>
                  </a:lnTo>
                  <a:lnTo>
                    <a:pt x="19785" y="56108"/>
                  </a:lnTo>
                  <a:lnTo>
                    <a:pt x="20377" y="56175"/>
                  </a:lnTo>
                  <a:lnTo>
                    <a:pt x="20980" y="56228"/>
                  </a:lnTo>
                  <a:lnTo>
                    <a:pt x="21592" y="56265"/>
                  </a:lnTo>
                  <a:lnTo>
                    <a:pt x="22213" y="56288"/>
                  </a:lnTo>
                  <a:lnTo>
                    <a:pt x="22845" y="56295"/>
                  </a:lnTo>
                  <a:lnTo>
                    <a:pt x="23608" y="56286"/>
                  </a:lnTo>
                  <a:lnTo>
                    <a:pt x="24360" y="56256"/>
                  </a:lnTo>
                  <a:lnTo>
                    <a:pt x="25100" y="56208"/>
                  </a:lnTo>
                  <a:lnTo>
                    <a:pt x="25828" y="56140"/>
                  </a:lnTo>
                  <a:lnTo>
                    <a:pt x="26546" y="56052"/>
                  </a:lnTo>
                  <a:lnTo>
                    <a:pt x="27251" y="55945"/>
                  </a:lnTo>
                  <a:lnTo>
                    <a:pt x="27945" y="55819"/>
                  </a:lnTo>
                  <a:lnTo>
                    <a:pt x="28628" y="55673"/>
                  </a:lnTo>
                  <a:lnTo>
                    <a:pt x="29299" y="55508"/>
                  </a:lnTo>
                  <a:lnTo>
                    <a:pt x="29959" y="55323"/>
                  </a:lnTo>
                  <a:lnTo>
                    <a:pt x="30615" y="55117"/>
                  </a:lnTo>
                  <a:lnTo>
                    <a:pt x="31256" y="54888"/>
                  </a:lnTo>
                  <a:lnTo>
                    <a:pt x="31884" y="54636"/>
                  </a:lnTo>
                  <a:lnTo>
                    <a:pt x="32497" y="54362"/>
                  </a:lnTo>
                  <a:lnTo>
                    <a:pt x="33096" y="54064"/>
                  </a:lnTo>
                  <a:lnTo>
                    <a:pt x="33682" y="53743"/>
                  </a:lnTo>
                  <a:lnTo>
                    <a:pt x="34252" y="53399"/>
                  </a:lnTo>
                  <a:lnTo>
                    <a:pt x="34809" y="53032"/>
                  </a:lnTo>
                  <a:lnTo>
                    <a:pt x="35352" y="52643"/>
                  </a:lnTo>
                  <a:lnTo>
                    <a:pt x="35880" y="52230"/>
                  </a:lnTo>
                  <a:lnTo>
                    <a:pt x="36403" y="51793"/>
                  </a:lnTo>
                  <a:lnTo>
                    <a:pt x="36909" y="51330"/>
                  </a:lnTo>
                  <a:lnTo>
                    <a:pt x="37400" y="50842"/>
                  </a:lnTo>
                  <a:lnTo>
                    <a:pt x="37874" y="50328"/>
                  </a:lnTo>
                  <a:lnTo>
                    <a:pt x="38333" y="49789"/>
                  </a:lnTo>
                  <a:lnTo>
                    <a:pt x="38776" y="49223"/>
                  </a:lnTo>
                  <a:lnTo>
                    <a:pt x="39202" y="48633"/>
                  </a:lnTo>
                  <a:lnTo>
                    <a:pt x="39613" y="48016"/>
                  </a:lnTo>
                  <a:lnTo>
                    <a:pt x="40008" y="47374"/>
                  </a:lnTo>
                  <a:lnTo>
                    <a:pt x="40388" y="46706"/>
                  </a:lnTo>
                  <a:lnTo>
                    <a:pt x="40758" y="46003"/>
                  </a:lnTo>
                  <a:lnTo>
                    <a:pt x="41109" y="45269"/>
                  </a:lnTo>
                  <a:lnTo>
                    <a:pt x="41440" y="44507"/>
                  </a:lnTo>
                  <a:lnTo>
                    <a:pt x="41752" y="43716"/>
                  </a:lnTo>
                  <a:lnTo>
                    <a:pt x="42045" y="42895"/>
                  </a:lnTo>
                  <a:lnTo>
                    <a:pt x="42318" y="42045"/>
                  </a:lnTo>
                  <a:lnTo>
                    <a:pt x="42571" y="41167"/>
                  </a:lnTo>
                  <a:lnTo>
                    <a:pt x="42806" y="40259"/>
                  </a:lnTo>
                  <a:lnTo>
                    <a:pt x="43020" y="39321"/>
                  </a:lnTo>
                  <a:lnTo>
                    <a:pt x="43216" y="38355"/>
                  </a:lnTo>
                  <a:lnTo>
                    <a:pt x="50639" y="0"/>
                  </a:lnTo>
                  <a:lnTo>
                    <a:pt x="59035" y="0"/>
                  </a:lnTo>
                  <a:lnTo>
                    <a:pt x="51523" y="38841"/>
                  </a:lnTo>
                  <a:lnTo>
                    <a:pt x="51262" y="40071"/>
                  </a:lnTo>
                  <a:lnTo>
                    <a:pt x="50975" y="41268"/>
                  </a:lnTo>
                  <a:lnTo>
                    <a:pt x="50661" y="42432"/>
                  </a:lnTo>
                  <a:lnTo>
                    <a:pt x="50321" y="43564"/>
                  </a:lnTo>
                  <a:lnTo>
                    <a:pt x="49954" y="44663"/>
                  </a:lnTo>
                  <a:lnTo>
                    <a:pt x="49561" y="45729"/>
                  </a:lnTo>
                  <a:lnTo>
                    <a:pt x="49141" y="46763"/>
                  </a:lnTo>
                  <a:lnTo>
                    <a:pt x="48695" y="47763"/>
                  </a:lnTo>
                  <a:lnTo>
                    <a:pt x="48222" y="48732"/>
                  </a:lnTo>
                  <a:lnTo>
                    <a:pt x="47723" y="49667"/>
                  </a:lnTo>
                  <a:lnTo>
                    <a:pt x="47207" y="50562"/>
                  </a:lnTo>
                  <a:lnTo>
                    <a:pt x="46666" y="51426"/>
                  </a:lnTo>
                  <a:lnTo>
                    <a:pt x="46100" y="52259"/>
                  </a:lnTo>
                  <a:lnTo>
                    <a:pt x="45510" y="53061"/>
                  </a:lnTo>
                  <a:lnTo>
                    <a:pt x="44895" y="53832"/>
                  </a:lnTo>
                  <a:lnTo>
                    <a:pt x="44255" y="54572"/>
                  </a:lnTo>
                  <a:lnTo>
                    <a:pt x="43590" y="55281"/>
                  </a:lnTo>
                  <a:lnTo>
                    <a:pt x="42901" y="55959"/>
                  </a:lnTo>
                  <a:lnTo>
                    <a:pt x="42187" y="56607"/>
                  </a:lnTo>
                  <a:lnTo>
                    <a:pt x="41448" y="57223"/>
                  </a:lnTo>
                  <a:lnTo>
                    <a:pt x="40686" y="57809"/>
                  </a:lnTo>
                  <a:lnTo>
                    <a:pt x="39901" y="58363"/>
                  </a:lnTo>
                  <a:lnTo>
                    <a:pt x="39095" y="58887"/>
                  </a:lnTo>
                  <a:lnTo>
                    <a:pt x="38267" y="59380"/>
                  </a:lnTo>
                  <a:lnTo>
                    <a:pt x="37416" y="59841"/>
                  </a:lnTo>
                  <a:lnTo>
                    <a:pt x="36543" y="60272"/>
                  </a:lnTo>
                  <a:lnTo>
                    <a:pt x="35648" y="60672"/>
                  </a:lnTo>
                  <a:lnTo>
                    <a:pt x="34731" y="61041"/>
                  </a:lnTo>
                  <a:lnTo>
                    <a:pt x="33792" y="61379"/>
                  </a:lnTo>
                  <a:lnTo>
                    <a:pt x="32831" y="61686"/>
                  </a:lnTo>
                  <a:lnTo>
                    <a:pt x="31849" y="61963"/>
                  </a:lnTo>
                  <a:lnTo>
                    <a:pt x="30848" y="62211"/>
                  </a:lnTo>
                  <a:lnTo>
                    <a:pt x="29827" y="62430"/>
                  </a:lnTo>
                  <a:lnTo>
                    <a:pt x="28787" y="62620"/>
                  </a:lnTo>
                  <a:lnTo>
                    <a:pt x="27728" y="62780"/>
                  </a:lnTo>
                  <a:lnTo>
                    <a:pt x="26649" y="62911"/>
                  </a:lnTo>
                  <a:lnTo>
                    <a:pt x="25550" y="63013"/>
                  </a:lnTo>
                  <a:lnTo>
                    <a:pt x="24432" y="63086"/>
                  </a:lnTo>
                  <a:lnTo>
                    <a:pt x="23295" y="631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3035662" y="4074635"/>
              <a:ext cx="52495" cy="62261"/>
            </a:xfrm>
            <a:custGeom>
              <a:avLst/>
              <a:pathLst>
                <a:path w="52495" h="62261">
                  <a:moveTo>
                    <a:pt x="29782" y="6893"/>
                  </a:moveTo>
                  <a:lnTo>
                    <a:pt x="19000" y="62261"/>
                  </a:lnTo>
                  <a:lnTo>
                    <a:pt x="10605" y="62261"/>
                  </a:lnTo>
                  <a:lnTo>
                    <a:pt x="21387" y="6893"/>
                  </a:lnTo>
                  <a:lnTo>
                    <a:pt x="0" y="6893"/>
                  </a:lnTo>
                  <a:lnTo>
                    <a:pt x="1325" y="0"/>
                  </a:lnTo>
                  <a:lnTo>
                    <a:pt x="52495" y="0"/>
                  </a:lnTo>
                  <a:lnTo>
                    <a:pt x="51169" y="6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3090942" y="4074635"/>
              <a:ext cx="52495" cy="62261"/>
            </a:xfrm>
            <a:custGeom>
              <a:avLst/>
              <a:pathLst>
                <a:path w="52495" h="62261">
                  <a:moveTo>
                    <a:pt x="29782" y="6893"/>
                  </a:moveTo>
                  <a:lnTo>
                    <a:pt x="19000" y="62261"/>
                  </a:lnTo>
                  <a:lnTo>
                    <a:pt x="10605" y="62261"/>
                  </a:lnTo>
                  <a:lnTo>
                    <a:pt x="21387" y="6893"/>
                  </a:lnTo>
                  <a:lnTo>
                    <a:pt x="0" y="6893"/>
                  </a:lnTo>
                  <a:lnTo>
                    <a:pt x="1325" y="0"/>
                  </a:lnTo>
                  <a:lnTo>
                    <a:pt x="52495" y="0"/>
                  </a:lnTo>
                  <a:lnTo>
                    <a:pt x="51169" y="6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3140874" y="4074635"/>
              <a:ext cx="58416" cy="62261"/>
            </a:xfrm>
            <a:custGeom>
              <a:avLst/>
              <a:pathLst>
                <a:path w="58416" h="62261">
                  <a:moveTo>
                    <a:pt x="0" y="62261"/>
                  </a:moveTo>
                  <a:lnTo>
                    <a:pt x="12063" y="0"/>
                  </a:lnTo>
                  <a:lnTo>
                    <a:pt x="58416" y="0"/>
                  </a:lnTo>
                  <a:lnTo>
                    <a:pt x="57091" y="6893"/>
                  </a:lnTo>
                  <a:lnTo>
                    <a:pt x="19177" y="6893"/>
                  </a:lnTo>
                  <a:lnTo>
                    <a:pt x="15289" y="26866"/>
                  </a:lnTo>
                  <a:lnTo>
                    <a:pt x="50551" y="26866"/>
                  </a:lnTo>
                  <a:lnTo>
                    <a:pt x="49225" y="33671"/>
                  </a:lnTo>
                  <a:lnTo>
                    <a:pt x="13963" y="33671"/>
                  </a:lnTo>
                  <a:lnTo>
                    <a:pt x="9765" y="55367"/>
                  </a:lnTo>
                  <a:lnTo>
                    <a:pt x="49490" y="55367"/>
                  </a:lnTo>
                  <a:lnTo>
                    <a:pt x="48165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3201236" y="4074635"/>
              <a:ext cx="59786" cy="62261"/>
            </a:xfrm>
            <a:custGeom>
              <a:avLst/>
              <a:pathLst>
                <a:path w="59786" h="62261">
                  <a:moveTo>
                    <a:pt x="43657" y="62261"/>
                  </a:moveTo>
                  <a:lnTo>
                    <a:pt x="32920" y="36411"/>
                  </a:lnTo>
                  <a:lnTo>
                    <a:pt x="13433" y="36411"/>
                  </a:lnTo>
                  <a:lnTo>
                    <a:pt x="8439" y="62261"/>
                  </a:lnTo>
                  <a:lnTo>
                    <a:pt x="0" y="62261"/>
                  </a:lnTo>
                  <a:lnTo>
                    <a:pt x="12063" y="0"/>
                  </a:lnTo>
                  <a:lnTo>
                    <a:pt x="39106" y="0"/>
                  </a:lnTo>
                  <a:lnTo>
                    <a:pt x="40017" y="11"/>
                  </a:lnTo>
                  <a:lnTo>
                    <a:pt x="40913" y="45"/>
                  </a:lnTo>
                  <a:lnTo>
                    <a:pt x="41792" y="103"/>
                  </a:lnTo>
                  <a:lnTo>
                    <a:pt x="42655" y="183"/>
                  </a:lnTo>
                  <a:lnTo>
                    <a:pt x="43503" y="287"/>
                  </a:lnTo>
                  <a:lnTo>
                    <a:pt x="44334" y="413"/>
                  </a:lnTo>
                  <a:lnTo>
                    <a:pt x="45150" y="562"/>
                  </a:lnTo>
                  <a:lnTo>
                    <a:pt x="45950" y="735"/>
                  </a:lnTo>
                  <a:lnTo>
                    <a:pt x="46734" y="930"/>
                  </a:lnTo>
                  <a:lnTo>
                    <a:pt x="47502" y="1148"/>
                  </a:lnTo>
                  <a:lnTo>
                    <a:pt x="48251" y="1379"/>
                  </a:lnTo>
                  <a:lnTo>
                    <a:pt x="48978" y="1631"/>
                  </a:lnTo>
                  <a:lnTo>
                    <a:pt x="49683" y="1903"/>
                  </a:lnTo>
                  <a:lnTo>
                    <a:pt x="50365" y="2195"/>
                  </a:lnTo>
                  <a:lnTo>
                    <a:pt x="51026" y="2507"/>
                  </a:lnTo>
                  <a:lnTo>
                    <a:pt x="51664" y="2840"/>
                  </a:lnTo>
                  <a:lnTo>
                    <a:pt x="52281" y="3193"/>
                  </a:lnTo>
                  <a:lnTo>
                    <a:pt x="52875" y="3566"/>
                  </a:lnTo>
                  <a:lnTo>
                    <a:pt x="53447" y="3960"/>
                  </a:lnTo>
                  <a:lnTo>
                    <a:pt x="53998" y="4374"/>
                  </a:lnTo>
                  <a:lnTo>
                    <a:pt x="54533" y="4808"/>
                  </a:lnTo>
                  <a:lnTo>
                    <a:pt x="55044" y="5260"/>
                  </a:lnTo>
                  <a:lnTo>
                    <a:pt x="55530" y="5730"/>
                  </a:lnTo>
                  <a:lnTo>
                    <a:pt x="55991" y="6219"/>
                  </a:lnTo>
                  <a:lnTo>
                    <a:pt x="56428" y="6727"/>
                  </a:lnTo>
                  <a:lnTo>
                    <a:pt x="56840" y="7253"/>
                  </a:lnTo>
                  <a:lnTo>
                    <a:pt x="57227" y="7798"/>
                  </a:lnTo>
                  <a:lnTo>
                    <a:pt x="57589" y="8362"/>
                  </a:lnTo>
                  <a:lnTo>
                    <a:pt x="57927" y="8944"/>
                  </a:lnTo>
                  <a:lnTo>
                    <a:pt x="58240" y="9544"/>
                  </a:lnTo>
                  <a:lnTo>
                    <a:pt x="58533" y="10153"/>
                  </a:lnTo>
                  <a:lnTo>
                    <a:pt x="58796" y="10778"/>
                  </a:lnTo>
                  <a:lnTo>
                    <a:pt x="59028" y="11419"/>
                  </a:lnTo>
                  <a:lnTo>
                    <a:pt x="59229" y="12075"/>
                  </a:lnTo>
                  <a:lnTo>
                    <a:pt x="59400" y="12748"/>
                  </a:lnTo>
                  <a:lnTo>
                    <a:pt x="59539" y="13436"/>
                  </a:lnTo>
                  <a:lnTo>
                    <a:pt x="59647" y="14141"/>
                  </a:lnTo>
                  <a:lnTo>
                    <a:pt x="59724" y="14861"/>
                  </a:lnTo>
                  <a:lnTo>
                    <a:pt x="59771" y="15597"/>
                  </a:lnTo>
                  <a:lnTo>
                    <a:pt x="59786" y="16349"/>
                  </a:lnTo>
                  <a:lnTo>
                    <a:pt x="59738" y="17976"/>
                  </a:lnTo>
                  <a:lnTo>
                    <a:pt x="59595" y="19534"/>
                  </a:lnTo>
                  <a:lnTo>
                    <a:pt x="59357" y="21023"/>
                  </a:lnTo>
                  <a:lnTo>
                    <a:pt x="59023" y="22444"/>
                  </a:lnTo>
                  <a:lnTo>
                    <a:pt x="58593" y="23795"/>
                  </a:lnTo>
                  <a:lnTo>
                    <a:pt x="58068" y="25077"/>
                  </a:lnTo>
                  <a:lnTo>
                    <a:pt x="57448" y="26291"/>
                  </a:lnTo>
                  <a:lnTo>
                    <a:pt x="56732" y="27435"/>
                  </a:lnTo>
                  <a:lnTo>
                    <a:pt x="55921" y="28511"/>
                  </a:lnTo>
                  <a:lnTo>
                    <a:pt x="55014" y="29517"/>
                  </a:lnTo>
                  <a:lnTo>
                    <a:pt x="54014" y="30454"/>
                  </a:lnTo>
                  <a:lnTo>
                    <a:pt x="52923" y="31318"/>
                  </a:lnTo>
                  <a:lnTo>
                    <a:pt x="51741" y="32112"/>
                  </a:lnTo>
                  <a:lnTo>
                    <a:pt x="50468" y="32833"/>
                  </a:lnTo>
                  <a:lnTo>
                    <a:pt x="49104" y="33483"/>
                  </a:lnTo>
                  <a:lnTo>
                    <a:pt x="47649" y="34062"/>
                  </a:lnTo>
                  <a:lnTo>
                    <a:pt x="46102" y="34568"/>
                  </a:lnTo>
                  <a:lnTo>
                    <a:pt x="44465" y="35004"/>
                  </a:lnTo>
                  <a:lnTo>
                    <a:pt x="42737" y="35367"/>
                  </a:lnTo>
                  <a:lnTo>
                    <a:pt x="40918" y="35659"/>
                  </a:lnTo>
                  <a:lnTo>
                    <a:pt x="52760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3215994" y="4081395"/>
              <a:ext cx="36455" cy="22977"/>
            </a:xfrm>
            <a:custGeom>
              <a:avLst/>
              <a:pathLst>
                <a:path w="36455" h="22977">
                  <a:moveTo>
                    <a:pt x="20326" y="22977"/>
                  </a:moveTo>
                  <a:lnTo>
                    <a:pt x="21886" y="22944"/>
                  </a:lnTo>
                  <a:lnTo>
                    <a:pt x="23368" y="22845"/>
                  </a:lnTo>
                  <a:lnTo>
                    <a:pt x="24771" y="22679"/>
                  </a:lnTo>
                  <a:lnTo>
                    <a:pt x="26095" y="22447"/>
                  </a:lnTo>
                  <a:lnTo>
                    <a:pt x="27341" y="22149"/>
                  </a:lnTo>
                  <a:lnTo>
                    <a:pt x="28508" y="21784"/>
                  </a:lnTo>
                  <a:lnTo>
                    <a:pt x="29596" y="21353"/>
                  </a:lnTo>
                  <a:lnTo>
                    <a:pt x="30606" y="20856"/>
                  </a:lnTo>
                  <a:lnTo>
                    <a:pt x="31537" y="20293"/>
                  </a:lnTo>
                  <a:lnTo>
                    <a:pt x="32389" y="19663"/>
                  </a:lnTo>
                  <a:lnTo>
                    <a:pt x="33162" y="18965"/>
                  </a:lnTo>
                  <a:lnTo>
                    <a:pt x="33853" y="18212"/>
                  </a:lnTo>
                  <a:lnTo>
                    <a:pt x="34463" y="17406"/>
                  </a:lnTo>
                  <a:lnTo>
                    <a:pt x="34991" y="16545"/>
                  </a:lnTo>
                  <a:lnTo>
                    <a:pt x="35438" y="15631"/>
                  </a:lnTo>
                  <a:lnTo>
                    <a:pt x="35804" y="14663"/>
                  </a:lnTo>
                  <a:lnTo>
                    <a:pt x="36089" y="13641"/>
                  </a:lnTo>
                  <a:lnTo>
                    <a:pt x="36292" y="12565"/>
                  </a:lnTo>
                  <a:lnTo>
                    <a:pt x="36414" y="11435"/>
                  </a:lnTo>
                  <a:lnTo>
                    <a:pt x="36455" y="10251"/>
                  </a:lnTo>
                  <a:lnTo>
                    <a:pt x="36422" y="9284"/>
                  </a:lnTo>
                  <a:lnTo>
                    <a:pt x="36322" y="8363"/>
                  </a:lnTo>
                  <a:lnTo>
                    <a:pt x="36157" y="7489"/>
                  </a:lnTo>
                  <a:lnTo>
                    <a:pt x="35925" y="6660"/>
                  </a:lnTo>
                  <a:lnTo>
                    <a:pt x="35626" y="5877"/>
                  </a:lnTo>
                  <a:lnTo>
                    <a:pt x="35262" y="5139"/>
                  </a:lnTo>
                  <a:lnTo>
                    <a:pt x="34831" y="4448"/>
                  </a:lnTo>
                  <a:lnTo>
                    <a:pt x="34334" y="3803"/>
                  </a:lnTo>
                  <a:lnTo>
                    <a:pt x="33770" y="3204"/>
                  </a:lnTo>
                  <a:lnTo>
                    <a:pt x="33141" y="2651"/>
                  </a:lnTo>
                  <a:lnTo>
                    <a:pt x="32454" y="2147"/>
                  </a:lnTo>
                  <a:lnTo>
                    <a:pt x="31702" y="1696"/>
                  </a:lnTo>
                  <a:lnTo>
                    <a:pt x="30884" y="1299"/>
                  </a:lnTo>
                  <a:lnTo>
                    <a:pt x="30002" y="954"/>
                  </a:lnTo>
                  <a:lnTo>
                    <a:pt x="29053" y="662"/>
                  </a:lnTo>
                  <a:lnTo>
                    <a:pt x="28040" y="424"/>
                  </a:lnTo>
                  <a:lnTo>
                    <a:pt x="26961" y="238"/>
                  </a:lnTo>
                  <a:lnTo>
                    <a:pt x="25816" y="106"/>
                  </a:lnTo>
                  <a:lnTo>
                    <a:pt x="24606" y="26"/>
                  </a:lnTo>
                  <a:lnTo>
                    <a:pt x="23331" y="0"/>
                  </a:lnTo>
                  <a:lnTo>
                    <a:pt x="4463" y="0"/>
                  </a:lnTo>
                  <a:lnTo>
                    <a:pt x="0" y="229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3266590" y="4074635"/>
              <a:ext cx="58416" cy="62261"/>
            </a:xfrm>
            <a:custGeom>
              <a:avLst/>
              <a:pathLst>
                <a:path w="58416" h="62261">
                  <a:moveTo>
                    <a:pt x="0" y="62261"/>
                  </a:moveTo>
                  <a:lnTo>
                    <a:pt x="12063" y="0"/>
                  </a:lnTo>
                  <a:lnTo>
                    <a:pt x="58416" y="0"/>
                  </a:lnTo>
                  <a:lnTo>
                    <a:pt x="57091" y="6893"/>
                  </a:lnTo>
                  <a:lnTo>
                    <a:pt x="19177" y="6893"/>
                  </a:lnTo>
                  <a:lnTo>
                    <a:pt x="15289" y="26866"/>
                  </a:lnTo>
                  <a:lnTo>
                    <a:pt x="50551" y="26866"/>
                  </a:lnTo>
                  <a:lnTo>
                    <a:pt x="49225" y="33671"/>
                  </a:lnTo>
                  <a:lnTo>
                    <a:pt x="13963" y="33671"/>
                  </a:lnTo>
                  <a:lnTo>
                    <a:pt x="9765" y="55367"/>
                  </a:lnTo>
                  <a:lnTo>
                    <a:pt x="49490" y="55367"/>
                  </a:lnTo>
                  <a:lnTo>
                    <a:pt x="48165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3326951" y="4074635"/>
              <a:ext cx="41227" cy="62261"/>
            </a:xfrm>
            <a:custGeom>
              <a:avLst/>
              <a:pathLst>
                <a:path w="41227" h="62261">
                  <a:moveTo>
                    <a:pt x="0" y="62261"/>
                  </a:moveTo>
                  <a:lnTo>
                    <a:pt x="12063" y="0"/>
                  </a:lnTo>
                  <a:lnTo>
                    <a:pt x="20503" y="0"/>
                  </a:lnTo>
                  <a:lnTo>
                    <a:pt x="9765" y="55367"/>
                  </a:lnTo>
                  <a:lnTo>
                    <a:pt x="41227" y="55367"/>
                  </a:lnTo>
                  <a:lnTo>
                    <a:pt x="39901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3377281" y="4074635"/>
              <a:ext cx="41227" cy="62261"/>
            </a:xfrm>
            <a:custGeom>
              <a:avLst/>
              <a:pathLst>
                <a:path w="41227" h="62261">
                  <a:moveTo>
                    <a:pt x="0" y="62261"/>
                  </a:moveTo>
                  <a:lnTo>
                    <a:pt x="12063" y="0"/>
                  </a:lnTo>
                  <a:lnTo>
                    <a:pt x="20503" y="0"/>
                  </a:lnTo>
                  <a:lnTo>
                    <a:pt x="9765" y="55367"/>
                  </a:lnTo>
                  <a:lnTo>
                    <a:pt x="41227" y="55367"/>
                  </a:lnTo>
                  <a:lnTo>
                    <a:pt x="39901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3420365" y="4074635"/>
              <a:ext cx="59963" cy="62261"/>
            </a:xfrm>
            <a:custGeom>
              <a:avLst/>
              <a:pathLst>
                <a:path w="59963" h="62261">
                  <a:moveTo>
                    <a:pt x="51346" y="62261"/>
                  </a:moveTo>
                  <a:lnTo>
                    <a:pt x="48032" y="44055"/>
                  </a:lnTo>
                  <a:lnTo>
                    <a:pt x="19796" y="44055"/>
                  </a:lnTo>
                  <a:lnTo>
                    <a:pt x="9191" y="62261"/>
                  </a:lnTo>
                  <a:lnTo>
                    <a:pt x="0" y="62261"/>
                  </a:lnTo>
                  <a:lnTo>
                    <a:pt x="37471" y="0"/>
                  </a:lnTo>
                  <a:lnTo>
                    <a:pt x="47060" y="0"/>
                  </a:lnTo>
                  <a:lnTo>
                    <a:pt x="59963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3443873" y="4081496"/>
              <a:ext cx="23287" cy="30610"/>
            </a:xfrm>
            <a:custGeom>
              <a:avLst/>
              <a:pathLst>
                <a:path w="23287" h="30610">
                  <a:moveTo>
                    <a:pt x="19442" y="9709"/>
                  </a:moveTo>
                  <a:lnTo>
                    <a:pt x="19372" y="9347"/>
                  </a:lnTo>
                  <a:lnTo>
                    <a:pt x="19301" y="8987"/>
                  </a:lnTo>
                  <a:lnTo>
                    <a:pt x="19230" y="8629"/>
                  </a:lnTo>
                  <a:lnTo>
                    <a:pt x="19160" y="8273"/>
                  </a:lnTo>
                  <a:lnTo>
                    <a:pt x="19089" y="7919"/>
                  </a:lnTo>
                  <a:lnTo>
                    <a:pt x="19018" y="7566"/>
                  </a:lnTo>
                  <a:lnTo>
                    <a:pt x="18947" y="7215"/>
                  </a:lnTo>
                  <a:lnTo>
                    <a:pt x="18877" y="6866"/>
                  </a:lnTo>
                  <a:lnTo>
                    <a:pt x="18806" y="6519"/>
                  </a:lnTo>
                  <a:lnTo>
                    <a:pt x="18735" y="6173"/>
                  </a:lnTo>
                  <a:lnTo>
                    <a:pt x="18674" y="5832"/>
                  </a:lnTo>
                  <a:lnTo>
                    <a:pt x="18615" y="5497"/>
                  </a:lnTo>
                  <a:lnTo>
                    <a:pt x="18558" y="5167"/>
                  </a:lnTo>
                  <a:lnTo>
                    <a:pt x="18502" y="4844"/>
                  </a:lnTo>
                  <a:lnTo>
                    <a:pt x="18448" y="4527"/>
                  </a:lnTo>
                  <a:lnTo>
                    <a:pt x="18396" y="4217"/>
                  </a:lnTo>
                  <a:lnTo>
                    <a:pt x="18346" y="3912"/>
                  </a:lnTo>
                  <a:lnTo>
                    <a:pt x="18297" y="3614"/>
                  </a:lnTo>
                  <a:lnTo>
                    <a:pt x="18250" y="3322"/>
                  </a:lnTo>
                  <a:lnTo>
                    <a:pt x="18205" y="3036"/>
                  </a:lnTo>
                  <a:lnTo>
                    <a:pt x="18161" y="2750"/>
                  </a:lnTo>
                  <a:lnTo>
                    <a:pt x="18118" y="2474"/>
                  </a:lnTo>
                  <a:lnTo>
                    <a:pt x="18076" y="2209"/>
                  </a:lnTo>
                  <a:lnTo>
                    <a:pt x="18035" y="1954"/>
                  </a:lnTo>
                  <a:lnTo>
                    <a:pt x="17995" y="1710"/>
                  </a:lnTo>
                  <a:lnTo>
                    <a:pt x="17956" y="1477"/>
                  </a:lnTo>
                  <a:lnTo>
                    <a:pt x="17917" y="1254"/>
                  </a:lnTo>
                  <a:lnTo>
                    <a:pt x="17880" y="1042"/>
                  </a:lnTo>
                  <a:lnTo>
                    <a:pt x="17843" y="841"/>
                  </a:lnTo>
                  <a:lnTo>
                    <a:pt x="17807" y="650"/>
                  </a:lnTo>
                  <a:lnTo>
                    <a:pt x="17782" y="463"/>
                  </a:lnTo>
                  <a:lnTo>
                    <a:pt x="17758" y="293"/>
                  </a:lnTo>
                  <a:lnTo>
                    <a:pt x="17736" y="138"/>
                  </a:lnTo>
                  <a:lnTo>
                    <a:pt x="17365" y="0"/>
                  </a:lnTo>
                  <a:lnTo>
                    <a:pt x="17290" y="138"/>
                  </a:lnTo>
                  <a:lnTo>
                    <a:pt x="17206" y="293"/>
                  </a:lnTo>
                  <a:lnTo>
                    <a:pt x="17114" y="463"/>
                  </a:lnTo>
                  <a:lnTo>
                    <a:pt x="17012" y="650"/>
                  </a:lnTo>
                  <a:lnTo>
                    <a:pt x="16912" y="849"/>
                  </a:lnTo>
                  <a:lnTo>
                    <a:pt x="16805" y="1058"/>
                  </a:lnTo>
                  <a:lnTo>
                    <a:pt x="16692" y="1277"/>
                  </a:lnTo>
                  <a:lnTo>
                    <a:pt x="16574" y="1505"/>
                  </a:lnTo>
                  <a:lnTo>
                    <a:pt x="16449" y="1744"/>
                  </a:lnTo>
                  <a:lnTo>
                    <a:pt x="16317" y="1992"/>
                  </a:lnTo>
                  <a:lnTo>
                    <a:pt x="16180" y="2249"/>
                  </a:lnTo>
                  <a:lnTo>
                    <a:pt x="16036" y="2516"/>
                  </a:lnTo>
                  <a:lnTo>
                    <a:pt x="15886" y="2794"/>
                  </a:lnTo>
                  <a:lnTo>
                    <a:pt x="15731" y="3080"/>
                  </a:lnTo>
                  <a:lnTo>
                    <a:pt x="15570" y="3367"/>
                  </a:lnTo>
                  <a:lnTo>
                    <a:pt x="15405" y="3660"/>
                  </a:lnTo>
                  <a:lnTo>
                    <a:pt x="15237" y="3961"/>
                  </a:lnTo>
                  <a:lnTo>
                    <a:pt x="15066" y="4268"/>
                  </a:lnTo>
                  <a:lnTo>
                    <a:pt x="14891" y="4583"/>
                  </a:lnTo>
                  <a:lnTo>
                    <a:pt x="14712" y="4904"/>
                  </a:lnTo>
                  <a:lnTo>
                    <a:pt x="14530" y="5233"/>
                  </a:lnTo>
                  <a:lnTo>
                    <a:pt x="14345" y="5569"/>
                  </a:lnTo>
                  <a:lnTo>
                    <a:pt x="14156" y="5912"/>
                  </a:lnTo>
                  <a:lnTo>
                    <a:pt x="13963" y="6262"/>
                  </a:lnTo>
                  <a:lnTo>
                    <a:pt x="13768" y="6607"/>
                  </a:lnTo>
                  <a:lnTo>
                    <a:pt x="13571" y="6953"/>
                  </a:lnTo>
                  <a:lnTo>
                    <a:pt x="13372" y="7300"/>
                  </a:lnTo>
                  <a:lnTo>
                    <a:pt x="13171" y="7648"/>
                  </a:lnTo>
                  <a:lnTo>
                    <a:pt x="12969" y="7996"/>
                  </a:lnTo>
                  <a:lnTo>
                    <a:pt x="12765" y="8346"/>
                  </a:lnTo>
                  <a:lnTo>
                    <a:pt x="12559" y="8696"/>
                  </a:lnTo>
                  <a:lnTo>
                    <a:pt x="12351" y="9047"/>
                  </a:lnTo>
                  <a:lnTo>
                    <a:pt x="12142" y="9400"/>
                  </a:lnTo>
                  <a:lnTo>
                    <a:pt x="11930" y="9753"/>
                  </a:lnTo>
                  <a:lnTo>
                    <a:pt x="0" y="30610"/>
                  </a:lnTo>
                  <a:lnTo>
                    <a:pt x="23287" y="306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3930585" y="4597329"/>
              <a:ext cx="45455" cy="68646"/>
            </a:xfrm>
            <a:custGeom>
              <a:avLst/>
              <a:pathLst>
                <a:path w="45455" h="68646">
                  <a:moveTo>
                    <a:pt x="0" y="68646"/>
                  </a:moveTo>
                  <a:lnTo>
                    <a:pt x="13300" y="0"/>
                  </a:lnTo>
                  <a:lnTo>
                    <a:pt x="22605" y="0"/>
                  </a:lnTo>
                  <a:lnTo>
                    <a:pt x="10767" y="61045"/>
                  </a:lnTo>
                  <a:lnTo>
                    <a:pt x="45455" y="61045"/>
                  </a:lnTo>
                  <a:lnTo>
                    <a:pt x="43993" y="686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3978087" y="4597329"/>
              <a:ext cx="66112" cy="68646"/>
            </a:xfrm>
            <a:custGeom>
              <a:avLst/>
              <a:pathLst>
                <a:path w="66112" h="68646">
                  <a:moveTo>
                    <a:pt x="56612" y="68646"/>
                  </a:moveTo>
                  <a:lnTo>
                    <a:pt x="52958" y="48573"/>
                  </a:lnTo>
                  <a:lnTo>
                    <a:pt x="21826" y="48573"/>
                  </a:lnTo>
                  <a:lnTo>
                    <a:pt x="10133" y="68646"/>
                  </a:lnTo>
                  <a:lnTo>
                    <a:pt x="0" y="68646"/>
                  </a:lnTo>
                  <a:lnTo>
                    <a:pt x="41314" y="0"/>
                  </a:lnTo>
                  <a:lnTo>
                    <a:pt x="51886" y="0"/>
                  </a:lnTo>
                  <a:lnTo>
                    <a:pt x="66112" y="686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4004006" y="4604759"/>
              <a:ext cx="25675" cy="33884"/>
            </a:xfrm>
            <a:custGeom>
              <a:avLst/>
              <a:pathLst>
                <a:path w="25675" h="33884">
                  <a:moveTo>
                    <a:pt x="21436" y="10840"/>
                  </a:moveTo>
                  <a:lnTo>
                    <a:pt x="21358" y="10441"/>
                  </a:lnTo>
                  <a:lnTo>
                    <a:pt x="21280" y="10045"/>
                  </a:lnTo>
                  <a:lnTo>
                    <a:pt x="21202" y="9650"/>
                  </a:lnTo>
                  <a:lnTo>
                    <a:pt x="21124" y="9257"/>
                  </a:lnTo>
                  <a:lnTo>
                    <a:pt x="21046" y="8867"/>
                  </a:lnTo>
                  <a:lnTo>
                    <a:pt x="20968" y="8478"/>
                  </a:lnTo>
                  <a:lnTo>
                    <a:pt x="20891" y="8091"/>
                  </a:lnTo>
                  <a:lnTo>
                    <a:pt x="20813" y="7706"/>
                  </a:lnTo>
                  <a:lnTo>
                    <a:pt x="20735" y="7323"/>
                  </a:lnTo>
                  <a:lnTo>
                    <a:pt x="20657" y="6942"/>
                  </a:lnTo>
                  <a:lnTo>
                    <a:pt x="20589" y="6565"/>
                  </a:lnTo>
                  <a:lnTo>
                    <a:pt x="20524" y="6196"/>
                  </a:lnTo>
                  <a:lnTo>
                    <a:pt x="20461" y="5833"/>
                  </a:lnTo>
                  <a:lnTo>
                    <a:pt x="20399" y="5477"/>
                  </a:lnTo>
                  <a:lnTo>
                    <a:pt x="20340" y="5127"/>
                  </a:lnTo>
                  <a:lnTo>
                    <a:pt x="20283" y="4785"/>
                  </a:lnTo>
                  <a:lnTo>
                    <a:pt x="20227" y="4449"/>
                  </a:lnTo>
                  <a:lnTo>
                    <a:pt x="20173" y="4120"/>
                  </a:lnTo>
                  <a:lnTo>
                    <a:pt x="20122" y="3798"/>
                  </a:lnTo>
                  <a:lnTo>
                    <a:pt x="20072" y="3483"/>
                  </a:lnTo>
                  <a:lnTo>
                    <a:pt x="20024" y="3167"/>
                  </a:lnTo>
                  <a:lnTo>
                    <a:pt x="19977" y="2863"/>
                  </a:lnTo>
                  <a:lnTo>
                    <a:pt x="19930" y="2571"/>
                  </a:lnTo>
                  <a:lnTo>
                    <a:pt x="19885" y="2290"/>
                  </a:lnTo>
                  <a:lnTo>
                    <a:pt x="19841" y="2021"/>
                  </a:lnTo>
                  <a:lnTo>
                    <a:pt x="19797" y="1764"/>
                  </a:lnTo>
                  <a:lnTo>
                    <a:pt x="19755" y="1519"/>
                  </a:lnTo>
                  <a:lnTo>
                    <a:pt x="19713" y="1285"/>
                  </a:lnTo>
                  <a:lnTo>
                    <a:pt x="19673" y="1063"/>
                  </a:lnTo>
                  <a:lnTo>
                    <a:pt x="19634" y="852"/>
                  </a:lnTo>
                  <a:lnTo>
                    <a:pt x="19605" y="646"/>
                  </a:lnTo>
                  <a:lnTo>
                    <a:pt x="19579" y="458"/>
                  </a:lnTo>
                  <a:lnTo>
                    <a:pt x="19555" y="288"/>
                  </a:lnTo>
                  <a:lnTo>
                    <a:pt x="19532" y="135"/>
                  </a:lnTo>
                  <a:lnTo>
                    <a:pt x="19219" y="0"/>
                  </a:lnTo>
                  <a:lnTo>
                    <a:pt x="19146" y="135"/>
                  </a:lnTo>
                  <a:lnTo>
                    <a:pt x="19064" y="288"/>
                  </a:lnTo>
                  <a:lnTo>
                    <a:pt x="18971" y="458"/>
                  </a:lnTo>
                  <a:lnTo>
                    <a:pt x="18869" y="646"/>
                  </a:lnTo>
                  <a:lnTo>
                    <a:pt x="18757" y="852"/>
                  </a:lnTo>
                  <a:lnTo>
                    <a:pt x="18646" y="1072"/>
                  </a:lnTo>
                  <a:lnTo>
                    <a:pt x="18529" y="1302"/>
                  </a:lnTo>
                  <a:lnTo>
                    <a:pt x="18404" y="1543"/>
                  </a:lnTo>
                  <a:lnTo>
                    <a:pt x="18273" y="1795"/>
                  </a:lnTo>
                  <a:lnTo>
                    <a:pt x="18135" y="2058"/>
                  </a:lnTo>
                  <a:lnTo>
                    <a:pt x="17991" y="2331"/>
                  </a:lnTo>
                  <a:lnTo>
                    <a:pt x="17839" y="2615"/>
                  </a:lnTo>
                  <a:lnTo>
                    <a:pt x="17681" y="2910"/>
                  </a:lnTo>
                  <a:lnTo>
                    <a:pt x="17516" y="3215"/>
                  </a:lnTo>
                  <a:lnTo>
                    <a:pt x="17344" y="3532"/>
                  </a:lnTo>
                  <a:lnTo>
                    <a:pt x="17166" y="3847"/>
                  </a:lnTo>
                  <a:lnTo>
                    <a:pt x="16985" y="4171"/>
                  </a:lnTo>
                  <a:lnTo>
                    <a:pt x="16800" y="4502"/>
                  </a:lnTo>
                  <a:lnTo>
                    <a:pt x="16611" y="4841"/>
                  </a:lnTo>
                  <a:lnTo>
                    <a:pt x="16418" y="5188"/>
                  </a:lnTo>
                  <a:lnTo>
                    <a:pt x="16221" y="5543"/>
                  </a:lnTo>
                  <a:lnTo>
                    <a:pt x="16021" y="5905"/>
                  </a:lnTo>
                  <a:lnTo>
                    <a:pt x="15816" y="6276"/>
                  </a:lnTo>
                  <a:lnTo>
                    <a:pt x="15607" y="6654"/>
                  </a:lnTo>
                  <a:lnTo>
                    <a:pt x="15395" y="7040"/>
                  </a:lnTo>
                  <a:lnTo>
                    <a:pt x="15180" y="7420"/>
                  </a:lnTo>
                  <a:lnTo>
                    <a:pt x="14962" y="7801"/>
                  </a:lnTo>
                  <a:lnTo>
                    <a:pt x="14743" y="8184"/>
                  </a:lnTo>
                  <a:lnTo>
                    <a:pt x="14522" y="8567"/>
                  </a:lnTo>
                  <a:lnTo>
                    <a:pt x="14299" y="8952"/>
                  </a:lnTo>
                  <a:lnTo>
                    <a:pt x="14074" y="9337"/>
                  </a:lnTo>
                  <a:lnTo>
                    <a:pt x="13847" y="9723"/>
                  </a:lnTo>
                  <a:lnTo>
                    <a:pt x="13618" y="10111"/>
                  </a:lnTo>
                  <a:lnTo>
                    <a:pt x="13387" y="10499"/>
                  </a:lnTo>
                  <a:lnTo>
                    <a:pt x="13154" y="10888"/>
                  </a:lnTo>
                  <a:lnTo>
                    <a:pt x="0" y="33884"/>
                  </a:lnTo>
                  <a:lnTo>
                    <a:pt x="25675" y="33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4055065" y="4596306"/>
              <a:ext cx="67087" cy="70643"/>
            </a:xfrm>
            <a:custGeom>
              <a:avLst/>
              <a:pathLst>
                <a:path w="67087" h="70643">
                  <a:moveTo>
                    <a:pt x="60656" y="53250"/>
                  </a:moveTo>
                  <a:lnTo>
                    <a:pt x="60172" y="53958"/>
                  </a:lnTo>
                  <a:lnTo>
                    <a:pt x="59677" y="54657"/>
                  </a:lnTo>
                  <a:lnTo>
                    <a:pt x="59171" y="55349"/>
                  </a:lnTo>
                  <a:lnTo>
                    <a:pt x="58652" y="56033"/>
                  </a:lnTo>
                  <a:lnTo>
                    <a:pt x="58122" y="56709"/>
                  </a:lnTo>
                  <a:lnTo>
                    <a:pt x="57580" y="57378"/>
                  </a:lnTo>
                  <a:lnTo>
                    <a:pt x="57027" y="58038"/>
                  </a:lnTo>
                  <a:lnTo>
                    <a:pt x="56462" y="58691"/>
                  </a:lnTo>
                  <a:lnTo>
                    <a:pt x="55885" y="59336"/>
                  </a:lnTo>
                  <a:lnTo>
                    <a:pt x="55296" y="59974"/>
                  </a:lnTo>
                  <a:lnTo>
                    <a:pt x="54693" y="60599"/>
                  </a:lnTo>
                  <a:lnTo>
                    <a:pt x="54073" y="61209"/>
                  </a:lnTo>
                  <a:lnTo>
                    <a:pt x="53434" y="61803"/>
                  </a:lnTo>
                  <a:lnTo>
                    <a:pt x="52779" y="62382"/>
                  </a:lnTo>
                  <a:lnTo>
                    <a:pt x="52105" y="62945"/>
                  </a:lnTo>
                  <a:lnTo>
                    <a:pt x="51414" y="63493"/>
                  </a:lnTo>
                  <a:lnTo>
                    <a:pt x="50706" y="64025"/>
                  </a:lnTo>
                  <a:lnTo>
                    <a:pt x="49980" y="64542"/>
                  </a:lnTo>
                  <a:lnTo>
                    <a:pt x="49237" y="65042"/>
                  </a:lnTo>
                  <a:lnTo>
                    <a:pt x="48476" y="65528"/>
                  </a:lnTo>
                  <a:lnTo>
                    <a:pt x="47704" y="65986"/>
                  </a:lnTo>
                  <a:lnTo>
                    <a:pt x="46911" y="66426"/>
                  </a:lnTo>
                  <a:lnTo>
                    <a:pt x="46095" y="66847"/>
                  </a:lnTo>
                  <a:lnTo>
                    <a:pt x="45256" y="67250"/>
                  </a:lnTo>
                  <a:lnTo>
                    <a:pt x="44395" y="67635"/>
                  </a:lnTo>
                  <a:lnTo>
                    <a:pt x="43512" y="68001"/>
                  </a:lnTo>
                  <a:lnTo>
                    <a:pt x="42606" y="68348"/>
                  </a:lnTo>
                  <a:lnTo>
                    <a:pt x="41678" y="68677"/>
                  </a:lnTo>
                  <a:lnTo>
                    <a:pt x="40728" y="68987"/>
                  </a:lnTo>
                  <a:lnTo>
                    <a:pt x="39755" y="69279"/>
                  </a:lnTo>
                  <a:lnTo>
                    <a:pt x="38766" y="69538"/>
                  </a:lnTo>
                  <a:lnTo>
                    <a:pt x="37750" y="69770"/>
                  </a:lnTo>
                  <a:lnTo>
                    <a:pt x="36705" y="69975"/>
                  </a:lnTo>
                  <a:lnTo>
                    <a:pt x="35631" y="70152"/>
                  </a:lnTo>
                  <a:lnTo>
                    <a:pt x="34530" y="70302"/>
                  </a:lnTo>
                  <a:lnTo>
                    <a:pt x="33400" y="70425"/>
                  </a:lnTo>
                  <a:lnTo>
                    <a:pt x="32242" y="70520"/>
                  </a:lnTo>
                  <a:lnTo>
                    <a:pt x="31055" y="70589"/>
                  </a:lnTo>
                  <a:lnTo>
                    <a:pt x="29841" y="70630"/>
                  </a:lnTo>
                  <a:lnTo>
                    <a:pt x="28598" y="70643"/>
                  </a:lnTo>
                  <a:lnTo>
                    <a:pt x="27174" y="70621"/>
                  </a:lnTo>
                  <a:lnTo>
                    <a:pt x="25786" y="70554"/>
                  </a:lnTo>
                  <a:lnTo>
                    <a:pt x="24434" y="70441"/>
                  </a:lnTo>
                  <a:lnTo>
                    <a:pt x="23118" y="70285"/>
                  </a:lnTo>
                  <a:lnTo>
                    <a:pt x="21838" y="70083"/>
                  </a:lnTo>
                  <a:lnTo>
                    <a:pt x="20594" y="69836"/>
                  </a:lnTo>
                  <a:lnTo>
                    <a:pt x="19387" y="69545"/>
                  </a:lnTo>
                  <a:lnTo>
                    <a:pt x="18215" y="69209"/>
                  </a:lnTo>
                  <a:lnTo>
                    <a:pt x="17079" y="68828"/>
                  </a:lnTo>
                  <a:lnTo>
                    <a:pt x="15980" y="68402"/>
                  </a:lnTo>
                  <a:lnTo>
                    <a:pt x="14926" y="67938"/>
                  </a:lnTo>
                  <a:lnTo>
                    <a:pt x="13908" y="67441"/>
                  </a:lnTo>
                  <a:lnTo>
                    <a:pt x="12926" y="66913"/>
                  </a:lnTo>
                  <a:lnTo>
                    <a:pt x="11981" y="66352"/>
                  </a:lnTo>
                  <a:lnTo>
                    <a:pt x="11071" y="65759"/>
                  </a:lnTo>
                  <a:lnTo>
                    <a:pt x="10198" y="65134"/>
                  </a:lnTo>
                  <a:lnTo>
                    <a:pt x="9360" y="64477"/>
                  </a:lnTo>
                  <a:lnTo>
                    <a:pt x="8559" y="63787"/>
                  </a:lnTo>
                  <a:lnTo>
                    <a:pt x="7793" y="63066"/>
                  </a:lnTo>
                  <a:lnTo>
                    <a:pt x="7064" y="62312"/>
                  </a:lnTo>
                  <a:lnTo>
                    <a:pt x="6371" y="61519"/>
                  </a:lnTo>
                  <a:lnTo>
                    <a:pt x="5713" y="60700"/>
                  </a:lnTo>
                  <a:lnTo>
                    <a:pt x="5092" y="59855"/>
                  </a:lnTo>
                  <a:lnTo>
                    <a:pt x="4507" y="58984"/>
                  </a:lnTo>
                  <a:lnTo>
                    <a:pt x="3958" y="58086"/>
                  </a:lnTo>
                  <a:lnTo>
                    <a:pt x="3445" y="57161"/>
                  </a:lnTo>
                  <a:lnTo>
                    <a:pt x="2968" y="56211"/>
                  </a:lnTo>
                  <a:lnTo>
                    <a:pt x="2527" y="55234"/>
                  </a:lnTo>
                  <a:lnTo>
                    <a:pt x="2122" y="54231"/>
                  </a:lnTo>
                  <a:lnTo>
                    <a:pt x="1753" y="53202"/>
                  </a:lnTo>
                  <a:lnTo>
                    <a:pt x="1420" y="52142"/>
                  </a:lnTo>
                  <a:lnTo>
                    <a:pt x="1122" y="51068"/>
                  </a:lnTo>
                  <a:lnTo>
                    <a:pt x="859" y="49979"/>
                  </a:lnTo>
                  <a:lnTo>
                    <a:pt x="631" y="48875"/>
                  </a:lnTo>
                  <a:lnTo>
                    <a:pt x="438" y="47757"/>
                  </a:lnTo>
                  <a:lnTo>
                    <a:pt x="280" y="46624"/>
                  </a:lnTo>
                  <a:lnTo>
                    <a:pt x="157" y="45477"/>
                  </a:lnTo>
                  <a:lnTo>
                    <a:pt x="70" y="44315"/>
                  </a:lnTo>
                  <a:lnTo>
                    <a:pt x="17" y="43138"/>
                  </a:lnTo>
                  <a:lnTo>
                    <a:pt x="0" y="41947"/>
                  </a:lnTo>
                  <a:lnTo>
                    <a:pt x="13" y="40745"/>
                  </a:lnTo>
                  <a:lnTo>
                    <a:pt x="52" y="39554"/>
                  </a:lnTo>
                  <a:lnTo>
                    <a:pt x="118" y="38375"/>
                  </a:lnTo>
                  <a:lnTo>
                    <a:pt x="210" y="37208"/>
                  </a:lnTo>
                  <a:lnTo>
                    <a:pt x="328" y="36052"/>
                  </a:lnTo>
                  <a:lnTo>
                    <a:pt x="473" y="34908"/>
                  </a:lnTo>
                  <a:lnTo>
                    <a:pt x="644" y="33776"/>
                  </a:lnTo>
                  <a:lnTo>
                    <a:pt x="841" y="32655"/>
                  </a:lnTo>
                  <a:lnTo>
                    <a:pt x="1065" y="31547"/>
                  </a:lnTo>
                  <a:lnTo>
                    <a:pt x="1315" y="30449"/>
                  </a:lnTo>
                  <a:lnTo>
                    <a:pt x="1589" y="29366"/>
                  </a:lnTo>
                  <a:lnTo>
                    <a:pt x="1886" y="28300"/>
                  </a:lnTo>
                  <a:lnTo>
                    <a:pt x="2205" y="27250"/>
                  </a:lnTo>
                  <a:lnTo>
                    <a:pt x="2547" y="26217"/>
                  </a:lnTo>
                  <a:lnTo>
                    <a:pt x="2911" y="25200"/>
                  </a:lnTo>
                  <a:lnTo>
                    <a:pt x="3297" y="24200"/>
                  </a:lnTo>
                  <a:lnTo>
                    <a:pt x="3706" y="23216"/>
                  </a:lnTo>
                  <a:lnTo>
                    <a:pt x="4137" y="22249"/>
                  </a:lnTo>
                  <a:lnTo>
                    <a:pt x="4590" y="21298"/>
                  </a:lnTo>
                  <a:lnTo>
                    <a:pt x="5066" y="20364"/>
                  </a:lnTo>
                  <a:lnTo>
                    <a:pt x="5564" y="19438"/>
                  </a:lnTo>
                  <a:lnTo>
                    <a:pt x="6084" y="18531"/>
                  </a:lnTo>
                  <a:lnTo>
                    <a:pt x="6624" y="17641"/>
                  </a:lnTo>
                  <a:lnTo>
                    <a:pt x="7187" y="16771"/>
                  </a:lnTo>
                  <a:lnTo>
                    <a:pt x="7770" y="15919"/>
                  </a:lnTo>
                  <a:lnTo>
                    <a:pt x="8375" y="15085"/>
                  </a:lnTo>
                  <a:lnTo>
                    <a:pt x="9002" y="14270"/>
                  </a:lnTo>
                  <a:lnTo>
                    <a:pt x="9650" y="13473"/>
                  </a:lnTo>
                  <a:lnTo>
                    <a:pt x="10319" y="12695"/>
                  </a:lnTo>
                  <a:lnTo>
                    <a:pt x="11010" y="11936"/>
                  </a:lnTo>
                  <a:lnTo>
                    <a:pt x="11721" y="11188"/>
                  </a:lnTo>
                  <a:lnTo>
                    <a:pt x="12448" y="10463"/>
                  </a:lnTo>
                  <a:lnTo>
                    <a:pt x="13194" y="9761"/>
                  </a:lnTo>
                  <a:lnTo>
                    <a:pt x="13957" y="9083"/>
                  </a:lnTo>
                  <a:lnTo>
                    <a:pt x="14737" y="8428"/>
                  </a:lnTo>
                  <a:lnTo>
                    <a:pt x="15535" y="7797"/>
                  </a:lnTo>
                  <a:lnTo>
                    <a:pt x="16351" y="7189"/>
                  </a:lnTo>
                  <a:lnTo>
                    <a:pt x="17184" y="6604"/>
                  </a:lnTo>
                  <a:lnTo>
                    <a:pt x="18035" y="6043"/>
                  </a:lnTo>
                  <a:lnTo>
                    <a:pt x="18903" y="5505"/>
                  </a:lnTo>
                  <a:lnTo>
                    <a:pt x="19797" y="4991"/>
                  </a:lnTo>
                  <a:lnTo>
                    <a:pt x="20707" y="4501"/>
                  </a:lnTo>
                  <a:lnTo>
                    <a:pt x="21633" y="4036"/>
                  </a:lnTo>
                  <a:lnTo>
                    <a:pt x="22574" y="3595"/>
                  </a:lnTo>
                  <a:lnTo>
                    <a:pt x="23531" y="3178"/>
                  </a:lnTo>
                  <a:lnTo>
                    <a:pt x="24504" y="2786"/>
                  </a:lnTo>
                  <a:lnTo>
                    <a:pt x="25492" y="2418"/>
                  </a:lnTo>
                  <a:lnTo>
                    <a:pt x="26495" y="2075"/>
                  </a:lnTo>
                  <a:lnTo>
                    <a:pt x="27514" y="1756"/>
                  </a:lnTo>
                  <a:lnTo>
                    <a:pt x="28549" y="1461"/>
                  </a:lnTo>
                  <a:lnTo>
                    <a:pt x="29598" y="1183"/>
                  </a:lnTo>
                  <a:lnTo>
                    <a:pt x="30660" y="935"/>
                  </a:lnTo>
                  <a:lnTo>
                    <a:pt x="31734" y="716"/>
                  </a:lnTo>
                  <a:lnTo>
                    <a:pt x="32821" y="526"/>
                  </a:lnTo>
                  <a:lnTo>
                    <a:pt x="33921" y="365"/>
                  </a:lnTo>
                  <a:lnTo>
                    <a:pt x="35033" y="233"/>
                  </a:lnTo>
                  <a:lnTo>
                    <a:pt x="36158" y="131"/>
                  </a:lnTo>
                  <a:lnTo>
                    <a:pt x="37295" y="58"/>
                  </a:lnTo>
                  <a:lnTo>
                    <a:pt x="38446" y="14"/>
                  </a:lnTo>
                  <a:lnTo>
                    <a:pt x="39609" y="0"/>
                  </a:lnTo>
                  <a:lnTo>
                    <a:pt x="40850" y="14"/>
                  </a:lnTo>
                  <a:lnTo>
                    <a:pt x="42060" y="58"/>
                  </a:lnTo>
                  <a:lnTo>
                    <a:pt x="43239" y="131"/>
                  </a:lnTo>
                  <a:lnTo>
                    <a:pt x="44387" y="233"/>
                  </a:lnTo>
                  <a:lnTo>
                    <a:pt x="45504" y="365"/>
                  </a:lnTo>
                  <a:lnTo>
                    <a:pt x="46589" y="526"/>
                  </a:lnTo>
                  <a:lnTo>
                    <a:pt x="47644" y="716"/>
                  </a:lnTo>
                  <a:lnTo>
                    <a:pt x="48667" y="935"/>
                  </a:lnTo>
                  <a:lnTo>
                    <a:pt x="49659" y="1183"/>
                  </a:lnTo>
                  <a:lnTo>
                    <a:pt x="50619" y="1461"/>
                  </a:lnTo>
                  <a:lnTo>
                    <a:pt x="51551" y="1753"/>
                  </a:lnTo>
                  <a:lnTo>
                    <a:pt x="52455" y="2063"/>
                  </a:lnTo>
                  <a:lnTo>
                    <a:pt x="53332" y="2392"/>
                  </a:lnTo>
                  <a:lnTo>
                    <a:pt x="54182" y="2740"/>
                  </a:lnTo>
                  <a:lnTo>
                    <a:pt x="55004" y="3105"/>
                  </a:lnTo>
                  <a:lnTo>
                    <a:pt x="55799" y="3490"/>
                  </a:lnTo>
                  <a:lnTo>
                    <a:pt x="56567" y="3893"/>
                  </a:lnTo>
                  <a:lnTo>
                    <a:pt x="57308" y="4314"/>
                  </a:lnTo>
                  <a:lnTo>
                    <a:pt x="58021" y="4754"/>
                  </a:lnTo>
                  <a:lnTo>
                    <a:pt x="58707" y="5213"/>
                  </a:lnTo>
                  <a:lnTo>
                    <a:pt x="59366" y="5687"/>
                  </a:lnTo>
                  <a:lnTo>
                    <a:pt x="59999" y="6175"/>
                  </a:lnTo>
                  <a:lnTo>
                    <a:pt x="60605" y="6677"/>
                  </a:lnTo>
                  <a:lnTo>
                    <a:pt x="61186" y="7192"/>
                  </a:lnTo>
                  <a:lnTo>
                    <a:pt x="61740" y="7722"/>
                  </a:lnTo>
                  <a:lnTo>
                    <a:pt x="62267" y="8264"/>
                  </a:lnTo>
                  <a:lnTo>
                    <a:pt x="62769" y="8821"/>
                  </a:lnTo>
                  <a:lnTo>
                    <a:pt x="63244" y="9391"/>
                  </a:lnTo>
                  <a:lnTo>
                    <a:pt x="63692" y="9974"/>
                  </a:lnTo>
                  <a:lnTo>
                    <a:pt x="64115" y="10572"/>
                  </a:lnTo>
                  <a:lnTo>
                    <a:pt x="64513" y="11178"/>
                  </a:lnTo>
                  <a:lnTo>
                    <a:pt x="64888" y="11788"/>
                  </a:lnTo>
                  <a:lnTo>
                    <a:pt x="65242" y="12402"/>
                  </a:lnTo>
                  <a:lnTo>
                    <a:pt x="65572" y="13019"/>
                  </a:lnTo>
                  <a:lnTo>
                    <a:pt x="65881" y="13641"/>
                  </a:lnTo>
                  <a:lnTo>
                    <a:pt x="66167" y="14267"/>
                  </a:lnTo>
                  <a:lnTo>
                    <a:pt x="66430" y="14896"/>
                  </a:lnTo>
                  <a:lnTo>
                    <a:pt x="66672" y="15529"/>
                  </a:lnTo>
                  <a:lnTo>
                    <a:pt x="66890" y="16167"/>
                  </a:lnTo>
                  <a:lnTo>
                    <a:pt x="67087" y="16808"/>
                  </a:lnTo>
                  <a:lnTo>
                    <a:pt x="58317" y="19487"/>
                  </a:lnTo>
                  <a:lnTo>
                    <a:pt x="58163" y="19031"/>
                  </a:lnTo>
                  <a:lnTo>
                    <a:pt x="57994" y="18579"/>
                  </a:lnTo>
                  <a:lnTo>
                    <a:pt x="57808" y="18131"/>
                  </a:lnTo>
                  <a:lnTo>
                    <a:pt x="57608" y="17687"/>
                  </a:lnTo>
                  <a:lnTo>
                    <a:pt x="57391" y="17246"/>
                  </a:lnTo>
                  <a:lnTo>
                    <a:pt x="57160" y="16810"/>
                  </a:lnTo>
                  <a:lnTo>
                    <a:pt x="56912" y="16377"/>
                  </a:lnTo>
                  <a:lnTo>
                    <a:pt x="56649" y="15948"/>
                  </a:lnTo>
                  <a:lnTo>
                    <a:pt x="56370" y="15524"/>
                  </a:lnTo>
                  <a:lnTo>
                    <a:pt x="56076" y="15103"/>
                  </a:lnTo>
                  <a:lnTo>
                    <a:pt x="55765" y="14679"/>
                  </a:lnTo>
                  <a:lnTo>
                    <a:pt x="55437" y="14265"/>
                  </a:lnTo>
                  <a:lnTo>
                    <a:pt x="55091" y="13860"/>
                  </a:lnTo>
                  <a:lnTo>
                    <a:pt x="54727" y="13466"/>
                  </a:lnTo>
                  <a:lnTo>
                    <a:pt x="54346" y="13081"/>
                  </a:lnTo>
                  <a:lnTo>
                    <a:pt x="53948" y="12706"/>
                  </a:lnTo>
                  <a:lnTo>
                    <a:pt x="53532" y="12340"/>
                  </a:lnTo>
                  <a:lnTo>
                    <a:pt x="53098" y="11985"/>
                  </a:lnTo>
                  <a:lnTo>
                    <a:pt x="52647" y="11639"/>
                  </a:lnTo>
                  <a:lnTo>
                    <a:pt x="52178" y="11302"/>
                  </a:lnTo>
                  <a:lnTo>
                    <a:pt x="51701" y="10969"/>
                  </a:lnTo>
                  <a:lnTo>
                    <a:pt x="51206" y="10650"/>
                  </a:lnTo>
                  <a:lnTo>
                    <a:pt x="50692" y="10345"/>
                  </a:lnTo>
                  <a:lnTo>
                    <a:pt x="50159" y="10055"/>
                  </a:lnTo>
                  <a:lnTo>
                    <a:pt x="49608" y="9780"/>
                  </a:lnTo>
                  <a:lnTo>
                    <a:pt x="49039" y="9519"/>
                  </a:lnTo>
                  <a:lnTo>
                    <a:pt x="48451" y="9273"/>
                  </a:lnTo>
                  <a:lnTo>
                    <a:pt x="47844" y="9042"/>
                  </a:lnTo>
                  <a:lnTo>
                    <a:pt x="47219" y="8825"/>
                  </a:lnTo>
                  <a:lnTo>
                    <a:pt x="46576" y="8623"/>
                  </a:lnTo>
                  <a:lnTo>
                    <a:pt x="45922" y="8429"/>
                  </a:lnTo>
                  <a:lnTo>
                    <a:pt x="45248" y="8255"/>
                  </a:lnTo>
                  <a:lnTo>
                    <a:pt x="44554" y="8101"/>
                  </a:lnTo>
                  <a:lnTo>
                    <a:pt x="43840" y="7968"/>
                  </a:lnTo>
                  <a:lnTo>
                    <a:pt x="43104" y="7856"/>
                  </a:lnTo>
                  <a:lnTo>
                    <a:pt x="42349" y="7763"/>
                  </a:lnTo>
                  <a:lnTo>
                    <a:pt x="41573" y="7692"/>
                  </a:lnTo>
                  <a:lnTo>
                    <a:pt x="40776" y="7641"/>
                  </a:lnTo>
                  <a:lnTo>
                    <a:pt x="39959" y="7610"/>
                  </a:lnTo>
                  <a:lnTo>
                    <a:pt x="39121" y="7600"/>
                  </a:lnTo>
                  <a:lnTo>
                    <a:pt x="37714" y="7626"/>
                  </a:lnTo>
                  <a:lnTo>
                    <a:pt x="36339" y="7705"/>
                  </a:lnTo>
                  <a:lnTo>
                    <a:pt x="34994" y="7837"/>
                  </a:lnTo>
                  <a:lnTo>
                    <a:pt x="33680" y="8021"/>
                  </a:lnTo>
                  <a:lnTo>
                    <a:pt x="32398" y="8258"/>
                  </a:lnTo>
                  <a:lnTo>
                    <a:pt x="31147" y="8547"/>
                  </a:lnTo>
                  <a:lnTo>
                    <a:pt x="29927" y="8889"/>
                  </a:lnTo>
                  <a:lnTo>
                    <a:pt x="28738" y="9284"/>
                  </a:lnTo>
                  <a:lnTo>
                    <a:pt x="27581" y="9731"/>
                  </a:lnTo>
                  <a:lnTo>
                    <a:pt x="26454" y="10231"/>
                  </a:lnTo>
                  <a:lnTo>
                    <a:pt x="25361" y="10768"/>
                  </a:lnTo>
                  <a:lnTo>
                    <a:pt x="24301" y="11345"/>
                  </a:lnTo>
                  <a:lnTo>
                    <a:pt x="23275" y="11964"/>
                  </a:lnTo>
                  <a:lnTo>
                    <a:pt x="22284" y="12624"/>
                  </a:lnTo>
                  <a:lnTo>
                    <a:pt x="21327" y="13324"/>
                  </a:lnTo>
                  <a:lnTo>
                    <a:pt x="20403" y="14066"/>
                  </a:lnTo>
                  <a:lnTo>
                    <a:pt x="19514" y="14848"/>
                  </a:lnTo>
                  <a:lnTo>
                    <a:pt x="18659" y="15672"/>
                  </a:lnTo>
                  <a:lnTo>
                    <a:pt x="17838" y="16536"/>
                  </a:lnTo>
                  <a:lnTo>
                    <a:pt x="17051" y="17441"/>
                  </a:lnTo>
                  <a:lnTo>
                    <a:pt x="16300" y="18375"/>
                  </a:lnTo>
                  <a:lnTo>
                    <a:pt x="15586" y="19343"/>
                  </a:lnTo>
                  <a:lnTo>
                    <a:pt x="14909" y="20347"/>
                  </a:lnTo>
                  <a:lnTo>
                    <a:pt x="14269" y="21386"/>
                  </a:lnTo>
                  <a:lnTo>
                    <a:pt x="13665" y="22459"/>
                  </a:lnTo>
                  <a:lnTo>
                    <a:pt x="13099" y="23568"/>
                  </a:lnTo>
                  <a:lnTo>
                    <a:pt x="12570" y="24712"/>
                  </a:lnTo>
                  <a:lnTo>
                    <a:pt x="12078" y="25891"/>
                  </a:lnTo>
                  <a:lnTo>
                    <a:pt x="11623" y="27105"/>
                  </a:lnTo>
                  <a:lnTo>
                    <a:pt x="11205" y="28354"/>
                  </a:lnTo>
                  <a:lnTo>
                    <a:pt x="10826" y="29623"/>
                  </a:lnTo>
                  <a:lnTo>
                    <a:pt x="10486" y="30915"/>
                  </a:lnTo>
                  <a:lnTo>
                    <a:pt x="10186" y="32231"/>
                  </a:lnTo>
                  <a:lnTo>
                    <a:pt x="9927" y="33569"/>
                  </a:lnTo>
                  <a:lnTo>
                    <a:pt x="9707" y="34932"/>
                  </a:lnTo>
                  <a:lnTo>
                    <a:pt x="9527" y="36317"/>
                  </a:lnTo>
                  <a:lnTo>
                    <a:pt x="9387" y="37726"/>
                  </a:lnTo>
                  <a:lnTo>
                    <a:pt x="9287" y="39159"/>
                  </a:lnTo>
                  <a:lnTo>
                    <a:pt x="9228" y="40614"/>
                  </a:lnTo>
                  <a:lnTo>
                    <a:pt x="9208" y="42093"/>
                  </a:lnTo>
                  <a:lnTo>
                    <a:pt x="9220" y="43002"/>
                  </a:lnTo>
                  <a:lnTo>
                    <a:pt x="9258" y="43896"/>
                  </a:lnTo>
                  <a:lnTo>
                    <a:pt x="9322" y="44775"/>
                  </a:lnTo>
                  <a:lnTo>
                    <a:pt x="9410" y="45640"/>
                  </a:lnTo>
                  <a:lnTo>
                    <a:pt x="9524" y="46490"/>
                  </a:lnTo>
                  <a:lnTo>
                    <a:pt x="9664" y="47326"/>
                  </a:lnTo>
                  <a:lnTo>
                    <a:pt x="9828" y="48147"/>
                  </a:lnTo>
                  <a:lnTo>
                    <a:pt x="10018" y="48953"/>
                  </a:lnTo>
                  <a:lnTo>
                    <a:pt x="10234" y="49745"/>
                  </a:lnTo>
                  <a:lnTo>
                    <a:pt x="10474" y="50522"/>
                  </a:lnTo>
                  <a:lnTo>
                    <a:pt x="10740" y="51281"/>
                  </a:lnTo>
                  <a:lnTo>
                    <a:pt x="11030" y="52021"/>
                  </a:lnTo>
                  <a:lnTo>
                    <a:pt x="11344" y="52739"/>
                  </a:lnTo>
                  <a:lnTo>
                    <a:pt x="11683" y="53437"/>
                  </a:lnTo>
                  <a:lnTo>
                    <a:pt x="12045" y="54115"/>
                  </a:lnTo>
                  <a:lnTo>
                    <a:pt x="12433" y="54772"/>
                  </a:lnTo>
                  <a:lnTo>
                    <a:pt x="12844" y="55409"/>
                  </a:lnTo>
                  <a:lnTo>
                    <a:pt x="13281" y="56025"/>
                  </a:lnTo>
                  <a:lnTo>
                    <a:pt x="13741" y="56621"/>
                  </a:lnTo>
                  <a:lnTo>
                    <a:pt x="14226" y="57197"/>
                  </a:lnTo>
                  <a:lnTo>
                    <a:pt x="14745" y="57740"/>
                  </a:lnTo>
                  <a:lnTo>
                    <a:pt x="15288" y="58259"/>
                  </a:lnTo>
                  <a:lnTo>
                    <a:pt x="15855" y="58753"/>
                  </a:lnTo>
                  <a:lnTo>
                    <a:pt x="16447" y="59223"/>
                  </a:lnTo>
                  <a:lnTo>
                    <a:pt x="17064" y="59669"/>
                  </a:lnTo>
                  <a:lnTo>
                    <a:pt x="17704" y="60090"/>
                  </a:lnTo>
                  <a:lnTo>
                    <a:pt x="18369" y="60488"/>
                  </a:lnTo>
                  <a:lnTo>
                    <a:pt x="19059" y="60860"/>
                  </a:lnTo>
                  <a:lnTo>
                    <a:pt x="19772" y="61209"/>
                  </a:lnTo>
                  <a:lnTo>
                    <a:pt x="20511" y="61533"/>
                  </a:lnTo>
                  <a:lnTo>
                    <a:pt x="21273" y="61829"/>
                  </a:lnTo>
                  <a:lnTo>
                    <a:pt x="22060" y="62094"/>
                  </a:lnTo>
                  <a:lnTo>
                    <a:pt x="22871" y="62328"/>
                  </a:lnTo>
                  <a:lnTo>
                    <a:pt x="23707" y="62530"/>
                  </a:lnTo>
                  <a:lnTo>
                    <a:pt x="24566" y="62702"/>
                  </a:lnTo>
                  <a:lnTo>
                    <a:pt x="25451" y="62842"/>
                  </a:lnTo>
                  <a:lnTo>
                    <a:pt x="26359" y="62951"/>
                  </a:lnTo>
                  <a:lnTo>
                    <a:pt x="27292" y="63029"/>
                  </a:lnTo>
                  <a:lnTo>
                    <a:pt x="28250" y="63076"/>
                  </a:lnTo>
                  <a:lnTo>
                    <a:pt x="29231" y="63092"/>
                  </a:lnTo>
                  <a:lnTo>
                    <a:pt x="30101" y="63080"/>
                  </a:lnTo>
                  <a:lnTo>
                    <a:pt x="30956" y="63045"/>
                  </a:lnTo>
                  <a:lnTo>
                    <a:pt x="31796" y="62986"/>
                  </a:lnTo>
                  <a:lnTo>
                    <a:pt x="32622" y="62905"/>
                  </a:lnTo>
                  <a:lnTo>
                    <a:pt x="33433" y="62799"/>
                  </a:lnTo>
                  <a:lnTo>
                    <a:pt x="34230" y="62671"/>
                  </a:lnTo>
                  <a:lnTo>
                    <a:pt x="35012" y="62519"/>
                  </a:lnTo>
                  <a:lnTo>
                    <a:pt x="35779" y="62343"/>
                  </a:lnTo>
                  <a:lnTo>
                    <a:pt x="36532" y="62145"/>
                  </a:lnTo>
                  <a:lnTo>
                    <a:pt x="37270" y="61922"/>
                  </a:lnTo>
                  <a:lnTo>
                    <a:pt x="37995" y="61671"/>
                  </a:lnTo>
                  <a:lnTo>
                    <a:pt x="38706" y="61406"/>
                  </a:lnTo>
                  <a:lnTo>
                    <a:pt x="39406" y="61126"/>
                  </a:lnTo>
                  <a:lnTo>
                    <a:pt x="40092" y="60831"/>
                  </a:lnTo>
                  <a:lnTo>
                    <a:pt x="40766" y="60522"/>
                  </a:lnTo>
                  <a:lnTo>
                    <a:pt x="41427" y="60198"/>
                  </a:lnTo>
                  <a:lnTo>
                    <a:pt x="42075" y="59859"/>
                  </a:lnTo>
                  <a:lnTo>
                    <a:pt x="42711" y="59506"/>
                  </a:lnTo>
                  <a:lnTo>
                    <a:pt x="43334" y="59138"/>
                  </a:lnTo>
                  <a:lnTo>
                    <a:pt x="43945" y="58756"/>
                  </a:lnTo>
                  <a:lnTo>
                    <a:pt x="44552" y="58351"/>
                  </a:lnTo>
                  <a:lnTo>
                    <a:pt x="45145" y="57935"/>
                  </a:lnTo>
                  <a:lnTo>
                    <a:pt x="45725" y="57509"/>
                  </a:lnTo>
                  <a:lnTo>
                    <a:pt x="46291" y="57072"/>
                  </a:lnTo>
                  <a:lnTo>
                    <a:pt x="46844" y="56624"/>
                  </a:lnTo>
                  <a:lnTo>
                    <a:pt x="47382" y="56166"/>
                  </a:lnTo>
                  <a:lnTo>
                    <a:pt x="47908" y="55696"/>
                  </a:lnTo>
                  <a:lnTo>
                    <a:pt x="48419" y="55217"/>
                  </a:lnTo>
                  <a:lnTo>
                    <a:pt x="48917" y="54726"/>
                  </a:lnTo>
                  <a:lnTo>
                    <a:pt x="49401" y="54225"/>
                  </a:lnTo>
                  <a:lnTo>
                    <a:pt x="49883" y="53707"/>
                  </a:lnTo>
                  <a:lnTo>
                    <a:pt x="50352" y="53186"/>
                  </a:lnTo>
                  <a:lnTo>
                    <a:pt x="50810" y="52662"/>
                  </a:lnTo>
                  <a:lnTo>
                    <a:pt x="51257" y="52136"/>
                  </a:lnTo>
                  <a:lnTo>
                    <a:pt x="51691" y="51606"/>
                  </a:lnTo>
                  <a:lnTo>
                    <a:pt x="52114" y="51073"/>
                  </a:lnTo>
                  <a:lnTo>
                    <a:pt x="52525" y="50538"/>
                  </a:lnTo>
                  <a:lnTo>
                    <a:pt x="52925" y="50000"/>
                  </a:lnTo>
                  <a:lnTo>
                    <a:pt x="53313" y="49458"/>
                  </a:lnTo>
                  <a:lnTo>
                    <a:pt x="53689" y="48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4124685" y="4597329"/>
              <a:ext cx="69084" cy="68646"/>
            </a:xfrm>
            <a:custGeom>
              <a:avLst/>
              <a:pathLst>
                <a:path w="69084" h="68646">
                  <a:moveTo>
                    <a:pt x="46673" y="68646"/>
                  </a:moveTo>
                  <a:lnTo>
                    <a:pt x="52860" y="36832"/>
                  </a:lnTo>
                  <a:lnTo>
                    <a:pt x="15492" y="36832"/>
                  </a:lnTo>
                  <a:lnTo>
                    <a:pt x="9305" y="68646"/>
                  </a:lnTo>
                  <a:lnTo>
                    <a:pt x="0" y="68646"/>
                  </a:lnTo>
                  <a:lnTo>
                    <a:pt x="13349" y="0"/>
                  </a:lnTo>
                  <a:lnTo>
                    <a:pt x="22654" y="0"/>
                  </a:lnTo>
                  <a:lnTo>
                    <a:pt x="17003" y="29036"/>
                  </a:lnTo>
                  <a:lnTo>
                    <a:pt x="54371" y="29036"/>
                  </a:lnTo>
                  <a:lnTo>
                    <a:pt x="60022" y="0"/>
                  </a:lnTo>
                  <a:lnTo>
                    <a:pt x="69084" y="0"/>
                  </a:lnTo>
                  <a:lnTo>
                    <a:pt x="55735" y="686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4196742" y="4597329"/>
              <a:ext cx="69035" cy="68646"/>
            </a:xfrm>
            <a:custGeom>
              <a:avLst/>
              <a:pathLst>
                <a:path w="69035" h="68646">
                  <a:moveTo>
                    <a:pt x="45017" y="68646"/>
                  </a:moveTo>
                  <a:lnTo>
                    <a:pt x="19146" y="9695"/>
                  </a:lnTo>
                  <a:lnTo>
                    <a:pt x="19087" y="10144"/>
                  </a:lnTo>
                  <a:lnTo>
                    <a:pt x="19028" y="10595"/>
                  </a:lnTo>
                  <a:lnTo>
                    <a:pt x="18967" y="11048"/>
                  </a:lnTo>
                  <a:lnTo>
                    <a:pt x="18905" y="11503"/>
                  </a:lnTo>
                  <a:lnTo>
                    <a:pt x="18842" y="11960"/>
                  </a:lnTo>
                  <a:lnTo>
                    <a:pt x="18778" y="12419"/>
                  </a:lnTo>
                  <a:lnTo>
                    <a:pt x="18713" y="12880"/>
                  </a:lnTo>
                  <a:lnTo>
                    <a:pt x="18647" y="13343"/>
                  </a:lnTo>
                  <a:lnTo>
                    <a:pt x="18581" y="13808"/>
                  </a:lnTo>
                  <a:lnTo>
                    <a:pt x="18513" y="14274"/>
                  </a:lnTo>
                  <a:lnTo>
                    <a:pt x="18454" y="14677"/>
                  </a:lnTo>
                  <a:lnTo>
                    <a:pt x="18392" y="15085"/>
                  </a:lnTo>
                  <a:lnTo>
                    <a:pt x="18329" y="15499"/>
                  </a:lnTo>
                  <a:lnTo>
                    <a:pt x="18264" y="15919"/>
                  </a:lnTo>
                  <a:lnTo>
                    <a:pt x="18196" y="16345"/>
                  </a:lnTo>
                  <a:lnTo>
                    <a:pt x="18127" y="16777"/>
                  </a:lnTo>
                  <a:lnTo>
                    <a:pt x="18056" y="17214"/>
                  </a:lnTo>
                  <a:lnTo>
                    <a:pt x="17983" y="17658"/>
                  </a:lnTo>
                  <a:lnTo>
                    <a:pt x="17908" y="18107"/>
                  </a:lnTo>
                  <a:lnTo>
                    <a:pt x="17831" y="18562"/>
                  </a:lnTo>
                  <a:lnTo>
                    <a:pt x="17762" y="19007"/>
                  </a:lnTo>
                  <a:lnTo>
                    <a:pt x="17693" y="19445"/>
                  </a:lnTo>
                  <a:lnTo>
                    <a:pt x="17622" y="19876"/>
                  </a:lnTo>
                  <a:lnTo>
                    <a:pt x="17550" y="20300"/>
                  </a:lnTo>
                  <a:lnTo>
                    <a:pt x="17478" y="20718"/>
                  </a:lnTo>
                  <a:lnTo>
                    <a:pt x="17404" y="21128"/>
                  </a:lnTo>
                  <a:lnTo>
                    <a:pt x="17330" y="21532"/>
                  </a:lnTo>
                  <a:lnTo>
                    <a:pt x="17254" y="21929"/>
                  </a:lnTo>
                  <a:lnTo>
                    <a:pt x="17178" y="22319"/>
                  </a:lnTo>
                  <a:lnTo>
                    <a:pt x="17100" y="22703"/>
                  </a:lnTo>
                  <a:lnTo>
                    <a:pt x="8282" y="68646"/>
                  </a:lnTo>
                  <a:lnTo>
                    <a:pt x="0" y="68646"/>
                  </a:lnTo>
                  <a:lnTo>
                    <a:pt x="13300" y="0"/>
                  </a:lnTo>
                  <a:lnTo>
                    <a:pt x="23629" y="0"/>
                  </a:lnTo>
                  <a:lnTo>
                    <a:pt x="49645" y="59194"/>
                  </a:lnTo>
                  <a:lnTo>
                    <a:pt x="49704" y="58773"/>
                  </a:lnTo>
                  <a:lnTo>
                    <a:pt x="49764" y="58346"/>
                  </a:lnTo>
                  <a:lnTo>
                    <a:pt x="49825" y="57915"/>
                  </a:lnTo>
                  <a:lnTo>
                    <a:pt x="49887" y="57479"/>
                  </a:lnTo>
                  <a:lnTo>
                    <a:pt x="49949" y="57038"/>
                  </a:lnTo>
                  <a:lnTo>
                    <a:pt x="50013" y="56592"/>
                  </a:lnTo>
                  <a:lnTo>
                    <a:pt x="50078" y="56142"/>
                  </a:lnTo>
                  <a:lnTo>
                    <a:pt x="50144" y="55686"/>
                  </a:lnTo>
                  <a:lnTo>
                    <a:pt x="50211" y="55226"/>
                  </a:lnTo>
                  <a:lnTo>
                    <a:pt x="50278" y="54761"/>
                  </a:lnTo>
                  <a:lnTo>
                    <a:pt x="50338" y="54357"/>
                  </a:lnTo>
                  <a:lnTo>
                    <a:pt x="50399" y="53944"/>
                  </a:lnTo>
                  <a:lnTo>
                    <a:pt x="50462" y="53523"/>
                  </a:lnTo>
                  <a:lnTo>
                    <a:pt x="50528" y="53092"/>
                  </a:lnTo>
                  <a:lnTo>
                    <a:pt x="50595" y="52653"/>
                  </a:lnTo>
                  <a:lnTo>
                    <a:pt x="50664" y="52206"/>
                  </a:lnTo>
                  <a:lnTo>
                    <a:pt x="50735" y="51749"/>
                  </a:lnTo>
                  <a:lnTo>
                    <a:pt x="50808" y="51284"/>
                  </a:lnTo>
                  <a:lnTo>
                    <a:pt x="50883" y="50810"/>
                  </a:lnTo>
                  <a:lnTo>
                    <a:pt x="50960" y="50327"/>
                  </a:lnTo>
                  <a:lnTo>
                    <a:pt x="51039" y="49830"/>
                  </a:lnTo>
                  <a:lnTo>
                    <a:pt x="51120" y="49333"/>
                  </a:lnTo>
                  <a:lnTo>
                    <a:pt x="51203" y="48836"/>
                  </a:lnTo>
                  <a:lnTo>
                    <a:pt x="51288" y="48339"/>
                  </a:lnTo>
                  <a:lnTo>
                    <a:pt x="51375" y="47842"/>
                  </a:lnTo>
                  <a:lnTo>
                    <a:pt x="51463" y="47345"/>
                  </a:lnTo>
                  <a:lnTo>
                    <a:pt x="51554" y="46848"/>
                  </a:lnTo>
                  <a:lnTo>
                    <a:pt x="51646" y="46352"/>
                  </a:lnTo>
                  <a:lnTo>
                    <a:pt x="51741" y="45855"/>
                  </a:lnTo>
                  <a:lnTo>
                    <a:pt x="51837" y="45358"/>
                  </a:lnTo>
                  <a:lnTo>
                    <a:pt x="60656" y="0"/>
                  </a:lnTo>
                  <a:lnTo>
                    <a:pt x="69035" y="0"/>
                  </a:lnTo>
                  <a:lnTo>
                    <a:pt x="55735" y="686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4271137" y="4596306"/>
              <a:ext cx="69425" cy="70643"/>
            </a:xfrm>
            <a:custGeom>
              <a:avLst/>
              <a:pathLst>
                <a:path w="69425" h="70643">
                  <a:moveTo>
                    <a:pt x="40291" y="0"/>
                  </a:moveTo>
                  <a:lnTo>
                    <a:pt x="41678" y="20"/>
                  </a:lnTo>
                  <a:lnTo>
                    <a:pt x="43033" y="83"/>
                  </a:lnTo>
                  <a:lnTo>
                    <a:pt x="44355" y="188"/>
                  </a:lnTo>
                  <a:lnTo>
                    <a:pt x="45646" y="335"/>
                  </a:lnTo>
                  <a:lnTo>
                    <a:pt x="46904" y="523"/>
                  </a:lnTo>
                  <a:lnTo>
                    <a:pt x="48131" y="754"/>
                  </a:lnTo>
                  <a:lnTo>
                    <a:pt x="49325" y="1026"/>
                  </a:lnTo>
                  <a:lnTo>
                    <a:pt x="50487" y="1340"/>
                  </a:lnTo>
                  <a:lnTo>
                    <a:pt x="51617" y="1696"/>
                  </a:lnTo>
                  <a:lnTo>
                    <a:pt x="52714" y="2094"/>
                  </a:lnTo>
                  <a:lnTo>
                    <a:pt x="53779" y="2521"/>
                  </a:lnTo>
                  <a:lnTo>
                    <a:pt x="54809" y="2981"/>
                  </a:lnTo>
                  <a:lnTo>
                    <a:pt x="55806" y="3476"/>
                  </a:lnTo>
                  <a:lnTo>
                    <a:pt x="56768" y="4004"/>
                  </a:lnTo>
                  <a:lnTo>
                    <a:pt x="57696" y="4567"/>
                  </a:lnTo>
                  <a:lnTo>
                    <a:pt x="58590" y="5164"/>
                  </a:lnTo>
                  <a:lnTo>
                    <a:pt x="59450" y="5795"/>
                  </a:lnTo>
                  <a:lnTo>
                    <a:pt x="60276" y="6460"/>
                  </a:lnTo>
                  <a:lnTo>
                    <a:pt x="61067" y="7159"/>
                  </a:lnTo>
                  <a:lnTo>
                    <a:pt x="61825" y="7892"/>
                  </a:lnTo>
                  <a:lnTo>
                    <a:pt x="62557" y="8657"/>
                  </a:lnTo>
                  <a:lnTo>
                    <a:pt x="63251" y="9449"/>
                  </a:lnTo>
                  <a:lnTo>
                    <a:pt x="63909" y="10270"/>
                  </a:lnTo>
                  <a:lnTo>
                    <a:pt x="64530" y="11119"/>
                  </a:lnTo>
                  <a:lnTo>
                    <a:pt x="65114" y="11997"/>
                  </a:lnTo>
                  <a:lnTo>
                    <a:pt x="65660" y="12902"/>
                  </a:lnTo>
                  <a:lnTo>
                    <a:pt x="66170" y="13836"/>
                  </a:lnTo>
                  <a:lnTo>
                    <a:pt x="66642" y="14799"/>
                  </a:lnTo>
                  <a:lnTo>
                    <a:pt x="67078" y="15789"/>
                  </a:lnTo>
                  <a:lnTo>
                    <a:pt x="67476" y="16808"/>
                  </a:lnTo>
                  <a:lnTo>
                    <a:pt x="67847" y="17851"/>
                  </a:lnTo>
                  <a:lnTo>
                    <a:pt x="68178" y="18916"/>
                  </a:lnTo>
                  <a:lnTo>
                    <a:pt x="68470" y="20003"/>
                  </a:lnTo>
                  <a:lnTo>
                    <a:pt x="68724" y="21111"/>
                  </a:lnTo>
                  <a:lnTo>
                    <a:pt x="68938" y="22240"/>
                  </a:lnTo>
                  <a:lnTo>
                    <a:pt x="69113" y="23391"/>
                  </a:lnTo>
                  <a:lnTo>
                    <a:pt x="69250" y="24563"/>
                  </a:lnTo>
                  <a:lnTo>
                    <a:pt x="69347" y="25757"/>
                  </a:lnTo>
                  <a:lnTo>
                    <a:pt x="69406" y="26972"/>
                  </a:lnTo>
                  <a:lnTo>
                    <a:pt x="69425" y="28208"/>
                  </a:lnTo>
                  <a:lnTo>
                    <a:pt x="69414" y="28688"/>
                  </a:lnTo>
                  <a:lnTo>
                    <a:pt x="69398" y="29171"/>
                  </a:lnTo>
                  <a:lnTo>
                    <a:pt x="69378" y="29658"/>
                  </a:lnTo>
                  <a:lnTo>
                    <a:pt x="69355" y="30149"/>
                  </a:lnTo>
                  <a:lnTo>
                    <a:pt x="69328" y="30644"/>
                  </a:lnTo>
                  <a:lnTo>
                    <a:pt x="69297" y="31143"/>
                  </a:lnTo>
                  <a:lnTo>
                    <a:pt x="69262" y="31646"/>
                  </a:lnTo>
                  <a:lnTo>
                    <a:pt x="69223" y="32153"/>
                  </a:lnTo>
                  <a:lnTo>
                    <a:pt x="69180" y="32663"/>
                  </a:lnTo>
                  <a:lnTo>
                    <a:pt x="69133" y="33178"/>
                  </a:lnTo>
                  <a:lnTo>
                    <a:pt x="69091" y="33682"/>
                  </a:lnTo>
                  <a:lnTo>
                    <a:pt x="69043" y="34183"/>
                  </a:lnTo>
                  <a:lnTo>
                    <a:pt x="68990" y="34680"/>
                  </a:lnTo>
                  <a:lnTo>
                    <a:pt x="68930" y="35173"/>
                  </a:lnTo>
                  <a:lnTo>
                    <a:pt x="68865" y="35662"/>
                  </a:lnTo>
                  <a:lnTo>
                    <a:pt x="68794" y="36148"/>
                  </a:lnTo>
                  <a:lnTo>
                    <a:pt x="68717" y="36629"/>
                  </a:lnTo>
                  <a:lnTo>
                    <a:pt x="68634" y="37106"/>
                  </a:lnTo>
                  <a:lnTo>
                    <a:pt x="68545" y="37580"/>
                  </a:lnTo>
                  <a:lnTo>
                    <a:pt x="68451" y="38050"/>
                  </a:lnTo>
                  <a:lnTo>
                    <a:pt x="68139" y="39536"/>
                  </a:lnTo>
                  <a:lnTo>
                    <a:pt x="67786" y="40992"/>
                  </a:lnTo>
                  <a:lnTo>
                    <a:pt x="67394" y="42420"/>
                  </a:lnTo>
                  <a:lnTo>
                    <a:pt x="66962" y="43818"/>
                  </a:lnTo>
                  <a:lnTo>
                    <a:pt x="66490" y="45187"/>
                  </a:lnTo>
                  <a:lnTo>
                    <a:pt x="65978" y="46527"/>
                  </a:lnTo>
                  <a:lnTo>
                    <a:pt x="65426" y="47837"/>
                  </a:lnTo>
                  <a:lnTo>
                    <a:pt x="64834" y="49119"/>
                  </a:lnTo>
                  <a:lnTo>
                    <a:pt x="64202" y="50371"/>
                  </a:lnTo>
                  <a:lnTo>
                    <a:pt x="63530" y="51594"/>
                  </a:lnTo>
                  <a:lnTo>
                    <a:pt x="62822" y="52775"/>
                  </a:lnTo>
                  <a:lnTo>
                    <a:pt x="62080" y="53921"/>
                  </a:lnTo>
                  <a:lnTo>
                    <a:pt x="61306" y="55031"/>
                  </a:lnTo>
                  <a:lnTo>
                    <a:pt x="60498" y="56107"/>
                  </a:lnTo>
                  <a:lnTo>
                    <a:pt x="59657" y="57148"/>
                  </a:lnTo>
                  <a:lnTo>
                    <a:pt x="58783" y="58153"/>
                  </a:lnTo>
                  <a:lnTo>
                    <a:pt x="57876" y="59124"/>
                  </a:lnTo>
                  <a:lnTo>
                    <a:pt x="56935" y="60059"/>
                  </a:lnTo>
                  <a:lnTo>
                    <a:pt x="55962" y="60960"/>
                  </a:lnTo>
                  <a:lnTo>
                    <a:pt x="54955" y="61825"/>
                  </a:lnTo>
                  <a:lnTo>
                    <a:pt x="53927" y="62653"/>
                  </a:lnTo>
                  <a:lnTo>
                    <a:pt x="52868" y="63442"/>
                  </a:lnTo>
                  <a:lnTo>
                    <a:pt x="51779" y="64193"/>
                  </a:lnTo>
                  <a:lnTo>
                    <a:pt x="50660" y="64904"/>
                  </a:lnTo>
                  <a:lnTo>
                    <a:pt x="49511" y="65576"/>
                  </a:lnTo>
                  <a:lnTo>
                    <a:pt x="48331" y="66210"/>
                  </a:lnTo>
                  <a:lnTo>
                    <a:pt x="47122" y="66804"/>
                  </a:lnTo>
                  <a:lnTo>
                    <a:pt x="45882" y="67359"/>
                  </a:lnTo>
                  <a:lnTo>
                    <a:pt x="44612" y="67876"/>
                  </a:lnTo>
                  <a:lnTo>
                    <a:pt x="43311" y="68353"/>
                  </a:lnTo>
                  <a:lnTo>
                    <a:pt x="41994" y="68788"/>
                  </a:lnTo>
                  <a:lnTo>
                    <a:pt x="40655" y="69178"/>
                  </a:lnTo>
                  <a:lnTo>
                    <a:pt x="39293" y="69521"/>
                  </a:lnTo>
                  <a:lnTo>
                    <a:pt x="37909" y="69819"/>
                  </a:lnTo>
                  <a:lnTo>
                    <a:pt x="36503" y="70071"/>
                  </a:lnTo>
                  <a:lnTo>
                    <a:pt x="35074" y="70277"/>
                  </a:lnTo>
                  <a:lnTo>
                    <a:pt x="33622" y="70437"/>
                  </a:lnTo>
                  <a:lnTo>
                    <a:pt x="32149" y="70552"/>
                  </a:lnTo>
                  <a:lnTo>
                    <a:pt x="30653" y="70620"/>
                  </a:lnTo>
                  <a:lnTo>
                    <a:pt x="29134" y="70643"/>
                  </a:lnTo>
                  <a:lnTo>
                    <a:pt x="27691" y="70622"/>
                  </a:lnTo>
                  <a:lnTo>
                    <a:pt x="26285" y="70559"/>
                  </a:lnTo>
                  <a:lnTo>
                    <a:pt x="24916" y="70455"/>
                  </a:lnTo>
                  <a:lnTo>
                    <a:pt x="23584" y="70308"/>
                  </a:lnTo>
                  <a:lnTo>
                    <a:pt x="22289" y="70119"/>
                  </a:lnTo>
                  <a:lnTo>
                    <a:pt x="21031" y="69889"/>
                  </a:lnTo>
                  <a:lnTo>
                    <a:pt x="19810" y="69617"/>
                  </a:lnTo>
                  <a:lnTo>
                    <a:pt x="18626" y="69302"/>
                  </a:lnTo>
                  <a:lnTo>
                    <a:pt x="17479" y="68946"/>
                  </a:lnTo>
                  <a:lnTo>
                    <a:pt x="16369" y="68548"/>
                  </a:lnTo>
                  <a:lnTo>
                    <a:pt x="15296" y="68103"/>
                  </a:lnTo>
                  <a:lnTo>
                    <a:pt x="14259" y="67625"/>
                  </a:lnTo>
                  <a:lnTo>
                    <a:pt x="13258" y="67113"/>
                  </a:lnTo>
                  <a:lnTo>
                    <a:pt x="12292" y="66568"/>
                  </a:lnTo>
                  <a:lnTo>
                    <a:pt x="11363" y="65990"/>
                  </a:lnTo>
                  <a:lnTo>
                    <a:pt x="10470" y="65380"/>
                  </a:lnTo>
                  <a:lnTo>
                    <a:pt x="9613" y="64735"/>
                  </a:lnTo>
                  <a:lnTo>
                    <a:pt x="8792" y="64058"/>
                  </a:lnTo>
                  <a:lnTo>
                    <a:pt x="8008" y="63348"/>
                  </a:lnTo>
                  <a:lnTo>
                    <a:pt x="7259" y="62604"/>
                  </a:lnTo>
                  <a:lnTo>
                    <a:pt x="6555" y="61820"/>
                  </a:lnTo>
                  <a:lnTo>
                    <a:pt x="5887" y="61006"/>
                  </a:lnTo>
                  <a:lnTo>
                    <a:pt x="5253" y="60164"/>
                  </a:lnTo>
                  <a:lnTo>
                    <a:pt x="4655" y="59291"/>
                  </a:lnTo>
                  <a:lnTo>
                    <a:pt x="4092" y="58390"/>
                  </a:lnTo>
                  <a:lnTo>
                    <a:pt x="3564" y="57460"/>
                  </a:lnTo>
                  <a:lnTo>
                    <a:pt x="3071" y="56500"/>
                  </a:lnTo>
                  <a:lnTo>
                    <a:pt x="2613" y="55511"/>
                  </a:lnTo>
                  <a:lnTo>
                    <a:pt x="2190" y="54493"/>
                  </a:lnTo>
                  <a:lnTo>
                    <a:pt x="1802" y="53445"/>
                  </a:lnTo>
                  <a:lnTo>
                    <a:pt x="1460" y="52372"/>
                  </a:lnTo>
                  <a:lnTo>
                    <a:pt x="1153" y="51278"/>
                  </a:lnTo>
                  <a:lnTo>
                    <a:pt x="883" y="50162"/>
                  </a:lnTo>
                  <a:lnTo>
                    <a:pt x="648" y="49025"/>
                  </a:lnTo>
                  <a:lnTo>
                    <a:pt x="450" y="47867"/>
                  </a:lnTo>
                  <a:lnTo>
                    <a:pt x="288" y="46687"/>
                  </a:lnTo>
                  <a:lnTo>
                    <a:pt x="162" y="45485"/>
                  </a:lnTo>
                  <a:lnTo>
                    <a:pt x="72" y="44262"/>
                  </a:lnTo>
                  <a:lnTo>
                    <a:pt x="18" y="43018"/>
                  </a:lnTo>
                  <a:lnTo>
                    <a:pt x="0" y="41752"/>
                  </a:lnTo>
                  <a:lnTo>
                    <a:pt x="1" y="41303"/>
                  </a:lnTo>
                  <a:lnTo>
                    <a:pt x="7" y="40852"/>
                  </a:lnTo>
                  <a:lnTo>
                    <a:pt x="17" y="40399"/>
                  </a:lnTo>
                  <a:lnTo>
                    <a:pt x="31" y="39944"/>
                  </a:lnTo>
                  <a:lnTo>
                    <a:pt x="48" y="39487"/>
                  </a:lnTo>
                  <a:lnTo>
                    <a:pt x="70" y="39028"/>
                  </a:lnTo>
                  <a:lnTo>
                    <a:pt x="95" y="38567"/>
                  </a:lnTo>
                  <a:lnTo>
                    <a:pt x="124" y="38104"/>
                  </a:lnTo>
                  <a:lnTo>
                    <a:pt x="157" y="37639"/>
                  </a:lnTo>
                  <a:lnTo>
                    <a:pt x="194" y="37173"/>
                  </a:lnTo>
                  <a:lnTo>
                    <a:pt x="246" y="36705"/>
                  </a:lnTo>
                  <a:lnTo>
                    <a:pt x="302" y="36235"/>
                  </a:lnTo>
                  <a:lnTo>
                    <a:pt x="362" y="35765"/>
                  </a:lnTo>
                  <a:lnTo>
                    <a:pt x="428" y="35294"/>
                  </a:lnTo>
                  <a:lnTo>
                    <a:pt x="499" y="34822"/>
                  </a:lnTo>
                  <a:lnTo>
                    <a:pt x="574" y="34349"/>
                  </a:lnTo>
                  <a:lnTo>
                    <a:pt x="655" y="33875"/>
                  </a:lnTo>
                  <a:lnTo>
                    <a:pt x="740" y="33400"/>
                  </a:lnTo>
                  <a:lnTo>
                    <a:pt x="830" y="32924"/>
                  </a:lnTo>
                  <a:lnTo>
                    <a:pt x="925" y="32447"/>
                  </a:lnTo>
                  <a:lnTo>
                    <a:pt x="1237" y="30998"/>
                  </a:lnTo>
                  <a:lnTo>
                    <a:pt x="1588" y="29576"/>
                  </a:lnTo>
                  <a:lnTo>
                    <a:pt x="1978" y="28180"/>
                  </a:lnTo>
                  <a:lnTo>
                    <a:pt x="2406" y="26811"/>
                  </a:lnTo>
                  <a:lnTo>
                    <a:pt x="2874" y="25468"/>
                  </a:lnTo>
                  <a:lnTo>
                    <a:pt x="3381" y="24151"/>
                  </a:lnTo>
                  <a:lnTo>
                    <a:pt x="3926" y="22860"/>
                  </a:lnTo>
                  <a:lnTo>
                    <a:pt x="4511" y="21596"/>
                  </a:lnTo>
                  <a:lnTo>
                    <a:pt x="5135" y="20358"/>
                  </a:lnTo>
                  <a:lnTo>
                    <a:pt x="5797" y="19146"/>
                  </a:lnTo>
                  <a:lnTo>
                    <a:pt x="6496" y="17965"/>
                  </a:lnTo>
                  <a:lnTo>
                    <a:pt x="7228" y="16820"/>
                  </a:lnTo>
                  <a:lnTo>
                    <a:pt x="7992" y="15709"/>
                  </a:lnTo>
                  <a:lnTo>
                    <a:pt x="8790" y="14633"/>
                  </a:lnTo>
                  <a:lnTo>
                    <a:pt x="9622" y="13592"/>
                  </a:lnTo>
                  <a:lnTo>
                    <a:pt x="10486" y="12587"/>
                  </a:lnTo>
                  <a:lnTo>
                    <a:pt x="11383" y="11616"/>
                  </a:lnTo>
                  <a:lnTo>
                    <a:pt x="12314" y="10681"/>
                  </a:lnTo>
                  <a:lnTo>
                    <a:pt x="13278" y="9780"/>
                  </a:lnTo>
                  <a:lnTo>
                    <a:pt x="14274" y="8915"/>
                  </a:lnTo>
                  <a:lnTo>
                    <a:pt x="15312" y="8078"/>
                  </a:lnTo>
                  <a:lnTo>
                    <a:pt x="16379" y="7280"/>
                  </a:lnTo>
                  <a:lnTo>
                    <a:pt x="17475" y="6523"/>
                  </a:lnTo>
                  <a:lnTo>
                    <a:pt x="18601" y="5805"/>
                  </a:lnTo>
                  <a:lnTo>
                    <a:pt x="19755" y="5127"/>
                  </a:lnTo>
                  <a:lnTo>
                    <a:pt x="20939" y="4490"/>
                  </a:lnTo>
                  <a:lnTo>
                    <a:pt x="22152" y="3892"/>
                  </a:lnTo>
                  <a:lnTo>
                    <a:pt x="23395" y="3334"/>
                  </a:lnTo>
                  <a:lnTo>
                    <a:pt x="24666" y="2816"/>
                  </a:lnTo>
                  <a:lnTo>
                    <a:pt x="25967" y="2338"/>
                  </a:lnTo>
                  <a:lnTo>
                    <a:pt x="27294" y="1894"/>
                  </a:lnTo>
                  <a:lnTo>
                    <a:pt x="28645" y="1496"/>
                  </a:lnTo>
                  <a:lnTo>
                    <a:pt x="30019" y="1145"/>
                  </a:lnTo>
                  <a:lnTo>
                    <a:pt x="31416" y="841"/>
                  </a:lnTo>
                  <a:lnTo>
                    <a:pt x="32837" y="584"/>
                  </a:lnTo>
                  <a:lnTo>
                    <a:pt x="34281" y="374"/>
                  </a:lnTo>
                  <a:lnTo>
                    <a:pt x="35748" y="210"/>
                  </a:lnTo>
                  <a:lnTo>
                    <a:pt x="37239" y="93"/>
                  </a:lnTo>
                  <a:lnTo>
                    <a:pt x="38753" y="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4280442" y="4603809"/>
              <a:ext cx="50814" cy="55589"/>
            </a:xfrm>
            <a:custGeom>
              <a:avLst/>
              <a:pathLst>
                <a:path w="50814" h="55589">
                  <a:moveTo>
                    <a:pt x="30547" y="0"/>
                  </a:moveTo>
                  <a:lnTo>
                    <a:pt x="29284" y="18"/>
                  </a:lnTo>
                  <a:lnTo>
                    <a:pt x="28050" y="72"/>
                  </a:lnTo>
                  <a:lnTo>
                    <a:pt x="26845" y="162"/>
                  </a:lnTo>
                  <a:lnTo>
                    <a:pt x="25667" y="288"/>
                  </a:lnTo>
                  <a:lnTo>
                    <a:pt x="24518" y="450"/>
                  </a:lnTo>
                  <a:lnTo>
                    <a:pt x="23397" y="648"/>
                  </a:lnTo>
                  <a:lnTo>
                    <a:pt x="22304" y="883"/>
                  </a:lnTo>
                  <a:lnTo>
                    <a:pt x="21239" y="1153"/>
                  </a:lnTo>
                  <a:lnTo>
                    <a:pt x="20203" y="1460"/>
                  </a:lnTo>
                  <a:lnTo>
                    <a:pt x="19195" y="1802"/>
                  </a:lnTo>
                  <a:lnTo>
                    <a:pt x="18214" y="2179"/>
                  </a:lnTo>
                  <a:lnTo>
                    <a:pt x="17258" y="2587"/>
                  </a:lnTo>
                  <a:lnTo>
                    <a:pt x="16327" y="3028"/>
                  </a:lnTo>
                  <a:lnTo>
                    <a:pt x="15422" y="3501"/>
                  </a:lnTo>
                  <a:lnTo>
                    <a:pt x="14542" y="4007"/>
                  </a:lnTo>
                  <a:lnTo>
                    <a:pt x="13688" y="4544"/>
                  </a:lnTo>
                  <a:lnTo>
                    <a:pt x="12859" y="5114"/>
                  </a:lnTo>
                  <a:lnTo>
                    <a:pt x="12055" y="5715"/>
                  </a:lnTo>
                  <a:lnTo>
                    <a:pt x="11276" y="6349"/>
                  </a:lnTo>
                  <a:lnTo>
                    <a:pt x="10523" y="7015"/>
                  </a:lnTo>
                  <a:lnTo>
                    <a:pt x="9805" y="7712"/>
                  </a:lnTo>
                  <a:lnTo>
                    <a:pt x="9112" y="8440"/>
                  </a:lnTo>
                  <a:lnTo>
                    <a:pt x="8445" y="9197"/>
                  </a:lnTo>
                  <a:lnTo>
                    <a:pt x="7802" y="9985"/>
                  </a:lnTo>
                  <a:lnTo>
                    <a:pt x="7186" y="10803"/>
                  </a:lnTo>
                  <a:lnTo>
                    <a:pt x="6594" y="11651"/>
                  </a:lnTo>
                  <a:lnTo>
                    <a:pt x="6028" y="12530"/>
                  </a:lnTo>
                  <a:lnTo>
                    <a:pt x="5487" y="13438"/>
                  </a:lnTo>
                  <a:lnTo>
                    <a:pt x="4972" y="14377"/>
                  </a:lnTo>
                  <a:lnTo>
                    <a:pt x="4482" y="15346"/>
                  </a:lnTo>
                  <a:lnTo>
                    <a:pt x="4015" y="16344"/>
                  </a:lnTo>
                  <a:lnTo>
                    <a:pt x="3572" y="17367"/>
                  </a:lnTo>
                  <a:lnTo>
                    <a:pt x="3150" y="18417"/>
                  </a:lnTo>
                  <a:lnTo>
                    <a:pt x="2751" y="19493"/>
                  </a:lnTo>
                  <a:lnTo>
                    <a:pt x="2375" y="20596"/>
                  </a:lnTo>
                  <a:lnTo>
                    <a:pt x="2020" y="21725"/>
                  </a:lnTo>
                  <a:lnTo>
                    <a:pt x="1689" y="22880"/>
                  </a:lnTo>
                  <a:lnTo>
                    <a:pt x="1379" y="24061"/>
                  </a:lnTo>
                  <a:lnTo>
                    <a:pt x="1092" y="25269"/>
                  </a:lnTo>
                  <a:lnTo>
                    <a:pt x="828" y="26503"/>
                  </a:lnTo>
                  <a:lnTo>
                    <a:pt x="742" y="26923"/>
                  </a:lnTo>
                  <a:lnTo>
                    <a:pt x="662" y="27343"/>
                  </a:lnTo>
                  <a:lnTo>
                    <a:pt x="587" y="27764"/>
                  </a:lnTo>
                  <a:lnTo>
                    <a:pt x="516" y="28187"/>
                  </a:lnTo>
                  <a:lnTo>
                    <a:pt x="450" y="28610"/>
                  </a:lnTo>
                  <a:lnTo>
                    <a:pt x="389" y="29035"/>
                  </a:lnTo>
                  <a:lnTo>
                    <a:pt x="333" y="29460"/>
                  </a:lnTo>
                  <a:lnTo>
                    <a:pt x="282" y="29886"/>
                  </a:lnTo>
                  <a:lnTo>
                    <a:pt x="236" y="30313"/>
                  </a:lnTo>
                  <a:lnTo>
                    <a:pt x="194" y="30742"/>
                  </a:lnTo>
                  <a:lnTo>
                    <a:pt x="157" y="31159"/>
                  </a:lnTo>
                  <a:lnTo>
                    <a:pt x="124" y="31572"/>
                  </a:lnTo>
                  <a:lnTo>
                    <a:pt x="95" y="31981"/>
                  </a:lnTo>
                  <a:lnTo>
                    <a:pt x="70" y="32386"/>
                  </a:lnTo>
                  <a:lnTo>
                    <a:pt x="48" y="32788"/>
                  </a:lnTo>
                  <a:lnTo>
                    <a:pt x="31" y="33185"/>
                  </a:lnTo>
                  <a:lnTo>
                    <a:pt x="17" y="33579"/>
                  </a:lnTo>
                  <a:lnTo>
                    <a:pt x="7" y="33969"/>
                  </a:lnTo>
                  <a:lnTo>
                    <a:pt x="1" y="34355"/>
                  </a:lnTo>
                  <a:lnTo>
                    <a:pt x="0" y="34737"/>
                  </a:lnTo>
                  <a:lnTo>
                    <a:pt x="13" y="35767"/>
                  </a:lnTo>
                  <a:lnTo>
                    <a:pt x="54" y="36771"/>
                  </a:lnTo>
                  <a:lnTo>
                    <a:pt x="122" y="37751"/>
                  </a:lnTo>
                  <a:lnTo>
                    <a:pt x="218" y="38704"/>
                  </a:lnTo>
                  <a:lnTo>
                    <a:pt x="341" y="39633"/>
                  </a:lnTo>
                  <a:lnTo>
                    <a:pt x="491" y="40536"/>
                  </a:lnTo>
                  <a:lnTo>
                    <a:pt x="668" y="41414"/>
                  </a:lnTo>
                  <a:lnTo>
                    <a:pt x="873" y="42267"/>
                  </a:lnTo>
                  <a:lnTo>
                    <a:pt x="1104" y="43094"/>
                  </a:lnTo>
                  <a:lnTo>
                    <a:pt x="1364" y="43896"/>
                  </a:lnTo>
                  <a:lnTo>
                    <a:pt x="1649" y="44663"/>
                  </a:lnTo>
                  <a:lnTo>
                    <a:pt x="1958" y="45404"/>
                  </a:lnTo>
                  <a:lnTo>
                    <a:pt x="2292" y="46121"/>
                  </a:lnTo>
                  <a:lnTo>
                    <a:pt x="2650" y="46811"/>
                  </a:lnTo>
                  <a:lnTo>
                    <a:pt x="3032" y="47477"/>
                  </a:lnTo>
                  <a:lnTo>
                    <a:pt x="3439" y="48117"/>
                  </a:lnTo>
                  <a:lnTo>
                    <a:pt x="3870" y="48732"/>
                  </a:lnTo>
                  <a:lnTo>
                    <a:pt x="4326" y="49321"/>
                  </a:lnTo>
                  <a:lnTo>
                    <a:pt x="4806" y="49886"/>
                  </a:lnTo>
                  <a:lnTo>
                    <a:pt x="5310" y="50424"/>
                  </a:lnTo>
                  <a:lnTo>
                    <a:pt x="5847" y="50928"/>
                  </a:lnTo>
                  <a:lnTo>
                    <a:pt x="6407" y="51407"/>
                  </a:lnTo>
                  <a:lnTo>
                    <a:pt x="6989" y="51860"/>
                  </a:lnTo>
                  <a:lnTo>
                    <a:pt x="7594" y="52288"/>
                  </a:lnTo>
                  <a:lnTo>
                    <a:pt x="8221" y="52690"/>
                  </a:lnTo>
                  <a:lnTo>
                    <a:pt x="8870" y="53067"/>
                  </a:lnTo>
                  <a:lnTo>
                    <a:pt x="9542" y="53419"/>
                  </a:lnTo>
                  <a:lnTo>
                    <a:pt x="10237" y="53745"/>
                  </a:lnTo>
                  <a:lnTo>
                    <a:pt x="10953" y="54046"/>
                  </a:lnTo>
                  <a:lnTo>
                    <a:pt x="11692" y="54322"/>
                  </a:lnTo>
                  <a:lnTo>
                    <a:pt x="12462" y="54563"/>
                  </a:lnTo>
                  <a:lnTo>
                    <a:pt x="13251" y="54778"/>
                  </a:lnTo>
                  <a:lnTo>
                    <a:pt x="14060" y="54968"/>
                  </a:lnTo>
                  <a:lnTo>
                    <a:pt x="14888" y="55133"/>
                  </a:lnTo>
                  <a:lnTo>
                    <a:pt x="15736" y="55272"/>
                  </a:lnTo>
                  <a:lnTo>
                    <a:pt x="16603" y="55386"/>
                  </a:lnTo>
                  <a:lnTo>
                    <a:pt x="17490" y="55475"/>
                  </a:lnTo>
                  <a:lnTo>
                    <a:pt x="18396" y="55538"/>
                  </a:lnTo>
                  <a:lnTo>
                    <a:pt x="19322" y="55576"/>
                  </a:lnTo>
                  <a:lnTo>
                    <a:pt x="20267" y="55589"/>
                  </a:lnTo>
                  <a:lnTo>
                    <a:pt x="21539" y="55571"/>
                  </a:lnTo>
                  <a:lnTo>
                    <a:pt x="22781" y="55517"/>
                  </a:lnTo>
                  <a:lnTo>
                    <a:pt x="23994" y="55427"/>
                  </a:lnTo>
                  <a:lnTo>
                    <a:pt x="25178" y="55300"/>
                  </a:lnTo>
                  <a:lnTo>
                    <a:pt x="26333" y="55138"/>
                  </a:lnTo>
                  <a:lnTo>
                    <a:pt x="27458" y="54940"/>
                  </a:lnTo>
                  <a:lnTo>
                    <a:pt x="28554" y="54705"/>
                  </a:lnTo>
                  <a:lnTo>
                    <a:pt x="29621" y="54435"/>
                  </a:lnTo>
                  <a:lnTo>
                    <a:pt x="30659" y="54129"/>
                  </a:lnTo>
                  <a:lnTo>
                    <a:pt x="31667" y="53786"/>
                  </a:lnTo>
                  <a:lnTo>
                    <a:pt x="32657" y="53400"/>
                  </a:lnTo>
                  <a:lnTo>
                    <a:pt x="33620" y="52983"/>
                  </a:lnTo>
                  <a:lnTo>
                    <a:pt x="34555" y="52535"/>
                  </a:lnTo>
                  <a:lnTo>
                    <a:pt x="35464" y="52056"/>
                  </a:lnTo>
                  <a:lnTo>
                    <a:pt x="36344" y="51545"/>
                  </a:lnTo>
                  <a:lnTo>
                    <a:pt x="37198" y="51003"/>
                  </a:lnTo>
                  <a:lnTo>
                    <a:pt x="38024" y="50430"/>
                  </a:lnTo>
                  <a:lnTo>
                    <a:pt x="38823" y="49826"/>
                  </a:lnTo>
                  <a:lnTo>
                    <a:pt x="39595" y="49191"/>
                  </a:lnTo>
                  <a:lnTo>
                    <a:pt x="40339" y="48524"/>
                  </a:lnTo>
                  <a:lnTo>
                    <a:pt x="41058" y="47818"/>
                  </a:lnTo>
                  <a:lnTo>
                    <a:pt x="41750" y="47084"/>
                  </a:lnTo>
                  <a:lnTo>
                    <a:pt x="42418" y="46322"/>
                  </a:lnTo>
                  <a:lnTo>
                    <a:pt x="43060" y="45531"/>
                  </a:lnTo>
                  <a:lnTo>
                    <a:pt x="43677" y="44712"/>
                  </a:lnTo>
                  <a:lnTo>
                    <a:pt x="44268" y="43865"/>
                  </a:lnTo>
                  <a:lnTo>
                    <a:pt x="44834" y="42989"/>
                  </a:lnTo>
                  <a:lnTo>
                    <a:pt x="45375" y="42086"/>
                  </a:lnTo>
                  <a:lnTo>
                    <a:pt x="45891" y="41154"/>
                  </a:lnTo>
                  <a:lnTo>
                    <a:pt x="46381" y="40193"/>
                  </a:lnTo>
                  <a:lnTo>
                    <a:pt x="46856" y="39197"/>
                  </a:lnTo>
                  <a:lnTo>
                    <a:pt x="47306" y="38178"/>
                  </a:lnTo>
                  <a:lnTo>
                    <a:pt x="47733" y="37136"/>
                  </a:lnTo>
                  <a:lnTo>
                    <a:pt x="48135" y="36070"/>
                  </a:lnTo>
                  <a:lnTo>
                    <a:pt x="48512" y="34980"/>
                  </a:lnTo>
                  <a:lnTo>
                    <a:pt x="48865" y="33868"/>
                  </a:lnTo>
                  <a:lnTo>
                    <a:pt x="49194" y="32731"/>
                  </a:lnTo>
                  <a:lnTo>
                    <a:pt x="49499" y="31572"/>
                  </a:lnTo>
                  <a:lnTo>
                    <a:pt x="49779" y="30389"/>
                  </a:lnTo>
                  <a:lnTo>
                    <a:pt x="50035" y="29183"/>
                  </a:lnTo>
                  <a:lnTo>
                    <a:pt x="50119" y="28772"/>
                  </a:lnTo>
                  <a:lnTo>
                    <a:pt x="50198" y="28358"/>
                  </a:lnTo>
                  <a:lnTo>
                    <a:pt x="50272" y="27942"/>
                  </a:lnTo>
                  <a:lnTo>
                    <a:pt x="50339" y="27522"/>
                  </a:lnTo>
                  <a:lnTo>
                    <a:pt x="50400" y="27100"/>
                  </a:lnTo>
                  <a:lnTo>
                    <a:pt x="50456" y="26675"/>
                  </a:lnTo>
                  <a:lnTo>
                    <a:pt x="50505" y="26246"/>
                  </a:lnTo>
                  <a:lnTo>
                    <a:pt x="50549" y="25815"/>
                  </a:lnTo>
                  <a:lnTo>
                    <a:pt x="50587" y="25381"/>
                  </a:lnTo>
                  <a:lnTo>
                    <a:pt x="50619" y="24944"/>
                  </a:lnTo>
                  <a:lnTo>
                    <a:pt x="50656" y="24509"/>
                  </a:lnTo>
                  <a:lnTo>
                    <a:pt x="50690" y="24081"/>
                  </a:lnTo>
                  <a:lnTo>
                    <a:pt x="50719" y="23659"/>
                  </a:lnTo>
                  <a:lnTo>
                    <a:pt x="50744" y="23245"/>
                  </a:lnTo>
                  <a:lnTo>
                    <a:pt x="50766" y="22837"/>
                  </a:lnTo>
                  <a:lnTo>
                    <a:pt x="50783" y="22436"/>
                  </a:lnTo>
                  <a:lnTo>
                    <a:pt x="50797" y="22042"/>
                  </a:lnTo>
                  <a:lnTo>
                    <a:pt x="50806" y="21654"/>
                  </a:lnTo>
                  <a:lnTo>
                    <a:pt x="50812" y="21274"/>
                  </a:lnTo>
                  <a:lnTo>
                    <a:pt x="50814" y="20900"/>
                  </a:lnTo>
                  <a:lnTo>
                    <a:pt x="50800" y="19871"/>
                  </a:lnTo>
                  <a:lnTo>
                    <a:pt x="50758" y="18868"/>
                  </a:lnTo>
                  <a:lnTo>
                    <a:pt x="50687" y="17891"/>
                  </a:lnTo>
                  <a:lnTo>
                    <a:pt x="50588" y="16940"/>
                  </a:lnTo>
                  <a:lnTo>
                    <a:pt x="50461" y="16016"/>
                  </a:lnTo>
                  <a:lnTo>
                    <a:pt x="50306" y="15118"/>
                  </a:lnTo>
                  <a:lnTo>
                    <a:pt x="50122" y="14247"/>
                  </a:lnTo>
                  <a:lnTo>
                    <a:pt x="49910" y="13401"/>
                  </a:lnTo>
                  <a:lnTo>
                    <a:pt x="49670" y="12582"/>
                  </a:lnTo>
                  <a:lnTo>
                    <a:pt x="49401" y="11790"/>
                  </a:lnTo>
                  <a:lnTo>
                    <a:pt x="49107" y="11014"/>
                  </a:lnTo>
                  <a:lnTo>
                    <a:pt x="48787" y="10266"/>
                  </a:lnTo>
                  <a:lnTo>
                    <a:pt x="48444" y="9545"/>
                  </a:lnTo>
                  <a:lnTo>
                    <a:pt x="48076" y="8851"/>
                  </a:lnTo>
                  <a:lnTo>
                    <a:pt x="47684" y="8184"/>
                  </a:lnTo>
                  <a:lnTo>
                    <a:pt x="47267" y="7545"/>
                  </a:lnTo>
                  <a:lnTo>
                    <a:pt x="46827" y="6933"/>
                  </a:lnTo>
                  <a:lnTo>
                    <a:pt x="46361" y="6349"/>
                  </a:lnTo>
                  <a:lnTo>
                    <a:pt x="45872" y="5791"/>
                  </a:lnTo>
                  <a:lnTo>
                    <a:pt x="45358" y="5261"/>
                  </a:lnTo>
                  <a:lnTo>
                    <a:pt x="44820" y="4748"/>
                  </a:lnTo>
                  <a:lnTo>
                    <a:pt x="44260" y="4262"/>
                  </a:lnTo>
                  <a:lnTo>
                    <a:pt x="43678" y="3801"/>
                  </a:lnTo>
                  <a:lnTo>
                    <a:pt x="43074" y="3367"/>
                  </a:lnTo>
                  <a:lnTo>
                    <a:pt x="42447" y="2959"/>
                  </a:lnTo>
                  <a:lnTo>
                    <a:pt x="41797" y="2578"/>
                  </a:lnTo>
                  <a:lnTo>
                    <a:pt x="41125" y="2223"/>
                  </a:lnTo>
                  <a:lnTo>
                    <a:pt x="40431" y="1894"/>
                  </a:lnTo>
                  <a:lnTo>
                    <a:pt x="39714" y="1591"/>
                  </a:lnTo>
                  <a:lnTo>
                    <a:pt x="38975" y="1315"/>
                  </a:lnTo>
                  <a:lnTo>
                    <a:pt x="38216" y="1065"/>
                  </a:lnTo>
                  <a:lnTo>
                    <a:pt x="37438" y="841"/>
                  </a:lnTo>
                  <a:lnTo>
                    <a:pt x="36641" y="644"/>
                  </a:lnTo>
                  <a:lnTo>
                    <a:pt x="35826" y="473"/>
                  </a:lnTo>
                  <a:lnTo>
                    <a:pt x="34992" y="328"/>
                  </a:lnTo>
                  <a:lnTo>
                    <a:pt x="34140" y="210"/>
                  </a:lnTo>
                  <a:lnTo>
                    <a:pt x="33270" y="118"/>
                  </a:lnTo>
                  <a:lnTo>
                    <a:pt x="32381" y="52"/>
                  </a:lnTo>
                  <a:lnTo>
                    <a:pt x="31473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4346165" y="4596306"/>
              <a:ext cx="62653" cy="70643"/>
            </a:xfrm>
            <a:custGeom>
              <a:avLst/>
              <a:pathLst>
                <a:path w="62653" h="70643">
                  <a:moveTo>
                    <a:pt x="27185" y="70643"/>
                  </a:moveTo>
                  <a:lnTo>
                    <a:pt x="25934" y="70632"/>
                  </a:lnTo>
                  <a:lnTo>
                    <a:pt x="24714" y="70598"/>
                  </a:lnTo>
                  <a:lnTo>
                    <a:pt x="23525" y="70542"/>
                  </a:lnTo>
                  <a:lnTo>
                    <a:pt x="22368" y="70464"/>
                  </a:lnTo>
                  <a:lnTo>
                    <a:pt x="21241" y="70363"/>
                  </a:lnTo>
                  <a:lnTo>
                    <a:pt x="20146" y="70240"/>
                  </a:lnTo>
                  <a:lnTo>
                    <a:pt x="19082" y="70094"/>
                  </a:lnTo>
                  <a:lnTo>
                    <a:pt x="18049" y="69926"/>
                  </a:lnTo>
                  <a:lnTo>
                    <a:pt x="17048" y="69736"/>
                  </a:lnTo>
                  <a:lnTo>
                    <a:pt x="16077" y="69523"/>
                  </a:lnTo>
                  <a:lnTo>
                    <a:pt x="15146" y="69279"/>
                  </a:lnTo>
                  <a:lnTo>
                    <a:pt x="14243" y="69014"/>
                  </a:lnTo>
                  <a:lnTo>
                    <a:pt x="13369" y="68729"/>
                  </a:lnTo>
                  <a:lnTo>
                    <a:pt x="12522" y="68424"/>
                  </a:lnTo>
                  <a:lnTo>
                    <a:pt x="11704" y="68098"/>
                  </a:lnTo>
                  <a:lnTo>
                    <a:pt x="10915" y="67751"/>
                  </a:lnTo>
                  <a:lnTo>
                    <a:pt x="10153" y="67384"/>
                  </a:lnTo>
                  <a:lnTo>
                    <a:pt x="9420" y="66997"/>
                  </a:lnTo>
                  <a:lnTo>
                    <a:pt x="8715" y="66589"/>
                  </a:lnTo>
                  <a:lnTo>
                    <a:pt x="8038" y="66161"/>
                  </a:lnTo>
                  <a:lnTo>
                    <a:pt x="7389" y="65703"/>
                  </a:lnTo>
                  <a:lnTo>
                    <a:pt x="6766" y="65226"/>
                  </a:lnTo>
                  <a:lnTo>
                    <a:pt x="6169" y="64729"/>
                  </a:lnTo>
                  <a:lnTo>
                    <a:pt x="5598" y="64212"/>
                  </a:lnTo>
                  <a:lnTo>
                    <a:pt x="5054" y="63676"/>
                  </a:lnTo>
                  <a:lnTo>
                    <a:pt x="4536" y="63121"/>
                  </a:lnTo>
                  <a:lnTo>
                    <a:pt x="4045" y="62546"/>
                  </a:lnTo>
                  <a:lnTo>
                    <a:pt x="3579" y="61952"/>
                  </a:lnTo>
                  <a:lnTo>
                    <a:pt x="3140" y="61338"/>
                  </a:lnTo>
                  <a:lnTo>
                    <a:pt x="2728" y="60704"/>
                  </a:lnTo>
                  <a:lnTo>
                    <a:pt x="2350" y="60042"/>
                  </a:lnTo>
                  <a:lnTo>
                    <a:pt x="1995" y="59360"/>
                  </a:lnTo>
                  <a:lnTo>
                    <a:pt x="1664" y="58658"/>
                  </a:lnTo>
                  <a:lnTo>
                    <a:pt x="1356" y="57937"/>
                  </a:lnTo>
                  <a:lnTo>
                    <a:pt x="1071" y="57197"/>
                  </a:lnTo>
                  <a:lnTo>
                    <a:pt x="810" y="56437"/>
                  </a:lnTo>
                  <a:lnTo>
                    <a:pt x="572" y="55657"/>
                  </a:lnTo>
                  <a:lnTo>
                    <a:pt x="358" y="54858"/>
                  </a:lnTo>
                  <a:lnTo>
                    <a:pt x="167" y="54039"/>
                  </a:lnTo>
                  <a:lnTo>
                    <a:pt x="0" y="53202"/>
                  </a:lnTo>
                  <a:lnTo>
                    <a:pt x="8623" y="51399"/>
                  </a:lnTo>
                  <a:lnTo>
                    <a:pt x="8757" y="51995"/>
                  </a:lnTo>
                  <a:lnTo>
                    <a:pt x="8905" y="52576"/>
                  </a:lnTo>
                  <a:lnTo>
                    <a:pt x="9069" y="53141"/>
                  </a:lnTo>
                  <a:lnTo>
                    <a:pt x="9247" y="53691"/>
                  </a:lnTo>
                  <a:lnTo>
                    <a:pt x="9439" y="54225"/>
                  </a:lnTo>
                  <a:lnTo>
                    <a:pt x="9646" y="54743"/>
                  </a:lnTo>
                  <a:lnTo>
                    <a:pt x="9868" y="55246"/>
                  </a:lnTo>
                  <a:lnTo>
                    <a:pt x="10104" y="55733"/>
                  </a:lnTo>
                  <a:lnTo>
                    <a:pt x="10355" y="56205"/>
                  </a:lnTo>
                  <a:lnTo>
                    <a:pt x="10620" y="56661"/>
                  </a:lnTo>
                  <a:lnTo>
                    <a:pt x="10903" y="57102"/>
                  </a:lnTo>
                  <a:lnTo>
                    <a:pt x="11203" y="57528"/>
                  </a:lnTo>
                  <a:lnTo>
                    <a:pt x="11522" y="57940"/>
                  </a:lnTo>
                  <a:lnTo>
                    <a:pt x="11860" y="58337"/>
                  </a:lnTo>
                  <a:lnTo>
                    <a:pt x="12216" y="58719"/>
                  </a:lnTo>
                  <a:lnTo>
                    <a:pt x="12591" y="59087"/>
                  </a:lnTo>
                  <a:lnTo>
                    <a:pt x="12984" y="59440"/>
                  </a:lnTo>
                  <a:lnTo>
                    <a:pt x="13395" y="59779"/>
                  </a:lnTo>
                  <a:lnTo>
                    <a:pt x="13826" y="60103"/>
                  </a:lnTo>
                  <a:lnTo>
                    <a:pt x="14274" y="60412"/>
                  </a:lnTo>
                  <a:lnTo>
                    <a:pt x="14743" y="60697"/>
                  </a:lnTo>
                  <a:lnTo>
                    <a:pt x="15233" y="60967"/>
                  </a:lnTo>
                  <a:lnTo>
                    <a:pt x="15745" y="61223"/>
                  </a:lnTo>
                  <a:lnTo>
                    <a:pt x="16278" y="61464"/>
                  </a:lnTo>
                  <a:lnTo>
                    <a:pt x="16832" y="61691"/>
                  </a:lnTo>
                  <a:lnTo>
                    <a:pt x="17408" y="61903"/>
                  </a:lnTo>
                  <a:lnTo>
                    <a:pt x="18005" y="62100"/>
                  </a:lnTo>
                  <a:lnTo>
                    <a:pt x="18624" y="62283"/>
                  </a:lnTo>
                  <a:lnTo>
                    <a:pt x="19264" y="62451"/>
                  </a:lnTo>
                  <a:lnTo>
                    <a:pt x="19926" y="62604"/>
                  </a:lnTo>
                  <a:lnTo>
                    <a:pt x="20610" y="62743"/>
                  </a:lnTo>
                  <a:lnTo>
                    <a:pt x="21319" y="62868"/>
                  </a:lnTo>
                  <a:lnTo>
                    <a:pt x="22053" y="62977"/>
                  </a:lnTo>
                  <a:lnTo>
                    <a:pt x="22810" y="63072"/>
                  </a:lnTo>
                  <a:lnTo>
                    <a:pt x="23592" y="63153"/>
                  </a:lnTo>
                  <a:lnTo>
                    <a:pt x="24398" y="63218"/>
                  </a:lnTo>
                  <a:lnTo>
                    <a:pt x="25229" y="63269"/>
                  </a:lnTo>
                  <a:lnTo>
                    <a:pt x="26084" y="63306"/>
                  </a:lnTo>
                  <a:lnTo>
                    <a:pt x="26963" y="63328"/>
                  </a:lnTo>
                  <a:lnTo>
                    <a:pt x="27867" y="63335"/>
                  </a:lnTo>
                  <a:lnTo>
                    <a:pt x="28812" y="63329"/>
                  </a:lnTo>
                  <a:lnTo>
                    <a:pt x="29738" y="63310"/>
                  </a:lnTo>
                  <a:lnTo>
                    <a:pt x="30644" y="63278"/>
                  </a:lnTo>
                  <a:lnTo>
                    <a:pt x="31531" y="63234"/>
                  </a:lnTo>
                  <a:lnTo>
                    <a:pt x="32398" y="63177"/>
                  </a:lnTo>
                  <a:lnTo>
                    <a:pt x="33246" y="63107"/>
                  </a:lnTo>
                  <a:lnTo>
                    <a:pt x="34074" y="63025"/>
                  </a:lnTo>
                  <a:lnTo>
                    <a:pt x="34883" y="62930"/>
                  </a:lnTo>
                  <a:lnTo>
                    <a:pt x="35672" y="62822"/>
                  </a:lnTo>
                  <a:lnTo>
                    <a:pt x="36442" y="62702"/>
                  </a:lnTo>
                  <a:lnTo>
                    <a:pt x="37190" y="62557"/>
                  </a:lnTo>
                  <a:lnTo>
                    <a:pt x="37915" y="62396"/>
                  </a:lnTo>
                  <a:lnTo>
                    <a:pt x="38617" y="62218"/>
                  </a:lnTo>
                  <a:lnTo>
                    <a:pt x="39295" y="62024"/>
                  </a:lnTo>
                  <a:lnTo>
                    <a:pt x="39950" y="61813"/>
                  </a:lnTo>
                  <a:lnTo>
                    <a:pt x="40581" y="61585"/>
                  </a:lnTo>
                  <a:lnTo>
                    <a:pt x="41189" y="61341"/>
                  </a:lnTo>
                  <a:lnTo>
                    <a:pt x="41774" y="61080"/>
                  </a:lnTo>
                  <a:lnTo>
                    <a:pt x="42335" y="60803"/>
                  </a:lnTo>
                  <a:lnTo>
                    <a:pt x="42873" y="60509"/>
                  </a:lnTo>
                  <a:lnTo>
                    <a:pt x="43396" y="60189"/>
                  </a:lnTo>
                  <a:lnTo>
                    <a:pt x="43894" y="59851"/>
                  </a:lnTo>
                  <a:lnTo>
                    <a:pt x="44367" y="59495"/>
                  </a:lnTo>
                  <a:lnTo>
                    <a:pt x="44814" y="59122"/>
                  </a:lnTo>
                  <a:lnTo>
                    <a:pt x="45236" y="58731"/>
                  </a:lnTo>
                  <a:lnTo>
                    <a:pt x="45632" y="58323"/>
                  </a:lnTo>
                  <a:lnTo>
                    <a:pt x="46004" y="57897"/>
                  </a:lnTo>
                  <a:lnTo>
                    <a:pt x="46350" y="57454"/>
                  </a:lnTo>
                  <a:lnTo>
                    <a:pt x="46670" y="56993"/>
                  </a:lnTo>
                  <a:lnTo>
                    <a:pt x="46965" y="56514"/>
                  </a:lnTo>
                  <a:lnTo>
                    <a:pt x="47234" y="56006"/>
                  </a:lnTo>
                  <a:lnTo>
                    <a:pt x="47474" y="55474"/>
                  </a:lnTo>
                  <a:lnTo>
                    <a:pt x="47686" y="54918"/>
                  </a:lnTo>
                  <a:lnTo>
                    <a:pt x="47870" y="54340"/>
                  </a:lnTo>
                  <a:lnTo>
                    <a:pt x="48025" y="53737"/>
                  </a:lnTo>
                  <a:lnTo>
                    <a:pt x="48152" y="53112"/>
                  </a:lnTo>
                  <a:lnTo>
                    <a:pt x="48251" y="52463"/>
                  </a:lnTo>
                  <a:lnTo>
                    <a:pt x="48322" y="51791"/>
                  </a:lnTo>
                  <a:lnTo>
                    <a:pt x="48364" y="51095"/>
                  </a:lnTo>
                  <a:lnTo>
                    <a:pt x="48378" y="50376"/>
                  </a:lnTo>
                  <a:lnTo>
                    <a:pt x="48370" y="49886"/>
                  </a:lnTo>
                  <a:lnTo>
                    <a:pt x="48345" y="49411"/>
                  </a:lnTo>
                  <a:lnTo>
                    <a:pt x="48304" y="48951"/>
                  </a:lnTo>
                  <a:lnTo>
                    <a:pt x="48246" y="48505"/>
                  </a:lnTo>
                  <a:lnTo>
                    <a:pt x="48171" y="48074"/>
                  </a:lnTo>
                  <a:lnTo>
                    <a:pt x="48080" y="47657"/>
                  </a:lnTo>
                  <a:lnTo>
                    <a:pt x="47972" y="47255"/>
                  </a:lnTo>
                  <a:lnTo>
                    <a:pt x="47848" y="46868"/>
                  </a:lnTo>
                  <a:lnTo>
                    <a:pt x="47707" y="46495"/>
                  </a:lnTo>
                  <a:lnTo>
                    <a:pt x="47550" y="46137"/>
                  </a:lnTo>
                  <a:lnTo>
                    <a:pt x="47372" y="45790"/>
                  </a:lnTo>
                  <a:lnTo>
                    <a:pt x="47170" y="45451"/>
                  </a:lnTo>
                  <a:lnTo>
                    <a:pt x="46943" y="45120"/>
                  </a:lnTo>
                  <a:lnTo>
                    <a:pt x="46693" y="44796"/>
                  </a:lnTo>
                  <a:lnTo>
                    <a:pt x="46417" y="44481"/>
                  </a:lnTo>
                  <a:lnTo>
                    <a:pt x="46118" y="44173"/>
                  </a:lnTo>
                  <a:lnTo>
                    <a:pt x="45794" y="43873"/>
                  </a:lnTo>
                  <a:lnTo>
                    <a:pt x="45445" y="43580"/>
                  </a:lnTo>
                  <a:lnTo>
                    <a:pt x="45073" y="43296"/>
                  </a:lnTo>
                  <a:lnTo>
                    <a:pt x="44676" y="43019"/>
                  </a:lnTo>
                  <a:lnTo>
                    <a:pt x="44252" y="42738"/>
                  </a:lnTo>
                  <a:lnTo>
                    <a:pt x="43799" y="42462"/>
                  </a:lnTo>
                  <a:lnTo>
                    <a:pt x="43316" y="42189"/>
                  </a:lnTo>
                  <a:lnTo>
                    <a:pt x="42805" y="41920"/>
                  </a:lnTo>
                  <a:lnTo>
                    <a:pt x="42264" y="41655"/>
                  </a:lnTo>
                  <a:lnTo>
                    <a:pt x="41694" y="41394"/>
                  </a:lnTo>
                  <a:lnTo>
                    <a:pt x="41095" y="41137"/>
                  </a:lnTo>
                  <a:lnTo>
                    <a:pt x="40466" y="40883"/>
                  </a:lnTo>
                  <a:lnTo>
                    <a:pt x="39808" y="40634"/>
                  </a:lnTo>
                  <a:lnTo>
                    <a:pt x="39121" y="40388"/>
                  </a:lnTo>
                  <a:lnTo>
                    <a:pt x="38412" y="40133"/>
                  </a:lnTo>
                  <a:lnTo>
                    <a:pt x="37666" y="39874"/>
                  </a:lnTo>
                  <a:lnTo>
                    <a:pt x="36884" y="39611"/>
                  </a:lnTo>
                  <a:lnTo>
                    <a:pt x="36066" y="39344"/>
                  </a:lnTo>
                  <a:lnTo>
                    <a:pt x="35212" y="39073"/>
                  </a:lnTo>
                  <a:lnTo>
                    <a:pt x="34322" y="38798"/>
                  </a:lnTo>
                  <a:lnTo>
                    <a:pt x="33395" y="38519"/>
                  </a:lnTo>
                  <a:lnTo>
                    <a:pt x="32433" y="38237"/>
                  </a:lnTo>
                  <a:lnTo>
                    <a:pt x="31435" y="37950"/>
                  </a:lnTo>
                  <a:lnTo>
                    <a:pt x="30401" y="37660"/>
                  </a:lnTo>
                  <a:lnTo>
                    <a:pt x="29548" y="37424"/>
                  </a:lnTo>
                  <a:lnTo>
                    <a:pt x="28705" y="37182"/>
                  </a:lnTo>
                  <a:lnTo>
                    <a:pt x="27872" y="36936"/>
                  </a:lnTo>
                  <a:lnTo>
                    <a:pt x="27049" y="36686"/>
                  </a:lnTo>
                  <a:lnTo>
                    <a:pt x="26235" y="36430"/>
                  </a:lnTo>
                  <a:lnTo>
                    <a:pt x="25431" y="36169"/>
                  </a:lnTo>
                  <a:lnTo>
                    <a:pt x="24637" y="35904"/>
                  </a:lnTo>
                  <a:lnTo>
                    <a:pt x="23853" y="35633"/>
                  </a:lnTo>
                  <a:lnTo>
                    <a:pt x="23078" y="35358"/>
                  </a:lnTo>
                  <a:lnTo>
                    <a:pt x="22313" y="35078"/>
                  </a:lnTo>
                  <a:lnTo>
                    <a:pt x="21572" y="34779"/>
                  </a:lnTo>
                  <a:lnTo>
                    <a:pt x="20850" y="34468"/>
                  </a:lnTo>
                  <a:lnTo>
                    <a:pt x="20146" y="34144"/>
                  </a:lnTo>
                  <a:lnTo>
                    <a:pt x="19460" y="33807"/>
                  </a:lnTo>
                  <a:lnTo>
                    <a:pt x="18793" y="33458"/>
                  </a:lnTo>
                  <a:lnTo>
                    <a:pt x="18145" y="33096"/>
                  </a:lnTo>
                  <a:lnTo>
                    <a:pt x="17515" y="32721"/>
                  </a:lnTo>
                  <a:lnTo>
                    <a:pt x="16903" y="32334"/>
                  </a:lnTo>
                  <a:lnTo>
                    <a:pt x="16310" y="31934"/>
                  </a:lnTo>
                  <a:lnTo>
                    <a:pt x="15736" y="31521"/>
                  </a:lnTo>
                  <a:lnTo>
                    <a:pt x="15183" y="31084"/>
                  </a:lnTo>
                  <a:lnTo>
                    <a:pt x="14652" y="30629"/>
                  </a:lnTo>
                  <a:lnTo>
                    <a:pt x="14146" y="30156"/>
                  </a:lnTo>
                  <a:lnTo>
                    <a:pt x="13662" y="29666"/>
                  </a:lnTo>
                  <a:lnTo>
                    <a:pt x="13203" y="29158"/>
                  </a:lnTo>
                  <a:lnTo>
                    <a:pt x="12766" y="28633"/>
                  </a:lnTo>
                  <a:lnTo>
                    <a:pt x="12353" y="28090"/>
                  </a:lnTo>
                  <a:lnTo>
                    <a:pt x="11963" y="27530"/>
                  </a:lnTo>
                  <a:lnTo>
                    <a:pt x="11597" y="26952"/>
                  </a:lnTo>
                  <a:lnTo>
                    <a:pt x="11254" y="26357"/>
                  </a:lnTo>
                  <a:lnTo>
                    <a:pt x="10939" y="25739"/>
                  </a:lnTo>
                  <a:lnTo>
                    <a:pt x="10657" y="25094"/>
                  </a:lnTo>
                  <a:lnTo>
                    <a:pt x="10409" y="24422"/>
                  </a:lnTo>
                  <a:lnTo>
                    <a:pt x="10194" y="23722"/>
                  </a:lnTo>
                  <a:lnTo>
                    <a:pt x="10011" y="22995"/>
                  </a:lnTo>
                  <a:lnTo>
                    <a:pt x="9862" y="22241"/>
                  </a:lnTo>
                  <a:lnTo>
                    <a:pt x="9746" y="21460"/>
                  </a:lnTo>
                  <a:lnTo>
                    <a:pt x="9664" y="20651"/>
                  </a:lnTo>
                  <a:lnTo>
                    <a:pt x="9614" y="19815"/>
                  </a:lnTo>
                  <a:lnTo>
                    <a:pt x="9597" y="18951"/>
                  </a:lnTo>
                  <a:lnTo>
                    <a:pt x="9620" y="17944"/>
                  </a:lnTo>
                  <a:lnTo>
                    <a:pt x="9689" y="16968"/>
                  </a:lnTo>
                  <a:lnTo>
                    <a:pt x="9803" y="16022"/>
                  </a:lnTo>
                  <a:lnTo>
                    <a:pt x="9964" y="15108"/>
                  </a:lnTo>
                  <a:lnTo>
                    <a:pt x="10170" y="14226"/>
                  </a:lnTo>
                  <a:lnTo>
                    <a:pt x="10422" y="13374"/>
                  </a:lnTo>
                  <a:lnTo>
                    <a:pt x="10719" y="12554"/>
                  </a:lnTo>
                  <a:lnTo>
                    <a:pt x="11063" y="11764"/>
                  </a:lnTo>
                  <a:lnTo>
                    <a:pt x="11452" y="11006"/>
                  </a:lnTo>
                  <a:lnTo>
                    <a:pt x="11887" y="10279"/>
                  </a:lnTo>
                  <a:lnTo>
                    <a:pt x="12370" y="9571"/>
                  </a:lnTo>
                  <a:lnTo>
                    <a:pt x="12883" y="8890"/>
                  </a:lnTo>
                  <a:lnTo>
                    <a:pt x="13426" y="8235"/>
                  </a:lnTo>
                  <a:lnTo>
                    <a:pt x="14000" y="7606"/>
                  </a:lnTo>
                  <a:lnTo>
                    <a:pt x="14603" y="7003"/>
                  </a:lnTo>
                  <a:lnTo>
                    <a:pt x="15237" y="6427"/>
                  </a:lnTo>
                  <a:lnTo>
                    <a:pt x="15901" y="5877"/>
                  </a:lnTo>
                  <a:lnTo>
                    <a:pt x="16595" y="5353"/>
                  </a:lnTo>
                  <a:lnTo>
                    <a:pt x="17320" y="4855"/>
                  </a:lnTo>
                  <a:lnTo>
                    <a:pt x="18075" y="4384"/>
                  </a:lnTo>
                  <a:lnTo>
                    <a:pt x="18865" y="3939"/>
                  </a:lnTo>
                  <a:lnTo>
                    <a:pt x="19676" y="3519"/>
                  </a:lnTo>
                  <a:lnTo>
                    <a:pt x="20510" y="3124"/>
                  </a:lnTo>
                  <a:lnTo>
                    <a:pt x="21364" y="2755"/>
                  </a:lnTo>
                  <a:lnTo>
                    <a:pt x="22240" y="2411"/>
                  </a:lnTo>
                  <a:lnTo>
                    <a:pt x="23138" y="2093"/>
                  </a:lnTo>
                  <a:lnTo>
                    <a:pt x="24056" y="1799"/>
                  </a:lnTo>
                  <a:lnTo>
                    <a:pt x="24997" y="1531"/>
                  </a:lnTo>
                  <a:lnTo>
                    <a:pt x="25958" y="1289"/>
                  </a:lnTo>
                  <a:lnTo>
                    <a:pt x="26942" y="1071"/>
                  </a:lnTo>
                  <a:lnTo>
                    <a:pt x="27949" y="868"/>
                  </a:lnTo>
                  <a:lnTo>
                    <a:pt x="28962" y="685"/>
                  </a:lnTo>
                  <a:lnTo>
                    <a:pt x="29983" y="525"/>
                  </a:lnTo>
                  <a:lnTo>
                    <a:pt x="31011" y="385"/>
                  </a:lnTo>
                  <a:lnTo>
                    <a:pt x="32045" y="267"/>
                  </a:lnTo>
                  <a:lnTo>
                    <a:pt x="33086" y="171"/>
                  </a:lnTo>
                  <a:lnTo>
                    <a:pt x="34134" y="96"/>
                  </a:lnTo>
                  <a:lnTo>
                    <a:pt x="35189" y="42"/>
                  </a:lnTo>
                  <a:lnTo>
                    <a:pt x="36250" y="10"/>
                  </a:lnTo>
                  <a:lnTo>
                    <a:pt x="37319" y="0"/>
                  </a:lnTo>
                  <a:lnTo>
                    <a:pt x="38483" y="10"/>
                  </a:lnTo>
                  <a:lnTo>
                    <a:pt x="39616" y="42"/>
                  </a:lnTo>
                  <a:lnTo>
                    <a:pt x="40720" y="96"/>
                  </a:lnTo>
                  <a:lnTo>
                    <a:pt x="41793" y="171"/>
                  </a:lnTo>
                  <a:lnTo>
                    <a:pt x="42836" y="267"/>
                  </a:lnTo>
                  <a:lnTo>
                    <a:pt x="43849" y="385"/>
                  </a:lnTo>
                  <a:lnTo>
                    <a:pt x="44832" y="525"/>
                  </a:lnTo>
                  <a:lnTo>
                    <a:pt x="45784" y="685"/>
                  </a:lnTo>
                  <a:lnTo>
                    <a:pt x="46707" y="868"/>
                  </a:lnTo>
                  <a:lnTo>
                    <a:pt x="47599" y="1071"/>
                  </a:lnTo>
                  <a:lnTo>
                    <a:pt x="48472" y="1294"/>
                  </a:lnTo>
                  <a:lnTo>
                    <a:pt x="49318" y="1535"/>
                  </a:lnTo>
                  <a:lnTo>
                    <a:pt x="50136" y="1793"/>
                  </a:lnTo>
                  <a:lnTo>
                    <a:pt x="50927" y="2069"/>
                  </a:lnTo>
                  <a:lnTo>
                    <a:pt x="51691" y="2362"/>
                  </a:lnTo>
                  <a:lnTo>
                    <a:pt x="52428" y="2673"/>
                  </a:lnTo>
                  <a:lnTo>
                    <a:pt x="53137" y="3002"/>
                  </a:lnTo>
                  <a:lnTo>
                    <a:pt x="53819" y="3348"/>
                  </a:lnTo>
                  <a:lnTo>
                    <a:pt x="54474" y="3711"/>
                  </a:lnTo>
                  <a:lnTo>
                    <a:pt x="55102" y="4092"/>
                  </a:lnTo>
                  <a:lnTo>
                    <a:pt x="55713" y="4480"/>
                  </a:lnTo>
                  <a:lnTo>
                    <a:pt x="56298" y="4883"/>
                  </a:lnTo>
                  <a:lnTo>
                    <a:pt x="56858" y="5302"/>
                  </a:lnTo>
                  <a:lnTo>
                    <a:pt x="57393" y="5737"/>
                  </a:lnTo>
                  <a:lnTo>
                    <a:pt x="57903" y="6187"/>
                  </a:lnTo>
                  <a:lnTo>
                    <a:pt x="58387" y="6653"/>
                  </a:lnTo>
                  <a:lnTo>
                    <a:pt x="58846" y="7134"/>
                  </a:lnTo>
                  <a:lnTo>
                    <a:pt x="59280" y="7631"/>
                  </a:lnTo>
                  <a:lnTo>
                    <a:pt x="59688" y="8144"/>
                  </a:lnTo>
                  <a:lnTo>
                    <a:pt x="60071" y="8672"/>
                  </a:lnTo>
                  <a:lnTo>
                    <a:pt x="60430" y="9212"/>
                  </a:lnTo>
                  <a:lnTo>
                    <a:pt x="60767" y="9763"/>
                  </a:lnTo>
                  <a:lnTo>
                    <a:pt x="61081" y="10323"/>
                  </a:lnTo>
                  <a:lnTo>
                    <a:pt x="61373" y="10893"/>
                  </a:lnTo>
                  <a:lnTo>
                    <a:pt x="61642" y="11473"/>
                  </a:lnTo>
                  <a:lnTo>
                    <a:pt x="61889" y="12063"/>
                  </a:lnTo>
                  <a:lnTo>
                    <a:pt x="62114" y="12662"/>
                  </a:lnTo>
                  <a:lnTo>
                    <a:pt x="62316" y="13271"/>
                  </a:lnTo>
                  <a:lnTo>
                    <a:pt x="62496" y="13890"/>
                  </a:lnTo>
                  <a:lnTo>
                    <a:pt x="62653" y="14518"/>
                  </a:lnTo>
                  <a:lnTo>
                    <a:pt x="54225" y="17003"/>
                  </a:lnTo>
                  <a:lnTo>
                    <a:pt x="54073" y="16540"/>
                  </a:lnTo>
                  <a:lnTo>
                    <a:pt x="53909" y="16087"/>
                  </a:lnTo>
                  <a:lnTo>
                    <a:pt x="53734" y="15643"/>
                  </a:lnTo>
                  <a:lnTo>
                    <a:pt x="53546" y="15210"/>
                  </a:lnTo>
                  <a:lnTo>
                    <a:pt x="53348" y="14786"/>
                  </a:lnTo>
                  <a:lnTo>
                    <a:pt x="53137" y="14372"/>
                  </a:lnTo>
                  <a:lnTo>
                    <a:pt x="52915" y="13967"/>
                  </a:lnTo>
                  <a:lnTo>
                    <a:pt x="52681" y="13573"/>
                  </a:lnTo>
                  <a:lnTo>
                    <a:pt x="52436" y="13188"/>
                  </a:lnTo>
                  <a:lnTo>
                    <a:pt x="52178" y="12813"/>
                  </a:lnTo>
                  <a:lnTo>
                    <a:pt x="51908" y="12448"/>
                  </a:lnTo>
                  <a:lnTo>
                    <a:pt x="51623" y="12096"/>
                  </a:lnTo>
                  <a:lnTo>
                    <a:pt x="51323" y="11755"/>
                  </a:lnTo>
                  <a:lnTo>
                    <a:pt x="51009" y="11425"/>
                  </a:lnTo>
                  <a:lnTo>
                    <a:pt x="50680" y="11108"/>
                  </a:lnTo>
                  <a:lnTo>
                    <a:pt x="50337" y="10802"/>
                  </a:lnTo>
                  <a:lnTo>
                    <a:pt x="49979" y="10507"/>
                  </a:lnTo>
                  <a:lnTo>
                    <a:pt x="49606" y="10225"/>
                  </a:lnTo>
                  <a:lnTo>
                    <a:pt x="49219" y="9954"/>
                  </a:lnTo>
                  <a:lnTo>
                    <a:pt x="48817" y="9695"/>
                  </a:lnTo>
                  <a:lnTo>
                    <a:pt x="48399" y="9438"/>
                  </a:lnTo>
                  <a:lnTo>
                    <a:pt x="47965" y="9194"/>
                  </a:lnTo>
                  <a:lnTo>
                    <a:pt x="47514" y="8962"/>
                  </a:lnTo>
                  <a:lnTo>
                    <a:pt x="47047" y="8744"/>
                  </a:lnTo>
                  <a:lnTo>
                    <a:pt x="46563" y="8538"/>
                  </a:lnTo>
                  <a:lnTo>
                    <a:pt x="46063" y="8344"/>
                  </a:lnTo>
                  <a:lnTo>
                    <a:pt x="45546" y="8163"/>
                  </a:lnTo>
                  <a:lnTo>
                    <a:pt x="45013" y="7995"/>
                  </a:lnTo>
                  <a:lnTo>
                    <a:pt x="44463" y="7840"/>
                  </a:lnTo>
                  <a:lnTo>
                    <a:pt x="43896" y="7697"/>
                  </a:lnTo>
                  <a:lnTo>
                    <a:pt x="43321" y="7568"/>
                  </a:lnTo>
                  <a:lnTo>
                    <a:pt x="42727" y="7452"/>
                  </a:lnTo>
                  <a:lnTo>
                    <a:pt x="42113" y="7349"/>
                  </a:lnTo>
                  <a:lnTo>
                    <a:pt x="41480" y="7261"/>
                  </a:lnTo>
                  <a:lnTo>
                    <a:pt x="40827" y="7186"/>
                  </a:lnTo>
                  <a:lnTo>
                    <a:pt x="40154" y="7124"/>
                  </a:lnTo>
                  <a:lnTo>
                    <a:pt x="39463" y="7077"/>
                  </a:lnTo>
                  <a:lnTo>
                    <a:pt x="38751" y="7042"/>
                  </a:lnTo>
                  <a:lnTo>
                    <a:pt x="38020" y="7022"/>
                  </a:lnTo>
                  <a:lnTo>
                    <a:pt x="37270" y="7015"/>
                  </a:lnTo>
                  <a:lnTo>
                    <a:pt x="36272" y="7024"/>
                  </a:lnTo>
                  <a:lnTo>
                    <a:pt x="35306" y="7050"/>
                  </a:lnTo>
                  <a:lnTo>
                    <a:pt x="34370" y="7094"/>
                  </a:lnTo>
                  <a:lnTo>
                    <a:pt x="33466" y="7155"/>
                  </a:lnTo>
                  <a:lnTo>
                    <a:pt x="32593" y="7234"/>
                  </a:lnTo>
                  <a:lnTo>
                    <a:pt x="31751" y="7331"/>
                  </a:lnTo>
                  <a:lnTo>
                    <a:pt x="30940" y="7445"/>
                  </a:lnTo>
                  <a:lnTo>
                    <a:pt x="30161" y="7576"/>
                  </a:lnTo>
                  <a:lnTo>
                    <a:pt x="29413" y="7725"/>
                  </a:lnTo>
                  <a:lnTo>
                    <a:pt x="28695" y="7892"/>
                  </a:lnTo>
                  <a:lnTo>
                    <a:pt x="28016" y="8065"/>
                  </a:lnTo>
                  <a:lnTo>
                    <a:pt x="27362" y="8253"/>
                  </a:lnTo>
                  <a:lnTo>
                    <a:pt x="26734" y="8455"/>
                  </a:lnTo>
                  <a:lnTo>
                    <a:pt x="26131" y="8672"/>
                  </a:lnTo>
                  <a:lnTo>
                    <a:pt x="25553" y="8903"/>
                  </a:lnTo>
                  <a:lnTo>
                    <a:pt x="25001" y="9149"/>
                  </a:lnTo>
                  <a:lnTo>
                    <a:pt x="24473" y="9410"/>
                  </a:lnTo>
                  <a:lnTo>
                    <a:pt x="23972" y="9685"/>
                  </a:lnTo>
                  <a:lnTo>
                    <a:pt x="23495" y="9975"/>
                  </a:lnTo>
                  <a:lnTo>
                    <a:pt x="23044" y="10279"/>
                  </a:lnTo>
                  <a:lnTo>
                    <a:pt x="22627" y="10588"/>
                  </a:lnTo>
                  <a:lnTo>
                    <a:pt x="22233" y="10909"/>
                  </a:lnTo>
                  <a:lnTo>
                    <a:pt x="21863" y="11243"/>
                  </a:lnTo>
                  <a:lnTo>
                    <a:pt x="21516" y="11589"/>
                  </a:lnTo>
                  <a:lnTo>
                    <a:pt x="21193" y="11948"/>
                  </a:lnTo>
                  <a:lnTo>
                    <a:pt x="20892" y="12320"/>
                  </a:lnTo>
                  <a:lnTo>
                    <a:pt x="20616" y="12704"/>
                  </a:lnTo>
                  <a:lnTo>
                    <a:pt x="20362" y="13101"/>
                  </a:lnTo>
                  <a:lnTo>
                    <a:pt x="20132" y="13511"/>
                  </a:lnTo>
                  <a:lnTo>
                    <a:pt x="19926" y="13933"/>
                  </a:lnTo>
                  <a:lnTo>
                    <a:pt x="19741" y="14356"/>
                  </a:lnTo>
                  <a:lnTo>
                    <a:pt x="19575" y="14787"/>
                  </a:lnTo>
                  <a:lnTo>
                    <a:pt x="19429" y="15225"/>
                  </a:lnTo>
                  <a:lnTo>
                    <a:pt x="19302" y="15672"/>
                  </a:lnTo>
                  <a:lnTo>
                    <a:pt x="19195" y="16126"/>
                  </a:lnTo>
                  <a:lnTo>
                    <a:pt x="19107" y="16588"/>
                  </a:lnTo>
                  <a:lnTo>
                    <a:pt x="19039" y="17057"/>
                  </a:lnTo>
                  <a:lnTo>
                    <a:pt x="18990" y="17535"/>
                  </a:lnTo>
                  <a:lnTo>
                    <a:pt x="18961" y="18020"/>
                  </a:lnTo>
                  <a:lnTo>
                    <a:pt x="18951" y="18513"/>
                  </a:lnTo>
                  <a:lnTo>
                    <a:pt x="18961" y="19030"/>
                  </a:lnTo>
                  <a:lnTo>
                    <a:pt x="18990" y="19530"/>
                  </a:lnTo>
                  <a:lnTo>
                    <a:pt x="19039" y="20013"/>
                  </a:lnTo>
                  <a:lnTo>
                    <a:pt x="19107" y="20477"/>
                  </a:lnTo>
                  <a:lnTo>
                    <a:pt x="19195" y="20925"/>
                  </a:lnTo>
                  <a:lnTo>
                    <a:pt x="19302" y="21354"/>
                  </a:lnTo>
                  <a:lnTo>
                    <a:pt x="19429" y="21767"/>
                  </a:lnTo>
                  <a:lnTo>
                    <a:pt x="19575" y="22161"/>
                  </a:lnTo>
                  <a:lnTo>
                    <a:pt x="19741" y="22538"/>
                  </a:lnTo>
                  <a:lnTo>
                    <a:pt x="19926" y="22898"/>
                  </a:lnTo>
                  <a:lnTo>
                    <a:pt x="20141" y="23234"/>
                  </a:lnTo>
                  <a:lnTo>
                    <a:pt x="20376" y="23560"/>
                  </a:lnTo>
                  <a:lnTo>
                    <a:pt x="20632" y="23877"/>
                  </a:lnTo>
                  <a:lnTo>
                    <a:pt x="20908" y="24184"/>
                  </a:lnTo>
                  <a:lnTo>
                    <a:pt x="21205" y="24481"/>
                  </a:lnTo>
                  <a:lnTo>
                    <a:pt x="21522" y="24769"/>
                  </a:lnTo>
                  <a:lnTo>
                    <a:pt x="21860" y="25046"/>
                  </a:lnTo>
                  <a:lnTo>
                    <a:pt x="22218" y="25314"/>
                  </a:lnTo>
                  <a:lnTo>
                    <a:pt x="22596" y="25573"/>
                  </a:lnTo>
                  <a:lnTo>
                    <a:pt x="22995" y="25821"/>
                  </a:lnTo>
                  <a:lnTo>
                    <a:pt x="23415" y="26063"/>
                  </a:lnTo>
                  <a:lnTo>
                    <a:pt x="23857" y="26300"/>
                  </a:lnTo>
                  <a:lnTo>
                    <a:pt x="24319" y="26534"/>
                  </a:lnTo>
                  <a:lnTo>
                    <a:pt x="24804" y="26764"/>
                  </a:lnTo>
                  <a:lnTo>
                    <a:pt x="25309" y="26990"/>
                  </a:lnTo>
                  <a:lnTo>
                    <a:pt x="25837" y="27212"/>
                  </a:lnTo>
                  <a:lnTo>
                    <a:pt x="26385" y="27431"/>
                  </a:lnTo>
                  <a:lnTo>
                    <a:pt x="26955" y="27645"/>
                  </a:lnTo>
                  <a:lnTo>
                    <a:pt x="27547" y="27856"/>
                  </a:lnTo>
                  <a:lnTo>
                    <a:pt x="28160" y="28062"/>
                  </a:lnTo>
                  <a:lnTo>
                    <a:pt x="28804" y="28259"/>
                  </a:lnTo>
                  <a:lnTo>
                    <a:pt x="29471" y="28460"/>
                  </a:lnTo>
                  <a:lnTo>
                    <a:pt x="30160" y="28664"/>
                  </a:lnTo>
                  <a:lnTo>
                    <a:pt x="30872" y="28873"/>
                  </a:lnTo>
                  <a:lnTo>
                    <a:pt x="31606" y="29085"/>
                  </a:lnTo>
                  <a:lnTo>
                    <a:pt x="32363" y="29302"/>
                  </a:lnTo>
                  <a:lnTo>
                    <a:pt x="33142" y="29522"/>
                  </a:lnTo>
                  <a:lnTo>
                    <a:pt x="33944" y="29746"/>
                  </a:lnTo>
                  <a:lnTo>
                    <a:pt x="34767" y="29974"/>
                  </a:lnTo>
                  <a:lnTo>
                    <a:pt x="35614" y="30206"/>
                  </a:lnTo>
                  <a:lnTo>
                    <a:pt x="36459" y="30442"/>
                  </a:lnTo>
                  <a:lnTo>
                    <a:pt x="37299" y="30683"/>
                  </a:lnTo>
                  <a:lnTo>
                    <a:pt x="38135" y="30929"/>
                  </a:lnTo>
                  <a:lnTo>
                    <a:pt x="38966" y="31180"/>
                  </a:lnTo>
                  <a:lnTo>
                    <a:pt x="39791" y="31436"/>
                  </a:lnTo>
                  <a:lnTo>
                    <a:pt x="40612" y="31697"/>
                  </a:lnTo>
                  <a:lnTo>
                    <a:pt x="41428" y="31962"/>
                  </a:lnTo>
                  <a:lnTo>
                    <a:pt x="42240" y="32233"/>
                  </a:lnTo>
                  <a:lnTo>
                    <a:pt x="43046" y="32508"/>
                  </a:lnTo>
                  <a:lnTo>
                    <a:pt x="43847" y="32788"/>
                  </a:lnTo>
                  <a:lnTo>
                    <a:pt x="44647" y="33078"/>
                  </a:lnTo>
                  <a:lnTo>
                    <a:pt x="45428" y="33384"/>
                  </a:lnTo>
                  <a:lnTo>
                    <a:pt x="46190" y="33706"/>
                  </a:lnTo>
                  <a:lnTo>
                    <a:pt x="46934" y="34043"/>
                  </a:lnTo>
                  <a:lnTo>
                    <a:pt x="47660" y="34396"/>
                  </a:lnTo>
                  <a:lnTo>
                    <a:pt x="48367" y="34764"/>
                  </a:lnTo>
                  <a:lnTo>
                    <a:pt x="49055" y="35148"/>
                  </a:lnTo>
                  <a:lnTo>
                    <a:pt x="49725" y="35547"/>
                  </a:lnTo>
                  <a:lnTo>
                    <a:pt x="50376" y="35963"/>
                  </a:lnTo>
                  <a:lnTo>
                    <a:pt x="51009" y="36393"/>
                  </a:lnTo>
                  <a:lnTo>
                    <a:pt x="51620" y="36833"/>
                  </a:lnTo>
                  <a:lnTo>
                    <a:pt x="52206" y="37294"/>
                  </a:lnTo>
                  <a:lnTo>
                    <a:pt x="52766" y="37776"/>
                  </a:lnTo>
                  <a:lnTo>
                    <a:pt x="53301" y="38280"/>
                  </a:lnTo>
                  <a:lnTo>
                    <a:pt x="53811" y="38805"/>
                  </a:lnTo>
                  <a:lnTo>
                    <a:pt x="54295" y="39351"/>
                  </a:lnTo>
                  <a:lnTo>
                    <a:pt x="54754" y="39920"/>
                  </a:lnTo>
                  <a:lnTo>
                    <a:pt x="55187" y="40509"/>
                  </a:lnTo>
                  <a:lnTo>
                    <a:pt x="55596" y="41120"/>
                  </a:lnTo>
                  <a:lnTo>
                    <a:pt x="55979" y="41752"/>
                  </a:lnTo>
                  <a:lnTo>
                    <a:pt x="56340" y="42412"/>
                  </a:lnTo>
                  <a:lnTo>
                    <a:pt x="56663" y="43103"/>
                  </a:lnTo>
                  <a:lnTo>
                    <a:pt x="56948" y="43826"/>
                  </a:lnTo>
                  <a:lnTo>
                    <a:pt x="57195" y="44582"/>
                  </a:lnTo>
                  <a:lnTo>
                    <a:pt x="57404" y="45370"/>
                  </a:lnTo>
                  <a:lnTo>
                    <a:pt x="57575" y="46190"/>
                  </a:lnTo>
                  <a:lnTo>
                    <a:pt x="57708" y="47042"/>
                  </a:lnTo>
                  <a:lnTo>
                    <a:pt x="57803" y="47926"/>
                  </a:lnTo>
                  <a:lnTo>
                    <a:pt x="57860" y="48843"/>
                  </a:lnTo>
                  <a:lnTo>
                    <a:pt x="57879" y="49791"/>
                  </a:lnTo>
                  <a:lnTo>
                    <a:pt x="57803" y="51752"/>
                  </a:lnTo>
                  <a:lnTo>
                    <a:pt x="57577" y="53621"/>
                  </a:lnTo>
                  <a:lnTo>
                    <a:pt x="57199" y="55396"/>
                  </a:lnTo>
                  <a:lnTo>
                    <a:pt x="56670" y="57080"/>
                  </a:lnTo>
                  <a:lnTo>
                    <a:pt x="55991" y="58670"/>
                  </a:lnTo>
                  <a:lnTo>
                    <a:pt x="55160" y="60168"/>
                  </a:lnTo>
                  <a:lnTo>
                    <a:pt x="54178" y="61574"/>
                  </a:lnTo>
                  <a:lnTo>
                    <a:pt x="53046" y="62887"/>
                  </a:lnTo>
                  <a:lnTo>
                    <a:pt x="51762" y="64107"/>
                  </a:lnTo>
                  <a:lnTo>
                    <a:pt x="50327" y="65235"/>
                  </a:lnTo>
                  <a:lnTo>
                    <a:pt x="48736" y="66263"/>
                  </a:lnTo>
                  <a:lnTo>
                    <a:pt x="46985" y="67182"/>
                  </a:lnTo>
                  <a:lnTo>
                    <a:pt x="45073" y="67993"/>
                  </a:lnTo>
                  <a:lnTo>
                    <a:pt x="43000" y="68696"/>
                  </a:lnTo>
                  <a:lnTo>
                    <a:pt x="40766" y="69291"/>
                  </a:lnTo>
                  <a:lnTo>
                    <a:pt x="38371" y="69778"/>
                  </a:lnTo>
                  <a:lnTo>
                    <a:pt x="35816" y="70156"/>
                  </a:lnTo>
                  <a:lnTo>
                    <a:pt x="33100" y="70427"/>
                  </a:lnTo>
                  <a:lnTo>
                    <a:pt x="30223" y="70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4412960" y="4597329"/>
              <a:ext cx="62848" cy="68646"/>
            </a:xfrm>
            <a:custGeom>
              <a:avLst/>
              <a:pathLst>
                <a:path w="62848" h="68646">
                  <a:moveTo>
                    <a:pt x="38439" y="0"/>
                  </a:moveTo>
                  <a:lnTo>
                    <a:pt x="39558" y="13"/>
                  </a:lnTo>
                  <a:lnTo>
                    <a:pt x="40653" y="52"/>
                  </a:lnTo>
                  <a:lnTo>
                    <a:pt x="41725" y="118"/>
                  </a:lnTo>
                  <a:lnTo>
                    <a:pt x="42774" y="210"/>
                  </a:lnTo>
                  <a:lnTo>
                    <a:pt x="43799" y="328"/>
                  </a:lnTo>
                  <a:lnTo>
                    <a:pt x="44800" y="473"/>
                  </a:lnTo>
                  <a:lnTo>
                    <a:pt x="45779" y="644"/>
                  </a:lnTo>
                  <a:lnTo>
                    <a:pt x="46733" y="841"/>
                  </a:lnTo>
                  <a:lnTo>
                    <a:pt x="47665" y="1065"/>
                  </a:lnTo>
                  <a:lnTo>
                    <a:pt x="48573" y="1315"/>
                  </a:lnTo>
                  <a:lnTo>
                    <a:pt x="49466" y="1589"/>
                  </a:lnTo>
                  <a:lnTo>
                    <a:pt x="50331" y="1886"/>
                  </a:lnTo>
                  <a:lnTo>
                    <a:pt x="51169" y="2205"/>
                  </a:lnTo>
                  <a:lnTo>
                    <a:pt x="51980" y="2547"/>
                  </a:lnTo>
                  <a:lnTo>
                    <a:pt x="52763" y="2911"/>
                  </a:lnTo>
                  <a:lnTo>
                    <a:pt x="53519" y="3297"/>
                  </a:lnTo>
                  <a:lnTo>
                    <a:pt x="54248" y="3706"/>
                  </a:lnTo>
                  <a:lnTo>
                    <a:pt x="54950" y="4137"/>
                  </a:lnTo>
                  <a:lnTo>
                    <a:pt x="55624" y="4590"/>
                  </a:lnTo>
                  <a:lnTo>
                    <a:pt x="56271" y="5066"/>
                  </a:lnTo>
                  <a:lnTo>
                    <a:pt x="56890" y="5565"/>
                  </a:lnTo>
                  <a:lnTo>
                    <a:pt x="57479" y="6086"/>
                  </a:lnTo>
                  <a:lnTo>
                    <a:pt x="58039" y="6629"/>
                  </a:lnTo>
                  <a:lnTo>
                    <a:pt x="58570" y="7194"/>
                  </a:lnTo>
                  <a:lnTo>
                    <a:pt x="59072" y="7782"/>
                  </a:lnTo>
                  <a:lnTo>
                    <a:pt x="59545" y="8393"/>
                  </a:lnTo>
                  <a:lnTo>
                    <a:pt x="59988" y="9026"/>
                  </a:lnTo>
                  <a:lnTo>
                    <a:pt x="60402" y="9681"/>
                  </a:lnTo>
                  <a:lnTo>
                    <a:pt x="60787" y="10359"/>
                  </a:lnTo>
                  <a:lnTo>
                    <a:pt x="61143" y="11059"/>
                  </a:lnTo>
                  <a:lnTo>
                    <a:pt x="61467" y="11769"/>
                  </a:lnTo>
                  <a:lnTo>
                    <a:pt x="61757" y="12497"/>
                  </a:lnTo>
                  <a:lnTo>
                    <a:pt x="62012" y="13243"/>
                  </a:lnTo>
                  <a:lnTo>
                    <a:pt x="62234" y="14005"/>
                  </a:lnTo>
                  <a:lnTo>
                    <a:pt x="62422" y="14786"/>
                  </a:lnTo>
                  <a:lnTo>
                    <a:pt x="62575" y="15584"/>
                  </a:lnTo>
                  <a:lnTo>
                    <a:pt x="62695" y="16400"/>
                  </a:lnTo>
                  <a:lnTo>
                    <a:pt x="62780" y="17233"/>
                  </a:lnTo>
                  <a:lnTo>
                    <a:pt x="62831" y="18083"/>
                  </a:lnTo>
                  <a:lnTo>
                    <a:pt x="62848" y="18951"/>
                  </a:lnTo>
                  <a:lnTo>
                    <a:pt x="62829" y="20013"/>
                  </a:lnTo>
                  <a:lnTo>
                    <a:pt x="62770" y="21052"/>
                  </a:lnTo>
                  <a:lnTo>
                    <a:pt x="62673" y="22071"/>
                  </a:lnTo>
                  <a:lnTo>
                    <a:pt x="62536" y="23067"/>
                  </a:lnTo>
                  <a:lnTo>
                    <a:pt x="62361" y="24043"/>
                  </a:lnTo>
                  <a:lnTo>
                    <a:pt x="62146" y="24997"/>
                  </a:lnTo>
                  <a:lnTo>
                    <a:pt x="61893" y="25929"/>
                  </a:lnTo>
                  <a:lnTo>
                    <a:pt x="61601" y="26840"/>
                  </a:lnTo>
                  <a:lnTo>
                    <a:pt x="61270" y="27730"/>
                  </a:lnTo>
                  <a:lnTo>
                    <a:pt x="60899" y="28598"/>
                  </a:lnTo>
                  <a:lnTo>
                    <a:pt x="60502" y="29433"/>
                  </a:lnTo>
                  <a:lnTo>
                    <a:pt x="60071" y="30243"/>
                  </a:lnTo>
                  <a:lnTo>
                    <a:pt x="59606" y="31027"/>
                  </a:lnTo>
                  <a:lnTo>
                    <a:pt x="59106" y="31786"/>
                  </a:lnTo>
                  <a:lnTo>
                    <a:pt x="58573" y="32520"/>
                  </a:lnTo>
                  <a:lnTo>
                    <a:pt x="58005" y="33228"/>
                  </a:lnTo>
                  <a:lnTo>
                    <a:pt x="57404" y="33911"/>
                  </a:lnTo>
                  <a:lnTo>
                    <a:pt x="56768" y="34569"/>
                  </a:lnTo>
                  <a:lnTo>
                    <a:pt x="56098" y="35201"/>
                  </a:lnTo>
                  <a:lnTo>
                    <a:pt x="55394" y="35809"/>
                  </a:lnTo>
                  <a:lnTo>
                    <a:pt x="54667" y="36380"/>
                  </a:lnTo>
                  <a:lnTo>
                    <a:pt x="53907" y="36925"/>
                  </a:lnTo>
                  <a:lnTo>
                    <a:pt x="53115" y="37444"/>
                  </a:lnTo>
                  <a:lnTo>
                    <a:pt x="52291" y="37937"/>
                  </a:lnTo>
                  <a:lnTo>
                    <a:pt x="51435" y="38403"/>
                  </a:lnTo>
                  <a:lnTo>
                    <a:pt x="50547" y="38843"/>
                  </a:lnTo>
                  <a:lnTo>
                    <a:pt x="49627" y="39256"/>
                  </a:lnTo>
                  <a:lnTo>
                    <a:pt x="48674" y="39644"/>
                  </a:lnTo>
                  <a:lnTo>
                    <a:pt x="47690" y="40005"/>
                  </a:lnTo>
                  <a:lnTo>
                    <a:pt x="46673" y="40339"/>
                  </a:lnTo>
                  <a:lnTo>
                    <a:pt x="45637" y="40636"/>
                  </a:lnTo>
                  <a:lnTo>
                    <a:pt x="44574" y="40901"/>
                  </a:lnTo>
                  <a:lnTo>
                    <a:pt x="43485" y="41135"/>
                  </a:lnTo>
                  <a:lnTo>
                    <a:pt x="42370" y="41337"/>
                  </a:lnTo>
                  <a:lnTo>
                    <a:pt x="41229" y="41509"/>
                  </a:lnTo>
                  <a:lnTo>
                    <a:pt x="40061" y="41649"/>
                  </a:lnTo>
                  <a:lnTo>
                    <a:pt x="38867" y="41758"/>
                  </a:lnTo>
                  <a:lnTo>
                    <a:pt x="37646" y="41836"/>
                  </a:lnTo>
                  <a:lnTo>
                    <a:pt x="36400" y="41883"/>
                  </a:lnTo>
                  <a:lnTo>
                    <a:pt x="35126" y="41899"/>
                  </a:lnTo>
                  <a:lnTo>
                    <a:pt x="14469" y="41899"/>
                  </a:lnTo>
                  <a:lnTo>
                    <a:pt x="9305" y="68646"/>
                  </a:lnTo>
                  <a:lnTo>
                    <a:pt x="0" y="68646"/>
                  </a:lnTo>
                  <a:lnTo>
                    <a:pt x="1330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4428892" y="4604783"/>
              <a:ext cx="37465" cy="27088"/>
            </a:xfrm>
            <a:custGeom>
              <a:avLst/>
              <a:pathLst>
                <a:path w="37465" h="27088">
                  <a:moveTo>
                    <a:pt x="0" y="27088"/>
                  </a:moveTo>
                  <a:lnTo>
                    <a:pt x="18854" y="27088"/>
                  </a:lnTo>
                  <a:lnTo>
                    <a:pt x="20678" y="27050"/>
                  </a:lnTo>
                  <a:lnTo>
                    <a:pt x="22407" y="26936"/>
                  </a:lnTo>
                  <a:lnTo>
                    <a:pt x="24041" y="26746"/>
                  </a:lnTo>
                  <a:lnTo>
                    <a:pt x="25581" y="26480"/>
                  </a:lnTo>
                  <a:lnTo>
                    <a:pt x="27027" y="26138"/>
                  </a:lnTo>
                  <a:lnTo>
                    <a:pt x="28378" y="25720"/>
                  </a:lnTo>
                  <a:lnTo>
                    <a:pt x="29634" y="25226"/>
                  </a:lnTo>
                  <a:lnTo>
                    <a:pt x="30796" y="24656"/>
                  </a:lnTo>
                  <a:lnTo>
                    <a:pt x="31864" y="24010"/>
                  </a:lnTo>
                  <a:lnTo>
                    <a:pt x="32837" y="23288"/>
                  </a:lnTo>
                  <a:lnTo>
                    <a:pt x="33716" y="22490"/>
                  </a:lnTo>
                  <a:lnTo>
                    <a:pt x="34503" y="21617"/>
                  </a:lnTo>
                  <a:lnTo>
                    <a:pt x="35197" y="20670"/>
                  </a:lnTo>
                  <a:lnTo>
                    <a:pt x="35799" y="19647"/>
                  </a:lnTo>
                  <a:lnTo>
                    <a:pt x="36308" y="18550"/>
                  </a:lnTo>
                  <a:lnTo>
                    <a:pt x="36724" y="17377"/>
                  </a:lnTo>
                  <a:lnTo>
                    <a:pt x="37048" y="16129"/>
                  </a:lnTo>
                  <a:lnTo>
                    <a:pt x="37280" y="14806"/>
                  </a:lnTo>
                  <a:lnTo>
                    <a:pt x="37419" y="13409"/>
                  </a:lnTo>
                  <a:lnTo>
                    <a:pt x="37465" y="11936"/>
                  </a:lnTo>
                  <a:lnTo>
                    <a:pt x="37454" y="11312"/>
                  </a:lnTo>
                  <a:lnTo>
                    <a:pt x="37420" y="10706"/>
                  </a:lnTo>
                  <a:lnTo>
                    <a:pt x="37364" y="10119"/>
                  </a:lnTo>
                  <a:lnTo>
                    <a:pt x="37286" y="9551"/>
                  </a:lnTo>
                  <a:lnTo>
                    <a:pt x="37185" y="9000"/>
                  </a:lnTo>
                  <a:lnTo>
                    <a:pt x="37062" y="8469"/>
                  </a:lnTo>
                  <a:lnTo>
                    <a:pt x="36916" y="7956"/>
                  </a:lnTo>
                  <a:lnTo>
                    <a:pt x="36748" y="7461"/>
                  </a:lnTo>
                  <a:lnTo>
                    <a:pt x="36557" y="6985"/>
                  </a:lnTo>
                  <a:lnTo>
                    <a:pt x="36344" y="6528"/>
                  </a:lnTo>
                  <a:lnTo>
                    <a:pt x="36121" y="6088"/>
                  </a:lnTo>
                  <a:lnTo>
                    <a:pt x="35879" y="5663"/>
                  </a:lnTo>
                  <a:lnTo>
                    <a:pt x="35618" y="5253"/>
                  </a:lnTo>
                  <a:lnTo>
                    <a:pt x="35339" y="4860"/>
                  </a:lnTo>
                  <a:lnTo>
                    <a:pt x="35041" y="4482"/>
                  </a:lnTo>
                  <a:lnTo>
                    <a:pt x="34725" y="4119"/>
                  </a:lnTo>
                  <a:lnTo>
                    <a:pt x="34390" y="3772"/>
                  </a:lnTo>
                  <a:lnTo>
                    <a:pt x="34037" y="3441"/>
                  </a:lnTo>
                  <a:lnTo>
                    <a:pt x="33665" y="3125"/>
                  </a:lnTo>
                  <a:lnTo>
                    <a:pt x="33275" y="2825"/>
                  </a:lnTo>
                  <a:lnTo>
                    <a:pt x="32867" y="2541"/>
                  </a:lnTo>
                  <a:lnTo>
                    <a:pt x="32443" y="2272"/>
                  </a:lnTo>
                  <a:lnTo>
                    <a:pt x="32002" y="2018"/>
                  </a:lnTo>
                  <a:lnTo>
                    <a:pt x="31545" y="1781"/>
                  </a:lnTo>
                  <a:lnTo>
                    <a:pt x="31071" y="1559"/>
                  </a:lnTo>
                  <a:lnTo>
                    <a:pt x="30580" y="1352"/>
                  </a:lnTo>
                  <a:lnTo>
                    <a:pt x="30073" y="1161"/>
                  </a:lnTo>
                  <a:lnTo>
                    <a:pt x="29549" y="986"/>
                  </a:lnTo>
                  <a:lnTo>
                    <a:pt x="29009" y="826"/>
                  </a:lnTo>
                  <a:lnTo>
                    <a:pt x="28452" y="682"/>
                  </a:lnTo>
                  <a:lnTo>
                    <a:pt x="27890" y="552"/>
                  </a:lnTo>
                  <a:lnTo>
                    <a:pt x="27316" y="436"/>
                  </a:lnTo>
                  <a:lnTo>
                    <a:pt x="26729" y="334"/>
                  </a:lnTo>
                  <a:lnTo>
                    <a:pt x="26129" y="245"/>
                  </a:lnTo>
                  <a:lnTo>
                    <a:pt x="25516" y="170"/>
                  </a:lnTo>
                  <a:lnTo>
                    <a:pt x="24891" y="109"/>
                  </a:lnTo>
                  <a:lnTo>
                    <a:pt x="24254" y="61"/>
                  </a:lnTo>
                  <a:lnTo>
                    <a:pt x="23603" y="27"/>
                  </a:lnTo>
                  <a:lnTo>
                    <a:pt x="22940" y="6"/>
                  </a:lnTo>
                  <a:lnTo>
                    <a:pt x="22264" y="0"/>
                  </a:lnTo>
                  <a:lnTo>
                    <a:pt x="52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4480388" y="4597329"/>
              <a:ext cx="22654" cy="68646"/>
            </a:xfrm>
            <a:custGeom>
              <a:avLst/>
              <a:pathLst>
                <a:path w="22654" h="68646">
                  <a:moveTo>
                    <a:pt x="0" y="68646"/>
                  </a:moveTo>
                  <a:lnTo>
                    <a:pt x="13349" y="0"/>
                  </a:lnTo>
                  <a:lnTo>
                    <a:pt x="22654" y="0"/>
                  </a:lnTo>
                  <a:lnTo>
                    <a:pt x="9305" y="686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4507233" y="4597329"/>
              <a:ext cx="65917" cy="68646"/>
            </a:xfrm>
            <a:custGeom>
              <a:avLst/>
              <a:pathLst>
                <a:path w="65917" h="68646">
                  <a:moveTo>
                    <a:pt x="48135" y="68646"/>
                  </a:moveTo>
                  <a:lnTo>
                    <a:pt x="36296" y="40145"/>
                  </a:lnTo>
                  <a:lnTo>
                    <a:pt x="14810" y="40145"/>
                  </a:lnTo>
                  <a:lnTo>
                    <a:pt x="9305" y="68646"/>
                  </a:lnTo>
                  <a:lnTo>
                    <a:pt x="0" y="68646"/>
                  </a:lnTo>
                  <a:lnTo>
                    <a:pt x="13300" y="0"/>
                  </a:lnTo>
                  <a:lnTo>
                    <a:pt x="43117" y="0"/>
                  </a:lnTo>
                  <a:lnTo>
                    <a:pt x="44121" y="12"/>
                  </a:lnTo>
                  <a:lnTo>
                    <a:pt x="45108" y="50"/>
                  </a:lnTo>
                  <a:lnTo>
                    <a:pt x="46078" y="114"/>
                  </a:lnTo>
                  <a:lnTo>
                    <a:pt x="47030" y="202"/>
                  </a:lnTo>
                  <a:lnTo>
                    <a:pt x="47964" y="316"/>
                  </a:lnTo>
                  <a:lnTo>
                    <a:pt x="48881" y="456"/>
                  </a:lnTo>
                  <a:lnTo>
                    <a:pt x="49780" y="620"/>
                  </a:lnTo>
                  <a:lnTo>
                    <a:pt x="50662" y="810"/>
                  </a:lnTo>
                  <a:lnTo>
                    <a:pt x="51527" y="1026"/>
                  </a:lnTo>
                  <a:lnTo>
                    <a:pt x="52373" y="1266"/>
                  </a:lnTo>
                  <a:lnTo>
                    <a:pt x="53199" y="1521"/>
                  </a:lnTo>
                  <a:lnTo>
                    <a:pt x="54001" y="1798"/>
                  </a:lnTo>
                  <a:lnTo>
                    <a:pt x="54778" y="2098"/>
                  </a:lnTo>
                  <a:lnTo>
                    <a:pt x="55530" y="2420"/>
                  </a:lnTo>
                  <a:lnTo>
                    <a:pt x="56259" y="2764"/>
                  </a:lnTo>
                  <a:lnTo>
                    <a:pt x="56963" y="3131"/>
                  </a:lnTo>
                  <a:lnTo>
                    <a:pt x="57642" y="3520"/>
                  </a:lnTo>
                  <a:lnTo>
                    <a:pt x="58298" y="3932"/>
                  </a:lnTo>
                  <a:lnTo>
                    <a:pt x="58929" y="4366"/>
                  </a:lnTo>
                  <a:lnTo>
                    <a:pt x="59535" y="4823"/>
                  </a:lnTo>
                  <a:lnTo>
                    <a:pt x="60126" y="5301"/>
                  </a:lnTo>
                  <a:lnTo>
                    <a:pt x="60689" y="5799"/>
                  </a:lnTo>
                  <a:lnTo>
                    <a:pt x="61225" y="6318"/>
                  </a:lnTo>
                  <a:lnTo>
                    <a:pt x="61733" y="6857"/>
                  </a:lnTo>
                  <a:lnTo>
                    <a:pt x="62215" y="7417"/>
                  </a:lnTo>
                  <a:lnTo>
                    <a:pt x="62669" y="7997"/>
                  </a:lnTo>
                  <a:lnTo>
                    <a:pt x="63096" y="8598"/>
                  </a:lnTo>
                  <a:lnTo>
                    <a:pt x="63495" y="9219"/>
                  </a:lnTo>
                  <a:lnTo>
                    <a:pt x="63867" y="9861"/>
                  </a:lnTo>
                  <a:lnTo>
                    <a:pt x="64212" y="10523"/>
                  </a:lnTo>
                  <a:lnTo>
                    <a:pt x="64536" y="11194"/>
                  </a:lnTo>
                  <a:lnTo>
                    <a:pt x="64826" y="11883"/>
                  </a:lnTo>
                  <a:lnTo>
                    <a:pt x="65082" y="12590"/>
                  </a:lnTo>
                  <a:lnTo>
                    <a:pt x="65304" y="13314"/>
                  </a:lnTo>
                  <a:lnTo>
                    <a:pt x="65491" y="14055"/>
                  </a:lnTo>
                  <a:lnTo>
                    <a:pt x="65645" y="14814"/>
                  </a:lnTo>
                  <a:lnTo>
                    <a:pt x="65764" y="15591"/>
                  </a:lnTo>
                  <a:lnTo>
                    <a:pt x="65849" y="16385"/>
                  </a:lnTo>
                  <a:lnTo>
                    <a:pt x="65900" y="17197"/>
                  </a:lnTo>
                  <a:lnTo>
                    <a:pt x="65917" y="18026"/>
                  </a:lnTo>
                  <a:lnTo>
                    <a:pt x="65865" y="19820"/>
                  </a:lnTo>
                  <a:lnTo>
                    <a:pt x="65707" y="21538"/>
                  </a:lnTo>
                  <a:lnTo>
                    <a:pt x="65444" y="23179"/>
                  </a:lnTo>
                  <a:lnTo>
                    <a:pt x="65076" y="24745"/>
                  </a:lnTo>
                  <a:lnTo>
                    <a:pt x="64602" y="26235"/>
                  </a:lnTo>
                  <a:lnTo>
                    <a:pt x="64023" y="27649"/>
                  </a:lnTo>
                  <a:lnTo>
                    <a:pt x="63339" y="28987"/>
                  </a:lnTo>
                  <a:lnTo>
                    <a:pt x="62550" y="30249"/>
                  </a:lnTo>
                  <a:lnTo>
                    <a:pt x="61655" y="31434"/>
                  </a:lnTo>
                  <a:lnTo>
                    <a:pt x="60656" y="32544"/>
                  </a:lnTo>
                  <a:lnTo>
                    <a:pt x="59553" y="33577"/>
                  </a:lnTo>
                  <a:lnTo>
                    <a:pt x="58350" y="34530"/>
                  </a:lnTo>
                  <a:lnTo>
                    <a:pt x="57047" y="35405"/>
                  </a:lnTo>
                  <a:lnTo>
                    <a:pt x="55643" y="36200"/>
                  </a:lnTo>
                  <a:lnTo>
                    <a:pt x="54139" y="36917"/>
                  </a:lnTo>
                  <a:lnTo>
                    <a:pt x="52535" y="37555"/>
                  </a:lnTo>
                  <a:lnTo>
                    <a:pt x="50830" y="38113"/>
                  </a:lnTo>
                  <a:lnTo>
                    <a:pt x="49025" y="38593"/>
                  </a:lnTo>
                  <a:lnTo>
                    <a:pt x="47120" y="38994"/>
                  </a:lnTo>
                  <a:lnTo>
                    <a:pt x="45114" y="39316"/>
                  </a:lnTo>
                  <a:lnTo>
                    <a:pt x="58171" y="686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4523505" y="4604783"/>
              <a:ext cx="40193" cy="25334"/>
            </a:xfrm>
            <a:custGeom>
              <a:avLst/>
              <a:pathLst>
                <a:path w="40193" h="25334">
                  <a:moveTo>
                    <a:pt x="22411" y="25334"/>
                  </a:moveTo>
                  <a:lnTo>
                    <a:pt x="24131" y="25297"/>
                  </a:lnTo>
                  <a:lnTo>
                    <a:pt x="25764" y="25188"/>
                  </a:lnTo>
                  <a:lnTo>
                    <a:pt x="27311" y="25005"/>
                  </a:lnTo>
                  <a:lnTo>
                    <a:pt x="28771" y="24749"/>
                  </a:lnTo>
                  <a:lnTo>
                    <a:pt x="30145" y="24420"/>
                  </a:lnTo>
                  <a:lnTo>
                    <a:pt x="31432" y="24018"/>
                  </a:lnTo>
                  <a:lnTo>
                    <a:pt x="32632" y="23543"/>
                  </a:lnTo>
                  <a:lnTo>
                    <a:pt x="33745" y="22995"/>
                  </a:lnTo>
                  <a:lnTo>
                    <a:pt x="34771" y="22374"/>
                  </a:lnTo>
                  <a:lnTo>
                    <a:pt x="35711" y="21680"/>
                  </a:lnTo>
                  <a:lnTo>
                    <a:pt x="36563" y="20910"/>
                  </a:lnTo>
                  <a:lnTo>
                    <a:pt x="37325" y="20080"/>
                  </a:lnTo>
                  <a:lnTo>
                    <a:pt x="37997" y="19191"/>
                  </a:lnTo>
                  <a:lnTo>
                    <a:pt x="38580" y="18242"/>
                  </a:lnTo>
                  <a:lnTo>
                    <a:pt x="39073" y="17234"/>
                  </a:lnTo>
                  <a:lnTo>
                    <a:pt x="39476" y="16167"/>
                  </a:lnTo>
                  <a:lnTo>
                    <a:pt x="39790" y="15040"/>
                  </a:lnTo>
                  <a:lnTo>
                    <a:pt x="40014" y="13853"/>
                  </a:lnTo>
                  <a:lnTo>
                    <a:pt x="40149" y="12608"/>
                  </a:lnTo>
                  <a:lnTo>
                    <a:pt x="40193" y="11302"/>
                  </a:lnTo>
                  <a:lnTo>
                    <a:pt x="40157" y="10237"/>
                  </a:lnTo>
                  <a:lnTo>
                    <a:pt x="40047" y="9221"/>
                  </a:lnTo>
                  <a:lnTo>
                    <a:pt x="39864" y="8257"/>
                  </a:lnTo>
                  <a:lnTo>
                    <a:pt x="39609" y="7343"/>
                  </a:lnTo>
                  <a:lnTo>
                    <a:pt x="39280" y="6479"/>
                  </a:lnTo>
                  <a:lnTo>
                    <a:pt x="38878" y="5667"/>
                  </a:lnTo>
                  <a:lnTo>
                    <a:pt x="38403" y="4905"/>
                  </a:lnTo>
                  <a:lnTo>
                    <a:pt x="37855" y="4193"/>
                  </a:lnTo>
                  <a:lnTo>
                    <a:pt x="37234" y="3533"/>
                  </a:lnTo>
                  <a:lnTo>
                    <a:pt x="36539" y="2923"/>
                  </a:lnTo>
                  <a:lnTo>
                    <a:pt x="35782" y="2367"/>
                  </a:lnTo>
                  <a:lnTo>
                    <a:pt x="34953" y="1870"/>
                  </a:lnTo>
                  <a:lnTo>
                    <a:pt x="34052" y="1432"/>
                  </a:lnTo>
                  <a:lnTo>
                    <a:pt x="33078" y="1052"/>
                  </a:lnTo>
                  <a:lnTo>
                    <a:pt x="32033" y="730"/>
                  </a:lnTo>
                  <a:lnTo>
                    <a:pt x="30915" y="467"/>
                  </a:lnTo>
                  <a:lnTo>
                    <a:pt x="29725" y="263"/>
                  </a:lnTo>
                  <a:lnTo>
                    <a:pt x="28464" y="116"/>
                  </a:lnTo>
                  <a:lnTo>
                    <a:pt x="27130" y="29"/>
                  </a:lnTo>
                  <a:lnTo>
                    <a:pt x="25724" y="0"/>
                  </a:lnTo>
                  <a:lnTo>
                    <a:pt x="4920" y="0"/>
                  </a:lnTo>
                  <a:lnTo>
                    <a:pt x="0" y="253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4571299" y="4597329"/>
              <a:ext cx="66112" cy="68646"/>
            </a:xfrm>
            <a:custGeom>
              <a:avLst/>
              <a:pathLst>
                <a:path w="66112" h="68646">
                  <a:moveTo>
                    <a:pt x="56612" y="68646"/>
                  </a:moveTo>
                  <a:lnTo>
                    <a:pt x="52958" y="48573"/>
                  </a:lnTo>
                  <a:lnTo>
                    <a:pt x="21826" y="48573"/>
                  </a:lnTo>
                  <a:lnTo>
                    <a:pt x="10133" y="68646"/>
                  </a:lnTo>
                  <a:lnTo>
                    <a:pt x="0" y="68646"/>
                  </a:lnTo>
                  <a:lnTo>
                    <a:pt x="41314" y="0"/>
                  </a:lnTo>
                  <a:lnTo>
                    <a:pt x="51886" y="0"/>
                  </a:lnTo>
                  <a:lnTo>
                    <a:pt x="66112" y="686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4597218" y="4604759"/>
              <a:ext cx="25675" cy="33884"/>
            </a:xfrm>
            <a:custGeom>
              <a:avLst/>
              <a:pathLst>
                <a:path w="25675" h="33884">
                  <a:moveTo>
                    <a:pt x="21436" y="10840"/>
                  </a:moveTo>
                  <a:lnTo>
                    <a:pt x="21358" y="10441"/>
                  </a:lnTo>
                  <a:lnTo>
                    <a:pt x="21280" y="10045"/>
                  </a:lnTo>
                  <a:lnTo>
                    <a:pt x="21202" y="9650"/>
                  </a:lnTo>
                  <a:lnTo>
                    <a:pt x="21124" y="9257"/>
                  </a:lnTo>
                  <a:lnTo>
                    <a:pt x="21046" y="8867"/>
                  </a:lnTo>
                  <a:lnTo>
                    <a:pt x="20968" y="8478"/>
                  </a:lnTo>
                  <a:lnTo>
                    <a:pt x="20891" y="8091"/>
                  </a:lnTo>
                  <a:lnTo>
                    <a:pt x="20813" y="7706"/>
                  </a:lnTo>
                  <a:lnTo>
                    <a:pt x="20735" y="7323"/>
                  </a:lnTo>
                  <a:lnTo>
                    <a:pt x="20657" y="6942"/>
                  </a:lnTo>
                  <a:lnTo>
                    <a:pt x="20589" y="6565"/>
                  </a:lnTo>
                  <a:lnTo>
                    <a:pt x="20524" y="6196"/>
                  </a:lnTo>
                  <a:lnTo>
                    <a:pt x="20461" y="5833"/>
                  </a:lnTo>
                  <a:lnTo>
                    <a:pt x="20399" y="5477"/>
                  </a:lnTo>
                  <a:lnTo>
                    <a:pt x="20340" y="5127"/>
                  </a:lnTo>
                  <a:lnTo>
                    <a:pt x="20283" y="4785"/>
                  </a:lnTo>
                  <a:lnTo>
                    <a:pt x="20227" y="4449"/>
                  </a:lnTo>
                  <a:lnTo>
                    <a:pt x="20173" y="4120"/>
                  </a:lnTo>
                  <a:lnTo>
                    <a:pt x="20122" y="3798"/>
                  </a:lnTo>
                  <a:lnTo>
                    <a:pt x="20072" y="3483"/>
                  </a:lnTo>
                  <a:lnTo>
                    <a:pt x="20024" y="3167"/>
                  </a:lnTo>
                  <a:lnTo>
                    <a:pt x="19977" y="2863"/>
                  </a:lnTo>
                  <a:lnTo>
                    <a:pt x="19930" y="2571"/>
                  </a:lnTo>
                  <a:lnTo>
                    <a:pt x="19885" y="2290"/>
                  </a:lnTo>
                  <a:lnTo>
                    <a:pt x="19841" y="2021"/>
                  </a:lnTo>
                  <a:lnTo>
                    <a:pt x="19797" y="1764"/>
                  </a:lnTo>
                  <a:lnTo>
                    <a:pt x="19755" y="1519"/>
                  </a:lnTo>
                  <a:lnTo>
                    <a:pt x="19713" y="1285"/>
                  </a:lnTo>
                  <a:lnTo>
                    <a:pt x="19673" y="1063"/>
                  </a:lnTo>
                  <a:lnTo>
                    <a:pt x="19634" y="852"/>
                  </a:lnTo>
                  <a:lnTo>
                    <a:pt x="19605" y="646"/>
                  </a:lnTo>
                  <a:lnTo>
                    <a:pt x="19579" y="458"/>
                  </a:lnTo>
                  <a:lnTo>
                    <a:pt x="19555" y="288"/>
                  </a:lnTo>
                  <a:lnTo>
                    <a:pt x="19532" y="135"/>
                  </a:lnTo>
                  <a:lnTo>
                    <a:pt x="19219" y="0"/>
                  </a:lnTo>
                  <a:lnTo>
                    <a:pt x="19146" y="135"/>
                  </a:lnTo>
                  <a:lnTo>
                    <a:pt x="19064" y="288"/>
                  </a:lnTo>
                  <a:lnTo>
                    <a:pt x="18971" y="458"/>
                  </a:lnTo>
                  <a:lnTo>
                    <a:pt x="18869" y="646"/>
                  </a:lnTo>
                  <a:lnTo>
                    <a:pt x="18757" y="852"/>
                  </a:lnTo>
                  <a:lnTo>
                    <a:pt x="18646" y="1072"/>
                  </a:lnTo>
                  <a:lnTo>
                    <a:pt x="18529" y="1302"/>
                  </a:lnTo>
                  <a:lnTo>
                    <a:pt x="18404" y="1543"/>
                  </a:lnTo>
                  <a:lnTo>
                    <a:pt x="18273" y="1795"/>
                  </a:lnTo>
                  <a:lnTo>
                    <a:pt x="18135" y="2058"/>
                  </a:lnTo>
                  <a:lnTo>
                    <a:pt x="17991" y="2331"/>
                  </a:lnTo>
                  <a:lnTo>
                    <a:pt x="17839" y="2615"/>
                  </a:lnTo>
                  <a:lnTo>
                    <a:pt x="17681" y="2910"/>
                  </a:lnTo>
                  <a:lnTo>
                    <a:pt x="17516" y="3215"/>
                  </a:lnTo>
                  <a:lnTo>
                    <a:pt x="17344" y="3532"/>
                  </a:lnTo>
                  <a:lnTo>
                    <a:pt x="17166" y="3847"/>
                  </a:lnTo>
                  <a:lnTo>
                    <a:pt x="16985" y="4171"/>
                  </a:lnTo>
                  <a:lnTo>
                    <a:pt x="16800" y="4502"/>
                  </a:lnTo>
                  <a:lnTo>
                    <a:pt x="16611" y="4841"/>
                  </a:lnTo>
                  <a:lnTo>
                    <a:pt x="16418" y="5188"/>
                  </a:lnTo>
                  <a:lnTo>
                    <a:pt x="16221" y="5543"/>
                  </a:lnTo>
                  <a:lnTo>
                    <a:pt x="16021" y="5905"/>
                  </a:lnTo>
                  <a:lnTo>
                    <a:pt x="15816" y="6276"/>
                  </a:lnTo>
                  <a:lnTo>
                    <a:pt x="15607" y="6654"/>
                  </a:lnTo>
                  <a:lnTo>
                    <a:pt x="15395" y="7040"/>
                  </a:lnTo>
                  <a:lnTo>
                    <a:pt x="15180" y="7420"/>
                  </a:lnTo>
                  <a:lnTo>
                    <a:pt x="14962" y="7801"/>
                  </a:lnTo>
                  <a:lnTo>
                    <a:pt x="14743" y="8184"/>
                  </a:lnTo>
                  <a:lnTo>
                    <a:pt x="14522" y="8567"/>
                  </a:lnTo>
                  <a:lnTo>
                    <a:pt x="14299" y="8952"/>
                  </a:lnTo>
                  <a:lnTo>
                    <a:pt x="14074" y="9337"/>
                  </a:lnTo>
                  <a:lnTo>
                    <a:pt x="13847" y="9723"/>
                  </a:lnTo>
                  <a:lnTo>
                    <a:pt x="13618" y="10111"/>
                  </a:lnTo>
                  <a:lnTo>
                    <a:pt x="13387" y="10499"/>
                  </a:lnTo>
                  <a:lnTo>
                    <a:pt x="13154" y="10888"/>
                  </a:lnTo>
                  <a:lnTo>
                    <a:pt x="0" y="33884"/>
                  </a:lnTo>
                  <a:lnTo>
                    <a:pt x="25675" y="33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4859364" y="4684387"/>
              <a:ext cx="61277" cy="64526"/>
            </a:xfrm>
            <a:custGeom>
              <a:avLst/>
              <a:pathLst>
                <a:path w="61277" h="64526">
                  <a:moveTo>
                    <a:pt x="55403" y="48639"/>
                  </a:moveTo>
                  <a:lnTo>
                    <a:pt x="54961" y="49285"/>
                  </a:lnTo>
                  <a:lnTo>
                    <a:pt x="54509" y="49924"/>
                  </a:lnTo>
                  <a:lnTo>
                    <a:pt x="54047" y="50556"/>
                  </a:lnTo>
                  <a:lnTo>
                    <a:pt x="53573" y="51181"/>
                  </a:lnTo>
                  <a:lnTo>
                    <a:pt x="53089" y="51798"/>
                  </a:lnTo>
                  <a:lnTo>
                    <a:pt x="52594" y="52409"/>
                  </a:lnTo>
                  <a:lnTo>
                    <a:pt x="52089" y="53012"/>
                  </a:lnTo>
                  <a:lnTo>
                    <a:pt x="51572" y="53609"/>
                  </a:lnTo>
                  <a:lnTo>
                    <a:pt x="51045" y="54198"/>
                  </a:lnTo>
                  <a:lnTo>
                    <a:pt x="50508" y="54780"/>
                  </a:lnTo>
                  <a:lnTo>
                    <a:pt x="49957" y="55351"/>
                  </a:lnTo>
                  <a:lnTo>
                    <a:pt x="49390" y="55908"/>
                  </a:lnTo>
                  <a:lnTo>
                    <a:pt x="48807" y="56451"/>
                  </a:lnTo>
                  <a:lnTo>
                    <a:pt x="48208" y="56980"/>
                  </a:lnTo>
                  <a:lnTo>
                    <a:pt x="47593" y="57494"/>
                  </a:lnTo>
                  <a:lnTo>
                    <a:pt x="46962" y="57995"/>
                  </a:lnTo>
                  <a:lnTo>
                    <a:pt x="46315" y="58481"/>
                  </a:lnTo>
                  <a:lnTo>
                    <a:pt x="45652" y="58952"/>
                  </a:lnTo>
                  <a:lnTo>
                    <a:pt x="44973" y="59410"/>
                  </a:lnTo>
                  <a:lnTo>
                    <a:pt x="44278" y="59853"/>
                  </a:lnTo>
                  <a:lnTo>
                    <a:pt x="43573" y="60272"/>
                  </a:lnTo>
                  <a:lnTo>
                    <a:pt x="42848" y="60674"/>
                  </a:lnTo>
                  <a:lnTo>
                    <a:pt x="42103" y="61059"/>
                  </a:lnTo>
                  <a:lnTo>
                    <a:pt x="41337" y="61427"/>
                  </a:lnTo>
                  <a:lnTo>
                    <a:pt x="40551" y="61778"/>
                  </a:lnTo>
                  <a:lnTo>
                    <a:pt x="39744" y="62112"/>
                  </a:lnTo>
                  <a:lnTo>
                    <a:pt x="38917" y="62429"/>
                  </a:lnTo>
                  <a:lnTo>
                    <a:pt x="38069" y="62730"/>
                  </a:lnTo>
                  <a:lnTo>
                    <a:pt x="37201" y="63013"/>
                  </a:lnTo>
                  <a:lnTo>
                    <a:pt x="36312" y="63280"/>
                  </a:lnTo>
                  <a:lnTo>
                    <a:pt x="35409" y="63516"/>
                  </a:lnTo>
                  <a:lnTo>
                    <a:pt x="34480" y="63728"/>
                  </a:lnTo>
                  <a:lnTo>
                    <a:pt x="33526" y="63915"/>
                  </a:lnTo>
                  <a:lnTo>
                    <a:pt x="32546" y="64077"/>
                  </a:lnTo>
                  <a:lnTo>
                    <a:pt x="31539" y="64214"/>
                  </a:lnTo>
                  <a:lnTo>
                    <a:pt x="30507" y="64326"/>
                  </a:lnTo>
                  <a:lnTo>
                    <a:pt x="29450" y="64413"/>
                  </a:lnTo>
                  <a:lnTo>
                    <a:pt x="28366" y="64476"/>
                  </a:lnTo>
                  <a:lnTo>
                    <a:pt x="27257" y="64513"/>
                  </a:lnTo>
                  <a:lnTo>
                    <a:pt x="26121" y="64526"/>
                  </a:lnTo>
                  <a:lnTo>
                    <a:pt x="24821" y="64505"/>
                  </a:lnTo>
                  <a:lnTo>
                    <a:pt x="23553" y="64444"/>
                  </a:lnTo>
                  <a:lnTo>
                    <a:pt x="22318" y="64341"/>
                  </a:lnTo>
                  <a:lnTo>
                    <a:pt x="21116" y="64198"/>
                  </a:lnTo>
                  <a:lnTo>
                    <a:pt x="19947" y="64014"/>
                  </a:lnTo>
                  <a:lnTo>
                    <a:pt x="18811" y="63789"/>
                  </a:lnTo>
                  <a:lnTo>
                    <a:pt x="17708" y="63523"/>
                  </a:lnTo>
                  <a:lnTo>
                    <a:pt x="16637" y="63215"/>
                  </a:lnTo>
                  <a:lnTo>
                    <a:pt x="15600" y="62868"/>
                  </a:lnTo>
                  <a:lnTo>
                    <a:pt x="14596" y="62479"/>
                  </a:lnTo>
                  <a:lnTo>
                    <a:pt x="13633" y="62054"/>
                  </a:lnTo>
                  <a:lnTo>
                    <a:pt x="12704" y="61601"/>
                  </a:lnTo>
                  <a:lnTo>
                    <a:pt x="11807" y="61118"/>
                  </a:lnTo>
                  <a:lnTo>
                    <a:pt x="10943" y="60606"/>
                  </a:lnTo>
                  <a:lnTo>
                    <a:pt x="10112" y="60064"/>
                  </a:lnTo>
                  <a:lnTo>
                    <a:pt x="9314" y="59493"/>
                  </a:lnTo>
                  <a:lnTo>
                    <a:pt x="8549" y="58893"/>
                  </a:lnTo>
                  <a:lnTo>
                    <a:pt x="7817" y="58263"/>
                  </a:lnTo>
                  <a:lnTo>
                    <a:pt x="7118" y="57604"/>
                  </a:lnTo>
                  <a:lnTo>
                    <a:pt x="6452" y="56916"/>
                  </a:lnTo>
                  <a:lnTo>
                    <a:pt x="5819" y="56192"/>
                  </a:lnTo>
                  <a:lnTo>
                    <a:pt x="5219" y="55444"/>
                  </a:lnTo>
                  <a:lnTo>
                    <a:pt x="4651" y="54672"/>
                  </a:lnTo>
                  <a:lnTo>
                    <a:pt x="4117" y="53876"/>
                  </a:lnTo>
                  <a:lnTo>
                    <a:pt x="3615" y="53056"/>
                  </a:lnTo>
                  <a:lnTo>
                    <a:pt x="3147" y="52211"/>
                  </a:lnTo>
                  <a:lnTo>
                    <a:pt x="2711" y="51343"/>
                  </a:lnTo>
                  <a:lnTo>
                    <a:pt x="2308" y="50451"/>
                  </a:lnTo>
                  <a:lnTo>
                    <a:pt x="1938" y="49535"/>
                  </a:lnTo>
                  <a:lnTo>
                    <a:pt x="1602" y="48594"/>
                  </a:lnTo>
                  <a:lnTo>
                    <a:pt x="1297" y="47626"/>
                  </a:lnTo>
                  <a:lnTo>
                    <a:pt x="1025" y="46645"/>
                  </a:lnTo>
                  <a:lnTo>
                    <a:pt x="784" y="45651"/>
                  </a:lnTo>
                  <a:lnTo>
                    <a:pt x="576" y="44643"/>
                  </a:lnTo>
                  <a:lnTo>
                    <a:pt x="400" y="43621"/>
                  </a:lnTo>
                  <a:lnTo>
                    <a:pt x="256" y="42587"/>
                  </a:lnTo>
                  <a:lnTo>
                    <a:pt x="144" y="41539"/>
                  </a:lnTo>
                  <a:lnTo>
                    <a:pt x="64" y="40477"/>
                  </a:lnTo>
                  <a:lnTo>
                    <a:pt x="16" y="39403"/>
                  </a:lnTo>
                  <a:lnTo>
                    <a:pt x="0" y="38315"/>
                  </a:lnTo>
                  <a:lnTo>
                    <a:pt x="12" y="37216"/>
                  </a:lnTo>
                  <a:lnTo>
                    <a:pt x="48" y="36129"/>
                  </a:lnTo>
                  <a:lnTo>
                    <a:pt x="108" y="35052"/>
                  </a:lnTo>
                  <a:lnTo>
                    <a:pt x="192" y="33986"/>
                  </a:lnTo>
                  <a:lnTo>
                    <a:pt x="300" y="32930"/>
                  </a:lnTo>
                  <a:lnTo>
                    <a:pt x="432" y="31885"/>
                  </a:lnTo>
                  <a:lnTo>
                    <a:pt x="588" y="30851"/>
                  </a:lnTo>
                  <a:lnTo>
                    <a:pt x="768" y="29827"/>
                  </a:lnTo>
                  <a:lnTo>
                    <a:pt x="973" y="28815"/>
                  </a:lnTo>
                  <a:lnTo>
                    <a:pt x="1201" y="27812"/>
                  </a:lnTo>
                  <a:lnTo>
                    <a:pt x="1452" y="26823"/>
                  </a:lnTo>
                  <a:lnTo>
                    <a:pt x="1723" y="25849"/>
                  </a:lnTo>
                  <a:lnTo>
                    <a:pt x="2014" y="24890"/>
                  </a:lnTo>
                  <a:lnTo>
                    <a:pt x="2326" y="23946"/>
                  </a:lnTo>
                  <a:lnTo>
                    <a:pt x="2658" y="23018"/>
                  </a:lnTo>
                  <a:lnTo>
                    <a:pt x="3011" y="22104"/>
                  </a:lnTo>
                  <a:lnTo>
                    <a:pt x="3385" y="21205"/>
                  </a:lnTo>
                  <a:lnTo>
                    <a:pt x="3779" y="20322"/>
                  </a:lnTo>
                  <a:lnTo>
                    <a:pt x="4193" y="19454"/>
                  </a:lnTo>
                  <a:lnTo>
                    <a:pt x="4628" y="18601"/>
                  </a:lnTo>
                  <a:lnTo>
                    <a:pt x="5082" y="17755"/>
                  </a:lnTo>
                  <a:lnTo>
                    <a:pt x="5557" y="16926"/>
                  </a:lnTo>
                  <a:lnTo>
                    <a:pt x="6051" y="16114"/>
                  </a:lnTo>
                  <a:lnTo>
                    <a:pt x="6564" y="15318"/>
                  </a:lnTo>
                  <a:lnTo>
                    <a:pt x="7097" y="14540"/>
                  </a:lnTo>
                  <a:lnTo>
                    <a:pt x="7650" y="13779"/>
                  </a:lnTo>
                  <a:lnTo>
                    <a:pt x="8222" y="13034"/>
                  </a:lnTo>
                  <a:lnTo>
                    <a:pt x="8814" y="12307"/>
                  </a:lnTo>
                  <a:lnTo>
                    <a:pt x="9426" y="11596"/>
                  </a:lnTo>
                  <a:lnTo>
                    <a:pt x="10057" y="10902"/>
                  </a:lnTo>
                  <a:lnTo>
                    <a:pt x="10705" y="10219"/>
                  </a:lnTo>
                  <a:lnTo>
                    <a:pt x="11370" y="9556"/>
                  </a:lnTo>
                  <a:lnTo>
                    <a:pt x="12051" y="8916"/>
                  </a:lnTo>
                  <a:lnTo>
                    <a:pt x="12748" y="8296"/>
                  </a:lnTo>
                  <a:lnTo>
                    <a:pt x="13461" y="7698"/>
                  </a:lnTo>
                  <a:lnTo>
                    <a:pt x="14190" y="7121"/>
                  </a:lnTo>
                  <a:lnTo>
                    <a:pt x="14935" y="6566"/>
                  </a:lnTo>
                  <a:lnTo>
                    <a:pt x="15696" y="6032"/>
                  </a:lnTo>
                  <a:lnTo>
                    <a:pt x="16473" y="5519"/>
                  </a:lnTo>
                  <a:lnTo>
                    <a:pt x="17266" y="5028"/>
                  </a:lnTo>
                  <a:lnTo>
                    <a:pt x="18083" y="4559"/>
                  </a:lnTo>
                  <a:lnTo>
                    <a:pt x="18914" y="4111"/>
                  </a:lnTo>
                  <a:lnTo>
                    <a:pt x="19760" y="3686"/>
                  </a:lnTo>
                  <a:lnTo>
                    <a:pt x="20619" y="3284"/>
                  </a:lnTo>
                  <a:lnTo>
                    <a:pt x="21493" y="2903"/>
                  </a:lnTo>
                  <a:lnTo>
                    <a:pt x="22382" y="2545"/>
                  </a:lnTo>
                  <a:lnTo>
                    <a:pt x="23284" y="2209"/>
                  </a:lnTo>
                  <a:lnTo>
                    <a:pt x="24201" y="1895"/>
                  </a:lnTo>
                  <a:lnTo>
                    <a:pt x="25132" y="1604"/>
                  </a:lnTo>
                  <a:lnTo>
                    <a:pt x="26077" y="1335"/>
                  </a:lnTo>
                  <a:lnTo>
                    <a:pt x="27035" y="1081"/>
                  </a:lnTo>
                  <a:lnTo>
                    <a:pt x="28005" y="854"/>
                  </a:lnTo>
                  <a:lnTo>
                    <a:pt x="28986" y="654"/>
                  </a:lnTo>
                  <a:lnTo>
                    <a:pt x="29979" y="480"/>
                  </a:lnTo>
                  <a:lnTo>
                    <a:pt x="30983" y="333"/>
                  </a:lnTo>
                  <a:lnTo>
                    <a:pt x="31999" y="213"/>
                  </a:lnTo>
                  <a:lnTo>
                    <a:pt x="33027" y="120"/>
                  </a:lnTo>
                  <a:lnTo>
                    <a:pt x="34066" y="53"/>
                  </a:lnTo>
                  <a:lnTo>
                    <a:pt x="35116" y="13"/>
                  </a:lnTo>
                  <a:lnTo>
                    <a:pt x="36179" y="0"/>
                  </a:lnTo>
                  <a:lnTo>
                    <a:pt x="37312" y="13"/>
                  </a:lnTo>
                  <a:lnTo>
                    <a:pt x="38418" y="53"/>
                  </a:lnTo>
                  <a:lnTo>
                    <a:pt x="39495" y="120"/>
                  </a:lnTo>
                  <a:lnTo>
                    <a:pt x="40543" y="213"/>
                  </a:lnTo>
                  <a:lnTo>
                    <a:pt x="41563" y="333"/>
                  </a:lnTo>
                  <a:lnTo>
                    <a:pt x="42555" y="480"/>
                  </a:lnTo>
                  <a:lnTo>
                    <a:pt x="43518" y="654"/>
                  </a:lnTo>
                  <a:lnTo>
                    <a:pt x="44452" y="854"/>
                  </a:lnTo>
                  <a:lnTo>
                    <a:pt x="45358" y="1081"/>
                  </a:lnTo>
                  <a:lnTo>
                    <a:pt x="46236" y="1335"/>
                  </a:lnTo>
                  <a:lnTo>
                    <a:pt x="47087" y="1601"/>
                  </a:lnTo>
                  <a:lnTo>
                    <a:pt x="47913" y="1885"/>
                  </a:lnTo>
                  <a:lnTo>
                    <a:pt x="48714" y="2185"/>
                  </a:lnTo>
                  <a:lnTo>
                    <a:pt x="49490" y="2502"/>
                  </a:lnTo>
                  <a:lnTo>
                    <a:pt x="50241" y="2836"/>
                  </a:lnTo>
                  <a:lnTo>
                    <a:pt x="50967" y="3188"/>
                  </a:lnTo>
                  <a:lnTo>
                    <a:pt x="51668" y="3556"/>
                  </a:lnTo>
                  <a:lnTo>
                    <a:pt x="52345" y="3940"/>
                  </a:lnTo>
                  <a:lnTo>
                    <a:pt x="52996" y="4342"/>
                  </a:lnTo>
                  <a:lnTo>
                    <a:pt x="53623" y="4761"/>
                  </a:lnTo>
                  <a:lnTo>
                    <a:pt x="54225" y="5195"/>
                  </a:lnTo>
                  <a:lnTo>
                    <a:pt x="54803" y="5640"/>
                  </a:lnTo>
                  <a:lnTo>
                    <a:pt x="55357" y="6099"/>
                  </a:lnTo>
                  <a:lnTo>
                    <a:pt x="55887" y="6570"/>
                  </a:lnTo>
                  <a:lnTo>
                    <a:pt x="56393" y="7053"/>
                  </a:lnTo>
                  <a:lnTo>
                    <a:pt x="56875" y="7549"/>
                  </a:lnTo>
                  <a:lnTo>
                    <a:pt x="57333" y="8057"/>
                  </a:lnTo>
                  <a:lnTo>
                    <a:pt x="57767" y="8577"/>
                  </a:lnTo>
                  <a:lnTo>
                    <a:pt x="58177" y="9111"/>
                  </a:lnTo>
                  <a:lnTo>
                    <a:pt x="58562" y="9656"/>
                  </a:lnTo>
                  <a:lnTo>
                    <a:pt x="58926" y="10210"/>
                  </a:lnTo>
                  <a:lnTo>
                    <a:pt x="59269" y="10767"/>
                  </a:lnTo>
                  <a:lnTo>
                    <a:pt x="59592" y="11328"/>
                  </a:lnTo>
                  <a:lnTo>
                    <a:pt x="59894" y="11892"/>
                  </a:lnTo>
                  <a:lnTo>
                    <a:pt x="60176" y="12460"/>
                  </a:lnTo>
                  <a:lnTo>
                    <a:pt x="60437" y="13031"/>
                  </a:lnTo>
                  <a:lnTo>
                    <a:pt x="60678" y="13606"/>
                  </a:lnTo>
                  <a:lnTo>
                    <a:pt x="60898" y="14185"/>
                  </a:lnTo>
                  <a:lnTo>
                    <a:pt x="61098" y="14767"/>
                  </a:lnTo>
                  <a:lnTo>
                    <a:pt x="61277" y="15352"/>
                  </a:lnTo>
                  <a:lnTo>
                    <a:pt x="53267" y="17800"/>
                  </a:lnTo>
                  <a:lnTo>
                    <a:pt x="53126" y="17383"/>
                  </a:lnTo>
                  <a:lnTo>
                    <a:pt x="52971" y="16970"/>
                  </a:lnTo>
                  <a:lnTo>
                    <a:pt x="52802" y="16561"/>
                  </a:lnTo>
                  <a:lnTo>
                    <a:pt x="52619" y="16155"/>
                  </a:lnTo>
                  <a:lnTo>
                    <a:pt x="52421" y="15753"/>
                  </a:lnTo>
                  <a:lnTo>
                    <a:pt x="52210" y="15354"/>
                  </a:lnTo>
                  <a:lnTo>
                    <a:pt x="51984" y="14959"/>
                  </a:lnTo>
                  <a:lnTo>
                    <a:pt x="51743" y="14567"/>
                  </a:lnTo>
                  <a:lnTo>
                    <a:pt x="51489" y="14179"/>
                  </a:lnTo>
                  <a:lnTo>
                    <a:pt x="51220" y="13795"/>
                  </a:lnTo>
                  <a:lnTo>
                    <a:pt x="50936" y="13408"/>
                  </a:lnTo>
                  <a:lnTo>
                    <a:pt x="50636" y="13029"/>
                  </a:lnTo>
                  <a:lnTo>
                    <a:pt x="50320" y="12660"/>
                  </a:lnTo>
                  <a:lnTo>
                    <a:pt x="49988" y="12300"/>
                  </a:lnTo>
                  <a:lnTo>
                    <a:pt x="49640" y="11948"/>
                  </a:lnTo>
                  <a:lnTo>
                    <a:pt x="49276" y="11605"/>
                  </a:lnTo>
                  <a:lnTo>
                    <a:pt x="48896" y="11272"/>
                  </a:lnTo>
                  <a:lnTo>
                    <a:pt x="48500" y="10947"/>
                  </a:lnTo>
                  <a:lnTo>
                    <a:pt x="48088" y="10631"/>
                  </a:lnTo>
                  <a:lnTo>
                    <a:pt x="47660" y="10324"/>
                  </a:lnTo>
                  <a:lnTo>
                    <a:pt x="47224" y="10019"/>
                  </a:lnTo>
                  <a:lnTo>
                    <a:pt x="46772" y="9727"/>
                  </a:lnTo>
                  <a:lnTo>
                    <a:pt x="46302" y="9449"/>
                  </a:lnTo>
                  <a:lnTo>
                    <a:pt x="45816" y="9184"/>
                  </a:lnTo>
                  <a:lnTo>
                    <a:pt x="45312" y="8933"/>
                  </a:lnTo>
                  <a:lnTo>
                    <a:pt x="44792" y="8695"/>
                  </a:lnTo>
                  <a:lnTo>
                    <a:pt x="44255" y="8470"/>
                  </a:lnTo>
                  <a:lnTo>
                    <a:pt x="43701" y="8259"/>
                  </a:lnTo>
                  <a:lnTo>
                    <a:pt x="43130" y="8061"/>
                  </a:lnTo>
                  <a:lnTo>
                    <a:pt x="42542" y="7876"/>
                  </a:lnTo>
                  <a:lnTo>
                    <a:pt x="41945" y="7699"/>
                  </a:lnTo>
                  <a:lnTo>
                    <a:pt x="41330" y="7540"/>
                  </a:lnTo>
                  <a:lnTo>
                    <a:pt x="40696" y="7400"/>
                  </a:lnTo>
                  <a:lnTo>
                    <a:pt x="40043" y="7278"/>
                  </a:lnTo>
                  <a:lnTo>
                    <a:pt x="39372" y="7175"/>
                  </a:lnTo>
                  <a:lnTo>
                    <a:pt x="38681" y="7091"/>
                  </a:lnTo>
                  <a:lnTo>
                    <a:pt x="37972" y="7026"/>
                  </a:lnTo>
                  <a:lnTo>
                    <a:pt x="37245" y="6979"/>
                  </a:lnTo>
                  <a:lnTo>
                    <a:pt x="36499" y="6951"/>
                  </a:lnTo>
                  <a:lnTo>
                    <a:pt x="35734" y="6942"/>
                  </a:lnTo>
                  <a:lnTo>
                    <a:pt x="34448" y="6966"/>
                  </a:lnTo>
                  <a:lnTo>
                    <a:pt x="33192" y="7038"/>
                  </a:lnTo>
                  <a:lnTo>
                    <a:pt x="31964" y="7158"/>
                  </a:lnTo>
                  <a:lnTo>
                    <a:pt x="30764" y="7326"/>
                  </a:lnTo>
                  <a:lnTo>
                    <a:pt x="29593" y="7542"/>
                  </a:lnTo>
                  <a:lnTo>
                    <a:pt x="28450" y="7807"/>
                  </a:lnTo>
                  <a:lnTo>
                    <a:pt x="27335" y="8119"/>
                  </a:lnTo>
                  <a:lnTo>
                    <a:pt x="26250" y="8480"/>
                  </a:lnTo>
                  <a:lnTo>
                    <a:pt x="25192" y="8888"/>
                  </a:lnTo>
                  <a:lnTo>
                    <a:pt x="24163" y="9345"/>
                  </a:lnTo>
                  <a:lnTo>
                    <a:pt x="23164" y="9835"/>
                  </a:lnTo>
                  <a:lnTo>
                    <a:pt x="22196" y="10363"/>
                  </a:lnTo>
                  <a:lnTo>
                    <a:pt x="21260" y="10928"/>
                  </a:lnTo>
                  <a:lnTo>
                    <a:pt x="20354" y="11531"/>
                  </a:lnTo>
                  <a:lnTo>
                    <a:pt x="19480" y="12170"/>
                  </a:lnTo>
                  <a:lnTo>
                    <a:pt x="18636" y="12848"/>
                  </a:lnTo>
                  <a:lnTo>
                    <a:pt x="17824" y="13562"/>
                  </a:lnTo>
                  <a:lnTo>
                    <a:pt x="17043" y="14315"/>
                  </a:lnTo>
                  <a:lnTo>
                    <a:pt x="16293" y="15104"/>
                  </a:lnTo>
                  <a:lnTo>
                    <a:pt x="15575" y="15931"/>
                  </a:lnTo>
                  <a:lnTo>
                    <a:pt x="14889" y="16783"/>
                  </a:lnTo>
                  <a:lnTo>
                    <a:pt x="14236" y="17668"/>
                  </a:lnTo>
                  <a:lnTo>
                    <a:pt x="13618" y="18585"/>
                  </a:lnTo>
                  <a:lnTo>
                    <a:pt x="13033" y="19534"/>
                  </a:lnTo>
                  <a:lnTo>
                    <a:pt x="12482" y="20514"/>
                  </a:lnTo>
                  <a:lnTo>
                    <a:pt x="11965" y="21527"/>
                  </a:lnTo>
                  <a:lnTo>
                    <a:pt x="11482" y="22572"/>
                  </a:lnTo>
                  <a:lnTo>
                    <a:pt x="11032" y="23649"/>
                  </a:lnTo>
                  <a:lnTo>
                    <a:pt x="10616" y="24758"/>
                  </a:lnTo>
                  <a:lnTo>
                    <a:pt x="10235" y="25899"/>
                  </a:lnTo>
                  <a:lnTo>
                    <a:pt x="9888" y="27058"/>
                  </a:lnTo>
                  <a:lnTo>
                    <a:pt x="9578" y="28238"/>
                  </a:lnTo>
                  <a:lnTo>
                    <a:pt x="9304" y="29439"/>
                  </a:lnTo>
                  <a:lnTo>
                    <a:pt x="9067" y="30662"/>
                  </a:lnTo>
                  <a:lnTo>
                    <a:pt x="8866" y="31907"/>
                  </a:lnTo>
                  <a:lnTo>
                    <a:pt x="8702" y="33172"/>
                  </a:lnTo>
                  <a:lnTo>
                    <a:pt x="8574" y="34459"/>
                  </a:lnTo>
                  <a:lnTo>
                    <a:pt x="8483" y="35767"/>
                  </a:lnTo>
                  <a:lnTo>
                    <a:pt x="8428" y="37097"/>
                  </a:lnTo>
                  <a:lnTo>
                    <a:pt x="8410" y="38448"/>
                  </a:lnTo>
                  <a:lnTo>
                    <a:pt x="8422" y="39278"/>
                  </a:lnTo>
                  <a:lnTo>
                    <a:pt x="8456" y="40095"/>
                  </a:lnTo>
                  <a:lnTo>
                    <a:pt x="8514" y="40898"/>
                  </a:lnTo>
                  <a:lnTo>
                    <a:pt x="8595" y="41688"/>
                  </a:lnTo>
                  <a:lnTo>
                    <a:pt x="8699" y="42464"/>
                  </a:lnTo>
                  <a:lnTo>
                    <a:pt x="8827" y="43228"/>
                  </a:lnTo>
                  <a:lnTo>
                    <a:pt x="8977" y="43977"/>
                  </a:lnTo>
                  <a:lnTo>
                    <a:pt x="9151" y="44714"/>
                  </a:lnTo>
                  <a:lnTo>
                    <a:pt x="9347" y="45437"/>
                  </a:lnTo>
                  <a:lnTo>
                    <a:pt x="9567" y="46147"/>
                  </a:lnTo>
                  <a:lnTo>
                    <a:pt x="9810" y="46841"/>
                  </a:lnTo>
                  <a:lnTo>
                    <a:pt x="10074" y="47516"/>
                  </a:lnTo>
                  <a:lnTo>
                    <a:pt x="10362" y="48172"/>
                  </a:lnTo>
                  <a:lnTo>
                    <a:pt x="10671" y="48810"/>
                  </a:lnTo>
                  <a:lnTo>
                    <a:pt x="11002" y="49429"/>
                  </a:lnTo>
                  <a:lnTo>
                    <a:pt x="11356" y="50029"/>
                  </a:lnTo>
                  <a:lnTo>
                    <a:pt x="11732" y="50611"/>
                  </a:lnTo>
                  <a:lnTo>
                    <a:pt x="12130" y="51174"/>
                  </a:lnTo>
                  <a:lnTo>
                    <a:pt x="12551" y="51718"/>
                  </a:lnTo>
                  <a:lnTo>
                    <a:pt x="12994" y="52243"/>
                  </a:lnTo>
                  <a:lnTo>
                    <a:pt x="13468" y="52740"/>
                  </a:lnTo>
                  <a:lnTo>
                    <a:pt x="13964" y="53214"/>
                  </a:lnTo>
                  <a:lnTo>
                    <a:pt x="14482" y="53665"/>
                  </a:lnTo>
                  <a:lnTo>
                    <a:pt x="15023" y="54095"/>
                  </a:lnTo>
                  <a:lnTo>
                    <a:pt x="15586" y="54502"/>
                  </a:lnTo>
                  <a:lnTo>
                    <a:pt x="16171" y="54887"/>
                  </a:lnTo>
                  <a:lnTo>
                    <a:pt x="16779" y="55249"/>
                  </a:lnTo>
                  <a:lnTo>
                    <a:pt x="17408" y="55590"/>
                  </a:lnTo>
                  <a:lnTo>
                    <a:pt x="18060" y="55908"/>
                  </a:lnTo>
                  <a:lnTo>
                    <a:pt x="18734" y="56204"/>
                  </a:lnTo>
                  <a:lnTo>
                    <a:pt x="19431" y="56475"/>
                  </a:lnTo>
                  <a:lnTo>
                    <a:pt x="20149" y="56717"/>
                  </a:lnTo>
                  <a:lnTo>
                    <a:pt x="20890" y="56930"/>
                  </a:lnTo>
                  <a:lnTo>
                    <a:pt x="21654" y="57115"/>
                  </a:lnTo>
                  <a:lnTo>
                    <a:pt x="22439" y="57272"/>
                  </a:lnTo>
                  <a:lnTo>
                    <a:pt x="23247" y="57400"/>
                  </a:lnTo>
                  <a:lnTo>
                    <a:pt x="24077" y="57500"/>
                  </a:lnTo>
                  <a:lnTo>
                    <a:pt x="24929" y="57571"/>
                  </a:lnTo>
                  <a:lnTo>
                    <a:pt x="25803" y="57614"/>
                  </a:lnTo>
                  <a:lnTo>
                    <a:pt x="26700" y="57628"/>
                  </a:lnTo>
                  <a:lnTo>
                    <a:pt x="27494" y="57617"/>
                  </a:lnTo>
                  <a:lnTo>
                    <a:pt x="28275" y="57585"/>
                  </a:lnTo>
                  <a:lnTo>
                    <a:pt x="29043" y="57532"/>
                  </a:lnTo>
                  <a:lnTo>
                    <a:pt x="29797" y="57457"/>
                  </a:lnTo>
                  <a:lnTo>
                    <a:pt x="30538" y="57361"/>
                  </a:lnTo>
                  <a:lnTo>
                    <a:pt x="31266" y="57243"/>
                  </a:lnTo>
                  <a:lnTo>
                    <a:pt x="31980" y="57105"/>
                  </a:lnTo>
                  <a:lnTo>
                    <a:pt x="32681" y="56944"/>
                  </a:lnTo>
                  <a:lnTo>
                    <a:pt x="33368" y="56763"/>
                  </a:lnTo>
                  <a:lnTo>
                    <a:pt x="34043" y="56560"/>
                  </a:lnTo>
                  <a:lnTo>
                    <a:pt x="34704" y="56331"/>
                  </a:lnTo>
                  <a:lnTo>
                    <a:pt x="35354" y="56088"/>
                  </a:lnTo>
                  <a:lnTo>
                    <a:pt x="35993" y="55832"/>
                  </a:lnTo>
                  <a:lnTo>
                    <a:pt x="36620" y="55563"/>
                  </a:lnTo>
                  <a:lnTo>
                    <a:pt x="37236" y="55281"/>
                  </a:lnTo>
                  <a:lnTo>
                    <a:pt x="37839" y="54985"/>
                  </a:lnTo>
                  <a:lnTo>
                    <a:pt x="38432" y="54675"/>
                  </a:lnTo>
                  <a:lnTo>
                    <a:pt x="39012" y="54353"/>
                  </a:lnTo>
                  <a:lnTo>
                    <a:pt x="39582" y="54017"/>
                  </a:lnTo>
                  <a:lnTo>
                    <a:pt x="40139" y="53667"/>
                  </a:lnTo>
                  <a:lnTo>
                    <a:pt x="40694" y="53298"/>
                  </a:lnTo>
                  <a:lnTo>
                    <a:pt x="41236" y="52918"/>
                  </a:lnTo>
                  <a:lnTo>
                    <a:pt x="41765" y="52529"/>
                  </a:lnTo>
                  <a:lnTo>
                    <a:pt x="42282" y="52129"/>
                  </a:lnTo>
                  <a:lnTo>
                    <a:pt x="42787" y="51721"/>
                  </a:lnTo>
                  <a:lnTo>
                    <a:pt x="43279" y="51302"/>
                  </a:lnTo>
                  <a:lnTo>
                    <a:pt x="43759" y="50873"/>
                  </a:lnTo>
                  <a:lnTo>
                    <a:pt x="44226" y="50435"/>
                  </a:lnTo>
                  <a:lnTo>
                    <a:pt x="44681" y="49987"/>
                  </a:lnTo>
                  <a:lnTo>
                    <a:pt x="45123" y="49529"/>
                  </a:lnTo>
                  <a:lnTo>
                    <a:pt x="45563" y="49056"/>
                  </a:lnTo>
                  <a:lnTo>
                    <a:pt x="45992" y="48580"/>
                  </a:lnTo>
                  <a:lnTo>
                    <a:pt x="46410" y="48102"/>
                  </a:lnTo>
                  <a:lnTo>
                    <a:pt x="46818" y="47621"/>
                  </a:lnTo>
                  <a:lnTo>
                    <a:pt x="47215" y="47137"/>
                  </a:lnTo>
                  <a:lnTo>
                    <a:pt x="47601" y="46651"/>
                  </a:lnTo>
                  <a:lnTo>
                    <a:pt x="47977" y="46161"/>
                  </a:lnTo>
                  <a:lnTo>
                    <a:pt x="48342" y="45670"/>
                  </a:lnTo>
                  <a:lnTo>
                    <a:pt x="48696" y="45175"/>
                  </a:lnTo>
                  <a:lnTo>
                    <a:pt x="49039" y="446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4915657" y="4685322"/>
              <a:ext cx="60387" cy="62701"/>
            </a:xfrm>
            <a:custGeom>
              <a:avLst/>
              <a:pathLst>
                <a:path w="60387" h="62701">
                  <a:moveTo>
                    <a:pt x="51709" y="62701"/>
                  </a:moveTo>
                  <a:lnTo>
                    <a:pt x="48372" y="44367"/>
                  </a:lnTo>
                  <a:lnTo>
                    <a:pt x="19936" y="44367"/>
                  </a:lnTo>
                  <a:lnTo>
                    <a:pt x="9256" y="62701"/>
                  </a:lnTo>
                  <a:lnTo>
                    <a:pt x="0" y="62701"/>
                  </a:lnTo>
                  <a:lnTo>
                    <a:pt x="37736" y="0"/>
                  </a:lnTo>
                  <a:lnTo>
                    <a:pt x="47393" y="0"/>
                  </a:lnTo>
                  <a:lnTo>
                    <a:pt x="60387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4939332" y="4692232"/>
              <a:ext cx="23451" cy="30826"/>
            </a:xfrm>
            <a:custGeom>
              <a:avLst/>
              <a:pathLst>
                <a:path w="23451" h="30826">
                  <a:moveTo>
                    <a:pt x="19580" y="9777"/>
                  </a:moveTo>
                  <a:lnTo>
                    <a:pt x="19509" y="9413"/>
                  </a:lnTo>
                  <a:lnTo>
                    <a:pt x="19437" y="9051"/>
                  </a:lnTo>
                  <a:lnTo>
                    <a:pt x="19366" y="8690"/>
                  </a:lnTo>
                  <a:lnTo>
                    <a:pt x="19295" y="8332"/>
                  </a:lnTo>
                  <a:lnTo>
                    <a:pt x="19224" y="7975"/>
                  </a:lnTo>
                  <a:lnTo>
                    <a:pt x="19153" y="7620"/>
                  </a:lnTo>
                  <a:lnTo>
                    <a:pt x="19081" y="7266"/>
                  </a:lnTo>
                  <a:lnTo>
                    <a:pt x="19010" y="6915"/>
                  </a:lnTo>
                  <a:lnTo>
                    <a:pt x="18939" y="6565"/>
                  </a:lnTo>
                  <a:lnTo>
                    <a:pt x="18868" y="6217"/>
                  </a:lnTo>
                  <a:lnTo>
                    <a:pt x="18806" y="5873"/>
                  </a:lnTo>
                  <a:lnTo>
                    <a:pt x="18747" y="5535"/>
                  </a:lnTo>
                  <a:lnTo>
                    <a:pt x="18689" y="5204"/>
                  </a:lnTo>
                  <a:lnTo>
                    <a:pt x="18633" y="4879"/>
                  </a:lnTo>
                  <a:lnTo>
                    <a:pt x="18579" y="4559"/>
                  </a:lnTo>
                  <a:lnTo>
                    <a:pt x="18526" y="4247"/>
                  </a:lnTo>
                  <a:lnTo>
                    <a:pt x="18475" y="3940"/>
                  </a:lnTo>
                  <a:lnTo>
                    <a:pt x="18426" y="3640"/>
                  </a:lnTo>
                  <a:lnTo>
                    <a:pt x="18379" y="3346"/>
                  </a:lnTo>
                  <a:lnTo>
                    <a:pt x="18334" y="3058"/>
                  </a:lnTo>
                  <a:lnTo>
                    <a:pt x="18290" y="2769"/>
                  </a:lnTo>
                  <a:lnTo>
                    <a:pt x="18247" y="2492"/>
                  </a:lnTo>
                  <a:lnTo>
                    <a:pt x="18204" y="2225"/>
                  </a:lnTo>
                  <a:lnTo>
                    <a:pt x="18163" y="1968"/>
                  </a:lnTo>
                  <a:lnTo>
                    <a:pt x="18122" y="1723"/>
                  </a:lnTo>
                  <a:lnTo>
                    <a:pt x="18083" y="1488"/>
                  </a:lnTo>
                  <a:lnTo>
                    <a:pt x="18044" y="1263"/>
                  </a:lnTo>
                  <a:lnTo>
                    <a:pt x="18006" y="1050"/>
                  </a:lnTo>
                  <a:lnTo>
                    <a:pt x="17969" y="847"/>
                  </a:lnTo>
                  <a:lnTo>
                    <a:pt x="17933" y="655"/>
                  </a:lnTo>
                  <a:lnTo>
                    <a:pt x="17907" y="467"/>
                  </a:lnTo>
                  <a:lnTo>
                    <a:pt x="17883" y="295"/>
                  </a:lnTo>
                  <a:lnTo>
                    <a:pt x="17861" y="139"/>
                  </a:lnTo>
                  <a:lnTo>
                    <a:pt x="17488" y="0"/>
                  </a:lnTo>
                  <a:lnTo>
                    <a:pt x="17413" y="139"/>
                  </a:lnTo>
                  <a:lnTo>
                    <a:pt x="17328" y="295"/>
                  </a:lnTo>
                  <a:lnTo>
                    <a:pt x="17235" y="467"/>
                  </a:lnTo>
                  <a:lnTo>
                    <a:pt x="17132" y="655"/>
                  </a:lnTo>
                  <a:lnTo>
                    <a:pt x="17031" y="855"/>
                  </a:lnTo>
                  <a:lnTo>
                    <a:pt x="16924" y="1066"/>
                  </a:lnTo>
                  <a:lnTo>
                    <a:pt x="16811" y="1286"/>
                  </a:lnTo>
                  <a:lnTo>
                    <a:pt x="16691" y="1516"/>
                  </a:lnTo>
                  <a:lnTo>
                    <a:pt x="16565" y="1756"/>
                  </a:lnTo>
                  <a:lnTo>
                    <a:pt x="16433" y="2006"/>
                  </a:lnTo>
                  <a:lnTo>
                    <a:pt x="16294" y="2265"/>
                  </a:lnTo>
                  <a:lnTo>
                    <a:pt x="16150" y="2534"/>
                  </a:lnTo>
                  <a:lnTo>
                    <a:pt x="15999" y="2813"/>
                  </a:lnTo>
                  <a:lnTo>
                    <a:pt x="15842" y="3102"/>
                  </a:lnTo>
                  <a:lnTo>
                    <a:pt x="15680" y="3390"/>
                  </a:lnTo>
                  <a:lnTo>
                    <a:pt x="15514" y="3686"/>
                  </a:lnTo>
                  <a:lnTo>
                    <a:pt x="15345" y="3989"/>
                  </a:lnTo>
                  <a:lnTo>
                    <a:pt x="15172" y="4298"/>
                  </a:lnTo>
                  <a:lnTo>
                    <a:pt x="14996" y="4615"/>
                  </a:lnTo>
                  <a:lnTo>
                    <a:pt x="14816" y="4939"/>
                  </a:lnTo>
                  <a:lnTo>
                    <a:pt x="14633" y="5270"/>
                  </a:lnTo>
                  <a:lnTo>
                    <a:pt x="14446" y="5608"/>
                  </a:lnTo>
                  <a:lnTo>
                    <a:pt x="14256" y="5954"/>
                  </a:lnTo>
                  <a:lnTo>
                    <a:pt x="14062" y="6306"/>
                  </a:lnTo>
                  <a:lnTo>
                    <a:pt x="13865" y="6654"/>
                  </a:lnTo>
                  <a:lnTo>
                    <a:pt x="13667" y="7002"/>
                  </a:lnTo>
                  <a:lnTo>
                    <a:pt x="13466" y="7351"/>
                  </a:lnTo>
                  <a:lnTo>
                    <a:pt x="13264" y="7702"/>
                  </a:lnTo>
                  <a:lnTo>
                    <a:pt x="13060" y="8053"/>
                  </a:lnTo>
                  <a:lnTo>
                    <a:pt x="12855" y="8405"/>
                  </a:lnTo>
                  <a:lnTo>
                    <a:pt x="12648" y="8758"/>
                  </a:lnTo>
                  <a:lnTo>
                    <a:pt x="12438" y="9111"/>
                  </a:lnTo>
                  <a:lnTo>
                    <a:pt x="12227" y="9466"/>
                  </a:lnTo>
                  <a:lnTo>
                    <a:pt x="12015" y="9822"/>
                  </a:lnTo>
                  <a:lnTo>
                    <a:pt x="0" y="30826"/>
                  </a:lnTo>
                  <a:lnTo>
                    <a:pt x="23451" y="308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4983743" y="4685322"/>
              <a:ext cx="73114" cy="62701"/>
            </a:xfrm>
            <a:custGeom>
              <a:avLst/>
              <a:pathLst>
                <a:path w="73114" h="62701">
                  <a:moveTo>
                    <a:pt x="53311" y="62701"/>
                  </a:moveTo>
                  <a:lnTo>
                    <a:pt x="61322" y="21404"/>
                  </a:lnTo>
                  <a:lnTo>
                    <a:pt x="61411" y="20950"/>
                  </a:lnTo>
                  <a:lnTo>
                    <a:pt x="61501" y="20493"/>
                  </a:lnTo>
                  <a:lnTo>
                    <a:pt x="61593" y="20035"/>
                  </a:lnTo>
                  <a:lnTo>
                    <a:pt x="61685" y="19574"/>
                  </a:lnTo>
                  <a:lnTo>
                    <a:pt x="61778" y="19113"/>
                  </a:lnTo>
                  <a:lnTo>
                    <a:pt x="61872" y="18649"/>
                  </a:lnTo>
                  <a:lnTo>
                    <a:pt x="61966" y="18183"/>
                  </a:lnTo>
                  <a:lnTo>
                    <a:pt x="62062" y="17716"/>
                  </a:lnTo>
                  <a:lnTo>
                    <a:pt x="62159" y="17247"/>
                  </a:lnTo>
                  <a:lnTo>
                    <a:pt x="62256" y="16776"/>
                  </a:lnTo>
                  <a:lnTo>
                    <a:pt x="62354" y="16309"/>
                  </a:lnTo>
                  <a:lnTo>
                    <a:pt x="62450" y="15849"/>
                  </a:lnTo>
                  <a:lnTo>
                    <a:pt x="62546" y="15397"/>
                  </a:lnTo>
                  <a:lnTo>
                    <a:pt x="62641" y="14954"/>
                  </a:lnTo>
                  <a:lnTo>
                    <a:pt x="62734" y="14518"/>
                  </a:lnTo>
                  <a:lnTo>
                    <a:pt x="62827" y="14090"/>
                  </a:lnTo>
                  <a:lnTo>
                    <a:pt x="62920" y="13671"/>
                  </a:lnTo>
                  <a:lnTo>
                    <a:pt x="63011" y="13259"/>
                  </a:lnTo>
                  <a:lnTo>
                    <a:pt x="63101" y="12855"/>
                  </a:lnTo>
                  <a:lnTo>
                    <a:pt x="63191" y="12460"/>
                  </a:lnTo>
                  <a:lnTo>
                    <a:pt x="63289" y="12007"/>
                  </a:lnTo>
                  <a:lnTo>
                    <a:pt x="63388" y="11557"/>
                  </a:lnTo>
                  <a:lnTo>
                    <a:pt x="63488" y="11110"/>
                  </a:lnTo>
                  <a:lnTo>
                    <a:pt x="63589" y="10665"/>
                  </a:lnTo>
                  <a:lnTo>
                    <a:pt x="63691" y="10224"/>
                  </a:lnTo>
                  <a:lnTo>
                    <a:pt x="63794" y="9784"/>
                  </a:lnTo>
                  <a:lnTo>
                    <a:pt x="63898" y="9348"/>
                  </a:lnTo>
                  <a:lnTo>
                    <a:pt x="64002" y="8914"/>
                  </a:lnTo>
                  <a:lnTo>
                    <a:pt x="64108" y="8483"/>
                  </a:lnTo>
                  <a:lnTo>
                    <a:pt x="64214" y="8054"/>
                  </a:lnTo>
                  <a:lnTo>
                    <a:pt x="63991" y="8517"/>
                  </a:lnTo>
                  <a:lnTo>
                    <a:pt x="63767" y="8978"/>
                  </a:lnTo>
                  <a:lnTo>
                    <a:pt x="63543" y="9439"/>
                  </a:lnTo>
                  <a:lnTo>
                    <a:pt x="63317" y="9898"/>
                  </a:lnTo>
                  <a:lnTo>
                    <a:pt x="63090" y="10357"/>
                  </a:lnTo>
                  <a:lnTo>
                    <a:pt x="62863" y="10815"/>
                  </a:lnTo>
                  <a:lnTo>
                    <a:pt x="62635" y="11272"/>
                  </a:lnTo>
                  <a:lnTo>
                    <a:pt x="62406" y="11728"/>
                  </a:lnTo>
                  <a:lnTo>
                    <a:pt x="62176" y="12183"/>
                  </a:lnTo>
                  <a:lnTo>
                    <a:pt x="61945" y="12638"/>
                  </a:lnTo>
                  <a:lnTo>
                    <a:pt x="61747" y="13031"/>
                  </a:lnTo>
                  <a:lnTo>
                    <a:pt x="61548" y="13428"/>
                  </a:lnTo>
                  <a:lnTo>
                    <a:pt x="61345" y="13829"/>
                  </a:lnTo>
                  <a:lnTo>
                    <a:pt x="61140" y="14233"/>
                  </a:lnTo>
                  <a:lnTo>
                    <a:pt x="60932" y="14640"/>
                  </a:lnTo>
                  <a:lnTo>
                    <a:pt x="60722" y="15051"/>
                  </a:lnTo>
                  <a:lnTo>
                    <a:pt x="60509" y="15466"/>
                  </a:lnTo>
                  <a:lnTo>
                    <a:pt x="60293" y="15884"/>
                  </a:lnTo>
                  <a:lnTo>
                    <a:pt x="60074" y="16306"/>
                  </a:lnTo>
                  <a:lnTo>
                    <a:pt x="59853" y="16732"/>
                  </a:lnTo>
                  <a:lnTo>
                    <a:pt x="59632" y="17154"/>
                  </a:lnTo>
                  <a:lnTo>
                    <a:pt x="59413" y="17567"/>
                  </a:lnTo>
                  <a:lnTo>
                    <a:pt x="59198" y="17969"/>
                  </a:lnTo>
                  <a:lnTo>
                    <a:pt x="58984" y="18362"/>
                  </a:lnTo>
                  <a:lnTo>
                    <a:pt x="58774" y="18745"/>
                  </a:lnTo>
                  <a:lnTo>
                    <a:pt x="58566" y="19119"/>
                  </a:lnTo>
                  <a:lnTo>
                    <a:pt x="58361" y="19482"/>
                  </a:lnTo>
                  <a:lnTo>
                    <a:pt x="58158" y="19836"/>
                  </a:lnTo>
                  <a:lnTo>
                    <a:pt x="57959" y="20180"/>
                  </a:lnTo>
                  <a:lnTo>
                    <a:pt x="57761" y="20514"/>
                  </a:lnTo>
                  <a:lnTo>
                    <a:pt x="33375" y="62701"/>
                  </a:lnTo>
                  <a:lnTo>
                    <a:pt x="27857" y="62701"/>
                  </a:lnTo>
                  <a:lnTo>
                    <a:pt x="19624" y="20514"/>
                  </a:lnTo>
                  <a:lnTo>
                    <a:pt x="19570" y="20240"/>
                  </a:lnTo>
                  <a:lnTo>
                    <a:pt x="19516" y="19950"/>
                  </a:lnTo>
                  <a:lnTo>
                    <a:pt x="19460" y="19645"/>
                  </a:lnTo>
                  <a:lnTo>
                    <a:pt x="19404" y="19325"/>
                  </a:lnTo>
                  <a:lnTo>
                    <a:pt x="19346" y="18990"/>
                  </a:lnTo>
                  <a:lnTo>
                    <a:pt x="19288" y="18640"/>
                  </a:lnTo>
                  <a:lnTo>
                    <a:pt x="19229" y="18275"/>
                  </a:lnTo>
                  <a:lnTo>
                    <a:pt x="19169" y="17894"/>
                  </a:lnTo>
                  <a:lnTo>
                    <a:pt x="19108" y="17499"/>
                  </a:lnTo>
                  <a:lnTo>
                    <a:pt x="19046" y="17088"/>
                  </a:lnTo>
                  <a:lnTo>
                    <a:pt x="18984" y="16662"/>
                  </a:lnTo>
                  <a:lnTo>
                    <a:pt x="18923" y="16239"/>
                  </a:lnTo>
                  <a:lnTo>
                    <a:pt x="18863" y="15818"/>
                  </a:lnTo>
                  <a:lnTo>
                    <a:pt x="18804" y="15400"/>
                  </a:lnTo>
                  <a:lnTo>
                    <a:pt x="18745" y="14985"/>
                  </a:lnTo>
                  <a:lnTo>
                    <a:pt x="18688" y="14573"/>
                  </a:lnTo>
                  <a:lnTo>
                    <a:pt x="18632" y="14163"/>
                  </a:lnTo>
                  <a:lnTo>
                    <a:pt x="18576" y="13756"/>
                  </a:lnTo>
                  <a:lnTo>
                    <a:pt x="18521" y="13351"/>
                  </a:lnTo>
                  <a:lnTo>
                    <a:pt x="18467" y="12949"/>
                  </a:lnTo>
                  <a:lnTo>
                    <a:pt x="18405" y="12476"/>
                  </a:lnTo>
                  <a:lnTo>
                    <a:pt x="18341" y="11999"/>
                  </a:lnTo>
                  <a:lnTo>
                    <a:pt x="18276" y="11518"/>
                  </a:lnTo>
                  <a:lnTo>
                    <a:pt x="18211" y="11034"/>
                  </a:lnTo>
                  <a:lnTo>
                    <a:pt x="18145" y="10546"/>
                  </a:lnTo>
                  <a:lnTo>
                    <a:pt x="18077" y="10055"/>
                  </a:lnTo>
                  <a:lnTo>
                    <a:pt x="18009" y="9560"/>
                  </a:lnTo>
                  <a:lnTo>
                    <a:pt x="17940" y="9062"/>
                  </a:lnTo>
                  <a:lnTo>
                    <a:pt x="17871" y="8560"/>
                  </a:lnTo>
                  <a:lnTo>
                    <a:pt x="17800" y="8054"/>
                  </a:lnTo>
                  <a:lnTo>
                    <a:pt x="17728" y="8552"/>
                  </a:lnTo>
                  <a:lnTo>
                    <a:pt x="17656" y="9049"/>
                  </a:lnTo>
                  <a:lnTo>
                    <a:pt x="17582" y="9545"/>
                  </a:lnTo>
                  <a:lnTo>
                    <a:pt x="17508" y="10041"/>
                  </a:lnTo>
                  <a:lnTo>
                    <a:pt x="17433" y="10535"/>
                  </a:lnTo>
                  <a:lnTo>
                    <a:pt x="17357" y="11029"/>
                  </a:lnTo>
                  <a:lnTo>
                    <a:pt x="17280" y="11521"/>
                  </a:lnTo>
                  <a:lnTo>
                    <a:pt x="17202" y="12013"/>
                  </a:lnTo>
                  <a:lnTo>
                    <a:pt x="17123" y="12504"/>
                  </a:lnTo>
                  <a:lnTo>
                    <a:pt x="17043" y="12994"/>
                  </a:lnTo>
                  <a:lnTo>
                    <a:pt x="16972" y="13414"/>
                  </a:lnTo>
                  <a:lnTo>
                    <a:pt x="16899" y="13837"/>
                  </a:lnTo>
                  <a:lnTo>
                    <a:pt x="16826" y="14265"/>
                  </a:lnTo>
                  <a:lnTo>
                    <a:pt x="16751" y="14695"/>
                  </a:lnTo>
                  <a:lnTo>
                    <a:pt x="16676" y="15130"/>
                  </a:lnTo>
                  <a:lnTo>
                    <a:pt x="16600" y="15568"/>
                  </a:lnTo>
                  <a:lnTo>
                    <a:pt x="16523" y="16009"/>
                  </a:lnTo>
                  <a:lnTo>
                    <a:pt x="16445" y="16454"/>
                  </a:lnTo>
                  <a:lnTo>
                    <a:pt x="16366" y="16903"/>
                  </a:lnTo>
                  <a:lnTo>
                    <a:pt x="16287" y="17355"/>
                  </a:lnTo>
                  <a:lnTo>
                    <a:pt x="16216" y="17804"/>
                  </a:lnTo>
                  <a:lnTo>
                    <a:pt x="16144" y="18243"/>
                  </a:lnTo>
                  <a:lnTo>
                    <a:pt x="16073" y="18672"/>
                  </a:lnTo>
                  <a:lnTo>
                    <a:pt x="16002" y="19092"/>
                  </a:lnTo>
                  <a:lnTo>
                    <a:pt x="15931" y="19502"/>
                  </a:lnTo>
                  <a:lnTo>
                    <a:pt x="15860" y="19902"/>
                  </a:lnTo>
                  <a:lnTo>
                    <a:pt x="15788" y="20292"/>
                  </a:lnTo>
                  <a:lnTo>
                    <a:pt x="15717" y="20673"/>
                  </a:lnTo>
                  <a:lnTo>
                    <a:pt x="15646" y="21043"/>
                  </a:lnTo>
                  <a:lnTo>
                    <a:pt x="15575" y="21404"/>
                  </a:lnTo>
                  <a:lnTo>
                    <a:pt x="7565" y="62701"/>
                  </a:lnTo>
                  <a:lnTo>
                    <a:pt x="0" y="62701"/>
                  </a:lnTo>
                  <a:lnTo>
                    <a:pt x="12148" y="0"/>
                  </a:lnTo>
                  <a:lnTo>
                    <a:pt x="22650" y="0"/>
                  </a:lnTo>
                  <a:lnTo>
                    <a:pt x="31061" y="43477"/>
                  </a:lnTo>
                  <a:lnTo>
                    <a:pt x="31089" y="43619"/>
                  </a:lnTo>
                  <a:lnTo>
                    <a:pt x="31118" y="43778"/>
                  </a:lnTo>
                  <a:lnTo>
                    <a:pt x="31149" y="43953"/>
                  </a:lnTo>
                  <a:lnTo>
                    <a:pt x="31182" y="44146"/>
                  </a:lnTo>
                  <a:lnTo>
                    <a:pt x="31217" y="44356"/>
                  </a:lnTo>
                  <a:lnTo>
                    <a:pt x="31253" y="44582"/>
                  </a:lnTo>
                  <a:lnTo>
                    <a:pt x="31292" y="44826"/>
                  </a:lnTo>
                  <a:lnTo>
                    <a:pt x="31332" y="45086"/>
                  </a:lnTo>
                  <a:lnTo>
                    <a:pt x="31373" y="45363"/>
                  </a:lnTo>
                  <a:lnTo>
                    <a:pt x="31417" y="45657"/>
                  </a:lnTo>
                  <a:lnTo>
                    <a:pt x="31470" y="45952"/>
                  </a:lnTo>
                  <a:lnTo>
                    <a:pt x="31522" y="46248"/>
                  </a:lnTo>
                  <a:lnTo>
                    <a:pt x="31573" y="46546"/>
                  </a:lnTo>
                  <a:lnTo>
                    <a:pt x="31624" y="46846"/>
                  </a:lnTo>
                  <a:lnTo>
                    <a:pt x="31673" y="47148"/>
                  </a:lnTo>
                  <a:lnTo>
                    <a:pt x="31721" y="47452"/>
                  </a:lnTo>
                  <a:lnTo>
                    <a:pt x="31769" y="47757"/>
                  </a:lnTo>
                  <a:lnTo>
                    <a:pt x="31816" y="48064"/>
                  </a:lnTo>
                  <a:lnTo>
                    <a:pt x="31862" y="48373"/>
                  </a:lnTo>
                  <a:lnTo>
                    <a:pt x="31907" y="48683"/>
                  </a:lnTo>
                  <a:lnTo>
                    <a:pt x="31960" y="49043"/>
                  </a:lnTo>
                  <a:lnTo>
                    <a:pt x="32015" y="49410"/>
                  </a:lnTo>
                  <a:lnTo>
                    <a:pt x="32071" y="49783"/>
                  </a:lnTo>
                  <a:lnTo>
                    <a:pt x="32127" y="50164"/>
                  </a:lnTo>
                  <a:lnTo>
                    <a:pt x="32185" y="50552"/>
                  </a:lnTo>
                  <a:lnTo>
                    <a:pt x="32243" y="50948"/>
                  </a:lnTo>
                  <a:lnTo>
                    <a:pt x="32302" y="51350"/>
                  </a:lnTo>
                  <a:lnTo>
                    <a:pt x="32362" y="51759"/>
                  </a:lnTo>
                  <a:lnTo>
                    <a:pt x="32423" y="52176"/>
                  </a:lnTo>
                  <a:lnTo>
                    <a:pt x="32485" y="52599"/>
                  </a:lnTo>
                  <a:lnTo>
                    <a:pt x="32671" y="52210"/>
                  </a:lnTo>
                  <a:lnTo>
                    <a:pt x="32855" y="51823"/>
                  </a:lnTo>
                  <a:lnTo>
                    <a:pt x="33038" y="51441"/>
                  </a:lnTo>
                  <a:lnTo>
                    <a:pt x="33218" y="51061"/>
                  </a:lnTo>
                  <a:lnTo>
                    <a:pt x="33397" y="50686"/>
                  </a:lnTo>
                  <a:lnTo>
                    <a:pt x="33574" y="50314"/>
                  </a:lnTo>
                  <a:lnTo>
                    <a:pt x="33750" y="49945"/>
                  </a:lnTo>
                  <a:lnTo>
                    <a:pt x="33923" y="49580"/>
                  </a:lnTo>
                  <a:lnTo>
                    <a:pt x="34095" y="49219"/>
                  </a:lnTo>
                  <a:lnTo>
                    <a:pt x="34265" y="48861"/>
                  </a:lnTo>
                  <a:lnTo>
                    <a:pt x="34416" y="48550"/>
                  </a:lnTo>
                  <a:lnTo>
                    <a:pt x="34568" y="48238"/>
                  </a:lnTo>
                  <a:lnTo>
                    <a:pt x="34719" y="47927"/>
                  </a:lnTo>
                  <a:lnTo>
                    <a:pt x="34870" y="47615"/>
                  </a:lnTo>
                  <a:lnTo>
                    <a:pt x="35022" y="47304"/>
                  </a:lnTo>
                  <a:lnTo>
                    <a:pt x="35173" y="46992"/>
                  </a:lnTo>
                  <a:lnTo>
                    <a:pt x="35324" y="46681"/>
                  </a:lnTo>
                  <a:lnTo>
                    <a:pt x="35476" y="46369"/>
                  </a:lnTo>
                  <a:lnTo>
                    <a:pt x="35627" y="46058"/>
                  </a:lnTo>
                  <a:lnTo>
                    <a:pt x="35778" y="45746"/>
                  </a:lnTo>
                  <a:lnTo>
                    <a:pt x="35936" y="45432"/>
                  </a:lnTo>
                  <a:lnTo>
                    <a:pt x="36088" y="45129"/>
                  </a:lnTo>
                  <a:lnTo>
                    <a:pt x="36235" y="44837"/>
                  </a:lnTo>
                  <a:lnTo>
                    <a:pt x="36376" y="44557"/>
                  </a:lnTo>
                  <a:lnTo>
                    <a:pt x="36512" y="44289"/>
                  </a:lnTo>
                  <a:lnTo>
                    <a:pt x="36643" y="44032"/>
                  </a:lnTo>
                  <a:lnTo>
                    <a:pt x="36769" y="43787"/>
                  </a:lnTo>
                  <a:lnTo>
                    <a:pt x="36889" y="43553"/>
                  </a:lnTo>
                  <a:lnTo>
                    <a:pt x="37004" y="43331"/>
                  </a:lnTo>
                  <a:lnTo>
                    <a:pt x="37113" y="43121"/>
                  </a:lnTo>
                  <a:lnTo>
                    <a:pt x="61722" y="0"/>
                  </a:lnTo>
                  <a:lnTo>
                    <a:pt x="73114" y="0"/>
                  </a:lnTo>
                  <a:lnTo>
                    <a:pt x="60966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5059662" y="4685322"/>
              <a:ext cx="57405" cy="62701"/>
            </a:xfrm>
            <a:custGeom>
              <a:avLst/>
              <a:pathLst>
                <a:path w="57405" h="62701">
                  <a:moveTo>
                    <a:pt x="35111" y="0"/>
                  </a:moveTo>
                  <a:lnTo>
                    <a:pt x="36132" y="12"/>
                  </a:lnTo>
                  <a:lnTo>
                    <a:pt x="37133" y="48"/>
                  </a:lnTo>
                  <a:lnTo>
                    <a:pt x="38112" y="108"/>
                  </a:lnTo>
                  <a:lnTo>
                    <a:pt x="39069" y="192"/>
                  </a:lnTo>
                  <a:lnTo>
                    <a:pt x="40006" y="300"/>
                  </a:lnTo>
                  <a:lnTo>
                    <a:pt x="40921" y="432"/>
                  </a:lnTo>
                  <a:lnTo>
                    <a:pt x="41814" y="588"/>
                  </a:lnTo>
                  <a:lnTo>
                    <a:pt x="42686" y="768"/>
                  </a:lnTo>
                  <a:lnTo>
                    <a:pt x="43537" y="973"/>
                  </a:lnTo>
                  <a:lnTo>
                    <a:pt x="44367" y="1201"/>
                  </a:lnTo>
                  <a:lnTo>
                    <a:pt x="45182" y="1452"/>
                  </a:lnTo>
                  <a:lnTo>
                    <a:pt x="45972" y="1723"/>
                  </a:lnTo>
                  <a:lnTo>
                    <a:pt x="46738" y="2014"/>
                  </a:lnTo>
                  <a:lnTo>
                    <a:pt x="47478" y="2326"/>
                  </a:lnTo>
                  <a:lnTo>
                    <a:pt x="48194" y="2658"/>
                  </a:lnTo>
                  <a:lnTo>
                    <a:pt x="48884" y="3011"/>
                  </a:lnTo>
                  <a:lnTo>
                    <a:pt x="49550" y="3385"/>
                  </a:lnTo>
                  <a:lnTo>
                    <a:pt x="50191" y="3779"/>
                  </a:lnTo>
                  <a:lnTo>
                    <a:pt x="50807" y="4193"/>
                  </a:lnTo>
                  <a:lnTo>
                    <a:pt x="51398" y="4628"/>
                  </a:lnTo>
                  <a:lnTo>
                    <a:pt x="51963" y="5083"/>
                  </a:lnTo>
                  <a:lnTo>
                    <a:pt x="52501" y="5559"/>
                  </a:lnTo>
                  <a:lnTo>
                    <a:pt x="53013" y="6055"/>
                  </a:lnTo>
                  <a:lnTo>
                    <a:pt x="53498" y="6571"/>
                  </a:lnTo>
                  <a:lnTo>
                    <a:pt x="53957" y="7108"/>
                  </a:lnTo>
                  <a:lnTo>
                    <a:pt x="54388" y="7666"/>
                  </a:lnTo>
                  <a:lnTo>
                    <a:pt x="54793" y="8244"/>
                  </a:lnTo>
                  <a:lnTo>
                    <a:pt x="55172" y="8843"/>
                  </a:lnTo>
                  <a:lnTo>
                    <a:pt x="55523" y="9462"/>
                  </a:lnTo>
                  <a:lnTo>
                    <a:pt x="55848" y="10101"/>
                  </a:lnTo>
                  <a:lnTo>
                    <a:pt x="56144" y="10750"/>
                  </a:lnTo>
                  <a:lnTo>
                    <a:pt x="56409" y="11415"/>
                  </a:lnTo>
                  <a:lnTo>
                    <a:pt x="56642" y="12096"/>
                  </a:lnTo>
                  <a:lnTo>
                    <a:pt x="56845" y="12793"/>
                  </a:lnTo>
                  <a:lnTo>
                    <a:pt x="57016" y="13505"/>
                  </a:lnTo>
                  <a:lnTo>
                    <a:pt x="57156" y="14234"/>
                  </a:lnTo>
                  <a:lnTo>
                    <a:pt x="57265" y="14979"/>
                  </a:lnTo>
                  <a:lnTo>
                    <a:pt x="57343" y="15740"/>
                  </a:lnTo>
                  <a:lnTo>
                    <a:pt x="57390" y="16517"/>
                  </a:lnTo>
                  <a:lnTo>
                    <a:pt x="57405" y="17310"/>
                  </a:lnTo>
                  <a:lnTo>
                    <a:pt x="57388" y="18280"/>
                  </a:lnTo>
                  <a:lnTo>
                    <a:pt x="57334" y="19229"/>
                  </a:lnTo>
                  <a:lnTo>
                    <a:pt x="57245" y="20159"/>
                  </a:lnTo>
                  <a:lnTo>
                    <a:pt x="57121" y="21070"/>
                  </a:lnTo>
                  <a:lnTo>
                    <a:pt x="56960" y="21961"/>
                  </a:lnTo>
                  <a:lnTo>
                    <a:pt x="56765" y="22832"/>
                  </a:lnTo>
                  <a:lnTo>
                    <a:pt x="56533" y="23684"/>
                  </a:lnTo>
                  <a:lnTo>
                    <a:pt x="56266" y="24516"/>
                  </a:lnTo>
                  <a:lnTo>
                    <a:pt x="55964" y="25328"/>
                  </a:lnTo>
                  <a:lnTo>
                    <a:pt x="55625" y="26121"/>
                  </a:lnTo>
                  <a:lnTo>
                    <a:pt x="55263" y="26884"/>
                  </a:lnTo>
                  <a:lnTo>
                    <a:pt x="54869" y="27624"/>
                  </a:lnTo>
                  <a:lnTo>
                    <a:pt x="54444" y="28340"/>
                  </a:lnTo>
                  <a:lnTo>
                    <a:pt x="53988" y="29034"/>
                  </a:lnTo>
                  <a:lnTo>
                    <a:pt x="53501" y="29704"/>
                  </a:lnTo>
                  <a:lnTo>
                    <a:pt x="52982" y="30351"/>
                  </a:lnTo>
                  <a:lnTo>
                    <a:pt x="52433" y="30975"/>
                  </a:lnTo>
                  <a:lnTo>
                    <a:pt x="51852" y="31575"/>
                  </a:lnTo>
                  <a:lnTo>
                    <a:pt x="51240" y="32153"/>
                  </a:lnTo>
                  <a:lnTo>
                    <a:pt x="50597" y="32708"/>
                  </a:lnTo>
                  <a:lnTo>
                    <a:pt x="49932" y="33230"/>
                  </a:lnTo>
                  <a:lnTo>
                    <a:pt x="49239" y="33728"/>
                  </a:lnTo>
                  <a:lnTo>
                    <a:pt x="48516" y="34201"/>
                  </a:lnTo>
                  <a:lnTo>
                    <a:pt x="47763" y="34651"/>
                  </a:lnTo>
                  <a:lnTo>
                    <a:pt x="46981" y="35077"/>
                  </a:lnTo>
                  <a:lnTo>
                    <a:pt x="46170" y="35479"/>
                  </a:lnTo>
                  <a:lnTo>
                    <a:pt x="45329" y="35857"/>
                  </a:lnTo>
                  <a:lnTo>
                    <a:pt x="44459" y="36211"/>
                  </a:lnTo>
                  <a:lnTo>
                    <a:pt x="43560" y="36540"/>
                  </a:lnTo>
                  <a:lnTo>
                    <a:pt x="42631" y="36846"/>
                  </a:lnTo>
                  <a:lnTo>
                    <a:pt x="41685" y="37117"/>
                  </a:lnTo>
                  <a:lnTo>
                    <a:pt x="40714" y="37359"/>
                  </a:lnTo>
                  <a:lnTo>
                    <a:pt x="39720" y="37572"/>
                  </a:lnTo>
                  <a:lnTo>
                    <a:pt x="38701" y="37758"/>
                  </a:lnTo>
                  <a:lnTo>
                    <a:pt x="37658" y="37914"/>
                  </a:lnTo>
                  <a:lnTo>
                    <a:pt x="36592" y="38042"/>
                  </a:lnTo>
                  <a:lnTo>
                    <a:pt x="35501" y="38142"/>
                  </a:lnTo>
                  <a:lnTo>
                    <a:pt x="34386" y="38213"/>
                  </a:lnTo>
                  <a:lnTo>
                    <a:pt x="33247" y="38256"/>
                  </a:lnTo>
                  <a:lnTo>
                    <a:pt x="32085" y="38270"/>
                  </a:lnTo>
                  <a:lnTo>
                    <a:pt x="13216" y="38270"/>
                  </a:lnTo>
                  <a:lnTo>
                    <a:pt x="8499" y="62701"/>
                  </a:lnTo>
                  <a:lnTo>
                    <a:pt x="0" y="62701"/>
                  </a:lnTo>
                  <a:lnTo>
                    <a:pt x="1214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5074214" y="4692130"/>
              <a:ext cx="34221" cy="24742"/>
            </a:xfrm>
            <a:custGeom>
              <a:avLst/>
              <a:pathLst>
                <a:path w="34221" h="24742">
                  <a:moveTo>
                    <a:pt x="0" y="24742"/>
                  </a:moveTo>
                  <a:lnTo>
                    <a:pt x="17221" y="24742"/>
                  </a:lnTo>
                  <a:lnTo>
                    <a:pt x="18887" y="24707"/>
                  </a:lnTo>
                  <a:lnTo>
                    <a:pt x="20466" y="24603"/>
                  </a:lnTo>
                  <a:lnTo>
                    <a:pt x="21959" y="24430"/>
                  </a:lnTo>
                  <a:lnTo>
                    <a:pt x="23366" y="24187"/>
                  </a:lnTo>
                  <a:lnTo>
                    <a:pt x="24686" y="23874"/>
                  </a:lnTo>
                  <a:lnTo>
                    <a:pt x="25920" y="23492"/>
                  </a:lnTo>
                  <a:lnTo>
                    <a:pt x="27068" y="23041"/>
                  </a:lnTo>
                  <a:lnTo>
                    <a:pt x="28129" y="22520"/>
                  </a:lnTo>
                  <a:lnTo>
                    <a:pt x="29104" y="21930"/>
                  </a:lnTo>
                  <a:lnTo>
                    <a:pt x="29993" y="21271"/>
                  </a:lnTo>
                  <a:lnTo>
                    <a:pt x="30796" y="20542"/>
                  </a:lnTo>
                  <a:lnTo>
                    <a:pt x="31515" y="19745"/>
                  </a:lnTo>
                  <a:lnTo>
                    <a:pt x="32149" y="18880"/>
                  </a:lnTo>
                  <a:lnTo>
                    <a:pt x="32699" y="17946"/>
                  </a:lnTo>
                  <a:lnTo>
                    <a:pt x="33164" y="16943"/>
                  </a:lnTo>
                  <a:lnTo>
                    <a:pt x="33544" y="15872"/>
                  </a:lnTo>
                  <a:lnTo>
                    <a:pt x="33840" y="14732"/>
                  </a:lnTo>
                  <a:lnTo>
                    <a:pt x="34051" y="13524"/>
                  </a:lnTo>
                  <a:lnTo>
                    <a:pt x="34178" y="12247"/>
                  </a:lnTo>
                  <a:lnTo>
                    <a:pt x="34221" y="10902"/>
                  </a:lnTo>
                  <a:lnTo>
                    <a:pt x="34210" y="10332"/>
                  </a:lnTo>
                  <a:lnTo>
                    <a:pt x="34180" y="9779"/>
                  </a:lnTo>
                  <a:lnTo>
                    <a:pt x="34128" y="9243"/>
                  </a:lnTo>
                  <a:lnTo>
                    <a:pt x="34057" y="8723"/>
                  </a:lnTo>
                  <a:lnTo>
                    <a:pt x="33965" y="8221"/>
                  </a:lnTo>
                  <a:lnTo>
                    <a:pt x="33852" y="7736"/>
                  </a:lnTo>
                  <a:lnTo>
                    <a:pt x="33719" y="7267"/>
                  </a:lnTo>
                  <a:lnTo>
                    <a:pt x="33566" y="6815"/>
                  </a:lnTo>
                  <a:lnTo>
                    <a:pt x="33392" y="6380"/>
                  </a:lnTo>
                  <a:lnTo>
                    <a:pt x="33197" y="5963"/>
                  </a:lnTo>
                  <a:lnTo>
                    <a:pt x="32993" y="5560"/>
                  </a:lnTo>
                  <a:lnTo>
                    <a:pt x="32772" y="5172"/>
                  </a:lnTo>
                  <a:lnTo>
                    <a:pt x="32534" y="4798"/>
                  </a:lnTo>
                  <a:lnTo>
                    <a:pt x="32279" y="4439"/>
                  </a:lnTo>
                  <a:lnTo>
                    <a:pt x="32007" y="4094"/>
                  </a:lnTo>
                  <a:lnTo>
                    <a:pt x="31718" y="3762"/>
                  </a:lnTo>
                  <a:lnTo>
                    <a:pt x="31412" y="3446"/>
                  </a:lnTo>
                  <a:lnTo>
                    <a:pt x="31090" y="3143"/>
                  </a:lnTo>
                  <a:lnTo>
                    <a:pt x="30750" y="2855"/>
                  </a:lnTo>
                  <a:lnTo>
                    <a:pt x="30394" y="2581"/>
                  </a:lnTo>
                  <a:lnTo>
                    <a:pt x="30021" y="2321"/>
                  </a:lnTo>
                  <a:lnTo>
                    <a:pt x="29633" y="2075"/>
                  </a:lnTo>
                  <a:lnTo>
                    <a:pt x="29231" y="1844"/>
                  </a:lnTo>
                  <a:lnTo>
                    <a:pt x="28813" y="1626"/>
                  </a:lnTo>
                  <a:lnTo>
                    <a:pt x="28380" y="1424"/>
                  </a:lnTo>
                  <a:lnTo>
                    <a:pt x="27932" y="1235"/>
                  </a:lnTo>
                  <a:lnTo>
                    <a:pt x="27468" y="1060"/>
                  </a:lnTo>
                  <a:lnTo>
                    <a:pt x="26990" y="900"/>
                  </a:lnTo>
                  <a:lnTo>
                    <a:pt x="26497" y="754"/>
                  </a:lnTo>
                  <a:lnTo>
                    <a:pt x="25988" y="623"/>
                  </a:lnTo>
                  <a:lnTo>
                    <a:pt x="25475" y="504"/>
                  </a:lnTo>
                  <a:lnTo>
                    <a:pt x="24950" y="398"/>
                  </a:lnTo>
                  <a:lnTo>
                    <a:pt x="24414" y="305"/>
                  </a:lnTo>
                  <a:lnTo>
                    <a:pt x="23866" y="224"/>
                  </a:lnTo>
                  <a:lnTo>
                    <a:pt x="23307" y="155"/>
                  </a:lnTo>
                  <a:lnTo>
                    <a:pt x="22736" y="99"/>
                  </a:lnTo>
                  <a:lnTo>
                    <a:pt x="22153" y="56"/>
                  </a:lnTo>
                  <a:lnTo>
                    <a:pt x="21559" y="24"/>
                  </a:lnTo>
                  <a:lnTo>
                    <a:pt x="20954" y="6"/>
                  </a:lnTo>
                  <a:lnTo>
                    <a:pt x="20336" y="0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5127125" y="4685322"/>
              <a:ext cx="56782" cy="62701"/>
            </a:xfrm>
            <a:custGeom>
              <a:avLst/>
              <a:pathLst>
                <a:path w="56782" h="62701">
                  <a:moveTo>
                    <a:pt x="25454" y="36713"/>
                  </a:moveTo>
                  <a:lnTo>
                    <a:pt x="20425" y="62701"/>
                  </a:lnTo>
                  <a:lnTo>
                    <a:pt x="11970" y="62701"/>
                  </a:lnTo>
                  <a:lnTo>
                    <a:pt x="17088" y="36713"/>
                  </a:lnTo>
                  <a:lnTo>
                    <a:pt x="0" y="0"/>
                  </a:lnTo>
                  <a:lnTo>
                    <a:pt x="8722" y="0"/>
                  </a:lnTo>
                  <a:lnTo>
                    <a:pt x="22339" y="29993"/>
                  </a:lnTo>
                  <a:lnTo>
                    <a:pt x="47259" y="0"/>
                  </a:lnTo>
                  <a:lnTo>
                    <a:pt x="567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5181238" y="4685322"/>
              <a:ext cx="41519" cy="62701"/>
            </a:xfrm>
            <a:custGeom>
              <a:avLst/>
              <a:pathLst>
                <a:path w="41519" h="62701">
                  <a:moveTo>
                    <a:pt x="0" y="62701"/>
                  </a:moveTo>
                  <a:lnTo>
                    <a:pt x="12148" y="0"/>
                  </a:lnTo>
                  <a:lnTo>
                    <a:pt x="20648" y="0"/>
                  </a:lnTo>
                  <a:lnTo>
                    <a:pt x="9834" y="55759"/>
                  </a:lnTo>
                  <a:lnTo>
                    <a:pt x="41519" y="55759"/>
                  </a:lnTo>
                  <a:lnTo>
                    <a:pt x="40184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5234060" y="4684387"/>
              <a:ext cx="63413" cy="64526"/>
            </a:xfrm>
            <a:custGeom>
              <a:avLst/>
              <a:pathLst>
                <a:path w="63413" h="64526">
                  <a:moveTo>
                    <a:pt x="36802" y="0"/>
                  </a:moveTo>
                  <a:lnTo>
                    <a:pt x="38069" y="19"/>
                  </a:lnTo>
                  <a:lnTo>
                    <a:pt x="39306" y="76"/>
                  </a:lnTo>
                  <a:lnTo>
                    <a:pt x="40514" y="172"/>
                  </a:lnTo>
                  <a:lnTo>
                    <a:pt x="41693" y="306"/>
                  </a:lnTo>
                  <a:lnTo>
                    <a:pt x="42843" y="478"/>
                  </a:lnTo>
                  <a:lnTo>
                    <a:pt x="43963" y="688"/>
                  </a:lnTo>
                  <a:lnTo>
                    <a:pt x="45053" y="937"/>
                  </a:lnTo>
                  <a:lnTo>
                    <a:pt x="46115" y="1224"/>
                  </a:lnTo>
                  <a:lnTo>
                    <a:pt x="47147" y="1549"/>
                  </a:lnTo>
                  <a:lnTo>
                    <a:pt x="48149" y="1913"/>
                  </a:lnTo>
                  <a:lnTo>
                    <a:pt x="49122" y="2302"/>
                  </a:lnTo>
                  <a:lnTo>
                    <a:pt x="50063" y="2723"/>
                  </a:lnTo>
                  <a:lnTo>
                    <a:pt x="50973" y="3175"/>
                  </a:lnTo>
                  <a:lnTo>
                    <a:pt x="51852" y="3657"/>
                  </a:lnTo>
                  <a:lnTo>
                    <a:pt x="52700" y="4171"/>
                  </a:lnTo>
                  <a:lnTo>
                    <a:pt x="53516" y="4717"/>
                  </a:lnTo>
                  <a:lnTo>
                    <a:pt x="54302" y="5293"/>
                  </a:lnTo>
                  <a:lnTo>
                    <a:pt x="55056" y="5900"/>
                  </a:lnTo>
                  <a:lnTo>
                    <a:pt x="55779" y="6539"/>
                  </a:lnTo>
                  <a:lnTo>
                    <a:pt x="56471" y="7209"/>
                  </a:lnTo>
                  <a:lnTo>
                    <a:pt x="57139" y="7907"/>
                  </a:lnTo>
                  <a:lnTo>
                    <a:pt x="57774" y="8631"/>
                  </a:lnTo>
                  <a:lnTo>
                    <a:pt x="58375" y="9381"/>
                  </a:lnTo>
                  <a:lnTo>
                    <a:pt x="58942" y="10156"/>
                  </a:lnTo>
                  <a:lnTo>
                    <a:pt x="59475" y="10958"/>
                  </a:lnTo>
                  <a:lnTo>
                    <a:pt x="59974" y="11785"/>
                  </a:lnTo>
                  <a:lnTo>
                    <a:pt x="60440" y="12638"/>
                  </a:lnTo>
                  <a:lnTo>
                    <a:pt x="60871" y="13517"/>
                  </a:lnTo>
                  <a:lnTo>
                    <a:pt x="61269" y="14422"/>
                  </a:lnTo>
                  <a:lnTo>
                    <a:pt x="61633" y="15352"/>
                  </a:lnTo>
                  <a:lnTo>
                    <a:pt x="61971" y="16305"/>
                  </a:lnTo>
                  <a:lnTo>
                    <a:pt x="62274" y="17278"/>
                  </a:lnTo>
                  <a:lnTo>
                    <a:pt x="62541" y="18271"/>
                  </a:lnTo>
                  <a:lnTo>
                    <a:pt x="62772" y="19283"/>
                  </a:lnTo>
                  <a:lnTo>
                    <a:pt x="62968" y="20314"/>
                  </a:lnTo>
                  <a:lnTo>
                    <a:pt x="63128" y="21365"/>
                  </a:lnTo>
                  <a:lnTo>
                    <a:pt x="63253" y="22436"/>
                  </a:lnTo>
                  <a:lnTo>
                    <a:pt x="63342" y="23526"/>
                  </a:lnTo>
                  <a:lnTo>
                    <a:pt x="63395" y="24636"/>
                  </a:lnTo>
                  <a:lnTo>
                    <a:pt x="63413" y="25765"/>
                  </a:lnTo>
                  <a:lnTo>
                    <a:pt x="63402" y="26203"/>
                  </a:lnTo>
                  <a:lnTo>
                    <a:pt x="63388" y="26645"/>
                  </a:lnTo>
                  <a:lnTo>
                    <a:pt x="63370" y="27090"/>
                  </a:lnTo>
                  <a:lnTo>
                    <a:pt x="63349" y="27538"/>
                  </a:lnTo>
                  <a:lnTo>
                    <a:pt x="63324" y="27990"/>
                  </a:lnTo>
                  <a:lnTo>
                    <a:pt x="63296" y="28446"/>
                  </a:lnTo>
                  <a:lnTo>
                    <a:pt x="63264" y="28905"/>
                  </a:lnTo>
                  <a:lnTo>
                    <a:pt x="63228" y="29368"/>
                  </a:lnTo>
                  <a:lnTo>
                    <a:pt x="63189" y="29835"/>
                  </a:lnTo>
                  <a:lnTo>
                    <a:pt x="63146" y="30305"/>
                  </a:lnTo>
                  <a:lnTo>
                    <a:pt x="63108" y="30766"/>
                  </a:lnTo>
                  <a:lnTo>
                    <a:pt x="63064" y="31223"/>
                  </a:lnTo>
                  <a:lnTo>
                    <a:pt x="63015" y="31677"/>
                  </a:lnTo>
                  <a:lnTo>
                    <a:pt x="62961" y="32127"/>
                  </a:lnTo>
                  <a:lnTo>
                    <a:pt x="62901" y="32574"/>
                  </a:lnTo>
                  <a:lnTo>
                    <a:pt x="62836" y="33017"/>
                  </a:lnTo>
                  <a:lnTo>
                    <a:pt x="62766" y="33457"/>
                  </a:lnTo>
                  <a:lnTo>
                    <a:pt x="62690" y="33893"/>
                  </a:lnTo>
                  <a:lnTo>
                    <a:pt x="62609" y="34326"/>
                  </a:lnTo>
                  <a:lnTo>
                    <a:pt x="62523" y="34755"/>
                  </a:lnTo>
                  <a:lnTo>
                    <a:pt x="62238" y="36112"/>
                  </a:lnTo>
                  <a:lnTo>
                    <a:pt x="61916" y="37442"/>
                  </a:lnTo>
                  <a:lnTo>
                    <a:pt x="61558" y="38746"/>
                  </a:lnTo>
                  <a:lnTo>
                    <a:pt x="61163" y="40023"/>
                  </a:lnTo>
                  <a:lnTo>
                    <a:pt x="60732" y="41274"/>
                  </a:lnTo>
                  <a:lnTo>
                    <a:pt x="60264" y="42498"/>
                  </a:lnTo>
                  <a:lnTo>
                    <a:pt x="59760" y="43695"/>
                  </a:lnTo>
                  <a:lnTo>
                    <a:pt x="59219" y="44865"/>
                  </a:lnTo>
                  <a:lnTo>
                    <a:pt x="58642" y="46009"/>
                  </a:lnTo>
                  <a:lnTo>
                    <a:pt x="58028" y="47126"/>
                  </a:lnTo>
                  <a:lnTo>
                    <a:pt x="57381" y="48205"/>
                  </a:lnTo>
                  <a:lnTo>
                    <a:pt x="56704" y="49251"/>
                  </a:lnTo>
                  <a:lnTo>
                    <a:pt x="55997" y="50266"/>
                  </a:lnTo>
                  <a:lnTo>
                    <a:pt x="55259" y="51248"/>
                  </a:lnTo>
                  <a:lnTo>
                    <a:pt x="54491" y="52199"/>
                  </a:lnTo>
                  <a:lnTo>
                    <a:pt x="53692" y="53117"/>
                  </a:lnTo>
                  <a:lnTo>
                    <a:pt x="52864" y="54004"/>
                  </a:lnTo>
                  <a:lnTo>
                    <a:pt x="52005" y="54858"/>
                  </a:lnTo>
                  <a:lnTo>
                    <a:pt x="51116" y="55681"/>
                  </a:lnTo>
                  <a:lnTo>
                    <a:pt x="50196" y="56471"/>
                  </a:lnTo>
                  <a:lnTo>
                    <a:pt x="49257" y="57227"/>
                  </a:lnTo>
                  <a:lnTo>
                    <a:pt x="48290" y="57948"/>
                  </a:lnTo>
                  <a:lnTo>
                    <a:pt x="47295" y="58634"/>
                  </a:lnTo>
                  <a:lnTo>
                    <a:pt x="46273" y="59283"/>
                  </a:lnTo>
                  <a:lnTo>
                    <a:pt x="45223" y="59898"/>
                  </a:lnTo>
                  <a:lnTo>
                    <a:pt x="44146" y="60476"/>
                  </a:lnTo>
                  <a:lnTo>
                    <a:pt x="43041" y="61019"/>
                  </a:lnTo>
                  <a:lnTo>
                    <a:pt x="41909" y="61526"/>
                  </a:lnTo>
                  <a:lnTo>
                    <a:pt x="40748" y="61998"/>
                  </a:lnTo>
                  <a:lnTo>
                    <a:pt x="39561" y="62434"/>
                  </a:lnTo>
                  <a:lnTo>
                    <a:pt x="38358" y="62831"/>
                  </a:lnTo>
                  <a:lnTo>
                    <a:pt x="37134" y="63187"/>
                  </a:lnTo>
                  <a:lnTo>
                    <a:pt x="35891" y="63501"/>
                  </a:lnTo>
                  <a:lnTo>
                    <a:pt x="34626" y="63773"/>
                  </a:lnTo>
                  <a:lnTo>
                    <a:pt x="33342" y="64003"/>
                  </a:lnTo>
                  <a:lnTo>
                    <a:pt x="32036" y="64191"/>
                  </a:lnTo>
                  <a:lnTo>
                    <a:pt x="30711" y="64337"/>
                  </a:lnTo>
                  <a:lnTo>
                    <a:pt x="29365" y="64442"/>
                  </a:lnTo>
                  <a:lnTo>
                    <a:pt x="27998" y="64505"/>
                  </a:lnTo>
                  <a:lnTo>
                    <a:pt x="26611" y="64526"/>
                  </a:lnTo>
                  <a:lnTo>
                    <a:pt x="25293" y="64506"/>
                  </a:lnTo>
                  <a:lnTo>
                    <a:pt x="24009" y="64449"/>
                  </a:lnTo>
                  <a:lnTo>
                    <a:pt x="22758" y="64353"/>
                  </a:lnTo>
                  <a:lnTo>
                    <a:pt x="21541" y="64219"/>
                  </a:lnTo>
                  <a:lnTo>
                    <a:pt x="20359" y="64047"/>
                  </a:lnTo>
                  <a:lnTo>
                    <a:pt x="19210" y="63837"/>
                  </a:lnTo>
                  <a:lnTo>
                    <a:pt x="18094" y="63588"/>
                  </a:lnTo>
                  <a:lnTo>
                    <a:pt x="17013" y="63301"/>
                  </a:lnTo>
                  <a:lnTo>
                    <a:pt x="15965" y="62976"/>
                  </a:lnTo>
                  <a:lnTo>
                    <a:pt x="14952" y="62612"/>
                  </a:lnTo>
                  <a:lnTo>
                    <a:pt x="13971" y="62205"/>
                  </a:lnTo>
                  <a:lnTo>
                    <a:pt x="13024" y="61768"/>
                  </a:lnTo>
                  <a:lnTo>
                    <a:pt x="12109" y="61301"/>
                  </a:lnTo>
                  <a:lnTo>
                    <a:pt x="11228" y="60804"/>
                  </a:lnTo>
                  <a:lnTo>
                    <a:pt x="10379" y="60276"/>
                  </a:lnTo>
                  <a:lnTo>
                    <a:pt x="9564" y="59718"/>
                  </a:lnTo>
                  <a:lnTo>
                    <a:pt x="8781" y="59129"/>
                  </a:lnTo>
                  <a:lnTo>
                    <a:pt x="8031" y="58511"/>
                  </a:lnTo>
                  <a:lnTo>
                    <a:pt x="7314" y="57862"/>
                  </a:lnTo>
                  <a:lnTo>
                    <a:pt x="6630" y="57183"/>
                  </a:lnTo>
                  <a:lnTo>
                    <a:pt x="5988" y="56467"/>
                  </a:lnTo>
                  <a:lnTo>
                    <a:pt x="5377" y="55723"/>
                  </a:lnTo>
                  <a:lnTo>
                    <a:pt x="4798" y="54953"/>
                  </a:lnTo>
                  <a:lnTo>
                    <a:pt x="4252" y="54157"/>
                  </a:lnTo>
                  <a:lnTo>
                    <a:pt x="3738" y="53334"/>
                  </a:lnTo>
                  <a:lnTo>
                    <a:pt x="3255" y="52484"/>
                  </a:lnTo>
                  <a:lnTo>
                    <a:pt x="2805" y="51607"/>
                  </a:lnTo>
                  <a:lnTo>
                    <a:pt x="2387" y="50704"/>
                  </a:lnTo>
                  <a:lnTo>
                    <a:pt x="2000" y="49774"/>
                  </a:lnTo>
                  <a:lnTo>
                    <a:pt x="1646" y="48817"/>
                  </a:lnTo>
                  <a:lnTo>
                    <a:pt x="1333" y="47837"/>
                  </a:lnTo>
                  <a:lnTo>
                    <a:pt x="1053" y="46837"/>
                  </a:lnTo>
                  <a:lnTo>
                    <a:pt x="806" y="45818"/>
                  </a:lnTo>
                  <a:lnTo>
                    <a:pt x="592" y="44780"/>
                  </a:lnTo>
                  <a:lnTo>
                    <a:pt x="411" y="43721"/>
                  </a:lnTo>
                  <a:lnTo>
                    <a:pt x="263" y="42644"/>
                  </a:lnTo>
                  <a:lnTo>
                    <a:pt x="148" y="41546"/>
                  </a:lnTo>
                  <a:lnTo>
                    <a:pt x="65" y="40429"/>
                  </a:lnTo>
                  <a:lnTo>
                    <a:pt x="16" y="39293"/>
                  </a:lnTo>
                  <a:lnTo>
                    <a:pt x="0" y="38137"/>
                  </a:lnTo>
                  <a:lnTo>
                    <a:pt x="1" y="37726"/>
                  </a:lnTo>
                  <a:lnTo>
                    <a:pt x="7" y="37314"/>
                  </a:lnTo>
                  <a:lnTo>
                    <a:pt x="16" y="36900"/>
                  </a:lnTo>
                  <a:lnTo>
                    <a:pt x="28" y="36485"/>
                  </a:lnTo>
                  <a:lnTo>
                    <a:pt x="44" y="36067"/>
                  </a:lnTo>
                  <a:lnTo>
                    <a:pt x="64" y="35648"/>
                  </a:lnTo>
                  <a:lnTo>
                    <a:pt x="87" y="35227"/>
                  </a:lnTo>
                  <a:lnTo>
                    <a:pt x="113" y="34804"/>
                  </a:lnTo>
                  <a:lnTo>
                    <a:pt x="144" y="34380"/>
                  </a:lnTo>
                  <a:lnTo>
                    <a:pt x="178" y="33954"/>
                  </a:lnTo>
                  <a:lnTo>
                    <a:pt x="224" y="33526"/>
                  </a:lnTo>
                  <a:lnTo>
                    <a:pt x="275" y="33097"/>
                  </a:lnTo>
                  <a:lnTo>
                    <a:pt x="331" y="32668"/>
                  </a:lnTo>
                  <a:lnTo>
                    <a:pt x="391" y="32238"/>
                  </a:lnTo>
                  <a:lnTo>
                    <a:pt x="456" y="31806"/>
                  </a:lnTo>
                  <a:lnTo>
                    <a:pt x="525" y="31374"/>
                  </a:lnTo>
                  <a:lnTo>
                    <a:pt x="598" y="30941"/>
                  </a:lnTo>
                  <a:lnTo>
                    <a:pt x="676" y="30507"/>
                  </a:lnTo>
                  <a:lnTo>
                    <a:pt x="758" y="30073"/>
                  </a:lnTo>
                  <a:lnTo>
                    <a:pt x="845" y="29637"/>
                  </a:lnTo>
                  <a:lnTo>
                    <a:pt x="1130" y="28314"/>
                  </a:lnTo>
                  <a:lnTo>
                    <a:pt x="1450" y="27015"/>
                  </a:lnTo>
                  <a:lnTo>
                    <a:pt x="1806" y="25740"/>
                  </a:lnTo>
                  <a:lnTo>
                    <a:pt x="2198" y="24489"/>
                  </a:lnTo>
                  <a:lnTo>
                    <a:pt x="2625" y="23262"/>
                  </a:lnTo>
                  <a:lnTo>
                    <a:pt x="3088" y="22059"/>
                  </a:lnTo>
                  <a:lnTo>
                    <a:pt x="3586" y="20881"/>
                  </a:lnTo>
                  <a:lnTo>
                    <a:pt x="4120" y="19726"/>
                  </a:lnTo>
                  <a:lnTo>
                    <a:pt x="4690" y="18595"/>
                  </a:lnTo>
                  <a:lnTo>
                    <a:pt x="5295" y="17488"/>
                  </a:lnTo>
                  <a:lnTo>
                    <a:pt x="5933" y="16410"/>
                  </a:lnTo>
                  <a:lnTo>
                    <a:pt x="6602" y="15363"/>
                  </a:lnTo>
                  <a:lnTo>
                    <a:pt x="7300" y="14348"/>
                  </a:lnTo>
                  <a:lnTo>
                    <a:pt x="8029" y="13366"/>
                  </a:lnTo>
                  <a:lnTo>
                    <a:pt x="8788" y="12415"/>
                  </a:lnTo>
                  <a:lnTo>
                    <a:pt x="9578" y="11497"/>
                  </a:lnTo>
                  <a:lnTo>
                    <a:pt x="10398" y="10610"/>
                  </a:lnTo>
                  <a:lnTo>
                    <a:pt x="11248" y="9756"/>
                  </a:lnTo>
                  <a:lnTo>
                    <a:pt x="12128" y="8933"/>
                  </a:lnTo>
                  <a:lnTo>
                    <a:pt x="13038" y="8143"/>
                  </a:lnTo>
                  <a:lnTo>
                    <a:pt x="13986" y="7378"/>
                  </a:lnTo>
                  <a:lnTo>
                    <a:pt x="14961" y="6650"/>
                  </a:lnTo>
                  <a:lnTo>
                    <a:pt x="15962" y="5958"/>
                  </a:lnTo>
                  <a:lnTo>
                    <a:pt x="16990" y="5302"/>
                  </a:lnTo>
                  <a:lnTo>
                    <a:pt x="18045" y="4683"/>
                  </a:lnTo>
                  <a:lnTo>
                    <a:pt x="19126" y="4101"/>
                  </a:lnTo>
                  <a:lnTo>
                    <a:pt x="20234" y="3555"/>
                  </a:lnTo>
                  <a:lnTo>
                    <a:pt x="21369" y="3045"/>
                  </a:lnTo>
                  <a:lnTo>
                    <a:pt x="22530" y="2572"/>
                  </a:lnTo>
                  <a:lnTo>
                    <a:pt x="23718" y="2136"/>
                  </a:lnTo>
                  <a:lnTo>
                    <a:pt x="24931" y="1730"/>
                  </a:lnTo>
                  <a:lnTo>
                    <a:pt x="26164" y="1367"/>
                  </a:lnTo>
                  <a:lnTo>
                    <a:pt x="27419" y="1046"/>
                  </a:lnTo>
                  <a:lnTo>
                    <a:pt x="28695" y="768"/>
                  </a:lnTo>
                  <a:lnTo>
                    <a:pt x="29993" y="534"/>
                  </a:lnTo>
                  <a:lnTo>
                    <a:pt x="31312" y="341"/>
                  </a:lnTo>
                  <a:lnTo>
                    <a:pt x="32652" y="192"/>
                  </a:lnTo>
                  <a:lnTo>
                    <a:pt x="34014" y="85"/>
                  </a:lnTo>
                  <a:lnTo>
                    <a:pt x="35397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5242560" y="4691240"/>
              <a:ext cx="46414" cy="50775"/>
            </a:xfrm>
            <a:custGeom>
              <a:avLst/>
              <a:pathLst>
                <a:path w="46414" h="50775">
                  <a:moveTo>
                    <a:pt x="27901" y="0"/>
                  </a:moveTo>
                  <a:lnTo>
                    <a:pt x="26748" y="16"/>
                  </a:lnTo>
                  <a:lnTo>
                    <a:pt x="25621" y="65"/>
                  </a:lnTo>
                  <a:lnTo>
                    <a:pt x="24520" y="148"/>
                  </a:lnTo>
                  <a:lnTo>
                    <a:pt x="23444" y="263"/>
                  </a:lnTo>
                  <a:lnTo>
                    <a:pt x="22395" y="411"/>
                  </a:lnTo>
                  <a:lnTo>
                    <a:pt x="21371" y="592"/>
                  </a:lnTo>
                  <a:lnTo>
                    <a:pt x="20372" y="806"/>
                  </a:lnTo>
                  <a:lnTo>
                    <a:pt x="19400" y="1053"/>
                  </a:lnTo>
                  <a:lnTo>
                    <a:pt x="18454" y="1333"/>
                  </a:lnTo>
                  <a:lnTo>
                    <a:pt x="17533" y="1646"/>
                  </a:lnTo>
                  <a:lnTo>
                    <a:pt x="16637" y="1990"/>
                  </a:lnTo>
                  <a:lnTo>
                    <a:pt x="15763" y="2363"/>
                  </a:lnTo>
                  <a:lnTo>
                    <a:pt x="14913" y="2766"/>
                  </a:lnTo>
                  <a:lnTo>
                    <a:pt x="14087" y="3198"/>
                  </a:lnTo>
                  <a:lnTo>
                    <a:pt x="13283" y="3660"/>
                  </a:lnTo>
                  <a:lnTo>
                    <a:pt x="12502" y="4151"/>
                  </a:lnTo>
                  <a:lnTo>
                    <a:pt x="11745" y="4671"/>
                  </a:lnTo>
                  <a:lnTo>
                    <a:pt x="11011" y="5220"/>
                  </a:lnTo>
                  <a:lnTo>
                    <a:pt x="10300" y="5799"/>
                  </a:lnTo>
                  <a:lnTo>
                    <a:pt x="9612" y="6408"/>
                  </a:lnTo>
                  <a:lnTo>
                    <a:pt x="8956" y="7044"/>
                  </a:lnTo>
                  <a:lnTo>
                    <a:pt x="8323" y="7709"/>
                  </a:lnTo>
                  <a:lnTo>
                    <a:pt x="7713" y="8401"/>
                  </a:lnTo>
                  <a:lnTo>
                    <a:pt x="7127" y="9120"/>
                  </a:lnTo>
                  <a:lnTo>
                    <a:pt x="6563" y="9868"/>
                  </a:lnTo>
                  <a:lnTo>
                    <a:pt x="6023" y="10642"/>
                  </a:lnTo>
                  <a:lnTo>
                    <a:pt x="5506" y="11445"/>
                  </a:lnTo>
                  <a:lnTo>
                    <a:pt x="5012" y="12275"/>
                  </a:lnTo>
                  <a:lnTo>
                    <a:pt x="4541" y="13132"/>
                  </a:lnTo>
                  <a:lnTo>
                    <a:pt x="4094" y="14017"/>
                  </a:lnTo>
                  <a:lnTo>
                    <a:pt x="3668" y="14928"/>
                  </a:lnTo>
                  <a:lnTo>
                    <a:pt x="3262" y="15863"/>
                  </a:lnTo>
                  <a:lnTo>
                    <a:pt x="2877" y="16822"/>
                  </a:lnTo>
                  <a:lnTo>
                    <a:pt x="2513" y="17805"/>
                  </a:lnTo>
                  <a:lnTo>
                    <a:pt x="2169" y="18812"/>
                  </a:lnTo>
                  <a:lnTo>
                    <a:pt x="1845" y="19843"/>
                  </a:lnTo>
                  <a:lnTo>
                    <a:pt x="1542" y="20898"/>
                  </a:lnTo>
                  <a:lnTo>
                    <a:pt x="1260" y="21978"/>
                  </a:lnTo>
                  <a:lnTo>
                    <a:pt x="998" y="23081"/>
                  </a:lnTo>
                  <a:lnTo>
                    <a:pt x="756" y="24208"/>
                  </a:lnTo>
                  <a:lnTo>
                    <a:pt x="678" y="24591"/>
                  </a:lnTo>
                  <a:lnTo>
                    <a:pt x="605" y="24975"/>
                  </a:lnTo>
                  <a:lnTo>
                    <a:pt x="536" y="25360"/>
                  </a:lnTo>
                  <a:lnTo>
                    <a:pt x="471" y="25746"/>
                  </a:lnTo>
                  <a:lnTo>
                    <a:pt x="411" y="26133"/>
                  </a:lnTo>
                  <a:lnTo>
                    <a:pt x="356" y="26520"/>
                  </a:lnTo>
                  <a:lnTo>
                    <a:pt x="304" y="26909"/>
                  </a:lnTo>
                  <a:lnTo>
                    <a:pt x="258" y="27298"/>
                  </a:lnTo>
                  <a:lnTo>
                    <a:pt x="215" y="27688"/>
                  </a:lnTo>
                  <a:lnTo>
                    <a:pt x="178" y="28079"/>
                  </a:lnTo>
                  <a:lnTo>
                    <a:pt x="144" y="28460"/>
                  </a:lnTo>
                  <a:lnTo>
                    <a:pt x="113" y="28838"/>
                  </a:lnTo>
                  <a:lnTo>
                    <a:pt x="87" y="29212"/>
                  </a:lnTo>
                  <a:lnTo>
                    <a:pt x="64" y="29582"/>
                  </a:lnTo>
                  <a:lnTo>
                    <a:pt x="44" y="29949"/>
                  </a:lnTo>
                  <a:lnTo>
                    <a:pt x="28" y="30312"/>
                  </a:lnTo>
                  <a:lnTo>
                    <a:pt x="16" y="30671"/>
                  </a:lnTo>
                  <a:lnTo>
                    <a:pt x="7" y="31027"/>
                  </a:lnTo>
                  <a:lnTo>
                    <a:pt x="1" y="31380"/>
                  </a:lnTo>
                  <a:lnTo>
                    <a:pt x="0" y="31729"/>
                  </a:lnTo>
                  <a:lnTo>
                    <a:pt x="12" y="32669"/>
                  </a:lnTo>
                  <a:lnTo>
                    <a:pt x="49" y="33587"/>
                  </a:lnTo>
                  <a:lnTo>
                    <a:pt x="112" y="34481"/>
                  </a:lnTo>
                  <a:lnTo>
                    <a:pt x="199" y="35353"/>
                  </a:lnTo>
                  <a:lnTo>
                    <a:pt x="311" y="36201"/>
                  </a:lnTo>
                  <a:lnTo>
                    <a:pt x="448" y="37026"/>
                  </a:lnTo>
                  <a:lnTo>
                    <a:pt x="610" y="37828"/>
                  </a:lnTo>
                  <a:lnTo>
                    <a:pt x="797" y="38607"/>
                  </a:lnTo>
                  <a:lnTo>
                    <a:pt x="1009" y="39362"/>
                  </a:lnTo>
                  <a:lnTo>
                    <a:pt x="1246" y="40095"/>
                  </a:lnTo>
                  <a:lnTo>
                    <a:pt x="1506" y="40795"/>
                  </a:lnTo>
                  <a:lnTo>
                    <a:pt x="1788" y="41472"/>
                  </a:lnTo>
                  <a:lnTo>
                    <a:pt x="2093" y="42127"/>
                  </a:lnTo>
                  <a:lnTo>
                    <a:pt x="2420" y="42758"/>
                  </a:lnTo>
                  <a:lnTo>
                    <a:pt x="2770" y="43365"/>
                  </a:lnTo>
                  <a:lnTo>
                    <a:pt x="3141" y="43950"/>
                  </a:lnTo>
                  <a:lnTo>
                    <a:pt x="3535" y="44512"/>
                  </a:lnTo>
                  <a:lnTo>
                    <a:pt x="3951" y="45050"/>
                  </a:lnTo>
                  <a:lnTo>
                    <a:pt x="4389" y="45566"/>
                  </a:lnTo>
                  <a:lnTo>
                    <a:pt x="4850" y="46058"/>
                  </a:lnTo>
                  <a:lnTo>
                    <a:pt x="5341" y="46518"/>
                  </a:lnTo>
                  <a:lnTo>
                    <a:pt x="5852" y="46955"/>
                  </a:lnTo>
                  <a:lnTo>
                    <a:pt x="6384" y="47369"/>
                  </a:lnTo>
                  <a:lnTo>
                    <a:pt x="6936" y="47759"/>
                  </a:lnTo>
                  <a:lnTo>
                    <a:pt x="7509" y="48127"/>
                  </a:lnTo>
                  <a:lnTo>
                    <a:pt x="8102" y="48472"/>
                  </a:lnTo>
                  <a:lnTo>
                    <a:pt x="8716" y="48793"/>
                  </a:lnTo>
                  <a:lnTo>
                    <a:pt x="9350" y="49091"/>
                  </a:lnTo>
                  <a:lnTo>
                    <a:pt x="10005" y="49366"/>
                  </a:lnTo>
                  <a:lnTo>
                    <a:pt x="10680" y="49618"/>
                  </a:lnTo>
                  <a:lnTo>
                    <a:pt x="11383" y="49838"/>
                  </a:lnTo>
                  <a:lnTo>
                    <a:pt x="12104" y="50034"/>
                  </a:lnTo>
                  <a:lnTo>
                    <a:pt x="12842" y="50208"/>
                  </a:lnTo>
                  <a:lnTo>
                    <a:pt x="13599" y="50358"/>
                  </a:lnTo>
                  <a:lnTo>
                    <a:pt x="14373" y="50486"/>
                  </a:lnTo>
                  <a:lnTo>
                    <a:pt x="15165" y="50590"/>
                  </a:lnTo>
                  <a:lnTo>
                    <a:pt x="15975" y="50671"/>
                  </a:lnTo>
                  <a:lnTo>
                    <a:pt x="16803" y="50729"/>
                  </a:lnTo>
                  <a:lnTo>
                    <a:pt x="17649" y="50763"/>
                  </a:lnTo>
                  <a:lnTo>
                    <a:pt x="18512" y="50775"/>
                  </a:lnTo>
                  <a:lnTo>
                    <a:pt x="19673" y="50758"/>
                  </a:lnTo>
                  <a:lnTo>
                    <a:pt x="20808" y="50709"/>
                  </a:lnTo>
                  <a:lnTo>
                    <a:pt x="21916" y="50627"/>
                  </a:lnTo>
                  <a:lnTo>
                    <a:pt x="22997" y="50511"/>
                  </a:lnTo>
                  <a:lnTo>
                    <a:pt x="24052" y="50363"/>
                  </a:lnTo>
                  <a:lnTo>
                    <a:pt x="25080" y="50182"/>
                  </a:lnTo>
                  <a:lnTo>
                    <a:pt x="26081" y="49968"/>
                  </a:lnTo>
                  <a:lnTo>
                    <a:pt x="27056" y="49721"/>
                  </a:lnTo>
                  <a:lnTo>
                    <a:pt x="28004" y="49441"/>
                  </a:lnTo>
                  <a:lnTo>
                    <a:pt x="28925" y="49128"/>
                  </a:lnTo>
                  <a:lnTo>
                    <a:pt x="29829" y="48776"/>
                  </a:lnTo>
                  <a:lnTo>
                    <a:pt x="30709" y="48395"/>
                  </a:lnTo>
                  <a:lnTo>
                    <a:pt x="31563" y="47986"/>
                  </a:lnTo>
                  <a:lnTo>
                    <a:pt x="32392" y="47548"/>
                  </a:lnTo>
                  <a:lnTo>
                    <a:pt x="33197" y="47081"/>
                  </a:lnTo>
                  <a:lnTo>
                    <a:pt x="33977" y="46586"/>
                  </a:lnTo>
                  <a:lnTo>
                    <a:pt x="34731" y="46063"/>
                  </a:lnTo>
                  <a:lnTo>
                    <a:pt x="35461" y="45511"/>
                  </a:lnTo>
                  <a:lnTo>
                    <a:pt x="36166" y="44931"/>
                  </a:lnTo>
                  <a:lnTo>
                    <a:pt x="36846" y="44322"/>
                  </a:lnTo>
                  <a:lnTo>
                    <a:pt x="37502" y="43677"/>
                  </a:lnTo>
                  <a:lnTo>
                    <a:pt x="38135" y="43007"/>
                  </a:lnTo>
                  <a:lnTo>
                    <a:pt x="38745" y="42310"/>
                  </a:lnTo>
                  <a:lnTo>
                    <a:pt x="39331" y="41588"/>
                  </a:lnTo>
                  <a:lnTo>
                    <a:pt x="39894" y="40840"/>
                  </a:lnTo>
                  <a:lnTo>
                    <a:pt x="40435" y="40066"/>
                  </a:lnTo>
                  <a:lnTo>
                    <a:pt x="40952" y="39267"/>
                  </a:lnTo>
                  <a:lnTo>
                    <a:pt x="41446" y="38441"/>
                  </a:lnTo>
                  <a:lnTo>
                    <a:pt x="41917" y="37590"/>
                  </a:lnTo>
                  <a:lnTo>
                    <a:pt x="42364" y="36713"/>
                  </a:lnTo>
                  <a:lnTo>
                    <a:pt x="42798" y="35803"/>
                  </a:lnTo>
                  <a:lnTo>
                    <a:pt x="43210" y="34872"/>
                  </a:lnTo>
                  <a:lnTo>
                    <a:pt x="43599" y="33920"/>
                  </a:lnTo>
                  <a:lnTo>
                    <a:pt x="43966" y="32946"/>
                  </a:lnTo>
                  <a:lnTo>
                    <a:pt x="44311" y="31951"/>
                  </a:lnTo>
                  <a:lnTo>
                    <a:pt x="44634" y="30935"/>
                  </a:lnTo>
                  <a:lnTo>
                    <a:pt x="44934" y="29897"/>
                  </a:lnTo>
                  <a:lnTo>
                    <a:pt x="45212" y="28838"/>
                  </a:lnTo>
                  <a:lnTo>
                    <a:pt x="45468" y="27757"/>
                  </a:lnTo>
                  <a:lnTo>
                    <a:pt x="45702" y="26655"/>
                  </a:lnTo>
                  <a:lnTo>
                    <a:pt x="45779" y="26280"/>
                  </a:lnTo>
                  <a:lnTo>
                    <a:pt x="45851" y="25903"/>
                  </a:lnTo>
                  <a:lnTo>
                    <a:pt x="45918" y="25522"/>
                  </a:lnTo>
                  <a:lnTo>
                    <a:pt x="45979" y="25139"/>
                  </a:lnTo>
                  <a:lnTo>
                    <a:pt x="46036" y="24753"/>
                  </a:lnTo>
                  <a:lnTo>
                    <a:pt x="46086" y="24365"/>
                  </a:lnTo>
                  <a:lnTo>
                    <a:pt x="46132" y="23973"/>
                  </a:lnTo>
                  <a:lnTo>
                    <a:pt x="46172" y="23580"/>
                  </a:lnTo>
                  <a:lnTo>
                    <a:pt x="46206" y="23183"/>
                  </a:lnTo>
                  <a:lnTo>
                    <a:pt x="46236" y="22784"/>
                  </a:lnTo>
                  <a:lnTo>
                    <a:pt x="46270" y="22386"/>
                  </a:lnTo>
                  <a:lnTo>
                    <a:pt x="46300" y="21995"/>
                  </a:lnTo>
                  <a:lnTo>
                    <a:pt x="46327" y="21610"/>
                  </a:lnTo>
                  <a:lnTo>
                    <a:pt x="46350" y="21232"/>
                  </a:lnTo>
                  <a:lnTo>
                    <a:pt x="46369" y="20859"/>
                  </a:lnTo>
                  <a:lnTo>
                    <a:pt x="46385" y="20493"/>
                  </a:lnTo>
                  <a:lnTo>
                    <a:pt x="46398" y="20133"/>
                  </a:lnTo>
                  <a:lnTo>
                    <a:pt x="46407" y="19779"/>
                  </a:lnTo>
                  <a:lnTo>
                    <a:pt x="46412" y="19432"/>
                  </a:lnTo>
                  <a:lnTo>
                    <a:pt x="46414" y="19090"/>
                  </a:lnTo>
                  <a:lnTo>
                    <a:pt x="46401" y="18150"/>
                  </a:lnTo>
                  <a:lnTo>
                    <a:pt x="46362" y="17234"/>
                  </a:lnTo>
                  <a:lnTo>
                    <a:pt x="46298" y="16342"/>
                  </a:lnTo>
                  <a:lnTo>
                    <a:pt x="46207" y="15473"/>
                  </a:lnTo>
                  <a:lnTo>
                    <a:pt x="46091" y="14629"/>
                  </a:lnTo>
                  <a:lnTo>
                    <a:pt x="45949" y="13809"/>
                  </a:lnTo>
                  <a:lnTo>
                    <a:pt x="45781" y="13013"/>
                  </a:lnTo>
                  <a:lnTo>
                    <a:pt x="45588" y="12241"/>
                  </a:lnTo>
                  <a:lnTo>
                    <a:pt x="45368" y="11493"/>
                  </a:lnTo>
                  <a:lnTo>
                    <a:pt x="45123" y="10769"/>
                  </a:lnTo>
                  <a:lnTo>
                    <a:pt x="44854" y="10060"/>
                  </a:lnTo>
                  <a:lnTo>
                    <a:pt x="44563" y="9377"/>
                  </a:lnTo>
                  <a:lnTo>
                    <a:pt x="44249" y="8718"/>
                  </a:lnTo>
                  <a:lnTo>
                    <a:pt x="43913" y="8084"/>
                  </a:lnTo>
                  <a:lnTo>
                    <a:pt x="43555" y="7476"/>
                  </a:lnTo>
                  <a:lnTo>
                    <a:pt x="43174" y="6892"/>
                  </a:lnTo>
                  <a:lnTo>
                    <a:pt x="42771" y="6333"/>
                  </a:lnTo>
                  <a:lnTo>
                    <a:pt x="42346" y="5799"/>
                  </a:lnTo>
                  <a:lnTo>
                    <a:pt x="41899" y="5290"/>
                  </a:lnTo>
                  <a:lnTo>
                    <a:pt x="41430" y="4806"/>
                  </a:lnTo>
                  <a:lnTo>
                    <a:pt x="40939" y="4337"/>
                  </a:lnTo>
                  <a:lnTo>
                    <a:pt x="40428" y="3892"/>
                  </a:lnTo>
                  <a:lnTo>
                    <a:pt x="39896" y="3472"/>
                  </a:lnTo>
                  <a:lnTo>
                    <a:pt x="39344" y="3075"/>
                  </a:lnTo>
                  <a:lnTo>
                    <a:pt x="38771" y="2703"/>
                  </a:lnTo>
                  <a:lnTo>
                    <a:pt x="38178" y="2354"/>
                  </a:lnTo>
                  <a:lnTo>
                    <a:pt x="37564" y="2030"/>
                  </a:lnTo>
                  <a:lnTo>
                    <a:pt x="36930" y="1730"/>
                  </a:lnTo>
                  <a:lnTo>
                    <a:pt x="36275" y="1453"/>
                  </a:lnTo>
                  <a:lnTo>
                    <a:pt x="35600" y="1201"/>
                  </a:lnTo>
                  <a:lnTo>
                    <a:pt x="34906" y="973"/>
                  </a:lnTo>
                  <a:lnTo>
                    <a:pt x="34196" y="768"/>
                  </a:lnTo>
                  <a:lnTo>
                    <a:pt x="33468" y="588"/>
                  </a:lnTo>
                  <a:lnTo>
                    <a:pt x="32724" y="432"/>
                  </a:lnTo>
                  <a:lnTo>
                    <a:pt x="31962" y="300"/>
                  </a:lnTo>
                  <a:lnTo>
                    <a:pt x="31184" y="192"/>
                  </a:lnTo>
                  <a:lnTo>
                    <a:pt x="30389" y="108"/>
                  </a:lnTo>
                  <a:lnTo>
                    <a:pt x="29576" y="48"/>
                  </a:lnTo>
                  <a:lnTo>
                    <a:pt x="28747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5302814" y="4685322"/>
              <a:ext cx="54869" cy="62701"/>
            </a:xfrm>
            <a:custGeom>
              <a:avLst/>
              <a:pathLst>
                <a:path w="54869" h="62701">
                  <a:moveTo>
                    <a:pt x="12148" y="0"/>
                  </a:moveTo>
                  <a:lnTo>
                    <a:pt x="34844" y="0"/>
                  </a:lnTo>
                  <a:lnTo>
                    <a:pt x="35760" y="9"/>
                  </a:lnTo>
                  <a:lnTo>
                    <a:pt x="36657" y="39"/>
                  </a:lnTo>
                  <a:lnTo>
                    <a:pt x="37536" y="88"/>
                  </a:lnTo>
                  <a:lnTo>
                    <a:pt x="38397" y="156"/>
                  </a:lnTo>
                  <a:lnTo>
                    <a:pt x="39238" y="244"/>
                  </a:lnTo>
                  <a:lnTo>
                    <a:pt x="40061" y="352"/>
                  </a:lnTo>
                  <a:lnTo>
                    <a:pt x="40865" y="479"/>
                  </a:lnTo>
                  <a:lnTo>
                    <a:pt x="41650" y="626"/>
                  </a:lnTo>
                  <a:lnTo>
                    <a:pt x="42417" y="793"/>
                  </a:lnTo>
                  <a:lnTo>
                    <a:pt x="43165" y="979"/>
                  </a:lnTo>
                  <a:lnTo>
                    <a:pt x="43893" y="1183"/>
                  </a:lnTo>
                  <a:lnTo>
                    <a:pt x="44598" y="1406"/>
                  </a:lnTo>
                  <a:lnTo>
                    <a:pt x="45281" y="1646"/>
                  </a:lnTo>
                  <a:lnTo>
                    <a:pt x="45942" y="1904"/>
                  </a:lnTo>
                  <a:lnTo>
                    <a:pt x="46581" y="2180"/>
                  </a:lnTo>
                  <a:lnTo>
                    <a:pt x="47197" y="2474"/>
                  </a:lnTo>
                  <a:lnTo>
                    <a:pt x="47791" y="2785"/>
                  </a:lnTo>
                  <a:lnTo>
                    <a:pt x="48363" y="3115"/>
                  </a:lnTo>
                  <a:lnTo>
                    <a:pt x="48913" y="3462"/>
                  </a:lnTo>
                  <a:lnTo>
                    <a:pt x="49440" y="3827"/>
                  </a:lnTo>
                  <a:lnTo>
                    <a:pt x="49952" y="4200"/>
                  </a:lnTo>
                  <a:lnTo>
                    <a:pt x="50440" y="4590"/>
                  </a:lnTo>
                  <a:lnTo>
                    <a:pt x="50903" y="4997"/>
                  </a:lnTo>
                  <a:lnTo>
                    <a:pt x="51341" y="5421"/>
                  </a:lnTo>
                  <a:lnTo>
                    <a:pt x="51754" y="5862"/>
                  </a:lnTo>
                  <a:lnTo>
                    <a:pt x="52142" y="6320"/>
                  </a:lnTo>
                  <a:lnTo>
                    <a:pt x="52505" y="6795"/>
                  </a:lnTo>
                  <a:lnTo>
                    <a:pt x="52843" y="7287"/>
                  </a:lnTo>
                  <a:lnTo>
                    <a:pt x="53157" y="7796"/>
                  </a:lnTo>
                  <a:lnTo>
                    <a:pt x="53445" y="8321"/>
                  </a:lnTo>
                  <a:lnTo>
                    <a:pt x="53715" y="8862"/>
                  </a:lnTo>
                  <a:lnTo>
                    <a:pt x="53958" y="9416"/>
                  </a:lnTo>
                  <a:lnTo>
                    <a:pt x="54171" y="9983"/>
                  </a:lnTo>
                  <a:lnTo>
                    <a:pt x="54356" y="10564"/>
                  </a:lnTo>
                  <a:lnTo>
                    <a:pt x="54513" y="11158"/>
                  </a:lnTo>
                  <a:lnTo>
                    <a:pt x="54641" y="11766"/>
                  </a:lnTo>
                  <a:lnTo>
                    <a:pt x="54741" y="12386"/>
                  </a:lnTo>
                  <a:lnTo>
                    <a:pt x="54812" y="13020"/>
                  </a:lnTo>
                  <a:lnTo>
                    <a:pt x="54855" y="13668"/>
                  </a:lnTo>
                  <a:lnTo>
                    <a:pt x="54869" y="14329"/>
                  </a:lnTo>
                  <a:lnTo>
                    <a:pt x="54831" y="15601"/>
                  </a:lnTo>
                  <a:lnTo>
                    <a:pt x="54716" y="16819"/>
                  </a:lnTo>
                  <a:lnTo>
                    <a:pt x="54524" y="17983"/>
                  </a:lnTo>
                  <a:lnTo>
                    <a:pt x="54257" y="19092"/>
                  </a:lnTo>
                  <a:lnTo>
                    <a:pt x="53912" y="20147"/>
                  </a:lnTo>
                  <a:lnTo>
                    <a:pt x="53491" y="21148"/>
                  </a:lnTo>
                  <a:lnTo>
                    <a:pt x="52994" y="22095"/>
                  </a:lnTo>
                  <a:lnTo>
                    <a:pt x="52420" y="22987"/>
                  </a:lnTo>
                  <a:lnTo>
                    <a:pt x="51769" y="23825"/>
                  </a:lnTo>
                  <a:lnTo>
                    <a:pt x="51042" y="24608"/>
                  </a:lnTo>
                  <a:lnTo>
                    <a:pt x="50240" y="25332"/>
                  </a:lnTo>
                  <a:lnTo>
                    <a:pt x="49367" y="26006"/>
                  </a:lnTo>
                  <a:lnTo>
                    <a:pt x="48421" y="26631"/>
                  </a:lnTo>
                  <a:lnTo>
                    <a:pt x="47403" y="27207"/>
                  </a:lnTo>
                  <a:lnTo>
                    <a:pt x="46314" y="27735"/>
                  </a:lnTo>
                  <a:lnTo>
                    <a:pt x="45152" y="28213"/>
                  </a:lnTo>
                  <a:lnTo>
                    <a:pt x="43918" y="28642"/>
                  </a:lnTo>
                  <a:lnTo>
                    <a:pt x="42612" y="29023"/>
                  </a:lnTo>
                  <a:lnTo>
                    <a:pt x="41233" y="29354"/>
                  </a:lnTo>
                  <a:lnTo>
                    <a:pt x="39783" y="29637"/>
                  </a:lnTo>
                  <a:lnTo>
                    <a:pt x="40408" y="29751"/>
                  </a:lnTo>
                  <a:lnTo>
                    <a:pt x="41017" y="29879"/>
                  </a:lnTo>
                  <a:lnTo>
                    <a:pt x="41611" y="30021"/>
                  </a:lnTo>
                  <a:lnTo>
                    <a:pt x="42190" y="30178"/>
                  </a:lnTo>
                  <a:lnTo>
                    <a:pt x="42754" y="30349"/>
                  </a:lnTo>
                  <a:lnTo>
                    <a:pt x="43302" y="30534"/>
                  </a:lnTo>
                  <a:lnTo>
                    <a:pt x="43836" y="30734"/>
                  </a:lnTo>
                  <a:lnTo>
                    <a:pt x="44354" y="30947"/>
                  </a:lnTo>
                  <a:lnTo>
                    <a:pt x="44858" y="31175"/>
                  </a:lnTo>
                  <a:lnTo>
                    <a:pt x="45346" y="31417"/>
                  </a:lnTo>
                  <a:lnTo>
                    <a:pt x="45827" y="31663"/>
                  </a:lnTo>
                  <a:lnTo>
                    <a:pt x="46291" y="31921"/>
                  </a:lnTo>
                  <a:lnTo>
                    <a:pt x="46738" y="32190"/>
                  </a:lnTo>
                  <a:lnTo>
                    <a:pt x="47169" y="32471"/>
                  </a:lnTo>
                  <a:lnTo>
                    <a:pt x="47582" y="32763"/>
                  </a:lnTo>
                  <a:lnTo>
                    <a:pt x="47978" y="33067"/>
                  </a:lnTo>
                  <a:lnTo>
                    <a:pt x="48358" y="33383"/>
                  </a:lnTo>
                  <a:lnTo>
                    <a:pt x="48721" y="33710"/>
                  </a:lnTo>
                  <a:lnTo>
                    <a:pt x="49066" y="34048"/>
                  </a:lnTo>
                  <a:lnTo>
                    <a:pt x="49395" y="34399"/>
                  </a:lnTo>
                  <a:lnTo>
                    <a:pt x="49716" y="34759"/>
                  </a:lnTo>
                  <a:lnTo>
                    <a:pt x="50020" y="35128"/>
                  </a:lnTo>
                  <a:lnTo>
                    <a:pt x="50307" y="35507"/>
                  </a:lnTo>
                  <a:lnTo>
                    <a:pt x="50577" y="35894"/>
                  </a:lnTo>
                  <a:lnTo>
                    <a:pt x="50830" y="36290"/>
                  </a:lnTo>
                  <a:lnTo>
                    <a:pt x="51067" y="36695"/>
                  </a:lnTo>
                  <a:lnTo>
                    <a:pt x="51286" y="37109"/>
                  </a:lnTo>
                  <a:lnTo>
                    <a:pt x="51489" y="37531"/>
                  </a:lnTo>
                  <a:lnTo>
                    <a:pt x="51674" y="37963"/>
                  </a:lnTo>
                  <a:lnTo>
                    <a:pt x="51843" y="38404"/>
                  </a:lnTo>
                  <a:lnTo>
                    <a:pt x="52004" y="38852"/>
                  </a:lnTo>
                  <a:lnTo>
                    <a:pt x="52147" y="39306"/>
                  </a:lnTo>
                  <a:lnTo>
                    <a:pt x="52274" y="39767"/>
                  </a:lnTo>
                  <a:lnTo>
                    <a:pt x="52384" y="40234"/>
                  </a:lnTo>
                  <a:lnTo>
                    <a:pt x="52477" y="40707"/>
                  </a:lnTo>
                  <a:lnTo>
                    <a:pt x="52553" y="41186"/>
                  </a:lnTo>
                  <a:lnTo>
                    <a:pt x="52612" y="41671"/>
                  </a:lnTo>
                  <a:lnTo>
                    <a:pt x="52655" y="42163"/>
                  </a:lnTo>
                  <a:lnTo>
                    <a:pt x="52680" y="42661"/>
                  </a:lnTo>
                  <a:lnTo>
                    <a:pt x="52688" y="43165"/>
                  </a:lnTo>
                  <a:lnTo>
                    <a:pt x="52678" y="43896"/>
                  </a:lnTo>
                  <a:lnTo>
                    <a:pt x="52647" y="44611"/>
                  </a:lnTo>
                  <a:lnTo>
                    <a:pt x="52596" y="45309"/>
                  </a:lnTo>
                  <a:lnTo>
                    <a:pt x="52525" y="45992"/>
                  </a:lnTo>
                  <a:lnTo>
                    <a:pt x="52433" y="46659"/>
                  </a:lnTo>
                  <a:lnTo>
                    <a:pt x="52320" y="47309"/>
                  </a:lnTo>
                  <a:lnTo>
                    <a:pt x="52187" y="47944"/>
                  </a:lnTo>
                  <a:lnTo>
                    <a:pt x="52033" y="48562"/>
                  </a:lnTo>
                  <a:lnTo>
                    <a:pt x="51859" y="49165"/>
                  </a:lnTo>
                  <a:lnTo>
                    <a:pt x="51665" y="49751"/>
                  </a:lnTo>
                  <a:lnTo>
                    <a:pt x="51452" y="50323"/>
                  </a:lnTo>
                  <a:lnTo>
                    <a:pt x="51223" y="50880"/>
                  </a:lnTo>
                  <a:lnTo>
                    <a:pt x="50979" y="51423"/>
                  </a:lnTo>
                  <a:lnTo>
                    <a:pt x="50718" y="51951"/>
                  </a:lnTo>
                  <a:lnTo>
                    <a:pt x="50441" y="52466"/>
                  </a:lnTo>
                  <a:lnTo>
                    <a:pt x="50148" y="52966"/>
                  </a:lnTo>
                  <a:lnTo>
                    <a:pt x="49839" y="53452"/>
                  </a:lnTo>
                  <a:lnTo>
                    <a:pt x="49515" y="53924"/>
                  </a:lnTo>
                  <a:lnTo>
                    <a:pt x="49174" y="54381"/>
                  </a:lnTo>
                  <a:lnTo>
                    <a:pt x="48817" y="54824"/>
                  </a:lnTo>
                  <a:lnTo>
                    <a:pt x="48445" y="55254"/>
                  </a:lnTo>
                  <a:lnTo>
                    <a:pt x="48060" y="55670"/>
                  </a:lnTo>
                  <a:lnTo>
                    <a:pt x="47662" y="56073"/>
                  </a:lnTo>
                  <a:lnTo>
                    <a:pt x="47250" y="56462"/>
                  </a:lnTo>
                  <a:lnTo>
                    <a:pt x="46825" y="56838"/>
                  </a:lnTo>
                  <a:lnTo>
                    <a:pt x="46387" y="57201"/>
                  </a:lnTo>
                  <a:lnTo>
                    <a:pt x="45935" y="57550"/>
                  </a:lnTo>
                  <a:lnTo>
                    <a:pt x="45470" y="57886"/>
                  </a:lnTo>
                  <a:lnTo>
                    <a:pt x="44992" y="58209"/>
                  </a:lnTo>
                  <a:lnTo>
                    <a:pt x="44500" y="58518"/>
                  </a:lnTo>
                  <a:lnTo>
                    <a:pt x="44006" y="58806"/>
                  </a:lnTo>
                  <a:lnTo>
                    <a:pt x="43502" y="59084"/>
                  </a:lnTo>
                  <a:lnTo>
                    <a:pt x="42988" y="59351"/>
                  </a:lnTo>
                  <a:lnTo>
                    <a:pt x="42464" y="59607"/>
                  </a:lnTo>
                  <a:lnTo>
                    <a:pt x="41930" y="59853"/>
                  </a:lnTo>
                  <a:lnTo>
                    <a:pt x="41387" y="60088"/>
                  </a:lnTo>
                  <a:lnTo>
                    <a:pt x="40834" y="60312"/>
                  </a:lnTo>
                  <a:lnTo>
                    <a:pt x="40271" y="60526"/>
                  </a:lnTo>
                  <a:lnTo>
                    <a:pt x="39698" y="60729"/>
                  </a:lnTo>
                  <a:lnTo>
                    <a:pt x="39116" y="60921"/>
                  </a:lnTo>
                  <a:lnTo>
                    <a:pt x="38534" y="61103"/>
                  </a:lnTo>
                  <a:lnTo>
                    <a:pt x="37944" y="61275"/>
                  </a:lnTo>
                  <a:lnTo>
                    <a:pt x="37348" y="61438"/>
                  </a:lnTo>
                  <a:lnTo>
                    <a:pt x="36745" y="61590"/>
                  </a:lnTo>
                  <a:lnTo>
                    <a:pt x="36134" y="61733"/>
                  </a:lnTo>
                  <a:lnTo>
                    <a:pt x="35516" y="61866"/>
                  </a:lnTo>
                  <a:lnTo>
                    <a:pt x="34892" y="61990"/>
                  </a:lnTo>
                  <a:lnTo>
                    <a:pt x="34260" y="62103"/>
                  </a:lnTo>
                  <a:lnTo>
                    <a:pt x="33621" y="62207"/>
                  </a:lnTo>
                  <a:lnTo>
                    <a:pt x="32975" y="62301"/>
                  </a:lnTo>
                  <a:lnTo>
                    <a:pt x="32333" y="62377"/>
                  </a:lnTo>
                  <a:lnTo>
                    <a:pt x="31689" y="62445"/>
                  </a:lnTo>
                  <a:lnTo>
                    <a:pt x="31044" y="62505"/>
                  </a:lnTo>
                  <a:lnTo>
                    <a:pt x="30397" y="62557"/>
                  </a:lnTo>
                  <a:lnTo>
                    <a:pt x="29748" y="62601"/>
                  </a:lnTo>
                  <a:lnTo>
                    <a:pt x="29098" y="62637"/>
                  </a:lnTo>
                  <a:lnTo>
                    <a:pt x="28445" y="62665"/>
                  </a:lnTo>
                  <a:lnTo>
                    <a:pt x="27791" y="62685"/>
                  </a:lnTo>
                  <a:lnTo>
                    <a:pt x="27135" y="62697"/>
                  </a:lnTo>
                  <a:lnTo>
                    <a:pt x="26477" y="62701"/>
                  </a:lnTo>
                  <a:lnTo>
                    <a:pt x="0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5318300" y="4692130"/>
              <a:ext cx="30527" cy="19847"/>
            </a:xfrm>
            <a:custGeom>
              <a:avLst/>
              <a:pathLst>
                <a:path w="30527" h="19847">
                  <a:moveTo>
                    <a:pt x="0" y="19847"/>
                  </a:moveTo>
                  <a:lnTo>
                    <a:pt x="14729" y="19847"/>
                  </a:lnTo>
                  <a:lnTo>
                    <a:pt x="16298" y="19818"/>
                  </a:lnTo>
                  <a:lnTo>
                    <a:pt x="17784" y="19731"/>
                  </a:lnTo>
                  <a:lnTo>
                    <a:pt x="19186" y="19587"/>
                  </a:lnTo>
                  <a:lnTo>
                    <a:pt x="20504" y="19384"/>
                  </a:lnTo>
                  <a:lnTo>
                    <a:pt x="21738" y="19124"/>
                  </a:lnTo>
                  <a:lnTo>
                    <a:pt x="22889" y="18806"/>
                  </a:lnTo>
                  <a:lnTo>
                    <a:pt x="23956" y="18429"/>
                  </a:lnTo>
                  <a:lnTo>
                    <a:pt x="24940" y="17996"/>
                  </a:lnTo>
                  <a:lnTo>
                    <a:pt x="25839" y="17504"/>
                  </a:lnTo>
                  <a:lnTo>
                    <a:pt x="26655" y="16954"/>
                  </a:lnTo>
                  <a:lnTo>
                    <a:pt x="27391" y="16348"/>
                  </a:lnTo>
                  <a:lnTo>
                    <a:pt x="28049" y="15685"/>
                  </a:lnTo>
                  <a:lnTo>
                    <a:pt x="28630" y="14966"/>
                  </a:lnTo>
                  <a:lnTo>
                    <a:pt x="29133" y="14192"/>
                  </a:lnTo>
                  <a:lnTo>
                    <a:pt x="29559" y="13361"/>
                  </a:lnTo>
                  <a:lnTo>
                    <a:pt x="29908" y="12474"/>
                  </a:lnTo>
                  <a:lnTo>
                    <a:pt x="30179" y="11531"/>
                  </a:lnTo>
                  <a:lnTo>
                    <a:pt x="30372" y="10532"/>
                  </a:lnTo>
                  <a:lnTo>
                    <a:pt x="30488" y="9477"/>
                  </a:lnTo>
                  <a:lnTo>
                    <a:pt x="30527" y="8366"/>
                  </a:lnTo>
                  <a:lnTo>
                    <a:pt x="30496" y="7542"/>
                  </a:lnTo>
                  <a:lnTo>
                    <a:pt x="30404" y="6762"/>
                  </a:lnTo>
                  <a:lnTo>
                    <a:pt x="30251" y="6025"/>
                  </a:lnTo>
                  <a:lnTo>
                    <a:pt x="30036" y="5332"/>
                  </a:lnTo>
                  <a:lnTo>
                    <a:pt x="29759" y="4683"/>
                  </a:lnTo>
                  <a:lnTo>
                    <a:pt x="29422" y="4078"/>
                  </a:lnTo>
                  <a:lnTo>
                    <a:pt x="29022" y="3516"/>
                  </a:lnTo>
                  <a:lnTo>
                    <a:pt x="28562" y="2997"/>
                  </a:lnTo>
                  <a:lnTo>
                    <a:pt x="28040" y="2522"/>
                  </a:lnTo>
                  <a:lnTo>
                    <a:pt x="27456" y="2091"/>
                  </a:lnTo>
                  <a:lnTo>
                    <a:pt x="26823" y="1694"/>
                  </a:lnTo>
                  <a:lnTo>
                    <a:pt x="26134" y="1338"/>
                  </a:lnTo>
                  <a:lnTo>
                    <a:pt x="25389" y="1024"/>
                  </a:lnTo>
                  <a:lnTo>
                    <a:pt x="24587" y="752"/>
                  </a:lnTo>
                  <a:lnTo>
                    <a:pt x="23730" y="522"/>
                  </a:lnTo>
                  <a:lnTo>
                    <a:pt x="22816" y="334"/>
                  </a:lnTo>
                  <a:lnTo>
                    <a:pt x="21846" y="188"/>
                  </a:lnTo>
                  <a:lnTo>
                    <a:pt x="20821" y="83"/>
                  </a:lnTo>
                  <a:lnTo>
                    <a:pt x="19739" y="20"/>
                  </a:lnTo>
                  <a:lnTo>
                    <a:pt x="18601" y="0"/>
                  </a:lnTo>
                  <a:lnTo>
                    <a:pt x="387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5312604" y="4718608"/>
              <a:ext cx="34399" cy="22606"/>
            </a:xfrm>
            <a:custGeom>
              <a:avLst/>
              <a:pathLst>
                <a:path w="34399" h="22606">
                  <a:moveTo>
                    <a:pt x="0" y="22606"/>
                  </a:moveTo>
                  <a:lnTo>
                    <a:pt x="16376" y="22606"/>
                  </a:lnTo>
                  <a:lnTo>
                    <a:pt x="17068" y="22601"/>
                  </a:lnTo>
                  <a:lnTo>
                    <a:pt x="17755" y="22585"/>
                  </a:lnTo>
                  <a:lnTo>
                    <a:pt x="18438" y="22558"/>
                  </a:lnTo>
                  <a:lnTo>
                    <a:pt x="19117" y="22520"/>
                  </a:lnTo>
                  <a:lnTo>
                    <a:pt x="19791" y="22472"/>
                  </a:lnTo>
                  <a:lnTo>
                    <a:pt x="20461" y="22414"/>
                  </a:lnTo>
                  <a:lnTo>
                    <a:pt x="21126" y="22344"/>
                  </a:lnTo>
                  <a:lnTo>
                    <a:pt x="21787" y="22264"/>
                  </a:lnTo>
                  <a:lnTo>
                    <a:pt x="22443" y="22173"/>
                  </a:lnTo>
                  <a:lnTo>
                    <a:pt x="23095" y="22072"/>
                  </a:lnTo>
                  <a:lnTo>
                    <a:pt x="23746" y="21956"/>
                  </a:lnTo>
                  <a:lnTo>
                    <a:pt x="24381" y="21823"/>
                  </a:lnTo>
                  <a:lnTo>
                    <a:pt x="24999" y="21671"/>
                  </a:lnTo>
                  <a:lnTo>
                    <a:pt x="25602" y="21502"/>
                  </a:lnTo>
                  <a:lnTo>
                    <a:pt x="26188" y="21315"/>
                  </a:lnTo>
                  <a:lnTo>
                    <a:pt x="26759" y="21111"/>
                  </a:lnTo>
                  <a:lnTo>
                    <a:pt x="27313" y="20888"/>
                  </a:lnTo>
                  <a:lnTo>
                    <a:pt x="27852" y="20648"/>
                  </a:lnTo>
                  <a:lnTo>
                    <a:pt x="28374" y="20390"/>
                  </a:lnTo>
                  <a:lnTo>
                    <a:pt x="28880" y="20114"/>
                  </a:lnTo>
                  <a:lnTo>
                    <a:pt x="29369" y="19818"/>
                  </a:lnTo>
                  <a:lnTo>
                    <a:pt x="29838" y="19502"/>
                  </a:lnTo>
                  <a:lnTo>
                    <a:pt x="30288" y="19163"/>
                  </a:lnTo>
                  <a:lnTo>
                    <a:pt x="30717" y="18804"/>
                  </a:lnTo>
                  <a:lnTo>
                    <a:pt x="31128" y="18423"/>
                  </a:lnTo>
                  <a:lnTo>
                    <a:pt x="31518" y="18021"/>
                  </a:lnTo>
                  <a:lnTo>
                    <a:pt x="31890" y="17597"/>
                  </a:lnTo>
                  <a:lnTo>
                    <a:pt x="32241" y="17152"/>
                  </a:lnTo>
                  <a:lnTo>
                    <a:pt x="32573" y="16686"/>
                  </a:lnTo>
                  <a:lnTo>
                    <a:pt x="32886" y="16198"/>
                  </a:lnTo>
                  <a:lnTo>
                    <a:pt x="33173" y="15685"/>
                  </a:lnTo>
                  <a:lnTo>
                    <a:pt x="33430" y="15142"/>
                  </a:lnTo>
                  <a:lnTo>
                    <a:pt x="33657" y="14570"/>
                  </a:lnTo>
                  <a:lnTo>
                    <a:pt x="33854" y="13969"/>
                  </a:lnTo>
                  <a:lnTo>
                    <a:pt x="34020" y="13339"/>
                  </a:lnTo>
                  <a:lnTo>
                    <a:pt x="34157" y="12679"/>
                  </a:lnTo>
                  <a:lnTo>
                    <a:pt x="34262" y="11989"/>
                  </a:lnTo>
                  <a:lnTo>
                    <a:pt x="34338" y="11271"/>
                  </a:lnTo>
                  <a:lnTo>
                    <a:pt x="34383" y="10523"/>
                  </a:lnTo>
                  <a:lnTo>
                    <a:pt x="34399" y="9745"/>
                  </a:lnTo>
                  <a:lnTo>
                    <a:pt x="34363" y="8816"/>
                  </a:lnTo>
                  <a:lnTo>
                    <a:pt x="34256" y="7931"/>
                  </a:lnTo>
                  <a:lnTo>
                    <a:pt x="34078" y="7092"/>
                  </a:lnTo>
                  <a:lnTo>
                    <a:pt x="33829" y="6299"/>
                  </a:lnTo>
                  <a:lnTo>
                    <a:pt x="33509" y="5551"/>
                  </a:lnTo>
                  <a:lnTo>
                    <a:pt x="33117" y="4848"/>
                  </a:lnTo>
                  <a:lnTo>
                    <a:pt x="32654" y="4191"/>
                  </a:lnTo>
                  <a:lnTo>
                    <a:pt x="32120" y="3579"/>
                  </a:lnTo>
                  <a:lnTo>
                    <a:pt x="31515" y="3013"/>
                  </a:lnTo>
                  <a:lnTo>
                    <a:pt x="30839" y="2492"/>
                  </a:lnTo>
                  <a:lnTo>
                    <a:pt x="30104" y="2018"/>
                  </a:lnTo>
                  <a:lnTo>
                    <a:pt x="29308" y="1594"/>
                  </a:lnTo>
                  <a:lnTo>
                    <a:pt x="28449" y="1221"/>
                  </a:lnTo>
                  <a:lnTo>
                    <a:pt x="27528" y="897"/>
                  </a:lnTo>
                  <a:lnTo>
                    <a:pt x="26544" y="623"/>
                  </a:lnTo>
                  <a:lnTo>
                    <a:pt x="25498" y="398"/>
                  </a:lnTo>
                  <a:lnTo>
                    <a:pt x="24390" y="224"/>
                  </a:lnTo>
                  <a:lnTo>
                    <a:pt x="23220" y="99"/>
                  </a:lnTo>
                  <a:lnTo>
                    <a:pt x="21987" y="24"/>
                  </a:lnTo>
                  <a:lnTo>
                    <a:pt x="20692" y="0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5356304" y="4685322"/>
              <a:ext cx="60387" cy="62701"/>
            </a:xfrm>
            <a:custGeom>
              <a:avLst/>
              <a:pathLst>
                <a:path w="60387" h="62701">
                  <a:moveTo>
                    <a:pt x="51709" y="62701"/>
                  </a:moveTo>
                  <a:lnTo>
                    <a:pt x="48372" y="44367"/>
                  </a:lnTo>
                  <a:lnTo>
                    <a:pt x="19936" y="44367"/>
                  </a:lnTo>
                  <a:lnTo>
                    <a:pt x="9256" y="62701"/>
                  </a:lnTo>
                  <a:lnTo>
                    <a:pt x="0" y="62701"/>
                  </a:lnTo>
                  <a:lnTo>
                    <a:pt x="37736" y="0"/>
                  </a:lnTo>
                  <a:lnTo>
                    <a:pt x="47393" y="0"/>
                  </a:lnTo>
                  <a:lnTo>
                    <a:pt x="60387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5379978" y="4692232"/>
              <a:ext cx="23451" cy="30826"/>
            </a:xfrm>
            <a:custGeom>
              <a:avLst/>
              <a:pathLst>
                <a:path w="23451" h="30826">
                  <a:moveTo>
                    <a:pt x="19580" y="9777"/>
                  </a:moveTo>
                  <a:lnTo>
                    <a:pt x="19509" y="9413"/>
                  </a:lnTo>
                  <a:lnTo>
                    <a:pt x="19437" y="9051"/>
                  </a:lnTo>
                  <a:lnTo>
                    <a:pt x="19366" y="8690"/>
                  </a:lnTo>
                  <a:lnTo>
                    <a:pt x="19295" y="8332"/>
                  </a:lnTo>
                  <a:lnTo>
                    <a:pt x="19224" y="7975"/>
                  </a:lnTo>
                  <a:lnTo>
                    <a:pt x="19153" y="7620"/>
                  </a:lnTo>
                  <a:lnTo>
                    <a:pt x="19081" y="7266"/>
                  </a:lnTo>
                  <a:lnTo>
                    <a:pt x="19010" y="6915"/>
                  </a:lnTo>
                  <a:lnTo>
                    <a:pt x="18939" y="6565"/>
                  </a:lnTo>
                  <a:lnTo>
                    <a:pt x="18868" y="6217"/>
                  </a:lnTo>
                  <a:lnTo>
                    <a:pt x="18806" y="5873"/>
                  </a:lnTo>
                  <a:lnTo>
                    <a:pt x="18747" y="5535"/>
                  </a:lnTo>
                  <a:lnTo>
                    <a:pt x="18689" y="5204"/>
                  </a:lnTo>
                  <a:lnTo>
                    <a:pt x="18633" y="4879"/>
                  </a:lnTo>
                  <a:lnTo>
                    <a:pt x="18579" y="4559"/>
                  </a:lnTo>
                  <a:lnTo>
                    <a:pt x="18526" y="4247"/>
                  </a:lnTo>
                  <a:lnTo>
                    <a:pt x="18475" y="3940"/>
                  </a:lnTo>
                  <a:lnTo>
                    <a:pt x="18426" y="3640"/>
                  </a:lnTo>
                  <a:lnTo>
                    <a:pt x="18379" y="3346"/>
                  </a:lnTo>
                  <a:lnTo>
                    <a:pt x="18334" y="3058"/>
                  </a:lnTo>
                  <a:lnTo>
                    <a:pt x="18290" y="2769"/>
                  </a:lnTo>
                  <a:lnTo>
                    <a:pt x="18247" y="2492"/>
                  </a:lnTo>
                  <a:lnTo>
                    <a:pt x="18204" y="2225"/>
                  </a:lnTo>
                  <a:lnTo>
                    <a:pt x="18163" y="1968"/>
                  </a:lnTo>
                  <a:lnTo>
                    <a:pt x="18122" y="1723"/>
                  </a:lnTo>
                  <a:lnTo>
                    <a:pt x="18083" y="1488"/>
                  </a:lnTo>
                  <a:lnTo>
                    <a:pt x="18044" y="1263"/>
                  </a:lnTo>
                  <a:lnTo>
                    <a:pt x="18006" y="1050"/>
                  </a:lnTo>
                  <a:lnTo>
                    <a:pt x="17969" y="847"/>
                  </a:lnTo>
                  <a:lnTo>
                    <a:pt x="17933" y="655"/>
                  </a:lnTo>
                  <a:lnTo>
                    <a:pt x="17907" y="467"/>
                  </a:lnTo>
                  <a:lnTo>
                    <a:pt x="17883" y="295"/>
                  </a:lnTo>
                  <a:lnTo>
                    <a:pt x="17861" y="139"/>
                  </a:lnTo>
                  <a:lnTo>
                    <a:pt x="17488" y="0"/>
                  </a:lnTo>
                  <a:lnTo>
                    <a:pt x="17413" y="139"/>
                  </a:lnTo>
                  <a:lnTo>
                    <a:pt x="17328" y="295"/>
                  </a:lnTo>
                  <a:lnTo>
                    <a:pt x="17235" y="467"/>
                  </a:lnTo>
                  <a:lnTo>
                    <a:pt x="17132" y="655"/>
                  </a:lnTo>
                  <a:lnTo>
                    <a:pt x="17031" y="855"/>
                  </a:lnTo>
                  <a:lnTo>
                    <a:pt x="16924" y="1066"/>
                  </a:lnTo>
                  <a:lnTo>
                    <a:pt x="16811" y="1286"/>
                  </a:lnTo>
                  <a:lnTo>
                    <a:pt x="16691" y="1516"/>
                  </a:lnTo>
                  <a:lnTo>
                    <a:pt x="16565" y="1756"/>
                  </a:lnTo>
                  <a:lnTo>
                    <a:pt x="16433" y="2006"/>
                  </a:lnTo>
                  <a:lnTo>
                    <a:pt x="16294" y="2265"/>
                  </a:lnTo>
                  <a:lnTo>
                    <a:pt x="16150" y="2534"/>
                  </a:lnTo>
                  <a:lnTo>
                    <a:pt x="15999" y="2813"/>
                  </a:lnTo>
                  <a:lnTo>
                    <a:pt x="15842" y="3102"/>
                  </a:lnTo>
                  <a:lnTo>
                    <a:pt x="15680" y="3390"/>
                  </a:lnTo>
                  <a:lnTo>
                    <a:pt x="15514" y="3686"/>
                  </a:lnTo>
                  <a:lnTo>
                    <a:pt x="15345" y="3989"/>
                  </a:lnTo>
                  <a:lnTo>
                    <a:pt x="15172" y="4298"/>
                  </a:lnTo>
                  <a:lnTo>
                    <a:pt x="14996" y="4615"/>
                  </a:lnTo>
                  <a:lnTo>
                    <a:pt x="14816" y="4939"/>
                  </a:lnTo>
                  <a:lnTo>
                    <a:pt x="14633" y="5270"/>
                  </a:lnTo>
                  <a:lnTo>
                    <a:pt x="14446" y="5608"/>
                  </a:lnTo>
                  <a:lnTo>
                    <a:pt x="14256" y="5954"/>
                  </a:lnTo>
                  <a:lnTo>
                    <a:pt x="14062" y="6306"/>
                  </a:lnTo>
                  <a:lnTo>
                    <a:pt x="13865" y="6654"/>
                  </a:lnTo>
                  <a:lnTo>
                    <a:pt x="13667" y="7002"/>
                  </a:lnTo>
                  <a:lnTo>
                    <a:pt x="13466" y="7351"/>
                  </a:lnTo>
                  <a:lnTo>
                    <a:pt x="13264" y="7702"/>
                  </a:lnTo>
                  <a:lnTo>
                    <a:pt x="13060" y="8053"/>
                  </a:lnTo>
                  <a:lnTo>
                    <a:pt x="12855" y="8405"/>
                  </a:lnTo>
                  <a:lnTo>
                    <a:pt x="12648" y="8758"/>
                  </a:lnTo>
                  <a:lnTo>
                    <a:pt x="12438" y="9111"/>
                  </a:lnTo>
                  <a:lnTo>
                    <a:pt x="12227" y="9466"/>
                  </a:lnTo>
                  <a:lnTo>
                    <a:pt x="12015" y="9822"/>
                  </a:lnTo>
                  <a:lnTo>
                    <a:pt x="0" y="30826"/>
                  </a:lnTo>
                  <a:lnTo>
                    <a:pt x="23451" y="308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5426615" y="4684387"/>
              <a:ext cx="61277" cy="64526"/>
            </a:xfrm>
            <a:custGeom>
              <a:avLst/>
              <a:pathLst>
                <a:path w="61277" h="64526">
                  <a:moveTo>
                    <a:pt x="55403" y="48639"/>
                  </a:moveTo>
                  <a:lnTo>
                    <a:pt x="54961" y="49285"/>
                  </a:lnTo>
                  <a:lnTo>
                    <a:pt x="54509" y="49924"/>
                  </a:lnTo>
                  <a:lnTo>
                    <a:pt x="54047" y="50556"/>
                  </a:lnTo>
                  <a:lnTo>
                    <a:pt x="53573" y="51181"/>
                  </a:lnTo>
                  <a:lnTo>
                    <a:pt x="53089" y="51798"/>
                  </a:lnTo>
                  <a:lnTo>
                    <a:pt x="52594" y="52409"/>
                  </a:lnTo>
                  <a:lnTo>
                    <a:pt x="52089" y="53012"/>
                  </a:lnTo>
                  <a:lnTo>
                    <a:pt x="51572" y="53609"/>
                  </a:lnTo>
                  <a:lnTo>
                    <a:pt x="51045" y="54198"/>
                  </a:lnTo>
                  <a:lnTo>
                    <a:pt x="50508" y="54780"/>
                  </a:lnTo>
                  <a:lnTo>
                    <a:pt x="49957" y="55351"/>
                  </a:lnTo>
                  <a:lnTo>
                    <a:pt x="49390" y="55908"/>
                  </a:lnTo>
                  <a:lnTo>
                    <a:pt x="48807" y="56451"/>
                  </a:lnTo>
                  <a:lnTo>
                    <a:pt x="48208" y="56980"/>
                  </a:lnTo>
                  <a:lnTo>
                    <a:pt x="47593" y="57494"/>
                  </a:lnTo>
                  <a:lnTo>
                    <a:pt x="46962" y="57995"/>
                  </a:lnTo>
                  <a:lnTo>
                    <a:pt x="46315" y="58481"/>
                  </a:lnTo>
                  <a:lnTo>
                    <a:pt x="45652" y="58952"/>
                  </a:lnTo>
                  <a:lnTo>
                    <a:pt x="44973" y="59410"/>
                  </a:lnTo>
                  <a:lnTo>
                    <a:pt x="44278" y="59853"/>
                  </a:lnTo>
                  <a:lnTo>
                    <a:pt x="43573" y="60272"/>
                  </a:lnTo>
                  <a:lnTo>
                    <a:pt x="42848" y="60674"/>
                  </a:lnTo>
                  <a:lnTo>
                    <a:pt x="42103" y="61059"/>
                  </a:lnTo>
                  <a:lnTo>
                    <a:pt x="41337" y="61427"/>
                  </a:lnTo>
                  <a:lnTo>
                    <a:pt x="40551" y="61778"/>
                  </a:lnTo>
                  <a:lnTo>
                    <a:pt x="39744" y="62112"/>
                  </a:lnTo>
                  <a:lnTo>
                    <a:pt x="38917" y="62429"/>
                  </a:lnTo>
                  <a:lnTo>
                    <a:pt x="38069" y="62730"/>
                  </a:lnTo>
                  <a:lnTo>
                    <a:pt x="37201" y="63013"/>
                  </a:lnTo>
                  <a:lnTo>
                    <a:pt x="36312" y="63280"/>
                  </a:lnTo>
                  <a:lnTo>
                    <a:pt x="35409" y="63516"/>
                  </a:lnTo>
                  <a:lnTo>
                    <a:pt x="34480" y="63728"/>
                  </a:lnTo>
                  <a:lnTo>
                    <a:pt x="33526" y="63915"/>
                  </a:lnTo>
                  <a:lnTo>
                    <a:pt x="32546" y="64077"/>
                  </a:lnTo>
                  <a:lnTo>
                    <a:pt x="31539" y="64214"/>
                  </a:lnTo>
                  <a:lnTo>
                    <a:pt x="30507" y="64326"/>
                  </a:lnTo>
                  <a:lnTo>
                    <a:pt x="29450" y="64413"/>
                  </a:lnTo>
                  <a:lnTo>
                    <a:pt x="28366" y="64476"/>
                  </a:lnTo>
                  <a:lnTo>
                    <a:pt x="27257" y="64513"/>
                  </a:lnTo>
                  <a:lnTo>
                    <a:pt x="26121" y="64526"/>
                  </a:lnTo>
                  <a:lnTo>
                    <a:pt x="24821" y="64505"/>
                  </a:lnTo>
                  <a:lnTo>
                    <a:pt x="23553" y="64444"/>
                  </a:lnTo>
                  <a:lnTo>
                    <a:pt x="22318" y="64341"/>
                  </a:lnTo>
                  <a:lnTo>
                    <a:pt x="21116" y="64198"/>
                  </a:lnTo>
                  <a:lnTo>
                    <a:pt x="19947" y="64014"/>
                  </a:lnTo>
                  <a:lnTo>
                    <a:pt x="18811" y="63789"/>
                  </a:lnTo>
                  <a:lnTo>
                    <a:pt x="17708" y="63523"/>
                  </a:lnTo>
                  <a:lnTo>
                    <a:pt x="16637" y="63215"/>
                  </a:lnTo>
                  <a:lnTo>
                    <a:pt x="15600" y="62868"/>
                  </a:lnTo>
                  <a:lnTo>
                    <a:pt x="14596" y="62479"/>
                  </a:lnTo>
                  <a:lnTo>
                    <a:pt x="13633" y="62054"/>
                  </a:lnTo>
                  <a:lnTo>
                    <a:pt x="12704" y="61601"/>
                  </a:lnTo>
                  <a:lnTo>
                    <a:pt x="11807" y="61118"/>
                  </a:lnTo>
                  <a:lnTo>
                    <a:pt x="10943" y="60606"/>
                  </a:lnTo>
                  <a:lnTo>
                    <a:pt x="10112" y="60064"/>
                  </a:lnTo>
                  <a:lnTo>
                    <a:pt x="9314" y="59493"/>
                  </a:lnTo>
                  <a:lnTo>
                    <a:pt x="8549" y="58893"/>
                  </a:lnTo>
                  <a:lnTo>
                    <a:pt x="7817" y="58263"/>
                  </a:lnTo>
                  <a:lnTo>
                    <a:pt x="7118" y="57604"/>
                  </a:lnTo>
                  <a:lnTo>
                    <a:pt x="6452" y="56916"/>
                  </a:lnTo>
                  <a:lnTo>
                    <a:pt x="5819" y="56192"/>
                  </a:lnTo>
                  <a:lnTo>
                    <a:pt x="5219" y="55444"/>
                  </a:lnTo>
                  <a:lnTo>
                    <a:pt x="4651" y="54672"/>
                  </a:lnTo>
                  <a:lnTo>
                    <a:pt x="4117" y="53876"/>
                  </a:lnTo>
                  <a:lnTo>
                    <a:pt x="3615" y="53056"/>
                  </a:lnTo>
                  <a:lnTo>
                    <a:pt x="3147" y="52211"/>
                  </a:lnTo>
                  <a:lnTo>
                    <a:pt x="2711" y="51343"/>
                  </a:lnTo>
                  <a:lnTo>
                    <a:pt x="2308" y="50451"/>
                  </a:lnTo>
                  <a:lnTo>
                    <a:pt x="1938" y="49535"/>
                  </a:lnTo>
                  <a:lnTo>
                    <a:pt x="1602" y="48594"/>
                  </a:lnTo>
                  <a:lnTo>
                    <a:pt x="1297" y="47626"/>
                  </a:lnTo>
                  <a:lnTo>
                    <a:pt x="1025" y="46645"/>
                  </a:lnTo>
                  <a:lnTo>
                    <a:pt x="784" y="45651"/>
                  </a:lnTo>
                  <a:lnTo>
                    <a:pt x="576" y="44643"/>
                  </a:lnTo>
                  <a:lnTo>
                    <a:pt x="400" y="43621"/>
                  </a:lnTo>
                  <a:lnTo>
                    <a:pt x="256" y="42587"/>
                  </a:lnTo>
                  <a:lnTo>
                    <a:pt x="144" y="41539"/>
                  </a:lnTo>
                  <a:lnTo>
                    <a:pt x="64" y="40477"/>
                  </a:lnTo>
                  <a:lnTo>
                    <a:pt x="16" y="39403"/>
                  </a:lnTo>
                  <a:lnTo>
                    <a:pt x="0" y="38315"/>
                  </a:lnTo>
                  <a:lnTo>
                    <a:pt x="12" y="37216"/>
                  </a:lnTo>
                  <a:lnTo>
                    <a:pt x="48" y="36129"/>
                  </a:lnTo>
                  <a:lnTo>
                    <a:pt x="108" y="35052"/>
                  </a:lnTo>
                  <a:lnTo>
                    <a:pt x="192" y="33986"/>
                  </a:lnTo>
                  <a:lnTo>
                    <a:pt x="300" y="32930"/>
                  </a:lnTo>
                  <a:lnTo>
                    <a:pt x="432" y="31885"/>
                  </a:lnTo>
                  <a:lnTo>
                    <a:pt x="588" y="30851"/>
                  </a:lnTo>
                  <a:lnTo>
                    <a:pt x="768" y="29827"/>
                  </a:lnTo>
                  <a:lnTo>
                    <a:pt x="973" y="28815"/>
                  </a:lnTo>
                  <a:lnTo>
                    <a:pt x="1201" y="27812"/>
                  </a:lnTo>
                  <a:lnTo>
                    <a:pt x="1452" y="26823"/>
                  </a:lnTo>
                  <a:lnTo>
                    <a:pt x="1723" y="25849"/>
                  </a:lnTo>
                  <a:lnTo>
                    <a:pt x="2014" y="24890"/>
                  </a:lnTo>
                  <a:lnTo>
                    <a:pt x="2326" y="23946"/>
                  </a:lnTo>
                  <a:lnTo>
                    <a:pt x="2658" y="23018"/>
                  </a:lnTo>
                  <a:lnTo>
                    <a:pt x="3011" y="22104"/>
                  </a:lnTo>
                  <a:lnTo>
                    <a:pt x="3385" y="21205"/>
                  </a:lnTo>
                  <a:lnTo>
                    <a:pt x="3779" y="20322"/>
                  </a:lnTo>
                  <a:lnTo>
                    <a:pt x="4193" y="19454"/>
                  </a:lnTo>
                  <a:lnTo>
                    <a:pt x="4628" y="18601"/>
                  </a:lnTo>
                  <a:lnTo>
                    <a:pt x="5082" y="17755"/>
                  </a:lnTo>
                  <a:lnTo>
                    <a:pt x="5557" y="16926"/>
                  </a:lnTo>
                  <a:lnTo>
                    <a:pt x="6051" y="16114"/>
                  </a:lnTo>
                  <a:lnTo>
                    <a:pt x="6564" y="15318"/>
                  </a:lnTo>
                  <a:lnTo>
                    <a:pt x="7097" y="14540"/>
                  </a:lnTo>
                  <a:lnTo>
                    <a:pt x="7650" y="13779"/>
                  </a:lnTo>
                  <a:lnTo>
                    <a:pt x="8222" y="13034"/>
                  </a:lnTo>
                  <a:lnTo>
                    <a:pt x="8814" y="12307"/>
                  </a:lnTo>
                  <a:lnTo>
                    <a:pt x="9426" y="11596"/>
                  </a:lnTo>
                  <a:lnTo>
                    <a:pt x="10057" y="10902"/>
                  </a:lnTo>
                  <a:lnTo>
                    <a:pt x="10705" y="10219"/>
                  </a:lnTo>
                  <a:lnTo>
                    <a:pt x="11370" y="9556"/>
                  </a:lnTo>
                  <a:lnTo>
                    <a:pt x="12051" y="8916"/>
                  </a:lnTo>
                  <a:lnTo>
                    <a:pt x="12748" y="8296"/>
                  </a:lnTo>
                  <a:lnTo>
                    <a:pt x="13461" y="7698"/>
                  </a:lnTo>
                  <a:lnTo>
                    <a:pt x="14190" y="7121"/>
                  </a:lnTo>
                  <a:lnTo>
                    <a:pt x="14935" y="6566"/>
                  </a:lnTo>
                  <a:lnTo>
                    <a:pt x="15696" y="6032"/>
                  </a:lnTo>
                  <a:lnTo>
                    <a:pt x="16473" y="5519"/>
                  </a:lnTo>
                  <a:lnTo>
                    <a:pt x="17266" y="5028"/>
                  </a:lnTo>
                  <a:lnTo>
                    <a:pt x="18083" y="4559"/>
                  </a:lnTo>
                  <a:lnTo>
                    <a:pt x="18914" y="4111"/>
                  </a:lnTo>
                  <a:lnTo>
                    <a:pt x="19760" y="3686"/>
                  </a:lnTo>
                  <a:lnTo>
                    <a:pt x="20619" y="3284"/>
                  </a:lnTo>
                  <a:lnTo>
                    <a:pt x="21493" y="2903"/>
                  </a:lnTo>
                  <a:lnTo>
                    <a:pt x="22382" y="2545"/>
                  </a:lnTo>
                  <a:lnTo>
                    <a:pt x="23284" y="2209"/>
                  </a:lnTo>
                  <a:lnTo>
                    <a:pt x="24201" y="1895"/>
                  </a:lnTo>
                  <a:lnTo>
                    <a:pt x="25132" y="1604"/>
                  </a:lnTo>
                  <a:lnTo>
                    <a:pt x="26077" y="1335"/>
                  </a:lnTo>
                  <a:lnTo>
                    <a:pt x="27035" y="1081"/>
                  </a:lnTo>
                  <a:lnTo>
                    <a:pt x="28005" y="854"/>
                  </a:lnTo>
                  <a:lnTo>
                    <a:pt x="28986" y="654"/>
                  </a:lnTo>
                  <a:lnTo>
                    <a:pt x="29979" y="480"/>
                  </a:lnTo>
                  <a:lnTo>
                    <a:pt x="30983" y="333"/>
                  </a:lnTo>
                  <a:lnTo>
                    <a:pt x="31999" y="213"/>
                  </a:lnTo>
                  <a:lnTo>
                    <a:pt x="33027" y="120"/>
                  </a:lnTo>
                  <a:lnTo>
                    <a:pt x="34066" y="53"/>
                  </a:lnTo>
                  <a:lnTo>
                    <a:pt x="35116" y="13"/>
                  </a:lnTo>
                  <a:lnTo>
                    <a:pt x="36179" y="0"/>
                  </a:lnTo>
                  <a:lnTo>
                    <a:pt x="37312" y="13"/>
                  </a:lnTo>
                  <a:lnTo>
                    <a:pt x="38418" y="53"/>
                  </a:lnTo>
                  <a:lnTo>
                    <a:pt x="39495" y="120"/>
                  </a:lnTo>
                  <a:lnTo>
                    <a:pt x="40543" y="213"/>
                  </a:lnTo>
                  <a:lnTo>
                    <a:pt x="41563" y="333"/>
                  </a:lnTo>
                  <a:lnTo>
                    <a:pt x="42555" y="480"/>
                  </a:lnTo>
                  <a:lnTo>
                    <a:pt x="43518" y="654"/>
                  </a:lnTo>
                  <a:lnTo>
                    <a:pt x="44452" y="854"/>
                  </a:lnTo>
                  <a:lnTo>
                    <a:pt x="45358" y="1081"/>
                  </a:lnTo>
                  <a:lnTo>
                    <a:pt x="46236" y="1335"/>
                  </a:lnTo>
                  <a:lnTo>
                    <a:pt x="47087" y="1601"/>
                  </a:lnTo>
                  <a:lnTo>
                    <a:pt x="47913" y="1885"/>
                  </a:lnTo>
                  <a:lnTo>
                    <a:pt x="48714" y="2185"/>
                  </a:lnTo>
                  <a:lnTo>
                    <a:pt x="49490" y="2502"/>
                  </a:lnTo>
                  <a:lnTo>
                    <a:pt x="50241" y="2836"/>
                  </a:lnTo>
                  <a:lnTo>
                    <a:pt x="50967" y="3188"/>
                  </a:lnTo>
                  <a:lnTo>
                    <a:pt x="51668" y="3556"/>
                  </a:lnTo>
                  <a:lnTo>
                    <a:pt x="52345" y="3940"/>
                  </a:lnTo>
                  <a:lnTo>
                    <a:pt x="52996" y="4342"/>
                  </a:lnTo>
                  <a:lnTo>
                    <a:pt x="53623" y="4761"/>
                  </a:lnTo>
                  <a:lnTo>
                    <a:pt x="54225" y="5195"/>
                  </a:lnTo>
                  <a:lnTo>
                    <a:pt x="54803" y="5640"/>
                  </a:lnTo>
                  <a:lnTo>
                    <a:pt x="55357" y="6099"/>
                  </a:lnTo>
                  <a:lnTo>
                    <a:pt x="55887" y="6570"/>
                  </a:lnTo>
                  <a:lnTo>
                    <a:pt x="56393" y="7053"/>
                  </a:lnTo>
                  <a:lnTo>
                    <a:pt x="56875" y="7549"/>
                  </a:lnTo>
                  <a:lnTo>
                    <a:pt x="57333" y="8057"/>
                  </a:lnTo>
                  <a:lnTo>
                    <a:pt x="57767" y="8577"/>
                  </a:lnTo>
                  <a:lnTo>
                    <a:pt x="58177" y="9111"/>
                  </a:lnTo>
                  <a:lnTo>
                    <a:pt x="58562" y="9656"/>
                  </a:lnTo>
                  <a:lnTo>
                    <a:pt x="58926" y="10210"/>
                  </a:lnTo>
                  <a:lnTo>
                    <a:pt x="59269" y="10767"/>
                  </a:lnTo>
                  <a:lnTo>
                    <a:pt x="59592" y="11328"/>
                  </a:lnTo>
                  <a:lnTo>
                    <a:pt x="59894" y="11892"/>
                  </a:lnTo>
                  <a:lnTo>
                    <a:pt x="60176" y="12460"/>
                  </a:lnTo>
                  <a:lnTo>
                    <a:pt x="60437" y="13031"/>
                  </a:lnTo>
                  <a:lnTo>
                    <a:pt x="60678" y="13606"/>
                  </a:lnTo>
                  <a:lnTo>
                    <a:pt x="60898" y="14185"/>
                  </a:lnTo>
                  <a:lnTo>
                    <a:pt x="61098" y="14767"/>
                  </a:lnTo>
                  <a:lnTo>
                    <a:pt x="61277" y="15352"/>
                  </a:lnTo>
                  <a:lnTo>
                    <a:pt x="53267" y="17800"/>
                  </a:lnTo>
                  <a:lnTo>
                    <a:pt x="53126" y="17383"/>
                  </a:lnTo>
                  <a:lnTo>
                    <a:pt x="52971" y="16970"/>
                  </a:lnTo>
                  <a:lnTo>
                    <a:pt x="52802" y="16561"/>
                  </a:lnTo>
                  <a:lnTo>
                    <a:pt x="52619" y="16155"/>
                  </a:lnTo>
                  <a:lnTo>
                    <a:pt x="52421" y="15753"/>
                  </a:lnTo>
                  <a:lnTo>
                    <a:pt x="52210" y="15354"/>
                  </a:lnTo>
                  <a:lnTo>
                    <a:pt x="51984" y="14959"/>
                  </a:lnTo>
                  <a:lnTo>
                    <a:pt x="51743" y="14567"/>
                  </a:lnTo>
                  <a:lnTo>
                    <a:pt x="51489" y="14179"/>
                  </a:lnTo>
                  <a:lnTo>
                    <a:pt x="51220" y="13795"/>
                  </a:lnTo>
                  <a:lnTo>
                    <a:pt x="50936" y="13408"/>
                  </a:lnTo>
                  <a:lnTo>
                    <a:pt x="50636" y="13029"/>
                  </a:lnTo>
                  <a:lnTo>
                    <a:pt x="50320" y="12660"/>
                  </a:lnTo>
                  <a:lnTo>
                    <a:pt x="49988" y="12300"/>
                  </a:lnTo>
                  <a:lnTo>
                    <a:pt x="49640" y="11948"/>
                  </a:lnTo>
                  <a:lnTo>
                    <a:pt x="49276" y="11605"/>
                  </a:lnTo>
                  <a:lnTo>
                    <a:pt x="48896" y="11272"/>
                  </a:lnTo>
                  <a:lnTo>
                    <a:pt x="48500" y="10947"/>
                  </a:lnTo>
                  <a:lnTo>
                    <a:pt x="48088" y="10631"/>
                  </a:lnTo>
                  <a:lnTo>
                    <a:pt x="47660" y="10324"/>
                  </a:lnTo>
                  <a:lnTo>
                    <a:pt x="47224" y="10019"/>
                  </a:lnTo>
                  <a:lnTo>
                    <a:pt x="46772" y="9727"/>
                  </a:lnTo>
                  <a:lnTo>
                    <a:pt x="46302" y="9449"/>
                  </a:lnTo>
                  <a:lnTo>
                    <a:pt x="45816" y="9184"/>
                  </a:lnTo>
                  <a:lnTo>
                    <a:pt x="45312" y="8933"/>
                  </a:lnTo>
                  <a:lnTo>
                    <a:pt x="44792" y="8695"/>
                  </a:lnTo>
                  <a:lnTo>
                    <a:pt x="44255" y="8470"/>
                  </a:lnTo>
                  <a:lnTo>
                    <a:pt x="43701" y="8259"/>
                  </a:lnTo>
                  <a:lnTo>
                    <a:pt x="43130" y="8061"/>
                  </a:lnTo>
                  <a:lnTo>
                    <a:pt x="42542" y="7876"/>
                  </a:lnTo>
                  <a:lnTo>
                    <a:pt x="41945" y="7699"/>
                  </a:lnTo>
                  <a:lnTo>
                    <a:pt x="41330" y="7540"/>
                  </a:lnTo>
                  <a:lnTo>
                    <a:pt x="40696" y="7400"/>
                  </a:lnTo>
                  <a:lnTo>
                    <a:pt x="40043" y="7278"/>
                  </a:lnTo>
                  <a:lnTo>
                    <a:pt x="39372" y="7175"/>
                  </a:lnTo>
                  <a:lnTo>
                    <a:pt x="38681" y="7091"/>
                  </a:lnTo>
                  <a:lnTo>
                    <a:pt x="37972" y="7026"/>
                  </a:lnTo>
                  <a:lnTo>
                    <a:pt x="37245" y="6979"/>
                  </a:lnTo>
                  <a:lnTo>
                    <a:pt x="36499" y="6951"/>
                  </a:lnTo>
                  <a:lnTo>
                    <a:pt x="35734" y="6942"/>
                  </a:lnTo>
                  <a:lnTo>
                    <a:pt x="34448" y="6966"/>
                  </a:lnTo>
                  <a:lnTo>
                    <a:pt x="33192" y="7038"/>
                  </a:lnTo>
                  <a:lnTo>
                    <a:pt x="31964" y="7158"/>
                  </a:lnTo>
                  <a:lnTo>
                    <a:pt x="30764" y="7326"/>
                  </a:lnTo>
                  <a:lnTo>
                    <a:pt x="29593" y="7542"/>
                  </a:lnTo>
                  <a:lnTo>
                    <a:pt x="28450" y="7807"/>
                  </a:lnTo>
                  <a:lnTo>
                    <a:pt x="27335" y="8119"/>
                  </a:lnTo>
                  <a:lnTo>
                    <a:pt x="26250" y="8480"/>
                  </a:lnTo>
                  <a:lnTo>
                    <a:pt x="25192" y="8888"/>
                  </a:lnTo>
                  <a:lnTo>
                    <a:pt x="24163" y="9345"/>
                  </a:lnTo>
                  <a:lnTo>
                    <a:pt x="23164" y="9835"/>
                  </a:lnTo>
                  <a:lnTo>
                    <a:pt x="22196" y="10363"/>
                  </a:lnTo>
                  <a:lnTo>
                    <a:pt x="21260" y="10928"/>
                  </a:lnTo>
                  <a:lnTo>
                    <a:pt x="20354" y="11531"/>
                  </a:lnTo>
                  <a:lnTo>
                    <a:pt x="19480" y="12170"/>
                  </a:lnTo>
                  <a:lnTo>
                    <a:pt x="18636" y="12848"/>
                  </a:lnTo>
                  <a:lnTo>
                    <a:pt x="17824" y="13562"/>
                  </a:lnTo>
                  <a:lnTo>
                    <a:pt x="17043" y="14315"/>
                  </a:lnTo>
                  <a:lnTo>
                    <a:pt x="16293" y="15104"/>
                  </a:lnTo>
                  <a:lnTo>
                    <a:pt x="15575" y="15931"/>
                  </a:lnTo>
                  <a:lnTo>
                    <a:pt x="14889" y="16783"/>
                  </a:lnTo>
                  <a:lnTo>
                    <a:pt x="14236" y="17668"/>
                  </a:lnTo>
                  <a:lnTo>
                    <a:pt x="13618" y="18585"/>
                  </a:lnTo>
                  <a:lnTo>
                    <a:pt x="13033" y="19534"/>
                  </a:lnTo>
                  <a:lnTo>
                    <a:pt x="12482" y="20514"/>
                  </a:lnTo>
                  <a:lnTo>
                    <a:pt x="11965" y="21527"/>
                  </a:lnTo>
                  <a:lnTo>
                    <a:pt x="11482" y="22572"/>
                  </a:lnTo>
                  <a:lnTo>
                    <a:pt x="11032" y="23649"/>
                  </a:lnTo>
                  <a:lnTo>
                    <a:pt x="10616" y="24758"/>
                  </a:lnTo>
                  <a:lnTo>
                    <a:pt x="10235" y="25899"/>
                  </a:lnTo>
                  <a:lnTo>
                    <a:pt x="9888" y="27058"/>
                  </a:lnTo>
                  <a:lnTo>
                    <a:pt x="9578" y="28238"/>
                  </a:lnTo>
                  <a:lnTo>
                    <a:pt x="9304" y="29439"/>
                  </a:lnTo>
                  <a:lnTo>
                    <a:pt x="9067" y="30662"/>
                  </a:lnTo>
                  <a:lnTo>
                    <a:pt x="8866" y="31907"/>
                  </a:lnTo>
                  <a:lnTo>
                    <a:pt x="8702" y="33172"/>
                  </a:lnTo>
                  <a:lnTo>
                    <a:pt x="8574" y="34459"/>
                  </a:lnTo>
                  <a:lnTo>
                    <a:pt x="8483" y="35767"/>
                  </a:lnTo>
                  <a:lnTo>
                    <a:pt x="8428" y="37097"/>
                  </a:lnTo>
                  <a:lnTo>
                    <a:pt x="8410" y="38448"/>
                  </a:lnTo>
                  <a:lnTo>
                    <a:pt x="8422" y="39278"/>
                  </a:lnTo>
                  <a:lnTo>
                    <a:pt x="8456" y="40095"/>
                  </a:lnTo>
                  <a:lnTo>
                    <a:pt x="8514" y="40898"/>
                  </a:lnTo>
                  <a:lnTo>
                    <a:pt x="8595" y="41688"/>
                  </a:lnTo>
                  <a:lnTo>
                    <a:pt x="8699" y="42464"/>
                  </a:lnTo>
                  <a:lnTo>
                    <a:pt x="8827" y="43228"/>
                  </a:lnTo>
                  <a:lnTo>
                    <a:pt x="8977" y="43977"/>
                  </a:lnTo>
                  <a:lnTo>
                    <a:pt x="9151" y="44714"/>
                  </a:lnTo>
                  <a:lnTo>
                    <a:pt x="9347" y="45437"/>
                  </a:lnTo>
                  <a:lnTo>
                    <a:pt x="9567" y="46147"/>
                  </a:lnTo>
                  <a:lnTo>
                    <a:pt x="9810" y="46841"/>
                  </a:lnTo>
                  <a:lnTo>
                    <a:pt x="10074" y="47516"/>
                  </a:lnTo>
                  <a:lnTo>
                    <a:pt x="10362" y="48172"/>
                  </a:lnTo>
                  <a:lnTo>
                    <a:pt x="10671" y="48810"/>
                  </a:lnTo>
                  <a:lnTo>
                    <a:pt x="11002" y="49429"/>
                  </a:lnTo>
                  <a:lnTo>
                    <a:pt x="11356" y="50029"/>
                  </a:lnTo>
                  <a:lnTo>
                    <a:pt x="11732" y="50611"/>
                  </a:lnTo>
                  <a:lnTo>
                    <a:pt x="12130" y="51174"/>
                  </a:lnTo>
                  <a:lnTo>
                    <a:pt x="12551" y="51718"/>
                  </a:lnTo>
                  <a:lnTo>
                    <a:pt x="12994" y="52243"/>
                  </a:lnTo>
                  <a:lnTo>
                    <a:pt x="13468" y="52740"/>
                  </a:lnTo>
                  <a:lnTo>
                    <a:pt x="13964" y="53214"/>
                  </a:lnTo>
                  <a:lnTo>
                    <a:pt x="14482" y="53665"/>
                  </a:lnTo>
                  <a:lnTo>
                    <a:pt x="15023" y="54095"/>
                  </a:lnTo>
                  <a:lnTo>
                    <a:pt x="15586" y="54502"/>
                  </a:lnTo>
                  <a:lnTo>
                    <a:pt x="16171" y="54887"/>
                  </a:lnTo>
                  <a:lnTo>
                    <a:pt x="16779" y="55249"/>
                  </a:lnTo>
                  <a:lnTo>
                    <a:pt x="17408" y="55590"/>
                  </a:lnTo>
                  <a:lnTo>
                    <a:pt x="18060" y="55908"/>
                  </a:lnTo>
                  <a:lnTo>
                    <a:pt x="18734" y="56204"/>
                  </a:lnTo>
                  <a:lnTo>
                    <a:pt x="19431" y="56475"/>
                  </a:lnTo>
                  <a:lnTo>
                    <a:pt x="20149" y="56717"/>
                  </a:lnTo>
                  <a:lnTo>
                    <a:pt x="20890" y="56930"/>
                  </a:lnTo>
                  <a:lnTo>
                    <a:pt x="21654" y="57115"/>
                  </a:lnTo>
                  <a:lnTo>
                    <a:pt x="22439" y="57272"/>
                  </a:lnTo>
                  <a:lnTo>
                    <a:pt x="23247" y="57400"/>
                  </a:lnTo>
                  <a:lnTo>
                    <a:pt x="24077" y="57500"/>
                  </a:lnTo>
                  <a:lnTo>
                    <a:pt x="24929" y="57571"/>
                  </a:lnTo>
                  <a:lnTo>
                    <a:pt x="25803" y="57614"/>
                  </a:lnTo>
                  <a:lnTo>
                    <a:pt x="26700" y="57628"/>
                  </a:lnTo>
                  <a:lnTo>
                    <a:pt x="27494" y="57617"/>
                  </a:lnTo>
                  <a:lnTo>
                    <a:pt x="28275" y="57585"/>
                  </a:lnTo>
                  <a:lnTo>
                    <a:pt x="29043" y="57532"/>
                  </a:lnTo>
                  <a:lnTo>
                    <a:pt x="29797" y="57457"/>
                  </a:lnTo>
                  <a:lnTo>
                    <a:pt x="30538" y="57361"/>
                  </a:lnTo>
                  <a:lnTo>
                    <a:pt x="31266" y="57243"/>
                  </a:lnTo>
                  <a:lnTo>
                    <a:pt x="31980" y="57105"/>
                  </a:lnTo>
                  <a:lnTo>
                    <a:pt x="32681" y="56944"/>
                  </a:lnTo>
                  <a:lnTo>
                    <a:pt x="33368" y="56763"/>
                  </a:lnTo>
                  <a:lnTo>
                    <a:pt x="34043" y="56560"/>
                  </a:lnTo>
                  <a:lnTo>
                    <a:pt x="34704" y="56331"/>
                  </a:lnTo>
                  <a:lnTo>
                    <a:pt x="35354" y="56088"/>
                  </a:lnTo>
                  <a:lnTo>
                    <a:pt x="35993" y="55832"/>
                  </a:lnTo>
                  <a:lnTo>
                    <a:pt x="36620" y="55563"/>
                  </a:lnTo>
                  <a:lnTo>
                    <a:pt x="37236" y="55281"/>
                  </a:lnTo>
                  <a:lnTo>
                    <a:pt x="37839" y="54985"/>
                  </a:lnTo>
                  <a:lnTo>
                    <a:pt x="38432" y="54675"/>
                  </a:lnTo>
                  <a:lnTo>
                    <a:pt x="39012" y="54353"/>
                  </a:lnTo>
                  <a:lnTo>
                    <a:pt x="39582" y="54017"/>
                  </a:lnTo>
                  <a:lnTo>
                    <a:pt x="40139" y="53667"/>
                  </a:lnTo>
                  <a:lnTo>
                    <a:pt x="40694" y="53298"/>
                  </a:lnTo>
                  <a:lnTo>
                    <a:pt x="41236" y="52918"/>
                  </a:lnTo>
                  <a:lnTo>
                    <a:pt x="41765" y="52529"/>
                  </a:lnTo>
                  <a:lnTo>
                    <a:pt x="42282" y="52129"/>
                  </a:lnTo>
                  <a:lnTo>
                    <a:pt x="42787" y="51721"/>
                  </a:lnTo>
                  <a:lnTo>
                    <a:pt x="43279" y="51302"/>
                  </a:lnTo>
                  <a:lnTo>
                    <a:pt x="43759" y="50873"/>
                  </a:lnTo>
                  <a:lnTo>
                    <a:pt x="44226" y="50435"/>
                  </a:lnTo>
                  <a:lnTo>
                    <a:pt x="44681" y="49987"/>
                  </a:lnTo>
                  <a:lnTo>
                    <a:pt x="45123" y="49529"/>
                  </a:lnTo>
                  <a:lnTo>
                    <a:pt x="45563" y="49056"/>
                  </a:lnTo>
                  <a:lnTo>
                    <a:pt x="45992" y="48580"/>
                  </a:lnTo>
                  <a:lnTo>
                    <a:pt x="46410" y="48102"/>
                  </a:lnTo>
                  <a:lnTo>
                    <a:pt x="46818" y="47621"/>
                  </a:lnTo>
                  <a:lnTo>
                    <a:pt x="47215" y="47137"/>
                  </a:lnTo>
                  <a:lnTo>
                    <a:pt x="47601" y="46651"/>
                  </a:lnTo>
                  <a:lnTo>
                    <a:pt x="47977" y="46161"/>
                  </a:lnTo>
                  <a:lnTo>
                    <a:pt x="48342" y="45670"/>
                  </a:lnTo>
                  <a:lnTo>
                    <a:pt x="48696" y="45175"/>
                  </a:lnTo>
                  <a:lnTo>
                    <a:pt x="49039" y="446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5495591" y="4685322"/>
              <a:ext cx="52866" cy="62701"/>
            </a:xfrm>
            <a:custGeom>
              <a:avLst/>
              <a:pathLst>
                <a:path w="52866" h="62701">
                  <a:moveTo>
                    <a:pt x="29993" y="6942"/>
                  </a:moveTo>
                  <a:lnTo>
                    <a:pt x="19135" y="62701"/>
                  </a:lnTo>
                  <a:lnTo>
                    <a:pt x="10680" y="62701"/>
                  </a:lnTo>
                  <a:lnTo>
                    <a:pt x="21538" y="6942"/>
                  </a:lnTo>
                  <a:lnTo>
                    <a:pt x="0" y="6942"/>
                  </a:lnTo>
                  <a:lnTo>
                    <a:pt x="1335" y="0"/>
                  </a:lnTo>
                  <a:lnTo>
                    <a:pt x="52866" y="0"/>
                  </a:lnTo>
                  <a:lnTo>
                    <a:pt x="51531" y="69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5545877" y="4685322"/>
              <a:ext cx="58830" cy="62701"/>
            </a:xfrm>
            <a:custGeom>
              <a:avLst/>
              <a:pathLst>
                <a:path w="58830" h="62701">
                  <a:moveTo>
                    <a:pt x="0" y="62701"/>
                  </a:moveTo>
                  <a:lnTo>
                    <a:pt x="12148" y="0"/>
                  </a:lnTo>
                  <a:lnTo>
                    <a:pt x="58830" y="0"/>
                  </a:lnTo>
                  <a:lnTo>
                    <a:pt x="57494" y="6942"/>
                  </a:lnTo>
                  <a:lnTo>
                    <a:pt x="19313" y="6942"/>
                  </a:lnTo>
                  <a:lnTo>
                    <a:pt x="15397" y="27056"/>
                  </a:lnTo>
                  <a:lnTo>
                    <a:pt x="50908" y="27056"/>
                  </a:lnTo>
                  <a:lnTo>
                    <a:pt x="49573" y="33909"/>
                  </a:lnTo>
                  <a:lnTo>
                    <a:pt x="14062" y="33909"/>
                  </a:lnTo>
                  <a:lnTo>
                    <a:pt x="9834" y="55759"/>
                  </a:lnTo>
                  <a:lnTo>
                    <a:pt x="49840" y="55759"/>
                  </a:lnTo>
                  <a:lnTo>
                    <a:pt x="48505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5606665" y="4685322"/>
              <a:ext cx="60209" cy="62701"/>
            </a:xfrm>
            <a:custGeom>
              <a:avLst/>
              <a:pathLst>
                <a:path w="60209" h="62701">
                  <a:moveTo>
                    <a:pt x="43966" y="62701"/>
                  </a:moveTo>
                  <a:lnTo>
                    <a:pt x="33153" y="36668"/>
                  </a:lnTo>
                  <a:lnTo>
                    <a:pt x="13528" y="36668"/>
                  </a:lnTo>
                  <a:lnTo>
                    <a:pt x="8499" y="62701"/>
                  </a:lnTo>
                  <a:lnTo>
                    <a:pt x="0" y="62701"/>
                  </a:lnTo>
                  <a:lnTo>
                    <a:pt x="12148" y="0"/>
                  </a:lnTo>
                  <a:lnTo>
                    <a:pt x="39383" y="0"/>
                  </a:lnTo>
                  <a:lnTo>
                    <a:pt x="40300" y="11"/>
                  </a:lnTo>
                  <a:lnTo>
                    <a:pt x="41202" y="46"/>
                  </a:lnTo>
                  <a:lnTo>
                    <a:pt x="42087" y="104"/>
                  </a:lnTo>
                  <a:lnTo>
                    <a:pt x="42957" y="185"/>
                  </a:lnTo>
                  <a:lnTo>
                    <a:pt x="43810" y="289"/>
                  </a:lnTo>
                  <a:lnTo>
                    <a:pt x="44648" y="416"/>
                  </a:lnTo>
                  <a:lnTo>
                    <a:pt x="45469" y="566"/>
                  </a:lnTo>
                  <a:lnTo>
                    <a:pt x="46275" y="740"/>
                  </a:lnTo>
                  <a:lnTo>
                    <a:pt x="47064" y="937"/>
                  </a:lnTo>
                  <a:lnTo>
                    <a:pt x="47838" y="1157"/>
                  </a:lnTo>
                  <a:lnTo>
                    <a:pt x="48592" y="1389"/>
                  </a:lnTo>
                  <a:lnTo>
                    <a:pt x="49324" y="1642"/>
                  </a:lnTo>
                  <a:lnTo>
                    <a:pt x="50034" y="1916"/>
                  </a:lnTo>
                  <a:lnTo>
                    <a:pt x="50721" y="2210"/>
                  </a:lnTo>
                  <a:lnTo>
                    <a:pt x="51387" y="2525"/>
                  </a:lnTo>
                  <a:lnTo>
                    <a:pt x="52030" y="2860"/>
                  </a:lnTo>
                  <a:lnTo>
                    <a:pt x="52651" y="3216"/>
                  </a:lnTo>
                  <a:lnTo>
                    <a:pt x="53249" y="3592"/>
                  </a:lnTo>
                  <a:lnTo>
                    <a:pt x="53825" y="3988"/>
                  </a:lnTo>
                  <a:lnTo>
                    <a:pt x="54379" y="4405"/>
                  </a:lnTo>
                  <a:lnTo>
                    <a:pt x="54919" y="4842"/>
                  </a:lnTo>
                  <a:lnTo>
                    <a:pt x="55433" y="5297"/>
                  </a:lnTo>
                  <a:lnTo>
                    <a:pt x="55923" y="5771"/>
                  </a:lnTo>
                  <a:lnTo>
                    <a:pt x="56387" y="6263"/>
                  </a:lnTo>
                  <a:lnTo>
                    <a:pt x="56827" y="6775"/>
                  </a:lnTo>
                  <a:lnTo>
                    <a:pt x="57242" y="7305"/>
                  </a:lnTo>
                  <a:lnTo>
                    <a:pt x="57632" y="7853"/>
                  </a:lnTo>
                  <a:lnTo>
                    <a:pt x="57996" y="8421"/>
                  </a:lnTo>
                  <a:lnTo>
                    <a:pt x="58336" y="9007"/>
                  </a:lnTo>
                  <a:lnTo>
                    <a:pt x="58651" y="9612"/>
                  </a:lnTo>
                  <a:lnTo>
                    <a:pt x="58947" y="10225"/>
                  </a:lnTo>
                  <a:lnTo>
                    <a:pt x="59212" y="10854"/>
                  </a:lnTo>
                  <a:lnTo>
                    <a:pt x="59446" y="11499"/>
                  </a:lnTo>
                  <a:lnTo>
                    <a:pt x="59648" y="12161"/>
                  </a:lnTo>
                  <a:lnTo>
                    <a:pt x="59820" y="12838"/>
                  </a:lnTo>
                  <a:lnTo>
                    <a:pt x="59960" y="13531"/>
                  </a:lnTo>
                  <a:lnTo>
                    <a:pt x="60069" y="14241"/>
                  </a:lnTo>
                  <a:lnTo>
                    <a:pt x="60147" y="14966"/>
                  </a:lnTo>
                  <a:lnTo>
                    <a:pt x="60193" y="15707"/>
                  </a:lnTo>
                  <a:lnTo>
                    <a:pt x="60209" y="16465"/>
                  </a:lnTo>
                  <a:lnTo>
                    <a:pt x="60161" y="18103"/>
                  </a:lnTo>
                  <a:lnTo>
                    <a:pt x="60017" y="19672"/>
                  </a:lnTo>
                  <a:lnTo>
                    <a:pt x="59776" y="21172"/>
                  </a:lnTo>
                  <a:lnTo>
                    <a:pt x="59440" y="22602"/>
                  </a:lnTo>
                  <a:lnTo>
                    <a:pt x="59008" y="23963"/>
                  </a:lnTo>
                  <a:lnTo>
                    <a:pt x="58479" y="25255"/>
                  </a:lnTo>
                  <a:lnTo>
                    <a:pt x="57854" y="26477"/>
                  </a:lnTo>
                  <a:lnTo>
                    <a:pt x="57133" y="27629"/>
                  </a:lnTo>
                  <a:lnTo>
                    <a:pt x="56316" y="28712"/>
                  </a:lnTo>
                  <a:lnTo>
                    <a:pt x="55403" y="29726"/>
                  </a:lnTo>
                  <a:lnTo>
                    <a:pt x="54396" y="30669"/>
                  </a:lnTo>
                  <a:lnTo>
                    <a:pt x="53297" y="31540"/>
                  </a:lnTo>
                  <a:lnTo>
                    <a:pt x="52107" y="32339"/>
                  </a:lnTo>
                  <a:lnTo>
                    <a:pt x="50825" y="33065"/>
                  </a:lnTo>
                  <a:lnTo>
                    <a:pt x="49451" y="33720"/>
                  </a:lnTo>
                  <a:lnTo>
                    <a:pt x="47986" y="34302"/>
                  </a:lnTo>
                  <a:lnTo>
                    <a:pt x="46428" y="34813"/>
                  </a:lnTo>
                  <a:lnTo>
                    <a:pt x="44780" y="35251"/>
                  </a:lnTo>
                  <a:lnTo>
                    <a:pt x="43039" y="35617"/>
                  </a:lnTo>
                  <a:lnTo>
                    <a:pt x="41207" y="35912"/>
                  </a:lnTo>
                  <a:lnTo>
                    <a:pt x="53133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5621528" y="4692130"/>
              <a:ext cx="36713" cy="23140"/>
            </a:xfrm>
            <a:custGeom>
              <a:avLst/>
              <a:pathLst>
                <a:path w="36713" h="23140">
                  <a:moveTo>
                    <a:pt x="20470" y="23140"/>
                  </a:moveTo>
                  <a:lnTo>
                    <a:pt x="22041" y="23107"/>
                  </a:lnTo>
                  <a:lnTo>
                    <a:pt x="23533" y="23006"/>
                  </a:lnTo>
                  <a:lnTo>
                    <a:pt x="24946" y="22840"/>
                  </a:lnTo>
                  <a:lnTo>
                    <a:pt x="26280" y="22606"/>
                  </a:lnTo>
                  <a:lnTo>
                    <a:pt x="27534" y="22306"/>
                  </a:lnTo>
                  <a:lnTo>
                    <a:pt x="28710" y="21938"/>
                  </a:lnTo>
                  <a:lnTo>
                    <a:pt x="29806" y="21504"/>
                  </a:lnTo>
                  <a:lnTo>
                    <a:pt x="30823" y="21004"/>
                  </a:lnTo>
                  <a:lnTo>
                    <a:pt x="31760" y="20436"/>
                  </a:lnTo>
                  <a:lnTo>
                    <a:pt x="32619" y="19802"/>
                  </a:lnTo>
                  <a:lnTo>
                    <a:pt x="33396" y="19099"/>
                  </a:lnTo>
                  <a:lnTo>
                    <a:pt x="34092" y="18341"/>
                  </a:lnTo>
                  <a:lnTo>
                    <a:pt x="34707" y="17529"/>
                  </a:lnTo>
                  <a:lnTo>
                    <a:pt x="35239" y="16662"/>
                  </a:lnTo>
                  <a:lnTo>
                    <a:pt x="35689" y="15742"/>
                  </a:lnTo>
                  <a:lnTo>
                    <a:pt x="36058" y="14767"/>
                  </a:lnTo>
                  <a:lnTo>
                    <a:pt x="36344" y="13737"/>
                  </a:lnTo>
                  <a:lnTo>
                    <a:pt x="36549" y="12654"/>
                  </a:lnTo>
                  <a:lnTo>
                    <a:pt x="36672" y="11516"/>
                  </a:lnTo>
                  <a:lnTo>
                    <a:pt x="36713" y="10324"/>
                  </a:lnTo>
                  <a:lnTo>
                    <a:pt x="36679" y="9350"/>
                  </a:lnTo>
                  <a:lnTo>
                    <a:pt x="36579" y="8423"/>
                  </a:lnTo>
                  <a:lnTo>
                    <a:pt x="36412" y="7541"/>
                  </a:lnTo>
                  <a:lnTo>
                    <a:pt x="36179" y="6707"/>
                  </a:lnTo>
                  <a:lnTo>
                    <a:pt x="35878" y="5918"/>
                  </a:lnTo>
                  <a:lnTo>
                    <a:pt x="35511" y="5176"/>
                  </a:lnTo>
                  <a:lnTo>
                    <a:pt x="35077" y="4480"/>
                  </a:lnTo>
                  <a:lnTo>
                    <a:pt x="34577" y="3830"/>
                  </a:lnTo>
                  <a:lnTo>
                    <a:pt x="34009" y="3227"/>
                  </a:lnTo>
                  <a:lnTo>
                    <a:pt x="33375" y="2670"/>
                  </a:lnTo>
                  <a:lnTo>
                    <a:pt x="32684" y="2162"/>
                  </a:lnTo>
                  <a:lnTo>
                    <a:pt x="31926" y="1708"/>
                  </a:lnTo>
                  <a:lnTo>
                    <a:pt x="31103" y="1308"/>
                  </a:lnTo>
                  <a:lnTo>
                    <a:pt x="30214" y="961"/>
                  </a:lnTo>
                  <a:lnTo>
                    <a:pt x="29259" y="667"/>
                  </a:lnTo>
                  <a:lnTo>
                    <a:pt x="28238" y="427"/>
                  </a:lnTo>
                  <a:lnTo>
                    <a:pt x="27151" y="240"/>
                  </a:lnTo>
                  <a:lnTo>
                    <a:pt x="25999" y="106"/>
                  </a:lnTo>
                  <a:lnTo>
                    <a:pt x="24780" y="26"/>
                  </a:lnTo>
                  <a:lnTo>
                    <a:pt x="23496" y="0"/>
                  </a:lnTo>
                  <a:lnTo>
                    <a:pt x="4494" y="0"/>
                  </a:lnTo>
                  <a:lnTo>
                    <a:pt x="0" y="231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3165356" y="2956170"/>
              <a:ext cx="90987" cy="102591"/>
            </a:xfrm>
            <a:custGeom>
              <a:avLst/>
              <a:pathLst>
                <a:path w="90987" h="102591">
                  <a:moveTo>
                    <a:pt x="39479" y="102591"/>
                  </a:moveTo>
                  <a:lnTo>
                    <a:pt x="37662" y="102574"/>
                  </a:lnTo>
                  <a:lnTo>
                    <a:pt x="35891" y="102526"/>
                  </a:lnTo>
                  <a:lnTo>
                    <a:pt x="34164" y="102444"/>
                  </a:lnTo>
                  <a:lnTo>
                    <a:pt x="32483" y="102330"/>
                  </a:lnTo>
                  <a:lnTo>
                    <a:pt x="30848" y="102184"/>
                  </a:lnTo>
                  <a:lnTo>
                    <a:pt x="29257" y="102005"/>
                  </a:lnTo>
                  <a:lnTo>
                    <a:pt x="27712" y="101793"/>
                  </a:lnTo>
                  <a:lnTo>
                    <a:pt x="26212" y="101549"/>
                  </a:lnTo>
                  <a:lnTo>
                    <a:pt x="24757" y="101273"/>
                  </a:lnTo>
                  <a:lnTo>
                    <a:pt x="23348" y="100963"/>
                  </a:lnTo>
                  <a:lnTo>
                    <a:pt x="21996" y="100609"/>
                  </a:lnTo>
                  <a:lnTo>
                    <a:pt x="20685" y="100225"/>
                  </a:lnTo>
                  <a:lnTo>
                    <a:pt x="19415" y="99811"/>
                  </a:lnTo>
                  <a:lnTo>
                    <a:pt x="18186" y="99367"/>
                  </a:lnTo>
                  <a:lnTo>
                    <a:pt x="16998" y="98894"/>
                  </a:lnTo>
                  <a:lnTo>
                    <a:pt x="15851" y="98391"/>
                  </a:lnTo>
                  <a:lnTo>
                    <a:pt x="14745" y="97858"/>
                  </a:lnTo>
                  <a:lnTo>
                    <a:pt x="13680" y="97296"/>
                  </a:lnTo>
                  <a:lnTo>
                    <a:pt x="12656" y="96703"/>
                  </a:lnTo>
                  <a:lnTo>
                    <a:pt x="11674" y="96081"/>
                  </a:lnTo>
                  <a:lnTo>
                    <a:pt x="10731" y="95416"/>
                  </a:lnTo>
                  <a:lnTo>
                    <a:pt x="9826" y="94723"/>
                  </a:lnTo>
                  <a:lnTo>
                    <a:pt x="8959" y="94001"/>
                  </a:lnTo>
                  <a:lnTo>
                    <a:pt x="8130" y="93251"/>
                  </a:lnTo>
                  <a:lnTo>
                    <a:pt x="7340" y="92473"/>
                  </a:lnTo>
                  <a:lnTo>
                    <a:pt x="6588" y="91666"/>
                  </a:lnTo>
                  <a:lnTo>
                    <a:pt x="5874" y="90832"/>
                  </a:lnTo>
                  <a:lnTo>
                    <a:pt x="5198" y="89968"/>
                  </a:lnTo>
                  <a:lnTo>
                    <a:pt x="4561" y="89077"/>
                  </a:lnTo>
                  <a:lnTo>
                    <a:pt x="3962" y="88157"/>
                  </a:lnTo>
                  <a:lnTo>
                    <a:pt x="3413" y="87195"/>
                  </a:lnTo>
                  <a:lnTo>
                    <a:pt x="2898" y="86204"/>
                  </a:lnTo>
                  <a:lnTo>
                    <a:pt x="2416" y="85186"/>
                  </a:lnTo>
                  <a:lnTo>
                    <a:pt x="1969" y="84138"/>
                  </a:lnTo>
                  <a:lnTo>
                    <a:pt x="1556" y="83063"/>
                  </a:lnTo>
                  <a:lnTo>
                    <a:pt x="1177" y="81959"/>
                  </a:lnTo>
                  <a:lnTo>
                    <a:pt x="832" y="80827"/>
                  </a:lnTo>
                  <a:lnTo>
                    <a:pt x="520" y="79667"/>
                  </a:lnTo>
                  <a:lnTo>
                    <a:pt x="243" y="78478"/>
                  </a:lnTo>
                  <a:lnTo>
                    <a:pt x="0" y="77261"/>
                  </a:lnTo>
                  <a:lnTo>
                    <a:pt x="12523" y="74643"/>
                  </a:lnTo>
                  <a:lnTo>
                    <a:pt x="12717" y="75509"/>
                  </a:lnTo>
                  <a:lnTo>
                    <a:pt x="12933" y="76353"/>
                  </a:lnTo>
                  <a:lnTo>
                    <a:pt x="13170" y="77174"/>
                  </a:lnTo>
                  <a:lnTo>
                    <a:pt x="13428" y="77972"/>
                  </a:lnTo>
                  <a:lnTo>
                    <a:pt x="13708" y="78747"/>
                  </a:lnTo>
                  <a:lnTo>
                    <a:pt x="14008" y="79500"/>
                  </a:lnTo>
                  <a:lnTo>
                    <a:pt x="14330" y="80230"/>
                  </a:lnTo>
                  <a:lnTo>
                    <a:pt x="14674" y="80938"/>
                  </a:lnTo>
                  <a:lnTo>
                    <a:pt x="15038" y="81622"/>
                  </a:lnTo>
                  <a:lnTo>
                    <a:pt x="15424" y="82285"/>
                  </a:lnTo>
                  <a:lnTo>
                    <a:pt x="15833" y="82925"/>
                  </a:lnTo>
                  <a:lnTo>
                    <a:pt x="16270" y="83544"/>
                  </a:lnTo>
                  <a:lnTo>
                    <a:pt x="16733" y="84142"/>
                  </a:lnTo>
                  <a:lnTo>
                    <a:pt x="17223" y="84719"/>
                  </a:lnTo>
                  <a:lnTo>
                    <a:pt x="17741" y="85274"/>
                  </a:lnTo>
                  <a:lnTo>
                    <a:pt x="18285" y="85808"/>
                  </a:lnTo>
                  <a:lnTo>
                    <a:pt x="18856" y="86321"/>
                  </a:lnTo>
                  <a:lnTo>
                    <a:pt x="19454" y="86813"/>
                  </a:lnTo>
                  <a:lnTo>
                    <a:pt x="20078" y="87283"/>
                  </a:lnTo>
                  <a:lnTo>
                    <a:pt x="20730" y="87733"/>
                  </a:lnTo>
                  <a:lnTo>
                    <a:pt x="21411" y="88147"/>
                  </a:lnTo>
                  <a:lnTo>
                    <a:pt x="22122" y="88539"/>
                  </a:lnTo>
                  <a:lnTo>
                    <a:pt x="22865" y="88911"/>
                  </a:lnTo>
                  <a:lnTo>
                    <a:pt x="23639" y="89261"/>
                  </a:lnTo>
                  <a:lnTo>
                    <a:pt x="24444" y="89590"/>
                  </a:lnTo>
                  <a:lnTo>
                    <a:pt x="25281" y="89898"/>
                  </a:lnTo>
                  <a:lnTo>
                    <a:pt x="26148" y="90184"/>
                  </a:lnTo>
                  <a:lnTo>
                    <a:pt x="27047" y="90450"/>
                  </a:lnTo>
                  <a:lnTo>
                    <a:pt x="27976" y="90694"/>
                  </a:lnTo>
                  <a:lnTo>
                    <a:pt x="28937" y="90916"/>
                  </a:lnTo>
                  <a:lnTo>
                    <a:pt x="29931" y="91118"/>
                  </a:lnTo>
                  <a:lnTo>
                    <a:pt x="30961" y="91299"/>
                  </a:lnTo>
                  <a:lnTo>
                    <a:pt x="32026" y="91458"/>
                  </a:lnTo>
                  <a:lnTo>
                    <a:pt x="33126" y="91596"/>
                  </a:lnTo>
                  <a:lnTo>
                    <a:pt x="34261" y="91712"/>
                  </a:lnTo>
                  <a:lnTo>
                    <a:pt x="35432" y="91808"/>
                  </a:lnTo>
                  <a:lnTo>
                    <a:pt x="36639" y="91882"/>
                  </a:lnTo>
                  <a:lnTo>
                    <a:pt x="37880" y="91935"/>
                  </a:lnTo>
                  <a:lnTo>
                    <a:pt x="39157" y="91967"/>
                  </a:lnTo>
                  <a:lnTo>
                    <a:pt x="40470" y="91978"/>
                  </a:lnTo>
                  <a:lnTo>
                    <a:pt x="41843" y="91969"/>
                  </a:lnTo>
                  <a:lnTo>
                    <a:pt x="43187" y="91941"/>
                  </a:lnTo>
                  <a:lnTo>
                    <a:pt x="44503" y="91895"/>
                  </a:lnTo>
                  <a:lnTo>
                    <a:pt x="45791" y="91831"/>
                  </a:lnTo>
                  <a:lnTo>
                    <a:pt x="47050" y="91748"/>
                  </a:lnTo>
                  <a:lnTo>
                    <a:pt x="48281" y="91647"/>
                  </a:lnTo>
                  <a:lnTo>
                    <a:pt x="49484" y="91527"/>
                  </a:lnTo>
                  <a:lnTo>
                    <a:pt x="50658" y="91389"/>
                  </a:lnTo>
                  <a:lnTo>
                    <a:pt x="51804" y="91233"/>
                  </a:lnTo>
                  <a:lnTo>
                    <a:pt x="52922" y="91058"/>
                  </a:lnTo>
                  <a:lnTo>
                    <a:pt x="54009" y="90848"/>
                  </a:lnTo>
                  <a:lnTo>
                    <a:pt x="55062" y="90614"/>
                  </a:lnTo>
                  <a:lnTo>
                    <a:pt x="56081" y="90355"/>
                  </a:lnTo>
                  <a:lnTo>
                    <a:pt x="57066" y="90073"/>
                  </a:lnTo>
                  <a:lnTo>
                    <a:pt x="58017" y="89767"/>
                  </a:lnTo>
                  <a:lnTo>
                    <a:pt x="58934" y="89436"/>
                  </a:lnTo>
                  <a:lnTo>
                    <a:pt x="59817" y="89082"/>
                  </a:lnTo>
                  <a:lnTo>
                    <a:pt x="60666" y="88703"/>
                  </a:lnTo>
                  <a:lnTo>
                    <a:pt x="61481" y="88301"/>
                  </a:lnTo>
                  <a:lnTo>
                    <a:pt x="62262" y="87874"/>
                  </a:lnTo>
                  <a:lnTo>
                    <a:pt x="63022" y="87409"/>
                  </a:lnTo>
                  <a:lnTo>
                    <a:pt x="63745" y="86918"/>
                  </a:lnTo>
                  <a:lnTo>
                    <a:pt x="64431" y="86401"/>
                  </a:lnTo>
                  <a:lnTo>
                    <a:pt x="65081" y="85859"/>
                  </a:lnTo>
                  <a:lnTo>
                    <a:pt x="65693" y="85292"/>
                  </a:lnTo>
                  <a:lnTo>
                    <a:pt x="66269" y="84699"/>
                  </a:lnTo>
                  <a:lnTo>
                    <a:pt x="66808" y="84080"/>
                  </a:lnTo>
                  <a:lnTo>
                    <a:pt x="67311" y="83437"/>
                  </a:lnTo>
                  <a:lnTo>
                    <a:pt x="67776" y="82767"/>
                  </a:lnTo>
                  <a:lnTo>
                    <a:pt x="68205" y="82072"/>
                  </a:lnTo>
                  <a:lnTo>
                    <a:pt x="68595" y="81334"/>
                  </a:lnTo>
                  <a:lnTo>
                    <a:pt x="68944" y="80561"/>
                  </a:lnTo>
                  <a:lnTo>
                    <a:pt x="69251" y="79755"/>
                  </a:lnTo>
                  <a:lnTo>
                    <a:pt x="69518" y="78914"/>
                  </a:lnTo>
                  <a:lnTo>
                    <a:pt x="69744" y="78040"/>
                  </a:lnTo>
                  <a:lnTo>
                    <a:pt x="69928" y="77131"/>
                  </a:lnTo>
                  <a:lnTo>
                    <a:pt x="70072" y="76189"/>
                  </a:lnTo>
                  <a:lnTo>
                    <a:pt x="70175" y="75212"/>
                  </a:lnTo>
                  <a:lnTo>
                    <a:pt x="70236" y="74202"/>
                  </a:lnTo>
                  <a:lnTo>
                    <a:pt x="70257" y="73158"/>
                  </a:lnTo>
                  <a:lnTo>
                    <a:pt x="70245" y="72447"/>
                  </a:lnTo>
                  <a:lnTo>
                    <a:pt x="70209" y="71757"/>
                  </a:lnTo>
                  <a:lnTo>
                    <a:pt x="70149" y="71088"/>
                  </a:lnTo>
                  <a:lnTo>
                    <a:pt x="70064" y="70441"/>
                  </a:lnTo>
                  <a:lnTo>
                    <a:pt x="69956" y="69815"/>
                  </a:lnTo>
                  <a:lnTo>
                    <a:pt x="69824" y="69210"/>
                  </a:lnTo>
                  <a:lnTo>
                    <a:pt x="69667" y="68626"/>
                  </a:lnTo>
                  <a:lnTo>
                    <a:pt x="69487" y="68063"/>
                  </a:lnTo>
                  <a:lnTo>
                    <a:pt x="69282" y="67522"/>
                  </a:lnTo>
                  <a:lnTo>
                    <a:pt x="69054" y="67002"/>
                  </a:lnTo>
                  <a:lnTo>
                    <a:pt x="68796" y="66498"/>
                  </a:lnTo>
                  <a:lnTo>
                    <a:pt x="68502" y="66006"/>
                  </a:lnTo>
                  <a:lnTo>
                    <a:pt x="68173" y="65525"/>
                  </a:lnTo>
                  <a:lnTo>
                    <a:pt x="67809" y="65055"/>
                  </a:lnTo>
                  <a:lnTo>
                    <a:pt x="67409" y="64597"/>
                  </a:lnTo>
                  <a:lnTo>
                    <a:pt x="66974" y="64149"/>
                  </a:lnTo>
                  <a:lnTo>
                    <a:pt x="66503" y="63714"/>
                  </a:lnTo>
                  <a:lnTo>
                    <a:pt x="65997" y="63289"/>
                  </a:lnTo>
                  <a:lnTo>
                    <a:pt x="65456" y="62876"/>
                  </a:lnTo>
                  <a:lnTo>
                    <a:pt x="64880" y="62474"/>
                  </a:lnTo>
                  <a:lnTo>
                    <a:pt x="64264" y="62066"/>
                  </a:lnTo>
                  <a:lnTo>
                    <a:pt x="63606" y="61665"/>
                  </a:lnTo>
                  <a:lnTo>
                    <a:pt x="62906" y="61268"/>
                  </a:lnTo>
                  <a:lnTo>
                    <a:pt x="62163" y="60878"/>
                  </a:lnTo>
                  <a:lnTo>
                    <a:pt x="61377" y="60493"/>
                  </a:lnTo>
                  <a:lnTo>
                    <a:pt x="60550" y="60114"/>
                  </a:lnTo>
                  <a:lnTo>
                    <a:pt x="59679" y="59740"/>
                  </a:lnTo>
                  <a:lnTo>
                    <a:pt x="58767" y="59372"/>
                  </a:lnTo>
                  <a:lnTo>
                    <a:pt x="57811" y="59010"/>
                  </a:lnTo>
                  <a:lnTo>
                    <a:pt x="56814" y="58653"/>
                  </a:lnTo>
                  <a:lnTo>
                    <a:pt x="55783" y="58283"/>
                  </a:lnTo>
                  <a:lnTo>
                    <a:pt x="54700" y="57906"/>
                  </a:lnTo>
                  <a:lnTo>
                    <a:pt x="53564" y="57524"/>
                  </a:lnTo>
                  <a:lnTo>
                    <a:pt x="52376" y="57136"/>
                  </a:lnTo>
                  <a:lnTo>
                    <a:pt x="51136" y="56743"/>
                  </a:lnTo>
                  <a:lnTo>
                    <a:pt x="49843" y="56344"/>
                  </a:lnTo>
                  <a:lnTo>
                    <a:pt x="48498" y="55939"/>
                  </a:lnTo>
                  <a:lnTo>
                    <a:pt x="47101" y="55529"/>
                  </a:lnTo>
                  <a:lnTo>
                    <a:pt x="45651" y="55113"/>
                  </a:lnTo>
                  <a:lnTo>
                    <a:pt x="44149" y="54691"/>
                  </a:lnTo>
                  <a:lnTo>
                    <a:pt x="42911" y="54348"/>
                  </a:lnTo>
                  <a:lnTo>
                    <a:pt x="41687" y="53998"/>
                  </a:lnTo>
                  <a:lnTo>
                    <a:pt x="40477" y="53641"/>
                  </a:lnTo>
                  <a:lnTo>
                    <a:pt x="39281" y="53276"/>
                  </a:lnTo>
                  <a:lnTo>
                    <a:pt x="38100" y="52905"/>
                  </a:lnTo>
                  <a:lnTo>
                    <a:pt x="36932" y="52526"/>
                  </a:lnTo>
                  <a:lnTo>
                    <a:pt x="35779" y="52141"/>
                  </a:lnTo>
                  <a:lnTo>
                    <a:pt x="34640" y="51748"/>
                  </a:lnTo>
                  <a:lnTo>
                    <a:pt x="33515" y="51348"/>
                  </a:lnTo>
                  <a:lnTo>
                    <a:pt x="32404" y="50941"/>
                  </a:lnTo>
                  <a:lnTo>
                    <a:pt x="31328" y="50508"/>
                  </a:lnTo>
                  <a:lnTo>
                    <a:pt x="30279" y="50055"/>
                  </a:lnTo>
                  <a:lnTo>
                    <a:pt x="29256" y="49585"/>
                  </a:lnTo>
                  <a:lnTo>
                    <a:pt x="28261" y="49096"/>
                  </a:lnTo>
                  <a:lnTo>
                    <a:pt x="27292" y="48589"/>
                  </a:lnTo>
                  <a:lnTo>
                    <a:pt x="26351" y="48063"/>
                  </a:lnTo>
                  <a:lnTo>
                    <a:pt x="25436" y="47519"/>
                  </a:lnTo>
                  <a:lnTo>
                    <a:pt x="24548" y="46957"/>
                  </a:lnTo>
                  <a:lnTo>
                    <a:pt x="23687" y="46376"/>
                  </a:lnTo>
                  <a:lnTo>
                    <a:pt x="22853" y="45776"/>
                  </a:lnTo>
                  <a:lnTo>
                    <a:pt x="22049" y="45141"/>
                  </a:lnTo>
                  <a:lnTo>
                    <a:pt x="21279" y="44480"/>
                  </a:lnTo>
                  <a:lnTo>
                    <a:pt x="20543" y="43794"/>
                  </a:lnTo>
                  <a:lnTo>
                    <a:pt x="19841" y="43082"/>
                  </a:lnTo>
                  <a:lnTo>
                    <a:pt x="19173" y="42345"/>
                  </a:lnTo>
                  <a:lnTo>
                    <a:pt x="18539" y="41582"/>
                  </a:lnTo>
                  <a:lnTo>
                    <a:pt x="17940" y="40794"/>
                  </a:lnTo>
                  <a:lnTo>
                    <a:pt x="17373" y="39980"/>
                  </a:lnTo>
                  <a:lnTo>
                    <a:pt x="16841" y="39141"/>
                  </a:lnTo>
                  <a:lnTo>
                    <a:pt x="16343" y="38277"/>
                  </a:lnTo>
                  <a:lnTo>
                    <a:pt x="15886" y="37379"/>
                  </a:lnTo>
                  <a:lnTo>
                    <a:pt x="15477" y="36443"/>
                  </a:lnTo>
                  <a:lnTo>
                    <a:pt x="15116" y="35466"/>
                  </a:lnTo>
                  <a:lnTo>
                    <a:pt x="14804" y="34450"/>
                  </a:lnTo>
                  <a:lnTo>
                    <a:pt x="14539" y="33395"/>
                  </a:lnTo>
                  <a:lnTo>
                    <a:pt x="14323" y="32299"/>
                  </a:lnTo>
                  <a:lnTo>
                    <a:pt x="14154" y="31165"/>
                  </a:lnTo>
                  <a:lnTo>
                    <a:pt x="14034" y="29990"/>
                  </a:lnTo>
                  <a:lnTo>
                    <a:pt x="13962" y="28776"/>
                  </a:lnTo>
                  <a:lnTo>
                    <a:pt x="13938" y="27522"/>
                  </a:lnTo>
                  <a:lnTo>
                    <a:pt x="13971" y="26059"/>
                  </a:lnTo>
                  <a:lnTo>
                    <a:pt x="14071" y="24641"/>
                  </a:lnTo>
                  <a:lnTo>
                    <a:pt x="14237" y="23269"/>
                  </a:lnTo>
                  <a:lnTo>
                    <a:pt x="14470" y="21941"/>
                  </a:lnTo>
                  <a:lnTo>
                    <a:pt x="14769" y="20659"/>
                  </a:lnTo>
                  <a:lnTo>
                    <a:pt x="15135" y="19422"/>
                  </a:lnTo>
                  <a:lnTo>
                    <a:pt x="15567" y="18231"/>
                  </a:lnTo>
                  <a:lnTo>
                    <a:pt x="16066" y="17085"/>
                  </a:lnTo>
                  <a:lnTo>
                    <a:pt x="16631" y="15984"/>
                  </a:lnTo>
                  <a:lnTo>
                    <a:pt x="17263" y="14928"/>
                  </a:lnTo>
                  <a:lnTo>
                    <a:pt x="17964" y="13900"/>
                  </a:lnTo>
                  <a:lnTo>
                    <a:pt x="18709" y="12910"/>
                  </a:lnTo>
                  <a:lnTo>
                    <a:pt x="19498" y="11959"/>
                  </a:lnTo>
                  <a:lnTo>
                    <a:pt x="20331" y="11045"/>
                  </a:lnTo>
                  <a:lnTo>
                    <a:pt x="21208" y="10170"/>
                  </a:lnTo>
                  <a:lnTo>
                    <a:pt x="22128" y="9333"/>
                  </a:lnTo>
                  <a:lnTo>
                    <a:pt x="23092" y="8534"/>
                  </a:lnTo>
                  <a:lnTo>
                    <a:pt x="24101" y="7774"/>
                  </a:lnTo>
                  <a:lnTo>
                    <a:pt x="25153" y="7051"/>
                  </a:lnTo>
                  <a:lnTo>
                    <a:pt x="26249" y="6367"/>
                  </a:lnTo>
                  <a:lnTo>
                    <a:pt x="27396" y="5721"/>
                  </a:lnTo>
                  <a:lnTo>
                    <a:pt x="28575" y="5111"/>
                  </a:lnTo>
                  <a:lnTo>
                    <a:pt x="29785" y="4538"/>
                  </a:lnTo>
                  <a:lnTo>
                    <a:pt x="31026" y="4001"/>
                  </a:lnTo>
                  <a:lnTo>
                    <a:pt x="32298" y="3502"/>
                  </a:lnTo>
                  <a:lnTo>
                    <a:pt x="33601" y="3039"/>
                  </a:lnTo>
                  <a:lnTo>
                    <a:pt x="34936" y="2613"/>
                  </a:lnTo>
                  <a:lnTo>
                    <a:pt x="36301" y="2224"/>
                  </a:lnTo>
                  <a:lnTo>
                    <a:pt x="37698" y="1872"/>
                  </a:lnTo>
                  <a:lnTo>
                    <a:pt x="39126" y="1556"/>
                  </a:lnTo>
                  <a:lnTo>
                    <a:pt x="40588" y="1260"/>
                  </a:lnTo>
                  <a:lnTo>
                    <a:pt x="42060" y="996"/>
                  </a:lnTo>
                  <a:lnTo>
                    <a:pt x="43543" y="762"/>
                  </a:lnTo>
                  <a:lnTo>
                    <a:pt x="45035" y="560"/>
                  </a:lnTo>
                  <a:lnTo>
                    <a:pt x="46537" y="389"/>
                  </a:lnTo>
                  <a:lnTo>
                    <a:pt x="48049" y="249"/>
                  </a:lnTo>
                  <a:lnTo>
                    <a:pt x="49571" y="140"/>
                  </a:lnTo>
                  <a:lnTo>
                    <a:pt x="51103" y="62"/>
                  </a:lnTo>
                  <a:lnTo>
                    <a:pt x="52644" y="15"/>
                  </a:lnTo>
                  <a:lnTo>
                    <a:pt x="54196" y="0"/>
                  </a:lnTo>
                  <a:lnTo>
                    <a:pt x="55886" y="15"/>
                  </a:lnTo>
                  <a:lnTo>
                    <a:pt x="57533" y="62"/>
                  </a:lnTo>
                  <a:lnTo>
                    <a:pt x="59135" y="140"/>
                  </a:lnTo>
                  <a:lnTo>
                    <a:pt x="60694" y="249"/>
                  </a:lnTo>
                  <a:lnTo>
                    <a:pt x="62209" y="389"/>
                  </a:lnTo>
                  <a:lnTo>
                    <a:pt x="63680" y="560"/>
                  </a:lnTo>
                  <a:lnTo>
                    <a:pt x="65107" y="762"/>
                  </a:lnTo>
                  <a:lnTo>
                    <a:pt x="66490" y="996"/>
                  </a:lnTo>
                  <a:lnTo>
                    <a:pt x="67829" y="1260"/>
                  </a:lnTo>
                  <a:lnTo>
                    <a:pt x="69125" y="1556"/>
                  </a:lnTo>
                  <a:lnTo>
                    <a:pt x="70393" y="1880"/>
                  </a:lnTo>
                  <a:lnTo>
                    <a:pt x="71621" y="2230"/>
                  </a:lnTo>
                  <a:lnTo>
                    <a:pt x="72810" y="2605"/>
                  </a:lnTo>
                  <a:lnTo>
                    <a:pt x="73959" y="3005"/>
                  </a:lnTo>
                  <a:lnTo>
                    <a:pt x="75068" y="3431"/>
                  </a:lnTo>
                  <a:lnTo>
                    <a:pt x="76138" y="3882"/>
                  </a:lnTo>
                  <a:lnTo>
                    <a:pt x="77168" y="4359"/>
                  </a:lnTo>
                  <a:lnTo>
                    <a:pt x="78158" y="4862"/>
                  </a:lnTo>
                  <a:lnTo>
                    <a:pt x="79109" y="5389"/>
                  </a:lnTo>
                  <a:lnTo>
                    <a:pt x="80021" y="5943"/>
                  </a:lnTo>
                  <a:lnTo>
                    <a:pt x="80908" y="6506"/>
                  </a:lnTo>
                  <a:lnTo>
                    <a:pt x="81758" y="7092"/>
                  </a:lnTo>
                  <a:lnTo>
                    <a:pt x="82572" y="7700"/>
                  </a:lnTo>
                  <a:lnTo>
                    <a:pt x="83349" y="8331"/>
                  </a:lnTo>
                  <a:lnTo>
                    <a:pt x="84089" y="8985"/>
                  </a:lnTo>
                  <a:lnTo>
                    <a:pt x="84792" y="9661"/>
                  </a:lnTo>
                  <a:lnTo>
                    <a:pt x="85459" y="10360"/>
                  </a:lnTo>
                  <a:lnTo>
                    <a:pt x="86088" y="11082"/>
                  </a:lnTo>
                  <a:lnTo>
                    <a:pt x="86681" y="11826"/>
                  </a:lnTo>
                  <a:lnTo>
                    <a:pt x="87237" y="12593"/>
                  </a:lnTo>
                  <a:lnTo>
                    <a:pt x="87759" y="13379"/>
                  </a:lnTo>
                  <a:lnTo>
                    <a:pt x="88248" y="14178"/>
                  </a:lnTo>
                  <a:lnTo>
                    <a:pt x="88704" y="14992"/>
                  </a:lnTo>
                  <a:lnTo>
                    <a:pt x="89128" y="15820"/>
                  </a:lnTo>
                  <a:lnTo>
                    <a:pt x="89519" y="16662"/>
                  </a:lnTo>
                  <a:lnTo>
                    <a:pt x="89878" y="17518"/>
                  </a:lnTo>
                  <a:lnTo>
                    <a:pt x="90204" y="18388"/>
                  </a:lnTo>
                  <a:lnTo>
                    <a:pt x="90498" y="19272"/>
                  </a:lnTo>
                  <a:lnTo>
                    <a:pt x="90759" y="20171"/>
                  </a:lnTo>
                  <a:lnTo>
                    <a:pt x="90987" y="21084"/>
                  </a:lnTo>
                  <a:lnTo>
                    <a:pt x="78747" y="24692"/>
                  </a:lnTo>
                  <a:lnTo>
                    <a:pt x="78526" y="24020"/>
                  </a:lnTo>
                  <a:lnTo>
                    <a:pt x="78289" y="23362"/>
                  </a:lnTo>
                  <a:lnTo>
                    <a:pt x="78034" y="22718"/>
                  </a:lnTo>
                  <a:lnTo>
                    <a:pt x="77762" y="22088"/>
                  </a:lnTo>
                  <a:lnTo>
                    <a:pt x="77474" y="21473"/>
                  </a:lnTo>
                  <a:lnTo>
                    <a:pt x="77168" y="20871"/>
                  </a:lnTo>
                  <a:lnTo>
                    <a:pt x="76845" y="20284"/>
                  </a:lnTo>
                  <a:lnTo>
                    <a:pt x="76506" y="19711"/>
                  </a:lnTo>
                  <a:lnTo>
                    <a:pt x="76149" y="19152"/>
                  </a:lnTo>
                  <a:lnTo>
                    <a:pt x="75775" y="18607"/>
                  </a:lnTo>
                  <a:lnTo>
                    <a:pt x="75383" y="18078"/>
                  </a:lnTo>
                  <a:lnTo>
                    <a:pt x="74969" y="17566"/>
                  </a:lnTo>
                  <a:lnTo>
                    <a:pt x="74534" y="17071"/>
                  </a:lnTo>
                  <a:lnTo>
                    <a:pt x="74077" y="16592"/>
                  </a:lnTo>
                  <a:lnTo>
                    <a:pt x="73600" y="16131"/>
                  </a:lnTo>
                  <a:lnTo>
                    <a:pt x="73101" y="15687"/>
                  </a:lnTo>
                  <a:lnTo>
                    <a:pt x="72581" y="15259"/>
                  </a:lnTo>
                  <a:lnTo>
                    <a:pt x="72040" y="14849"/>
                  </a:lnTo>
                  <a:lnTo>
                    <a:pt x="71477" y="14456"/>
                  </a:lnTo>
                  <a:lnTo>
                    <a:pt x="70894" y="14079"/>
                  </a:lnTo>
                  <a:lnTo>
                    <a:pt x="70287" y="13706"/>
                  </a:lnTo>
                  <a:lnTo>
                    <a:pt x="69657" y="13352"/>
                  </a:lnTo>
                  <a:lnTo>
                    <a:pt x="69002" y="13016"/>
                  </a:lnTo>
                  <a:lnTo>
                    <a:pt x="68324" y="12698"/>
                  </a:lnTo>
                  <a:lnTo>
                    <a:pt x="67621" y="12399"/>
                  </a:lnTo>
                  <a:lnTo>
                    <a:pt x="66895" y="12118"/>
                  </a:lnTo>
                  <a:lnTo>
                    <a:pt x="66144" y="11856"/>
                  </a:lnTo>
                  <a:lnTo>
                    <a:pt x="65369" y="11611"/>
                  </a:lnTo>
                  <a:lnTo>
                    <a:pt x="64570" y="11386"/>
                  </a:lnTo>
                  <a:lnTo>
                    <a:pt x="63748" y="11178"/>
                  </a:lnTo>
                  <a:lnTo>
                    <a:pt x="62913" y="10990"/>
                  </a:lnTo>
                  <a:lnTo>
                    <a:pt x="62049" y="10822"/>
                  </a:lnTo>
                  <a:lnTo>
                    <a:pt x="61158" y="10673"/>
                  </a:lnTo>
                  <a:lnTo>
                    <a:pt x="60238" y="10544"/>
                  </a:lnTo>
                  <a:lnTo>
                    <a:pt x="59290" y="10435"/>
                  </a:lnTo>
                  <a:lnTo>
                    <a:pt x="58314" y="10346"/>
                  </a:lnTo>
                  <a:lnTo>
                    <a:pt x="57309" y="10277"/>
                  </a:lnTo>
                  <a:lnTo>
                    <a:pt x="56276" y="10227"/>
                  </a:lnTo>
                  <a:lnTo>
                    <a:pt x="55215" y="10198"/>
                  </a:lnTo>
                  <a:lnTo>
                    <a:pt x="54125" y="10188"/>
                  </a:lnTo>
                  <a:lnTo>
                    <a:pt x="52676" y="10201"/>
                  </a:lnTo>
                  <a:lnTo>
                    <a:pt x="51272" y="10239"/>
                  </a:lnTo>
                  <a:lnTo>
                    <a:pt x="49914" y="10302"/>
                  </a:lnTo>
                  <a:lnTo>
                    <a:pt x="48601" y="10392"/>
                  </a:lnTo>
                  <a:lnTo>
                    <a:pt x="47333" y="10506"/>
                  </a:lnTo>
                  <a:lnTo>
                    <a:pt x="46110" y="10646"/>
                  </a:lnTo>
                  <a:lnTo>
                    <a:pt x="44933" y="10812"/>
                  </a:lnTo>
                  <a:lnTo>
                    <a:pt x="43801" y="11003"/>
                  </a:lnTo>
                  <a:lnTo>
                    <a:pt x="42714" y="11219"/>
                  </a:lnTo>
                  <a:lnTo>
                    <a:pt x="41673" y="11461"/>
                  </a:lnTo>
                  <a:lnTo>
                    <a:pt x="40686" y="11713"/>
                  </a:lnTo>
                  <a:lnTo>
                    <a:pt x="39737" y="11985"/>
                  </a:lnTo>
                  <a:lnTo>
                    <a:pt x="38824" y="12279"/>
                  </a:lnTo>
                  <a:lnTo>
                    <a:pt x="37948" y="12593"/>
                  </a:lnTo>
                  <a:lnTo>
                    <a:pt x="37109" y="12930"/>
                  </a:lnTo>
                  <a:lnTo>
                    <a:pt x="36307" y="13287"/>
                  </a:lnTo>
                  <a:lnTo>
                    <a:pt x="35541" y="13665"/>
                  </a:lnTo>
                  <a:lnTo>
                    <a:pt x="34813" y="14065"/>
                  </a:lnTo>
                  <a:lnTo>
                    <a:pt x="34121" y="14486"/>
                  </a:lnTo>
                  <a:lnTo>
                    <a:pt x="33465" y="14928"/>
                  </a:lnTo>
                  <a:lnTo>
                    <a:pt x="32860" y="15376"/>
                  </a:lnTo>
                  <a:lnTo>
                    <a:pt x="32288" y="15842"/>
                  </a:lnTo>
                  <a:lnTo>
                    <a:pt x="31750" y="16327"/>
                  </a:lnTo>
                  <a:lnTo>
                    <a:pt x="31247" y="16830"/>
                  </a:lnTo>
                  <a:lnTo>
                    <a:pt x="30777" y="17352"/>
                  </a:lnTo>
                  <a:lnTo>
                    <a:pt x="30341" y="17891"/>
                  </a:lnTo>
                  <a:lnTo>
                    <a:pt x="29939" y="18450"/>
                  </a:lnTo>
                  <a:lnTo>
                    <a:pt x="29571" y="19026"/>
                  </a:lnTo>
                  <a:lnTo>
                    <a:pt x="29237" y="19621"/>
                  </a:lnTo>
                  <a:lnTo>
                    <a:pt x="28937" y="20235"/>
                  </a:lnTo>
                  <a:lnTo>
                    <a:pt x="28668" y="20849"/>
                  </a:lnTo>
                  <a:lnTo>
                    <a:pt x="28428" y="21474"/>
                  </a:lnTo>
                  <a:lnTo>
                    <a:pt x="28216" y="22111"/>
                  </a:lnTo>
                  <a:lnTo>
                    <a:pt x="28032" y="22759"/>
                  </a:lnTo>
                  <a:lnTo>
                    <a:pt x="27876" y="23419"/>
                  </a:lnTo>
                  <a:lnTo>
                    <a:pt x="27749" y="24089"/>
                  </a:lnTo>
                  <a:lnTo>
                    <a:pt x="27650" y="24771"/>
                  </a:lnTo>
                  <a:lnTo>
                    <a:pt x="27579" y="25465"/>
                  </a:lnTo>
                  <a:lnTo>
                    <a:pt x="27536" y="26169"/>
                  </a:lnTo>
                  <a:lnTo>
                    <a:pt x="27522" y="26885"/>
                  </a:lnTo>
                  <a:lnTo>
                    <a:pt x="27536" y="27637"/>
                  </a:lnTo>
                  <a:lnTo>
                    <a:pt x="27579" y="28363"/>
                  </a:lnTo>
                  <a:lnTo>
                    <a:pt x="27650" y="29063"/>
                  </a:lnTo>
                  <a:lnTo>
                    <a:pt x="27749" y="29738"/>
                  </a:lnTo>
                  <a:lnTo>
                    <a:pt x="27876" y="30388"/>
                  </a:lnTo>
                  <a:lnTo>
                    <a:pt x="28032" y="31012"/>
                  </a:lnTo>
                  <a:lnTo>
                    <a:pt x="28216" y="31610"/>
                  </a:lnTo>
                  <a:lnTo>
                    <a:pt x="28428" y="32183"/>
                  </a:lnTo>
                  <a:lnTo>
                    <a:pt x="28668" y="32731"/>
                  </a:lnTo>
                  <a:lnTo>
                    <a:pt x="28937" y="33253"/>
                  </a:lnTo>
                  <a:lnTo>
                    <a:pt x="29249" y="33741"/>
                  </a:lnTo>
                  <a:lnTo>
                    <a:pt x="29591" y="34215"/>
                  </a:lnTo>
                  <a:lnTo>
                    <a:pt x="29962" y="34675"/>
                  </a:lnTo>
                  <a:lnTo>
                    <a:pt x="30364" y="35121"/>
                  </a:lnTo>
                  <a:lnTo>
                    <a:pt x="30795" y="35553"/>
                  </a:lnTo>
                  <a:lnTo>
                    <a:pt x="31255" y="35970"/>
                  </a:lnTo>
                  <a:lnTo>
                    <a:pt x="31745" y="36373"/>
                  </a:lnTo>
                  <a:lnTo>
                    <a:pt x="32265" y="36763"/>
                  </a:lnTo>
                  <a:lnTo>
                    <a:pt x="32815" y="37137"/>
                  </a:lnTo>
                  <a:lnTo>
                    <a:pt x="33395" y="37498"/>
                  </a:lnTo>
                  <a:lnTo>
                    <a:pt x="34005" y="37849"/>
                  </a:lnTo>
                  <a:lnTo>
                    <a:pt x="34646" y="38195"/>
                  </a:lnTo>
                  <a:lnTo>
                    <a:pt x="35318" y="38534"/>
                  </a:lnTo>
                  <a:lnTo>
                    <a:pt x="36021" y="38868"/>
                  </a:lnTo>
                  <a:lnTo>
                    <a:pt x="36755" y="39196"/>
                  </a:lnTo>
                  <a:lnTo>
                    <a:pt x="37521" y="39519"/>
                  </a:lnTo>
                  <a:lnTo>
                    <a:pt x="38318" y="39836"/>
                  </a:lnTo>
                  <a:lnTo>
                    <a:pt x="39145" y="40147"/>
                  </a:lnTo>
                  <a:lnTo>
                    <a:pt x="40004" y="40453"/>
                  </a:lnTo>
                  <a:lnTo>
                    <a:pt x="40894" y="40753"/>
                  </a:lnTo>
                  <a:lnTo>
                    <a:pt x="41831" y="41039"/>
                  </a:lnTo>
                  <a:lnTo>
                    <a:pt x="42799" y="41330"/>
                  </a:lnTo>
                  <a:lnTo>
                    <a:pt x="43800" y="41627"/>
                  </a:lnTo>
                  <a:lnTo>
                    <a:pt x="44834" y="41930"/>
                  </a:lnTo>
                  <a:lnTo>
                    <a:pt x="45900" y="42239"/>
                  </a:lnTo>
                  <a:lnTo>
                    <a:pt x="46999" y="42553"/>
                  </a:lnTo>
                  <a:lnTo>
                    <a:pt x="48130" y="42873"/>
                  </a:lnTo>
                  <a:lnTo>
                    <a:pt x="49294" y="43198"/>
                  </a:lnTo>
                  <a:lnTo>
                    <a:pt x="50491" y="43529"/>
                  </a:lnTo>
                  <a:lnTo>
                    <a:pt x="51720" y="43866"/>
                  </a:lnTo>
                  <a:lnTo>
                    <a:pt x="52947" y="44209"/>
                  </a:lnTo>
                  <a:lnTo>
                    <a:pt x="54168" y="44559"/>
                  </a:lnTo>
                  <a:lnTo>
                    <a:pt x="55381" y="44917"/>
                  </a:lnTo>
                  <a:lnTo>
                    <a:pt x="56587" y="45281"/>
                  </a:lnTo>
                  <a:lnTo>
                    <a:pt x="57787" y="45653"/>
                  </a:lnTo>
                  <a:lnTo>
                    <a:pt x="58979" y="46031"/>
                  </a:lnTo>
                  <a:lnTo>
                    <a:pt x="60164" y="46417"/>
                  </a:lnTo>
                  <a:lnTo>
                    <a:pt x="61342" y="46809"/>
                  </a:lnTo>
                  <a:lnTo>
                    <a:pt x="62513" y="47209"/>
                  </a:lnTo>
                  <a:lnTo>
                    <a:pt x="63677" y="47616"/>
                  </a:lnTo>
                  <a:lnTo>
                    <a:pt x="64838" y="48038"/>
                  </a:lnTo>
                  <a:lnTo>
                    <a:pt x="65972" y="48482"/>
                  </a:lnTo>
                  <a:lnTo>
                    <a:pt x="67079" y="48949"/>
                  </a:lnTo>
                  <a:lnTo>
                    <a:pt x="68160" y="49439"/>
                  </a:lnTo>
                  <a:lnTo>
                    <a:pt x="69213" y="49951"/>
                  </a:lnTo>
                  <a:lnTo>
                    <a:pt x="70240" y="50486"/>
                  </a:lnTo>
                  <a:lnTo>
                    <a:pt x="71240" y="51043"/>
                  </a:lnTo>
                  <a:lnTo>
                    <a:pt x="72212" y="51623"/>
                  </a:lnTo>
                  <a:lnTo>
                    <a:pt x="73158" y="52226"/>
                  </a:lnTo>
                  <a:lnTo>
                    <a:pt x="74077" y="52852"/>
                  </a:lnTo>
                  <a:lnTo>
                    <a:pt x="74965" y="53490"/>
                  </a:lnTo>
                  <a:lnTo>
                    <a:pt x="75815" y="54159"/>
                  </a:lnTo>
                  <a:lnTo>
                    <a:pt x="76629" y="54860"/>
                  </a:lnTo>
                  <a:lnTo>
                    <a:pt x="77406" y="55591"/>
                  </a:lnTo>
                  <a:lnTo>
                    <a:pt x="78146" y="56354"/>
                  </a:lnTo>
                  <a:lnTo>
                    <a:pt x="78849" y="57148"/>
                  </a:lnTo>
                  <a:lnTo>
                    <a:pt x="79515" y="57973"/>
                  </a:lnTo>
                  <a:lnTo>
                    <a:pt x="80145" y="58829"/>
                  </a:lnTo>
                  <a:lnTo>
                    <a:pt x="80738" y="59716"/>
                  </a:lnTo>
                  <a:lnTo>
                    <a:pt x="81294" y="60634"/>
                  </a:lnTo>
                  <a:lnTo>
                    <a:pt x="81818" y="61592"/>
                  </a:lnTo>
                  <a:lnTo>
                    <a:pt x="82288" y="62596"/>
                  </a:lnTo>
                  <a:lnTo>
                    <a:pt x="82701" y="63646"/>
                  </a:lnTo>
                  <a:lnTo>
                    <a:pt x="83060" y="64744"/>
                  </a:lnTo>
                  <a:lnTo>
                    <a:pt x="83364" y="65888"/>
                  </a:lnTo>
                  <a:lnTo>
                    <a:pt x="83612" y="67079"/>
                  </a:lnTo>
                  <a:lnTo>
                    <a:pt x="83805" y="68316"/>
                  </a:lnTo>
                  <a:lnTo>
                    <a:pt x="83943" y="69600"/>
                  </a:lnTo>
                  <a:lnTo>
                    <a:pt x="84026" y="70931"/>
                  </a:lnTo>
                  <a:lnTo>
                    <a:pt x="84053" y="72309"/>
                  </a:lnTo>
                  <a:lnTo>
                    <a:pt x="83944" y="75156"/>
                  </a:lnTo>
                  <a:lnTo>
                    <a:pt x="83615" y="77870"/>
                  </a:lnTo>
                  <a:lnTo>
                    <a:pt x="83066" y="80449"/>
                  </a:lnTo>
                  <a:lnTo>
                    <a:pt x="82299" y="82893"/>
                  </a:lnTo>
                  <a:lnTo>
                    <a:pt x="81312" y="85203"/>
                  </a:lnTo>
                  <a:lnTo>
                    <a:pt x="80106" y="87379"/>
                  </a:lnTo>
                  <a:lnTo>
                    <a:pt x="78680" y="89420"/>
                  </a:lnTo>
                  <a:lnTo>
                    <a:pt x="77035" y="91327"/>
                  </a:lnTo>
                  <a:lnTo>
                    <a:pt x="75171" y="93099"/>
                  </a:lnTo>
                  <a:lnTo>
                    <a:pt x="73087" y="94737"/>
                  </a:lnTo>
                  <a:lnTo>
                    <a:pt x="70777" y="96229"/>
                  </a:lnTo>
                  <a:lnTo>
                    <a:pt x="68233" y="97564"/>
                  </a:lnTo>
                  <a:lnTo>
                    <a:pt x="65456" y="98742"/>
                  </a:lnTo>
                  <a:lnTo>
                    <a:pt x="62446" y="99763"/>
                  </a:lnTo>
                  <a:lnTo>
                    <a:pt x="59202" y="100627"/>
                  </a:lnTo>
                  <a:lnTo>
                    <a:pt x="55724" y="101334"/>
                  </a:lnTo>
                  <a:lnTo>
                    <a:pt x="52013" y="101884"/>
                  </a:lnTo>
                  <a:lnTo>
                    <a:pt x="48069" y="102277"/>
                  </a:lnTo>
                  <a:lnTo>
                    <a:pt x="43891" y="1025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3250754" y="2957656"/>
              <a:ext cx="96011" cy="99690"/>
            </a:xfrm>
            <a:custGeom>
              <a:avLst/>
              <a:pathLst>
                <a:path w="96011" h="99690">
                  <a:moveTo>
                    <a:pt x="82214" y="99690"/>
                  </a:moveTo>
                  <a:lnTo>
                    <a:pt x="76907" y="70540"/>
                  </a:lnTo>
                  <a:lnTo>
                    <a:pt x="31697" y="70540"/>
                  </a:lnTo>
                  <a:lnTo>
                    <a:pt x="14716" y="99690"/>
                  </a:lnTo>
                  <a:lnTo>
                    <a:pt x="0" y="99690"/>
                  </a:lnTo>
                  <a:lnTo>
                    <a:pt x="59998" y="0"/>
                  </a:lnTo>
                  <a:lnTo>
                    <a:pt x="75351" y="0"/>
                  </a:lnTo>
                  <a:lnTo>
                    <a:pt x="96011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3288394" y="2968129"/>
              <a:ext cx="37286" cy="49525"/>
            </a:xfrm>
            <a:custGeom>
              <a:avLst/>
              <a:pathLst>
                <a:path w="37286" h="49525">
                  <a:moveTo>
                    <a:pt x="31131" y="16059"/>
                  </a:moveTo>
                  <a:lnTo>
                    <a:pt x="31017" y="15480"/>
                  </a:lnTo>
                  <a:lnTo>
                    <a:pt x="30904" y="14904"/>
                  </a:lnTo>
                  <a:lnTo>
                    <a:pt x="30791" y="14331"/>
                  </a:lnTo>
                  <a:lnTo>
                    <a:pt x="30678" y="13761"/>
                  </a:lnTo>
                  <a:lnTo>
                    <a:pt x="30565" y="13193"/>
                  </a:lnTo>
                  <a:lnTo>
                    <a:pt x="30451" y="12629"/>
                  </a:lnTo>
                  <a:lnTo>
                    <a:pt x="30338" y="12067"/>
                  </a:lnTo>
                  <a:lnTo>
                    <a:pt x="30225" y="11508"/>
                  </a:lnTo>
                  <a:lnTo>
                    <a:pt x="30112" y="10952"/>
                  </a:lnTo>
                  <a:lnTo>
                    <a:pt x="29999" y="10399"/>
                  </a:lnTo>
                  <a:lnTo>
                    <a:pt x="29901" y="9852"/>
                  </a:lnTo>
                  <a:lnTo>
                    <a:pt x="29806" y="9315"/>
                  </a:lnTo>
                  <a:lnTo>
                    <a:pt x="29714" y="8788"/>
                  </a:lnTo>
                  <a:lnTo>
                    <a:pt x="29625" y="8270"/>
                  </a:lnTo>
                  <a:lnTo>
                    <a:pt x="29539" y="7763"/>
                  </a:lnTo>
                  <a:lnTo>
                    <a:pt x="29455" y="7266"/>
                  </a:lnTo>
                  <a:lnTo>
                    <a:pt x="29375" y="6778"/>
                  </a:lnTo>
                  <a:lnTo>
                    <a:pt x="29297" y="6301"/>
                  </a:lnTo>
                  <a:lnTo>
                    <a:pt x="29222" y="5833"/>
                  </a:lnTo>
                  <a:lnTo>
                    <a:pt x="29150" y="5375"/>
                  </a:lnTo>
                  <a:lnTo>
                    <a:pt x="29079" y="4917"/>
                  </a:lnTo>
                  <a:lnTo>
                    <a:pt x="29011" y="4475"/>
                  </a:lnTo>
                  <a:lnTo>
                    <a:pt x="28944" y="4051"/>
                  </a:lnTo>
                  <a:lnTo>
                    <a:pt x="28878" y="3643"/>
                  </a:lnTo>
                  <a:lnTo>
                    <a:pt x="28813" y="3253"/>
                  </a:lnTo>
                  <a:lnTo>
                    <a:pt x="28750" y="2879"/>
                  </a:lnTo>
                  <a:lnTo>
                    <a:pt x="28689" y="2523"/>
                  </a:lnTo>
                  <a:lnTo>
                    <a:pt x="28629" y="2183"/>
                  </a:lnTo>
                  <a:lnTo>
                    <a:pt x="28570" y="1860"/>
                  </a:lnTo>
                  <a:lnTo>
                    <a:pt x="28513" y="1555"/>
                  </a:lnTo>
                  <a:lnTo>
                    <a:pt x="28472" y="1256"/>
                  </a:lnTo>
                  <a:lnTo>
                    <a:pt x="28434" y="983"/>
                  </a:lnTo>
                  <a:lnTo>
                    <a:pt x="28398" y="735"/>
                  </a:lnTo>
                  <a:lnTo>
                    <a:pt x="28366" y="513"/>
                  </a:lnTo>
                  <a:lnTo>
                    <a:pt x="28336" y="316"/>
                  </a:lnTo>
                  <a:lnTo>
                    <a:pt x="28309" y="145"/>
                  </a:lnTo>
                  <a:lnTo>
                    <a:pt x="28081" y="0"/>
                  </a:lnTo>
                  <a:lnTo>
                    <a:pt x="28003" y="145"/>
                  </a:lnTo>
                  <a:lnTo>
                    <a:pt x="27911" y="316"/>
                  </a:lnTo>
                  <a:lnTo>
                    <a:pt x="27805" y="513"/>
                  </a:lnTo>
                  <a:lnTo>
                    <a:pt x="27685" y="735"/>
                  </a:lnTo>
                  <a:lnTo>
                    <a:pt x="27551" y="983"/>
                  </a:lnTo>
                  <a:lnTo>
                    <a:pt x="27402" y="1256"/>
                  </a:lnTo>
                  <a:lnTo>
                    <a:pt x="27239" y="1555"/>
                  </a:lnTo>
                  <a:lnTo>
                    <a:pt x="27079" y="1874"/>
                  </a:lnTo>
                  <a:lnTo>
                    <a:pt x="26908" y="2208"/>
                  </a:lnTo>
                  <a:lnTo>
                    <a:pt x="26728" y="2559"/>
                  </a:lnTo>
                  <a:lnTo>
                    <a:pt x="26537" y="2924"/>
                  </a:lnTo>
                  <a:lnTo>
                    <a:pt x="26337" y="3306"/>
                  </a:lnTo>
                  <a:lnTo>
                    <a:pt x="26127" y="3703"/>
                  </a:lnTo>
                  <a:lnTo>
                    <a:pt x="25907" y="4115"/>
                  </a:lnTo>
                  <a:lnTo>
                    <a:pt x="25677" y="4543"/>
                  </a:lnTo>
                  <a:lnTo>
                    <a:pt x="25437" y="4987"/>
                  </a:lnTo>
                  <a:lnTo>
                    <a:pt x="25187" y="5446"/>
                  </a:lnTo>
                  <a:lnTo>
                    <a:pt x="24930" y="5905"/>
                  </a:lnTo>
                  <a:lnTo>
                    <a:pt x="24667" y="6374"/>
                  </a:lnTo>
                  <a:lnTo>
                    <a:pt x="24398" y="6855"/>
                  </a:lnTo>
                  <a:lnTo>
                    <a:pt x="24123" y="7348"/>
                  </a:lnTo>
                  <a:lnTo>
                    <a:pt x="23843" y="7852"/>
                  </a:lnTo>
                  <a:lnTo>
                    <a:pt x="23557" y="8367"/>
                  </a:lnTo>
                  <a:lnTo>
                    <a:pt x="23266" y="8893"/>
                  </a:lnTo>
                  <a:lnTo>
                    <a:pt x="22969" y="9431"/>
                  </a:lnTo>
                  <a:lnTo>
                    <a:pt x="22666" y="9980"/>
                  </a:lnTo>
                  <a:lnTo>
                    <a:pt x="22357" y="10540"/>
                  </a:lnTo>
                  <a:lnTo>
                    <a:pt x="22045" y="11093"/>
                  </a:lnTo>
                  <a:lnTo>
                    <a:pt x="21729" y="11647"/>
                  </a:lnTo>
                  <a:lnTo>
                    <a:pt x="21411" y="12202"/>
                  </a:lnTo>
                  <a:lnTo>
                    <a:pt x="21089" y="12759"/>
                  </a:lnTo>
                  <a:lnTo>
                    <a:pt x="20765" y="13317"/>
                  </a:lnTo>
                  <a:lnTo>
                    <a:pt x="20438" y="13877"/>
                  </a:lnTo>
                  <a:lnTo>
                    <a:pt x="20109" y="14438"/>
                  </a:lnTo>
                  <a:lnTo>
                    <a:pt x="19776" y="15000"/>
                  </a:lnTo>
                  <a:lnTo>
                    <a:pt x="19441" y="15564"/>
                  </a:lnTo>
                  <a:lnTo>
                    <a:pt x="19103" y="16130"/>
                  </a:lnTo>
                  <a:lnTo>
                    <a:pt x="0" y="49525"/>
                  </a:lnTo>
                  <a:lnTo>
                    <a:pt x="37286" y="49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3359005" y="2957656"/>
              <a:ext cx="66012" cy="99690"/>
            </a:xfrm>
            <a:custGeom>
              <a:avLst/>
              <a:pathLst>
                <a:path w="66012" h="99690">
                  <a:moveTo>
                    <a:pt x="0" y="99690"/>
                  </a:moveTo>
                  <a:lnTo>
                    <a:pt x="19315" y="0"/>
                  </a:lnTo>
                  <a:lnTo>
                    <a:pt x="32829" y="0"/>
                  </a:lnTo>
                  <a:lnTo>
                    <a:pt x="15636" y="88652"/>
                  </a:lnTo>
                  <a:lnTo>
                    <a:pt x="66012" y="88652"/>
                  </a:lnTo>
                  <a:lnTo>
                    <a:pt x="63889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3439592" y="2957656"/>
              <a:ext cx="116246" cy="99690"/>
            </a:xfrm>
            <a:custGeom>
              <a:avLst/>
              <a:pathLst>
                <a:path w="116246" h="99690">
                  <a:moveTo>
                    <a:pt x="84761" y="99690"/>
                  </a:moveTo>
                  <a:lnTo>
                    <a:pt x="97496" y="34031"/>
                  </a:lnTo>
                  <a:lnTo>
                    <a:pt x="97639" y="33308"/>
                  </a:lnTo>
                  <a:lnTo>
                    <a:pt x="97782" y="32582"/>
                  </a:lnTo>
                  <a:lnTo>
                    <a:pt x="97927" y="31854"/>
                  </a:lnTo>
                  <a:lnTo>
                    <a:pt x="98074" y="31122"/>
                  </a:lnTo>
                  <a:lnTo>
                    <a:pt x="98222" y="30388"/>
                  </a:lnTo>
                  <a:lnTo>
                    <a:pt x="98371" y="29650"/>
                  </a:lnTo>
                  <a:lnTo>
                    <a:pt x="98522" y="28910"/>
                  </a:lnTo>
                  <a:lnTo>
                    <a:pt x="98674" y="28167"/>
                  </a:lnTo>
                  <a:lnTo>
                    <a:pt x="98827" y="27422"/>
                  </a:lnTo>
                  <a:lnTo>
                    <a:pt x="98982" y="26673"/>
                  </a:lnTo>
                  <a:lnTo>
                    <a:pt x="99137" y="25930"/>
                  </a:lnTo>
                  <a:lnTo>
                    <a:pt x="99291" y="25199"/>
                  </a:lnTo>
                  <a:lnTo>
                    <a:pt x="99443" y="24481"/>
                  </a:lnTo>
                  <a:lnTo>
                    <a:pt x="99594" y="23775"/>
                  </a:lnTo>
                  <a:lnTo>
                    <a:pt x="99743" y="23083"/>
                  </a:lnTo>
                  <a:lnTo>
                    <a:pt x="99891" y="22403"/>
                  </a:lnTo>
                  <a:lnTo>
                    <a:pt x="100037" y="21735"/>
                  </a:lnTo>
                  <a:lnTo>
                    <a:pt x="100182" y="21081"/>
                  </a:lnTo>
                  <a:lnTo>
                    <a:pt x="100326" y="20439"/>
                  </a:lnTo>
                  <a:lnTo>
                    <a:pt x="100468" y="19810"/>
                  </a:lnTo>
                  <a:lnTo>
                    <a:pt x="100624" y="19091"/>
                  </a:lnTo>
                  <a:lnTo>
                    <a:pt x="100782" y="18375"/>
                  </a:lnTo>
                  <a:lnTo>
                    <a:pt x="100941" y="17664"/>
                  </a:lnTo>
                  <a:lnTo>
                    <a:pt x="101102" y="16957"/>
                  </a:lnTo>
                  <a:lnTo>
                    <a:pt x="101264" y="16255"/>
                  </a:lnTo>
                  <a:lnTo>
                    <a:pt x="101427" y="15557"/>
                  </a:lnTo>
                  <a:lnTo>
                    <a:pt x="101592" y="14862"/>
                  </a:lnTo>
                  <a:lnTo>
                    <a:pt x="101759" y="14173"/>
                  </a:lnTo>
                  <a:lnTo>
                    <a:pt x="101926" y="13487"/>
                  </a:lnTo>
                  <a:lnTo>
                    <a:pt x="102095" y="12806"/>
                  </a:lnTo>
                  <a:lnTo>
                    <a:pt x="101741" y="13541"/>
                  </a:lnTo>
                  <a:lnTo>
                    <a:pt x="101385" y="14275"/>
                  </a:lnTo>
                  <a:lnTo>
                    <a:pt x="101028" y="15007"/>
                  </a:lnTo>
                  <a:lnTo>
                    <a:pt x="100669" y="15738"/>
                  </a:lnTo>
                  <a:lnTo>
                    <a:pt x="100309" y="16467"/>
                  </a:lnTo>
                  <a:lnTo>
                    <a:pt x="99947" y="17195"/>
                  </a:lnTo>
                  <a:lnTo>
                    <a:pt x="99584" y="17922"/>
                  </a:lnTo>
                  <a:lnTo>
                    <a:pt x="99220" y="18647"/>
                  </a:lnTo>
                  <a:lnTo>
                    <a:pt x="98854" y="19371"/>
                  </a:lnTo>
                  <a:lnTo>
                    <a:pt x="98487" y="20093"/>
                  </a:lnTo>
                  <a:lnTo>
                    <a:pt x="98174" y="20719"/>
                  </a:lnTo>
                  <a:lnTo>
                    <a:pt x="97856" y="21350"/>
                  </a:lnTo>
                  <a:lnTo>
                    <a:pt x="97534" y="21987"/>
                  </a:lnTo>
                  <a:lnTo>
                    <a:pt x="97208" y="22629"/>
                  </a:lnTo>
                  <a:lnTo>
                    <a:pt x="96877" y="23277"/>
                  </a:lnTo>
                  <a:lnTo>
                    <a:pt x="96543" y="23931"/>
                  </a:lnTo>
                  <a:lnTo>
                    <a:pt x="96204" y="24590"/>
                  </a:lnTo>
                  <a:lnTo>
                    <a:pt x="95861" y="25255"/>
                  </a:lnTo>
                  <a:lnTo>
                    <a:pt x="95513" y="25926"/>
                  </a:lnTo>
                  <a:lnTo>
                    <a:pt x="95162" y="26602"/>
                  </a:lnTo>
                  <a:lnTo>
                    <a:pt x="94810" y="27274"/>
                  </a:lnTo>
                  <a:lnTo>
                    <a:pt x="94463" y="27930"/>
                  </a:lnTo>
                  <a:lnTo>
                    <a:pt x="94119" y="28570"/>
                  </a:lnTo>
                  <a:lnTo>
                    <a:pt x="93781" y="29195"/>
                  </a:lnTo>
                  <a:lnTo>
                    <a:pt x="93446" y="29804"/>
                  </a:lnTo>
                  <a:lnTo>
                    <a:pt x="93115" y="30398"/>
                  </a:lnTo>
                  <a:lnTo>
                    <a:pt x="92789" y="30976"/>
                  </a:lnTo>
                  <a:lnTo>
                    <a:pt x="92467" y="31538"/>
                  </a:lnTo>
                  <a:lnTo>
                    <a:pt x="92150" y="32085"/>
                  </a:lnTo>
                  <a:lnTo>
                    <a:pt x="91836" y="32616"/>
                  </a:lnTo>
                  <a:lnTo>
                    <a:pt x="53064" y="99690"/>
                  </a:lnTo>
                  <a:lnTo>
                    <a:pt x="44291" y="99690"/>
                  </a:lnTo>
                  <a:lnTo>
                    <a:pt x="31201" y="32616"/>
                  </a:lnTo>
                  <a:lnTo>
                    <a:pt x="31116" y="32180"/>
                  </a:lnTo>
                  <a:lnTo>
                    <a:pt x="31029" y="31719"/>
                  </a:lnTo>
                  <a:lnTo>
                    <a:pt x="30940" y="31235"/>
                  </a:lnTo>
                  <a:lnTo>
                    <a:pt x="30850" y="30726"/>
                  </a:lnTo>
                  <a:lnTo>
                    <a:pt x="30759" y="30193"/>
                  </a:lnTo>
                  <a:lnTo>
                    <a:pt x="30666" y="29636"/>
                  </a:lnTo>
                  <a:lnTo>
                    <a:pt x="30572" y="29055"/>
                  </a:lnTo>
                  <a:lnTo>
                    <a:pt x="30477" y="28451"/>
                  </a:lnTo>
                  <a:lnTo>
                    <a:pt x="30380" y="27822"/>
                  </a:lnTo>
                  <a:lnTo>
                    <a:pt x="30282" y="27168"/>
                  </a:lnTo>
                  <a:lnTo>
                    <a:pt x="30183" y="26491"/>
                  </a:lnTo>
                  <a:lnTo>
                    <a:pt x="30086" y="25819"/>
                  </a:lnTo>
                  <a:lnTo>
                    <a:pt x="29991" y="25150"/>
                  </a:lnTo>
                  <a:lnTo>
                    <a:pt x="29897" y="24486"/>
                  </a:lnTo>
                  <a:lnTo>
                    <a:pt x="29804" y="23825"/>
                  </a:lnTo>
                  <a:lnTo>
                    <a:pt x="29713" y="23170"/>
                  </a:lnTo>
                  <a:lnTo>
                    <a:pt x="29623" y="22518"/>
                  </a:lnTo>
                  <a:lnTo>
                    <a:pt x="29534" y="21871"/>
                  </a:lnTo>
                  <a:lnTo>
                    <a:pt x="29447" y="21227"/>
                  </a:lnTo>
                  <a:lnTo>
                    <a:pt x="29362" y="20588"/>
                  </a:lnTo>
                  <a:lnTo>
                    <a:pt x="29262" y="19836"/>
                  </a:lnTo>
                  <a:lnTo>
                    <a:pt x="29161" y="19077"/>
                  </a:lnTo>
                  <a:lnTo>
                    <a:pt x="29058" y="18313"/>
                  </a:lnTo>
                  <a:lnTo>
                    <a:pt x="28954" y="17543"/>
                  </a:lnTo>
                  <a:lnTo>
                    <a:pt x="28849" y="16768"/>
                  </a:lnTo>
                  <a:lnTo>
                    <a:pt x="28742" y="15987"/>
                  </a:lnTo>
                  <a:lnTo>
                    <a:pt x="28634" y="15200"/>
                  </a:lnTo>
                  <a:lnTo>
                    <a:pt x="28524" y="14408"/>
                  </a:lnTo>
                  <a:lnTo>
                    <a:pt x="28413" y="13609"/>
                  </a:lnTo>
                  <a:lnTo>
                    <a:pt x="28301" y="12806"/>
                  </a:lnTo>
                  <a:lnTo>
                    <a:pt x="28187" y="13597"/>
                  </a:lnTo>
                  <a:lnTo>
                    <a:pt x="28071" y="14388"/>
                  </a:lnTo>
                  <a:lnTo>
                    <a:pt x="27955" y="15177"/>
                  </a:lnTo>
                  <a:lnTo>
                    <a:pt x="27836" y="15964"/>
                  </a:lnTo>
                  <a:lnTo>
                    <a:pt x="27717" y="16750"/>
                  </a:lnTo>
                  <a:lnTo>
                    <a:pt x="27596" y="17535"/>
                  </a:lnTo>
                  <a:lnTo>
                    <a:pt x="27473" y="18318"/>
                  </a:lnTo>
                  <a:lnTo>
                    <a:pt x="27350" y="19100"/>
                  </a:lnTo>
                  <a:lnTo>
                    <a:pt x="27224" y="19880"/>
                  </a:lnTo>
                  <a:lnTo>
                    <a:pt x="27098" y="20659"/>
                  </a:lnTo>
                  <a:lnTo>
                    <a:pt x="26984" y="21327"/>
                  </a:lnTo>
                  <a:lnTo>
                    <a:pt x="26868" y="22001"/>
                  </a:lnTo>
                  <a:lnTo>
                    <a:pt x="26752" y="22680"/>
                  </a:lnTo>
                  <a:lnTo>
                    <a:pt x="26634" y="23365"/>
                  </a:lnTo>
                  <a:lnTo>
                    <a:pt x="26514" y="24055"/>
                  </a:lnTo>
                  <a:lnTo>
                    <a:pt x="26393" y="24752"/>
                  </a:lnTo>
                  <a:lnTo>
                    <a:pt x="26271" y="25453"/>
                  </a:lnTo>
                  <a:lnTo>
                    <a:pt x="26147" y="26161"/>
                  </a:lnTo>
                  <a:lnTo>
                    <a:pt x="26022" y="26874"/>
                  </a:lnTo>
                  <a:lnTo>
                    <a:pt x="25895" y="27593"/>
                  </a:lnTo>
                  <a:lnTo>
                    <a:pt x="25782" y="28307"/>
                  </a:lnTo>
                  <a:lnTo>
                    <a:pt x="25669" y="29005"/>
                  </a:lnTo>
                  <a:lnTo>
                    <a:pt x="25555" y="29688"/>
                  </a:lnTo>
                  <a:lnTo>
                    <a:pt x="25442" y="30355"/>
                  </a:lnTo>
                  <a:lnTo>
                    <a:pt x="25329" y="31007"/>
                  </a:lnTo>
                  <a:lnTo>
                    <a:pt x="25216" y="31643"/>
                  </a:lnTo>
                  <a:lnTo>
                    <a:pt x="25102" y="32263"/>
                  </a:lnTo>
                  <a:lnTo>
                    <a:pt x="24989" y="32868"/>
                  </a:lnTo>
                  <a:lnTo>
                    <a:pt x="24876" y="33458"/>
                  </a:lnTo>
                  <a:lnTo>
                    <a:pt x="24763" y="34031"/>
                  </a:lnTo>
                  <a:lnTo>
                    <a:pt x="12027" y="99690"/>
                  </a:lnTo>
                  <a:lnTo>
                    <a:pt x="0" y="99690"/>
                  </a:lnTo>
                  <a:lnTo>
                    <a:pt x="19315" y="0"/>
                  </a:lnTo>
                  <a:lnTo>
                    <a:pt x="36013" y="0"/>
                  </a:lnTo>
                  <a:lnTo>
                    <a:pt x="49385" y="69125"/>
                  </a:lnTo>
                  <a:lnTo>
                    <a:pt x="49429" y="69350"/>
                  </a:lnTo>
                  <a:lnTo>
                    <a:pt x="49475" y="69603"/>
                  </a:lnTo>
                  <a:lnTo>
                    <a:pt x="49525" y="69882"/>
                  </a:lnTo>
                  <a:lnTo>
                    <a:pt x="49577" y="70189"/>
                  </a:lnTo>
                  <a:lnTo>
                    <a:pt x="49632" y="70522"/>
                  </a:lnTo>
                  <a:lnTo>
                    <a:pt x="49690" y="70882"/>
                  </a:lnTo>
                  <a:lnTo>
                    <a:pt x="49751" y="71269"/>
                  </a:lnTo>
                  <a:lnTo>
                    <a:pt x="49815" y="71683"/>
                  </a:lnTo>
                  <a:lnTo>
                    <a:pt x="49881" y="72124"/>
                  </a:lnTo>
                  <a:lnTo>
                    <a:pt x="49951" y="72592"/>
                  </a:lnTo>
                  <a:lnTo>
                    <a:pt x="50035" y="73060"/>
                  </a:lnTo>
                  <a:lnTo>
                    <a:pt x="50118" y="73531"/>
                  </a:lnTo>
                  <a:lnTo>
                    <a:pt x="50199" y="74005"/>
                  </a:lnTo>
                  <a:lnTo>
                    <a:pt x="50279" y="74482"/>
                  </a:lnTo>
                  <a:lnTo>
                    <a:pt x="50358" y="74962"/>
                  </a:lnTo>
                  <a:lnTo>
                    <a:pt x="50435" y="75444"/>
                  </a:lnTo>
                  <a:lnTo>
                    <a:pt x="50510" y="75930"/>
                  </a:lnTo>
                  <a:lnTo>
                    <a:pt x="50585" y="76418"/>
                  </a:lnTo>
                  <a:lnTo>
                    <a:pt x="50658" y="76909"/>
                  </a:lnTo>
                  <a:lnTo>
                    <a:pt x="50729" y="77403"/>
                  </a:lnTo>
                  <a:lnTo>
                    <a:pt x="50815" y="77974"/>
                  </a:lnTo>
                  <a:lnTo>
                    <a:pt x="50902" y="78557"/>
                  </a:lnTo>
                  <a:lnTo>
                    <a:pt x="50990" y="79152"/>
                  </a:lnTo>
                  <a:lnTo>
                    <a:pt x="51080" y="79757"/>
                  </a:lnTo>
                  <a:lnTo>
                    <a:pt x="51171" y="80374"/>
                  </a:lnTo>
                  <a:lnTo>
                    <a:pt x="51264" y="81003"/>
                  </a:lnTo>
                  <a:lnTo>
                    <a:pt x="51358" y="81642"/>
                  </a:lnTo>
                  <a:lnTo>
                    <a:pt x="51454" y="82293"/>
                  </a:lnTo>
                  <a:lnTo>
                    <a:pt x="51550" y="82955"/>
                  </a:lnTo>
                  <a:lnTo>
                    <a:pt x="51649" y="83629"/>
                  </a:lnTo>
                  <a:lnTo>
                    <a:pt x="51945" y="83009"/>
                  </a:lnTo>
                  <a:lnTo>
                    <a:pt x="52238" y="82395"/>
                  </a:lnTo>
                  <a:lnTo>
                    <a:pt x="52528" y="81787"/>
                  </a:lnTo>
                  <a:lnTo>
                    <a:pt x="52815" y="81184"/>
                  </a:lnTo>
                  <a:lnTo>
                    <a:pt x="53099" y="80587"/>
                  </a:lnTo>
                  <a:lnTo>
                    <a:pt x="53381" y="79995"/>
                  </a:lnTo>
                  <a:lnTo>
                    <a:pt x="53660" y="79409"/>
                  </a:lnTo>
                  <a:lnTo>
                    <a:pt x="53936" y="78829"/>
                  </a:lnTo>
                  <a:lnTo>
                    <a:pt x="54209" y="78255"/>
                  </a:lnTo>
                  <a:lnTo>
                    <a:pt x="54479" y="77686"/>
                  </a:lnTo>
                  <a:lnTo>
                    <a:pt x="54720" y="77191"/>
                  </a:lnTo>
                  <a:lnTo>
                    <a:pt x="54960" y="76695"/>
                  </a:lnTo>
                  <a:lnTo>
                    <a:pt x="55201" y="76200"/>
                  </a:lnTo>
                  <a:lnTo>
                    <a:pt x="55441" y="75705"/>
                  </a:lnTo>
                  <a:lnTo>
                    <a:pt x="55682" y="75209"/>
                  </a:lnTo>
                  <a:lnTo>
                    <a:pt x="55922" y="74714"/>
                  </a:lnTo>
                  <a:lnTo>
                    <a:pt x="56163" y="74219"/>
                  </a:lnTo>
                  <a:lnTo>
                    <a:pt x="56403" y="73724"/>
                  </a:lnTo>
                  <a:lnTo>
                    <a:pt x="56644" y="73228"/>
                  </a:lnTo>
                  <a:lnTo>
                    <a:pt x="56885" y="72733"/>
                  </a:lnTo>
                  <a:lnTo>
                    <a:pt x="57135" y="72233"/>
                  </a:lnTo>
                  <a:lnTo>
                    <a:pt x="57377" y="71751"/>
                  </a:lnTo>
                  <a:lnTo>
                    <a:pt x="57610" y="71288"/>
                  </a:lnTo>
                  <a:lnTo>
                    <a:pt x="57835" y="70843"/>
                  </a:lnTo>
                  <a:lnTo>
                    <a:pt x="58052" y="70416"/>
                  </a:lnTo>
                  <a:lnTo>
                    <a:pt x="58260" y="70008"/>
                  </a:lnTo>
                  <a:lnTo>
                    <a:pt x="58459" y="69618"/>
                  </a:lnTo>
                  <a:lnTo>
                    <a:pt x="58651" y="69246"/>
                  </a:lnTo>
                  <a:lnTo>
                    <a:pt x="58833" y="68893"/>
                  </a:lnTo>
                  <a:lnTo>
                    <a:pt x="59007" y="68559"/>
                  </a:lnTo>
                  <a:lnTo>
                    <a:pt x="98133" y="0"/>
                  </a:lnTo>
                  <a:lnTo>
                    <a:pt x="116246" y="0"/>
                  </a:lnTo>
                  <a:lnTo>
                    <a:pt x="96930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3563692" y="2956170"/>
              <a:ext cx="100822" cy="102591"/>
            </a:xfrm>
            <a:custGeom>
              <a:avLst/>
              <a:pathLst>
                <a:path w="100822" h="102591">
                  <a:moveTo>
                    <a:pt x="58512" y="0"/>
                  </a:moveTo>
                  <a:lnTo>
                    <a:pt x="60526" y="30"/>
                  </a:lnTo>
                  <a:lnTo>
                    <a:pt x="62494" y="121"/>
                  </a:lnTo>
                  <a:lnTo>
                    <a:pt x="64415" y="273"/>
                  </a:lnTo>
                  <a:lnTo>
                    <a:pt x="66289" y="486"/>
                  </a:lnTo>
                  <a:lnTo>
                    <a:pt x="68116" y="760"/>
                  </a:lnTo>
                  <a:lnTo>
                    <a:pt x="69897" y="1095"/>
                  </a:lnTo>
                  <a:lnTo>
                    <a:pt x="71631" y="1490"/>
                  </a:lnTo>
                  <a:lnTo>
                    <a:pt x="73319" y="1947"/>
                  </a:lnTo>
                  <a:lnTo>
                    <a:pt x="74960" y="2464"/>
                  </a:lnTo>
                  <a:lnTo>
                    <a:pt x="76554" y="3042"/>
                  </a:lnTo>
                  <a:lnTo>
                    <a:pt x="78100" y="3661"/>
                  </a:lnTo>
                  <a:lnTo>
                    <a:pt x="79596" y="4330"/>
                  </a:lnTo>
                  <a:lnTo>
                    <a:pt x="81043" y="5048"/>
                  </a:lnTo>
                  <a:lnTo>
                    <a:pt x="82440" y="5815"/>
                  </a:lnTo>
                  <a:lnTo>
                    <a:pt x="83788" y="6633"/>
                  </a:lnTo>
                  <a:lnTo>
                    <a:pt x="85086" y="7499"/>
                  </a:lnTo>
                  <a:lnTo>
                    <a:pt x="86335" y="8416"/>
                  </a:lnTo>
                  <a:lnTo>
                    <a:pt x="87535" y="9381"/>
                  </a:lnTo>
                  <a:lnTo>
                    <a:pt x="88684" y="10397"/>
                  </a:lnTo>
                  <a:lnTo>
                    <a:pt x="89784" y="11461"/>
                  </a:lnTo>
                  <a:lnTo>
                    <a:pt x="90847" y="12572"/>
                  </a:lnTo>
                  <a:lnTo>
                    <a:pt x="91856" y="13723"/>
                  </a:lnTo>
                  <a:lnTo>
                    <a:pt x="92811" y="14915"/>
                  </a:lnTo>
                  <a:lnTo>
                    <a:pt x="93713" y="16148"/>
                  </a:lnTo>
                  <a:lnTo>
                    <a:pt x="94560" y="17422"/>
                  </a:lnTo>
                  <a:lnTo>
                    <a:pt x="95354" y="18738"/>
                  </a:lnTo>
                  <a:lnTo>
                    <a:pt x="96094" y="20094"/>
                  </a:lnTo>
                  <a:lnTo>
                    <a:pt x="96780" y="21491"/>
                  </a:lnTo>
                  <a:lnTo>
                    <a:pt x="97413" y="22930"/>
                  </a:lnTo>
                  <a:lnTo>
                    <a:pt x="97992" y="24409"/>
                  </a:lnTo>
                  <a:lnTo>
                    <a:pt x="98529" y="25925"/>
                  </a:lnTo>
                  <a:lnTo>
                    <a:pt x="99011" y="27471"/>
                  </a:lnTo>
                  <a:lnTo>
                    <a:pt x="99435" y="29049"/>
                  </a:lnTo>
                  <a:lnTo>
                    <a:pt x="99803" y="30658"/>
                  </a:lnTo>
                  <a:lnTo>
                    <a:pt x="100114" y="32298"/>
                  </a:lnTo>
                  <a:lnTo>
                    <a:pt x="100369" y="33969"/>
                  </a:lnTo>
                  <a:lnTo>
                    <a:pt x="100567" y="35672"/>
                  </a:lnTo>
                  <a:lnTo>
                    <a:pt x="100709" y="37405"/>
                  </a:lnTo>
                  <a:lnTo>
                    <a:pt x="100794" y="39170"/>
                  </a:lnTo>
                  <a:lnTo>
                    <a:pt x="100822" y="40965"/>
                  </a:lnTo>
                  <a:lnTo>
                    <a:pt x="100805" y="41661"/>
                  </a:lnTo>
                  <a:lnTo>
                    <a:pt x="100782" y="42363"/>
                  </a:lnTo>
                  <a:lnTo>
                    <a:pt x="100754" y="43071"/>
                  </a:lnTo>
                  <a:lnTo>
                    <a:pt x="100720" y="43784"/>
                  </a:lnTo>
                  <a:lnTo>
                    <a:pt x="100680" y="44503"/>
                  </a:lnTo>
                  <a:lnTo>
                    <a:pt x="100635" y="45227"/>
                  </a:lnTo>
                  <a:lnTo>
                    <a:pt x="100584" y="45958"/>
                  </a:lnTo>
                  <a:lnTo>
                    <a:pt x="100528" y="46693"/>
                  </a:lnTo>
                  <a:lnTo>
                    <a:pt x="100465" y="47435"/>
                  </a:lnTo>
                  <a:lnTo>
                    <a:pt x="100397" y="48182"/>
                  </a:lnTo>
                  <a:lnTo>
                    <a:pt x="100336" y="48915"/>
                  </a:lnTo>
                  <a:lnTo>
                    <a:pt x="100267" y="49642"/>
                  </a:lnTo>
                  <a:lnTo>
                    <a:pt x="100189" y="50364"/>
                  </a:lnTo>
                  <a:lnTo>
                    <a:pt x="100103" y="51080"/>
                  </a:lnTo>
                  <a:lnTo>
                    <a:pt x="100008" y="51790"/>
                  </a:lnTo>
                  <a:lnTo>
                    <a:pt x="99905" y="52495"/>
                  </a:lnTo>
                  <a:lnTo>
                    <a:pt x="99793" y="53194"/>
                  </a:lnTo>
                  <a:lnTo>
                    <a:pt x="99673" y="53887"/>
                  </a:lnTo>
                  <a:lnTo>
                    <a:pt x="99544" y="54575"/>
                  </a:lnTo>
                  <a:lnTo>
                    <a:pt x="99407" y="55257"/>
                  </a:lnTo>
                  <a:lnTo>
                    <a:pt x="98953" y="57415"/>
                  </a:lnTo>
                  <a:lnTo>
                    <a:pt x="98442" y="59531"/>
                  </a:lnTo>
                  <a:lnTo>
                    <a:pt x="97872" y="61604"/>
                  </a:lnTo>
                  <a:lnTo>
                    <a:pt x="97245" y="63634"/>
                  </a:lnTo>
                  <a:lnTo>
                    <a:pt x="96559" y="65622"/>
                  </a:lnTo>
                  <a:lnTo>
                    <a:pt x="95815" y="67568"/>
                  </a:lnTo>
                  <a:lnTo>
                    <a:pt x="95014" y="69471"/>
                  </a:lnTo>
                  <a:lnTo>
                    <a:pt x="94154" y="71332"/>
                  </a:lnTo>
                  <a:lnTo>
                    <a:pt x="93236" y="73151"/>
                  </a:lnTo>
                  <a:lnTo>
                    <a:pt x="92261" y="74926"/>
                  </a:lnTo>
                  <a:lnTo>
                    <a:pt x="91232" y="76641"/>
                  </a:lnTo>
                  <a:lnTo>
                    <a:pt x="90155" y="78306"/>
                  </a:lnTo>
                  <a:lnTo>
                    <a:pt x="89030" y="79919"/>
                  </a:lnTo>
                  <a:lnTo>
                    <a:pt x="87857" y="81481"/>
                  </a:lnTo>
                  <a:lnTo>
                    <a:pt x="86636" y="82992"/>
                  </a:lnTo>
                  <a:lnTo>
                    <a:pt x="85367" y="84453"/>
                  </a:lnTo>
                  <a:lnTo>
                    <a:pt x="84049" y="85862"/>
                  </a:lnTo>
                  <a:lnTo>
                    <a:pt x="82684" y="87220"/>
                  </a:lnTo>
                  <a:lnTo>
                    <a:pt x="81270" y="88528"/>
                  </a:lnTo>
                  <a:lnTo>
                    <a:pt x="79808" y="89784"/>
                  </a:lnTo>
                  <a:lnTo>
                    <a:pt x="78315" y="90987"/>
                  </a:lnTo>
                  <a:lnTo>
                    <a:pt x="76777" y="92133"/>
                  </a:lnTo>
                  <a:lnTo>
                    <a:pt x="75196" y="93223"/>
                  </a:lnTo>
                  <a:lnTo>
                    <a:pt x="73571" y="94256"/>
                  </a:lnTo>
                  <a:lnTo>
                    <a:pt x="71902" y="95232"/>
                  </a:lnTo>
                  <a:lnTo>
                    <a:pt x="70189" y="96152"/>
                  </a:lnTo>
                  <a:lnTo>
                    <a:pt x="68432" y="97015"/>
                  </a:lnTo>
                  <a:lnTo>
                    <a:pt x="66631" y="97822"/>
                  </a:lnTo>
                  <a:lnTo>
                    <a:pt x="64787" y="98572"/>
                  </a:lnTo>
                  <a:lnTo>
                    <a:pt x="62898" y="99265"/>
                  </a:lnTo>
                  <a:lnTo>
                    <a:pt x="60986" y="99897"/>
                  </a:lnTo>
                  <a:lnTo>
                    <a:pt x="59041" y="100462"/>
                  </a:lnTo>
                  <a:lnTo>
                    <a:pt x="57064" y="100961"/>
                  </a:lnTo>
                  <a:lnTo>
                    <a:pt x="55053" y="101394"/>
                  </a:lnTo>
                  <a:lnTo>
                    <a:pt x="53011" y="101759"/>
                  </a:lnTo>
                  <a:lnTo>
                    <a:pt x="50936" y="102059"/>
                  </a:lnTo>
                  <a:lnTo>
                    <a:pt x="48828" y="102291"/>
                  </a:lnTo>
                  <a:lnTo>
                    <a:pt x="46688" y="102458"/>
                  </a:lnTo>
                  <a:lnTo>
                    <a:pt x="44515" y="102557"/>
                  </a:lnTo>
                  <a:lnTo>
                    <a:pt x="42310" y="102591"/>
                  </a:lnTo>
                  <a:lnTo>
                    <a:pt x="40214" y="102560"/>
                  </a:lnTo>
                  <a:lnTo>
                    <a:pt x="38172" y="102469"/>
                  </a:lnTo>
                  <a:lnTo>
                    <a:pt x="36184" y="102317"/>
                  </a:lnTo>
                  <a:lnTo>
                    <a:pt x="34249" y="102104"/>
                  </a:lnTo>
                  <a:lnTo>
                    <a:pt x="32369" y="101830"/>
                  </a:lnTo>
                  <a:lnTo>
                    <a:pt x="30542" y="101495"/>
                  </a:lnTo>
                  <a:lnTo>
                    <a:pt x="28769" y="101100"/>
                  </a:lnTo>
                  <a:lnTo>
                    <a:pt x="27050" y="100644"/>
                  </a:lnTo>
                  <a:lnTo>
                    <a:pt x="25384" y="100126"/>
                  </a:lnTo>
                  <a:lnTo>
                    <a:pt x="23772" y="99548"/>
                  </a:lnTo>
                  <a:lnTo>
                    <a:pt x="22214" y="98902"/>
                  </a:lnTo>
                  <a:lnTo>
                    <a:pt x="20707" y="98207"/>
                  </a:lnTo>
                  <a:lnTo>
                    <a:pt x="19253" y="97464"/>
                  </a:lnTo>
                  <a:lnTo>
                    <a:pt x="17852" y="96673"/>
                  </a:lnTo>
                  <a:lnTo>
                    <a:pt x="16503" y="95834"/>
                  </a:lnTo>
                  <a:lnTo>
                    <a:pt x="15206" y="94947"/>
                  </a:lnTo>
                  <a:lnTo>
                    <a:pt x="13961" y="94011"/>
                  </a:lnTo>
                  <a:lnTo>
                    <a:pt x="12769" y="93028"/>
                  </a:lnTo>
                  <a:lnTo>
                    <a:pt x="11629" y="91996"/>
                  </a:lnTo>
                  <a:lnTo>
                    <a:pt x="10542" y="90916"/>
                  </a:lnTo>
                  <a:lnTo>
                    <a:pt x="9520" y="89777"/>
                  </a:lnTo>
                  <a:lnTo>
                    <a:pt x="8549" y="88596"/>
                  </a:lnTo>
                  <a:lnTo>
                    <a:pt x="7629" y="87372"/>
                  </a:lnTo>
                  <a:lnTo>
                    <a:pt x="6761" y="86105"/>
                  </a:lnTo>
                  <a:lnTo>
                    <a:pt x="5943" y="84796"/>
                  </a:lnTo>
                  <a:lnTo>
                    <a:pt x="5176" y="83445"/>
                  </a:lnTo>
                  <a:lnTo>
                    <a:pt x="4460" y="82051"/>
                  </a:lnTo>
                  <a:lnTo>
                    <a:pt x="3795" y="80615"/>
                  </a:lnTo>
                  <a:lnTo>
                    <a:pt x="3181" y="79136"/>
                  </a:lnTo>
                  <a:lnTo>
                    <a:pt x="2617" y="77615"/>
                  </a:lnTo>
                  <a:lnTo>
                    <a:pt x="2120" y="76057"/>
                  </a:lnTo>
                  <a:lnTo>
                    <a:pt x="1675" y="74468"/>
                  </a:lnTo>
                  <a:lnTo>
                    <a:pt x="1282" y="72848"/>
                  </a:lnTo>
                  <a:lnTo>
                    <a:pt x="942" y="71196"/>
                  </a:lnTo>
                  <a:lnTo>
                    <a:pt x="654" y="69514"/>
                  </a:lnTo>
                  <a:lnTo>
                    <a:pt x="418" y="67800"/>
                  </a:lnTo>
                  <a:lnTo>
                    <a:pt x="235" y="66055"/>
                  </a:lnTo>
                  <a:lnTo>
                    <a:pt x="104" y="64280"/>
                  </a:lnTo>
                  <a:lnTo>
                    <a:pt x="26" y="62473"/>
                  </a:lnTo>
                  <a:lnTo>
                    <a:pt x="0" y="60634"/>
                  </a:lnTo>
                  <a:lnTo>
                    <a:pt x="2" y="59982"/>
                  </a:lnTo>
                  <a:lnTo>
                    <a:pt x="11" y="59327"/>
                  </a:lnTo>
                  <a:lnTo>
                    <a:pt x="25" y="58669"/>
                  </a:lnTo>
                  <a:lnTo>
                    <a:pt x="45" y="58008"/>
                  </a:lnTo>
                  <a:lnTo>
                    <a:pt x="70" y="57344"/>
                  </a:lnTo>
                  <a:lnTo>
                    <a:pt x="101" y="56678"/>
                  </a:lnTo>
                  <a:lnTo>
                    <a:pt x="138" y="56009"/>
                  </a:lnTo>
                  <a:lnTo>
                    <a:pt x="181" y="55336"/>
                  </a:lnTo>
                  <a:lnTo>
                    <a:pt x="229" y="54661"/>
                  </a:lnTo>
                  <a:lnTo>
                    <a:pt x="283" y="53984"/>
                  </a:lnTo>
                  <a:lnTo>
                    <a:pt x="357" y="53304"/>
                  </a:lnTo>
                  <a:lnTo>
                    <a:pt x="438" y="52622"/>
                  </a:lnTo>
                  <a:lnTo>
                    <a:pt x="527" y="51940"/>
                  </a:lnTo>
                  <a:lnTo>
                    <a:pt x="622" y="51255"/>
                  </a:lnTo>
                  <a:lnTo>
                    <a:pt x="725" y="50570"/>
                  </a:lnTo>
                  <a:lnTo>
                    <a:pt x="834" y="49883"/>
                  </a:lnTo>
                  <a:lnTo>
                    <a:pt x="951" y="49194"/>
                  </a:lnTo>
                  <a:lnTo>
                    <a:pt x="1075" y="48505"/>
                  </a:lnTo>
                  <a:lnTo>
                    <a:pt x="1206" y="47813"/>
                  </a:lnTo>
                  <a:lnTo>
                    <a:pt x="1344" y="47121"/>
                  </a:lnTo>
                  <a:lnTo>
                    <a:pt x="1797" y="45017"/>
                  </a:lnTo>
                  <a:lnTo>
                    <a:pt x="2306" y="42952"/>
                  </a:lnTo>
                  <a:lnTo>
                    <a:pt x="2872" y="40925"/>
                  </a:lnTo>
                  <a:lnTo>
                    <a:pt x="3495" y="38936"/>
                  </a:lnTo>
                  <a:lnTo>
                    <a:pt x="4174" y="36985"/>
                  </a:lnTo>
                  <a:lnTo>
                    <a:pt x="4910" y="35073"/>
                  </a:lnTo>
                  <a:lnTo>
                    <a:pt x="5702" y="33199"/>
                  </a:lnTo>
                  <a:lnTo>
                    <a:pt x="6551" y="31363"/>
                  </a:lnTo>
                  <a:lnTo>
                    <a:pt x="7457" y="29565"/>
                  </a:lnTo>
                  <a:lnTo>
                    <a:pt x="8419" y="27805"/>
                  </a:lnTo>
                  <a:lnTo>
                    <a:pt x="9434" y="26090"/>
                  </a:lnTo>
                  <a:lnTo>
                    <a:pt x="10496" y="24426"/>
                  </a:lnTo>
                  <a:lnTo>
                    <a:pt x="11607" y="22813"/>
                  </a:lnTo>
                  <a:lnTo>
                    <a:pt x="12766" y="21251"/>
                  </a:lnTo>
                  <a:lnTo>
                    <a:pt x="13973" y="19739"/>
                  </a:lnTo>
                  <a:lnTo>
                    <a:pt x="15228" y="18279"/>
                  </a:lnTo>
                  <a:lnTo>
                    <a:pt x="16532" y="16870"/>
                  </a:lnTo>
                  <a:lnTo>
                    <a:pt x="17883" y="15511"/>
                  </a:lnTo>
                  <a:lnTo>
                    <a:pt x="19282" y="14204"/>
                  </a:lnTo>
                  <a:lnTo>
                    <a:pt x="20730" y="12947"/>
                  </a:lnTo>
                  <a:lnTo>
                    <a:pt x="22237" y="11731"/>
                  </a:lnTo>
                  <a:lnTo>
                    <a:pt x="23786" y="10573"/>
                  </a:lnTo>
                  <a:lnTo>
                    <a:pt x="25378" y="9473"/>
                  </a:lnTo>
                  <a:lnTo>
                    <a:pt x="27013" y="8430"/>
                  </a:lnTo>
                  <a:lnTo>
                    <a:pt x="28690" y="7446"/>
                  </a:lnTo>
                  <a:lnTo>
                    <a:pt x="30409" y="6520"/>
                  </a:lnTo>
                  <a:lnTo>
                    <a:pt x="32171" y="5652"/>
                  </a:lnTo>
                  <a:lnTo>
                    <a:pt x="33975" y="4842"/>
                  </a:lnTo>
                  <a:lnTo>
                    <a:pt x="35822" y="4090"/>
                  </a:lnTo>
                  <a:lnTo>
                    <a:pt x="37711" y="3396"/>
                  </a:lnTo>
                  <a:lnTo>
                    <a:pt x="39638" y="2750"/>
                  </a:lnTo>
                  <a:lnTo>
                    <a:pt x="41599" y="2173"/>
                  </a:lnTo>
                  <a:lnTo>
                    <a:pt x="43594" y="1664"/>
                  </a:lnTo>
                  <a:lnTo>
                    <a:pt x="45624" y="1222"/>
                  </a:lnTo>
                  <a:lnTo>
                    <a:pt x="47687" y="849"/>
                  </a:lnTo>
                  <a:lnTo>
                    <a:pt x="49784" y="543"/>
                  </a:lnTo>
                  <a:lnTo>
                    <a:pt x="51915" y="305"/>
                  </a:lnTo>
                  <a:lnTo>
                    <a:pt x="54080" y="135"/>
                  </a:lnTo>
                  <a:lnTo>
                    <a:pt x="56279" y="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3577206" y="2967066"/>
              <a:ext cx="73794" cy="80728"/>
            </a:xfrm>
            <a:custGeom>
              <a:avLst/>
              <a:pathLst>
                <a:path w="73794" h="80728">
                  <a:moveTo>
                    <a:pt x="44361" y="0"/>
                  </a:moveTo>
                  <a:lnTo>
                    <a:pt x="42528" y="26"/>
                  </a:lnTo>
                  <a:lnTo>
                    <a:pt x="40736" y="104"/>
                  </a:lnTo>
                  <a:lnTo>
                    <a:pt x="38985" y="235"/>
                  </a:lnTo>
                  <a:lnTo>
                    <a:pt x="37275" y="418"/>
                  </a:lnTo>
                  <a:lnTo>
                    <a:pt x="35606" y="654"/>
                  </a:lnTo>
                  <a:lnTo>
                    <a:pt x="33978" y="942"/>
                  </a:lnTo>
                  <a:lnTo>
                    <a:pt x="32391" y="1282"/>
                  </a:lnTo>
                  <a:lnTo>
                    <a:pt x="30845" y="1675"/>
                  </a:lnTo>
                  <a:lnTo>
                    <a:pt x="29340" y="2120"/>
                  </a:lnTo>
                  <a:lnTo>
                    <a:pt x="27876" y="2617"/>
                  </a:lnTo>
                  <a:lnTo>
                    <a:pt x="26451" y="3164"/>
                  </a:lnTo>
                  <a:lnTo>
                    <a:pt x="25063" y="3758"/>
                  </a:lnTo>
                  <a:lnTo>
                    <a:pt x="23712" y="4398"/>
                  </a:lnTo>
                  <a:lnTo>
                    <a:pt x="22397" y="5085"/>
                  </a:lnTo>
                  <a:lnTo>
                    <a:pt x="21119" y="5819"/>
                  </a:lnTo>
                  <a:lnTo>
                    <a:pt x="19878" y="6599"/>
                  </a:lnTo>
                  <a:lnTo>
                    <a:pt x="18674" y="7426"/>
                  </a:lnTo>
                  <a:lnTo>
                    <a:pt x="17507" y="8300"/>
                  </a:lnTo>
                  <a:lnTo>
                    <a:pt x="16376" y="9221"/>
                  </a:lnTo>
                  <a:lnTo>
                    <a:pt x="15282" y="10188"/>
                  </a:lnTo>
                  <a:lnTo>
                    <a:pt x="14239" y="11200"/>
                  </a:lnTo>
                  <a:lnTo>
                    <a:pt x="13233" y="12257"/>
                  </a:lnTo>
                  <a:lnTo>
                    <a:pt x="12264" y="13357"/>
                  </a:lnTo>
                  <a:lnTo>
                    <a:pt x="11331" y="14501"/>
                  </a:lnTo>
                  <a:lnTo>
                    <a:pt x="10435" y="15689"/>
                  </a:lnTo>
                  <a:lnTo>
                    <a:pt x="9577" y="16921"/>
                  </a:lnTo>
                  <a:lnTo>
                    <a:pt x="8754" y="18196"/>
                  </a:lnTo>
                  <a:lnTo>
                    <a:pt x="7969" y="19516"/>
                  </a:lnTo>
                  <a:lnTo>
                    <a:pt x="7221" y="20879"/>
                  </a:lnTo>
                  <a:lnTo>
                    <a:pt x="6509" y="22287"/>
                  </a:lnTo>
                  <a:lnTo>
                    <a:pt x="5832" y="23735"/>
                  </a:lnTo>
                  <a:lnTo>
                    <a:pt x="5187" y="25221"/>
                  </a:lnTo>
                  <a:lnTo>
                    <a:pt x="4575" y="26746"/>
                  </a:lnTo>
                  <a:lnTo>
                    <a:pt x="3996" y="28309"/>
                  </a:lnTo>
                  <a:lnTo>
                    <a:pt x="3449" y="29910"/>
                  </a:lnTo>
                  <a:lnTo>
                    <a:pt x="2934" y="31549"/>
                  </a:lnTo>
                  <a:lnTo>
                    <a:pt x="2452" y="33227"/>
                  </a:lnTo>
                  <a:lnTo>
                    <a:pt x="2003" y="34943"/>
                  </a:lnTo>
                  <a:lnTo>
                    <a:pt x="1586" y="36697"/>
                  </a:lnTo>
                  <a:lnTo>
                    <a:pt x="1202" y="38489"/>
                  </a:lnTo>
                  <a:lnTo>
                    <a:pt x="1078" y="39098"/>
                  </a:lnTo>
                  <a:lnTo>
                    <a:pt x="962" y="39709"/>
                  </a:lnTo>
                  <a:lnTo>
                    <a:pt x="852" y="40321"/>
                  </a:lnTo>
                  <a:lnTo>
                    <a:pt x="749" y="40934"/>
                  </a:lnTo>
                  <a:lnTo>
                    <a:pt x="654" y="41549"/>
                  </a:lnTo>
                  <a:lnTo>
                    <a:pt x="566" y="42165"/>
                  </a:lnTo>
                  <a:lnTo>
                    <a:pt x="484" y="42783"/>
                  </a:lnTo>
                  <a:lnTo>
                    <a:pt x="410" y="43402"/>
                  </a:lnTo>
                  <a:lnTo>
                    <a:pt x="343" y="44022"/>
                  </a:lnTo>
                  <a:lnTo>
                    <a:pt x="283" y="44644"/>
                  </a:lnTo>
                  <a:lnTo>
                    <a:pt x="229" y="45250"/>
                  </a:lnTo>
                  <a:lnTo>
                    <a:pt x="181" y="45850"/>
                  </a:lnTo>
                  <a:lnTo>
                    <a:pt x="138" y="46444"/>
                  </a:lnTo>
                  <a:lnTo>
                    <a:pt x="101" y="47033"/>
                  </a:lnTo>
                  <a:lnTo>
                    <a:pt x="70" y="47616"/>
                  </a:lnTo>
                  <a:lnTo>
                    <a:pt x="45" y="48193"/>
                  </a:lnTo>
                  <a:lnTo>
                    <a:pt x="25" y="48765"/>
                  </a:lnTo>
                  <a:lnTo>
                    <a:pt x="11" y="49331"/>
                  </a:lnTo>
                  <a:lnTo>
                    <a:pt x="2" y="49891"/>
                  </a:lnTo>
                  <a:lnTo>
                    <a:pt x="0" y="50446"/>
                  </a:lnTo>
                  <a:lnTo>
                    <a:pt x="19" y="51942"/>
                  </a:lnTo>
                  <a:lnTo>
                    <a:pt x="79" y="53401"/>
                  </a:lnTo>
                  <a:lnTo>
                    <a:pt x="178" y="54823"/>
                  </a:lnTo>
                  <a:lnTo>
                    <a:pt x="316" y="56208"/>
                  </a:lnTo>
                  <a:lnTo>
                    <a:pt x="495" y="57557"/>
                  </a:lnTo>
                  <a:lnTo>
                    <a:pt x="713" y="58868"/>
                  </a:lnTo>
                  <a:lnTo>
                    <a:pt x="970" y="60143"/>
                  </a:lnTo>
                  <a:lnTo>
                    <a:pt x="1267" y="61382"/>
                  </a:lnTo>
                  <a:lnTo>
                    <a:pt x="1604" y="62583"/>
                  </a:lnTo>
                  <a:lnTo>
                    <a:pt x="1981" y="63748"/>
                  </a:lnTo>
                  <a:lnTo>
                    <a:pt x="2394" y="64861"/>
                  </a:lnTo>
                  <a:lnTo>
                    <a:pt x="2844" y="65938"/>
                  </a:lnTo>
                  <a:lnTo>
                    <a:pt x="3328" y="66978"/>
                  </a:lnTo>
                  <a:lnTo>
                    <a:pt x="3848" y="67981"/>
                  </a:lnTo>
                  <a:lnTo>
                    <a:pt x="4404" y="68948"/>
                  </a:lnTo>
                  <a:lnTo>
                    <a:pt x="4995" y="69878"/>
                  </a:lnTo>
                  <a:lnTo>
                    <a:pt x="5621" y="70770"/>
                  </a:lnTo>
                  <a:lnTo>
                    <a:pt x="6282" y="71627"/>
                  </a:lnTo>
                  <a:lnTo>
                    <a:pt x="6979" y="72446"/>
                  </a:lnTo>
                  <a:lnTo>
                    <a:pt x="7712" y="73228"/>
                  </a:lnTo>
                  <a:lnTo>
                    <a:pt x="8492" y="73960"/>
                  </a:lnTo>
                  <a:lnTo>
                    <a:pt x="9305" y="74655"/>
                  </a:lnTo>
                  <a:lnTo>
                    <a:pt x="10150" y="75313"/>
                  </a:lnTo>
                  <a:lnTo>
                    <a:pt x="11028" y="75934"/>
                  </a:lnTo>
                  <a:lnTo>
                    <a:pt x="11939" y="76518"/>
                  </a:lnTo>
                  <a:lnTo>
                    <a:pt x="12882" y="77066"/>
                  </a:lnTo>
                  <a:lnTo>
                    <a:pt x="13858" y="77577"/>
                  </a:lnTo>
                  <a:lnTo>
                    <a:pt x="14866" y="78051"/>
                  </a:lnTo>
                  <a:lnTo>
                    <a:pt x="15907" y="78488"/>
                  </a:lnTo>
                  <a:lnTo>
                    <a:pt x="16980" y="78889"/>
                  </a:lnTo>
                  <a:lnTo>
                    <a:pt x="18098" y="79238"/>
                  </a:lnTo>
                  <a:lnTo>
                    <a:pt x="19244" y="79551"/>
                  </a:lnTo>
                  <a:lnTo>
                    <a:pt x="20419" y="79827"/>
                  </a:lnTo>
                  <a:lnTo>
                    <a:pt x="21621" y="80066"/>
                  </a:lnTo>
                  <a:lnTo>
                    <a:pt x="22853" y="80268"/>
                  </a:lnTo>
                  <a:lnTo>
                    <a:pt x="24112" y="80434"/>
                  </a:lnTo>
                  <a:lnTo>
                    <a:pt x="25400" y="80563"/>
                  </a:lnTo>
                  <a:lnTo>
                    <a:pt x="26716" y="80655"/>
                  </a:lnTo>
                  <a:lnTo>
                    <a:pt x="28060" y="80710"/>
                  </a:lnTo>
                  <a:lnTo>
                    <a:pt x="29433" y="80728"/>
                  </a:lnTo>
                  <a:lnTo>
                    <a:pt x="31279" y="80702"/>
                  </a:lnTo>
                  <a:lnTo>
                    <a:pt x="33083" y="80623"/>
                  </a:lnTo>
                  <a:lnTo>
                    <a:pt x="34845" y="80493"/>
                  </a:lnTo>
                  <a:lnTo>
                    <a:pt x="36564" y="80309"/>
                  </a:lnTo>
                  <a:lnTo>
                    <a:pt x="38241" y="80074"/>
                  </a:lnTo>
                  <a:lnTo>
                    <a:pt x="39876" y="79786"/>
                  </a:lnTo>
                  <a:lnTo>
                    <a:pt x="41468" y="79445"/>
                  </a:lnTo>
                  <a:lnTo>
                    <a:pt x="43017" y="79053"/>
                  </a:lnTo>
                  <a:lnTo>
                    <a:pt x="44524" y="78608"/>
                  </a:lnTo>
                  <a:lnTo>
                    <a:pt x="45989" y="78110"/>
                  </a:lnTo>
                  <a:lnTo>
                    <a:pt x="47426" y="77550"/>
                  </a:lnTo>
                  <a:lnTo>
                    <a:pt x="48824" y="76944"/>
                  </a:lnTo>
                  <a:lnTo>
                    <a:pt x="50183" y="76293"/>
                  </a:lnTo>
                  <a:lnTo>
                    <a:pt x="51502" y="75597"/>
                  </a:lnTo>
                  <a:lnTo>
                    <a:pt x="52781" y="74856"/>
                  </a:lnTo>
                  <a:lnTo>
                    <a:pt x="54020" y="74069"/>
                  </a:lnTo>
                  <a:lnTo>
                    <a:pt x="55220" y="73237"/>
                  </a:lnTo>
                  <a:lnTo>
                    <a:pt x="56381" y="72360"/>
                  </a:lnTo>
                  <a:lnTo>
                    <a:pt x="57501" y="71437"/>
                  </a:lnTo>
                  <a:lnTo>
                    <a:pt x="58583" y="70469"/>
                  </a:lnTo>
                  <a:lnTo>
                    <a:pt x="59625" y="69444"/>
                  </a:lnTo>
                  <a:lnTo>
                    <a:pt x="60632" y="68378"/>
                  </a:lnTo>
                  <a:lnTo>
                    <a:pt x="61601" y="67270"/>
                  </a:lnTo>
                  <a:lnTo>
                    <a:pt x="62533" y="66122"/>
                  </a:lnTo>
                  <a:lnTo>
                    <a:pt x="63429" y="64933"/>
                  </a:lnTo>
                  <a:lnTo>
                    <a:pt x="64288" y="63702"/>
                  </a:lnTo>
                  <a:lnTo>
                    <a:pt x="65110" y="62431"/>
                  </a:lnTo>
                  <a:lnTo>
                    <a:pt x="65896" y="61118"/>
                  </a:lnTo>
                  <a:lnTo>
                    <a:pt x="66644" y="59765"/>
                  </a:lnTo>
                  <a:lnTo>
                    <a:pt x="67356" y="58370"/>
                  </a:lnTo>
                  <a:lnTo>
                    <a:pt x="68046" y="56924"/>
                  </a:lnTo>
                  <a:lnTo>
                    <a:pt x="68700" y="55444"/>
                  </a:lnTo>
                  <a:lnTo>
                    <a:pt x="69319" y="53930"/>
                  </a:lnTo>
                  <a:lnTo>
                    <a:pt x="69903" y="52382"/>
                  </a:lnTo>
                  <a:lnTo>
                    <a:pt x="70451" y="50800"/>
                  </a:lnTo>
                  <a:lnTo>
                    <a:pt x="70964" y="49184"/>
                  </a:lnTo>
                  <a:lnTo>
                    <a:pt x="71442" y="47534"/>
                  </a:lnTo>
                  <a:lnTo>
                    <a:pt x="71884" y="45850"/>
                  </a:lnTo>
                  <a:lnTo>
                    <a:pt x="72291" y="44132"/>
                  </a:lnTo>
                  <a:lnTo>
                    <a:pt x="72662" y="42380"/>
                  </a:lnTo>
                  <a:lnTo>
                    <a:pt x="72785" y="41784"/>
                  </a:lnTo>
                  <a:lnTo>
                    <a:pt x="72900" y="41183"/>
                  </a:lnTo>
                  <a:lnTo>
                    <a:pt x="73006" y="40578"/>
                  </a:lnTo>
                  <a:lnTo>
                    <a:pt x="73104" y="39969"/>
                  </a:lnTo>
                  <a:lnTo>
                    <a:pt x="73193" y="39356"/>
                  </a:lnTo>
                  <a:lnTo>
                    <a:pt x="73274" y="38738"/>
                  </a:lnTo>
                  <a:lnTo>
                    <a:pt x="73346" y="38116"/>
                  </a:lnTo>
                  <a:lnTo>
                    <a:pt x="73409" y="37490"/>
                  </a:lnTo>
                  <a:lnTo>
                    <a:pt x="73465" y="36859"/>
                  </a:lnTo>
                  <a:lnTo>
                    <a:pt x="73511" y="36225"/>
                  </a:lnTo>
                  <a:lnTo>
                    <a:pt x="73565" y="35593"/>
                  </a:lnTo>
                  <a:lnTo>
                    <a:pt x="73613" y="34971"/>
                  </a:lnTo>
                  <a:lnTo>
                    <a:pt x="73656" y="34359"/>
                  </a:lnTo>
                  <a:lnTo>
                    <a:pt x="73692" y="33757"/>
                  </a:lnTo>
                  <a:lnTo>
                    <a:pt x="73724" y="33165"/>
                  </a:lnTo>
                  <a:lnTo>
                    <a:pt x="73749" y="32582"/>
                  </a:lnTo>
                  <a:lnTo>
                    <a:pt x="73769" y="32010"/>
                  </a:lnTo>
                  <a:lnTo>
                    <a:pt x="73783" y="31448"/>
                  </a:lnTo>
                  <a:lnTo>
                    <a:pt x="73792" y="30895"/>
                  </a:lnTo>
                  <a:lnTo>
                    <a:pt x="73794" y="30352"/>
                  </a:lnTo>
                  <a:lnTo>
                    <a:pt x="73774" y="28857"/>
                  </a:lnTo>
                  <a:lnTo>
                    <a:pt x="73712" y="27401"/>
                  </a:lnTo>
                  <a:lnTo>
                    <a:pt x="73610" y="25982"/>
                  </a:lnTo>
                  <a:lnTo>
                    <a:pt x="73466" y="24602"/>
                  </a:lnTo>
                  <a:lnTo>
                    <a:pt x="73281" y="23259"/>
                  </a:lnTo>
                  <a:lnTo>
                    <a:pt x="73056" y="21955"/>
                  </a:lnTo>
                  <a:lnTo>
                    <a:pt x="72789" y="20690"/>
                  </a:lnTo>
                  <a:lnTo>
                    <a:pt x="72481" y="19462"/>
                  </a:lnTo>
                  <a:lnTo>
                    <a:pt x="72132" y="18273"/>
                  </a:lnTo>
                  <a:lnTo>
                    <a:pt x="71743" y="17122"/>
                  </a:lnTo>
                  <a:lnTo>
                    <a:pt x="71315" y="15995"/>
                  </a:lnTo>
                  <a:lnTo>
                    <a:pt x="70851" y="14908"/>
                  </a:lnTo>
                  <a:lnTo>
                    <a:pt x="70352" y="13861"/>
                  </a:lnTo>
                  <a:lnTo>
                    <a:pt x="69818" y="12854"/>
                  </a:lnTo>
                  <a:lnTo>
                    <a:pt x="69249" y="11886"/>
                  </a:lnTo>
                  <a:lnTo>
                    <a:pt x="68644" y="10958"/>
                  </a:lnTo>
                  <a:lnTo>
                    <a:pt x="68003" y="10069"/>
                  </a:lnTo>
                  <a:lnTo>
                    <a:pt x="67328" y="9220"/>
                  </a:lnTo>
                  <a:lnTo>
                    <a:pt x="66617" y="8411"/>
                  </a:lnTo>
                  <a:lnTo>
                    <a:pt x="65870" y="7641"/>
                  </a:lnTo>
                  <a:lnTo>
                    <a:pt x="65090" y="6896"/>
                  </a:lnTo>
                  <a:lnTo>
                    <a:pt x="64277" y="6189"/>
                  </a:lnTo>
                  <a:lnTo>
                    <a:pt x="63431" y="5520"/>
                  </a:lnTo>
                  <a:lnTo>
                    <a:pt x="62553" y="4890"/>
                  </a:lnTo>
                  <a:lnTo>
                    <a:pt x="61643" y="4298"/>
                  </a:lnTo>
                  <a:lnTo>
                    <a:pt x="60700" y="3744"/>
                  </a:lnTo>
                  <a:lnTo>
                    <a:pt x="59724" y="3228"/>
                  </a:lnTo>
                  <a:lnTo>
                    <a:pt x="58716" y="2750"/>
                  </a:lnTo>
                  <a:lnTo>
                    <a:pt x="57675" y="2311"/>
                  </a:lnTo>
                  <a:lnTo>
                    <a:pt x="56602" y="1910"/>
                  </a:lnTo>
                  <a:lnTo>
                    <a:pt x="55498" y="1547"/>
                  </a:lnTo>
                  <a:lnTo>
                    <a:pt x="54369" y="1222"/>
                  </a:lnTo>
                  <a:lnTo>
                    <a:pt x="53212" y="936"/>
                  </a:lnTo>
                  <a:lnTo>
                    <a:pt x="52028" y="687"/>
                  </a:lnTo>
                  <a:lnTo>
                    <a:pt x="50817" y="477"/>
                  </a:lnTo>
                  <a:lnTo>
                    <a:pt x="49580" y="305"/>
                  </a:lnTo>
                  <a:lnTo>
                    <a:pt x="48316" y="171"/>
                  </a:lnTo>
                  <a:lnTo>
                    <a:pt x="47024" y="76"/>
                  </a:lnTo>
                  <a:lnTo>
                    <a:pt x="45706" y="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3673005" y="2957656"/>
              <a:ext cx="100256" cy="99690"/>
            </a:xfrm>
            <a:custGeom>
              <a:avLst/>
              <a:pathLst>
                <a:path w="100256" h="99690">
                  <a:moveTo>
                    <a:pt x="65375" y="99690"/>
                  </a:moveTo>
                  <a:lnTo>
                    <a:pt x="27805" y="14079"/>
                  </a:lnTo>
                  <a:lnTo>
                    <a:pt x="27720" y="14732"/>
                  </a:lnTo>
                  <a:lnTo>
                    <a:pt x="27633" y="15387"/>
                  </a:lnTo>
                  <a:lnTo>
                    <a:pt x="27544" y="16045"/>
                  </a:lnTo>
                  <a:lnTo>
                    <a:pt x="27454" y="16706"/>
                  </a:lnTo>
                  <a:lnTo>
                    <a:pt x="27363" y="17369"/>
                  </a:lnTo>
                  <a:lnTo>
                    <a:pt x="27270" y="18036"/>
                  </a:lnTo>
                  <a:lnTo>
                    <a:pt x="27176" y="18705"/>
                  </a:lnTo>
                  <a:lnTo>
                    <a:pt x="27081" y="19377"/>
                  </a:lnTo>
                  <a:lnTo>
                    <a:pt x="26984" y="20052"/>
                  </a:lnTo>
                  <a:lnTo>
                    <a:pt x="26885" y="20730"/>
                  </a:lnTo>
                  <a:lnTo>
                    <a:pt x="26799" y="21314"/>
                  </a:lnTo>
                  <a:lnTo>
                    <a:pt x="26710" y="21907"/>
                  </a:lnTo>
                  <a:lnTo>
                    <a:pt x="26618" y="22509"/>
                  </a:lnTo>
                  <a:lnTo>
                    <a:pt x="26523" y="23119"/>
                  </a:lnTo>
                  <a:lnTo>
                    <a:pt x="26426" y="23737"/>
                  </a:lnTo>
                  <a:lnTo>
                    <a:pt x="26325" y="24364"/>
                  </a:lnTo>
                  <a:lnTo>
                    <a:pt x="26222" y="24999"/>
                  </a:lnTo>
                  <a:lnTo>
                    <a:pt x="26116" y="25643"/>
                  </a:lnTo>
                  <a:lnTo>
                    <a:pt x="26007" y="26295"/>
                  </a:lnTo>
                  <a:lnTo>
                    <a:pt x="25895" y="26956"/>
                  </a:lnTo>
                  <a:lnTo>
                    <a:pt x="25795" y="27602"/>
                  </a:lnTo>
                  <a:lnTo>
                    <a:pt x="25694" y="28238"/>
                  </a:lnTo>
                  <a:lnTo>
                    <a:pt x="25591" y="28864"/>
                  </a:lnTo>
                  <a:lnTo>
                    <a:pt x="25487" y="29481"/>
                  </a:lnTo>
                  <a:lnTo>
                    <a:pt x="25382" y="30087"/>
                  </a:lnTo>
                  <a:lnTo>
                    <a:pt x="25275" y="30683"/>
                  </a:lnTo>
                  <a:lnTo>
                    <a:pt x="25167" y="31270"/>
                  </a:lnTo>
                  <a:lnTo>
                    <a:pt x="25057" y="31847"/>
                  </a:lnTo>
                  <a:lnTo>
                    <a:pt x="24946" y="32413"/>
                  </a:lnTo>
                  <a:lnTo>
                    <a:pt x="24834" y="32970"/>
                  </a:lnTo>
                  <a:lnTo>
                    <a:pt x="12027" y="99690"/>
                  </a:lnTo>
                  <a:lnTo>
                    <a:pt x="0" y="99690"/>
                  </a:lnTo>
                  <a:lnTo>
                    <a:pt x="19315" y="0"/>
                  </a:lnTo>
                  <a:lnTo>
                    <a:pt x="34314" y="0"/>
                  </a:lnTo>
                  <a:lnTo>
                    <a:pt x="72096" y="85964"/>
                  </a:lnTo>
                  <a:lnTo>
                    <a:pt x="72182" y="85352"/>
                  </a:lnTo>
                  <a:lnTo>
                    <a:pt x="72269" y="84733"/>
                  </a:lnTo>
                  <a:lnTo>
                    <a:pt x="72357" y="84107"/>
                  </a:lnTo>
                  <a:lnTo>
                    <a:pt x="72447" y="83473"/>
                  </a:lnTo>
                  <a:lnTo>
                    <a:pt x="72539" y="82833"/>
                  </a:lnTo>
                  <a:lnTo>
                    <a:pt x="72631" y="82186"/>
                  </a:lnTo>
                  <a:lnTo>
                    <a:pt x="72725" y="81531"/>
                  </a:lnTo>
                  <a:lnTo>
                    <a:pt x="72821" y="80870"/>
                  </a:lnTo>
                  <a:lnTo>
                    <a:pt x="72918" y="80201"/>
                  </a:lnTo>
                  <a:lnTo>
                    <a:pt x="73016" y="79525"/>
                  </a:lnTo>
                  <a:lnTo>
                    <a:pt x="73102" y="78939"/>
                  </a:lnTo>
                  <a:lnTo>
                    <a:pt x="73192" y="78340"/>
                  </a:lnTo>
                  <a:lnTo>
                    <a:pt x="73284" y="77728"/>
                  </a:lnTo>
                  <a:lnTo>
                    <a:pt x="73378" y="77103"/>
                  </a:lnTo>
                  <a:lnTo>
                    <a:pt x="73476" y="76465"/>
                  </a:lnTo>
                  <a:lnTo>
                    <a:pt x="73576" y="75815"/>
                  </a:lnTo>
                  <a:lnTo>
                    <a:pt x="73680" y="75152"/>
                  </a:lnTo>
                  <a:lnTo>
                    <a:pt x="73786" y="74476"/>
                  </a:lnTo>
                  <a:lnTo>
                    <a:pt x="73895" y="73788"/>
                  </a:lnTo>
                  <a:lnTo>
                    <a:pt x="74007" y="73087"/>
                  </a:lnTo>
                  <a:lnTo>
                    <a:pt x="74121" y="72365"/>
                  </a:lnTo>
                  <a:lnTo>
                    <a:pt x="74239" y="71644"/>
                  </a:lnTo>
                  <a:lnTo>
                    <a:pt x="74359" y="70922"/>
                  </a:lnTo>
                  <a:lnTo>
                    <a:pt x="74482" y="70200"/>
                  </a:lnTo>
                  <a:lnTo>
                    <a:pt x="74608" y="69478"/>
                  </a:lnTo>
                  <a:lnTo>
                    <a:pt x="74737" y="68757"/>
                  </a:lnTo>
                  <a:lnTo>
                    <a:pt x="74868" y="68035"/>
                  </a:lnTo>
                  <a:lnTo>
                    <a:pt x="75003" y="67313"/>
                  </a:lnTo>
                  <a:lnTo>
                    <a:pt x="75140" y="66592"/>
                  </a:lnTo>
                  <a:lnTo>
                    <a:pt x="75280" y="65870"/>
                  </a:lnTo>
                  <a:lnTo>
                    <a:pt x="88086" y="0"/>
                  </a:lnTo>
                  <a:lnTo>
                    <a:pt x="100256" y="0"/>
                  </a:lnTo>
                  <a:lnTo>
                    <a:pt x="80940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3777648" y="2957656"/>
              <a:ext cx="93534" cy="99690"/>
            </a:xfrm>
            <a:custGeom>
              <a:avLst/>
              <a:pathLst>
                <a:path w="93534" h="99690">
                  <a:moveTo>
                    <a:pt x="0" y="99690"/>
                  </a:moveTo>
                  <a:lnTo>
                    <a:pt x="19315" y="0"/>
                  </a:lnTo>
                  <a:lnTo>
                    <a:pt x="93534" y="0"/>
                  </a:lnTo>
                  <a:lnTo>
                    <a:pt x="91412" y="11037"/>
                  </a:lnTo>
                  <a:lnTo>
                    <a:pt x="30706" y="11037"/>
                  </a:lnTo>
                  <a:lnTo>
                    <a:pt x="24480" y="43017"/>
                  </a:lnTo>
                  <a:lnTo>
                    <a:pt x="80940" y="43017"/>
                  </a:lnTo>
                  <a:lnTo>
                    <a:pt x="78818" y="53913"/>
                  </a:lnTo>
                  <a:lnTo>
                    <a:pt x="22357" y="53913"/>
                  </a:lnTo>
                  <a:lnTo>
                    <a:pt x="15636" y="88652"/>
                  </a:lnTo>
                  <a:lnTo>
                    <a:pt x="79242" y="88652"/>
                  </a:lnTo>
                  <a:lnTo>
                    <a:pt x="77120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3874296" y="2957656"/>
              <a:ext cx="66012" cy="99690"/>
            </a:xfrm>
            <a:custGeom>
              <a:avLst/>
              <a:pathLst>
                <a:path w="66012" h="99690">
                  <a:moveTo>
                    <a:pt x="0" y="99690"/>
                  </a:moveTo>
                  <a:lnTo>
                    <a:pt x="19315" y="0"/>
                  </a:lnTo>
                  <a:lnTo>
                    <a:pt x="32829" y="0"/>
                  </a:lnTo>
                  <a:lnTo>
                    <a:pt x="15636" y="88652"/>
                  </a:lnTo>
                  <a:lnTo>
                    <a:pt x="66012" y="88652"/>
                  </a:lnTo>
                  <a:lnTo>
                    <a:pt x="63889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3954883" y="2957656"/>
              <a:ext cx="66012" cy="99690"/>
            </a:xfrm>
            <a:custGeom>
              <a:avLst/>
              <a:pathLst>
                <a:path w="66012" h="99690">
                  <a:moveTo>
                    <a:pt x="0" y="99690"/>
                  </a:moveTo>
                  <a:lnTo>
                    <a:pt x="19315" y="0"/>
                  </a:lnTo>
                  <a:lnTo>
                    <a:pt x="32829" y="0"/>
                  </a:lnTo>
                  <a:lnTo>
                    <a:pt x="15636" y="88652"/>
                  </a:lnTo>
                  <a:lnTo>
                    <a:pt x="66012" y="88652"/>
                  </a:lnTo>
                  <a:lnTo>
                    <a:pt x="63889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4023867" y="2957656"/>
              <a:ext cx="96011" cy="99690"/>
            </a:xfrm>
            <a:custGeom>
              <a:avLst/>
              <a:pathLst>
                <a:path w="96011" h="99690">
                  <a:moveTo>
                    <a:pt x="82214" y="99690"/>
                  </a:moveTo>
                  <a:lnTo>
                    <a:pt x="76907" y="70540"/>
                  </a:lnTo>
                  <a:lnTo>
                    <a:pt x="31697" y="70540"/>
                  </a:lnTo>
                  <a:lnTo>
                    <a:pt x="14716" y="99690"/>
                  </a:lnTo>
                  <a:lnTo>
                    <a:pt x="0" y="99690"/>
                  </a:lnTo>
                  <a:lnTo>
                    <a:pt x="59998" y="0"/>
                  </a:lnTo>
                  <a:lnTo>
                    <a:pt x="75351" y="0"/>
                  </a:lnTo>
                  <a:lnTo>
                    <a:pt x="96011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4061507" y="2968129"/>
              <a:ext cx="37286" cy="49525"/>
            </a:xfrm>
            <a:custGeom>
              <a:avLst/>
              <a:pathLst>
                <a:path w="37286" h="49525">
                  <a:moveTo>
                    <a:pt x="31131" y="16059"/>
                  </a:moveTo>
                  <a:lnTo>
                    <a:pt x="31017" y="15480"/>
                  </a:lnTo>
                  <a:lnTo>
                    <a:pt x="30904" y="14904"/>
                  </a:lnTo>
                  <a:lnTo>
                    <a:pt x="30791" y="14331"/>
                  </a:lnTo>
                  <a:lnTo>
                    <a:pt x="30678" y="13761"/>
                  </a:lnTo>
                  <a:lnTo>
                    <a:pt x="30565" y="13193"/>
                  </a:lnTo>
                  <a:lnTo>
                    <a:pt x="30451" y="12629"/>
                  </a:lnTo>
                  <a:lnTo>
                    <a:pt x="30338" y="12067"/>
                  </a:lnTo>
                  <a:lnTo>
                    <a:pt x="30225" y="11508"/>
                  </a:lnTo>
                  <a:lnTo>
                    <a:pt x="30112" y="10952"/>
                  </a:lnTo>
                  <a:lnTo>
                    <a:pt x="29999" y="10399"/>
                  </a:lnTo>
                  <a:lnTo>
                    <a:pt x="29901" y="9852"/>
                  </a:lnTo>
                  <a:lnTo>
                    <a:pt x="29806" y="9315"/>
                  </a:lnTo>
                  <a:lnTo>
                    <a:pt x="29714" y="8788"/>
                  </a:lnTo>
                  <a:lnTo>
                    <a:pt x="29625" y="8270"/>
                  </a:lnTo>
                  <a:lnTo>
                    <a:pt x="29539" y="7763"/>
                  </a:lnTo>
                  <a:lnTo>
                    <a:pt x="29455" y="7266"/>
                  </a:lnTo>
                  <a:lnTo>
                    <a:pt x="29375" y="6778"/>
                  </a:lnTo>
                  <a:lnTo>
                    <a:pt x="29297" y="6301"/>
                  </a:lnTo>
                  <a:lnTo>
                    <a:pt x="29222" y="5833"/>
                  </a:lnTo>
                  <a:lnTo>
                    <a:pt x="29150" y="5375"/>
                  </a:lnTo>
                  <a:lnTo>
                    <a:pt x="29079" y="4917"/>
                  </a:lnTo>
                  <a:lnTo>
                    <a:pt x="29011" y="4475"/>
                  </a:lnTo>
                  <a:lnTo>
                    <a:pt x="28944" y="4051"/>
                  </a:lnTo>
                  <a:lnTo>
                    <a:pt x="28878" y="3643"/>
                  </a:lnTo>
                  <a:lnTo>
                    <a:pt x="28813" y="3253"/>
                  </a:lnTo>
                  <a:lnTo>
                    <a:pt x="28750" y="2879"/>
                  </a:lnTo>
                  <a:lnTo>
                    <a:pt x="28689" y="2523"/>
                  </a:lnTo>
                  <a:lnTo>
                    <a:pt x="28629" y="2183"/>
                  </a:lnTo>
                  <a:lnTo>
                    <a:pt x="28570" y="1860"/>
                  </a:lnTo>
                  <a:lnTo>
                    <a:pt x="28513" y="1555"/>
                  </a:lnTo>
                  <a:lnTo>
                    <a:pt x="28472" y="1256"/>
                  </a:lnTo>
                  <a:lnTo>
                    <a:pt x="28434" y="983"/>
                  </a:lnTo>
                  <a:lnTo>
                    <a:pt x="28398" y="735"/>
                  </a:lnTo>
                  <a:lnTo>
                    <a:pt x="28366" y="513"/>
                  </a:lnTo>
                  <a:lnTo>
                    <a:pt x="28336" y="316"/>
                  </a:lnTo>
                  <a:lnTo>
                    <a:pt x="28309" y="145"/>
                  </a:lnTo>
                  <a:lnTo>
                    <a:pt x="28081" y="0"/>
                  </a:lnTo>
                  <a:lnTo>
                    <a:pt x="28003" y="145"/>
                  </a:lnTo>
                  <a:lnTo>
                    <a:pt x="27911" y="316"/>
                  </a:lnTo>
                  <a:lnTo>
                    <a:pt x="27805" y="513"/>
                  </a:lnTo>
                  <a:lnTo>
                    <a:pt x="27685" y="735"/>
                  </a:lnTo>
                  <a:lnTo>
                    <a:pt x="27551" y="983"/>
                  </a:lnTo>
                  <a:lnTo>
                    <a:pt x="27402" y="1256"/>
                  </a:lnTo>
                  <a:lnTo>
                    <a:pt x="27239" y="1555"/>
                  </a:lnTo>
                  <a:lnTo>
                    <a:pt x="27079" y="1874"/>
                  </a:lnTo>
                  <a:lnTo>
                    <a:pt x="26908" y="2208"/>
                  </a:lnTo>
                  <a:lnTo>
                    <a:pt x="26728" y="2559"/>
                  </a:lnTo>
                  <a:lnTo>
                    <a:pt x="26537" y="2924"/>
                  </a:lnTo>
                  <a:lnTo>
                    <a:pt x="26337" y="3306"/>
                  </a:lnTo>
                  <a:lnTo>
                    <a:pt x="26127" y="3703"/>
                  </a:lnTo>
                  <a:lnTo>
                    <a:pt x="25907" y="4115"/>
                  </a:lnTo>
                  <a:lnTo>
                    <a:pt x="25677" y="4543"/>
                  </a:lnTo>
                  <a:lnTo>
                    <a:pt x="25437" y="4987"/>
                  </a:lnTo>
                  <a:lnTo>
                    <a:pt x="25187" y="5446"/>
                  </a:lnTo>
                  <a:lnTo>
                    <a:pt x="24930" y="5905"/>
                  </a:lnTo>
                  <a:lnTo>
                    <a:pt x="24667" y="6374"/>
                  </a:lnTo>
                  <a:lnTo>
                    <a:pt x="24398" y="6855"/>
                  </a:lnTo>
                  <a:lnTo>
                    <a:pt x="24123" y="7348"/>
                  </a:lnTo>
                  <a:lnTo>
                    <a:pt x="23843" y="7852"/>
                  </a:lnTo>
                  <a:lnTo>
                    <a:pt x="23557" y="8367"/>
                  </a:lnTo>
                  <a:lnTo>
                    <a:pt x="23266" y="8893"/>
                  </a:lnTo>
                  <a:lnTo>
                    <a:pt x="22969" y="9431"/>
                  </a:lnTo>
                  <a:lnTo>
                    <a:pt x="22666" y="9980"/>
                  </a:lnTo>
                  <a:lnTo>
                    <a:pt x="22357" y="10540"/>
                  </a:lnTo>
                  <a:lnTo>
                    <a:pt x="22045" y="11093"/>
                  </a:lnTo>
                  <a:lnTo>
                    <a:pt x="21729" y="11647"/>
                  </a:lnTo>
                  <a:lnTo>
                    <a:pt x="21411" y="12202"/>
                  </a:lnTo>
                  <a:lnTo>
                    <a:pt x="21089" y="12759"/>
                  </a:lnTo>
                  <a:lnTo>
                    <a:pt x="20765" y="13317"/>
                  </a:lnTo>
                  <a:lnTo>
                    <a:pt x="20438" y="13877"/>
                  </a:lnTo>
                  <a:lnTo>
                    <a:pt x="20109" y="14438"/>
                  </a:lnTo>
                  <a:lnTo>
                    <a:pt x="19776" y="15000"/>
                  </a:lnTo>
                  <a:lnTo>
                    <a:pt x="19441" y="15564"/>
                  </a:lnTo>
                  <a:lnTo>
                    <a:pt x="19103" y="16130"/>
                  </a:lnTo>
                  <a:lnTo>
                    <a:pt x="0" y="49525"/>
                  </a:lnTo>
                  <a:lnTo>
                    <a:pt x="37286" y="49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6052956" y="4696822"/>
              <a:ext cx="75916" cy="85597"/>
            </a:xfrm>
            <a:custGeom>
              <a:avLst/>
              <a:pathLst>
                <a:path w="75916" h="85597">
                  <a:moveTo>
                    <a:pt x="32940" y="85597"/>
                  </a:moveTo>
                  <a:lnTo>
                    <a:pt x="31424" y="85584"/>
                  </a:lnTo>
                  <a:lnTo>
                    <a:pt x="29946" y="85543"/>
                  </a:lnTo>
                  <a:lnTo>
                    <a:pt x="28505" y="85475"/>
                  </a:lnTo>
                  <a:lnTo>
                    <a:pt x="27103" y="85380"/>
                  </a:lnTo>
                  <a:lnTo>
                    <a:pt x="25738" y="85258"/>
                  </a:lnTo>
                  <a:lnTo>
                    <a:pt x="24411" y="85109"/>
                  </a:lnTo>
                  <a:lnTo>
                    <a:pt x="23122" y="84932"/>
                  </a:lnTo>
                  <a:lnTo>
                    <a:pt x="21870" y="84728"/>
                  </a:lnTo>
                  <a:lnTo>
                    <a:pt x="20656" y="84498"/>
                  </a:lnTo>
                  <a:lnTo>
                    <a:pt x="19480" y="84240"/>
                  </a:lnTo>
                  <a:lnTo>
                    <a:pt x="18352" y="83944"/>
                  </a:lnTo>
                  <a:lnTo>
                    <a:pt x="17258" y="83623"/>
                  </a:lnTo>
                  <a:lnTo>
                    <a:pt x="16199" y="83278"/>
                  </a:lnTo>
                  <a:lnTo>
                    <a:pt x="15173" y="82908"/>
                  </a:lnTo>
                  <a:lnTo>
                    <a:pt x="14182" y="82513"/>
                  </a:lnTo>
                  <a:lnTo>
                    <a:pt x="13225" y="82093"/>
                  </a:lnTo>
                  <a:lnTo>
                    <a:pt x="12303" y="81649"/>
                  </a:lnTo>
                  <a:lnTo>
                    <a:pt x="11414" y="81179"/>
                  </a:lnTo>
                  <a:lnTo>
                    <a:pt x="10560" y="80685"/>
                  </a:lnTo>
                  <a:lnTo>
                    <a:pt x="9740" y="80166"/>
                  </a:lnTo>
                  <a:lnTo>
                    <a:pt x="8953" y="79611"/>
                  </a:lnTo>
                  <a:lnTo>
                    <a:pt x="8198" y="79033"/>
                  </a:lnTo>
                  <a:lnTo>
                    <a:pt x="7475" y="78431"/>
                  </a:lnTo>
                  <a:lnTo>
                    <a:pt x="6784" y="77805"/>
                  </a:lnTo>
                  <a:lnTo>
                    <a:pt x="6124" y="77156"/>
                  </a:lnTo>
                  <a:lnTo>
                    <a:pt x="5497" y="76483"/>
                  </a:lnTo>
                  <a:lnTo>
                    <a:pt x="4901" y="75786"/>
                  </a:lnTo>
                  <a:lnTo>
                    <a:pt x="4337" y="75066"/>
                  </a:lnTo>
                  <a:lnTo>
                    <a:pt x="3805" y="74322"/>
                  </a:lnTo>
                  <a:lnTo>
                    <a:pt x="3305" y="73555"/>
                  </a:lnTo>
                  <a:lnTo>
                    <a:pt x="2847" y="72752"/>
                  </a:lnTo>
                  <a:lnTo>
                    <a:pt x="2417" y="71925"/>
                  </a:lnTo>
                  <a:lnTo>
                    <a:pt x="2016" y="71075"/>
                  </a:lnTo>
                  <a:lnTo>
                    <a:pt x="1643" y="70202"/>
                  </a:lnTo>
                  <a:lnTo>
                    <a:pt x="1298" y="69304"/>
                  </a:lnTo>
                  <a:lnTo>
                    <a:pt x="982" y="68383"/>
                  </a:lnTo>
                  <a:lnTo>
                    <a:pt x="694" y="67439"/>
                  </a:lnTo>
                  <a:lnTo>
                    <a:pt x="434" y="66471"/>
                  </a:lnTo>
                  <a:lnTo>
                    <a:pt x="203" y="65479"/>
                  </a:lnTo>
                  <a:lnTo>
                    <a:pt x="0" y="64464"/>
                  </a:lnTo>
                  <a:lnTo>
                    <a:pt x="10448" y="62279"/>
                  </a:lnTo>
                  <a:lnTo>
                    <a:pt x="10611" y="63002"/>
                  </a:lnTo>
                  <a:lnTo>
                    <a:pt x="10791" y="63706"/>
                  </a:lnTo>
                  <a:lnTo>
                    <a:pt x="10988" y="64390"/>
                  </a:lnTo>
                  <a:lnTo>
                    <a:pt x="11204" y="65056"/>
                  </a:lnTo>
                  <a:lnTo>
                    <a:pt x="11437" y="65703"/>
                  </a:lnTo>
                  <a:lnTo>
                    <a:pt x="11688" y="66331"/>
                  </a:lnTo>
                  <a:lnTo>
                    <a:pt x="11957" y="66941"/>
                  </a:lnTo>
                  <a:lnTo>
                    <a:pt x="12243" y="67531"/>
                  </a:lnTo>
                  <a:lnTo>
                    <a:pt x="12547" y="68102"/>
                  </a:lnTo>
                  <a:lnTo>
                    <a:pt x="12869" y="68655"/>
                  </a:lnTo>
                  <a:lnTo>
                    <a:pt x="13210" y="69189"/>
                  </a:lnTo>
                  <a:lnTo>
                    <a:pt x="13575" y="69706"/>
                  </a:lnTo>
                  <a:lnTo>
                    <a:pt x="13961" y="70204"/>
                  </a:lnTo>
                  <a:lnTo>
                    <a:pt x="14370" y="70686"/>
                  </a:lnTo>
                  <a:lnTo>
                    <a:pt x="14802" y="71149"/>
                  </a:lnTo>
                  <a:lnTo>
                    <a:pt x="15256" y="71595"/>
                  </a:lnTo>
                  <a:lnTo>
                    <a:pt x="15732" y="72023"/>
                  </a:lnTo>
                  <a:lnTo>
                    <a:pt x="16231" y="72433"/>
                  </a:lnTo>
                  <a:lnTo>
                    <a:pt x="16752" y="72826"/>
                  </a:lnTo>
                  <a:lnTo>
                    <a:pt x="17296" y="73200"/>
                  </a:lnTo>
                  <a:lnTo>
                    <a:pt x="17864" y="73546"/>
                  </a:lnTo>
                  <a:lnTo>
                    <a:pt x="18458" y="73873"/>
                  </a:lnTo>
                  <a:lnTo>
                    <a:pt x="19078" y="74183"/>
                  </a:lnTo>
                  <a:lnTo>
                    <a:pt x="19724" y="74476"/>
                  </a:lnTo>
                  <a:lnTo>
                    <a:pt x="20395" y="74750"/>
                  </a:lnTo>
                  <a:lnTo>
                    <a:pt x="21093" y="75007"/>
                  </a:lnTo>
                  <a:lnTo>
                    <a:pt x="21817" y="75246"/>
                  </a:lnTo>
                  <a:lnTo>
                    <a:pt x="22567" y="75467"/>
                  </a:lnTo>
                  <a:lnTo>
                    <a:pt x="23342" y="75671"/>
                  </a:lnTo>
                  <a:lnTo>
                    <a:pt x="24144" y="75857"/>
                  </a:lnTo>
                  <a:lnTo>
                    <a:pt x="24973" y="76025"/>
                  </a:lnTo>
                  <a:lnTo>
                    <a:pt x="25832" y="76176"/>
                  </a:lnTo>
                  <a:lnTo>
                    <a:pt x="26721" y="76308"/>
                  </a:lnTo>
                  <a:lnTo>
                    <a:pt x="27639" y="76424"/>
                  </a:lnTo>
                  <a:lnTo>
                    <a:pt x="28586" y="76521"/>
                  </a:lnTo>
                  <a:lnTo>
                    <a:pt x="29563" y="76601"/>
                  </a:lnTo>
                  <a:lnTo>
                    <a:pt x="30570" y="76663"/>
                  </a:lnTo>
                  <a:lnTo>
                    <a:pt x="31606" y="76707"/>
                  </a:lnTo>
                  <a:lnTo>
                    <a:pt x="32671" y="76734"/>
                  </a:lnTo>
                  <a:lnTo>
                    <a:pt x="33766" y="76742"/>
                  </a:lnTo>
                  <a:lnTo>
                    <a:pt x="34912" y="76735"/>
                  </a:lnTo>
                  <a:lnTo>
                    <a:pt x="36033" y="76712"/>
                  </a:lnTo>
                  <a:lnTo>
                    <a:pt x="37131" y="76673"/>
                  </a:lnTo>
                  <a:lnTo>
                    <a:pt x="38206" y="76620"/>
                  </a:lnTo>
                  <a:lnTo>
                    <a:pt x="39256" y="76551"/>
                  </a:lnTo>
                  <a:lnTo>
                    <a:pt x="40284" y="76466"/>
                  </a:lnTo>
                  <a:lnTo>
                    <a:pt x="41287" y="76366"/>
                  </a:lnTo>
                  <a:lnTo>
                    <a:pt x="42267" y="76251"/>
                  </a:lnTo>
                  <a:lnTo>
                    <a:pt x="43223" y="76121"/>
                  </a:lnTo>
                  <a:lnTo>
                    <a:pt x="44156" y="75975"/>
                  </a:lnTo>
                  <a:lnTo>
                    <a:pt x="45063" y="75800"/>
                  </a:lnTo>
                  <a:lnTo>
                    <a:pt x="45941" y="75604"/>
                  </a:lnTo>
                  <a:lnTo>
                    <a:pt x="46791" y="75389"/>
                  </a:lnTo>
                  <a:lnTo>
                    <a:pt x="47613" y="75153"/>
                  </a:lnTo>
                  <a:lnTo>
                    <a:pt x="48407" y="74898"/>
                  </a:lnTo>
                  <a:lnTo>
                    <a:pt x="49172" y="74622"/>
                  </a:lnTo>
                  <a:lnTo>
                    <a:pt x="49908" y="74326"/>
                  </a:lnTo>
                  <a:lnTo>
                    <a:pt x="50617" y="74010"/>
                  </a:lnTo>
                  <a:lnTo>
                    <a:pt x="51297" y="73674"/>
                  </a:lnTo>
                  <a:lnTo>
                    <a:pt x="51949" y="73318"/>
                  </a:lnTo>
                  <a:lnTo>
                    <a:pt x="52583" y="72930"/>
                  </a:lnTo>
                  <a:lnTo>
                    <a:pt x="53186" y="72520"/>
                  </a:lnTo>
                  <a:lnTo>
                    <a:pt x="53758" y="72089"/>
                  </a:lnTo>
                  <a:lnTo>
                    <a:pt x="54300" y="71637"/>
                  </a:lnTo>
                  <a:lnTo>
                    <a:pt x="54812" y="71164"/>
                  </a:lnTo>
                  <a:lnTo>
                    <a:pt x="55292" y="70669"/>
                  </a:lnTo>
                  <a:lnTo>
                    <a:pt x="55742" y="70153"/>
                  </a:lnTo>
                  <a:lnTo>
                    <a:pt x="56161" y="69616"/>
                  </a:lnTo>
                  <a:lnTo>
                    <a:pt x="56550" y="69057"/>
                  </a:lnTo>
                  <a:lnTo>
                    <a:pt x="56907" y="68478"/>
                  </a:lnTo>
                  <a:lnTo>
                    <a:pt x="57233" y="67861"/>
                  </a:lnTo>
                  <a:lnTo>
                    <a:pt x="57524" y="67217"/>
                  </a:lnTo>
                  <a:lnTo>
                    <a:pt x="57780" y="66544"/>
                  </a:lnTo>
                  <a:lnTo>
                    <a:pt x="58003" y="65843"/>
                  </a:lnTo>
                  <a:lnTo>
                    <a:pt x="58191" y="65113"/>
                  </a:lnTo>
                  <a:lnTo>
                    <a:pt x="58345" y="64355"/>
                  </a:lnTo>
                  <a:lnTo>
                    <a:pt x="58465" y="63569"/>
                  </a:lnTo>
                  <a:lnTo>
                    <a:pt x="58551" y="62754"/>
                  </a:lnTo>
                  <a:lnTo>
                    <a:pt x="58602" y="61911"/>
                  </a:lnTo>
                  <a:lnTo>
                    <a:pt x="58619" y="61040"/>
                  </a:lnTo>
                  <a:lnTo>
                    <a:pt x="58609" y="60446"/>
                  </a:lnTo>
                  <a:lnTo>
                    <a:pt x="58579" y="59871"/>
                  </a:lnTo>
                  <a:lnTo>
                    <a:pt x="58529" y="59313"/>
                  </a:lnTo>
                  <a:lnTo>
                    <a:pt x="58459" y="58773"/>
                  </a:lnTo>
                  <a:lnTo>
                    <a:pt x="58368" y="58250"/>
                  </a:lnTo>
                  <a:lnTo>
                    <a:pt x="58258" y="57746"/>
                  </a:lnTo>
                  <a:lnTo>
                    <a:pt x="58128" y="57259"/>
                  </a:lnTo>
                  <a:lnTo>
                    <a:pt x="57977" y="56789"/>
                  </a:lnTo>
                  <a:lnTo>
                    <a:pt x="57806" y="56338"/>
                  </a:lnTo>
                  <a:lnTo>
                    <a:pt x="57616" y="55904"/>
                  </a:lnTo>
                  <a:lnTo>
                    <a:pt x="57400" y="55483"/>
                  </a:lnTo>
                  <a:lnTo>
                    <a:pt x="57155" y="55073"/>
                  </a:lnTo>
                  <a:lnTo>
                    <a:pt x="56881" y="54671"/>
                  </a:lnTo>
                  <a:lnTo>
                    <a:pt x="56577" y="54279"/>
                  </a:lnTo>
                  <a:lnTo>
                    <a:pt x="56243" y="53897"/>
                  </a:lnTo>
                  <a:lnTo>
                    <a:pt x="55880" y="53524"/>
                  </a:lnTo>
                  <a:lnTo>
                    <a:pt x="55488" y="53160"/>
                  </a:lnTo>
                  <a:lnTo>
                    <a:pt x="55065" y="52806"/>
                  </a:lnTo>
                  <a:lnTo>
                    <a:pt x="54614" y="52461"/>
                  </a:lnTo>
                  <a:lnTo>
                    <a:pt x="54133" y="52126"/>
                  </a:lnTo>
                  <a:lnTo>
                    <a:pt x="53619" y="51786"/>
                  </a:lnTo>
                  <a:lnTo>
                    <a:pt x="53070" y="51450"/>
                  </a:lnTo>
                  <a:lnTo>
                    <a:pt x="52486" y="51120"/>
                  </a:lnTo>
                  <a:lnTo>
                    <a:pt x="51866" y="50794"/>
                  </a:lnTo>
                  <a:lnTo>
                    <a:pt x="51211" y="50473"/>
                  </a:lnTo>
                  <a:lnTo>
                    <a:pt x="50520" y="50156"/>
                  </a:lnTo>
                  <a:lnTo>
                    <a:pt x="49794" y="49845"/>
                  </a:lnTo>
                  <a:lnTo>
                    <a:pt x="49032" y="49538"/>
                  </a:lnTo>
                  <a:lnTo>
                    <a:pt x="48235" y="49235"/>
                  </a:lnTo>
                  <a:lnTo>
                    <a:pt x="47403" y="48938"/>
                  </a:lnTo>
                  <a:lnTo>
                    <a:pt x="46543" y="48629"/>
                  </a:lnTo>
                  <a:lnTo>
                    <a:pt x="45639" y="48314"/>
                  </a:lnTo>
                  <a:lnTo>
                    <a:pt x="44692" y="47996"/>
                  </a:lnTo>
                  <a:lnTo>
                    <a:pt x="43700" y="47672"/>
                  </a:lnTo>
                  <a:lnTo>
                    <a:pt x="42666" y="47344"/>
                  </a:lnTo>
                  <a:lnTo>
                    <a:pt x="41587" y="47011"/>
                  </a:lnTo>
                  <a:lnTo>
                    <a:pt x="40465" y="46673"/>
                  </a:lnTo>
                  <a:lnTo>
                    <a:pt x="39299" y="46331"/>
                  </a:lnTo>
                  <a:lnTo>
                    <a:pt x="38089" y="45984"/>
                  </a:lnTo>
                  <a:lnTo>
                    <a:pt x="36836" y="45632"/>
                  </a:lnTo>
                  <a:lnTo>
                    <a:pt x="35803" y="45346"/>
                  </a:lnTo>
                  <a:lnTo>
                    <a:pt x="34782" y="45053"/>
                  </a:lnTo>
                  <a:lnTo>
                    <a:pt x="33772" y="44755"/>
                  </a:lnTo>
                  <a:lnTo>
                    <a:pt x="32775" y="44451"/>
                  </a:lnTo>
                  <a:lnTo>
                    <a:pt x="31789" y="44141"/>
                  </a:lnTo>
                  <a:lnTo>
                    <a:pt x="30815" y="43826"/>
                  </a:lnTo>
                  <a:lnTo>
                    <a:pt x="29852" y="43504"/>
                  </a:lnTo>
                  <a:lnTo>
                    <a:pt x="28902" y="43176"/>
                  </a:lnTo>
                  <a:lnTo>
                    <a:pt x="27963" y="42843"/>
                  </a:lnTo>
                  <a:lnTo>
                    <a:pt x="27037" y="42503"/>
                  </a:lnTo>
                  <a:lnTo>
                    <a:pt x="26139" y="42141"/>
                  </a:lnTo>
                  <a:lnTo>
                    <a:pt x="25263" y="41764"/>
                  </a:lnTo>
                  <a:lnTo>
                    <a:pt x="24410" y="41372"/>
                  </a:lnTo>
                  <a:lnTo>
                    <a:pt x="23580" y="40964"/>
                  </a:lnTo>
                  <a:lnTo>
                    <a:pt x="22771" y="40540"/>
                  </a:lnTo>
                  <a:lnTo>
                    <a:pt x="21986" y="40102"/>
                  </a:lnTo>
                  <a:lnTo>
                    <a:pt x="21222" y="39648"/>
                  </a:lnTo>
                  <a:lnTo>
                    <a:pt x="20482" y="39179"/>
                  </a:lnTo>
                  <a:lnTo>
                    <a:pt x="19763" y="38694"/>
                  </a:lnTo>
                  <a:lnTo>
                    <a:pt x="19067" y="38194"/>
                  </a:lnTo>
                  <a:lnTo>
                    <a:pt x="18397" y="37664"/>
                  </a:lnTo>
                  <a:lnTo>
                    <a:pt x="17754" y="37112"/>
                  </a:lnTo>
                  <a:lnTo>
                    <a:pt x="17140" y="36540"/>
                  </a:lnTo>
                  <a:lnTo>
                    <a:pt x="16555" y="35946"/>
                  </a:lnTo>
                  <a:lnTo>
                    <a:pt x="15997" y="35331"/>
                  </a:lnTo>
                  <a:lnTo>
                    <a:pt x="15469" y="34694"/>
                  </a:lnTo>
                  <a:lnTo>
                    <a:pt x="14968" y="34037"/>
                  </a:lnTo>
                  <a:lnTo>
                    <a:pt x="14496" y="33358"/>
                  </a:lnTo>
                  <a:lnTo>
                    <a:pt x="14052" y="32658"/>
                  </a:lnTo>
                  <a:lnTo>
                    <a:pt x="13636" y="31936"/>
                  </a:lnTo>
                  <a:lnTo>
                    <a:pt x="13255" y="31188"/>
                  </a:lnTo>
                  <a:lnTo>
                    <a:pt x="12914" y="30406"/>
                  </a:lnTo>
                  <a:lnTo>
                    <a:pt x="12612" y="29592"/>
                  </a:lnTo>
                  <a:lnTo>
                    <a:pt x="12352" y="28744"/>
                  </a:lnTo>
                  <a:lnTo>
                    <a:pt x="12131" y="27863"/>
                  </a:lnTo>
                  <a:lnTo>
                    <a:pt x="11950" y="26949"/>
                  </a:lnTo>
                  <a:lnTo>
                    <a:pt x="11810" y="26002"/>
                  </a:lnTo>
                  <a:lnTo>
                    <a:pt x="11709" y="25022"/>
                  </a:lnTo>
                  <a:lnTo>
                    <a:pt x="11649" y="24009"/>
                  </a:lnTo>
                  <a:lnTo>
                    <a:pt x="11629" y="22963"/>
                  </a:lnTo>
                  <a:lnTo>
                    <a:pt x="11657" y="21743"/>
                  </a:lnTo>
                  <a:lnTo>
                    <a:pt x="11740" y="20560"/>
                  </a:lnTo>
                  <a:lnTo>
                    <a:pt x="11879" y="19414"/>
                  </a:lnTo>
                  <a:lnTo>
                    <a:pt x="12073" y="18307"/>
                  </a:lnTo>
                  <a:lnTo>
                    <a:pt x="12323" y="17237"/>
                  </a:lnTo>
                  <a:lnTo>
                    <a:pt x="12628" y="16205"/>
                  </a:lnTo>
                  <a:lnTo>
                    <a:pt x="12989" y="15211"/>
                  </a:lnTo>
                  <a:lnTo>
                    <a:pt x="13405" y="14255"/>
                  </a:lnTo>
                  <a:lnTo>
                    <a:pt x="13876" y="13336"/>
                  </a:lnTo>
                  <a:lnTo>
                    <a:pt x="14404" y="12455"/>
                  </a:lnTo>
                  <a:lnTo>
                    <a:pt x="14989" y="11598"/>
                  </a:lnTo>
                  <a:lnTo>
                    <a:pt x="15610" y="10772"/>
                  </a:lnTo>
                  <a:lnTo>
                    <a:pt x="16268" y="9978"/>
                  </a:lnTo>
                  <a:lnTo>
                    <a:pt x="16963" y="9216"/>
                  </a:lnTo>
                  <a:lnTo>
                    <a:pt x="17695" y="8485"/>
                  </a:lnTo>
                  <a:lnTo>
                    <a:pt x="18463" y="7787"/>
                  </a:lnTo>
                  <a:lnTo>
                    <a:pt x="19267" y="7121"/>
                  </a:lnTo>
                  <a:lnTo>
                    <a:pt x="20108" y="6486"/>
                  </a:lnTo>
                  <a:lnTo>
                    <a:pt x="20986" y="5883"/>
                  </a:lnTo>
                  <a:lnTo>
                    <a:pt x="21901" y="5312"/>
                  </a:lnTo>
                  <a:lnTo>
                    <a:pt x="22858" y="4773"/>
                  </a:lnTo>
                  <a:lnTo>
                    <a:pt x="23842" y="4264"/>
                  </a:lnTo>
                  <a:lnTo>
                    <a:pt x="24851" y="3786"/>
                  </a:lnTo>
                  <a:lnTo>
                    <a:pt x="25887" y="3338"/>
                  </a:lnTo>
                  <a:lnTo>
                    <a:pt x="26948" y="2922"/>
                  </a:lnTo>
                  <a:lnTo>
                    <a:pt x="28035" y="2536"/>
                  </a:lnTo>
                  <a:lnTo>
                    <a:pt x="29149" y="2180"/>
                  </a:lnTo>
                  <a:lnTo>
                    <a:pt x="30288" y="1855"/>
                  </a:lnTo>
                  <a:lnTo>
                    <a:pt x="31453" y="1562"/>
                  </a:lnTo>
                  <a:lnTo>
                    <a:pt x="32645" y="1298"/>
                  </a:lnTo>
                  <a:lnTo>
                    <a:pt x="33865" y="1051"/>
                  </a:lnTo>
                  <a:lnTo>
                    <a:pt x="35093" y="831"/>
                  </a:lnTo>
                  <a:lnTo>
                    <a:pt x="36330" y="636"/>
                  </a:lnTo>
                  <a:lnTo>
                    <a:pt x="37575" y="467"/>
                  </a:lnTo>
                  <a:lnTo>
                    <a:pt x="38828" y="324"/>
                  </a:lnTo>
                  <a:lnTo>
                    <a:pt x="40090" y="207"/>
                  </a:lnTo>
                  <a:lnTo>
                    <a:pt x="41360" y="116"/>
                  </a:lnTo>
                  <a:lnTo>
                    <a:pt x="42638" y="51"/>
                  </a:lnTo>
                  <a:lnTo>
                    <a:pt x="43924" y="12"/>
                  </a:lnTo>
                  <a:lnTo>
                    <a:pt x="45219" y="0"/>
                  </a:lnTo>
                  <a:lnTo>
                    <a:pt x="46629" y="12"/>
                  </a:lnTo>
                  <a:lnTo>
                    <a:pt x="48003" y="51"/>
                  </a:lnTo>
                  <a:lnTo>
                    <a:pt x="49340" y="116"/>
                  </a:lnTo>
                  <a:lnTo>
                    <a:pt x="50640" y="207"/>
                  </a:lnTo>
                  <a:lnTo>
                    <a:pt x="51904" y="324"/>
                  </a:lnTo>
                  <a:lnTo>
                    <a:pt x="53132" y="467"/>
                  </a:lnTo>
                  <a:lnTo>
                    <a:pt x="54322" y="636"/>
                  </a:lnTo>
                  <a:lnTo>
                    <a:pt x="55476" y="831"/>
                  </a:lnTo>
                  <a:lnTo>
                    <a:pt x="56594" y="1051"/>
                  </a:lnTo>
                  <a:lnTo>
                    <a:pt x="57675" y="1298"/>
                  </a:lnTo>
                  <a:lnTo>
                    <a:pt x="58733" y="1569"/>
                  </a:lnTo>
                  <a:lnTo>
                    <a:pt x="59757" y="1860"/>
                  </a:lnTo>
                  <a:lnTo>
                    <a:pt x="60749" y="2173"/>
                  </a:lnTo>
                  <a:lnTo>
                    <a:pt x="61708" y="2507"/>
                  </a:lnTo>
                  <a:lnTo>
                    <a:pt x="62633" y="2863"/>
                  </a:lnTo>
                  <a:lnTo>
                    <a:pt x="63526" y="3239"/>
                  </a:lnTo>
                  <a:lnTo>
                    <a:pt x="64386" y="3637"/>
                  </a:lnTo>
                  <a:lnTo>
                    <a:pt x="65212" y="4056"/>
                  </a:lnTo>
                  <a:lnTo>
                    <a:pt x="66005" y="4497"/>
                  </a:lnTo>
                  <a:lnTo>
                    <a:pt x="66766" y="4958"/>
                  </a:lnTo>
                  <a:lnTo>
                    <a:pt x="67506" y="5428"/>
                  </a:lnTo>
                  <a:lnTo>
                    <a:pt x="68216" y="5917"/>
                  </a:lnTo>
                  <a:lnTo>
                    <a:pt x="68895" y="6425"/>
                  </a:lnTo>
                  <a:lnTo>
                    <a:pt x="69543" y="6951"/>
                  </a:lnTo>
                  <a:lnTo>
                    <a:pt x="70160" y="7497"/>
                  </a:lnTo>
                  <a:lnTo>
                    <a:pt x="70747" y="8061"/>
                  </a:lnTo>
                  <a:lnTo>
                    <a:pt x="71303" y="8644"/>
                  </a:lnTo>
                  <a:lnTo>
                    <a:pt x="71828" y="9246"/>
                  </a:lnTo>
                  <a:lnTo>
                    <a:pt x="72323" y="9867"/>
                  </a:lnTo>
                  <a:lnTo>
                    <a:pt x="72787" y="10507"/>
                  </a:lnTo>
                  <a:lnTo>
                    <a:pt x="73222" y="11163"/>
                  </a:lnTo>
                  <a:lnTo>
                    <a:pt x="73630" y="11830"/>
                  </a:lnTo>
                  <a:lnTo>
                    <a:pt x="74011" y="12509"/>
                  </a:lnTo>
                  <a:lnTo>
                    <a:pt x="74365" y="13199"/>
                  </a:lnTo>
                  <a:lnTo>
                    <a:pt x="74691" y="13902"/>
                  </a:lnTo>
                  <a:lnTo>
                    <a:pt x="74990" y="14616"/>
                  </a:lnTo>
                  <a:lnTo>
                    <a:pt x="75262" y="15342"/>
                  </a:lnTo>
                  <a:lnTo>
                    <a:pt x="75507" y="16080"/>
                  </a:lnTo>
                  <a:lnTo>
                    <a:pt x="75725" y="16830"/>
                  </a:lnTo>
                  <a:lnTo>
                    <a:pt x="75916" y="17591"/>
                  </a:lnTo>
                  <a:lnTo>
                    <a:pt x="65703" y="20602"/>
                  </a:lnTo>
                  <a:lnTo>
                    <a:pt x="65519" y="20041"/>
                  </a:lnTo>
                  <a:lnTo>
                    <a:pt x="65321" y="19492"/>
                  </a:lnTo>
                  <a:lnTo>
                    <a:pt x="65108" y="18955"/>
                  </a:lnTo>
                  <a:lnTo>
                    <a:pt x="64881" y="18430"/>
                  </a:lnTo>
                  <a:lnTo>
                    <a:pt x="64641" y="17916"/>
                  </a:lnTo>
                  <a:lnTo>
                    <a:pt x="64386" y="17414"/>
                  </a:lnTo>
                  <a:lnTo>
                    <a:pt x="64116" y="16924"/>
                  </a:lnTo>
                  <a:lnTo>
                    <a:pt x="63833" y="16446"/>
                  </a:lnTo>
                  <a:lnTo>
                    <a:pt x="63536" y="15980"/>
                  </a:lnTo>
                  <a:lnTo>
                    <a:pt x="63224" y="15525"/>
                  </a:lnTo>
                  <a:lnTo>
                    <a:pt x="62896" y="15084"/>
                  </a:lnTo>
                  <a:lnTo>
                    <a:pt x="62551" y="14656"/>
                  </a:lnTo>
                  <a:lnTo>
                    <a:pt x="62188" y="14243"/>
                  </a:lnTo>
                  <a:lnTo>
                    <a:pt x="61807" y="13844"/>
                  </a:lnTo>
                  <a:lnTo>
                    <a:pt x="61409" y="13459"/>
                  </a:lnTo>
                  <a:lnTo>
                    <a:pt x="60992" y="13088"/>
                  </a:lnTo>
                  <a:lnTo>
                    <a:pt x="60558" y="12732"/>
                  </a:lnTo>
                  <a:lnTo>
                    <a:pt x="60107" y="12389"/>
                  </a:lnTo>
                  <a:lnTo>
                    <a:pt x="59638" y="12061"/>
                  </a:lnTo>
                  <a:lnTo>
                    <a:pt x="59151" y="11747"/>
                  </a:lnTo>
                  <a:lnTo>
                    <a:pt x="58645" y="11436"/>
                  </a:lnTo>
                  <a:lnTo>
                    <a:pt x="58119" y="11140"/>
                  </a:lnTo>
                  <a:lnTo>
                    <a:pt x="57573" y="10860"/>
                  </a:lnTo>
                  <a:lnTo>
                    <a:pt x="57006" y="10595"/>
                  </a:lnTo>
                  <a:lnTo>
                    <a:pt x="56420" y="10345"/>
                  </a:lnTo>
                  <a:lnTo>
                    <a:pt x="55814" y="10111"/>
                  </a:lnTo>
                  <a:lnTo>
                    <a:pt x="55188" y="9892"/>
                  </a:lnTo>
                  <a:lnTo>
                    <a:pt x="54541" y="9688"/>
                  </a:lnTo>
                  <a:lnTo>
                    <a:pt x="53875" y="9500"/>
                  </a:lnTo>
                  <a:lnTo>
                    <a:pt x="53188" y="9327"/>
                  </a:lnTo>
                  <a:lnTo>
                    <a:pt x="52492" y="9170"/>
                  </a:lnTo>
                  <a:lnTo>
                    <a:pt x="51771" y="9029"/>
                  </a:lnTo>
                  <a:lnTo>
                    <a:pt x="51028" y="8905"/>
                  </a:lnTo>
                  <a:lnTo>
                    <a:pt x="50260" y="8798"/>
                  </a:lnTo>
                  <a:lnTo>
                    <a:pt x="49469" y="8707"/>
                  </a:lnTo>
                  <a:lnTo>
                    <a:pt x="48654" y="8632"/>
                  </a:lnTo>
                  <a:lnTo>
                    <a:pt x="47816" y="8575"/>
                  </a:lnTo>
                  <a:lnTo>
                    <a:pt x="46954" y="8533"/>
                  </a:lnTo>
                  <a:lnTo>
                    <a:pt x="46069" y="8509"/>
                  </a:lnTo>
                  <a:lnTo>
                    <a:pt x="45160" y="8500"/>
                  </a:lnTo>
                  <a:lnTo>
                    <a:pt x="43951" y="8511"/>
                  </a:lnTo>
                  <a:lnTo>
                    <a:pt x="42780" y="8543"/>
                  </a:lnTo>
                  <a:lnTo>
                    <a:pt x="41646" y="8596"/>
                  </a:lnTo>
                  <a:lnTo>
                    <a:pt x="40550" y="8670"/>
                  </a:lnTo>
                  <a:lnTo>
                    <a:pt x="39493" y="8766"/>
                  </a:lnTo>
                  <a:lnTo>
                    <a:pt x="38472" y="8883"/>
                  </a:lnTo>
                  <a:lnTo>
                    <a:pt x="37490" y="9021"/>
                  </a:lnTo>
                  <a:lnTo>
                    <a:pt x="36546" y="9180"/>
                  </a:lnTo>
                  <a:lnTo>
                    <a:pt x="35639" y="9361"/>
                  </a:lnTo>
                  <a:lnTo>
                    <a:pt x="34770" y="9563"/>
                  </a:lnTo>
                  <a:lnTo>
                    <a:pt x="33947" y="9772"/>
                  </a:lnTo>
                  <a:lnTo>
                    <a:pt x="33155" y="10000"/>
                  </a:lnTo>
                  <a:lnTo>
                    <a:pt x="32393" y="10245"/>
                  </a:lnTo>
                  <a:lnTo>
                    <a:pt x="31662" y="10507"/>
                  </a:lnTo>
                  <a:lnTo>
                    <a:pt x="30962" y="10788"/>
                  </a:lnTo>
                  <a:lnTo>
                    <a:pt x="30293" y="11086"/>
                  </a:lnTo>
                  <a:lnTo>
                    <a:pt x="29654" y="11402"/>
                  </a:lnTo>
                  <a:lnTo>
                    <a:pt x="29046" y="11735"/>
                  </a:lnTo>
                  <a:lnTo>
                    <a:pt x="28469" y="12087"/>
                  </a:lnTo>
                  <a:lnTo>
                    <a:pt x="27922" y="12455"/>
                  </a:lnTo>
                  <a:lnTo>
                    <a:pt x="27417" y="12829"/>
                  </a:lnTo>
                  <a:lnTo>
                    <a:pt x="26940" y="13218"/>
                  </a:lnTo>
                  <a:lnTo>
                    <a:pt x="26491" y="13623"/>
                  </a:lnTo>
                  <a:lnTo>
                    <a:pt x="26071" y="14042"/>
                  </a:lnTo>
                  <a:lnTo>
                    <a:pt x="25679" y="14477"/>
                  </a:lnTo>
                  <a:lnTo>
                    <a:pt x="25315" y="14928"/>
                  </a:lnTo>
                  <a:lnTo>
                    <a:pt x="24980" y="15394"/>
                  </a:lnTo>
                  <a:lnTo>
                    <a:pt x="24673" y="15875"/>
                  </a:lnTo>
                  <a:lnTo>
                    <a:pt x="24394" y="16371"/>
                  </a:lnTo>
                  <a:lnTo>
                    <a:pt x="24144" y="16883"/>
                  </a:lnTo>
                  <a:lnTo>
                    <a:pt x="23920" y="17395"/>
                  </a:lnTo>
                  <a:lnTo>
                    <a:pt x="23719" y="17917"/>
                  </a:lnTo>
                  <a:lnTo>
                    <a:pt x="23542" y="18448"/>
                  </a:lnTo>
                  <a:lnTo>
                    <a:pt x="23388" y="18989"/>
                  </a:lnTo>
                  <a:lnTo>
                    <a:pt x="23258" y="19539"/>
                  </a:lnTo>
                  <a:lnTo>
                    <a:pt x="23152" y="20099"/>
                  </a:lnTo>
                  <a:lnTo>
                    <a:pt x="23070" y="20668"/>
                  </a:lnTo>
                  <a:lnTo>
                    <a:pt x="23011" y="21247"/>
                  </a:lnTo>
                  <a:lnTo>
                    <a:pt x="22975" y="21835"/>
                  </a:lnTo>
                  <a:lnTo>
                    <a:pt x="22963" y="22432"/>
                  </a:lnTo>
                  <a:lnTo>
                    <a:pt x="22975" y="23059"/>
                  </a:lnTo>
                  <a:lnTo>
                    <a:pt x="23011" y="23665"/>
                  </a:lnTo>
                  <a:lnTo>
                    <a:pt x="23070" y="24249"/>
                  </a:lnTo>
                  <a:lnTo>
                    <a:pt x="23152" y="24812"/>
                  </a:lnTo>
                  <a:lnTo>
                    <a:pt x="23258" y="25354"/>
                  </a:lnTo>
                  <a:lnTo>
                    <a:pt x="23388" y="25875"/>
                  </a:lnTo>
                  <a:lnTo>
                    <a:pt x="23542" y="26374"/>
                  </a:lnTo>
                  <a:lnTo>
                    <a:pt x="23719" y="26852"/>
                  </a:lnTo>
                  <a:lnTo>
                    <a:pt x="23920" y="27309"/>
                  </a:lnTo>
                  <a:lnTo>
                    <a:pt x="24144" y="27745"/>
                  </a:lnTo>
                  <a:lnTo>
                    <a:pt x="24404" y="28152"/>
                  </a:lnTo>
                  <a:lnTo>
                    <a:pt x="24689" y="28548"/>
                  </a:lnTo>
                  <a:lnTo>
                    <a:pt x="24999" y="28932"/>
                  </a:lnTo>
                  <a:lnTo>
                    <a:pt x="25334" y="29303"/>
                  </a:lnTo>
                  <a:lnTo>
                    <a:pt x="25694" y="29664"/>
                  </a:lnTo>
                  <a:lnTo>
                    <a:pt x="26078" y="30012"/>
                  </a:lnTo>
                  <a:lnTo>
                    <a:pt x="26487" y="30348"/>
                  </a:lnTo>
                  <a:lnTo>
                    <a:pt x="26921" y="30673"/>
                  </a:lnTo>
                  <a:lnTo>
                    <a:pt x="27380" y="30986"/>
                  </a:lnTo>
                  <a:lnTo>
                    <a:pt x="27863" y="31287"/>
                  </a:lnTo>
                  <a:lnTo>
                    <a:pt x="28372" y="31580"/>
                  </a:lnTo>
                  <a:lnTo>
                    <a:pt x="28907" y="31868"/>
                  </a:lnTo>
                  <a:lnTo>
                    <a:pt x="29468" y="32151"/>
                  </a:lnTo>
                  <a:lnTo>
                    <a:pt x="30054" y="32430"/>
                  </a:lnTo>
                  <a:lnTo>
                    <a:pt x="30667" y="32704"/>
                  </a:lnTo>
                  <a:lnTo>
                    <a:pt x="31306" y="32973"/>
                  </a:lnTo>
                  <a:lnTo>
                    <a:pt x="31971" y="33237"/>
                  </a:lnTo>
                  <a:lnTo>
                    <a:pt x="32661" y="33497"/>
                  </a:lnTo>
                  <a:lnTo>
                    <a:pt x="33378" y="33752"/>
                  </a:lnTo>
                  <a:lnTo>
                    <a:pt x="34121" y="34002"/>
                  </a:lnTo>
                  <a:lnTo>
                    <a:pt x="34902" y="34241"/>
                  </a:lnTo>
                  <a:lnTo>
                    <a:pt x="35710" y="34484"/>
                  </a:lnTo>
                  <a:lnTo>
                    <a:pt x="36545" y="34732"/>
                  </a:lnTo>
                  <a:lnTo>
                    <a:pt x="37408" y="34985"/>
                  </a:lnTo>
                  <a:lnTo>
                    <a:pt x="38297" y="35242"/>
                  </a:lnTo>
                  <a:lnTo>
                    <a:pt x="39214" y="35504"/>
                  </a:lnTo>
                  <a:lnTo>
                    <a:pt x="40158" y="35771"/>
                  </a:lnTo>
                  <a:lnTo>
                    <a:pt x="41129" y="36043"/>
                  </a:lnTo>
                  <a:lnTo>
                    <a:pt x="42127" y="36319"/>
                  </a:lnTo>
                  <a:lnTo>
                    <a:pt x="43153" y="36600"/>
                  </a:lnTo>
                  <a:lnTo>
                    <a:pt x="44177" y="36886"/>
                  </a:lnTo>
                  <a:lnTo>
                    <a:pt x="45195" y="37178"/>
                  </a:lnTo>
                  <a:lnTo>
                    <a:pt x="46208" y="37477"/>
                  </a:lnTo>
                  <a:lnTo>
                    <a:pt x="47214" y="37781"/>
                  </a:lnTo>
                  <a:lnTo>
                    <a:pt x="48215" y="38091"/>
                  </a:lnTo>
                  <a:lnTo>
                    <a:pt x="49209" y="38406"/>
                  </a:lnTo>
                  <a:lnTo>
                    <a:pt x="50198" y="38728"/>
                  </a:lnTo>
                  <a:lnTo>
                    <a:pt x="51181" y="39056"/>
                  </a:lnTo>
                  <a:lnTo>
                    <a:pt x="52158" y="39389"/>
                  </a:lnTo>
                  <a:lnTo>
                    <a:pt x="53129" y="39729"/>
                  </a:lnTo>
                  <a:lnTo>
                    <a:pt x="54098" y="40081"/>
                  </a:lnTo>
                  <a:lnTo>
                    <a:pt x="55044" y="40451"/>
                  </a:lnTo>
                  <a:lnTo>
                    <a:pt x="55968" y="40841"/>
                  </a:lnTo>
                  <a:lnTo>
                    <a:pt x="56870" y="41249"/>
                  </a:lnTo>
                  <a:lnTo>
                    <a:pt x="57749" y="41677"/>
                  </a:lnTo>
                  <a:lnTo>
                    <a:pt x="58605" y="42123"/>
                  </a:lnTo>
                  <a:lnTo>
                    <a:pt x="59439" y="42588"/>
                  </a:lnTo>
                  <a:lnTo>
                    <a:pt x="60251" y="43072"/>
                  </a:lnTo>
                  <a:lnTo>
                    <a:pt x="61040" y="43575"/>
                  </a:lnTo>
                  <a:lnTo>
                    <a:pt x="61807" y="44097"/>
                  </a:lnTo>
                  <a:lnTo>
                    <a:pt x="62547" y="44630"/>
                  </a:lnTo>
                  <a:lnTo>
                    <a:pt x="63257" y="45188"/>
                  </a:lnTo>
                  <a:lnTo>
                    <a:pt x="63936" y="45772"/>
                  </a:lnTo>
                  <a:lnTo>
                    <a:pt x="64584" y="46383"/>
                  </a:lnTo>
                  <a:lnTo>
                    <a:pt x="65201" y="47019"/>
                  </a:lnTo>
                  <a:lnTo>
                    <a:pt x="65788" y="47682"/>
                  </a:lnTo>
                  <a:lnTo>
                    <a:pt x="66344" y="48370"/>
                  </a:lnTo>
                  <a:lnTo>
                    <a:pt x="66870" y="49084"/>
                  </a:lnTo>
                  <a:lnTo>
                    <a:pt x="67364" y="49825"/>
                  </a:lnTo>
                  <a:lnTo>
                    <a:pt x="67828" y="50591"/>
                  </a:lnTo>
                  <a:lnTo>
                    <a:pt x="68266" y="51389"/>
                  </a:lnTo>
                  <a:lnTo>
                    <a:pt x="68657" y="52227"/>
                  </a:lnTo>
                  <a:lnTo>
                    <a:pt x="69003" y="53104"/>
                  </a:lnTo>
                  <a:lnTo>
                    <a:pt x="69302" y="54019"/>
                  </a:lnTo>
                  <a:lnTo>
                    <a:pt x="69555" y="54974"/>
                  </a:lnTo>
                  <a:lnTo>
                    <a:pt x="69762" y="55967"/>
                  </a:lnTo>
                  <a:lnTo>
                    <a:pt x="69923" y="57000"/>
                  </a:lnTo>
                  <a:lnTo>
                    <a:pt x="70039" y="58071"/>
                  </a:lnTo>
                  <a:lnTo>
                    <a:pt x="70108" y="59182"/>
                  </a:lnTo>
                  <a:lnTo>
                    <a:pt x="70131" y="60331"/>
                  </a:lnTo>
                  <a:lnTo>
                    <a:pt x="70039" y="62707"/>
                  </a:lnTo>
                  <a:lnTo>
                    <a:pt x="69765" y="64971"/>
                  </a:lnTo>
                  <a:lnTo>
                    <a:pt x="69307" y="67123"/>
                  </a:lnTo>
                  <a:lnTo>
                    <a:pt x="68667" y="69163"/>
                  </a:lnTo>
                  <a:lnTo>
                    <a:pt x="67843" y="71090"/>
                  </a:lnTo>
                  <a:lnTo>
                    <a:pt x="66837" y="72905"/>
                  </a:lnTo>
                  <a:lnTo>
                    <a:pt x="65647" y="74608"/>
                  </a:lnTo>
                  <a:lnTo>
                    <a:pt x="64275" y="76199"/>
                  </a:lnTo>
                  <a:lnTo>
                    <a:pt x="62719" y="77678"/>
                  </a:lnTo>
                  <a:lnTo>
                    <a:pt x="60981" y="79045"/>
                  </a:lnTo>
                  <a:lnTo>
                    <a:pt x="59053" y="80290"/>
                  </a:lnTo>
                  <a:lnTo>
                    <a:pt x="56931" y="81404"/>
                  </a:lnTo>
                  <a:lnTo>
                    <a:pt x="54614" y="82387"/>
                  </a:lnTo>
                  <a:lnTo>
                    <a:pt x="52102" y="83238"/>
                  </a:lnTo>
                  <a:lnTo>
                    <a:pt x="49395" y="83959"/>
                  </a:lnTo>
                  <a:lnTo>
                    <a:pt x="46494" y="84549"/>
                  </a:lnTo>
                  <a:lnTo>
                    <a:pt x="43398" y="85008"/>
                  </a:lnTo>
                  <a:lnTo>
                    <a:pt x="40107" y="85335"/>
                  </a:lnTo>
                  <a:lnTo>
                    <a:pt x="36621" y="85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6141034" y="4698061"/>
              <a:ext cx="70131" cy="83177"/>
            </a:xfrm>
            <a:custGeom>
              <a:avLst/>
              <a:pathLst>
                <a:path w="70131" h="83177">
                  <a:moveTo>
                    <a:pt x="39788" y="9209"/>
                  </a:moveTo>
                  <a:lnTo>
                    <a:pt x="25384" y="83177"/>
                  </a:lnTo>
                  <a:lnTo>
                    <a:pt x="14167" y="83177"/>
                  </a:lnTo>
                  <a:lnTo>
                    <a:pt x="28571" y="9209"/>
                  </a:lnTo>
                  <a:lnTo>
                    <a:pt x="0" y="9209"/>
                  </a:lnTo>
                  <a:lnTo>
                    <a:pt x="1770" y="0"/>
                  </a:lnTo>
                  <a:lnTo>
                    <a:pt x="70131" y="0"/>
                  </a:lnTo>
                  <a:lnTo>
                    <a:pt x="68360" y="92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6198060" y="4698061"/>
              <a:ext cx="80107" cy="83177"/>
            </a:xfrm>
            <a:custGeom>
              <a:avLst/>
              <a:pathLst>
                <a:path w="80107" h="83177">
                  <a:moveTo>
                    <a:pt x="68596" y="83177"/>
                  </a:moveTo>
                  <a:lnTo>
                    <a:pt x="64168" y="58855"/>
                  </a:lnTo>
                  <a:lnTo>
                    <a:pt x="26446" y="58855"/>
                  </a:lnTo>
                  <a:lnTo>
                    <a:pt x="12278" y="83177"/>
                  </a:lnTo>
                  <a:lnTo>
                    <a:pt x="0" y="83177"/>
                  </a:lnTo>
                  <a:lnTo>
                    <a:pt x="50059" y="0"/>
                  </a:lnTo>
                  <a:lnTo>
                    <a:pt x="62870" y="0"/>
                  </a:lnTo>
                  <a:lnTo>
                    <a:pt x="80107" y="831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6229465" y="4706921"/>
              <a:ext cx="31110" cy="41200"/>
            </a:xfrm>
            <a:custGeom>
              <a:avLst/>
              <a:pathLst>
                <a:path w="31110" h="41200">
                  <a:moveTo>
                    <a:pt x="25974" y="13277"/>
                  </a:moveTo>
                  <a:lnTo>
                    <a:pt x="25880" y="12794"/>
                  </a:lnTo>
                  <a:lnTo>
                    <a:pt x="25785" y="12314"/>
                  </a:lnTo>
                  <a:lnTo>
                    <a:pt x="25691" y="11836"/>
                  </a:lnTo>
                  <a:lnTo>
                    <a:pt x="25596" y="11360"/>
                  </a:lnTo>
                  <a:lnTo>
                    <a:pt x="25502" y="10886"/>
                  </a:lnTo>
                  <a:lnTo>
                    <a:pt x="25407" y="10415"/>
                  </a:lnTo>
                  <a:lnTo>
                    <a:pt x="25313" y="9947"/>
                  </a:lnTo>
                  <a:lnTo>
                    <a:pt x="25218" y="9480"/>
                  </a:lnTo>
                  <a:lnTo>
                    <a:pt x="25124" y="9016"/>
                  </a:lnTo>
                  <a:lnTo>
                    <a:pt x="25029" y="8555"/>
                  </a:lnTo>
                  <a:lnTo>
                    <a:pt x="24948" y="8098"/>
                  </a:lnTo>
                  <a:lnTo>
                    <a:pt x="24869" y="7650"/>
                  </a:lnTo>
                  <a:lnTo>
                    <a:pt x="24792" y="7210"/>
                  </a:lnTo>
                  <a:lnTo>
                    <a:pt x="24718" y="6779"/>
                  </a:lnTo>
                  <a:lnTo>
                    <a:pt x="24646" y="6356"/>
                  </a:lnTo>
                  <a:lnTo>
                    <a:pt x="24576" y="5941"/>
                  </a:lnTo>
                  <a:lnTo>
                    <a:pt x="24509" y="5534"/>
                  </a:lnTo>
                  <a:lnTo>
                    <a:pt x="24444" y="5135"/>
                  </a:lnTo>
                  <a:lnTo>
                    <a:pt x="24381" y="4745"/>
                  </a:lnTo>
                  <a:lnTo>
                    <a:pt x="24321" y="4363"/>
                  </a:lnTo>
                  <a:lnTo>
                    <a:pt x="24263" y="3981"/>
                  </a:lnTo>
                  <a:lnTo>
                    <a:pt x="24205" y="3612"/>
                  </a:lnTo>
                  <a:lnTo>
                    <a:pt x="24149" y="3258"/>
                  </a:lnTo>
                  <a:lnTo>
                    <a:pt x="24094" y="2918"/>
                  </a:lnTo>
                  <a:lnTo>
                    <a:pt x="24041" y="2592"/>
                  </a:lnTo>
                  <a:lnTo>
                    <a:pt x="23988" y="2281"/>
                  </a:lnTo>
                  <a:lnTo>
                    <a:pt x="23937" y="1983"/>
                  </a:lnTo>
                  <a:lnTo>
                    <a:pt x="23887" y="1700"/>
                  </a:lnTo>
                  <a:lnTo>
                    <a:pt x="23838" y="1430"/>
                  </a:lnTo>
                  <a:lnTo>
                    <a:pt x="23790" y="1175"/>
                  </a:lnTo>
                  <a:lnTo>
                    <a:pt x="23756" y="926"/>
                  </a:lnTo>
                  <a:lnTo>
                    <a:pt x="23724" y="698"/>
                  </a:lnTo>
                  <a:lnTo>
                    <a:pt x="23694" y="492"/>
                  </a:lnTo>
                  <a:lnTo>
                    <a:pt x="23667" y="306"/>
                  </a:lnTo>
                  <a:lnTo>
                    <a:pt x="23642" y="142"/>
                  </a:lnTo>
                  <a:lnTo>
                    <a:pt x="23365" y="0"/>
                  </a:lnTo>
                  <a:lnTo>
                    <a:pt x="23288" y="142"/>
                  </a:lnTo>
                  <a:lnTo>
                    <a:pt x="23199" y="306"/>
                  </a:lnTo>
                  <a:lnTo>
                    <a:pt x="23099" y="492"/>
                  </a:lnTo>
                  <a:lnTo>
                    <a:pt x="22987" y="698"/>
                  </a:lnTo>
                  <a:lnTo>
                    <a:pt x="22863" y="926"/>
                  </a:lnTo>
                  <a:lnTo>
                    <a:pt x="22727" y="1175"/>
                  </a:lnTo>
                  <a:lnTo>
                    <a:pt x="22593" y="1442"/>
                  </a:lnTo>
                  <a:lnTo>
                    <a:pt x="22451" y="1721"/>
                  </a:lnTo>
                  <a:lnTo>
                    <a:pt x="22300" y="2013"/>
                  </a:lnTo>
                  <a:lnTo>
                    <a:pt x="22142" y="2318"/>
                  </a:lnTo>
                  <a:lnTo>
                    <a:pt x="21975" y="2637"/>
                  </a:lnTo>
                  <a:lnTo>
                    <a:pt x="21799" y="2968"/>
                  </a:lnTo>
                  <a:lnTo>
                    <a:pt x="21616" y="3312"/>
                  </a:lnTo>
                  <a:lnTo>
                    <a:pt x="21424" y="3669"/>
                  </a:lnTo>
                  <a:lnTo>
                    <a:pt x="21224" y="4039"/>
                  </a:lnTo>
                  <a:lnTo>
                    <a:pt x="21015" y="4422"/>
                  </a:lnTo>
                  <a:lnTo>
                    <a:pt x="20800" y="4805"/>
                  </a:lnTo>
                  <a:lnTo>
                    <a:pt x="20581" y="5197"/>
                  </a:lnTo>
                  <a:lnTo>
                    <a:pt x="20356" y="5598"/>
                  </a:lnTo>
                  <a:lnTo>
                    <a:pt x="20127" y="6009"/>
                  </a:lnTo>
                  <a:lnTo>
                    <a:pt x="19894" y="6429"/>
                  </a:lnTo>
                  <a:lnTo>
                    <a:pt x="19655" y="6859"/>
                  </a:lnTo>
                  <a:lnTo>
                    <a:pt x="19412" y="7298"/>
                  </a:lnTo>
                  <a:lnTo>
                    <a:pt x="19164" y="7747"/>
                  </a:lnTo>
                  <a:lnTo>
                    <a:pt x="18911" y="8205"/>
                  </a:lnTo>
                  <a:lnTo>
                    <a:pt x="18654" y="8673"/>
                  </a:lnTo>
                  <a:lnTo>
                    <a:pt x="18393" y="9134"/>
                  </a:lnTo>
                  <a:lnTo>
                    <a:pt x="18130" y="9596"/>
                  </a:lnTo>
                  <a:lnTo>
                    <a:pt x="17864" y="10059"/>
                  </a:lnTo>
                  <a:lnTo>
                    <a:pt x="17596" y="10524"/>
                  </a:lnTo>
                  <a:lnTo>
                    <a:pt x="17326" y="10990"/>
                  </a:lnTo>
                  <a:lnTo>
                    <a:pt x="17053" y="11457"/>
                  </a:lnTo>
                  <a:lnTo>
                    <a:pt x="16778" y="11925"/>
                  </a:lnTo>
                  <a:lnTo>
                    <a:pt x="16500" y="12394"/>
                  </a:lnTo>
                  <a:lnTo>
                    <a:pt x="16221" y="12865"/>
                  </a:lnTo>
                  <a:lnTo>
                    <a:pt x="15938" y="13336"/>
                  </a:lnTo>
                  <a:lnTo>
                    <a:pt x="0" y="41200"/>
                  </a:lnTo>
                  <a:lnTo>
                    <a:pt x="31110" y="412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6288380" y="4698061"/>
              <a:ext cx="76152" cy="83177"/>
            </a:xfrm>
            <a:custGeom>
              <a:avLst/>
              <a:pathLst>
                <a:path w="76152" h="83177">
                  <a:moveTo>
                    <a:pt x="46577" y="0"/>
                  </a:moveTo>
                  <a:lnTo>
                    <a:pt x="47932" y="15"/>
                  </a:lnTo>
                  <a:lnTo>
                    <a:pt x="49259" y="63"/>
                  </a:lnTo>
                  <a:lnTo>
                    <a:pt x="50558" y="143"/>
                  </a:lnTo>
                  <a:lnTo>
                    <a:pt x="51828" y="255"/>
                  </a:lnTo>
                  <a:lnTo>
                    <a:pt x="53070" y="398"/>
                  </a:lnTo>
                  <a:lnTo>
                    <a:pt x="54284" y="573"/>
                  </a:lnTo>
                  <a:lnTo>
                    <a:pt x="55469" y="781"/>
                  </a:lnTo>
                  <a:lnTo>
                    <a:pt x="56626" y="1020"/>
                  </a:lnTo>
                  <a:lnTo>
                    <a:pt x="57755" y="1291"/>
                  </a:lnTo>
                  <a:lnTo>
                    <a:pt x="58855" y="1593"/>
                  </a:lnTo>
                  <a:lnTo>
                    <a:pt x="59937" y="1926"/>
                  </a:lnTo>
                  <a:lnTo>
                    <a:pt x="60985" y="2285"/>
                  </a:lnTo>
                  <a:lnTo>
                    <a:pt x="62001" y="2672"/>
                  </a:lnTo>
                  <a:lnTo>
                    <a:pt x="62983" y="3086"/>
                  </a:lnTo>
                  <a:lnTo>
                    <a:pt x="63932" y="3527"/>
                  </a:lnTo>
                  <a:lnTo>
                    <a:pt x="64848" y="3995"/>
                  </a:lnTo>
                  <a:lnTo>
                    <a:pt x="65732" y="4490"/>
                  </a:lnTo>
                  <a:lnTo>
                    <a:pt x="66582" y="5013"/>
                  </a:lnTo>
                  <a:lnTo>
                    <a:pt x="67399" y="5562"/>
                  </a:lnTo>
                  <a:lnTo>
                    <a:pt x="68183" y="6139"/>
                  </a:lnTo>
                  <a:lnTo>
                    <a:pt x="68932" y="6743"/>
                  </a:lnTo>
                  <a:lnTo>
                    <a:pt x="69647" y="7374"/>
                  </a:lnTo>
                  <a:lnTo>
                    <a:pt x="70325" y="8032"/>
                  </a:lnTo>
                  <a:lnTo>
                    <a:pt x="70969" y="8717"/>
                  </a:lnTo>
                  <a:lnTo>
                    <a:pt x="71577" y="9430"/>
                  </a:lnTo>
                  <a:lnTo>
                    <a:pt x="72150" y="10170"/>
                  </a:lnTo>
                  <a:lnTo>
                    <a:pt x="72687" y="10937"/>
                  </a:lnTo>
                  <a:lnTo>
                    <a:pt x="73189" y="11731"/>
                  </a:lnTo>
                  <a:lnTo>
                    <a:pt x="73655" y="12552"/>
                  </a:lnTo>
                  <a:lnTo>
                    <a:pt x="74086" y="13400"/>
                  </a:lnTo>
                  <a:lnTo>
                    <a:pt x="74478" y="14261"/>
                  </a:lnTo>
                  <a:lnTo>
                    <a:pt x="74830" y="15143"/>
                  </a:lnTo>
                  <a:lnTo>
                    <a:pt x="75140" y="16046"/>
                  </a:lnTo>
                  <a:lnTo>
                    <a:pt x="75408" y="16970"/>
                  </a:lnTo>
                  <a:lnTo>
                    <a:pt x="75636" y="17916"/>
                  </a:lnTo>
                  <a:lnTo>
                    <a:pt x="75821" y="18883"/>
                  </a:lnTo>
                  <a:lnTo>
                    <a:pt x="75966" y="19871"/>
                  </a:lnTo>
                  <a:lnTo>
                    <a:pt x="76069" y="20881"/>
                  </a:lnTo>
                  <a:lnTo>
                    <a:pt x="76131" y="21911"/>
                  </a:lnTo>
                  <a:lnTo>
                    <a:pt x="76152" y="22963"/>
                  </a:lnTo>
                  <a:lnTo>
                    <a:pt x="76128" y="24249"/>
                  </a:lnTo>
                  <a:lnTo>
                    <a:pt x="76058" y="25509"/>
                  </a:lnTo>
                  <a:lnTo>
                    <a:pt x="75940" y="26743"/>
                  </a:lnTo>
                  <a:lnTo>
                    <a:pt x="75774" y="27950"/>
                  </a:lnTo>
                  <a:lnTo>
                    <a:pt x="75562" y="29132"/>
                  </a:lnTo>
                  <a:lnTo>
                    <a:pt x="75302" y="30288"/>
                  </a:lnTo>
                  <a:lnTo>
                    <a:pt x="74995" y="31418"/>
                  </a:lnTo>
                  <a:lnTo>
                    <a:pt x="74641" y="32522"/>
                  </a:lnTo>
                  <a:lnTo>
                    <a:pt x="74239" y="33600"/>
                  </a:lnTo>
                  <a:lnTo>
                    <a:pt x="73791" y="34652"/>
                  </a:lnTo>
                  <a:lnTo>
                    <a:pt x="73310" y="35664"/>
                  </a:lnTo>
                  <a:lnTo>
                    <a:pt x="72787" y="36645"/>
                  </a:lnTo>
                  <a:lnTo>
                    <a:pt x="72223" y="37595"/>
                  </a:lnTo>
                  <a:lnTo>
                    <a:pt x="71618" y="38515"/>
                  </a:lnTo>
                  <a:lnTo>
                    <a:pt x="70972" y="39404"/>
                  </a:lnTo>
                  <a:lnTo>
                    <a:pt x="70284" y="40262"/>
                  </a:lnTo>
                  <a:lnTo>
                    <a:pt x="69555" y="41090"/>
                  </a:lnTo>
                  <a:lnTo>
                    <a:pt x="68785" y="41887"/>
                  </a:lnTo>
                  <a:lnTo>
                    <a:pt x="67973" y="42653"/>
                  </a:lnTo>
                  <a:lnTo>
                    <a:pt x="67120" y="43389"/>
                  </a:lnTo>
                  <a:lnTo>
                    <a:pt x="66239" y="44081"/>
                  </a:lnTo>
                  <a:lnTo>
                    <a:pt x="65318" y="44742"/>
                  </a:lnTo>
                  <a:lnTo>
                    <a:pt x="64359" y="45370"/>
                  </a:lnTo>
                  <a:lnTo>
                    <a:pt x="63361" y="45967"/>
                  </a:lnTo>
                  <a:lnTo>
                    <a:pt x="62324" y="46532"/>
                  </a:lnTo>
                  <a:lnTo>
                    <a:pt x="61247" y="47065"/>
                  </a:lnTo>
                  <a:lnTo>
                    <a:pt x="60132" y="47567"/>
                  </a:lnTo>
                  <a:lnTo>
                    <a:pt x="58978" y="48036"/>
                  </a:lnTo>
                  <a:lnTo>
                    <a:pt x="57785" y="48473"/>
                  </a:lnTo>
                  <a:lnTo>
                    <a:pt x="56553" y="48879"/>
                  </a:lnTo>
                  <a:lnTo>
                    <a:pt x="55297" y="49238"/>
                  </a:lnTo>
                  <a:lnTo>
                    <a:pt x="54010" y="49559"/>
                  </a:lnTo>
                  <a:lnTo>
                    <a:pt x="52691" y="49842"/>
                  </a:lnTo>
                  <a:lnTo>
                    <a:pt x="51339" y="50088"/>
                  </a:lnTo>
                  <a:lnTo>
                    <a:pt x="49956" y="50296"/>
                  </a:lnTo>
                  <a:lnTo>
                    <a:pt x="48541" y="50466"/>
                  </a:lnTo>
                  <a:lnTo>
                    <a:pt x="47094" y="50598"/>
                  </a:lnTo>
                  <a:lnTo>
                    <a:pt x="45615" y="50692"/>
                  </a:lnTo>
                  <a:lnTo>
                    <a:pt x="44105" y="50749"/>
                  </a:lnTo>
                  <a:lnTo>
                    <a:pt x="42562" y="50768"/>
                  </a:lnTo>
                  <a:lnTo>
                    <a:pt x="17532" y="50768"/>
                  </a:lnTo>
                  <a:lnTo>
                    <a:pt x="11275" y="83177"/>
                  </a:lnTo>
                  <a:lnTo>
                    <a:pt x="0" y="83177"/>
                  </a:lnTo>
                  <a:lnTo>
                    <a:pt x="161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6307684" y="4707093"/>
              <a:ext cx="45396" cy="32822"/>
            </a:xfrm>
            <a:custGeom>
              <a:avLst/>
              <a:pathLst>
                <a:path w="45396" h="32822">
                  <a:moveTo>
                    <a:pt x="0" y="32822"/>
                  </a:moveTo>
                  <a:lnTo>
                    <a:pt x="22845" y="32822"/>
                  </a:lnTo>
                  <a:lnTo>
                    <a:pt x="25055" y="32776"/>
                  </a:lnTo>
                  <a:lnTo>
                    <a:pt x="27150" y="32638"/>
                  </a:lnTo>
                  <a:lnTo>
                    <a:pt x="29131" y="32407"/>
                  </a:lnTo>
                  <a:lnTo>
                    <a:pt x="30997" y="32085"/>
                  </a:lnTo>
                  <a:lnTo>
                    <a:pt x="32748" y="31671"/>
                  </a:lnTo>
                  <a:lnTo>
                    <a:pt x="34385" y="31164"/>
                  </a:lnTo>
                  <a:lnTo>
                    <a:pt x="35907" y="30566"/>
                  </a:lnTo>
                  <a:lnTo>
                    <a:pt x="37315" y="29875"/>
                  </a:lnTo>
                  <a:lnTo>
                    <a:pt x="38609" y="29092"/>
                  </a:lnTo>
                  <a:lnTo>
                    <a:pt x="39788" y="28217"/>
                  </a:lnTo>
                  <a:lnTo>
                    <a:pt x="40853" y="27251"/>
                  </a:lnTo>
                  <a:lnTo>
                    <a:pt x="41807" y="26194"/>
                  </a:lnTo>
                  <a:lnTo>
                    <a:pt x="42648" y="25045"/>
                  </a:lnTo>
                  <a:lnTo>
                    <a:pt x="43377" y="23806"/>
                  </a:lnTo>
                  <a:lnTo>
                    <a:pt x="43994" y="22476"/>
                  </a:lnTo>
                  <a:lnTo>
                    <a:pt x="44499" y="21055"/>
                  </a:lnTo>
                  <a:lnTo>
                    <a:pt x="44891" y="19544"/>
                  </a:lnTo>
                  <a:lnTo>
                    <a:pt x="45172" y="17941"/>
                  </a:lnTo>
                  <a:lnTo>
                    <a:pt x="45340" y="16247"/>
                  </a:lnTo>
                  <a:lnTo>
                    <a:pt x="45396" y="14463"/>
                  </a:lnTo>
                  <a:lnTo>
                    <a:pt x="45382" y="13706"/>
                  </a:lnTo>
                  <a:lnTo>
                    <a:pt x="45342" y="12973"/>
                  </a:lnTo>
                  <a:lnTo>
                    <a:pt x="45274" y="12261"/>
                  </a:lnTo>
                  <a:lnTo>
                    <a:pt x="45179" y="11572"/>
                  </a:lnTo>
                  <a:lnTo>
                    <a:pt x="45056" y="10906"/>
                  </a:lnTo>
                  <a:lnTo>
                    <a:pt x="44907" y="10262"/>
                  </a:lnTo>
                  <a:lnTo>
                    <a:pt x="44731" y="9640"/>
                  </a:lnTo>
                  <a:lnTo>
                    <a:pt x="44527" y="9041"/>
                  </a:lnTo>
                  <a:lnTo>
                    <a:pt x="44296" y="8464"/>
                  </a:lnTo>
                  <a:lnTo>
                    <a:pt x="44038" y="7910"/>
                  </a:lnTo>
                  <a:lnTo>
                    <a:pt x="43767" y="7376"/>
                  </a:lnTo>
                  <a:lnTo>
                    <a:pt x="43474" y="6861"/>
                  </a:lnTo>
                  <a:lnTo>
                    <a:pt x="43158" y="6366"/>
                  </a:lnTo>
                  <a:lnTo>
                    <a:pt x="42820" y="5889"/>
                  </a:lnTo>
                  <a:lnTo>
                    <a:pt x="42459" y="5431"/>
                  </a:lnTo>
                  <a:lnTo>
                    <a:pt x="42076" y="4991"/>
                  </a:lnTo>
                  <a:lnTo>
                    <a:pt x="41670" y="4571"/>
                  </a:lnTo>
                  <a:lnTo>
                    <a:pt x="41242" y="4170"/>
                  </a:lnTo>
                  <a:lnTo>
                    <a:pt x="40792" y="3787"/>
                  </a:lnTo>
                  <a:lnTo>
                    <a:pt x="40319" y="3423"/>
                  </a:lnTo>
                  <a:lnTo>
                    <a:pt x="39825" y="3079"/>
                  </a:lnTo>
                  <a:lnTo>
                    <a:pt x="39311" y="2753"/>
                  </a:lnTo>
                  <a:lnTo>
                    <a:pt x="38776" y="2446"/>
                  </a:lnTo>
                  <a:lnTo>
                    <a:pt x="38222" y="2158"/>
                  </a:lnTo>
                  <a:lnTo>
                    <a:pt x="37648" y="1889"/>
                  </a:lnTo>
                  <a:lnTo>
                    <a:pt x="37053" y="1638"/>
                  </a:lnTo>
                  <a:lnTo>
                    <a:pt x="36439" y="1407"/>
                  </a:lnTo>
                  <a:lnTo>
                    <a:pt x="35804" y="1194"/>
                  </a:lnTo>
                  <a:lnTo>
                    <a:pt x="35150" y="1001"/>
                  </a:lnTo>
                  <a:lnTo>
                    <a:pt x="34475" y="826"/>
                  </a:lnTo>
                  <a:lnTo>
                    <a:pt x="33794" y="669"/>
                  </a:lnTo>
                  <a:lnTo>
                    <a:pt x="33098" y="528"/>
                  </a:lnTo>
                  <a:lnTo>
                    <a:pt x="32387" y="404"/>
                  </a:lnTo>
                  <a:lnTo>
                    <a:pt x="31660" y="297"/>
                  </a:lnTo>
                  <a:lnTo>
                    <a:pt x="30918" y="206"/>
                  </a:lnTo>
                  <a:lnTo>
                    <a:pt x="30161" y="132"/>
                  </a:lnTo>
                  <a:lnTo>
                    <a:pt x="29388" y="74"/>
                  </a:lnTo>
                  <a:lnTo>
                    <a:pt x="28600" y="33"/>
                  </a:lnTo>
                  <a:lnTo>
                    <a:pt x="27796" y="8"/>
                  </a:lnTo>
                  <a:lnTo>
                    <a:pt x="26978" y="0"/>
                  </a:lnTo>
                  <a:lnTo>
                    <a:pt x="637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6369019" y="4698061"/>
              <a:ext cx="83708" cy="83177"/>
            </a:xfrm>
            <a:custGeom>
              <a:avLst/>
              <a:pathLst>
                <a:path w="83708" h="83177">
                  <a:moveTo>
                    <a:pt x="56553" y="83177"/>
                  </a:moveTo>
                  <a:lnTo>
                    <a:pt x="64050" y="44628"/>
                  </a:lnTo>
                  <a:lnTo>
                    <a:pt x="18772" y="44628"/>
                  </a:lnTo>
                  <a:lnTo>
                    <a:pt x="11275" y="83177"/>
                  </a:lnTo>
                  <a:lnTo>
                    <a:pt x="0" y="83177"/>
                  </a:lnTo>
                  <a:lnTo>
                    <a:pt x="16175" y="0"/>
                  </a:lnTo>
                  <a:lnTo>
                    <a:pt x="27450" y="0"/>
                  </a:lnTo>
                  <a:lnTo>
                    <a:pt x="20602" y="35183"/>
                  </a:lnTo>
                  <a:lnTo>
                    <a:pt x="65880" y="35183"/>
                  </a:lnTo>
                  <a:lnTo>
                    <a:pt x="72728" y="0"/>
                  </a:lnTo>
                  <a:lnTo>
                    <a:pt x="83708" y="0"/>
                  </a:lnTo>
                  <a:lnTo>
                    <a:pt x="67533" y="831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6465184" y="4698061"/>
              <a:ext cx="75326" cy="83177"/>
            </a:xfrm>
            <a:custGeom>
              <a:avLst/>
              <a:pathLst>
                <a:path w="75326" h="83177">
                  <a:moveTo>
                    <a:pt x="33766" y="48702"/>
                  </a:moveTo>
                  <a:lnTo>
                    <a:pt x="27096" y="83177"/>
                  </a:lnTo>
                  <a:lnTo>
                    <a:pt x="15879" y="83177"/>
                  </a:lnTo>
                  <a:lnTo>
                    <a:pt x="22668" y="48702"/>
                  </a:lnTo>
                  <a:lnTo>
                    <a:pt x="0" y="0"/>
                  </a:lnTo>
                  <a:lnTo>
                    <a:pt x="11570" y="0"/>
                  </a:lnTo>
                  <a:lnTo>
                    <a:pt x="29634" y="39788"/>
                  </a:lnTo>
                  <a:lnTo>
                    <a:pt x="62693" y="0"/>
                  </a:lnTo>
                  <a:lnTo>
                    <a:pt x="7532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6536968" y="4698061"/>
              <a:ext cx="55077" cy="83177"/>
            </a:xfrm>
            <a:custGeom>
              <a:avLst/>
              <a:pathLst>
                <a:path w="55077" h="83177">
                  <a:moveTo>
                    <a:pt x="0" y="83177"/>
                  </a:moveTo>
                  <a:lnTo>
                    <a:pt x="16116" y="0"/>
                  </a:lnTo>
                  <a:lnTo>
                    <a:pt x="27391" y="0"/>
                  </a:lnTo>
                  <a:lnTo>
                    <a:pt x="13046" y="73968"/>
                  </a:lnTo>
                  <a:lnTo>
                    <a:pt x="55077" y="73968"/>
                  </a:lnTo>
                  <a:lnTo>
                    <a:pt x="53306" y="831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6607040" y="4696822"/>
              <a:ext cx="84122" cy="85597"/>
            </a:xfrm>
            <a:custGeom>
              <a:avLst/>
              <a:pathLst>
                <a:path w="84122" h="85597">
                  <a:moveTo>
                    <a:pt x="48820" y="0"/>
                  </a:moveTo>
                  <a:lnTo>
                    <a:pt x="50500" y="25"/>
                  </a:lnTo>
                  <a:lnTo>
                    <a:pt x="52142" y="101"/>
                  </a:lnTo>
                  <a:lnTo>
                    <a:pt x="53745" y="228"/>
                  </a:lnTo>
                  <a:lnTo>
                    <a:pt x="55309" y="406"/>
                  </a:lnTo>
                  <a:lnTo>
                    <a:pt x="56834" y="634"/>
                  </a:lnTo>
                  <a:lnTo>
                    <a:pt x="58319" y="913"/>
                  </a:lnTo>
                  <a:lnTo>
                    <a:pt x="59766" y="1243"/>
                  </a:lnTo>
                  <a:lnTo>
                    <a:pt x="61174" y="1624"/>
                  </a:lnTo>
                  <a:lnTo>
                    <a:pt x="62543" y="2056"/>
                  </a:lnTo>
                  <a:lnTo>
                    <a:pt x="63873" y="2538"/>
                  </a:lnTo>
                  <a:lnTo>
                    <a:pt x="65163" y="3054"/>
                  </a:lnTo>
                  <a:lnTo>
                    <a:pt x="66412" y="3612"/>
                  </a:lnTo>
                  <a:lnTo>
                    <a:pt x="67619" y="4212"/>
                  </a:lnTo>
                  <a:lnTo>
                    <a:pt x="68785" y="4852"/>
                  </a:lnTo>
                  <a:lnTo>
                    <a:pt x="69909" y="5534"/>
                  </a:lnTo>
                  <a:lnTo>
                    <a:pt x="70993" y="6257"/>
                  </a:lnTo>
                  <a:lnTo>
                    <a:pt x="72035" y="7021"/>
                  </a:lnTo>
                  <a:lnTo>
                    <a:pt x="73035" y="7827"/>
                  </a:lnTo>
                  <a:lnTo>
                    <a:pt x="73994" y="8674"/>
                  </a:lnTo>
                  <a:lnTo>
                    <a:pt x="74912" y="9563"/>
                  </a:lnTo>
                  <a:lnTo>
                    <a:pt x="75799" y="10489"/>
                  </a:lnTo>
                  <a:lnTo>
                    <a:pt x="76641" y="11450"/>
                  </a:lnTo>
                  <a:lnTo>
                    <a:pt x="77438" y="12444"/>
                  </a:lnTo>
                  <a:lnTo>
                    <a:pt x="78190" y="13473"/>
                  </a:lnTo>
                  <a:lnTo>
                    <a:pt x="78897" y="14536"/>
                  </a:lnTo>
                  <a:lnTo>
                    <a:pt x="79559" y="15634"/>
                  </a:lnTo>
                  <a:lnTo>
                    <a:pt x="80177" y="16765"/>
                  </a:lnTo>
                  <a:lnTo>
                    <a:pt x="80750" y="17931"/>
                  </a:lnTo>
                  <a:lnTo>
                    <a:pt x="81277" y="19132"/>
                  </a:lnTo>
                  <a:lnTo>
                    <a:pt x="81760" y="20366"/>
                  </a:lnTo>
                  <a:lnTo>
                    <a:pt x="82209" y="21630"/>
                  </a:lnTo>
                  <a:lnTo>
                    <a:pt x="82610" y="22921"/>
                  </a:lnTo>
                  <a:lnTo>
                    <a:pt x="82964" y="24237"/>
                  </a:lnTo>
                  <a:lnTo>
                    <a:pt x="83271" y="25580"/>
                  </a:lnTo>
                  <a:lnTo>
                    <a:pt x="83531" y="26948"/>
                  </a:lnTo>
                  <a:lnTo>
                    <a:pt x="83744" y="28342"/>
                  </a:lnTo>
                  <a:lnTo>
                    <a:pt x="83909" y="29763"/>
                  </a:lnTo>
                  <a:lnTo>
                    <a:pt x="84027" y="31209"/>
                  </a:lnTo>
                  <a:lnTo>
                    <a:pt x="84098" y="32681"/>
                  </a:lnTo>
                  <a:lnTo>
                    <a:pt x="84122" y="34180"/>
                  </a:lnTo>
                  <a:lnTo>
                    <a:pt x="84107" y="34760"/>
                  </a:lnTo>
                  <a:lnTo>
                    <a:pt x="84088" y="35346"/>
                  </a:lnTo>
                  <a:lnTo>
                    <a:pt x="84065" y="35936"/>
                  </a:lnTo>
                  <a:lnTo>
                    <a:pt x="84036" y="36531"/>
                  </a:lnTo>
                  <a:lnTo>
                    <a:pt x="84003" y="37131"/>
                  </a:lnTo>
                  <a:lnTo>
                    <a:pt x="83966" y="37736"/>
                  </a:lnTo>
                  <a:lnTo>
                    <a:pt x="83923" y="38345"/>
                  </a:lnTo>
                  <a:lnTo>
                    <a:pt x="83876" y="38959"/>
                  </a:lnTo>
                  <a:lnTo>
                    <a:pt x="83824" y="39578"/>
                  </a:lnTo>
                  <a:lnTo>
                    <a:pt x="83767" y="40201"/>
                  </a:lnTo>
                  <a:lnTo>
                    <a:pt x="83717" y="40813"/>
                  </a:lnTo>
                  <a:lnTo>
                    <a:pt x="83659" y="41419"/>
                  </a:lnTo>
                  <a:lnTo>
                    <a:pt x="83594" y="42022"/>
                  </a:lnTo>
                  <a:lnTo>
                    <a:pt x="83522" y="42619"/>
                  </a:lnTo>
                  <a:lnTo>
                    <a:pt x="83443" y="43212"/>
                  </a:lnTo>
                  <a:lnTo>
                    <a:pt x="83356" y="43800"/>
                  </a:lnTo>
                  <a:lnTo>
                    <a:pt x="83263" y="44383"/>
                  </a:lnTo>
                  <a:lnTo>
                    <a:pt x="83163" y="44961"/>
                  </a:lnTo>
                  <a:lnTo>
                    <a:pt x="83055" y="45535"/>
                  </a:lnTo>
                  <a:lnTo>
                    <a:pt x="82941" y="46104"/>
                  </a:lnTo>
                  <a:lnTo>
                    <a:pt x="82562" y="47905"/>
                  </a:lnTo>
                  <a:lnTo>
                    <a:pt x="82136" y="49670"/>
                  </a:lnTo>
                  <a:lnTo>
                    <a:pt x="81660" y="51400"/>
                  </a:lnTo>
                  <a:lnTo>
                    <a:pt x="81137" y="53094"/>
                  </a:lnTo>
                  <a:lnTo>
                    <a:pt x="80565" y="54753"/>
                  </a:lnTo>
                  <a:lnTo>
                    <a:pt x="79944" y="56376"/>
                  </a:lnTo>
                  <a:lnTo>
                    <a:pt x="79275" y="57964"/>
                  </a:lnTo>
                  <a:lnTo>
                    <a:pt x="78558" y="59517"/>
                  </a:lnTo>
                  <a:lnTo>
                    <a:pt x="77793" y="61034"/>
                  </a:lnTo>
                  <a:lnTo>
                    <a:pt x="76979" y="62515"/>
                  </a:lnTo>
                  <a:lnTo>
                    <a:pt x="76120" y="63946"/>
                  </a:lnTo>
                  <a:lnTo>
                    <a:pt x="75222" y="65335"/>
                  </a:lnTo>
                  <a:lnTo>
                    <a:pt x="74283" y="66681"/>
                  </a:lnTo>
                  <a:lnTo>
                    <a:pt x="73304" y="67984"/>
                  </a:lnTo>
                  <a:lnTo>
                    <a:pt x="72285" y="69245"/>
                  </a:lnTo>
                  <a:lnTo>
                    <a:pt x="71226" y="70464"/>
                  </a:lnTo>
                  <a:lnTo>
                    <a:pt x="70127" y="71640"/>
                  </a:lnTo>
                  <a:lnTo>
                    <a:pt x="68988" y="72773"/>
                  </a:lnTo>
                  <a:lnTo>
                    <a:pt x="67808" y="73864"/>
                  </a:lnTo>
                  <a:lnTo>
                    <a:pt x="66589" y="74912"/>
                  </a:lnTo>
                  <a:lnTo>
                    <a:pt x="65343" y="75916"/>
                  </a:lnTo>
                  <a:lnTo>
                    <a:pt x="64060" y="76872"/>
                  </a:lnTo>
                  <a:lnTo>
                    <a:pt x="62740" y="77781"/>
                  </a:lnTo>
                  <a:lnTo>
                    <a:pt x="61384" y="78643"/>
                  </a:lnTo>
                  <a:lnTo>
                    <a:pt x="59992" y="79458"/>
                  </a:lnTo>
                  <a:lnTo>
                    <a:pt x="58563" y="80225"/>
                  </a:lnTo>
                  <a:lnTo>
                    <a:pt x="57097" y="80946"/>
                  </a:lnTo>
                  <a:lnTo>
                    <a:pt x="55594" y="81619"/>
                  </a:lnTo>
                  <a:lnTo>
                    <a:pt x="54055" y="82244"/>
                  </a:lnTo>
                  <a:lnTo>
                    <a:pt x="52480" y="82823"/>
                  </a:lnTo>
                  <a:lnTo>
                    <a:pt x="50884" y="83350"/>
                  </a:lnTo>
                  <a:lnTo>
                    <a:pt x="49261" y="83822"/>
                  </a:lnTo>
                  <a:lnTo>
                    <a:pt x="47611" y="84238"/>
                  </a:lnTo>
                  <a:lnTo>
                    <a:pt x="45934" y="84598"/>
                  </a:lnTo>
                  <a:lnTo>
                    <a:pt x="44230" y="84904"/>
                  </a:lnTo>
                  <a:lnTo>
                    <a:pt x="42499" y="85153"/>
                  </a:lnTo>
                  <a:lnTo>
                    <a:pt x="40740" y="85348"/>
                  </a:lnTo>
                  <a:lnTo>
                    <a:pt x="38954" y="85486"/>
                  </a:lnTo>
                  <a:lnTo>
                    <a:pt x="37141" y="85570"/>
                  </a:lnTo>
                  <a:lnTo>
                    <a:pt x="35301" y="85597"/>
                  </a:lnTo>
                  <a:lnTo>
                    <a:pt x="33553" y="85572"/>
                  </a:lnTo>
                  <a:lnTo>
                    <a:pt x="31849" y="85496"/>
                  </a:lnTo>
                  <a:lnTo>
                    <a:pt x="30190" y="85369"/>
                  </a:lnTo>
                  <a:lnTo>
                    <a:pt x="28576" y="85191"/>
                  </a:lnTo>
                  <a:lnTo>
                    <a:pt x="27007" y="84963"/>
                  </a:lnTo>
                  <a:lnTo>
                    <a:pt x="25483" y="84683"/>
                  </a:lnTo>
                  <a:lnTo>
                    <a:pt x="24003" y="84354"/>
                  </a:lnTo>
                  <a:lnTo>
                    <a:pt x="22569" y="83973"/>
                  </a:lnTo>
                  <a:lnTo>
                    <a:pt x="21179" y="83541"/>
                  </a:lnTo>
                  <a:lnTo>
                    <a:pt x="19835" y="83059"/>
                  </a:lnTo>
                  <a:lnTo>
                    <a:pt x="18534" y="82519"/>
                  </a:lnTo>
                  <a:lnTo>
                    <a:pt x="17277" y="81940"/>
                  </a:lnTo>
                  <a:lnTo>
                    <a:pt x="16064" y="81320"/>
                  </a:lnTo>
                  <a:lnTo>
                    <a:pt x="14895" y="80660"/>
                  </a:lnTo>
                  <a:lnTo>
                    <a:pt x="13769" y="79960"/>
                  </a:lnTo>
                  <a:lnTo>
                    <a:pt x="12687" y="79219"/>
                  </a:lnTo>
                  <a:lnTo>
                    <a:pt x="11648" y="78439"/>
                  </a:lnTo>
                  <a:lnTo>
                    <a:pt x="10654" y="77618"/>
                  </a:lnTo>
                  <a:lnTo>
                    <a:pt x="9703" y="76758"/>
                  </a:lnTo>
                  <a:lnTo>
                    <a:pt x="8795" y="75857"/>
                  </a:lnTo>
                  <a:lnTo>
                    <a:pt x="7943" y="74906"/>
                  </a:lnTo>
                  <a:lnTo>
                    <a:pt x="7133" y="73921"/>
                  </a:lnTo>
                  <a:lnTo>
                    <a:pt x="6366" y="72899"/>
                  </a:lnTo>
                  <a:lnTo>
                    <a:pt x="5641" y="71843"/>
                  </a:lnTo>
                  <a:lnTo>
                    <a:pt x="4958" y="70751"/>
                  </a:lnTo>
                  <a:lnTo>
                    <a:pt x="4318" y="69623"/>
                  </a:lnTo>
                  <a:lnTo>
                    <a:pt x="3721" y="68460"/>
                  </a:lnTo>
                  <a:lnTo>
                    <a:pt x="3166" y="67262"/>
                  </a:lnTo>
                  <a:lnTo>
                    <a:pt x="2654" y="66028"/>
                  </a:lnTo>
                  <a:lnTo>
                    <a:pt x="2184" y="64759"/>
                  </a:lnTo>
                  <a:lnTo>
                    <a:pt x="1769" y="63459"/>
                  </a:lnTo>
                  <a:lnTo>
                    <a:pt x="1397" y="62133"/>
                  </a:lnTo>
                  <a:lnTo>
                    <a:pt x="1070" y="60781"/>
                  </a:lnTo>
                  <a:lnTo>
                    <a:pt x="786" y="59403"/>
                  </a:lnTo>
                  <a:lnTo>
                    <a:pt x="546" y="57999"/>
                  </a:lnTo>
                  <a:lnTo>
                    <a:pt x="349" y="56570"/>
                  </a:lnTo>
                  <a:lnTo>
                    <a:pt x="196" y="55114"/>
                  </a:lnTo>
                  <a:lnTo>
                    <a:pt x="87" y="53632"/>
                  </a:lnTo>
                  <a:lnTo>
                    <a:pt x="21" y="52124"/>
                  </a:lnTo>
                  <a:lnTo>
                    <a:pt x="0" y="50591"/>
                  </a:lnTo>
                  <a:lnTo>
                    <a:pt x="2" y="50046"/>
                  </a:lnTo>
                  <a:lnTo>
                    <a:pt x="9" y="49500"/>
                  </a:lnTo>
                  <a:lnTo>
                    <a:pt x="21" y="48951"/>
                  </a:lnTo>
                  <a:lnTo>
                    <a:pt x="37" y="48399"/>
                  </a:lnTo>
                  <a:lnTo>
                    <a:pt x="59" y="47846"/>
                  </a:lnTo>
                  <a:lnTo>
                    <a:pt x="85" y="47290"/>
                  </a:lnTo>
                  <a:lnTo>
                    <a:pt x="115" y="46731"/>
                  </a:lnTo>
                  <a:lnTo>
                    <a:pt x="151" y="46170"/>
                  </a:lnTo>
                  <a:lnTo>
                    <a:pt x="191" y="45607"/>
                  </a:lnTo>
                  <a:lnTo>
                    <a:pt x="236" y="45042"/>
                  </a:lnTo>
                  <a:lnTo>
                    <a:pt x="298" y="44474"/>
                  </a:lnTo>
                  <a:lnTo>
                    <a:pt x="366" y="43906"/>
                  </a:lnTo>
                  <a:lnTo>
                    <a:pt x="439" y="43336"/>
                  </a:lnTo>
                  <a:lnTo>
                    <a:pt x="519" y="42765"/>
                  </a:lnTo>
                  <a:lnTo>
                    <a:pt x="605" y="42193"/>
                  </a:lnTo>
                  <a:lnTo>
                    <a:pt x="696" y="41620"/>
                  </a:lnTo>
                  <a:lnTo>
                    <a:pt x="793" y="41046"/>
                  </a:lnTo>
                  <a:lnTo>
                    <a:pt x="897" y="40470"/>
                  </a:lnTo>
                  <a:lnTo>
                    <a:pt x="1006" y="39893"/>
                  </a:lnTo>
                  <a:lnTo>
                    <a:pt x="1121" y="39315"/>
                  </a:lnTo>
                  <a:lnTo>
                    <a:pt x="1499" y="37560"/>
                  </a:lnTo>
                  <a:lnTo>
                    <a:pt x="1924" y="35837"/>
                  </a:lnTo>
                  <a:lnTo>
                    <a:pt x="2396" y="34146"/>
                  </a:lnTo>
                  <a:lnTo>
                    <a:pt x="2916" y="32487"/>
                  </a:lnTo>
                  <a:lnTo>
                    <a:pt x="3482" y="30859"/>
                  </a:lnTo>
                  <a:lnTo>
                    <a:pt x="4096" y="29263"/>
                  </a:lnTo>
                  <a:lnTo>
                    <a:pt x="4758" y="27700"/>
                  </a:lnTo>
                  <a:lnTo>
                    <a:pt x="5466" y="26168"/>
                  </a:lnTo>
                  <a:lnTo>
                    <a:pt x="6222" y="24668"/>
                  </a:lnTo>
                  <a:lnTo>
                    <a:pt x="7024" y="23199"/>
                  </a:lnTo>
                  <a:lnTo>
                    <a:pt x="7871" y="21769"/>
                  </a:lnTo>
                  <a:lnTo>
                    <a:pt x="8758" y="20380"/>
                  </a:lnTo>
                  <a:lnTo>
                    <a:pt x="9684" y="19034"/>
                  </a:lnTo>
                  <a:lnTo>
                    <a:pt x="10651" y="17731"/>
                  </a:lnTo>
                  <a:lnTo>
                    <a:pt x="11659" y="16470"/>
                  </a:lnTo>
                  <a:lnTo>
                    <a:pt x="12706" y="15251"/>
                  </a:lnTo>
                  <a:lnTo>
                    <a:pt x="13793" y="14075"/>
                  </a:lnTo>
                  <a:lnTo>
                    <a:pt x="14921" y="12942"/>
                  </a:lnTo>
                  <a:lnTo>
                    <a:pt x="16088" y="11851"/>
                  </a:lnTo>
                  <a:lnTo>
                    <a:pt x="17296" y="10803"/>
                  </a:lnTo>
                  <a:lnTo>
                    <a:pt x="18554" y="9788"/>
                  </a:lnTo>
                  <a:lnTo>
                    <a:pt x="19846" y="8821"/>
                  </a:lnTo>
                  <a:lnTo>
                    <a:pt x="21175" y="7903"/>
                  </a:lnTo>
                  <a:lnTo>
                    <a:pt x="22538" y="7034"/>
                  </a:lnTo>
                  <a:lnTo>
                    <a:pt x="23937" y="6213"/>
                  </a:lnTo>
                  <a:lnTo>
                    <a:pt x="25372" y="5440"/>
                  </a:lnTo>
                  <a:lnTo>
                    <a:pt x="26842" y="4716"/>
                  </a:lnTo>
                  <a:lnTo>
                    <a:pt x="28347" y="4040"/>
                  </a:lnTo>
                  <a:lnTo>
                    <a:pt x="29888" y="3412"/>
                  </a:lnTo>
                  <a:lnTo>
                    <a:pt x="31464" y="2833"/>
                  </a:lnTo>
                  <a:lnTo>
                    <a:pt x="33072" y="2295"/>
                  </a:lnTo>
                  <a:lnTo>
                    <a:pt x="34709" y="1813"/>
                  </a:lnTo>
                  <a:lnTo>
                    <a:pt x="36373" y="1388"/>
                  </a:lnTo>
                  <a:lnTo>
                    <a:pt x="38066" y="1020"/>
                  </a:lnTo>
                  <a:lnTo>
                    <a:pt x="39788" y="708"/>
                  </a:lnTo>
                  <a:lnTo>
                    <a:pt x="41537" y="453"/>
                  </a:lnTo>
                  <a:lnTo>
                    <a:pt x="43316" y="255"/>
                  </a:lnTo>
                  <a:lnTo>
                    <a:pt x="45122" y="113"/>
                  </a:lnTo>
                  <a:lnTo>
                    <a:pt x="46957" y="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6618315" y="4705913"/>
              <a:ext cx="61571" cy="67356"/>
            </a:xfrm>
            <a:custGeom>
              <a:avLst/>
              <a:pathLst>
                <a:path w="61571" h="67356">
                  <a:moveTo>
                    <a:pt x="37013" y="0"/>
                  </a:moveTo>
                  <a:lnTo>
                    <a:pt x="35484" y="21"/>
                  </a:lnTo>
                  <a:lnTo>
                    <a:pt x="33988" y="87"/>
                  </a:lnTo>
                  <a:lnTo>
                    <a:pt x="32527" y="196"/>
                  </a:lnTo>
                  <a:lnTo>
                    <a:pt x="31100" y="349"/>
                  </a:lnTo>
                  <a:lnTo>
                    <a:pt x="29708" y="546"/>
                  </a:lnTo>
                  <a:lnTo>
                    <a:pt x="28350" y="786"/>
                  </a:lnTo>
                  <a:lnTo>
                    <a:pt x="27025" y="1070"/>
                  </a:lnTo>
                  <a:lnTo>
                    <a:pt x="25736" y="1397"/>
                  </a:lnTo>
                  <a:lnTo>
                    <a:pt x="24480" y="1769"/>
                  </a:lnTo>
                  <a:lnTo>
                    <a:pt x="23258" y="2184"/>
                  </a:lnTo>
                  <a:lnTo>
                    <a:pt x="22070" y="2640"/>
                  </a:lnTo>
                  <a:lnTo>
                    <a:pt x="20911" y="3135"/>
                  </a:lnTo>
                  <a:lnTo>
                    <a:pt x="19784" y="3670"/>
                  </a:lnTo>
                  <a:lnTo>
                    <a:pt x="18687" y="4243"/>
                  </a:lnTo>
                  <a:lnTo>
                    <a:pt x="17621" y="4855"/>
                  </a:lnTo>
                  <a:lnTo>
                    <a:pt x="16585" y="5506"/>
                  </a:lnTo>
                  <a:lnTo>
                    <a:pt x="15581" y="6196"/>
                  </a:lnTo>
                  <a:lnTo>
                    <a:pt x="14607" y="6925"/>
                  </a:lnTo>
                  <a:lnTo>
                    <a:pt x="13663" y="7693"/>
                  </a:lnTo>
                  <a:lnTo>
                    <a:pt x="12751" y="8500"/>
                  </a:lnTo>
                  <a:lnTo>
                    <a:pt x="11880" y="9345"/>
                  </a:lnTo>
                  <a:lnTo>
                    <a:pt x="11041" y="10226"/>
                  </a:lnTo>
                  <a:lnTo>
                    <a:pt x="10232" y="11144"/>
                  </a:lnTo>
                  <a:lnTo>
                    <a:pt x="9454" y="12099"/>
                  </a:lnTo>
                  <a:lnTo>
                    <a:pt x="8707" y="13090"/>
                  </a:lnTo>
                  <a:lnTo>
                    <a:pt x="7990" y="14118"/>
                  </a:lnTo>
                  <a:lnTo>
                    <a:pt x="7304" y="15182"/>
                  </a:lnTo>
                  <a:lnTo>
                    <a:pt x="6649" y="16283"/>
                  </a:lnTo>
                  <a:lnTo>
                    <a:pt x="6024" y="17421"/>
                  </a:lnTo>
                  <a:lnTo>
                    <a:pt x="5431" y="18595"/>
                  </a:lnTo>
                  <a:lnTo>
                    <a:pt x="4866" y="19803"/>
                  </a:lnTo>
                  <a:lnTo>
                    <a:pt x="4328" y="21044"/>
                  </a:lnTo>
                  <a:lnTo>
                    <a:pt x="3817" y="22316"/>
                  </a:lnTo>
                  <a:lnTo>
                    <a:pt x="3334" y="23620"/>
                  </a:lnTo>
                  <a:lnTo>
                    <a:pt x="2877" y="24956"/>
                  </a:lnTo>
                  <a:lnTo>
                    <a:pt x="2448" y="26323"/>
                  </a:lnTo>
                  <a:lnTo>
                    <a:pt x="2046" y="27723"/>
                  </a:lnTo>
                  <a:lnTo>
                    <a:pt x="1671" y="29155"/>
                  </a:lnTo>
                  <a:lnTo>
                    <a:pt x="1324" y="30618"/>
                  </a:lnTo>
                  <a:lnTo>
                    <a:pt x="1003" y="32113"/>
                  </a:lnTo>
                  <a:lnTo>
                    <a:pt x="900" y="32622"/>
                  </a:lnTo>
                  <a:lnTo>
                    <a:pt x="802" y="33131"/>
                  </a:lnTo>
                  <a:lnTo>
                    <a:pt x="711" y="33642"/>
                  </a:lnTo>
                  <a:lnTo>
                    <a:pt x="625" y="34154"/>
                  </a:lnTo>
                  <a:lnTo>
                    <a:pt x="546" y="34667"/>
                  </a:lnTo>
                  <a:lnTo>
                    <a:pt x="472" y="35181"/>
                  </a:lnTo>
                  <a:lnTo>
                    <a:pt x="404" y="35696"/>
                  </a:lnTo>
                  <a:lnTo>
                    <a:pt x="342" y="36213"/>
                  </a:lnTo>
                  <a:lnTo>
                    <a:pt x="286" y="36730"/>
                  </a:lnTo>
                  <a:lnTo>
                    <a:pt x="236" y="37249"/>
                  </a:lnTo>
                  <a:lnTo>
                    <a:pt x="191" y="37755"/>
                  </a:lnTo>
                  <a:lnTo>
                    <a:pt x="151" y="38255"/>
                  </a:lnTo>
                  <a:lnTo>
                    <a:pt x="115" y="38751"/>
                  </a:lnTo>
                  <a:lnTo>
                    <a:pt x="85" y="39242"/>
                  </a:lnTo>
                  <a:lnTo>
                    <a:pt x="59" y="39729"/>
                  </a:lnTo>
                  <a:lnTo>
                    <a:pt x="37" y="40210"/>
                  </a:lnTo>
                  <a:lnTo>
                    <a:pt x="21" y="40687"/>
                  </a:lnTo>
                  <a:lnTo>
                    <a:pt x="9" y="41160"/>
                  </a:lnTo>
                  <a:lnTo>
                    <a:pt x="2" y="41627"/>
                  </a:lnTo>
                  <a:lnTo>
                    <a:pt x="0" y="42090"/>
                  </a:lnTo>
                  <a:lnTo>
                    <a:pt x="16" y="43338"/>
                  </a:lnTo>
                  <a:lnTo>
                    <a:pt x="66" y="44555"/>
                  </a:lnTo>
                  <a:lnTo>
                    <a:pt x="148" y="45742"/>
                  </a:lnTo>
                  <a:lnTo>
                    <a:pt x="264" y="46898"/>
                  </a:lnTo>
                  <a:lnTo>
                    <a:pt x="413" y="48023"/>
                  </a:lnTo>
                  <a:lnTo>
                    <a:pt x="595" y="49117"/>
                  </a:lnTo>
                  <a:lnTo>
                    <a:pt x="809" y="50181"/>
                  </a:lnTo>
                  <a:lnTo>
                    <a:pt x="1057" y="51214"/>
                  </a:lnTo>
                  <a:lnTo>
                    <a:pt x="1338" y="52217"/>
                  </a:lnTo>
                  <a:lnTo>
                    <a:pt x="1652" y="53188"/>
                  </a:lnTo>
                  <a:lnTo>
                    <a:pt x="1998" y="54117"/>
                  </a:lnTo>
                  <a:lnTo>
                    <a:pt x="2373" y="55016"/>
                  </a:lnTo>
                  <a:lnTo>
                    <a:pt x="2777" y="55884"/>
                  </a:lnTo>
                  <a:lnTo>
                    <a:pt x="3211" y="56721"/>
                  </a:lnTo>
                  <a:lnTo>
                    <a:pt x="3674" y="57527"/>
                  </a:lnTo>
                  <a:lnTo>
                    <a:pt x="4167" y="58303"/>
                  </a:lnTo>
                  <a:lnTo>
                    <a:pt x="4690" y="59048"/>
                  </a:lnTo>
                  <a:lnTo>
                    <a:pt x="5242" y="59762"/>
                  </a:lnTo>
                  <a:lnTo>
                    <a:pt x="5823" y="60446"/>
                  </a:lnTo>
                  <a:lnTo>
                    <a:pt x="6434" y="61099"/>
                  </a:lnTo>
                  <a:lnTo>
                    <a:pt x="7085" y="61709"/>
                  </a:lnTo>
                  <a:lnTo>
                    <a:pt x="7764" y="62289"/>
                  </a:lnTo>
                  <a:lnTo>
                    <a:pt x="8469" y="62838"/>
                  </a:lnTo>
                  <a:lnTo>
                    <a:pt x="9202" y="63356"/>
                  </a:lnTo>
                  <a:lnTo>
                    <a:pt x="9961" y="63844"/>
                  </a:lnTo>
                  <a:lnTo>
                    <a:pt x="10748" y="64301"/>
                  </a:lnTo>
                  <a:lnTo>
                    <a:pt x="11562" y="64727"/>
                  </a:lnTo>
                  <a:lnTo>
                    <a:pt x="12404" y="65122"/>
                  </a:lnTo>
                  <a:lnTo>
                    <a:pt x="13272" y="65487"/>
                  </a:lnTo>
                  <a:lnTo>
                    <a:pt x="14167" y="65821"/>
                  </a:lnTo>
                  <a:lnTo>
                    <a:pt x="15100" y="66113"/>
                  </a:lnTo>
                  <a:lnTo>
                    <a:pt x="16056" y="66374"/>
                  </a:lnTo>
                  <a:lnTo>
                    <a:pt x="17036" y="66604"/>
                  </a:lnTo>
                  <a:lnTo>
                    <a:pt x="18040" y="66804"/>
                  </a:lnTo>
                  <a:lnTo>
                    <a:pt x="19067" y="66972"/>
                  </a:lnTo>
                  <a:lnTo>
                    <a:pt x="20118" y="67111"/>
                  </a:lnTo>
                  <a:lnTo>
                    <a:pt x="21192" y="67218"/>
                  </a:lnTo>
                  <a:lnTo>
                    <a:pt x="22290" y="67295"/>
                  </a:lnTo>
                  <a:lnTo>
                    <a:pt x="23412" y="67341"/>
                  </a:lnTo>
                  <a:lnTo>
                    <a:pt x="24557" y="67356"/>
                  </a:lnTo>
                  <a:lnTo>
                    <a:pt x="26098" y="67334"/>
                  </a:lnTo>
                  <a:lnTo>
                    <a:pt x="27603" y="67269"/>
                  </a:lnTo>
                  <a:lnTo>
                    <a:pt x="29073" y="67160"/>
                  </a:lnTo>
                  <a:lnTo>
                    <a:pt x="30508" y="67007"/>
                  </a:lnTo>
                  <a:lnTo>
                    <a:pt x="31907" y="66810"/>
                  </a:lnTo>
                  <a:lnTo>
                    <a:pt x="33270" y="66570"/>
                  </a:lnTo>
                  <a:lnTo>
                    <a:pt x="34599" y="66286"/>
                  </a:lnTo>
                  <a:lnTo>
                    <a:pt x="35892" y="65958"/>
                  </a:lnTo>
                  <a:lnTo>
                    <a:pt x="37149" y="65587"/>
                  </a:lnTo>
                  <a:lnTo>
                    <a:pt x="38371" y="65172"/>
                  </a:lnTo>
                  <a:lnTo>
                    <a:pt x="39570" y="64704"/>
                  </a:lnTo>
                  <a:lnTo>
                    <a:pt x="40737" y="64199"/>
                  </a:lnTo>
                  <a:lnTo>
                    <a:pt x="41870" y="63656"/>
                  </a:lnTo>
                  <a:lnTo>
                    <a:pt x="42971" y="63075"/>
                  </a:lnTo>
                  <a:lnTo>
                    <a:pt x="44038" y="62456"/>
                  </a:lnTo>
                  <a:lnTo>
                    <a:pt x="45072" y="61800"/>
                  </a:lnTo>
                  <a:lnTo>
                    <a:pt x="46074" y="61106"/>
                  </a:lnTo>
                  <a:lnTo>
                    <a:pt x="47042" y="60374"/>
                  </a:lnTo>
                  <a:lnTo>
                    <a:pt x="47977" y="59604"/>
                  </a:lnTo>
                  <a:lnTo>
                    <a:pt x="48879" y="58796"/>
                  </a:lnTo>
                  <a:lnTo>
                    <a:pt x="49749" y="57941"/>
                  </a:lnTo>
                  <a:lnTo>
                    <a:pt x="50588" y="57051"/>
                  </a:lnTo>
                  <a:lnTo>
                    <a:pt x="51397" y="56127"/>
                  </a:lnTo>
                  <a:lnTo>
                    <a:pt x="52175" y="55169"/>
                  </a:lnTo>
                  <a:lnTo>
                    <a:pt x="52923" y="54177"/>
                  </a:lnTo>
                  <a:lnTo>
                    <a:pt x="53639" y="53150"/>
                  </a:lnTo>
                  <a:lnTo>
                    <a:pt x="54325" y="52090"/>
                  </a:lnTo>
                  <a:lnTo>
                    <a:pt x="54980" y="50995"/>
                  </a:lnTo>
                  <a:lnTo>
                    <a:pt x="55605" y="49865"/>
                  </a:lnTo>
                  <a:lnTo>
                    <a:pt x="56199" y="48702"/>
                  </a:lnTo>
                  <a:lnTo>
                    <a:pt x="56774" y="47495"/>
                  </a:lnTo>
                  <a:lnTo>
                    <a:pt x="57321" y="46260"/>
                  </a:lnTo>
                  <a:lnTo>
                    <a:pt x="57837" y="44997"/>
                  </a:lnTo>
                  <a:lnTo>
                    <a:pt x="58324" y="43705"/>
                  </a:lnTo>
                  <a:lnTo>
                    <a:pt x="58782" y="42385"/>
                  </a:lnTo>
                  <a:lnTo>
                    <a:pt x="59210" y="41037"/>
                  </a:lnTo>
                  <a:lnTo>
                    <a:pt x="59608" y="39660"/>
                  </a:lnTo>
                  <a:lnTo>
                    <a:pt x="59977" y="38255"/>
                  </a:lnTo>
                  <a:lnTo>
                    <a:pt x="60316" y="36822"/>
                  </a:lnTo>
                  <a:lnTo>
                    <a:pt x="60626" y="35360"/>
                  </a:lnTo>
                  <a:lnTo>
                    <a:pt x="60729" y="34863"/>
                  </a:lnTo>
                  <a:lnTo>
                    <a:pt x="60825" y="34361"/>
                  </a:lnTo>
                  <a:lnTo>
                    <a:pt x="60913" y="33857"/>
                  </a:lnTo>
                  <a:lnTo>
                    <a:pt x="60995" y="33348"/>
                  </a:lnTo>
                  <a:lnTo>
                    <a:pt x="61069" y="32837"/>
                  </a:lnTo>
                  <a:lnTo>
                    <a:pt x="61136" y="32321"/>
                  </a:lnTo>
                  <a:lnTo>
                    <a:pt x="61197" y="31802"/>
                  </a:lnTo>
                  <a:lnTo>
                    <a:pt x="61250" y="31280"/>
                  </a:lnTo>
                  <a:lnTo>
                    <a:pt x="61296" y="30754"/>
                  </a:lnTo>
                  <a:lnTo>
                    <a:pt x="61335" y="30224"/>
                  </a:lnTo>
                  <a:lnTo>
                    <a:pt x="61380" y="29697"/>
                  </a:lnTo>
                  <a:lnTo>
                    <a:pt x="61420" y="29178"/>
                  </a:lnTo>
                  <a:lnTo>
                    <a:pt x="61455" y="28668"/>
                  </a:lnTo>
                  <a:lnTo>
                    <a:pt x="61486" y="28165"/>
                  </a:lnTo>
                  <a:lnTo>
                    <a:pt x="61512" y="27671"/>
                  </a:lnTo>
                  <a:lnTo>
                    <a:pt x="61533" y="27185"/>
                  </a:lnTo>
                  <a:lnTo>
                    <a:pt x="61550" y="26708"/>
                  </a:lnTo>
                  <a:lnTo>
                    <a:pt x="61561" y="26238"/>
                  </a:lnTo>
                  <a:lnTo>
                    <a:pt x="61569" y="25777"/>
                  </a:lnTo>
                  <a:lnTo>
                    <a:pt x="61571" y="25325"/>
                  </a:lnTo>
                  <a:lnTo>
                    <a:pt x="61554" y="24077"/>
                  </a:lnTo>
                  <a:lnTo>
                    <a:pt x="61502" y="22862"/>
                  </a:lnTo>
                  <a:lnTo>
                    <a:pt x="61417" y="21678"/>
                  </a:lnTo>
                  <a:lnTo>
                    <a:pt x="61297" y="20526"/>
                  </a:lnTo>
                  <a:lnTo>
                    <a:pt x="61143" y="19407"/>
                  </a:lnTo>
                  <a:lnTo>
                    <a:pt x="60955" y="18319"/>
                  </a:lnTo>
                  <a:lnTo>
                    <a:pt x="60732" y="17263"/>
                  </a:lnTo>
                  <a:lnTo>
                    <a:pt x="60475" y="16238"/>
                  </a:lnTo>
                  <a:lnTo>
                    <a:pt x="60184" y="15246"/>
                  </a:lnTo>
                  <a:lnTo>
                    <a:pt x="59859" y="14285"/>
                  </a:lnTo>
                  <a:lnTo>
                    <a:pt x="59502" y="13346"/>
                  </a:lnTo>
                  <a:lnTo>
                    <a:pt x="59115" y="12439"/>
                  </a:lnTo>
                  <a:lnTo>
                    <a:pt x="58699" y="11565"/>
                  </a:lnTo>
                  <a:lnTo>
                    <a:pt x="58253" y="10725"/>
                  </a:lnTo>
                  <a:lnTo>
                    <a:pt x="57778" y="9917"/>
                  </a:lnTo>
                  <a:lnTo>
                    <a:pt x="57273" y="9143"/>
                  </a:lnTo>
                  <a:lnTo>
                    <a:pt x="56739" y="8401"/>
                  </a:lnTo>
                  <a:lnTo>
                    <a:pt x="56175" y="7693"/>
                  </a:lnTo>
                  <a:lnTo>
                    <a:pt x="55582" y="7017"/>
                  </a:lnTo>
                  <a:lnTo>
                    <a:pt x="54959" y="6375"/>
                  </a:lnTo>
                  <a:lnTo>
                    <a:pt x="54308" y="5753"/>
                  </a:lnTo>
                  <a:lnTo>
                    <a:pt x="53630" y="5164"/>
                  </a:lnTo>
                  <a:lnTo>
                    <a:pt x="52924" y="4606"/>
                  </a:lnTo>
                  <a:lnTo>
                    <a:pt x="52192" y="4080"/>
                  </a:lnTo>
                  <a:lnTo>
                    <a:pt x="51432" y="3586"/>
                  </a:lnTo>
                  <a:lnTo>
                    <a:pt x="50645" y="3124"/>
                  </a:lnTo>
                  <a:lnTo>
                    <a:pt x="49831" y="2693"/>
                  </a:lnTo>
                  <a:lnTo>
                    <a:pt x="48990" y="2295"/>
                  </a:lnTo>
                  <a:lnTo>
                    <a:pt x="48121" y="1928"/>
                  </a:lnTo>
                  <a:lnTo>
                    <a:pt x="47226" y="1593"/>
                  </a:lnTo>
                  <a:lnTo>
                    <a:pt x="46306" y="1291"/>
                  </a:lnTo>
                  <a:lnTo>
                    <a:pt x="45363" y="1020"/>
                  </a:lnTo>
                  <a:lnTo>
                    <a:pt x="44398" y="781"/>
                  </a:lnTo>
                  <a:lnTo>
                    <a:pt x="43410" y="573"/>
                  </a:lnTo>
                  <a:lnTo>
                    <a:pt x="42400" y="398"/>
                  </a:lnTo>
                  <a:lnTo>
                    <a:pt x="41367" y="255"/>
                  </a:lnTo>
                  <a:lnTo>
                    <a:pt x="40313" y="143"/>
                  </a:lnTo>
                  <a:lnTo>
                    <a:pt x="39235" y="63"/>
                  </a:lnTo>
                  <a:lnTo>
                    <a:pt x="38135" y="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6701198" y="4696822"/>
              <a:ext cx="81288" cy="85597"/>
            </a:xfrm>
            <a:custGeom>
              <a:avLst/>
              <a:pathLst>
                <a:path w="81288" h="85597">
                  <a:moveTo>
                    <a:pt x="73496" y="64523"/>
                  </a:moveTo>
                  <a:lnTo>
                    <a:pt x="72910" y="65380"/>
                  </a:lnTo>
                  <a:lnTo>
                    <a:pt x="72310" y="66227"/>
                  </a:lnTo>
                  <a:lnTo>
                    <a:pt x="71696" y="67066"/>
                  </a:lnTo>
                  <a:lnTo>
                    <a:pt x="71068" y="67895"/>
                  </a:lnTo>
                  <a:lnTo>
                    <a:pt x="70426" y="68714"/>
                  </a:lnTo>
                  <a:lnTo>
                    <a:pt x="69769" y="69524"/>
                  </a:lnTo>
                  <a:lnTo>
                    <a:pt x="69099" y="70324"/>
                  </a:lnTo>
                  <a:lnTo>
                    <a:pt x="68414" y="71115"/>
                  </a:lnTo>
                  <a:lnTo>
                    <a:pt x="67715" y="71897"/>
                  </a:lnTo>
                  <a:lnTo>
                    <a:pt x="67002" y="72669"/>
                  </a:lnTo>
                  <a:lnTo>
                    <a:pt x="66271" y="73427"/>
                  </a:lnTo>
                  <a:lnTo>
                    <a:pt x="65519" y="74166"/>
                  </a:lnTo>
                  <a:lnTo>
                    <a:pt x="64746" y="74886"/>
                  </a:lnTo>
                  <a:lnTo>
                    <a:pt x="63951" y="75588"/>
                  </a:lnTo>
                  <a:lnTo>
                    <a:pt x="63135" y="76270"/>
                  </a:lnTo>
                  <a:lnTo>
                    <a:pt x="62298" y="76934"/>
                  </a:lnTo>
                  <a:lnTo>
                    <a:pt x="61440" y="77578"/>
                  </a:lnTo>
                  <a:lnTo>
                    <a:pt x="60560" y="78204"/>
                  </a:lnTo>
                  <a:lnTo>
                    <a:pt x="59659" y="78811"/>
                  </a:lnTo>
                  <a:lnTo>
                    <a:pt x="58737" y="79399"/>
                  </a:lnTo>
                  <a:lnTo>
                    <a:pt x="57803" y="79954"/>
                  </a:lnTo>
                  <a:lnTo>
                    <a:pt x="56841" y="80487"/>
                  </a:lnTo>
                  <a:lnTo>
                    <a:pt x="55852" y="80998"/>
                  </a:lnTo>
                  <a:lnTo>
                    <a:pt x="54836" y="81486"/>
                  </a:lnTo>
                  <a:lnTo>
                    <a:pt x="53793" y="81952"/>
                  </a:lnTo>
                  <a:lnTo>
                    <a:pt x="52723" y="82395"/>
                  </a:lnTo>
                  <a:lnTo>
                    <a:pt x="51626" y="82816"/>
                  </a:lnTo>
                  <a:lnTo>
                    <a:pt x="50501" y="83215"/>
                  </a:lnTo>
                  <a:lnTo>
                    <a:pt x="49349" y="83591"/>
                  </a:lnTo>
                  <a:lnTo>
                    <a:pt x="48170" y="83944"/>
                  </a:lnTo>
                  <a:lnTo>
                    <a:pt x="46973" y="84258"/>
                  </a:lnTo>
                  <a:lnTo>
                    <a:pt x="45741" y="84539"/>
                  </a:lnTo>
                  <a:lnTo>
                    <a:pt x="44474" y="84787"/>
                  </a:lnTo>
                  <a:lnTo>
                    <a:pt x="43174" y="85002"/>
                  </a:lnTo>
                  <a:lnTo>
                    <a:pt x="41839" y="85184"/>
                  </a:lnTo>
                  <a:lnTo>
                    <a:pt x="40470" y="85333"/>
                  </a:lnTo>
                  <a:lnTo>
                    <a:pt x="39067" y="85449"/>
                  </a:lnTo>
                  <a:lnTo>
                    <a:pt x="37629" y="85531"/>
                  </a:lnTo>
                  <a:lnTo>
                    <a:pt x="36158" y="85581"/>
                  </a:lnTo>
                  <a:lnTo>
                    <a:pt x="34652" y="85597"/>
                  </a:lnTo>
                  <a:lnTo>
                    <a:pt x="32926" y="85570"/>
                  </a:lnTo>
                  <a:lnTo>
                    <a:pt x="31244" y="85489"/>
                  </a:lnTo>
                  <a:lnTo>
                    <a:pt x="29606" y="85353"/>
                  </a:lnTo>
                  <a:lnTo>
                    <a:pt x="28012" y="85163"/>
                  </a:lnTo>
                  <a:lnTo>
                    <a:pt x="26461" y="84918"/>
                  </a:lnTo>
                  <a:lnTo>
                    <a:pt x="24954" y="84620"/>
                  </a:lnTo>
                  <a:lnTo>
                    <a:pt x="23490" y="84267"/>
                  </a:lnTo>
                  <a:lnTo>
                    <a:pt x="22071" y="83859"/>
                  </a:lnTo>
                  <a:lnTo>
                    <a:pt x="20695" y="83398"/>
                  </a:lnTo>
                  <a:lnTo>
                    <a:pt x="19362" y="82882"/>
                  </a:lnTo>
                  <a:lnTo>
                    <a:pt x="18085" y="82319"/>
                  </a:lnTo>
                  <a:lnTo>
                    <a:pt x="16852" y="81718"/>
                  </a:lnTo>
                  <a:lnTo>
                    <a:pt x="15663" y="81077"/>
                  </a:lnTo>
                  <a:lnTo>
                    <a:pt x="14517" y="80398"/>
                  </a:lnTo>
                  <a:lnTo>
                    <a:pt x="13415" y="79679"/>
                  </a:lnTo>
                  <a:lnTo>
                    <a:pt x="12356" y="78922"/>
                  </a:lnTo>
                  <a:lnTo>
                    <a:pt x="11342" y="78126"/>
                  </a:lnTo>
                  <a:lnTo>
                    <a:pt x="10370" y="77290"/>
                  </a:lnTo>
                  <a:lnTo>
                    <a:pt x="9443" y="76416"/>
                  </a:lnTo>
                  <a:lnTo>
                    <a:pt x="8559" y="75503"/>
                  </a:lnTo>
                  <a:lnTo>
                    <a:pt x="7719" y="74542"/>
                  </a:lnTo>
                  <a:lnTo>
                    <a:pt x="6923" y="73550"/>
                  </a:lnTo>
                  <a:lnTo>
                    <a:pt x="6170" y="72526"/>
                  </a:lnTo>
                  <a:lnTo>
                    <a:pt x="5461" y="71470"/>
                  </a:lnTo>
                  <a:lnTo>
                    <a:pt x="4796" y="70382"/>
                  </a:lnTo>
                  <a:lnTo>
                    <a:pt x="4174" y="69262"/>
                  </a:lnTo>
                  <a:lnTo>
                    <a:pt x="3596" y="68110"/>
                  </a:lnTo>
                  <a:lnTo>
                    <a:pt x="3062" y="66926"/>
                  </a:lnTo>
                  <a:lnTo>
                    <a:pt x="2572" y="65711"/>
                  </a:lnTo>
                  <a:lnTo>
                    <a:pt x="2125" y="64464"/>
                  </a:lnTo>
                  <a:lnTo>
                    <a:pt x="1721" y="63180"/>
                  </a:lnTo>
                  <a:lnTo>
                    <a:pt x="1360" y="61878"/>
                  </a:lnTo>
                  <a:lnTo>
                    <a:pt x="1041" y="60558"/>
                  </a:lnTo>
                  <a:lnTo>
                    <a:pt x="765" y="59221"/>
                  </a:lnTo>
                  <a:lnTo>
                    <a:pt x="531" y="57867"/>
                  </a:lnTo>
                  <a:lnTo>
                    <a:pt x="340" y="56494"/>
                  </a:lnTo>
                  <a:lnTo>
                    <a:pt x="191" y="55104"/>
                  </a:lnTo>
                  <a:lnTo>
                    <a:pt x="85" y="53696"/>
                  </a:lnTo>
                  <a:lnTo>
                    <a:pt x="21" y="52270"/>
                  </a:lnTo>
                  <a:lnTo>
                    <a:pt x="0" y="50827"/>
                  </a:lnTo>
                  <a:lnTo>
                    <a:pt x="15" y="49370"/>
                  </a:lnTo>
                  <a:lnTo>
                    <a:pt x="63" y="47927"/>
                  </a:lnTo>
                  <a:lnTo>
                    <a:pt x="143" y="46499"/>
                  </a:lnTo>
                  <a:lnTo>
                    <a:pt x="255" y="45084"/>
                  </a:lnTo>
                  <a:lnTo>
                    <a:pt x="398" y="43684"/>
                  </a:lnTo>
                  <a:lnTo>
                    <a:pt x="573" y="42298"/>
                  </a:lnTo>
                  <a:lnTo>
                    <a:pt x="781" y="40926"/>
                  </a:lnTo>
                  <a:lnTo>
                    <a:pt x="1020" y="39568"/>
                  </a:lnTo>
                  <a:lnTo>
                    <a:pt x="1291" y="38225"/>
                  </a:lnTo>
                  <a:lnTo>
                    <a:pt x="1593" y="36895"/>
                  </a:lnTo>
                  <a:lnTo>
                    <a:pt x="1926" y="35583"/>
                  </a:lnTo>
                  <a:lnTo>
                    <a:pt x="2285" y="34291"/>
                  </a:lnTo>
                  <a:lnTo>
                    <a:pt x="2672" y="33018"/>
                  </a:lnTo>
                  <a:lnTo>
                    <a:pt x="3086" y="31766"/>
                  </a:lnTo>
                  <a:lnTo>
                    <a:pt x="3527" y="30534"/>
                  </a:lnTo>
                  <a:lnTo>
                    <a:pt x="3995" y="29322"/>
                  </a:lnTo>
                  <a:lnTo>
                    <a:pt x="4490" y="28130"/>
                  </a:lnTo>
                  <a:lnTo>
                    <a:pt x="5013" y="26959"/>
                  </a:lnTo>
                  <a:lnTo>
                    <a:pt x="5562" y="25807"/>
                  </a:lnTo>
                  <a:lnTo>
                    <a:pt x="6139" y="24675"/>
                  </a:lnTo>
                  <a:lnTo>
                    <a:pt x="6742" y="23553"/>
                  </a:lnTo>
                  <a:lnTo>
                    <a:pt x="7372" y="22453"/>
                  </a:lnTo>
                  <a:lnTo>
                    <a:pt x="8027" y="21376"/>
                  </a:lnTo>
                  <a:lnTo>
                    <a:pt x="8708" y="20321"/>
                  </a:lnTo>
                  <a:lnTo>
                    <a:pt x="9415" y="19289"/>
                  </a:lnTo>
                  <a:lnTo>
                    <a:pt x="10148" y="18278"/>
                  </a:lnTo>
                  <a:lnTo>
                    <a:pt x="10908" y="17291"/>
                  </a:lnTo>
                  <a:lnTo>
                    <a:pt x="11693" y="16326"/>
                  </a:lnTo>
                  <a:lnTo>
                    <a:pt x="12504" y="15383"/>
                  </a:lnTo>
                  <a:lnTo>
                    <a:pt x="13341" y="14463"/>
                  </a:lnTo>
                  <a:lnTo>
                    <a:pt x="14202" y="13556"/>
                  </a:lnTo>
                  <a:lnTo>
                    <a:pt x="15084" y="12677"/>
                  </a:lnTo>
                  <a:lnTo>
                    <a:pt x="15987" y="11827"/>
                  </a:lnTo>
                  <a:lnTo>
                    <a:pt x="16911" y="11006"/>
                  </a:lnTo>
                  <a:lnTo>
                    <a:pt x="17857" y="10212"/>
                  </a:lnTo>
                  <a:lnTo>
                    <a:pt x="18824" y="9447"/>
                  </a:lnTo>
                  <a:lnTo>
                    <a:pt x="19812" y="8710"/>
                  </a:lnTo>
                  <a:lnTo>
                    <a:pt x="20822" y="8002"/>
                  </a:lnTo>
                  <a:lnTo>
                    <a:pt x="21852" y="7322"/>
                  </a:lnTo>
                  <a:lnTo>
                    <a:pt x="22904" y="6670"/>
                  </a:lnTo>
                  <a:lnTo>
                    <a:pt x="23988" y="6047"/>
                  </a:lnTo>
                  <a:lnTo>
                    <a:pt x="25091" y="5454"/>
                  </a:lnTo>
                  <a:lnTo>
                    <a:pt x="26213" y="4890"/>
                  </a:lnTo>
                  <a:lnTo>
                    <a:pt x="27353" y="4356"/>
                  </a:lnTo>
                  <a:lnTo>
                    <a:pt x="28512" y="3851"/>
                  </a:lnTo>
                  <a:lnTo>
                    <a:pt x="29691" y="3376"/>
                  </a:lnTo>
                  <a:lnTo>
                    <a:pt x="30888" y="2930"/>
                  </a:lnTo>
                  <a:lnTo>
                    <a:pt x="32104" y="2514"/>
                  </a:lnTo>
                  <a:lnTo>
                    <a:pt x="33339" y="2128"/>
                  </a:lnTo>
                  <a:lnTo>
                    <a:pt x="34593" y="1770"/>
                  </a:lnTo>
                  <a:lnTo>
                    <a:pt x="35864" y="1434"/>
                  </a:lnTo>
                  <a:lnTo>
                    <a:pt x="37150" y="1133"/>
                  </a:lnTo>
                  <a:lnTo>
                    <a:pt x="38452" y="867"/>
                  </a:lnTo>
                  <a:lnTo>
                    <a:pt x="39769" y="637"/>
                  </a:lnTo>
                  <a:lnTo>
                    <a:pt x="41101" y="442"/>
                  </a:lnTo>
                  <a:lnTo>
                    <a:pt x="42449" y="283"/>
                  </a:lnTo>
                  <a:lnTo>
                    <a:pt x="43812" y="159"/>
                  </a:lnTo>
                  <a:lnTo>
                    <a:pt x="45190" y="70"/>
                  </a:lnTo>
                  <a:lnTo>
                    <a:pt x="46584" y="17"/>
                  </a:lnTo>
                  <a:lnTo>
                    <a:pt x="47993" y="0"/>
                  </a:lnTo>
                  <a:lnTo>
                    <a:pt x="49497" y="17"/>
                  </a:lnTo>
                  <a:lnTo>
                    <a:pt x="50964" y="70"/>
                  </a:lnTo>
                  <a:lnTo>
                    <a:pt x="52392" y="159"/>
                  </a:lnTo>
                  <a:lnTo>
                    <a:pt x="53783" y="283"/>
                  </a:lnTo>
                  <a:lnTo>
                    <a:pt x="55136" y="442"/>
                  </a:lnTo>
                  <a:lnTo>
                    <a:pt x="56452" y="637"/>
                  </a:lnTo>
                  <a:lnTo>
                    <a:pt x="57729" y="867"/>
                  </a:lnTo>
                  <a:lnTo>
                    <a:pt x="58969" y="1133"/>
                  </a:lnTo>
                  <a:lnTo>
                    <a:pt x="60171" y="1434"/>
                  </a:lnTo>
                  <a:lnTo>
                    <a:pt x="61335" y="1770"/>
                  </a:lnTo>
                  <a:lnTo>
                    <a:pt x="62463" y="2124"/>
                  </a:lnTo>
                  <a:lnTo>
                    <a:pt x="63559" y="2500"/>
                  </a:lnTo>
                  <a:lnTo>
                    <a:pt x="64622" y="2899"/>
                  </a:lnTo>
                  <a:lnTo>
                    <a:pt x="65651" y="3320"/>
                  </a:lnTo>
                  <a:lnTo>
                    <a:pt x="66648" y="3763"/>
                  </a:lnTo>
                  <a:lnTo>
                    <a:pt x="67611" y="4229"/>
                  </a:lnTo>
                  <a:lnTo>
                    <a:pt x="68542" y="4717"/>
                  </a:lnTo>
                  <a:lnTo>
                    <a:pt x="69439" y="5227"/>
                  </a:lnTo>
                  <a:lnTo>
                    <a:pt x="70303" y="5761"/>
                  </a:lnTo>
                  <a:lnTo>
                    <a:pt x="71134" y="6316"/>
                  </a:lnTo>
                  <a:lnTo>
                    <a:pt x="71933" y="6891"/>
                  </a:lnTo>
                  <a:lnTo>
                    <a:pt x="72700" y="7483"/>
                  </a:lnTo>
                  <a:lnTo>
                    <a:pt x="73435" y="8091"/>
                  </a:lnTo>
                  <a:lnTo>
                    <a:pt x="74138" y="8715"/>
                  </a:lnTo>
                  <a:lnTo>
                    <a:pt x="74809" y="9356"/>
                  </a:lnTo>
                  <a:lnTo>
                    <a:pt x="75448" y="10014"/>
                  </a:lnTo>
                  <a:lnTo>
                    <a:pt x="76056" y="10688"/>
                  </a:lnTo>
                  <a:lnTo>
                    <a:pt x="76631" y="11379"/>
                  </a:lnTo>
                  <a:lnTo>
                    <a:pt x="77175" y="12086"/>
                  </a:lnTo>
                  <a:lnTo>
                    <a:pt x="77687" y="12810"/>
                  </a:lnTo>
                  <a:lnTo>
                    <a:pt x="78169" y="13544"/>
                  </a:lnTo>
                  <a:lnTo>
                    <a:pt x="78624" y="14283"/>
                  </a:lnTo>
                  <a:lnTo>
                    <a:pt x="79052" y="15027"/>
                  </a:lnTo>
                  <a:lnTo>
                    <a:pt x="79453" y="15775"/>
                  </a:lnTo>
                  <a:lnTo>
                    <a:pt x="79827" y="16529"/>
                  </a:lnTo>
                  <a:lnTo>
                    <a:pt x="80173" y="17287"/>
                  </a:lnTo>
                  <a:lnTo>
                    <a:pt x="80493" y="18049"/>
                  </a:lnTo>
                  <a:lnTo>
                    <a:pt x="80785" y="18817"/>
                  </a:lnTo>
                  <a:lnTo>
                    <a:pt x="81050" y="19589"/>
                  </a:lnTo>
                  <a:lnTo>
                    <a:pt x="81288" y="20366"/>
                  </a:lnTo>
                  <a:lnTo>
                    <a:pt x="70662" y="23613"/>
                  </a:lnTo>
                  <a:lnTo>
                    <a:pt x="70475" y="23060"/>
                  </a:lnTo>
                  <a:lnTo>
                    <a:pt x="70270" y="22512"/>
                  </a:lnTo>
                  <a:lnTo>
                    <a:pt x="70046" y="21969"/>
                  </a:lnTo>
                  <a:lnTo>
                    <a:pt x="69802" y="21431"/>
                  </a:lnTo>
                  <a:lnTo>
                    <a:pt x="69540" y="20897"/>
                  </a:lnTo>
                  <a:lnTo>
                    <a:pt x="69259" y="20368"/>
                  </a:lnTo>
                  <a:lnTo>
                    <a:pt x="68959" y="19844"/>
                  </a:lnTo>
                  <a:lnTo>
                    <a:pt x="68641" y="19325"/>
                  </a:lnTo>
                  <a:lnTo>
                    <a:pt x="68303" y="18810"/>
                  </a:lnTo>
                  <a:lnTo>
                    <a:pt x="67946" y="18300"/>
                  </a:lnTo>
                  <a:lnTo>
                    <a:pt x="67570" y="17786"/>
                  </a:lnTo>
                  <a:lnTo>
                    <a:pt x="67172" y="17284"/>
                  </a:lnTo>
                  <a:lnTo>
                    <a:pt x="66753" y="16794"/>
                  </a:lnTo>
                  <a:lnTo>
                    <a:pt x="66312" y="16316"/>
                  </a:lnTo>
                  <a:lnTo>
                    <a:pt x="65851" y="15850"/>
                  </a:lnTo>
                  <a:lnTo>
                    <a:pt x="65368" y="15395"/>
                  </a:lnTo>
                  <a:lnTo>
                    <a:pt x="64864" y="14953"/>
                  </a:lnTo>
                  <a:lnTo>
                    <a:pt x="64338" y="14522"/>
                  </a:lnTo>
                  <a:lnTo>
                    <a:pt x="63792" y="14102"/>
                  </a:lnTo>
                  <a:lnTo>
                    <a:pt x="63224" y="13695"/>
                  </a:lnTo>
                  <a:lnTo>
                    <a:pt x="62646" y="13291"/>
                  </a:lnTo>
                  <a:lnTo>
                    <a:pt x="62046" y="12904"/>
                  </a:lnTo>
                  <a:lnTo>
                    <a:pt x="61423" y="12535"/>
                  </a:lnTo>
                  <a:lnTo>
                    <a:pt x="60778" y="12184"/>
                  </a:lnTo>
                  <a:lnTo>
                    <a:pt x="60110" y="11850"/>
                  </a:lnTo>
                  <a:lnTo>
                    <a:pt x="59420" y="11535"/>
                  </a:lnTo>
                  <a:lnTo>
                    <a:pt x="58707" y="11236"/>
                  </a:lnTo>
                  <a:lnTo>
                    <a:pt x="57972" y="10956"/>
                  </a:lnTo>
                  <a:lnTo>
                    <a:pt x="57215" y="10693"/>
                  </a:lnTo>
                  <a:lnTo>
                    <a:pt x="56435" y="10448"/>
                  </a:lnTo>
                  <a:lnTo>
                    <a:pt x="55643" y="10213"/>
                  </a:lnTo>
                  <a:lnTo>
                    <a:pt x="54827" y="10002"/>
                  </a:lnTo>
                  <a:lnTo>
                    <a:pt x="53986" y="9816"/>
                  </a:lnTo>
                  <a:lnTo>
                    <a:pt x="53120" y="9655"/>
                  </a:lnTo>
                  <a:lnTo>
                    <a:pt x="52229" y="9519"/>
                  </a:lnTo>
                  <a:lnTo>
                    <a:pt x="51313" y="9407"/>
                  </a:lnTo>
                  <a:lnTo>
                    <a:pt x="50373" y="9320"/>
                  </a:lnTo>
                  <a:lnTo>
                    <a:pt x="49408" y="9258"/>
                  </a:lnTo>
                  <a:lnTo>
                    <a:pt x="48418" y="9221"/>
                  </a:lnTo>
                  <a:lnTo>
                    <a:pt x="47403" y="9209"/>
                  </a:lnTo>
                  <a:lnTo>
                    <a:pt x="45698" y="9241"/>
                  </a:lnTo>
                  <a:lnTo>
                    <a:pt x="44031" y="9336"/>
                  </a:lnTo>
                  <a:lnTo>
                    <a:pt x="42402" y="9496"/>
                  </a:lnTo>
                  <a:lnTo>
                    <a:pt x="40810" y="9719"/>
                  </a:lnTo>
                  <a:lnTo>
                    <a:pt x="39256" y="10006"/>
                  </a:lnTo>
                  <a:lnTo>
                    <a:pt x="37740" y="10356"/>
                  </a:lnTo>
                  <a:lnTo>
                    <a:pt x="36262" y="10771"/>
                  </a:lnTo>
                  <a:lnTo>
                    <a:pt x="34822" y="11249"/>
                  </a:lnTo>
                  <a:lnTo>
                    <a:pt x="33419" y="11791"/>
                  </a:lnTo>
                  <a:lnTo>
                    <a:pt x="32054" y="12396"/>
                  </a:lnTo>
                  <a:lnTo>
                    <a:pt x="30729" y="13047"/>
                  </a:lnTo>
                  <a:lnTo>
                    <a:pt x="29445" y="13747"/>
                  </a:lnTo>
                  <a:lnTo>
                    <a:pt x="28203" y="14497"/>
                  </a:lnTo>
                  <a:lnTo>
                    <a:pt x="27001" y="15296"/>
                  </a:lnTo>
                  <a:lnTo>
                    <a:pt x="25841" y="16145"/>
                  </a:lnTo>
                  <a:lnTo>
                    <a:pt x="24723" y="17044"/>
                  </a:lnTo>
                  <a:lnTo>
                    <a:pt x="23645" y="17992"/>
                  </a:lnTo>
                  <a:lnTo>
                    <a:pt x="22609" y="18989"/>
                  </a:lnTo>
                  <a:lnTo>
                    <a:pt x="21614" y="20036"/>
                  </a:lnTo>
                  <a:lnTo>
                    <a:pt x="20661" y="21133"/>
                  </a:lnTo>
                  <a:lnTo>
                    <a:pt x="19751" y="22264"/>
                  </a:lnTo>
                  <a:lnTo>
                    <a:pt x="18885" y="23438"/>
                  </a:lnTo>
                  <a:lnTo>
                    <a:pt x="18065" y="24654"/>
                  </a:lnTo>
                  <a:lnTo>
                    <a:pt x="17289" y="25913"/>
                  </a:lnTo>
                  <a:lnTo>
                    <a:pt x="16558" y="27214"/>
                  </a:lnTo>
                  <a:lnTo>
                    <a:pt x="15872" y="28557"/>
                  </a:lnTo>
                  <a:lnTo>
                    <a:pt x="15231" y="29943"/>
                  </a:lnTo>
                  <a:lnTo>
                    <a:pt x="14635" y="31372"/>
                  </a:lnTo>
                  <a:lnTo>
                    <a:pt x="14084" y="32843"/>
                  </a:lnTo>
                  <a:lnTo>
                    <a:pt x="13577" y="34357"/>
                  </a:lnTo>
                  <a:lnTo>
                    <a:pt x="13117" y="35894"/>
                  </a:lnTo>
                  <a:lnTo>
                    <a:pt x="12706" y="37459"/>
                  </a:lnTo>
                  <a:lnTo>
                    <a:pt x="12343" y="39053"/>
                  </a:lnTo>
                  <a:lnTo>
                    <a:pt x="12028" y="40676"/>
                  </a:lnTo>
                  <a:lnTo>
                    <a:pt x="11762" y="42326"/>
                  </a:lnTo>
                  <a:lnTo>
                    <a:pt x="11544" y="44005"/>
                  </a:lnTo>
                  <a:lnTo>
                    <a:pt x="11375" y="45712"/>
                  </a:lnTo>
                  <a:lnTo>
                    <a:pt x="11254" y="47448"/>
                  </a:lnTo>
                  <a:lnTo>
                    <a:pt x="11181" y="49212"/>
                  </a:lnTo>
                  <a:lnTo>
                    <a:pt x="11157" y="51004"/>
                  </a:lnTo>
                  <a:lnTo>
                    <a:pt x="11172" y="52105"/>
                  </a:lnTo>
                  <a:lnTo>
                    <a:pt x="11218" y="53188"/>
                  </a:lnTo>
                  <a:lnTo>
                    <a:pt x="11295" y="54254"/>
                  </a:lnTo>
                  <a:lnTo>
                    <a:pt x="11402" y="55302"/>
                  </a:lnTo>
                  <a:lnTo>
                    <a:pt x="11540" y="56332"/>
                  </a:lnTo>
                  <a:lnTo>
                    <a:pt x="11709" y="57344"/>
                  </a:lnTo>
                  <a:lnTo>
                    <a:pt x="11909" y="58339"/>
                  </a:lnTo>
                  <a:lnTo>
                    <a:pt x="12139" y="59316"/>
                  </a:lnTo>
                  <a:lnTo>
                    <a:pt x="12400" y="60275"/>
                  </a:lnTo>
                  <a:lnTo>
                    <a:pt x="12692" y="61217"/>
                  </a:lnTo>
                  <a:lnTo>
                    <a:pt x="13013" y="62137"/>
                  </a:lnTo>
                  <a:lnTo>
                    <a:pt x="13365" y="63033"/>
                  </a:lnTo>
                  <a:lnTo>
                    <a:pt x="13745" y="63903"/>
                  </a:lnTo>
                  <a:lnTo>
                    <a:pt x="14156" y="64749"/>
                  </a:lnTo>
                  <a:lnTo>
                    <a:pt x="14595" y="65570"/>
                  </a:lnTo>
                  <a:lnTo>
                    <a:pt x="15065" y="66367"/>
                  </a:lnTo>
                  <a:lnTo>
                    <a:pt x="15564" y="67138"/>
                  </a:lnTo>
                  <a:lnTo>
                    <a:pt x="16092" y="67885"/>
                  </a:lnTo>
                  <a:lnTo>
                    <a:pt x="16650" y="68607"/>
                  </a:lnTo>
                  <a:lnTo>
                    <a:pt x="17237" y="69304"/>
                  </a:lnTo>
                  <a:lnTo>
                    <a:pt x="17866" y="69962"/>
                  </a:lnTo>
                  <a:lnTo>
                    <a:pt x="18524" y="70591"/>
                  </a:lnTo>
                  <a:lnTo>
                    <a:pt x="19212" y="71190"/>
                  </a:lnTo>
                  <a:lnTo>
                    <a:pt x="19929" y="71760"/>
                  </a:lnTo>
                  <a:lnTo>
                    <a:pt x="20676" y="72300"/>
                  </a:lnTo>
                  <a:lnTo>
                    <a:pt x="21452" y="72811"/>
                  </a:lnTo>
                  <a:lnTo>
                    <a:pt x="22258" y="73292"/>
                  </a:lnTo>
                  <a:lnTo>
                    <a:pt x="23093" y="73744"/>
                  </a:lnTo>
                  <a:lnTo>
                    <a:pt x="23958" y="74166"/>
                  </a:lnTo>
                  <a:lnTo>
                    <a:pt x="24852" y="74558"/>
                  </a:lnTo>
                  <a:lnTo>
                    <a:pt x="25776" y="74917"/>
                  </a:lnTo>
                  <a:lnTo>
                    <a:pt x="26730" y="75238"/>
                  </a:lnTo>
                  <a:lnTo>
                    <a:pt x="27713" y="75522"/>
                  </a:lnTo>
                  <a:lnTo>
                    <a:pt x="28725" y="75767"/>
                  </a:lnTo>
                  <a:lnTo>
                    <a:pt x="29767" y="75975"/>
                  </a:lnTo>
                  <a:lnTo>
                    <a:pt x="30838" y="76145"/>
                  </a:lnTo>
                  <a:lnTo>
                    <a:pt x="31939" y="76277"/>
                  </a:lnTo>
                  <a:lnTo>
                    <a:pt x="33070" y="76372"/>
                  </a:lnTo>
                  <a:lnTo>
                    <a:pt x="34230" y="76428"/>
                  </a:lnTo>
                  <a:lnTo>
                    <a:pt x="35419" y="76447"/>
                  </a:lnTo>
                  <a:lnTo>
                    <a:pt x="36473" y="76433"/>
                  </a:lnTo>
                  <a:lnTo>
                    <a:pt x="37509" y="76391"/>
                  </a:lnTo>
                  <a:lnTo>
                    <a:pt x="38527" y="76320"/>
                  </a:lnTo>
                  <a:lnTo>
                    <a:pt x="39528" y="76221"/>
                  </a:lnTo>
                  <a:lnTo>
                    <a:pt x="40511" y="76093"/>
                  </a:lnTo>
                  <a:lnTo>
                    <a:pt x="41476" y="75937"/>
                  </a:lnTo>
                  <a:lnTo>
                    <a:pt x="42424" y="75753"/>
                  </a:lnTo>
                  <a:lnTo>
                    <a:pt x="43353" y="75540"/>
                  </a:lnTo>
                  <a:lnTo>
                    <a:pt x="44265" y="75300"/>
                  </a:lnTo>
                  <a:lnTo>
                    <a:pt x="45160" y="75030"/>
                  </a:lnTo>
                  <a:lnTo>
                    <a:pt x="46038" y="74726"/>
                  </a:lnTo>
                  <a:lnTo>
                    <a:pt x="46900" y="74405"/>
                  </a:lnTo>
                  <a:lnTo>
                    <a:pt x="47747" y="74065"/>
                  </a:lnTo>
                  <a:lnTo>
                    <a:pt x="48579" y="73708"/>
                  </a:lnTo>
                  <a:lnTo>
                    <a:pt x="49395" y="73333"/>
                  </a:lnTo>
                  <a:lnTo>
                    <a:pt x="50196" y="72941"/>
                  </a:lnTo>
                  <a:lnTo>
                    <a:pt x="50982" y="72530"/>
                  </a:lnTo>
                  <a:lnTo>
                    <a:pt x="51753" y="72102"/>
                  </a:lnTo>
                  <a:lnTo>
                    <a:pt x="52508" y="71657"/>
                  </a:lnTo>
                  <a:lnTo>
                    <a:pt x="53247" y="71193"/>
                  </a:lnTo>
                  <a:lnTo>
                    <a:pt x="53983" y="70703"/>
                  </a:lnTo>
                  <a:lnTo>
                    <a:pt x="54702" y="70199"/>
                  </a:lnTo>
                  <a:lnTo>
                    <a:pt x="55404" y="69683"/>
                  </a:lnTo>
                  <a:lnTo>
                    <a:pt x="56090" y="69153"/>
                  </a:lnTo>
                  <a:lnTo>
                    <a:pt x="56760" y="68611"/>
                  </a:lnTo>
                  <a:lnTo>
                    <a:pt x="57413" y="68055"/>
                  </a:lnTo>
                  <a:lnTo>
                    <a:pt x="58049" y="67487"/>
                  </a:lnTo>
                  <a:lnTo>
                    <a:pt x="58669" y="66905"/>
                  </a:lnTo>
                  <a:lnTo>
                    <a:pt x="59272" y="66311"/>
                  </a:lnTo>
                  <a:lnTo>
                    <a:pt x="59859" y="65703"/>
                  </a:lnTo>
                  <a:lnTo>
                    <a:pt x="60442" y="65076"/>
                  </a:lnTo>
                  <a:lnTo>
                    <a:pt x="61011" y="64445"/>
                  </a:lnTo>
                  <a:lnTo>
                    <a:pt x="61566" y="63810"/>
                  </a:lnTo>
                  <a:lnTo>
                    <a:pt x="62107" y="63172"/>
                  </a:lnTo>
                  <a:lnTo>
                    <a:pt x="62633" y="62530"/>
                  </a:lnTo>
                  <a:lnTo>
                    <a:pt x="63146" y="61885"/>
                  </a:lnTo>
                  <a:lnTo>
                    <a:pt x="63644" y="61236"/>
                  </a:lnTo>
                  <a:lnTo>
                    <a:pt x="64128" y="60584"/>
                  </a:lnTo>
                  <a:lnTo>
                    <a:pt x="64598" y="59928"/>
                  </a:lnTo>
                  <a:lnTo>
                    <a:pt x="65054" y="592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6788389" y="4696822"/>
              <a:ext cx="84122" cy="85597"/>
            </a:xfrm>
            <a:custGeom>
              <a:avLst/>
              <a:pathLst>
                <a:path w="84122" h="85597">
                  <a:moveTo>
                    <a:pt x="48820" y="0"/>
                  </a:moveTo>
                  <a:lnTo>
                    <a:pt x="50500" y="25"/>
                  </a:lnTo>
                  <a:lnTo>
                    <a:pt x="52142" y="101"/>
                  </a:lnTo>
                  <a:lnTo>
                    <a:pt x="53745" y="228"/>
                  </a:lnTo>
                  <a:lnTo>
                    <a:pt x="55309" y="406"/>
                  </a:lnTo>
                  <a:lnTo>
                    <a:pt x="56834" y="634"/>
                  </a:lnTo>
                  <a:lnTo>
                    <a:pt x="58319" y="913"/>
                  </a:lnTo>
                  <a:lnTo>
                    <a:pt x="59766" y="1243"/>
                  </a:lnTo>
                  <a:lnTo>
                    <a:pt x="61174" y="1624"/>
                  </a:lnTo>
                  <a:lnTo>
                    <a:pt x="62543" y="2056"/>
                  </a:lnTo>
                  <a:lnTo>
                    <a:pt x="63873" y="2538"/>
                  </a:lnTo>
                  <a:lnTo>
                    <a:pt x="65163" y="3054"/>
                  </a:lnTo>
                  <a:lnTo>
                    <a:pt x="66412" y="3612"/>
                  </a:lnTo>
                  <a:lnTo>
                    <a:pt x="67619" y="4212"/>
                  </a:lnTo>
                  <a:lnTo>
                    <a:pt x="68785" y="4852"/>
                  </a:lnTo>
                  <a:lnTo>
                    <a:pt x="69909" y="5534"/>
                  </a:lnTo>
                  <a:lnTo>
                    <a:pt x="70993" y="6257"/>
                  </a:lnTo>
                  <a:lnTo>
                    <a:pt x="72035" y="7021"/>
                  </a:lnTo>
                  <a:lnTo>
                    <a:pt x="73035" y="7827"/>
                  </a:lnTo>
                  <a:lnTo>
                    <a:pt x="73994" y="8674"/>
                  </a:lnTo>
                  <a:lnTo>
                    <a:pt x="74912" y="9563"/>
                  </a:lnTo>
                  <a:lnTo>
                    <a:pt x="75799" y="10489"/>
                  </a:lnTo>
                  <a:lnTo>
                    <a:pt x="76641" y="11450"/>
                  </a:lnTo>
                  <a:lnTo>
                    <a:pt x="77438" y="12444"/>
                  </a:lnTo>
                  <a:lnTo>
                    <a:pt x="78190" y="13473"/>
                  </a:lnTo>
                  <a:lnTo>
                    <a:pt x="78897" y="14536"/>
                  </a:lnTo>
                  <a:lnTo>
                    <a:pt x="79559" y="15634"/>
                  </a:lnTo>
                  <a:lnTo>
                    <a:pt x="80177" y="16765"/>
                  </a:lnTo>
                  <a:lnTo>
                    <a:pt x="80750" y="17931"/>
                  </a:lnTo>
                  <a:lnTo>
                    <a:pt x="81277" y="19132"/>
                  </a:lnTo>
                  <a:lnTo>
                    <a:pt x="81760" y="20366"/>
                  </a:lnTo>
                  <a:lnTo>
                    <a:pt x="82209" y="21630"/>
                  </a:lnTo>
                  <a:lnTo>
                    <a:pt x="82610" y="22921"/>
                  </a:lnTo>
                  <a:lnTo>
                    <a:pt x="82964" y="24237"/>
                  </a:lnTo>
                  <a:lnTo>
                    <a:pt x="83271" y="25580"/>
                  </a:lnTo>
                  <a:lnTo>
                    <a:pt x="83531" y="26948"/>
                  </a:lnTo>
                  <a:lnTo>
                    <a:pt x="83744" y="28342"/>
                  </a:lnTo>
                  <a:lnTo>
                    <a:pt x="83909" y="29763"/>
                  </a:lnTo>
                  <a:lnTo>
                    <a:pt x="84027" y="31209"/>
                  </a:lnTo>
                  <a:lnTo>
                    <a:pt x="84098" y="32681"/>
                  </a:lnTo>
                  <a:lnTo>
                    <a:pt x="84122" y="34180"/>
                  </a:lnTo>
                  <a:lnTo>
                    <a:pt x="84107" y="34760"/>
                  </a:lnTo>
                  <a:lnTo>
                    <a:pt x="84088" y="35346"/>
                  </a:lnTo>
                  <a:lnTo>
                    <a:pt x="84065" y="35936"/>
                  </a:lnTo>
                  <a:lnTo>
                    <a:pt x="84036" y="36531"/>
                  </a:lnTo>
                  <a:lnTo>
                    <a:pt x="84003" y="37131"/>
                  </a:lnTo>
                  <a:lnTo>
                    <a:pt x="83966" y="37736"/>
                  </a:lnTo>
                  <a:lnTo>
                    <a:pt x="83923" y="38345"/>
                  </a:lnTo>
                  <a:lnTo>
                    <a:pt x="83876" y="38959"/>
                  </a:lnTo>
                  <a:lnTo>
                    <a:pt x="83824" y="39578"/>
                  </a:lnTo>
                  <a:lnTo>
                    <a:pt x="83767" y="40201"/>
                  </a:lnTo>
                  <a:lnTo>
                    <a:pt x="83717" y="40813"/>
                  </a:lnTo>
                  <a:lnTo>
                    <a:pt x="83659" y="41419"/>
                  </a:lnTo>
                  <a:lnTo>
                    <a:pt x="83594" y="42022"/>
                  </a:lnTo>
                  <a:lnTo>
                    <a:pt x="83522" y="42619"/>
                  </a:lnTo>
                  <a:lnTo>
                    <a:pt x="83443" y="43212"/>
                  </a:lnTo>
                  <a:lnTo>
                    <a:pt x="83356" y="43800"/>
                  </a:lnTo>
                  <a:lnTo>
                    <a:pt x="83263" y="44383"/>
                  </a:lnTo>
                  <a:lnTo>
                    <a:pt x="83163" y="44961"/>
                  </a:lnTo>
                  <a:lnTo>
                    <a:pt x="83055" y="45535"/>
                  </a:lnTo>
                  <a:lnTo>
                    <a:pt x="82941" y="46104"/>
                  </a:lnTo>
                  <a:lnTo>
                    <a:pt x="82562" y="47905"/>
                  </a:lnTo>
                  <a:lnTo>
                    <a:pt x="82136" y="49670"/>
                  </a:lnTo>
                  <a:lnTo>
                    <a:pt x="81660" y="51400"/>
                  </a:lnTo>
                  <a:lnTo>
                    <a:pt x="81137" y="53094"/>
                  </a:lnTo>
                  <a:lnTo>
                    <a:pt x="80565" y="54753"/>
                  </a:lnTo>
                  <a:lnTo>
                    <a:pt x="79944" y="56376"/>
                  </a:lnTo>
                  <a:lnTo>
                    <a:pt x="79275" y="57964"/>
                  </a:lnTo>
                  <a:lnTo>
                    <a:pt x="78558" y="59517"/>
                  </a:lnTo>
                  <a:lnTo>
                    <a:pt x="77793" y="61034"/>
                  </a:lnTo>
                  <a:lnTo>
                    <a:pt x="76979" y="62515"/>
                  </a:lnTo>
                  <a:lnTo>
                    <a:pt x="76120" y="63946"/>
                  </a:lnTo>
                  <a:lnTo>
                    <a:pt x="75222" y="65335"/>
                  </a:lnTo>
                  <a:lnTo>
                    <a:pt x="74283" y="66681"/>
                  </a:lnTo>
                  <a:lnTo>
                    <a:pt x="73304" y="67984"/>
                  </a:lnTo>
                  <a:lnTo>
                    <a:pt x="72285" y="69245"/>
                  </a:lnTo>
                  <a:lnTo>
                    <a:pt x="71226" y="70464"/>
                  </a:lnTo>
                  <a:lnTo>
                    <a:pt x="70127" y="71640"/>
                  </a:lnTo>
                  <a:lnTo>
                    <a:pt x="68988" y="72773"/>
                  </a:lnTo>
                  <a:lnTo>
                    <a:pt x="67808" y="73864"/>
                  </a:lnTo>
                  <a:lnTo>
                    <a:pt x="66589" y="74912"/>
                  </a:lnTo>
                  <a:lnTo>
                    <a:pt x="65343" y="75916"/>
                  </a:lnTo>
                  <a:lnTo>
                    <a:pt x="64060" y="76872"/>
                  </a:lnTo>
                  <a:lnTo>
                    <a:pt x="62740" y="77781"/>
                  </a:lnTo>
                  <a:lnTo>
                    <a:pt x="61384" y="78643"/>
                  </a:lnTo>
                  <a:lnTo>
                    <a:pt x="59992" y="79458"/>
                  </a:lnTo>
                  <a:lnTo>
                    <a:pt x="58563" y="80225"/>
                  </a:lnTo>
                  <a:lnTo>
                    <a:pt x="57097" y="80946"/>
                  </a:lnTo>
                  <a:lnTo>
                    <a:pt x="55594" y="81619"/>
                  </a:lnTo>
                  <a:lnTo>
                    <a:pt x="54055" y="82244"/>
                  </a:lnTo>
                  <a:lnTo>
                    <a:pt x="52480" y="82823"/>
                  </a:lnTo>
                  <a:lnTo>
                    <a:pt x="50884" y="83350"/>
                  </a:lnTo>
                  <a:lnTo>
                    <a:pt x="49261" y="83822"/>
                  </a:lnTo>
                  <a:lnTo>
                    <a:pt x="47611" y="84238"/>
                  </a:lnTo>
                  <a:lnTo>
                    <a:pt x="45934" y="84598"/>
                  </a:lnTo>
                  <a:lnTo>
                    <a:pt x="44230" y="84904"/>
                  </a:lnTo>
                  <a:lnTo>
                    <a:pt x="42499" y="85153"/>
                  </a:lnTo>
                  <a:lnTo>
                    <a:pt x="40740" y="85348"/>
                  </a:lnTo>
                  <a:lnTo>
                    <a:pt x="38954" y="85486"/>
                  </a:lnTo>
                  <a:lnTo>
                    <a:pt x="37141" y="85570"/>
                  </a:lnTo>
                  <a:lnTo>
                    <a:pt x="35301" y="85597"/>
                  </a:lnTo>
                  <a:lnTo>
                    <a:pt x="33553" y="85572"/>
                  </a:lnTo>
                  <a:lnTo>
                    <a:pt x="31849" y="85496"/>
                  </a:lnTo>
                  <a:lnTo>
                    <a:pt x="30190" y="85369"/>
                  </a:lnTo>
                  <a:lnTo>
                    <a:pt x="28576" y="85191"/>
                  </a:lnTo>
                  <a:lnTo>
                    <a:pt x="27007" y="84963"/>
                  </a:lnTo>
                  <a:lnTo>
                    <a:pt x="25483" y="84683"/>
                  </a:lnTo>
                  <a:lnTo>
                    <a:pt x="24003" y="84354"/>
                  </a:lnTo>
                  <a:lnTo>
                    <a:pt x="22569" y="83973"/>
                  </a:lnTo>
                  <a:lnTo>
                    <a:pt x="21179" y="83541"/>
                  </a:lnTo>
                  <a:lnTo>
                    <a:pt x="19835" y="83059"/>
                  </a:lnTo>
                  <a:lnTo>
                    <a:pt x="18534" y="82519"/>
                  </a:lnTo>
                  <a:lnTo>
                    <a:pt x="17277" y="81940"/>
                  </a:lnTo>
                  <a:lnTo>
                    <a:pt x="16064" y="81320"/>
                  </a:lnTo>
                  <a:lnTo>
                    <a:pt x="14895" y="80660"/>
                  </a:lnTo>
                  <a:lnTo>
                    <a:pt x="13769" y="79960"/>
                  </a:lnTo>
                  <a:lnTo>
                    <a:pt x="12687" y="79219"/>
                  </a:lnTo>
                  <a:lnTo>
                    <a:pt x="11648" y="78439"/>
                  </a:lnTo>
                  <a:lnTo>
                    <a:pt x="10654" y="77618"/>
                  </a:lnTo>
                  <a:lnTo>
                    <a:pt x="9703" y="76758"/>
                  </a:lnTo>
                  <a:lnTo>
                    <a:pt x="8795" y="75857"/>
                  </a:lnTo>
                  <a:lnTo>
                    <a:pt x="7943" y="74906"/>
                  </a:lnTo>
                  <a:lnTo>
                    <a:pt x="7133" y="73921"/>
                  </a:lnTo>
                  <a:lnTo>
                    <a:pt x="6366" y="72899"/>
                  </a:lnTo>
                  <a:lnTo>
                    <a:pt x="5641" y="71843"/>
                  </a:lnTo>
                  <a:lnTo>
                    <a:pt x="4958" y="70751"/>
                  </a:lnTo>
                  <a:lnTo>
                    <a:pt x="4318" y="69623"/>
                  </a:lnTo>
                  <a:lnTo>
                    <a:pt x="3721" y="68460"/>
                  </a:lnTo>
                  <a:lnTo>
                    <a:pt x="3166" y="67262"/>
                  </a:lnTo>
                  <a:lnTo>
                    <a:pt x="2654" y="66028"/>
                  </a:lnTo>
                  <a:lnTo>
                    <a:pt x="2184" y="64759"/>
                  </a:lnTo>
                  <a:lnTo>
                    <a:pt x="1769" y="63459"/>
                  </a:lnTo>
                  <a:lnTo>
                    <a:pt x="1397" y="62133"/>
                  </a:lnTo>
                  <a:lnTo>
                    <a:pt x="1070" y="60781"/>
                  </a:lnTo>
                  <a:lnTo>
                    <a:pt x="786" y="59403"/>
                  </a:lnTo>
                  <a:lnTo>
                    <a:pt x="546" y="57999"/>
                  </a:lnTo>
                  <a:lnTo>
                    <a:pt x="349" y="56570"/>
                  </a:lnTo>
                  <a:lnTo>
                    <a:pt x="196" y="55114"/>
                  </a:lnTo>
                  <a:lnTo>
                    <a:pt x="87" y="53632"/>
                  </a:lnTo>
                  <a:lnTo>
                    <a:pt x="21" y="52124"/>
                  </a:lnTo>
                  <a:lnTo>
                    <a:pt x="0" y="50591"/>
                  </a:lnTo>
                  <a:lnTo>
                    <a:pt x="2" y="50046"/>
                  </a:lnTo>
                  <a:lnTo>
                    <a:pt x="9" y="49500"/>
                  </a:lnTo>
                  <a:lnTo>
                    <a:pt x="21" y="48951"/>
                  </a:lnTo>
                  <a:lnTo>
                    <a:pt x="37" y="48399"/>
                  </a:lnTo>
                  <a:lnTo>
                    <a:pt x="59" y="47846"/>
                  </a:lnTo>
                  <a:lnTo>
                    <a:pt x="85" y="47290"/>
                  </a:lnTo>
                  <a:lnTo>
                    <a:pt x="115" y="46731"/>
                  </a:lnTo>
                  <a:lnTo>
                    <a:pt x="151" y="46170"/>
                  </a:lnTo>
                  <a:lnTo>
                    <a:pt x="191" y="45607"/>
                  </a:lnTo>
                  <a:lnTo>
                    <a:pt x="236" y="45042"/>
                  </a:lnTo>
                  <a:lnTo>
                    <a:pt x="298" y="44474"/>
                  </a:lnTo>
                  <a:lnTo>
                    <a:pt x="366" y="43906"/>
                  </a:lnTo>
                  <a:lnTo>
                    <a:pt x="439" y="43336"/>
                  </a:lnTo>
                  <a:lnTo>
                    <a:pt x="519" y="42765"/>
                  </a:lnTo>
                  <a:lnTo>
                    <a:pt x="605" y="42193"/>
                  </a:lnTo>
                  <a:lnTo>
                    <a:pt x="696" y="41620"/>
                  </a:lnTo>
                  <a:lnTo>
                    <a:pt x="793" y="41046"/>
                  </a:lnTo>
                  <a:lnTo>
                    <a:pt x="897" y="40470"/>
                  </a:lnTo>
                  <a:lnTo>
                    <a:pt x="1006" y="39893"/>
                  </a:lnTo>
                  <a:lnTo>
                    <a:pt x="1121" y="39315"/>
                  </a:lnTo>
                  <a:lnTo>
                    <a:pt x="1499" y="37560"/>
                  </a:lnTo>
                  <a:lnTo>
                    <a:pt x="1924" y="35837"/>
                  </a:lnTo>
                  <a:lnTo>
                    <a:pt x="2396" y="34146"/>
                  </a:lnTo>
                  <a:lnTo>
                    <a:pt x="2916" y="32487"/>
                  </a:lnTo>
                  <a:lnTo>
                    <a:pt x="3482" y="30859"/>
                  </a:lnTo>
                  <a:lnTo>
                    <a:pt x="4096" y="29263"/>
                  </a:lnTo>
                  <a:lnTo>
                    <a:pt x="4758" y="27700"/>
                  </a:lnTo>
                  <a:lnTo>
                    <a:pt x="5466" y="26168"/>
                  </a:lnTo>
                  <a:lnTo>
                    <a:pt x="6222" y="24668"/>
                  </a:lnTo>
                  <a:lnTo>
                    <a:pt x="7024" y="23199"/>
                  </a:lnTo>
                  <a:lnTo>
                    <a:pt x="7871" y="21769"/>
                  </a:lnTo>
                  <a:lnTo>
                    <a:pt x="8758" y="20380"/>
                  </a:lnTo>
                  <a:lnTo>
                    <a:pt x="9684" y="19034"/>
                  </a:lnTo>
                  <a:lnTo>
                    <a:pt x="10651" y="17731"/>
                  </a:lnTo>
                  <a:lnTo>
                    <a:pt x="11659" y="16470"/>
                  </a:lnTo>
                  <a:lnTo>
                    <a:pt x="12706" y="15251"/>
                  </a:lnTo>
                  <a:lnTo>
                    <a:pt x="13793" y="14075"/>
                  </a:lnTo>
                  <a:lnTo>
                    <a:pt x="14921" y="12942"/>
                  </a:lnTo>
                  <a:lnTo>
                    <a:pt x="16088" y="11851"/>
                  </a:lnTo>
                  <a:lnTo>
                    <a:pt x="17296" y="10803"/>
                  </a:lnTo>
                  <a:lnTo>
                    <a:pt x="18554" y="9788"/>
                  </a:lnTo>
                  <a:lnTo>
                    <a:pt x="19846" y="8821"/>
                  </a:lnTo>
                  <a:lnTo>
                    <a:pt x="21175" y="7903"/>
                  </a:lnTo>
                  <a:lnTo>
                    <a:pt x="22538" y="7034"/>
                  </a:lnTo>
                  <a:lnTo>
                    <a:pt x="23937" y="6213"/>
                  </a:lnTo>
                  <a:lnTo>
                    <a:pt x="25372" y="5440"/>
                  </a:lnTo>
                  <a:lnTo>
                    <a:pt x="26842" y="4716"/>
                  </a:lnTo>
                  <a:lnTo>
                    <a:pt x="28347" y="4040"/>
                  </a:lnTo>
                  <a:lnTo>
                    <a:pt x="29888" y="3412"/>
                  </a:lnTo>
                  <a:lnTo>
                    <a:pt x="31464" y="2833"/>
                  </a:lnTo>
                  <a:lnTo>
                    <a:pt x="33072" y="2295"/>
                  </a:lnTo>
                  <a:lnTo>
                    <a:pt x="34709" y="1813"/>
                  </a:lnTo>
                  <a:lnTo>
                    <a:pt x="36373" y="1388"/>
                  </a:lnTo>
                  <a:lnTo>
                    <a:pt x="38066" y="1020"/>
                  </a:lnTo>
                  <a:lnTo>
                    <a:pt x="39788" y="708"/>
                  </a:lnTo>
                  <a:lnTo>
                    <a:pt x="41537" y="453"/>
                  </a:lnTo>
                  <a:lnTo>
                    <a:pt x="43316" y="255"/>
                  </a:lnTo>
                  <a:lnTo>
                    <a:pt x="45122" y="113"/>
                  </a:lnTo>
                  <a:lnTo>
                    <a:pt x="46957" y="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6799665" y="4705913"/>
              <a:ext cx="61571" cy="67356"/>
            </a:xfrm>
            <a:custGeom>
              <a:avLst/>
              <a:pathLst>
                <a:path w="61571" h="67356">
                  <a:moveTo>
                    <a:pt x="37013" y="0"/>
                  </a:moveTo>
                  <a:lnTo>
                    <a:pt x="35484" y="21"/>
                  </a:lnTo>
                  <a:lnTo>
                    <a:pt x="33988" y="87"/>
                  </a:lnTo>
                  <a:lnTo>
                    <a:pt x="32527" y="196"/>
                  </a:lnTo>
                  <a:lnTo>
                    <a:pt x="31100" y="349"/>
                  </a:lnTo>
                  <a:lnTo>
                    <a:pt x="29708" y="546"/>
                  </a:lnTo>
                  <a:lnTo>
                    <a:pt x="28350" y="786"/>
                  </a:lnTo>
                  <a:lnTo>
                    <a:pt x="27025" y="1070"/>
                  </a:lnTo>
                  <a:lnTo>
                    <a:pt x="25736" y="1397"/>
                  </a:lnTo>
                  <a:lnTo>
                    <a:pt x="24480" y="1769"/>
                  </a:lnTo>
                  <a:lnTo>
                    <a:pt x="23258" y="2184"/>
                  </a:lnTo>
                  <a:lnTo>
                    <a:pt x="22070" y="2640"/>
                  </a:lnTo>
                  <a:lnTo>
                    <a:pt x="20911" y="3135"/>
                  </a:lnTo>
                  <a:lnTo>
                    <a:pt x="19784" y="3670"/>
                  </a:lnTo>
                  <a:lnTo>
                    <a:pt x="18687" y="4243"/>
                  </a:lnTo>
                  <a:lnTo>
                    <a:pt x="17621" y="4855"/>
                  </a:lnTo>
                  <a:lnTo>
                    <a:pt x="16585" y="5506"/>
                  </a:lnTo>
                  <a:lnTo>
                    <a:pt x="15581" y="6196"/>
                  </a:lnTo>
                  <a:lnTo>
                    <a:pt x="14607" y="6925"/>
                  </a:lnTo>
                  <a:lnTo>
                    <a:pt x="13663" y="7693"/>
                  </a:lnTo>
                  <a:lnTo>
                    <a:pt x="12751" y="8500"/>
                  </a:lnTo>
                  <a:lnTo>
                    <a:pt x="11880" y="9345"/>
                  </a:lnTo>
                  <a:lnTo>
                    <a:pt x="11041" y="10226"/>
                  </a:lnTo>
                  <a:lnTo>
                    <a:pt x="10232" y="11144"/>
                  </a:lnTo>
                  <a:lnTo>
                    <a:pt x="9454" y="12099"/>
                  </a:lnTo>
                  <a:lnTo>
                    <a:pt x="8707" y="13090"/>
                  </a:lnTo>
                  <a:lnTo>
                    <a:pt x="7990" y="14118"/>
                  </a:lnTo>
                  <a:lnTo>
                    <a:pt x="7304" y="15182"/>
                  </a:lnTo>
                  <a:lnTo>
                    <a:pt x="6649" y="16283"/>
                  </a:lnTo>
                  <a:lnTo>
                    <a:pt x="6024" y="17421"/>
                  </a:lnTo>
                  <a:lnTo>
                    <a:pt x="5431" y="18595"/>
                  </a:lnTo>
                  <a:lnTo>
                    <a:pt x="4866" y="19803"/>
                  </a:lnTo>
                  <a:lnTo>
                    <a:pt x="4328" y="21044"/>
                  </a:lnTo>
                  <a:lnTo>
                    <a:pt x="3817" y="22316"/>
                  </a:lnTo>
                  <a:lnTo>
                    <a:pt x="3334" y="23620"/>
                  </a:lnTo>
                  <a:lnTo>
                    <a:pt x="2877" y="24956"/>
                  </a:lnTo>
                  <a:lnTo>
                    <a:pt x="2448" y="26323"/>
                  </a:lnTo>
                  <a:lnTo>
                    <a:pt x="2046" y="27723"/>
                  </a:lnTo>
                  <a:lnTo>
                    <a:pt x="1671" y="29155"/>
                  </a:lnTo>
                  <a:lnTo>
                    <a:pt x="1324" y="30618"/>
                  </a:lnTo>
                  <a:lnTo>
                    <a:pt x="1003" y="32113"/>
                  </a:lnTo>
                  <a:lnTo>
                    <a:pt x="900" y="32622"/>
                  </a:lnTo>
                  <a:lnTo>
                    <a:pt x="802" y="33131"/>
                  </a:lnTo>
                  <a:lnTo>
                    <a:pt x="711" y="33642"/>
                  </a:lnTo>
                  <a:lnTo>
                    <a:pt x="625" y="34154"/>
                  </a:lnTo>
                  <a:lnTo>
                    <a:pt x="546" y="34667"/>
                  </a:lnTo>
                  <a:lnTo>
                    <a:pt x="472" y="35181"/>
                  </a:lnTo>
                  <a:lnTo>
                    <a:pt x="404" y="35696"/>
                  </a:lnTo>
                  <a:lnTo>
                    <a:pt x="342" y="36213"/>
                  </a:lnTo>
                  <a:lnTo>
                    <a:pt x="286" y="36730"/>
                  </a:lnTo>
                  <a:lnTo>
                    <a:pt x="236" y="37249"/>
                  </a:lnTo>
                  <a:lnTo>
                    <a:pt x="191" y="37755"/>
                  </a:lnTo>
                  <a:lnTo>
                    <a:pt x="151" y="38255"/>
                  </a:lnTo>
                  <a:lnTo>
                    <a:pt x="115" y="38751"/>
                  </a:lnTo>
                  <a:lnTo>
                    <a:pt x="85" y="39242"/>
                  </a:lnTo>
                  <a:lnTo>
                    <a:pt x="59" y="39729"/>
                  </a:lnTo>
                  <a:lnTo>
                    <a:pt x="37" y="40210"/>
                  </a:lnTo>
                  <a:lnTo>
                    <a:pt x="21" y="40687"/>
                  </a:lnTo>
                  <a:lnTo>
                    <a:pt x="9" y="41160"/>
                  </a:lnTo>
                  <a:lnTo>
                    <a:pt x="2" y="41627"/>
                  </a:lnTo>
                  <a:lnTo>
                    <a:pt x="0" y="42090"/>
                  </a:lnTo>
                  <a:lnTo>
                    <a:pt x="16" y="43338"/>
                  </a:lnTo>
                  <a:lnTo>
                    <a:pt x="66" y="44555"/>
                  </a:lnTo>
                  <a:lnTo>
                    <a:pt x="148" y="45742"/>
                  </a:lnTo>
                  <a:lnTo>
                    <a:pt x="264" y="46898"/>
                  </a:lnTo>
                  <a:lnTo>
                    <a:pt x="413" y="48023"/>
                  </a:lnTo>
                  <a:lnTo>
                    <a:pt x="595" y="49117"/>
                  </a:lnTo>
                  <a:lnTo>
                    <a:pt x="809" y="50181"/>
                  </a:lnTo>
                  <a:lnTo>
                    <a:pt x="1057" y="51214"/>
                  </a:lnTo>
                  <a:lnTo>
                    <a:pt x="1338" y="52217"/>
                  </a:lnTo>
                  <a:lnTo>
                    <a:pt x="1652" y="53188"/>
                  </a:lnTo>
                  <a:lnTo>
                    <a:pt x="1998" y="54117"/>
                  </a:lnTo>
                  <a:lnTo>
                    <a:pt x="2373" y="55016"/>
                  </a:lnTo>
                  <a:lnTo>
                    <a:pt x="2777" y="55884"/>
                  </a:lnTo>
                  <a:lnTo>
                    <a:pt x="3211" y="56721"/>
                  </a:lnTo>
                  <a:lnTo>
                    <a:pt x="3674" y="57527"/>
                  </a:lnTo>
                  <a:lnTo>
                    <a:pt x="4167" y="58303"/>
                  </a:lnTo>
                  <a:lnTo>
                    <a:pt x="4690" y="59048"/>
                  </a:lnTo>
                  <a:lnTo>
                    <a:pt x="5242" y="59762"/>
                  </a:lnTo>
                  <a:lnTo>
                    <a:pt x="5823" y="60446"/>
                  </a:lnTo>
                  <a:lnTo>
                    <a:pt x="6434" y="61099"/>
                  </a:lnTo>
                  <a:lnTo>
                    <a:pt x="7085" y="61709"/>
                  </a:lnTo>
                  <a:lnTo>
                    <a:pt x="7764" y="62289"/>
                  </a:lnTo>
                  <a:lnTo>
                    <a:pt x="8469" y="62838"/>
                  </a:lnTo>
                  <a:lnTo>
                    <a:pt x="9202" y="63356"/>
                  </a:lnTo>
                  <a:lnTo>
                    <a:pt x="9961" y="63844"/>
                  </a:lnTo>
                  <a:lnTo>
                    <a:pt x="10748" y="64301"/>
                  </a:lnTo>
                  <a:lnTo>
                    <a:pt x="11562" y="64727"/>
                  </a:lnTo>
                  <a:lnTo>
                    <a:pt x="12404" y="65122"/>
                  </a:lnTo>
                  <a:lnTo>
                    <a:pt x="13272" y="65487"/>
                  </a:lnTo>
                  <a:lnTo>
                    <a:pt x="14167" y="65821"/>
                  </a:lnTo>
                  <a:lnTo>
                    <a:pt x="15100" y="66113"/>
                  </a:lnTo>
                  <a:lnTo>
                    <a:pt x="16056" y="66374"/>
                  </a:lnTo>
                  <a:lnTo>
                    <a:pt x="17036" y="66604"/>
                  </a:lnTo>
                  <a:lnTo>
                    <a:pt x="18040" y="66804"/>
                  </a:lnTo>
                  <a:lnTo>
                    <a:pt x="19067" y="66972"/>
                  </a:lnTo>
                  <a:lnTo>
                    <a:pt x="20118" y="67111"/>
                  </a:lnTo>
                  <a:lnTo>
                    <a:pt x="21192" y="67218"/>
                  </a:lnTo>
                  <a:lnTo>
                    <a:pt x="22290" y="67295"/>
                  </a:lnTo>
                  <a:lnTo>
                    <a:pt x="23412" y="67341"/>
                  </a:lnTo>
                  <a:lnTo>
                    <a:pt x="24557" y="67356"/>
                  </a:lnTo>
                  <a:lnTo>
                    <a:pt x="26098" y="67334"/>
                  </a:lnTo>
                  <a:lnTo>
                    <a:pt x="27603" y="67269"/>
                  </a:lnTo>
                  <a:lnTo>
                    <a:pt x="29073" y="67160"/>
                  </a:lnTo>
                  <a:lnTo>
                    <a:pt x="30508" y="67007"/>
                  </a:lnTo>
                  <a:lnTo>
                    <a:pt x="31907" y="66810"/>
                  </a:lnTo>
                  <a:lnTo>
                    <a:pt x="33270" y="66570"/>
                  </a:lnTo>
                  <a:lnTo>
                    <a:pt x="34599" y="66286"/>
                  </a:lnTo>
                  <a:lnTo>
                    <a:pt x="35892" y="65958"/>
                  </a:lnTo>
                  <a:lnTo>
                    <a:pt x="37149" y="65587"/>
                  </a:lnTo>
                  <a:lnTo>
                    <a:pt x="38371" y="65172"/>
                  </a:lnTo>
                  <a:lnTo>
                    <a:pt x="39570" y="64704"/>
                  </a:lnTo>
                  <a:lnTo>
                    <a:pt x="40737" y="64199"/>
                  </a:lnTo>
                  <a:lnTo>
                    <a:pt x="41870" y="63656"/>
                  </a:lnTo>
                  <a:lnTo>
                    <a:pt x="42971" y="63075"/>
                  </a:lnTo>
                  <a:lnTo>
                    <a:pt x="44038" y="62456"/>
                  </a:lnTo>
                  <a:lnTo>
                    <a:pt x="45072" y="61800"/>
                  </a:lnTo>
                  <a:lnTo>
                    <a:pt x="46074" y="61106"/>
                  </a:lnTo>
                  <a:lnTo>
                    <a:pt x="47042" y="60374"/>
                  </a:lnTo>
                  <a:lnTo>
                    <a:pt x="47977" y="59604"/>
                  </a:lnTo>
                  <a:lnTo>
                    <a:pt x="48879" y="58796"/>
                  </a:lnTo>
                  <a:lnTo>
                    <a:pt x="49749" y="57941"/>
                  </a:lnTo>
                  <a:lnTo>
                    <a:pt x="50588" y="57051"/>
                  </a:lnTo>
                  <a:lnTo>
                    <a:pt x="51397" y="56127"/>
                  </a:lnTo>
                  <a:lnTo>
                    <a:pt x="52175" y="55169"/>
                  </a:lnTo>
                  <a:lnTo>
                    <a:pt x="52923" y="54177"/>
                  </a:lnTo>
                  <a:lnTo>
                    <a:pt x="53639" y="53150"/>
                  </a:lnTo>
                  <a:lnTo>
                    <a:pt x="54325" y="52090"/>
                  </a:lnTo>
                  <a:lnTo>
                    <a:pt x="54980" y="50995"/>
                  </a:lnTo>
                  <a:lnTo>
                    <a:pt x="55605" y="49865"/>
                  </a:lnTo>
                  <a:lnTo>
                    <a:pt x="56199" y="48702"/>
                  </a:lnTo>
                  <a:lnTo>
                    <a:pt x="56774" y="47495"/>
                  </a:lnTo>
                  <a:lnTo>
                    <a:pt x="57321" y="46260"/>
                  </a:lnTo>
                  <a:lnTo>
                    <a:pt x="57837" y="44997"/>
                  </a:lnTo>
                  <a:lnTo>
                    <a:pt x="58324" y="43705"/>
                  </a:lnTo>
                  <a:lnTo>
                    <a:pt x="58782" y="42385"/>
                  </a:lnTo>
                  <a:lnTo>
                    <a:pt x="59210" y="41037"/>
                  </a:lnTo>
                  <a:lnTo>
                    <a:pt x="59608" y="39660"/>
                  </a:lnTo>
                  <a:lnTo>
                    <a:pt x="59977" y="38255"/>
                  </a:lnTo>
                  <a:lnTo>
                    <a:pt x="60316" y="36822"/>
                  </a:lnTo>
                  <a:lnTo>
                    <a:pt x="60626" y="35360"/>
                  </a:lnTo>
                  <a:lnTo>
                    <a:pt x="60729" y="34863"/>
                  </a:lnTo>
                  <a:lnTo>
                    <a:pt x="60825" y="34361"/>
                  </a:lnTo>
                  <a:lnTo>
                    <a:pt x="60913" y="33857"/>
                  </a:lnTo>
                  <a:lnTo>
                    <a:pt x="60995" y="33348"/>
                  </a:lnTo>
                  <a:lnTo>
                    <a:pt x="61069" y="32837"/>
                  </a:lnTo>
                  <a:lnTo>
                    <a:pt x="61136" y="32321"/>
                  </a:lnTo>
                  <a:lnTo>
                    <a:pt x="61197" y="31802"/>
                  </a:lnTo>
                  <a:lnTo>
                    <a:pt x="61250" y="31280"/>
                  </a:lnTo>
                  <a:lnTo>
                    <a:pt x="61296" y="30754"/>
                  </a:lnTo>
                  <a:lnTo>
                    <a:pt x="61335" y="30224"/>
                  </a:lnTo>
                  <a:lnTo>
                    <a:pt x="61380" y="29697"/>
                  </a:lnTo>
                  <a:lnTo>
                    <a:pt x="61420" y="29178"/>
                  </a:lnTo>
                  <a:lnTo>
                    <a:pt x="61455" y="28668"/>
                  </a:lnTo>
                  <a:lnTo>
                    <a:pt x="61486" y="28165"/>
                  </a:lnTo>
                  <a:lnTo>
                    <a:pt x="61512" y="27671"/>
                  </a:lnTo>
                  <a:lnTo>
                    <a:pt x="61533" y="27185"/>
                  </a:lnTo>
                  <a:lnTo>
                    <a:pt x="61550" y="26708"/>
                  </a:lnTo>
                  <a:lnTo>
                    <a:pt x="61561" y="26238"/>
                  </a:lnTo>
                  <a:lnTo>
                    <a:pt x="61569" y="25777"/>
                  </a:lnTo>
                  <a:lnTo>
                    <a:pt x="61571" y="25325"/>
                  </a:lnTo>
                  <a:lnTo>
                    <a:pt x="61554" y="24077"/>
                  </a:lnTo>
                  <a:lnTo>
                    <a:pt x="61502" y="22862"/>
                  </a:lnTo>
                  <a:lnTo>
                    <a:pt x="61417" y="21678"/>
                  </a:lnTo>
                  <a:lnTo>
                    <a:pt x="61297" y="20526"/>
                  </a:lnTo>
                  <a:lnTo>
                    <a:pt x="61143" y="19407"/>
                  </a:lnTo>
                  <a:lnTo>
                    <a:pt x="60955" y="18319"/>
                  </a:lnTo>
                  <a:lnTo>
                    <a:pt x="60732" y="17263"/>
                  </a:lnTo>
                  <a:lnTo>
                    <a:pt x="60475" y="16238"/>
                  </a:lnTo>
                  <a:lnTo>
                    <a:pt x="60184" y="15246"/>
                  </a:lnTo>
                  <a:lnTo>
                    <a:pt x="59859" y="14285"/>
                  </a:lnTo>
                  <a:lnTo>
                    <a:pt x="59502" y="13346"/>
                  </a:lnTo>
                  <a:lnTo>
                    <a:pt x="59115" y="12439"/>
                  </a:lnTo>
                  <a:lnTo>
                    <a:pt x="58699" y="11565"/>
                  </a:lnTo>
                  <a:lnTo>
                    <a:pt x="58253" y="10725"/>
                  </a:lnTo>
                  <a:lnTo>
                    <a:pt x="57778" y="9917"/>
                  </a:lnTo>
                  <a:lnTo>
                    <a:pt x="57273" y="9143"/>
                  </a:lnTo>
                  <a:lnTo>
                    <a:pt x="56739" y="8401"/>
                  </a:lnTo>
                  <a:lnTo>
                    <a:pt x="56175" y="7693"/>
                  </a:lnTo>
                  <a:lnTo>
                    <a:pt x="55582" y="7017"/>
                  </a:lnTo>
                  <a:lnTo>
                    <a:pt x="54959" y="6375"/>
                  </a:lnTo>
                  <a:lnTo>
                    <a:pt x="54308" y="5753"/>
                  </a:lnTo>
                  <a:lnTo>
                    <a:pt x="53630" y="5164"/>
                  </a:lnTo>
                  <a:lnTo>
                    <a:pt x="52924" y="4606"/>
                  </a:lnTo>
                  <a:lnTo>
                    <a:pt x="52192" y="4080"/>
                  </a:lnTo>
                  <a:lnTo>
                    <a:pt x="51432" y="3586"/>
                  </a:lnTo>
                  <a:lnTo>
                    <a:pt x="50645" y="3124"/>
                  </a:lnTo>
                  <a:lnTo>
                    <a:pt x="49831" y="2693"/>
                  </a:lnTo>
                  <a:lnTo>
                    <a:pt x="48990" y="2295"/>
                  </a:lnTo>
                  <a:lnTo>
                    <a:pt x="48121" y="1928"/>
                  </a:lnTo>
                  <a:lnTo>
                    <a:pt x="47226" y="1593"/>
                  </a:lnTo>
                  <a:lnTo>
                    <a:pt x="46306" y="1291"/>
                  </a:lnTo>
                  <a:lnTo>
                    <a:pt x="45363" y="1020"/>
                  </a:lnTo>
                  <a:lnTo>
                    <a:pt x="44398" y="781"/>
                  </a:lnTo>
                  <a:lnTo>
                    <a:pt x="43410" y="573"/>
                  </a:lnTo>
                  <a:lnTo>
                    <a:pt x="42400" y="398"/>
                  </a:lnTo>
                  <a:lnTo>
                    <a:pt x="41367" y="255"/>
                  </a:lnTo>
                  <a:lnTo>
                    <a:pt x="40313" y="143"/>
                  </a:lnTo>
                  <a:lnTo>
                    <a:pt x="39235" y="63"/>
                  </a:lnTo>
                  <a:lnTo>
                    <a:pt x="38135" y="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6882547" y="4696822"/>
              <a:ext cx="81288" cy="85597"/>
            </a:xfrm>
            <a:custGeom>
              <a:avLst/>
              <a:pathLst>
                <a:path w="81288" h="85597">
                  <a:moveTo>
                    <a:pt x="73496" y="64523"/>
                  </a:moveTo>
                  <a:lnTo>
                    <a:pt x="72910" y="65380"/>
                  </a:lnTo>
                  <a:lnTo>
                    <a:pt x="72310" y="66227"/>
                  </a:lnTo>
                  <a:lnTo>
                    <a:pt x="71696" y="67066"/>
                  </a:lnTo>
                  <a:lnTo>
                    <a:pt x="71068" y="67895"/>
                  </a:lnTo>
                  <a:lnTo>
                    <a:pt x="70426" y="68714"/>
                  </a:lnTo>
                  <a:lnTo>
                    <a:pt x="69769" y="69524"/>
                  </a:lnTo>
                  <a:lnTo>
                    <a:pt x="69099" y="70324"/>
                  </a:lnTo>
                  <a:lnTo>
                    <a:pt x="68414" y="71115"/>
                  </a:lnTo>
                  <a:lnTo>
                    <a:pt x="67715" y="71897"/>
                  </a:lnTo>
                  <a:lnTo>
                    <a:pt x="67002" y="72669"/>
                  </a:lnTo>
                  <a:lnTo>
                    <a:pt x="66271" y="73427"/>
                  </a:lnTo>
                  <a:lnTo>
                    <a:pt x="65519" y="74166"/>
                  </a:lnTo>
                  <a:lnTo>
                    <a:pt x="64746" y="74886"/>
                  </a:lnTo>
                  <a:lnTo>
                    <a:pt x="63951" y="75588"/>
                  </a:lnTo>
                  <a:lnTo>
                    <a:pt x="63135" y="76270"/>
                  </a:lnTo>
                  <a:lnTo>
                    <a:pt x="62298" y="76934"/>
                  </a:lnTo>
                  <a:lnTo>
                    <a:pt x="61440" y="77578"/>
                  </a:lnTo>
                  <a:lnTo>
                    <a:pt x="60560" y="78204"/>
                  </a:lnTo>
                  <a:lnTo>
                    <a:pt x="59659" y="78811"/>
                  </a:lnTo>
                  <a:lnTo>
                    <a:pt x="58737" y="79399"/>
                  </a:lnTo>
                  <a:lnTo>
                    <a:pt x="57803" y="79954"/>
                  </a:lnTo>
                  <a:lnTo>
                    <a:pt x="56841" y="80487"/>
                  </a:lnTo>
                  <a:lnTo>
                    <a:pt x="55852" y="80998"/>
                  </a:lnTo>
                  <a:lnTo>
                    <a:pt x="54836" y="81486"/>
                  </a:lnTo>
                  <a:lnTo>
                    <a:pt x="53793" y="81952"/>
                  </a:lnTo>
                  <a:lnTo>
                    <a:pt x="52723" y="82395"/>
                  </a:lnTo>
                  <a:lnTo>
                    <a:pt x="51626" y="82816"/>
                  </a:lnTo>
                  <a:lnTo>
                    <a:pt x="50501" y="83215"/>
                  </a:lnTo>
                  <a:lnTo>
                    <a:pt x="49349" y="83591"/>
                  </a:lnTo>
                  <a:lnTo>
                    <a:pt x="48170" y="83944"/>
                  </a:lnTo>
                  <a:lnTo>
                    <a:pt x="46973" y="84258"/>
                  </a:lnTo>
                  <a:lnTo>
                    <a:pt x="45741" y="84539"/>
                  </a:lnTo>
                  <a:lnTo>
                    <a:pt x="44474" y="84787"/>
                  </a:lnTo>
                  <a:lnTo>
                    <a:pt x="43174" y="85002"/>
                  </a:lnTo>
                  <a:lnTo>
                    <a:pt x="41839" y="85184"/>
                  </a:lnTo>
                  <a:lnTo>
                    <a:pt x="40470" y="85333"/>
                  </a:lnTo>
                  <a:lnTo>
                    <a:pt x="39067" y="85449"/>
                  </a:lnTo>
                  <a:lnTo>
                    <a:pt x="37629" y="85531"/>
                  </a:lnTo>
                  <a:lnTo>
                    <a:pt x="36158" y="85581"/>
                  </a:lnTo>
                  <a:lnTo>
                    <a:pt x="34652" y="85597"/>
                  </a:lnTo>
                  <a:lnTo>
                    <a:pt x="32926" y="85570"/>
                  </a:lnTo>
                  <a:lnTo>
                    <a:pt x="31244" y="85489"/>
                  </a:lnTo>
                  <a:lnTo>
                    <a:pt x="29606" y="85353"/>
                  </a:lnTo>
                  <a:lnTo>
                    <a:pt x="28012" y="85163"/>
                  </a:lnTo>
                  <a:lnTo>
                    <a:pt x="26461" y="84918"/>
                  </a:lnTo>
                  <a:lnTo>
                    <a:pt x="24954" y="84620"/>
                  </a:lnTo>
                  <a:lnTo>
                    <a:pt x="23490" y="84267"/>
                  </a:lnTo>
                  <a:lnTo>
                    <a:pt x="22071" y="83859"/>
                  </a:lnTo>
                  <a:lnTo>
                    <a:pt x="20695" y="83398"/>
                  </a:lnTo>
                  <a:lnTo>
                    <a:pt x="19362" y="82882"/>
                  </a:lnTo>
                  <a:lnTo>
                    <a:pt x="18085" y="82319"/>
                  </a:lnTo>
                  <a:lnTo>
                    <a:pt x="16852" y="81718"/>
                  </a:lnTo>
                  <a:lnTo>
                    <a:pt x="15663" y="81077"/>
                  </a:lnTo>
                  <a:lnTo>
                    <a:pt x="14517" y="80398"/>
                  </a:lnTo>
                  <a:lnTo>
                    <a:pt x="13415" y="79679"/>
                  </a:lnTo>
                  <a:lnTo>
                    <a:pt x="12356" y="78922"/>
                  </a:lnTo>
                  <a:lnTo>
                    <a:pt x="11342" y="78126"/>
                  </a:lnTo>
                  <a:lnTo>
                    <a:pt x="10370" y="77290"/>
                  </a:lnTo>
                  <a:lnTo>
                    <a:pt x="9443" y="76416"/>
                  </a:lnTo>
                  <a:lnTo>
                    <a:pt x="8559" y="75503"/>
                  </a:lnTo>
                  <a:lnTo>
                    <a:pt x="7719" y="74542"/>
                  </a:lnTo>
                  <a:lnTo>
                    <a:pt x="6923" y="73550"/>
                  </a:lnTo>
                  <a:lnTo>
                    <a:pt x="6170" y="72526"/>
                  </a:lnTo>
                  <a:lnTo>
                    <a:pt x="5461" y="71470"/>
                  </a:lnTo>
                  <a:lnTo>
                    <a:pt x="4796" y="70382"/>
                  </a:lnTo>
                  <a:lnTo>
                    <a:pt x="4174" y="69262"/>
                  </a:lnTo>
                  <a:lnTo>
                    <a:pt x="3596" y="68110"/>
                  </a:lnTo>
                  <a:lnTo>
                    <a:pt x="3062" y="66926"/>
                  </a:lnTo>
                  <a:lnTo>
                    <a:pt x="2572" y="65711"/>
                  </a:lnTo>
                  <a:lnTo>
                    <a:pt x="2125" y="64464"/>
                  </a:lnTo>
                  <a:lnTo>
                    <a:pt x="1721" y="63180"/>
                  </a:lnTo>
                  <a:lnTo>
                    <a:pt x="1360" y="61878"/>
                  </a:lnTo>
                  <a:lnTo>
                    <a:pt x="1041" y="60558"/>
                  </a:lnTo>
                  <a:lnTo>
                    <a:pt x="765" y="59221"/>
                  </a:lnTo>
                  <a:lnTo>
                    <a:pt x="531" y="57867"/>
                  </a:lnTo>
                  <a:lnTo>
                    <a:pt x="340" y="56494"/>
                  </a:lnTo>
                  <a:lnTo>
                    <a:pt x="191" y="55104"/>
                  </a:lnTo>
                  <a:lnTo>
                    <a:pt x="85" y="53696"/>
                  </a:lnTo>
                  <a:lnTo>
                    <a:pt x="21" y="52270"/>
                  </a:lnTo>
                  <a:lnTo>
                    <a:pt x="0" y="50827"/>
                  </a:lnTo>
                  <a:lnTo>
                    <a:pt x="15" y="49370"/>
                  </a:lnTo>
                  <a:lnTo>
                    <a:pt x="63" y="47927"/>
                  </a:lnTo>
                  <a:lnTo>
                    <a:pt x="143" y="46499"/>
                  </a:lnTo>
                  <a:lnTo>
                    <a:pt x="255" y="45084"/>
                  </a:lnTo>
                  <a:lnTo>
                    <a:pt x="398" y="43684"/>
                  </a:lnTo>
                  <a:lnTo>
                    <a:pt x="573" y="42298"/>
                  </a:lnTo>
                  <a:lnTo>
                    <a:pt x="781" y="40926"/>
                  </a:lnTo>
                  <a:lnTo>
                    <a:pt x="1020" y="39568"/>
                  </a:lnTo>
                  <a:lnTo>
                    <a:pt x="1291" y="38225"/>
                  </a:lnTo>
                  <a:lnTo>
                    <a:pt x="1593" y="36895"/>
                  </a:lnTo>
                  <a:lnTo>
                    <a:pt x="1926" y="35583"/>
                  </a:lnTo>
                  <a:lnTo>
                    <a:pt x="2285" y="34291"/>
                  </a:lnTo>
                  <a:lnTo>
                    <a:pt x="2672" y="33018"/>
                  </a:lnTo>
                  <a:lnTo>
                    <a:pt x="3086" y="31766"/>
                  </a:lnTo>
                  <a:lnTo>
                    <a:pt x="3527" y="30534"/>
                  </a:lnTo>
                  <a:lnTo>
                    <a:pt x="3995" y="29322"/>
                  </a:lnTo>
                  <a:lnTo>
                    <a:pt x="4490" y="28130"/>
                  </a:lnTo>
                  <a:lnTo>
                    <a:pt x="5013" y="26959"/>
                  </a:lnTo>
                  <a:lnTo>
                    <a:pt x="5562" y="25807"/>
                  </a:lnTo>
                  <a:lnTo>
                    <a:pt x="6139" y="24675"/>
                  </a:lnTo>
                  <a:lnTo>
                    <a:pt x="6742" y="23553"/>
                  </a:lnTo>
                  <a:lnTo>
                    <a:pt x="7372" y="22453"/>
                  </a:lnTo>
                  <a:lnTo>
                    <a:pt x="8027" y="21376"/>
                  </a:lnTo>
                  <a:lnTo>
                    <a:pt x="8708" y="20321"/>
                  </a:lnTo>
                  <a:lnTo>
                    <a:pt x="9415" y="19289"/>
                  </a:lnTo>
                  <a:lnTo>
                    <a:pt x="10148" y="18278"/>
                  </a:lnTo>
                  <a:lnTo>
                    <a:pt x="10908" y="17291"/>
                  </a:lnTo>
                  <a:lnTo>
                    <a:pt x="11693" y="16326"/>
                  </a:lnTo>
                  <a:lnTo>
                    <a:pt x="12504" y="15383"/>
                  </a:lnTo>
                  <a:lnTo>
                    <a:pt x="13341" y="14463"/>
                  </a:lnTo>
                  <a:lnTo>
                    <a:pt x="14202" y="13556"/>
                  </a:lnTo>
                  <a:lnTo>
                    <a:pt x="15084" y="12677"/>
                  </a:lnTo>
                  <a:lnTo>
                    <a:pt x="15987" y="11827"/>
                  </a:lnTo>
                  <a:lnTo>
                    <a:pt x="16911" y="11006"/>
                  </a:lnTo>
                  <a:lnTo>
                    <a:pt x="17857" y="10212"/>
                  </a:lnTo>
                  <a:lnTo>
                    <a:pt x="18824" y="9447"/>
                  </a:lnTo>
                  <a:lnTo>
                    <a:pt x="19812" y="8710"/>
                  </a:lnTo>
                  <a:lnTo>
                    <a:pt x="20822" y="8002"/>
                  </a:lnTo>
                  <a:lnTo>
                    <a:pt x="21852" y="7322"/>
                  </a:lnTo>
                  <a:lnTo>
                    <a:pt x="22904" y="6670"/>
                  </a:lnTo>
                  <a:lnTo>
                    <a:pt x="23988" y="6047"/>
                  </a:lnTo>
                  <a:lnTo>
                    <a:pt x="25091" y="5454"/>
                  </a:lnTo>
                  <a:lnTo>
                    <a:pt x="26213" y="4890"/>
                  </a:lnTo>
                  <a:lnTo>
                    <a:pt x="27353" y="4356"/>
                  </a:lnTo>
                  <a:lnTo>
                    <a:pt x="28512" y="3851"/>
                  </a:lnTo>
                  <a:lnTo>
                    <a:pt x="29691" y="3376"/>
                  </a:lnTo>
                  <a:lnTo>
                    <a:pt x="30888" y="2930"/>
                  </a:lnTo>
                  <a:lnTo>
                    <a:pt x="32104" y="2514"/>
                  </a:lnTo>
                  <a:lnTo>
                    <a:pt x="33339" y="2128"/>
                  </a:lnTo>
                  <a:lnTo>
                    <a:pt x="34593" y="1770"/>
                  </a:lnTo>
                  <a:lnTo>
                    <a:pt x="35864" y="1434"/>
                  </a:lnTo>
                  <a:lnTo>
                    <a:pt x="37150" y="1133"/>
                  </a:lnTo>
                  <a:lnTo>
                    <a:pt x="38452" y="867"/>
                  </a:lnTo>
                  <a:lnTo>
                    <a:pt x="39769" y="637"/>
                  </a:lnTo>
                  <a:lnTo>
                    <a:pt x="41101" y="442"/>
                  </a:lnTo>
                  <a:lnTo>
                    <a:pt x="42449" y="283"/>
                  </a:lnTo>
                  <a:lnTo>
                    <a:pt x="43812" y="159"/>
                  </a:lnTo>
                  <a:lnTo>
                    <a:pt x="45190" y="70"/>
                  </a:lnTo>
                  <a:lnTo>
                    <a:pt x="46584" y="17"/>
                  </a:lnTo>
                  <a:lnTo>
                    <a:pt x="47993" y="0"/>
                  </a:lnTo>
                  <a:lnTo>
                    <a:pt x="49497" y="17"/>
                  </a:lnTo>
                  <a:lnTo>
                    <a:pt x="50964" y="70"/>
                  </a:lnTo>
                  <a:lnTo>
                    <a:pt x="52392" y="159"/>
                  </a:lnTo>
                  <a:lnTo>
                    <a:pt x="53783" y="283"/>
                  </a:lnTo>
                  <a:lnTo>
                    <a:pt x="55136" y="442"/>
                  </a:lnTo>
                  <a:lnTo>
                    <a:pt x="56452" y="637"/>
                  </a:lnTo>
                  <a:lnTo>
                    <a:pt x="57729" y="867"/>
                  </a:lnTo>
                  <a:lnTo>
                    <a:pt x="58969" y="1133"/>
                  </a:lnTo>
                  <a:lnTo>
                    <a:pt x="60171" y="1434"/>
                  </a:lnTo>
                  <a:lnTo>
                    <a:pt x="61335" y="1770"/>
                  </a:lnTo>
                  <a:lnTo>
                    <a:pt x="62463" y="2124"/>
                  </a:lnTo>
                  <a:lnTo>
                    <a:pt x="63559" y="2500"/>
                  </a:lnTo>
                  <a:lnTo>
                    <a:pt x="64622" y="2899"/>
                  </a:lnTo>
                  <a:lnTo>
                    <a:pt x="65651" y="3320"/>
                  </a:lnTo>
                  <a:lnTo>
                    <a:pt x="66648" y="3763"/>
                  </a:lnTo>
                  <a:lnTo>
                    <a:pt x="67611" y="4229"/>
                  </a:lnTo>
                  <a:lnTo>
                    <a:pt x="68542" y="4717"/>
                  </a:lnTo>
                  <a:lnTo>
                    <a:pt x="69439" y="5227"/>
                  </a:lnTo>
                  <a:lnTo>
                    <a:pt x="70303" y="5761"/>
                  </a:lnTo>
                  <a:lnTo>
                    <a:pt x="71134" y="6316"/>
                  </a:lnTo>
                  <a:lnTo>
                    <a:pt x="71933" y="6891"/>
                  </a:lnTo>
                  <a:lnTo>
                    <a:pt x="72700" y="7483"/>
                  </a:lnTo>
                  <a:lnTo>
                    <a:pt x="73435" y="8091"/>
                  </a:lnTo>
                  <a:lnTo>
                    <a:pt x="74138" y="8715"/>
                  </a:lnTo>
                  <a:lnTo>
                    <a:pt x="74809" y="9356"/>
                  </a:lnTo>
                  <a:lnTo>
                    <a:pt x="75448" y="10014"/>
                  </a:lnTo>
                  <a:lnTo>
                    <a:pt x="76056" y="10688"/>
                  </a:lnTo>
                  <a:lnTo>
                    <a:pt x="76631" y="11379"/>
                  </a:lnTo>
                  <a:lnTo>
                    <a:pt x="77175" y="12086"/>
                  </a:lnTo>
                  <a:lnTo>
                    <a:pt x="77687" y="12810"/>
                  </a:lnTo>
                  <a:lnTo>
                    <a:pt x="78169" y="13544"/>
                  </a:lnTo>
                  <a:lnTo>
                    <a:pt x="78624" y="14283"/>
                  </a:lnTo>
                  <a:lnTo>
                    <a:pt x="79052" y="15027"/>
                  </a:lnTo>
                  <a:lnTo>
                    <a:pt x="79453" y="15775"/>
                  </a:lnTo>
                  <a:lnTo>
                    <a:pt x="79827" y="16529"/>
                  </a:lnTo>
                  <a:lnTo>
                    <a:pt x="80173" y="17287"/>
                  </a:lnTo>
                  <a:lnTo>
                    <a:pt x="80493" y="18049"/>
                  </a:lnTo>
                  <a:lnTo>
                    <a:pt x="80785" y="18817"/>
                  </a:lnTo>
                  <a:lnTo>
                    <a:pt x="81050" y="19589"/>
                  </a:lnTo>
                  <a:lnTo>
                    <a:pt x="81288" y="20366"/>
                  </a:lnTo>
                  <a:lnTo>
                    <a:pt x="70662" y="23613"/>
                  </a:lnTo>
                  <a:lnTo>
                    <a:pt x="70475" y="23060"/>
                  </a:lnTo>
                  <a:lnTo>
                    <a:pt x="70270" y="22512"/>
                  </a:lnTo>
                  <a:lnTo>
                    <a:pt x="70046" y="21969"/>
                  </a:lnTo>
                  <a:lnTo>
                    <a:pt x="69802" y="21431"/>
                  </a:lnTo>
                  <a:lnTo>
                    <a:pt x="69540" y="20897"/>
                  </a:lnTo>
                  <a:lnTo>
                    <a:pt x="69259" y="20368"/>
                  </a:lnTo>
                  <a:lnTo>
                    <a:pt x="68959" y="19844"/>
                  </a:lnTo>
                  <a:lnTo>
                    <a:pt x="68641" y="19325"/>
                  </a:lnTo>
                  <a:lnTo>
                    <a:pt x="68303" y="18810"/>
                  </a:lnTo>
                  <a:lnTo>
                    <a:pt x="67946" y="18300"/>
                  </a:lnTo>
                  <a:lnTo>
                    <a:pt x="67570" y="17786"/>
                  </a:lnTo>
                  <a:lnTo>
                    <a:pt x="67172" y="17284"/>
                  </a:lnTo>
                  <a:lnTo>
                    <a:pt x="66753" y="16794"/>
                  </a:lnTo>
                  <a:lnTo>
                    <a:pt x="66312" y="16316"/>
                  </a:lnTo>
                  <a:lnTo>
                    <a:pt x="65851" y="15850"/>
                  </a:lnTo>
                  <a:lnTo>
                    <a:pt x="65368" y="15395"/>
                  </a:lnTo>
                  <a:lnTo>
                    <a:pt x="64864" y="14953"/>
                  </a:lnTo>
                  <a:lnTo>
                    <a:pt x="64338" y="14522"/>
                  </a:lnTo>
                  <a:lnTo>
                    <a:pt x="63792" y="14102"/>
                  </a:lnTo>
                  <a:lnTo>
                    <a:pt x="63224" y="13695"/>
                  </a:lnTo>
                  <a:lnTo>
                    <a:pt x="62646" y="13291"/>
                  </a:lnTo>
                  <a:lnTo>
                    <a:pt x="62046" y="12904"/>
                  </a:lnTo>
                  <a:lnTo>
                    <a:pt x="61423" y="12535"/>
                  </a:lnTo>
                  <a:lnTo>
                    <a:pt x="60778" y="12184"/>
                  </a:lnTo>
                  <a:lnTo>
                    <a:pt x="60110" y="11850"/>
                  </a:lnTo>
                  <a:lnTo>
                    <a:pt x="59420" y="11535"/>
                  </a:lnTo>
                  <a:lnTo>
                    <a:pt x="58707" y="11236"/>
                  </a:lnTo>
                  <a:lnTo>
                    <a:pt x="57972" y="10956"/>
                  </a:lnTo>
                  <a:lnTo>
                    <a:pt x="57215" y="10693"/>
                  </a:lnTo>
                  <a:lnTo>
                    <a:pt x="56435" y="10448"/>
                  </a:lnTo>
                  <a:lnTo>
                    <a:pt x="55643" y="10213"/>
                  </a:lnTo>
                  <a:lnTo>
                    <a:pt x="54827" y="10002"/>
                  </a:lnTo>
                  <a:lnTo>
                    <a:pt x="53986" y="9816"/>
                  </a:lnTo>
                  <a:lnTo>
                    <a:pt x="53120" y="9655"/>
                  </a:lnTo>
                  <a:lnTo>
                    <a:pt x="52229" y="9519"/>
                  </a:lnTo>
                  <a:lnTo>
                    <a:pt x="51313" y="9407"/>
                  </a:lnTo>
                  <a:lnTo>
                    <a:pt x="50373" y="9320"/>
                  </a:lnTo>
                  <a:lnTo>
                    <a:pt x="49408" y="9258"/>
                  </a:lnTo>
                  <a:lnTo>
                    <a:pt x="48418" y="9221"/>
                  </a:lnTo>
                  <a:lnTo>
                    <a:pt x="47403" y="9209"/>
                  </a:lnTo>
                  <a:lnTo>
                    <a:pt x="45698" y="9241"/>
                  </a:lnTo>
                  <a:lnTo>
                    <a:pt x="44031" y="9336"/>
                  </a:lnTo>
                  <a:lnTo>
                    <a:pt x="42402" y="9496"/>
                  </a:lnTo>
                  <a:lnTo>
                    <a:pt x="40810" y="9719"/>
                  </a:lnTo>
                  <a:lnTo>
                    <a:pt x="39256" y="10006"/>
                  </a:lnTo>
                  <a:lnTo>
                    <a:pt x="37740" y="10356"/>
                  </a:lnTo>
                  <a:lnTo>
                    <a:pt x="36262" y="10771"/>
                  </a:lnTo>
                  <a:lnTo>
                    <a:pt x="34822" y="11249"/>
                  </a:lnTo>
                  <a:lnTo>
                    <a:pt x="33419" y="11791"/>
                  </a:lnTo>
                  <a:lnTo>
                    <a:pt x="32054" y="12396"/>
                  </a:lnTo>
                  <a:lnTo>
                    <a:pt x="30729" y="13047"/>
                  </a:lnTo>
                  <a:lnTo>
                    <a:pt x="29445" y="13747"/>
                  </a:lnTo>
                  <a:lnTo>
                    <a:pt x="28203" y="14497"/>
                  </a:lnTo>
                  <a:lnTo>
                    <a:pt x="27001" y="15296"/>
                  </a:lnTo>
                  <a:lnTo>
                    <a:pt x="25841" y="16145"/>
                  </a:lnTo>
                  <a:lnTo>
                    <a:pt x="24723" y="17044"/>
                  </a:lnTo>
                  <a:lnTo>
                    <a:pt x="23645" y="17992"/>
                  </a:lnTo>
                  <a:lnTo>
                    <a:pt x="22609" y="18989"/>
                  </a:lnTo>
                  <a:lnTo>
                    <a:pt x="21614" y="20036"/>
                  </a:lnTo>
                  <a:lnTo>
                    <a:pt x="20661" y="21133"/>
                  </a:lnTo>
                  <a:lnTo>
                    <a:pt x="19751" y="22264"/>
                  </a:lnTo>
                  <a:lnTo>
                    <a:pt x="18885" y="23438"/>
                  </a:lnTo>
                  <a:lnTo>
                    <a:pt x="18065" y="24654"/>
                  </a:lnTo>
                  <a:lnTo>
                    <a:pt x="17289" y="25913"/>
                  </a:lnTo>
                  <a:lnTo>
                    <a:pt x="16558" y="27214"/>
                  </a:lnTo>
                  <a:lnTo>
                    <a:pt x="15872" y="28557"/>
                  </a:lnTo>
                  <a:lnTo>
                    <a:pt x="15231" y="29943"/>
                  </a:lnTo>
                  <a:lnTo>
                    <a:pt x="14635" y="31372"/>
                  </a:lnTo>
                  <a:lnTo>
                    <a:pt x="14084" y="32843"/>
                  </a:lnTo>
                  <a:lnTo>
                    <a:pt x="13577" y="34357"/>
                  </a:lnTo>
                  <a:lnTo>
                    <a:pt x="13117" y="35894"/>
                  </a:lnTo>
                  <a:lnTo>
                    <a:pt x="12706" y="37459"/>
                  </a:lnTo>
                  <a:lnTo>
                    <a:pt x="12343" y="39053"/>
                  </a:lnTo>
                  <a:lnTo>
                    <a:pt x="12028" y="40676"/>
                  </a:lnTo>
                  <a:lnTo>
                    <a:pt x="11762" y="42326"/>
                  </a:lnTo>
                  <a:lnTo>
                    <a:pt x="11544" y="44005"/>
                  </a:lnTo>
                  <a:lnTo>
                    <a:pt x="11375" y="45712"/>
                  </a:lnTo>
                  <a:lnTo>
                    <a:pt x="11254" y="47448"/>
                  </a:lnTo>
                  <a:lnTo>
                    <a:pt x="11181" y="49212"/>
                  </a:lnTo>
                  <a:lnTo>
                    <a:pt x="11157" y="51004"/>
                  </a:lnTo>
                  <a:lnTo>
                    <a:pt x="11172" y="52105"/>
                  </a:lnTo>
                  <a:lnTo>
                    <a:pt x="11218" y="53188"/>
                  </a:lnTo>
                  <a:lnTo>
                    <a:pt x="11295" y="54254"/>
                  </a:lnTo>
                  <a:lnTo>
                    <a:pt x="11402" y="55302"/>
                  </a:lnTo>
                  <a:lnTo>
                    <a:pt x="11540" y="56332"/>
                  </a:lnTo>
                  <a:lnTo>
                    <a:pt x="11709" y="57344"/>
                  </a:lnTo>
                  <a:lnTo>
                    <a:pt x="11909" y="58339"/>
                  </a:lnTo>
                  <a:lnTo>
                    <a:pt x="12139" y="59316"/>
                  </a:lnTo>
                  <a:lnTo>
                    <a:pt x="12400" y="60275"/>
                  </a:lnTo>
                  <a:lnTo>
                    <a:pt x="12692" y="61217"/>
                  </a:lnTo>
                  <a:lnTo>
                    <a:pt x="13013" y="62137"/>
                  </a:lnTo>
                  <a:lnTo>
                    <a:pt x="13365" y="63033"/>
                  </a:lnTo>
                  <a:lnTo>
                    <a:pt x="13745" y="63903"/>
                  </a:lnTo>
                  <a:lnTo>
                    <a:pt x="14156" y="64749"/>
                  </a:lnTo>
                  <a:lnTo>
                    <a:pt x="14595" y="65570"/>
                  </a:lnTo>
                  <a:lnTo>
                    <a:pt x="15065" y="66367"/>
                  </a:lnTo>
                  <a:lnTo>
                    <a:pt x="15564" y="67138"/>
                  </a:lnTo>
                  <a:lnTo>
                    <a:pt x="16092" y="67885"/>
                  </a:lnTo>
                  <a:lnTo>
                    <a:pt x="16650" y="68607"/>
                  </a:lnTo>
                  <a:lnTo>
                    <a:pt x="17237" y="69304"/>
                  </a:lnTo>
                  <a:lnTo>
                    <a:pt x="17866" y="69962"/>
                  </a:lnTo>
                  <a:lnTo>
                    <a:pt x="18524" y="70591"/>
                  </a:lnTo>
                  <a:lnTo>
                    <a:pt x="19212" y="71190"/>
                  </a:lnTo>
                  <a:lnTo>
                    <a:pt x="19929" y="71760"/>
                  </a:lnTo>
                  <a:lnTo>
                    <a:pt x="20676" y="72300"/>
                  </a:lnTo>
                  <a:lnTo>
                    <a:pt x="21452" y="72811"/>
                  </a:lnTo>
                  <a:lnTo>
                    <a:pt x="22258" y="73292"/>
                  </a:lnTo>
                  <a:lnTo>
                    <a:pt x="23093" y="73744"/>
                  </a:lnTo>
                  <a:lnTo>
                    <a:pt x="23958" y="74166"/>
                  </a:lnTo>
                  <a:lnTo>
                    <a:pt x="24852" y="74558"/>
                  </a:lnTo>
                  <a:lnTo>
                    <a:pt x="25776" y="74917"/>
                  </a:lnTo>
                  <a:lnTo>
                    <a:pt x="26730" y="75238"/>
                  </a:lnTo>
                  <a:lnTo>
                    <a:pt x="27713" y="75522"/>
                  </a:lnTo>
                  <a:lnTo>
                    <a:pt x="28725" y="75767"/>
                  </a:lnTo>
                  <a:lnTo>
                    <a:pt x="29767" y="75975"/>
                  </a:lnTo>
                  <a:lnTo>
                    <a:pt x="30838" y="76145"/>
                  </a:lnTo>
                  <a:lnTo>
                    <a:pt x="31939" y="76277"/>
                  </a:lnTo>
                  <a:lnTo>
                    <a:pt x="33070" y="76372"/>
                  </a:lnTo>
                  <a:lnTo>
                    <a:pt x="34230" y="76428"/>
                  </a:lnTo>
                  <a:lnTo>
                    <a:pt x="35419" y="76447"/>
                  </a:lnTo>
                  <a:lnTo>
                    <a:pt x="36473" y="76433"/>
                  </a:lnTo>
                  <a:lnTo>
                    <a:pt x="37509" y="76391"/>
                  </a:lnTo>
                  <a:lnTo>
                    <a:pt x="38527" y="76320"/>
                  </a:lnTo>
                  <a:lnTo>
                    <a:pt x="39528" y="76221"/>
                  </a:lnTo>
                  <a:lnTo>
                    <a:pt x="40511" y="76093"/>
                  </a:lnTo>
                  <a:lnTo>
                    <a:pt x="41476" y="75937"/>
                  </a:lnTo>
                  <a:lnTo>
                    <a:pt x="42424" y="75753"/>
                  </a:lnTo>
                  <a:lnTo>
                    <a:pt x="43353" y="75540"/>
                  </a:lnTo>
                  <a:lnTo>
                    <a:pt x="44265" y="75300"/>
                  </a:lnTo>
                  <a:lnTo>
                    <a:pt x="45160" y="75030"/>
                  </a:lnTo>
                  <a:lnTo>
                    <a:pt x="46038" y="74726"/>
                  </a:lnTo>
                  <a:lnTo>
                    <a:pt x="46900" y="74405"/>
                  </a:lnTo>
                  <a:lnTo>
                    <a:pt x="47747" y="74065"/>
                  </a:lnTo>
                  <a:lnTo>
                    <a:pt x="48579" y="73708"/>
                  </a:lnTo>
                  <a:lnTo>
                    <a:pt x="49395" y="73333"/>
                  </a:lnTo>
                  <a:lnTo>
                    <a:pt x="50196" y="72941"/>
                  </a:lnTo>
                  <a:lnTo>
                    <a:pt x="50982" y="72530"/>
                  </a:lnTo>
                  <a:lnTo>
                    <a:pt x="51753" y="72102"/>
                  </a:lnTo>
                  <a:lnTo>
                    <a:pt x="52508" y="71657"/>
                  </a:lnTo>
                  <a:lnTo>
                    <a:pt x="53247" y="71193"/>
                  </a:lnTo>
                  <a:lnTo>
                    <a:pt x="53983" y="70703"/>
                  </a:lnTo>
                  <a:lnTo>
                    <a:pt x="54702" y="70199"/>
                  </a:lnTo>
                  <a:lnTo>
                    <a:pt x="55404" y="69683"/>
                  </a:lnTo>
                  <a:lnTo>
                    <a:pt x="56090" y="69153"/>
                  </a:lnTo>
                  <a:lnTo>
                    <a:pt x="56760" y="68611"/>
                  </a:lnTo>
                  <a:lnTo>
                    <a:pt x="57413" y="68055"/>
                  </a:lnTo>
                  <a:lnTo>
                    <a:pt x="58049" y="67487"/>
                  </a:lnTo>
                  <a:lnTo>
                    <a:pt x="58669" y="66905"/>
                  </a:lnTo>
                  <a:lnTo>
                    <a:pt x="59272" y="66311"/>
                  </a:lnTo>
                  <a:lnTo>
                    <a:pt x="59859" y="65703"/>
                  </a:lnTo>
                  <a:lnTo>
                    <a:pt x="60442" y="65076"/>
                  </a:lnTo>
                  <a:lnTo>
                    <a:pt x="61011" y="64445"/>
                  </a:lnTo>
                  <a:lnTo>
                    <a:pt x="61566" y="63810"/>
                  </a:lnTo>
                  <a:lnTo>
                    <a:pt x="62107" y="63172"/>
                  </a:lnTo>
                  <a:lnTo>
                    <a:pt x="62633" y="62530"/>
                  </a:lnTo>
                  <a:lnTo>
                    <a:pt x="63146" y="61885"/>
                  </a:lnTo>
                  <a:lnTo>
                    <a:pt x="63644" y="61236"/>
                  </a:lnTo>
                  <a:lnTo>
                    <a:pt x="64128" y="60584"/>
                  </a:lnTo>
                  <a:lnTo>
                    <a:pt x="64598" y="59928"/>
                  </a:lnTo>
                  <a:lnTo>
                    <a:pt x="65054" y="592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6969857" y="4696822"/>
              <a:ext cx="81288" cy="85597"/>
            </a:xfrm>
            <a:custGeom>
              <a:avLst/>
              <a:pathLst>
                <a:path w="81288" h="85597">
                  <a:moveTo>
                    <a:pt x="73496" y="64523"/>
                  </a:moveTo>
                  <a:lnTo>
                    <a:pt x="72910" y="65380"/>
                  </a:lnTo>
                  <a:lnTo>
                    <a:pt x="72310" y="66227"/>
                  </a:lnTo>
                  <a:lnTo>
                    <a:pt x="71696" y="67066"/>
                  </a:lnTo>
                  <a:lnTo>
                    <a:pt x="71068" y="67895"/>
                  </a:lnTo>
                  <a:lnTo>
                    <a:pt x="70426" y="68714"/>
                  </a:lnTo>
                  <a:lnTo>
                    <a:pt x="69769" y="69524"/>
                  </a:lnTo>
                  <a:lnTo>
                    <a:pt x="69099" y="70324"/>
                  </a:lnTo>
                  <a:lnTo>
                    <a:pt x="68414" y="71115"/>
                  </a:lnTo>
                  <a:lnTo>
                    <a:pt x="67715" y="71897"/>
                  </a:lnTo>
                  <a:lnTo>
                    <a:pt x="67002" y="72669"/>
                  </a:lnTo>
                  <a:lnTo>
                    <a:pt x="66271" y="73427"/>
                  </a:lnTo>
                  <a:lnTo>
                    <a:pt x="65519" y="74166"/>
                  </a:lnTo>
                  <a:lnTo>
                    <a:pt x="64746" y="74886"/>
                  </a:lnTo>
                  <a:lnTo>
                    <a:pt x="63951" y="75588"/>
                  </a:lnTo>
                  <a:lnTo>
                    <a:pt x="63135" y="76270"/>
                  </a:lnTo>
                  <a:lnTo>
                    <a:pt x="62298" y="76934"/>
                  </a:lnTo>
                  <a:lnTo>
                    <a:pt x="61440" y="77578"/>
                  </a:lnTo>
                  <a:lnTo>
                    <a:pt x="60560" y="78204"/>
                  </a:lnTo>
                  <a:lnTo>
                    <a:pt x="59659" y="78811"/>
                  </a:lnTo>
                  <a:lnTo>
                    <a:pt x="58737" y="79399"/>
                  </a:lnTo>
                  <a:lnTo>
                    <a:pt x="57803" y="79954"/>
                  </a:lnTo>
                  <a:lnTo>
                    <a:pt x="56841" y="80487"/>
                  </a:lnTo>
                  <a:lnTo>
                    <a:pt x="55852" y="80998"/>
                  </a:lnTo>
                  <a:lnTo>
                    <a:pt x="54836" y="81486"/>
                  </a:lnTo>
                  <a:lnTo>
                    <a:pt x="53793" y="81952"/>
                  </a:lnTo>
                  <a:lnTo>
                    <a:pt x="52723" y="82395"/>
                  </a:lnTo>
                  <a:lnTo>
                    <a:pt x="51626" y="82816"/>
                  </a:lnTo>
                  <a:lnTo>
                    <a:pt x="50501" y="83215"/>
                  </a:lnTo>
                  <a:lnTo>
                    <a:pt x="49349" y="83591"/>
                  </a:lnTo>
                  <a:lnTo>
                    <a:pt x="48170" y="83944"/>
                  </a:lnTo>
                  <a:lnTo>
                    <a:pt x="46973" y="84258"/>
                  </a:lnTo>
                  <a:lnTo>
                    <a:pt x="45741" y="84539"/>
                  </a:lnTo>
                  <a:lnTo>
                    <a:pt x="44474" y="84787"/>
                  </a:lnTo>
                  <a:lnTo>
                    <a:pt x="43174" y="85002"/>
                  </a:lnTo>
                  <a:lnTo>
                    <a:pt x="41839" y="85184"/>
                  </a:lnTo>
                  <a:lnTo>
                    <a:pt x="40470" y="85333"/>
                  </a:lnTo>
                  <a:lnTo>
                    <a:pt x="39067" y="85449"/>
                  </a:lnTo>
                  <a:lnTo>
                    <a:pt x="37629" y="85531"/>
                  </a:lnTo>
                  <a:lnTo>
                    <a:pt x="36158" y="85581"/>
                  </a:lnTo>
                  <a:lnTo>
                    <a:pt x="34652" y="85597"/>
                  </a:lnTo>
                  <a:lnTo>
                    <a:pt x="32926" y="85570"/>
                  </a:lnTo>
                  <a:lnTo>
                    <a:pt x="31244" y="85489"/>
                  </a:lnTo>
                  <a:lnTo>
                    <a:pt x="29606" y="85353"/>
                  </a:lnTo>
                  <a:lnTo>
                    <a:pt x="28012" y="85163"/>
                  </a:lnTo>
                  <a:lnTo>
                    <a:pt x="26461" y="84918"/>
                  </a:lnTo>
                  <a:lnTo>
                    <a:pt x="24954" y="84620"/>
                  </a:lnTo>
                  <a:lnTo>
                    <a:pt x="23490" y="84267"/>
                  </a:lnTo>
                  <a:lnTo>
                    <a:pt x="22071" y="83859"/>
                  </a:lnTo>
                  <a:lnTo>
                    <a:pt x="20695" y="83398"/>
                  </a:lnTo>
                  <a:lnTo>
                    <a:pt x="19362" y="82882"/>
                  </a:lnTo>
                  <a:lnTo>
                    <a:pt x="18085" y="82319"/>
                  </a:lnTo>
                  <a:lnTo>
                    <a:pt x="16852" y="81718"/>
                  </a:lnTo>
                  <a:lnTo>
                    <a:pt x="15663" y="81077"/>
                  </a:lnTo>
                  <a:lnTo>
                    <a:pt x="14517" y="80398"/>
                  </a:lnTo>
                  <a:lnTo>
                    <a:pt x="13415" y="79679"/>
                  </a:lnTo>
                  <a:lnTo>
                    <a:pt x="12356" y="78922"/>
                  </a:lnTo>
                  <a:lnTo>
                    <a:pt x="11342" y="78126"/>
                  </a:lnTo>
                  <a:lnTo>
                    <a:pt x="10370" y="77290"/>
                  </a:lnTo>
                  <a:lnTo>
                    <a:pt x="9443" y="76416"/>
                  </a:lnTo>
                  <a:lnTo>
                    <a:pt x="8559" y="75503"/>
                  </a:lnTo>
                  <a:lnTo>
                    <a:pt x="7719" y="74542"/>
                  </a:lnTo>
                  <a:lnTo>
                    <a:pt x="6923" y="73550"/>
                  </a:lnTo>
                  <a:lnTo>
                    <a:pt x="6170" y="72526"/>
                  </a:lnTo>
                  <a:lnTo>
                    <a:pt x="5461" y="71470"/>
                  </a:lnTo>
                  <a:lnTo>
                    <a:pt x="4796" y="70382"/>
                  </a:lnTo>
                  <a:lnTo>
                    <a:pt x="4174" y="69262"/>
                  </a:lnTo>
                  <a:lnTo>
                    <a:pt x="3596" y="68110"/>
                  </a:lnTo>
                  <a:lnTo>
                    <a:pt x="3062" y="66926"/>
                  </a:lnTo>
                  <a:lnTo>
                    <a:pt x="2572" y="65711"/>
                  </a:lnTo>
                  <a:lnTo>
                    <a:pt x="2125" y="64464"/>
                  </a:lnTo>
                  <a:lnTo>
                    <a:pt x="1721" y="63180"/>
                  </a:lnTo>
                  <a:lnTo>
                    <a:pt x="1360" y="61878"/>
                  </a:lnTo>
                  <a:lnTo>
                    <a:pt x="1041" y="60558"/>
                  </a:lnTo>
                  <a:lnTo>
                    <a:pt x="765" y="59221"/>
                  </a:lnTo>
                  <a:lnTo>
                    <a:pt x="531" y="57867"/>
                  </a:lnTo>
                  <a:lnTo>
                    <a:pt x="340" y="56494"/>
                  </a:lnTo>
                  <a:lnTo>
                    <a:pt x="191" y="55104"/>
                  </a:lnTo>
                  <a:lnTo>
                    <a:pt x="85" y="53696"/>
                  </a:lnTo>
                  <a:lnTo>
                    <a:pt x="21" y="52270"/>
                  </a:lnTo>
                  <a:lnTo>
                    <a:pt x="0" y="50827"/>
                  </a:lnTo>
                  <a:lnTo>
                    <a:pt x="15" y="49370"/>
                  </a:lnTo>
                  <a:lnTo>
                    <a:pt x="63" y="47927"/>
                  </a:lnTo>
                  <a:lnTo>
                    <a:pt x="143" y="46499"/>
                  </a:lnTo>
                  <a:lnTo>
                    <a:pt x="255" y="45084"/>
                  </a:lnTo>
                  <a:lnTo>
                    <a:pt x="398" y="43684"/>
                  </a:lnTo>
                  <a:lnTo>
                    <a:pt x="573" y="42298"/>
                  </a:lnTo>
                  <a:lnTo>
                    <a:pt x="781" y="40926"/>
                  </a:lnTo>
                  <a:lnTo>
                    <a:pt x="1020" y="39568"/>
                  </a:lnTo>
                  <a:lnTo>
                    <a:pt x="1291" y="38225"/>
                  </a:lnTo>
                  <a:lnTo>
                    <a:pt x="1593" y="36895"/>
                  </a:lnTo>
                  <a:lnTo>
                    <a:pt x="1926" y="35583"/>
                  </a:lnTo>
                  <a:lnTo>
                    <a:pt x="2285" y="34291"/>
                  </a:lnTo>
                  <a:lnTo>
                    <a:pt x="2672" y="33018"/>
                  </a:lnTo>
                  <a:lnTo>
                    <a:pt x="3086" y="31766"/>
                  </a:lnTo>
                  <a:lnTo>
                    <a:pt x="3527" y="30534"/>
                  </a:lnTo>
                  <a:lnTo>
                    <a:pt x="3995" y="29322"/>
                  </a:lnTo>
                  <a:lnTo>
                    <a:pt x="4490" y="28130"/>
                  </a:lnTo>
                  <a:lnTo>
                    <a:pt x="5013" y="26959"/>
                  </a:lnTo>
                  <a:lnTo>
                    <a:pt x="5562" y="25807"/>
                  </a:lnTo>
                  <a:lnTo>
                    <a:pt x="6139" y="24675"/>
                  </a:lnTo>
                  <a:lnTo>
                    <a:pt x="6742" y="23553"/>
                  </a:lnTo>
                  <a:lnTo>
                    <a:pt x="7372" y="22453"/>
                  </a:lnTo>
                  <a:lnTo>
                    <a:pt x="8027" y="21376"/>
                  </a:lnTo>
                  <a:lnTo>
                    <a:pt x="8708" y="20321"/>
                  </a:lnTo>
                  <a:lnTo>
                    <a:pt x="9415" y="19289"/>
                  </a:lnTo>
                  <a:lnTo>
                    <a:pt x="10148" y="18278"/>
                  </a:lnTo>
                  <a:lnTo>
                    <a:pt x="10908" y="17291"/>
                  </a:lnTo>
                  <a:lnTo>
                    <a:pt x="11693" y="16326"/>
                  </a:lnTo>
                  <a:lnTo>
                    <a:pt x="12504" y="15383"/>
                  </a:lnTo>
                  <a:lnTo>
                    <a:pt x="13341" y="14463"/>
                  </a:lnTo>
                  <a:lnTo>
                    <a:pt x="14202" y="13556"/>
                  </a:lnTo>
                  <a:lnTo>
                    <a:pt x="15084" y="12677"/>
                  </a:lnTo>
                  <a:lnTo>
                    <a:pt x="15987" y="11827"/>
                  </a:lnTo>
                  <a:lnTo>
                    <a:pt x="16911" y="11006"/>
                  </a:lnTo>
                  <a:lnTo>
                    <a:pt x="17857" y="10212"/>
                  </a:lnTo>
                  <a:lnTo>
                    <a:pt x="18824" y="9447"/>
                  </a:lnTo>
                  <a:lnTo>
                    <a:pt x="19812" y="8710"/>
                  </a:lnTo>
                  <a:lnTo>
                    <a:pt x="20822" y="8002"/>
                  </a:lnTo>
                  <a:lnTo>
                    <a:pt x="21852" y="7322"/>
                  </a:lnTo>
                  <a:lnTo>
                    <a:pt x="22904" y="6670"/>
                  </a:lnTo>
                  <a:lnTo>
                    <a:pt x="23988" y="6047"/>
                  </a:lnTo>
                  <a:lnTo>
                    <a:pt x="25091" y="5454"/>
                  </a:lnTo>
                  <a:lnTo>
                    <a:pt x="26213" y="4890"/>
                  </a:lnTo>
                  <a:lnTo>
                    <a:pt x="27353" y="4356"/>
                  </a:lnTo>
                  <a:lnTo>
                    <a:pt x="28512" y="3851"/>
                  </a:lnTo>
                  <a:lnTo>
                    <a:pt x="29691" y="3376"/>
                  </a:lnTo>
                  <a:lnTo>
                    <a:pt x="30888" y="2930"/>
                  </a:lnTo>
                  <a:lnTo>
                    <a:pt x="32104" y="2514"/>
                  </a:lnTo>
                  <a:lnTo>
                    <a:pt x="33339" y="2128"/>
                  </a:lnTo>
                  <a:lnTo>
                    <a:pt x="34593" y="1770"/>
                  </a:lnTo>
                  <a:lnTo>
                    <a:pt x="35864" y="1434"/>
                  </a:lnTo>
                  <a:lnTo>
                    <a:pt x="37150" y="1133"/>
                  </a:lnTo>
                  <a:lnTo>
                    <a:pt x="38452" y="867"/>
                  </a:lnTo>
                  <a:lnTo>
                    <a:pt x="39769" y="637"/>
                  </a:lnTo>
                  <a:lnTo>
                    <a:pt x="41101" y="442"/>
                  </a:lnTo>
                  <a:lnTo>
                    <a:pt x="42449" y="283"/>
                  </a:lnTo>
                  <a:lnTo>
                    <a:pt x="43812" y="159"/>
                  </a:lnTo>
                  <a:lnTo>
                    <a:pt x="45190" y="70"/>
                  </a:lnTo>
                  <a:lnTo>
                    <a:pt x="46584" y="17"/>
                  </a:lnTo>
                  <a:lnTo>
                    <a:pt x="47993" y="0"/>
                  </a:lnTo>
                  <a:lnTo>
                    <a:pt x="49497" y="17"/>
                  </a:lnTo>
                  <a:lnTo>
                    <a:pt x="50964" y="70"/>
                  </a:lnTo>
                  <a:lnTo>
                    <a:pt x="52392" y="159"/>
                  </a:lnTo>
                  <a:lnTo>
                    <a:pt x="53783" y="283"/>
                  </a:lnTo>
                  <a:lnTo>
                    <a:pt x="55136" y="442"/>
                  </a:lnTo>
                  <a:lnTo>
                    <a:pt x="56452" y="637"/>
                  </a:lnTo>
                  <a:lnTo>
                    <a:pt x="57729" y="867"/>
                  </a:lnTo>
                  <a:lnTo>
                    <a:pt x="58969" y="1133"/>
                  </a:lnTo>
                  <a:lnTo>
                    <a:pt x="60171" y="1434"/>
                  </a:lnTo>
                  <a:lnTo>
                    <a:pt x="61335" y="1770"/>
                  </a:lnTo>
                  <a:lnTo>
                    <a:pt x="62463" y="2124"/>
                  </a:lnTo>
                  <a:lnTo>
                    <a:pt x="63559" y="2500"/>
                  </a:lnTo>
                  <a:lnTo>
                    <a:pt x="64622" y="2899"/>
                  </a:lnTo>
                  <a:lnTo>
                    <a:pt x="65651" y="3320"/>
                  </a:lnTo>
                  <a:lnTo>
                    <a:pt x="66648" y="3763"/>
                  </a:lnTo>
                  <a:lnTo>
                    <a:pt x="67611" y="4229"/>
                  </a:lnTo>
                  <a:lnTo>
                    <a:pt x="68542" y="4717"/>
                  </a:lnTo>
                  <a:lnTo>
                    <a:pt x="69439" y="5227"/>
                  </a:lnTo>
                  <a:lnTo>
                    <a:pt x="70303" y="5761"/>
                  </a:lnTo>
                  <a:lnTo>
                    <a:pt x="71134" y="6316"/>
                  </a:lnTo>
                  <a:lnTo>
                    <a:pt x="71933" y="6891"/>
                  </a:lnTo>
                  <a:lnTo>
                    <a:pt x="72700" y="7483"/>
                  </a:lnTo>
                  <a:lnTo>
                    <a:pt x="73435" y="8091"/>
                  </a:lnTo>
                  <a:lnTo>
                    <a:pt x="74138" y="8715"/>
                  </a:lnTo>
                  <a:lnTo>
                    <a:pt x="74809" y="9356"/>
                  </a:lnTo>
                  <a:lnTo>
                    <a:pt x="75448" y="10014"/>
                  </a:lnTo>
                  <a:lnTo>
                    <a:pt x="76056" y="10688"/>
                  </a:lnTo>
                  <a:lnTo>
                    <a:pt x="76631" y="11379"/>
                  </a:lnTo>
                  <a:lnTo>
                    <a:pt x="77175" y="12086"/>
                  </a:lnTo>
                  <a:lnTo>
                    <a:pt x="77687" y="12810"/>
                  </a:lnTo>
                  <a:lnTo>
                    <a:pt x="78169" y="13544"/>
                  </a:lnTo>
                  <a:lnTo>
                    <a:pt x="78624" y="14283"/>
                  </a:lnTo>
                  <a:lnTo>
                    <a:pt x="79052" y="15027"/>
                  </a:lnTo>
                  <a:lnTo>
                    <a:pt x="79453" y="15775"/>
                  </a:lnTo>
                  <a:lnTo>
                    <a:pt x="79827" y="16529"/>
                  </a:lnTo>
                  <a:lnTo>
                    <a:pt x="80173" y="17287"/>
                  </a:lnTo>
                  <a:lnTo>
                    <a:pt x="80493" y="18049"/>
                  </a:lnTo>
                  <a:lnTo>
                    <a:pt x="80785" y="18817"/>
                  </a:lnTo>
                  <a:lnTo>
                    <a:pt x="81050" y="19589"/>
                  </a:lnTo>
                  <a:lnTo>
                    <a:pt x="81288" y="20366"/>
                  </a:lnTo>
                  <a:lnTo>
                    <a:pt x="70662" y="23613"/>
                  </a:lnTo>
                  <a:lnTo>
                    <a:pt x="70475" y="23060"/>
                  </a:lnTo>
                  <a:lnTo>
                    <a:pt x="70270" y="22512"/>
                  </a:lnTo>
                  <a:lnTo>
                    <a:pt x="70046" y="21969"/>
                  </a:lnTo>
                  <a:lnTo>
                    <a:pt x="69802" y="21431"/>
                  </a:lnTo>
                  <a:lnTo>
                    <a:pt x="69540" y="20897"/>
                  </a:lnTo>
                  <a:lnTo>
                    <a:pt x="69259" y="20368"/>
                  </a:lnTo>
                  <a:lnTo>
                    <a:pt x="68959" y="19844"/>
                  </a:lnTo>
                  <a:lnTo>
                    <a:pt x="68641" y="19325"/>
                  </a:lnTo>
                  <a:lnTo>
                    <a:pt x="68303" y="18810"/>
                  </a:lnTo>
                  <a:lnTo>
                    <a:pt x="67946" y="18300"/>
                  </a:lnTo>
                  <a:lnTo>
                    <a:pt x="67570" y="17786"/>
                  </a:lnTo>
                  <a:lnTo>
                    <a:pt x="67172" y="17284"/>
                  </a:lnTo>
                  <a:lnTo>
                    <a:pt x="66753" y="16794"/>
                  </a:lnTo>
                  <a:lnTo>
                    <a:pt x="66312" y="16316"/>
                  </a:lnTo>
                  <a:lnTo>
                    <a:pt x="65851" y="15850"/>
                  </a:lnTo>
                  <a:lnTo>
                    <a:pt x="65368" y="15395"/>
                  </a:lnTo>
                  <a:lnTo>
                    <a:pt x="64864" y="14953"/>
                  </a:lnTo>
                  <a:lnTo>
                    <a:pt x="64338" y="14522"/>
                  </a:lnTo>
                  <a:lnTo>
                    <a:pt x="63792" y="14102"/>
                  </a:lnTo>
                  <a:lnTo>
                    <a:pt x="63224" y="13695"/>
                  </a:lnTo>
                  <a:lnTo>
                    <a:pt x="62646" y="13291"/>
                  </a:lnTo>
                  <a:lnTo>
                    <a:pt x="62046" y="12904"/>
                  </a:lnTo>
                  <a:lnTo>
                    <a:pt x="61423" y="12535"/>
                  </a:lnTo>
                  <a:lnTo>
                    <a:pt x="60778" y="12184"/>
                  </a:lnTo>
                  <a:lnTo>
                    <a:pt x="60110" y="11850"/>
                  </a:lnTo>
                  <a:lnTo>
                    <a:pt x="59420" y="11535"/>
                  </a:lnTo>
                  <a:lnTo>
                    <a:pt x="58707" y="11236"/>
                  </a:lnTo>
                  <a:lnTo>
                    <a:pt x="57972" y="10956"/>
                  </a:lnTo>
                  <a:lnTo>
                    <a:pt x="57215" y="10693"/>
                  </a:lnTo>
                  <a:lnTo>
                    <a:pt x="56435" y="10448"/>
                  </a:lnTo>
                  <a:lnTo>
                    <a:pt x="55643" y="10213"/>
                  </a:lnTo>
                  <a:lnTo>
                    <a:pt x="54827" y="10002"/>
                  </a:lnTo>
                  <a:lnTo>
                    <a:pt x="53986" y="9816"/>
                  </a:lnTo>
                  <a:lnTo>
                    <a:pt x="53120" y="9655"/>
                  </a:lnTo>
                  <a:lnTo>
                    <a:pt x="52229" y="9519"/>
                  </a:lnTo>
                  <a:lnTo>
                    <a:pt x="51313" y="9407"/>
                  </a:lnTo>
                  <a:lnTo>
                    <a:pt x="50373" y="9320"/>
                  </a:lnTo>
                  <a:lnTo>
                    <a:pt x="49408" y="9258"/>
                  </a:lnTo>
                  <a:lnTo>
                    <a:pt x="48418" y="9221"/>
                  </a:lnTo>
                  <a:lnTo>
                    <a:pt x="47403" y="9209"/>
                  </a:lnTo>
                  <a:lnTo>
                    <a:pt x="45698" y="9241"/>
                  </a:lnTo>
                  <a:lnTo>
                    <a:pt x="44031" y="9336"/>
                  </a:lnTo>
                  <a:lnTo>
                    <a:pt x="42402" y="9496"/>
                  </a:lnTo>
                  <a:lnTo>
                    <a:pt x="40810" y="9719"/>
                  </a:lnTo>
                  <a:lnTo>
                    <a:pt x="39256" y="10006"/>
                  </a:lnTo>
                  <a:lnTo>
                    <a:pt x="37740" y="10356"/>
                  </a:lnTo>
                  <a:lnTo>
                    <a:pt x="36262" y="10771"/>
                  </a:lnTo>
                  <a:lnTo>
                    <a:pt x="34822" y="11249"/>
                  </a:lnTo>
                  <a:lnTo>
                    <a:pt x="33419" y="11791"/>
                  </a:lnTo>
                  <a:lnTo>
                    <a:pt x="32054" y="12396"/>
                  </a:lnTo>
                  <a:lnTo>
                    <a:pt x="30729" y="13047"/>
                  </a:lnTo>
                  <a:lnTo>
                    <a:pt x="29445" y="13747"/>
                  </a:lnTo>
                  <a:lnTo>
                    <a:pt x="28203" y="14497"/>
                  </a:lnTo>
                  <a:lnTo>
                    <a:pt x="27001" y="15296"/>
                  </a:lnTo>
                  <a:lnTo>
                    <a:pt x="25841" y="16145"/>
                  </a:lnTo>
                  <a:lnTo>
                    <a:pt x="24723" y="17044"/>
                  </a:lnTo>
                  <a:lnTo>
                    <a:pt x="23645" y="17992"/>
                  </a:lnTo>
                  <a:lnTo>
                    <a:pt x="22609" y="18989"/>
                  </a:lnTo>
                  <a:lnTo>
                    <a:pt x="21614" y="20036"/>
                  </a:lnTo>
                  <a:lnTo>
                    <a:pt x="20661" y="21133"/>
                  </a:lnTo>
                  <a:lnTo>
                    <a:pt x="19751" y="22264"/>
                  </a:lnTo>
                  <a:lnTo>
                    <a:pt x="18885" y="23438"/>
                  </a:lnTo>
                  <a:lnTo>
                    <a:pt x="18065" y="24654"/>
                  </a:lnTo>
                  <a:lnTo>
                    <a:pt x="17289" y="25913"/>
                  </a:lnTo>
                  <a:lnTo>
                    <a:pt x="16558" y="27214"/>
                  </a:lnTo>
                  <a:lnTo>
                    <a:pt x="15872" y="28557"/>
                  </a:lnTo>
                  <a:lnTo>
                    <a:pt x="15231" y="29943"/>
                  </a:lnTo>
                  <a:lnTo>
                    <a:pt x="14635" y="31372"/>
                  </a:lnTo>
                  <a:lnTo>
                    <a:pt x="14084" y="32843"/>
                  </a:lnTo>
                  <a:lnTo>
                    <a:pt x="13577" y="34357"/>
                  </a:lnTo>
                  <a:lnTo>
                    <a:pt x="13117" y="35894"/>
                  </a:lnTo>
                  <a:lnTo>
                    <a:pt x="12706" y="37459"/>
                  </a:lnTo>
                  <a:lnTo>
                    <a:pt x="12343" y="39053"/>
                  </a:lnTo>
                  <a:lnTo>
                    <a:pt x="12028" y="40676"/>
                  </a:lnTo>
                  <a:lnTo>
                    <a:pt x="11762" y="42326"/>
                  </a:lnTo>
                  <a:lnTo>
                    <a:pt x="11544" y="44005"/>
                  </a:lnTo>
                  <a:lnTo>
                    <a:pt x="11375" y="45712"/>
                  </a:lnTo>
                  <a:lnTo>
                    <a:pt x="11254" y="47448"/>
                  </a:lnTo>
                  <a:lnTo>
                    <a:pt x="11181" y="49212"/>
                  </a:lnTo>
                  <a:lnTo>
                    <a:pt x="11157" y="51004"/>
                  </a:lnTo>
                  <a:lnTo>
                    <a:pt x="11172" y="52105"/>
                  </a:lnTo>
                  <a:lnTo>
                    <a:pt x="11218" y="53188"/>
                  </a:lnTo>
                  <a:lnTo>
                    <a:pt x="11295" y="54254"/>
                  </a:lnTo>
                  <a:lnTo>
                    <a:pt x="11402" y="55302"/>
                  </a:lnTo>
                  <a:lnTo>
                    <a:pt x="11540" y="56332"/>
                  </a:lnTo>
                  <a:lnTo>
                    <a:pt x="11709" y="57344"/>
                  </a:lnTo>
                  <a:lnTo>
                    <a:pt x="11909" y="58339"/>
                  </a:lnTo>
                  <a:lnTo>
                    <a:pt x="12139" y="59316"/>
                  </a:lnTo>
                  <a:lnTo>
                    <a:pt x="12400" y="60275"/>
                  </a:lnTo>
                  <a:lnTo>
                    <a:pt x="12692" y="61217"/>
                  </a:lnTo>
                  <a:lnTo>
                    <a:pt x="13013" y="62137"/>
                  </a:lnTo>
                  <a:lnTo>
                    <a:pt x="13365" y="63033"/>
                  </a:lnTo>
                  <a:lnTo>
                    <a:pt x="13745" y="63903"/>
                  </a:lnTo>
                  <a:lnTo>
                    <a:pt x="14156" y="64749"/>
                  </a:lnTo>
                  <a:lnTo>
                    <a:pt x="14595" y="65570"/>
                  </a:lnTo>
                  <a:lnTo>
                    <a:pt x="15065" y="66367"/>
                  </a:lnTo>
                  <a:lnTo>
                    <a:pt x="15564" y="67138"/>
                  </a:lnTo>
                  <a:lnTo>
                    <a:pt x="16092" y="67885"/>
                  </a:lnTo>
                  <a:lnTo>
                    <a:pt x="16650" y="68607"/>
                  </a:lnTo>
                  <a:lnTo>
                    <a:pt x="17237" y="69304"/>
                  </a:lnTo>
                  <a:lnTo>
                    <a:pt x="17866" y="69962"/>
                  </a:lnTo>
                  <a:lnTo>
                    <a:pt x="18524" y="70591"/>
                  </a:lnTo>
                  <a:lnTo>
                    <a:pt x="19212" y="71190"/>
                  </a:lnTo>
                  <a:lnTo>
                    <a:pt x="19929" y="71760"/>
                  </a:lnTo>
                  <a:lnTo>
                    <a:pt x="20676" y="72300"/>
                  </a:lnTo>
                  <a:lnTo>
                    <a:pt x="21452" y="72811"/>
                  </a:lnTo>
                  <a:lnTo>
                    <a:pt x="22258" y="73292"/>
                  </a:lnTo>
                  <a:lnTo>
                    <a:pt x="23093" y="73744"/>
                  </a:lnTo>
                  <a:lnTo>
                    <a:pt x="23958" y="74166"/>
                  </a:lnTo>
                  <a:lnTo>
                    <a:pt x="24852" y="74558"/>
                  </a:lnTo>
                  <a:lnTo>
                    <a:pt x="25776" y="74917"/>
                  </a:lnTo>
                  <a:lnTo>
                    <a:pt x="26730" y="75238"/>
                  </a:lnTo>
                  <a:lnTo>
                    <a:pt x="27713" y="75522"/>
                  </a:lnTo>
                  <a:lnTo>
                    <a:pt x="28725" y="75767"/>
                  </a:lnTo>
                  <a:lnTo>
                    <a:pt x="29767" y="75975"/>
                  </a:lnTo>
                  <a:lnTo>
                    <a:pt x="30838" y="76145"/>
                  </a:lnTo>
                  <a:lnTo>
                    <a:pt x="31939" y="76277"/>
                  </a:lnTo>
                  <a:lnTo>
                    <a:pt x="33070" y="76372"/>
                  </a:lnTo>
                  <a:lnTo>
                    <a:pt x="34230" y="76428"/>
                  </a:lnTo>
                  <a:lnTo>
                    <a:pt x="35419" y="76447"/>
                  </a:lnTo>
                  <a:lnTo>
                    <a:pt x="36473" y="76433"/>
                  </a:lnTo>
                  <a:lnTo>
                    <a:pt x="37509" y="76391"/>
                  </a:lnTo>
                  <a:lnTo>
                    <a:pt x="38527" y="76320"/>
                  </a:lnTo>
                  <a:lnTo>
                    <a:pt x="39528" y="76221"/>
                  </a:lnTo>
                  <a:lnTo>
                    <a:pt x="40511" y="76093"/>
                  </a:lnTo>
                  <a:lnTo>
                    <a:pt x="41476" y="75937"/>
                  </a:lnTo>
                  <a:lnTo>
                    <a:pt x="42424" y="75753"/>
                  </a:lnTo>
                  <a:lnTo>
                    <a:pt x="43353" y="75540"/>
                  </a:lnTo>
                  <a:lnTo>
                    <a:pt x="44265" y="75300"/>
                  </a:lnTo>
                  <a:lnTo>
                    <a:pt x="45160" y="75030"/>
                  </a:lnTo>
                  <a:lnTo>
                    <a:pt x="46038" y="74726"/>
                  </a:lnTo>
                  <a:lnTo>
                    <a:pt x="46900" y="74405"/>
                  </a:lnTo>
                  <a:lnTo>
                    <a:pt x="47747" y="74065"/>
                  </a:lnTo>
                  <a:lnTo>
                    <a:pt x="48579" y="73708"/>
                  </a:lnTo>
                  <a:lnTo>
                    <a:pt x="49395" y="73333"/>
                  </a:lnTo>
                  <a:lnTo>
                    <a:pt x="50196" y="72941"/>
                  </a:lnTo>
                  <a:lnTo>
                    <a:pt x="50982" y="72530"/>
                  </a:lnTo>
                  <a:lnTo>
                    <a:pt x="51753" y="72102"/>
                  </a:lnTo>
                  <a:lnTo>
                    <a:pt x="52508" y="71657"/>
                  </a:lnTo>
                  <a:lnTo>
                    <a:pt x="53247" y="71193"/>
                  </a:lnTo>
                  <a:lnTo>
                    <a:pt x="53983" y="70703"/>
                  </a:lnTo>
                  <a:lnTo>
                    <a:pt x="54702" y="70199"/>
                  </a:lnTo>
                  <a:lnTo>
                    <a:pt x="55404" y="69683"/>
                  </a:lnTo>
                  <a:lnTo>
                    <a:pt x="56090" y="69153"/>
                  </a:lnTo>
                  <a:lnTo>
                    <a:pt x="56760" y="68611"/>
                  </a:lnTo>
                  <a:lnTo>
                    <a:pt x="57413" y="68055"/>
                  </a:lnTo>
                  <a:lnTo>
                    <a:pt x="58049" y="67487"/>
                  </a:lnTo>
                  <a:lnTo>
                    <a:pt x="58669" y="66905"/>
                  </a:lnTo>
                  <a:lnTo>
                    <a:pt x="59272" y="66311"/>
                  </a:lnTo>
                  <a:lnTo>
                    <a:pt x="59859" y="65703"/>
                  </a:lnTo>
                  <a:lnTo>
                    <a:pt x="60442" y="65076"/>
                  </a:lnTo>
                  <a:lnTo>
                    <a:pt x="61011" y="64445"/>
                  </a:lnTo>
                  <a:lnTo>
                    <a:pt x="61566" y="63810"/>
                  </a:lnTo>
                  <a:lnTo>
                    <a:pt x="62107" y="63172"/>
                  </a:lnTo>
                  <a:lnTo>
                    <a:pt x="62633" y="62530"/>
                  </a:lnTo>
                  <a:lnTo>
                    <a:pt x="63146" y="61885"/>
                  </a:lnTo>
                  <a:lnTo>
                    <a:pt x="63644" y="61236"/>
                  </a:lnTo>
                  <a:lnTo>
                    <a:pt x="64128" y="60584"/>
                  </a:lnTo>
                  <a:lnTo>
                    <a:pt x="64598" y="59928"/>
                  </a:lnTo>
                  <a:lnTo>
                    <a:pt x="65054" y="592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7059528" y="4698061"/>
              <a:ext cx="78868" cy="84358"/>
            </a:xfrm>
            <a:custGeom>
              <a:avLst/>
              <a:pathLst>
                <a:path w="78868" h="84358">
                  <a:moveTo>
                    <a:pt x="29575" y="84358"/>
                  </a:moveTo>
                  <a:lnTo>
                    <a:pt x="28354" y="84342"/>
                  </a:lnTo>
                  <a:lnTo>
                    <a:pt x="27148" y="84294"/>
                  </a:lnTo>
                  <a:lnTo>
                    <a:pt x="25955" y="84214"/>
                  </a:lnTo>
                  <a:lnTo>
                    <a:pt x="24777" y="84103"/>
                  </a:lnTo>
                  <a:lnTo>
                    <a:pt x="23613" y="83959"/>
                  </a:lnTo>
                  <a:lnTo>
                    <a:pt x="22463" y="83784"/>
                  </a:lnTo>
                  <a:lnTo>
                    <a:pt x="21327" y="83577"/>
                  </a:lnTo>
                  <a:lnTo>
                    <a:pt x="20205" y="83338"/>
                  </a:lnTo>
                  <a:lnTo>
                    <a:pt x="19098" y="83067"/>
                  </a:lnTo>
                  <a:lnTo>
                    <a:pt x="18005" y="82764"/>
                  </a:lnTo>
                  <a:lnTo>
                    <a:pt x="16944" y="82428"/>
                  </a:lnTo>
                  <a:lnTo>
                    <a:pt x="15910" y="82058"/>
                  </a:lnTo>
                  <a:lnTo>
                    <a:pt x="14904" y="81653"/>
                  </a:lnTo>
                  <a:lnTo>
                    <a:pt x="13924" y="81215"/>
                  </a:lnTo>
                  <a:lnTo>
                    <a:pt x="12972" y="80742"/>
                  </a:lnTo>
                  <a:lnTo>
                    <a:pt x="12047" y="80235"/>
                  </a:lnTo>
                  <a:lnTo>
                    <a:pt x="11149" y="79693"/>
                  </a:lnTo>
                  <a:lnTo>
                    <a:pt x="10278" y="79118"/>
                  </a:lnTo>
                  <a:lnTo>
                    <a:pt x="9435" y="78508"/>
                  </a:lnTo>
                  <a:lnTo>
                    <a:pt x="8618" y="77864"/>
                  </a:lnTo>
                  <a:lnTo>
                    <a:pt x="7833" y="77186"/>
                  </a:lnTo>
                  <a:lnTo>
                    <a:pt x="7081" y="76473"/>
                  </a:lnTo>
                  <a:lnTo>
                    <a:pt x="6364" y="75726"/>
                  </a:lnTo>
                  <a:lnTo>
                    <a:pt x="5681" y="74945"/>
                  </a:lnTo>
                  <a:lnTo>
                    <a:pt x="5032" y="74130"/>
                  </a:lnTo>
                  <a:lnTo>
                    <a:pt x="4418" y="73281"/>
                  </a:lnTo>
                  <a:lnTo>
                    <a:pt x="3837" y="72397"/>
                  </a:lnTo>
                  <a:lnTo>
                    <a:pt x="3291" y="71479"/>
                  </a:lnTo>
                  <a:lnTo>
                    <a:pt x="2779" y="70527"/>
                  </a:lnTo>
                  <a:lnTo>
                    <a:pt x="2302" y="69540"/>
                  </a:lnTo>
                  <a:lnTo>
                    <a:pt x="1864" y="68519"/>
                  </a:lnTo>
                  <a:lnTo>
                    <a:pt x="1473" y="67462"/>
                  </a:lnTo>
                  <a:lnTo>
                    <a:pt x="1128" y="66370"/>
                  </a:lnTo>
                  <a:lnTo>
                    <a:pt x="828" y="65243"/>
                  </a:lnTo>
                  <a:lnTo>
                    <a:pt x="575" y="64080"/>
                  </a:lnTo>
                  <a:lnTo>
                    <a:pt x="368" y="62881"/>
                  </a:lnTo>
                  <a:lnTo>
                    <a:pt x="207" y="61648"/>
                  </a:lnTo>
                  <a:lnTo>
                    <a:pt x="92" y="60378"/>
                  </a:lnTo>
                  <a:lnTo>
                    <a:pt x="23" y="59074"/>
                  </a:lnTo>
                  <a:lnTo>
                    <a:pt x="0" y="57734"/>
                  </a:lnTo>
                  <a:lnTo>
                    <a:pt x="1" y="57482"/>
                  </a:lnTo>
                  <a:lnTo>
                    <a:pt x="4" y="57224"/>
                  </a:lnTo>
                  <a:lnTo>
                    <a:pt x="10" y="56958"/>
                  </a:lnTo>
                  <a:lnTo>
                    <a:pt x="18" y="56685"/>
                  </a:lnTo>
                  <a:lnTo>
                    <a:pt x="29" y="56406"/>
                  </a:lnTo>
                  <a:lnTo>
                    <a:pt x="42" y="56119"/>
                  </a:lnTo>
                  <a:lnTo>
                    <a:pt x="57" y="55825"/>
                  </a:lnTo>
                  <a:lnTo>
                    <a:pt x="75" y="55524"/>
                  </a:lnTo>
                  <a:lnTo>
                    <a:pt x="95" y="55215"/>
                  </a:lnTo>
                  <a:lnTo>
                    <a:pt x="118" y="54900"/>
                  </a:lnTo>
                  <a:lnTo>
                    <a:pt x="142" y="54570"/>
                  </a:lnTo>
                  <a:lnTo>
                    <a:pt x="167" y="54239"/>
                  </a:lnTo>
                  <a:lnTo>
                    <a:pt x="194" y="53908"/>
                  </a:lnTo>
                  <a:lnTo>
                    <a:pt x="221" y="53578"/>
                  </a:lnTo>
                  <a:lnTo>
                    <a:pt x="250" y="53247"/>
                  </a:lnTo>
                  <a:lnTo>
                    <a:pt x="280" y="52917"/>
                  </a:lnTo>
                  <a:lnTo>
                    <a:pt x="312" y="52586"/>
                  </a:lnTo>
                  <a:lnTo>
                    <a:pt x="344" y="52255"/>
                  </a:lnTo>
                  <a:lnTo>
                    <a:pt x="378" y="51925"/>
                  </a:lnTo>
                  <a:lnTo>
                    <a:pt x="413" y="51594"/>
                  </a:lnTo>
                  <a:lnTo>
                    <a:pt x="460" y="51265"/>
                  </a:lnTo>
                  <a:lnTo>
                    <a:pt x="507" y="50938"/>
                  </a:lnTo>
                  <a:lnTo>
                    <a:pt x="554" y="50613"/>
                  </a:lnTo>
                  <a:lnTo>
                    <a:pt x="602" y="50291"/>
                  </a:lnTo>
                  <a:lnTo>
                    <a:pt x="649" y="49971"/>
                  </a:lnTo>
                  <a:lnTo>
                    <a:pt x="696" y="49653"/>
                  </a:lnTo>
                  <a:lnTo>
                    <a:pt x="743" y="49338"/>
                  </a:lnTo>
                  <a:lnTo>
                    <a:pt x="791" y="49025"/>
                  </a:lnTo>
                  <a:lnTo>
                    <a:pt x="838" y="48715"/>
                  </a:lnTo>
                  <a:lnTo>
                    <a:pt x="885" y="48407"/>
                  </a:lnTo>
                  <a:lnTo>
                    <a:pt x="932" y="48092"/>
                  </a:lnTo>
                  <a:lnTo>
                    <a:pt x="979" y="47788"/>
                  </a:lnTo>
                  <a:lnTo>
                    <a:pt x="1027" y="47493"/>
                  </a:lnTo>
                  <a:lnTo>
                    <a:pt x="1074" y="47207"/>
                  </a:lnTo>
                  <a:lnTo>
                    <a:pt x="1121" y="46931"/>
                  </a:lnTo>
                  <a:lnTo>
                    <a:pt x="1168" y="46664"/>
                  </a:lnTo>
                  <a:lnTo>
                    <a:pt x="1216" y="46407"/>
                  </a:lnTo>
                  <a:lnTo>
                    <a:pt x="1263" y="46159"/>
                  </a:lnTo>
                  <a:lnTo>
                    <a:pt x="1310" y="45920"/>
                  </a:lnTo>
                  <a:lnTo>
                    <a:pt x="1357" y="45691"/>
                  </a:lnTo>
                  <a:lnTo>
                    <a:pt x="10212" y="0"/>
                  </a:lnTo>
                  <a:lnTo>
                    <a:pt x="21488" y="0"/>
                  </a:lnTo>
                  <a:lnTo>
                    <a:pt x="11924" y="49764"/>
                  </a:lnTo>
                  <a:lnTo>
                    <a:pt x="11843" y="50191"/>
                  </a:lnTo>
                  <a:lnTo>
                    <a:pt x="11764" y="50621"/>
                  </a:lnTo>
                  <a:lnTo>
                    <a:pt x="11687" y="51055"/>
                  </a:lnTo>
                  <a:lnTo>
                    <a:pt x="11612" y="51493"/>
                  </a:lnTo>
                  <a:lnTo>
                    <a:pt x="11540" y="51934"/>
                  </a:lnTo>
                  <a:lnTo>
                    <a:pt x="11471" y="52378"/>
                  </a:lnTo>
                  <a:lnTo>
                    <a:pt x="11403" y="52826"/>
                  </a:lnTo>
                  <a:lnTo>
                    <a:pt x="11339" y="53278"/>
                  </a:lnTo>
                  <a:lnTo>
                    <a:pt x="11276" y="53733"/>
                  </a:lnTo>
                  <a:lnTo>
                    <a:pt x="11216" y="54192"/>
                  </a:lnTo>
                  <a:lnTo>
                    <a:pt x="11160" y="54636"/>
                  </a:lnTo>
                  <a:lnTo>
                    <a:pt x="11110" y="55070"/>
                  </a:lnTo>
                  <a:lnTo>
                    <a:pt x="11065" y="55495"/>
                  </a:lnTo>
                  <a:lnTo>
                    <a:pt x="11027" y="55911"/>
                  </a:lnTo>
                  <a:lnTo>
                    <a:pt x="10994" y="56317"/>
                  </a:lnTo>
                  <a:lnTo>
                    <a:pt x="10968" y="56714"/>
                  </a:lnTo>
                  <a:lnTo>
                    <a:pt x="10947" y="57101"/>
                  </a:lnTo>
                  <a:lnTo>
                    <a:pt x="10932" y="57479"/>
                  </a:lnTo>
                  <a:lnTo>
                    <a:pt x="10924" y="57847"/>
                  </a:lnTo>
                  <a:lnTo>
                    <a:pt x="10921" y="58206"/>
                  </a:lnTo>
                  <a:lnTo>
                    <a:pt x="10935" y="59068"/>
                  </a:lnTo>
                  <a:lnTo>
                    <a:pt x="10980" y="59906"/>
                  </a:lnTo>
                  <a:lnTo>
                    <a:pt x="11053" y="60721"/>
                  </a:lnTo>
                  <a:lnTo>
                    <a:pt x="11157" y="61512"/>
                  </a:lnTo>
                  <a:lnTo>
                    <a:pt x="11290" y="62279"/>
                  </a:lnTo>
                  <a:lnTo>
                    <a:pt x="11452" y="63023"/>
                  </a:lnTo>
                  <a:lnTo>
                    <a:pt x="11644" y="63743"/>
                  </a:lnTo>
                  <a:lnTo>
                    <a:pt x="11865" y="64440"/>
                  </a:lnTo>
                  <a:lnTo>
                    <a:pt x="12116" y="65113"/>
                  </a:lnTo>
                  <a:lnTo>
                    <a:pt x="12396" y="65762"/>
                  </a:lnTo>
                  <a:lnTo>
                    <a:pt x="12703" y="66389"/>
                  </a:lnTo>
                  <a:lnTo>
                    <a:pt x="13032" y="66995"/>
                  </a:lnTo>
                  <a:lnTo>
                    <a:pt x="13383" y="67579"/>
                  </a:lnTo>
                  <a:lnTo>
                    <a:pt x="13757" y="68142"/>
                  </a:lnTo>
                  <a:lnTo>
                    <a:pt x="14153" y="68684"/>
                  </a:lnTo>
                  <a:lnTo>
                    <a:pt x="14571" y="69205"/>
                  </a:lnTo>
                  <a:lnTo>
                    <a:pt x="15012" y="69704"/>
                  </a:lnTo>
                  <a:lnTo>
                    <a:pt x="15476" y="70183"/>
                  </a:lnTo>
                  <a:lnTo>
                    <a:pt x="15961" y="70640"/>
                  </a:lnTo>
                  <a:lnTo>
                    <a:pt x="16470" y="71075"/>
                  </a:lnTo>
                  <a:lnTo>
                    <a:pt x="16999" y="71478"/>
                  </a:lnTo>
                  <a:lnTo>
                    <a:pt x="17549" y="71862"/>
                  </a:lnTo>
                  <a:lnTo>
                    <a:pt x="18118" y="72225"/>
                  </a:lnTo>
                  <a:lnTo>
                    <a:pt x="18708" y="72568"/>
                  </a:lnTo>
                  <a:lnTo>
                    <a:pt x="19318" y="72890"/>
                  </a:lnTo>
                  <a:lnTo>
                    <a:pt x="19948" y="73193"/>
                  </a:lnTo>
                  <a:lnTo>
                    <a:pt x="20598" y="73476"/>
                  </a:lnTo>
                  <a:lnTo>
                    <a:pt x="21268" y="73739"/>
                  </a:lnTo>
                  <a:lnTo>
                    <a:pt x="21958" y="73981"/>
                  </a:lnTo>
                  <a:lnTo>
                    <a:pt x="22668" y="74204"/>
                  </a:lnTo>
                  <a:lnTo>
                    <a:pt x="23395" y="74395"/>
                  </a:lnTo>
                  <a:lnTo>
                    <a:pt x="24135" y="74565"/>
                  </a:lnTo>
                  <a:lnTo>
                    <a:pt x="24887" y="74716"/>
                  </a:lnTo>
                  <a:lnTo>
                    <a:pt x="25653" y="74846"/>
                  </a:lnTo>
                  <a:lnTo>
                    <a:pt x="26432" y="74957"/>
                  </a:lnTo>
                  <a:lnTo>
                    <a:pt x="27223" y="75047"/>
                  </a:lnTo>
                  <a:lnTo>
                    <a:pt x="28028" y="75117"/>
                  </a:lnTo>
                  <a:lnTo>
                    <a:pt x="28845" y="75167"/>
                  </a:lnTo>
                  <a:lnTo>
                    <a:pt x="29676" y="75197"/>
                  </a:lnTo>
                  <a:lnTo>
                    <a:pt x="30520" y="75208"/>
                  </a:lnTo>
                  <a:lnTo>
                    <a:pt x="31539" y="75195"/>
                  </a:lnTo>
                  <a:lnTo>
                    <a:pt x="32543" y="75156"/>
                  </a:lnTo>
                  <a:lnTo>
                    <a:pt x="33532" y="75091"/>
                  </a:lnTo>
                  <a:lnTo>
                    <a:pt x="34505" y="75000"/>
                  </a:lnTo>
                  <a:lnTo>
                    <a:pt x="35464" y="74883"/>
                  </a:lnTo>
                  <a:lnTo>
                    <a:pt x="36406" y="74740"/>
                  </a:lnTo>
                  <a:lnTo>
                    <a:pt x="37334" y="74571"/>
                  </a:lnTo>
                  <a:lnTo>
                    <a:pt x="38246" y="74376"/>
                  </a:lnTo>
                  <a:lnTo>
                    <a:pt x="39143" y="74156"/>
                  </a:lnTo>
                  <a:lnTo>
                    <a:pt x="40024" y="73909"/>
                  </a:lnTo>
                  <a:lnTo>
                    <a:pt x="40900" y="73634"/>
                  </a:lnTo>
                  <a:lnTo>
                    <a:pt x="41757" y="73328"/>
                  </a:lnTo>
                  <a:lnTo>
                    <a:pt x="42595" y="72991"/>
                  </a:lnTo>
                  <a:lnTo>
                    <a:pt x="43415" y="72624"/>
                  </a:lnTo>
                  <a:lnTo>
                    <a:pt x="44215" y="72226"/>
                  </a:lnTo>
                  <a:lnTo>
                    <a:pt x="44997" y="71798"/>
                  </a:lnTo>
                  <a:lnTo>
                    <a:pt x="45760" y="71339"/>
                  </a:lnTo>
                  <a:lnTo>
                    <a:pt x="46503" y="70849"/>
                  </a:lnTo>
                  <a:lnTo>
                    <a:pt x="47228" y="70328"/>
                  </a:lnTo>
                  <a:lnTo>
                    <a:pt x="47934" y="69776"/>
                  </a:lnTo>
                  <a:lnTo>
                    <a:pt x="48632" y="69193"/>
                  </a:lnTo>
                  <a:lnTo>
                    <a:pt x="49309" y="68575"/>
                  </a:lnTo>
                  <a:lnTo>
                    <a:pt x="49964" y="67922"/>
                  </a:lnTo>
                  <a:lnTo>
                    <a:pt x="50598" y="67236"/>
                  </a:lnTo>
                  <a:lnTo>
                    <a:pt x="51211" y="66515"/>
                  </a:lnTo>
                  <a:lnTo>
                    <a:pt x="51802" y="65760"/>
                  </a:lnTo>
                  <a:lnTo>
                    <a:pt x="52372" y="64971"/>
                  </a:lnTo>
                  <a:lnTo>
                    <a:pt x="52921" y="64147"/>
                  </a:lnTo>
                  <a:lnTo>
                    <a:pt x="53449" y="63289"/>
                  </a:lnTo>
                  <a:lnTo>
                    <a:pt x="53956" y="62397"/>
                  </a:lnTo>
                  <a:lnTo>
                    <a:pt x="54450" y="61457"/>
                  </a:lnTo>
                  <a:lnTo>
                    <a:pt x="54919" y="60478"/>
                  </a:lnTo>
                  <a:lnTo>
                    <a:pt x="55362" y="59459"/>
                  </a:lnTo>
                  <a:lnTo>
                    <a:pt x="55779" y="58402"/>
                  </a:lnTo>
                  <a:lnTo>
                    <a:pt x="56169" y="57306"/>
                  </a:lnTo>
                  <a:lnTo>
                    <a:pt x="56534" y="56171"/>
                  </a:lnTo>
                  <a:lnTo>
                    <a:pt x="56873" y="54996"/>
                  </a:lnTo>
                  <a:lnTo>
                    <a:pt x="57186" y="53783"/>
                  </a:lnTo>
                  <a:lnTo>
                    <a:pt x="57473" y="52531"/>
                  </a:lnTo>
                  <a:lnTo>
                    <a:pt x="57734" y="51240"/>
                  </a:lnTo>
                  <a:lnTo>
                    <a:pt x="67651" y="0"/>
                  </a:lnTo>
                  <a:lnTo>
                    <a:pt x="78868" y="0"/>
                  </a:lnTo>
                  <a:lnTo>
                    <a:pt x="68832" y="51889"/>
                  </a:lnTo>
                  <a:lnTo>
                    <a:pt x="68484" y="53532"/>
                  </a:lnTo>
                  <a:lnTo>
                    <a:pt x="68100" y="55132"/>
                  </a:lnTo>
                  <a:lnTo>
                    <a:pt x="67681" y="56687"/>
                  </a:lnTo>
                  <a:lnTo>
                    <a:pt x="67226" y="58199"/>
                  </a:lnTo>
                  <a:lnTo>
                    <a:pt x="66736" y="59667"/>
                  </a:lnTo>
                  <a:lnTo>
                    <a:pt x="66211" y="61092"/>
                  </a:lnTo>
                  <a:lnTo>
                    <a:pt x="65650" y="62472"/>
                  </a:lnTo>
                  <a:lnTo>
                    <a:pt x="65054" y="63809"/>
                  </a:lnTo>
                  <a:lnTo>
                    <a:pt x="64422" y="65103"/>
                  </a:lnTo>
                  <a:lnTo>
                    <a:pt x="63755" y="66353"/>
                  </a:lnTo>
                  <a:lnTo>
                    <a:pt x="63066" y="67548"/>
                  </a:lnTo>
                  <a:lnTo>
                    <a:pt x="62343" y="68702"/>
                  </a:lnTo>
                  <a:lnTo>
                    <a:pt x="61587" y="69815"/>
                  </a:lnTo>
                  <a:lnTo>
                    <a:pt x="60799" y="70886"/>
                  </a:lnTo>
                  <a:lnTo>
                    <a:pt x="59977" y="71916"/>
                  </a:lnTo>
                  <a:lnTo>
                    <a:pt x="59122" y="72905"/>
                  </a:lnTo>
                  <a:lnTo>
                    <a:pt x="58234" y="73853"/>
                  </a:lnTo>
                  <a:lnTo>
                    <a:pt x="57313" y="74759"/>
                  </a:lnTo>
                  <a:lnTo>
                    <a:pt x="56359" y="75624"/>
                  </a:lnTo>
                  <a:lnTo>
                    <a:pt x="55372" y="76447"/>
                  </a:lnTo>
                  <a:lnTo>
                    <a:pt x="54354" y="77229"/>
                  </a:lnTo>
                  <a:lnTo>
                    <a:pt x="53306" y="77970"/>
                  </a:lnTo>
                  <a:lnTo>
                    <a:pt x="52229" y="78670"/>
                  </a:lnTo>
                  <a:lnTo>
                    <a:pt x="51122" y="79328"/>
                  </a:lnTo>
                  <a:lnTo>
                    <a:pt x="49986" y="79945"/>
                  </a:lnTo>
                  <a:lnTo>
                    <a:pt x="48820" y="80520"/>
                  </a:lnTo>
                  <a:lnTo>
                    <a:pt x="47624" y="81055"/>
                  </a:lnTo>
                  <a:lnTo>
                    <a:pt x="46399" y="81548"/>
                  </a:lnTo>
                  <a:lnTo>
                    <a:pt x="45145" y="81999"/>
                  </a:lnTo>
                  <a:lnTo>
                    <a:pt x="43861" y="82410"/>
                  </a:lnTo>
                  <a:lnTo>
                    <a:pt x="42549" y="82780"/>
                  </a:lnTo>
                  <a:lnTo>
                    <a:pt x="41212" y="83111"/>
                  </a:lnTo>
                  <a:lnTo>
                    <a:pt x="39848" y="83403"/>
                  </a:lnTo>
                  <a:lnTo>
                    <a:pt x="38458" y="83656"/>
                  </a:lnTo>
                  <a:lnTo>
                    <a:pt x="37043" y="83871"/>
                  </a:lnTo>
                  <a:lnTo>
                    <a:pt x="35601" y="84046"/>
                  </a:lnTo>
                  <a:lnTo>
                    <a:pt x="34134" y="84182"/>
                  </a:lnTo>
                  <a:lnTo>
                    <a:pt x="32640" y="84280"/>
                  </a:lnTo>
                  <a:lnTo>
                    <a:pt x="31121" y="843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7141230" y="4696822"/>
              <a:ext cx="75916" cy="85597"/>
            </a:xfrm>
            <a:custGeom>
              <a:avLst/>
              <a:pathLst>
                <a:path w="75916" h="85597">
                  <a:moveTo>
                    <a:pt x="32940" y="85597"/>
                  </a:moveTo>
                  <a:lnTo>
                    <a:pt x="31424" y="85584"/>
                  </a:lnTo>
                  <a:lnTo>
                    <a:pt x="29946" y="85543"/>
                  </a:lnTo>
                  <a:lnTo>
                    <a:pt x="28505" y="85475"/>
                  </a:lnTo>
                  <a:lnTo>
                    <a:pt x="27103" y="85380"/>
                  </a:lnTo>
                  <a:lnTo>
                    <a:pt x="25738" y="85258"/>
                  </a:lnTo>
                  <a:lnTo>
                    <a:pt x="24411" y="85109"/>
                  </a:lnTo>
                  <a:lnTo>
                    <a:pt x="23122" y="84932"/>
                  </a:lnTo>
                  <a:lnTo>
                    <a:pt x="21870" y="84728"/>
                  </a:lnTo>
                  <a:lnTo>
                    <a:pt x="20656" y="84498"/>
                  </a:lnTo>
                  <a:lnTo>
                    <a:pt x="19480" y="84240"/>
                  </a:lnTo>
                  <a:lnTo>
                    <a:pt x="18352" y="83944"/>
                  </a:lnTo>
                  <a:lnTo>
                    <a:pt x="17258" y="83623"/>
                  </a:lnTo>
                  <a:lnTo>
                    <a:pt x="16199" y="83278"/>
                  </a:lnTo>
                  <a:lnTo>
                    <a:pt x="15173" y="82908"/>
                  </a:lnTo>
                  <a:lnTo>
                    <a:pt x="14182" y="82513"/>
                  </a:lnTo>
                  <a:lnTo>
                    <a:pt x="13225" y="82093"/>
                  </a:lnTo>
                  <a:lnTo>
                    <a:pt x="12303" y="81649"/>
                  </a:lnTo>
                  <a:lnTo>
                    <a:pt x="11414" y="81179"/>
                  </a:lnTo>
                  <a:lnTo>
                    <a:pt x="10560" y="80685"/>
                  </a:lnTo>
                  <a:lnTo>
                    <a:pt x="9740" y="80166"/>
                  </a:lnTo>
                  <a:lnTo>
                    <a:pt x="8953" y="79611"/>
                  </a:lnTo>
                  <a:lnTo>
                    <a:pt x="8198" y="79033"/>
                  </a:lnTo>
                  <a:lnTo>
                    <a:pt x="7475" y="78431"/>
                  </a:lnTo>
                  <a:lnTo>
                    <a:pt x="6784" y="77805"/>
                  </a:lnTo>
                  <a:lnTo>
                    <a:pt x="6124" y="77156"/>
                  </a:lnTo>
                  <a:lnTo>
                    <a:pt x="5497" y="76483"/>
                  </a:lnTo>
                  <a:lnTo>
                    <a:pt x="4901" y="75786"/>
                  </a:lnTo>
                  <a:lnTo>
                    <a:pt x="4337" y="75066"/>
                  </a:lnTo>
                  <a:lnTo>
                    <a:pt x="3805" y="74322"/>
                  </a:lnTo>
                  <a:lnTo>
                    <a:pt x="3305" y="73555"/>
                  </a:lnTo>
                  <a:lnTo>
                    <a:pt x="2847" y="72752"/>
                  </a:lnTo>
                  <a:lnTo>
                    <a:pt x="2417" y="71925"/>
                  </a:lnTo>
                  <a:lnTo>
                    <a:pt x="2016" y="71075"/>
                  </a:lnTo>
                  <a:lnTo>
                    <a:pt x="1643" y="70202"/>
                  </a:lnTo>
                  <a:lnTo>
                    <a:pt x="1298" y="69304"/>
                  </a:lnTo>
                  <a:lnTo>
                    <a:pt x="982" y="68383"/>
                  </a:lnTo>
                  <a:lnTo>
                    <a:pt x="694" y="67439"/>
                  </a:lnTo>
                  <a:lnTo>
                    <a:pt x="434" y="66471"/>
                  </a:lnTo>
                  <a:lnTo>
                    <a:pt x="203" y="65479"/>
                  </a:lnTo>
                  <a:lnTo>
                    <a:pt x="0" y="64464"/>
                  </a:lnTo>
                  <a:lnTo>
                    <a:pt x="10448" y="62279"/>
                  </a:lnTo>
                  <a:lnTo>
                    <a:pt x="10611" y="63002"/>
                  </a:lnTo>
                  <a:lnTo>
                    <a:pt x="10791" y="63706"/>
                  </a:lnTo>
                  <a:lnTo>
                    <a:pt x="10988" y="64390"/>
                  </a:lnTo>
                  <a:lnTo>
                    <a:pt x="11204" y="65056"/>
                  </a:lnTo>
                  <a:lnTo>
                    <a:pt x="11437" y="65703"/>
                  </a:lnTo>
                  <a:lnTo>
                    <a:pt x="11688" y="66331"/>
                  </a:lnTo>
                  <a:lnTo>
                    <a:pt x="11957" y="66941"/>
                  </a:lnTo>
                  <a:lnTo>
                    <a:pt x="12243" y="67531"/>
                  </a:lnTo>
                  <a:lnTo>
                    <a:pt x="12547" y="68102"/>
                  </a:lnTo>
                  <a:lnTo>
                    <a:pt x="12869" y="68655"/>
                  </a:lnTo>
                  <a:lnTo>
                    <a:pt x="13210" y="69189"/>
                  </a:lnTo>
                  <a:lnTo>
                    <a:pt x="13575" y="69706"/>
                  </a:lnTo>
                  <a:lnTo>
                    <a:pt x="13961" y="70204"/>
                  </a:lnTo>
                  <a:lnTo>
                    <a:pt x="14370" y="70686"/>
                  </a:lnTo>
                  <a:lnTo>
                    <a:pt x="14802" y="71149"/>
                  </a:lnTo>
                  <a:lnTo>
                    <a:pt x="15256" y="71595"/>
                  </a:lnTo>
                  <a:lnTo>
                    <a:pt x="15732" y="72023"/>
                  </a:lnTo>
                  <a:lnTo>
                    <a:pt x="16231" y="72433"/>
                  </a:lnTo>
                  <a:lnTo>
                    <a:pt x="16752" y="72826"/>
                  </a:lnTo>
                  <a:lnTo>
                    <a:pt x="17296" y="73200"/>
                  </a:lnTo>
                  <a:lnTo>
                    <a:pt x="17864" y="73546"/>
                  </a:lnTo>
                  <a:lnTo>
                    <a:pt x="18458" y="73873"/>
                  </a:lnTo>
                  <a:lnTo>
                    <a:pt x="19078" y="74183"/>
                  </a:lnTo>
                  <a:lnTo>
                    <a:pt x="19724" y="74476"/>
                  </a:lnTo>
                  <a:lnTo>
                    <a:pt x="20395" y="74750"/>
                  </a:lnTo>
                  <a:lnTo>
                    <a:pt x="21093" y="75007"/>
                  </a:lnTo>
                  <a:lnTo>
                    <a:pt x="21817" y="75246"/>
                  </a:lnTo>
                  <a:lnTo>
                    <a:pt x="22567" y="75467"/>
                  </a:lnTo>
                  <a:lnTo>
                    <a:pt x="23342" y="75671"/>
                  </a:lnTo>
                  <a:lnTo>
                    <a:pt x="24144" y="75857"/>
                  </a:lnTo>
                  <a:lnTo>
                    <a:pt x="24973" y="76025"/>
                  </a:lnTo>
                  <a:lnTo>
                    <a:pt x="25832" y="76176"/>
                  </a:lnTo>
                  <a:lnTo>
                    <a:pt x="26721" y="76308"/>
                  </a:lnTo>
                  <a:lnTo>
                    <a:pt x="27639" y="76424"/>
                  </a:lnTo>
                  <a:lnTo>
                    <a:pt x="28586" y="76521"/>
                  </a:lnTo>
                  <a:lnTo>
                    <a:pt x="29563" y="76601"/>
                  </a:lnTo>
                  <a:lnTo>
                    <a:pt x="30570" y="76663"/>
                  </a:lnTo>
                  <a:lnTo>
                    <a:pt x="31606" y="76707"/>
                  </a:lnTo>
                  <a:lnTo>
                    <a:pt x="32671" y="76734"/>
                  </a:lnTo>
                  <a:lnTo>
                    <a:pt x="33766" y="76742"/>
                  </a:lnTo>
                  <a:lnTo>
                    <a:pt x="34912" y="76735"/>
                  </a:lnTo>
                  <a:lnTo>
                    <a:pt x="36033" y="76712"/>
                  </a:lnTo>
                  <a:lnTo>
                    <a:pt x="37131" y="76673"/>
                  </a:lnTo>
                  <a:lnTo>
                    <a:pt x="38206" y="76620"/>
                  </a:lnTo>
                  <a:lnTo>
                    <a:pt x="39256" y="76551"/>
                  </a:lnTo>
                  <a:lnTo>
                    <a:pt x="40284" y="76466"/>
                  </a:lnTo>
                  <a:lnTo>
                    <a:pt x="41287" y="76366"/>
                  </a:lnTo>
                  <a:lnTo>
                    <a:pt x="42267" y="76251"/>
                  </a:lnTo>
                  <a:lnTo>
                    <a:pt x="43223" y="76121"/>
                  </a:lnTo>
                  <a:lnTo>
                    <a:pt x="44156" y="75975"/>
                  </a:lnTo>
                  <a:lnTo>
                    <a:pt x="45063" y="75800"/>
                  </a:lnTo>
                  <a:lnTo>
                    <a:pt x="45941" y="75604"/>
                  </a:lnTo>
                  <a:lnTo>
                    <a:pt x="46791" y="75389"/>
                  </a:lnTo>
                  <a:lnTo>
                    <a:pt x="47613" y="75153"/>
                  </a:lnTo>
                  <a:lnTo>
                    <a:pt x="48407" y="74898"/>
                  </a:lnTo>
                  <a:lnTo>
                    <a:pt x="49172" y="74622"/>
                  </a:lnTo>
                  <a:lnTo>
                    <a:pt x="49908" y="74326"/>
                  </a:lnTo>
                  <a:lnTo>
                    <a:pt x="50617" y="74010"/>
                  </a:lnTo>
                  <a:lnTo>
                    <a:pt x="51297" y="73674"/>
                  </a:lnTo>
                  <a:lnTo>
                    <a:pt x="51949" y="73318"/>
                  </a:lnTo>
                  <a:lnTo>
                    <a:pt x="52583" y="72930"/>
                  </a:lnTo>
                  <a:lnTo>
                    <a:pt x="53186" y="72520"/>
                  </a:lnTo>
                  <a:lnTo>
                    <a:pt x="53758" y="72089"/>
                  </a:lnTo>
                  <a:lnTo>
                    <a:pt x="54300" y="71637"/>
                  </a:lnTo>
                  <a:lnTo>
                    <a:pt x="54812" y="71164"/>
                  </a:lnTo>
                  <a:lnTo>
                    <a:pt x="55292" y="70669"/>
                  </a:lnTo>
                  <a:lnTo>
                    <a:pt x="55742" y="70153"/>
                  </a:lnTo>
                  <a:lnTo>
                    <a:pt x="56161" y="69616"/>
                  </a:lnTo>
                  <a:lnTo>
                    <a:pt x="56550" y="69057"/>
                  </a:lnTo>
                  <a:lnTo>
                    <a:pt x="56907" y="68478"/>
                  </a:lnTo>
                  <a:lnTo>
                    <a:pt x="57233" y="67861"/>
                  </a:lnTo>
                  <a:lnTo>
                    <a:pt x="57524" y="67217"/>
                  </a:lnTo>
                  <a:lnTo>
                    <a:pt x="57780" y="66544"/>
                  </a:lnTo>
                  <a:lnTo>
                    <a:pt x="58003" y="65843"/>
                  </a:lnTo>
                  <a:lnTo>
                    <a:pt x="58191" y="65113"/>
                  </a:lnTo>
                  <a:lnTo>
                    <a:pt x="58345" y="64355"/>
                  </a:lnTo>
                  <a:lnTo>
                    <a:pt x="58465" y="63569"/>
                  </a:lnTo>
                  <a:lnTo>
                    <a:pt x="58551" y="62754"/>
                  </a:lnTo>
                  <a:lnTo>
                    <a:pt x="58602" y="61911"/>
                  </a:lnTo>
                  <a:lnTo>
                    <a:pt x="58619" y="61040"/>
                  </a:lnTo>
                  <a:lnTo>
                    <a:pt x="58609" y="60446"/>
                  </a:lnTo>
                  <a:lnTo>
                    <a:pt x="58579" y="59871"/>
                  </a:lnTo>
                  <a:lnTo>
                    <a:pt x="58529" y="59313"/>
                  </a:lnTo>
                  <a:lnTo>
                    <a:pt x="58459" y="58773"/>
                  </a:lnTo>
                  <a:lnTo>
                    <a:pt x="58368" y="58250"/>
                  </a:lnTo>
                  <a:lnTo>
                    <a:pt x="58258" y="57746"/>
                  </a:lnTo>
                  <a:lnTo>
                    <a:pt x="58128" y="57259"/>
                  </a:lnTo>
                  <a:lnTo>
                    <a:pt x="57977" y="56789"/>
                  </a:lnTo>
                  <a:lnTo>
                    <a:pt x="57806" y="56338"/>
                  </a:lnTo>
                  <a:lnTo>
                    <a:pt x="57616" y="55904"/>
                  </a:lnTo>
                  <a:lnTo>
                    <a:pt x="57400" y="55483"/>
                  </a:lnTo>
                  <a:lnTo>
                    <a:pt x="57155" y="55073"/>
                  </a:lnTo>
                  <a:lnTo>
                    <a:pt x="56881" y="54671"/>
                  </a:lnTo>
                  <a:lnTo>
                    <a:pt x="56577" y="54279"/>
                  </a:lnTo>
                  <a:lnTo>
                    <a:pt x="56243" y="53897"/>
                  </a:lnTo>
                  <a:lnTo>
                    <a:pt x="55880" y="53524"/>
                  </a:lnTo>
                  <a:lnTo>
                    <a:pt x="55488" y="53160"/>
                  </a:lnTo>
                  <a:lnTo>
                    <a:pt x="55065" y="52806"/>
                  </a:lnTo>
                  <a:lnTo>
                    <a:pt x="54614" y="52461"/>
                  </a:lnTo>
                  <a:lnTo>
                    <a:pt x="54133" y="52126"/>
                  </a:lnTo>
                  <a:lnTo>
                    <a:pt x="53619" y="51786"/>
                  </a:lnTo>
                  <a:lnTo>
                    <a:pt x="53070" y="51450"/>
                  </a:lnTo>
                  <a:lnTo>
                    <a:pt x="52486" y="51120"/>
                  </a:lnTo>
                  <a:lnTo>
                    <a:pt x="51866" y="50794"/>
                  </a:lnTo>
                  <a:lnTo>
                    <a:pt x="51211" y="50473"/>
                  </a:lnTo>
                  <a:lnTo>
                    <a:pt x="50520" y="50156"/>
                  </a:lnTo>
                  <a:lnTo>
                    <a:pt x="49794" y="49845"/>
                  </a:lnTo>
                  <a:lnTo>
                    <a:pt x="49032" y="49538"/>
                  </a:lnTo>
                  <a:lnTo>
                    <a:pt x="48235" y="49235"/>
                  </a:lnTo>
                  <a:lnTo>
                    <a:pt x="47403" y="48938"/>
                  </a:lnTo>
                  <a:lnTo>
                    <a:pt x="46543" y="48629"/>
                  </a:lnTo>
                  <a:lnTo>
                    <a:pt x="45639" y="48314"/>
                  </a:lnTo>
                  <a:lnTo>
                    <a:pt x="44692" y="47996"/>
                  </a:lnTo>
                  <a:lnTo>
                    <a:pt x="43700" y="47672"/>
                  </a:lnTo>
                  <a:lnTo>
                    <a:pt x="42666" y="47344"/>
                  </a:lnTo>
                  <a:lnTo>
                    <a:pt x="41587" y="47011"/>
                  </a:lnTo>
                  <a:lnTo>
                    <a:pt x="40465" y="46673"/>
                  </a:lnTo>
                  <a:lnTo>
                    <a:pt x="39299" y="46331"/>
                  </a:lnTo>
                  <a:lnTo>
                    <a:pt x="38089" y="45984"/>
                  </a:lnTo>
                  <a:lnTo>
                    <a:pt x="36836" y="45632"/>
                  </a:lnTo>
                  <a:lnTo>
                    <a:pt x="35803" y="45346"/>
                  </a:lnTo>
                  <a:lnTo>
                    <a:pt x="34782" y="45053"/>
                  </a:lnTo>
                  <a:lnTo>
                    <a:pt x="33772" y="44755"/>
                  </a:lnTo>
                  <a:lnTo>
                    <a:pt x="32775" y="44451"/>
                  </a:lnTo>
                  <a:lnTo>
                    <a:pt x="31789" y="44141"/>
                  </a:lnTo>
                  <a:lnTo>
                    <a:pt x="30815" y="43826"/>
                  </a:lnTo>
                  <a:lnTo>
                    <a:pt x="29852" y="43504"/>
                  </a:lnTo>
                  <a:lnTo>
                    <a:pt x="28902" y="43176"/>
                  </a:lnTo>
                  <a:lnTo>
                    <a:pt x="27963" y="42843"/>
                  </a:lnTo>
                  <a:lnTo>
                    <a:pt x="27037" y="42503"/>
                  </a:lnTo>
                  <a:lnTo>
                    <a:pt x="26139" y="42141"/>
                  </a:lnTo>
                  <a:lnTo>
                    <a:pt x="25263" y="41764"/>
                  </a:lnTo>
                  <a:lnTo>
                    <a:pt x="24410" y="41372"/>
                  </a:lnTo>
                  <a:lnTo>
                    <a:pt x="23580" y="40964"/>
                  </a:lnTo>
                  <a:lnTo>
                    <a:pt x="22771" y="40540"/>
                  </a:lnTo>
                  <a:lnTo>
                    <a:pt x="21986" y="40102"/>
                  </a:lnTo>
                  <a:lnTo>
                    <a:pt x="21222" y="39648"/>
                  </a:lnTo>
                  <a:lnTo>
                    <a:pt x="20482" y="39179"/>
                  </a:lnTo>
                  <a:lnTo>
                    <a:pt x="19763" y="38694"/>
                  </a:lnTo>
                  <a:lnTo>
                    <a:pt x="19067" y="38194"/>
                  </a:lnTo>
                  <a:lnTo>
                    <a:pt x="18397" y="37664"/>
                  </a:lnTo>
                  <a:lnTo>
                    <a:pt x="17754" y="37112"/>
                  </a:lnTo>
                  <a:lnTo>
                    <a:pt x="17140" y="36540"/>
                  </a:lnTo>
                  <a:lnTo>
                    <a:pt x="16555" y="35946"/>
                  </a:lnTo>
                  <a:lnTo>
                    <a:pt x="15997" y="35331"/>
                  </a:lnTo>
                  <a:lnTo>
                    <a:pt x="15469" y="34694"/>
                  </a:lnTo>
                  <a:lnTo>
                    <a:pt x="14968" y="34037"/>
                  </a:lnTo>
                  <a:lnTo>
                    <a:pt x="14496" y="33358"/>
                  </a:lnTo>
                  <a:lnTo>
                    <a:pt x="14052" y="32658"/>
                  </a:lnTo>
                  <a:lnTo>
                    <a:pt x="13636" y="31936"/>
                  </a:lnTo>
                  <a:lnTo>
                    <a:pt x="13255" y="31188"/>
                  </a:lnTo>
                  <a:lnTo>
                    <a:pt x="12914" y="30406"/>
                  </a:lnTo>
                  <a:lnTo>
                    <a:pt x="12612" y="29592"/>
                  </a:lnTo>
                  <a:lnTo>
                    <a:pt x="12352" y="28744"/>
                  </a:lnTo>
                  <a:lnTo>
                    <a:pt x="12131" y="27863"/>
                  </a:lnTo>
                  <a:lnTo>
                    <a:pt x="11950" y="26949"/>
                  </a:lnTo>
                  <a:lnTo>
                    <a:pt x="11810" y="26002"/>
                  </a:lnTo>
                  <a:lnTo>
                    <a:pt x="11709" y="25022"/>
                  </a:lnTo>
                  <a:lnTo>
                    <a:pt x="11649" y="24009"/>
                  </a:lnTo>
                  <a:lnTo>
                    <a:pt x="11629" y="22963"/>
                  </a:lnTo>
                  <a:lnTo>
                    <a:pt x="11657" y="21743"/>
                  </a:lnTo>
                  <a:lnTo>
                    <a:pt x="11740" y="20560"/>
                  </a:lnTo>
                  <a:lnTo>
                    <a:pt x="11879" y="19414"/>
                  </a:lnTo>
                  <a:lnTo>
                    <a:pt x="12073" y="18307"/>
                  </a:lnTo>
                  <a:lnTo>
                    <a:pt x="12323" y="17237"/>
                  </a:lnTo>
                  <a:lnTo>
                    <a:pt x="12628" y="16205"/>
                  </a:lnTo>
                  <a:lnTo>
                    <a:pt x="12989" y="15211"/>
                  </a:lnTo>
                  <a:lnTo>
                    <a:pt x="13405" y="14255"/>
                  </a:lnTo>
                  <a:lnTo>
                    <a:pt x="13876" y="13336"/>
                  </a:lnTo>
                  <a:lnTo>
                    <a:pt x="14404" y="12455"/>
                  </a:lnTo>
                  <a:lnTo>
                    <a:pt x="14989" y="11598"/>
                  </a:lnTo>
                  <a:lnTo>
                    <a:pt x="15610" y="10772"/>
                  </a:lnTo>
                  <a:lnTo>
                    <a:pt x="16268" y="9978"/>
                  </a:lnTo>
                  <a:lnTo>
                    <a:pt x="16963" y="9216"/>
                  </a:lnTo>
                  <a:lnTo>
                    <a:pt x="17695" y="8485"/>
                  </a:lnTo>
                  <a:lnTo>
                    <a:pt x="18463" y="7787"/>
                  </a:lnTo>
                  <a:lnTo>
                    <a:pt x="19267" y="7121"/>
                  </a:lnTo>
                  <a:lnTo>
                    <a:pt x="20108" y="6486"/>
                  </a:lnTo>
                  <a:lnTo>
                    <a:pt x="20986" y="5883"/>
                  </a:lnTo>
                  <a:lnTo>
                    <a:pt x="21901" y="5312"/>
                  </a:lnTo>
                  <a:lnTo>
                    <a:pt x="22858" y="4773"/>
                  </a:lnTo>
                  <a:lnTo>
                    <a:pt x="23842" y="4264"/>
                  </a:lnTo>
                  <a:lnTo>
                    <a:pt x="24851" y="3786"/>
                  </a:lnTo>
                  <a:lnTo>
                    <a:pt x="25887" y="3338"/>
                  </a:lnTo>
                  <a:lnTo>
                    <a:pt x="26948" y="2922"/>
                  </a:lnTo>
                  <a:lnTo>
                    <a:pt x="28035" y="2536"/>
                  </a:lnTo>
                  <a:lnTo>
                    <a:pt x="29149" y="2180"/>
                  </a:lnTo>
                  <a:lnTo>
                    <a:pt x="30288" y="1855"/>
                  </a:lnTo>
                  <a:lnTo>
                    <a:pt x="31453" y="1562"/>
                  </a:lnTo>
                  <a:lnTo>
                    <a:pt x="32645" y="1298"/>
                  </a:lnTo>
                  <a:lnTo>
                    <a:pt x="33865" y="1051"/>
                  </a:lnTo>
                  <a:lnTo>
                    <a:pt x="35093" y="831"/>
                  </a:lnTo>
                  <a:lnTo>
                    <a:pt x="36330" y="636"/>
                  </a:lnTo>
                  <a:lnTo>
                    <a:pt x="37575" y="467"/>
                  </a:lnTo>
                  <a:lnTo>
                    <a:pt x="38828" y="324"/>
                  </a:lnTo>
                  <a:lnTo>
                    <a:pt x="40090" y="207"/>
                  </a:lnTo>
                  <a:lnTo>
                    <a:pt x="41360" y="116"/>
                  </a:lnTo>
                  <a:lnTo>
                    <a:pt x="42638" y="51"/>
                  </a:lnTo>
                  <a:lnTo>
                    <a:pt x="43924" y="12"/>
                  </a:lnTo>
                  <a:lnTo>
                    <a:pt x="45219" y="0"/>
                  </a:lnTo>
                  <a:lnTo>
                    <a:pt x="46629" y="12"/>
                  </a:lnTo>
                  <a:lnTo>
                    <a:pt x="48003" y="51"/>
                  </a:lnTo>
                  <a:lnTo>
                    <a:pt x="49340" y="116"/>
                  </a:lnTo>
                  <a:lnTo>
                    <a:pt x="50640" y="207"/>
                  </a:lnTo>
                  <a:lnTo>
                    <a:pt x="51904" y="324"/>
                  </a:lnTo>
                  <a:lnTo>
                    <a:pt x="53132" y="467"/>
                  </a:lnTo>
                  <a:lnTo>
                    <a:pt x="54322" y="636"/>
                  </a:lnTo>
                  <a:lnTo>
                    <a:pt x="55476" y="831"/>
                  </a:lnTo>
                  <a:lnTo>
                    <a:pt x="56594" y="1051"/>
                  </a:lnTo>
                  <a:lnTo>
                    <a:pt x="57675" y="1298"/>
                  </a:lnTo>
                  <a:lnTo>
                    <a:pt x="58733" y="1569"/>
                  </a:lnTo>
                  <a:lnTo>
                    <a:pt x="59757" y="1860"/>
                  </a:lnTo>
                  <a:lnTo>
                    <a:pt x="60749" y="2173"/>
                  </a:lnTo>
                  <a:lnTo>
                    <a:pt x="61708" y="2507"/>
                  </a:lnTo>
                  <a:lnTo>
                    <a:pt x="62633" y="2863"/>
                  </a:lnTo>
                  <a:lnTo>
                    <a:pt x="63526" y="3239"/>
                  </a:lnTo>
                  <a:lnTo>
                    <a:pt x="64386" y="3637"/>
                  </a:lnTo>
                  <a:lnTo>
                    <a:pt x="65212" y="4056"/>
                  </a:lnTo>
                  <a:lnTo>
                    <a:pt x="66005" y="4497"/>
                  </a:lnTo>
                  <a:lnTo>
                    <a:pt x="66766" y="4958"/>
                  </a:lnTo>
                  <a:lnTo>
                    <a:pt x="67506" y="5428"/>
                  </a:lnTo>
                  <a:lnTo>
                    <a:pt x="68216" y="5917"/>
                  </a:lnTo>
                  <a:lnTo>
                    <a:pt x="68895" y="6425"/>
                  </a:lnTo>
                  <a:lnTo>
                    <a:pt x="69543" y="6951"/>
                  </a:lnTo>
                  <a:lnTo>
                    <a:pt x="70160" y="7497"/>
                  </a:lnTo>
                  <a:lnTo>
                    <a:pt x="70747" y="8061"/>
                  </a:lnTo>
                  <a:lnTo>
                    <a:pt x="71303" y="8644"/>
                  </a:lnTo>
                  <a:lnTo>
                    <a:pt x="71828" y="9246"/>
                  </a:lnTo>
                  <a:lnTo>
                    <a:pt x="72323" y="9867"/>
                  </a:lnTo>
                  <a:lnTo>
                    <a:pt x="72787" y="10507"/>
                  </a:lnTo>
                  <a:lnTo>
                    <a:pt x="73222" y="11163"/>
                  </a:lnTo>
                  <a:lnTo>
                    <a:pt x="73630" y="11830"/>
                  </a:lnTo>
                  <a:lnTo>
                    <a:pt x="74011" y="12509"/>
                  </a:lnTo>
                  <a:lnTo>
                    <a:pt x="74365" y="13199"/>
                  </a:lnTo>
                  <a:lnTo>
                    <a:pt x="74691" y="13902"/>
                  </a:lnTo>
                  <a:lnTo>
                    <a:pt x="74990" y="14616"/>
                  </a:lnTo>
                  <a:lnTo>
                    <a:pt x="75262" y="15342"/>
                  </a:lnTo>
                  <a:lnTo>
                    <a:pt x="75507" y="16080"/>
                  </a:lnTo>
                  <a:lnTo>
                    <a:pt x="75725" y="16830"/>
                  </a:lnTo>
                  <a:lnTo>
                    <a:pt x="75916" y="17591"/>
                  </a:lnTo>
                  <a:lnTo>
                    <a:pt x="65703" y="20602"/>
                  </a:lnTo>
                  <a:lnTo>
                    <a:pt x="65519" y="20041"/>
                  </a:lnTo>
                  <a:lnTo>
                    <a:pt x="65321" y="19492"/>
                  </a:lnTo>
                  <a:lnTo>
                    <a:pt x="65108" y="18955"/>
                  </a:lnTo>
                  <a:lnTo>
                    <a:pt x="64881" y="18430"/>
                  </a:lnTo>
                  <a:lnTo>
                    <a:pt x="64641" y="17916"/>
                  </a:lnTo>
                  <a:lnTo>
                    <a:pt x="64386" y="17414"/>
                  </a:lnTo>
                  <a:lnTo>
                    <a:pt x="64116" y="16924"/>
                  </a:lnTo>
                  <a:lnTo>
                    <a:pt x="63833" y="16446"/>
                  </a:lnTo>
                  <a:lnTo>
                    <a:pt x="63536" y="15980"/>
                  </a:lnTo>
                  <a:lnTo>
                    <a:pt x="63224" y="15525"/>
                  </a:lnTo>
                  <a:lnTo>
                    <a:pt x="62896" y="15084"/>
                  </a:lnTo>
                  <a:lnTo>
                    <a:pt x="62551" y="14656"/>
                  </a:lnTo>
                  <a:lnTo>
                    <a:pt x="62188" y="14243"/>
                  </a:lnTo>
                  <a:lnTo>
                    <a:pt x="61807" y="13844"/>
                  </a:lnTo>
                  <a:lnTo>
                    <a:pt x="61409" y="13459"/>
                  </a:lnTo>
                  <a:lnTo>
                    <a:pt x="60992" y="13088"/>
                  </a:lnTo>
                  <a:lnTo>
                    <a:pt x="60558" y="12732"/>
                  </a:lnTo>
                  <a:lnTo>
                    <a:pt x="60107" y="12389"/>
                  </a:lnTo>
                  <a:lnTo>
                    <a:pt x="59638" y="12061"/>
                  </a:lnTo>
                  <a:lnTo>
                    <a:pt x="59151" y="11747"/>
                  </a:lnTo>
                  <a:lnTo>
                    <a:pt x="58645" y="11436"/>
                  </a:lnTo>
                  <a:lnTo>
                    <a:pt x="58119" y="11140"/>
                  </a:lnTo>
                  <a:lnTo>
                    <a:pt x="57573" y="10860"/>
                  </a:lnTo>
                  <a:lnTo>
                    <a:pt x="57006" y="10595"/>
                  </a:lnTo>
                  <a:lnTo>
                    <a:pt x="56420" y="10345"/>
                  </a:lnTo>
                  <a:lnTo>
                    <a:pt x="55814" y="10111"/>
                  </a:lnTo>
                  <a:lnTo>
                    <a:pt x="55188" y="9892"/>
                  </a:lnTo>
                  <a:lnTo>
                    <a:pt x="54541" y="9688"/>
                  </a:lnTo>
                  <a:lnTo>
                    <a:pt x="53875" y="9500"/>
                  </a:lnTo>
                  <a:lnTo>
                    <a:pt x="53188" y="9327"/>
                  </a:lnTo>
                  <a:lnTo>
                    <a:pt x="52492" y="9170"/>
                  </a:lnTo>
                  <a:lnTo>
                    <a:pt x="51771" y="9029"/>
                  </a:lnTo>
                  <a:lnTo>
                    <a:pt x="51028" y="8905"/>
                  </a:lnTo>
                  <a:lnTo>
                    <a:pt x="50260" y="8798"/>
                  </a:lnTo>
                  <a:lnTo>
                    <a:pt x="49469" y="8707"/>
                  </a:lnTo>
                  <a:lnTo>
                    <a:pt x="48654" y="8632"/>
                  </a:lnTo>
                  <a:lnTo>
                    <a:pt x="47816" y="8575"/>
                  </a:lnTo>
                  <a:lnTo>
                    <a:pt x="46954" y="8533"/>
                  </a:lnTo>
                  <a:lnTo>
                    <a:pt x="46069" y="8509"/>
                  </a:lnTo>
                  <a:lnTo>
                    <a:pt x="45160" y="8500"/>
                  </a:lnTo>
                  <a:lnTo>
                    <a:pt x="43951" y="8511"/>
                  </a:lnTo>
                  <a:lnTo>
                    <a:pt x="42780" y="8543"/>
                  </a:lnTo>
                  <a:lnTo>
                    <a:pt x="41646" y="8596"/>
                  </a:lnTo>
                  <a:lnTo>
                    <a:pt x="40550" y="8670"/>
                  </a:lnTo>
                  <a:lnTo>
                    <a:pt x="39493" y="8766"/>
                  </a:lnTo>
                  <a:lnTo>
                    <a:pt x="38472" y="8883"/>
                  </a:lnTo>
                  <a:lnTo>
                    <a:pt x="37490" y="9021"/>
                  </a:lnTo>
                  <a:lnTo>
                    <a:pt x="36546" y="9180"/>
                  </a:lnTo>
                  <a:lnTo>
                    <a:pt x="35639" y="9361"/>
                  </a:lnTo>
                  <a:lnTo>
                    <a:pt x="34770" y="9563"/>
                  </a:lnTo>
                  <a:lnTo>
                    <a:pt x="33947" y="9772"/>
                  </a:lnTo>
                  <a:lnTo>
                    <a:pt x="33155" y="10000"/>
                  </a:lnTo>
                  <a:lnTo>
                    <a:pt x="32393" y="10245"/>
                  </a:lnTo>
                  <a:lnTo>
                    <a:pt x="31662" y="10507"/>
                  </a:lnTo>
                  <a:lnTo>
                    <a:pt x="30962" y="10788"/>
                  </a:lnTo>
                  <a:lnTo>
                    <a:pt x="30293" y="11086"/>
                  </a:lnTo>
                  <a:lnTo>
                    <a:pt x="29654" y="11402"/>
                  </a:lnTo>
                  <a:lnTo>
                    <a:pt x="29046" y="11735"/>
                  </a:lnTo>
                  <a:lnTo>
                    <a:pt x="28469" y="12087"/>
                  </a:lnTo>
                  <a:lnTo>
                    <a:pt x="27922" y="12455"/>
                  </a:lnTo>
                  <a:lnTo>
                    <a:pt x="27417" y="12829"/>
                  </a:lnTo>
                  <a:lnTo>
                    <a:pt x="26940" y="13218"/>
                  </a:lnTo>
                  <a:lnTo>
                    <a:pt x="26491" y="13623"/>
                  </a:lnTo>
                  <a:lnTo>
                    <a:pt x="26071" y="14042"/>
                  </a:lnTo>
                  <a:lnTo>
                    <a:pt x="25679" y="14477"/>
                  </a:lnTo>
                  <a:lnTo>
                    <a:pt x="25315" y="14928"/>
                  </a:lnTo>
                  <a:lnTo>
                    <a:pt x="24980" y="15394"/>
                  </a:lnTo>
                  <a:lnTo>
                    <a:pt x="24673" y="15875"/>
                  </a:lnTo>
                  <a:lnTo>
                    <a:pt x="24394" y="16371"/>
                  </a:lnTo>
                  <a:lnTo>
                    <a:pt x="24144" y="16883"/>
                  </a:lnTo>
                  <a:lnTo>
                    <a:pt x="23920" y="17395"/>
                  </a:lnTo>
                  <a:lnTo>
                    <a:pt x="23719" y="17917"/>
                  </a:lnTo>
                  <a:lnTo>
                    <a:pt x="23542" y="18448"/>
                  </a:lnTo>
                  <a:lnTo>
                    <a:pt x="23388" y="18989"/>
                  </a:lnTo>
                  <a:lnTo>
                    <a:pt x="23258" y="19539"/>
                  </a:lnTo>
                  <a:lnTo>
                    <a:pt x="23152" y="20099"/>
                  </a:lnTo>
                  <a:lnTo>
                    <a:pt x="23070" y="20668"/>
                  </a:lnTo>
                  <a:lnTo>
                    <a:pt x="23011" y="21247"/>
                  </a:lnTo>
                  <a:lnTo>
                    <a:pt x="22975" y="21835"/>
                  </a:lnTo>
                  <a:lnTo>
                    <a:pt x="22963" y="22432"/>
                  </a:lnTo>
                  <a:lnTo>
                    <a:pt x="22975" y="23059"/>
                  </a:lnTo>
                  <a:lnTo>
                    <a:pt x="23011" y="23665"/>
                  </a:lnTo>
                  <a:lnTo>
                    <a:pt x="23070" y="24249"/>
                  </a:lnTo>
                  <a:lnTo>
                    <a:pt x="23152" y="24812"/>
                  </a:lnTo>
                  <a:lnTo>
                    <a:pt x="23258" y="25354"/>
                  </a:lnTo>
                  <a:lnTo>
                    <a:pt x="23388" y="25875"/>
                  </a:lnTo>
                  <a:lnTo>
                    <a:pt x="23542" y="26374"/>
                  </a:lnTo>
                  <a:lnTo>
                    <a:pt x="23719" y="26852"/>
                  </a:lnTo>
                  <a:lnTo>
                    <a:pt x="23920" y="27309"/>
                  </a:lnTo>
                  <a:lnTo>
                    <a:pt x="24144" y="27745"/>
                  </a:lnTo>
                  <a:lnTo>
                    <a:pt x="24404" y="28152"/>
                  </a:lnTo>
                  <a:lnTo>
                    <a:pt x="24689" y="28548"/>
                  </a:lnTo>
                  <a:lnTo>
                    <a:pt x="24999" y="28932"/>
                  </a:lnTo>
                  <a:lnTo>
                    <a:pt x="25334" y="29303"/>
                  </a:lnTo>
                  <a:lnTo>
                    <a:pt x="25694" y="29664"/>
                  </a:lnTo>
                  <a:lnTo>
                    <a:pt x="26078" y="30012"/>
                  </a:lnTo>
                  <a:lnTo>
                    <a:pt x="26487" y="30348"/>
                  </a:lnTo>
                  <a:lnTo>
                    <a:pt x="26921" y="30673"/>
                  </a:lnTo>
                  <a:lnTo>
                    <a:pt x="27380" y="30986"/>
                  </a:lnTo>
                  <a:lnTo>
                    <a:pt x="27863" y="31287"/>
                  </a:lnTo>
                  <a:lnTo>
                    <a:pt x="28372" y="31580"/>
                  </a:lnTo>
                  <a:lnTo>
                    <a:pt x="28907" y="31868"/>
                  </a:lnTo>
                  <a:lnTo>
                    <a:pt x="29468" y="32151"/>
                  </a:lnTo>
                  <a:lnTo>
                    <a:pt x="30054" y="32430"/>
                  </a:lnTo>
                  <a:lnTo>
                    <a:pt x="30667" y="32704"/>
                  </a:lnTo>
                  <a:lnTo>
                    <a:pt x="31306" y="32973"/>
                  </a:lnTo>
                  <a:lnTo>
                    <a:pt x="31971" y="33237"/>
                  </a:lnTo>
                  <a:lnTo>
                    <a:pt x="32661" y="33497"/>
                  </a:lnTo>
                  <a:lnTo>
                    <a:pt x="33378" y="33752"/>
                  </a:lnTo>
                  <a:lnTo>
                    <a:pt x="34121" y="34002"/>
                  </a:lnTo>
                  <a:lnTo>
                    <a:pt x="34902" y="34241"/>
                  </a:lnTo>
                  <a:lnTo>
                    <a:pt x="35710" y="34484"/>
                  </a:lnTo>
                  <a:lnTo>
                    <a:pt x="36545" y="34732"/>
                  </a:lnTo>
                  <a:lnTo>
                    <a:pt x="37408" y="34985"/>
                  </a:lnTo>
                  <a:lnTo>
                    <a:pt x="38297" y="35242"/>
                  </a:lnTo>
                  <a:lnTo>
                    <a:pt x="39214" y="35504"/>
                  </a:lnTo>
                  <a:lnTo>
                    <a:pt x="40158" y="35771"/>
                  </a:lnTo>
                  <a:lnTo>
                    <a:pt x="41129" y="36043"/>
                  </a:lnTo>
                  <a:lnTo>
                    <a:pt x="42127" y="36319"/>
                  </a:lnTo>
                  <a:lnTo>
                    <a:pt x="43153" y="36600"/>
                  </a:lnTo>
                  <a:lnTo>
                    <a:pt x="44177" y="36886"/>
                  </a:lnTo>
                  <a:lnTo>
                    <a:pt x="45195" y="37178"/>
                  </a:lnTo>
                  <a:lnTo>
                    <a:pt x="46208" y="37477"/>
                  </a:lnTo>
                  <a:lnTo>
                    <a:pt x="47214" y="37781"/>
                  </a:lnTo>
                  <a:lnTo>
                    <a:pt x="48215" y="38091"/>
                  </a:lnTo>
                  <a:lnTo>
                    <a:pt x="49209" y="38406"/>
                  </a:lnTo>
                  <a:lnTo>
                    <a:pt x="50198" y="38728"/>
                  </a:lnTo>
                  <a:lnTo>
                    <a:pt x="51181" y="39056"/>
                  </a:lnTo>
                  <a:lnTo>
                    <a:pt x="52158" y="39389"/>
                  </a:lnTo>
                  <a:lnTo>
                    <a:pt x="53129" y="39729"/>
                  </a:lnTo>
                  <a:lnTo>
                    <a:pt x="54098" y="40081"/>
                  </a:lnTo>
                  <a:lnTo>
                    <a:pt x="55044" y="40451"/>
                  </a:lnTo>
                  <a:lnTo>
                    <a:pt x="55968" y="40841"/>
                  </a:lnTo>
                  <a:lnTo>
                    <a:pt x="56870" y="41249"/>
                  </a:lnTo>
                  <a:lnTo>
                    <a:pt x="57749" y="41677"/>
                  </a:lnTo>
                  <a:lnTo>
                    <a:pt x="58605" y="42123"/>
                  </a:lnTo>
                  <a:lnTo>
                    <a:pt x="59439" y="42588"/>
                  </a:lnTo>
                  <a:lnTo>
                    <a:pt x="60251" y="43072"/>
                  </a:lnTo>
                  <a:lnTo>
                    <a:pt x="61040" y="43575"/>
                  </a:lnTo>
                  <a:lnTo>
                    <a:pt x="61807" y="44097"/>
                  </a:lnTo>
                  <a:lnTo>
                    <a:pt x="62547" y="44630"/>
                  </a:lnTo>
                  <a:lnTo>
                    <a:pt x="63257" y="45188"/>
                  </a:lnTo>
                  <a:lnTo>
                    <a:pt x="63936" y="45772"/>
                  </a:lnTo>
                  <a:lnTo>
                    <a:pt x="64584" y="46383"/>
                  </a:lnTo>
                  <a:lnTo>
                    <a:pt x="65201" y="47019"/>
                  </a:lnTo>
                  <a:lnTo>
                    <a:pt x="65788" y="47682"/>
                  </a:lnTo>
                  <a:lnTo>
                    <a:pt x="66344" y="48370"/>
                  </a:lnTo>
                  <a:lnTo>
                    <a:pt x="66870" y="49084"/>
                  </a:lnTo>
                  <a:lnTo>
                    <a:pt x="67364" y="49825"/>
                  </a:lnTo>
                  <a:lnTo>
                    <a:pt x="67828" y="50591"/>
                  </a:lnTo>
                  <a:lnTo>
                    <a:pt x="68266" y="51389"/>
                  </a:lnTo>
                  <a:lnTo>
                    <a:pt x="68657" y="52227"/>
                  </a:lnTo>
                  <a:lnTo>
                    <a:pt x="69003" y="53104"/>
                  </a:lnTo>
                  <a:lnTo>
                    <a:pt x="69302" y="54019"/>
                  </a:lnTo>
                  <a:lnTo>
                    <a:pt x="69555" y="54974"/>
                  </a:lnTo>
                  <a:lnTo>
                    <a:pt x="69762" y="55967"/>
                  </a:lnTo>
                  <a:lnTo>
                    <a:pt x="69923" y="57000"/>
                  </a:lnTo>
                  <a:lnTo>
                    <a:pt x="70039" y="58071"/>
                  </a:lnTo>
                  <a:lnTo>
                    <a:pt x="70108" y="59182"/>
                  </a:lnTo>
                  <a:lnTo>
                    <a:pt x="70131" y="60331"/>
                  </a:lnTo>
                  <a:lnTo>
                    <a:pt x="70039" y="62707"/>
                  </a:lnTo>
                  <a:lnTo>
                    <a:pt x="69765" y="64971"/>
                  </a:lnTo>
                  <a:lnTo>
                    <a:pt x="69307" y="67123"/>
                  </a:lnTo>
                  <a:lnTo>
                    <a:pt x="68667" y="69163"/>
                  </a:lnTo>
                  <a:lnTo>
                    <a:pt x="67843" y="71090"/>
                  </a:lnTo>
                  <a:lnTo>
                    <a:pt x="66837" y="72905"/>
                  </a:lnTo>
                  <a:lnTo>
                    <a:pt x="65647" y="74608"/>
                  </a:lnTo>
                  <a:lnTo>
                    <a:pt x="64275" y="76199"/>
                  </a:lnTo>
                  <a:lnTo>
                    <a:pt x="62719" y="77678"/>
                  </a:lnTo>
                  <a:lnTo>
                    <a:pt x="60981" y="79045"/>
                  </a:lnTo>
                  <a:lnTo>
                    <a:pt x="59053" y="80290"/>
                  </a:lnTo>
                  <a:lnTo>
                    <a:pt x="56931" y="81404"/>
                  </a:lnTo>
                  <a:lnTo>
                    <a:pt x="54614" y="82387"/>
                  </a:lnTo>
                  <a:lnTo>
                    <a:pt x="52102" y="83238"/>
                  </a:lnTo>
                  <a:lnTo>
                    <a:pt x="49395" y="83959"/>
                  </a:lnTo>
                  <a:lnTo>
                    <a:pt x="46494" y="84549"/>
                  </a:lnTo>
                  <a:lnTo>
                    <a:pt x="43398" y="85008"/>
                  </a:lnTo>
                  <a:lnTo>
                    <a:pt x="40107" y="85335"/>
                  </a:lnTo>
                  <a:lnTo>
                    <a:pt x="36621" y="85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3010099" y="2177746"/>
              <a:ext cx="329237" cy="497209"/>
            </a:xfrm>
            <a:custGeom>
              <a:avLst/>
              <a:pathLst>
                <a:path w="329237" h="497209">
                  <a:moveTo>
                    <a:pt x="0" y="497209"/>
                  </a:moveTo>
                  <a:lnTo>
                    <a:pt x="96336" y="0"/>
                  </a:lnTo>
                  <a:lnTo>
                    <a:pt x="163736" y="0"/>
                  </a:lnTo>
                  <a:lnTo>
                    <a:pt x="77986" y="442159"/>
                  </a:lnTo>
                  <a:lnTo>
                    <a:pt x="329237" y="442159"/>
                  </a:lnTo>
                  <a:lnTo>
                    <a:pt x="318651" y="4972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3354157" y="2177746"/>
              <a:ext cx="478859" cy="497209"/>
            </a:xfrm>
            <a:custGeom>
              <a:avLst/>
              <a:pathLst>
                <a:path w="478859" h="497209">
                  <a:moveTo>
                    <a:pt x="410047" y="497209"/>
                  </a:moveTo>
                  <a:lnTo>
                    <a:pt x="383581" y="351822"/>
                  </a:lnTo>
                  <a:lnTo>
                    <a:pt x="158090" y="351822"/>
                  </a:lnTo>
                  <a:lnTo>
                    <a:pt x="73399" y="497209"/>
                  </a:lnTo>
                  <a:lnTo>
                    <a:pt x="0" y="497209"/>
                  </a:lnTo>
                  <a:lnTo>
                    <a:pt x="299242" y="0"/>
                  </a:lnTo>
                  <a:lnTo>
                    <a:pt x="375818" y="0"/>
                  </a:lnTo>
                  <a:lnTo>
                    <a:pt x="478859" y="4972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3541890" y="2228561"/>
              <a:ext cx="185968" cy="248428"/>
            </a:xfrm>
            <a:custGeom>
              <a:avLst/>
              <a:pathLst>
                <a:path w="185968" h="248428">
                  <a:moveTo>
                    <a:pt x="155267" y="81515"/>
                  </a:moveTo>
                  <a:lnTo>
                    <a:pt x="154702" y="78628"/>
                  </a:lnTo>
                  <a:lnTo>
                    <a:pt x="154138" y="75756"/>
                  </a:lnTo>
                  <a:lnTo>
                    <a:pt x="153573" y="72898"/>
                  </a:lnTo>
                  <a:lnTo>
                    <a:pt x="153009" y="70053"/>
                  </a:lnTo>
                  <a:lnTo>
                    <a:pt x="152444" y="67223"/>
                  </a:lnTo>
                  <a:lnTo>
                    <a:pt x="151879" y="64407"/>
                  </a:lnTo>
                  <a:lnTo>
                    <a:pt x="151315" y="61605"/>
                  </a:lnTo>
                  <a:lnTo>
                    <a:pt x="150750" y="58818"/>
                  </a:lnTo>
                  <a:lnTo>
                    <a:pt x="150186" y="56044"/>
                  </a:lnTo>
                  <a:lnTo>
                    <a:pt x="149621" y="53285"/>
                  </a:lnTo>
                  <a:lnTo>
                    <a:pt x="149134" y="50557"/>
                  </a:lnTo>
                  <a:lnTo>
                    <a:pt x="148661" y="47878"/>
                  </a:lnTo>
                  <a:lnTo>
                    <a:pt x="148202" y="45249"/>
                  </a:lnTo>
                  <a:lnTo>
                    <a:pt x="147758" y="42670"/>
                  </a:lnTo>
                  <a:lnTo>
                    <a:pt x="147327" y="40140"/>
                  </a:lnTo>
                  <a:lnTo>
                    <a:pt x="146911" y="37659"/>
                  </a:lnTo>
                  <a:lnTo>
                    <a:pt x="146509" y="35228"/>
                  </a:lnTo>
                  <a:lnTo>
                    <a:pt x="146120" y="32846"/>
                  </a:lnTo>
                  <a:lnTo>
                    <a:pt x="145746" y="30513"/>
                  </a:lnTo>
                  <a:lnTo>
                    <a:pt x="145386" y="28230"/>
                  </a:lnTo>
                  <a:lnTo>
                    <a:pt x="145037" y="25943"/>
                  </a:lnTo>
                  <a:lnTo>
                    <a:pt x="144695" y="23741"/>
                  </a:lnTo>
                  <a:lnTo>
                    <a:pt x="144360" y="21624"/>
                  </a:lnTo>
                  <a:lnTo>
                    <a:pt x="144031" y="19591"/>
                  </a:lnTo>
                  <a:lnTo>
                    <a:pt x="143710" y="17644"/>
                  </a:lnTo>
                  <a:lnTo>
                    <a:pt x="143396" y="15780"/>
                  </a:lnTo>
                  <a:lnTo>
                    <a:pt x="143089" y="14002"/>
                  </a:lnTo>
                  <a:lnTo>
                    <a:pt x="142789" y="12308"/>
                  </a:lnTo>
                  <a:lnTo>
                    <a:pt x="142496" y="10699"/>
                  </a:lnTo>
                  <a:lnTo>
                    <a:pt x="142210" y="9174"/>
                  </a:lnTo>
                  <a:lnTo>
                    <a:pt x="142006" y="7685"/>
                  </a:lnTo>
                  <a:lnTo>
                    <a:pt x="141815" y="6323"/>
                  </a:lnTo>
                  <a:lnTo>
                    <a:pt x="141639" y="5088"/>
                  </a:lnTo>
                  <a:lnTo>
                    <a:pt x="141476" y="3980"/>
                  </a:lnTo>
                  <a:lnTo>
                    <a:pt x="141328" y="2999"/>
                  </a:lnTo>
                  <a:lnTo>
                    <a:pt x="141194" y="2145"/>
                  </a:lnTo>
                  <a:lnTo>
                    <a:pt x="141074" y="1418"/>
                  </a:lnTo>
                  <a:lnTo>
                    <a:pt x="140968" y="818"/>
                  </a:lnTo>
                  <a:lnTo>
                    <a:pt x="140877" y="345"/>
                  </a:lnTo>
                  <a:lnTo>
                    <a:pt x="140799" y="0"/>
                  </a:lnTo>
                  <a:lnTo>
                    <a:pt x="140623" y="345"/>
                  </a:lnTo>
                  <a:lnTo>
                    <a:pt x="140376" y="818"/>
                  </a:lnTo>
                  <a:lnTo>
                    <a:pt x="140058" y="1418"/>
                  </a:lnTo>
                  <a:lnTo>
                    <a:pt x="139670" y="2145"/>
                  </a:lnTo>
                  <a:lnTo>
                    <a:pt x="139211" y="2999"/>
                  </a:lnTo>
                  <a:lnTo>
                    <a:pt x="138682" y="3980"/>
                  </a:lnTo>
                  <a:lnTo>
                    <a:pt x="138082" y="5088"/>
                  </a:lnTo>
                  <a:lnTo>
                    <a:pt x="137411" y="6323"/>
                  </a:lnTo>
                  <a:lnTo>
                    <a:pt x="136670" y="7685"/>
                  </a:lnTo>
                  <a:lnTo>
                    <a:pt x="135859" y="9174"/>
                  </a:lnTo>
                  <a:lnTo>
                    <a:pt x="135058" y="10766"/>
                  </a:lnTo>
                  <a:lnTo>
                    <a:pt x="134207" y="12435"/>
                  </a:lnTo>
                  <a:lnTo>
                    <a:pt x="133307" y="14182"/>
                  </a:lnTo>
                  <a:lnTo>
                    <a:pt x="132358" y="16006"/>
                  </a:lnTo>
                  <a:lnTo>
                    <a:pt x="131359" y="17908"/>
                  </a:lnTo>
                  <a:lnTo>
                    <a:pt x="130311" y="19888"/>
                  </a:lnTo>
                  <a:lnTo>
                    <a:pt x="129214" y="21945"/>
                  </a:lnTo>
                  <a:lnTo>
                    <a:pt x="128067" y="24080"/>
                  </a:lnTo>
                  <a:lnTo>
                    <a:pt x="126871" y="26293"/>
                  </a:lnTo>
                  <a:lnTo>
                    <a:pt x="125625" y="28583"/>
                  </a:lnTo>
                  <a:lnTo>
                    <a:pt x="124341" y="30870"/>
                  </a:lnTo>
                  <a:lnTo>
                    <a:pt x="123028" y="33213"/>
                  </a:lnTo>
                  <a:lnTo>
                    <a:pt x="121687" y="35612"/>
                  </a:lnTo>
                  <a:lnTo>
                    <a:pt x="120318" y="38068"/>
                  </a:lnTo>
                  <a:lnTo>
                    <a:pt x="118920" y="40581"/>
                  </a:lnTo>
                  <a:lnTo>
                    <a:pt x="117495" y="43150"/>
                  </a:lnTo>
                  <a:lnTo>
                    <a:pt x="116041" y="45775"/>
                  </a:lnTo>
                  <a:lnTo>
                    <a:pt x="114559" y="48457"/>
                  </a:lnTo>
                  <a:lnTo>
                    <a:pt x="113048" y="51195"/>
                  </a:lnTo>
                  <a:lnTo>
                    <a:pt x="111510" y="53990"/>
                  </a:lnTo>
                  <a:lnTo>
                    <a:pt x="109950" y="56746"/>
                  </a:lnTo>
                  <a:lnTo>
                    <a:pt x="108376" y="59509"/>
                  </a:lnTo>
                  <a:lnTo>
                    <a:pt x="106788" y="62279"/>
                  </a:lnTo>
                  <a:lnTo>
                    <a:pt x="105186" y="65057"/>
                  </a:lnTo>
                  <a:lnTo>
                    <a:pt x="103570" y="67841"/>
                  </a:lnTo>
                  <a:lnTo>
                    <a:pt x="101940" y="70632"/>
                  </a:lnTo>
                  <a:lnTo>
                    <a:pt x="100295" y="73430"/>
                  </a:lnTo>
                  <a:lnTo>
                    <a:pt x="98637" y="76236"/>
                  </a:lnTo>
                  <a:lnTo>
                    <a:pt x="96964" y="79048"/>
                  </a:lnTo>
                  <a:lnTo>
                    <a:pt x="95277" y="81868"/>
                  </a:lnTo>
                  <a:lnTo>
                    <a:pt x="0" y="248428"/>
                  </a:lnTo>
                  <a:lnTo>
                    <a:pt x="185968" y="2484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3911709" y="2170336"/>
              <a:ext cx="485916" cy="511677"/>
            </a:xfrm>
            <a:custGeom>
              <a:avLst/>
              <a:pathLst>
                <a:path w="485916" h="511677">
                  <a:moveTo>
                    <a:pt x="439336" y="385698"/>
                  </a:moveTo>
                  <a:lnTo>
                    <a:pt x="435836" y="390822"/>
                  </a:lnTo>
                  <a:lnTo>
                    <a:pt x="432250" y="395889"/>
                  </a:lnTo>
                  <a:lnTo>
                    <a:pt x="428580" y="400900"/>
                  </a:lnTo>
                  <a:lnTo>
                    <a:pt x="424826" y="405855"/>
                  </a:lnTo>
                  <a:lnTo>
                    <a:pt x="420986" y="410753"/>
                  </a:lnTo>
                  <a:lnTo>
                    <a:pt x="417062" y="415594"/>
                  </a:lnTo>
                  <a:lnTo>
                    <a:pt x="413054" y="420379"/>
                  </a:lnTo>
                  <a:lnTo>
                    <a:pt x="408960" y="425108"/>
                  </a:lnTo>
                  <a:lnTo>
                    <a:pt x="404782" y="429780"/>
                  </a:lnTo>
                  <a:lnTo>
                    <a:pt x="400519" y="434396"/>
                  </a:lnTo>
                  <a:lnTo>
                    <a:pt x="396151" y="438927"/>
                  </a:lnTo>
                  <a:lnTo>
                    <a:pt x="391655" y="443345"/>
                  </a:lnTo>
                  <a:lnTo>
                    <a:pt x="387032" y="447650"/>
                  </a:lnTo>
                  <a:lnTo>
                    <a:pt x="382282" y="451842"/>
                  </a:lnTo>
                  <a:lnTo>
                    <a:pt x="377406" y="455922"/>
                  </a:lnTo>
                  <a:lnTo>
                    <a:pt x="372402" y="459888"/>
                  </a:lnTo>
                  <a:lnTo>
                    <a:pt x="367271" y="463741"/>
                  </a:lnTo>
                  <a:lnTo>
                    <a:pt x="362013" y="467482"/>
                  </a:lnTo>
                  <a:lnTo>
                    <a:pt x="356628" y="471110"/>
                  </a:lnTo>
                  <a:lnTo>
                    <a:pt x="351116" y="474624"/>
                  </a:lnTo>
                  <a:lnTo>
                    <a:pt x="345530" y="477945"/>
                  </a:lnTo>
                  <a:lnTo>
                    <a:pt x="339781" y="481131"/>
                  </a:lnTo>
                  <a:lnTo>
                    <a:pt x="333871" y="484184"/>
                  </a:lnTo>
                  <a:lnTo>
                    <a:pt x="327798" y="487102"/>
                  </a:lnTo>
                  <a:lnTo>
                    <a:pt x="321562" y="489886"/>
                  </a:lnTo>
                  <a:lnTo>
                    <a:pt x="315164" y="492536"/>
                  </a:lnTo>
                  <a:lnTo>
                    <a:pt x="308604" y="495053"/>
                  </a:lnTo>
                  <a:lnTo>
                    <a:pt x="301882" y="497434"/>
                  </a:lnTo>
                  <a:lnTo>
                    <a:pt x="294997" y="499682"/>
                  </a:lnTo>
                  <a:lnTo>
                    <a:pt x="287950" y="501796"/>
                  </a:lnTo>
                  <a:lnTo>
                    <a:pt x="280790" y="503673"/>
                  </a:lnTo>
                  <a:lnTo>
                    <a:pt x="273426" y="505353"/>
                  </a:lnTo>
                  <a:lnTo>
                    <a:pt x="265856" y="506835"/>
                  </a:lnTo>
                  <a:lnTo>
                    <a:pt x="258082" y="508120"/>
                  </a:lnTo>
                  <a:lnTo>
                    <a:pt x="250104" y="509207"/>
                  </a:lnTo>
                  <a:lnTo>
                    <a:pt x="241921" y="510096"/>
                  </a:lnTo>
                  <a:lnTo>
                    <a:pt x="233533" y="510787"/>
                  </a:lnTo>
                  <a:lnTo>
                    <a:pt x="224940" y="511282"/>
                  </a:lnTo>
                  <a:lnTo>
                    <a:pt x="216143" y="511578"/>
                  </a:lnTo>
                  <a:lnTo>
                    <a:pt x="207141" y="511677"/>
                  </a:lnTo>
                  <a:lnTo>
                    <a:pt x="196826" y="511514"/>
                  </a:lnTo>
                  <a:lnTo>
                    <a:pt x="186772" y="511027"/>
                  </a:lnTo>
                  <a:lnTo>
                    <a:pt x="176980" y="510216"/>
                  </a:lnTo>
                  <a:lnTo>
                    <a:pt x="167449" y="509080"/>
                  </a:lnTo>
                  <a:lnTo>
                    <a:pt x="158178" y="507619"/>
                  </a:lnTo>
                  <a:lnTo>
                    <a:pt x="149169" y="505833"/>
                  </a:lnTo>
                  <a:lnTo>
                    <a:pt x="140421" y="503723"/>
                  </a:lnTo>
                  <a:lnTo>
                    <a:pt x="131935" y="501288"/>
                  </a:lnTo>
                  <a:lnTo>
                    <a:pt x="123709" y="498528"/>
                  </a:lnTo>
                  <a:lnTo>
                    <a:pt x="115744" y="495444"/>
                  </a:lnTo>
                  <a:lnTo>
                    <a:pt x="108112" y="492081"/>
                  </a:lnTo>
                  <a:lnTo>
                    <a:pt x="100740" y="488485"/>
                  </a:lnTo>
                  <a:lnTo>
                    <a:pt x="93629" y="484657"/>
                  </a:lnTo>
                  <a:lnTo>
                    <a:pt x="86780" y="480595"/>
                  </a:lnTo>
                  <a:lnTo>
                    <a:pt x="80192" y="476300"/>
                  </a:lnTo>
                  <a:lnTo>
                    <a:pt x="73865" y="471773"/>
                  </a:lnTo>
                  <a:lnTo>
                    <a:pt x="67798" y="467013"/>
                  </a:lnTo>
                  <a:lnTo>
                    <a:pt x="61994" y="462019"/>
                  </a:lnTo>
                  <a:lnTo>
                    <a:pt x="56450" y="456793"/>
                  </a:lnTo>
                  <a:lnTo>
                    <a:pt x="51167" y="451334"/>
                  </a:lnTo>
                  <a:lnTo>
                    <a:pt x="46146" y="445593"/>
                  </a:lnTo>
                  <a:lnTo>
                    <a:pt x="41385" y="439661"/>
                  </a:lnTo>
                  <a:lnTo>
                    <a:pt x="36886" y="433538"/>
                  </a:lnTo>
                  <a:lnTo>
                    <a:pt x="32648" y="427225"/>
                  </a:lnTo>
                  <a:lnTo>
                    <a:pt x="28671" y="420722"/>
                  </a:lnTo>
                  <a:lnTo>
                    <a:pt x="24955" y="414028"/>
                  </a:lnTo>
                  <a:lnTo>
                    <a:pt x="21501" y="407143"/>
                  </a:lnTo>
                  <a:lnTo>
                    <a:pt x="18307" y="400068"/>
                  </a:lnTo>
                  <a:lnTo>
                    <a:pt x="15375" y="392802"/>
                  </a:lnTo>
                  <a:lnTo>
                    <a:pt x="12703" y="385345"/>
                  </a:lnTo>
                  <a:lnTo>
                    <a:pt x="10290" y="377670"/>
                  </a:lnTo>
                  <a:lnTo>
                    <a:pt x="8130" y="369889"/>
                  </a:lnTo>
                  <a:lnTo>
                    <a:pt x="6224" y="362002"/>
                  </a:lnTo>
                  <a:lnTo>
                    <a:pt x="4573" y="354010"/>
                  </a:lnTo>
                  <a:lnTo>
                    <a:pt x="3175" y="345911"/>
                  </a:lnTo>
                  <a:lnTo>
                    <a:pt x="2032" y="337706"/>
                  </a:lnTo>
                  <a:lnTo>
                    <a:pt x="1143" y="329396"/>
                  </a:lnTo>
                  <a:lnTo>
                    <a:pt x="508" y="320980"/>
                  </a:lnTo>
                  <a:lnTo>
                    <a:pt x="127" y="312458"/>
                  </a:lnTo>
                  <a:lnTo>
                    <a:pt x="0" y="303830"/>
                  </a:lnTo>
                  <a:lnTo>
                    <a:pt x="95" y="295121"/>
                  </a:lnTo>
                  <a:lnTo>
                    <a:pt x="381" y="286496"/>
                  </a:lnTo>
                  <a:lnTo>
                    <a:pt x="857" y="277957"/>
                  </a:lnTo>
                  <a:lnTo>
                    <a:pt x="1524" y="269502"/>
                  </a:lnTo>
                  <a:lnTo>
                    <a:pt x="2381" y="261131"/>
                  </a:lnTo>
                  <a:lnTo>
                    <a:pt x="3430" y="252846"/>
                  </a:lnTo>
                  <a:lnTo>
                    <a:pt x="4668" y="244645"/>
                  </a:lnTo>
                  <a:lnTo>
                    <a:pt x="6097" y="236528"/>
                  </a:lnTo>
                  <a:lnTo>
                    <a:pt x="7717" y="228497"/>
                  </a:lnTo>
                  <a:lnTo>
                    <a:pt x="9527" y="220550"/>
                  </a:lnTo>
                  <a:lnTo>
                    <a:pt x="11514" y="212705"/>
                  </a:lnTo>
                  <a:lnTo>
                    <a:pt x="13663" y="204981"/>
                  </a:lnTo>
                  <a:lnTo>
                    <a:pt x="15974" y="197376"/>
                  </a:lnTo>
                  <a:lnTo>
                    <a:pt x="18448" y="189892"/>
                  </a:lnTo>
                  <a:lnTo>
                    <a:pt x="21084" y="182527"/>
                  </a:lnTo>
                  <a:lnTo>
                    <a:pt x="23882" y="175282"/>
                  </a:lnTo>
                  <a:lnTo>
                    <a:pt x="26843" y="168158"/>
                  </a:lnTo>
                  <a:lnTo>
                    <a:pt x="29966" y="161153"/>
                  </a:lnTo>
                  <a:lnTo>
                    <a:pt x="33251" y="154268"/>
                  </a:lnTo>
                  <a:lnTo>
                    <a:pt x="36699" y="147504"/>
                  </a:lnTo>
                  <a:lnTo>
                    <a:pt x="40306" y="140795"/>
                  </a:lnTo>
                  <a:lnTo>
                    <a:pt x="44067" y="134221"/>
                  </a:lnTo>
                  <a:lnTo>
                    <a:pt x="47984" y="127781"/>
                  </a:lnTo>
                  <a:lnTo>
                    <a:pt x="52056" y="121475"/>
                  </a:lnTo>
                  <a:lnTo>
                    <a:pt x="56284" y="115303"/>
                  </a:lnTo>
                  <a:lnTo>
                    <a:pt x="60667" y="109266"/>
                  </a:lnTo>
                  <a:lnTo>
                    <a:pt x="65205" y="103362"/>
                  </a:lnTo>
                  <a:lnTo>
                    <a:pt x="69898" y="97592"/>
                  </a:lnTo>
                  <a:lnTo>
                    <a:pt x="74747" y="91957"/>
                  </a:lnTo>
                  <a:lnTo>
                    <a:pt x="79751" y="86455"/>
                  </a:lnTo>
                  <a:lnTo>
                    <a:pt x="84896" y="81035"/>
                  </a:lnTo>
                  <a:lnTo>
                    <a:pt x="90168" y="75784"/>
                  </a:lnTo>
                  <a:lnTo>
                    <a:pt x="95567" y="70703"/>
                  </a:lnTo>
                  <a:lnTo>
                    <a:pt x="101093" y="65791"/>
                  </a:lnTo>
                  <a:lnTo>
                    <a:pt x="106746" y="61048"/>
                  </a:lnTo>
                  <a:lnTo>
                    <a:pt x="112526" y="56475"/>
                  </a:lnTo>
                  <a:lnTo>
                    <a:pt x="118433" y="52071"/>
                  </a:lnTo>
                  <a:lnTo>
                    <a:pt x="124468" y="47836"/>
                  </a:lnTo>
                  <a:lnTo>
                    <a:pt x="130629" y="43771"/>
                  </a:lnTo>
                  <a:lnTo>
                    <a:pt x="136917" y="39875"/>
                  </a:lnTo>
                  <a:lnTo>
                    <a:pt x="143396" y="36152"/>
                  </a:lnTo>
                  <a:lnTo>
                    <a:pt x="149988" y="32606"/>
                  </a:lnTo>
                  <a:lnTo>
                    <a:pt x="156693" y="29236"/>
                  </a:lnTo>
                  <a:lnTo>
                    <a:pt x="163510" y="26042"/>
                  </a:lnTo>
                  <a:lnTo>
                    <a:pt x="170441" y="23025"/>
                  </a:lnTo>
                  <a:lnTo>
                    <a:pt x="177484" y="20184"/>
                  </a:lnTo>
                  <a:lnTo>
                    <a:pt x="184641" y="17520"/>
                  </a:lnTo>
                  <a:lnTo>
                    <a:pt x="191910" y="15032"/>
                  </a:lnTo>
                  <a:lnTo>
                    <a:pt x="199292" y="12721"/>
                  </a:lnTo>
                  <a:lnTo>
                    <a:pt x="206788" y="10586"/>
                  </a:lnTo>
                  <a:lnTo>
                    <a:pt x="214385" y="8575"/>
                  </a:lnTo>
                  <a:lnTo>
                    <a:pt x="222074" y="6775"/>
                  </a:lnTo>
                  <a:lnTo>
                    <a:pt x="229856" y="5187"/>
                  </a:lnTo>
                  <a:lnTo>
                    <a:pt x="237728" y="3811"/>
                  </a:lnTo>
                  <a:lnTo>
                    <a:pt x="245693" y="2646"/>
                  </a:lnTo>
                  <a:lnTo>
                    <a:pt x="253749" y="1693"/>
                  </a:lnTo>
                  <a:lnTo>
                    <a:pt x="261897" y="952"/>
                  </a:lnTo>
                  <a:lnTo>
                    <a:pt x="270137" y="423"/>
                  </a:lnTo>
                  <a:lnTo>
                    <a:pt x="278468" y="105"/>
                  </a:lnTo>
                  <a:lnTo>
                    <a:pt x="286892" y="0"/>
                  </a:lnTo>
                  <a:lnTo>
                    <a:pt x="295883" y="105"/>
                  </a:lnTo>
                  <a:lnTo>
                    <a:pt x="304649" y="423"/>
                  </a:lnTo>
                  <a:lnTo>
                    <a:pt x="313188" y="952"/>
                  </a:lnTo>
                  <a:lnTo>
                    <a:pt x="321502" y="1693"/>
                  </a:lnTo>
                  <a:lnTo>
                    <a:pt x="329590" y="2646"/>
                  </a:lnTo>
                  <a:lnTo>
                    <a:pt x="337452" y="3811"/>
                  </a:lnTo>
                  <a:lnTo>
                    <a:pt x="345089" y="5187"/>
                  </a:lnTo>
                  <a:lnTo>
                    <a:pt x="352499" y="6775"/>
                  </a:lnTo>
                  <a:lnTo>
                    <a:pt x="359684" y="8575"/>
                  </a:lnTo>
                  <a:lnTo>
                    <a:pt x="366643" y="10586"/>
                  </a:lnTo>
                  <a:lnTo>
                    <a:pt x="373390" y="12700"/>
                  </a:lnTo>
                  <a:lnTo>
                    <a:pt x="379939" y="14948"/>
                  </a:lnTo>
                  <a:lnTo>
                    <a:pt x="386291" y="17329"/>
                  </a:lnTo>
                  <a:lnTo>
                    <a:pt x="392445" y="19846"/>
                  </a:lnTo>
                  <a:lnTo>
                    <a:pt x="398402" y="22496"/>
                  </a:lnTo>
                  <a:lnTo>
                    <a:pt x="404161" y="25280"/>
                  </a:lnTo>
                  <a:lnTo>
                    <a:pt x="409722" y="28198"/>
                  </a:lnTo>
                  <a:lnTo>
                    <a:pt x="415086" y="31251"/>
                  </a:lnTo>
                  <a:lnTo>
                    <a:pt x="420252" y="34437"/>
                  </a:lnTo>
                  <a:lnTo>
                    <a:pt x="425221" y="37758"/>
                  </a:lnTo>
                  <a:lnTo>
                    <a:pt x="429995" y="41195"/>
                  </a:lnTo>
                  <a:lnTo>
                    <a:pt x="434579" y="44731"/>
                  </a:lnTo>
                  <a:lnTo>
                    <a:pt x="438973" y="48365"/>
                  </a:lnTo>
                  <a:lnTo>
                    <a:pt x="443176" y="52099"/>
                  </a:lnTo>
                  <a:lnTo>
                    <a:pt x="447188" y="55931"/>
                  </a:lnTo>
                  <a:lnTo>
                    <a:pt x="451009" y="59862"/>
                  </a:lnTo>
                  <a:lnTo>
                    <a:pt x="454641" y="63892"/>
                  </a:lnTo>
                  <a:lnTo>
                    <a:pt x="458081" y="68021"/>
                  </a:lnTo>
                  <a:lnTo>
                    <a:pt x="461331" y="72248"/>
                  </a:lnTo>
                  <a:lnTo>
                    <a:pt x="464391" y="76575"/>
                  </a:lnTo>
                  <a:lnTo>
                    <a:pt x="467274" y="80964"/>
                  </a:lnTo>
                  <a:lnTo>
                    <a:pt x="469994" y="85383"/>
                  </a:lnTo>
                  <a:lnTo>
                    <a:pt x="472553" y="89829"/>
                  </a:lnTo>
                  <a:lnTo>
                    <a:pt x="474949" y="94303"/>
                  </a:lnTo>
                  <a:lnTo>
                    <a:pt x="477183" y="98806"/>
                  </a:lnTo>
                  <a:lnTo>
                    <a:pt x="479254" y="103337"/>
                  </a:lnTo>
                  <a:lnTo>
                    <a:pt x="481163" y="107896"/>
                  </a:lnTo>
                  <a:lnTo>
                    <a:pt x="482910" y="112484"/>
                  </a:lnTo>
                  <a:lnTo>
                    <a:pt x="484494" y="117099"/>
                  </a:lnTo>
                  <a:lnTo>
                    <a:pt x="485916" y="121743"/>
                  </a:lnTo>
                  <a:lnTo>
                    <a:pt x="422398" y="141152"/>
                  </a:lnTo>
                  <a:lnTo>
                    <a:pt x="421283" y="137849"/>
                  </a:lnTo>
                  <a:lnTo>
                    <a:pt x="420055" y="134574"/>
                  </a:lnTo>
                  <a:lnTo>
                    <a:pt x="418714" y="131328"/>
                  </a:lnTo>
                  <a:lnTo>
                    <a:pt x="417260" y="128109"/>
                  </a:lnTo>
                  <a:lnTo>
                    <a:pt x="415693" y="124919"/>
                  </a:lnTo>
                  <a:lnTo>
                    <a:pt x="414013" y="121758"/>
                  </a:lnTo>
                  <a:lnTo>
                    <a:pt x="412221" y="118624"/>
                  </a:lnTo>
                  <a:lnTo>
                    <a:pt x="410315" y="115519"/>
                  </a:lnTo>
                  <a:lnTo>
                    <a:pt x="408297" y="112441"/>
                  </a:lnTo>
                  <a:lnTo>
                    <a:pt x="406165" y="109393"/>
                  </a:lnTo>
                  <a:lnTo>
                    <a:pt x="403914" y="106323"/>
                  </a:lnTo>
                  <a:lnTo>
                    <a:pt x="401536" y="103323"/>
                  </a:lnTo>
                  <a:lnTo>
                    <a:pt x="399030" y="100394"/>
                  </a:lnTo>
                  <a:lnTo>
                    <a:pt x="396398" y="97536"/>
                  </a:lnTo>
                  <a:lnTo>
                    <a:pt x="393638" y="94748"/>
                  </a:lnTo>
                  <a:lnTo>
                    <a:pt x="390752" y="92031"/>
                  </a:lnTo>
                  <a:lnTo>
                    <a:pt x="387738" y="89384"/>
                  </a:lnTo>
                  <a:lnTo>
                    <a:pt x="384597" y="86808"/>
                  </a:lnTo>
                  <a:lnTo>
                    <a:pt x="381330" y="84303"/>
                  </a:lnTo>
                  <a:lnTo>
                    <a:pt x="377935" y="81868"/>
                  </a:lnTo>
                  <a:lnTo>
                    <a:pt x="374480" y="79451"/>
                  </a:lnTo>
                  <a:lnTo>
                    <a:pt x="370891" y="77139"/>
                  </a:lnTo>
                  <a:lnTo>
                    <a:pt x="367169" y="74934"/>
                  </a:lnTo>
                  <a:lnTo>
                    <a:pt x="363312" y="72834"/>
                  </a:lnTo>
                  <a:lnTo>
                    <a:pt x="359320" y="70840"/>
                  </a:lnTo>
                  <a:lnTo>
                    <a:pt x="355195" y="68952"/>
                  </a:lnTo>
                  <a:lnTo>
                    <a:pt x="350936" y="67170"/>
                  </a:lnTo>
                  <a:lnTo>
                    <a:pt x="346543" y="65494"/>
                  </a:lnTo>
                  <a:lnTo>
                    <a:pt x="342015" y="63924"/>
                  </a:lnTo>
                  <a:lnTo>
                    <a:pt x="337354" y="62459"/>
                  </a:lnTo>
                  <a:lnTo>
                    <a:pt x="332621" y="61051"/>
                  </a:lnTo>
                  <a:lnTo>
                    <a:pt x="327741" y="59792"/>
                  </a:lnTo>
                  <a:lnTo>
                    <a:pt x="322713" y="58680"/>
                  </a:lnTo>
                  <a:lnTo>
                    <a:pt x="317536" y="57717"/>
                  </a:lnTo>
                  <a:lnTo>
                    <a:pt x="312211" y="56902"/>
                  </a:lnTo>
                  <a:lnTo>
                    <a:pt x="306738" y="56235"/>
                  </a:lnTo>
                  <a:lnTo>
                    <a:pt x="301116" y="55716"/>
                  </a:lnTo>
                  <a:lnTo>
                    <a:pt x="295347" y="55345"/>
                  </a:lnTo>
                  <a:lnTo>
                    <a:pt x="289429" y="55123"/>
                  </a:lnTo>
                  <a:lnTo>
                    <a:pt x="283363" y="55049"/>
                  </a:lnTo>
                  <a:lnTo>
                    <a:pt x="273172" y="55239"/>
                  </a:lnTo>
                  <a:lnTo>
                    <a:pt x="263206" y="55811"/>
                  </a:lnTo>
                  <a:lnTo>
                    <a:pt x="253467" y="56764"/>
                  </a:lnTo>
                  <a:lnTo>
                    <a:pt x="243953" y="58098"/>
                  </a:lnTo>
                  <a:lnTo>
                    <a:pt x="234665" y="59813"/>
                  </a:lnTo>
                  <a:lnTo>
                    <a:pt x="225603" y="61909"/>
                  </a:lnTo>
                  <a:lnTo>
                    <a:pt x="216767" y="64386"/>
                  </a:lnTo>
                  <a:lnTo>
                    <a:pt x="208157" y="67244"/>
                  </a:lnTo>
                  <a:lnTo>
                    <a:pt x="199772" y="70484"/>
                  </a:lnTo>
                  <a:lnTo>
                    <a:pt x="191614" y="74104"/>
                  </a:lnTo>
                  <a:lnTo>
                    <a:pt x="183692" y="77993"/>
                  </a:lnTo>
                  <a:lnTo>
                    <a:pt x="176016" y="82178"/>
                  </a:lnTo>
                  <a:lnTo>
                    <a:pt x="168588" y="86660"/>
                  </a:lnTo>
                  <a:lnTo>
                    <a:pt x="161407" y="91438"/>
                  </a:lnTo>
                  <a:lnTo>
                    <a:pt x="154473" y="96512"/>
                  </a:lnTo>
                  <a:lnTo>
                    <a:pt x="147786" y="101883"/>
                  </a:lnTo>
                  <a:lnTo>
                    <a:pt x="141346" y="107551"/>
                  </a:lnTo>
                  <a:lnTo>
                    <a:pt x="135153" y="113514"/>
                  </a:lnTo>
                  <a:lnTo>
                    <a:pt x="129207" y="119774"/>
                  </a:lnTo>
                  <a:lnTo>
                    <a:pt x="123508" y="126331"/>
                  </a:lnTo>
                  <a:lnTo>
                    <a:pt x="118066" y="133092"/>
                  </a:lnTo>
                  <a:lnTo>
                    <a:pt x="112893" y="140107"/>
                  </a:lnTo>
                  <a:lnTo>
                    <a:pt x="107988" y="147377"/>
                  </a:lnTo>
                  <a:lnTo>
                    <a:pt x="103351" y="154900"/>
                  </a:lnTo>
                  <a:lnTo>
                    <a:pt x="98983" y="162678"/>
                  </a:lnTo>
                  <a:lnTo>
                    <a:pt x="94882" y="170709"/>
                  </a:lnTo>
                  <a:lnTo>
                    <a:pt x="91050" y="178995"/>
                  </a:lnTo>
                  <a:lnTo>
                    <a:pt x="87486" y="187535"/>
                  </a:lnTo>
                  <a:lnTo>
                    <a:pt x="84190" y="196328"/>
                  </a:lnTo>
                  <a:lnTo>
                    <a:pt x="81162" y="205376"/>
                  </a:lnTo>
                  <a:lnTo>
                    <a:pt x="78413" y="214565"/>
                  </a:lnTo>
                  <a:lnTo>
                    <a:pt x="75954" y="223924"/>
                  </a:lnTo>
                  <a:lnTo>
                    <a:pt x="73783" y="233451"/>
                  </a:lnTo>
                  <a:lnTo>
                    <a:pt x="71903" y="243149"/>
                  </a:lnTo>
                  <a:lnTo>
                    <a:pt x="70311" y="253015"/>
                  </a:lnTo>
                  <a:lnTo>
                    <a:pt x="69009" y="263051"/>
                  </a:lnTo>
                  <a:lnTo>
                    <a:pt x="67996" y="273256"/>
                  </a:lnTo>
                  <a:lnTo>
                    <a:pt x="67273" y="283631"/>
                  </a:lnTo>
                  <a:lnTo>
                    <a:pt x="66839" y="294175"/>
                  </a:lnTo>
                  <a:lnTo>
                    <a:pt x="66694" y="304889"/>
                  </a:lnTo>
                  <a:lnTo>
                    <a:pt x="66786" y="311470"/>
                  </a:lnTo>
                  <a:lnTo>
                    <a:pt x="67061" y="317945"/>
                  </a:lnTo>
                  <a:lnTo>
                    <a:pt x="67520" y="324315"/>
                  </a:lnTo>
                  <a:lnTo>
                    <a:pt x="68162" y="330578"/>
                  </a:lnTo>
                  <a:lnTo>
                    <a:pt x="68988" y="336736"/>
                  </a:lnTo>
                  <a:lnTo>
                    <a:pt x="69997" y="342788"/>
                  </a:lnTo>
                  <a:lnTo>
                    <a:pt x="71190" y="348734"/>
                  </a:lnTo>
                  <a:lnTo>
                    <a:pt x="72566" y="354574"/>
                  </a:lnTo>
                  <a:lnTo>
                    <a:pt x="74126" y="360309"/>
                  </a:lnTo>
                  <a:lnTo>
                    <a:pt x="75869" y="365937"/>
                  </a:lnTo>
                  <a:lnTo>
                    <a:pt x="77792" y="371438"/>
                  </a:lnTo>
                  <a:lnTo>
                    <a:pt x="79892" y="376792"/>
                  </a:lnTo>
                  <a:lnTo>
                    <a:pt x="82168" y="381997"/>
                  </a:lnTo>
                  <a:lnTo>
                    <a:pt x="84620" y="387053"/>
                  </a:lnTo>
                  <a:lnTo>
                    <a:pt x="87249" y="391962"/>
                  </a:lnTo>
                  <a:lnTo>
                    <a:pt x="90055" y="396722"/>
                  </a:lnTo>
                  <a:lnTo>
                    <a:pt x="93037" y="401334"/>
                  </a:lnTo>
                  <a:lnTo>
                    <a:pt x="96195" y="405798"/>
                  </a:lnTo>
                  <a:lnTo>
                    <a:pt x="99530" y="410114"/>
                  </a:lnTo>
                  <a:lnTo>
                    <a:pt x="103041" y="414282"/>
                  </a:lnTo>
                  <a:lnTo>
                    <a:pt x="106799" y="418216"/>
                  </a:lnTo>
                  <a:lnTo>
                    <a:pt x="110734" y="421974"/>
                  </a:lnTo>
                  <a:lnTo>
                    <a:pt x="114845" y="425556"/>
                  </a:lnTo>
                  <a:lnTo>
                    <a:pt x="119132" y="428961"/>
                  </a:lnTo>
                  <a:lnTo>
                    <a:pt x="123596" y="432190"/>
                  </a:lnTo>
                  <a:lnTo>
                    <a:pt x="128236" y="435243"/>
                  </a:lnTo>
                  <a:lnTo>
                    <a:pt x="133053" y="438119"/>
                  </a:lnTo>
                  <a:lnTo>
                    <a:pt x="138046" y="440818"/>
                  </a:lnTo>
                  <a:lnTo>
                    <a:pt x="143216" y="443341"/>
                  </a:lnTo>
                  <a:lnTo>
                    <a:pt x="148562" y="445688"/>
                  </a:lnTo>
                  <a:lnTo>
                    <a:pt x="154085" y="447834"/>
                  </a:lnTo>
                  <a:lnTo>
                    <a:pt x="159784" y="449753"/>
                  </a:lnTo>
                  <a:lnTo>
                    <a:pt x="165659" y="451447"/>
                  </a:lnTo>
                  <a:lnTo>
                    <a:pt x="171711" y="452915"/>
                  </a:lnTo>
                  <a:lnTo>
                    <a:pt x="177940" y="454157"/>
                  </a:lnTo>
                  <a:lnTo>
                    <a:pt x="184344" y="455173"/>
                  </a:lnTo>
                  <a:lnTo>
                    <a:pt x="190926" y="455964"/>
                  </a:lnTo>
                  <a:lnTo>
                    <a:pt x="197683" y="456529"/>
                  </a:lnTo>
                  <a:lnTo>
                    <a:pt x="204617" y="456867"/>
                  </a:lnTo>
                  <a:lnTo>
                    <a:pt x="211728" y="456980"/>
                  </a:lnTo>
                  <a:lnTo>
                    <a:pt x="218027" y="456896"/>
                  </a:lnTo>
                  <a:lnTo>
                    <a:pt x="224220" y="456641"/>
                  </a:lnTo>
                  <a:lnTo>
                    <a:pt x="230307" y="456218"/>
                  </a:lnTo>
                  <a:lnTo>
                    <a:pt x="236289" y="455625"/>
                  </a:lnTo>
                  <a:lnTo>
                    <a:pt x="242164" y="454863"/>
                  </a:lnTo>
                  <a:lnTo>
                    <a:pt x="247934" y="453931"/>
                  </a:lnTo>
                  <a:lnTo>
                    <a:pt x="253597" y="452830"/>
                  </a:lnTo>
                  <a:lnTo>
                    <a:pt x="259155" y="451560"/>
                  </a:lnTo>
                  <a:lnTo>
                    <a:pt x="264607" y="450120"/>
                  </a:lnTo>
                  <a:lnTo>
                    <a:pt x="269953" y="448511"/>
                  </a:lnTo>
                  <a:lnTo>
                    <a:pt x="275201" y="446694"/>
                  </a:lnTo>
                  <a:lnTo>
                    <a:pt x="280356" y="444771"/>
                  </a:lnTo>
                  <a:lnTo>
                    <a:pt x="285420" y="442741"/>
                  </a:lnTo>
                  <a:lnTo>
                    <a:pt x="290392" y="440607"/>
                  </a:lnTo>
                  <a:lnTo>
                    <a:pt x="295273" y="438366"/>
                  </a:lnTo>
                  <a:lnTo>
                    <a:pt x="300061" y="436019"/>
                  </a:lnTo>
                  <a:lnTo>
                    <a:pt x="304758" y="433567"/>
                  </a:lnTo>
                  <a:lnTo>
                    <a:pt x="309363" y="431008"/>
                  </a:lnTo>
                  <a:lnTo>
                    <a:pt x="313876" y="428344"/>
                  </a:lnTo>
                  <a:lnTo>
                    <a:pt x="318298" y="425574"/>
                  </a:lnTo>
                  <a:lnTo>
                    <a:pt x="322695" y="422641"/>
                  </a:lnTo>
                  <a:lnTo>
                    <a:pt x="326993" y="419631"/>
                  </a:lnTo>
                  <a:lnTo>
                    <a:pt x="331192" y="416544"/>
                  </a:lnTo>
                  <a:lnTo>
                    <a:pt x="335293" y="413378"/>
                  </a:lnTo>
                  <a:lnTo>
                    <a:pt x="339294" y="410135"/>
                  </a:lnTo>
                  <a:lnTo>
                    <a:pt x="343197" y="406815"/>
                  </a:lnTo>
                  <a:lnTo>
                    <a:pt x="347001" y="403416"/>
                  </a:lnTo>
                  <a:lnTo>
                    <a:pt x="350707" y="399941"/>
                  </a:lnTo>
                  <a:lnTo>
                    <a:pt x="354313" y="396387"/>
                  </a:lnTo>
                  <a:lnTo>
                    <a:pt x="357821" y="392756"/>
                  </a:lnTo>
                  <a:lnTo>
                    <a:pt x="361307" y="389005"/>
                  </a:lnTo>
                  <a:lnTo>
                    <a:pt x="364709" y="385232"/>
                  </a:lnTo>
                  <a:lnTo>
                    <a:pt x="368026" y="381439"/>
                  </a:lnTo>
                  <a:lnTo>
                    <a:pt x="371258" y="377624"/>
                  </a:lnTo>
                  <a:lnTo>
                    <a:pt x="374406" y="373789"/>
                  </a:lnTo>
                  <a:lnTo>
                    <a:pt x="377469" y="369932"/>
                  </a:lnTo>
                  <a:lnTo>
                    <a:pt x="380447" y="366053"/>
                  </a:lnTo>
                  <a:lnTo>
                    <a:pt x="383341" y="362154"/>
                  </a:lnTo>
                  <a:lnTo>
                    <a:pt x="386150" y="358234"/>
                  </a:lnTo>
                  <a:lnTo>
                    <a:pt x="388874" y="3542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4458675" y="2177746"/>
              <a:ext cx="419222" cy="497209"/>
            </a:xfrm>
            <a:custGeom>
              <a:avLst/>
              <a:pathLst>
                <a:path w="419222" h="497209">
                  <a:moveTo>
                    <a:pt x="237841" y="55049"/>
                  </a:moveTo>
                  <a:lnTo>
                    <a:pt x="151738" y="497209"/>
                  </a:lnTo>
                  <a:lnTo>
                    <a:pt x="84691" y="497209"/>
                  </a:lnTo>
                  <a:lnTo>
                    <a:pt x="170794" y="55049"/>
                  </a:lnTo>
                  <a:lnTo>
                    <a:pt x="0" y="55049"/>
                  </a:lnTo>
                  <a:lnTo>
                    <a:pt x="10586" y="0"/>
                  </a:lnTo>
                  <a:lnTo>
                    <a:pt x="419222" y="0"/>
                  </a:lnTo>
                  <a:lnTo>
                    <a:pt x="408636" y="550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4874368" y="2170336"/>
              <a:ext cx="502855" cy="511677"/>
            </a:xfrm>
            <a:custGeom>
              <a:avLst/>
              <a:pathLst>
                <a:path w="502855" h="511677">
                  <a:moveTo>
                    <a:pt x="291832" y="0"/>
                  </a:moveTo>
                  <a:lnTo>
                    <a:pt x="301878" y="151"/>
                  </a:lnTo>
                  <a:lnTo>
                    <a:pt x="311692" y="606"/>
                  </a:lnTo>
                  <a:lnTo>
                    <a:pt x="321273" y="1365"/>
                  </a:lnTo>
                  <a:lnTo>
                    <a:pt x="330621" y="2427"/>
                  </a:lnTo>
                  <a:lnTo>
                    <a:pt x="339736" y="3793"/>
                  </a:lnTo>
                  <a:lnTo>
                    <a:pt x="348618" y="5462"/>
                  </a:lnTo>
                  <a:lnTo>
                    <a:pt x="357267" y="7435"/>
                  </a:lnTo>
                  <a:lnTo>
                    <a:pt x="365683" y="9711"/>
                  </a:lnTo>
                  <a:lnTo>
                    <a:pt x="373866" y="12290"/>
                  </a:lnTo>
                  <a:lnTo>
                    <a:pt x="381817" y="15173"/>
                  </a:lnTo>
                  <a:lnTo>
                    <a:pt x="389527" y="18261"/>
                  </a:lnTo>
                  <a:lnTo>
                    <a:pt x="396990" y="21596"/>
                  </a:lnTo>
                  <a:lnTo>
                    <a:pt x="404207" y="25178"/>
                  </a:lnTo>
                  <a:lnTo>
                    <a:pt x="411176" y="29006"/>
                  </a:lnTo>
                  <a:lnTo>
                    <a:pt x="417899" y="33082"/>
                  </a:lnTo>
                  <a:lnTo>
                    <a:pt x="424374" y="37405"/>
                  </a:lnTo>
                  <a:lnTo>
                    <a:pt x="430602" y="41975"/>
                  </a:lnTo>
                  <a:lnTo>
                    <a:pt x="436584" y="46792"/>
                  </a:lnTo>
                  <a:lnTo>
                    <a:pt x="442318" y="51855"/>
                  </a:lnTo>
                  <a:lnTo>
                    <a:pt x="447805" y="57166"/>
                  </a:lnTo>
                  <a:lnTo>
                    <a:pt x="453106" y="62703"/>
                  </a:lnTo>
                  <a:lnTo>
                    <a:pt x="458138" y="68444"/>
                  </a:lnTo>
                  <a:lnTo>
                    <a:pt x="462902" y="74390"/>
                  </a:lnTo>
                  <a:lnTo>
                    <a:pt x="467397" y="80541"/>
                  </a:lnTo>
                  <a:lnTo>
                    <a:pt x="471625" y="86896"/>
                  </a:lnTo>
                  <a:lnTo>
                    <a:pt x="475584" y="93456"/>
                  </a:lnTo>
                  <a:lnTo>
                    <a:pt x="479275" y="100221"/>
                  </a:lnTo>
                  <a:lnTo>
                    <a:pt x="482698" y="107191"/>
                  </a:lnTo>
                  <a:lnTo>
                    <a:pt x="485853" y="114365"/>
                  </a:lnTo>
                  <a:lnTo>
                    <a:pt x="488739" y="121743"/>
                  </a:lnTo>
                  <a:lnTo>
                    <a:pt x="491421" y="129302"/>
                  </a:lnTo>
                  <a:lnTo>
                    <a:pt x="493821" y="137016"/>
                  </a:lnTo>
                  <a:lnTo>
                    <a:pt x="495938" y="144885"/>
                  </a:lnTo>
                  <a:lnTo>
                    <a:pt x="497773" y="152910"/>
                  </a:lnTo>
                  <a:lnTo>
                    <a:pt x="499326" y="161090"/>
                  </a:lnTo>
                  <a:lnTo>
                    <a:pt x="500596" y="169425"/>
                  </a:lnTo>
                  <a:lnTo>
                    <a:pt x="501584" y="177915"/>
                  </a:lnTo>
                  <a:lnTo>
                    <a:pt x="502290" y="186561"/>
                  </a:lnTo>
                  <a:lnTo>
                    <a:pt x="502714" y="195361"/>
                  </a:lnTo>
                  <a:lnTo>
                    <a:pt x="502855" y="204318"/>
                  </a:lnTo>
                  <a:lnTo>
                    <a:pt x="502770" y="207790"/>
                  </a:lnTo>
                  <a:lnTo>
                    <a:pt x="502657" y="211290"/>
                  </a:lnTo>
                  <a:lnTo>
                    <a:pt x="502516" y="214819"/>
                  </a:lnTo>
                  <a:lnTo>
                    <a:pt x="502347" y="218376"/>
                  </a:lnTo>
                  <a:lnTo>
                    <a:pt x="502149" y="221962"/>
                  </a:lnTo>
                  <a:lnTo>
                    <a:pt x="501923" y="225575"/>
                  </a:lnTo>
                  <a:lnTo>
                    <a:pt x="501669" y="229217"/>
                  </a:lnTo>
                  <a:lnTo>
                    <a:pt x="501387" y="232887"/>
                  </a:lnTo>
                  <a:lnTo>
                    <a:pt x="501076" y="236585"/>
                  </a:lnTo>
                  <a:lnTo>
                    <a:pt x="500737" y="240311"/>
                  </a:lnTo>
                  <a:lnTo>
                    <a:pt x="500434" y="243967"/>
                  </a:lnTo>
                  <a:lnTo>
                    <a:pt x="500088" y="247595"/>
                  </a:lnTo>
                  <a:lnTo>
                    <a:pt x="499700" y="251194"/>
                  </a:lnTo>
                  <a:lnTo>
                    <a:pt x="499269" y="254765"/>
                  </a:lnTo>
                  <a:lnTo>
                    <a:pt x="498797" y="258308"/>
                  </a:lnTo>
                  <a:lnTo>
                    <a:pt x="498281" y="261823"/>
                  </a:lnTo>
                  <a:lnTo>
                    <a:pt x="497724" y="265309"/>
                  </a:lnTo>
                  <a:lnTo>
                    <a:pt x="497124" y="268768"/>
                  </a:lnTo>
                  <a:lnTo>
                    <a:pt x="496482" y="272198"/>
                  </a:lnTo>
                  <a:lnTo>
                    <a:pt x="495797" y="275599"/>
                  </a:lnTo>
                  <a:lnTo>
                    <a:pt x="493535" y="286362"/>
                  </a:lnTo>
                  <a:lnTo>
                    <a:pt x="490984" y="296913"/>
                  </a:lnTo>
                  <a:lnTo>
                    <a:pt x="488143" y="307253"/>
                  </a:lnTo>
                  <a:lnTo>
                    <a:pt x="485013" y="317381"/>
                  </a:lnTo>
                  <a:lnTo>
                    <a:pt x="481594" y="327296"/>
                  </a:lnTo>
                  <a:lnTo>
                    <a:pt x="477885" y="337001"/>
                  </a:lnTo>
                  <a:lnTo>
                    <a:pt x="473887" y="346493"/>
                  </a:lnTo>
                  <a:lnTo>
                    <a:pt x="469599" y="355774"/>
                  </a:lnTo>
                  <a:lnTo>
                    <a:pt x="465022" y="364843"/>
                  </a:lnTo>
                  <a:lnTo>
                    <a:pt x="460156" y="373700"/>
                  </a:lnTo>
                  <a:lnTo>
                    <a:pt x="455025" y="382254"/>
                  </a:lnTo>
                  <a:lnTo>
                    <a:pt x="449654" y="390554"/>
                  </a:lnTo>
                  <a:lnTo>
                    <a:pt x="444044" y="398600"/>
                  </a:lnTo>
                  <a:lnTo>
                    <a:pt x="438193" y="406391"/>
                  </a:lnTo>
                  <a:lnTo>
                    <a:pt x="432102" y="413929"/>
                  </a:lnTo>
                  <a:lnTo>
                    <a:pt x="425771" y="421212"/>
                  </a:lnTo>
                  <a:lnTo>
                    <a:pt x="419201" y="428242"/>
                  </a:lnTo>
                  <a:lnTo>
                    <a:pt x="412390" y="435017"/>
                  </a:lnTo>
                  <a:lnTo>
                    <a:pt x="405340" y="441538"/>
                  </a:lnTo>
                  <a:lnTo>
                    <a:pt x="398049" y="447805"/>
                  </a:lnTo>
                  <a:lnTo>
                    <a:pt x="390600" y="453804"/>
                  </a:lnTo>
                  <a:lnTo>
                    <a:pt x="382932" y="459521"/>
                  </a:lnTo>
                  <a:lnTo>
                    <a:pt x="375045" y="464955"/>
                  </a:lnTo>
                  <a:lnTo>
                    <a:pt x="366939" y="470107"/>
                  </a:lnTo>
                  <a:lnTo>
                    <a:pt x="358615" y="474977"/>
                  </a:lnTo>
                  <a:lnTo>
                    <a:pt x="350071" y="479565"/>
                  </a:lnTo>
                  <a:lnTo>
                    <a:pt x="341309" y="483870"/>
                  </a:lnTo>
                  <a:lnTo>
                    <a:pt x="332329" y="487893"/>
                  </a:lnTo>
                  <a:lnTo>
                    <a:pt x="323129" y="491633"/>
                  </a:lnTo>
                  <a:lnTo>
                    <a:pt x="313711" y="495091"/>
                  </a:lnTo>
                  <a:lnTo>
                    <a:pt x="304172" y="498243"/>
                  </a:lnTo>
                  <a:lnTo>
                    <a:pt x="294472" y="501062"/>
                  </a:lnTo>
                  <a:lnTo>
                    <a:pt x="284608" y="503550"/>
                  </a:lnTo>
                  <a:lnTo>
                    <a:pt x="274583" y="505706"/>
                  </a:lnTo>
                  <a:lnTo>
                    <a:pt x="264395" y="507530"/>
                  </a:lnTo>
                  <a:lnTo>
                    <a:pt x="254045" y="509023"/>
                  </a:lnTo>
                  <a:lnTo>
                    <a:pt x="243533" y="510184"/>
                  </a:lnTo>
                  <a:lnTo>
                    <a:pt x="232859" y="511013"/>
                  </a:lnTo>
                  <a:lnTo>
                    <a:pt x="222022" y="511511"/>
                  </a:lnTo>
                  <a:lnTo>
                    <a:pt x="211022" y="511677"/>
                  </a:lnTo>
                  <a:lnTo>
                    <a:pt x="200570" y="511525"/>
                  </a:lnTo>
                  <a:lnTo>
                    <a:pt x="190386" y="511070"/>
                  </a:lnTo>
                  <a:lnTo>
                    <a:pt x="180470" y="510311"/>
                  </a:lnTo>
                  <a:lnTo>
                    <a:pt x="170822" y="509249"/>
                  </a:lnTo>
                  <a:lnTo>
                    <a:pt x="161442" y="507883"/>
                  </a:lnTo>
                  <a:lnTo>
                    <a:pt x="152331" y="506214"/>
                  </a:lnTo>
                  <a:lnTo>
                    <a:pt x="143488" y="504242"/>
                  </a:lnTo>
                  <a:lnTo>
                    <a:pt x="134913" y="501965"/>
                  </a:lnTo>
                  <a:lnTo>
                    <a:pt x="126606" y="499386"/>
                  </a:lnTo>
                  <a:lnTo>
                    <a:pt x="118567" y="496503"/>
                  </a:lnTo>
                  <a:lnTo>
                    <a:pt x="110794" y="493278"/>
                  </a:lnTo>
                  <a:lnTo>
                    <a:pt x="103281" y="489812"/>
                  </a:lnTo>
                  <a:lnTo>
                    <a:pt x="96029" y="486107"/>
                  </a:lnTo>
                  <a:lnTo>
                    <a:pt x="89038" y="482162"/>
                  </a:lnTo>
                  <a:lnTo>
                    <a:pt x="82309" y="477977"/>
                  </a:lnTo>
                  <a:lnTo>
                    <a:pt x="75841" y="473551"/>
                  </a:lnTo>
                  <a:lnTo>
                    <a:pt x="69633" y="468886"/>
                  </a:lnTo>
                  <a:lnTo>
                    <a:pt x="63687" y="463981"/>
                  </a:lnTo>
                  <a:lnTo>
                    <a:pt x="58003" y="458836"/>
                  </a:lnTo>
                  <a:lnTo>
                    <a:pt x="52579" y="453451"/>
                  </a:lnTo>
                  <a:lnTo>
                    <a:pt x="47483" y="447770"/>
                  </a:lnTo>
                  <a:lnTo>
                    <a:pt x="42642" y="441877"/>
                  </a:lnTo>
                  <a:lnTo>
                    <a:pt x="38054" y="435772"/>
                  </a:lnTo>
                  <a:lnTo>
                    <a:pt x="33721" y="429456"/>
                  </a:lnTo>
                  <a:lnTo>
                    <a:pt x="29641" y="422927"/>
                  </a:lnTo>
                  <a:lnTo>
                    <a:pt x="25816" y="416187"/>
                  </a:lnTo>
                  <a:lnTo>
                    <a:pt x="22245" y="409235"/>
                  </a:lnTo>
                  <a:lnTo>
                    <a:pt x="18928" y="402072"/>
                  </a:lnTo>
                  <a:lnTo>
                    <a:pt x="15865" y="394697"/>
                  </a:lnTo>
                  <a:lnTo>
                    <a:pt x="13056" y="387110"/>
                  </a:lnTo>
                  <a:lnTo>
                    <a:pt x="10575" y="379339"/>
                  </a:lnTo>
                  <a:lnTo>
                    <a:pt x="8356" y="371414"/>
                  </a:lnTo>
                  <a:lnTo>
                    <a:pt x="6397" y="363333"/>
                  </a:lnTo>
                  <a:lnTo>
                    <a:pt x="4700" y="355096"/>
                  </a:lnTo>
                  <a:lnTo>
                    <a:pt x="3264" y="346705"/>
                  </a:lnTo>
                  <a:lnTo>
                    <a:pt x="2089" y="338158"/>
                  </a:lnTo>
                  <a:lnTo>
                    <a:pt x="1175" y="329456"/>
                  </a:lnTo>
                  <a:lnTo>
                    <a:pt x="522" y="320599"/>
                  </a:lnTo>
                  <a:lnTo>
                    <a:pt x="130" y="311586"/>
                  </a:lnTo>
                  <a:lnTo>
                    <a:pt x="0" y="302418"/>
                  </a:lnTo>
                  <a:lnTo>
                    <a:pt x="14" y="299165"/>
                  </a:lnTo>
                  <a:lnTo>
                    <a:pt x="56" y="295897"/>
                  </a:lnTo>
                  <a:lnTo>
                    <a:pt x="127" y="292615"/>
                  </a:lnTo>
                  <a:lnTo>
                    <a:pt x="225" y="289319"/>
                  </a:lnTo>
                  <a:lnTo>
                    <a:pt x="352" y="286009"/>
                  </a:lnTo>
                  <a:lnTo>
                    <a:pt x="508" y="282685"/>
                  </a:lnTo>
                  <a:lnTo>
                    <a:pt x="691" y="279347"/>
                  </a:lnTo>
                  <a:lnTo>
                    <a:pt x="903" y="275995"/>
                  </a:lnTo>
                  <a:lnTo>
                    <a:pt x="1143" y="272628"/>
                  </a:lnTo>
                  <a:lnTo>
                    <a:pt x="1411" y="269248"/>
                  </a:lnTo>
                  <a:lnTo>
                    <a:pt x="1782" y="265856"/>
                  </a:lnTo>
                  <a:lnTo>
                    <a:pt x="2187" y="262458"/>
                  </a:lnTo>
                  <a:lnTo>
                    <a:pt x="2628" y="259053"/>
                  </a:lnTo>
                  <a:lnTo>
                    <a:pt x="3105" y="255641"/>
                  </a:lnTo>
                  <a:lnTo>
                    <a:pt x="3617" y="252221"/>
                  </a:lnTo>
                  <a:lnTo>
                    <a:pt x="4163" y="248795"/>
                  </a:lnTo>
                  <a:lnTo>
                    <a:pt x="4746" y="245361"/>
                  </a:lnTo>
                  <a:lnTo>
                    <a:pt x="5363" y="241921"/>
                  </a:lnTo>
                  <a:lnTo>
                    <a:pt x="6016" y="238473"/>
                  </a:lnTo>
                  <a:lnTo>
                    <a:pt x="6704" y="235018"/>
                  </a:lnTo>
                  <a:lnTo>
                    <a:pt x="8963" y="224527"/>
                  </a:lnTo>
                  <a:lnTo>
                    <a:pt x="11503" y="214226"/>
                  </a:lnTo>
                  <a:lnTo>
                    <a:pt x="14326" y="204116"/>
                  </a:lnTo>
                  <a:lnTo>
                    <a:pt x="17432" y="194197"/>
                  </a:lnTo>
                  <a:lnTo>
                    <a:pt x="20819" y="184468"/>
                  </a:lnTo>
                  <a:lnTo>
                    <a:pt x="24489" y="174930"/>
                  </a:lnTo>
                  <a:lnTo>
                    <a:pt x="28442" y="165582"/>
                  </a:lnTo>
                  <a:lnTo>
                    <a:pt x="32676" y="156425"/>
                  </a:lnTo>
                  <a:lnTo>
                    <a:pt x="37193" y="147458"/>
                  </a:lnTo>
                  <a:lnTo>
                    <a:pt x="41992" y="138682"/>
                  </a:lnTo>
                  <a:lnTo>
                    <a:pt x="47053" y="130128"/>
                  </a:lnTo>
                  <a:lnTo>
                    <a:pt x="52353" y="121828"/>
                  </a:lnTo>
                  <a:lnTo>
                    <a:pt x="57893" y="113782"/>
                  </a:lnTo>
                  <a:lnTo>
                    <a:pt x="63673" y="105991"/>
                  </a:lnTo>
                  <a:lnTo>
                    <a:pt x="69693" y="98453"/>
                  </a:lnTo>
                  <a:lnTo>
                    <a:pt x="75954" y="91170"/>
                  </a:lnTo>
                  <a:lnTo>
                    <a:pt x="82454" y="84140"/>
                  </a:lnTo>
                  <a:lnTo>
                    <a:pt x="89194" y="77365"/>
                  </a:lnTo>
                  <a:lnTo>
                    <a:pt x="96174" y="70844"/>
                  </a:lnTo>
                  <a:lnTo>
                    <a:pt x="103394" y="64577"/>
                  </a:lnTo>
                  <a:lnTo>
                    <a:pt x="110910" y="58511"/>
                  </a:lnTo>
                  <a:lnTo>
                    <a:pt x="118638" y="52734"/>
                  </a:lnTo>
                  <a:lnTo>
                    <a:pt x="126578" y="47247"/>
                  </a:lnTo>
                  <a:lnTo>
                    <a:pt x="134729" y="42049"/>
                  </a:lnTo>
                  <a:lnTo>
                    <a:pt x="143093" y="37140"/>
                  </a:lnTo>
                  <a:lnTo>
                    <a:pt x="151668" y="32521"/>
                  </a:lnTo>
                  <a:lnTo>
                    <a:pt x="160454" y="28191"/>
                  </a:lnTo>
                  <a:lnTo>
                    <a:pt x="169453" y="24151"/>
                  </a:lnTo>
                  <a:lnTo>
                    <a:pt x="178663" y="20400"/>
                  </a:lnTo>
                  <a:lnTo>
                    <a:pt x="188085" y="16938"/>
                  </a:lnTo>
                  <a:lnTo>
                    <a:pt x="197697" y="13720"/>
                  </a:lnTo>
                  <a:lnTo>
                    <a:pt x="207479" y="10840"/>
                  </a:lnTo>
                  <a:lnTo>
                    <a:pt x="217431" y="8299"/>
                  </a:lnTo>
                  <a:lnTo>
                    <a:pt x="227551" y="6097"/>
                  </a:lnTo>
                  <a:lnTo>
                    <a:pt x="237841" y="4234"/>
                  </a:lnTo>
                  <a:lnTo>
                    <a:pt x="248301" y="2710"/>
                  </a:lnTo>
                  <a:lnTo>
                    <a:pt x="258929" y="1524"/>
                  </a:lnTo>
                  <a:lnTo>
                    <a:pt x="269728" y="677"/>
                  </a:lnTo>
                  <a:lnTo>
                    <a:pt x="280695" y="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4941768" y="2224679"/>
              <a:ext cx="368054" cy="402637"/>
            </a:xfrm>
            <a:custGeom>
              <a:avLst/>
              <a:pathLst>
                <a:path w="368054" h="402637">
                  <a:moveTo>
                    <a:pt x="221256" y="0"/>
                  </a:moveTo>
                  <a:lnTo>
                    <a:pt x="212113" y="130"/>
                  </a:lnTo>
                  <a:lnTo>
                    <a:pt x="203174" y="522"/>
                  </a:lnTo>
                  <a:lnTo>
                    <a:pt x="194440" y="1175"/>
                  </a:lnTo>
                  <a:lnTo>
                    <a:pt x="185911" y="2089"/>
                  </a:lnTo>
                  <a:lnTo>
                    <a:pt x="177587" y="3264"/>
                  </a:lnTo>
                  <a:lnTo>
                    <a:pt x="169467" y="4700"/>
                  </a:lnTo>
                  <a:lnTo>
                    <a:pt x="161552" y="6397"/>
                  </a:lnTo>
                  <a:lnTo>
                    <a:pt x="153841" y="8356"/>
                  </a:lnTo>
                  <a:lnTo>
                    <a:pt x="146336" y="10575"/>
                  </a:lnTo>
                  <a:lnTo>
                    <a:pt x="139035" y="13056"/>
                  </a:lnTo>
                  <a:lnTo>
                    <a:pt x="131928" y="15784"/>
                  </a:lnTo>
                  <a:lnTo>
                    <a:pt x="125004" y="18745"/>
                  </a:lnTo>
                  <a:lnTo>
                    <a:pt x="118264" y="21938"/>
                  </a:lnTo>
                  <a:lnTo>
                    <a:pt x="111707" y="25365"/>
                  </a:lnTo>
                  <a:lnTo>
                    <a:pt x="105334" y="29024"/>
                  </a:lnTo>
                  <a:lnTo>
                    <a:pt x="99145" y="32916"/>
                  </a:lnTo>
                  <a:lnTo>
                    <a:pt x="93139" y="37041"/>
                  </a:lnTo>
                  <a:lnTo>
                    <a:pt x="87316" y="41399"/>
                  </a:lnTo>
                  <a:lnTo>
                    <a:pt x="81677" y="45990"/>
                  </a:lnTo>
                  <a:lnTo>
                    <a:pt x="76222" y="50814"/>
                  </a:lnTo>
                  <a:lnTo>
                    <a:pt x="71020" y="55864"/>
                  </a:lnTo>
                  <a:lnTo>
                    <a:pt x="66002" y="61133"/>
                  </a:lnTo>
                  <a:lnTo>
                    <a:pt x="61168" y="66620"/>
                  </a:lnTo>
                  <a:lnTo>
                    <a:pt x="56517" y="72326"/>
                  </a:lnTo>
                  <a:lnTo>
                    <a:pt x="52049" y="78251"/>
                  </a:lnTo>
                  <a:lnTo>
                    <a:pt x="47765" y="84394"/>
                  </a:lnTo>
                  <a:lnTo>
                    <a:pt x="43665" y="90757"/>
                  </a:lnTo>
                  <a:lnTo>
                    <a:pt x="39748" y="97338"/>
                  </a:lnTo>
                  <a:lnTo>
                    <a:pt x="36015" y="104138"/>
                  </a:lnTo>
                  <a:lnTo>
                    <a:pt x="32465" y="111157"/>
                  </a:lnTo>
                  <a:lnTo>
                    <a:pt x="29087" y="118380"/>
                  </a:lnTo>
                  <a:lnTo>
                    <a:pt x="25873" y="125794"/>
                  </a:lnTo>
                  <a:lnTo>
                    <a:pt x="22820" y="133399"/>
                  </a:lnTo>
                  <a:lnTo>
                    <a:pt x="19930" y="141194"/>
                  </a:lnTo>
                  <a:lnTo>
                    <a:pt x="17202" y="149180"/>
                  </a:lnTo>
                  <a:lnTo>
                    <a:pt x="14637" y="157356"/>
                  </a:lnTo>
                  <a:lnTo>
                    <a:pt x="12234" y="165723"/>
                  </a:lnTo>
                  <a:lnTo>
                    <a:pt x="9993" y="174280"/>
                  </a:lnTo>
                  <a:lnTo>
                    <a:pt x="7915" y="183028"/>
                  </a:lnTo>
                  <a:lnTo>
                    <a:pt x="5998" y="191967"/>
                  </a:lnTo>
                  <a:lnTo>
                    <a:pt x="5381" y="195005"/>
                  </a:lnTo>
                  <a:lnTo>
                    <a:pt x="4799" y="198050"/>
                  </a:lnTo>
                  <a:lnTo>
                    <a:pt x="4252" y="201103"/>
                  </a:lnTo>
                  <a:lnTo>
                    <a:pt x="3740" y="204162"/>
                  </a:lnTo>
                  <a:lnTo>
                    <a:pt x="3264" y="207229"/>
                  </a:lnTo>
                  <a:lnTo>
                    <a:pt x="2823" y="210302"/>
                  </a:lnTo>
                  <a:lnTo>
                    <a:pt x="2417" y="213383"/>
                  </a:lnTo>
                  <a:lnTo>
                    <a:pt x="2046" y="216471"/>
                  </a:lnTo>
                  <a:lnTo>
                    <a:pt x="1711" y="219565"/>
                  </a:lnTo>
                  <a:lnTo>
                    <a:pt x="1411" y="222667"/>
                  </a:lnTo>
                  <a:lnTo>
                    <a:pt x="1143" y="225688"/>
                  </a:lnTo>
                  <a:lnTo>
                    <a:pt x="903" y="228680"/>
                  </a:lnTo>
                  <a:lnTo>
                    <a:pt x="691" y="231645"/>
                  </a:lnTo>
                  <a:lnTo>
                    <a:pt x="508" y="234581"/>
                  </a:lnTo>
                  <a:lnTo>
                    <a:pt x="352" y="237488"/>
                  </a:lnTo>
                  <a:lnTo>
                    <a:pt x="225" y="240368"/>
                  </a:lnTo>
                  <a:lnTo>
                    <a:pt x="127" y="243219"/>
                  </a:lnTo>
                  <a:lnTo>
                    <a:pt x="56" y="246042"/>
                  </a:lnTo>
                  <a:lnTo>
                    <a:pt x="14" y="248837"/>
                  </a:lnTo>
                  <a:lnTo>
                    <a:pt x="0" y="251604"/>
                  </a:lnTo>
                  <a:lnTo>
                    <a:pt x="98" y="259063"/>
                  </a:lnTo>
                  <a:lnTo>
                    <a:pt x="395" y="266340"/>
                  </a:lnTo>
                  <a:lnTo>
                    <a:pt x="889" y="273433"/>
                  </a:lnTo>
                  <a:lnTo>
                    <a:pt x="1580" y="280342"/>
                  </a:lnTo>
                  <a:lnTo>
                    <a:pt x="2470" y="287068"/>
                  </a:lnTo>
                  <a:lnTo>
                    <a:pt x="3557" y="293610"/>
                  </a:lnTo>
                  <a:lnTo>
                    <a:pt x="4841" y="299969"/>
                  </a:lnTo>
                  <a:lnTo>
                    <a:pt x="6323" y="306145"/>
                  </a:lnTo>
                  <a:lnTo>
                    <a:pt x="8003" y="312137"/>
                  </a:lnTo>
                  <a:lnTo>
                    <a:pt x="9880" y="317945"/>
                  </a:lnTo>
                  <a:lnTo>
                    <a:pt x="11945" y="323499"/>
                  </a:lnTo>
                  <a:lnTo>
                    <a:pt x="14185" y="328870"/>
                  </a:lnTo>
                  <a:lnTo>
                    <a:pt x="16603" y="334058"/>
                  </a:lnTo>
                  <a:lnTo>
                    <a:pt x="19196" y="339062"/>
                  </a:lnTo>
                  <a:lnTo>
                    <a:pt x="21966" y="343882"/>
                  </a:lnTo>
                  <a:lnTo>
                    <a:pt x="24913" y="348519"/>
                  </a:lnTo>
                  <a:lnTo>
                    <a:pt x="28036" y="352972"/>
                  </a:lnTo>
                  <a:lnTo>
                    <a:pt x="31335" y="357242"/>
                  </a:lnTo>
                  <a:lnTo>
                    <a:pt x="34811" y="361328"/>
                  </a:lnTo>
                  <a:lnTo>
                    <a:pt x="38464" y="365231"/>
                  </a:lnTo>
                  <a:lnTo>
                    <a:pt x="42356" y="368880"/>
                  </a:lnTo>
                  <a:lnTo>
                    <a:pt x="46410" y="372345"/>
                  </a:lnTo>
                  <a:lnTo>
                    <a:pt x="50627" y="375627"/>
                  </a:lnTo>
                  <a:lnTo>
                    <a:pt x="55007" y="378725"/>
                  </a:lnTo>
                  <a:lnTo>
                    <a:pt x="59548" y="381640"/>
                  </a:lnTo>
                  <a:lnTo>
                    <a:pt x="64252" y="384371"/>
                  </a:lnTo>
                  <a:lnTo>
                    <a:pt x="69118" y="386919"/>
                  </a:lnTo>
                  <a:lnTo>
                    <a:pt x="74147" y="389284"/>
                  </a:lnTo>
                  <a:lnTo>
                    <a:pt x="79338" y="391464"/>
                  </a:lnTo>
                  <a:lnTo>
                    <a:pt x="84691" y="393462"/>
                  </a:lnTo>
                  <a:lnTo>
                    <a:pt x="90266" y="395205"/>
                  </a:lnTo>
                  <a:lnTo>
                    <a:pt x="95983" y="396765"/>
                  </a:lnTo>
                  <a:lnTo>
                    <a:pt x="101841" y="398141"/>
                  </a:lnTo>
                  <a:lnTo>
                    <a:pt x="107840" y="399334"/>
                  </a:lnTo>
                  <a:lnTo>
                    <a:pt x="113980" y="400343"/>
                  </a:lnTo>
                  <a:lnTo>
                    <a:pt x="120261" y="401169"/>
                  </a:lnTo>
                  <a:lnTo>
                    <a:pt x="126684" y="401811"/>
                  </a:lnTo>
                  <a:lnTo>
                    <a:pt x="133247" y="402270"/>
                  </a:lnTo>
                  <a:lnTo>
                    <a:pt x="139952" y="402545"/>
                  </a:lnTo>
                  <a:lnTo>
                    <a:pt x="146798" y="402637"/>
                  </a:lnTo>
                  <a:lnTo>
                    <a:pt x="156008" y="402506"/>
                  </a:lnTo>
                  <a:lnTo>
                    <a:pt x="165007" y="402114"/>
                  </a:lnTo>
                  <a:lnTo>
                    <a:pt x="173793" y="401461"/>
                  </a:lnTo>
                  <a:lnTo>
                    <a:pt x="182368" y="400548"/>
                  </a:lnTo>
                  <a:lnTo>
                    <a:pt x="190732" y="399372"/>
                  </a:lnTo>
                  <a:lnTo>
                    <a:pt x="198883" y="397936"/>
                  </a:lnTo>
                  <a:lnTo>
                    <a:pt x="206823" y="396239"/>
                  </a:lnTo>
                  <a:lnTo>
                    <a:pt x="214551" y="394280"/>
                  </a:lnTo>
                  <a:lnTo>
                    <a:pt x="222067" y="392061"/>
                  </a:lnTo>
                  <a:lnTo>
                    <a:pt x="229372" y="389580"/>
                  </a:lnTo>
                  <a:lnTo>
                    <a:pt x="236543" y="386785"/>
                  </a:lnTo>
                  <a:lnTo>
                    <a:pt x="243516" y="383764"/>
                  </a:lnTo>
                  <a:lnTo>
                    <a:pt x="250291" y="380518"/>
                  </a:lnTo>
                  <a:lnTo>
                    <a:pt x="256869" y="377046"/>
                  </a:lnTo>
                  <a:lnTo>
                    <a:pt x="263249" y="373347"/>
                  </a:lnTo>
                  <a:lnTo>
                    <a:pt x="269431" y="369423"/>
                  </a:lnTo>
                  <a:lnTo>
                    <a:pt x="275416" y="365274"/>
                  </a:lnTo>
                  <a:lnTo>
                    <a:pt x="281203" y="360898"/>
                  </a:lnTo>
                  <a:lnTo>
                    <a:pt x="286793" y="356296"/>
                  </a:lnTo>
                  <a:lnTo>
                    <a:pt x="292185" y="351469"/>
                  </a:lnTo>
                  <a:lnTo>
                    <a:pt x="297386" y="346356"/>
                  </a:lnTo>
                  <a:lnTo>
                    <a:pt x="302404" y="341038"/>
                  </a:lnTo>
                  <a:lnTo>
                    <a:pt x="307239" y="335515"/>
                  </a:lnTo>
                  <a:lnTo>
                    <a:pt x="311890" y="329788"/>
                  </a:lnTo>
                  <a:lnTo>
                    <a:pt x="316357" y="323856"/>
                  </a:lnTo>
                  <a:lnTo>
                    <a:pt x="320641" y="317719"/>
                  </a:lnTo>
                  <a:lnTo>
                    <a:pt x="324742" y="311378"/>
                  </a:lnTo>
                  <a:lnTo>
                    <a:pt x="328659" y="304832"/>
                  </a:lnTo>
                  <a:lnTo>
                    <a:pt x="332392" y="298081"/>
                  </a:lnTo>
                  <a:lnTo>
                    <a:pt x="335942" y="291126"/>
                  </a:lnTo>
                  <a:lnTo>
                    <a:pt x="339383" y="283913"/>
                  </a:lnTo>
                  <a:lnTo>
                    <a:pt x="342647" y="276531"/>
                  </a:lnTo>
                  <a:lnTo>
                    <a:pt x="345735" y="268979"/>
                  </a:lnTo>
                  <a:lnTo>
                    <a:pt x="348646" y="261258"/>
                  </a:lnTo>
                  <a:lnTo>
                    <a:pt x="351381" y="253368"/>
                  </a:lnTo>
                  <a:lnTo>
                    <a:pt x="353939" y="245308"/>
                  </a:lnTo>
                  <a:lnTo>
                    <a:pt x="356321" y="237079"/>
                  </a:lnTo>
                  <a:lnTo>
                    <a:pt x="358526" y="228680"/>
                  </a:lnTo>
                  <a:lnTo>
                    <a:pt x="360556" y="220112"/>
                  </a:lnTo>
                  <a:lnTo>
                    <a:pt x="362408" y="211375"/>
                  </a:lnTo>
                  <a:lnTo>
                    <a:pt x="363022" y="208400"/>
                  </a:lnTo>
                  <a:lnTo>
                    <a:pt x="363594" y="205404"/>
                  </a:lnTo>
                  <a:lnTo>
                    <a:pt x="364123" y="202387"/>
                  </a:lnTo>
                  <a:lnTo>
                    <a:pt x="364610" y="199349"/>
                  </a:lnTo>
                  <a:lnTo>
                    <a:pt x="365055" y="196289"/>
                  </a:lnTo>
                  <a:lnTo>
                    <a:pt x="365457" y="193209"/>
                  </a:lnTo>
                  <a:lnTo>
                    <a:pt x="365817" y="190107"/>
                  </a:lnTo>
                  <a:lnTo>
                    <a:pt x="366135" y="186984"/>
                  </a:lnTo>
                  <a:lnTo>
                    <a:pt x="366410" y="183840"/>
                  </a:lnTo>
                  <a:lnTo>
                    <a:pt x="366643" y="180675"/>
                  </a:lnTo>
                  <a:lnTo>
                    <a:pt x="366911" y="177523"/>
                  </a:lnTo>
                  <a:lnTo>
                    <a:pt x="367151" y="174421"/>
                  </a:lnTo>
                  <a:lnTo>
                    <a:pt x="367363" y="171369"/>
                  </a:lnTo>
                  <a:lnTo>
                    <a:pt x="367546" y="168366"/>
                  </a:lnTo>
                  <a:lnTo>
                    <a:pt x="367701" y="165412"/>
                  </a:lnTo>
                  <a:lnTo>
                    <a:pt x="367828" y="162508"/>
                  </a:lnTo>
                  <a:lnTo>
                    <a:pt x="367927" y="159653"/>
                  </a:lnTo>
                  <a:lnTo>
                    <a:pt x="367998" y="156848"/>
                  </a:lnTo>
                  <a:lnTo>
                    <a:pt x="368040" y="154092"/>
                  </a:lnTo>
                  <a:lnTo>
                    <a:pt x="368054" y="151385"/>
                  </a:lnTo>
                  <a:lnTo>
                    <a:pt x="367952" y="143929"/>
                  </a:lnTo>
                  <a:lnTo>
                    <a:pt x="367645" y="136663"/>
                  </a:lnTo>
                  <a:lnTo>
                    <a:pt x="367133" y="129588"/>
                  </a:lnTo>
                  <a:lnTo>
                    <a:pt x="366417" y="122703"/>
                  </a:lnTo>
                  <a:lnTo>
                    <a:pt x="365496" y="116009"/>
                  </a:lnTo>
                  <a:lnTo>
                    <a:pt x="364370" y="109505"/>
                  </a:lnTo>
                  <a:lnTo>
                    <a:pt x="363040" y="103192"/>
                  </a:lnTo>
                  <a:lnTo>
                    <a:pt x="361505" y="97070"/>
                  </a:lnTo>
                  <a:lnTo>
                    <a:pt x="359765" y="91138"/>
                  </a:lnTo>
                  <a:lnTo>
                    <a:pt x="357821" y="85397"/>
                  </a:lnTo>
                  <a:lnTo>
                    <a:pt x="355686" y="79779"/>
                  </a:lnTo>
                  <a:lnTo>
                    <a:pt x="353374" y="74359"/>
                  </a:lnTo>
                  <a:lnTo>
                    <a:pt x="350887" y="69136"/>
                  </a:lnTo>
                  <a:lnTo>
                    <a:pt x="348222" y="64111"/>
                  </a:lnTo>
                  <a:lnTo>
                    <a:pt x="345382" y="59283"/>
                  </a:lnTo>
                  <a:lnTo>
                    <a:pt x="342365" y="54654"/>
                  </a:lnTo>
                  <a:lnTo>
                    <a:pt x="339171" y="50222"/>
                  </a:lnTo>
                  <a:lnTo>
                    <a:pt x="335801" y="45987"/>
                  </a:lnTo>
                  <a:lnTo>
                    <a:pt x="332254" y="41950"/>
                  </a:lnTo>
                  <a:lnTo>
                    <a:pt x="328532" y="38111"/>
                  </a:lnTo>
                  <a:lnTo>
                    <a:pt x="324639" y="34395"/>
                  </a:lnTo>
                  <a:lnTo>
                    <a:pt x="320585" y="30870"/>
                  </a:lnTo>
                  <a:lnTo>
                    <a:pt x="316368" y="27535"/>
                  </a:lnTo>
                  <a:lnTo>
                    <a:pt x="311989" y="24391"/>
                  </a:lnTo>
                  <a:lnTo>
                    <a:pt x="307447" y="21437"/>
                  </a:lnTo>
                  <a:lnTo>
                    <a:pt x="302743" y="18674"/>
                  </a:lnTo>
                  <a:lnTo>
                    <a:pt x="297877" y="16101"/>
                  </a:lnTo>
                  <a:lnTo>
                    <a:pt x="292848" y="13720"/>
                  </a:lnTo>
                  <a:lnTo>
                    <a:pt x="287657" y="11528"/>
                  </a:lnTo>
                  <a:lnTo>
                    <a:pt x="282304" y="9527"/>
                  </a:lnTo>
                  <a:lnTo>
                    <a:pt x="276803" y="7717"/>
                  </a:lnTo>
                  <a:lnTo>
                    <a:pt x="271167" y="6097"/>
                  </a:lnTo>
                  <a:lnTo>
                    <a:pt x="265398" y="4668"/>
                  </a:lnTo>
                  <a:lnTo>
                    <a:pt x="259494" y="3430"/>
                  </a:lnTo>
                  <a:lnTo>
                    <a:pt x="253456" y="2381"/>
                  </a:lnTo>
                  <a:lnTo>
                    <a:pt x="247284" y="1524"/>
                  </a:lnTo>
                  <a:lnTo>
                    <a:pt x="240978" y="857"/>
                  </a:lnTo>
                  <a:lnTo>
                    <a:pt x="234538" y="381"/>
                  </a:lnTo>
                  <a:lnTo>
                    <a:pt x="227964" y="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5419569" y="2177746"/>
              <a:ext cx="435102" cy="497209"/>
            </a:xfrm>
            <a:custGeom>
              <a:avLst/>
              <a:pathLst>
                <a:path w="435102" h="497209">
                  <a:moveTo>
                    <a:pt x="96336" y="0"/>
                  </a:moveTo>
                  <a:lnTo>
                    <a:pt x="276305" y="0"/>
                  </a:lnTo>
                  <a:lnTo>
                    <a:pt x="283571" y="77"/>
                  </a:lnTo>
                  <a:lnTo>
                    <a:pt x="290689" y="310"/>
                  </a:lnTo>
                  <a:lnTo>
                    <a:pt x="297658" y="698"/>
                  </a:lnTo>
                  <a:lnTo>
                    <a:pt x="304479" y="1242"/>
                  </a:lnTo>
                  <a:lnTo>
                    <a:pt x="311152" y="1940"/>
                  </a:lnTo>
                  <a:lnTo>
                    <a:pt x="317677" y="2794"/>
                  </a:lnTo>
                  <a:lnTo>
                    <a:pt x="324054" y="3804"/>
                  </a:lnTo>
                  <a:lnTo>
                    <a:pt x="330282" y="4968"/>
                  </a:lnTo>
                  <a:lnTo>
                    <a:pt x="336362" y="6288"/>
                  </a:lnTo>
                  <a:lnTo>
                    <a:pt x="342294" y="7763"/>
                  </a:lnTo>
                  <a:lnTo>
                    <a:pt x="348064" y="9386"/>
                  </a:lnTo>
                  <a:lnTo>
                    <a:pt x="353657" y="11151"/>
                  </a:lnTo>
                  <a:lnTo>
                    <a:pt x="359073" y="13056"/>
                  </a:lnTo>
                  <a:lnTo>
                    <a:pt x="364314" y="15103"/>
                  </a:lnTo>
                  <a:lnTo>
                    <a:pt x="369378" y="17291"/>
                  </a:lnTo>
                  <a:lnTo>
                    <a:pt x="374265" y="19620"/>
                  </a:lnTo>
                  <a:lnTo>
                    <a:pt x="378976" y="22090"/>
                  </a:lnTo>
                  <a:lnTo>
                    <a:pt x="383510" y="24701"/>
                  </a:lnTo>
                  <a:lnTo>
                    <a:pt x="387868" y="27454"/>
                  </a:lnTo>
                  <a:lnTo>
                    <a:pt x="392050" y="30347"/>
                  </a:lnTo>
                  <a:lnTo>
                    <a:pt x="396115" y="33308"/>
                  </a:lnTo>
                  <a:lnTo>
                    <a:pt x="399983" y="36403"/>
                  </a:lnTo>
                  <a:lnTo>
                    <a:pt x="403653" y="39632"/>
                  </a:lnTo>
                  <a:lnTo>
                    <a:pt x="407125" y="42995"/>
                  </a:lnTo>
                  <a:lnTo>
                    <a:pt x="410400" y="46492"/>
                  </a:lnTo>
                  <a:lnTo>
                    <a:pt x="413477" y="50123"/>
                  </a:lnTo>
                  <a:lnTo>
                    <a:pt x="416357" y="53888"/>
                  </a:lnTo>
                  <a:lnTo>
                    <a:pt x="419038" y="57787"/>
                  </a:lnTo>
                  <a:lnTo>
                    <a:pt x="421523" y="61821"/>
                  </a:lnTo>
                  <a:lnTo>
                    <a:pt x="423809" y="65988"/>
                  </a:lnTo>
                  <a:lnTo>
                    <a:pt x="425955" y="70276"/>
                  </a:lnTo>
                  <a:lnTo>
                    <a:pt x="427875" y="74669"/>
                  </a:lnTo>
                  <a:lnTo>
                    <a:pt x="429568" y="79168"/>
                  </a:lnTo>
                  <a:lnTo>
                    <a:pt x="431036" y="83773"/>
                  </a:lnTo>
                  <a:lnTo>
                    <a:pt x="432279" y="88484"/>
                  </a:lnTo>
                  <a:lnTo>
                    <a:pt x="433295" y="93301"/>
                  </a:lnTo>
                  <a:lnTo>
                    <a:pt x="434085" y="98224"/>
                  </a:lnTo>
                  <a:lnTo>
                    <a:pt x="434650" y="103252"/>
                  </a:lnTo>
                  <a:lnTo>
                    <a:pt x="434989" y="108387"/>
                  </a:lnTo>
                  <a:lnTo>
                    <a:pt x="435102" y="113627"/>
                  </a:lnTo>
                  <a:lnTo>
                    <a:pt x="434798" y="123716"/>
                  </a:lnTo>
                  <a:lnTo>
                    <a:pt x="433888" y="133374"/>
                  </a:lnTo>
                  <a:lnTo>
                    <a:pt x="432370" y="142602"/>
                  </a:lnTo>
                  <a:lnTo>
                    <a:pt x="430246" y="151400"/>
                  </a:lnTo>
                  <a:lnTo>
                    <a:pt x="427515" y="159766"/>
                  </a:lnTo>
                  <a:lnTo>
                    <a:pt x="424176" y="167703"/>
                  </a:lnTo>
                  <a:lnTo>
                    <a:pt x="420231" y="175208"/>
                  </a:lnTo>
                  <a:lnTo>
                    <a:pt x="415679" y="182284"/>
                  </a:lnTo>
                  <a:lnTo>
                    <a:pt x="410520" y="188928"/>
                  </a:lnTo>
                  <a:lnTo>
                    <a:pt x="404754" y="195143"/>
                  </a:lnTo>
                  <a:lnTo>
                    <a:pt x="398398" y="200877"/>
                  </a:lnTo>
                  <a:lnTo>
                    <a:pt x="391471" y="206223"/>
                  </a:lnTo>
                  <a:lnTo>
                    <a:pt x="383973" y="211181"/>
                  </a:lnTo>
                  <a:lnTo>
                    <a:pt x="375902" y="215751"/>
                  </a:lnTo>
                  <a:lnTo>
                    <a:pt x="367260" y="219932"/>
                  </a:lnTo>
                  <a:lnTo>
                    <a:pt x="358047" y="223726"/>
                  </a:lnTo>
                  <a:lnTo>
                    <a:pt x="348261" y="227131"/>
                  </a:lnTo>
                  <a:lnTo>
                    <a:pt x="337904" y="230148"/>
                  </a:lnTo>
                  <a:lnTo>
                    <a:pt x="326975" y="232777"/>
                  </a:lnTo>
                  <a:lnTo>
                    <a:pt x="315475" y="235018"/>
                  </a:lnTo>
                  <a:lnTo>
                    <a:pt x="320426" y="235922"/>
                  </a:lnTo>
                  <a:lnTo>
                    <a:pt x="325257" y="236938"/>
                  </a:lnTo>
                  <a:lnTo>
                    <a:pt x="329968" y="238067"/>
                  </a:lnTo>
                  <a:lnTo>
                    <a:pt x="334559" y="239309"/>
                  </a:lnTo>
                  <a:lnTo>
                    <a:pt x="339030" y="240664"/>
                  </a:lnTo>
                  <a:lnTo>
                    <a:pt x="343381" y="242132"/>
                  </a:lnTo>
                  <a:lnTo>
                    <a:pt x="347612" y="243713"/>
                  </a:lnTo>
                  <a:lnTo>
                    <a:pt x="351723" y="245407"/>
                  </a:lnTo>
                  <a:lnTo>
                    <a:pt x="355714" y="247214"/>
                  </a:lnTo>
                  <a:lnTo>
                    <a:pt x="359585" y="249133"/>
                  </a:lnTo>
                  <a:lnTo>
                    <a:pt x="363400" y="251085"/>
                  </a:lnTo>
                  <a:lnTo>
                    <a:pt x="367080" y="253128"/>
                  </a:lnTo>
                  <a:lnTo>
                    <a:pt x="370627" y="255263"/>
                  </a:lnTo>
                  <a:lnTo>
                    <a:pt x="374039" y="257490"/>
                  </a:lnTo>
                  <a:lnTo>
                    <a:pt x="377317" y="259808"/>
                  </a:lnTo>
                  <a:lnTo>
                    <a:pt x="380462" y="262218"/>
                  </a:lnTo>
                  <a:lnTo>
                    <a:pt x="383472" y="264720"/>
                  </a:lnTo>
                  <a:lnTo>
                    <a:pt x="386348" y="267314"/>
                  </a:lnTo>
                  <a:lnTo>
                    <a:pt x="389089" y="269999"/>
                  </a:lnTo>
                  <a:lnTo>
                    <a:pt x="391697" y="272776"/>
                  </a:lnTo>
                  <a:lnTo>
                    <a:pt x="394242" y="275635"/>
                  </a:lnTo>
                  <a:lnTo>
                    <a:pt x="396652" y="278564"/>
                  </a:lnTo>
                  <a:lnTo>
                    <a:pt x="398928" y="281563"/>
                  </a:lnTo>
                  <a:lnTo>
                    <a:pt x="401070" y="284633"/>
                  </a:lnTo>
                  <a:lnTo>
                    <a:pt x="403078" y="287774"/>
                  </a:lnTo>
                  <a:lnTo>
                    <a:pt x="404951" y="290985"/>
                  </a:lnTo>
                  <a:lnTo>
                    <a:pt x="406691" y="294267"/>
                  </a:lnTo>
                  <a:lnTo>
                    <a:pt x="408297" y="297619"/>
                  </a:lnTo>
                  <a:lnTo>
                    <a:pt x="409768" y="301042"/>
                  </a:lnTo>
                  <a:lnTo>
                    <a:pt x="411106" y="304536"/>
                  </a:lnTo>
                  <a:lnTo>
                    <a:pt x="412380" y="308089"/>
                  </a:lnTo>
                  <a:lnTo>
                    <a:pt x="413519" y="311692"/>
                  </a:lnTo>
                  <a:lnTo>
                    <a:pt x="414525" y="315344"/>
                  </a:lnTo>
                  <a:lnTo>
                    <a:pt x="415397" y="319046"/>
                  </a:lnTo>
                  <a:lnTo>
                    <a:pt x="416134" y="322797"/>
                  </a:lnTo>
                  <a:lnTo>
                    <a:pt x="416738" y="326598"/>
                  </a:lnTo>
                  <a:lnTo>
                    <a:pt x="417207" y="330448"/>
                  </a:lnTo>
                  <a:lnTo>
                    <a:pt x="417542" y="334347"/>
                  </a:lnTo>
                  <a:lnTo>
                    <a:pt x="417743" y="338296"/>
                  </a:lnTo>
                  <a:lnTo>
                    <a:pt x="417810" y="342294"/>
                  </a:lnTo>
                  <a:lnTo>
                    <a:pt x="417729" y="348088"/>
                  </a:lnTo>
                  <a:lnTo>
                    <a:pt x="417486" y="353756"/>
                  </a:lnTo>
                  <a:lnTo>
                    <a:pt x="417080" y="359296"/>
                  </a:lnTo>
                  <a:lnTo>
                    <a:pt x="416512" y="364709"/>
                  </a:lnTo>
                  <a:lnTo>
                    <a:pt x="415781" y="369995"/>
                  </a:lnTo>
                  <a:lnTo>
                    <a:pt x="414889" y="375154"/>
                  </a:lnTo>
                  <a:lnTo>
                    <a:pt x="413833" y="380186"/>
                  </a:lnTo>
                  <a:lnTo>
                    <a:pt x="412616" y="385091"/>
                  </a:lnTo>
                  <a:lnTo>
                    <a:pt x="411236" y="389869"/>
                  </a:lnTo>
                  <a:lnTo>
                    <a:pt x="409694" y="394520"/>
                  </a:lnTo>
                  <a:lnTo>
                    <a:pt x="408007" y="399051"/>
                  </a:lnTo>
                  <a:lnTo>
                    <a:pt x="406194" y="403469"/>
                  </a:lnTo>
                  <a:lnTo>
                    <a:pt x="404253" y="407775"/>
                  </a:lnTo>
                  <a:lnTo>
                    <a:pt x="402185" y="411967"/>
                  </a:lnTo>
                  <a:lnTo>
                    <a:pt x="399990" y="416046"/>
                  </a:lnTo>
                  <a:lnTo>
                    <a:pt x="397668" y="420012"/>
                  </a:lnTo>
                  <a:lnTo>
                    <a:pt x="395219" y="423866"/>
                  </a:lnTo>
                  <a:lnTo>
                    <a:pt x="392643" y="427606"/>
                  </a:lnTo>
                  <a:lnTo>
                    <a:pt x="389940" y="431234"/>
                  </a:lnTo>
                  <a:lnTo>
                    <a:pt x="387110" y="434749"/>
                  </a:lnTo>
                  <a:lnTo>
                    <a:pt x="384163" y="438154"/>
                  </a:lnTo>
                  <a:lnTo>
                    <a:pt x="381111" y="441453"/>
                  </a:lnTo>
                  <a:lnTo>
                    <a:pt x="377953" y="444647"/>
                  </a:lnTo>
                  <a:lnTo>
                    <a:pt x="374688" y="447735"/>
                  </a:lnTo>
                  <a:lnTo>
                    <a:pt x="371318" y="450717"/>
                  </a:lnTo>
                  <a:lnTo>
                    <a:pt x="367843" y="453593"/>
                  </a:lnTo>
                  <a:lnTo>
                    <a:pt x="364261" y="456363"/>
                  </a:lnTo>
                  <a:lnTo>
                    <a:pt x="360573" y="459027"/>
                  </a:lnTo>
                  <a:lnTo>
                    <a:pt x="356780" y="461585"/>
                  </a:lnTo>
                  <a:lnTo>
                    <a:pt x="352880" y="464038"/>
                  </a:lnTo>
                  <a:lnTo>
                    <a:pt x="348960" y="466324"/>
                  </a:lnTo>
                  <a:lnTo>
                    <a:pt x="344962" y="468526"/>
                  </a:lnTo>
                  <a:lnTo>
                    <a:pt x="340886" y="470644"/>
                  </a:lnTo>
                  <a:lnTo>
                    <a:pt x="336733" y="472676"/>
                  </a:lnTo>
                  <a:lnTo>
                    <a:pt x="332501" y="474624"/>
                  </a:lnTo>
                  <a:lnTo>
                    <a:pt x="328193" y="476487"/>
                  </a:lnTo>
                  <a:lnTo>
                    <a:pt x="323807" y="478266"/>
                  </a:lnTo>
                  <a:lnTo>
                    <a:pt x="319343" y="479960"/>
                  </a:lnTo>
                  <a:lnTo>
                    <a:pt x="314801" y="481569"/>
                  </a:lnTo>
                  <a:lnTo>
                    <a:pt x="310182" y="483093"/>
                  </a:lnTo>
                  <a:lnTo>
                    <a:pt x="305566" y="484537"/>
                  </a:lnTo>
                  <a:lnTo>
                    <a:pt x="300894" y="485902"/>
                  </a:lnTo>
                  <a:lnTo>
                    <a:pt x="296165" y="487190"/>
                  </a:lnTo>
                  <a:lnTo>
                    <a:pt x="291380" y="488401"/>
                  </a:lnTo>
                  <a:lnTo>
                    <a:pt x="286539" y="489533"/>
                  </a:lnTo>
                  <a:lnTo>
                    <a:pt x="281641" y="490589"/>
                  </a:lnTo>
                  <a:lnTo>
                    <a:pt x="276686" y="491566"/>
                  </a:lnTo>
                  <a:lnTo>
                    <a:pt x="271675" y="492466"/>
                  </a:lnTo>
                  <a:lnTo>
                    <a:pt x="266608" y="493288"/>
                  </a:lnTo>
                  <a:lnTo>
                    <a:pt x="261484" y="494033"/>
                  </a:lnTo>
                  <a:lnTo>
                    <a:pt x="256396" y="494636"/>
                  </a:lnTo>
                  <a:lnTo>
                    <a:pt x="251293" y="495176"/>
                  </a:lnTo>
                  <a:lnTo>
                    <a:pt x="246176" y="495652"/>
                  </a:lnTo>
                  <a:lnTo>
                    <a:pt x="241045" y="496065"/>
                  </a:lnTo>
                  <a:lnTo>
                    <a:pt x="235900" y="496415"/>
                  </a:lnTo>
                  <a:lnTo>
                    <a:pt x="230741" y="496700"/>
                  </a:lnTo>
                  <a:lnTo>
                    <a:pt x="225568" y="496923"/>
                  </a:lnTo>
                  <a:lnTo>
                    <a:pt x="220381" y="497082"/>
                  </a:lnTo>
                  <a:lnTo>
                    <a:pt x="215179" y="497177"/>
                  </a:lnTo>
                  <a:lnTo>
                    <a:pt x="209964" y="497209"/>
                  </a:lnTo>
                  <a:lnTo>
                    <a:pt x="0" y="4972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5542372" y="2231737"/>
              <a:ext cx="242076" cy="157384"/>
            </a:xfrm>
            <a:custGeom>
              <a:avLst/>
              <a:pathLst>
                <a:path w="242076" h="157384">
                  <a:moveTo>
                    <a:pt x="0" y="157384"/>
                  </a:moveTo>
                  <a:lnTo>
                    <a:pt x="116803" y="157384"/>
                  </a:lnTo>
                  <a:lnTo>
                    <a:pt x="129246" y="157155"/>
                  </a:lnTo>
                  <a:lnTo>
                    <a:pt x="141025" y="156467"/>
                  </a:lnTo>
                  <a:lnTo>
                    <a:pt x="152141" y="155320"/>
                  </a:lnTo>
                  <a:lnTo>
                    <a:pt x="162593" y="153714"/>
                  </a:lnTo>
                  <a:lnTo>
                    <a:pt x="172382" y="151650"/>
                  </a:lnTo>
                  <a:lnTo>
                    <a:pt x="181507" y="149127"/>
                  </a:lnTo>
                  <a:lnTo>
                    <a:pt x="189969" y="146145"/>
                  </a:lnTo>
                  <a:lnTo>
                    <a:pt x="197768" y="142705"/>
                  </a:lnTo>
                  <a:lnTo>
                    <a:pt x="204903" y="138805"/>
                  </a:lnTo>
                  <a:lnTo>
                    <a:pt x="211375" y="134447"/>
                  </a:lnTo>
                  <a:lnTo>
                    <a:pt x="217208" y="129637"/>
                  </a:lnTo>
                  <a:lnTo>
                    <a:pt x="222427" y="124383"/>
                  </a:lnTo>
                  <a:lnTo>
                    <a:pt x="227032" y="118684"/>
                  </a:lnTo>
                  <a:lnTo>
                    <a:pt x="231024" y="112540"/>
                  </a:lnTo>
                  <a:lnTo>
                    <a:pt x="234401" y="105952"/>
                  </a:lnTo>
                  <a:lnTo>
                    <a:pt x="237164" y="98919"/>
                  </a:lnTo>
                  <a:lnTo>
                    <a:pt x="239313" y="91442"/>
                  </a:lnTo>
                  <a:lnTo>
                    <a:pt x="240848" y="83519"/>
                  </a:lnTo>
                  <a:lnTo>
                    <a:pt x="241769" y="75153"/>
                  </a:lnTo>
                  <a:lnTo>
                    <a:pt x="242076" y="66341"/>
                  </a:lnTo>
                  <a:lnTo>
                    <a:pt x="241832" y="59809"/>
                  </a:lnTo>
                  <a:lnTo>
                    <a:pt x="241102" y="53623"/>
                  </a:lnTo>
                  <a:lnTo>
                    <a:pt x="239884" y="47783"/>
                  </a:lnTo>
                  <a:lnTo>
                    <a:pt x="238180" y="42289"/>
                  </a:lnTo>
                  <a:lnTo>
                    <a:pt x="235989" y="37140"/>
                  </a:lnTo>
                  <a:lnTo>
                    <a:pt x="233310" y="32338"/>
                  </a:lnTo>
                  <a:lnTo>
                    <a:pt x="230145" y="27881"/>
                  </a:lnTo>
                  <a:lnTo>
                    <a:pt x="226493" y="23770"/>
                  </a:lnTo>
                  <a:lnTo>
                    <a:pt x="222353" y="20004"/>
                  </a:lnTo>
                  <a:lnTo>
                    <a:pt x="217727" y="16585"/>
                  </a:lnTo>
                  <a:lnTo>
                    <a:pt x="212705" y="13434"/>
                  </a:lnTo>
                  <a:lnTo>
                    <a:pt x="207239" y="10614"/>
                  </a:lnTo>
                  <a:lnTo>
                    <a:pt x="201329" y="8126"/>
                  </a:lnTo>
                  <a:lnTo>
                    <a:pt x="194973" y="5970"/>
                  </a:lnTo>
                  <a:lnTo>
                    <a:pt x="188173" y="4146"/>
                  </a:lnTo>
                  <a:lnTo>
                    <a:pt x="180929" y="2653"/>
                  </a:lnTo>
                  <a:lnTo>
                    <a:pt x="173239" y="1492"/>
                  </a:lnTo>
                  <a:lnTo>
                    <a:pt x="165105" y="663"/>
                  </a:lnTo>
                  <a:lnTo>
                    <a:pt x="156527" y="165"/>
                  </a:lnTo>
                  <a:lnTo>
                    <a:pt x="147504" y="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5497203" y="2441701"/>
              <a:ext cx="272776" cy="179263"/>
            </a:xfrm>
            <a:custGeom>
              <a:avLst/>
              <a:pathLst>
                <a:path w="272776" h="179263">
                  <a:moveTo>
                    <a:pt x="0" y="179263"/>
                  </a:moveTo>
                  <a:lnTo>
                    <a:pt x="129860" y="179263"/>
                  </a:lnTo>
                  <a:lnTo>
                    <a:pt x="135347" y="179221"/>
                  </a:lnTo>
                  <a:lnTo>
                    <a:pt x="140799" y="179094"/>
                  </a:lnTo>
                  <a:lnTo>
                    <a:pt x="146216" y="178882"/>
                  </a:lnTo>
                  <a:lnTo>
                    <a:pt x="151597" y="178585"/>
                  </a:lnTo>
                  <a:lnTo>
                    <a:pt x="156943" y="178204"/>
                  </a:lnTo>
                  <a:lnTo>
                    <a:pt x="162254" y="177739"/>
                  </a:lnTo>
                  <a:lnTo>
                    <a:pt x="167530" y="177188"/>
                  </a:lnTo>
                  <a:lnTo>
                    <a:pt x="172770" y="176553"/>
                  </a:lnTo>
                  <a:lnTo>
                    <a:pt x="177975" y="175833"/>
                  </a:lnTo>
                  <a:lnTo>
                    <a:pt x="183145" y="175028"/>
                  </a:lnTo>
                  <a:lnTo>
                    <a:pt x="188304" y="174111"/>
                  </a:lnTo>
                  <a:lnTo>
                    <a:pt x="193336" y="173052"/>
                  </a:lnTo>
                  <a:lnTo>
                    <a:pt x="198241" y="171852"/>
                  </a:lnTo>
                  <a:lnTo>
                    <a:pt x="203019" y="170512"/>
                  </a:lnTo>
                  <a:lnTo>
                    <a:pt x="207670" y="169029"/>
                  </a:lnTo>
                  <a:lnTo>
                    <a:pt x="212194" y="167406"/>
                  </a:lnTo>
                  <a:lnTo>
                    <a:pt x="216591" y="165642"/>
                  </a:lnTo>
                  <a:lnTo>
                    <a:pt x="220861" y="163736"/>
                  </a:lnTo>
                  <a:lnTo>
                    <a:pt x="225003" y="161690"/>
                  </a:lnTo>
                  <a:lnTo>
                    <a:pt x="229019" y="159502"/>
                  </a:lnTo>
                  <a:lnTo>
                    <a:pt x="232894" y="157159"/>
                  </a:lnTo>
                  <a:lnTo>
                    <a:pt x="236613" y="154646"/>
                  </a:lnTo>
                  <a:lnTo>
                    <a:pt x="240177" y="151964"/>
                  </a:lnTo>
                  <a:lnTo>
                    <a:pt x="243586" y="149113"/>
                  </a:lnTo>
                  <a:lnTo>
                    <a:pt x="246840" y="146092"/>
                  </a:lnTo>
                  <a:lnTo>
                    <a:pt x="249938" y="142902"/>
                  </a:lnTo>
                  <a:lnTo>
                    <a:pt x="252881" y="139543"/>
                  </a:lnTo>
                  <a:lnTo>
                    <a:pt x="255669" y="136014"/>
                  </a:lnTo>
                  <a:lnTo>
                    <a:pt x="258301" y="132316"/>
                  </a:lnTo>
                  <a:lnTo>
                    <a:pt x="260778" y="128448"/>
                  </a:lnTo>
                  <a:lnTo>
                    <a:pt x="263058" y="124379"/>
                  </a:lnTo>
                  <a:lnTo>
                    <a:pt x="265098" y="120078"/>
                  </a:lnTo>
                  <a:lnTo>
                    <a:pt x="266897" y="115543"/>
                  </a:lnTo>
                  <a:lnTo>
                    <a:pt x="268457" y="110776"/>
                  </a:lnTo>
                  <a:lnTo>
                    <a:pt x="269777" y="105776"/>
                  </a:lnTo>
                  <a:lnTo>
                    <a:pt x="270857" y="100542"/>
                  </a:lnTo>
                  <a:lnTo>
                    <a:pt x="271697" y="95076"/>
                  </a:lnTo>
                  <a:lnTo>
                    <a:pt x="272296" y="89377"/>
                  </a:lnTo>
                  <a:lnTo>
                    <a:pt x="272656" y="83445"/>
                  </a:lnTo>
                  <a:lnTo>
                    <a:pt x="272776" y="77280"/>
                  </a:lnTo>
                  <a:lnTo>
                    <a:pt x="272494" y="69909"/>
                  </a:lnTo>
                  <a:lnTo>
                    <a:pt x="271647" y="62897"/>
                  </a:lnTo>
                  <a:lnTo>
                    <a:pt x="270236" y="56245"/>
                  </a:lnTo>
                  <a:lnTo>
                    <a:pt x="268260" y="49953"/>
                  </a:lnTo>
                  <a:lnTo>
                    <a:pt x="265719" y="44021"/>
                  </a:lnTo>
                  <a:lnTo>
                    <a:pt x="262613" y="38449"/>
                  </a:lnTo>
                  <a:lnTo>
                    <a:pt x="258943" y="33237"/>
                  </a:lnTo>
                  <a:lnTo>
                    <a:pt x="254709" y="28385"/>
                  </a:lnTo>
                  <a:lnTo>
                    <a:pt x="249910" y="23893"/>
                  </a:lnTo>
                  <a:lnTo>
                    <a:pt x="244546" y="19761"/>
                  </a:lnTo>
                  <a:lnTo>
                    <a:pt x="238723" y="16006"/>
                  </a:lnTo>
                  <a:lnTo>
                    <a:pt x="232407" y="12647"/>
                  </a:lnTo>
                  <a:lnTo>
                    <a:pt x="225596" y="9683"/>
                  </a:lnTo>
                  <a:lnTo>
                    <a:pt x="218292" y="7114"/>
                  </a:lnTo>
                  <a:lnTo>
                    <a:pt x="210493" y="4940"/>
                  </a:lnTo>
                  <a:lnTo>
                    <a:pt x="202200" y="3161"/>
                  </a:lnTo>
                  <a:lnTo>
                    <a:pt x="193413" y="1778"/>
                  </a:lnTo>
                  <a:lnTo>
                    <a:pt x="184133" y="790"/>
                  </a:lnTo>
                  <a:lnTo>
                    <a:pt x="174358" y="197"/>
                  </a:lnTo>
                  <a:lnTo>
                    <a:pt x="164089" y="0"/>
                  </a:lnTo>
                  <a:lnTo>
                    <a:pt x="349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5843732" y="2177746"/>
              <a:ext cx="478859" cy="497209"/>
            </a:xfrm>
            <a:custGeom>
              <a:avLst/>
              <a:pathLst>
                <a:path w="478859" h="497209">
                  <a:moveTo>
                    <a:pt x="410047" y="497209"/>
                  </a:moveTo>
                  <a:lnTo>
                    <a:pt x="383581" y="351822"/>
                  </a:lnTo>
                  <a:lnTo>
                    <a:pt x="158090" y="351822"/>
                  </a:lnTo>
                  <a:lnTo>
                    <a:pt x="73399" y="497209"/>
                  </a:lnTo>
                  <a:lnTo>
                    <a:pt x="0" y="497209"/>
                  </a:lnTo>
                  <a:lnTo>
                    <a:pt x="299242" y="0"/>
                  </a:lnTo>
                  <a:lnTo>
                    <a:pt x="375818" y="0"/>
                  </a:lnTo>
                  <a:lnTo>
                    <a:pt x="478859" y="4972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6031465" y="2228561"/>
              <a:ext cx="185968" cy="248428"/>
            </a:xfrm>
            <a:custGeom>
              <a:avLst/>
              <a:pathLst>
                <a:path w="185968" h="248428">
                  <a:moveTo>
                    <a:pt x="155267" y="81515"/>
                  </a:moveTo>
                  <a:lnTo>
                    <a:pt x="154702" y="78628"/>
                  </a:lnTo>
                  <a:lnTo>
                    <a:pt x="154138" y="75756"/>
                  </a:lnTo>
                  <a:lnTo>
                    <a:pt x="153573" y="72898"/>
                  </a:lnTo>
                  <a:lnTo>
                    <a:pt x="153009" y="70053"/>
                  </a:lnTo>
                  <a:lnTo>
                    <a:pt x="152444" y="67223"/>
                  </a:lnTo>
                  <a:lnTo>
                    <a:pt x="151879" y="64407"/>
                  </a:lnTo>
                  <a:lnTo>
                    <a:pt x="151315" y="61605"/>
                  </a:lnTo>
                  <a:lnTo>
                    <a:pt x="150750" y="58818"/>
                  </a:lnTo>
                  <a:lnTo>
                    <a:pt x="150186" y="56044"/>
                  </a:lnTo>
                  <a:lnTo>
                    <a:pt x="149621" y="53285"/>
                  </a:lnTo>
                  <a:lnTo>
                    <a:pt x="149134" y="50557"/>
                  </a:lnTo>
                  <a:lnTo>
                    <a:pt x="148661" y="47878"/>
                  </a:lnTo>
                  <a:lnTo>
                    <a:pt x="148202" y="45249"/>
                  </a:lnTo>
                  <a:lnTo>
                    <a:pt x="147758" y="42670"/>
                  </a:lnTo>
                  <a:lnTo>
                    <a:pt x="147327" y="40140"/>
                  </a:lnTo>
                  <a:lnTo>
                    <a:pt x="146911" y="37659"/>
                  </a:lnTo>
                  <a:lnTo>
                    <a:pt x="146509" y="35228"/>
                  </a:lnTo>
                  <a:lnTo>
                    <a:pt x="146120" y="32846"/>
                  </a:lnTo>
                  <a:lnTo>
                    <a:pt x="145746" y="30513"/>
                  </a:lnTo>
                  <a:lnTo>
                    <a:pt x="145386" y="28230"/>
                  </a:lnTo>
                  <a:lnTo>
                    <a:pt x="145037" y="25943"/>
                  </a:lnTo>
                  <a:lnTo>
                    <a:pt x="144695" y="23741"/>
                  </a:lnTo>
                  <a:lnTo>
                    <a:pt x="144360" y="21624"/>
                  </a:lnTo>
                  <a:lnTo>
                    <a:pt x="144031" y="19591"/>
                  </a:lnTo>
                  <a:lnTo>
                    <a:pt x="143710" y="17644"/>
                  </a:lnTo>
                  <a:lnTo>
                    <a:pt x="143396" y="15780"/>
                  </a:lnTo>
                  <a:lnTo>
                    <a:pt x="143089" y="14002"/>
                  </a:lnTo>
                  <a:lnTo>
                    <a:pt x="142789" y="12308"/>
                  </a:lnTo>
                  <a:lnTo>
                    <a:pt x="142496" y="10699"/>
                  </a:lnTo>
                  <a:lnTo>
                    <a:pt x="142210" y="9174"/>
                  </a:lnTo>
                  <a:lnTo>
                    <a:pt x="142006" y="7685"/>
                  </a:lnTo>
                  <a:lnTo>
                    <a:pt x="141815" y="6323"/>
                  </a:lnTo>
                  <a:lnTo>
                    <a:pt x="141639" y="5088"/>
                  </a:lnTo>
                  <a:lnTo>
                    <a:pt x="141476" y="3980"/>
                  </a:lnTo>
                  <a:lnTo>
                    <a:pt x="141328" y="2999"/>
                  </a:lnTo>
                  <a:lnTo>
                    <a:pt x="141194" y="2145"/>
                  </a:lnTo>
                  <a:lnTo>
                    <a:pt x="141074" y="1418"/>
                  </a:lnTo>
                  <a:lnTo>
                    <a:pt x="140968" y="818"/>
                  </a:lnTo>
                  <a:lnTo>
                    <a:pt x="140877" y="345"/>
                  </a:lnTo>
                  <a:lnTo>
                    <a:pt x="140799" y="0"/>
                  </a:lnTo>
                  <a:lnTo>
                    <a:pt x="140623" y="345"/>
                  </a:lnTo>
                  <a:lnTo>
                    <a:pt x="140376" y="818"/>
                  </a:lnTo>
                  <a:lnTo>
                    <a:pt x="140058" y="1418"/>
                  </a:lnTo>
                  <a:lnTo>
                    <a:pt x="139670" y="2145"/>
                  </a:lnTo>
                  <a:lnTo>
                    <a:pt x="139211" y="2999"/>
                  </a:lnTo>
                  <a:lnTo>
                    <a:pt x="138682" y="3980"/>
                  </a:lnTo>
                  <a:lnTo>
                    <a:pt x="138082" y="5088"/>
                  </a:lnTo>
                  <a:lnTo>
                    <a:pt x="137411" y="6323"/>
                  </a:lnTo>
                  <a:lnTo>
                    <a:pt x="136670" y="7685"/>
                  </a:lnTo>
                  <a:lnTo>
                    <a:pt x="135859" y="9174"/>
                  </a:lnTo>
                  <a:lnTo>
                    <a:pt x="135058" y="10766"/>
                  </a:lnTo>
                  <a:lnTo>
                    <a:pt x="134207" y="12435"/>
                  </a:lnTo>
                  <a:lnTo>
                    <a:pt x="133307" y="14182"/>
                  </a:lnTo>
                  <a:lnTo>
                    <a:pt x="132358" y="16006"/>
                  </a:lnTo>
                  <a:lnTo>
                    <a:pt x="131359" y="17908"/>
                  </a:lnTo>
                  <a:lnTo>
                    <a:pt x="130311" y="19888"/>
                  </a:lnTo>
                  <a:lnTo>
                    <a:pt x="129214" y="21945"/>
                  </a:lnTo>
                  <a:lnTo>
                    <a:pt x="128067" y="24080"/>
                  </a:lnTo>
                  <a:lnTo>
                    <a:pt x="126871" y="26293"/>
                  </a:lnTo>
                  <a:lnTo>
                    <a:pt x="125625" y="28583"/>
                  </a:lnTo>
                  <a:lnTo>
                    <a:pt x="124341" y="30870"/>
                  </a:lnTo>
                  <a:lnTo>
                    <a:pt x="123028" y="33213"/>
                  </a:lnTo>
                  <a:lnTo>
                    <a:pt x="121687" y="35612"/>
                  </a:lnTo>
                  <a:lnTo>
                    <a:pt x="120318" y="38068"/>
                  </a:lnTo>
                  <a:lnTo>
                    <a:pt x="118920" y="40581"/>
                  </a:lnTo>
                  <a:lnTo>
                    <a:pt x="117495" y="43150"/>
                  </a:lnTo>
                  <a:lnTo>
                    <a:pt x="116041" y="45775"/>
                  </a:lnTo>
                  <a:lnTo>
                    <a:pt x="114559" y="48457"/>
                  </a:lnTo>
                  <a:lnTo>
                    <a:pt x="113048" y="51195"/>
                  </a:lnTo>
                  <a:lnTo>
                    <a:pt x="111510" y="53990"/>
                  </a:lnTo>
                  <a:lnTo>
                    <a:pt x="109950" y="56746"/>
                  </a:lnTo>
                  <a:lnTo>
                    <a:pt x="108376" y="59509"/>
                  </a:lnTo>
                  <a:lnTo>
                    <a:pt x="106788" y="62279"/>
                  </a:lnTo>
                  <a:lnTo>
                    <a:pt x="105186" y="65057"/>
                  </a:lnTo>
                  <a:lnTo>
                    <a:pt x="103570" y="67841"/>
                  </a:lnTo>
                  <a:lnTo>
                    <a:pt x="101940" y="70632"/>
                  </a:lnTo>
                  <a:lnTo>
                    <a:pt x="100295" y="73430"/>
                  </a:lnTo>
                  <a:lnTo>
                    <a:pt x="98637" y="76236"/>
                  </a:lnTo>
                  <a:lnTo>
                    <a:pt x="96964" y="79048"/>
                  </a:lnTo>
                  <a:lnTo>
                    <a:pt x="95277" y="81868"/>
                  </a:lnTo>
                  <a:lnTo>
                    <a:pt x="0" y="248428"/>
                  </a:lnTo>
                  <a:lnTo>
                    <a:pt x="185968" y="2484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6401284" y="2170336"/>
              <a:ext cx="485916" cy="511677"/>
            </a:xfrm>
            <a:custGeom>
              <a:avLst/>
              <a:pathLst>
                <a:path w="485916" h="511677">
                  <a:moveTo>
                    <a:pt x="439336" y="385698"/>
                  </a:moveTo>
                  <a:lnTo>
                    <a:pt x="435836" y="390822"/>
                  </a:lnTo>
                  <a:lnTo>
                    <a:pt x="432250" y="395889"/>
                  </a:lnTo>
                  <a:lnTo>
                    <a:pt x="428580" y="400900"/>
                  </a:lnTo>
                  <a:lnTo>
                    <a:pt x="424826" y="405855"/>
                  </a:lnTo>
                  <a:lnTo>
                    <a:pt x="420986" y="410753"/>
                  </a:lnTo>
                  <a:lnTo>
                    <a:pt x="417062" y="415594"/>
                  </a:lnTo>
                  <a:lnTo>
                    <a:pt x="413054" y="420379"/>
                  </a:lnTo>
                  <a:lnTo>
                    <a:pt x="408960" y="425108"/>
                  </a:lnTo>
                  <a:lnTo>
                    <a:pt x="404782" y="429780"/>
                  </a:lnTo>
                  <a:lnTo>
                    <a:pt x="400519" y="434396"/>
                  </a:lnTo>
                  <a:lnTo>
                    <a:pt x="396151" y="438927"/>
                  </a:lnTo>
                  <a:lnTo>
                    <a:pt x="391655" y="443345"/>
                  </a:lnTo>
                  <a:lnTo>
                    <a:pt x="387032" y="447650"/>
                  </a:lnTo>
                  <a:lnTo>
                    <a:pt x="382282" y="451842"/>
                  </a:lnTo>
                  <a:lnTo>
                    <a:pt x="377406" y="455922"/>
                  </a:lnTo>
                  <a:lnTo>
                    <a:pt x="372402" y="459888"/>
                  </a:lnTo>
                  <a:lnTo>
                    <a:pt x="367271" y="463741"/>
                  </a:lnTo>
                  <a:lnTo>
                    <a:pt x="362013" y="467482"/>
                  </a:lnTo>
                  <a:lnTo>
                    <a:pt x="356628" y="471110"/>
                  </a:lnTo>
                  <a:lnTo>
                    <a:pt x="351116" y="474624"/>
                  </a:lnTo>
                  <a:lnTo>
                    <a:pt x="345530" y="477945"/>
                  </a:lnTo>
                  <a:lnTo>
                    <a:pt x="339781" y="481131"/>
                  </a:lnTo>
                  <a:lnTo>
                    <a:pt x="333871" y="484184"/>
                  </a:lnTo>
                  <a:lnTo>
                    <a:pt x="327798" y="487102"/>
                  </a:lnTo>
                  <a:lnTo>
                    <a:pt x="321562" y="489886"/>
                  </a:lnTo>
                  <a:lnTo>
                    <a:pt x="315164" y="492536"/>
                  </a:lnTo>
                  <a:lnTo>
                    <a:pt x="308604" y="495053"/>
                  </a:lnTo>
                  <a:lnTo>
                    <a:pt x="301882" y="497434"/>
                  </a:lnTo>
                  <a:lnTo>
                    <a:pt x="294997" y="499682"/>
                  </a:lnTo>
                  <a:lnTo>
                    <a:pt x="287950" y="501796"/>
                  </a:lnTo>
                  <a:lnTo>
                    <a:pt x="280790" y="503673"/>
                  </a:lnTo>
                  <a:lnTo>
                    <a:pt x="273426" y="505353"/>
                  </a:lnTo>
                  <a:lnTo>
                    <a:pt x="265856" y="506835"/>
                  </a:lnTo>
                  <a:lnTo>
                    <a:pt x="258082" y="508120"/>
                  </a:lnTo>
                  <a:lnTo>
                    <a:pt x="250104" y="509207"/>
                  </a:lnTo>
                  <a:lnTo>
                    <a:pt x="241921" y="510096"/>
                  </a:lnTo>
                  <a:lnTo>
                    <a:pt x="233533" y="510787"/>
                  </a:lnTo>
                  <a:lnTo>
                    <a:pt x="224940" y="511282"/>
                  </a:lnTo>
                  <a:lnTo>
                    <a:pt x="216143" y="511578"/>
                  </a:lnTo>
                  <a:lnTo>
                    <a:pt x="207141" y="511677"/>
                  </a:lnTo>
                  <a:lnTo>
                    <a:pt x="196826" y="511514"/>
                  </a:lnTo>
                  <a:lnTo>
                    <a:pt x="186772" y="511027"/>
                  </a:lnTo>
                  <a:lnTo>
                    <a:pt x="176980" y="510216"/>
                  </a:lnTo>
                  <a:lnTo>
                    <a:pt x="167449" y="509080"/>
                  </a:lnTo>
                  <a:lnTo>
                    <a:pt x="158178" y="507619"/>
                  </a:lnTo>
                  <a:lnTo>
                    <a:pt x="149169" y="505833"/>
                  </a:lnTo>
                  <a:lnTo>
                    <a:pt x="140421" y="503723"/>
                  </a:lnTo>
                  <a:lnTo>
                    <a:pt x="131935" y="501288"/>
                  </a:lnTo>
                  <a:lnTo>
                    <a:pt x="123709" y="498528"/>
                  </a:lnTo>
                  <a:lnTo>
                    <a:pt x="115744" y="495444"/>
                  </a:lnTo>
                  <a:lnTo>
                    <a:pt x="108112" y="492081"/>
                  </a:lnTo>
                  <a:lnTo>
                    <a:pt x="100740" y="488485"/>
                  </a:lnTo>
                  <a:lnTo>
                    <a:pt x="93629" y="484657"/>
                  </a:lnTo>
                  <a:lnTo>
                    <a:pt x="86780" y="480595"/>
                  </a:lnTo>
                  <a:lnTo>
                    <a:pt x="80192" y="476300"/>
                  </a:lnTo>
                  <a:lnTo>
                    <a:pt x="73865" y="471773"/>
                  </a:lnTo>
                  <a:lnTo>
                    <a:pt x="67798" y="467013"/>
                  </a:lnTo>
                  <a:lnTo>
                    <a:pt x="61994" y="462019"/>
                  </a:lnTo>
                  <a:lnTo>
                    <a:pt x="56450" y="456793"/>
                  </a:lnTo>
                  <a:lnTo>
                    <a:pt x="51167" y="451334"/>
                  </a:lnTo>
                  <a:lnTo>
                    <a:pt x="46146" y="445593"/>
                  </a:lnTo>
                  <a:lnTo>
                    <a:pt x="41385" y="439661"/>
                  </a:lnTo>
                  <a:lnTo>
                    <a:pt x="36886" y="433538"/>
                  </a:lnTo>
                  <a:lnTo>
                    <a:pt x="32648" y="427225"/>
                  </a:lnTo>
                  <a:lnTo>
                    <a:pt x="28671" y="420722"/>
                  </a:lnTo>
                  <a:lnTo>
                    <a:pt x="24955" y="414028"/>
                  </a:lnTo>
                  <a:lnTo>
                    <a:pt x="21501" y="407143"/>
                  </a:lnTo>
                  <a:lnTo>
                    <a:pt x="18307" y="400068"/>
                  </a:lnTo>
                  <a:lnTo>
                    <a:pt x="15375" y="392802"/>
                  </a:lnTo>
                  <a:lnTo>
                    <a:pt x="12703" y="385345"/>
                  </a:lnTo>
                  <a:lnTo>
                    <a:pt x="10290" y="377670"/>
                  </a:lnTo>
                  <a:lnTo>
                    <a:pt x="8130" y="369889"/>
                  </a:lnTo>
                  <a:lnTo>
                    <a:pt x="6224" y="362002"/>
                  </a:lnTo>
                  <a:lnTo>
                    <a:pt x="4573" y="354010"/>
                  </a:lnTo>
                  <a:lnTo>
                    <a:pt x="3175" y="345911"/>
                  </a:lnTo>
                  <a:lnTo>
                    <a:pt x="2032" y="337706"/>
                  </a:lnTo>
                  <a:lnTo>
                    <a:pt x="1143" y="329396"/>
                  </a:lnTo>
                  <a:lnTo>
                    <a:pt x="508" y="320980"/>
                  </a:lnTo>
                  <a:lnTo>
                    <a:pt x="127" y="312458"/>
                  </a:lnTo>
                  <a:lnTo>
                    <a:pt x="0" y="303830"/>
                  </a:lnTo>
                  <a:lnTo>
                    <a:pt x="95" y="295121"/>
                  </a:lnTo>
                  <a:lnTo>
                    <a:pt x="381" y="286496"/>
                  </a:lnTo>
                  <a:lnTo>
                    <a:pt x="857" y="277957"/>
                  </a:lnTo>
                  <a:lnTo>
                    <a:pt x="1524" y="269502"/>
                  </a:lnTo>
                  <a:lnTo>
                    <a:pt x="2381" y="261131"/>
                  </a:lnTo>
                  <a:lnTo>
                    <a:pt x="3430" y="252846"/>
                  </a:lnTo>
                  <a:lnTo>
                    <a:pt x="4668" y="244645"/>
                  </a:lnTo>
                  <a:lnTo>
                    <a:pt x="6097" y="236528"/>
                  </a:lnTo>
                  <a:lnTo>
                    <a:pt x="7717" y="228497"/>
                  </a:lnTo>
                  <a:lnTo>
                    <a:pt x="9527" y="220550"/>
                  </a:lnTo>
                  <a:lnTo>
                    <a:pt x="11514" y="212705"/>
                  </a:lnTo>
                  <a:lnTo>
                    <a:pt x="13663" y="204981"/>
                  </a:lnTo>
                  <a:lnTo>
                    <a:pt x="15974" y="197376"/>
                  </a:lnTo>
                  <a:lnTo>
                    <a:pt x="18448" y="189892"/>
                  </a:lnTo>
                  <a:lnTo>
                    <a:pt x="21084" y="182527"/>
                  </a:lnTo>
                  <a:lnTo>
                    <a:pt x="23882" y="175282"/>
                  </a:lnTo>
                  <a:lnTo>
                    <a:pt x="26843" y="168158"/>
                  </a:lnTo>
                  <a:lnTo>
                    <a:pt x="29966" y="161153"/>
                  </a:lnTo>
                  <a:lnTo>
                    <a:pt x="33251" y="154268"/>
                  </a:lnTo>
                  <a:lnTo>
                    <a:pt x="36699" y="147504"/>
                  </a:lnTo>
                  <a:lnTo>
                    <a:pt x="40306" y="140795"/>
                  </a:lnTo>
                  <a:lnTo>
                    <a:pt x="44067" y="134221"/>
                  </a:lnTo>
                  <a:lnTo>
                    <a:pt x="47984" y="127781"/>
                  </a:lnTo>
                  <a:lnTo>
                    <a:pt x="52056" y="121475"/>
                  </a:lnTo>
                  <a:lnTo>
                    <a:pt x="56284" y="115303"/>
                  </a:lnTo>
                  <a:lnTo>
                    <a:pt x="60667" y="109266"/>
                  </a:lnTo>
                  <a:lnTo>
                    <a:pt x="65205" y="103362"/>
                  </a:lnTo>
                  <a:lnTo>
                    <a:pt x="69898" y="97592"/>
                  </a:lnTo>
                  <a:lnTo>
                    <a:pt x="74747" y="91957"/>
                  </a:lnTo>
                  <a:lnTo>
                    <a:pt x="79751" y="86455"/>
                  </a:lnTo>
                  <a:lnTo>
                    <a:pt x="84896" y="81035"/>
                  </a:lnTo>
                  <a:lnTo>
                    <a:pt x="90168" y="75784"/>
                  </a:lnTo>
                  <a:lnTo>
                    <a:pt x="95567" y="70703"/>
                  </a:lnTo>
                  <a:lnTo>
                    <a:pt x="101093" y="65791"/>
                  </a:lnTo>
                  <a:lnTo>
                    <a:pt x="106746" y="61048"/>
                  </a:lnTo>
                  <a:lnTo>
                    <a:pt x="112526" y="56475"/>
                  </a:lnTo>
                  <a:lnTo>
                    <a:pt x="118433" y="52071"/>
                  </a:lnTo>
                  <a:lnTo>
                    <a:pt x="124468" y="47836"/>
                  </a:lnTo>
                  <a:lnTo>
                    <a:pt x="130629" y="43771"/>
                  </a:lnTo>
                  <a:lnTo>
                    <a:pt x="136917" y="39875"/>
                  </a:lnTo>
                  <a:lnTo>
                    <a:pt x="143396" y="36152"/>
                  </a:lnTo>
                  <a:lnTo>
                    <a:pt x="149988" y="32606"/>
                  </a:lnTo>
                  <a:lnTo>
                    <a:pt x="156693" y="29236"/>
                  </a:lnTo>
                  <a:lnTo>
                    <a:pt x="163510" y="26042"/>
                  </a:lnTo>
                  <a:lnTo>
                    <a:pt x="170441" y="23025"/>
                  </a:lnTo>
                  <a:lnTo>
                    <a:pt x="177484" y="20184"/>
                  </a:lnTo>
                  <a:lnTo>
                    <a:pt x="184641" y="17520"/>
                  </a:lnTo>
                  <a:lnTo>
                    <a:pt x="191910" y="15032"/>
                  </a:lnTo>
                  <a:lnTo>
                    <a:pt x="199292" y="12721"/>
                  </a:lnTo>
                  <a:lnTo>
                    <a:pt x="206788" y="10586"/>
                  </a:lnTo>
                  <a:lnTo>
                    <a:pt x="214385" y="8575"/>
                  </a:lnTo>
                  <a:lnTo>
                    <a:pt x="222074" y="6775"/>
                  </a:lnTo>
                  <a:lnTo>
                    <a:pt x="229856" y="5187"/>
                  </a:lnTo>
                  <a:lnTo>
                    <a:pt x="237728" y="3811"/>
                  </a:lnTo>
                  <a:lnTo>
                    <a:pt x="245693" y="2646"/>
                  </a:lnTo>
                  <a:lnTo>
                    <a:pt x="253749" y="1693"/>
                  </a:lnTo>
                  <a:lnTo>
                    <a:pt x="261897" y="952"/>
                  </a:lnTo>
                  <a:lnTo>
                    <a:pt x="270137" y="423"/>
                  </a:lnTo>
                  <a:lnTo>
                    <a:pt x="278468" y="105"/>
                  </a:lnTo>
                  <a:lnTo>
                    <a:pt x="286892" y="0"/>
                  </a:lnTo>
                  <a:lnTo>
                    <a:pt x="295883" y="105"/>
                  </a:lnTo>
                  <a:lnTo>
                    <a:pt x="304649" y="423"/>
                  </a:lnTo>
                  <a:lnTo>
                    <a:pt x="313188" y="952"/>
                  </a:lnTo>
                  <a:lnTo>
                    <a:pt x="321502" y="1693"/>
                  </a:lnTo>
                  <a:lnTo>
                    <a:pt x="329590" y="2646"/>
                  </a:lnTo>
                  <a:lnTo>
                    <a:pt x="337452" y="3811"/>
                  </a:lnTo>
                  <a:lnTo>
                    <a:pt x="345089" y="5187"/>
                  </a:lnTo>
                  <a:lnTo>
                    <a:pt x="352499" y="6775"/>
                  </a:lnTo>
                  <a:lnTo>
                    <a:pt x="359684" y="8575"/>
                  </a:lnTo>
                  <a:lnTo>
                    <a:pt x="366643" y="10586"/>
                  </a:lnTo>
                  <a:lnTo>
                    <a:pt x="373390" y="12700"/>
                  </a:lnTo>
                  <a:lnTo>
                    <a:pt x="379939" y="14948"/>
                  </a:lnTo>
                  <a:lnTo>
                    <a:pt x="386291" y="17329"/>
                  </a:lnTo>
                  <a:lnTo>
                    <a:pt x="392445" y="19846"/>
                  </a:lnTo>
                  <a:lnTo>
                    <a:pt x="398402" y="22496"/>
                  </a:lnTo>
                  <a:lnTo>
                    <a:pt x="404161" y="25280"/>
                  </a:lnTo>
                  <a:lnTo>
                    <a:pt x="409722" y="28198"/>
                  </a:lnTo>
                  <a:lnTo>
                    <a:pt x="415086" y="31251"/>
                  </a:lnTo>
                  <a:lnTo>
                    <a:pt x="420252" y="34437"/>
                  </a:lnTo>
                  <a:lnTo>
                    <a:pt x="425221" y="37758"/>
                  </a:lnTo>
                  <a:lnTo>
                    <a:pt x="429995" y="41195"/>
                  </a:lnTo>
                  <a:lnTo>
                    <a:pt x="434579" y="44731"/>
                  </a:lnTo>
                  <a:lnTo>
                    <a:pt x="438973" y="48365"/>
                  </a:lnTo>
                  <a:lnTo>
                    <a:pt x="443176" y="52099"/>
                  </a:lnTo>
                  <a:lnTo>
                    <a:pt x="447188" y="55931"/>
                  </a:lnTo>
                  <a:lnTo>
                    <a:pt x="451009" y="59862"/>
                  </a:lnTo>
                  <a:lnTo>
                    <a:pt x="454641" y="63892"/>
                  </a:lnTo>
                  <a:lnTo>
                    <a:pt x="458081" y="68021"/>
                  </a:lnTo>
                  <a:lnTo>
                    <a:pt x="461331" y="72248"/>
                  </a:lnTo>
                  <a:lnTo>
                    <a:pt x="464391" y="76575"/>
                  </a:lnTo>
                  <a:lnTo>
                    <a:pt x="467274" y="80964"/>
                  </a:lnTo>
                  <a:lnTo>
                    <a:pt x="469994" y="85383"/>
                  </a:lnTo>
                  <a:lnTo>
                    <a:pt x="472553" y="89829"/>
                  </a:lnTo>
                  <a:lnTo>
                    <a:pt x="474949" y="94303"/>
                  </a:lnTo>
                  <a:lnTo>
                    <a:pt x="477183" y="98806"/>
                  </a:lnTo>
                  <a:lnTo>
                    <a:pt x="479254" y="103337"/>
                  </a:lnTo>
                  <a:lnTo>
                    <a:pt x="481163" y="107896"/>
                  </a:lnTo>
                  <a:lnTo>
                    <a:pt x="482910" y="112484"/>
                  </a:lnTo>
                  <a:lnTo>
                    <a:pt x="484494" y="117099"/>
                  </a:lnTo>
                  <a:lnTo>
                    <a:pt x="485916" y="121743"/>
                  </a:lnTo>
                  <a:lnTo>
                    <a:pt x="422398" y="141152"/>
                  </a:lnTo>
                  <a:lnTo>
                    <a:pt x="421283" y="137849"/>
                  </a:lnTo>
                  <a:lnTo>
                    <a:pt x="420055" y="134574"/>
                  </a:lnTo>
                  <a:lnTo>
                    <a:pt x="418714" y="131328"/>
                  </a:lnTo>
                  <a:lnTo>
                    <a:pt x="417260" y="128109"/>
                  </a:lnTo>
                  <a:lnTo>
                    <a:pt x="415693" y="124919"/>
                  </a:lnTo>
                  <a:lnTo>
                    <a:pt x="414013" y="121758"/>
                  </a:lnTo>
                  <a:lnTo>
                    <a:pt x="412221" y="118624"/>
                  </a:lnTo>
                  <a:lnTo>
                    <a:pt x="410315" y="115519"/>
                  </a:lnTo>
                  <a:lnTo>
                    <a:pt x="408297" y="112441"/>
                  </a:lnTo>
                  <a:lnTo>
                    <a:pt x="406165" y="109393"/>
                  </a:lnTo>
                  <a:lnTo>
                    <a:pt x="403914" y="106323"/>
                  </a:lnTo>
                  <a:lnTo>
                    <a:pt x="401536" y="103323"/>
                  </a:lnTo>
                  <a:lnTo>
                    <a:pt x="399030" y="100394"/>
                  </a:lnTo>
                  <a:lnTo>
                    <a:pt x="396398" y="97536"/>
                  </a:lnTo>
                  <a:lnTo>
                    <a:pt x="393638" y="94748"/>
                  </a:lnTo>
                  <a:lnTo>
                    <a:pt x="390752" y="92031"/>
                  </a:lnTo>
                  <a:lnTo>
                    <a:pt x="387738" y="89384"/>
                  </a:lnTo>
                  <a:lnTo>
                    <a:pt x="384597" y="86808"/>
                  </a:lnTo>
                  <a:lnTo>
                    <a:pt x="381330" y="84303"/>
                  </a:lnTo>
                  <a:lnTo>
                    <a:pt x="377935" y="81868"/>
                  </a:lnTo>
                  <a:lnTo>
                    <a:pt x="374480" y="79451"/>
                  </a:lnTo>
                  <a:lnTo>
                    <a:pt x="370891" y="77139"/>
                  </a:lnTo>
                  <a:lnTo>
                    <a:pt x="367169" y="74934"/>
                  </a:lnTo>
                  <a:lnTo>
                    <a:pt x="363312" y="72834"/>
                  </a:lnTo>
                  <a:lnTo>
                    <a:pt x="359320" y="70840"/>
                  </a:lnTo>
                  <a:lnTo>
                    <a:pt x="355195" y="68952"/>
                  </a:lnTo>
                  <a:lnTo>
                    <a:pt x="350936" y="67170"/>
                  </a:lnTo>
                  <a:lnTo>
                    <a:pt x="346543" y="65494"/>
                  </a:lnTo>
                  <a:lnTo>
                    <a:pt x="342015" y="63924"/>
                  </a:lnTo>
                  <a:lnTo>
                    <a:pt x="337354" y="62459"/>
                  </a:lnTo>
                  <a:lnTo>
                    <a:pt x="332621" y="61051"/>
                  </a:lnTo>
                  <a:lnTo>
                    <a:pt x="327741" y="59792"/>
                  </a:lnTo>
                  <a:lnTo>
                    <a:pt x="322713" y="58680"/>
                  </a:lnTo>
                  <a:lnTo>
                    <a:pt x="317536" y="57717"/>
                  </a:lnTo>
                  <a:lnTo>
                    <a:pt x="312211" y="56902"/>
                  </a:lnTo>
                  <a:lnTo>
                    <a:pt x="306738" y="56235"/>
                  </a:lnTo>
                  <a:lnTo>
                    <a:pt x="301116" y="55716"/>
                  </a:lnTo>
                  <a:lnTo>
                    <a:pt x="295347" y="55345"/>
                  </a:lnTo>
                  <a:lnTo>
                    <a:pt x="289429" y="55123"/>
                  </a:lnTo>
                  <a:lnTo>
                    <a:pt x="283363" y="55049"/>
                  </a:lnTo>
                  <a:lnTo>
                    <a:pt x="273172" y="55239"/>
                  </a:lnTo>
                  <a:lnTo>
                    <a:pt x="263206" y="55811"/>
                  </a:lnTo>
                  <a:lnTo>
                    <a:pt x="253467" y="56764"/>
                  </a:lnTo>
                  <a:lnTo>
                    <a:pt x="243953" y="58098"/>
                  </a:lnTo>
                  <a:lnTo>
                    <a:pt x="234665" y="59813"/>
                  </a:lnTo>
                  <a:lnTo>
                    <a:pt x="225603" y="61909"/>
                  </a:lnTo>
                  <a:lnTo>
                    <a:pt x="216767" y="64386"/>
                  </a:lnTo>
                  <a:lnTo>
                    <a:pt x="208157" y="67244"/>
                  </a:lnTo>
                  <a:lnTo>
                    <a:pt x="199772" y="70484"/>
                  </a:lnTo>
                  <a:lnTo>
                    <a:pt x="191614" y="74104"/>
                  </a:lnTo>
                  <a:lnTo>
                    <a:pt x="183692" y="77993"/>
                  </a:lnTo>
                  <a:lnTo>
                    <a:pt x="176016" y="82178"/>
                  </a:lnTo>
                  <a:lnTo>
                    <a:pt x="168588" y="86660"/>
                  </a:lnTo>
                  <a:lnTo>
                    <a:pt x="161407" y="91438"/>
                  </a:lnTo>
                  <a:lnTo>
                    <a:pt x="154473" y="96512"/>
                  </a:lnTo>
                  <a:lnTo>
                    <a:pt x="147786" y="101883"/>
                  </a:lnTo>
                  <a:lnTo>
                    <a:pt x="141346" y="107551"/>
                  </a:lnTo>
                  <a:lnTo>
                    <a:pt x="135153" y="113514"/>
                  </a:lnTo>
                  <a:lnTo>
                    <a:pt x="129207" y="119774"/>
                  </a:lnTo>
                  <a:lnTo>
                    <a:pt x="123508" y="126331"/>
                  </a:lnTo>
                  <a:lnTo>
                    <a:pt x="118066" y="133092"/>
                  </a:lnTo>
                  <a:lnTo>
                    <a:pt x="112893" y="140107"/>
                  </a:lnTo>
                  <a:lnTo>
                    <a:pt x="107988" y="147377"/>
                  </a:lnTo>
                  <a:lnTo>
                    <a:pt x="103351" y="154900"/>
                  </a:lnTo>
                  <a:lnTo>
                    <a:pt x="98983" y="162678"/>
                  </a:lnTo>
                  <a:lnTo>
                    <a:pt x="94882" y="170709"/>
                  </a:lnTo>
                  <a:lnTo>
                    <a:pt x="91050" y="178995"/>
                  </a:lnTo>
                  <a:lnTo>
                    <a:pt x="87486" y="187535"/>
                  </a:lnTo>
                  <a:lnTo>
                    <a:pt x="84190" y="196328"/>
                  </a:lnTo>
                  <a:lnTo>
                    <a:pt x="81162" y="205376"/>
                  </a:lnTo>
                  <a:lnTo>
                    <a:pt x="78413" y="214565"/>
                  </a:lnTo>
                  <a:lnTo>
                    <a:pt x="75954" y="223924"/>
                  </a:lnTo>
                  <a:lnTo>
                    <a:pt x="73783" y="233451"/>
                  </a:lnTo>
                  <a:lnTo>
                    <a:pt x="71903" y="243149"/>
                  </a:lnTo>
                  <a:lnTo>
                    <a:pt x="70311" y="253015"/>
                  </a:lnTo>
                  <a:lnTo>
                    <a:pt x="69009" y="263051"/>
                  </a:lnTo>
                  <a:lnTo>
                    <a:pt x="67996" y="273256"/>
                  </a:lnTo>
                  <a:lnTo>
                    <a:pt x="67273" y="283631"/>
                  </a:lnTo>
                  <a:lnTo>
                    <a:pt x="66839" y="294175"/>
                  </a:lnTo>
                  <a:lnTo>
                    <a:pt x="66694" y="304889"/>
                  </a:lnTo>
                  <a:lnTo>
                    <a:pt x="66786" y="311470"/>
                  </a:lnTo>
                  <a:lnTo>
                    <a:pt x="67061" y="317945"/>
                  </a:lnTo>
                  <a:lnTo>
                    <a:pt x="67520" y="324315"/>
                  </a:lnTo>
                  <a:lnTo>
                    <a:pt x="68162" y="330578"/>
                  </a:lnTo>
                  <a:lnTo>
                    <a:pt x="68988" y="336736"/>
                  </a:lnTo>
                  <a:lnTo>
                    <a:pt x="69997" y="342788"/>
                  </a:lnTo>
                  <a:lnTo>
                    <a:pt x="71190" y="348734"/>
                  </a:lnTo>
                  <a:lnTo>
                    <a:pt x="72566" y="354574"/>
                  </a:lnTo>
                  <a:lnTo>
                    <a:pt x="74126" y="360309"/>
                  </a:lnTo>
                  <a:lnTo>
                    <a:pt x="75869" y="365937"/>
                  </a:lnTo>
                  <a:lnTo>
                    <a:pt x="77792" y="371438"/>
                  </a:lnTo>
                  <a:lnTo>
                    <a:pt x="79892" y="376792"/>
                  </a:lnTo>
                  <a:lnTo>
                    <a:pt x="82168" y="381997"/>
                  </a:lnTo>
                  <a:lnTo>
                    <a:pt x="84620" y="387053"/>
                  </a:lnTo>
                  <a:lnTo>
                    <a:pt x="87249" y="391962"/>
                  </a:lnTo>
                  <a:lnTo>
                    <a:pt x="90055" y="396722"/>
                  </a:lnTo>
                  <a:lnTo>
                    <a:pt x="93037" y="401334"/>
                  </a:lnTo>
                  <a:lnTo>
                    <a:pt x="96195" y="405798"/>
                  </a:lnTo>
                  <a:lnTo>
                    <a:pt x="99530" y="410114"/>
                  </a:lnTo>
                  <a:lnTo>
                    <a:pt x="103041" y="414282"/>
                  </a:lnTo>
                  <a:lnTo>
                    <a:pt x="106799" y="418216"/>
                  </a:lnTo>
                  <a:lnTo>
                    <a:pt x="110734" y="421974"/>
                  </a:lnTo>
                  <a:lnTo>
                    <a:pt x="114845" y="425556"/>
                  </a:lnTo>
                  <a:lnTo>
                    <a:pt x="119132" y="428961"/>
                  </a:lnTo>
                  <a:lnTo>
                    <a:pt x="123596" y="432190"/>
                  </a:lnTo>
                  <a:lnTo>
                    <a:pt x="128236" y="435243"/>
                  </a:lnTo>
                  <a:lnTo>
                    <a:pt x="133053" y="438119"/>
                  </a:lnTo>
                  <a:lnTo>
                    <a:pt x="138046" y="440818"/>
                  </a:lnTo>
                  <a:lnTo>
                    <a:pt x="143216" y="443341"/>
                  </a:lnTo>
                  <a:lnTo>
                    <a:pt x="148562" y="445688"/>
                  </a:lnTo>
                  <a:lnTo>
                    <a:pt x="154085" y="447834"/>
                  </a:lnTo>
                  <a:lnTo>
                    <a:pt x="159784" y="449753"/>
                  </a:lnTo>
                  <a:lnTo>
                    <a:pt x="165659" y="451447"/>
                  </a:lnTo>
                  <a:lnTo>
                    <a:pt x="171711" y="452915"/>
                  </a:lnTo>
                  <a:lnTo>
                    <a:pt x="177940" y="454157"/>
                  </a:lnTo>
                  <a:lnTo>
                    <a:pt x="184344" y="455173"/>
                  </a:lnTo>
                  <a:lnTo>
                    <a:pt x="190926" y="455964"/>
                  </a:lnTo>
                  <a:lnTo>
                    <a:pt x="197683" y="456529"/>
                  </a:lnTo>
                  <a:lnTo>
                    <a:pt x="204617" y="456867"/>
                  </a:lnTo>
                  <a:lnTo>
                    <a:pt x="211728" y="456980"/>
                  </a:lnTo>
                  <a:lnTo>
                    <a:pt x="218027" y="456896"/>
                  </a:lnTo>
                  <a:lnTo>
                    <a:pt x="224220" y="456641"/>
                  </a:lnTo>
                  <a:lnTo>
                    <a:pt x="230307" y="456218"/>
                  </a:lnTo>
                  <a:lnTo>
                    <a:pt x="236289" y="455625"/>
                  </a:lnTo>
                  <a:lnTo>
                    <a:pt x="242164" y="454863"/>
                  </a:lnTo>
                  <a:lnTo>
                    <a:pt x="247934" y="453931"/>
                  </a:lnTo>
                  <a:lnTo>
                    <a:pt x="253597" y="452830"/>
                  </a:lnTo>
                  <a:lnTo>
                    <a:pt x="259155" y="451560"/>
                  </a:lnTo>
                  <a:lnTo>
                    <a:pt x="264607" y="450120"/>
                  </a:lnTo>
                  <a:lnTo>
                    <a:pt x="269953" y="448511"/>
                  </a:lnTo>
                  <a:lnTo>
                    <a:pt x="275201" y="446694"/>
                  </a:lnTo>
                  <a:lnTo>
                    <a:pt x="280356" y="444771"/>
                  </a:lnTo>
                  <a:lnTo>
                    <a:pt x="285420" y="442741"/>
                  </a:lnTo>
                  <a:lnTo>
                    <a:pt x="290392" y="440607"/>
                  </a:lnTo>
                  <a:lnTo>
                    <a:pt x="295273" y="438366"/>
                  </a:lnTo>
                  <a:lnTo>
                    <a:pt x="300061" y="436019"/>
                  </a:lnTo>
                  <a:lnTo>
                    <a:pt x="304758" y="433567"/>
                  </a:lnTo>
                  <a:lnTo>
                    <a:pt x="309363" y="431008"/>
                  </a:lnTo>
                  <a:lnTo>
                    <a:pt x="313876" y="428344"/>
                  </a:lnTo>
                  <a:lnTo>
                    <a:pt x="318298" y="425574"/>
                  </a:lnTo>
                  <a:lnTo>
                    <a:pt x="322695" y="422641"/>
                  </a:lnTo>
                  <a:lnTo>
                    <a:pt x="326993" y="419631"/>
                  </a:lnTo>
                  <a:lnTo>
                    <a:pt x="331192" y="416544"/>
                  </a:lnTo>
                  <a:lnTo>
                    <a:pt x="335293" y="413378"/>
                  </a:lnTo>
                  <a:lnTo>
                    <a:pt x="339294" y="410135"/>
                  </a:lnTo>
                  <a:lnTo>
                    <a:pt x="343197" y="406815"/>
                  </a:lnTo>
                  <a:lnTo>
                    <a:pt x="347001" y="403416"/>
                  </a:lnTo>
                  <a:lnTo>
                    <a:pt x="350707" y="399941"/>
                  </a:lnTo>
                  <a:lnTo>
                    <a:pt x="354313" y="396387"/>
                  </a:lnTo>
                  <a:lnTo>
                    <a:pt x="357821" y="392756"/>
                  </a:lnTo>
                  <a:lnTo>
                    <a:pt x="361307" y="389005"/>
                  </a:lnTo>
                  <a:lnTo>
                    <a:pt x="364709" y="385232"/>
                  </a:lnTo>
                  <a:lnTo>
                    <a:pt x="368026" y="381439"/>
                  </a:lnTo>
                  <a:lnTo>
                    <a:pt x="371258" y="377624"/>
                  </a:lnTo>
                  <a:lnTo>
                    <a:pt x="374406" y="373789"/>
                  </a:lnTo>
                  <a:lnTo>
                    <a:pt x="377469" y="369932"/>
                  </a:lnTo>
                  <a:lnTo>
                    <a:pt x="380447" y="366053"/>
                  </a:lnTo>
                  <a:lnTo>
                    <a:pt x="383341" y="362154"/>
                  </a:lnTo>
                  <a:lnTo>
                    <a:pt x="386150" y="358234"/>
                  </a:lnTo>
                  <a:lnTo>
                    <a:pt x="388874" y="3542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6911902" y="2177746"/>
              <a:ext cx="164089" cy="497209"/>
            </a:xfrm>
            <a:custGeom>
              <a:avLst/>
              <a:pathLst>
                <a:path w="164089" h="497209">
                  <a:moveTo>
                    <a:pt x="0" y="497209"/>
                  </a:moveTo>
                  <a:lnTo>
                    <a:pt x="96689" y="0"/>
                  </a:lnTo>
                  <a:lnTo>
                    <a:pt x="164089" y="0"/>
                  </a:lnTo>
                  <a:lnTo>
                    <a:pt x="67400" y="4972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7106340" y="2177746"/>
              <a:ext cx="329237" cy="497209"/>
            </a:xfrm>
            <a:custGeom>
              <a:avLst/>
              <a:pathLst>
                <a:path w="329237" h="497209">
                  <a:moveTo>
                    <a:pt x="0" y="497209"/>
                  </a:moveTo>
                  <a:lnTo>
                    <a:pt x="96336" y="0"/>
                  </a:lnTo>
                  <a:lnTo>
                    <a:pt x="163736" y="0"/>
                  </a:lnTo>
                  <a:lnTo>
                    <a:pt x="77986" y="442159"/>
                  </a:lnTo>
                  <a:lnTo>
                    <a:pt x="329237" y="442159"/>
                  </a:lnTo>
                  <a:lnTo>
                    <a:pt x="318651" y="4972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7508271" y="2177746"/>
              <a:ext cx="329237" cy="497209"/>
            </a:xfrm>
            <a:custGeom>
              <a:avLst/>
              <a:pathLst>
                <a:path w="329237" h="497209">
                  <a:moveTo>
                    <a:pt x="0" y="497209"/>
                  </a:moveTo>
                  <a:lnTo>
                    <a:pt x="96336" y="0"/>
                  </a:lnTo>
                  <a:lnTo>
                    <a:pt x="163736" y="0"/>
                  </a:lnTo>
                  <a:lnTo>
                    <a:pt x="77986" y="442159"/>
                  </a:lnTo>
                  <a:lnTo>
                    <a:pt x="329237" y="442159"/>
                  </a:lnTo>
                  <a:lnTo>
                    <a:pt x="318651" y="4972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7941962" y="2177746"/>
              <a:ext cx="471448" cy="504266"/>
            </a:xfrm>
            <a:custGeom>
              <a:avLst/>
              <a:pathLst>
                <a:path w="471448" h="504266">
                  <a:moveTo>
                    <a:pt x="176793" y="504266"/>
                  </a:moveTo>
                  <a:lnTo>
                    <a:pt x="169495" y="504171"/>
                  </a:lnTo>
                  <a:lnTo>
                    <a:pt x="162282" y="503885"/>
                  </a:lnTo>
                  <a:lnTo>
                    <a:pt x="155154" y="503409"/>
                  </a:lnTo>
                  <a:lnTo>
                    <a:pt x="148111" y="502742"/>
                  </a:lnTo>
                  <a:lnTo>
                    <a:pt x="141152" y="501884"/>
                  </a:lnTo>
                  <a:lnTo>
                    <a:pt x="134278" y="500836"/>
                  </a:lnTo>
                  <a:lnTo>
                    <a:pt x="127488" y="499598"/>
                  </a:lnTo>
                  <a:lnTo>
                    <a:pt x="120784" y="498168"/>
                  </a:lnTo>
                  <a:lnTo>
                    <a:pt x="114164" y="496549"/>
                  </a:lnTo>
                  <a:lnTo>
                    <a:pt x="107628" y="494738"/>
                  </a:lnTo>
                  <a:lnTo>
                    <a:pt x="101287" y="492731"/>
                  </a:lnTo>
                  <a:lnTo>
                    <a:pt x="95108" y="490518"/>
                  </a:lnTo>
                  <a:lnTo>
                    <a:pt x="89091" y="488101"/>
                  </a:lnTo>
                  <a:lnTo>
                    <a:pt x="83237" y="485479"/>
                  </a:lnTo>
                  <a:lnTo>
                    <a:pt x="77545" y="482652"/>
                  </a:lnTo>
                  <a:lnTo>
                    <a:pt x="72015" y="479621"/>
                  </a:lnTo>
                  <a:lnTo>
                    <a:pt x="66648" y="476385"/>
                  </a:lnTo>
                  <a:lnTo>
                    <a:pt x="61443" y="472945"/>
                  </a:lnTo>
                  <a:lnTo>
                    <a:pt x="56400" y="469299"/>
                  </a:lnTo>
                  <a:lnTo>
                    <a:pt x="51520" y="465449"/>
                  </a:lnTo>
                  <a:lnTo>
                    <a:pt x="46823" y="461395"/>
                  </a:lnTo>
                  <a:lnTo>
                    <a:pt x="42331" y="457135"/>
                  </a:lnTo>
                  <a:lnTo>
                    <a:pt x="38044" y="452672"/>
                  </a:lnTo>
                  <a:lnTo>
                    <a:pt x="33961" y="448003"/>
                  </a:lnTo>
                  <a:lnTo>
                    <a:pt x="30083" y="443130"/>
                  </a:lnTo>
                  <a:lnTo>
                    <a:pt x="26409" y="438052"/>
                  </a:lnTo>
                  <a:lnTo>
                    <a:pt x="22940" y="432769"/>
                  </a:lnTo>
                  <a:lnTo>
                    <a:pt x="19676" y="427282"/>
                  </a:lnTo>
                  <a:lnTo>
                    <a:pt x="16617" y="421590"/>
                  </a:lnTo>
                  <a:lnTo>
                    <a:pt x="13762" y="415693"/>
                  </a:lnTo>
                  <a:lnTo>
                    <a:pt x="11147" y="409588"/>
                  </a:lnTo>
                  <a:lnTo>
                    <a:pt x="8807" y="403272"/>
                  </a:lnTo>
                  <a:lnTo>
                    <a:pt x="6743" y="396743"/>
                  </a:lnTo>
                  <a:lnTo>
                    <a:pt x="4954" y="390003"/>
                  </a:lnTo>
                  <a:lnTo>
                    <a:pt x="3440" y="383052"/>
                  </a:lnTo>
                  <a:lnTo>
                    <a:pt x="2201" y="375888"/>
                  </a:lnTo>
                  <a:lnTo>
                    <a:pt x="1238" y="368513"/>
                  </a:lnTo>
                  <a:lnTo>
                    <a:pt x="550" y="360926"/>
                  </a:lnTo>
                  <a:lnTo>
                    <a:pt x="137" y="353127"/>
                  </a:lnTo>
                  <a:lnTo>
                    <a:pt x="0" y="345117"/>
                  </a:lnTo>
                  <a:lnTo>
                    <a:pt x="7" y="343614"/>
                  </a:lnTo>
                  <a:lnTo>
                    <a:pt x="28" y="342068"/>
                  </a:lnTo>
                  <a:lnTo>
                    <a:pt x="63" y="340480"/>
                  </a:lnTo>
                  <a:lnTo>
                    <a:pt x="112" y="338850"/>
                  </a:lnTo>
                  <a:lnTo>
                    <a:pt x="176" y="337177"/>
                  </a:lnTo>
                  <a:lnTo>
                    <a:pt x="254" y="335462"/>
                  </a:lnTo>
                  <a:lnTo>
                    <a:pt x="345" y="333705"/>
                  </a:lnTo>
                  <a:lnTo>
                    <a:pt x="451" y="331905"/>
                  </a:lnTo>
                  <a:lnTo>
                    <a:pt x="571" y="330063"/>
                  </a:lnTo>
                  <a:lnTo>
                    <a:pt x="705" y="328179"/>
                  </a:lnTo>
                  <a:lnTo>
                    <a:pt x="850" y="326203"/>
                  </a:lnTo>
                  <a:lnTo>
                    <a:pt x="1002" y="324226"/>
                  </a:lnTo>
                  <a:lnTo>
                    <a:pt x="1160" y="322250"/>
                  </a:lnTo>
                  <a:lnTo>
                    <a:pt x="1326" y="320274"/>
                  </a:lnTo>
                  <a:lnTo>
                    <a:pt x="1499" y="318298"/>
                  </a:lnTo>
                  <a:lnTo>
                    <a:pt x="1679" y="316322"/>
                  </a:lnTo>
                  <a:lnTo>
                    <a:pt x="1866" y="314346"/>
                  </a:lnTo>
                  <a:lnTo>
                    <a:pt x="2060" y="312370"/>
                  </a:lnTo>
                  <a:lnTo>
                    <a:pt x="2261" y="310394"/>
                  </a:lnTo>
                  <a:lnTo>
                    <a:pt x="2470" y="308417"/>
                  </a:lnTo>
                  <a:lnTo>
                    <a:pt x="2752" y="306448"/>
                  </a:lnTo>
                  <a:lnTo>
                    <a:pt x="3034" y="304493"/>
                  </a:lnTo>
                  <a:lnTo>
                    <a:pt x="3317" y="302552"/>
                  </a:lnTo>
                  <a:lnTo>
                    <a:pt x="3599" y="300626"/>
                  </a:lnTo>
                  <a:lnTo>
                    <a:pt x="3881" y="298713"/>
                  </a:lnTo>
                  <a:lnTo>
                    <a:pt x="4163" y="296815"/>
                  </a:lnTo>
                  <a:lnTo>
                    <a:pt x="4446" y="294930"/>
                  </a:lnTo>
                  <a:lnTo>
                    <a:pt x="4728" y="293060"/>
                  </a:lnTo>
                  <a:lnTo>
                    <a:pt x="5010" y="291204"/>
                  </a:lnTo>
                  <a:lnTo>
                    <a:pt x="5293" y="289362"/>
                  </a:lnTo>
                  <a:lnTo>
                    <a:pt x="5575" y="287484"/>
                  </a:lnTo>
                  <a:lnTo>
                    <a:pt x="5857" y="285664"/>
                  </a:lnTo>
                  <a:lnTo>
                    <a:pt x="6140" y="283899"/>
                  </a:lnTo>
                  <a:lnTo>
                    <a:pt x="6422" y="282191"/>
                  </a:lnTo>
                  <a:lnTo>
                    <a:pt x="6704" y="280540"/>
                  </a:lnTo>
                  <a:lnTo>
                    <a:pt x="6987" y="278945"/>
                  </a:lnTo>
                  <a:lnTo>
                    <a:pt x="7269" y="277406"/>
                  </a:lnTo>
                  <a:lnTo>
                    <a:pt x="7551" y="275924"/>
                  </a:lnTo>
                  <a:lnTo>
                    <a:pt x="7833" y="274498"/>
                  </a:lnTo>
                  <a:lnTo>
                    <a:pt x="8116" y="273129"/>
                  </a:lnTo>
                  <a:lnTo>
                    <a:pt x="61048" y="0"/>
                  </a:lnTo>
                  <a:lnTo>
                    <a:pt x="128448" y="0"/>
                  </a:lnTo>
                  <a:lnTo>
                    <a:pt x="71281" y="297478"/>
                  </a:lnTo>
                  <a:lnTo>
                    <a:pt x="70794" y="300029"/>
                  </a:lnTo>
                  <a:lnTo>
                    <a:pt x="70322" y="302602"/>
                  </a:lnTo>
                  <a:lnTo>
                    <a:pt x="69863" y="305196"/>
                  </a:lnTo>
                  <a:lnTo>
                    <a:pt x="69418" y="307810"/>
                  </a:lnTo>
                  <a:lnTo>
                    <a:pt x="68988" y="310446"/>
                  </a:lnTo>
                  <a:lnTo>
                    <a:pt x="68571" y="313104"/>
                  </a:lnTo>
                  <a:lnTo>
                    <a:pt x="68169" y="315782"/>
                  </a:lnTo>
                  <a:lnTo>
                    <a:pt x="67781" y="318482"/>
                  </a:lnTo>
                  <a:lnTo>
                    <a:pt x="67407" y="321202"/>
                  </a:lnTo>
                  <a:lnTo>
                    <a:pt x="67047" y="323944"/>
                  </a:lnTo>
                  <a:lnTo>
                    <a:pt x="66712" y="326598"/>
                  </a:lnTo>
                  <a:lnTo>
                    <a:pt x="66412" y="329195"/>
                  </a:lnTo>
                  <a:lnTo>
                    <a:pt x="66147" y="331736"/>
                  </a:lnTo>
                  <a:lnTo>
                    <a:pt x="65918" y="334220"/>
                  </a:lnTo>
                  <a:lnTo>
                    <a:pt x="65724" y="336648"/>
                  </a:lnTo>
                  <a:lnTo>
                    <a:pt x="65565" y="339019"/>
                  </a:lnTo>
                  <a:lnTo>
                    <a:pt x="65441" y="341334"/>
                  </a:lnTo>
                  <a:lnTo>
                    <a:pt x="65353" y="343593"/>
                  </a:lnTo>
                  <a:lnTo>
                    <a:pt x="65300" y="345795"/>
                  </a:lnTo>
                  <a:lnTo>
                    <a:pt x="65282" y="347940"/>
                  </a:lnTo>
                  <a:lnTo>
                    <a:pt x="65371" y="353092"/>
                  </a:lnTo>
                  <a:lnTo>
                    <a:pt x="65635" y="358103"/>
                  </a:lnTo>
                  <a:lnTo>
                    <a:pt x="66076" y="362973"/>
                  </a:lnTo>
                  <a:lnTo>
                    <a:pt x="66694" y="367701"/>
                  </a:lnTo>
                  <a:lnTo>
                    <a:pt x="67488" y="372289"/>
                  </a:lnTo>
                  <a:lnTo>
                    <a:pt x="68458" y="376735"/>
                  </a:lnTo>
                  <a:lnTo>
                    <a:pt x="69605" y="381040"/>
                  </a:lnTo>
                  <a:lnTo>
                    <a:pt x="70929" y="385204"/>
                  </a:lnTo>
                  <a:lnTo>
                    <a:pt x="72428" y="389227"/>
                  </a:lnTo>
                  <a:lnTo>
                    <a:pt x="74104" y="393109"/>
                  </a:lnTo>
                  <a:lnTo>
                    <a:pt x="75936" y="396856"/>
                  </a:lnTo>
                  <a:lnTo>
                    <a:pt x="77901" y="400477"/>
                  </a:lnTo>
                  <a:lnTo>
                    <a:pt x="80001" y="403970"/>
                  </a:lnTo>
                  <a:lnTo>
                    <a:pt x="82235" y="407337"/>
                  </a:lnTo>
                  <a:lnTo>
                    <a:pt x="84603" y="410576"/>
                  </a:lnTo>
                  <a:lnTo>
                    <a:pt x="87105" y="413689"/>
                  </a:lnTo>
                  <a:lnTo>
                    <a:pt x="89741" y="416674"/>
                  </a:lnTo>
                  <a:lnTo>
                    <a:pt x="92511" y="419532"/>
                  </a:lnTo>
                  <a:lnTo>
                    <a:pt x="95415" y="422264"/>
                  </a:lnTo>
                  <a:lnTo>
                    <a:pt x="98453" y="424868"/>
                  </a:lnTo>
                  <a:lnTo>
                    <a:pt x="101619" y="427278"/>
                  </a:lnTo>
                  <a:lnTo>
                    <a:pt x="104904" y="429568"/>
                  </a:lnTo>
                  <a:lnTo>
                    <a:pt x="108309" y="431739"/>
                  </a:lnTo>
                  <a:lnTo>
                    <a:pt x="111835" y="433789"/>
                  </a:lnTo>
                  <a:lnTo>
                    <a:pt x="115480" y="435719"/>
                  </a:lnTo>
                  <a:lnTo>
                    <a:pt x="119245" y="437529"/>
                  </a:lnTo>
                  <a:lnTo>
                    <a:pt x="123130" y="439220"/>
                  </a:lnTo>
                  <a:lnTo>
                    <a:pt x="127135" y="440790"/>
                  </a:lnTo>
                  <a:lnTo>
                    <a:pt x="131261" y="442240"/>
                  </a:lnTo>
                  <a:lnTo>
                    <a:pt x="135506" y="443571"/>
                  </a:lnTo>
                  <a:lnTo>
                    <a:pt x="139850" y="444711"/>
                  </a:lnTo>
                  <a:lnTo>
                    <a:pt x="144271" y="445730"/>
                  </a:lnTo>
                  <a:lnTo>
                    <a:pt x="148771" y="446630"/>
                  </a:lnTo>
                  <a:lnTo>
                    <a:pt x="153347" y="447410"/>
                  </a:lnTo>
                  <a:lnTo>
                    <a:pt x="158002" y="448070"/>
                  </a:lnTo>
                  <a:lnTo>
                    <a:pt x="162734" y="448610"/>
                  </a:lnTo>
                  <a:lnTo>
                    <a:pt x="167544" y="449030"/>
                  </a:lnTo>
                  <a:lnTo>
                    <a:pt x="172431" y="449330"/>
                  </a:lnTo>
                  <a:lnTo>
                    <a:pt x="177396" y="449510"/>
                  </a:lnTo>
                  <a:lnTo>
                    <a:pt x="182439" y="449570"/>
                  </a:lnTo>
                  <a:lnTo>
                    <a:pt x="188533" y="449492"/>
                  </a:lnTo>
                  <a:lnTo>
                    <a:pt x="194536" y="449259"/>
                  </a:lnTo>
                  <a:lnTo>
                    <a:pt x="200446" y="448871"/>
                  </a:lnTo>
                  <a:lnTo>
                    <a:pt x="206265" y="448328"/>
                  </a:lnTo>
                  <a:lnTo>
                    <a:pt x="211993" y="447629"/>
                  </a:lnTo>
                  <a:lnTo>
                    <a:pt x="217628" y="446775"/>
                  </a:lnTo>
                  <a:lnTo>
                    <a:pt x="223172" y="445766"/>
                  </a:lnTo>
                  <a:lnTo>
                    <a:pt x="228624" y="444601"/>
                  </a:lnTo>
                  <a:lnTo>
                    <a:pt x="233984" y="443281"/>
                  </a:lnTo>
                  <a:lnTo>
                    <a:pt x="239253" y="441806"/>
                  </a:lnTo>
                  <a:lnTo>
                    <a:pt x="244489" y="440162"/>
                  </a:lnTo>
                  <a:lnTo>
                    <a:pt x="249613" y="438334"/>
                  </a:lnTo>
                  <a:lnTo>
                    <a:pt x="254624" y="436323"/>
                  </a:lnTo>
                  <a:lnTo>
                    <a:pt x="259522" y="434128"/>
                  </a:lnTo>
                  <a:lnTo>
                    <a:pt x="264307" y="431749"/>
                  </a:lnTo>
                  <a:lnTo>
                    <a:pt x="268979" y="429187"/>
                  </a:lnTo>
                  <a:lnTo>
                    <a:pt x="273539" y="426442"/>
                  </a:lnTo>
                  <a:lnTo>
                    <a:pt x="277985" y="423513"/>
                  </a:lnTo>
                  <a:lnTo>
                    <a:pt x="282318" y="420401"/>
                  </a:lnTo>
                  <a:lnTo>
                    <a:pt x="286539" y="417105"/>
                  </a:lnTo>
                  <a:lnTo>
                    <a:pt x="290710" y="413615"/>
                  </a:lnTo>
                  <a:lnTo>
                    <a:pt x="294754" y="409920"/>
                  </a:lnTo>
                  <a:lnTo>
                    <a:pt x="298671" y="406021"/>
                  </a:lnTo>
                  <a:lnTo>
                    <a:pt x="302461" y="401917"/>
                  </a:lnTo>
                  <a:lnTo>
                    <a:pt x="306124" y="397608"/>
                  </a:lnTo>
                  <a:lnTo>
                    <a:pt x="309660" y="393095"/>
                  </a:lnTo>
                  <a:lnTo>
                    <a:pt x="313068" y="388377"/>
                  </a:lnTo>
                  <a:lnTo>
                    <a:pt x="316350" y="383454"/>
                  </a:lnTo>
                  <a:lnTo>
                    <a:pt x="319505" y="378327"/>
                  </a:lnTo>
                  <a:lnTo>
                    <a:pt x="322533" y="372995"/>
                  </a:lnTo>
                  <a:lnTo>
                    <a:pt x="325490" y="367373"/>
                  </a:lnTo>
                  <a:lnTo>
                    <a:pt x="328292" y="361519"/>
                  </a:lnTo>
                  <a:lnTo>
                    <a:pt x="330938" y="355432"/>
                  </a:lnTo>
                  <a:lnTo>
                    <a:pt x="333430" y="349112"/>
                  </a:lnTo>
                  <a:lnTo>
                    <a:pt x="335766" y="342559"/>
                  </a:lnTo>
                  <a:lnTo>
                    <a:pt x="337946" y="335773"/>
                  </a:lnTo>
                  <a:lnTo>
                    <a:pt x="339972" y="328754"/>
                  </a:lnTo>
                  <a:lnTo>
                    <a:pt x="341842" y="321502"/>
                  </a:lnTo>
                  <a:lnTo>
                    <a:pt x="343557" y="314018"/>
                  </a:lnTo>
                  <a:lnTo>
                    <a:pt x="345117" y="306300"/>
                  </a:lnTo>
                  <a:lnTo>
                    <a:pt x="404401" y="0"/>
                  </a:lnTo>
                  <a:lnTo>
                    <a:pt x="471448" y="0"/>
                  </a:lnTo>
                  <a:lnTo>
                    <a:pt x="411459" y="310182"/>
                  </a:lnTo>
                  <a:lnTo>
                    <a:pt x="409377" y="320002"/>
                  </a:lnTo>
                  <a:lnTo>
                    <a:pt x="407083" y="329562"/>
                  </a:lnTo>
                  <a:lnTo>
                    <a:pt x="404577" y="338860"/>
                  </a:lnTo>
                  <a:lnTo>
                    <a:pt x="401860" y="347898"/>
                  </a:lnTo>
                  <a:lnTo>
                    <a:pt x="398931" y="356674"/>
                  </a:lnTo>
                  <a:lnTo>
                    <a:pt x="395791" y="365189"/>
                  </a:lnTo>
                  <a:lnTo>
                    <a:pt x="392438" y="373443"/>
                  </a:lnTo>
                  <a:lnTo>
                    <a:pt x="388874" y="381435"/>
                  </a:lnTo>
                  <a:lnTo>
                    <a:pt x="385098" y="389167"/>
                  </a:lnTo>
                  <a:lnTo>
                    <a:pt x="381111" y="396638"/>
                  </a:lnTo>
                  <a:lnTo>
                    <a:pt x="376989" y="403783"/>
                  </a:lnTo>
                  <a:lnTo>
                    <a:pt x="372670" y="410682"/>
                  </a:lnTo>
                  <a:lnTo>
                    <a:pt x="368153" y="417334"/>
                  </a:lnTo>
                  <a:lnTo>
                    <a:pt x="363439" y="423739"/>
                  </a:lnTo>
                  <a:lnTo>
                    <a:pt x="358526" y="429897"/>
                  </a:lnTo>
                  <a:lnTo>
                    <a:pt x="353417" y="435807"/>
                  </a:lnTo>
                  <a:lnTo>
                    <a:pt x="348109" y="441471"/>
                  </a:lnTo>
                  <a:lnTo>
                    <a:pt x="342604" y="446888"/>
                  </a:lnTo>
                  <a:lnTo>
                    <a:pt x="336902" y="452058"/>
                  </a:lnTo>
                  <a:lnTo>
                    <a:pt x="331002" y="456980"/>
                  </a:lnTo>
                  <a:lnTo>
                    <a:pt x="324915" y="461656"/>
                  </a:lnTo>
                  <a:lnTo>
                    <a:pt x="318651" y="466085"/>
                  </a:lnTo>
                  <a:lnTo>
                    <a:pt x="312211" y="470266"/>
                  </a:lnTo>
                  <a:lnTo>
                    <a:pt x="305594" y="474201"/>
                  </a:lnTo>
                  <a:lnTo>
                    <a:pt x="298801" y="477888"/>
                  </a:lnTo>
                  <a:lnTo>
                    <a:pt x="291832" y="481329"/>
                  </a:lnTo>
                  <a:lnTo>
                    <a:pt x="284686" y="484523"/>
                  </a:lnTo>
                  <a:lnTo>
                    <a:pt x="277364" y="487469"/>
                  </a:lnTo>
                  <a:lnTo>
                    <a:pt x="269865" y="490169"/>
                  </a:lnTo>
                  <a:lnTo>
                    <a:pt x="262190" y="492621"/>
                  </a:lnTo>
                  <a:lnTo>
                    <a:pt x="254349" y="494834"/>
                  </a:lnTo>
                  <a:lnTo>
                    <a:pt x="246353" y="496813"/>
                  </a:lnTo>
                  <a:lnTo>
                    <a:pt x="238201" y="498560"/>
                  </a:lnTo>
                  <a:lnTo>
                    <a:pt x="229894" y="500074"/>
                  </a:lnTo>
                  <a:lnTo>
                    <a:pt x="221432" y="501355"/>
                  </a:lnTo>
                  <a:lnTo>
                    <a:pt x="212815" y="502403"/>
                  </a:lnTo>
                  <a:lnTo>
                    <a:pt x="204042" y="503218"/>
                  </a:lnTo>
                  <a:lnTo>
                    <a:pt x="195114" y="503800"/>
                  </a:lnTo>
                  <a:lnTo>
                    <a:pt x="186031" y="5041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8430349" y="2170336"/>
              <a:ext cx="453804" cy="511677"/>
            </a:xfrm>
            <a:custGeom>
              <a:avLst/>
              <a:pathLst>
                <a:path w="453804" h="511677">
                  <a:moveTo>
                    <a:pt x="196907" y="511677"/>
                  </a:moveTo>
                  <a:lnTo>
                    <a:pt x="187845" y="511596"/>
                  </a:lnTo>
                  <a:lnTo>
                    <a:pt x="179009" y="511352"/>
                  </a:lnTo>
                  <a:lnTo>
                    <a:pt x="170399" y="510946"/>
                  </a:lnTo>
                  <a:lnTo>
                    <a:pt x="162014" y="510378"/>
                  </a:lnTo>
                  <a:lnTo>
                    <a:pt x="153856" y="509648"/>
                  </a:lnTo>
                  <a:lnTo>
                    <a:pt x="145923" y="508755"/>
                  </a:lnTo>
                  <a:lnTo>
                    <a:pt x="138216" y="507700"/>
                  </a:lnTo>
                  <a:lnTo>
                    <a:pt x="130735" y="506482"/>
                  </a:lnTo>
                  <a:lnTo>
                    <a:pt x="123480" y="505103"/>
                  </a:lnTo>
                  <a:lnTo>
                    <a:pt x="116450" y="503560"/>
                  </a:lnTo>
                  <a:lnTo>
                    <a:pt x="109707" y="501793"/>
                  </a:lnTo>
                  <a:lnTo>
                    <a:pt x="103168" y="499876"/>
                  </a:lnTo>
                  <a:lnTo>
                    <a:pt x="96834" y="497812"/>
                  </a:lnTo>
                  <a:lnTo>
                    <a:pt x="90704" y="495599"/>
                  </a:lnTo>
                  <a:lnTo>
                    <a:pt x="84779" y="493239"/>
                  </a:lnTo>
                  <a:lnTo>
                    <a:pt x="79059" y="490730"/>
                  </a:lnTo>
                  <a:lnTo>
                    <a:pt x="73543" y="488073"/>
                  </a:lnTo>
                  <a:lnTo>
                    <a:pt x="68233" y="485267"/>
                  </a:lnTo>
                  <a:lnTo>
                    <a:pt x="63126" y="482314"/>
                  </a:lnTo>
                  <a:lnTo>
                    <a:pt x="58225" y="479212"/>
                  </a:lnTo>
                  <a:lnTo>
                    <a:pt x="53521" y="475895"/>
                  </a:lnTo>
                  <a:lnTo>
                    <a:pt x="49008" y="472436"/>
                  </a:lnTo>
                  <a:lnTo>
                    <a:pt x="44685" y="468837"/>
                  </a:lnTo>
                  <a:lnTo>
                    <a:pt x="40553" y="465096"/>
                  </a:lnTo>
                  <a:lnTo>
                    <a:pt x="36611" y="461215"/>
                  </a:lnTo>
                  <a:lnTo>
                    <a:pt x="32860" y="457192"/>
                  </a:lnTo>
                  <a:lnTo>
                    <a:pt x="29299" y="453028"/>
                  </a:lnTo>
                  <a:lnTo>
                    <a:pt x="25929" y="448723"/>
                  </a:lnTo>
                  <a:lnTo>
                    <a:pt x="22750" y="444277"/>
                  </a:lnTo>
                  <a:lnTo>
                    <a:pt x="19761" y="439689"/>
                  </a:lnTo>
                  <a:lnTo>
                    <a:pt x="17022" y="434890"/>
                  </a:lnTo>
                  <a:lnTo>
                    <a:pt x="14453" y="429950"/>
                  </a:lnTo>
                  <a:lnTo>
                    <a:pt x="12054" y="424868"/>
                  </a:lnTo>
                  <a:lnTo>
                    <a:pt x="9824" y="419645"/>
                  </a:lnTo>
                  <a:lnTo>
                    <a:pt x="7763" y="414282"/>
                  </a:lnTo>
                  <a:lnTo>
                    <a:pt x="5871" y="408777"/>
                  </a:lnTo>
                  <a:lnTo>
                    <a:pt x="4149" y="403131"/>
                  </a:lnTo>
                  <a:lnTo>
                    <a:pt x="2597" y="397343"/>
                  </a:lnTo>
                  <a:lnTo>
                    <a:pt x="1213" y="391415"/>
                  </a:lnTo>
                  <a:lnTo>
                    <a:pt x="0" y="385345"/>
                  </a:lnTo>
                  <a:lnTo>
                    <a:pt x="62459" y="372289"/>
                  </a:lnTo>
                  <a:lnTo>
                    <a:pt x="63430" y="376608"/>
                  </a:lnTo>
                  <a:lnTo>
                    <a:pt x="64506" y="380814"/>
                  </a:lnTo>
                  <a:lnTo>
                    <a:pt x="65688" y="384908"/>
                  </a:lnTo>
                  <a:lnTo>
                    <a:pt x="66976" y="388888"/>
                  </a:lnTo>
                  <a:lnTo>
                    <a:pt x="68370" y="392756"/>
                  </a:lnTo>
                  <a:lnTo>
                    <a:pt x="69870" y="396511"/>
                  </a:lnTo>
                  <a:lnTo>
                    <a:pt x="71476" y="400152"/>
                  </a:lnTo>
                  <a:lnTo>
                    <a:pt x="73187" y="403681"/>
                  </a:lnTo>
                  <a:lnTo>
                    <a:pt x="75004" y="407097"/>
                  </a:lnTo>
                  <a:lnTo>
                    <a:pt x="76928" y="410400"/>
                  </a:lnTo>
                  <a:lnTo>
                    <a:pt x="78971" y="413594"/>
                  </a:lnTo>
                  <a:lnTo>
                    <a:pt x="81148" y="416681"/>
                  </a:lnTo>
                  <a:lnTo>
                    <a:pt x="83459" y="419663"/>
                  </a:lnTo>
                  <a:lnTo>
                    <a:pt x="85905" y="422539"/>
                  </a:lnTo>
                  <a:lnTo>
                    <a:pt x="88484" y="425309"/>
                  </a:lnTo>
                  <a:lnTo>
                    <a:pt x="91198" y="427973"/>
                  </a:lnTo>
                  <a:lnTo>
                    <a:pt x="94046" y="430532"/>
                  </a:lnTo>
                  <a:lnTo>
                    <a:pt x="97028" y="432984"/>
                  </a:lnTo>
                  <a:lnTo>
                    <a:pt x="100144" y="435331"/>
                  </a:lnTo>
                  <a:lnTo>
                    <a:pt x="103394" y="437572"/>
                  </a:lnTo>
                  <a:lnTo>
                    <a:pt x="106788" y="439636"/>
                  </a:lnTo>
                  <a:lnTo>
                    <a:pt x="110338" y="441595"/>
                  </a:lnTo>
                  <a:lnTo>
                    <a:pt x="114044" y="443447"/>
                  </a:lnTo>
                  <a:lnTo>
                    <a:pt x="117904" y="445194"/>
                  </a:lnTo>
                  <a:lnTo>
                    <a:pt x="121920" y="446835"/>
                  </a:lnTo>
                  <a:lnTo>
                    <a:pt x="126091" y="448370"/>
                  </a:lnTo>
                  <a:lnTo>
                    <a:pt x="130417" y="449799"/>
                  </a:lnTo>
                  <a:lnTo>
                    <a:pt x="134899" y="451122"/>
                  </a:lnTo>
                  <a:lnTo>
                    <a:pt x="139536" y="452340"/>
                  </a:lnTo>
                  <a:lnTo>
                    <a:pt x="144328" y="453451"/>
                  </a:lnTo>
                  <a:lnTo>
                    <a:pt x="149286" y="454457"/>
                  </a:lnTo>
                  <a:lnTo>
                    <a:pt x="154420" y="455357"/>
                  </a:lnTo>
                  <a:lnTo>
                    <a:pt x="159731" y="456151"/>
                  </a:lnTo>
                  <a:lnTo>
                    <a:pt x="165218" y="456839"/>
                  </a:lnTo>
                  <a:lnTo>
                    <a:pt x="170882" y="457421"/>
                  </a:lnTo>
                  <a:lnTo>
                    <a:pt x="176722" y="457898"/>
                  </a:lnTo>
                  <a:lnTo>
                    <a:pt x="182739" y="458268"/>
                  </a:lnTo>
                  <a:lnTo>
                    <a:pt x="188932" y="458533"/>
                  </a:lnTo>
                  <a:lnTo>
                    <a:pt x="195301" y="458692"/>
                  </a:lnTo>
                  <a:lnTo>
                    <a:pt x="201847" y="458745"/>
                  </a:lnTo>
                  <a:lnTo>
                    <a:pt x="208693" y="458699"/>
                  </a:lnTo>
                  <a:lnTo>
                    <a:pt x="215398" y="458561"/>
                  </a:lnTo>
                  <a:lnTo>
                    <a:pt x="221962" y="458332"/>
                  </a:lnTo>
                  <a:lnTo>
                    <a:pt x="228384" y="458011"/>
                  </a:lnTo>
                  <a:lnTo>
                    <a:pt x="234665" y="457598"/>
                  </a:lnTo>
                  <a:lnTo>
                    <a:pt x="240805" y="457093"/>
                  </a:lnTo>
                  <a:lnTo>
                    <a:pt x="246804" y="456497"/>
                  </a:lnTo>
                  <a:lnTo>
                    <a:pt x="252662" y="455809"/>
                  </a:lnTo>
                  <a:lnTo>
                    <a:pt x="258379" y="455029"/>
                  </a:lnTo>
                  <a:lnTo>
                    <a:pt x="263954" y="454157"/>
                  </a:lnTo>
                  <a:lnTo>
                    <a:pt x="269375" y="453109"/>
                  </a:lnTo>
                  <a:lnTo>
                    <a:pt x="274626" y="451941"/>
                  </a:lnTo>
                  <a:lnTo>
                    <a:pt x="279707" y="450653"/>
                  </a:lnTo>
                  <a:lnTo>
                    <a:pt x="284619" y="449245"/>
                  </a:lnTo>
                  <a:lnTo>
                    <a:pt x="289362" y="447717"/>
                  </a:lnTo>
                  <a:lnTo>
                    <a:pt x="293935" y="446069"/>
                  </a:lnTo>
                  <a:lnTo>
                    <a:pt x="298339" y="444301"/>
                  </a:lnTo>
                  <a:lnTo>
                    <a:pt x="302574" y="442413"/>
                  </a:lnTo>
                  <a:lnTo>
                    <a:pt x="306639" y="440405"/>
                  </a:lnTo>
                  <a:lnTo>
                    <a:pt x="310535" y="438278"/>
                  </a:lnTo>
                  <a:lnTo>
                    <a:pt x="314325" y="435956"/>
                  </a:lnTo>
                  <a:lnTo>
                    <a:pt x="317931" y="433507"/>
                  </a:lnTo>
                  <a:lnTo>
                    <a:pt x="321354" y="430931"/>
                  </a:lnTo>
                  <a:lnTo>
                    <a:pt x="324593" y="428227"/>
                  </a:lnTo>
                  <a:lnTo>
                    <a:pt x="327649" y="425397"/>
                  </a:lnTo>
                  <a:lnTo>
                    <a:pt x="330522" y="422440"/>
                  </a:lnTo>
                  <a:lnTo>
                    <a:pt x="333211" y="419356"/>
                  </a:lnTo>
                  <a:lnTo>
                    <a:pt x="335716" y="416145"/>
                  </a:lnTo>
                  <a:lnTo>
                    <a:pt x="338038" y="412807"/>
                  </a:lnTo>
                  <a:lnTo>
                    <a:pt x="340177" y="409341"/>
                  </a:lnTo>
                  <a:lnTo>
                    <a:pt x="342121" y="405657"/>
                  </a:lnTo>
                  <a:lnTo>
                    <a:pt x="343861" y="401804"/>
                  </a:lnTo>
                  <a:lnTo>
                    <a:pt x="345396" y="397781"/>
                  </a:lnTo>
                  <a:lnTo>
                    <a:pt x="346726" y="393589"/>
                  </a:lnTo>
                  <a:lnTo>
                    <a:pt x="347852" y="389227"/>
                  </a:lnTo>
                  <a:lnTo>
                    <a:pt x="348773" y="384696"/>
                  </a:lnTo>
                  <a:lnTo>
                    <a:pt x="349489" y="379996"/>
                  </a:lnTo>
                  <a:lnTo>
                    <a:pt x="350001" y="375126"/>
                  </a:lnTo>
                  <a:lnTo>
                    <a:pt x="350308" y="370087"/>
                  </a:lnTo>
                  <a:lnTo>
                    <a:pt x="350410" y="364878"/>
                  </a:lnTo>
                  <a:lnTo>
                    <a:pt x="350350" y="361332"/>
                  </a:lnTo>
                  <a:lnTo>
                    <a:pt x="350170" y="357891"/>
                  </a:lnTo>
                  <a:lnTo>
                    <a:pt x="349870" y="354557"/>
                  </a:lnTo>
                  <a:lnTo>
                    <a:pt x="349450" y="351328"/>
                  </a:lnTo>
                  <a:lnTo>
                    <a:pt x="348910" y="348205"/>
                  </a:lnTo>
                  <a:lnTo>
                    <a:pt x="348251" y="345188"/>
                  </a:lnTo>
                  <a:lnTo>
                    <a:pt x="347471" y="342276"/>
                  </a:lnTo>
                  <a:lnTo>
                    <a:pt x="346571" y="339471"/>
                  </a:lnTo>
                  <a:lnTo>
                    <a:pt x="345551" y="336771"/>
                  </a:lnTo>
                  <a:lnTo>
                    <a:pt x="344411" y="334178"/>
                  </a:lnTo>
                  <a:lnTo>
                    <a:pt x="343123" y="331665"/>
                  </a:lnTo>
                  <a:lnTo>
                    <a:pt x="341659" y="329209"/>
                  </a:lnTo>
                  <a:lnTo>
                    <a:pt x="340018" y="326810"/>
                  </a:lnTo>
                  <a:lnTo>
                    <a:pt x="338201" y="324466"/>
                  </a:lnTo>
                  <a:lnTo>
                    <a:pt x="336207" y="322180"/>
                  </a:lnTo>
                  <a:lnTo>
                    <a:pt x="334037" y="319950"/>
                  </a:lnTo>
                  <a:lnTo>
                    <a:pt x="331690" y="317776"/>
                  </a:lnTo>
                  <a:lnTo>
                    <a:pt x="329167" y="315658"/>
                  </a:lnTo>
                  <a:lnTo>
                    <a:pt x="326467" y="313598"/>
                  </a:lnTo>
                  <a:lnTo>
                    <a:pt x="323591" y="311593"/>
                  </a:lnTo>
                  <a:lnTo>
                    <a:pt x="320521" y="309561"/>
                  </a:lnTo>
                  <a:lnTo>
                    <a:pt x="317239" y="307556"/>
                  </a:lnTo>
                  <a:lnTo>
                    <a:pt x="313746" y="305580"/>
                  </a:lnTo>
                  <a:lnTo>
                    <a:pt x="310041" y="303632"/>
                  </a:lnTo>
                  <a:lnTo>
                    <a:pt x="306124" y="301713"/>
                  </a:lnTo>
                  <a:lnTo>
                    <a:pt x="301995" y="299821"/>
                  </a:lnTo>
                  <a:lnTo>
                    <a:pt x="297655" y="297958"/>
                  </a:lnTo>
                  <a:lnTo>
                    <a:pt x="293102" y="296123"/>
                  </a:lnTo>
                  <a:lnTo>
                    <a:pt x="288338" y="294316"/>
                  </a:lnTo>
                  <a:lnTo>
                    <a:pt x="283363" y="292538"/>
                  </a:lnTo>
                  <a:lnTo>
                    <a:pt x="278221" y="290689"/>
                  </a:lnTo>
                  <a:lnTo>
                    <a:pt x="272819" y="288811"/>
                  </a:lnTo>
                  <a:lnTo>
                    <a:pt x="267155" y="286906"/>
                  </a:lnTo>
                  <a:lnTo>
                    <a:pt x="261230" y="284972"/>
                  </a:lnTo>
                  <a:lnTo>
                    <a:pt x="255044" y="283010"/>
                  </a:lnTo>
                  <a:lnTo>
                    <a:pt x="248597" y="281020"/>
                  </a:lnTo>
                  <a:lnTo>
                    <a:pt x="241889" y="279001"/>
                  </a:lnTo>
                  <a:lnTo>
                    <a:pt x="234919" y="276955"/>
                  </a:lnTo>
                  <a:lnTo>
                    <a:pt x="227689" y="274880"/>
                  </a:lnTo>
                  <a:lnTo>
                    <a:pt x="220197" y="272776"/>
                  </a:lnTo>
                  <a:lnTo>
                    <a:pt x="214022" y="271065"/>
                  </a:lnTo>
                  <a:lnTo>
                    <a:pt x="207917" y="269318"/>
                  </a:lnTo>
                  <a:lnTo>
                    <a:pt x="201883" y="267536"/>
                  </a:lnTo>
                  <a:lnTo>
                    <a:pt x="195919" y="265719"/>
                  </a:lnTo>
                  <a:lnTo>
                    <a:pt x="190026" y="263866"/>
                  </a:lnTo>
                  <a:lnTo>
                    <a:pt x="184203" y="261978"/>
                  </a:lnTo>
                  <a:lnTo>
                    <a:pt x="178451" y="260055"/>
                  </a:lnTo>
                  <a:lnTo>
                    <a:pt x="172770" y="258097"/>
                  </a:lnTo>
                  <a:lnTo>
                    <a:pt x="167159" y="256103"/>
                  </a:lnTo>
                  <a:lnTo>
                    <a:pt x="161619" y="254074"/>
                  </a:lnTo>
                  <a:lnTo>
                    <a:pt x="156252" y="251911"/>
                  </a:lnTo>
                  <a:lnTo>
                    <a:pt x="151018" y="249656"/>
                  </a:lnTo>
                  <a:lnTo>
                    <a:pt x="145919" y="247309"/>
                  </a:lnTo>
                  <a:lnTo>
                    <a:pt x="140954" y="244871"/>
                  </a:lnTo>
                  <a:lnTo>
                    <a:pt x="136123" y="242340"/>
                  </a:lnTo>
                  <a:lnTo>
                    <a:pt x="131426" y="239719"/>
                  </a:lnTo>
                  <a:lnTo>
                    <a:pt x="126864" y="237005"/>
                  </a:lnTo>
                  <a:lnTo>
                    <a:pt x="122435" y="234199"/>
                  </a:lnTo>
                  <a:lnTo>
                    <a:pt x="118140" y="231302"/>
                  </a:lnTo>
                  <a:lnTo>
                    <a:pt x="113980" y="228313"/>
                  </a:lnTo>
                  <a:lnTo>
                    <a:pt x="109971" y="225145"/>
                  </a:lnTo>
                  <a:lnTo>
                    <a:pt x="106132" y="221849"/>
                  </a:lnTo>
                  <a:lnTo>
                    <a:pt x="102462" y="218426"/>
                  </a:lnTo>
                  <a:lnTo>
                    <a:pt x="98961" y="214876"/>
                  </a:lnTo>
                  <a:lnTo>
                    <a:pt x="95630" y="211199"/>
                  </a:lnTo>
                  <a:lnTo>
                    <a:pt x="92468" y="207395"/>
                  </a:lnTo>
                  <a:lnTo>
                    <a:pt x="89476" y="203464"/>
                  </a:lnTo>
                  <a:lnTo>
                    <a:pt x="86653" y="199405"/>
                  </a:lnTo>
                  <a:lnTo>
                    <a:pt x="83999" y="195220"/>
                  </a:lnTo>
                  <a:lnTo>
                    <a:pt x="81515" y="190908"/>
                  </a:lnTo>
                  <a:lnTo>
                    <a:pt x="79235" y="186434"/>
                  </a:lnTo>
                  <a:lnTo>
                    <a:pt x="77196" y="181761"/>
                  </a:lnTo>
                  <a:lnTo>
                    <a:pt x="75396" y="176892"/>
                  </a:lnTo>
                  <a:lnTo>
                    <a:pt x="73836" y="171824"/>
                  </a:lnTo>
                  <a:lnTo>
                    <a:pt x="72517" y="166559"/>
                  </a:lnTo>
                  <a:lnTo>
                    <a:pt x="71437" y="161097"/>
                  </a:lnTo>
                  <a:lnTo>
                    <a:pt x="70597" y="155436"/>
                  </a:lnTo>
                  <a:lnTo>
                    <a:pt x="69997" y="149579"/>
                  </a:lnTo>
                  <a:lnTo>
                    <a:pt x="69637" y="143523"/>
                  </a:lnTo>
                  <a:lnTo>
                    <a:pt x="69517" y="137270"/>
                  </a:lnTo>
                  <a:lnTo>
                    <a:pt x="69683" y="129973"/>
                  </a:lnTo>
                  <a:lnTo>
                    <a:pt x="70180" y="122901"/>
                  </a:lnTo>
                  <a:lnTo>
                    <a:pt x="71010" y="116055"/>
                  </a:lnTo>
                  <a:lnTo>
                    <a:pt x="72171" y="109435"/>
                  </a:lnTo>
                  <a:lnTo>
                    <a:pt x="73663" y="103041"/>
                  </a:lnTo>
                  <a:lnTo>
                    <a:pt x="75488" y="96872"/>
                  </a:lnTo>
                  <a:lnTo>
                    <a:pt x="77644" y="90930"/>
                  </a:lnTo>
                  <a:lnTo>
                    <a:pt x="80132" y="85213"/>
                  </a:lnTo>
                  <a:lnTo>
                    <a:pt x="82951" y="79722"/>
                  </a:lnTo>
                  <a:lnTo>
                    <a:pt x="86102" y="74457"/>
                  </a:lnTo>
                  <a:lnTo>
                    <a:pt x="89599" y="69330"/>
                  </a:lnTo>
                  <a:lnTo>
                    <a:pt x="93315" y="64393"/>
                  </a:lnTo>
                  <a:lnTo>
                    <a:pt x="97250" y="59647"/>
                  </a:lnTo>
                  <a:lnTo>
                    <a:pt x="101403" y="55091"/>
                  </a:lnTo>
                  <a:lnTo>
                    <a:pt x="105776" y="50726"/>
                  </a:lnTo>
                  <a:lnTo>
                    <a:pt x="110367" y="46552"/>
                  </a:lnTo>
                  <a:lnTo>
                    <a:pt x="115176" y="42568"/>
                  </a:lnTo>
                  <a:lnTo>
                    <a:pt x="120205" y="38774"/>
                  </a:lnTo>
                  <a:lnTo>
                    <a:pt x="125452" y="35171"/>
                  </a:lnTo>
                  <a:lnTo>
                    <a:pt x="130918" y="31759"/>
                  </a:lnTo>
                  <a:lnTo>
                    <a:pt x="136642" y="28533"/>
                  </a:lnTo>
                  <a:lnTo>
                    <a:pt x="142521" y="25492"/>
                  </a:lnTo>
                  <a:lnTo>
                    <a:pt x="148555" y="22633"/>
                  </a:lnTo>
                  <a:lnTo>
                    <a:pt x="154745" y="19958"/>
                  </a:lnTo>
                  <a:lnTo>
                    <a:pt x="161090" y="17467"/>
                  </a:lnTo>
                  <a:lnTo>
                    <a:pt x="167590" y="15159"/>
                  </a:lnTo>
                  <a:lnTo>
                    <a:pt x="174245" y="13035"/>
                  </a:lnTo>
                  <a:lnTo>
                    <a:pt x="181056" y="11094"/>
                  </a:lnTo>
                  <a:lnTo>
                    <a:pt x="188021" y="9337"/>
                  </a:lnTo>
                  <a:lnTo>
                    <a:pt x="195143" y="7763"/>
                  </a:lnTo>
                  <a:lnTo>
                    <a:pt x="202437" y="6288"/>
                  </a:lnTo>
                  <a:lnTo>
                    <a:pt x="209780" y="4968"/>
                  </a:lnTo>
                  <a:lnTo>
                    <a:pt x="217173" y="3804"/>
                  </a:lnTo>
                  <a:lnTo>
                    <a:pt x="224615" y="2794"/>
                  </a:lnTo>
                  <a:lnTo>
                    <a:pt x="232107" y="1940"/>
                  </a:lnTo>
                  <a:lnTo>
                    <a:pt x="239648" y="1242"/>
                  </a:lnTo>
                  <a:lnTo>
                    <a:pt x="247238" y="698"/>
                  </a:lnTo>
                  <a:lnTo>
                    <a:pt x="254878" y="310"/>
                  </a:lnTo>
                  <a:lnTo>
                    <a:pt x="262568" y="77"/>
                  </a:lnTo>
                  <a:lnTo>
                    <a:pt x="270306" y="0"/>
                  </a:lnTo>
                  <a:lnTo>
                    <a:pt x="278737" y="77"/>
                  </a:lnTo>
                  <a:lnTo>
                    <a:pt x="286948" y="310"/>
                  </a:lnTo>
                  <a:lnTo>
                    <a:pt x="294941" y="698"/>
                  </a:lnTo>
                  <a:lnTo>
                    <a:pt x="302715" y="1242"/>
                  </a:lnTo>
                  <a:lnTo>
                    <a:pt x="310270" y="1940"/>
                  </a:lnTo>
                  <a:lnTo>
                    <a:pt x="317606" y="2794"/>
                  </a:lnTo>
                  <a:lnTo>
                    <a:pt x="324724" y="3804"/>
                  </a:lnTo>
                  <a:lnTo>
                    <a:pt x="331623" y="4968"/>
                  </a:lnTo>
                  <a:lnTo>
                    <a:pt x="338303" y="6288"/>
                  </a:lnTo>
                  <a:lnTo>
                    <a:pt x="344764" y="7763"/>
                  </a:lnTo>
                  <a:lnTo>
                    <a:pt x="351088" y="9379"/>
                  </a:lnTo>
                  <a:lnTo>
                    <a:pt x="357214" y="11122"/>
                  </a:lnTo>
                  <a:lnTo>
                    <a:pt x="363142" y="12993"/>
                  </a:lnTo>
                  <a:lnTo>
                    <a:pt x="368873" y="14990"/>
                  </a:lnTo>
                  <a:lnTo>
                    <a:pt x="374406" y="17114"/>
                  </a:lnTo>
                  <a:lnTo>
                    <a:pt x="379742" y="19366"/>
                  </a:lnTo>
                  <a:lnTo>
                    <a:pt x="384880" y="21744"/>
                  </a:lnTo>
                  <a:lnTo>
                    <a:pt x="389820" y="24249"/>
                  </a:lnTo>
                  <a:lnTo>
                    <a:pt x="394563" y="26882"/>
                  </a:lnTo>
                  <a:lnTo>
                    <a:pt x="399108" y="29641"/>
                  </a:lnTo>
                  <a:lnTo>
                    <a:pt x="403533" y="32450"/>
                  </a:lnTo>
                  <a:lnTo>
                    <a:pt x="407775" y="35372"/>
                  </a:lnTo>
                  <a:lnTo>
                    <a:pt x="411833" y="38407"/>
                  </a:lnTo>
                  <a:lnTo>
                    <a:pt x="415707" y="41555"/>
                  </a:lnTo>
                  <a:lnTo>
                    <a:pt x="419398" y="44815"/>
                  </a:lnTo>
                  <a:lnTo>
                    <a:pt x="422906" y="48189"/>
                  </a:lnTo>
                  <a:lnTo>
                    <a:pt x="426230" y="51675"/>
                  </a:lnTo>
                  <a:lnTo>
                    <a:pt x="429371" y="55275"/>
                  </a:lnTo>
                  <a:lnTo>
                    <a:pt x="432328" y="58987"/>
                  </a:lnTo>
                  <a:lnTo>
                    <a:pt x="435102" y="62812"/>
                  </a:lnTo>
                  <a:lnTo>
                    <a:pt x="437702" y="66729"/>
                  </a:lnTo>
                  <a:lnTo>
                    <a:pt x="440141" y="70717"/>
                  </a:lnTo>
                  <a:lnTo>
                    <a:pt x="442417" y="74775"/>
                  </a:lnTo>
                  <a:lnTo>
                    <a:pt x="444531" y="78904"/>
                  </a:lnTo>
                  <a:lnTo>
                    <a:pt x="446482" y="83103"/>
                  </a:lnTo>
                  <a:lnTo>
                    <a:pt x="448271" y="87373"/>
                  </a:lnTo>
                  <a:lnTo>
                    <a:pt x="449898" y="91713"/>
                  </a:lnTo>
                  <a:lnTo>
                    <a:pt x="451362" y="96124"/>
                  </a:lnTo>
                  <a:lnTo>
                    <a:pt x="452664" y="100606"/>
                  </a:lnTo>
                  <a:lnTo>
                    <a:pt x="453804" y="105158"/>
                  </a:lnTo>
                  <a:lnTo>
                    <a:pt x="392756" y="123155"/>
                  </a:lnTo>
                  <a:lnTo>
                    <a:pt x="391655" y="119803"/>
                  </a:lnTo>
                  <a:lnTo>
                    <a:pt x="390469" y="116521"/>
                  </a:lnTo>
                  <a:lnTo>
                    <a:pt x="389199" y="113310"/>
                  </a:lnTo>
                  <a:lnTo>
                    <a:pt x="387844" y="110169"/>
                  </a:lnTo>
                  <a:lnTo>
                    <a:pt x="386404" y="107099"/>
                  </a:lnTo>
                  <a:lnTo>
                    <a:pt x="384880" y="104099"/>
                  </a:lnTo>
                  <a:lnTo>
                    <a:pt x="383270" y="101170"/>
                  </a:lnTo>
                  <a:lnTo>
                    <a:pt x="381577" y="98312"/>
                  </a:lnTo>
                  <a:lnTo>
                    <a:pt x="379798" y="95524"/>
                  </a:lnTo>
                  <a:lnTo>
                    <a:pt x="377935" y="92807"/>
                  </a:lnTo>
                  <a:lnTo>
                    <a:pt x="375976" y="90168"/>
                  </a:lnTo>
                  <a:lnTo>
                    <a:pt x="373912" y="87613"/>
                  </a:lnTo>
                  <a:lnTo>
                    <a:pt x="371742" y="85143"/>
                  </a:lnTo>
                  <a:lnTo>
                    <a:pt x="369466" y="82757"/>
                  </a:lnTo>
                  <a:lnTo>
                    <a:pt x="367084" y="80456"/>
                  </a:lnTo>
                  <a:lnTo>
                    <a:pt x="364596" y="78240"/>
                  </a:lnTo>
                  <a:lnTo>
                    <a:pt x="362002" y="76109"/>
                  </a:lnTo>
                  <a:lnTo>
                    <a:pt x="359303" y="74062"/>
                  </a:lnTo>
                  <a:lnTo>
                    <a:pt x="356497" y="72100"/>
                  </a:lnTo>
                  <a:lnTo>
                    <a:pt x="353586" y="70223"/>
                  </a:lnTo>
                  <a:lnTo>
                    <a:pt x="350562" y="68363"/>
                  </a:lnTo>
                  <a:lnTo>
                    <a:pt x="347418" y="66595"/>
                  </a:lnTo>
                  <a:lnTo>
                    <a:pt x="344154" y="64919"/>
                  </a:lnTo>
                  <a:lnTo>
                    <a:pt x="340769" y="63335"/>
                  </a:lnTo>
                  <a:lnTo>
                    <a:pt x="337265" y="61842"/>
                  </a:lnTo>
                  <a:lnTo>
                    <a:pt x="333641" y="60441"/>
                  </a:lnTo>
                  <a:lnTo>
                    <a:pt x="329897" y="59132"/>
                  </a:lnTo>
                  <a:lnTo>
                    <a:pt x="326033" y="57914"/>
                  </a:lnTo>
                  <a:lnTo>
                    <a:pt x="322049" y="56789"/>
                  </a:lnTo>
                  <a:lnTo>
                    <a:pt x="317945" y="55755"/>
                  </a:lnTo>
                  <a:lnTo>
                    <a:pt x="313781" y="54816"/>
                  </a:lnTo>
                  <a:lnTo>
                    <a:pt x="309476" y="53976"/>
                  </a:lnTo>
                  <a:lnTo>
                    <a:pt x="305030" y="53235"/>
                  </a:lnTo>
                  <a:lnTo>
                    <a:pt x="300442" y="52593"/>
                  </a:lnTo>
                  <a:lnTo>
                    <a:pt x="295714" y="52049"/>
                  </a:lnTo>
                  <a:lnTo>
                    <a:pt x="290844" y="51605"/>
                  </a:lnTo>
                  <a:lnTo>
                    <a:pt x="285833" y="51259"/>
                  </a:lnTo>
                  <a:lnTo>
                    <a:pt x="280681" y="51012"/>
                  </a:lnTo>
                  <a:lnTo>
                    <a:pt x="275388" y="50864"/>
                  </a:lnTo>
                  <a:lnTo>
                    <a:pt x="269953" y="50814"/>
                  </a:lnTo>
                  <a:lnTo>
                    <a:pt x="262726" y="50878"/>
                  </a:lnTo>
                  <a:lnTo>
                    <a:pt x="255725" y="51068"/>
                  </a:lnTo>
                  <a:lnTo>
                    <a:pt x="248950" y="51386"/>
                  </a:lnTo>
                  <a:lnTo>
                    <a:pt x="242400" y="51831"/>
                  </a:lnTo>
                  <a:lnTo>
                    <a:pt x="236077" y="52402"/>
                  </a:lnTo>
                  <a:lnTo>
                    <a:pt x="229979" y="53101"/>
                  </a:lnTo>
                  <a:lnTo>
                    <a:pt x="224107" y="53927"/>
                  </a:lnTo>
                  <a:lnTo>
                    <a:pt x="218461" y="54880"/>
                  </a:lnTo>
                  <a:lnTo>
                    <a:pt x="213041" y="55959"/>
                  </a:lnTo>
                  <a:lnTo>
                    <a:pt x="207846" y="57166"/>
                  </a:lnTo>
                  <a:lnTo>
                    <a:pt x="202927" y="58419"/>
                  </a:lnTo>
                  <a:lnTo>
                    <a:pt x="198192" y="59778"/>
                  </a:lnTo>
                  <a:lnTo>
                    <a:pt x="193639" y="61242"/>
                  </a:lnTo>
                  <a:lnTo>
                    <a:pt x="189271" y="62812"/>
                  </a:lnTo>
                  <a:lnTo>
                    <a:pt x="185086" y="64488"/>
                  </a:lnTo>
                  <a:lnTo>
                    <a:pt x="181084" y="66271"/>
                  </a:lnTo>
                  <a:lnTo>
                    <a:pt x="177266" y="68158"/>
                  </a:lnTo>
                  <a:lnTo>
                    <a:pt x="173631" y="70152"/>
                  </a:lnTo>
                  <a:lnTo>
                    <a:pt x="170180" y="72252"/>
                  </a:lnTo>
                  <a:lnTo>
                    <a:pt x="166912" y="74457"/>
                  </a:lnTo>
                  <a:lnTo>
                    <a:pt x="163891" y="76691"/>
                  </a:lnTo>
                  <a:lnTo>
                    <a:pt x="161040" y="79017"/>
                  </a:lnTo>
                  <a:lnTo>
                    <a:pt x="158358" y="81434"/>
                  </a:lnTo>
                  <a:lnTo>
                    <a:pt x="155846" y="83943"/>
                  </a:lnTo>
                  <a:lnTo>
                    <a:pt x="153503" y="86544"/>
                  </a:lnTo>
                  <a:lnTo>
                    <a:pt x="151329" y="89236"/>
                  </a:lnTo>
                  <a:lnTo>
                    <a:pt x="149325" y="92020"/>
                  </a:lnTo>
                  <a:lnTo>
                    <a:pt x="147490" y="94896"/>
                  </a:lnTo>
                  <a:lnTo>
                    <a:pt x="145824" y="97864"/>
                  </a:lnTo>
                  <a:lnTo>
                    <a:pt x="144328" y="100923"/>
                  </a:lnTo>
                  <a:lnTo>
                    <a:pt x="142987" y="103986"/>
                  </a:lnTo>
                  <a:lnTo>
                    <a:pt x="141787" y="107106"/>
                  </a:lnTo>
                  <a:lnTo>
                    <a:pt x="140728" y="110282"/>
                  </a:lnTo>
                  <a:lnTo>
                    <a:pt x="139811" y="113514"/>
                  </a:lnTo>
                  <a:lnTo>
                    <a:pt x="139035" y="116803"/>
                  </a:lnTo>
                  <a:lnTo>
                    <a:pt x="138399" y="120148"/>
                  </a:lnTo>
                  <a:lnTo>
                    <a:pt x="137905" y="123550"/>
                  </a:lnTo>
                  <a:lnTo>
                    <a:pt x="137552" y="127008"/>
                  </a:lnTo>
                  <a:lnTo>
                    <a:pt x="137341" y="130523"/>
                  </a:lnTo>
                  <a:lnTo>
                    <a:pt x="137270" y="134094"/>
                  </a:lnTo>
                  <a:lnTo>
                    <a:pt x="137341" y="137842"/>
                  </a:lnTo>
                  <a:lnTo>
                    <a:pt x="137552" y="141462"/>
                  </a:lnTo>
                  <a:lnTo>
                    <a:pt x="137905" y="144956"/>
                  </a:lnTo>
                  <a:lnTo>
                    <a:pt x="138399" y="148322"/>
                  </a:lnTo>
                  <a:lnTo>
                    <a:pt x="139035" y="151562"/>
                  </a:lnTo>
                  <a:lnTo>
                    <a:pt x="139811" y="154674"/>
                  </a:lnTo>
                  <a:lnTo>
                    <a:pt x="140728" y="157660"/>
                  </a:lnTo>
                  <a:lnTo>
                    <a:pt x="141787" y="160518"/>
                  </a:lnTo>
                  <a:lnTo>
                    <a:pt x="142987" y="163249"/>
                  </a:lnTo>
                  <a:lnTo>
                    <a:pt x="144328" y="165854"/>
                  </a:lnTo>
                  <a:lnTo>
                    <a:pt x="145884" y="168288"/>
                  </a:lnTo>
                  <a:lnTo>
                    <a:pt x="147588" y="170653"/>
                  </a:lnTo>
                  <a:lnTo>
                    <a:pt x="149441" y="172946"/>
                  </a:lnTo>
                  <a:lnTo>
                    <a:pt x="151442" y="175170"/>
                  </a:lnTo>
                  <a:lnTo>
                    <a:pt x="153591" y="177322"/>
                  </a:lnTo>
                  <a:lnTo>
                    <a:pt x="155888" y="179404"/>
                  </a:lnTo>
                  <a:lnTo>
                    <a:pt x="158334" y="181416"/>
                  </a:lnTo>
                  <a:lnTo>
                    <a:pt x="160927" y="183356"/>
                  </a:lnTo>
                  <a:lnTo>
                    <a:pt x="163669" y="185227"/>
                  </a:lnTo>
                  <a:lnTo>
                    <a:pt x="166559" y="187026"/>
                  </a:lnTo>
                  <a:lnTo>
                    <a:pt x="169601" y="188777"/>
                  </a:lnTo>
                  <a:lnTo>
                    <a:pt x="172798" y="190499"/>
                  </a:lnTo>
                  <a:lnTo>
                    <a:pt x="176151" y="192193"/>
                  </a:lnTo>
                  <a:lnTo>
                    <a:pt x="179658" y="193858"/>
                  </a:lnTo>
                  <a:lnTo>
                    <a:pt x="183321" y="195495"/>
                  </a:lnTo>
                  <a:lnTo>
                    <a:pt x="187139" y="197105"/>
                  </a:lnTo>
                  <a:lnTo>
                    <a:pt x="191113" y="198686"/>
                  </a:lnTo>
                  <a:lnTo>
                    <a:pt x="195241" y="200238"/>
                  </a:lnTo>
                  <a:lnTo>
                    <a:pt x="199525" y="201763"/>
                  </a:lnTo>
                  <a:lnTo>
                    <a:pt x="203965" y="203259"/>
                  </a:lnTo>
                  <a:lnTo>
                    <a:pt x="208633" y="204685"/>
                  </a:lnTo>
                  <a:lnTo>
                    <a:pt x="213464" y="206138"/>
                  </a:lnTo>
                  <a:lnTo>
                    <a:pt x="218457" y="207620"/>
                  </a:lnTo>
                  <a:lnTo>
                    <a:pt x="223613" y="209131"/>
                  </a:lnTo>
                  <a:lnTo>
                    <a:pt x="228931" y="210669"/>
                  </a:lnTo>
                  <a:lnTo>
                    <a:pt x="234411" y="212236"/>
                  </a:lnTo>
                  <a:lnTo>
                    <a:pt x="240054" y="213831"/>
                  </a:lnTo>
                  <a:lnTo>
                    <a:pt x="245859" y="215454"/>
                  </a:lnTo>
                  <a:lnTo>
                    <a:pt x="251826" y="217106"/>
                  </a:lnTo>
                  <a:lnTo>
                    <a:pt x="257955" y="218786"/>
                  </a:lnTo>
                  <a:lnTo>
                    <a:pt x="264078" y="220497"/>
                  </a:lnTo>
                  <a:lnTo>
                    <a:pt x="270165" y="222244"/>
                  </a:lnTo>
                  <a:lnTo>
                    <a:pt x="276217" y="224026"/>
                  </a:lnTo>
                  <a:lnTo>
                    <a:pt x="282234" y="225843"/>
                  </a:lnTo>
                  <a:lnTo>
                    <a:pt x="288215" y="227696"/>
                  </a:lnTo>
                  <a:lnTo>
                    <a:pt x="294161" y="229584"/>
                  </a:lnTo>
                  <a:lnTo>
                    <a:pt x="300072" y="231507"/>
                  </a:lnTo>
                  <a:lnTo>
                    <a:pt x="305947" y="233465"/>
                  </a:lnTo>
                  <a:lnTo>
                    <a:pt x="311787" y="235459"/>
                  </a:lnTo>
                  <a:lnTo>
                    <a:pt x="317592" y="237488"/>
                  </a:lnTo>
                  <a:lnTo>
                    <a:pt x="323383" y="239591"/>
                  </a:lnTo>
                  <a:lnTo>
                    <a:pt x="329040" y="241808"/>
                  </a:lnTo>
                  <a:lnTo>
                    <a:pt x="334562" y="244137"/>
                  </a:lnTo>
                  <a:lnTo>
                    <a:pt x="339951" y="246579"/>
                  </a:lnTo>
                  <a:lnTo>
                    <a:pt x="345205" y="249133"/>
                  </a:lnTo>
                  <a:lnTo>
                    <a:pt x="350326" y="251801"/>
                  </a:lnTo>
                  <a:lnTo>
                    <a:pt x="355312" y="254582"/>
                  </a:lnTo>
                  <a:lnTo>
                    <a:pt x="360164" y="257475"/>
                  </a:lnTo>
                  <a:lnTo>
                    <a:pt x="364882" y="260482"/>
                  </a:lnTo>
                  <a:lnTo>
                    <a:pt x="369466" y="263602"/>
                  </a:lnTo>
                  <a:lnTo>
                    <a:pt x="373891" y="266784"/>
                  </a:lnTo>
                  <a:lnTo>
                    <a:pt x="378133" y="270123"/>
                  </a:lnTo>
                  <a:lnTo>
                    <a:pt x="382191" y="273616"/>
                  </a:lnTo>
                  <a:lnTo>
                    <a:pt x="386065" y="277265"/>
                  </a:lnTo>
                  <a:lnTo>
                    <a:pt x="389756" y="281069"/>
                  </a:lnTo>
                  <a:lnTo>
                    <a:pt x="393264" y="285028"/>
                  </a:lnTo>
                  <a:lnTo>
                    <a:pt x="396588" y="289143"/>
                  </a:lnTo>
                  <a:lnTo>
                    <a:pt x="399729" y="293413"/>
                  </a:lnTo>
                  <a:lnTo>
                    <a:pt x="402686" y="297838"/>
                  </a:lnTo>
                  <a:lnTo>
                    <a:pt x="405460" y="302418"/>
                  </a:lnTo>
                  <a:lnTo>
                    <a:pt x="408074" y="307193"/>
                  </a:lnTo>
                  <a:lnTo>
                    <a:pt x="410414" y="312200"/>
                  </a:lnTo>
                  <a:lnTo>
                    <a:pt x="412478" y="317441"/>
                  </a:lnTo>
                  <a:lnTo>
                    <a:pt x="414268" y="322914"/>
                  </a:lnTo>
                  <a:lnTo>
                    <a:pt x="415781" y="328620"/>
                  </a:lnTo>
                  <a:lnTo>
                    <a:pt x="417020" y="334559"/>
                  </a:lnTo>
                  <a:lnTo>
                    <a:pt x="417983" y="340731"/>
                  </a:lnTo>
                  <a:lnTo>
                    <a:pt x="418671" y="347135"/>
                  </a:lnTo>
                  <a:lnTo>
                    <a:pt x="419084" y="353773"/>
                  </a:lnTo>
                  <a:lnTo>
                    <a:pt x="419222" y="360644"/>
                  </a:lnTo>
                  <a:lnTo>
                    <a:pt x="418675" y="374847"/>
                  </a:lnTo>
                  <a:lnTo>
                    <a:pt x="417034" y="388380"/>
                  </a:lnTo>
                  <a:lnTo>
                    <a:pt x="414299" y="401243"/>
                  </a:lnTo>
                  <a:lnTo>
                    <a:pt x="410471" y="413435"/>
                  </a:lnTo>
                  <a:lnTo>
                    <a:pt x="405548" y="424956"/>
                  </a:lnTo>
                  <a:lnTo>
                    <a:pt x="399531" y="435807"/>
                  </a:lnTo>
                  <a:lnTo>
                    <a:pt x="392421" y="445988"/>
                  </a:lnTo>
                  <a:lnTo>
                    <a:pt x="384216" y="455498"/>
                  </a:lnTo>
                  <a:lnTo>
                    <a:pt x="374918" y="464338"/>
                  </a:lnTo>
                  <a:lnTo>
                    <a:pt x="364525" y="472507"/>
                  </a:lnTo>
                  <a:lnTo>
                    <a:pt x="353004" y="479949"/>
                  </a:lnTo>
                  <a:lnTo>
                    <a:pt x="340318" y="486608"/>
                  </a:lnTo>
                  <a:lnTo>
                    <a:pt x="326467" y="492484"/>
                  </a:lnTo>
                  <a:lnTo>
                    <a:pt x="311452" y="497576"/>
                  </a:lnTo>
                  <a:lnTo>
                    <a:pt x="295273" y="501884"/>
                  </a:lnTo>
                  <a:lnTo>
                    <a:pt x="277928" y="505410"/>
                  </a:lnTo>
                  <a:lnTo>
                    <a:pt x="259420" y="508151"/>
                  </a:lnTo>
                  <a:lnTo>
                    <a:pt x="239747" y="510110"/>
                  </a:lnTo>
                  <a:lnTo>
                    <a:pt x="218909" y="5112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7154539" y="3299877"/>
              <a:ext cx="54580" cy="62371"/>
            </a:xfrm>
            <a:custGeom>
              <a:avLst/>
              <a:pathLst>
                <a:path w="54580" h="62371">
                  <a:moveTo>
                    <a:pt x="12084" y="0"/>
                  </a:moveTo>
                  <a:lnTo>
                    <a:pt x="34660" y="0"/>
                  </a:lnTo>
                  <a:lnTo>
                    <a:pt x="35572" y="9"/>
                  </a:lnTo>
                  <a:lnTo>
                    <a:pt x="36464" y="38"/>
                  </a:lnTo>
                  <a:lnTo>
                    <a:pt x="37339" y="87"/>
                  </a:lnTo>
                  <a:lnTo>
                    <a:pt x="38194" y="155"/>
                  </a:lnTo>
                  <a:lnTo>
                    <a:pt x="39031" y="243"/>
                  </a:lnTo>
                  <a:lnTo>
                    <a:pt x="39850" y="350"/>
                  </a:lnTo>
                  <a:lnTo>
                    <a:pt x="40650" y="477"/>
                  </a:lnTo>
                  <a:lnTo>
                    <a:pt x="41431" y="623"/>
                  </a:lnTo>
                  <a:lnTo>
                    <a:pt x="42194" y="788"/>
                  </a:lnTo>
                  <a:lnTo>
                    <a:pt x="42938" y="973"/>
                  </a:lnTo>
                  <a:lnTo>
                    <a:pt x="43662" y="1177"/>
                  </a:lnTo>
                  <a:lnTo>
                    <a:pt x="44363" y="1398"/>
                  </a:lnTo>
                  <a:lnTo>
                    <a:pt x="45043" y="1637"/>
                  </a:lnTo>
                  <a:lnTo>
                    <a:pt x="45700" y="1894"/>
                  </a:lnTo>
                  <a:lnTo>
                    <a:pt x="46335" y="2169"/>
                  </a:lnTo>
                  <a:lnTo>
                    <a:pt x="46948" y="2461"/>
                  </a:lnTo>
                  <a:lnTo>
                    <a:pt x="47539" y="2771"/>
                  </a:lnTo>
                  <a:lnTo>
                    <a:pt x="48108" y="3098"/>
                  </a:lnTo>
                  <a:lnTo>
                    <a:pt x="48655" y="3443"/>
                  </a:lnTo>
                  <a:lnTo>
                    <a:pt x="49179" y="3806"/>
                  </a:lnTo>
                  <a:lnTo>
                    <a:pt x="49689" y="4178"/>
                  </a:lnTo>
                  <a:lnTo>
                    <a:pt x="50175" y="4566"/>
                  </a:lnTo>
                  <a:lnTo>
                    <a:pt x="50635" y="4971"/>
                  </a:lnTo>
                  <a:lnTo>
                    <a:pt x="51070" y="5393"/>
                  </a:lnTo>
                  <a:lnTo>
                    <a:pt x="51481" y="5832"/>
                  </a:lnTo>
                  <a:lnTo>
                    <a:pt x="51867" y="6287"/>
                  </a:lnTo>
                  <a:lnTo>
                    <a:pt x="52229" y="6759"/>
                  </a:lnTo>
                  <a:lnTo>
                    <a:pt x="52565" y="7249"/>
                  </a:lnTo>
                  <a:lnTo>
                    <a:pt x="52877" y="7755"/>
                  </a:lnTo>
                  <a:lnTo>
                    <a:pt x="53163" y="8277"/>
                  </a:lnTo>
                  <a:lnTo>
                    <a:pt x="53433" y="8815"/>
                  </a:lnTo>
                  <a:lnTo>
                    <a:pt x="53673" y="9366"/>
                  </a:lnTo>
                  <a:lnTo>
                    <a:pt x="53886" y="9931"/>
                  </a:lnTo>
                  <a:lnTo>
                    <a:pt x="54070" y="10508"/>
                  </a:lnTo>
                  <a:lnTo>
                    <a:pt x="54226" y="11099"/>
                  </a:lnTo>
                  <a:lnTo>
                    <a:pt x="54353" y="11704"/>
                  </a:lnTo>
                  <a:lnTo>
                    <a:pt x="54452" y="12321"/>
                  </a:lnTo>
                  <a:lnTo>
                    <a:pt x="54523" y="12952"/>
                  </a:lnTo>
                  <a:lnTo>
                    <a:pt x="54566" y="13596"/>
                  </a:lnTo>
                  <a:lnTo>
                    <a:pt x="54580" y="14253"/>
                  </a:lnTo>
                  <a:lnTo>
                    <a:pt x="54542" y="15519"/>
                  </a:lnTo>
                  <a:lnTo>
                    <a:pt x="54428" y="16730"/>
                  </a:lnTo>
                  <a:lnTo>
                    <a:pt x="54237" y="17888"/>
                  </a:lnTo>
                  <a:lnTo>
                    <a:pt x="53971" y="18992"/>
                  </a:lnTo>
                  <a:lnTo>
                    <a:pt x="53628" y="20041"/>
                  </a:lnTo>
                  <a:lnTo>
                    <a:pt x="53209" y="21037"/>
                  </a:lnTo>
                  <a:lnTo>
                    <a:pt x="52715" y="21978"/>
                  </a:lnTo>
                  <a:lnTo>
                    <a:pt x="52144" y="22866"/>
                  </a:lnTo>
                  <a:lnTo>
                    <a:pt x="51496" y="23699"/>
                  </a:lnTo>
                  <a:lnTo>
                    <a:pt x="50773" y="24479"/>
                  </a:lnTo>
                  <a:lnTo>
                    <a:pt x="49976" y="25198"/>
                  </a:lnTo>
                  <a:lnTo>
                    <a:pt x="49107" y="25869"/>
                  </a:lnTo>
                  <a:lnTo>
                    <a:pt x="48166" y="26491"/>
                  </a:lnTo>
                  <a:lnTo>
                    <a:pt x="47154" y="27064"/>
                  </a:lnTo>
                  <a:lnTo>
                    <a:pt x="46070" y="27589"/>
                  </a:lnTo>
                  <a:lnTo>
                    <a:pt x="44914" y="28064"/>
                  </a:lnTo>
                  <a:lnTo>
                    <a:pt x="43686" y="28492"/>
                  </a:lnTo>
                  <a:lnTo>
                    <a:pt x="42387" y="28870"/>
                  </a:lnTo>
                  <a:lnTo>
                    <a:pt x="41016" y="29200"/>
                  </a:lnTo>
                  <a:lnTo>
                    <a:pt x="39574" y="29481"/>
                  </a:lnTo>
                  <a:lnTo>
                    <a:pt x="40195" y="29594"/>
                  </a:lnTo>
                  <a:lnTo>
                    <a:pt x="40801" y="29722"/>
                  </a:lnTo>
                  <a:lnTo>
                    <a:pt x="41392" y="29863"/>
                  </a:lnTo>
                  <a:lnTo>
                    <a:pt x="41968" y="30019"/>
                  </a:lnTo>
                  <a:lnTo>
                    <a:pt x="42528" y="30189"/>
                  </a:lnTo>
                  <a:lnTo>
                    <a:pt x="43074" y="30373"/>
                  </a:lnTo>
                  <a:lnTo>
                    <a:pt x="43605" y="30572"/>
                  </a:lnTo>
                  <a:lnTo>
                    <a:pt x="44121" y="30784"/>
                  </a:lnTo>
                  <a:lnTo>
                    <a:pt x="44621" y="31011"/>
                  </a:lnTo>
                  <a:lnTo>
                    <a:pt x="45107" y="31252"/>
                  </a:lnTo>
                  <a:lnTo>
                    <a:pt x="45585" y="31496"/>
                  </a:lnTo>
                  <a:lnTo>
                    <a:pt x="46047" y="31753"/>
                  </a:lnTo>
                  <a:lnTo>
                    <a:pt x="46492" y="32020"/>
                  </a:lnTo>
                  <a:lnTo>
                    <a:pt x="46920" y="32300"/>
                  </a:lnTo>
                  <a:lnTo>
                    <a:pt x="47331" y="32591"/>
                  </a:lnTo>
                  <a:lnTo>
                    <a:pt x="47726" y="32893"/>
                  </a:lnTo>
                  <a:lnTo>
                    <a:pt x="48103" y="33207"/>
                  </a:lnTo>
                  <a:lnTo>
                    <a:pt x="48464" y="33532"/>
                  </a:lnTo>
                  <a:lnTo>
                    <a:pt x="48808" y="33869"/>
                  </a:lnTo>
                  <a:lnTo>
                    <a:pt x="49135" y="34217"/>
                  </a:lnTo>
                  <a:lnTo>
                    <a:pt x="49454" y="34576"/>
                  </a:lnTo>
                  <a:lnTo>
                    <a:pt x="49757" y="34943"/>
                  </a:lnTo>
                  <a:lnTo>
                    <a:pt x="50042" y="35320"/>
                  </a:lnTo>
                  <a:lnTo>
                    <a:pt x="50311" y="35705"/>
                  </a:lnTo>
                  <a:lnTo>
                    <a:pt x="50563" y="36099"/>
                  </a:lnTo>
                  <a:lnTo>
                    <a:pt x="50798" y="36502"/>
                  </a:lnTo>
                  <a:lnTo>
                    <a:pt x="51016" y="36913"/>
                  </a:lnTo>
                  <a:lnTo>
                    <a:pt x="51217" y="37334"/>
                  </a:lnTo>
                  <a:lnTo>
                    <a:pt x="51402" y="37763"/>
                  </a:lnTo>
                  <a:lnTo>
                    <a:pt x="51570" y="38201"/>
                  </a:lnTo>
                  <a:lnTo>
                    <a:pt x="51730" y="38647"/>
                  </a:lnTo>
                  <a:lnTo>
                    <a:pt x="51873" y="39099"/>
                  </a:lnTo>
                  <a:lnTo>
                    <a:pt x="51999" y="39557"/>
                  </a:lnTo>
                  <a:lnTo>
                    <a:pt x="52108" y="40022"/>
                  </a:lnTo>
                  <a:lnTo>
                    <a:pt x="52201" y="40492"/>
                  </a:lnTo>
                  <a:lnTo>
                    <a:pt x="52276" y="40969"/>
                  </a:lnTo>
                  <a:lnTo>
                    <a:pt x="52335" y="41452"/>
                  </a:lnTo>
                  <a:lnTo>
                    <a:pt x="52377" y="41941"/>
                  </a:lnTo>
                  <a:lnTo>
                    <a:pt x="52402" y="42436"/>
                  </a:lnTo>
                  <a:lnTo>
                    <a:pt x="52411" y="42938"/>
                  </a:lnTo>
                  <a:lnTo>
                    <a:pt x="52401" y="43665"/>
                  </a:lnTo>
                  <a:lnTo>
                    <a:pt x="52370" y="44376"/>
                  </a:lnTo>
                  <a:lnTo>
                    <a:pt x="52319" y="45071"/>
                  </a:lnTo>
                  <a:lnTo>
                    <a:pt x="52248" y="45750"/>
                  </a:lnTo>
                  <a:lnTo>
                    <a:pt x="52156" y="46413"/>
                  </a:lnTo>
                  <a:lnTo>
                    <a:pt x="52044" y="47060"/>
                  </a:lnTo>
                  <a:lnTo>
                    <a:pt x="51912" y="47691"/>
                  </a:lnTo>
                  <a:lnTo>
                    <a:pt x="51759" y="48307"/>
                  </a:lnTo>
                  <a:lnTo>
                    <a:pt x="51586" y="48906"/>
                  </a:lnTo>
                  <a:lnTo>
                    <a:pt x="51393" y="49489"/>
                  </a:lnTo>
                  <a:lnTo>
                    <a:pt x="51181" y="50058"/>
                  </a:lnTo>
                  <a:lnTo>
                    <a:pt x="50954" y="50612"/>
                  </a:lnTo>
                  <a:lnTo>
                    <a:pt x="50710" y="51152"/>
                  </a:lnTo>
                  <a:lnTo>
                    <a:pt x="50451" y="51678"/>
                  </a:lnTo>
                  <a:lnTo>
                    <a:pt x="50175" y="52190"/>
                  </a:lnTo>
                  <a:lnTo>
                    <a:pt x="49884" y="52687"/>
                  </a:lnTo>
                  <a:lnTo>
                    <a:pt x="49577" y="53170"/>
                  </a:lnTo>
                  <a:lnTo>
                    <a:pt x="49254" y="53640"/>
                  </a:lnTo>
                  <a:lnTo>
                    <a:pt x="48915" y="54095"/>
                  </a:lnTo>
                  <a:lnTo>
                    <a:pt x="48560" y="54536"/>
                  </a:lnTo>
                  <a:lnTo>
                    <a:pt x="48190" y="54963"/>
                  </a:lnTo>
                  <a:lnTo>
                    <a:pt x="47807" y="55377"/>
                  </a:lnTo>
                  <a:lnTo>
                    <a:pt x="47411" y="55777"/>
                  </a:lnTo>
                  <a:lnTo>
                    <a:pt x="47002" y="56165"/>
                  </a:lnTo>
                  <a:lnTo>
                    <a:pt x="46579" y="56539"/>
                  </a:lnTo>
                  <a:lnTo>
                    <a:pt x="46143" y="56899"/>
                  </a:lnTo>
                  <a:lnTo>
                    <a:pt x="45693" y="57247"/>
                  </a:lnTo>
                  <a:lnTo>
                    <a:pt x="45231" y="57581"/>
                  </a:lnTo>
                  <a:lnTo>
                    <a:pt x="44755" y="57902"/>
                  </a:lnTo>
                  <a:lnTo>
                    <a:pt x="44266" y="58210"/>
                  </a:lnTo>
                  <a:lnTo>
                    <a:pt x="43774" y="58497"/>
                  </a:lnTo>
                  <a:lnTo>
                    <a:pt x="43273" y="58773"/>
                  </a:lnTo>
                  <a:lnTo>
                    <a:pt x="42761" y="59038"/>
                  </a:lnTo>
                  <a:lnTo>
                    <a:pt x="42240" y="59293"/>
                  </a:lnTo>
                  <a:lnTo>
                    <a:pt x="41709" y="59538"/>
                  </a:lnTo>
                  <a:lnTo>
                    <a:pt x="41169" y="59771"/>
                  </a:lnTo>
                  <a:lnTo>
                    <a:pt x="40619" y="59995"/>
                  </a:lnTo>
                  <a:lnTo>
                    <a:pt x="40059" y="60207"/>
                  </a:lnTo>
                  <a:lnTo>
                    <a:pt x="39489" y="60409"/>
                  </a:lnTo>
                  <a:lnTo>
                    <a:pt x="38910" y="60600"/>
                  </a:lnTo>
                  <a:lnTo>
                    <a:pt x="38331" y="60781"/>
                  </a:lnTo>
                  <a:lnTo>
                    <a:pt x="37745" y="60953"/>
                  </a:lnTo>
                  <a:lnTo>
                    <a:pt x="37151" y="61114"/>
                  </a:lnTo>
                  <a:lnTo>
                    <a:pt x="36551" y="61266"/>
                  </a:lnTo>
                  <a:lnTo>
                    <a:pt x="35944" y="61408"/>
                  </a:lnTo>
                  <a:lnTo>
                    <a:pt x="35329" y="61540"/>
                  </a:lnTo>
                  <a:lnTo>
                    <a:pt x="34708" y="61663"/>
                  </a:lnTo>
                  <a:lnTo>
                    <a:pt x="34079" y="61776"/>
                  </a:lnTo>
                  <a:lnTo>
                    <a:pt x="33444" y="61879"/>
                  </a:lnTo>
                  <a:lnTo>
                    <a:pt x="32801" y="61972"/>
                  </a:lnTo>
                  <a:lnTo>
                    <a:pt x="32163" y="62048"/>
                  </a:lnTo>
                  <a:lnTo>
                    <a:pt x="31522" y="62116"/>
                  </a:lnTo>
                  <a:lnTo>
                    <a:pt x="30881" y="62176"/>
                  </a:lnTo>
                  <a:lnTo>
                    <a:pt x="30237" y="62227"/>
                  </a:lnTo>
                  <a:lnTo>
                    <a:pt x="29592" y="62271"/>
                  </a:lnTo>
                  <a:lnTo>
                    <a:pt x="28944" y="62307"/>
                  </a:lnTo>
                  <a:lnTo>
                    <a:pt x="28295" y="62335"/>
                  </a:lnTo>
                  <a:lnTo>
                    <a:pt x="27645" y="62355"/>
                  </a:lnTo>
                  <a:lnTo>
                    <a:pt x="26992" y="62367"/>
                  </a:lnTo>
                  <a:lnTo>
                    <a:pt x="26338" y="62371"/>
                  </a:lnTo>
                  <a:lnTo>
                    <a:pt x="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7169944" y="3306650"/>
              <a:ext cx="30366" cy="19742"/>
            </a:xfrm>
            <a:custGeom>
              <a:avLst/>
              <a:pathLst>
                <a:path w="30366" h="19742">
                  <a:moveTo>
                    <a:pt x="0" y="19742"/>
                  </a:moveTo>
                  <a:lnTo>
                    <a:pt x="14652" y="19742"/>
                  </a:lnTo>
                  <a:lnTo>
                    <a:pt x="16212" y="19714"/>
                  </a:lnTo>
                  <a:lnTo>
                    <a:pt x="17690" y="19627"/>
                  </a:lnTo>
                  <a:lnTo>
                    <a:pt x="19085" y="19483"/>
                  </a:lnTo>
                  <a:lnTo>
                    <a:pt x="20396" y="19282"/>
                  </a:lnTo>
                  <a:lnTo>
                    <a:pt x="21624" y="19023"/>
                  </a:lnTo>
                  <a:lnTo>
                    <a:pt x="22768" y="18706"/>
                  </a:lnTo>
                  <a:lnTo>
                    <a:pt x="23830" y="18332"/>
                  </a:lnTo>
                  <a:lnTo>
                    <a:pt x="24808" y="17901"/>
                  </a:lnTo>
                  <a:lnTo>
                    <a:pt x="25703" y="17412"/>
                  </a:lnTo>
                  <a:lnTo>
                    <a:pt x="26515" y="16865"/>
                  </a:lnTo>
                  <a:lnTo>
                    <a:pt x="27247" y="16262"/>
                  </a:lnTo>
                  <a:lnTo>
                    <a:pt x="27901" y="15603"/>
                  </a:lnTo>
                  <a:lnTo>
                    <a:pt x="28479" y="14888"/>
                  </a:lnTo>
                  <a:lnTo>
                    <a:pt x="28980" y="14117"/>
                  </a:lnTo>
                  <a:lnTo>
                    <a:pt x="29403" y="13290"/>
                  </a:lnTo>
                  <a:lnTo>
                    <a:pt x="29750" y="12408"/>
                  </a:lnTo>
                  <a:lnTo>
                    <a:pt x="30020" y="11470"/>
                  </a:lnTo>
                  <a:lnTo>
                    <a:pt x="30212" y="10476"/>
                  </a:lnTo>
                  <a:lnTo>
                    <a:pt x="30328" y="9427"/>
                  </a:lnTo>
                  <a:lnTo>
                    <a:pt x="30366" y="8322"/>
                  </a:lnTo>
                  <a:lnTo>
                    <a:pt x="30336" y="7502"/>
                  </a:lnTo>
                  <a:lnTo>
                    <a:pt x="30244" y="6726"/>
                  </a:lnTo>
                  <a:lnTo>
                    <a:pt x="30091" y="5994"/>
                  </a:lnTo>
                  <a:lnTo>
                    <a:pt x="29878" y="5304"/>
                  </a:lnTo>
                  <a:lnTo>
                    <a:pt x="29603" y="4659"/>
                  </a:lnTo>
                  <a:lnTo>
                    <a:pt x="29267" y="4056"/>
                  </a:lnTo>
                  <a:lnTo>
                    <a:pt x="28870" y="3497"/>
                  </a:lnTo>
                  <a:lnTo>
                    <a:pt x="28411" y="2981"/>
                  </a:lnTo>
                  <a:lnTo>
                    <a:pt x="27892" y="2509"/>
                  </a:lnTo>
                  <a:lnTo>
                    <a:pt x="27312" y="2080"/>
                  </a:lnTo>
                  <a:lnTo>
                    <a:pt x="26682" y="1685"/>
                  </a:lnTo>
                  <a:lnTo>
                    <a:pt x="25996" y="1331"/>
                  </a:lnTo>
                  <a:lnTo>
                    <a:pt x="25255" y="1019"/>
                  </a:lnTo>
                  <a:lnTo>
                    <a:pt x="24458" y="748"/>
                  </a:lnTo>
                  <a:lnTo>
                    <a:pt x="23605" y="520"/>
                  </a:lnTo>
                  <a:lnTo>
                    <a:pt x="22696" y="332"/>
                  </a:lnTo>
                  <a:lnTo>
                    <a:pt x="21731" y="187"/>
                  </a:lnTo>
                  <a:lnTo>
                    <a:pt x="20711" y="83"/>
                  </a:lnTo>
                  <a:lnTo>
                    <a:pt x="19635" y="20"/>
                  </a:lnTo>
                  <a:lnTo>
                    <a:pt x="18503" y="0"/>
                  </a:lnTo>
                  <a:lnTo>
                    <a:pt x="38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7164278" y="3332988"/>
              <a:ext cx="34217" cy="22487"/>
            </a:xfrm>
            <a:custGeom>
              <a:avLst/>
              <a:pathLst>
                <a:path w="34217" h="22487">
                  <a:moveTo>
                    <a:pt x="0" y="22487"/>
                  </a:moveTo>
                  <a:lnTo>
                    <a:pt x="16290" y="22487"/>
                  </a:lnTo>
                  <a:lnTo>
                    <a:pt x="16978" y="22482"/>
                  </a:lnTo>
                  <a:lnTo>
                    <a:pt x="17662" y="22466"/>
                  </a:lnTo>
                  <a:lnTo>
                    <a:pt x="18341" y="22439"/>
                  </a:lnTo>
                  <a:lnTo>
                    <a:pt x="19016" y="22402"/>
                  </a:lnTo>
                  <a:lnTo>
                    <a:pt x="19687" y="22354"/>
                  </a:lnTo>
                  <a:lnTo>
                    <a:pt x="20353" y="22296"/>
                  </a:lnTo>
                  <a:lnTo>
                    <a:pt x="21015" y="22227"/>
                  </a:lnTo>
                  <a:lnTo>
                    <a:pt x="21672" y="22147"/>
                  </a:lnTo>
                  <a:lnTo>
                    <a:pt x="22325" y="22057"/>
                  </a:lnTo>
                  <a:lnTo>
                    <a:pt x="22974" y="21956"/>
                  </a:lnTo>
                  <a:lnTo>
                    <a:pt x="23621" y="21841"/>
                  </a:lnTo>
                  <a:lnTo>
                    <a:pt x="24252" y="21708"/>
                  </a:lnTo>
                  <a:lnTo>
                    <a:pt x="24867" y="21557"/>
                  </a:lnTo>
                  <a:lnTo>
                    <a:pt x="25467" y="21389"/>
                  </a:lnTo>
                  <a:lnTo>
                    <a:pt x="26050" y="21203"/>
                  </a:lnTo>
                  <a:lnTo>
                    <a:pt x="26618" y="20999"/>
                  </a:lnTo>
                  <a:lnTo>
                    <a:pt x="27169" y="20778"/>
                  </a:lnTo>
                  <a:lnTo>
                    <a:pt x="27705" y="20539"/>
                  </a:lnTo>
                  <a:lnTo>
                    <a:pt x="28225" y="20282"/>
                  </a:lnTo>
                  <a:lnTo>
                    <a:pt x="28728" y="20008"/>
                  </a:lnTo>
                  <a:lnTo>
                    <a:pt x="29214" y="19714"/>
                  </a:lnTo>
                  <a:lnTo>
                    <a:pt x="29681" y="19399"/>
                  </a:lnTo>
                  <a:lnTo>
                    <a:pt x="30128" y="19062"/>
                  </a:lnTo>
                  <a:lnTo>
                    <a:pt x="30556" y="18705"/>
                  </a:lnTo>
                  <a:lnTo>
                    <a:pt x="30964" y="18326"/>
                  </a:lnTo>
                  <a:lnTo>
                    <a:pt x="31352" y="17926"/>
                  </a:lnTo>
                  <a:lnTo>
                    <a:pt x="31722" y="17504"/>
                  </a:lnTo>
                  <a:lnTo>
                    <a:pt x="32071" y="17062"/>
                  </a:lnTo>
                  <a:lnTo>
                    <a:pt x="32402" y="16598"/>
                  </a:lnTo>
                  <a:lnTo>
                    <a:pt x="32712" y="16112"/>
                  </a:lnTo>
                  <a:lnTo>
                    <a:pt x="32998" y="15602"/>
                  </a:lnTo>
                  <a:lnTo>
                    <a:pt x="33254" y="15062"/>
                  </a:lnTo>
                  <a:lnTo>
                    <a:pt x="33480" y="14494"/>
                  </a:lnTo>
                  <a:lnTo>
                    <a:pt x="33676" y="13896"/>
                  </a:lnTo>
                  <a:lnTo>
                    <a:pt x="33841" y="13268"/>
                  </a:lnTo>
                  <a:lnTo>
                    <a:pt x="33977" y="12612"/>
                  </a:lnTo>
                  <a:lnTo>
                    <a:pt x="34082" y="11926"/>
                  </a:lnTo>
                  <a:lnTo>
                    <a:pt x="34157" y="11211"/>
                  </a:lnTo>
                  <a:lnTo>
                    <a:pt x="34202" y="10467"/>
                  </a:lnTo>
                  <a:lnTo>
                    <a:pt x="34217" y="9694"/>
                  </a:lnTo>
                  <a:lnTo>
                    <a:pt x="34182" y="8769"/>
                  </a:lnTo>
                  <a:lnTo>
                    <a:pt x="34076" y="7890"/>
                  </a:lnTo>
                  <a:lnTo>
                    <a:pt x="33899" y="7055"/>
                  </a:lnTo>
                  <a:lnTo>
                    <a:pt x="33651" y="6266"/>
                  </a:lnTo>
                  <a:lnTo>
                    <a:pt x="33332" y="5522"/>
                  </a:lnTo>
                  <a:lnTo>
                    <a:pt x="32943" y="4823"/>
                  </a:lnTo>
                  <a:lnTo>
                    <a:pt x="32482" y="4169"/>
                  </a:lnTo>
                  <a:lnTo>
                    <a:pt x="31951" y="3560"/>
                  </a:lnTo>
                  <a:lnTo>
                    <a:pt x="31349" y="2997"/>
                  </a:lnTo>
                  <a:lnTo>
                    <a:pt x="30676" y="2478"/>
                  </a:lnTo>
                  <a:lnTo>
                    <a:pt x="29946" y="2007"/>
                  </a:lnTo>
                  <a:lnTo>
                    <a:pt x="29153" y="1586"/>
                  </a:lnTo>
                  <a:lnTo>
                    <a:pt x="28299" y="1214"/>
                  </a:lnTo>
                  <a:lnTo>
                    <a:pt x="27383" y="892"/>
                  </a:lnTo>
                  <a:lnTo>
                    <a:pt x="26404" y="619"/>
                  </a:lnTo>
                  <a:lnTo>
                    <a:pt x="25364" y="396"/>
                  </a:lnTo>
                  <a:lnTo>
                    <a:pt x="24262" y="223"/>
                  </a:lnTo>
                  <a:lnTo>
                    <a:pt x="23098" y="99"/>
                  </a:lnTo>
                  <a:lnTo>
                    <a:pt x="21872" y="24"/>
                  </a:lnTo>
                  <a:lnTo>
                    <a:pt x="20583" y="0"/>
                  </a:lnTo>
                  <a:lnTo>
                    <a:pt x="43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7218991" y="3299877"/>
              <a:ext cx="59139" cy="63256"/>
            </a:xfrm>
            <a:custGeom>
              <a:avLst/>
              <a:pathLst>
                <a:path w="59139" h="63256">
                  <a:moveTo>
                    <a:pt x="22177" y="63256"/>
                  </a:moveTo>
                  <a:lnTo>
                    <a:pt x="21262" y="63244"/>
                  </a:lnTo>
                  <a:lnTo>
                    <a:pt x="20357" y="63208"/>
                  </a:lnTo>
                  <a:lnTo>
                    <a:pt x="19463" y="63149"/>
                  </a:lnTo>
                  <a:lnTo>
                    <a:pt x="18579" y="63065"/>
                  </a:lnTo>
                  <a:lnTo>
                    <a:pt x="17706" y="62957"/>
                  </a:lnTo>
                  <a:lnTo>
                    <a:pt x="16844" y="62826"/>
                  </a:lnTo>
                  <a:lnTo>
                    <a:pt x="15992" y="62670"/>
                  </a:lnTo>
                  <a:lnTo>
                    <a:pt x="15151" y="62491"/>
                  </a:lnTo>
                  <a:lnTo>
                    <a:pt x="14321" y="62288"/>
                  </a:lnTo>
                  <a:lnTo>
                    <a:pt x="13501" y="62061"/>
                  </a:lnTo>
                  <a:lnTo>
                    <a:pt x="12705" y="61809"/>
                  </a:lnTo>
                  <a:lnTo>
                    <a:pt x="11930" y="61532"/>
                  </a:lnTo>
                  <a:lnTo>
                    <a:pt x="11175" y="61228"/>
                  </a:lnTo>
                  <a:lnTo>
                    <a:pt x="10441" y="60899"/>
                  </a:lnTo>
                  <a:lnTo>
                    <a:pt x="9727" y="60545"/>
                  </a:lnTo>
                  <a:lnTo>
                    <a:pt x="9033" y="60165"/>
                  </a:lnTo>
                  <a:lnTo>
                    <a:pt x="8360" y="59759"/>
                  </a:lnTo>
                  <a:lnTo>
                    <a:pt x="7707" y="59327"/>
                  </a:lnTo>
                  <a:lnTo>
                    <a:pt x="7075" y="58870"/>
                  </a:lnTo>
                  <a:lnTo>
                    <a:pt x="6462" y="58387"/>
                  </a:lnTo>
                  <a:lnTo>
                    <a:pt x="5873" y="57878"/>
                  </a:lnTo>
                  <a:lnTo>
                    <a:pt x="5310" y="57344"/>
                  </a:lnTo>
                  <a:lnTo>
                    <a:pt x="4772" y="56784"/>
                  </a:lnTo>
                  <a:lnTo>
                    <a:pt x="4260" y="56198"/>
                  </a:lnTo>
                  <a:lnTo>
                    <a:pt x="3773" y="55587"/>
                  </a:lnTo>
                  <a:lnTo>
                    <a:pt x="3312" y="54950"/>
                  </a:lnTo>
                  <a:lnTo>
                    <a:pt x="2877" y="54287"/>
                  </a:lnTo>
                  <a:lnTo>
                    <a:pt x="2468" y="53599"/>
                  </a:lnTo>
                  <a:lnTo>
                    <a:pt x="2084" y="52885"/>
                  </a:lnTo>
                  <a:lnTo>
                    <a:pt x="1726" y="52145"/>
                  </a:lnTo>
                  <a:lnTo>
                    <a:pt x="1398" y="51379"/>
                  </a:lnTo>
                  <a:lnTo>
                    <a:pt x="1104" y="50587"/>
                  </a:lnTo>
                  <a:lnTo>
                    <a:pt x="845" y="49768"/>
                  </a:lnTo>
                  <a:lnTo>
                    <a:pt x="621" y="48923"/>
                  </a:lnTo>
                  <a:lnTo>
                    <a:pt x="431" y="48051"/>
                  </a:lnTo>
                  <a:lnTo>
                    <a:pt x="276" y="47152"/>
                  </a:lnTo>
                  <a:lnTo>
                    <a:pt x="155" y="46227"/>
                  </a:lnTo>
                  <a:lnTo>
                    <a:pt x="69" y="45275"/>
                  </a:lnTo>
                  <a:lnTo>
                    <a:pt x="17" y="44297"/>
                  </a:lnTo>
                  <a:lnTo>
                    <a:pt x="0" y="43292"/>
                  </a:lnTo>
                  <a:lnTo>
                    <a:pt x="0" y="43103"/>
                  </a:lnTo>
                  <a:lnTo>
                    <a:pt x="3" y="42910"/>
                  </a:lnTo>
                  <a:lnTo>
                    <a:pt x="7" y="42710"/>
                  </a:lnTo>
                  <a:lnTo>
                    <a:pt x="14" y="42506"/>
                  </a:lnTo>
                  <a:lnTo>
                    <a:pt x="22" y="42296"/>
                  </a:lnTo>
                  <a:lnTo>
                    <a:pt x="31" y="42081"/>
                  </a:lnTo>
                  <a:lnTo>
                    <a:pt x="43" y="41860"/>
                  </a:lnTo>
                  <a:lnTo>
                    <a:pt x="56" y="41635"/>
                  </a:lnTo>
                  <a:lnTo>
                    <a:pt x="71" y="41404"/>
                  </a:lnTo>
                  <a:lnTo>
                    <a:pt x="88" y="41167"/>
                  </a:lnTo>
                  <a:lnTo>
                    <a:pt x="106" y="40919"/>
                  </a:lnTo>
                  <a:lnTo>
                    <a:pt x="125" y="40671"/>
                  </a:lnTo>
                  <a:lnTo>
                    <a:pt x="145" y="40424"/>
                  </a:lnTo>
                  <a:lnTo>
                    <a:pt x="166" y="40176"/>
                  </a:lnTo>
                  <a:lnTo>
                    <a:pt x="188" y="39928"/>
                  </a:lnTo>
                  <a:lnTo>
                    <a:pt x="210" y="39680"/>
                  </a:lnTo>
                  <a:lnTo>
                    <a:pt x="234" y="39432"/>
                  </a:lnTo>
                  <a:lnTo>
                    <a:pt x="258" y="39184"/>
                  </a:lnTo>
                  <a:lnTo>
                    <a:pt x="283" y="38936"/>
                  </a:lnTo>
                  <a:lnTo>
                    <a:pt x="309" y="38688"/>
                  </a:lnTo>
                  <a:lnTo>
                    <a:pt x="345" y="38441"/>
                  </a:lnTo>
                  <a:lnTo>
                    <a:pt x="380" y="38196"/>
                  </a:lnTo>
                  <a:lnTo>
                    <a:pt x="416" y="37953"/>
                  </a:lnTo>
                  <a:lnTo>
                    <a:pt x="451" y="37711"/>
                  </a:lnTo>
                  <a:lnTo>
                    <a:pt x="486" y="37471"/>
                  </a:lnTo>
                  <a:lnTo>
                    <a:pt x="522" y="37233"/>
                  </a:lnTo>
                  <a:lnTo>
                    <a:pt x="557" y="36996"/>
                  </a:lnTo>
                  <a:lnTo>
                    <a:pt x="593" y="36762"/>
                  </a:lnTo>
                  <a:lnTo>
                    <a:pt x="628" y="36529"/>
                  </a:lnTo>
                  <a:lnTo>
                    <a:pt x="663" y="36298"/>
                  </a:lnTo>
                  <a:lnTo>
                    <a:pt x="699" y="36062"/>
                  </a:lnTo>
                  <a:lnTo>
                    <a:pt x="734" y="35834"/>
                  </a:lnTo>
                  <a:lnTo>
                    <a:pt x="770" y="35613"/>
                  </a:lnTo>
                  <a:lnTo>
                    <a:pt x="805" y="35398"/>
                  </a:lnTo>
                  <a:lnTo>
                    <a:pt x="841" y="35191"/>
                  </a:lnTo>
                  <a:lnTo>
                    <a:pt x="876" y="34991"/>
                  </a:lnTo>
                  <a:lnTo>
                    <a:pt x="911" y="34798"/>
                  </a:lnTo>
                  <a:lnTo>
                    <a:pt x="947" y="34612"/>
                  </a:lnTo>
                  <a:lnTo>
                    <a:pt x="982" y="34433"/>
                  </a:lnTo>
                  <a:lnTo>
                    <a:pt x="1018" y="34262"/>
                  </a:lnTo>
                  <a:lnTo>
                    <a:pt x="7658" y="0"/>
                  </a:lnTo>
                  <a:lnTo>
                    <a:pt x="16112" y="0"/>
                  </a:lnTo>
                  <a:lnTo>
                    <a:pt x="8941" y="37316"/>
                  </a:lnTo>
                  <a:lnTo>
                    <a:pt x="8880" y="37636"/>
                  </a:lnTo>
                  <a:lnTo>
                    <a:pt x="8821" y="37959"/>
                  </a:lnTo>
                  <a:lnTo>
                    <a:pt x="8763" y="38284"/>
                  </a:lnTo>
                  <a:lnTo>
                    <a:pt x="8708" y="38612"/>
                  </a:lnTo>
                  <a:lnTo>
                    <a:pt x="8654" y="38943"/>
                  </a:lnTo>
                  <a:lnTo>
                    <a:pt x="8601" y="39276"/>
                  </a:lnTo>
                  <a:lnTo>
                    <a:pt x="8551" y="39612"/>
                  </a:lnTo>
                  <a:lnTo>
                    <a:pt x="8502" y="39951"/>
                  </a:lnTo>
                  <a:lnTo>
                    <a:pt x="8455" y="40292"/>
                  </a:lnTo>
                  <a:lnTo>
                    <a:pt x="8410" y="40636"/>
                  </a:lnTo>
                  <a:lnTo>
                    <a:pt x="8368" y="40969"/>
                  </a:lnTo>
                  <a:lnTo>
                    <a:pt x="8330" y="41295"/>
                  </a:lnTo>
                  <a:lnTo>
                    <a:pt x="8297" y="41613"/>
                  </a:lnTo>
                  <a:lnTo>
                    <a:pt x="8268" y="41925"/>
                  </a:lnTo>
                  <a:lnTo>
                    <a:pt x="8244" y="42230"/>
                  </a:lnTo>
                  <a:lnTo>
                    <a:pt x="8224" y="42527"/>
                  </a:lnTo>
                  <a:lnTo>
                    <a:pt x="8209" y="42817"/>
                  </a:lnTo>
                  <a:lnTo>
                    <a:pt x="8198" y="43101"/>
                  </a:lnTo>
                  <a:lnTo>
                    <a:pt x="8191" y="43377"/>
                  </a:lnTo>
                  <a:lnTo>
                    <a:pt x="8189" y="43646"/>
                  </a:lnTo>
                  <a:lnTo>
                    <a:pt x="8200" y="44292"/>
                  </a:lnTo>
                  <a:lnTo>
                    <a:pt x="8233" y="44921"/>
                  </a:lnTo>
                  <a:lnTo>
                    <a:pt x="8288" y="45532"/>
                  </a:lnTo>
                  <a:lnTo>
                    <a:pt x="8366" y="46125"/>
                  </a:lnTo>
                  <a:lnTo>
                    <a:pt x="8465" y="46701"/>
                  </a:lnTo>
                  <a:lnTo>
                    <a:pt x="8587" y="47258"/>
                  </a:lnTo>
                  <a:lnTo>
                    <a:pt x="8731" y="47798"/>
                  </a:lnTo>
                  <a:lnTo>
                    <a:pt x="8897" y="48321"/>
                  </a:lnTo>
                  <a:lnTo>
                    <a:pt x="9085" y="48825"/>
                  </a:lnTo>
                  <a:lnTo>
                    <a:pt x="9295" y="49312"/>
                  </a:lnTo>
                  <a:lnTo>
                    <a:pt x="9525" y="49782"/>
                  </a:lnTo>
                  <a:lnTo>
                    <a:pt x="9772" y="50237"/>
                  </a:lnTo>
                  <a:lnTo>
                    <a:pt x="10035" y="50675"/>
                  </a:lnTo>
                  <a:lnTo>
                    <a:pt x="10315" y="51097"/>
                  </a:lnTo>
                  <a:lnTo>
                    <a:pt x="10612" y="51503"/>
                  </a:lnTo>
                  <a:lnTo>
                    <a:pt x="10926" y="51894"/>
                  </a:lnTo>
                  <a:lnTo>
                    <a:pt x="11257" y="52268"/>
                  </a:lnTo>
                  <a:lnTo>
                    <a:pt x="11604" y="52627"/>
                  </a:lnTo>
                  <a:lnTo>
                    <a:pt x="11969" y="52970"/>
                  </a:lnTo>
                  <a:lnTo>
                    <a:pt x="12350" y="53296"/>
                  </a:lnTo>
                  <a:lnTo>
                    <a:pt x="12747" y="53599"/>
                  </a:lnTo>
                  <a:lnTo>
                    <a:pt x="13159" y="53886"/>
                  </a:lnTo>
                  <a:lnTo>
                    <a:pt x="13586" y="54158"/>
                  </a:lnTo>
                  <a:lnTo>
                    <a:pt x="14028" y="54415"/>
                  </a:lnTo>
                  <a:lnTo>
                    <a:pt x="14486" y="54657"/>
                  </a:lnTo>
                  <a:lnTo>
                    <a:pt x="14958" y="54884"/>
                  </a:lnTo>
                  <a:lnTo>
                    <a:pt x="15445" y="55097"/>
                  </a:lnTo>
                  <a:lnTo>
                    <a:pt x="15948" y="55294"/>
                  </a:lnTo>
                  <a:lnTo>
                    <a:pt x="16465" y="55475"/>
                  </a:lnTo>
                  <a:lnTo>
                    <a:pt x="16998" y="55642"/>
                  </a:lnTo>
                  <a:lnTo>
                    <a:pt x="17543" y="55785"/>
                  </a:lnTo>
                  <a:lnTo>
                    <a:pt x="18097" y="55913"/>
                  </a:lnTo>
                  <a:lnTo>
                    <a:pt x="18662" y="56026"/>
                  </a:lnTo>
                  <a:lnTo>
                    <a:pt x="19236" y="56124"/>
                  </a:lnTo>
                  <a:lnTo>
                    <a:pt x="19820" y="56207"/>
                  </a:lnTo>
                  <a:lnTo>
                    <a:pt x="20413" y="56274"/>
                  </a:lnTo>
                  <a:lnTo>
                    <a:pt x="21017" y="56327"/>
                  </a:lnTo>
                  <a:lnTo>
                    <a:pt x="21630" y="56365"/>
                  </a:lnTo>
                  <a:lnTo>
                    <a:pt x="22253" y="56387"/>
                  </a:lnTo>
                  <a:lnTo>
                    <a:pt x="22885" y="56395"/>
                  </a:lnTo>
                  <a:lnTo>
                    <a:pt x="23650" y="56385"/>
                  </a:lnTo>
                  <a:lnTo>
                    <a:pt x="24403" y="56356"/>
                  </a:lnTo>
                  <a:lnTo>
                    <a:pt x="25144" y="56307"/>
                  </a:lnTo>
                  <a:lnTo>
                    <a:pt x="25874" y="56239"/>
                  </a:lnTo>
                  <a:lnTo>
                    <a:pt x="26593" y="56151"/>
                  </a:lnTo>
                  <a:lnTo>
                    <a:pt x="27299" y="56044"/>
                  </a:lnTo>
                  <a:lnTo>
                    <a:pt x="27995" y="55918"/>
                  </a:lnTo>
                  <a:lnTo>
                    <a:pt x="28679" y="55772"/>
                  </a:lnTo>
                  <a:lnTo>
                    <a:pt x="29351" y="55606"/>
                  </a:lnTo>
                  <a:lnTo>
                    <a:pt x="30012" y="55421"/>
                  </a:lnTo>
                  <a:lnTo>
                    <a:pt x="30669" y="55215"/>
                  </a:lnTo>
                  <a:lnTo>
                    <a:pt x="31312" y="54985"/>
                  </a:lnTo>
                  <a:lnTo>
                    <a:pt x="31940" y="54733"/>
                  </a:lnTo>
                  <a:lnTo>
                    <a:pt x="32555" y="54458"/>
                  </a:lnTo>
                  <a:lnTo>
                    <a:pt x="33155" y="54159"/>
                  </a:lnTo>
                  <a:lnTo>
                    <a:pt x="33741" y="53838"/>
                  </a:lnTo>
                  <a:lnTo>
                    <a:pt x="34313" y="53494"/>
                  </a:lnTo>
                  <a:lnTo>
                    <a:pt x="34871" y="53126"/>
                  </a:lnTo>
                  <a:lnTo>
                    <a:pt x="35414" y="52736"/>
                  </a:lnTo>
                  <a:lnTo>
                    <a:pt x="35944" y="52322"/>
                  </a:lnTo>
                  <a:lnTo>
                    <a:pt x="36467" y="51885"/>
                  </a:lnTo>
                  <a:lnTo>
                    <a:pt x="36974" y="51421"/>
                  </a:lnTo>
                  <a:lnTo>
                    <a:pt x="37466" y="50932"/>
                  </a:lnTo>
                  <a:lnTo>
                    <a:pt x="37941" y="50417"/>
                  </a:lnTo>
                  <a:lnTo>
                    <a:pt x="38401" y="49877"/>
                  </a:lnTo>
                  <a:lnTo>
                    <a:pt x="38844" y="49310"/>
                  </a:lnTo>
                  <a:lnTo>
                    <a:pt x="39272" y="48719"/>
                  </a:lnTo>
                  <a:lnTo>
                    <a:pt x="39683" y="48101"/>
                  </a:lnTo>
                  <a:lnTo>
                    <a:pt x="40079" y="47458"/>
                  </a:lnTo>
                  <a:lnTo>
                    <a:pt x="40459" y="46789"/>
                  </a:lnTo>
                  <a:lnTo>
                    <a:pt x="40830" y="46084"/>
                  </a:lnTo>
                  <a:lnTo>
                    <a:pt x="41181" y="45350"/>
                  </a:lnTo>
                  <a:lnTo>
                    <a:pt x="41513" y="44586"/>
                  </a:lnTo>
                  <a:lnTo>
                    <a:pt x="41826" y="43793"/>
                  </a:lnTo>
                  <a:lnTo>
                    <a:pt x="42119" y="42971"/>
                  </a:lnTo>
                  <a:lnTo>
                    <a:pt x="42393" y="42120"/>
                  </a:lnTo>
                  <a:lnTo>
                    <a:pt x="42647" y="41239"/>
                  </a:lnTo>
                  <a:lnTo>
                    <a:pt x="42881" y="40330"/>
                  </a:lnTo>
                  <a:lnTo>
                    <a:pt x="43096" y="39391"/>
                  </a:lnTo>
                  <a:lnTo>
                    <a:pt x="43292" y="38423"/>
                  </a:lnTo>
                  <a:lnTo>
                    <a:pt x="50729" y="0"/>
                  </a:lnTo>
                  <a:lnTo>
                    <a:pt x="59139" y="0"/>
                  </a:lnTo>
                  <a:lnTo>
                    <a:pt x="51614" y="38910"/>
                  </a:lnTo>
                  <a:lnTo>
                    <a:pt x="51353" y="40142"/>
                  </a:lnTo>
                  <a:lnTo>
                    <a:pt x="51065" y="41341"/>
                  </a:lnTo>
                  <a:lnTo>
                    <a:pt x="50751" y="42507"/>
                  </a:lnTo>
                  <a:lnTo>
                    <a:pt x="50410" y="43641"/>
                  </a:lnTo>
                  <a:lnTo>
                    <a:pt x="50043" y="44742"/>
                  </a:lnTo>
                  <a:lnTo>
                    <a:pt x="49649" y="45810"/>
                  </a:lnTo>
                  <a:lnTo>
                    <a:pt x="49228" y="46845"/>
                  </a:lnTo>
                  <a:lnTo>
                    <a:pt x="48781" y="47848"/>
                  </a:lnTo>
                  <a:lnTo>
                    <a:pt x="48307" y="48818"/>
                  </a:lnTo>
                  <a:lnTo>
                    <a:pt x="47807" y="49755"/>
                  </a:lnTo>
                  <a:lnTo>
                    <a:pt x="47290" y="50651"/>
                  </a:lnTo>
                  <a:lnTo>
                    <a:pt x="46748" y="51517"/>
                  </a:lnTo>
                  <a:lnTo>
                    <a:pt x="46182" y="52351"/>
                  </a:lnTo>
                  <a:lnTo>
                    <a:pt x="45590" y="53155"/>
                  </a:lnTo>
                  <a:lnTo>
                    <a:pt x="44974" y="53927"/>
                  </a:lnTo>
                  <a:lnTo>
                    <a:pt x="44333" y="54668"/>
                  </a:lnTo>
                  <a:lnTo>
                    <a:pt x="43667" y="55379"/>
                  </a:lnTo>
                  <a:lnTo>
                    <a:pt x="42977" y="56058"/>
                  </a:lnTo>
                  <a:lnTo>
                    <a:pt x="42261" y="56707"/>
                  </a:lnTo>
                  <a:lnTo>
                    <a:pt x="41521" y="57324"/>
                  </a:lnTo>
                  <a:lnTo>
                    <a:pt x="40758" y="57911"/>
                  </a:lnTo>
                  <a:lnTo>
                    <a:pt x="39972" y="58467"/>
                  </a:lnTo>
                  <a:lnTo>
                    <a:pt x="39164" y="58991"/>
                  </a:lnTo>
                  <a:lnTo>
                    <a:pt x="38334" y="59485"/>
                  </a:lnTo>
                  <a:lnTo>
                    <a:pt x="37482" y="59947"/>
                  </a:lnTo>
                  <a:lnTo>
                    <a:pt x="36608" y="60379"/>
                  </a:lnTo>
                  <a:lnTo>
                    <a:pt x="35711" y="60779"/>
                  </a:lnTo>
                  <a:lnTo>
                    <a:pt x="34793" y="61149"/>
                  </a:lnTo>
                  <a:lnTo>
                    <a:pt x="33852" y="61488"/>
                  </a:lnTo>
                  <a:lnTo>
                    <a:pt x="32889" y="61795"/>
                  </a:lnTo>
                  <a:lnTo>
                    <a:pt x="31906" y="62073"/>
                  </a:lnTo>
                  <a:lnTo>
                    <a:pt x="30903" y="62321"/>
                  </a:lnTo>
                  <a:lnTo>
                    <a:pt x="29880" y="62540"/>
                  </a:lnTo>
                  <a:lnTo>
                    <a:pt x="28838" y="62730"/>
                  </a:lnTo>
                  <a:lnTo>
                    <a:pt x="27777" y="62891"/>
                  </a:lnTo>
                  <a:lnTo>
                    <a:pt x="26696" y="63022"/>
                  </a:lnTo>
                  <a:lnTo>
                    <a:pt x="25595" y="63125"/>
                  </a:lnTo>
                  <a:lnTo>
                    <a:pt x="24475" y="63198"/>
                  </a:lnTo>
                  <a:lnTo>
                    <a:pt x="23336" y="632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280477" y="3299877"/>
              <a:ext cx="59892" cy="62371"/>
            </a:xfrm>
            <a:custGeom>
              <a:avLst/>
              <a:pathLst>
                <a:path w="59892" h="62371">
                  <a:moveTo>
                    <a:pt x="43735" y="62371"/>
                  </a:moveTo>
                  <a:lnTo>
                    <a:pt x="32978" y="36475"/>
                  </a:lnTo>
                  <a:lnTo>
                    <a:pt x="13456" y="3647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39175" y="0"/>
                  </a:lnTo>
                  <a:lnTo>
                    <a:pt x="40088" y="11"/>
                  </a:lnTo>
                  <a:lnTo>
                    <a:pt x="40985" y="46"/>
                  </a:lnTo>
                  <a:lnTo>
                    <a:pt x="41866" y="103"/>
                  </a:lnTo>
                  <a:lnTo>
                    <a:pt x="42731" y="184"/>
                  </a:lnTo>
                  <a:lnTo>
                    <a:pt x="43580" y="287"/>
                  </a:lnTo>
                  <a:lnTo>
                    <a:pt x="44413" y="414"/>
                  </a:lnTo>
                  <a:lnTo>
                    <a:pt x="45230" y="563"/>
                  </a:lnTo>
                  <a:lnTo>
                    <a:pt x="46031" y="736"/>
                  </a:lnTo>
                  <a:lnTo>
                    <a:pt x="46816" y="932"/>
                  </a:lnTo>
                  <a:lnTo>
                    <a:pt x="47586" y="1150"/>
                  </a:lnTo>
                  <a:lnTo>
                    <a:pt x="48336" y="1382"/>
                  </a:lnTo>
                  <a:lnTo>
                    <a:pt x="49064" y="1634"/>
                  </a:lnTo>
                  <a:lnTo>
                    <a:pt x="49770" y="1906"/>
                  </a:lnTo>
                  <a:lnTo>
                    <a:pt x="50454" y="2199"/>
                  </a:lnTo>
                  <a:lnTo>
                    <a:pt x="51116" y="2512"/>
                  </a:lnTo>
                  <a:lnTo>
                    <a:pt x="51756" y="2845"/>
                  </a:lnTo>
                  <a:lnTo>
                    <a:pt x="52373" y="3199"/>
                  </a:lnTo>
                  <a:lnTo>
                    <a:pt x="52969" y="3573"/>
                  </a:lnTo>
                  <a:lnTo>
                    <a:pt x="53542" y="3967"/>
                  </a:lnTo>
                  <a:lnTo>
                    <a:pt x="54093" y="4382"/>
                  </a:lnTo>
                  <a:lnTo>
                    <a:pt x="54630" y="4816"/>
                  </a:lnTo>
                  <a:lnTo>
                    <a:pt x="55141" y="5269"/>
                  </a:lnTo>
                  <a:lnTo>
                    <a:pt x="55628" y="5740"/>
                  </a:lnTo>
                  <a:lnTo>
                    <a:pt x="56090" y="6230"/>
                  </a:lnTo>
                  <a:lnTo>
                    <a:pt x="56528" y="6739"/>
                  </a:lnTo>
                  <a:lnTo>
                    <a:pt x="56940" y="7266"/>
                  </a:lnTo>
                  <a:lnTo>
                    <a:pt x="57328" y="7812"/>
                  </a:lnTo>
                  <a:lnTo>
                    <a:pt x="57691" y="8376"/>
                  </a:lnTo>
                  <a:lnTo>
                    <a:pt x="58029" y="8959"/>
                  </a:lnTo>
                  <a:lnTo>
                    <a:pt x="58343" y="9561"/>
                  </a:lnTo>
                  <a:lnTo>
                    <a:pt x="58637" y="10171"/>
                  </a:lnTo>
                  <a:lnTo>
                    <a:pt x="58900" y="10797"/>
                  </a:lnTo>
                  <a:lnTo>
                    <a:pt x="59133" y="11439"/>
                  </a:lnTo>
                  <a:lnTo>
                    <a:pt x="59334" y="12097"/>
                  </a:lnTo>
                  <a:lnTo>
                    <a:pt x="59505" y="12770"/>
                  </a:lnTo>
                  <a:lnTo>
                    <a:pt x="59644" y="13460"/>
                  </a:lnTo>
                  <a:lnTo>
                    <a:pt x="59752" y="14166"/>
                  </a:lnTo>
                  <a:lnTo>
                    <a:pt x="59830" y="14887"/>
                  </a:lnTo>
                  <a:lnTo>
                    <a:pt x="59876" y="15625"/>
                  </a:lnTo>
                  <a:lnTo>
                    <a:pt x="59892" y="16378"/>
                  </a:lnTo>
                  <a:lnTo>
                    <a:pt x="59844" y="18008"/>
                  </a:lnTo>
                  <a:lnTo>
                    <a:pt x="59701" y="19569"/>
                  </a:lnTo>
                  <a:lnTo>
                    <a:pt x="59462" y="21061"/>
                  </a:lnTo>
                  <a:lnTo>
                    <a:pt x="59127" y="22483"/>
                  </a:lnTo>
                  <a:lnTo>
                    <a:pt x="58697" y="23837"/>
                  </a:lnTo>
                  <a:lnTo>
                    <a:pt x="58171" y="25122"/>
                  </a:lnTo>
                  <a:lnTo>
                    <a:pt x="57549" y="26337"/>
                  </a:lnTo>
                  <a:lnTo>
                    <a:pt x="56832" y="27484"/>
                  </a:lnTo>
                  <a:lnTo>
                    <a:pt x="56019" y="28561"/>
                  </a:lnTo>
                  <a:lnTo>
                    <a:pt x="55111" y="29569"/>
                  </a:lnTo>
                  <a:lnTo>
                    <a:pt x="54109" y="30507"/>
                  </a:lnTo>
                  <a:lnTo>
                    <a:pt x="53016" y="31374"/>
                  </a:lnTo>
                  <a:lnTo>
                    <a:pt x="51832" y="32168"/>
                  </a:lnTo>
                  <a:lnTo>
                    <a:pt x="50557" y="32891"/>
                  </a:lnTo>
                  <a:lnTo>
                    <a:pt x="49191" y="33542"/>
                  </a:lnTo>
                  <a:lnTo>
                    <a:pt x="47733" y="34122"/>
                  </a:lnTo>
                  <a:lnTo>
                    <a:pt x="46184" y="34630"/>
                  </a:lnTo>
                  <a:lnTo>
                    <a:pt x="44544" y="35066"/>
                  </a:lnTo>
                  <a:lnTo>
                    <a:pt x="42813" y="35430"/>
                  </a:lnTo>
                  <a:lnTo>
                    <a:pt x="40990" y="35722"/>
                  </a:lnTo>
                  <a:lnTo>
                    <a:pt x="5285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7295262" y="3306650"/>
              <a:ext cx="36519" cy="23018"/>
            </a:xfrm>
            <a:custGeom>
              <a:avLst/>
              <a:pathLst>
                <a:path w="36519" h="23018">
                  <a:moveTo>
                    <a:pt x="20362" y="23018"/>
                  </a:moveTo>
                  <a:lnTo>
                    <a:pt x="21925" y="22985"/>
                  </a:lnTo>
                  <a:lnTo>
                    <a:pt x="23409" y="22885"/>
                  </a:lnTo>
                  <a:lnTo>
                    <a:pt x="24815" y="22719"/>
                  </a:lnTo>
                  <a:lnTo>
                    <a:pt x="26141" y="22487"/>
                  </a:lnTo>
                  <a:lnTo>
                    <a:pt x="27389" y="22188"/>
                  </a:lnTo>
                  <a:lnTo>
                    <a:pt x="28558" y="21823"/>
                  </a:lnTo>
                  <a:lnTo>
                    <a:pt x="29649" y="21391"/>
                  </a:lnTo>
                  <a:lnTo>
                    <a:pt x="30660" y="20893"/>
                  </a:lnTo>
                  <a:lnTo>
                    <a:pt x="31593" y="20329"/>
                  </a:lnTo>
                  <a:lnTo>
                    <a:pt x="32447" y="19698"/>
                  </a:lnTo>
                  <a:lnTo>
                    <a:pt x="33221" y="18998"/>
                  </a:lnTo>
                  <a:lnTo>
                    <a:pt x="33913" y="18244"/>
                  </a:lnTo>
                  <a:lnTo>
                    <a:pt x="34524" y="17436"/>
                  </a:lnTo>
                  <a:lnTo>
                    <a:pt x="35053" y="16575"/>
                  </a:lnTo>
                  <a:lnTo>
                    <a:pt x="35501" y="15659"/>
                  </a:lnTo>
                  <a:lnTo>
                    <a:pt x="35868" y="14689"/>
                  </a:lnTo>
                  <a:lnTo>
                    <a:pt x="36153" y="13665"/>
                  </a:lnTo>
                  <a:lnTo>
                    <a:pt x="36356" y="12587"/>
                  </a:lnTo>
                  <a:lnTo>
                    <a:pt x="36479" y="11455"/>
                  </a:lnTo>
                  <a:lnTo>
                    <a:pt x="36519" y="10269"/>
                  </a:lnTo>
                  <a:lnTo>
                    <a:pt x="36486" y="9301"/>
                  </a:lnTo>
                  <a:lnTo>
                    <a:pt x="36386" y="8378"/>
                  </a:lnTo>
                  <a:lnTo>
                    <a:pt x="36220" y="7502"/>
                  </a:lnTo>
                  <a:lnTo>
                    <a:pt x="35988" y="6671"/>
                  </a:lnTo>
                  <a:lnTo>
                    <a:pt x="35689" y="5887"/>
                  </a:lnTo>
                  <a:lnTo>
                    <a:pt x="35324" y="5149"/>
                  </a:lnTo>
                  <a:lnTo>
                    <a:pt x="34892" y="4456"/>
                  </a:lnTo>
                  <a:lnTo>
                    <a:pt x="34394" y="3810"/>
                  </a:lnTo>
                  <a:lnTo>
                    <a:pt x="33830" y="3210"/>
                  </a:lnTo>
                  <a:lnTo>
                    <a:pt x="33199" y="2655"/>
                  </a:lnTo>
                  <a:lnTo>
                    <a:pt x="32511" y="2151"/>
                  </a:lnTo>
                  <a:lnTo>
                    <a:pt x="31758" y="1699"/>
                  </a:lnTo>
                  <a:lnTo>
                    <a:pt x="30939" y="1301"/>
                  </a:lnTo>
                  <a:lnTo>
                    <a:pt x="30055" y="956"/>
                  </a:lnTo>
                  <a:lnTo>
                    <a:pt x="29105" y="663"/>
                  </a:lnTo>
                  <a:lnTo>
                    <a:pt x="28089" y="424"/>
                  </a:lnTo>
                  <a:lnTo>
                    <a:pt x="27008" y="239"/>
                  </a:lnTo>
                  <a:lnTo>
                    <a:pt x="25862" y="106"/>
                  </a:lnTo>
                  <a:lnTo>
                    <a:pt x="24650" y="26"/>
                  </a:lnTo>
                  <a:lnTo>
                    <a:pt x="23372" y="0"/>
                  </a:lnTo>
                  <a:lnTo>
                    <a:pt x="4470" y="0"/>
                  </a:lnTo>
                  <a:lnTo>
                    <a:pt x="0" y="230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7345947" y="3299877"/>
              <a:ext cx="60999" cy="62371"/>
            </a:xfrm>
            <a:custGeom>
              <a:avLst/>
              <a:pathLst>
                <a:path w="60999" h="62371">
                  <a:moveTo>
                    <a:pt x="42451" y="62371"/>
                  </a:moveTo>
                  <a:lnTo>
                    <a:pt x="21557" y="32535"/>
                  </a:lnTo>
                  <a:lnTo>
                    <a:pt x="13147" y="38246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20539" y="0"/>
                  </a:lnTo>
                  <a:lnTo>
                    <a:pt x="14519" y="30588"/>
                  </a:lnTo>
                  <a:lnTo>
                    <a:pt x="20716" y="24877"/>
                  </a:lnTo>
                  <a:lnTo>
                    <a:pt x="50153" y="0"/>
                  </a:lnTo>
                  <a:lnTo>
                    <a:pt x="60999" y="0"/>
                  </a:lnTo>
                  <a:lnTo>
                    <a:pt x="27799" y="27887"/>
                  </a:lnTo>
                  <a:lnTo>
                    <a:pt x="52455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7406415" y="3299877"/>
              <a:ext cx="62769" cy="62371"/>
            </a:xfrm>
            <a:custGeom>
              <a:avLst/>
              <a:pathLst>
                <a:path w="62769" h="62371">
                  <a:moveTo>
                    <a:pt x="42407" y="62371"/>
                  </a:moveTo>
                  <a:lnTo>
                    <a:pt x="48029" y="33465"/>
                  </a:lnTo>
                  <a:lnTo>
                    <a:pt x="14076" y="3346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128" y="0"/>
                  </a:lnTo>
                  <a:lnTo>
                    <a:pt x="20583" y="0"/>
                  </a:lnTo>
                  <a:lnTo>
                    <a:pt x="15448" y="26382"/>
                  </a:lnTo>
                  <a:lnTo>
                    <a:pt x="49401" y="26382"/>
                  </a:lnTo>
                  <a:lnTo>
                    <a:pt x="54536" y="0"/>
                  </a:lnTo>
                  <a:lnTo>
                    <a:pt x="62769" y="0"/>
                  </a:lnTo>
                  <a:lnTo>
                    <a:pt x="5064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7474010" y="3298947"/>
              <a:ext cx="63079" cy="64186"/>
            </a:xfrm>
            <a:custGeom>
              <a:avLst/>
              <a:pathLst>
                <a:path w="63079" h="64186">
                  <a:moveTo>
                    <a:pt x="36608" y="0"/>
                  </a:moveTo>
                  <a:lnTo>
                    <a:pt x="37868" y="19"/>
                  </a:lnTo>
                  <a:lnTo>
                    <a:pt x="39099" y="76"/>
                  </a:lnTo>
                  <a:lnTo>
                    <a:pt x="40301" y="171"/>
                  </a:lnTo>
                  <a:lnTo>
                    <a:pt x="41474" y="304"/>
                  </a:lnTo>
                  <a:lnTo>
                    <a:pt x="42617" y="475"/>
                  </a:lnTo>
                  <a:lnTo>
                    <a:pt x="43731" y="685"/>
                  </a:lnTo>
                  <a:lnTo>
                    <a:pt x="44816" y="932"/>
                  </a:lnTo>
                  <a:lnTo>
                    <a:pt x="45872" y="1218"/>
                  </a:lnTo>
                  <a:lnTo>
                    <a:pt x="46898" y="1541"/>
                  </a:lnTo>
                  <a:lnTo>
                    <a:pt x="47896" y="1903"/>
                  </a:lnTo>
                  <a:lnTo>
                    <a:pt x="48863" y="2290"/>
                  </a:lnTo>
                  <a:lnTo>
                    <a:pt x="49799" y="2709"/>
                  </a:lnTo>
                  <a:lnTo>
                    <a:pt x="50704" y="3158"/>
                  </a:lnTo>
                  <a:lnTo>
                    <a:pt x="51579" y="3638"/>
                  </a:lnTo>
                  <a:lnTo>
                    <a:pt x="52422" y="4149"/>
                  </a:lnTo>
                  <a:lnTo>
                    <a:pt x="53234" y="4692"/>
                  </a:lnTo>
                  <a:lnTo>
                    <a:pt x="54016" y="5265"/>
                  </a:lnTo>
                  <a:lnTo>
                    <a:pt x="54766" y="5869"/>
                  </a:lnTo>
                  <a:lnTo>
                    <a:pt x="55485" y="6504"/>
                  </a:lnTo>
                  <a:lnTo>
                    <a:pt x="56174" y="7171"/>
                  </a:lnTo>
                  <a:lnTo>
                    <a:pt x="56838" y="7865"/>
                  </a:lnTo>
                  <a:lnTo>
                    <a:pt x="57470" y="8585"/>
                  </a:lnTo>
                  <a:lnTo>
                    <a:pt x="58067" y="9331"/>
                  </a:lnTo>
                  <a:lnTo>
                    <a:pt x="58631" y="10103"/>
                  </a:lnTo>
                  <a:lnTo>
                    <a:pt x="59162" y="10900"/>
                  </a:lnTo>
                  <a:lnTo>
                    <a:pt x="59658" y="11723"/>
                  </a:lnTo>
                  <a:lnTo>
                    <a:pt x="60121" y="12572"/>
                  </a:lnTo>
                  <a:lnTo>
                    <a:pt x="60551" y="13446"/>
                  </a:lnTo>
                  <a:lnTo>
                    <a:pt x="60946" y="14346"/>
                  </a:lnTo>
                  <a:lnTo>
                    <a:pt x="61308" y="15271"/>
                  </a:lnTo>
                  <a:lnTo>
                    <a:pt x="61645" y="16220"/>
                  </a:lnTo>
                  <a:lnTo>
                    <a:pt x="61946" y="17187"/>
                  </a:lnTo>
                  <a:lnTo>
                    <a:pt x="62211" y="18174"/>
                  </a:lnTo>
                  <a:lnTo>
                    <a:pt x="62442" y="19181"/>
                  </a:lnTo>
                  <a:lnTo>
                    <a:pt x="62636" y="20207"/>
                  </a:lnTo>
                  <a:lnTo>
                    <a:pt x="62796" y="21253"/>
                  </a:lnTo>
                  <a:lnTo>
                    <a:pt x="62920" y="22318"/>
                  </a:lnTo>
                  <a:lnTo>
                    <a:pt x="63008" y="23402"/>
                  </a:lnTo>
                  <a:lnTo>
                    <a:pt x="63061" y="24506"/>
                  </a:lnTo>
                  <a:lnTo>
                    <a:pt x="63079" y="25630"/>
                  </a:lnTo>
                  <a:lnTo>
                    <a:pt x="63068" y="26065"/>
                  </a:lnTo>
                  <a:lnTo>
                    <a:pt x="63054" y="26504"/>
                  </a:lnTo>
                  <a:lnTo>
                    <a:pt x="63037" y="26947"/>
                  </a:lnTo>
                  <a:lnTo>
                    <a:pt x="63015" y="27393"/>
                  </a:lnTo>
                  <a:lnTo>
                    <a:pt x="62991" y="27843"/>
                  </a:lnTo>
                  <a:lnTo>
                    <a:pt x="62962" y="28296"/>
                  </a:lnTo>
                  <a:lnTo>
                    <a:pt x="62930" y="28753"/>
                  </a:lnTo>
                  <a:lnTo>
                    <a:pt x="62895" y="29214"/>
                  </a:lnTo>
                  <a:lnTo>
                    <a:pt x="62856" y="29677"/>
                  </a:lnTo>
                  <a:lnTo>
                    <a:pt x="62813" y="30145"/>
                  </a:lnTo>
                  <a:lnTo>
                    <a:pt x="62775" y="30603"/>
                  </a:lnTo>
                  <a:lnTo>
                    <a:pt x="62732" y="31059"/>
                  </a:lnTo>
                  <a:lnTo>
                    <a:pt x="62683" y="31510"/>
                  </a:lnTo>
                  <a:lnTo>
                    <a:pt x="62629" y="31958"/>
                  </a:lnTo>
                  <a:lnTo>
                    <a:pt x="62570" y="32402"/>
                  </a:lnTo>
                  <a:lnTo>
                    <a:pt x="62505" y="32843"/>
                  </a:lnTo>
                  <a:lnTo>
                    <a:pt x="62435" y="33281"/>
                  </a:lnTo>
                  <a:lnTo>
                    <a:pt x="62360" y="33715"/>
                  </a:lnTo>
                  <a:lnTo>
                    <a:pt x="62280" y="34145"/>
                  </a:lnTo>
                  <a:lnTo>
                    <a:pt x="62194" y="34572"/>
                  </a:lnTo>
                  <a:lnTo>
                    <a:pt x="61910" y="35922"/>
                  </a:lnTo>
                  <a:lnTo>
                    <a:pt x="61590" y="37245"/>
                  </a:lnTo>
                  <a:lnTo>
                    <a:pt x="61234" y="38542"/>
                  </a:lnTo>
                  <a:lnTo>
                    <a:pt x="60841" y="39813"/>
                  </a:lnTo>
                  <a:lnTo>
                    <a:pt x="60412" y="41057"/>
                  </a:lnTo>
                  <a:lnTo>
                    <a:pt x="59947" y="42274"/>
                  </a:lnTo>
                  <a:lnTo>
                    <a:pt x="59445" y="43465"/>
                  </a:lnTo>
                  <a:lnTo>
                    <a:pt x="58907" y="44629"/>
                  </a:lnTo>
                  <a:lnTo>
                    <a:pt x="58333" y="45766"/>
                  </a:lnTo>
                  <a:lnTo>
                    <a:pt x="57723" y="46878"/>
                  </a:lnTo>
                  <a:lnTo>
                    <a:pt x="57079" y="47951"/>
                  </a:lnTo>
                  <a:lnTo>
                    <a:pt x="56405" y="48992"/>
                  </a:lnTo>
                  <a:lnTo>
                    <a:pt x="55702" y="50001"/>
                  </a:lnTo>
                  <a:lnTo>
                    <a:pt x="54968" y="50978"/>
                  </a:lnTo>
                  <a:lnTo>
                    <a:pt x="54204" y="51924"/>
                  </a:lnTo>
                  <a:lnTo>
                    <a:pt x="53410" y="52838"/>
                  </a:lnTo>
                  <a:lnTo>
                    <a:pt x="52585" y="53719"/>
                  </a:lnTo>
                  <a:lnTo>
                    <a:pt x="51731" y="54569"/>
                  </a:lnTo>
                  <a:lnTo>
                    <a:pt x="50847" y="55387"/>
                  </a:lnTo>
                  <a:lnTo>
                    <a:pt x="49932" y="56174"/>
                  </a:lnTo>
                  <a:lnTo>
                    <a:pt x="48997" y="56926"/>
                  </a:lnTo>
                  <a:lnTo>
                    <a:pt x="48036" y="57643"/>
                  </a:lnTo>
                  <a:lnTo>
                    <a:pt x="47046" y="58325"/>
                  </a:lnTo>
                  <a:lnTo>
                    <a:pt x="46029" y="58971"/>
                  </a:lnTo>
                  <a:lnTo>
                    <a:pt x="44985" y="59582"/>
                  </a:lnTo>
                  <a:lnTo>
                    <a:pt x="43914" y="60157"/>
                  </a:lnTo>
                  <a:lnTo>
                    <a:pt x="42814" y="60698"/>
                  </a:lnTo>
                  <a:lnTo>
                    <a:pt x="41688" y="61202"/>
                  </a:lnTo>
                  <a:lnTo>
                    <a:pt x="40534" y="61671"/>
                  </a:lnTo>
                  <a:lnTo>
                    <a:pt x="39352" y="62105"/>
                  </a:lnTo>
                  <a:lnTo>
                    <a:pt x="38156" y="62501"/>
                  </a:lnTo>
                  <a:lnTo>
                    <a:pt x="36939" y="62854"/>
                  </a:lnTo>
                  <a:lnTo>
                    <a:pt x="35702" y="63166"/>
                  </a:lnTo>
                  <a:lnTo>
                    <a:pt x="34444" y="63437"/>
                  </a:lnTo>
                  <a:lnTo>
                    <a:pt x="33166" y="63666"/>
                  </a:lnTo>
                  <a:lnTo>
                    <a:pt x="31868" y="63853"/>
                  </a:lnTo>
                  <a:lnTo>
                    <a:pt x="30549" y="63998"/>
                  </a:lnTo>
                  <a:lnTo>
                    <a:pt x="29210" y="64103"/>
                  </a:lnTo>
                  <a:lnTo>
                    <a:pt x="27851" y="64165"/>
                  </a:lnTo>
                  <a:lnTo>
                    <a:pt x="26471" y="64186"/>
                  </a:lnTo>
                  <a:lnTo>
                    <a:pt x="25160" y="64167"/>
                  </a:lnTo>
                  <a:lnTo>
                    <a:pt x="23882" y="64110"/>
                  </a:lnTo>
                  <a:lnTo>
                    <a:pt x="22638" y="64014"/>
                  </a:lnTo>
                  <a:lnTo>
                    <a:pt x="21428" y="63881"/>
                  </a:lnTo>
                  <a:lnTo>
                    <a:pt x="20251" y="63710"/>
                  </a:lnTo>
                  <a:lnTo>
                    <a:pt x="19108" y="63500"/>
                  </a:lnTo>
                  <a:lnTo>
                    <a:pt x="17999" y="63253"/>
                  </a:lnTo>
                  <a:lnTo>
                    <a:pt x="16923" y="62968"/>
                  </a:lnTo>
                  <a:lnTo>
                    <a:pt x="15881" y="62644"/>
                  </a:lnTo>
                  <a:lnTo>
                    <a:pt x="14873" y="62282"/>
                  </a:lnTo>
                  <a:lnTo>
                    <a:pt x="13898" y="61878"/>
                  </a:lnTo>
                  <a:lnTo>
                    <a:pt x="12955" y="61443"/>
                  </a:lnTo>
                  <a:lnTo>
                    <a:pt x="12046" y="60978"/>
                  </a:lnTo>
                  <a:lnTo>
                    <a:pt x="11169" y="60483"/>
                  </a:lnTo>
                  <a:lnTo>
                    <a:pt x="10325" y="59958"/>
                  </a:lnTo>
                  <a:lnTo>
                    <a:pt x="9513" y="59403"/>
                  </a:lnTo>
                  <a:lnTo>
                    <a:pt x="8735" y="58818"/>
                  </a:lnTo>
                  <a:lnTo>
                    <a:pt x="7989" y="58203"/>
                  </a:lnTo>
                  <a:lnTo>
                    <a:pt x="7276" y="57557"/>
                  </a:lnTo>
                  <a:lnTo>
                    <a:pt x="6595" y="56882"/>
                  </a:lnTo>
                  <a:lnTo>
                    <a:pt x="5956" y="56169"/>
                  </a:lnTo>
                  <a:lnTo>
                    <a:pt x="5349" y="55430"/>
                  </a:lnTo>
                  <a:lnTo>
                    <a:pt x="4773" y="54664"/>
                  </a:lnTo>
                  <a:lnTo>
                    <a:pt x="4230" y="53872"/>
                  </a:lnTo>
                  <a:lnTo>
                    <a:pt x="3718" y="53053"/>
                  </a:lnTo>
                  <a:lnTo>
                    <a:pt x="3238" y="52207"/>
                  </a:lnTo>
                  <a:lnTo>
                    <a:pt x="2790" y="51335"/>
                  </a:lnTo>
                  <a:lnTo>
                    <a:pt x="2374" y="50437"/>
                  </a:lnTo>
                  <a:lnTo>
                    <a:pt x="1990" y="49511"/>
                  </a:lnTo>
                  <a:lnTo>
                    <a:pt x="1637" y="48560"/>
                  </a:lnTo>
                  <a:lnTo>
                    <a:pt x="1326" y="47585"/>
                  </a:lnTo>
                  <a:lnTo>
                    <a:pt x="1048" y="46591"/>
                  </a:lnTo>
                  <a:lnTo>
                    <a:pt x="802" y="45577"/>
                  </a:lnTo>
                  <a:lnTo>
                    <a:pt x="589" y="44544"/>
                  </a:lnTo>
                  <a:lnTo>
                    <a:pt x="409" y="43491"/>
                  </a:lnTo>
                  <a:lnTo>
                    <a:pt x="262" y="42419"/>
                  </a:lnTo>
                  <a:lnTo>
                    <a:pt x="147" y="41327"/>
                  </a:lnTo>
                  <a:lnTo>
                    <a:pt x="65" y="40216"/>
                  </a:lnTo>
                  <a:lnTo>
                    <a:pt x="16" y="39086"/>
                  </a:lnTo>
                  <a:lnTo>
                    <a:pt x="0" y="37936"/>
                  </a:lnTo>
                  <a:lnTo>
                    <a:pt x="1" y="37528"/>
                  </a:lnTo>
                  <a:lnTo>
                    <a:pt x="7" y="37118"/>
                  </a:lnTo>
                  <a:lnTo>
                    <a:pt x="15" y="36706"/>
                  </a:lnTo>
                  <a:lnTo>
                    <a:pt x="28" y="36293"/>
                  </a:lnTo>
                  <a:lnTo>
                    <a:pt x="44" y="35877"/>
                  </a:lnTo>
                  <a:lnTo>
                    <a:pt x="63" y="35460"/>
                  </a:lnTo>
                  <a:lnTo>
                    <a:pt x="86" y="35042"/>
                  </a:lnTo>
                  <a:lnTo>
                    <a:pt x="113" y="34621"/>
                  </a:lnTo>
                  <a:lnTo>
                    <a:pt x="143" y="34199"/>
                  </a:lnTo>
                  <a:lnTo>
                    <a:pt x="177" y="33775"/>
                  </a:lnTo>
                  <a:lnTo>
                    <a:pt x="223" y="33349"/>
                  </a:lnTo>
                  <a:lnTo>
                    <a:pt x="274" y="32923"/>
                  </a:lnTo>
                  <a:lnTo>
                    <a:pt x="329" y="32496"/>
                  </a:lnTo>
                  <a:lnTo>
                    <a:pt x="389" y="32068"/>
                  </a:lnTo>
                  <a:lnTo>
                    <a:pt x="453" y="31639"/>
                  </a:lnTo>
                  <a:lnTo>
                    <a:pt x="522" y="31209"/>
                  </a:lnTo>
                  <a:lnTo>
                    <a:pt x="595" y="30778"/>
                  </a:lnTo>
                  <a:lnTo>
                    <a:pt x="672" y="30347"/>
                  </a:lnTo>
                  <a:lnTo>
                    <a:pt x="754" y="29914"/>
                  </a:lnTo>
                  <a:lnTo>
                    <a:pt x="841" y="29481"/>
                  </a:lnTo>
                  <a:lnTo>
                    <a:pt x="1124" y="28165"/>
                  </a:lnTo>
                  <a:lnTo>
                    <a:pt x="1443" y="26873"/>
                  </a:lnTo>
                  <a:lnTo>
                    <a:pt x="1797" y="25604"/>
                  </a:lnTo>
                  <a:lnTo>
                    <a:pt x="2186" y="24360"/>
                  </a:lnTo>
                  <a:lnTo>
                    <a:pt x="2611" y="23140"/>
                  </a:lnTo>
                  <a:lnTo>
                    <a:pt x="3072" y="21943"/>
                  </a:lnTo>
                  <a:lnTo>
                    <a:pt x="3567" y="20771"/>
                  </a:lnTo>
                  <a:lnTo>
                    <a:pt x="4099" y="19622"/>
                  </a:lnTo>
                  <a:lnTo>
                    <a:pt x="4665" y="18497"/>
                  </a:lnTo>
                  <a:lnTo>
                    <a:pt x="5267" y="17396"/>
                  </a:lnTo>
                  <a:lnTo>
                    <a:pt x="5902" y="16323"/>
                  </a:lnTo>
                  <a:lnTo>
                    <a:pt x="6567" y="15282"/>
                  </a:lnTo>
                  <a:lnTo>
                    <a:pt x="7262" y="14273"/>
                  </a:lnTo>
                  <a:lnTo>
                    <a:pt x="7987" y="13295"/>
                  </a:lnTo>
                  <a:lnTo>
                    <a:pt x="8742" y="12350"/>
                  </a:lnTo>
                  <a:lnTo>
                    <a:pt x="9527" y="11436"/>
                  </a:lnTo>
                  <a:lnTo>
                    <a:pt x="10343" y="10554"/>
                  </a:lnTo>
                  <a:lnTo>
                    <a:pt x="11188" y="9704"/>
                  </a:lnTo>
                  <a:lnTo>
                    <a:pt x="12064" y="8886"/>
                  </a:lnTo>
                  <a:lnTo>
                    <a:pt x="12970" y="8100"/>
                  </a:lnTo>
                  <a:lnTo>
                    <a:pt x="13912" y="7339"/>
                  </a:lnTo>
                  <a:lnTo>
                    <a:pt x="14882" y="6615"/>
                  </a:lnTo>
                  <a:lnTo>
                    <a:pt x="15878" y="5926"/>
                  </a:lnTo>
                  <a:lnTo>
                    <a:pt x="16900" y="5274"/>
                  </a:lnTo>
                  <a:lnTo>
                    <a:pt x="17950" y="4659"/>
                  </a:lnTo>
                  <a:lnTo>
                    <a:pt x="19025" y="4079"/>
                  </a:lnTo>
                  <a:lnTo>
                    <a:pt x="20127" y="3536"/>
                  </a:lnTo>
                  <a:lnTo>
                    <a:pt x="21256" y="3029"/>
                  </a:lnTo>
                  <a:lnTo>
                    <a:pt x="22412" y="2559"/>
                  </a:lnTo>
                  <a:lnTo>
                    <a:pt x="23593" y="2124"/>
                  </a:lnTo>
                  <a:lnTo>
                    <a:pt x="24799" y="1721"/>
                  </a:lnTo>
                  <a:lnTo>
                    <a:pt x="26026" y="1359"/>
                  </a:lnTo>
                  <a:lnTo>
                    <a:pt x="27275" y="1041"/>
                  </a:lnTo>
                  <a:lnTo>
                    <a:pt x="28544" y="764"/>
                  </a:lnTo>
                  <a:lnTo>
                    <a:pt x="29835" y="531"/>
                  </a:lnTo>
                  <a:lnTo>
                    <a:pt x="31147" y="339"/>
                  </a:lnTo>
                  <a:lnTo>
                    <a:pt x="32480" y="191"/>
                  </a:lnTo>
                  <a:lnTo>
                    <a:pt x="33835" y="84"/>
                  </a:lnTo>
                  <a:lnTo>
                    <a:pt x="35211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7482465" y="3305764"/>
              <a:ext cx="46169" cy="50507"/>
            </a:xfrm>
            <a:custGeom>
              <a:avLst/>
              <a:pathLst>
                <a:path w="46169" h="50507">
                  <a:moveTo>
                    <a:pt x="27755" y="0"/>
                  </a:moveTo>
                  <a:lnTo>
                    <a:pt x="26608" y="16"/>
                  </a:lnTo>
                  <a:lnTo>
                    <a:pt x="25486" y="65"/>
                  </a:lnTo>
                  <a:lnTo>
                    <a:pt x="24391" y="147"/>
                  </a:lnTo>
                  <a:lnTo>
                    <a:pt x="23321" y="262"/>
                  </a:lnTo>
                  <a:lnTo>
                    <a:pt x="22277" y="409"/>
                  </a:lnTo>
                  <a:lnTo>
                    <a:pt x="21258" y="589"/>
                  </a:lnTo>
                  <a:lnTo>
                    <a:pt x="20265" y="802"/>
                  </a:lnTo>
                  <a:lnTo>
                    <a:pt x="19298" y="1048"/>
                  </a:lnTo>
                  <a:lnTo>
                    <a:pt x="18356" y="1326"/>
                  </a:lnTo>
                  <a:lnTo>
                    <a:pt x="17440" y="1637"/>
                  </a:lnTo>
                  <a:lnTo>
                    <a:pt x="16549" y="1980"/>
                  </a:lnTo>
                  <a:lnTo>
                    <a:pt x="15680" y="2351"/>
                  </a:lnTo>
                  <a:lnTo>
                    <a:pt x="14835" y="2752"/>
                  </a:lnTo>
                  <a:lnTo>
                    <a:pt x="14012" y="3181"/>
                  </a:lnTo>
                  <a:lnTo>
                    <a:pt x="13213" y="3640"/>
                  </a:lnTo>
                  <a:lnTo>
                    <a:pt x="12437" y="4129"/>
                  </a:lnTo>
                  <a:lnTo>
                    <a:pt x="11683" y="4646"/>
                  </a:lnTo>
                  <a:lnTo>
                    <a:pt x="10953" y="5193"/>
                  </a:lnTo>
                  <a:lnTo>
                    <a:pt x="10245" y="5769"/>
                  </a:lnTo>
                  <a:lnTo>
                    <a:pt x="9561" y="6374"/>
                  </a:lnTo>
                  <a:lnTo>
                    <a:pt x="8909" y="7007"/>
                  </a:lnTo>
                  <a:lnTo>
                    <a:pt x="8279" y="7668"/>
                  </a:lnTo>
                  <a:lnTo>
                    <a:pt x="7673" y="8357"/>
                  </a:lnTo>
                  <a:lnTo>
                    <a:pt x="7089" y="9072"/>
                  </a:lnTo>
                  <a:lnTo>
                    <a:pt x="6529" y="9816"/>
                  </a:lnTo>
                  <a:lnTo>
                    <a:pt x="5991" y="10586"/>
                  </a:lnTo>
                  <a:lnTo>
                    <a:pt x="5477" y="11384"/>
                  </a:lnTo>
                  <a:lnTo>
                    <a:pt x="4986" y="12210"/>
                  </a:lnTo>
                  <a:lnTo>
                    <a:pt x="4517" y="13063"/>
                  </a:lnTo>
                  <a:lnTo>
                    <a:pt x="4072" y="13943"/>
                  </a:lnTo>
                  <a:lnTo>
                    <a:pt x="3648" y="14850"/>
                  </a:lnTo>
                  <a:lnTo>
                    <a:pt x="3245" y="15780"/>
                  </a:lnTo>
                  <a:lnTo>
                    <a:pt x="2862" y="16734"/>
                  </a:lnTo>
                  <a:lnTo>
                    <a:pt x="2500" y="17711"/>
                  </a:lnTo>
                  <a:lnTo>
                    <a:pt x="2157" y="18713"/>
                  </a:lnTo>
                  <a:lnTo>
                    <a:pt x="1836" y="19739"/>
                  </a:lnTo>
                  <a:lnTo>
                    <a:pt x="1534" y="20788"/>
                  </a:lnTo>
                  <a:lnTo>
                    <a:pt x="1253" y="21862"/>
                  </a:lnTo>
                  <a:lnTo>
                    <a:pt x="992" y="22959"/>
                  </a:lnTo>
                  <a:lnTo>
                    <a:pt x="752" y="24080"/>
                  </a:lnTo>
                  <a:lnTo>
                    <a:pt x="675" y="24462"/>
                  </a:lnTo>
                  <a:lnTo>
                    <a:pt x="602" y="24844"/>
                  </a:lnTo>
                  <a:lnTo>
                    <a:pt x="533" y="25226"/>
                  </a:lnTo>
                  <a:lnTo>
                    <a:pt x="469" y="25610"/>
                  </a:lnTo>
                  <a:lnTo>
                    <a:pt x="409" y="25995"/>
                  </a:lnTo>
                  <a:lnTo>
                    <a:pt x="354" y="26380"/>
                  </a:lnTo>
                  <a:lnTo>
                    <a:pt x="303" y="26767"/>
                  </a:lnTo>
                  <a:lnTo>
                    <a:pt x="256" y="27154"/>
                  </a:lnTo>
                  <a:lnTo>
                    <a:pt x="214" y="27542"/>
                  </a:lnTo>
                  <a:lnTo>
                    <a:pt x="177" y="27932"/>
                  </a:lnTo>
                  <a:lnTo>
                    <a:pt x="143" y="28310"/>
                  </a:lnTo>
                  <a:lnTo>
                    <a:pt x="113" y="28686"/>
                  </a:lnTo>
                  <a:lnTo>
                    <a:pt x="86" y="29058"/>
                  </a:lnTo>
                  <a:lnTo>
                    <a:pt x="63" y="29426"/>
                  </a:lnTo>
                  <a:lnTo>
                    <a:pt x="44" y="29791"/>
                  </a:lnTo>
                  <a:lnTo>
                    <a:pt x="28" y="30152"/>
                  </a:lnTo>
                  <a:lnTo>
                    <a:pt x="15" y="30510"/>
                  </a:lnTo>
                  <a:lnTo>
                    <a:pt x="7" y="30864"/>
                  </a:lnTo>
                  <a:lnTo>
                    <a:pt x="1" y="31214"/>
                  </a:lnTo>
                  <a:lnTo>
                    <a:pt x="0" y="31561"/>
                  </a:lnTo>
                  <a:lnTo>
                    <a:pt x="12" y="32497"/>
                  </a:lnTo>
                  <a:lnTo>
                    <a:pt x="49" y="33410"/>
                  </a:lnTo>
                  <a:lnTo>
                    <a:pt x="111" y="34300"/>
                  </a:lnTo>
                  <a:lnTo>
                    <a:pt x="198" y="35166"/>
                  </a:lnTo>
                  <a:lnTo>
                    <a:pt x="309" y="36010"/>
                  </a:lnTo>
                  <a:lnTo>
                    <a:pt x="446" y="36831"/>
                  </a:lnTo>
                  <a:lnTo>
                    <a:pt x="607" y="37629"/>
                  </a:lnTo>
                  <a:lnTo>
                    <a:pt x="793" y="38403"/>
                  </a:lnTo>
                  <a:lnTo>
                    <a:pt x="1003" y="39155"/>
                  </a:lnTo>
                  <a:lnTo>
                    <a:pt x="1239" y="39883"/>
                  </a:lnTo>
                  <a:lnTo>
                    <a:pt x="1498" y="40580"/>
                  </a:lnTo>
                  <a:lnTo>
                    <a:pt x="1779" y="41254"/>
                  </a:lnTo>
                  <a:lnTo>
                    <a:pt x="2082" y="41905"/>
                  </a:lnTo>
                  <a:lnTo>
                    <a:pt x="2408" y="42532"/>
                  </a:lnTo>
                  <a:lnTo>
                    <a:pt x="2755" y="43137"/>
                  </a:lnTo>
                  <a:lnTo>
                    <a:pt x="3125" y="43719"/>
                  </a:lnTo>
                  <a:lnTo>
                    <a:pt x="3516" y="44277"/>
                  </a:lnTo>
                  <a:lnTo>
                    <a:pt x="3930" y="44813"/>
                  </a:lnTo>
                  <a:lnTo>
                    <a:pt x="4366" y="45326"/>
                  </a:lnTo>
                  <a:lnTo>
                    <a:pt x="4825" y="45815"/>
                  </a:lnTo>
                  <a:lnTo>
                    <a:pt x="5313" y="46273"/>
                  </a:lnTo>
                  <a:lnTo>
                    <a:pt x="5821" y="46708"/>
                  </a:lnTo>
                  <a:lnTo>
                    <a:pt x="6350" y="47119"/>
                  </a:lnTo>
                  <a:lnTo>
                    <a:pt x="6900" y="47508"/>
                  </a:lnTo>
                  <a:lnTo>
                    <a:pt x="7469" y="47874"/>
                  </a:lnTo>
                  <a:lnTo>
                    <a:pt x="8060" y="48216"/>
                  </a:lnTo>
                  <a:lnTo>
                    <a:pt x="8670" y="48536"/>
                  </a:lnTo>
                  <a:lnTo>
                    <a:pt x="9301" y="48832"/>
                  </a:lnTo>
                  <a:lnTo>
                    <a:pt x="9952" y="49106"/>
                  </a:lnTo>
                  <a:lnTo>
                    <a:pt x="10623" y="49357"/>
                  </a:lnTo>
                  <a:lnTo>
                    <a:pt x="11323" y="49575"/>
                  </a:lnTo>
                  <a:lnTo>
                    <a:pt x="12040" y="49771"/>
                  </a:lnTo>
                  <a:lnTo>
                    <a:pt x="12775" y="49943"/>
                  </a:lnTo>
                  <a:lnTo>
                    <a:pt x="13527" y="50093"/>
                  </a:lnTo>
                  <a:lnTo>
                    <a:pt x="14298" y="50220"/>
                  </a:lnTo>
                  <a:lnTo>
                    <a:pt x="15085" y="50323"/>
                  </a:lnTo>
                  <a:lnTo>
                    <a:pt x="15891" y="50404"/>
                  </a:lnTo>
                  <a:lnTo>
                    <a:pt x="16714" y="50461"/>
                  </a:lnTo>
                  <a:lnTo>
                    <a:pt x="17556" y="50496"/>
                  </a:lnTo>
                  <a:lnTo>
                    <a:pt x="18414" y="50507"/>
                  </a:lnTo>
                  <a:lnTo>
                    <a:pt x="19570" y="50491"/>
                  </a:lnTo>
                  <a:lnTo>
                    <a:pt x="20698" y="50442"/>
                  </a:lnTo>
                  <a:lnTo>
                    <a:pt x="21801" y="50360"/>
                  </a:lnTo>
                  <a:lnTo>
                    <a:pt x="22876" y="50245"/>
                  </a:lnTo>
                  <a:lnTo>
                    <a:pt x="23925" y="50098"/>
                  </a:lnTo>
                  <a:lnTo>
                    <a:pt x="24948" y="49918"/>
                  </a:lnTo>
                  <a:lnTo>
                    <a:pt x="25944" y="49705"/>
                  </a:lnTo>
                  <a:lnTo>
                    <a:pt x="26913" y="49459"/>
                  </a:lnTo>
                  <a:lnTo>
                    <a:pt x="27856" y="49181"/>
                  </a:lnTo>
                  <a:lnTo>
                    <a:pt x="28773" y="48870"/>
                  </a:lnTo>
                  <a:lnTo>
                    <a:pt x="29672" y="48519"/>
                  </a:lnTo>
                  <a:lnTo>
                    <a:pt x="30547" y="48140"/>
                  </a:lnTo>
                  <a:lnTo>
                    <a:pt x="31397" y="47733"/>
                  </a:lnTo>
                  <a:lnTo>
                    <a:pt x="32222" y="47297"/>
                  </a:lnTo>
                  <a:lnTo>
                    <a:pt x="33022" y="46833"/>
                  </a:lnTo>
                  <a:lnTo>
                    <a:pt x="33798" y="46341"/>
                  </a:lnTo>
                  <a:lnTo>
                    <a:pt x="34549" y="45821"/>
                  </a:lnTo>
                  <a:lnTo>
                    <a:pt x="35274" y="45272"/>
                  </a:lnTo>
                  <a:lnTo>
                    <a:pt x="35976" y="44694"/>
                  </a:lnTo>
                  <a:lnTo>
                    <a:pt x="36652" y="44089"/>
                  </a:lnTo>
                  <a:lnTo>
                    <a:pt x="37305" y="43447"/>
                  </a:lnTo>
                  <a:lnTo>
                    <a:pt x="37934" y="42780"/>
                  </a:lnTo>
                  <a:lnTo>
                    <a:pt x="38540" y="42088"/>
                  </a:lnTo>
                  <a:lnTo>
                    <a:pt x="39124" y="41369"/>
                  </a:lnTo>
                  <a:lnTo>
                    <a:pt x="39684" y="40625"/>
                  </a:lnTo>
                  <a:lnTo>
                    <a:pt x="40222" y="39855"/>
                  </a:lnTo>
                  <a:lnTo>
                    <a:pt x="40736" y="39060"/>
                  </a:lnTo>
                  <a:lnTo>
                    <a:pt x="41227" y="38239"/>
                  </a:lnTo>
                  <a:lnTo>
                    <a:pt x="41696" y="37392"/>
                  </a:lnTo>
                  <a:lnTo>
                    <a:pt x="42141" y="36519"/>
                  </a:lnTo>
                  <a:lnTo>
                    <a:pt x="42573" y="35614"/>
                  </a:lnTo>
                  <a:lnTo>
                    <a:pt x="42982" y="34688"/>
                  </a:lnTo>
                  <a:lnTo>
                    <a:pt x="43369" y="33741"/>
                  </a:lnTo>
                  <a:lnTo>
                    <a:pt x="43735" y="32773"/>
                  </a:lnTo>
                  <a:lnTo>
                    <a:pt x="44078" y="31783"/>
                  </a:lnTo>
                  <a:lnTo>
                    <a:pt x="44399" y="30772"/>
                  </a:lnTo>
                  <a:lnTo>
                    <a:pt x="44697" y="29739"/>
                  </a:lnTo>
                  <a:lnTo>
                    <a:pt x="44974" y="28686"/>
                  </a:lnTo>
                  <a:lnTo>
                    <a:pt x="45229" y="27611"/>
                  </a:lnTo>
                  <a:lnTo>
                    <a:pt x="45461" y="26515"/>
                  </a:lnTo>
                  <a:lnTo>
                    <a:pt x="45538" y="26142"/>
                  </a:lnTo>
                  <a:lnTo>
                    <a:pt x="45610" y="25766"/>
                  </a:lnTo>
                  <a:lnTo>
                    <a:pt x="45676" y="25388"/>
                  </a:lnTo>
                  <a:lnTo>
                    <a:pt x="45737" y="25006"/>
                  </a:lnTo>
                  <a:lnTo>
                    <a:pt x="45793" y="24623"/>
                  </a:lnTo>
                  <a:lnTo>
                    <a:pt x="45844" y="24236"/>
                  </a:lnTo>
                  <a:lnTo>
                    <a:pt x="45889" y="23847"/>
                  </a:lnTo>
                  <a:lnTo>
                    <a:pt x="45929" y="23455"/>
                  </a:lnTo>
                  <a:lnTo>
                    <a:pt x="45963" y="23061"/>
                  </a:lnTo>
                  <a:lnTo>
                    <a:pt x="45992" y="22664"/>
                  </a:lnTo>
                  <a:lnTo>
                    <a:pt x="46026" y="22269"/>
                  </a:lnTo>
                  <a:lnTo>
                    <a:pt x="46056" y="21879"/>
                  </a:lnTo>
                  <a:lnTo>
                    <a:pt x="46083" y="21497"/>
                  </a:lnTo>
                  <a:lnTo>
                    <a:pt x="46106" y="21120"/>
                  </a:lnTo>
                  <a:lnTo>
                    <a:pt x="46125" y="20749"/>
                  </a:lnTo>
                  <a:lnTo>
                    <a:pt x="46141" y="20385"/>
                  </a:lnTo>
                  <a:lnTo>
                    <a:pt x="46153" y="20027"/>
                  </a:lnTo>
                  <a:lnTo>
                    <a:pt x="46162" y="19675"/>
                  </a:lnTo>
                  <a:lnTo>
                    <a:pt x="46168" y="19329"/>
                  </a:lnTo>
                  <a:lnTo>
                    <a:pt x="46169" y="18990"/>
                  </a:lnTo>
                  <a:lnTo>
                    <a:pt x="46156" y="18054"/>
                  </a:lnTo>
                  <a:lnTo>
                    <a:pt x="46118" y="17143"/>
                  </a:lnTo>
                  <a:lnTo>
                    <a:pt x="46054" y="16255"/>
                  </a:lnTo>
                  <a:lnTo>
                    <a:pt x="45964" y="15392"/>
                  </a:lnTo>
                  <a:lnTo>
                    <a:pt x="45848" y="14552"/>
                  </a:lnTo>
                  <a:lnTo>
                    <a:pt x="45707" y="13736"/>
                  </a:lnTo>
                  <a:lnTo>
                    <a:pt x="45540" y="12944"/>
                  </a:lnTo>
                  <a:lnTo>
                    <a:pt x="45348" y="12176"/>
                  </a:lnTo>
                  <a:lnTo>
                    <a:pt x="45130" y="11432"/>
                  </a:lnTo>
                  <a:lnTo>
                    <a:pt x="44886" y="10712"/>
                  </a:lnTo>
                  <a:lnTo>
                    <a:pt x="44618" y="10007"/>
                  </a:lnTo>
                  <a:lnTo>
                    <a:pt x="44328" y="9327"/>
                  </a:lnTo>
                  <a:lnTo>
                    <a:pt x="44016" y="8672"/>
                  </a:lnTo>
                  <a:lnTo>
                    <a:pt x="43682" y="8042"/>
                  </a:lnTo>
                  <a:lnTo>
                    <a:pt x="43325" y="7436"/>
                  </a:lnTo>
                  <a:lnTo>
                    <a:pt x="42947" y="6855"/>
                  </a:lnTo>
                  <a:lnTo>
                    <a:pt x="42546" y="6299"/>
                  </a:lnTo>
                  <a:lnTo>
                    <a:pt x="42123" y="5768"/>
                  </a:lnTo>
                  <a:lnTo>
                    <a:pt x="41678" y="5262"/>
                  </a:lnTo>
                  <a:lnTo>
                    <a:pt x="41211" y="4780"/>
                  </a:lnTo>
                  <a:lnTo>
                    <a:pt x="40723" y="4314"/>
                  </a:lnTo>
                  <a:lnTo>
                    <a:pt x="40215" y="3872"/>
                  </a:lnTo>
                  <a:lnTo>
                    <a:pt x="39686" y="3454"/>
                  </a:lnTo>
                  <a:lnTo>
                    <a:pt x="39136" y="3059"/>
                  </a:lnTo>
                  <a:lnTo>
                    <a:pt x="38567" y="2689"/>
                  </a:lnTo>
                  <a:lnTo>
                    <a:pt x="37977" y="2342"/>
                  </a:lnTo>
                  <a:lnTo>
                    <a:pt x="37366" y="2019"/>
                  </a:lnTo>
                  <a:lnTo>
                    <a:pt x="36735" y="1721"/>
                  </a:lnTo>
                  <a:lnTo>
                    <a:pt x="36084" y="1446"/>
                  </a:lnTo>
                  <a:lnTo>
                    <a:pt x="35413" y="1195"/>
                  </a:lnTo>
                  <a:lnTo>
                    <a:pt x="34722" y="968"/>
                  </a:lnTo>
                  <a:lnTo>
                    <a:pt x="34016" y="764"/>
                  </a:lnTo>
                  <a:lnTo>
                    <a:pt x="33292" y="585"/>
                  </a:lnTo>
                  <a:lnTo>
                    <a:pt x="32551" y="430"/>
                  </a:lnTo>
                  <a:lnTo>
                    <a:pt x="31794" y="298"/>
                  </a:lnTo>
                  <a:lnTo>
                    <a:pt x="31020" y="191"/>
                  </a:lnTo>
                  <a:lnTo>
                    <a:pt x="30229" y="107"/>
                  </a:lnTo>
                  <a:lnTo>
                    <a:pt x="29421" y="47"/>
                  </a:lnTo>
                  <a:lnTo>
                    <a:pt x="2859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7542401" y="3299877"/>
              <a:ext cx="41300" cy="62371"/>
            </a:xfrm>
            <a:custGeom>
              <a:avLst/>
              <a:pathLst>
                <a:path w="41300" h="62371">
                  <a:moveTo>
                    <a:pt x="0" y="62371"/>
                  </a:moveTo>
                  <a:lnTo>
                    <a:pt x="12084" y="0"/>
                  </a:lnTo>
                  <a:lnTo>
                    <a:pt x="20539" y="0"/>
                  </a:lnTo>
                  <a:lnTo>
                    <a:pt x="9782" y="55465"/>
                  </a:lnTo>
                  <a:lnTo>
                    <a:pt x="41300" y="55465"/>
                  </a:lnTo>
                  <a:lnTo>
                    <a:pt x="39972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592821" y="3299877"/>
              <a:ext cx="59759" cy="62371"/>
            </a:xfrm>
            <a:custGeom>
              <a:avLst/>
              <a:pathLst>
                <a:path w="59759" h="62371">
                  <a:moveTo>
                    <a:pt x="30145" y="0"/>
                  </a:moveTo>
                  <a:lnTo>
                    <a:pt x="31444" y="17"/>
                  </a:lnTo>
                  <a:lnTo>
                    <a:pt x="32721" y="70"/>
                  </a:lnTo>
                  <a:lnTo>
                    <a:pt x="33976" y="159"/>
                  </a:lnTo>
                  <a:lnTo>
                    <a:pt x="35209" y="283"/>
                  </a:lnTo>
                  <a:lnTo>
                    <a:pt x="36420" y="442"/>
                  </a:lnTo>
                  <a:lnTo>
                    <a:pt x="37608" y="637"/>
                  </a:lnTo>
                  <a:lnTo>
                    <a:pt x="38775" y="867"/>
                  </a:lnTo>
                  <a:lnTo>
                    <a:pt x="39919" y="1133"/>
                  </a:lnTo>
                  <a:lnTo>
                    <a:pt x="41041" y="1434"/>
                  </a:lnTo>
                  <a:lnTo>
                    <a:pt x="42141" y="1770"/>
                  </a:lnTo>
                  <a:lnTo>
                    <a:pt x="43215" y="2133"/>
                  </a:lnTo>
                  <a:lnTo>
                    <a:pt x="44257" y="2530"/>
                  </a:lnTo>
                  <a:lnTo>
                    <a:pt x="45269" y="2961"/>
                  </a:lnTo>
                  <a:lnTo>
                    <a:pt x="46249" y="3427"/>
                  </a:lnTo>
                  <a:lnTo>
                    <a:pt x="47199" y="3928"/>
                  </a:lnTo>
                  <a:lnTo>
                    <a:pt x="48117" y="4463"/>
                  </a:lnTo>
                  <a:lnTo>
                    <a:pt x="49005" y="5033"/>
                  </a:lnTo>
                  <a:lnTo>
                    <a:pt x="49861" y="5637"/>
                  </a:lnTo>
                  <a:lnTo>
                    <a:pt x="50687" y="6276"/>
                  </a:lnTo>
                  <a:lnTo>
                    <a:pt x="51481" y="6949"/>
                  </a:lnTo>
                  <a:lnTo>
                    <a:pt x="52252" y="7657"/>
                  </a:lnTo>
                  <a:lnTo>
                    <a:pt x="52986" y="8398"/>
                  </a:lnTo>
                  <a:lnTo>
                    <a:pt x="53686" y="9172"/>
                  </a:lnTo>
                  <a:lnTo>
                    <a:pt x="54350" y="9981"/>
                  </a:lnTo>
                  <a:lnTo>
                    <a:pt x="54978" y="10823"/>
                  </a:lnTo>
                  <a:lnTo>
                    <a:pt x="55571" y="11698"/>
                  </a:lnTo>
                  <a:lnTo>
                    <a:pt x="56129" y="12607"/>
                  </a:lnTo>
                  <a:lnTo>
                    <a:pt x="56652" y="13550"/>
                  </a:lnTo>
                  <a:lnTo>
                    <a:pt x="57139" y="14527"/>
                  </a:lnTo>
                  <a:lnTo>
                    <a:pt x="57590" y="15537"/>
                  </a:lnTo>
                  <a:lnTo>
                    <a:pt x="58002" y="16572"/>
                  </a:lnTo>
                  <a:lnTo>
                    <a:pt x="58371" y="17639"/>
                  </a:lnTo>
                  <a:lnTo>
                    <a:pt x="58696" y="18739"/>
                  </a:lnTo>
                  <a:lnTo>
                    <a:pt x="58978" y="19872"/>
                  </a:lnTo>
                  <a:lnTo>
                    <a:pt x="59217" y="21037"/>
                  </a:lnTo>
                  <a:lnTo>
                    <a:pt x="59412" y="22235"/>
                  </a:lnTo>
                  <a:lnTo>
                    <a:pt x="59564" y="23466"/>
                  </a:lnTo>
                  <a:lnTo>
                    <a:pt x="59672" y="24730"/>
                  </a:lnTo>
                  <a:lnTo>
                    <a:pt x="59737" y="26027"/>
                  </a:lnTo>
                  <a:lnTo>
                    <a:pt x="59759" y="27356"/>
                  </a:lnTo>
                  <a:lnTo>
                    <a:pt x="59745" y="28523"/>
                  </a:lnTo>
                  <a:lnTo>
                    <a:pt x="59702" y="29670"/>
                  </a:lnTo>
                  <a:lnTo>
                    <a:pt x="59632" y="30797"/>
                  </a:lnTo>
                  <a:lnTo>
                    <a:pt x="59532" y="31903"/>
                  </a:lnTo>
                  <a:lnTo>
                    <a:pt x="59405" y="32989"/>
                  </a:lnTo>
                  <a:lnTo>
                    <a:pt x="59249" y="34055"/>
                  </a:lnTo>
                  <a:lnTo>
                    <a:pt x="59065" y="35100"/>
                  </a:lnTo>
                  <a:lnTo>
                    <a:pt x="58853" y="36124"/>
                  </a:lnTo>
                  <a:lnTo>
                    <a:pt x="58612" y="37129"/>
                  </a:lnTo>
                  <a:lnTo>
                    <a:pt x="58343" y="38113"/>
                  </a:lnTo>
                  <a:lnTo>
                    <a:pt x="58057" y="39077"/>
                  </a:lnTo>
                  <a:lnTo>
                    <a:pt x="57748" y="40022"/>
                  </a:lnTo>
                  <a:lnTo>
                    <a:pt x="57416" y="40947"/>
                  </a:lnTo>
                  <a:lnTo>
                    <a:pt x="57061" y="41852"/>
                  </a:lnTo>
                  <a:lnTo>
                    <a:pt x="56683" y="42739"/>
                  </a:lnTo>
                  <a:lnTo>
                    <a:pt x="56282" y="43605"/>
                  </a:lnTo>
                  <a:lnTo>
                    <a:pt x="55857" y="44453"/>
                  </a:lnTo>
                  <a:lnTo>
                    <a:pt x="55410" y="45280"/>
                  </a:lnTo>
                  <a:lnTo>
                    <a:pt x="54940" y="46089"/>
                  </a:lnTo>
                  <a:lnTo>
                    <a:pt x="54447" y="46878"/>
                  </a:lnTo>
                  <a:lnTo>
                    <a:pt x="53933" y="47647"/>
                  </a:lnTo>
                  <a:lnTo>
                    <a:pt x="53401" y="48397"/>
                  </a:lnTo>
                  <a:lnTo>
                    <a:pt x="52850" y="49127"/>
                  </a:lnTo>
                  <a:lnTo>
                    <a:pt x="52280" y="49838"/>
                  </a:lnTo>
                  <a:lnTo>
                    <a:pt x="51692" y="50530"/>
                  </a:lnTo>
                  <a:lnTo>
                    <a:pt x="51085" y="51202"/>
                  </a:lnTo>
                  <a:lnTo>
                    <a:pt x="50459" y="51854"/>
                  </a:lnTo>
                  <a:lnTo>
                    <a:pt x="49815" y="52487"/>
                  </a:lnTo>
                  <a:lnTo>
                    <a:pt x="49152" y="53101"/>
                  </a:lnTo>
                  <a:lnTo>
                    <a:pt x="48471" y="53695"/>
                  </a:lnTo>
                  <a:lnTo>
                    <a:pt x="47774" y="54261"/>
                  </a:lnTo>
                  <a:lnTo>
                    <a:pt x="47064" y="54808"/>
                  </a:lnTo>
                  <a:lnTo>
                    <a:pt x="46340" y="55337"/>
                  </a:lnTo>
                  <a:lnTo>
                    <a:pt x="45603" y="55848"/>
                  </a:lnTo>
                  <a:lnTo>
                    <a:pt x="44852" y="56340"/>
                  </a:lnTo>
                  <a:lnTo>
                    <a:pt x="44089" y="56813"/>
                  </a:lnTo>
                  <a:lnTo>
                    <a:pt x="43312" y="57267"/>
                  </a:lnTo>
                  <a:lnTo>
                    <a:pt x="42522" y="57703"/>
                  </a:lnTo>
                  <a:lnTo>
                    <a:pt x="41718" y="58121"/>
                  </a:lnTo>
                  <a:lnTo>
                    <a:pt x="40902" y="58520"/>
                  </a:lnTo>
                  <a:lnTo>
                    <a:pt x="40073" y="58899"/>
                  </a:lnTo>
                  <a:lnTo>
                    <a:pt x="39234" y="59260"/>
                  </a:lnTo>
                  <a:lnTo>
                    <a:pt x="38384" y="59601"/>
                  </a:lnTo>
                  <a:lnTo>
                    <a:pt x="37523" y="59922"/>
                  </a:lnTo>
                  <a:lnTo>
                    <a:pt x="36652" y="60224"/>
                  </a:lnTo>
                  <a:lnTo>
                    <a:pt x="35770" y="60506"/>
                  </a:lnTo>
                  <a:lnTo>
                    <a:pt x="34878" y="60769"/>
                  </a:lnTo>
                  <a:lnTo>
                    <a:pt x="33975" y="61013"/>
                  </a:lnTo>
                  <a:lnTo>
                    <a:pt x="33061" y="61237"/>
                  </a:lnTo>
                  <a:lnTo>
                    <a:pt x="32137" y="61441"/>
                  </a:lnTo>
                  <a:lnTo>
                    <a:pt x="31213" y="61618"/>
                  </a:lnTo>
                  <a:lnTo>
                    <a:pt x="30285" y="61776"/>
                  </a:lnTo>
                  <a:lnTo>
                    <a:pt x="29351" y="61915"/>
                  </a:lnTo>
                  <a:lnTo>
                    <a:pt x="28411" y="62036"/>
                  </a:lnTo>
                  <a:lnTo>
                    <a:pt x="27467" y="62138"/>
                  </a:lnTo>
                  <a:lnTo>
                    <a:pt x="26517" y="62222"/>
                  </a:lnTo>
                  <a:lnTo>
                    <a:pt x="25562" y="62287"/>
                  </a:lnTo>
                  <a:lnTo>
                    <a:pt x="24601" y="62334"/>
                  </a:lnTo>
                  <a:lnTo>
                    <a:pt x="23635" y="62362"/>
                  </a:lnTo>
                  <a:lnTo>
                    <a:pt x="22664" y="62371"/>
                  </a:lnTo>
                  <a:lnTo>
                    <a:pt x="0" y="62371"/>
                  </a:lnTo>
                  <a:lnTo>
                    <a:pt x="120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602559" y="3306650"/>
              <a:ext cx="41433" cy="48825"/>
            </a:xfrm>
            <a:custGeom>
              <a:avLst/>
              <a:pathLst>
                <a:path w="41433" h="48825">
                  <a:moveTo>
                    <a:pt x="0" y="48825"/>
                  </a:moveTo>
                  <a:lnTo>
                    <a:pt x="12571" y="48825"/>
                  </a:lnTo>
                  <a:lnTo>
                    <a:pt x="13861" y="48806"/>
                  </a:lnTo>
                  <a:lnTo>
                    <a:pt x="15126" y="48747"/>
                  </a:lnTo>
                  <a:lnTo>
                    <a:pt x="16368" y="48650"/>
                  </a:lnTo>
                  <a:lnTo>
                    <a:pt x="17586" y="48514"/>
                  </a:lnTo>
                  <a:lnTo>
                    <a:pt x="18780" y="48338"/>
                  </a:lnTo>
                  <a:lnTo>
                    <a:pt x="19949" y="48124"/>
                  </a:lnTo>
                  <a:lnTo>
                    <a:pt x="21096" y="47871"/>
                  </a:lnTo>
                  <a:lnTo>
                    <a:pt x="22218" y="47579"/>
                  </a:lnTo>
                  <a:lnTo>
                    <a:pt x="23316" y="47248"/>
                  </a:lnTo>
                  <a:lnTo>
                    <a:pt x="24390" y="46878"/>
                  </a:lnTo>
                  <a:lnTo>
                    <a:pt x="25446" y="46471"/>
                  </a:lnTo>
                  <a:lnTo>
                    <a:pt x="26469" y="46031"/>
                  </a:lnTo>
                  <a:lnTo>
                    <a:pt x="27461" y="45558"/>
                  </a:lnTo>
                  <a:lnTo>
                    <a:pt x="28420" y="45050"/>
                  </a:lnTo>
                  <a:lnTo>
                    <a:pt x="29348" y="44509"/>
                  </a:lnTo>
                  <a:lnTo>
                    <a:pt x="30244" y="43935"/>
                  </a:lnTo>
                  <a:lnTo>
                    <a:pt x="31108" y="43327"/>
                  </a:lnTo>
                  <a:lnTo>
                    <a:pt x="31940" y="42685"/>
                  </a:lnTo>
                  <a:lnTo>
                    <a:pt x="32741" y="42009"/>
                  </a:lnTo>
                  <a:lnTo>
                    <a:pt x="33509" y="41300"/>
                  </a:lnTo>
                  <a:lnTo>
                    <a:pt x="34253" y="40550"/>
                  </a:lnTo>
                  <a:lnTo>
                    <a:pt x="34961" y="39768"/>
                  </a:lnTo>
                  <a:lnTo>
                    <a:pt x="35634" y="38956"/>
                  </a:lnTo>
                  <a:lnTo>
                    <a:pt x="36271" y="38113"/>
                  </a:lnTo>
                  <a:lnTo>
                    <a:pt x="36873" y="37239"/>
                  </a:lnTo>
                  <a:lnTo>
                    <a:pt x="37440" y="36333"/>
                  </a:lnTo>
                  <a:lnTo>
                    <a:pt x="37971" y="35397"/>
                  </a:lnTo>
                  <a:lnTo>
                    <a:pt x="38467" y="34430"/>
                  </a:lnTo>
                  <a:lnTo>
                    <a:pt x="38927" y="33432"/>
                  </a:lnTo>
                  <a:lnTo>
                    <a:pt x="39352" y="32402"/>
                  </a:lnTo>
                  <a:lnTo>
                    <a:pt x="39748" y="31335"/>
                  </a:lnTo>
                  <a:lnTo>
                    <a:pt x="40101" y="30241"/>
                  </a:lnTo>
                  <a:lnTo>
                    <a:pt x="40413" y="29118"/>
                  </a:lnTo>
                  <a:lnTo>
                    <a:pt x="40684" y="27969"/>
                  </a:lnTo>
                  <a:lnTo>
                    <a:pt x="40913" y="26792"/>
                  </a:lnTo>
                  <a:lnTo>
                    <a:pt x="41100" y="25587"/>
                  </a:lnTo>
                  <a:lnTo>
                    <a:pt x="41246" y="24355"/>
                  </a:lnTo>
                  <a:lnTo>
                    <a:pt x="41350" y="23096"/>
                  </a:lnTo>
                  <a:lnTo>
                    <a:pt x="41412" y="21809"/>
                  </a:lnTo>
                  <a:lnTo>
                    <a:pt x="41433" y="20495"/>
                  </a:lnTo>
                  <a:lnTo>
                    <a:pt x="41416" y="19447"/>
                  </a:lnTo>
                  <a:lnTo>
                    <a:pt x="41367" y="18428"/>
                  </a:lnTo>
                  <a:lnTo>
                    <a:pt x="41285" y="17439"/>
                  </a:lnTo>
                  <a:lnTo>
                    <a:pt x="41171" y="16479"/>
                  </a:lnTo>
                  <a:lnTo>
                    <a:pt x="41023" y="15548"/>
                  </a:lnTo>
                  <a:lnTo>
                    <a:pt x="40843" y="14646"/>
                  </a:lnTo>
                  <a:lnTo>
                    <a:pt x="40630" y="13774"/>
                  </a:lnTo>
                  <a:lnTo>
                    <a:pt x="40385" y="12931"/>
                  </a:lnTo>
                  <a:lnTo>
                    <a:pt x="40106" y="12117"/>
                  </a:lnTo>
                  <a:lnTo>
                    <a:pt x="39795" y="11332"/>
                  </a:lnTo>
                  <a:lnTo>
                    <a:pt x="39464" y="10575"/>
                  </a:lnTo>
                  <a:lnTo>
                    <a:pt x="39108" y="9844"/>
                  </a:lnTo>
                  <a:lnTo>
                    <a:pt x="38727" y="9141"/>
                  </a:lnTo>
                  <a:lnTo>
                    <a:pt x="38322" y="8463"/>
                  </a:lnTo>
                  <a:lnTo>
                    <a:pt x="37892" y="7813"/>
                  </a:lnTo>
                  <a:lnTo>
                    <a:pt x="37436" y="7188"/>
                  </a:lnTo>
                  <a:lnTo>
                    <a:pt x="36957" y="6591"/>
                  </a:lnTo>
                  <a:lnTo>
                    <a:pt x="36452" y="6020"/>
                  </a:lnTo>
                  <a:lnTo>
                    <a:pt x="35923" y="5475"/>
                  </a:lnTo>
                  <a:lnTo>
                    <a:pt x="35368" y="4957"/>
                  </a:lnTo>
                  <a:lnTo>
                    <a:pt x="34791" y="4466"/>
                  </a:lnTo>
                  <a:lnTo>
                    <a:pt x="34193" y="4001"/>
                  </a:lnTo>
                  <a:lnTo>
                    <a:pt x="33573" y="3563"/>
                  </a:lnTo>
                  <a:lnTo>
                    <a:pt x="32932" y="3151"/>
                  </a:lnTo>
                  <a:lnTo>
                    <a:pt x="32270" y="2766"/>
                  </a:lnTo>
                  <a:lnTo>
                    <a:pt x="31586" y="2408"/>
                  </a:lnTo>
                  <a:lnTo>
                    <a:pt x="30881" y="2076"/>
                  </a:lnTo>
                  <a:lnTo>
                    <a:pt x="30156" y="1770"/>
                  </a:lnTo>
                  <a:lnTo>
                    <a:pt x="29408" y="1491"/>
                  </a:lnTo>
                  <a:lnTo>
                    <a:pt x="28640" y="1239"/>
                  </a:lnTo>
                  <a:lnTo>
                    <a:pt x="27855" y="1003"/>
                  </a:lnTo>
                  <a:lnTo>
                    <a:pt x="27057" y="793"/>
                  </a:lnTo>
                  <a:lnTo>
                    <a:pt x="26247" y="607"/>
                  </a:lnTo>
                  <a:lnTo>
                    <a:pt x="25424" y="446"/>
                  </a:lnTo>
                  <a:lnTo>
                    <a:pt x="24589" y="309"/>
                  </a:lnTo>
                  <a:lnTo>
                    <a:pt x="23742" y="198"/>
                  </a:lnTo>
                  <a:lnTo>
                    <a:pt x="22883" y="111"/>
                  </a:lnTo>
                  <a:lnTo>
                    <a:pt x="22011" y="49"/>
                  </a:lnTo>
                  <a:lnTo>
                    <a:pt x="21126" y="12"/>
                  </a:lnTo>
                  <a:lnTo>
                    <a:pt x="20229" y="0"/>
                  </a:lnTo>
                  <a:lnTo>
                    <a:pt x="95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7658291" y="3299877"/>
              <a:ext cx="58520" cy="62371"/>
            </a:xfrm>
            <a:custGeom>
              <a:avLst/>
              <a:pathLst>
                <a:path w="58520" h="62371">
                  <a:moveTo>
                    <a:pt x="0" y="62371"/>
                  </a:moveTo>
                  <a:lnTo>
                    <a:pt x="12084" y="0"/>
                  </a:lnTo>
                  <a:lnTo>
                    <a:pt x="58520" y="0"/>
                  </a:lnTo>
                  <a:lnTo>
                    <a:pt x="57192" y="6905"/>
                  </a:lnTo>
                  <a:lnTo>
                    <a:pt x="19211" y="6905"/>
                  </a:lnTo>
                  <a:lnTo>
                    <a:pt x="15316" y="26913"/>
                  </a:lnTo>
                  <a:lnTo>
                    <a:pt x="50640" y="26913"/>
                  </a:lnTo>
                  <a:lnTo>
                    <a:pt x="49312" y="33730"/>
                  </a:lnTo>
                  <a:lnTo>
                    <a:pt x="13988" y="33730"/>
                  </a:lnTo>
                  <a:lnTo>
                    <a:pt x="9782" y="55465"/>
                  </a:lnTo>
                  <a:lnTo>
                    <a:pt x="49578" y="55465"/>
                  </a:lnTo>
                  <a:lnTo>
                    <a:pt x="4825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718758" y="3299877"/>
              <a:ext cx="59892" cy="62371"/>
            </a:xfrm>
            <a:custGeom>
              <a:avLst/>
              <a:pathLst>
                <a:path w="59892" h="62371">
                  <a:moveTo>
                    <a:pt x="43735" y="62371"/>
                  </a:moveTo>
                  <a:lnTo>
                    <a:pt x="32978" y="36475"/>
                  </a:lnTo>
                  <a:lnTo>
                    <a:pt x="13456" y="3647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39175" y="0"/>
                  </a:lnTo>
                  <a:lnTo>
                    <a:pt x="40088" y="11"/>
                  </a:lnTo>
                  <a:lnTo>
                    <a:pt x="40985" y="46"/>
                  </a:lnTo>
                  <a:lnTo>
                    <a:pt x="41866" y="103"/>
                  </a:lnTo>
                  <a:lnTo>
                    <a:pt x="42731" y="184"/>
                  </a:lnTo>
                  <a:lnTo>
                    <a:pt x="43580" y="287"/>
                  </a:lnTo>
                  <a:lnTo>
                    <a:pt x="44413" y="414"/>
                  </a:lnTo>
                  <a:lnTo>
                    <a:pt x="45230" y="563"/>
                  </a:lnTo>
                  <a:lnTo>
                    <a:pt x="46031" y="736"/>
                  </a:lnTo>
                  <a:lnTo>
                    <a:pt x="46816" y="932"/>
                  </a:lnTo>
                  <a:lnTo>
                    <a:pt x="47586" y="1150"/>
                  </a:lnTo>
                  <a:lnTo>
                    <a:pt x="48336" y="1382"/>
                  </a:lnTo>
                  <a:lnTo>
                    <a:pt x="49064" y="1634"/>
                  </a:lnTo>
                  <a:lnTo>
                    <a:pt x="49770" y="1906"/>
                  </a:lnTo>
                  <a:lnTo>
                    <a:pt x="50454" y="2199"/>
                  </a:lnTo>
                  <a:lnTo>
                    <a:pt x="51116" y="2512"/>
                  </a:lnTo>
                  <a:lnTo>
                    <a:pt x="51756" y="2845"/>
                  </a:lnTo>
                  <a:lnTo>
                    <a:pt x="52373" y="3199"/>
                  </a:lnTo>
                  <a:lnTo>
                    <a:pt x="52969" y="3573"/>
                  </a:lnTo>
                  <a:lnTo>
                    <a:pt x="53542" y="3967"/>
                  </a:lnTo>
                  <a:lnTo>
                    <a:pt x="54093" y="4382"/>
                  </a:lnTo>
                  <a:lnTo>
                    <a:pt x="54630" y="4816"/>
                  </a:lnTo>
                  <a:lnTo>
                    <a:pt x="55141" y="5269"/>
                  </a:lnTo>
                  <a:lnTo>
                    <a:pt x="55628" y="5740"/>
                  </a:lnTo>
                  <a:lnTo>
                    <a:pt x="56090" y="6230"/>
                  </a:lnTo>
                  <a:lnTo>
                    <a:pt x="56528" y="6739"/>
                  </a:lnTo>
                  <a:lnTo>
                    <a:pt x="56940" y="7266"/>
                  </a:lnTo>
                  <a:lnTo>
                    <a:pt x="57328" y="7812"/>
                  </a:lnTo>
                  <a:lnTo>
                    <a:pt x="57691" y="8376"/>
                  </a:lnTo>
                  <a:lnTo>
                    <a:pt x="58029" y="8959"/>
                  </a:lnTo>
                  <a:lnTo>
                    <a:pt x="58343" y="9561"/>
                  </a:lnTo>
                  <a:lnTo>
                    <a:pt x="58637" y="10171"/>
                  </a:lnTo>
                  <a:lnTo>
                    <a:pt x="58900" y="10797"/>
                  </a:lnTo>
                  <a:lnTo>
                    <a:pt x="59133" y="11439"/>
                  </a:lnTo>
                  <a:lnTo>
                    <a:pt x="59334" y="12097"/>
                  </a:lnTo>
                  <a:lnTo>
                    <a:pt x="59505" y="12770"/>
                  </a:lnTo>
                  <a:lnTo>
                    <a:pt x="59644" y="13460"/>
                  </a:lnTo>
                  <a:lnTo>
                    <a:pt x="59752" y="14166"/>
                  </a:lnTo>
                  <a:lnTo>
                    <a:pt x="59830" y="14887"/>
                  </a:lnTo>
                  <a:lnTo>
                    <a:pt x="59876" y="15625"/>
                  </a:lnTo>
                  <a:lnTo>
                    <a:pt x="59892" y="16378"/>
                  </a:lnTo>
                  <a:lnTo>
                    <a:pt x="59844" y="18008"/>
                  </a:lnTo>
                  <a:lnTo>
                    <a:pt x="59701" y="19569"/>
                  </a:lnTo>
                  <a:lnTo>
                    <a:pt x="59462" y="21061"/>
                  </a:lnTo>
                  <a:lnTo>
                    <a:pt x="59127" y="22483"/>
                  </a:lnTo>
                  <a:lnTo>
                    <a:pt x="58697" y="23837"/>
                  </a:lnTo>
                  <a:lnTo>
                    <a:pt x="58171" y="25122"/>
                  </a:lnTo>
                  <a:lnTo>
                    <a:pt x="57549" y="26337"/>
                  </a:lnTo>
                  <a:lnTo>
                    <a:pt x="56832" y="27484"/>
                  </a:lnTo>
                  <a:lnTo>
                    <a:pt x="56019" y="28561"/>
                  </a:lnTo>
                  <a:lnTo>
                    <a:pt x="55111" y="29569"/>
                  </a:lnTo>
                  <a:lnTo>
                    <a:pt x="54109" y="30507"/>
                  </a:lnTo>
                  <a:lnTo>
                    <a:pt x="53016" y="31374"/>
                  </a:lnTo>
                  <a:lnTo>
                    <a:pt x="51832" y="32168"/>
                  </a:lnTo>
                  <a:lnTo>
                    <a:pt x="50557" y="32891"/>
                  </a:lnTo>
                  <a:lnTo>
                    <a:pt x="49191" y="33542"/>
                  </a:lnTo>
                  <a:lnTo>
                    <a:pt x="47733" y="34122"/>
                  </a:lnTo>
                  <a:lnTo>
                    <a:pt x="46184" y="34630"/>
                  </a:lnTo>
                  <a:lnTo>
                    <a:pt x="44544" y="35066"/>
                  </a:lnTo>
                  <a:lnTo>
                    <a:pt x="42813" y="35430"/>
                  </a:lnTo>
                  <a:lnTo>
                    <a:pt x="40990" y="35722"/>
                  </a:lnTo>
                  <a:lnTo>
                    <a:pt x="5285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7733543" y="3306650"/>
              <a:ext cx="36519" cy="23018"/>
            </a:xfrm>
            <a:custGeom>
              <a:avLst/>
              <a:pathLst>
                <a:path w="36519" h="23018">
                  <a:moveTo>
                    <a:pt x="20362" y="23018"/>
                  </a:moveTo>
                  <a:lnTo>
                    <a:pt x="21925" y="22985"/>
                  </a:lnTo>
                  <a:lnTo>
                    <a:pt x="23409" y="22885"/>
                  </a:lnTo>
                  <a:lnTo>
                    <a:pt x="24815" y="22719"/>
                  </a:lnTo>
                  <a:lnTo>
                    <a:pt x="26141" y="22487"/>
                  </a:lnTo>
                  <a:lnTo>
                    <a:pt x="27389" y="22188"/>
                  </a:lnTo>
                  <a:lnTo>
                    <a:pt x="28558" y="21823"/>
                  </a:lnTo>
                  <a:lnTo>
                    <a:pt x="29649" y="21391"/>
                  </a:lnTo>
                  <a:lnTo>
                    <a:pt x="30660" y="20893"/>
                  </a:lnTo>
                  <a:lnTo>
                    <a:pt x="31593" y="20329"/>
                  </a:lnTo>
                  <a:lnTo>
                    <a:pt x="32447" y="19698"/>
                  </a:lnTo>
                  <a:lnTo>
                    <a:pt x="33221" y="18998"/>
                  </a:lnTo>
                  <a:lnTo>
                    <a:pt x="33913" y="18244"/>
                  </a:lnTo>
                  <a:lnTo>
                    <a:pt x="34524" y="17436"/>
                  </a:lnTo>
                  <a:lnTo>
                    <a:pt x="35053" y="16575"/>
                  </a:lnTo>
                  <a:lnTo>
                    <a:pt x="35501" y="15659"/>
                  </a:lnTo>
                  <a:lnTo>
                    <a:pt x="35868" y="14689"/>
                  </a:lnTo>
                  <a:lnTo>
                    <a:pt x="36153" y="13665"/>
                  </a:lnTo>
                  <a:lnTo>
                    <a:pt x="36356" y="12587"/>
                  </a:lnTo>
                  <a:lnTo>
                    <a:pt x="36479" y="11455"/>
                  </a:lnTo>
                  <a:lnTo>
                    <a:pt x="36519" y="10269"/>
                  </a:lnTo>
                  <a:lnTo>
                    <a:pt x="36486" y="9301"/>
                  </a:lnTo>
                  <a:lnTo>
                    <a:pt x="36386" y="8378"/>
                  </a:lnTo>
                  <a:lnTo>
                    <a:pt x="36220" y="7502"/>
                  </a:lnTo>
                  <a:lnTo>
                    <a:pt x="35988" y="6671"/>
                  </a:lnTo>
                  <a:lnTo>
                    <a:pt x="35689" y="5887"/>
                  </a:lnTo>
                  <a:lnTo>
                    <a:pt x="35324" y="5149"/>
                  </a:lnTo>
                  <a:lnTo>
                    <a:pt x="34892" y="4456"/>
                  </a:lnTo>
                  <a:lnTo>
                    <a:pt x="34394" y="3810"/>
                  </a:lnTo>
                  <a:lnTo>
                    <a:pt x="33830" y="3210"/>
                  </a:lnTo>
                  <a:lnTo>
                    <a:pt x="33199" y="2655"/>
                  </a:lnTo>
                  <a:lnTo>
                    <a:pt x="32511" y="2151"/>
                  </a:lnTo>
                  <a:lnTo>
                    <a:pt x="31758" y="1699"/>
                  </a:lnTo>
                  <a:lnTo>
                    <a:pt x="30939" y="1301"/>
                  </a:lnTo>
                  <a:lnTo>
                    <a:pt x="30055" y="956"/>
                  </a:lnTo>
                  <a:lnTo>
                    <a:pt x="29105" y="663"/>
                  </a:lnTo>
                  <a:lnTo>
                    <a:pt x="28089" y="424"/>
                  </a:lnTo>
                  <a:lnTo>
                    <a:pt x="27008" y="239"/>
                  </a:lnTo>
                  <a:lnTo>
                    <a:pt x="25862" y="106"/>
                  </a:lnTo>
                  <a:lnTo>
                    <a:pt x="24650" y="26"/>
                  </a:lnTo>
                  <a:lnTo>
                    <a:pt x="23372" y="0"/>
                  </a:lnTo>
                  <a:lnTo>
                    <a:pt x="4470" y="0"/>
                  </a:lnTo>
                  <a:lnTo>
                    <a:pt x="0" y="230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785025" y="3299877"/>
              <a:ext cx="20583" cy="62371"/>
            </a:xfrm>
            <a:custGeom>
              <a:avLst/>
              <a:pathLst>
                <a:path w="20583" h="62371">
                  <a:moveTo>
                    <a:pt x="0" y="62371"/>
                  </a:moveTo>
                  <a:lnTo>
                    <a:pt x="12128" y="0"/>
                  </a:lnTo>
                  <a:lnTo>
                    <a:pt x="20583" y="0"/>
                  </a:lnTo>
                  <a:lnTo>
                    <a:pt x="845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7802156" y="3299877"/>
              <a:ext cx="60069" cy="62371"/>
            </a:xfrm>
            <a:custGeom>
              <a:avLst/>
              <a:pathLst>
                <a:path w="60069" h="62371">
                  <a:moveTo>
                    <a:pt x="51437" y="62371"/>
                  </a:moveTo>
                  <a:lnTo>
                    <a:pt x="48117" y="44133"/>
                  </a:lnTo>
                  <a:lnTo>
                    <a:pt x="19831" y="44133"/>
                  </a:lnTo>
                  <a:lnTo>
                    <a:pt x="9207" y="62371"/>
                  </a:lnTo>
                  <a:lnTo>
                    <a:pt x="0" y="62371"/>
                  </a:lnTo>
                  <a:lnTo>
                    <a:pt x="37537" y="0"/>
                  </a:lnTo>
                  <a:lnTo>
                    <a:pt x="47143" y="0"/>
                  </a:lnTo>
                  <a:lnTo>
                    <a:pt x="60069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7825706" y="3306750"/>
              <a:ext cx="23328" cy="30664"/>
            </a:xfrm>
            <a:custGeom>
              <a:avLst/>
              <a:pathLst>
                <a:path w="23328" h="30664">
                  <a:moveTo>
                    <a:pt x="19477" y="9726"/>
                  </a:moveTo>
                  <a:lnTo>
                    <a:pt x="19406" y="9364"/>
                  </a:lnTo>
                  <a:lnTo>
                    <a:pt x="19335" y="9003"/>
                  </a:lnTo>
                  <a:lnTo>
                    <a:pt x="19264" y="8645"/>
                  </a:lnTo>
                  <a:lnTo>
                    <a:pt x="19193" y="8288"/>
                  </a:lnTo>
                  <a:lnTo>
                    <a:pt x="19123" y="7933"/>
                  </a:lnTo>
                  <a:lnTo>
                    <a:pt x="19052" y="7580"/>
                  </a:lnTo>
                  <a:lnTo>
                    <a:pt x="18981" y="7228"/>
                  </a:lnTo>
                  <a:lnTo>
                    <a:pt x="18910" y="6878"/>
                  </a:lnTo>
                  <a:lnTo>
                    <a:pt x="18839" y="6531"/>
                  </a:lnTo>
                  <a:lnTo>
                    <a:pt x="18768" y="6184"/>
                  </a:lnTo>
                  <a:lnTo>
                    <a:pt x="18707" y="5842"/>
                  </a:lnTo>
                  <a:lnTo>
                    <a:pt x="18648" y="5506"/>
                  </a:lnTo>
                  <a:lnTo>
                    <a:pt x="18590" y="5176"/>
                  </a:lnTo>
                  <a:lnTo>
                    <a:pt x="18535" y="4853"/>
                  </a:lnTo>
                  <a:lnTo>
                    <a:pt x="18481" y="4535"/>
                  </a:lnTo>
                  <a:lnTo>
                    <a:pt x="18428" y="4224"/>
                  </a:lnTo>
                  <a:lnTo>
                    <a:pt x="18378" y="3919"/>
                  </a:lnTo>
                  <a:lnTo>
                    <a:pt x="18329" y="3620"/>
                  </a:lnTo>
                  <a:lnTo>
                    <a:pt x="18282" y="3328"/>
                  </a:lnTo>
                  <a:lnTo>
                    <a:pt x="18237" y="3041"/>
                  </a:lnTo>
                  <a:lnTo>
                    <a:pt x="18193" y="2755"/>
                  </a:lnTo>
                  <a:lnTo>
                    <a:pt x="18150" y="2478"/>
                  </a:lnTo>
                  <a:lnTo>
                    <a:pt x="18108" y="2213"/>
                  </a:lnTo>
                  <a:lnTo>
                    <a:pt x="18067" y="1958"/>
                  </a:lnTo>
                  <a:lnTo>
                    <a:pt x="18027" y="1713"/>
                  </a:lnTo>
                  <a:lnTo>
                    <a:pt x="17988" y="1480"/>
                  </a:lnTo>
                  <a:lnTo>
                    <a:pt x="17949" y="1257"/>
                  </a:lnTo>
                  <a:lnTo>
                    <a:pt x="17911" y="1044"/>
                  </a:lnTo>
                  <a:lnTo>
                    <a:pt x="17875" y="842"/>
                  </a:lnTo>
                  <a:lnTo>
                    <a:pt x="17839" y="651"/>
                  </a:lnTo>
                  <a:lnTo>
                    <a:pt x="17813" y="464"/>
                  </a:lnTo>
                  <a:lnTo>
                    <a:pt x="17789" y="293"/>
                  </a:lnTo>
                  <a:lnTo>
                    <a:pt x="17767" y="138"/>
                  </a:lnTo>
                  <a:lnTo>
                    <a:pt x="17396" y="0"/>
                  </a:lnTo>
                  <a:lnTo>
                    <a:pt x="17321" y="138"/>
                  </a:lnTo>
                  <a:lnTo>
                    <a:pt x="17237" y="293"/>
                  </a:lnTo>
                  <a:lnTo>
                    <a:pt x="17144" y="464"/>
                  </a:lnTo>
                  <a:lnTo>
                    <a:pt x="17042" y="651"/>
                  </a:lnTo>
                  <a:lnTo>
                    <a:pt x="16942" y="851"/>
                  </a:lnTo>
                  <a:lnTo>
                    <a:pt x="16835" y="1060"/>
                  </a:lnTo>
                  <a:lnTo>
                    <a:pt x="16722" y="1279"/>
                  </a:lnTo>
                  <a:lnTo>
                    <a:pt x="16603" y="1508"/>
                  </a:lnTo>
                  <a:lnTo>
                    <a:pt x="16478" y="1747"/>
                  </a:lnTo>
                  <a:lnTo>
                    <a:pt x="16346" y="1995"/>
                  </a:lnTo>
                  <a:lnTo>
                    <a:pt x="16209" y="2253"/>
                  </a:lnTo>
                  <a:lnTo>
                    <a:pt x="16065" y="2521"/>
                  </a:lnTo>
                  <a:lnTo>
                    <a:pt x="15915" y="2798"/>
                  </a:lnTo>
                  <a:lnTo>
                    <a:pt x="15758" y="3086"/>
                  </a:lnTo>
                  <a:lnTo>
                    <a:pt x="15597" y="3373"/>
                  </a:lnTo>
                  <a:lnTo>
                    <a:pt x="15433" y="3667"/>
                  </a:lnTo>
                  <a:lnTo>
                    <a:pt x="15264" y="3968"/>
                  </a:lnTo>
                  <a:lnTo>
                    <a:pt x="15093" y="4276"/>
                  </a:lnTo>
                  <a:lnTo>
                    <a:pt x="14917" y="4591"/>
                  </a:lnTo>
                  <a:lnTo>
                    <a:pt x="14738" y="4913"/>
                  </a:lnTo>
                  <a:lnTo>
                    <a:pt x="14556" y="5242"/>
                  </a:lnTo>
                  <a:lnTo>
                    <a:pt x="14370" y="5579"/>
                  </a:lnTo>
                  <a:lnTo>
                    <a:pt x="14181" y="5922"/>
                  </a:lnTo>
                  <a:lnTo>
                    <a:pt x="13988" y="6273"/>
                  </a:lnTo>
                  <a:lnTo>
                    <a:pt x="13792" y="6619"/>
                  </a:lnTo>
                  <a:lnTo>
                    <a:pt x="13595" y="6965"/>
                  </a:lnTo>
                  <a:lnTo>
                    <a:pt x="13395" y="7313"/>
                  </a:lnTo>
                  <a:lnTo>
                    <a:pt x="13194" y="7661"/>
                  </a:lnTo>
                  <a:lnTo>
                    <a:pt x="12992" y="8010"/>
                  </a:lnTo>
                  <a:lnTo>
                    <a:pt x="12787" y="8361"/>
                  </a:lnTo>
                  <a:lnTo>
                    <a:pt x="12581" y="8712"/>
                  </a:lnTo>
                  <a:lnTo>
                    <a:pt x="12373" y="9063"/>
                  </a:lnTo>
                  <a:lnTo>
                    <a:pt x="12163" y="9416"/>
                  </a:lnTo>
                  <a:lnTo>
                    <a:pt x="11951" y="9770"/>
                  </a:lnTo>
                  <a:lnTo>
                    <a:pt x="0" y="30664"/>
                  </a:lnTo>
                  <a:lnTo>
                    <a:pt x="23328" y="306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4792929" y="3520782"/>
              <a:ext cx="60181" cy="62811"/>
            </a:xfrm>
            <a:custGeom>
              <a:avLst/>
              <a:pathLst>
                <a:path w="60181" h="62811">
                  <a:moveTo>
                    <a:pt x="30358" y="0"/>
                  </a:moveTo>
                  <a:lnTo>
                    <a:pt x="31666" y="17"/>
                  </a:lnTo>
                  <a:lnTo>
                    <a:pt x="32952" y="71"/>
                  </a:lnTo>
                  <a:lnTo>
                    <a:pt x="34216" y="160"/>
                  </a:lnTo>
                  <a:lnTo>
                    <a:pt x="35458" y="285"/>
                  </a:lnTo>
                  <a:lnTo>
                    <a:pt x="36677" y="445"/>
                  </a:lnTo>
                  <a:lnTo>
                    <a:pt x="37874" y="641"/>
                  </a:lnTo>
                  <a:lnTo>
                    <a:pt x="39048" y="873"/>
                  </a:lnTo>
                  <a:lnTo>
                    <a:pt x="40201" y="1141"/>
                  </a:lnTo>
                  <a:lnTo>
                    <a:pt x="41331" y="1444"/>
                  </a:lnTo>
                  <a:lnTo>
                    <a:pt x="42439" y="1783"/>
                  </a:lnTo>
                  <a:lnTo>
                    <a:pt x="43520" y="2148"/>
                  </a:lnTo>
                  <a:lnTo>
                    <a:pt x="44569" y="2548"/>
                  </a:lnTo>
                  <a:lnTo>
                    <a:pt x="45588" y="2982"/>
                  </a:lnTo>
                  <a:lnTo>
                    <a:pt x="46576" y="3452"/>
                  </a:lnTo>
                  <a:lnTo>
                    <a:pt x="47532" y="3956"/>
                  </a:lnTo>
                  <a:lnTo>
                    <a:pt x="48457" y="4495"/>
                  </a:lnTo>
                  <a:lnTo>
                    <a:pt x="49351" y="5069"/>
                  </a:lnTo>
                  <a:lnTo>
                    <a:pt x="50213" y="5677"/>
                  </a:lnTo>
                  <a:lnTo>
                    <a:pt x="51045" y="6320"/>
                  </a:lnTo>
                  <a:lnTo>
                    <a:pt x="51845" y="6998"/>
                  </a:lnTo>
                  <a:lnTo>
                    <a:pt x="52620" y="7711"/>
                  </a:lnTo>
                  <a:lnTo>
                    <a:pt x="53360" y="8457"/>
                  </a:lnTo>
                  <a:lnTo>
                    <a:pt x="54065" y="9237"/>
                  </a:lnTo>
                  <a:lnTo>
                    <a:pt x="54733" y="10051"/>
                  </a:lnTo>
                  <a:lnTo>
                    <a:pt x="55366" y="10899"/>
                  </a:lnTo>
                  <a:lnTo>
                    <a:pt x="55964" y="11781"/>
                  </a:lnTo>
                  <a:lnTo>
                    <a:pt x="56526" y="12696"/>
                  </a:lnTo>
                  <a:lnTo>
                    <a:pt x="57052" y="13646"/>
                  </a:lnTo>
                  <a:lnTo>
                    <a:pt x="57542" y="14629"/>
                  </a:lnTo>
                  <a:lnTo>
                    <a:pt x="57997" y="15647"/>
                  </a:lnTo>
                  <a:lnTo>
                    <a:pt x="58412" y="16688"/>
                  </a:lnTo>
                  <a:lnTo>
                    <a:pt x="58783" y="17763"/>
                  </a:lnTo>
                  <a:lnTo>
                    <a:pt x="59111" y="18871"/>
                  </a:lnTo>
                  <a:lnTo>
                    <a:pt x="59395" y="20012"/>
                  </a:lnTo>
                  <a:lnTo>
                    <a:pt x="59635" y="21186"/>
                  </a:lnTo>
                  <a:lnTo>
                    <a:pt x="59832" y="22392"/>
                  </a:lnTo>
                  <a:lnTo>
                    <a:pt x="59984" y="23632"/>
                  </a:lnTo>
                  <a:lnTo>
                    <a:pt x="60094" y="24905"/>
                  </a:lnTo>
                  <a:lnTo>
                    <a:pt x="60159" y="26211"/>
                  </a:lnTo>
                  <a:lnTo>
                    <a:pt x="60181" y="27549"/>
                  </a:lnTo>
                  <a:lnTo>
                    <a:pt x="60167" y="28725"/>
                  </a:lnTo>
                  <a:lnTo>
                    <a:pt x="60124" y="29880"/>
                  </a:lnTo>
                  <a:lnTo>
                    <a:pt x="60053" y="31014"/>
                  </a:lnTo>
                  <a:lnTo>
                    <a:pt x="59953" y="32128"/>
                  </a:lnTo>
                  <a:lnTo>
                    <a:pt x="59824" y="33222"/>
                  </a:lnTo>
                  <a:lnTo>
                    <a:pt x="59667" y="34295"/>
                  </a:lnTo>
                  <a:lnTo>
                    <a:pt x="59482" y="35347"/>
                  </a:lnTo>
                  <a:lnTo>
                    <a:pt x="59268" y="36379"/>
                  </a:lnTo>
                  <a:lnTo>
                    <a:pt x="59026" y="37391"/>
                  </a:lnTo>
                  <a:lnTo>
                    <a:pt x="58754" y="38382"/>
                  </a:lnTo>
                  <a:lnTo>
                    <a:pt x="58466" y="39353"/>
                  </a:lnTo>
                  <a:lnTo>
                    <a:pt x="58155" y="40304"/>
                  </a:lnTo>
                  <a:lnTo>
                    <a:pt x="57821" y="41236"/>
                  </a:lnTo>
                  <a:lnTo>
                    <a:pt x="57463" y="42148"/>
                  </a:lnTo>
                  <a:lnTo>
                    <a:pt x="57083" y="43040"/>
                  </a:lnTo>
                  <a:lnTo>
                    <a:pt x="56679" y="43913"/>
                  </a:lnTo>
                  <a:lnTo>
                    <a:pt x="56252" y="44767"/>
                  </a:lnTo>
                  <a:lnTo>
                    <a:pt x="55802" y="45600"/>
                  </a:lnTo>
                  <a:lnTo>
                    <a:pt x="55328" y="46414"/>
                  </a:lnTo>
                  <a:lnTo>
                    <a:pt x="54832" y="47209"/>
                  </a:lnTo>
                  <a:lnTo>
                    <a:pt x="54314" y="47983"/>
                  </a:lnTo>
                  <a:lnTo>
                    <a:pt x="53778" y="48738"/>
                  </a:lnTo>
                  <a:lnTo>
                    <a:pt x="53223" y="49474"/>
                  </a:lnTo>
                  <a:lnTo>
                    <a:pt x="52649" y="50190"/>
                  </a:lnTo>
                  <a:lnTo>
                    <a:pt x="52056" y="50886"/>
                  </a:lnTo>
                  <a:lnTo>
                    <a:pt x="51445" y="51563"/>
                  </a:lnTo>
                  <a:lnTo>
                    <a:pt x="50815" y="52220"/>
                  </a:lnTo>
                  <a:lnTo>
                    <a:pt x="50167" y="52858"/>
                  </a:lnTo>
                  <a:lnTo>
                    <a:pt x="49499" y="53475"/>
                  </a:lnTo>
                  <a:lnTo>
                    <a:pt x="48813" y="54074"/>
                  </a:lnTo>
                  <a:lnTo>
                    <a:pt x="48111" y="54644"/>
                  </a:lnTo>
                  <a:lnTo>
                    <a:pt x="47396" y="55195"/>
                  </a:lnTo>
                  <a:lnTo>
                    <a:pt x="46667" y="55728"/>
                  </a:lnTo>
                  <a:lnTo>
                    <a:pt x="45925" y="56242"/>
                  </a:lnTo>
                  <a:lnTo>
                    <a:pt x="45169" y="56737"/>
                  </a:lnTo>
                  <a:lnTo>
                    <a:pt x="44400" y="57214"/>
                  </a:lnTo>
                  <a:lnTo>
                    <a:pt x="43618" y="57672"/>
                  </a:lnTo>
                  <a:lnTo>
                    <a:pt x="42822" y="58111"/>
                  </a:lnTo>
                  <a:lnTo>
                    <a:pt x="42013" y="58531"/>
                  </a:lnTo>
                  <a:lnTo>
                    <a:pt x="41190" y="58933"/>
                  </a:lnTo>
                  <a:lnTo>
                    <a:pt x="40356" y="59315"/>
                  </a:lnTo>
                  <a:lnTo>
                    <a:pt x="39511" y="59678"/>
                  </a:lnTo>
                  <a:lnTo>
                    <a:pt x="38655" y="60021"/>
                  </a:lnTo>
                  <a:lnTo>
                    <a:pt x="37788" y="60345"/>
                  </a:lnTo>
                  <a:lnTo>
                    <a:pt x="36911" y="60649"/>
                  </a:lnTo>
                  <a:lnTo>
                    <a:pt x="36023" y="60933"/>
                  </a:lnTo>
                  <a:lnTo>
                    <a:pt x="35124" y="61198"/>
                  </a:lnTo>
                  <a:lnTo>
                    <a:pt x="34215" y="61443"/>
                  </a:lnTo>
                  <a:lnTo>
                    <a:pt x="33295" y="61669"/>
                  </a:lnTo>
                  <a:lnTo>
                    <a:pt x="32364" y="61875"/>
                  </a:lnTo>
                  <a:lnTo>
                    <a:pt x="31434" y="62053"/>
                  </a:lnTo>
                  <a:lnTo>
                    <a:pt x="30499" y="62212"/>
                  </a:lnTo>
                  <a:lnTo>
                    <a:pt x="29558" y="62352"/>
                  </a:lnTo>
                  <a:lnTo>
                    <a:pt x="28612" y="62474"/>
                  </a:lnTo>
                  <a:lnTo>
                    <a:pt x="27661" y="62577"/>
                  </a:lnTo>
                  <a:lnTo>
                    <a:pt x="26704" y="62661"/>
                  </a:lnTo>
                  <a:lnTo>
                    <a:pt x="25742" y="62727"/>
                  </a:lnTo>
                  <a:lnTo>
                    <a:pt x="24775" y="62774"/>
                  </a:lnTo>
                  <a:lnTo>
                    <a:pt x="23802" y="62802"/>
                  </a:lnTo>
                  <a:lnTo>
                    <a:pt x="22824" y="62811"/>
                  </a:lnTo>
                  <a:lnTo>
                    <a:pt x="0" y="62811"/>
                  </a:lnTo>
                  <a:lnTo>
                    <a:pt x="1217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4802736" y="3527602"/>
              <a:ext cx="41725" cy="49170"/>
            </a:xfrm>
            <a:custGeom>
              <a:avLst/>
              <a:pathLst>
                <a:path w="41725" h="49170">
                  <a:moveTo>
                    <a:pt x="0" y="49170"/>
                  </a:moveTo>
                  <a:lnTo>
                    <a:pt x="12660" y="49170"/>
                  </a:lnTo>
                  <a:lnTo>
                    <a:pt x="13958" y="49150"/>
                  </a:lnTo>
                  <a:lnTo>
                    <a:pt x="15233" y="49092"/>
                  </a:lnTo>
                  <a:lnTo>
                    <a:pt x="16483" y="48993"/>
                  </a:lnTo>
                  <a:lnTo>
                    <a:pt x="17710" y="48856"/>
                  </a:lnTo>
                  <a:lnTo>
                    <a:pt x="18912" y="48680"/>
                  </a:lnTo>
                  <a:lnTo>
                    <a:pt x="20090" y="48464"/>
                  </a:lnTo>
                  <a:lnTo>
                    <a:pt x="21244" y="48209"/>
                  </a:lnTo>
                  <a:lnTo>
                    <a:pt x="22375" y="47915"/>
                  </a:lnTo>
                  <a:lnTo>
                    <a:pt x="23481" y="47581"/>
                  </a:lnTo>
                  <a:lnTo>
                    <a:pt x="24562" y="47209"/>
                  </a:lnTo>
                  <a:lnTo>
                    <a:pt x="25625" y="46799"/>
                  </a:lnTo>
                  <a:lnTo>
                    <a:pt x="26656" y="46356"/>
                  </a:lnTo>
                  <a:lnTo>
                    <a:pt x="27654" y="45879"/>
                  </a:lnTo>
                  <a:lnTo>
                    <a:pt x="28621" y="45368"/>
                  </a:lnTo>
                  <a:lnTo>
                    <a:pt x="29555" y="44824"/>
                  </a:lnTo>
                  <a:lnTo>
                    <a:pt x="30458" y="44245"/>
                  </a:lnTo>
                  <a:lnTo>
                    <a:pt x="31328" y="43632"/>
                  </a:lnTo>
                  <a:lnTo>
                    <a:pt x="32166" y="42986"/>
                  </a:lnTo>
                  <a:lnTo>
                    <a:pt x="32972" y="42306"/>
                  </a:lnTo>
                  <a:lnTo>
                    <a:pt x="33746" y="41592"/>
                  </a:lnTo>
                  <a:lnTo>
                    <a:pt x="34495" y="40836"/>
                  </a:lnTo>
                  <a:lnTo>
                    <a:pt x="35208" y="40049"/>
                  </a:lnTo>
                  <a:lnTo>
                    <a:pt x="35886" y="39231"/>
                  </a:lnTo>
                  <a:lnTo>
                    <a:pt x="36527" y="38382"/>
                  </a:lnTo>
                  <a:lnTo>
                    <a:pt x="37134" y="37501"/>
                  </a:lnTo>
                  <a:lnTo>
                    <a:pt x="37704" y="36590"/>
                  </a:lnTo>
                  <a:lnTo>
                    <a:pt x="38239" y="35647"/>
                  </a:lnTo>
                  <a:lnTo>
                    <a:pt x="38739" y="34673"/>
                  </a:lnTo>
                  <a:lnTo>
                    <a:pt x="39202" y="33668"/>
                  </a:lnTo>
                  <a:lnTo>
                    <a:pt x="39630" y="32631"/>
                  </a:lnTo>
                  <a:lnTo>
                    <a:pt x="40028" y="31556"/>
                  </a:lnTo>
                  <a:lnTo>
                    <a:pt x="40384" y="30454"/>
                  </a:lnTo>
                  <a:lnTo>
                    <a:pt x="40699" y="29324"/>
                  </a:lnTo>
                  <a:lnTo>
                    <a:pt x="40971" y="28166"/>
                  </a:lnTo>
                  <a:lnTo>
                    <a:pt x="41202" y="26981"/>
                  </a:lnTo>
                  <a:lnTo>
                    <a:pt x="41390" y="25768"/>
                  </a:lnTo>
                  <a:lnTo>
                    <a:pt x="41537" y="24527"/>
                  </a:lnTo>
                  <a:lnTo>
                    <a:pt x="41642" y="23259"/>
                  </a:lnTo>
                  <a:lnTo>
                    <a:pt x="41704" y="21963"/>
                  </a:lnTo>
                  <a:lnTo>
                    <a:pt x="41725" y="20640"/>
                  </a:lnTo>
                  <a:lnTo>
                    <a:pt x="41709" y="19584"/>
                  </a:lnTo>
                  <a:lnTo>
                    <a:pt x="41659" y="18559"/>
                  </a:lnTo>
                  <a:lnTo>
                    <a:pt x="41577" y="17562"/>
                  </a:lnTo>
                  <a:lnTo>
                    <a:pt x="41461" y="16595"/>
                  </a:lnTo>
                  <a:lnTo>
                    <a:pt x="41313" y="15658"/>
                  </a:lnTo>
                  <a:lnTo>
                    <a:pt x="41132" y="14750"/>
                  </a:lnTo>
                  <a:lnTo>
                    <a:pt x="40917" y="13871"/>
                  </a:lnTo>
                  <a:lnTo>
                    <a:pt x="40670" y="13022"/>
                  </a:lnTo>
                  <a:lnTo>
                    <a:pt x="40389" y="12202"/>
                  </a:lnTo>
                  <a:lnTo>
                    <a:pt x="40076" y="11412"/>
                  </a:lnTo>
                  <a:lnTo>
                    <a:pt x="39742" y="10649"/>
                  </a:lnTo>
                  <a:lnTo>
                    <a:pt x="39384" y="9914"/>
                  </a:lnTo>
                  <a:lnTo>
                    <a:pt x="39001" y="9205"/>
                  </a:lnTo>
                  <a:lnTo>
                    <a:pt x="38592" y="8523"/>
                  </a:lnTo>
                  <a:lnTo>
                    <a:pt x="38159" y="7868"/>
                  </a:lnTo>
                  <a:lnTo>
                    <a:pt x="37701" y="7239"/>
                  </a:lnTo>
                  <a:lnTo>
                    <a:pt x="37218" y="6637"/>
                  </a:lnTo>
                  <a:lnTo>
                    <a:pt x="36709" y="6062"/>
                  </a:lnTo>
                  <a:lnTo>
                    <a:pt x="36176" y="5514"/>
                  </a:lnTo>
                  <a:lnTo>
                    <a:pt x="35618" y="4992"/>
                  </a:lnTo>
                  <a:lnTo>
                    <a:pt x="35037" y="4498"/>
                  </a:lnTo>
                  <a:lnTo>
                    <a:pt x="34434" y="4029"/>
                  </a:lnTo>
                  <a:lnTo>
                    <a:pt x="33810" y="3588"/>
                  </a:lnTo>
                  <a:lnTo>
                    <a:pt x="33164" y="3174"/>
                  </a:lnTo>
                  <a:lnTo>
                    <a:pt x="32498" y="2786"/>
                  </a:lnTo>
                  <a:lnTo>
                    <a:pt x="31809" y="2425"/>
                  </a:lnTo>
                  <a:lnTo>
                    <a:pt x="31100" y="2090"/>
                  </a:lnTo>
                  <a:lnTo>
                    <a:pt x="30368" y="1783"/>
                  </a:lnTo>
                  <a:lnTo>
                    <a:pt x="29616" y="1502"/>
                  </a:lnTo>
                  <a:lnTo>
                    <a:pt x="28842" y="1248"/>
                  </a:lnTo>
                  <a:lnTo>
                    <a:pt x="28051" y="1011"/>
                  </a:lnTo>
                  <a:lnTo>
                    <a:pt x="27248" y="798"/>
                  </a:lnTo>
                  <a:lnTo>
                    <a:pt x="26432" y="611"/>
                  </a:lnTo>
                  <a:lnTo>
                    <a:pt x="25604" y="449"/>
                  </a:lnTo>
                  <a:lnTo>
                    <a:pt x="24763" y="312"/>
                  </a:lnTo>
                  <a:lnTo>
                    <a:pt x="23910" y="199"/>
                  </a:lnTo>
                  <a:lnTo>
                    <a:pt x="23044" y="112"/>
                  </a:lnTo>
                  <a:lnTo>
                    <a:pt x="22166" y="49"/>
                  </a:lnTo>
                  <a:lnTo>
                    <a:pt x="21275" y="12"/>
                  </a:lnTo>
                  <a:lnTo>
                    <a:pt x="20372" y="0"/>
                  </a:lnTo>
                  <a:lnTo>
                    <a:pt x="95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4861001" y="3519846"/>
              <a:ext cx="63524" cy="64639"/>
            </a:xfrm>
            <a:custGeom>
              <a:avLst/>
              <a:pathLst>
                <a:path w="63524" h="64639">
                  <a:moveTo>
                    <a:pt x="36866" y="0"/>
                  </a:moveTo>
                  <a:lnTo>
                    <a:pt x="38135" y="19"/>
                  </a:lnTo>
                  <a:lnTo>
                    <a:pt x="39375" y="76"/>
                  </a:lnTo>
                  <a:lnTo>
                    <a:pt x="40585" y="172"/>
                  </a:lnTo>
                  <a:lnTo>
                    <a:pt x="41766" y="306"/>
                  </a:lnTo>
                  <a:lnTo>
                    <a:pt x="42918" y="479"/>
                  </a:lnTo>
                  <a:lnTo>
                    <a:pt x="44040" y="690"/>
                  </a:lnTo>
                  <a:lnTo>
                    <a:pt x="45133" y="939"/>
                  </a:lnTo>
                  <a:lnTo>
                    <a:pt x="46196" y="1226"/>
                  </a:lnTo>
                  <a:lnTo>
                    <a:pt x="47229" y="1552"/>
                  </a:lnTo>
                  <a:lnTo>
                    <a:pt x="48234" y="1916"/>
                  </a:lnTo>
                  <a:lnTo>
                    <a:pt x="49208" y="2306"/>
                  </a:lnTo>
                  <a:lnTo>
                    <a:pt x="50151" y="2728"/>
                  </a:lnTo>
                  <a:lnTo>
                    <a:pt x="51062" y="3180"/>
                  </a:lnTo>
                  <a:lnTo>
                    <a:pt x="51943" y="3664"/>
                  </a:lnTo>
                  <a:lnTo>
                    <a:pt x="52792" y="4179"/>
                  </a:lnTo>
                  <a:lnTo>
                    <a:pt x="53610" y="4725"/>
                  </a:lnTo>
                  <a:lnTo>
                    <a:pt x="54397" y="5302"/>
                  </a:lnTo>
                  <a:lnTo>
                    <a:pt x="55153" y="5911"/>
                  </a:lnTo>
                  <a:lnTo>
                    <a:pt x="55877" y="6550"/>
                  </a:lnTo>
                  <a:lnTo>
                    <a:pt x="56570" y="7221"/>
                  </a:lnTo>
                  <a:lnTo>
                    <a:pt x="57240" y="7921"/>
                  </a:lnTo>
                  <a:lnTo>
                    <a:pt x="57875" y="8646"/>
                  </a:lnTo>
                  <a:lnTo>
                    <a:pt x="58477" y="9397"/>
                  </a:lnTo>
                  <a:lnTo>
                    <a:pt x="59045" y="10174"/>
                  </a:lnTo>
                  <a:lnTo>
                    <a:pt x="59579" y="10977"/>
                  </a:lnTo>
                  <a:lnTo>
                    <a:pt x="60079" y="11806"/>
                  </a:lnTo>
                  <a:lnTo>
                    <a:pt x="60546" y="12660"/>
                  </a:lnTo>
                  <a:lnTo>
                    <a:pt x="60978" y="13541"/>
                  </a:lnTo>
                  <a:lnTo>
                    <a:pt x="61377" y="14447"/>
                  </a:lnTo>
                  <a:lnTo>
                    <a:pt x="61741" y="15379"/>
                  </a:lnTo>
                  <a:lnTo>
                    <a:pt x="62080" y="16334"/>
                  </a:lnTo>
                  <a:lnTo>
                    <a:pt x="62383" y="17309"/>
                  </a:lnTo>
                  <a:lnTo>
                    <a:pt x="62651" y="18303"/>
                  </a:lnTo>
                  <a:lnTo>
                    <a:pt x="62882" y="19316"/>
                  </a:lnTo>
                  <a:lnTo>
                    <a:pt x="63079" y="20350"/>
                  </a:lnTo>
                  <a:lnTo>
                    <a:pt x="63239" y="21403"/>
                  </a:lnTo>
                  <a:lnTo>
                    <a:pt x="63364" y="22475"/>
                  </a:lnTo>
                  <a:lnTo>
                    <a:pt x="63453" y="23567"/>
                  </a:lnTo>
                  <a:lnTo>
                    <a:pt x="63507" y="24679"/>
                  </a:lnTo>
                  <a:lnTo>
                    <a:pt x="63524" y="25811"/>
                  </a:lnTo>
                  <a:lnTo>
                    <a:pt x="63514" y="26249"/>
                  </a:lnTo>
                  <a:lnTo>
                    <a:pt x="63499" y="26692"/>
                  </a:lnTo>
                  <a:lnTo>
                    <a:pt x="63482" y="27137"/>
                  </a:lnTo>
                  <a:lnTo>
                    <a:pt x="63460" y="27587"/>
                  </a:lnTo>
                  <a:lnTo>
                    <a:pt x="63435" y="28040"/>
                  </a:lnTo>
                  <a:lnTo>
                    <a:pt x="63407" y="28496"/>
                  </a:lnTo>
                  <a:lnTo>
                    <a:pt x="63375" y="28956"/>
                  </a:lnTo>
                  <a:lnTo>
                    <a:pt x="63339" y="29420"/>
                  </a:lnTo>
                  <a:lnTo>
                    <a:pt x="63300" y="29887"/>
                  </a:lnTo>
                  <a:lnTo>
                    <a:pt x="63257" y="30358"/>
                  </a:lnTo>
                  <a:lnTo>
                    <a:pt x="63219" y="30820"/>
                  </a:lnTo>
                  <a:lnTo>
                    <a:pt x="63175" y="31278"/>
                  </a:lnTo>
                  <a:lnTo>
                    <a:pt x="63126" y="31733"/>
                  </a:lnTo>
                  <a:lnTo>
                    <a:pt x="63071" y="32184"/>
                  </a:lnTo>
                  <a:lnTo>
                    <a:pt x="63012" y="32631"/>
                  </a:lnTo>
                  <a:lnTo>
                    <a:pt x="62947" y="33075"/>
                  </a:lnTo>
                  <a:lnTo>
                    <a:pt x="62876" y="33516"/>
                  </a:lnTo>
                  <a:lnTo>
                    <a:pt x="62800" y="33953"/>
                  </a:lnTo>
                  <a:lnTo>
                    <a:pt x="62719" y="34386"/>
                  </a:lnTo>
                  <a:lnTo>
                    <a:pt x="62633" y="34816"/>
                  </a:lnTo>
                  <a:lnTo>
                    <a:pt x="62347" y="36175"/>
                  </a:lnTo>
                  <a:lnTo>
                    <a:pt x="62025" y="37508"/>
                  </a:lnTo>
                  <a:lnTo>
                    <a:pt x="61666" y="38814"/>
                  </a:lnTo>
                  <a:lnTo>
                    <a:pt x="61271" y="40094"/>
                  </a:lnTo>
                  <a:lnTo>
                    <a:pt x="60839" y="41346"/>
                  </a:lnTo>
                  <a:lnTo>
                    <a:pt x="60370" y="42572"/>
                  </a:lnTo>
                  <a:lnTo>
                    <a:pt x="59865" y="43772"/>
                  </a:lnTo>
                  <a:lnTo>
                    <a:pt x="59323" y="44944"/>
                  </a:lnTo>
                  <a:lnTo>
                    <a:pt x="58745" y="46090"/>
                  </a:lnTo>
                  <a:lnTo>
                    <a:pt x="58130" y="47209"/>
                  </a:lnTo>
                  <a:lnTo>
                    <a:pt x="57482" y="48289"/>
                  </a:lnTo>
                  <a:lnTo>
                    <a:pt x="56804" y="49338"/>
                  </a:lnTo>
                  <a:lnTo>
                    <a:pt x="56095" y="50354"/>
                  </a:lnTo>
                  <a:lnTo>
                    <a:pt x="55356" y="51338"/>
                  </a:lnTo>
                  <a:lnTo>
                    <a:pt x="54586" y="52291"/>
                  </a:lnTo>
                  <a:lnTo>
                    <a:pt x="53787" y="53211"/>
                  </a:lnTo>
                  <a:lnTo>
                    <a:pt x="52957" y="54099"/>
                  </a:lnTo>
                  <a:lnTo>
                    <a:pt x="52096" y="54955"/>
                  </a:lnTo>
                  <a:lnTo>
                    <a:pt x="51205" y="55778"/>
                  </a:lnTo>
                  <a:lnTo>
                    <a:pt x="50284" y="56570"/>
                  </a:lnTo>
                  <a:lnTo>
                    <a:pt x="49343" y="57328"/>
                  </a:lnTo>
                  <a:lnTo>
                    <a:pt x="48375" y="58050"/>
                  </a:lnTo>
                  <a:lnTo>
                    <a:pt x="47378" y="58737"/>
                  </a:lnTo>
                  <a:lnTo>
                    <a:pt x="46354" y="59387"/>
                  </a:lnTo>
                  <a:lnTo>
                    <a:pt x="45303" y="60003"/>
                  </a:lnTo>
                  <a:lnTo>
                    <a:pt x="44224" y="60582"/>
                  </a:lnTo>
                  <a:lnTo>
                    <a:pt x="43117" y="61126"/>
                  </a:lnTo>
                  <a:lnTo>
                    <a:pt x="41982" y="61634"/>
                  </a:lnTo>
                  <a:lnTo>
                    <a:pt x="40820" y="62107"/>
                  </a:lnTo>
                  <a:lnTo>
                    <a:pt x="39630" y="62544"/>
                  </a:lnTo>
                  <a:lnTo>
                    <a:pt x="38425" y="62942"/>
                  </a:lnTo>
                  <a:lnTo>
                    <a:pt x="37200" y="63298"/>
                  </a:lnTo>
                  <a:lnTo>
                    <a:pt x="35954" y="63612"/>
                  </a:lnTo>
                  <a:lnTo>
                    <a:pt x="34687" y="63885"/>
                  </a:lnTo>
                  <a:lnTo>
                    <a:pt x="33400" y="64115"/>
                  </a:lnTo>
                  <a:lnTo>
                    <a:pt x="32093" y="64304"/>
                  </a:lnTo>
                  <a:lnTo>
                    <a:pt x="30765" y="64450"/>
                  </a:lnTo>
                  <a:lnTo>
                    <a:pt x="29416" y="64555"/>
                  </a:lnTo>
                  <a:lnTo>
                    <a:pt x="28047" y="64618"/>
                  </a:lnTo>
                  <a:lnTo>
                    <a:pt x="26658" y="64639"/>
                  </a:lnTo>
                  <a:lnTo>
                    <a:pt x="25337" y="64620"/>
                  </a:lnTo>
                  <a:lnTo>
                    <a:pt x="24051" y="64562"/>
                  </a:lnTo>
                  <a:lnTo>
                    <a:pt x="22798" y="64466"/>
                  </a:lnTo>
                  <a:lnTo>
                    <a:pt x="21579" y="64332"/>
                  </a:lnTo>
                  <a:lnTo>
                    <a:pt x="20394" y="64160"/>
                  </a:lnTo>
                  <a:lnTo>
                    <a:pt x="19243" y="63949"/>
                  </a:lnTo>
                  <a:lnTo>
                    <a:pt x="18126" y="63700"/>
                  </a:lnTo>
                  <a:lnTo>
                    <a:pt x="17043" y="63412"/>
                  </a:lnTo>
                  <a:lnTo>
                    <a:pt x="15994" y="63086"/>
                  </a:lnTo>
                  <a:lnTo>
                    <a:pt x="14978" y="62722"/>
                  </a:lnTo>
                  <a:lnTo>
                    <a:pt x="13996" y="62315"/>
                  </a:lnTo>
                  <a:lnTo>
                    <a:pt x="13047" y="61877"/>
                  </a:lnTo>
                  <a:lnTo>
                    <a:pt x="12131" y="61409"/>
                  </a:lnTo>
                  <a:lnTo>
                    <a:pt x="11248" y="60910"/>
                  </a:lnTo>
                  <a:lnTo>
                    <a:pt x="10398" y="60382"/>
                  </a:lnTo>
                  <a:lnTo>
                    <a:pt x="9580" y="59823"/>
                  </a:lnTo>
                  <a:lnTo>
                    <a:pt x="8796" y="59233"/>
                  </a:lnTo>
                  <a:lnTo>
                    <a:pt x="8045" y="58614"/>
                  </a:lnTo>
                  <a:lnTo>
                    <a:pt x="7327" y="57964"/>
                  </a:lnTo>
                  <a:lnTo>
                    <a:pt x="6642" y="57283"/>
                  </a:lnTo>
                  <a:lnTo>
                    <a:pt x="5998" y="56566"/>
                  </a:lnTo>
                  <a:lnTo>
                    <a:pt x="5386" y="55821"/>
                  </a:lnTo>
                  <a:lnTo>
                    <a:pt x="4807" y="55050"/>
                  </a:lnTo>
                  <a:lnTo>
                    <a:pt x="4259" y="54252"/>
                  </a:lnTo>
                  <a:lnTo>
                    <a:pt x="3744" y="53427"/>
                  </a:lnTo>
                  <a:lnTo>
                    <a:pt x="3261" y="52576"/>
                  </a:lnTo>
                  <a:lnTo>
                    <a:pt x="2810" y="51698"/>
                  </a:lnTo>
                  <a:lnTo>
                    <a:pt x="2391" y="50793"/>
                  </a:lnTo>
                  <a:lnTo>
                    <a:pt x="2004" y="49861"/>
                  </a:lnTo>
                  <a:lnTo>
                    <a:pt x="1649" y="48903"/>
                  </a:lnTo>
                  <a:lnTo>
                    <a:pt x="1336" y="47921"/>
                  </a:lnTo>
                  <a:lnTo>
                    <a:pt x="1055" y="46920"/>
                  </a:lnTo>
                  <a:lnTo>
                    <a:pt x="808" y="45899"/>
                  </a:lnTo>
                  <a:lnTo>
                    <a:pt x="593" y="44858"/>
                  </a:lnTo>
                  <a:lnTo>
                    <a:pt x="412" y="43798"/>
                  </a:lnTo>
                  <a:lnTo>
                    <a:pt x="263" y="42719"/>
                  </a:lnTo>
                  <a:lnTo>
                    <a:pt x="148" y="41619"/>
                  </a:lnTo>
                  <a:lnTo>
                    <a:pt x="65" y="40500"/>
                  </a:lnTo>
                  <a:lnTo>
                    <a:pt x="16" y="39362"/>
                  </a:lnTo>
                  <a:lnTo>
                    <a:pt x="0" y="38204"/>
                  </a:lnTo>
                  <a:lnTo>
                    <a:pt x="1" y="37793"/>
                  </a:lnTo>
                  <a:lnTo>
                    <a:pt x="7" y="37380"/>
                  </a:lnTo>
                  <a:lnTo>
                    <a:pt x="16" y="36965"/>
                  </a:lnTo>
                  <a:lnTo>
                    <a:pt x="28" y="36549"/>
                  </a:lnTo>
                  <a:lnTo>
                    <a:pt x="44" y="36131"/>
                  </a:lnTo>
                  <a:lnTo>
                    <a:pt x="64" y="35711"/>
                  </a:lnTo>
                  <a:lnTo>
                    <a:pt x="87" y="35289"/>
                  </a:lnTo>
                  <a:lnTo>
                    <a:pt x="114" y="34866"/>
                  </a:lnTo>
                  <a:lnTo>
                    <a:pt x="144" y="34440"/>
                  </a:lnTo>
                  <a:lnTo>
                    <a:pt x="178" y="34013"/>
                  </a:lnTo>
                  <a:lnTo>
                    <a:pt x="225" y="33585"/>
                  </a:lnTo>
                  <a:lnTo>
                    <a:pt x="276" y="33155"/>
                  </a:lnTo>
                  <a:lnTo>
                    <a:pt x="332" y="32725"/>
                  </a:lnTo>
                  <a:lnTo>
                    <a:pt x="392" y="32294"/>
                  </a:lnTo>
                  <a:lnTo>
                    <a:pt x="456" y="31862"/>
                  </a:lnTo>
                  <a:lnTo>
                    <a:pt x="526" y="31429"/>
                  </a:lnTo>
                  <a:lnTo>
                    <a:pt x="599" y="30996"/>
                  </a:lnTo>
                  <a:lnTo>
                    <a:pt x="677" y="30561"/>
                  </a:lnTo>
                  <a:lnTo>
                    <a:pt x="760" y="30125"/>
                  </a:lnTo>
                  <a:lnTo>
                    <a:pt x="846" y="29689"/>
                  </a:lnTo>
                  <a:lnTo>
                    <a:pt x="1132" y="28364"/>
                  </a:lnTo>
                  <a:lnTo>
                    <a:pt x="1453" y="27062"/>
                  </a:lnTo>
                  <a:lnTo>
                    <a:pt x="1809" y="25785"/>
                  </a:lnTo>
                  <a:lnTo>
                    <a:pt x="2202" y="24532"/>
                  </a:lnTo>
                  <a:lnTo>
                    <a:pt x="2630" y="23303"/>
                  </a:lnTo>
                  <a:lnTo>
                    <a:pt x="3093" y="22098"/>
                  </a:lnTo>
                  <a:lnTo>
                    <a:pt x="3593" y="20917"/>
                  </a:lnTo>
                  <a:lnTo>
                    <a:pt x="4128" y="19760"/>
                  </a:lnTo>
                  <a:lnTo>
                    <a:pt x="4698" y="18628"/>
                  </a:lnTo>
                  <a:lnTo>
                    <a:pt x="5304" y="17519"/>
                  </a:lnTo>
                  <a:lnTo>
                    <a:pt x="5944" y="16438"/>
                  </a:lnTo>
                  <a:lnTo>
                    <a:pt x="6613" y="15390"/>
                  </a:lnTo>
                  <a:lnTo>
                    <a:pt x="7313" y="14374"/>
                  </a:lnTo>
                  <a:lnTo>
                    <a:pt x="8043" y="13389"/>
                  </a:lnTo>
                  <a:lnTo>
                    <a:pt x="8804" y="12437"/>
                  </a:lnTo>
                  <a:lnTo>
                    <a:pt x="9595" y="11517"/>
                  </a:lnTo>
                  <a:lnTo>
                    <a:pt x="10416" y="10629"/>
                  </a:lnTo>
                  <a:lnTo>
                    <a:pt x="11267" y="9773"/>
                  </a:lnTo>
                  <a:lnTo>
                    <a:pt x="12149" y="8949"/>
                  </a:lnTo>
                  <a:lnTo>
                    <a:pt x="13061" y="8157"/>
                  </a:lnTo>
                  <a:lnTo>
                    <a:pt x="14011" y="7391"/>
                  </a:lnTo>
                  <a:lnTo>
                    <a:pt x="14987" y="6661"/>
                  </a:lnTo>
                  <a:lnTo>
                    <a:pt x="15990" y="5968"/>
                  </a:lnTo>
                  <a:lnTo>
                    <a:pt x="17020" y="5312"/>
                  </a:lnTo>
                  <a:lnTo>
                    <a:pt x="18076" y="4691"/>
                  </a:lnTo>
                  <a:lnTo>
                    <a:pt x="19160" y="4108"/>
                  </a:lnTo>
                  <a:lnTo>
                    <a:pt x="20270" y="3561"/>
                  </a:lnTo>
                  <a:lnTo>
                    <a:pt x="21406" y="3050"/>
                  </a:lnTo>
                  <a:lnTo>
                    <a:pt x="22570" y="2577"/>
                  </a:lnTo>
                  <a:lnTo>
                    <a:pt x="23760" y="2139"/>
                  </a:lnTo>
                  <a:lnTo>
                    <a:pt x="24974" y="1733"/>
                  </a:lnTo>
                  <a:lnTo>
                    <a:pt x="26210" y="1369"/>
                  </a:lnTo>
                  <a:lnTo>
                    <a:pt x="27467" y="1048"/>
                  </a:lnTo>
                  <a:lnTo>
                    <a:pt x="28746" y="770"/>
                  </a:lnTo>
                  <a:lnTo>
                    <a:pt x="30046" y="534"/>
                  </a:lnTo>
                  <a:lnTo>
                    <a:pt x="31367" y="342"/>
                  </a:lnTo>
                  <a:lnTo>
                    <a:pt x="32710" y="192"/>
                  </a:lnTo>
                  <a:lnTo>
                    <a:pt x="34074" y="85"/>
                  </a:lnTo>
                  <a:lnTo>
                    <a:pt x="35459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4869516" y="3526711"/>
              <a:ext cx="46495" cy="50864"/>
            </a:xfrm>
            <a:custGeom>
              <a:avLst/>
              <a:pathLst>
                <a:path w="46495" h="50864">
                  <a:moveTo>
                    <a:pt x="27950" y="0"/>
                  </a:moveTo>
                  <a:lnTo>
                    <a:pt x="26795" y="16"/>
                  </a:lnTo>
                  <a:lnTo>
                    <a:pt x="25666" y="65"/>
                  </a:lnTo>
                  <a:lnTo>
                    <a:pt x="24563" y="148"/>
                  </a:lnTo>
                  <a:lnTo>
                    <a:pt x="23485" y="263"/>
                  </a:lnTo>
                  <a:lnTo>
                    <a:pt x="22434" y="412"/>
                  </a:lnTo>
                  <a:lnTo>
                    <a:pt x="21408" y="593"/>
                  </a:lnTo>
                  <a:lnTo>
                    <a:pt x="20408" y="808"/>
                  </a:lnTo>
                  <a:lnTo>
                    <a:pt x="19434" y="1055"/>
                  </a:lnTo>
                  <a:lnTo>
                    <a:pt x="18486" y="1336"/>
                  </a:lnTo>
                  <a:lnTo>
                    <a:pt x="17564" y="1649"/>
                  </a:lnTo>
                  <a:lnTo>
                    <a:pt x="16666" y="1994"/>
                  </a:lnTo>
                  <a:lnTo>
                    <a:pt x="15791" y="2368"/>
                  </a:lnTo>
                  <a:lnTo>
                    <a:pt x="14940" y="2771"/>
                  </a:lnTo>
                  <a:lnTo>
                    <a:pt x="14111" y="3204"/>
                  </a:lnTo>
                  <a:lnTo>
                    <a:pt x="13306" y="3666"/>
                  </a:lnTo>
                  <a:lnTo>
                    <a:pt x="12524" y="4158"/>
                  </a:lnTo>
                  <a:lnTo>
                    <a:pt x="11766" y="4679"/>
                  </a:lnTo>
                  <a:lnTo>
                    <a:pt x="11030" y="5229"/>
                  </a:lnTo>
                  <a:lnTo>
                    <a:pt x="10318" y="5809"/>
                  </a:lnTo>
                  <a:lnTo>
                    <a:pt x="9629" y="6419"/>
                  </a:lnTo>
                  <a:lnTo>
                    <a:pt x="8971" y="7057"/>
                  </a:lnTo>
                  <a:lnTo>
                    <a:pt x="8338" y="7722"/>
                  </a:lnTo>
                  <a:lnTo>
                    <a:pt x="7727" y="8416"/>
                  </a:lnTo>
                  <a:lnTo>
                    <a:pt x="7139" y="9136"/>
                  </a:lnTo>
                  <a:lnTo>
                    <a:pt x="6575" y="9885"/>
                  </a:lnTo>
                  <a:lnTo>
                    <a:pt x="6034" y="10661"/>
                  </a:lnTo>
                  <a:lnTo>
                    <a:pt x="5516" y="11465"/>
                  </a:lnTo>
                  <a:lnTo>
                    <a:pt x="5021" y="12296"/>
                  </a:lnTo>
                  <a:lnTo>
                    <a:pt x="4549" y="13155"/>
                  </a:lnTo>
                  <a:lnTo>
                    <a:pt x="4101" y="14042"/>
                  </a:lnTo>
                  <a:lnTo>
                    <a:pt x="3674" y="14954"/>
                  </a:lnTo>
                  <a:lnTo>
                    <a:pt x="3268" y="15891"/>
                  </a:lnTo>
                  <a:lnTo>
                    <a:pt x="2882" y="16852"/>
                  </a:lnTo>
                  <a:lnTo>
                    <a:pt x="2517" y="17836"/>
                  </a:lnTo>
                  <a:lnTo>
                    <a:pt x="2173" y="18845"/>
                  </a:lnTo>
                  <a:lnTo>
                    <a:pt x="1849" y="19878"/>
                  </a:lnTo>
                  <a:lnTo>
                    <a:pt x="1545" y="20935"/>
                  </a:lnTo>
                  <a:lnTo>
                    <a:pt x="1262" y="22016"/>
                  </a:lnTo>
                  <a:lnTo>
                    <a:pt x="999" y="23121"/>
                  </a:lnTo>
                  <a:lnTo>
                    <a:pt x="757" y="24250"/>
                  </a:lnTo>
                  <a:lnTo>
                    <a:pt x="679" y="24634"/>
                  </a:lnTo>
                  <a:lnTo>
                    <a:pt x="606" y="25019"/>
                  </a:lnTo>
                  <a:lnTo>
                    <a:pt x="537" y="25405"/>
                  </a:lnTo>
                  <a:lnTo>
                    <a:pt x="472" y="25791"/>
                  </a:lnTo>
                  <a:lnTo>
                    <a:pt x="412" y="26178"/>
                  </a:lnTo>
                  <a:lnTo>
                    <a:pt x="356" y="26567"/>
                  </a:lnTo>
                  <a:lnTo>
                    <a:pt x="305" y="26956"/>
                  </a:lnTo>
                  <a:lnTo>
                    <a:pt x="258" y="27346"/>
                  </a:lnTo>
                  <a:lnTo>
                    <a:pt x="216" y="27737"/>
                  </a:lnTo>
                  <a:lnTo>
                    <a:pt x="178" y="28129"/>
                  </a:lnTo>
                  <a:lnTo>
                    <a:pt x="144" y="28510"/>
                  </a:lnTo>
                  <a:lnTo>
                    <a:pt x="114" y="28888"/>
                  </a:lnTo>
                  <a:lnTo>
                    <a:pt x="87" y="29263"/>
                  </a:lnTo>
                  <a:lnTo>
                    <a:pt x="64" y="29634"/>
                  </a:lnTo>
                  <a:lnTo>
                    <a:pt x="44" y="30001"/>
                  </a:lnTo>
                  <a:lnTo>
                    <a:pt x="28" y="30365"/>
                  </a:lnTo>
                  <a:lnTo>
                    <a:pt x="16" y="30725"/>
                  </a:lnTo>
                  <a:lnTo>
                    <a:pt x="7" y="31082"/>
                  </a:lnTo>
                  <a:lnTo>
                    <a:pt x="1" y="31435"/>
                  </a:lnTo>
                  <a:lnTo>
                    <a:pt x="0" y="31784"/>
                  </a:lnTo>
                  <a:lnTo>
                    <a:pt x="12" y="32727"/>
                  </a:lnTo>
                  <a:lnTo>
                    <a:pt x="49" y="33646"/>
                  </a:lnTo>
                  <a:lnTo>
                    <a:pt x="112" y="34542"/>
                  </a:lnTo>
                  <a:lnTo>
                    <a:pt x="199" y="35415"/>
                  </a:lnTo>
                  <a:lnTo>
                    <a:pt x="312" y="36264"/>
                  </a:lnTo>
                  <a:lnTo>
                    <a:pt x="449" y="37091"/>
                  </a:lnTo>
                  <a:lnTo>
                    <a:pt x="611" y="37894"/>
                  </a:lnTo>
                  <a:lnTo>
                    <a:pt x="798" y="38674"/>
                  </a:lnTo>
                  <a:lnTo>
                    <a:pt x="1011" y="39431"/>
                  </a:lnTo>
                  <a:lnTo>
                    <a:pt x="1248" y="40165"/>
                  </a:lnTo>
                  <a:lnTo>
                    <a:pt x="1508" y="40867"/>
                  </a:lnTo>
                  <a:lnTo>
                    <a:pt x="1792" y="41545"/>
                  </a:lnTo>
                  <a:lnTo>
                    <a:pt x="2097" y="42201"/>
                  </a:lnTo>
                  <a:lnTo>
                    <a:pt x="2425" y="42833"/>
                  </a:lnTo>
                  <a:lnTo>
                    <a:pt x="2775" y="43442"/>
                  </a:lnTo>
                  <a:lnTo>
                    <a:pt x="3147" y="44027"/>
                  </a:lnTo>
                  <a:lnTo>
                    <a:pt x="3541" y="44590"/>
                  </a:lnTo>
                  <a:lnTo>
                    <a:pt x="3958" y="45129"/>
                  </a:lnTo>
                  <a:lnTo>
                    <a:pt x="4397" y="45646"/>
                  </a:lnTo>
                  <a:lnTo>
                    <a:pt x="4859" y="46139"/>
                  </a:lnTo>
                  <a:lnTo>
                    <a:pt x="5350" y="46600"/>
                  </a:lnTo>
                  <a:lnTo>
                    <a:pt x="5863" y="47037"/>
                  </a:lnTo>
                  <a:lnTo>
                    <a:pt x="6395" y="47452"/>
                  </a:lnTo>
                  <a:lnTo>
                    <a:pt x="6948" y="47843"/>
                  </a:lnTo>
                  <a:lnTo>
                    <a:pt x="7522" y="48212"/>
                  </a:lnTo>
                  <a:lnTo>
                    <a:pt x="8116" y="48557"/>
                  </a:lnTo>
                  <a:lnTo>
                    <a:pt x="8731" y="48878"/>
                  </a:lnTo>
                  <a:lnTo>
                    <a:pt x="9366" y="49177"/>
                  </a:lnTo>
                  <a:lnTo>
                    <a:pt x="10022" y="49453"/>
                  </a:lnTo>
                  <a:lnTo>
                    <a:pt x="10698" y="49705"/>
                  </a:lnTo>
                  <a:lnTo>
                    <a:pt x="11403" y="49925"/>
                  </a:lnTo>
                  <a:lnTo>
                    <a:pt x="12125" y="50122"/>
                  </a:lnTo>
                  <a:lnTo>
                    <a:pt x="12865" y="50296"/>
                  </a:lnTo>
                  <a:lnTo>
                    <a:pt x="13623" y="50447"/>
                  </a:lnTo>
                  <a:lnTo>
                    <a:pt x="14398" y="50574"/>
                  </a:lnTo>
                  <a:lnTo>
                    <a:pt x="15192" y="50679"/>
                  </a:lnTo>
                  <a:lnTo>
                    <a:pt x="16003" y="50760"/>
                  </a:lnTo>
                  <a:lnTo>
                    <a:pt x="16832" y="50818"/>
                  </a:lnTo>
                  <a:lnTo>
                    <a:pt x="17679" y="50852"/>
                  </a:lnTo>
                  <a:lnTo>
                    <a:pt x="18544" y="50864"/>
                  </a:lnTo>
                  <a:lnTo>
                    <a:pt x="19708" y="50848"/>
                  </a:lnTo>
                  <a:lnTo>
                    <a:pt x="20845" y="50798"/>
                  </a:lnTo>
                  <a:lnTo>
                    <a:pt x="21955" y="50716"/>
                  </a:lnTo>
                  <a:lnTo>
                    <a:pt x="23038" y="50600"/>
                  </a:lnTo>
                  <a:lnTo>
                    <a:pt x="24094" y="50452"/>
                  </a:lnTo>
                  <a:lnTo>
                    <a:pt x="25124" y="50270"/>
                  </a:lnTo>
                  <a:lnTo>
                    <a:pt x="26127" y="50056"/>
                  </a:lnTo>
                  <a:lnTo>
                    <a:pt x="27103" y="49808"/>
                  </a:lnTo>
                  <a:lnTo>
                    <a:pt x="28053" y="49528"/>
                  </a:lnTo>
                  <a:lnTo>
                    <a:pt x="28976" y="49215"/>
                  </a:lnTo>
                  <a:lnTo>
                    <a:pt x="29882" y="48862"/>
                  </a:lnTo>
                  <a:lnTo>
                    <a:pt x="30762" y="48480"/>
                  </a:lnTo>
                  <a:lnTo>
                    <a:pt x="31618" y="48070"/>
                  </a:lnTo>
                  <a:lnTo>
                    <a:pt x="32449" y="47631"/>
                  </a:lnTo>
                  <a:lnTo>
                    <a:pt x="33255" y="47164"/>
                  </a:lnTo>
                  <a:lnTo>
                    <a:pt x="34036" y="46668"/>
                  </a:lnTo>
                  <a:lnTo>
                    <a:pt x="34792" y="46144"/>
                  </a:lnTo>
                  <a:lnTo>
                    <a:pt x="35524" y="45591"/>
                  </a:lnTo>
                  <a:lnTo>
                    <a:pt x="36230" y="45010"/>
                  </a:lnTo>
                  <a:lnTo>
                    <a:pt x="36911" y="44400"/>
                  </a:lnTo>
                  <a:lnTo>
                    <a:pt x="37568" y="43754"/>
                  </a:lnTo>
                  <a:lnTo>
                    <a:pt x="38202" y="43082"/>
                  </a:lnTo>
                  <a:lnTo>
                    <a:pt x="38813" y="42385"/>
                  </a:lnTo>
                  <a:lnTo>
                    <a:pt x="39400" y="41661"/>
                  </a:lnTo>
                  <a:lnTo>
                    <a:pt x="39964" y="40912"/>
                  </a:lnTo>
                  <a:lnTo>
                    <a:pt x="40506" y="40137"/>
                  </a:lnTo>
                  <a:lnTo>
                    <a:pt x="41024" y="39335"/>
                  </a:lnTo>
                  <a:lnTo>
                    <a:pt x="41518" y="38509"/>
                  </a:lnTo>
                  <a:lnTo>
                    <a:pt x="41990" y="37656"/>
                  </a:lnTo>
                  <a:lnTo>
                    <a:pt x="42439" y="36777"/>
                  </a:lnTo>
                  <a:lnTo>
                    <a:pt x="42873" y="35866"/>
                  </a:lnTo>
                  <a:lnTo>
                    <a:pt x="43286" y="34933"/>
                  </a:lnTo>
                  <a:lnTo>
                    <a:pt x="43676" y="33979"/>
                  </a:lnTo>
                  <a:lnTo>
                    <a:pt x="44043" y="33004"/>
                  </a:lnTo>
                  <a:lnTo>
                    <a:pt x="44389" y="32007"/>
                  </a:lnTo>
                  <a:lnTo>
                    <a:pt x="44712" y="30989"/>
                  </a:lnTo>
                  <a:lnTo>
                    <a:pt x="45013" y="29949"/>
                  </a:lnTo>
                  <a:lnTo>
                    <a:pt x="45292" y="28888"/>
                  </a:lnTo>
                  <a:lnTo>
                    <a:pt x="45548" y="27806"/>
                  </a:lnTo>
                  <a:lnTo>
                    <a:pt x="45782" y="26702"/>
                  </a:lnTo>
                  <a:lnTo>
                    <a:pt x="45860" y="26326"/>
                  </a:lnTo>
                  <a:lnTo>
                    <a:pt x="45932" y="25948"/>
                  </a:lnTo>
                  <a:lnTo>
                    <a:pt x="45999" y="25567"/>
                  </a:lnTo>
                  <a:lnTo>
                    <a:pt x="46060" y="25183"/>
                  </a:lnTo>
                  <a:lnTo>
                    <a:pt x="46116" y="24797"/>
                  </a:lnTo>
                  <a:lnTo>
                    <a:pt x="46167" y="24407"/>
                  </a:lnTo>
                  <a:lnTo>
                    <a:pt x="46213" y="24015"/>
                  </a:lnTo>
                  <a:lnTo>
                    <a:pt x="46253" y="23621"/>
                  </a:lnTo>
                  <a:lnTo>
                    <a:pt x="46288" y="23224"/>
                  </a:lnTo>
                  <a:lnTo>
                    <a:pt x="46317" y="22824"/>
                  </a:lnTo>
                  <a:lnTo>
                    <a:pt x="46351" y="22426"/>
                  </a:lnTo>
                  <a:lnTo>
                    <a:pt x="46381" y="22034"/>
                  </a:lnTo>
                  <a:lnTo>
                    <a:pt x="46408" y="21648"/>
                  </a:lnTo>
                  <a:lnTo>
                    <a:pt x="46431" y="21269"/>
                  </a:lnTo>
                  <a:lnTo>
                    <a:pt x="46451" y="20896"/>
                  </a:lnTo>
                  <a:lnTo>
                    <a:pt x="46467" y="20529"/>
                  </a:lnTo>
                  <a:lnTo>
                    <a:pt x="46479" y="20168"/>
                  </a:lnTo>
                  <a:lnTo>
                    <a:pt x="46488" y="19814"/>
                  </a:lnTo>
                  <a:lnTo>
                    <a:pt x="46493" y="19466"/>
                  </a:lnTo>
                  <a:lnTo>
                    <a:pt x="46495" y="19124"/>
                  </a:lnTo>
                  <a:lnTo>
                    <a:pt x="46482" y="18182"/>
                  </a:lnTo>
                  <a:lnTo>
                    <a:pt x="46444" y="17264"/>
                  </a:lnTo>
                  <a:lnTo>
                    <a:pt x="46379" y="16370"/>
                  </a:lnTo>
                  <a:lnTo>
                    <a:pt x="46288" y="15500"/>
                  </a:lnTo>
                  <a:lnTo>
                    <a:pt x="46172" y="14655"/>
                  </a:lnTo>
                  <a:lnTo>
                    <a:pt x="46030" y="13833"/>
                  </a:lnTo>
                  <a:lnTo>
                    <a:pt x="45862" y="13036"/>
                  </a:lnTo>
                  <a:lnTo>
                    <a:pt x="45668" y="12262"/>
                  </a:lnTo>
                  <a:lnTo>
                    <a:pt x="45448" y="11513"/>
                  </a:lnTo>
                  <a:lnTo>
                    <a:pt x="45202" y="10788"/>
                  </a:lnTo>
                  <a:lnTo>
                    <a:pt x="44933" y="10078"/>
                  </a:lnTo>
                  <a:lnTo>
                    <a:pt x="44641" y="9393"/>
                  </a:lnTo>
                  <a:lnTo>
                    <a:pt x="44327" y="8733"/>
                  </a:lnTo>
                  <a:lnTo>
                    <a:pt x="43990" y="8099"/>
                  </a:lnTo>
                  <a:lnTo>
                    <a:pt x="43631" y="7489"/>
                  </a:lnTo>
                  <a:lnTo>
                    <a:pt x="43250" y="6904"/>
                  </a:lnTo>
                  <a:lnTo>
                    <a:pt x="42846" y="6344"/>
                  </a:lnTo>
                  <a:lnTo>
                    <a:pt x="42421" y="5809"/>
                  </a:lnTo>
                  <a:lnTo>
                    <a:pt x="41973" y="5299"/>
                  </a:lnTo>
                  <a:lnTo>
                    <a:pt x="41502" y="4814"/>
                  </a:lnTo>
                  <a:lnTo>
                    <a:pt x="41011" y="4345"/>
                  </a:lnTo>
                  <a:lnTo>
                    <a:pt x="40499" y="3899"/>
                  </a:lnTo>
                  <a:lnTo>
                    <a:pt x="39966" y="3478"/>
                  </a:lnTo>
                  <a:lnTo>
                    <a:pt x="39413" y="3081"/>
                  </a:lnTo>
                  <a:lnTo>
                    <a:pt x="38839" y="2708"/>
                  </a:lnTo>
                  <a:lnTo>
                    <a:pt x="38245" y="2359"/>
                  </a:lnTo>
                  <a:lnTo>
                    <a:pt x="37630" y="2034"/>
                  </a:lnTo>
                  <a:lnTo>
                    <a:pt x="36995" y="1733"/>
                  </a:lnTo>
                  <a:lnTo>
                    <a:pt x="36339" y="1456"/>
                  </a:lnTo>
                  <a:lnTo>
                    <a:pt x="35663" y="1203"/>
                  </a:lnTo>
                  <a:lnTo>
                    <a:pt x="34968" y="974"/>
                  </a:lnTo>
                  <a:lnTo>
                    <a:pt x="34256" y="770"/>
                  </a:lnTo>
                  <a:lnTo>
                    <a:pt x="33527" y="589"/>
                  </a:lnTo>
                  <a:lnTo>
                    <a:pt x="32781" y="433"/>
                  </a:lnTo>
                  <a:lnTo>
                    <a:pt x="32018" y="300"/>
                  </a:lnTo>
                  <a:lnTo>
                    <a:pt x="31239" y="192"/>
                  </a:lnTo>
                  <a:lnTo>
                    <a:pt x="30442" y="108"/>
                  </a:lnTo>
                  <a:lnTo>
                    <a:pt x="29628" y="48"/>
                  </a:lnTo>
                  <a:lnTo>
                    <a:pt x="28798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4929875" y="3520782"/>
              <a:ext cx="60315" cy="62811"/>
            </a:xfrm>
            <a:custGeom>
              <a:avLst/>
              <a:pathLst>
                <a:path w="60315" h="62811">
                  <a:moveTo>
                    <a:pt x="44043" y="62811"/>
                  </a:moveTo>
                  <a:lnTo>
                    <a:pt x="33211" y="36733"/>
                  </a:lnTo>
                  <a:lnTo>
                    <a:pt x="13551" y="36733"/>
                  </a:lnTo>
                  <a:lnTo>
                    <a:pt x="8514" y="62811"/>
                  </a:lnTo>
                  <a:lnTo>
                    <a:pt x="0" y="62811"/>
                  </a:lnTo>
                  <a:lnTo>
                    <a:pt x="12170" y="0"/>
                  </a:lnTo>
                  <a:lnTo>
                    <a:pt x="39452" y="0"/>
                  </a:lnTo>
                  <a:lnTo>
                    <a:pt x="40371" y="11"/>
                  </a:lnTo>
                  <a:lnTo>
                    <a:pt x="41274" y="46"/>
                  </a:lnTo>
                  <a:lnTo>
                    <a:pt x="42161" y="104"/>
                  </a:lnTo>
                  <a:lnTo>
                    <a:pt x="43032" y="185"/>
                  </a:lnTo>
                  <a:lnTo>
                    <a:pt x="43887" y="289"/>
                  </a:lnTo>
                  <a:lnTo>
                    <a:pt x="44726" y="417"/>
                  </a:lnTo>
                  <a:lnTo>
                    <a:pt x="45549" y="567"/>
                  </a:lnTo>
                  <a:lnTo>
                    <a:pt x="46356" y="741"/>
                  </a:lnTo>
                  <a:lnTo>
                    <a:pt x="47147" y="938"/>
                  </a:lnTo>
                  <a:lnTo>
                    <a:pt x="47922" y="1159"/>
                  </a:lnTo>
                  <a:lnTo>
                    <a:pt x="48677" y="1392"/>
                  </a:lnTo>
                  <a:lnTo>
                    <a:pt x="49411" y="1645"/>
                  </a:lnTo>
                  <a:lnTo>
                    <a:pt x="50122" y="1920"/>
                  </a:lnTo>
                  <a:lnTo>
                    <a:pt x="50811" y="2214"/>
                  </a:lnTo>
                  <a:lnTo>
                    <a:pt x="51477" y="2529"/>
                  </a:lnTo>
                  <a:lnTo>
                    <a:pt x="52121" y="2865"/>
                  </a:lnTo>
                  <a:lnTo>
                    <a:pt x="52743" y="3221"/>
                  </a:lnTo>
                  <a:lnTo>
                    <a:pt x="53343" y="3598"/>
                  </a:lnTo>
                  <a:lnTo>
                    <a:pt x="53920" y="3995"/>
                  </a:lnTo>
                  <a:lnTo>
                    <a:pt x="54475" y="4413"/>
                  </a:lnTo>
                  <a:lnTo>
                    <a:pt x="55015" y="4850"/>
                  </a:lnTo>
                  <a:lnTo>
                    <a:pt x="55531" y="5306"/>
                  </a:lnTo>
                  <a:lnTo>
                    <a:pt x="56021" y="5781"/>
                  </a:lnTo>
                  <a:lnTo>
                    <a:pt x="56486" y="6274"/>
                  </a:lnTo>
                  <a:lnTo>
                    <a:pt x="56927" y="6787"/>
                  </a:lnTo>
                  <a:lnTo>
                    <a:pt x="57342" y="7318"/>
                  </a:lnTo>
                  <a:lnTo>
                    <a:pt x="57733" y="7867"/>
                  </a:lnTo>
                  <a:lnTo>
                    <a:pt x="58098" y="8436"/>
                  </a:lnTo>
                  <a:lnTo>
                    <a:pt x="58439" y="9023"/>
                  </a:lnTo>
                  <a:lnTo>
                    <a:pt x="58754" y="9629"/>
                  </a:lnTo>
                  <a:lnTo>
                    <a:pt x="59051" y="10243"/>
                  </a:lnTo>
                  <a:lnTo>
                    <a:pt x="59316" y="10873"/>
                  </a:lnTo>
                  <a:lnTo>
                    <a:pt x="59550" y="11520"/>
                  </a:lnTo>
                  <a:lnTo>
                    <a:pt x="59753" y="12182"/>
                  </a:lnTo>
                  <a:lnTo>
                    <a:pt x="59925" y="12861"/>
                  </a:lnTo>
                  <a:lnTo>
                    <a:pt x="60065" y="13555"/>
                  </a:lnTo>
                  <a:lnTo>
                    <a:pt x="60174" y="14266"/>
                  </a:lnTo>
                  <a:lnTo>
                    <a:pt x="60252" y="14992"/>
                  </a:lnTo>
                  <a:lnTo>
                    <a:pt x="60299" y="15735"/>
                  </a:lnTo>
                  <a:lnTo>
                    <a:pt x="60315" y="16494"/>
                  </a:lnTo>
                  <a:lnTo>
                    <a:pt x="60267" y="18135"/>
                  </a:lnTo>
                  <a:lnTo>
                    <a:pt x="60122" y="19707"/>
                  </a:lnTo>
                  <a:lnTo>
                    <a:pt x="59881" y="21209"/>
                  </a:lnTo>
                  <a:lnTo>
                    <a:pt x="59544" y="22642"/>
                  </a:lnTo>
                  <a:lnTo>
                    <a:pt x="59111" y="24005"/>
                  </a:lnTo>
                  <a:lnTo>
                    <a:pt x="58582" y="25299"/>
                  </a:lnTo>
                  <a:lnTo>
                    <a:pt x="57956" y="26523"/>
                  </a:lnTo>
                  <a:lnTo>
                    <a:pt x="57233" y="27678"/>
                  </a:lnTo>
                  <a:lnTo>
                    <a:pt x="56415" y="28763"/>
                  </a:lnTo>
                  <a:lnTo>
                    <a:pt x="55500" y="29778"/>
                  </a:lnTo>
                  <a:lnTo>
                    <a:pt x="54491" y="30723"/>
                  </a:lnTo>
                  <a:lnTo>
                    <a:pt x="53391" y="31595"/>
                  </a:lnTo>
                  <a:lnTo>
                    <a:pt x="52198" y="32395"/>
                  </a:lnTo>
                  <a:lnTo>
                    <a:pt x="50914" y="33123"/>
                  </a:lnTo>
                  <a:lnTo>
                    <a:pt x="49538" y="33779"/>
                  </a:lnTo>
                  <a:lnTo>
                    <a:pt x="48070" y="34363"/>
                  </a:lnTo>
                  <a:lnTo>
                    <a:pt x="46510" y="34874"/>
                  </a:lnTo>
                  <a:lnTo>
                    <a:pt x="44858" y="35313"/>
                  </a:lnTo>
                  <a:lnTo>
                    <a:pt x="43115" y="35680"/>
                  </a:lnTo>
                  <a:lnTo>
                    <a:pt x="41280" y="35975"/>
                  </a:lnTo>
                  <a:lnTo>
                    <a:pt x="53227" y="62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4944765" y="3527602"/>
              <a:ext cx="36777" cy="23181"/>
            </a:xfrm>
            <a:custGeom>
              <a:avLst/>
              <a:pathLst>
                <a:path w="36777" h="23181">
                  <a:moveTo>
                    <a:pt x="20506" y="23181"/>
                  </a:moveTo>
                  <a:lnTo>
                    <a:pt x="22080" y="23147"/>
                  </a:lnTo>
                  <a:lnTo>
                    <a:pt x="23575" y="23047"/>
                  </a:lnTo>
                  <a:lnTo>
                    <a:pt x="24990" y="22880"/>
                  </a:lnTo>
                  <a:lnTo>
                    <a:pt x="26326" y="22646"/>
                  </a:lnTo>
                  <a:lnTo>
                    <a:pt x="27583" y="22345"/>
                  </a:lnTo>
                  <a:lnTo>
                    <a:pt x="28760" y="21977"/>
                  </a:lnTo>
                  <a:lnTo>
                    <a:pt x="29858" y="21542"/>
                  </a:lnTo>
                  <a:lnTo>
                    <a:pt x="30877" y="21041"/>
                  </a:lnTo>
                  <a:lnTo>
                    <a:pt x="31816" y="20472"/>
                  </a:lnTo>
                  <a:lnTo>
                    <a:pt x="32676" y="19837"/>
                  </a:lnTo>
                  <a:lnTo>
                    <a:pt x="33455" y="19132"/>
                  </a:lnTo>
                  <a:lnTo>
                    <a:pt x="34152" y="18373"/>
                  </a:lnTo>
                  <a:lnTo>
                    <a:pt x="34767" y="17560"/>
                  </a:lnTo>
                  <a:lnTo>
                    <a:pt x="35301" y="16692"/>
                  </a:lnTo>
                  <a:lnTo>
                    <a:pt x="35752" y="15769"/>
                  </a:lnTo>
                  <a:lnTo>
                    <a:pt x="36121" y="14793"/>
                  </a:lnTo>
                  <a:lnTo>
                    <a:pt x="36408" y="13761"/>
                  </a:lnTo>
                  <a:lnTo>
                    <a:pt x="36613" y="12676"/>
                  </a:lnTo>
                  <a:lnTo>
                    <a:pt x="36736" y="11536"/>
                  </a:lnTo>
                  <a:lnTo>
                    <a:pt x="36777" y="10342"/>
                  </a:lnTo>
                  <a:lnTo>
                    <a:pt x="36744" y="9366"/>
                  </a:lnTo>
                  <a:lnTo>
                    <a:pt x="36643" y="8437"/>
                  </a:lnTo>
                  <a:lnTo>
                    <a:pt x="36476" y="7555"/>
                  </a:lnTo>
                  <a:lnTo>
                    <a:pt x="36242" y="6718"/>
                  </a:lnTo>
                  <a:lnTo>
                    <a:pt x="35941" y="5928"/>
                  </a:lnTo>
                  <a:lnTo>
                    <a:pt x="35573" y="5185"/>
                  </a:lnTo>
                  <a:lnTo>
                    <a:pt x="35139" y="4488"/>
                  </a:lnTo>
                  <a:lnTo>
                    <a:pt x="34637" y="3837"/>
                  </a:lnTo>
                  <a:lnTo>
                    <a:pt x="34069" y="3232"/>
                  </a:lnTo>
                  <a:lnTo>
                    <a:pt x="33434" y="2674"/>
                  </a:lnTo>
                  <a:lnTo>
                    <a:pt x="32741" y="2166"/>
                  </a:lnTo>
                  <a:lnTo>
                    <a:pt x="31982" y="1711"/>
                  </a:lnTo>
                  <a:lnTo>
                    <a:pt x="31157" y="1310"/>
                  </a:lnTo>
                  <a:lnTo>
                    <a:pt x="30267" y="962"/>
                  </a:lnTo>
                  <a:lnTo>
                    <a:pt x="29310" y="668"/>
                  </a:lnTo>
                  <a:lnTo>
                    <a:pt x="28287" y="427"/>
                  </a:lnTo>
                  <a:lnTo>
                    <a:pt x="27199" y="240"/>
                  </a:lnTo>
                  <a:lnTo>
                    <a:pt x="26044" y="106"/>
                  </a:lnTo>
                  <a:lnTo>
                    <a:pt x="24824" y="26"/>
                  </a:lnTo>
                  <a:lnTo>
                    <a:pt x="23537" y="0"/>
                  </a:lnTo>
                  <a:lnTo>
                    <a:pt x="4502" y="0"/>
                  </a:lnTo>
                  <a:lnTo>
                    <a:pt x="0" y="231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4995808" y="3520782"/>
              <a:ext cx="58933" cy="62811"/>
            </a:xfrm>
            <a:custGeom>
              <a:avLst/>
              <a:pathLst>
                <a:path w="58933" h="62811">
                  <a:moveTo>
                    <a:pt x="0" y="62811"/>
                  </a:moveTo>
                  <a:lnTo>
                    <a:pt x="12170" y="0"/>
                  </a:lnTo>
                  <a:lnTo>
                    <a:pt x="58933" y="0"/>
                  </a:lnTo>
                  <a:lnTo>
                    <a:pt x="57595" y="6954"/>
                  </a:lnTo>
                  <a:lnTo>
                    <a:pt x="19347" y="6954"/>
                  </a:lnTo>
                  <a:lnTo>
                    <a:pt x="15424" y="27103"/>
                  </a:lnTo>
                  <a:lnTo>
                    <a:pt x="50998" y="27103"/>
                  </a:lnTo>
                  <a:lnTo>
                    <a:pt x="49660" y="33969"/>
                  </a:lnTo>
                  <a:lnTo>
                    <a:pt x="14086" y="33969"/>
                  </a:lnTo>
                  <a:lnTo>
                    <a:pt x="9851" y="55857"/>
                  </a:lnTo>
                  <a:lnTo>
                    <a:pt x="49928" y="55857"/>
                  </a:lnTo>
                  <a:lnTo>
                    <a:pt x="48590" y="62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5049391" y="3520782"/>
              <a:ext cx="60493" cy="62811"/>
            </a:xfrm>
            <a:custGeom>
              <a:avLst/>
              <a:pathLst>
                <a:path w="60493" h="62811">
                  <a:moveTo>
                    <a:pt x="51800" y="62811"/>
                  </a:moveTo>
                  <a:lnTo>
                    <a:pt x="48457" y="44445"/>
                  </a:lnTo>
                  <a:lnTo>
                    <a:pt x="19971" y="44445"/>
                  </a:lnTo>
                  <a:lnTo>
                    <a:pt x="9272" y="62811"/>
                  </a:lnTo>
                  <a:lnTo>
                    <a:pt x="0" y="62811"/>
                  </a:lnTo>
                  <a:lnTo>
                    <a:pt x="37802" y="0"/>
                  </a:lnTo>
                  <a:lnTo>
                    <a:pt x="47476" y="0"/>
                  </a:lnTo>
                  <a:lnTo>
                    <a:pt x="60493" y="62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5073107" y="3527704"/>
              <a:ext cx="23493" cy="30880"/>
            </a:xfrm>
            <a:custGeom>
              <a:avLst/>
              <a:pathLst>
                <a:path w="23493" h="30880">
                  <a:moveTo>
                    <a:pt x="19614" y="9794"/>
                  </a:moveTo>
                  <a:lnTo>
                    <a:pt x="19543" y="9430"/>
                  </a:lnTo>
                  <a:lnTo>
                    <a:pt x="19472" y="9067"/>
                  </a:lnTo>
                  <a:lnTo>
                    <a:pt x="19400" y="8706"/>
                  </a:lnTo>
                  <a:lnTo>
                    <a:pt x="19329" y="8346"/>
                  </a:lnTo>
                  <a:lnTo>
                    <a:pt x="19258" y="7989"/>
                  </a:lnTo>
                  <a:lnTo>
                    <a:pt x="19186" y="7633"/>
                  </a:lnTo>
                  <a:lnTo>
                    <a:pt x="19115" y="7279"/>
                  </a:lnTo>
                  <a:lnTo>
                    <a:pt x="19044" y="6927"/>
                  </a:lnTo>
                  <a:lnTo>
                    <a:pt x="18972" y="6577"/>
                  </a:lnTo>
                  <a:lnTo>
                    <a:pt x="18901" y="6228"/>
                  </a:lnTo>
                  <a:lnTo>
                    <a:pt x="18839" y="5883"/>
                  </a:lnTo>
                  <a:lnTo>
                    <a:pt x="18780" y="5545"/>
                  </a:lnTo>
                  <a:lnTo>
                    <a:pt x="18722" y="5213"/>
                  </a:lnTo>
                  <a:lnTo>
                    <a:pt x="18666" y="4887"/>
                  </a:lnTo>
                  <a:lnTo>
                    <a:pt x="18611" y="4567"/>
                  </a:lnTo>
                  <a:lnTo>
                    <a:pt x="18559" y="4254"/>
                  </a:lnTo>
                  <a:lnTo>
                    <a:pt x="18508" y="3947"/>
                  </a:lnTo>
                  <a:lnTo>
                    <a:pt x="18459" y="3646"/>
                  </a:lnTo>
                  <a:lnTo>
                    <a:pt x="18411" y="3351"/>
                  </a:lnTo>
                  <a:lnTo>
                    <a:pt x="18366" y="3063"/>
                  </a:lnTo>
                  <a:lnTo>
                    <a:pt x="18322" y="2774"/>
                  </a:lnTo>
                  <a:lnTo>
                    <a:pt x="18279" y="2496"/>
                  </a:lnTo>
                  <a:lnTo>
                    <a:pt x="18236" y="2228"/>
                  </a:lnTo>
                  <a:lnTo>
                    <a:pt x="18195" y="1972"/>
                  </a:lnTo>
                  <a:lnTo>
                    <a:pt x="18154" y="1726"/>
                  </a:lnTo>
                  <a:lnTo>
                    <a:pt x="18115" y="1490"/>
                  </a:lnTo>
                  <a:lnTo>
                    <a:pt x="18076" y="1266"/>
                  </a:lnTo>
                  <a:lnTo>
                    <a:pt x="18038" y="1052"/>
                  </a:lnTo>
                  <a:lnTo>
                    <a:pt x="18001" y="848"/>
                  </a:lnTo>
                  <a:lnTo>
                    <a:pt x="17965" y="656"/>
                  </a:lnTo>
                  <a:lnTo>
                    <a:pt x="17939" y="468"/>
                  </a:lnTo>
                  <a:lnTo>
                    <a:pt x="17915" y="296"/>
                  </a:lnTo>
                  <a:lnTo>
                    <a:pt x="17893" y="139"/>
                  </a:lnTo>
                  <a:lnTo>
                    <a:pt x="17519" y="0"/>
                  </a:lnTo>
                  <a:lnTo>
                    <a:pt x="17443" y="139"/>
                  </a:lnTo>
                  <a:lnTo>
                    <a:pt x="17359" y="296"/>
                  </a:lnTo>
                  <a:lnTo>
                    <a:pt x="17265" y="468"/>
                  </a:lnTo>
                  <a:lnTo>
                    <a:pt x="17162" y="656"/>
                  </a:lnTo>
                  <a:lnTo>
                    <a:pt x="17061" y="857"/>
                  </a:lnTo>
                  <a:lnTo>
                    <a:pt x="16954" y="1068"/>
                  </a:lnTo>
                  <a:lnTo>
                    <a:pt x="16840" y="1288"/>
                  </a:lnTo>
                  <a:lnTo>
                    <a:pt x="16720" y="1519"/>
                  </a:lnTo>
                  <a:lnTo>
                    <a:pt x="16594" y="1759"/>
                  </a:lnTo>
                  <a:lnTo>
                    <a:pt x="16462" y="2009"/>
                  </a:lnTo>
                  <a:lnTo>
                    <a:pt x="16323" y="2269"/>
                  </a:lnTo>
                  <a:lnTo>
                    <a:pt x="16178" y="2539"/>
                  </a:lnTo>
                  <a:lnTo>
                    <a:pt x="16027" y="2818"/>
                  </a:lnTo>
                  <a:lnTo>
                    <a:pt x="15870" y="3108"/>
                  </a:lnTo>
                  <a:lnTo>
                    <a:pt x="15707" y="3396"/>
                  </a:lnTo>
                  <a:lnTo>
                    <a:pt x="15541" y="3692"/>
                  </a:lnTo>
                  <a:lnTo>
                    <a:pt x="15372" y="3996"/>
                  </a:lnTo>
                  <a:lnTo>
                    <a:pt x="15199" y="4306"/>
                  </a:lnTo>
                  <a:lnTo>
                    <a:pt x="15023" y="4623"/>
                  </a:lnTo>
                  <a:lnTo>
                    <a:pt x="14842" y="4948"/>
                  </a:lnTo>
                  <a:lnTo>
                    <a:pt x="14659" y="5279"/>
                  </a:lnTo>
                  <a:lnTo>
                    <a:pt x="14472" y="5618"/>
                  </a:lnTo>
                  <a:lnTo>
                    <a:pt x="14281" y="5964"/>
                  </a:lnTo>
                  <a:lnTo>
                    <a:pt x="14086" y="6317"/>
                  </a:lnTo>
                  <a:lnTo>
                    <a:pt x="13889" y="6665"/>
                  </a:lnTo>
                  <a:lnTo>
                    <a:pt x="13691" y="7014"/>
                  </a:lnTo>
                  <a:lnTo>
                    <a:pt x="13490" y="7364"/>
                  </a:lnTo>
                  <a:lnTo>
                    <a:pt x="13288" y="7715"/>
                  </a:lnTo>
                  <a:lnTo>
                    <a:pt x="13083" y="8067"/>
                  </a:lnTo>
                  <a:lnTo>
                    <a:pt x="12877" y="8420"/>
                  </a:lnTo>
                  <a:lnTo>
                    <a:pt x="12670" y="8773"/>
                  </a:lnTo>
                  <a:lnTo>
                    <a:pt x="12460" y="9127"/>
                  </a:lnTo>
                  <a:lnTo>
                    <a:pt x="12249" y="9483"/>
                  </a:lnTo>
                  <a:lnTo>
                    <a:pt x="12036" y="9839"/>
                  </a:lnTo>
                  <a:lnTo>
                    <a:pt x="0" y="30880"/>
                  </a:lnTo>
                  <a:lnTo>
                    <a:pt x="23493" y="308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2628881" y="3612931"/>
              <a:ext cx="64437" cy="67104"/>
            </a:xfrm>
            <a:custGeom>
              <a:avLst/>
              <a:pathLst>
                <a:path w="64437" h="67104">
                  <a:moveTo>
                    <a:pt x="47054" y="67104"/>
                  </a:moveTo>
                  <a:lnTo>
                    <a:pt x="35481" y="39243"/>
                  </a:lnTo>
                  <a:lnTo>
                    <a:pt x="14478" y="39243"/>
                  </a:lnTo>
                  <a:lnTo>
                    <a:pt x="9096" y="67104"/>
                  </a:lnTo>
                  <a:lnTo>
                    <a:pt x="0" y="67104"/>
                  </a:lnTo>
                  <a:lnTo>
                    <a:pt x="13001" y="0"/>
                  </a:lnTo>
                  <a:lnTo>
                    <a:pt x="42148" y="0"/>
                  </a:lnTo>
                  <a:lnTo>
                    <a:pt x="43131" y="12"/>
                  </a:lnTo>
                  <a:lnTo>
                    <a:pt x="44095" y="49"/>
                  </a:lnTo>
                  <a:lnTo>
                    <a:pt x="45043" y="111"/>
                  </a:lnTo>
                  <a:lnTo>
                    <a:pt x="45974" y="198"/>
                  </a:lnTo>
                  <a:lnTo>
                    <a:pt x="46887" y="309"/>
                  </a:lnTo>
                  <a:lnTo>
                    <a:pt x="47784" y="445"/>
                  </a:lnTo>
                  <a:lnTo>
                    <a:pt x="48663" y="606"/>
                  </a:lnTo>
                  <a:lnTo>
                    <a:pt x="49525" y="792"/>
                  </a:lnTo>
                  <a:lnTo>
                    <a:pt x="50370" y="1003"/>
                  </a:lnTo>
                  <a:lnTo>
                    <a:pt x="51197" y="1238"/>
                  </a:lnTo>
                  <a:lnTo>
                    <a:pt x="52005" y="1487"/>
                  </a:lnTo>
                  <a:lnTo>
                    <a:pt x="52788" y="1758"/>
                  </a:lnTo>
                  <a:lnTo>
                    <a:pt x="53548" y="2051"/>
                  </a:lnTo>
                  <a:lnTo>
                    <a:pt x="54284" y="2366"/>
                  </a:lnTo>
                  <a:lnTo>
                    <a:pt x="54996" y="2702"/>
                  </a:lnTo>
                  <a:lnTo>
                    <a:pt x="55684" y="3061"/>
                  </a:lnTo>
                  <a:lnTo>
                    <a:pt x="56348" y="3441"/>
                  </a:lnTo>
                  <a:lnTo>
                    <a:pt x="56989" y="3844"/>
                  </a:lnTo>
                  <a:lnTo>
                    <a:pt x="57605" y="4268"/>
                  </a:lnTo>
                  <a:lnTo>
                    <a:pt x="58198" y="4714"/>
                  </a:lnTo>
                  <a:lnTo>
                    <a:pt x="58776" y="5182"/>
                  </a:lnTo>
                  <a:lnTo>
                    <a:pt x="59326" y="5669"/>
                  </a:lnTo>
                  <a:lnTo>
                    <a:pt x="59850" y="6176"/>
                  </a:lnTo>
                  <a:lnTo>
                    <a:pt x="60347" y="6703"/>
                  </a:lnTo>
                  <a:lnTo>
                    <a:pt x="60818" y="7251"/>
                  </a:lnTo>
                  <a:lnTo>
                    <a:pt x="61262" y="7818"/>
                  </a:lnTo>
                  <a:lnTo>
                    <a:pt x="61679" y="8405"/>
                  </a:lnTo>
                  <a:lnTo>
                    <a:pt x="62069" y="9012"/>
                  </a:lnTo>
                  <a:lnTo>
                    <a:pt x="62433" y="9639"/>
                  </a:lnTo>
                  <a:lnTo>
                    <a:pt x="62771" y="10287"/>
                  </a:lnTo>
                  <a:lnTo>
                    <a:pt x="63087" y="10943"/>
                  </a:lnTo>
                  <a:lnTo>
                    <a:pt x="63371" y="11616"/>
                  </a:lnTo>
                  <a:lnTo>
                    <a:pt x="63621" y="12307"/>
                  </a:lnTo>
                  <a:lnTo>
                    <a:pt x="63837" y="13015"/>
                  </a:lnTo>
                  <a:lnTo>
                    <a:pt x="64021" y="13740"/>
                  </a:lnTo>
                  <a:lnTo>
                    <a:pt x="64171" y="14482"/>
                  </a:lnTo>
                  <a:lnTo>
                    <a:pt x="64287" y="15241"/>
                  </a:lnTo>
                  <a:lnTo>
                    <a:pt x="64371" y="16017"/>
                  </a:lnTo>
                  <a:lnTo>
                    <a:pt x="64421" y="16811"/>
                  </a:lnTo>
                  <a:lnTo>
                    <a:pt x="64437" y="17621"/>
                  </a:lnTo>
                  <a:lnTo>
                    <a:pt x="64386" y="19375"/>
                  </a:lnTo>
                  <a:lnTo>
                    <a:pt x="64232" y="21054"/>
                  </a:lnTo>
                  <a:lnTo>
                    <a:pt x="63975" y="22659"/>
                  </a:lnTo>
                  <a:lnTo>
                    <a:pt x="63614" y="24190"/>
                  </a:lnTo>
                  <a:lnTo>
                    <a:pt x="63152" y="25646"/>
                  </a:lnTo>
                  <a:lnTo>
                    <a:pt x="62586" y="27028"/>
                  </a:lnTo>
                  <a:lnTo>
                    <a:pt x="61917" y="28336"/>
                  </a:lnTo>
                  <a:lnTo>
                    <a:pt x="61146" y="29570"/>
                  </a:lnTo>
                  <a:lnTo>
                    <a:pt x="60271" y="30729"/>
                  </a:lnTo>
                  <a:lnTo>
                    <a:pt x="59294" y="31814"/>
                  </a:lnTo>
                  <a:lnTo>
                    <a:pt x="58216" y="32823"/>
                  </a:lnTo>
                  <a:lnTo>
                    <a:pt x="57040" y="33755"/>
                  </a:lnTo>
                  <a:lnTo>
                    <a:pt x="55766" y="34610"/>
                  </a:lnTo>
                  <a:lnTo>
                    <a:pt x="54394" y="35387"/>
                  </a:lnTo>
                  <a:lnTo>
                    <a:pt x="52924" y="36088"/>
                  </a:lnTo>
                  <a:lnTo>
                    <a:pt x="51356" y="36712"/>
                  </a:lnTo>
                  <a:lnTo>
                    <a:pt x="49689" y="37258"/>
                  </a:lnTo>
                  <a:lnTo>
                    <a:pt x="47925" y="37727"/>
                  </a:lnTo>
                  <a:lnTo>
                    <a:pt x="46062" y="38119"/>
                  </a:lnTo>
                  <a:lnTo>
                    <a:pt x="44101" y="38434"/>
                  </a:lnTo>
                  <a:lnTo>
                    <a:pt x="56865" y="67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2644788" y="3620218"/>
              <a:ext cx="39291" cy="24765"/>
            </a:xfrm>
            <a:custGeom>
              <a:avLst/>
              <a:pathLst>
                <a:path w="39291" h="24765">
                  <a:moveTo>
                    <a:pt x="21907" y="24765"/>
                  </a:moveTo>
                  <a:lnTo>
                    <a:pt x="23589" y="24729"/>
                  </a:lnTo>
                  <a:lnTo>
                    <a:pt x="25186" y="24622"/>
                  </a:lnTo>
                  <a:lnTo>
                    <a:pt x="26698" y="24444"/>
                  </a:lnTo>
                  <a:lnTo>
                    <a:pt x="28125" y="24193"/>
                  </a:lnTo>
                  <a:lnTo>
                    <a:pt x="29468" y="23872"/>
                  </a:lnTo>
                  <a:lnTo>
                    <a:pt x="30726" y="23479"/>
                  </a:lnTo>
                  <a:lnTo>
                    <a:pt x="31899" y="23015"/>
                  </a:lnTo>
                  <a:lnTo>
                    <a:pt x="32987" y="22479"/>
                  </a:lnTo>
                  <a:lnTo>
                    <a:pt x="33991" y="21872"/>
                  </a:lnTo>
                  <a:lnTo>
                    <a:pt x="34909" y="21193"/>
                  </a:lnTo>
                  <a:lnTo>
                    <a:pt x="35742" y="20440"/>
                  </a:lnTo>
                  <a:lnTo>
                    <a:pt x="36487" y="19629"/>
                  </a:lnTo>
                  <a:lnTo>
                    <a:pt x="37144" y="18760"/>
                  </a:lnTo>
                  <a:lnTo>
                    <a:pt x="37714" y="17833"/>
                  </a:lnTo>
                  <a:lnTo>
                    <a:pt x="38196" y="16847"/>
                  </a:lnTo>
                  <a:lnTo>
                    <a:pt x="38590" y="15804"/>
                  </a:lnTo>
                  <a:lnTo>
                    <a:pt x="38897" y="14702"/>
                  </a:lnTo>
                  <a:lnTo>
                    <a:pt x="39116" y="13542"/>
                  </a:lnTo>
                  <a:lnTo>
                    <a:pt x="39247" y="12325"/>
                  </a:lnTo>
                  <a:lnTo>
                    <a:pt x="39291" y="11049"/>
                  </a:lnTo>
                  <a:lnTo>
                    <a:pt x="39255" y="10007"/>
                  </a:lnTo>
                  <a:lnTo>
                    <a:pt x="39148" y="9014"/>
                  </a:lnTo>
                  <a:lnTo>
                    <a:pt x="38969" y="8071"/>
                  </a:lnTo>
                  <a:lnTo>
                    <a:pt x="38719" y="7178"/>
                  </a:lnTo>
                  <a:lnTo>
                    <a:pt x="38398" y="6334"/>
                  </a:lnTo>
                  <a:lnTo>
                    <a:pt x="38005" y="5539"/>
                  </a:lnTo>
                  <a:lnTo>
                    <a:pt x="37541" y="4794"/>
                  </a:lnTo>
                  <a:lnTo>
                    <a:pt x="37005" y="4099"/>
                  </a:lnTo>
                  <a:lnTo>
                    <a:pt x="36398" y="3453"/>
                  </a:lnTo>
                  <a:lnTo>
                    <a:pt x="35719" y="2857"/>
                  </a:lnTo>
                  <a:lnTo>
                    <a:pt x="34979" y="2314"/>
                  </a:lnTo>
                  <a:lnTo>
                    <a:pt x="34168" y="1828"/>
                  </a:lnTo>
                  <a:lnTo>
                    <a:pt x="33287" y="1400"/>
                  </a:lnTo>
                  <a:lnTo>
                    <a:pt x="32336" y="1028"/>
                  </a:lnTo>
                  <a:lnTo>
                    <a:pt x="31314" y="714"/>
                  </a:lnTo>
                  <a:lnTo>
                    <a:pt x="30221" y="457"/>
                  </a:lnTo>
                  <a:lnTo>
                    <a:pt x="29058" y="257"/>
                  </a:lnTo>
                  <a:lnTo>
                    <a:pt x="27824" y="114"/>
                  </a:lnTo>
                  <a:lnTo>
                    <a:pt x="26520" y="28"/>
                  </a:lnTo>
                  <a:lnTo>
                    <a:pt x="25146" y="0"/>
                  </a:lnTo>
                  <a:lnTo>
                    <a:pt x="4810" y="0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2701606" y="3611931"/>
              <a:ext cx="67867" cy="69057"/>
            </a:xfrm>
            <a:custGeom>
              <a:avLst/>
              <a:pathLst>
                <a:path w="67867" h="69057">
                  <a:moveTo>
                    <a:pt x="39386" y="0"/>
                  </a:moveTo>
                  <a:lnTo>
                    <a:pt x="40742" y="20"/>
                  </a:lnTo>
                  <a:lnTo>
                    <a:pt x="42067" y="81"/>
                  </a:lnTo>
                  <a:lnTo>
                    <a:pt x="43360" y="184"/>
                  </a:lnTo>
                  <a:lnTo>
                    <a:pt x="44621" y="327"/>
                  </a:lnTo>
                  <a:lnTo>
                    <a:pt x="45851" y="511"/>
                  </a:lnTo>
                  <a:lnTo>
                    <a:pt x="47050" y="737"/>
                  </a:lnTo>
                  <a:lnTo>
                    <a:pt x="48217" y="1003"/>
                  </a:lnTo>
                  <a:lnTo>
                    <a:pt x="49353" y="1310"/>
                  </a:lnTo>
                  <a:lnTo>
                    <a:pt x="50458" y="1658"/>
                  </a:lnTo>
                  <a:lnTo>
                    <a:pt x="51531" y="2047"/>
                  </a:lnTo>
                  <a:lnTo>
                    <a:pt x="52571" y="2464"/>
                  </a:lnTo>
                  <a:lnTo>
                    <a:pt x="53579" y="2914"/>
                  </a:lnTo>
                  <a:lnTo>
                    <a:pt x="54553" y="3398"/>
                  </a:lnTo>
                  <a:lnTo>
                    <a:pt x="55493" y="3914"/>
                  </a:lnTo>
                  <a:lnTo>
                    <a:pt x="56401" y="4464"/>
                  </a:lnTo>
                  <a:lnTo>
                    <a:pt x="57274" y="5048"/>
                  </a:lnTo>
                  <a:lnTo>
                    <a:pt x="58115" y="5665"/>
                  </a:lnTo>
                  <a:lnTo>
                    <a:pt x="58922" y="6315"/>
                  </a:lnTo>
                  <a:lnTo>
                    <a:pt x="59696" y="6998"/>
                  </a:lnTo>
                  <a:lnTo>
                    <a:pt x="60437" y="7715"/>
                  </a:lnTo>
                  <a:lnTo>
                    <a:pt x="61152" y="8462"/>
                  </a:lnTo>
                  <a:lnTo>
                    <a:pt x="61831" y="9237"/>
                  </a:lnTo>
                  <a:lnTo>
                    <a:pt x="62474" y="10040"/>
                  </a:lnTo>
                  <a:lnTo>
                    <a:pt x="63081" y="10870"/>
                  </a:lnTo>
                  <a:lnTo>
                    <a:pt x="63652" y="11727"/>
                  </a:lnTo>
                  <a:lnTo>
                    <a:pt x="64186" y="12613"/>
                  </a:lnTo>
                  <a:lnTo>
                    <a:pt x="64684" y="13526"/>
                  </a:lnTo>
                  <a:lnTo>
                    <a:pt x="65146" y="14466"/>
                  </a:lnTo>
                  <a:lnTo>
                    <a:pt x="65572" y="15435"/>
                  </a:lnTo>
                  <a:lnTo>
                    <a:pt x="65961" y="16430"/>
                  </a:lnTo>
                  <a:lnTo>
                    <a:pt x="66323" y="17451"/>
                  </a:lnTo>
                  <a:lnTo>
                    <a:pt x="66647" y="18492"/>
                  </a:lnTo>
                  <a:lnTo>
                    <a:pt x="66933" y="19554"/>
                  </a:lnTo>
                  <a:lnTo>
                    <a:pt x="67181" y="20637"/>
                  </a:lnTo>
                  <a:lnTo>
                    <a:pt x="67390" y="21741"/>
                  </a:lnTo>
                  <a:lnTo>
                    <a:pt x="67562" y="22866"/>
                  </a:lnTo>
                  <a:lnTo>
                    <a:pt x="67695" y="24012"/>
                  </a:lnTo>
                  <a:lnTo>
                    <a:pt x="67790" y="25178"/>
                  </a:lnTo>
                  <a:lnTo>
                    <a:pt x="67847" y="26366"/>
                  </a:lnTo>
                  <a:lnTo>
                    <a:pt x="67867" y="27575"/>
                  </a:lnTo>
                  <a:lnTo>
                    <a:pt x="67855" y="28044"/>
                  </a:lnTo>
                  <a:lnTo>
                    <a:pt x="67840" y="28516"/>
                  </a:lnTo>
                  <a:lnTo>
                    <a:pt x="67821" y="28992"/>
                  </a:lnTo>
                  <a:lnTo>
                    <a:pt x="67798" y="29472"/>
                  </a:lnTo>
                  <a:lnTo>
                    <a:pt x="67771" y="29956"/>
                  </a:lnTo>
                  <a:lnTo>
                    <a:pt x="67741" y="30444"/>
                  </a:lnTo>
                  <a:lnTo>
                    <a:pt x="67706" y="30935"/>
                  </a:lnTo>
                  <a:lnTo>
                    <a:pt x="67668" y="31431"/>
                  </a:lnTo>
                  <a:lnTo>
                    <a:pt x="67626" y="31930"/>
                  </a:lnTo>
                  <a:lnTo>
                    <a:pt x="67581" y="32433"/>
                  </a:lnTo>
                  <a:lnTo>
                    <a:pt x="67540" y="32926"/>
                  </a:lnTo>
                  <a:lnTo>
                    <a:pt x="67493" y="33416"/>
                  </a:lnTo>
                  <a:lnTo>
                    <a:pt x="67441" y="33902"/>
                  </a:lnTo>
                  <a:lnTo>
                    <a:pt x="67383" y="34384"/>
                  </a:lnTo>
                  <a:lnTo>
                    <a:pt x="67319" y="34862"/>
                  </a:lnTo>
                  <a:lnTo>
                    <a:pt x="67249" y="35336"/>
                  </a:lnTo>
                  <a:lnTo>
                    <a:pt x="67174" y="35807"/>
                  </a:lnTo>
                  <a:lnTo>
                    <a:pt x="67093" y="36273"/>
                  </a:lnTo>
                  <a:lnTo>
                    <a:pt x="67006" y="36736"/>
                  </a:lnTo>
                  <a:lnTo>
                    <a:pt x="66914" y="37195"/>
                  </a:lnTo>
                  <a:lnTo>
                    <a:pt x="66609" y="38648"/>
                  </a:lnTo>
                  <a:lnTo>
                    <a:pt x="66264" y="40072"/>
                  </a:lnTo>
                  <a:lnTo>
                    <a:pt x="65881" y="41467"/>
                  </a:lnTo>
                  <a:lnTo>
                    <a:pt x="65459" y="42834"/>
                  </a:lnTo>
                  <a:lnTo>
                    <a:pt x="64997" y="44173"/>
                  </a:lnTo>
                  <a:lnTo>
                    <a:pt x="64496" y="45482"/>
                  </a:lnTo>
                  <a:lnTo>
                    <a:pt x="63957" y="46763"/>
                  </a:lnTo>
                  <a:lnTo>
                    <a:pt x="63378" y="48016"/>
                  </a:lnTo>
                  <a:lnTo>
                    <a:pt x="62761" y="49240"/>
                  </a:lnTo>
                  <a:lnTo>
                    <a:pt x="62104" y="50435"/>
                  </a:lnTo>
                  <a:lnTo>
                    <a:pt x="61411" y="51590"/>
                  </a:lnTo>
                  <a:lnTo>
                    <a:pt x="60686" y="52710"/>
                  </a:lnTo>
                  <a:lnTo>
                    <a:pt x="59929" y="53796"/>
                  </a:lnTo>
                  <a:lnTo>
                    <a:pt x="59140" y="54847"/>
                  </a:lnTo>
                  <a:lnTo>
                    <a:pt x="58317" y="55865"/>
                  </a:lnTo>
                  <a:lnTo>
                    <a:pt x="57463" y="56848"/>
                  </a:lnTo>
                  <a:lnTo>
                    <a:pt x="56576" y="57796"/>
                  </a:lnTo>
                  <a:lnTo>
                    <a:pt x="55657" y="58711"/>
                  </a:lnTo>
                  <a:lnTo>
                    <a:pt x="54706" y="59591"/>
                  </a:lnTo>
                  <a:lnTo>
                    <a:pt x="53722" y="60437"/>
                  </a:lnTo>
                  <a:lnTo>
                    <a:pt x="52716" y="61246"/>
                  </a:lnTo>
                  <a:lnTo>
                    <a:pt x="51681" y="62018"/>
                  </a:lnTo>
                  <a:lnTo>
                    <a:pt x="50617" y="62751"/>
                  </a:lnTo>
                  <a:lnTo>
                    <a:pt x="49523" y="63447"/>
                  </a:lnTo>
                  <a:lnTo>
                    <a:pt x="48399" y="64104"/>
                  </a:lnTo>
                  <a:lnTo>
                    <a:pt x="47246" y="64723"/>
                  </a:lnTo>
                  <a:lnTo>
                    <a:pt x="46064" y="65304"/>
                  </a:lnTo>
                  <a:lnTo>
                    <a:pt x="44852" y="65847"/>
                  </a:lnTo>
                  <a:lnTo>
                    <a:pt x="43610" y="66352"/>
                  </a:lnTo>
                  <a:lnTo>
                    <a:pt x="42339" y="66819"/>
                  </a:lnTo>
                  <a:lnTo>
                    <a:pt x="41052" y="67244"/>
                  </a:lnTo>
                  <a:lnTo>
                    <a:pt x="39742" y="67625"/>
                  </a:lnTo>
                  <a:lnTo>
                    <a:pt x="38411" y="67960"/>
                  </a:lnTo>
                  <a:lnTo>
                    <a:pt x="37058" y="68251"/>
                  </a:lnTo>
                  <a:lnTo>
                    <a:pt x="35683" y="68498"/>
                  </a:lnTo>
                  <a:lnTo>
                    <a:pt x="34286" y="68699"/>
                  </a:lnTo>
                  <a:lnTo>
                    <a:pt x="32868" y="68856"/>
                  </a:lnTo>
                  <a:lnTo>
                    <a:pt x="31427" y="68968"/>
                  </a:lnTo>
                  <a:lnTo>
                    <a:pt x="29964" y="69035"/>
                  </a:lnTo>
                  <a:lnTo>
                    <a:pt x="28480" y="69057"/>
                  </a:lnTo>
                  <a:lnTo>
                    <a:pt x="27069" y="69037"/>
                  </a:lnTo>
                  <a:lnTo>
                    <a:pt x="25695" y="68975"/>
                  </a:lnTo>
                  <a:lnTo>
                    <a:pt x="24356" y="68873"/>
                  </a:lnTo>
                  <a:lnTo>
                    <a:pt x="23054" y="68729"/>
                  </a:lnTo>
                  <a:lnTo>
                    <a:pt x="21788" y="68545"/>
                  </a:lnTo>
                  <a:lnTo>
                    <a:pt x="20559" y="68320"/>
                  </a:lnTo>
                  <a:lnTo>
                    <a:pt x="19365" y="68054"/>
                  </a:lnTo>
                  <a:lnTo>
                    <a:pt x="18208" y="67746"/>
                  </a:lnTo>
                  <a:lnTo>
                    <a:pt x="17087" y="67398"/>
                  </a:lnTo>
                  <a:lnTo>
                    <a:pt x="16002" y="67009"/>
                  </a:lnTo>
                  <a:lnTo>
                    <a:pt x="14953" y="66574"/>
                  </a:lnTo>
                  <a:lnTo>
                    <a:pt x="13939" y="66106"/>
                  </a:lnTo>
                  <a:lnTo>
                    <a:pt x="12960" y="65606"/>
                  </a:lnTo>
                  <a:lnTo>
                    <a:pt x="12016" y="65074"/>
                  </a:lnTo>
                  <a:lnTo>
                    <a:pt x="11108" y="64509"/>
                  </a:lnTo>
                  <a:lnTo>
                    <a:pt x="10235" y="63912"/>
                  </a:lnTo>
                  <a:lnTo>
                    <a:pt x="9398" y="63282"/>
                  </a:lnTo>
                  <a:lnTo>
                    <a:pt x="8595" y="62620"/>
                  </a:lnTo>
                  <a:lnTo>
                    <a:pt x="7828" y="61926"/>
                  </a:lnTo>
                  <a:lnTo>
                    <a:pt x="7096" y="61199"/>
                  </a:lnTo>
                  <a:lnTo>
                    <a:pt x="6408" y="60432"/>
                  </a:lnTo>
                  <a:lnTo>
                    <a:pt x="5755" y="59637"/>
                  </a:lnTo>
                  <a:lnTo>
                    <a:pt x="5135" y="58813"/>
                  </a:lnTo>
                  <a:lnTo>
                    <a:pt x="4551" y="57960"/>
                  </a:lnTo>
                  <a:lnTo>
                    <a:pt x="4000" y="57079"/>
                  </a:lnTo>
                  <a:lnTo>
                    <a:pt x="3484" y="56170"/>
                  </a:lnTo>
                  <a:lnTo>
                    <a:pt x="3002" y="55231"/>
                  </a:lnTo>
                  <a:lnTo>
                    <a:pt x="2554" y="54265"/>
                  </a:lnTo>
                  <a:lnTo>
                    <a:pt x="2141" y="53269"/>
                  </a:lnTo>
                  <a:lnTo>
                    <a:pt x="1762" y="52245"/>
                  </a:lnTo>
                  <a:lnTo>
                    <a:pt x="1427" y="51196"/>
                  </a:lnTo>
                  <a:lnTo>
                    <a:pt x="1127" y="50127"/>
                  </a:lnTo>
                  <a:lnTo>
                    <a:pt x="863" y="49036"/>
                  </a:lnTo>
                  <a:lnTo>
                    <a:pt x="634" y="47925"/>
                  </a:lnTo>
                  <a:lnTo>
                    <a:pt x="440" y="46792"/>
                  </a:lnTo>
                  <a:lnTo>
                    <a:pt x="281" y="45639"/>
                  </a:lnTo>
                  <a:lnTo>
                    <a:pt x="158" y="44464"/>
                  </a:lnTo>
                  <a:lnTo>
                    <a:pt x="70" y="43269"/>
                  </a:lnTo>
                  <a:lnTo>
                    <a:pt x="17" y="42052"/>
                  </a:lnTo>
                  <a:lnTo>
                    <a:pt x="0" y="40815"/>
                  </a:lnTo>
                  <a:lnTo>
                    <a:pt x="1" y="40376"/>
                  </a:lnTo>
                  <a:lnTo>
                    <a:pt x="7" y="39935"/>
                  </a:lnTo>
                  <a:lnTo>
                    <a:pt x="17" y="39492"/>
                  </a:lnTo>
                  <a:lnTo>
                    <a:pt x="30" y="39047"/>
                  </a:lnTo>
                  <a:lnTo>
                    <a:pt x="47" y="38600"/>
                  </a:lnTo>
                  <a:lnTo>
                    <a:pt x="68" y="38152"/>
                  </a:lnTo>
                  <a:lnTo>
                    <a:pt x="93" y="37701"/>
                  </a:lnTo>
                  <a:lnTo>
                    <a:pt x="121" y="37249"/>
                  </a:lnTo>
                  <a:lnTo>
                    <a:pt x="154" y="36794"/>
                  </a:lnTo>
                  <a:lnTo>
                    <a:pt x="190" y="36338"/>
                  </a:lnTo>
                  <a:lnTo>
                    <a:pt x="240" y="35880"/>
                  </a:lnTo>
                  <a:lnTo>
                    <a:pt x="295" y="35422"/>
                  </a:lnTo>
                  <a:lnTo>
                    <a:pt x="354" y="34962"/>
                  </a:lnTo>
                  <a:lnTo>
                    <a:pt x="419" y="34502"/>
                  </a:lnTo>
                  <a:lnTo>
                    <a:pt x="488" y="34040"/>
                  </a:lnTo>
                  <a:lnTo>
                    <a:pt x="561" y="33578"/>
                  </a:lnTo>
                  <a:lnTo>
                    <a:pt x="640" y="33114"/>
                  </a:lnTo>
                  <a:lnTo>
                    <a:pt x="723" y="32650"/>
                  </a:lnTo>
                  <a:lnTo>
                    <a:pt x="812" y="32185"/>
                  </a:lnTo>
                  <a:lnTo>
                    <a:pt x="904" y="31718"/>
                  </a:lnTo>
                  <a:lnTo>
                    <a:pt x="1209" y="30302"/>
                  </a:lnTo>
                  <a:lnTo>
                    <a:pt x="1552" y="28912"/>
                  </a:lnTo>
                  <a:lnTo>
                    <a:pt x="1933" y="27548"/>
                  </a:lnTo>
                  <a:lnTo>
                    <a:pt x="2352" y="26209"/>
                  </a:lnTo>
                  <a:lnTo>
                    <a:pt x="2809" y="24896"/>
                  </a:lnTo>
                  <a:lnTo>
                    <a:pt x="3305" y="23609"/>
                  </a:lnTo>
                  <a:lnTo>
                    <a:pt x="3838" y="22347"/>
                  </a:lnTo>
                  <a:lnTo>
                    <a:pt x="4410" y="21111"/>
                  </a:lnTo>
                  <a:lnTo>
                    <a:pt x="5019" y="19901"/>
                  </a:lnTo>
                  <a:lnTo>
                    <a:pt x="5667" y="18717"/>
                  </a:lnTo>
                  <a:lnTo>
                    <a:pt x="6350" y="17562"/>
                  </a:lnTo>
                  <a:lnTo>
                    <a:pt x="7065" y="16442"/>
                  </a:lnTo>
                  <a:lnTo>
                    <a:pt x="7813" y="15356"/>
                  </a:lnTo>
                  <a:lnTo>
                    <a:pt x="8593" y="14304"/>
                  </a:lnTo>
                  <a:lnTo>
                    <a:pt x="9406" y="13287"/>
                  </a:lnTo>
                  <a:lnTo>
                    <a:pt x="10251" y="12304"/>
                  </a:lnTo>
                  <a:lnTo>
                    <a:pt x="11128" y="11355"/>
                  </a:lnTo>
                  <a:lnTo>
                    <a:pt x="12037" y="10441"/>
                  </a:lnTo>
                  <a:lnTo>
                    <a:pt x="12979" y="9561"/>
                  </a:lnTo>
                  <a:lnTo>
                    <a:pt x="13954" y="8715"/>
                  </a:lnTo>
                  <a:lnTo>
                    <a:pt x="14968" y="7896"/>
                  </a:lnTo>
                  <a:lnTo>
                    <a:pt x="16011" y="7117"/>
                  </a:lnTo>
                  <a:lnTo>
                    <a:pt x="17083" y="6376"/>
                  </a:lnTo>
                  <a:lnTo>
                    <a:pt x="18183" y="5675"/>
                  </a:lnTo>
                  <a:lnTo>
                    <a:pt x="19312" y="5012"/>
                  </a:lnTo>
                  <a:lnTo>
                    <a:pt x="20469" y="4389"/>
                  </a:lnTo>
                  <a:lnTo>
                    <a:pt x="21655" y="3804"/>
                  </a:lnTo>
                  <a:lnTo>
                    <a:pt x="22869" y="3259"/>
                  </a:lnTo>
                  <a:lnTo>
                    <a:pt x="24113" y="2753"/>
                  </a:lnTo>
                  <a:lnTo>
                    <a:pt x="25384" y="2286"/>
                  </a:lnTo>
                  <a:lnTo>
                    <a:pt x="26681" y="1851"/>
                  </a:lnTo>
                  <a:lnTo>
                    <a:pt x="28002" y="1463"/>
                  </a:lnTo>
                  <a:lnTo>
                    <a:pt x="29345" y="1120"/>
                  </a:lnTo>
                  <a:lnTo>
                    <a:pt x="30711" y="822"/>
                  </a:lnTo>
                  <a:lnTo>
                    <a:pt x="32099" y="571"/>
                  </a:lnTo>
                  <a:lnTo>
                    <a:pt x="33511" y="365"/>
                  </a:lnTo>
                  <a:lnTo>
                    <a:pt x="34946" y="205"/>
                  </a:lnTo>
                  <a:lnTo>
                    <a:pt x="36403" y="91"/>
                  </a:lnTo>
                  <a:lnTo>
                    <a:pt x="37883" y="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2710702" y="3619265"/>
              <a:ext cx="49673" cy="54341"/>
            </a:xfrm>
            <a:custGeom>
              <a:avLst/>
              <a:pathLst>
                <a:path w="49673" h="54341">
                  <a:moveTo>
                    <a:pt x="29861" y="0"/>
                  </a:moveTo>
                  <a:lnTo>
                    <a:pt x="28627" y="17"/>
                  </a:lnTo>
                  <a:lnTo>
                    <a:pt x="27421" y="70"/>
                  </a:lnTo>
                  <a:lnTo>
                    <a:pt x="26242" y="158"/>
                  </a:lnTo>
                  <a:lnTo>
                    <a:pt x="25091" y="281"/>
                  </a:lnTo>
                  <a:lnTo>
                    <a:pt x="23967" y="440"/>
                  </a:lnTo>
                  <a:lnTo>
                    <a:pt x="22871" y="634"/>
                  </a:lnTo>
                  <a:lnTo>
                    <a:pt x="21803" y="863"/>
                  </a:lnTo>
                  <a:lnTo>
                    <a:pt x="20763" y="1127"/>
                  </a:lnTo>
                  <a:lnTo>
                    <a:pt x="19750" y="1427"/>
                  </a:lnTo>
                  <a:lnTo>
                    <a:pt x="18764" y="1762"/>
                  </a:lnTo>
                  <a:lnTo>
                    <a:pt x="17805" y="2130"/>
                  </a:lnTo>
                  <a:lnTo>
                    <a:pt x="16871" y="2529"/>
                  </a:lnTo>
                  <a:lnTo>
                    <a:pt x="15961" y="2960"/>
                  </a:lnTo>
                  <a:lnTo>
                    <a:pt x="15076" y="3423"/>
                  </a:lnTo>
                  <a:lnTo>
                    <a:pt x="14216" y="3917"/>
                  </a:lnTo>
                  <a:lnTo>
                    <a:pt x="13380" y="4442"/>
                  </a:lnTo>
                  <a:lnTo>
                    <a:pt x="12570" y="4999"/>
                  </a:lnTo>
                  <a:lnTo>
                    <a:pt x="11784" y="5587"/>
                  </a:lnTo>
                  <a:lnTo>
                    <a:pt x="11023" y="6207"/>
                  </a:lnTo>
                  <a:lnTo>
                    <a:pt x="10287" y="6858"/>
                  </a:lnTo>
                  <a:lnTo>
                    <a:pt x="9585" y="7539"/>
                  </a:lnTo>
                  <a:lnTo>
                    <a:pt x="8907" y="8250"/>
                  </a:lnTo>
                  <a:lnTo>
                    <a:pt x="8255" y="8991"/>
                  </a:lnTo>
                  <a:lnTo>
                    <a:pt x="7627" y="9761"/>
                  </a:lnTo>
                  <a:lnTo>
                    <a:pt x="7024" y="10561"/>
                  </a:lnTo>
                  <a:lnTo>
                    <a:pt x="6446" y="11390"/>
                  </a:lnTo>
                  <a:lnTo>
                    <a:pt x="5893" y="12248"/>
                  </a:lnTo>
                  <a:lnTo>
                    <a:pt x="5364" y="13137"/>
                  </a:lnTo>
                  <a:lnTo>
                    <a:pt x="4860" y="14054"/>
                  </a:lnTo>
                  <a:lnTo>
                    <a:pt x="4381" y="15002"/>
                  </a:lnTo>
                  <a:lnTo>
                    <a:pt x="3925" y="15977"/>
                  </a:lnTo>
                  <a:lnTo>
                    <a:pt x="3491" y="16977"/>
                  </a:lnTo>
                  <a:lnTo>
                    <a:pt x="3079" y="18004"/>
                  </a:lnTo>
                  <a:lnTo>
                    <a:pt x="2689" y="19056"/>
                  </a:lnTo>
                  <a:lnTo>
                    <a:pt x="2321" y="20133"/>
                  </a:lnTo>
                  <a:lnTo>
                    <a:pt x="1975" y="21237"/>
                  </a:lnTo>
                  <a:lnTo>
                    <a:pt x="1651" y="22366"/>
                  </a:lnTo>
                  <a:lnTo>
                    <a:pt x="1348" y="23521"/>
                  </a:lnTo>
                  <a:lnTo>
                    <a:pt x="1068" y="24702"/>
                  </a:lnTo>
                  <a:lnTo>
                    <a:pt x="809" y="25908"/>
                  </a:lnTo>
                  <a:lnTo>
                    <a:pt x="726" y="26318"/>
                  </a:lnTo>
                  <a:lnTo>
                    <a:pt x="647" y="26729"/>
                  </a:lnTo>
                  <a:lnTo>
                    <a:pt x="573" y="27141"/>
                  </a:lnTo>
                  <a:lnTo>
                    <a:pt x="504" y="27554"/>
                  </a:lnTo>
                  <a:lnTo>
                    <a:pt x="440" y="27968"/>
                  </a:lnTo>
                  <a:lnTo>
                    <a:pt x="381" y="28383"/>
                  </a:lnTo>
                  <a:lnTo>
                    <a:pt x="326" y="28798"/>
                  </a:lnTo>
                  <a:lnTo>
                    <a:pt x="276" y="29215"/>
                  </a:lnTo>
                  <a:lnTo>
                    <a:pt x="230" y="29633"/>
                  </a:lnTo>
                  <a:lnTo>
                    <a:pt x="190" y="30051"/>
                  </a:lnTo>
                  <a:lnTo>
                    <a:pt x="154" y="30459"/>
                  </a:lnTo>
                  <a:lnTo>
                    <a:pt x="121" y="30863"/>
                  </a:lnTo>
                  <a:lnTo>
                    <a:pt x="93" y="31263"/>
                  </a:lnTo>
                  <a:lnTo>
                    <a:pt x="68" y="31659"/>
                  </a:lnTo>
                  <a:lnTo>
                    <a:pt x="47" y="32052"/>
                  </a:lnTo>
                  <a:lnTo>
                    <a:pt x="30" y="32440"/>
                  </a:lnTo>
                  <a:lnTo>
                    <a:pt x="17" y="32825"/>
                  </a:lnTo>
                  <a:lnTo>
                    <a:pt x="7" y="33206"/>
                  </a:lnTo>
                  <a:lnTo>
                    <a:pt x="1" y="33583"/>
                  </a:lnTo>
                  <a:lnTo>
                    <a:pt x="0" y="33957"/>
                  </a:lnTo>
                  <a:lnTo>
                    <a:pt x="13" y="34964"/>
                  </a:lnTo>
                  <a:lnTo>
                    <a:pt x="53" y="35946"/>
                  </a:lnTo>
                  <a:lnTo>
                    <a:pt x="120" y="36903"/>
                  </a:lnTo>
                  <a:lnTo>
                    <a:pt x="213" y="37835"/>
                  </a:lnTo>
                  <a:lnTo>
                    <a:pt x="333" y="38743"/>
                  </a:lnTo>
                  <a:lnTo>
                    <a:pt x="480" y="39626"/>
                  </a:lnTo>
                  <a:lnTo>
                    <a:pt x="653" y="40484"/>
                  </a:lnTo>
                  <a:lnTo>
                    <a:pt x="853" y="41318"/>
                  </a:lnTo>
                  <a:lnTo>
                    <a:pt x="1080" y="42127"/>
                  </a:lnTo>
                  <a:lnTo>
                    <a:pt x="1333" y="42910"/>
                  </a:lnTo>
                  <a:lnTo>
                    <a:pt x="1612" y="43660"/>
                  </a:lnTo>
                  <a:lnTo>
                    <a:pt x="1914" y="44385"/>
                  </a:lnTo>
                  <a:lnTo>
                    <a:pt x="2240" y="45085"/>
                  </a:lnTo>
                  <a:lnTo>
                    <a:pt x="2590" y="45760"/>
                  </a:lnTo>
                  <a:lnTo>
                    <a:pt x="2964" y="46411"/>
                  </a:lnTo>
                  <a:lnTo>
                    <a:pt x="3362" y="47037"/>
                  </a:lnTo>
                  <a:lnTo>
                    <a:pt x="3783" y="47638"/>
                  </a:lnTo>
                  <a:lnTo>
                    <a:pt x="4229" y="48214"/>
                  </a:lnTo>
                  <a:lnTo>
                    <a:pt x="4698" y="48766"/>
                  </a:lnTo>
                  <a:lnTo>
                    <a:pt x="5191" y="49292"/>
                  </a:lnTo>
                  <a:lnTo>
                    <a:pt x="5716" y="49785"/>
                  </a:lnTo>
                  <a:lnTo>
                    <a:pt x="6263" y="50253"/>
                  </a:lnTo>
                  <a:lnTo>
                    <a:pt x="6832" y="50695"/>
                  </a:lnTo>
                  <a:lnTo>
                    <a:pt x="7423" y="51114"/>
                  </a:lnTo>
                  <a:lnTo>
                    <a:pt x="8036" y="51507"/>
                  </a:lnTo>
                  <a:lnTo>
                    <a:pt x="8671" y="51876"/>
                  </a:lnTo>
                  <a:lnTo>
                    <a:pt x="9328" y="52219"/>
                  </a:lnTo>
                  <a:lnTo>
                    <a:pt x="10007" y="52539"/>
                  </a:lnTo>
                  <a:lnTo>
                    <a:pt x="10707" y="52833"/>
                  </a:lnTo>
                  <a:lnTo>
                    <a:pt x="11430" y="53102"/>
                  </a:lnTo>
                  <a:lnTo>
                    <a:pt x="12182" y="53338"/>
                  </a:lnTo>
                  <a:lnTo>
                    <a:pt x="12954" y="53548"/>
                  </a:lnTo>
                  <a:lnTo>
                    <a:pt x="13744" y="53734"/>
                  </a:lnTo>
                  <a:lnTo>
                    <a:pt x="14554" y="53895"/>
                  </a:lnTo>
                  <a:lnTo>
                    <a:pt x="15383" y="54031"/>
                  </a:lnTo>
                  <a:lnTo>
                    <a:pt x="16230" y="54143"/>
                  </a:lnTo>
                  <a:lnTo>
                    <a:pt x="17097" y="54229"/>
                  </a:lnTo>
                  <a:lnTo>
                    <a:pt x="17983" y="54291"/>
                  </a:lnTo>
                  <a:lnTo>
                    <a:pt x="18888" y="54328"/>
                  </a:lnTo>
                  <a:lnTo>
                    <a:pt x="19812" y="54341"/>
                  </a:lnTo>
                  <a:lnTo>
                    <a:pt x="21055" y="54323"/>
                  </a:lnTo>
                  <a:lnTo>
                    <a:pt x="22269" y="54270"/>
                  </a:lnTo>
                  <a:lnTo>
                    <a:pt x="23455" y="54182"/>
                  </a:lnTo>
                  <a:lnTo>
                    <a:pt x="24613" y="54059"/>
                  </a:lnTo>
                  <a:lnTo>
                    <a:pt x="25741" y="53900"/>
                  </a:lnTo>
                  <a:lnTo>
                    <a:pt x="26841" y="53706"/>
                  </a:lnTo>
                  <a:lnTo>
                    <a:pt x="27913" y="53477"/>
                  </a:lnTo>
                  <a:lnTo>
                    <a:pt x="28956" y="53213"/>
                  </a:lnTo>
                  <a:lnTo>
                    <a:pt x="29971" y="52913"/>
                  </a:lnTo>
                  <a:lnTo>
                    <a:pt x="30956" y="52579"/>
                  </a:lnTo>
                  <a:lnTo>
                    <a:pt x="31924" y="52201"/>
                  </a:lnTo>
                  <a:lnTo>
                    <a:pt x="32865" y="51794"/>
                  </a:lnTo>
                  <a:lnTo>
                    <a:pt x="33780" y="51356"/>
                  </a:lnTo>
                  <a:lnTo>
                    <a:pt x="34667" y="50887"/>
                  </a:lnTo>
                  <a:lnTo>
                    <a:pt x="35528" y="50388"/>
                  </a:lnTo>
                  <a:lnTo>
                    <a:pt x="36363" y="49858"/>
                  </a:lnTo>
                  <a:lnTo>
                    <a:pt x="37171" y="49298"/>
                  </a:lnTo>
                  <a:lnTo>
                    <a:pt x="37952" y="48708"/>
                  </a:lnTo>
                  <a:lnTo>
                    <a:pt x="38706" y="48086"/>
                  </a:lnTo>
                  <a:lnTo>
                    <a:pt x="39434" y="47435"/>
                  </a:lnTo>
                  <a:lnTo>
                    <a:pt x="40136" y="46745"/>
                  </a:lnTo>
                  <a:lnTo>
                    <a:pt x="40813" y="46027"/>
                  </a:lnTo>
                  <a:lnTo>
                    <a:pt x="41466" y="45282"/>
                  </a:lnTo>
                  <a:lnTo>
                    <a:pt x="42093" y="44509"/>
                  </a:lnTo>
                  <a:lnTo>
                    <a:pt x="42696" y="43708"/>
                  </a:lnTo>
                  <a:lnTo>
                    <a:pt x="43274" y="42880"/>
                  </a:lnTo>
                  <a:lnTo>
                    <a:pt x="43828" y="42024"/>
                  </a:lnTo>
                  <a:lnTo>
                    <a:pt x="44356" y="41141"/>
                  </a:lnTo>
                  <a:lnTo>
                    <a:pt x="44860" y="40230"/>
                  </a:lnTo>
                  <a:lnTo>
                    <a:pt x="45339" y="39291"/>
                  </a:lnTo>
                  <a:lnTo>
                    <a:pt x="45804" y="38317"/>
                  </a:lnTo>
                  <a:lnTo>
                    <a:pt x="46244" y="37321"/>
                  </a:lnTo>
                  <a:lnTo>
                    <a:pt x="46661" y="36302"/>
                  </a:lnTo>
                  <a:lnTo>
                    <a:pt x="47054" y="35260"/>
                  </a:lnTo>
                  <a:lnTo>
                    <a:pt x="47423" y="34195"/>
                  </a:lnTo>
                  <a:lnTo>
                    <a:pt x="47768" y="33107"/>
                  </a:lnTo>
                  <a:lnTo>
                    <a:pt x="48090" y="31997"/>
                  </a:lnTo>
                  <a:lnTo>
                    <a:pt x="48387" y="30863"/>
                  </a:lnTo>
                  <a:lnTo>
                    <a:pt x="48661" y="29707"/>
                  </a:lnTo>
                  <a:lnTo>
                    <a:pt x="48911" y="28527"/>
                  </a:lnTo>
                  <a:lnTo>
                    <a:pt x="48994" y="28126"/>
                  </a:lnTo>
                  <a:lnTo>
                    <a:pt x="49071" y="27722"/>
                  </a:lnTo>
                  <a:lnTo>
                    <a:pt x="49143" y="27314"/>
                  </a:lnTo>
                  <a:lnTo>
                    <a:pt x="49209" y="26904"/>
                  </a:lnTo>
                  <a:lnTo>
                    <a:pt x="49269" y="26491"/>
                  </a:lnTo>
                  <a:lnTo>
                    <a:pt x="49323" y="26076"/>
                  </a:lnTo>
                  <a:lnTo>
                    <a:pt x="49371" y="25657"/>
                  </a:lnTo>
                  <a:lnTo>
                    <a:pt x="49414" y="25236"/>
                  </a:lnTo>
                  <a:lnTo>
                    <a:pt x="49451" y="24811"/>
                  </a:lnTo>
                  <a:lnTo>
                    <a:pt x="49483" y="24384"/>
                  </a:lnTo>
                  <a:lnTo>
                    <a:pt x="49519" y="23959"/>
                  </a:lnTo>
                  <a:lnTo>
                    <a:pt x="49551" y="23540"/>
                  </a:lnTo>
                  <a:lnTo>
                    <a:pt x="49580" y="23128"/>
                  </a:lnTo>
                  <a:lnTo>
                    <a:pt x="49605" y="22723"/>
                  </a:lnTo>
                  <a:lnTo>
                    <a:pt x="49626" y="22324"/>
                  </a:lnTo>
                  <a:lnTo>
                    <a:pt x="49643" y="21932"/>
                  </a:lnTo>
                  <a:lnTo>
                    <a:pt x="49656" y="21547"/>
                  </a:lnTo>
                  <a:lnTo>
                    <a:pt x="49666" y="21168"/>
                  </a:lnTo>
                  <a:lnTo>
                    <a:pt x="49671" y="20796"/>
                  </a:lnTo>
                  <a:lnTo>
                    <a:pt x="49673" y="20431"/>
                  </a:lnTo>
                  <a:lnTo>
                    <a:pt x="49660" y="19425"/>
                  </a:lnTo>
                  <a:lnTo>
                    <a:pt x="49618" y="18444"/>
                  </a:lnTo>
                  <a:lnTo>
                    <a:pt x="49549" y="17489"/>
                  </a:lnTo>
                  <a:lnTo>
                    <a:pt x="49452" y="16560"/>
                  </a:lnTo>
                  <a:lnTo>
                    <a:pt x="49328" y="15657"/>
                  </a:lnTo>
                  <a:lnTo>
                    <a:pt x="49176" y="14779"/>
                  </a:lnTo>
                  <a:lnTo>
                    <a:pt x="48997" y="13927"/>
                  </a:lnTo>
                  <a:lnTo>
                    <a:pt x="48789" y="13100"/>
                  </a:lnTo>
                  <a:lnTo>
                    <a:pt x="48555" y="12300"/>
                  </a:lnTo>
                  <a:lnTo>
                    <a:pt x="48292" y="11525"/>
                  </a:lnTo>
                  <a:lnTo>
                    <a:pt x="48004" y="10767"/>
                  </a:lnTo>
                  <a:lnTo>
                    <a:pt x="47692" y="10035"/>
                  </a:lnTo>
                  <a:lnTo>
                    <a:pt x="47356" y="9330"/>
                  </a:lnTo>
                  <a:lnTo>
                    <a:pt x="46997" y="8652"/>
                  </a:lnTo>
                  <a:lnTo>
                    <a:pt x="46613" y="8001"/>
                  </a:lnTo>
                  <a:lnTo>
                    <a:pt x="46206" y="7376"/>
                  </a:lnTo>
                  <a:lnTo>
                    <a:pt x="45775" y="6778"/>
                  </a:lnTo>
                  <a:lnTo>
                    <a:pt x="45320" y="6206"/>
                  </a:lnTo>
                  <a:lnTo>
                    <a:pt x="44842" y="5661"/>
                  </a:lnTo>
                  <a:lnTo>
                    <a:pt x="44339" y="5143"/>
                  </a:lnTo>
                  <a:lnTo>
                    <a:pt x="43814" y="4642"/>
                  </a:lnTo>
                  <a:lnTo>
                    <a:pt x="43267" y="4166"/>
                  </a:lnTo>
                  <a:lnTo>
                    <a:pt x="42698" y="3716"/>
                  </a:lnTo>
                  <a:lnTo>
                    <a:pt x="42107" y="3291"/>
                  </a:lnTo>
                  <a:lnTo>
                    <a:pt x="41494" y="2893"/>
                  </a:lnTo>
                  <a:lnTo>
                    <a:pt x="40859" y="2520"/>
                  </a:lnTo>
                  <a:lnTo>
                    <a:pt x="40202" y="2173"/>
                  </a:lnTo>
                  <a:lnTo>
                    <a:pt x="39523" y="1851"/>
                  </a:lnTo>
                  <a:lnTo>
                    <a:pt x="38823" y="1555"/>
                  </a:lnTo>
                  <a:lnTo>
                    <a:pt x="38100" y="1285"/>
                  </a:lnTo>
                  <a:lnTo>
                    <a:pt x="37358" y="1041"/>
                  </a:lnTo>
                  <a:lnTo>
                    <a:pt x="36597" y="822"/>
                  </a:lnTo>
                  <a:lnTo>
                    <a:pt x="35819" y="630"/>
                  </a:lnTo>
                  <a:lnTo>
                    <a:pt x="35022" y="462"/>
                  </a:lnTo>
                  <a:lnTo>
                    <a:pt x="34207" y="321"/>
                  </a:lnTo>
                  <a:lnTo>
                    <a:pt x="33374" y="205"/>
                  </a:lnTo>
                  <a:lnTo>
                    <a:pt x="32523" y="115"/>
                  </a:lnTo>
                  <a:lnTo>
                    <a:pt x="31654" y="51"/>
                  </a:lnTo>
                  <a:lnTo>
                    <a:pt x="30766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2774950" y="3611931"/>
              <a:ext cx="61246" cy="69057"/>
            </a:xfrm>
            <a:custGeom>
              <a:avLst/>
              <a:pathLst>
                <a:path w="61246" h="69057">
                  <a:moveTo>
                    <a:pt x="26575" y="69057"/>
                  </a:moveTo>
                  <a:lnTo>
                    <a:pt x="25352" y="69046"/>
                  </a:lnTo>
                  <a:lnTo>
                    <a:pt x="24159" y="69013"/>
                  </a:lnTo>
                  <a:lnTo>
                    <a:pt x="22997" y="68959"/>
                  </a:lnTo>
                  <a:lnTo>
                    <a:pt x="21866" y="68882"/>
                  </a:lnTo>
                  <a:lnTo>
                    <a:pt x="20764" y="68783"/>
                  </a:lnTo>
                  <a:lnTo>
                    <a:pt x="19694" y="68663"/>
                  </a:lnTo>
                  <a:lnTo>
                    <a:pt x="18654" y="68520"/>
                  </a:lnTo>
                  <a:lnTo>
                    <a:pt x="17644" y="68356"/>
                  </a:lnTo>
                  <a:lnTo>
                    <a:pt x="16665" y="68170"/>
                  </a:lnTo>
                  <a:lnTo>
                    <a:pt x="15716" y="67962"/>
                  </a:lnTo>
                  <a:lnTo>
                    <a:pt x="14806" y="67723"/>
                  </a:lnTo>
                  <a:lnTo>
                    <a:pt x="13923" y="67465"/>
                  </a:lnTo>
                  <a:lnTo>
                    <a:pt x="13069" y="67186"/>
                  </a:lnTo>
                  <a:lnTo>
                    <a:pt x="12241" y="66887"/>
                  </a:lnTo>
                  <a:lnTo>
                    <a:pt x="11442" y="66569"/>
                  </a:lnTo>
                  <a:lnTo>
                    <a:pt x="10670" y="66230"/>
                  </a:lnTo>
                  <a:lnTo>
                    <a:pt x="9925" y="65871"/>
                  </a:lnTo>
                  <a:lnTo>
                    <a:pt x="9208" y="65493"/>
                  </a:lnTo>
                  <a:lnTo>
                    <a:pt x="8519" y="65094"/>
                  </a:lnTo>
                  <a:lnTo>
                    <a:pt x="7858" y="64676"/>
                  </a:lnTo>
                  <a:lnTo>
                    <a:pt x="7223" y="64228"/>
                  </a:lnTo>
                  <a:lnTo>
                    <a:pt x="6614" y="63761"/>
                  </a:lnTo>
                  <a:lnTo>
                    <a:pt x="6030" y="63275"/>
                  </a:lnTo>
                  <a:lnTo>
                    <a:pt x="5473" y="62771"/>
                  </a:lnTo>
                  <a:lnTo>
                    <a:pt x="4941" y="62247"/>
                  </a:lnTo>
                  <a:lnTo>
                    <a:pt x="4434" y="61704"/>
                  </a:lnTo>
                  <a:lnTo>
                    <a:pt x="3954" y="61142"/>
                  </a:lnTo>
                  <a:lnTo>
                    <a:pt x="3499" y="60561"/>
                  </a:lnTo>
                  <a:lnTo>
                    <a:pt x="3070" y="59961"/>
                  </a:lnTo>
                  <a:lnTo>
                    <a:pt x="2667" y="59341"/>
                  </a:lnTo>
                  <a:lnTo>
                    <a:pt x="2297" y="58694"/>
                  </a:lnTo>
                  <a:lnTo>
                    <a:pt x="1950" y="58027"/>
                  </a:lnTo>
                  <a:lnTo>
                    <a:pt x="1626" y="57341"/>
                  </a:lnTo>
                  <a:lnTo>
                    <a:pt x="1325" y="56636"/>
                  </a:lnTo>
                  <a:lnTo>
                    <a:pt x="1047" y="55912"/>
                  </a:lnTo>
                  <a:lnTo>
                    <a:pt x="792" y="55169"/>
                  </a:lnTo>
                  <a:lnTo>
                    <a:pt x="560" y="54407"/>
                  </a:lnTo>
                  <a:lnTo>
                    <a:pt x="350" y="53626"/>
                  </a:lnTo>
                  <a:lnTo>
                    <a:pt x="163" y="52826"/>
                  </a:lnTo>
                  <a:lnTo>
                    <a:pt x="0" y="52007"/>
                  </a:lnTo>
                  <a:lnTo>
                    <a:pt x="8429" y="50245"/>
                  </a:lnTo>
                  <a:lnTo>
                    <a:pt x="8560" y="50828"/>
                  </a:lnTo>
                  <a:lnTo>
                    <a:pt x="8706" y="51396"/>
                  </a:lnTo>
                  <a:lnTo>
                    <a:pt x="8865" y="51948"/>
                  </a:lnTo>
                  <a:lnTo>
                    <a:pt x="9039" y="52485"/>
                  </a:lnTo>
                  <a:lnTo>
                    <a:pt x="9227" y="53007"/>
                  </a:lnTo>
                  <a:lnTo>
                    <a:pt x="9429" y="53514"/>
                  </a:lnTo>
                  <a:lnTo>
                    <a:pt x="9646" y="54005"/>
                  </a:lnTo>
                  <a:lnTo>
                    <a:pt x="9877" y="54482"/>
                  </a:lnTo>
                  <a:lnTo>
                    <a:pt x="10122" y="54943"/>
                  </a:lnTo>
                  <a:lnTo>
                    <a:pt x="10382" y="55389"/>
                  </a:lnTo>
                  <a:lnTo>
                    <a:pt x="10658" y="55820"/>
                  </a:lnTo>
                  <a:lnTo>
                    <a:pt x="10952" y="56236"/>
                  </a:lnTo>
                  <a:lnTo>
                    <a:pt x="11264" y="56639"/>
                  </a:lnTo>
                  <a:lnTo>
                    <a:pt x="11594" y="57027"/>
                  </a:lnTo>
                  <a:lnTo>
                    <a:pt x="11942" y="57401"/>
                  </a:lnTo>
                  <a:lnTo>
                    <a:pt x="12308" y="57760"/>
                  </a:lnTo>
                  <a:lnTo>
                    <a:pt x="12692" y="58106"/>
                  </a:lnTo>
                  <a:lnTo>
                    <a:pt x="13095" y="58437"/>
                  </a:lnTo>
                  <a:lnTo>
                    <a:pt x="13515" y="58753"/>
                  </a:lnTo>
                  <a:lnTo>
                    <a:pt x="13954" y="59056"/>
                  </a:lnTo>
                  <a:lnTo>
                    <a:pt x="14412" y="59334"/>
                  </a:lnTo>
                  <a:lnTo>
                    <a:pt x="14891" y="59599"/>
                  </a:lnTo>
                  <a:lnTo>
                    <a:pt x="15391" y="59849"/>
                  </a:lnTo>
                  <a:lnTo>
                    <a:pt x="15912" y="60084"/>
                  </a:lnTo>
                  <a:lnTo>
                    <a:pt x="16454" y="60306"/>
                  </a:lnTo>
                  <a:lnTo>
                    <a:pt x="17017" y="60513"/>
                  </a:lnTo>
                  <a:lnTo>
                    <a:pt x="17601" y="60706"/>
                  </a:lnTo>
                  <a:lnTo>
                    <a:pt x="18206" y="60885"/>
                  </a:lnTo>
                  <a:lnTo>
                    <a:pt x="18832" y="61049"/>
                  </a:lnTo>
                  <a:lnTo>
                    <a:pt x="19479" y="61199"/>
                  </a:lnTo>
                  <a:lnTo>
                    <a:pt x="20148" y="61335"/>
                  </a:lnTo>
                  <a:lnTo>
                    <a:pt x="20841" y="61456"/>
                  </a:lnTo>
                  <a:lnTo>
                    <a:pt x="21557" y="61563"/>
                  </a:lnTo>
                  <a:lnTo>
                    <a:pt x="22298" y="61656"/>
                  </a:lnTo>
                  <a:lnTo>
                    <a:pt x="23062" y="61735"/>
                  </a:lnTo>
                  <a:lnTo>
                    <a:pt x="23851" y="61799"/>
                  </a:lnTo>
                  <a:lnTo>
                    <a:pt x="24663" y="61849"/>
                  </a:lnTo>
                  <a:lnTo>
                    <a:pt x="25498" y="61885"/>
                  </a:lnTo>
                  <a:lnTo>
                    <a:pt x="26358" y="61906"/>
                  </a:lnTo>
                  <a:lnTo>
                    <a:pt x="27242" y="61913"/>
                  </a:lnTo>
                  <a:lnTo>
                    <a:pt x="28165" y="61907"/>
                  </a:lnTo>
                  <a:lnTo>
                    <a:pt x="29070" y="61888"/>
                  </a:lnTo>
                  <a:lnTo>
                    <a:pt x="29956" y="61858"/>
                  </a:lnTo>
                  <a:lnTo>
                    <a:pt x="30823" y="61814"/>
                  </a:lnTo>
                  <a:lnTo>
                    <a:pt x="31671" y="61758"/>
                  </a:lnTo>
                  <a:lnTo>
                    <a:pt x="32499" y="61690"/>
                  </a:lnTo>
                  <a:lnTo>
                    <a:pt x="33309" y="61610"/>
                  </a:lnTo>
                  <a:lnTo>
                    <a:pt x="34100" y="61517"/>
                  </a:lnTo>
                  <a:lnTo>
                    <a:pt x="34871" y="61412"/>
                  </a:lnTo>
                  <a:lnTo>
                    <a:pt x="35624" y="61294"/>
                  </a:lnTo>
                  <a:lnTo>
                    <a:pt x="36355" y="61153"/>
                  </a:lnTo>
                  <a:lnTo>
                    <a:pt x="37064" y="60995"/>
                  </a:lnTo>
                  <a:lnTo>
                    <a:pt x="37750" y="60821"/>
                  </a:lnTo>
                  <a:lnTo>
                    <a:pt x="38413" y="60631"/>
                  </a:lnTo>
                  <a:lnTo>
                    <a:pt x="39053" y="60425"/>
                  </a:lnTo>
                  <a:lnTo>
                    <a:pt x="39670" y="60203"/>
                  </a:lnTo>
                  <a:lnTo>
                    <a:pt x="40264" y="59964"/>
                  </a:lnTo>
                  <a:lnTo>
                    <a:pt x="40836" y="59709"/>
                  </a:lnTo>
                  <a:lnTo>
                    <a:pt x="41385" y="59438"/>
                  </a:lnTo>
                  <a:lnTo>
                    <a:pt x="41910" y="59151"/>
                  </a:lnTo>
                  <a:lnTo>
                    <a:pt x="42422" y="58838"/>
                  </a:lnTo>
                  <a:lnTo>
                    <a:pt x="42909" y="58507"/>
                  </a:lnTo>
                  <a:lnTo>
                    <a:pt x="43371" y="58159"/>
                  </a:lnTo>
                  <a:lnTo>
                    <a:pt x="43808" y="57795"/>
                  </a:lnTo>
                  <a:lnTo>
                    <a:pt x="44220" y="57413"/>
                  </a:lnTo>
                  <a:lnTo>
                    <a:pt x="44608" y="57013"/>
                  </a:lnTo>
                  <a:lnTo>
                    <a:pt x="44971" y="56597"/>
                  </a:lnTo>
                  <a:lnTo>
                    <a:pt x="45309" y="56164"/>
                  </a:lnTo>
                  <a:lnTo>
                    <a:pt x="45622" y="55713"/>
                  </a:lnTo>
                  <a:lnTo>
                    <a:pt x="45911" y="55246"/>
                  </a:lnTo>
                  <a:lnTo>
                    <a:pt x="46173" y="54748"/>
                  </a:lnTo>
                  <a:lnTo>
                    <a:pt x="46408" y="54228"/>
                  </a:lnTo>
                  <a:lnTo>
                    <a:pt x="46615" y="53685"/>
                  </a:lnTo>
                  <a:lnTo>
                    <a:pt x="46795" y="53120"/>
                  </a:lnTo>
                  <a:lnTo>
                    <a:pt x="46947" y="52531"/>
                  </a:lnTo>
                  <a:lnTo>
                    <a:pt x="47071" y="51919"/>
                  </a:lnTo>
                  <a:lnTo>
                    <a:pt x="47168" y="51285"/>
                  </a:lnTo>
                  <a:lnTo>
                    <a:pt x="47237" y="50628"/>
                  </a:lnTo>
                  <a:lnTo>
                    <a:pt x="47278" y="49948"/>
                  </a:lnTo>
                  <a:lnTo>
                    <a:pt x="47292" y="49245"/>
                  </a:lnTo>
                  <a:lnTo>
                    <a:pt x="47284" y="48766"/>
                  </a:lnTo>
                  <a:lnTo>
                    <a:pt x="47260" y="48302"/>
                  </a:lnTo>
                  <a:lnTo>
                    <a:pt x="47219" y="47852"/>
                  </a:lnTo>
                  <a:lnTo>
                    <a:pt x="47163" y="47416"/>
                  </a:lnTo>
                  <a:lnTo>
                    <a:pt x="47090" y="46994"/>
                  </a:lnTo>
                  <a:lnTo>
                    <a:pt x="47001" y="46587"/>
                  </a:lnTo>
                  <a:lnTo>
                    <a:pt x="46895" y="46194"/>
                  </a:lnTo>
                  <a:lnTo>
                    <a:pt x="46774" y="45816"/>
                  </a:lnTo>
                  <a:lnTo>
                    <a:pt x="46636" y="45451"/>
                  </a:lnTo>
                  <a:lnTo>
                    <a:pt x="46482" y="45101"/>
                  </a:lnTo>
                  <a:lnTo>
                    <a:pt x="46309" y="44762"/>
                  </a:lnTo>
                  <a:lnTo>
                    <a:pt x="46111" y="44431"/>
                  </a:lnTo>
                  <a:lnTo>
                    <a:pt x="45890" y="44107"/>
                  </a:lnTo>
                  <a:lnTo>
                    <a:pt x="45644" y="43791"/>
                  </a:lnTo>
                  <a:lnTo>
                    <a:pt x="45375" y="43482"/>
                  </a:lnTo>
                  <a:lnTo>
                    <a:pt x="45082" y="43181"/>
                  </a:lnTo>
                  <a:lnTo>
                    <a:pt x="44766" y="42888"/>
                  </a:lnTo>
                  <a:lnTo>
                    <a:pt x="44425" y="42602"/>
                  </a:lnTo>
                  <a:lnTo>
                    <a:pt x="44061" y="42324"/>
                  </a:lnTo>
                  <a:lnTo>
                    <a:pt x="43673" y="42053"/>
                  </a:lnTo>
                  <a:lnTo>
                    <a:pt x="43258" y="41779"/>
                  </a:lnTo>
                  <a:lnTo>
                    <a:pt x="42815" y="41508"/>
                  </a:lnTo>
                  <a:lnTo>
                    <a:pt x="42344" y="41242"/>
                  </a:lnTo>
                  <a:lnTo>
                    <a:pt x="41844" y="40979"/>
                  </a:lnTo>
                  <a:lnTo>
                    <a:pt x="41315" y="40720"/>
                  </a:lnTo>
                  <a:lnTo>
                    <a:pt x="40758" y="40464"/>
                  </a:lnTo>
                  <a:lnTo>
                    <a:pt x="40172" y="40213"/>
                  </a:lnTo>
                  <a:lnTo>
                    <a:pt x="39558" y="39965"/>
                  </a:lnTo>
                  <a:lnTo>
                    <a:pt x="38915" y="39721"/>
                  </a:lnTo>
                  <a:lnTo>
                    <a:pt x="38243" y="39481"/>
                  </a:lnTo>
                  <a:lnTo>
                    <a:pt x="37549" y="39232"/>
                  </a:lnTo>
                  <a:lnTo>
                    <a:pt x="36820" y="38978"/>
                  </a:lnTo>
                  <a:lnTo>
                    <a:pt x="36056" y="38721"/>
                  </a:lnTo>
                  <a:lnTo>
                    <a:pt x="35256" y="38460"/>
                  </a:lnTo>
                  <a:lnTo>
                    <a:pt x="34421" y="38196"/>
                  </a:lnTo>
                  <a:lnTo>
                    <a:pt x="33551" y="37927"/>
                  </a:lnTo>
                  <a:lnTo>
                    <a:pt x="32646" y="37654"/>
                  </a:lnTo>
                  <a:lnTo>
                    <a:pt x="31705" y="37378"/>
                  </a:lnTo>
                  <a:lnTo>
                    <a:pt x="30729" y="37098"/>
                  </a:lnTo>
                  <a:lnTo>
                    <a:pt x="29718" y="36814"/>
                  </a:lnTo>
                  <a:lnTo>
                    <a:pt x="28885" y="36583"/>
                  </a:lnTo>
                  <a:lnTo>
                    <a:pt x="28061" y="36348"/>
                  </a:lnTo>
                  <a:lnTo>
                    <a:pt x="27246" y="36107"/>
                  </a:lnTo>
                  <a:lnTo>
                    <a:pt x="26441" y="35862"/>
                  </a:lnTo>
                  <a:lnTo>
                    <a:pt x="25646" y="35612"/>
                  </a:lnTo>
                  <a:lnTo>
                    <a:pt x="24860" y="35357"/>
                  </a:lnTo>
                  <a:lnTo>
                    <a:pt x="24084" y="35097"/>
                  </a:lnTo>
                  <a:lnTo>
                    <a:pt x="23317" y="34833"/>
                  </a:lnTo>
                  <a:lnTo>
                    <a:pt x="22560" y="34564"/>
                  </a:lnTo>
                  <a:lnTo>
                    <a:pt x="21812" y="34290"/>
                  </a:lnTo>
                  <a:lnTo>
                    <a:pt x="21088" y="33998"/>
                  </a:lnTo>
                  <a:lnTo>
                    <a:pt x="20382" y="33694"/>
                  </a:lnTo>
                  <a:lnTo>
                    <a:pt x="19693" y="33377"/>
                  </a:lnTo>
                  <a:lnTo>
                    <a:pt x="19023" y="33048"/>
                  </a:lnTo>
                  <a:lnTo>
                    <a:pt x="18371" y="32707"/>
                  </a:lnTo>
                  <a:lnTo>
                    <a:pt x="17737" y="32353"/>
                  </a:lnTo>
                  <a:lnTo>
                    <a:pt x="17122" y="31987"/>
                  </a:lnTo>
                  <a:lnTo>
                    <a:pt x="16524" y="31608"/>
                  </a:lnTo>
                  <a:lnTo>
                    <a:pt x="15944" y="31217"/>
                  </a:lnTo>
                  <a:lnTo>
                    <a:pt x="15383" y="30814"/>
                  </a:lnTo>
                  <a:lnTo>
                    <a:pt x="14842" y="30386"/>
                  </a:lnTo>
                  <a:lnTo>
                    <a:pt x="14323" y="29941"/>
                  </a:lnTo>
                  <a:lnTo>
                    <a:pt x="13828" y="29479"/>
                  </a:lnTo>
                  <a:lnTo>
                    <a:pt x="13356" y="29000"/>
                  </a:lnTo>
                  <a:lnTo>
                    <a:pt x="12906" y="28504"/>
                  </a:lnTo>
                  <a:lnTo>
                    <a:pt x="12479" y="27990"/>
                  </a:lnTo>
                  <a:lnTo>
                    <a:pt x="12076" y="27460"/>
                  </a:lnTo>
                  <a:lnTo>
                    <a:pt x="11695" y="26912"/>
                  </a:lnTo>
                  <a:lnTo>
                    <a:pt x="11336" y="26347"/>
                  </a:lnTo>
                  <a:lnTo>
                    <a:pt x="11001" y="25765"/>
                  </a:lnTo>
                  <a:lnTo>
                    <a:pt x="10693" y="25161"/>
                  </a:lnTo>
                  <a:lnTo>
                    <a:pt x="10418" y="24531"/>
                  </a:lnTo>
                  <a:lnTo>
                    <a:pt x="10175" y="23873"/>
                  </a:lnTo>
                  <a:lnTo>
                    <a:pt x="9965" y="23190"/>
                  </a:lnTo>
                  <a:lnTo>
                    <a:pt x="9787" y="22479"/>
                  </a:lnTo>
                  <a:lnTo>
                    <a:pt x="9641" y="21742"/>
                  </a:lnTo>
                  <a:lnTo>
                    <a:pt x="9528" y="20978"/>
                  </a:lnTo>
                  <a:lnTo>
                    <a:pt x="9447" y="20187"/>
                  </a:lnTo>
                  <a:lnTo>
                    <a:pt x="9398" y="19370"/>
                  </a:lnTo>
                  <a:lnTo>
                    <a:pt x="9382" y="18526"/>
                  </a:lnTo>
                  <a:lnTo>
                    <a:pt x="9404" y="17541"/>
                  </a:lnTo>
                  <a:lnTo>
                    <a:pt x="9471" y="16587"/>
                  </a:lnTo>
                  <a:lnTo>
                    <a:pt x="9583" y="15663"/>
                  </a:lnTo>
                  <a:lnTo>
                    <a:pt x="9740" y="14769"/>
                  </a:lnTo>
                  <a:lnTo>
                    <a:pt x="9941" y="13906"/>
                  </a:lnTo>
                  <a:lnTo>
                    <a:pt x="10188" y="13074"/>
                  </a:lnTo>
                  <a:lnTo>
                    <a:pt x="10479" y="12272"/>
                  </a:lnTo>
                  <a:lnTo>
                    <a:pt x="10814" y="11500"/>
                  </a:lnTo>
                  <a:lnTo>
                    <a:pt x="11195" y="10759"/>
                  </a:lnTo>
                  <a:lnTo>
                    <a:pt x="11620" y="10049"/>
                  </a:lnTo>
                  <a:lnTo>
                    <a:pt x="12092" y="9357"/>
                  </a:lnTo>
                  <a:lnTo>
                    <a:pt x="12594" y="8690"/>
                  </a:lnTo>
                  <a:lnTo>
                    <a:pt x="13125" y="8050"/>
                  </a:lnTo>
                  <a:lnTo>
                    <a:pt x="13685" y="7435"/>
                  </a:lnTo>
                  <a:lnTo>
                    <a:pt x="14275" y="6846"/>
                  </a:lnTo>
                  <a:lnTo>
                    <a:pt x="14895" y="6282"/>
                  </a:lnTo>
                  <a:lnTo>
                    <a:pt x="15544" y="5745"/>
                  </a:lnTo>
                  <a:lnTo>
                    <a:pt x="16223" y="5233"/>
                  </a:lnTo>
                  <a:lnTo>
                    <a:pt x="16931" y="4746"/>
                  </a:lnTo>
                  <a:lnTo>
                    <a:pt x="17669" y="4286"/>
                  </a:lnTo>
                  <a:lnTo>
                    <a:pt x="18441" y="3851"/>
                  </a:lnTo>
                  <a:lnTo>
                    <a:pt x="19235" y="3440"/>
                  </a:lnTo>
                  <a:lnTo>
                    <a:pt x="20049" y="3054"/>
                  </a:lnTo>
                  <a:lnTo>
                    <a:pt x="20884" y="2693"/>
                  </a:lnTo>
                  <a:lnTo>
                    <a:pt x="21741" y="2357"/>
                  </a:lnTo>
                  <a:lnTo>
                    <a:pt x="22618" y="2046"/>
                  </a:lnTo>
                  <a:lnTo>
                    <a:pt x="23516" y="1759"/>
                  </a:lnTo>
                  <a:lnTo>
                    <a:pt x="24435" y="1497"/>
                  </a:lnTo>
                  <a:lnTo>
                    <a:pt x="25376" y="1260"/>
                  </a:lnTo>
                  <a:lnTo>
                    <a:pt x="26337" y="1047"/>
                  </a:lnTo>
                  <a:lnTo>
                    <a:pt x="27321" y="848"/>
                  </a:lnTo>
                  <a:lnTo>
                    <a:pt x="28312" y="670"/>
                  </a:lnTo>
                  <a:lnTo>
                    <a:pt x="29310" y="513"/>
                  </a:lnTo>
                  <a:lnTo>
                    <a:pt x="30314" y="377"/>
                  </a:lnTo>
                  <a:lnTo>
                    <a:pt x="31325" y="261"/>
                  </a:lnTo>
                  <a:lnTo>
                    <a:pt x="32343" y="167"/>
                  </a:lnTo>
                  <a:lnTo>
                    <a:pt x="33368" y="94"/>
                  </a:lnTo>
                  <a:lnTo>
                    <a:pt x="34399" y="41"/>
                  </a:lnTo>
                  <a:lnTo>
                    <a:pt x="35437" y="10"/>
                  </a:lnTo>
                  <a:lnTo>
                    <a:pt x="36481" y="0"/>
                  </a:lnTo>
                  <a:lnTo>
                    <a:pt x="37619" y="10"/>
                  </a:lnTo>
                  <a:lnTo>
                    <a:pt x="38727" y="41"/>
                  </a:lnTo>
                  <a:lnTo>
                    <a:pt x="39806" y="94"/>
                  </a:lnTo>
                  <a:lnTo>
                    <a:pt x="40855" y="167"/>
                  </a:lnTo>
                  <a:lnTo>
                    <a:pt x="41875" y="261"/>
                  </a:lnTo>
                  <a:lnTo>
                    <a:pt x="42865" y="377"/>
                  </a:lnTo>
                  <a:lnTo>
                    <a:pt x="43825" y="513"/>
                  </a:lnTo>
                  <a:lnTo>
                    <a:pt x="44756" y="670"/>
                  </a:lnTo>
                  <a:lnTo>
                    <a:pt x="45658" y="848"/>
                  </a:lnTo>
                  <a:lnTo>
                    <a:pt x="46530" y="1047"/>
                  </a:lnTo>
                  <a:lnTo>
                    <a:pt x="47384" y="1265"/>
                  </a:lnTo>
                  <a:lnTo>
                    <a:pt x="48210" y="1501"/>
                  </a:lnTo>
                  <a:lnTo>
                    <a:pt x="49010" y="1753"/>
                  </a:lnTo>
                  <a:lnTo>
                    <a:pt x="49784" y="2023"/>
                  </a:lnTo>
                  <a:lnTo>
                    <a:pt x="50531" y="2309"/>
                  </a:lnTo>
                  <a:lnTo>
                    <a:pt x="51251" y="2613"/>
                  </a:lnTo>
                  <a:lnTo>
                    <a:pt x="51944" y="2934"/>
                  </a:lnTo>
                  <a:lnTo>
                    <a:pt x="52611" y="3272"/>
                  </a:lnTo>
                  <a:lnTo>
                    <a:pt x="53251" y="3628"/>
                  </a:lnTo>
                  <a:lnTo>
                    <a:pt x="53864" y="4000"/>
                  </a:lnTo>
                  <a:lnTo>
                    <a:pt x="54462" y="4379"/>
                  </a:lnTo>
                  <a:lnTo>
                    <a:pt x="55034" y="4774"/>
                  </a:lnTo>
                  <a:lnTo>
                    <a:pt x="55582" y="5183"/>
                  </a:lnTo>
                  <a:lnTo>
                    <a:pt x="56105" y="5608"/>
                  </a:lnTo>
                  <a:lnTo>
                    <a:pt x="56603" y="6048"/>
                  </a:lnTo>
                  <a:lnTo>
                    <a:pt x="57076" y="6503"/>
                  </a:lnTo>
                  <a:lnTo>
                    <a:pt x="57525" y="6974"/>
                  </a:lnTo>
                  <a:lnTo>
                    <a:pt x="57949" y="7460"/>
                  </a:lnTo>
                  <a:lnTo>
                    <a:pt x="58348" y="7961"/>
                  </a:lnTo>
                  <a:lnTo>
                    <a:pt x="58722" y="8477"/>
                  </a:lnTo>
                  <a:lnTo>
                    <a:pt x="59073" y="9006"/>
                  </a:lnTo>
                  <a:lnTo>
                    <a:pt x="59402" y="9544"/>
                  </a:lnTo>
                  <a:lnTo>
                    <a:pt x="59710" y="10091"/>
                  </a:lnTo>
                  <a:lnTo>
                    <a:pt x="59995" y="10649"/>
                  </a:lnTo>
                  <a:lnTo>
                    <a:pt x="60258" y="11215"/>
                  </a:lnTo>
                  <a:lnTo>
                    <a:pt x="60500" y="11792"/>
                  </a:lnTo>
                  <a:lnTo>
                    <a:pt x="60719" y="12377"/>
                  </a:lnTo>
                  <a:lnTo>
                    <a:pt x="60917" y="12973"/>
                  </a:lnTo>
                  <a:lnTo>
                    <a:pt x="61093" y="13578"/>
                  </a:lnTo>
                  <a:lnTo>
                    <a:pt x="61246" y="14192"/>
                  </a:lnTo>
                  <a:lnTo>
                    <a:pt x="53007" y="16621"/>
                  </a:lnTo>
                  <a:lnTo>
                    <a:pt x="52859" y="16169"/>
                  </a:lnTo>
                  <a:lnTo>
                    <a:pt x="52699" y="15726"/>
                  </a:lnTo>
                  <a:lnTo>
                    <a:pt x="52527" y="15292"/>
                  </a:lnTo>
                  <a:lnTo>
                    <a:pt x="52344" y="14868"/>
                  </a:lnTo>
                  <a:lnTo>
                    <a:pt x="52150" y="14454"/>
                  </a:lnTo>
                  <a:lnTo>
                    <a:pt x="51944" y="14049"/>
                  </a:lnTo>
                  <a:lnTo>
                    <a:pt x="51727" y="13654"/>
                  </a:lnTo>
                  <a:lnTo>
                    <a:pt x="51498" y="13268"/>
                  </a:lnTo>
                  <a:lnTo>
                    <a:pt x="51258" y="12892"/>
                  </a:lnTo>
                  <a:lnTo>
                    <a:pt x="51007" y="12525"/>
                  </a:lnTo>
                  <a:lnTo>
                    <a:pt x="50743" y="12169"/>
                  </a:lnTo>
                  <a:lnTo>
                    <a:pt x="50464" y="11824"/>
                  </a:lnTo>
                  <a:lnTo>
                    <a:pt x="50171" y="11491"/>
                  </a:lnTo>
                  <a:lnTo>
                    <a:pt x="49864" y="11169"/>
                  </a:lnTo>
                  <a:lnTo>
                    <a:pt x="49542" y="10858"/>
                  </a:lnTo>
                  <a:lnTo>
                    <a:pt x="49207" y="10559"/>
                  </a:lnTo>
                  <a:lnTo>
                    <a:pt x="48857" y="10271"/>
                  </a:lnTo>
                  <a:lnTo>
                    <a:pt x="48492" y="9995"/>
                  </a:lnTo>
                  <a:lnTo>
                    <a:pt x="48114" y="9730"/>
                  </a:lnTo>
                  <a:lnTo>
                    <a:pt x="47721" y="9477"/>
                  </a:lnTo>
                  <a:lnTo>
                    <a:pt x="47313" y="9226"/>
                  </a:lnTo>
                  <a:lnTo>
                    <a:pt x="46888" y="8987"/>
                  </a:lnTo>
                  <a:lnTo>
                    <a:pt x="46448" y="8761"/>
                  </a:lnTo>
                  <a:lnTo>
                    <a:pt x="45991" y="8547"/>
                  </a:lnTo>
                  <a:lnTo>
                    <a:pt x="45518" y="8346"/>
                  </a:lnTo>
                  <a:lnTo>
                    <a:pt x="45029" y="8157"/>
                  </a:lnTo>
                  <a:lnTo>
                    <a:pt x="44524" y="7980"/>
                  </a:lnTo>
                  <a:lnTo>
                    <a:pt x="44002" y="7816"/>
                  </a:lnTo>
                  <a:lnTo>
                    <a:pt x="43464" y="7664"/>
                  </a:lnTo>
                  <a:lnTo>
                    <a:pt x="42910" y="7524"/>
                  </a:lnTo>
                  <a:lnTo>
                    <a:pt x="42349" y="7398"/>
                  </a:lnTo>
                  <a:lnTo>
                    <a:pt x="41767" y="7284"/>
                  </a:lnTo>
                  <a:lnTo>
                    <a:pt x="41167" y="7184"/>
                  </a:lnTo>
                  <a:lnTo>
                    <a:pt x="40548" y="7098"/>
                  </a:lnTo>
                  <a:lnTo>
                    <a:pt x="39910" y="7024"/>
                  </a:lnTo>
                  <a:lnTo>
                    <a:pt x="39253" y="6964"/>
                  </a:lnTo>
                  <a:lnTo>
                    <a:pt x="38577" y="6918"/>
                  </a:lnTo>
                  <a:lnTo>
                    <a:pt x="37881" y="6884"/>
                  </a:lnTo>
                  <a:lnTo>
                    <a:pt x="37167" y="6864"/>
                  </a:lnTo>
                  <a:lnTo>
                    <a:pt x="36433" y="6858"/>
                  </a:lnTo>
                  <a:lnTo>
                    <a:pt x="35458" y="6866"/>
                  </a:lnTo>
                  <a:lnTo>
                    <a:pt x="34513" y="6892"/>
                  </a:lnTo>
                  <a:lnTo>
                    <a:pt x="33599" y="6935"/>
                  </a:lnTo>
                  <a:lnTo>
                    <a:pt x="32715" y="6995"/>
                  </a:lnTo>
                  <a:lnTo>
                    <a:pt x="31861" y="7072"/>
                  </a:lnTo>
                  <a:lnTo>
                    <a:pt x="31038" y="7166"/>
                  </a:lnTo>
                  <a:lnTo>
                    <a:pt x="30246" y="7278"/>
                  </a:lnTo>
                  <a:lnTo>
                    <a:pt x="29484" y="7406"/>
                  </a:lnTo>
                  <a:lnTo>
                    <a:pt x="28752" y="7552"/>
                  </a:lnTo>
                  <a:lnTo>
                    <a:pt x="28051" y="7715"/>
                  </a:lnTo>
                  <a:lnTo>
                    <a:pt x="27387" y="7884"/>
                  </a:lnTo>
                  <a:lnTo>
                    <a:pt x="26748" y="8067"/>
                  </a:lnTo>
                  <a:lnTo>
                    <a:pt x="26134" y="8265"/>
                  </a:lnTo>
                  <a:lnTo>
                    <a:pt x="25544" y="8477"/>
                  </a:lnTo>
                  <a:lnTo>
                    <a:pt x="24979" y="8703"/>
                  </a:lnTo>
                  <a:lnTo>
                    <a:pt x="24439" y="8944"/>
                  </a:lnTo>
                  <a:lnTo>
                    <a:pt x="23924" y="9198"/>
                  </a:lnTo>
                  <a:lnTo>
                    <a:pt x="23433" y="9468"/>
                  </a:lnTo>
                  <a:lnTo>
                    <a:pt x="22968" y="9751"/>
                  </a:lnTo>
                  <a:lnTo>
                    <a:pt x="22527" y="10049"/>
                  </a:lnTo>
                  <a:lnTo>
                    <a:pt x="22119" y="10350"/>
                  </a:lnTo>
                  <a:lnTo>
                    <a:pt x="21734" y="10664"/>
                  </a:lnTo>
                  <a:lnTo>
                    <a:pt x="21372" y="10990"/>
                  </a:lnTo>
                  <a:lnTo>
                    <a:pt x="21033" y="11329"/>
                  </a:lnTo>
                  <a:lnTo>
                    <a:pt x="20717" y="11680"/>
                  </a:lnTo>
                  <a:lnTo>
                    <a:pt x="20423" y="12043"/>
                  </a:lnTo>
                  <a:lnTo>
                    <a:pt x="20153" y="12419"/>
                  </a:lnTo>
                  <a:lnTo>
                    <a:pt x="19905" y="12807"/>
                  </a:lnTo>
                  <a:lnTo>
                    <a:pt x="19680" y="13208"/>
                  </a:lnTo>
                  <a:lnTo>
                    <a:pt x="19479" y="13621"/>
                  </a:lnTo>
                  <a:lnTo>
                    <a:pt x="19298" y="14034"/>
                  </a:lnTo>
                  <a:lnTo>
                    <a:pt x="19136" y="14455"/>
                  </a:lnTo>
                  <a:lnTo>
                    <a:pt x="18993" y="14884"/>
                  </a:lnTo>
                  <a:lnTo>
                    <a:pt x="18869" y="15320"/>
                  </a:lnTo>
                  <a:lnTo>
                    <a:pt x="18764" y="15764"/>
                  </a:lnTo>
                  <a:lnTo>
                    <a:pt x="18678" y="16215"/>
                  </a:lnTo>
                  <a:lnTo>
                    <a:pt x="18612" y="16674"/>
                  </a:lnTo>
                  <a:lnTo>
                    <a:pt x="18564" y="17141"/>
                  </a:lnTo>
                  <a:lnTo>
                    <a:pt x="18536" y="17615"/>
                  </a:lnTo>
                  <a:lnTo>
                    <a:pt x="18526" y="18097"/>
                  </a:lnTo>
                  <a:lnTo>
                    <a:pt x="18536" y="18603"/>
                  </a:lnTo>
                  <a:lnTo>
                    <a:pt x="18564" y="19092"/>
                  </a:lnTo>
                  <a:lnTo>
                    <a:pt x="18612" y="19563"/>
                  </a:lnTo>
                  <a:lnTo>
                    <a:pt x="18678" y="20018"/>
                  </a:lnTo>
                  <a:lnTo>
                    <a:pt x="18764" y="20455"/>
                  </a:lnTo>
                  <a:lnTo>
                    <a:pt x="18869" y="20875"/>
                  </a:lnTo>
                  <a:lnTo>
                    <a:pt x="18993" y="21278"/>
                  </a:lnTo>
                  <a:lnTo>
                    <a:pt x="19136" y="21664"/>
                  </a:lnTo>
                  <a:lnTo>
                    <a:pt x="19298" y="22032"/>
                  </a:lnTo>
                  <a:lnTo>
                    <a:pt x="19479" y="22384"/>
                  </a:lnTo>
                  <a:lnTo>
                    <a:pt x="19689" y="22712"/>
                  </a:lnTo>
                  <a:lnTo>
                    <a:pt x="19919" y="23031"/>
                  </a:lnTo>
                  <a:lnTo>
                    <a:pt x="20169" y="23341"/>
                  </a:lnTo>
                  <a:lnTo>
                    <a:pt x="20439" y="23641"/>
                  </a:lnTo>
                  <a:lnTo>
                    <a:pt x="20729" y="23932"/>
                  </a:lnTo>
                  <a:lnTo>
                    <a:pt x="21039" y="24213"/>
                  </a:lnTo>
                  <a:lnTo>
                    <a:pt x="21369" y="24484"/>
                  </a:lnTo>
                  <a:lnTo>
                    <a:pt x="21719" y="24746"/>
                  </a:lnTo>
                  <a:lnTo>
                    <a:pt x="22089" y="24998"/>
                  </a:lnTo>
                  <a:lnTo>
                    <a:pt x="22479" y="25241"/>
                  </a:lnTo>
                  <a:lnTo>
                    <a:pt x="22889" y="25477"/>
                  </a:lnTo>
                  <a:lnTo>
                    <a:pt x="23321" y="25710"/>
                  </a:lnTo>
                  <a:lnTo>
                    <a:pt x="23773" y="25939"/>
                  </a:lnTo>
                  <a:lnTo>
                    <a:pt x="24247" y="26163"/>
                  </a:lnTo>
                  <a:lnTo>
                    <a:pt x="24741" y="26384"/>
                  </a:lnTo>
                  <a:lnTo>
                    <a:pt x="25257" y="26601"/>
                  </a:lnTo>
                  <a:lnTo>
                    <a:pt x="25793" y="26815"/>
                  </a:lnTo>
                  <a:lnTo>
                    <a:pt x="26350" y="27024"/>
                  </a:lnTo>
                  <a:lnTo>
                    <a:pt x="26928" y="27230"/>
                  </a:lnTo>
                  <a:lnTo>
                    <a:pt x="27527" y="27432"/>
                  </a:lnTo>
                  <a:lnTo>
                    <a:pt x="28157" y="27624"/>
                  </a:lnTo>
                  <a:lnTo>
                    <a:pt x="28809" y="27821"/>
                  </a:lnTo>
                  <a:lnTo>
                    <a:pt x="29483" y="28021"/>
                  </a:lnTo>
                  <a:lnTo>
                    <a:pt x="30179" y="28225"/>
                  </a:lnTo>
                  <a:lnTo>
                    <a:pt x="30897" y="28432"/>
                  </a:lnTo>
                  <a:lnTo>
                    <a:pt x="31636" y="28644"/>
                  </a:lnTo>
                  <a:lnTo>
                    <a:pt x="32398" y="28859"/>
                  </a:lnTo>
                  <a:lnTo>
                    <a:pt x="33181" y="29078"/>
                  </a:lnTo>
                  <a:lnTo>
                    <a:pt x="33987" y="29301"/>
                  </a:lnTo>
                  <a:lnTo>
                    <a:pt x="34814" y="29528"/>
                  </a:lnTo>
                  <a:lnTo>
                    <a:pt x="35640" y="29759"/>
                  </a:lnTo>
                  <a:lnTo>
                    <a:pt x="36462" y="29994"/>
                  </a:lnTo>
                  <a:lnTo>
                    <a:pt x="37279" y="30235"/>
                  </a:lnTo>
                  <a:lnTo>
                    <a:pt x="38091" y="30480"/>
                  </a:lnTo>
                  <a:lnTo>
                    <a:pt x="38898" y="30730"/>
                  </a:lnTo>
                  <a:lnTo>
                    <a:pt x="39701" y="30985"/>
                  </a:lnTo>
                  <a:lnTo>
                    <a:pt x="40498" y="31245"/>
                  </a:lnTo>
                  <a:lnTo>
                    <a:pt x="41291" y="31509"/>
                  </a:lnTo>
                  <a:lnTo>
                    <a:pt x="42079" y="31778"/>
                  </a:lnTo>
                  <a:lnTo>
                    <a:pt x="42863" y="32052"/>
                  </a:lnTo>
                  <a:lnTo>
                    <a:pt x="43644" y="32336"/>
                  </a:lnTo>
                  <a:lnTo>
                    <a:pt x="44408" y="32635"/>
                  </a:lnTo>
                  <a:lnTo>
                    <a:pt x="45153" y="32949"/>
                  </a:lnTo>
                  <a:lnTo>
                    <a:pt x="45880" y="33279"/>
                  </a:lnTo>
                  <a:lnTo>
                    <a:pt x="46590" y="33623"/>
                  </a:lnTo>
                  <a:lnTo>
                    <a:pt x="47281" y="33983"/>
                  </a:lnTo>
                  <a:lnTo>
                    <a:pt x="47954" y="34359"/>
                  </a:lnTo>
                  <a:lnTo>
                    <a:pt x="48608" y="34749"/>
                  </a:lnTo>
                  <a:lnTo>
                    <a:pt x="49245" y="35155"/>
                  </a:lnTo>
                  <a:lnTo>
                    <a:pt x="49864" y="35576"/>
                  </a:lnTo>
                  <a:lnTo>
                    <a:pt x="50461" y="36006"/>
                  </a:lnTo>
                  <a:lnTo>
                    <a:pt x="51034" y="36456"/>
                  </a:lnTo>
                  <a:lnTo>
                    <a:pt x="51581" y="36928"/>
                  </a:lnTo>
                  <a:lnTo>
                    <a:pt x="52104" y="37420"/>
                  </a:lnTo>
                  <a:lnTo>
                    <a:pt x="52602" y="37934"/>
                  </a:lnTo>
                  <a:lnTo>
                    <a:pt x="53076" y="38468"/>
                  </a:lnTo>
                  <a:lnTo>
                    <a:pt x="53524" y="39023"/>
                  </a:lnTo>
                  <a:lnTo>
                    <a:pt x="53948" y="39600"/>
                  </a:lnTo>
                  <a:lnTo>
                    <a:pt x="54347" y="40197"/>
                  </a:lnTo>
                  <a:lnTo>
                    <a:pt x="54722" y="40815"/>
                  </a:lnTo>
                  <a:lnTo>
                    <a:pt x="55075" y="41459"/>
                  </a:lnTo>
                  <a:lnTo>
                    <a:pt x="55390" y="42135"/>
                  </a:lnTo>
                  <a:lnTo>
                    <a:pt x="55669" y="42842"/>
                  </a:lnTo>
                  <a:lnTo>
                    <a:pt x="55910" y="43581"/>
                  </a:lnTo>
                  <a:lnTo>
                    <a:pt x="56115" y="44351"/>
                  </a:lnTo>
                  <a:lnTo>
                    <a:pt x="56282" y="45153"/>
                  </a:lnTo>
                  <a:lnTo>
                    <a:pt x="56412" y="45986"/>
                  </a:lnTo>
                  <a:lnTo>
                    <a:pt x="56505" y="46850"/>
                  </a:lnTo>
                  <a:lnTo>
                    <a:pt x="56561" y="47746"/>
                  </a:lnTo>
                  <a:lnTo>
                    <a:pt x="56579" y="48673"/>
                  </a:lnTo>
                  <a:lnTo>
                    <a:pt x="56505" y="50590"/>
                  </a:lnTo>
                  <a:lnTo>
                    <a:pt x="56284" y="52417"/>
                  </a:lnTo>
                  <a:lnTo>
                    <a:pt x="55915" y="54153"/>
                  </a:lnTo>
                  <a:lnTo>
                    <a:pt x="55398" y="55798"/>
                  </a:lnTo>
                  <a:lnTo>
                    <a:pt x="54734" y="57353"/>
                  </a:lnTo>
                  <a:lnTo>
                    <a:pt x="53922" y="58818"/>
                  </a:lnTo>
                  <a:lnTo>
                    <a:pt x="52962" y="60192"/>
                  </a:lnTo>
                  <a:lnTo>
                    <a:pt x="51855" y="61475"/>
                  </a:lnTo>
                  <a:lnTo>
                    <a:pt x="50600" y="62668"/>
                  </a:lnTo>
                  <a:lnTo>
                    <a:pt x="49197" y="63771"/>
                  </a:lnTo>
                  <a:lnTo>
                    <a:pt x="47642" y="64775"/>
                  </a:lnTo>
                  <a:lnTo>
                    <a:pt x="45930" y="65674"/>
                  </a:lnTo>
                  <a:lnTo>
                    <a:pt x="44061" y="66467"/>
                  </a:lnTo>
                  <a:lnTo>
                    <a:pt x="42034" y="67154"/>
                  </a:lnTo>
                  <a:lnTo>
                    <a:pt x="39851" y="67736"/>
                  </a:lnTo>
                  <a:lnTo>
                    <a:pt x="37510" y="68211"/>
                  </a:lnTo>
                  <a:lnTo>
                    <a:pt x="35012" y="68581"/>
                  </a:lnTo>
                  <a:lnTo>
                    <a:pt x="32357" y="68846"/>
                  </a:lnTo>
                  <a:lnTo>
                    <a:pt x="29544" y="69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2840245" y="3612931"/>
              <a:ext cx="62961" cy="67104"/>
            </a:xfrm>
            <a:custGeom>
              <a:avLst/>
              <a:pathLst>
                <a:path w="62961" h="67104">
                  <a:moveTo>
                    <a:pt x="0" y="67104"/>
                  </a:moveTo>
                  <a:lnTo>
                    <a:pt x="13001" y="0"/>
                  </a:lnTo>
                  <a:lnTo>
                    <a:pt x="62961" y="0"/>
                  </a:lnTo>
                  <a:lnTo>
                    <a:pt x="61532" y="7429"/>
                  </a:lnTo>
                  <a:lnTo>
                    <a:pt x="20669" y="7429"/>
                  </a:lnTo>
                  <a:lnTo>
                    <a:pt x="16478" y="28956"/>
                  </a:lnTo>
                  <a:lnTo>
                    <a:pt x="54484" y="28956"/>
                  </a:lnTo>
                  <a:lnTo>
                    <a:pt x="53055" y="36290"/>
                  </a:lnTo>
                  <a:lnTo>
                    <a:pt x="15049" y="36290"/>
                  </a:lnTo>
                  <a:lnTo>
                    <a:pt x="10525" y="59675"/>
                  </a:lnTo>
                  <a:lnTo>
                    <a:pt x="53341" y="59675"/>
                  </a:lnTo>
                  <a:lnTo>
                    <a:pt x="51912" y="67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2905302" y="3612931"/>
              <a:ext cx="58722" cy="67104"/>
            </a:xfrm>
            <a:custGeom>
              <a:avLst/>
              <a:pathLst>
                <a:path w="58722" h="67104">
                  <a:moveTo>
                    <a:pt x="13001" y="0"/>
                  </a:moveTo>
                  <a:lnTo>
                    <a:pt x="37291" y="0"/>
                  </a:lnTo>
                  <a:lnTo>
                    <a:pt x="38271" y="10"/>
                  </a:lnTo>
                  <a:lnTo>
                    <a:pt x="39232" y="41"/>
                  </a:lnTo>
                  <a:lnTo>
                    <a:pt x="40172" y="94"/>
                  </a:lnTo>
                  <a:lnTo>
                    <a:pt x="41093" y="167"/>
                  </a:lnTo>
                  <a:lnTo>
                    <a:pt x="41994" y="261"/>
                  </a:lnTo>
                  <a:lnTo>
                    <a:pt x="42874" y="377"/>
                  </a:lnTo>
                  <a:lnTo>
                    <a:pt x="43735" y="513"/>
                  </a:lnTo>
                  <a:lnTo>
                    <a:pt x="44576" y="670"/>
                  </a:lnTo>
                  <a:lnTo>
                    <a:pt x="45396" y="848"/>
                  </a:lnTo>
                  <a:lnTo>
                    <a:pt x="46197" y="1047"/>
                  </a:lnTo>
                  <a:lnTo>
                    <a:pt x="46975" y="1266"/>
                  </a:lnTo>
                  <a:lnTo>
                    <a:pt x="47730" y="1504"/>
                  </a:lnTo>
                  <a:lnTo>
                    <a:pt x="48461" y="1762"/>
                  </a:lnTo>
                  <a:lnTo>
                    <a:pt x="49169" y="2038"/>
                  </a:lnTo>
                  <a:lnTo>
                    <a:pt x="49852" y="2333"/>
                  </a:lnTo>
                  <a:lnTo>
                    <a:pt x="50512" y="2648"/>
                  </a:lnTo>
                  <a:lnTo>
                    <a:pt x="51147" y="2981"/>
                  </a:lnTo>
                  <a:lnTo>
                    <a:pt x="51759" y="3333"/>
                  </a:lnTo>
                  <a:lnTo>
                    <a:pt x="52348" y="3705"/>
                  </a:lnTo>
                  <a:lnTo>
                    <a:pt x="52912" y="4095"/>
                  </a:lnTo>
                  <a:lnTo>
                    <a:pt x="53461" y="4495"/>
                  </a:lnTo>
                  <a:lnTo>
                    <a:pt x="53983" y="4913"/>
                  </a:lnTo>
                  <a:lnTo>
                    <a:pt x="54478" y="5348"/>
                  </a:lnTo>
                  <a:lnTo>
                    <a:pt x="54947" y="5802"/>
                  </a:lnTo>
                  <a:lnTo>
                    <a:pt x="55389" y="6274"/>
                  </a:lnTo>
                  <a:lnTo>
                    <a:pt x="55804" y="6764"/>
                  </a:lnTo>
                  <a:lnTo>
                    <a:pt x="56192" y="7272"/>
                  </a:lnTo>
                  <a:lnTo>
                    <a:pt x="56554" y="7799"/>
                  </a:lnTo>
                  <a:lnTo>
                    <a:pt x="56890" y="8343"/>
                  </a:lnTo>
                  <a:lnTo>
                    <a:pt x="57198" y="8906"/>
                  </a:lnTo>
                  <a:lnTo>
                    <a:pt x="57488" y="9484"/>
                  </a:lnTo>
                  <a:lnTo>
                    <a:pt x="57747" y="10077"/>
                  </a:lnTo>
                  <a:lnTo>
                    <a:pt x="57976" y="10684"/>
                  </a:lnTo>
                  <a:lnTo>
                    <a:pt x="58174" y="11306"/>
                  </a:lnTo>
                  <a:lnTo>
                    <a:pt x="58341" y="11942"/>
                  </a:lnTo>
                  <a:lnTo>
                    <a:pt x="58478" y="12592"/>
                  </a:lnTo>
                  <a:lnTo>
                    <a:pt x="58585" y="13256"/>
                  </a:lnTo>
                  <a:lnTo>
                    <a:pt x="58661" y="13935"/>
                  </a:lnTo>
                  <a:lnTo>
                    <a:pt x="58707" y="14628"/>
                  </a:lnTo>
                  <a:lnTo>
                    <a:pt x="58722" y="15335"/>
                  </a:lnTo>
                  <a:lnTo>
                    <a:pt x="58681" y="16697"/>
                  </a:lnTo>
                  <a:lnTo>
                    <a:pt x="58558" y="18000"/>
                  </a:lnTo>
                  <a:lnTo>
                    <a:pt x="58354" y="19246"/>
                  </a:lnTo>
                  <a:lnTo>
                    <a:pt x="58067" y="20433"/>
                  </a:lnTo>
                  <a:lnTo>
                    <a:pt x="57698" y="21562"/>
                  </a:lnTo>
                  <a:lnTo>
                    <a:pt x="57248" y="22633"/>
                  </a:lnTo>
                  <a:lnTo>
                    <a:pt x="56715" y="23646"/>
                  </a:lnTo>
                  <a:lnTo>
                    <a:pt x="56101" y="24601"/>
                  </a:lnTo>
                  <a:lnTo>
                    <a:pt x="55405" y="25498"/>
                  </a:lnTo>
                  <a:lnTo>
                    <a:pt x="54626" y="26337"/>
                  </a:lnTo>
                  <a:lnTo>
                    <a:pt x="53769" y="27111"/>
                  </a:lnTo>
                  <a:lnTo>
                    <a:pt x="52834" y="27832"/>
                  </a:lnTo>
                  <a:lnTo>
                    <a:pt x="51822" y="28501"/>
                  </a:lnTo>
                  <a:lnTo>
                    <a:pt x="50733" y="29118"/>
                  </a:lnTo>
                  <a:lnTo>
                    <a:pt x="49566" y="29682"/>
                  </a:lnTo>
                  <a:lnTo>
                    <a:pt x="48323" y="30194"/>
                  </a:lnTo>
                  <a:lnTo>
                    <a:pt x="47002" y="30654"/>
                  </a:lnTo>
                  <a:lnTo>
                    <a:pt x="45604" y="31061"/>
                  </a:lnTo>
                  <a:lnTo>
                    <a:pt x="44129" y="31416"/>
                  </a:lnTo>
                  <a:lnTo>
                    <a:pt x="42577" y="31718"/>
                  </a:lnTo>
                  <a:lnTo>
                    <a:pt x="43245" y="31840"/>
                  </a:lnTo>
                  <a:lnTo>
                    <a:pt x="43897" y="31977"/>
                  </a:lnTo>
                  <a:lnTo>
                    <a:pt x="44533" y="32130"/>
                  </a:lnTo>
                  <a:lnTo>
                    <a:pt x="45153" y="32298"/>
                  </a:lnTo>
                  <a:lnTo>
                    <a:pt x="45756" y="32480"/>
                  </a:lnTo>
                  <a:lnTo>
                    <a:pt x="46343" y="32679"/>
                  </a:lnTo>
                  <a:lnTo>
                    <a:pt x="46914" y="32892"/>
                  </a:lnTo>
                  <a:lnTo>
                    <a:pt x="47469" y="33121"/>
                  </a:lnTo>
                  <a:lnTo>
                    <a:pt x="48008" y="33364"/>
                  </a:lnTo>
                  <a:lnTo>
                    <a:pt x="48530" y="33623"/>
                  </a:lnTo>
                  <a:lnTo>
                    <a:pt x="49045" y="33887"/>
                  </a:lnTo>
                  <a:lnTo>
                    <a:pt x="49542" y="34163"/>
                  </a:lnTo>
                  <a:lnTo>
                    <a:pt x="50021" y="34451"/>
                  </a:lnTo>
                  <a:lnTo>
                    <a:pt x="50481" y="34751"/>
                  </a:lnTo>
                  <a:lnTo>
                    <a:pt x="50924" y="35064"/>
                  </a:lnTo>
                  <a:lnTo>
                    <a:pt x="51348" y="35389"/>
                  </a:lnTo>
                  <a:lnTo>
                    <a:pt x="51754" y="35727"/>
                  </a:lnTo>
                  <a:lnTo>
                    <a:pt x="52142" y="36077"/>
                  </a:lnTo>
                  <a:lnTo>
                    <a:pt x="52512" y="36440"/>
                  </a:lnTo>
                  <a:lnTo>
                    <a:pt x="52864" y="36814"/>
                  </a:lnTo>
                  <a:lnTo>
                    <a:pt x="53208" y="37200"/>
                  </a:lnTo>
                  <a:lnTo>
                    <a:pt x="53533" y="37595"/>
                  </a:lnTo>
                  <a:lnTo>
                    <a:pt x="53840" y="38000"/>
                  </a:lnTo>
                  <a:lnTo>
                    <a:pt x="54129" y="38415"/>
                  </a:lnTo>
                  <a:lnTo>
                    <a:pt x="54400" y="38838"/>
                  </a:lnTo>
                  <a:lnTo>
                    <a:pt x="54653" y="39272"/>
                  </a:lnTo>
                  <a:lnTo>
                    <a:pt x="54888" y="39715"/>
                  </a:lnTo>
                  <a:lnTo>
                    <a:pt x="55105" y="40167"/>
                  </a:lnTo>
                  <a:lnTo>
                    <a:pt x="55303" y="40629"/>
                  </a:lnTo>
                  <a:lnTo>
                    <a:pt x="55484" y="41101"/>
                  </a:lnTo>
                  <a:lnTo>
                    <a:pt x="55656" y="41580"/>
                  </a:lnTo>
                  <a:lnTo>
                    <a:pt x="55810" y="42067"/>
                  </a:lnTo>
                  <a:lnTo>
                    <a:pt x="55945" y="42559"/>
                  </a:lnTo>
                  <a:lnTo>
                    <a:pt x="56063" y="43059"/>
                  </a:lnTo>
                  <a:lnTo>
                    <a:pt x="56162" y="43565"/>
                  </a:lnTo>
                  <a:lnTo>
                    <a:pt x="56244" y="44078"/>
                  </a:lnTo>
                  <a:lnTo>
                    <a:pt x="56307" y="44598"/>
                  </a:lnTo>
                  <a:lnTo>
                    <a:pt x="56352" y="45124"/>
                  </a:lnTo>
                  <a:lnTo>
                    <a:pt x="56380" y="45657"/>
                  </a:lnTo>
                  <a:lnTo>
                    <a:pt x="56389" y="46197"/>
                  </a:lnTo>
                  <a:lnTo>
                    <a:pt x="56378" y="46979"/>
                  </a:lnTo>
                  <a:lnTo>
                    <a:pt x="56345" y="47744"/>
                  </a:lnTo>
                  <a:lnTo>
                    <a:pt x="56290" y="48491"/>
                  </a:lnTo>
                  <a:lnTo>
                    <a:pt x="56213" y="49222"/>
                  </a:lnTo>
                  <a:lnTo>
                    <a:pt x="56115" y="49935"/>
                  </a:lnTo>
                  <a:lnTo>
                    <a:pt x="55994" y="50632"/>
                  </a:lnTo>
                  <a:lnTo>
                    <a:pt x="55852" y="51311"/>
                  </a:lnTo>
                  <a:lnTo>
                    <a:pt x="55688" y="51973"/>
                  </a:lnTo>
                  <a:lnTo>
                    <a:pt x="55501" y="52618"/>
                  </a:lnTo>
                  <a:lnTo>
                    <a:pt x="55293" y="53245"/>
                  </a:lnTo>
                  <a:lnTo>
                    <a:pt x="55066" y="53857"/>
                  </a:lnTo>
                  <a:lnTo>
                    <a:pt x="54821" y="54453"/>
                  </a:lnTo>
                  <a:lnTo>
                    <a:pt x="54559" y="55034"/>
                  </a:lnTo>
                  <a:lnTo>
                    <a:pt x="54280" y="55600"/>
                  </a:lnTo>
                  <a:lnTo>
                    <a:pt x="53984" y="56151"/>
                  </a:lnTo>
                  <a:lnTo>
                    <a:pt x="53670" y="56686"/>
                  </a:lnTo>
                  <a:lnTo>
                    <a:pt x="53340" y="57206"/>
                  </a:lnTo>
                  <a:lnTo>
                    <a:pt x="52992" y="57711"/>
                  </a:lnTo>
                  <a:lnTo>
                    <a:pt x="52627" y="58200"/>
                  </a:lnTo>
                  <a:lnTo>
                    <a:pt x="52245" y="58675"/>
                  </a:lnTo>
                  <a:lnTo>
                    <a:pt x="51848" y="59134"/>
                  </a:lnTo>
                  <a:lnTo>
                    <a:pt x="51436" y="59580"/>
                  </a:lnTo>
                  <a:lnTo>
                    <a:pt x="51009" y="60011"/>
                  </a:lnTo>
                  <a:lnTo>
                    <a:pt x="50569" y="60427"/>
                  </a:lnTo>
                  <a:lnTo>
                    <a:pt x="50114" y="60830"/>
                  </a:lnTo>
                  <a:lnTo>
                    <a:pt x="49645" y="61218"/>
                  </a:lnTo>
                  <a:lnTo>
                    <a:pt x="49161" y="61592"/>
                  </a:lnTo>
                  <a:lnTo>
                    <a:pt x="48664" y="61951"/>
                  </a:lnTo>
                  <a:lnTo>
                    <a:pt x="48152" y="62297"/>
                  </a:lnTo>
                  <a:lnTo>
                    <a:pt x="47625" y="62628"/>
                  </a:lnTo>
                  <a:lnTo>
                    <a:pt x="47096" y="62936"/>
                  </a:lnTo>
                  <a:lnTo>
                    <a:pt x="46557" y="63233"/>
                  </a:lnTo>
                  <a:lnTo>
                    <a:pt x="46007" y="63519"/>
                  </a:lnTo>
                  <a:lnTo>
                    <a:pt x="45446" y="63794"/>
                  </a:lnTo>
                  <a:lnTo>
                    <a:pt x="44875" y="64056"/>
                  </a:lnTo>
                  <a:lnTo>
                    <a:pt x="44294" y="64308"/>
                  </a:lnTo>
                  <a:lnTo>
                    <a:pt x="43702" y="64548"/>
                  </a:lnTo>
                  <a:lnTo>
                    <a:pt x="43099" y="64777"/>
                  </a:lnTo>
                  <a:lnTo>
                    <a:pt x="42486" y="64994"/>
                  </a:lnTo>
                  <a:lnTo>
                    <a:pt x="41863" y="65199"/>
                  </a:lnTo>
                  <a:lnTo>
                    <a:pt x="41240" y="65394"/>
                  </a:lnTo>
                  <a:lnTo>
                    <a:pt x="40609" y="65579"/>
                  </a:lnTo>
                  <a:lnTo>
                    <a:pt x="39971" y="65752"/>
                  </a:lnTo>
                  <a:lnTo>
                    <a:pt x="39325" y="65916"/>
                  </a:lnTo>
                  <a:lnTo>
                    <a:pt x="38672" y="66069"/>
                  </a:lnTo>
                  <a:lnTo>
                    <a:pt x="38011" y="66211"/>
                  </a:lnTo>
                  <a:lnTo>
                    <a:pt x="37342" y="66343"/>
                  </a:lnTo>
                  <a:lnTo>
                    <a:pt x="36666" y="66464"/>
                  </a:lnTo>
                  <a:lnTo>
                    <a:pt x="35982" y="66575"/>
                  </a:lnTo>
                  <a:lnTo>
                    <a:pt x="35290" y="66676"/>
                  </a:lnTo>
                  <a:lnTo>
                    <a:pt x="34604" y="66757"/>
                  </a:lnTo>
                  <a:lnTo>
                    <a:pt x="33915" y="66830"/>
                  </a:lnTo>
                  <a:lnTo>
                    <a:pt x="33224" y="66894"/>
                  </a:lnTo>
                  <a:lnTo>
                    <a:pt x="32532" y="66950"/>
                  </a:lnTo>
                  <a:lnTo>
                    <a:pt x="31837" y="66997"/>
                  </a:lnTo>
                  <a:lnTo>
                    <a:pt x="31141" y="67036"/>
                  </a:lnTo>
                  <a:lnTo>
                    <a:pt x="30443" y="67066"/>
                  </a:lnTo>
                  <a:lnTo>
                    <a:pt x="29743" y="67087"/>
                  </a:lnTo>
                  <a:lnTo>
                    <a:pt x="29041" y="67100"/>
                  </a:lnTo>
                  <a:lnTo>
                    <a:pt x="28337" y="67104"/>
                  </a:lnTo>
                  <a:lnTo>
                    <a:pt x="0" y="67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2921876" y="3620218"/>
              <a:ext cx="32671" cy="21241"/>
            </a:xfrm>
            <a:custGeom>
              <a:avLst/>
              <a:pathLst>
                <a:path w="32671" h="21241">
                  <a:moveTo>
                    <a:pt x="0" y="21241"/>
                  </a:moveTo>
                  <a:lnTo>
                    <a:pt x="15764" y="21241"/>
                  </a:lnTo>
                  <a:lnTo>
                    <a:pt x="17443" y="21210"/>
                  </a:lnTo>
                  <a:lnTo>
                    <a:pt x="19033" y="21117"/>
                  </a:lnTo>
                  <a:lnTo>
                    <a:pt x="20533" y="20962"/>
                  </a:lnTo>
                  <a:lnTo>
                    <a:pt x="21944" y="20745"/>
                  </a:lnTo>
                  <a:lnTo>
                    <a:pt x="23265" y="20467"/>
                  </a:lnTo>
                  <a:lnTo>
                    <a:pt x="24496" y="20126"/>
                  </a:lnTo>
                  <a:lnTo>
                    <a:pt x="25638" y="19724"/>
                  </a:lnTo>
                  <a:lnTo>
                    <a:pt x="26691" y="19259"/>
                  </a:lnTo>
                  <a:lnTo>
                    <a:pt x="27654" y="18733"/>
                  </a:lnTo>
                  <a:lnTo>
                    <a:pt x="28527" y="18145"/>
                  </a:lnTo>
                  <a:lnTo>
                    <a:pt x="29315" y="17496"/>
                  </a:lnTo>
                  <a:lnTo>
                    <a:pt x="30019" y="16787"/>
                  </a:lnTo>
                  <a:lnTo>
                    <a:pt x="30641" y="16018"/>
                  </a:lnTo>
                  <a:lnTo>
                    <a:pt x="31179" y="15188"/>
                  </a:lnTo>
                  <a:lnTo>
                    <a:pt x="31635" y="14299"/>
                  </a:lnTo>
                  <a:lnTo>
                    <a:pt x="32008" y="13350"/>
                  </a:lnTo>
                  <a:lnTo>
                    <a:pt x="32298" y="12341"/>
                  </a:lnTo>
                  <a:lnTo>
                    <a:pt x="32505" y="11272"/>
                  </a:lnTo>
                  <a:lnTo>
                    <a:pt x="32629" y="10142"/>
                  </a:lnTo>
                  <a:lnTo>
                    <a:pt x="32671" y="8953"/>
                  </a:lnTo>
                  <a:lnTo>
                    <a:pt x="32638" y="8072"/>
                  </a:lnTo>
                  <a:lnTo>
                    <a:pt x="32539" y="7237"/>
                  </a:lnTo>
                  <a:lnTo>
                    <a:pt x="32375" y="6449"/>
                  </a:lnTo>
                  <a:lnTo>
                    <a:pt x="32145" y="5707"/>
                  </a:lnTo>
                  <a:lnTo>
                    <a:pt x="31849" y="5012"/>
                  </a:lnTo>
                  <a:lnTo>
                    <a:pt x="31488" y="4364"/>
                  </a:lnTo>
                  <a:lnTo>
                    <a:pt x="31061" y="3762"/>
                  </a:lnTo>
                  <a:lnTo>
                    <a:pt x="30568" y="3208"/>
                  </a:lnTo>
                  <a:lnTo>
                    <a:pt x="30009" y="2699"/>
                  </a:lnTo>
                  <a:lnTo>
                    <a:pt x="29385" y="2238"/>
                  </a:lnTo>
                  <a:lnTo>
                    <a:pt x="28707" y="1813"/>
                  </a:lnTo>
                  <a:lnTo>
                    <a:pt x="27969" y="1432"/>
                  </a:lnTo>
                  <a:lnTo>
                    <a:pt x="27172" y="1096"/>
                  </a:lnTo>
                  <a:lnTo>
                    <a:pt x="26314" y="805"/>
                  </a:lnTo>
                  <a:lnTo>
                    <a:pt x="25396" y="559"/>
                  </a:lnTo>
                  <a:lnTo>
                    <a:pt x="24418" y="358"/>
                  </a:lnTo>
                  <a:lnTo>
                    <a:pt x="23381" y="201"/>
                  </a:lnTo>
                  <a:lnTo>
                    <a:pt x="22283" y="89"/>
                  </a:lnTo>
                  <a:lnTo>
                    <a:pt x="21125" y="22"/>
                  </a:lnTo>
                  <a:lnTo>
                    <a:pt x="19907" y="0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2915780" y="3648555"/>
              <a:ext cx="36814" cy="24193"/>
            </a:xfrm>
            <a:custGeom>
              <a:avLst/>
              <a:pathLst>
                <a:path w="36814" h="24193">
                  <a:moveTo>
                    <a:pt x="0" y="24193"/>
                  </a:moveTo>
                  <a:lnTo>
                    <a:pt x="17526" y="24193"/>
                  </a:lnTo>
                  <a:lnTo>
                    <a:pt x="18266" y="24188"/>
                  </a:lnTo>
                  <a:lnTo>
                    <a:pt x="19002" y="24171"/>
                  </a:lnTo>
                  <a:lnTo>
                    <a:pt x="19733" y="24142"/>
                  </a:lnTo>
                  <a:lnTo>
                    <a:pt x="20460" y="24102"/>
                  </a:lnTo>
                  <a:lnTo>
                    <a:pt x="21181" y="24051"/>
                  </a:lnTo>
                  <a:lnTo>
                    <a:pt x="21898" y="23988"/>
                  </a:lnTo>
                  <a:lnTo>
                    <a:pt x="22610" y="23913"/>
                  </a:lnTo>
                  <a:lnTo>
                    <a:pt x="23317" y="23828"/>
                  </a:lnTo>
                  <a:lnTo>
                    <a:pt x="24020" y="23731"/>
                  </a:lnTo>
                  <a:lnTo>
                    <a:pt x="24717" y="23622"/>
                  </a:lnTo>
                  <a:lnTo>
                    <a:pt x="25414" y="23498"/>
                  </a:lnTo>
                  <a:lnTo>
                    <a:pt x="26093" y="23355"/>
                  </a:lnTo>
                  <a:lnTo>
                    <a:pt x="26755" y="23193"/>
                  </a:lnTo>
                  <a:lnTo>
                    <a:pt x="27400" y="23012"/>
                  </a:lnTo>
                  <a:lnTo>
                    <a:pt x="28027" y="22812"/>
                  </a:lnTo>
                  <a:lnTo>
                    <a:pt x="28638" y="22593"/>
                  </a:lnTo>
                  <a:lnTo>
                    <a:pt x="29231" y="22355"/>
                  </a:lnTo>
                  <a:lnTo>
                    <a:pt x="29808" y="22098"/>
                  </a:lnTo>
                  <a:lnTo>
                    <a:pt x="30367" y="21822"/>
                  </a:lnTo>
                  <a:lnTo>
                    <a:pt x="30909" y="21526"/>
                  </a:lnTo>
                  <a:lnTo>
                    <a:pt x="31432" y="21210"/>
                  </a:lnTo>
                  <a:lnTo>
                    <a:pt x="31934" y="20871"/>
                  </a:lnTo>
                  <a:lnTo>
                    <a:pt x="32415" y="20509"/>
                  </a:lnTo>
                  <a:lnTo>
                    <a:pt x="32875" y="20124"/>
                  </a:lnTo>
                  <a:lnTo>
                    <a:pt x="33314" y="19717"/>
                  </a:lnTo>
                  <a:lnTo>
                    <a:pt x="33732" y="19286"/>
                  </a:lnTo>
                  <a:lnTo>
                    <a:pt x="34129" y="18833"/>
                  </a:lnTo>
                  <a:lnTo>
                    <a:pt x="34505" y="18356"/>
                  </a:lnTo>
                  <a:lnTo>
                    <a:pt x="34861" y="17857"/>
                  </a:lnTo>
                  <a:lnTo>
                    <a:pt x="35195" y="17335"/>
                  </a:lnTo>
                  <a:lnTo>
                    <a:pt x="35503" y="16786"/>
                  </a:lnTo>
                  <a:lnTo>
                    <a:pt x="35778" y="16206"/>
                  </a:lnTo>
                  <a:lnTo>
                    <a:pt x="36021" y="15594"/>
                  </a:lnTo>
                  <a:lnTo>
                    <a:pt x="36231" y="14950"/>
                  </a:lnTo>
                  <a:lnTo>
                    <a:pt x="36410" y="14275"/>
                  </a:lnTo>
                  <a:lnTo>
                    <a:pt x="36555" y="13569"/>
                  </a:lnTo>
                  <a:lnTo>
                    <a:pt x="36669" y="12831"/>
                  </a:lnTo>
                  <a:lnTo>
                    <a:pt x="36750" y="12062"/>
                  </a:lnTo>
                  <a:lnTo>
                    <a:pt x="36798" y="11262"/>
                  </a:lnTo>
                  <a:lnTo>
                    <a:pt x="36814" y="10430"/>
                  </a:lnTo>
                  <a:lnTo>
                    <a:pt x="36776" y="9435"/>
                  </a:lnTo>
                  <a:lnTo>
                    <a:pt x="36662" y="8488"/>
                  </a:lnTo>
                  <a:lnTo>
                    <a:pt x="36471" y="7591"/>
                  </a:lnTo>
                  <a:lnTo>
                    <a:pt x="36205" y="6741"/>
                  </a:lnTo>
                  <a:lnTo>
                    <a:pt x="35862" y="5941"/>
                  </a:lnTo>
                  <a:lnTo>
                    <a:pt x="35443" y="5189"/>
                  </a:lnTo>
                  <a:lnTo>
                    <a:pt x="34947" y="4485"/>
                  </a:lnTo>
                  <a:lnTo>
                    <a:pt x="34376" y="3831"/>
                  </a:lnTo>
                  <a:lnTo>
                    <a:pt x="33728" y="3224"/>
                  </a:lnTo>
                  <a:lnTo>
                    <a:pt x="33004" y="2667"/>
                  </a:lnTo>
                  <a:lnTo>
                    <a:pt x="32218" y="2160"/>
                  </a:lnTo>
                  <a:lnTo>
                    <a:pt x="31366" y="1706"/>
                  </a:lnTo>
                  <a:lnTo>
                    <a:pt x="30447" y="1306"/>
                  </a:lnTo>
                  <a:lnTo>
                    <a:pt x="29461" y="960"/>
                  </a:lnTo>
                  <a:lnTo>
                    <a:pt x="28408" y="666"/>
                  </a:lnTo>
                  <a:lnTo>
                    <a:pt x="27289" y="426"/>
                  </a:lnTo>
                  <a:lnTo>
                    <a:pt x="26103" y="240"/>
                  </a:lnTo>
                  <a:lnTo>
                    <a:pt x="24851" y="106"/>
                  </a:lnTo>
                  <a:lnTo>
                    <a:pt x="23531" y="26"/>
                  </a:lnTo>
                  <a:lnTo>
                    <a:pt x="22146" y="0"/>
                  </a:lnTo>
                  <a:lnTo>
                    <a:pt x="47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2974645" y="3612931"/>
              <a:ext cx="63628" cy="68057"/>
            </a:xfrm>
            <a:custGeom>
              <a:avLst/>
              <a:pathLst>
                <a:path w="63628" h="68057">
                  <a:moveTo>
                    <a:pt x="23860" y="68057"/>
                  </a:moveTo>
                  <a:lnTo>
                    <a:pt x="22875" y="68044"/>
                  </a:lnTo>
                  <a:lnTo>
                    <a:pt x="21902" y="68006"/>
                  </a:lnTo>
                  <a:lnTo>
                    <a:pt x="20940" y="67941"/>
                  </a:lnTo>
                  <a:lnTo>
                    <a:pt x="19989" y="67851"/>
                  </a:lnTo>
                  <a:lnTo>
                    <a:pt x="19050" y="67736"/>
                  </a:lnTo>
                  <a:lnTo>
                    <a:pt x="18122" y="67594"/>
                  </a:lnTo>
                  <a:lnTo>
                    <a:pt x="17206" y="67427"/>
                  </a:lnTo>
                  <a:lnTo>
                    <a:pt x="16301" y="67234"/>
                  </a:lnTo>
                  <a:lnTo>
                    <a:pt x="15407" y="67015"/>
                  </a:lnTo>
                  <a:lnTo>
                    <a:pt x="14525" y="66771"/>
                  </a:lnTo>
                  <a:lnTo>
                    <a:pt x="13670" y="66500"/>
                  </a:lnTo>
                  <a:lnTo>
                    <a:pt x="12836" y="66202"/>
                  </a:lnTo>
                  <a:lnTo>
                    <a:pt x="12024" y="65875"/>
                  </a:lnTo>
                  <a:lnTo>
                    <a:pt x="11234" y="65521"/>
                  </a:lnTo>
                  <a:lnTo>
                    <a:pt x="10465" y="65140"/>
                  </a:lnTo>
                  <a:lnTo>
                    <a:pt x="9719" y="64731"/>
                  </a:lnTo>
                  <a:lnTo>
                    <a:pt x="8995" y="64294"/>
                  </a:lnTo>
                  <a:lnTo>
                    <a:pt x="8292" y="63830"/>
                  </a:lnTo>
                  <a:lnTo>
                    <a:pt x="7612" y="63338"/>
                  </a:lnTo>
                  <a:lnTo>
                    <a:pt x="6953" y="62818"/>
                  </a:lnTo>
                  <a:lnTo>
                    <a:pt x="6319" y="62271"/>
                  </a:lnTo>
                  <a:lnTo>
                    <a:pt x="5713" y="61696"/>
                  </a:lnTo>
                  <a:lnTo>
                    <a:pt x="5134" y="61094"/>
                  </a:lnTo>
                  <a:lnTo>
                    <a:pt x="4583" y="60464"/>
                  </a:lnTo>
                  <a:lnTo>
                    <a:pt x="4060" y="59806"/>
                  </a:lnTo>
                  <a:lnTo>
                    <a:pt x="3564" y="59120"/>
                  </a:lnTo>
                  <a:lnTo>
                    <a:pt x="3096" y="58408"/>
                  </a:lnTo>
                  <a:lnTo>
                    <a:pt x="2655" y="57667"/>
                  </a:lnTo>
                  <a:lnTo>
                    <a:pt x="2242" y="56899"/>
                  </a:lnTo>
                  <a:lnTo>
                    <a:pt x="1857" y="56103"/>
                  </a:lnTo>
                  <a:lnTo>
                    <a:pt x="1504" y="55279"/>
                  </a:lnTo>
                  <a:lnTo>
                    <a:pt x="1188" y="54426"/>
                  </a:lnTo>
                  <a:lnTo>
                    <a:pt x="910" y="53545"/>
                  </a:lnTo>
                  <a:lnTo>
                    <a:pt x="668" y="52636"/>
                  </a:lnTo>
                  <a:lnTo>
                    <a:pt x="464" y="51697"/>
                  </a:lnTo>
                  <a:lnTo>
                    <a:pt x="297" y="50731"/>
                  </a:lnTo>
                  <a:lnTo>
                    <a:pt x="167" y="49735"/>
                  </a:lnTo>
                  <a:lnTo>
                    <a:pt x="74" y="48711"/>
                  </a:lnTo>
                  <a:lnTo>
                    <a:pt x="18" y="47659"/>
                  </a:lnTo>
                  <a:lnTo>
                    <a:pt x="0" y="46578"/>
                  </a:lnTo>
                  <a:lnTo>
                    <a:pt x="0" y="46375"/>
                  </a:lnTo>
                  <a:lnTo>
                    <a:pt x="3" y="46166"/>
                  </a:lnTo>
                  <a:lnTo>
                    <a:pt x="8" y="45952"/>
                  </a:lnTo>
                  <a:lnTo>
                    <a:pt x="15" y="45732"/>
                  </a:lnTo>
                  <a:lnTo>
                    <a:pt x="23" y="45506"/>
                  </a:lnTo>
                  <a:lnTo>
                    <a:pt x="34" y="45275"/>
                  </a:lnTo>
                  <a:lnTo>
                    <a:pt x="46" y="45037"/>
                  </a:lnTo>
                  <a:lnTo>
                    <a:pt x="60" y="44795"/>
                  </a:lnTo>
                  <a:lnTo>
                    <a:pt x="77" y="44546"/>
                  </a:lnTo>
                  <a:lnTo>
                    <a:pt x="95" y="44292"/>
                  </a:lnTo>
                  <a:lnTo>
                    <a:pt x="114" y="44025"/>
                  </a:lnTo>
                  <a:lnTo>
                    <a:pt x="135" y="43758"/>
                  </a:lnTo>
                  <a:lnTo>
                    <a:pt x="156" y="43492"/>
                  </a:lnTo>
                  <a:lnTo>
                    <a:pt x="179" y="43225"/>
                  </a:lnTo>
                  <a:lnTo>
                    <a:pt x="202" y="42958"/>
                  </a:lnTo>
                  <a:lnTo>
                    <a:pt x="226" y="42691"/>
                  </a:lnTo>
                  <a:lnTo>
                    <a:pt x="251" y="42425"/>
                  </a:lnTo>
                  <a:lnTo>
                    <a:pt x="278" y="42158"/>
                  </a:lnTo>
                  <a:lnTo>
                    <a:pt x="305" y="41891"/>
                  </a:lnTo>
                  <a:lnTo>
                    <a:pt x="333" y="41625"/>
                  </a:lnTo>
                  <a:lnTo>
                    <a:pt x="371" y="41359"/>
                  </a:lnTo>
                  <a:lnTo>
                    <a:pt x="409" y="41095"/>
                  </a:lnTo>
                  <a:lnTo>
                    <a:pt x="447" y="40833"/>
                  </a:lnTo>
                  <a:lnTo>
                    <a:pt x="485" y="40573"/>
                  </a:lnTo>
                  <a:lnTo>
                    <a:pt x="523" y="40315"/>
                  </a:lnTo>
                  <a:lnTo>
                    <a:pt x="561" y="40059"/>
                  </a:lnTo>
                  <a:lnTo>
                    <a:pt x="600" y="39804"/>
                  </a:lnTo>
                  <a:lnTo>
                    <a:pt x="638" y="39552"/>
                  </a:lnTo>
                  <a:lnTo>
                    <a:pt x="676" y="39301"/>
                  </a:lnTo>
                  <a:lnTo>
                    <a:pt x="714" y="39053"/>
                  </a:lnTo>
                  <a:lnTo>
                    <a:pt x="752" y="38799"/>
                  </a:lnTo>
                  <a:lnTo>
                    <a:pt x="790" y="38554"/>
                  </a:lnTo>
                  <a:lnTo>
                    <a:pt x="828" y="38316"/>
                  </a:lnTo>
                  <a:lnTo>
                    <a:pt x="866" y="38085"/>
                  </a:lnTo>
                  <a:lnTo>
                    <a:pt x="904" y="37862"/>
                  </a:lnTo>
                  <a:lnTo>
                    <a:pt x="942" y="37647"/>
                  </a:lnTo>
                  <a:lnTo>
                    <a:pt x="981" y="37439"/>
                  </a:lnTo>
                  <a:lnTo>
                    <a:pt x="1019" y="37239"/>
                  </a:lnTo>
                  <a:lnTo>
                    <a:pt x="1057" y="37047"/>
                  </a:lnTo>
                  <a:lnTo>
                    <a:pt x="1095" y="36862"/>
                  </a:lnTo>
                  <a:lnTo>
                    <a:pt x="8239" y="0"/>
                  </a:lnTo>
                  <a:lnTo>
                    <a:pt x="17335" y="0"/>
                  </a:lnTo>
                  <a:lnTo>
                    <a:pt x="9620" y="40148"/>
                  </a:lnTo>
                  <a:lnTo>
                    <a:pt x="9554" y="40493"/>
                  </a:lnTo>
                  <a:lnTo>
                    <a:pt x="9490" y="40840"/>
                  </a:lnTo>
                  <a:lnTo>
                    <a:pt x="9428" y="41190"/>
                  </a:lnTo>
                  <a:lnTo>
                    <a:pt x="9368" y="41543"/>
                  </a:lnTo>
                  <a:lnTo>
                    <a:pt x="9310" y="41898"/>
                  </a:lnTo>
                  <a:lnTo>
                    <a:pt x="9254" y="42257"/>
                  </a:lnTo>
                  <a:lnTo>
                    <a:pt x="9200" y="42619"/>
                  </a:lnTo>
                  <a:lnTo>
                    <a:pt x="9147" y="42983"/>
                  </a:lnTo>
                  <a:lnTo>
                    <a:pt x="9097" y="43350"/>
                  </a:lnTo>
                  <a:lnTo>
                    <a:pt x="9048" y="43720"/>
                  </a:lnTo>
                  <a:lnTo>
                    <a:pt x="9003" y="44078"/>
                  </a:lnTo>
                  <a:lnTo>
                    <a:pt x="8963" y="44429"/>
                  </a:lnTo>
                  <a:lnTo>
                    <a:pt x="8927" y="44772"/>
                  </a:lnTo>
                  <a:lnTo>
                    <a:pt x="8896" y="45107"/>
                  </a:lnTo>
                  <a:lnTo>
                    <a:pt x="8870" y="45435"/>
                  </a:lnTo>
                  <a:lnTo>
                    <a:pt x="8848" y="45755"/>
                  </a:lnTo>
                  <a:lnTo>
                    <a:pt x="8832" y="46067"/>
                  </a:lnTo>
                  <a:lnTo>
                    <a:pt x="8820" y="46372"/>
                  </a:lnTo>
                  <a:lnTo>
                    <a:pt x="8813" y="46669"/>
                  </a:lnTo>
                  <a:lnTo>
                    <a:pt x="8810" y="46959"/>
                  </a:lnTo>
                  <a:lnTo>
                    <a:pt x="8822" y="47654"/>
                  </a:lnTo>
                  <a:lnTo>
                    <a:pt x="8858" y="48330"/>
                  </a:lnTo>
                  <a:lnTo>
                    <a:pt x="8917" y="48988"/>
                  </a:lnTo>
                  <a:lnTo>
                    <a:pt x="9001" y="49626"/>
                  </a:lnTo>
                  <a:lnTo>
                    <a:pt x="9108" y="50245"/>
                  </a:lnTo>
                  <a:lnTo>
                    <a:pt x="9239" y="50845"/>
                  </a:lnTo>
                  <a:lnTo>
                    <a:pt x="9394" y="51426"/>
                  </a:lnTo>
                  <a:lnTo>
                    <a:pt x="9572" y="51988"/>
                  </a:lnTo>
                  <a:lnTo>
                    <a:pt x="9775" y="52531"/>
                  </a:lnTo>
                  <a:lnTo>
                    <a:pt x="10001" y="53055"/>
                  </a:lnTo>
                  <a:lnTo>
                    <a:pt x="10248" y="53561"/>
                  </a:lnTo>
                  <a:lnTo>
                    <a:pt x="10513" y="54049"/>
                  </a:lnTo>
                  <a:lnTo>
                    <a:pt x="10797" y="54521"/>
                  </a:lnTo>
                  <a:lnTo>
                    <a:pt x="11098" y="54975"/>
                  </a:lnTo>
                  <a:lnTo>
                    <a:pt x="11418" y="55412"/>
                  </a:lnTo>
                  <a:lnTo>
                    <a:pt x="11755" y="55832"/>
                  </a:lnTo>
                  <a:lnTo>
                    <a:pt x="12111" y="56235"/>
                  </a:lnTo>
                  <a:lnTo>
                    <a:pt x="12485" y="56621"/>
                  </a:lnTo>
                  <a:lnTo>
                    <a:pt x="12877" y="56990"/>
                  </a:lnTo>
                  <a:lnTo>
                    <a:pt x="13287" y="57341"/>
                  </a:lnTo>
                  <a:lnTo>
                    <a:pt x="13714" y="57666"/>
                  </a:lnTo>
                  <a:lnTo>
                    <a:pt x="14158" y="57976"/>
                  </a:lnTo>
                  <a:lnTo>
                    <a:pt x="14617" y="58268"/>
                  </a:lnTo>
                  <a:lnTo>
                    <a:pt x="15093" y="58545"/>
                  </a:lnTo>
                  <a:lnTo>
                    <a:pt x="15585" y="58806"/>
                  </a:lnTo>
                  <a:lnTo>
                    <a:pt x="16093" y="59050"/>
                  </a:lnTo>
                  <a:lnTo>
                    <a:pt x="16618" y="59278"/>
                  </a:lnTo>
                  <a:lnTo>
                    <a:pt x="17158" y="59490"/>
                  </a:lnTo>
                  <a:lnTo>
                    <a:pt x="17715" y="59686"/>
                  </a:lnTo>
                  <a:lnTo>
                    <a:pt x="18288" y="59865"/>
                  </a:lnTo>
                  <a:lnTo>
                    <a:pt x="18874" y="60019"/>
                  </a:lnTo>
                  <a:lnTo>
                    <a:pt x="19471" y="60157"/>
                  </a:lnTo>
                  <a:lnTo>
                    <a:pt x="20078" y="60278"/>
                  </a:lnTo>
                  <a:lnTo>
                    <a:pt x="20696" y="60384"/>
                  </a:lnTo>
                  <a:lnTo>
                    <a:pt x="21324" y="60473"/>
                  </a:lnTo>
                  <a:lnTo>
                    <a:pt x="21963" y="60545"/>
                  </a:lnTo>
                  <a:lnTo>
                    <a:pt x="22612" y="60602"/>
                  </a:lnTo>
                  <a:lnTo>
                    <a:pt x="23271" y="60643"/>
                  </a:lnTo>
                  <a:lnTo>
                    <a:pt x="23942" y="60667"/>
                  </a:lnTo>
                  <a:lnTo>
                    <a:pt x="24622" y="60675"/>
                  </a:lnTo>
                  <a:lnTo>
                    <a:pt x="25445" y="60665"/>
                  </a:lnTo>
                  <a:lnTo>
                    <a:pt x="26255" y="60633"/>
                  </a:lnTo>
                  <a:lnTo>
                    <a:pt x="27052" y="60581"/>
                  </a:lnTo>
                  <a:lnTo>
                    <a:pt x="27838" y="60507"/>
                  </a:lnTo>
                  <a:lnTo>
                    <a:pt x="28611" y="60413"/>
                  </a:lnTo>
                  <a:lnTo>
                    <a:pt x="29371" y="60298"/>
                  </a:lnTo>
                  <a:lnTo>
                    <a:pt x="30120" y="60162"/>
                  </a:lnTo>
                  <a:lnTo>
                    <a:pt x="30855" y="60004"/>
                  </a:lnTo>
                  <a:lnTo>
                    <a:pt x="31579" y="59826"/>
                  </a:lnTo>
                  <a:lnTo>
                    <a:pt x="32290" y="59627"/>
                  </a:lnTo>
                  <a:lnTo>
                    <a:pt x="32997" y="59405"/>
                  </a:lnTo>
                  <a:lnTo>
                    <a:pt x="33688" y="59159"/>
                  </a:lnTo>
                  <a:lnTo>
                    <a:pt x="34364" y="58887"/>
                  </a:lnTo>
                  <a:lnTo>
                    <a:pt x="35026" y="58591"/>
                  </a:lnTo>
                  <a:lnTo>
                    <a:pt x="35671" y="58270"/>
                  </a:lnTo>
                  <a:lnTo>
                    <a:pt x="36302" y="57924"/>
                  </a:lnTo>
                  <a:lnTo>
                    <a:pt x="36917" y="57554"/>
                  </a:lnTo>
                  <a:lnTo>
                    <a:pt x="37517" y="57158"/>
                  </a:lnTo>
                  <a:lnTo>
                    <a:pt x="38102" y="56738"/>
                  </a:lnTo>
                  <a:lnTo>
                    <a:pt x="38672" y="56293"/>
                  </a:lnTo>
                  <a:lnTo>
                    <a:pt x="39235" y="55822"/>
                  </a:lnTo>
                  <a:lnTo>
                    <a:pt x="39781" y="55324"/>
                  </a:lnTo>
                  <a:lnTo>
                    <a:pt x="40309" y="54797"/>
                  </a:lnTo>
                  <a:lnTo>
                    <a:pt x="40821" y="54244"/>
                  </a:lnTo>
                  <a:lnTo>
                    <a:pt x="41315" y="53662"/>
                  </a:lnTo>
                  <a:lnTo>
                    <a:pt x="41792" y="53053"/>
                  </a:lnTo>
                  <a:lnTo>
                    <a:pt x="42252" y="52416"/>
                  </a:lnTo>
                  <a:lnTo>
                    <a:pt x="42695" y="51752"/>
                  </a:lnTo>
                  <a:lnTo>
                    <a:pt x="43121" y="51060"/>
                  </a:lnTo>
                  <a:lnTo>
                    <a:pt x="43530" y="50340"/>
                  </a:lnTo>
                  <a:lnTo>
                    <a:pt x="43929" y="49581"/>
                  </a:lnTo>
                  <a:lnTo>
                    <a:pt x="44307" y="48791"/>
                  </a:lnTo>
                  <a:lnTo>
                    <a:pt x="44664" y="47970"/>
                  </a:lnTo>
                  <a:lnTo>
                    <a:pt x="45000" y="47117"/>
                  </a:lnTo>
                  <a:lnTo>
                    <a:pt x="45316" y="46232"/>
                  </a:lnTo>
                  <a:lnTo>
                    <a:pt x="45610" y="45317"/>
                  </a:lnTo>
                  <a:lnTo>
                    <a:pt x="45883" y="44369"/>
                  </a:lnTo>
                  <a:lnTo>
                    <a:pt x="46136" y="43391"/>
                  </a:lnTo>
                  <a:lnTo>
                    <a:pt x="46367" y="42380"/>
                  </a:lnTo>
                  <a:lnTo>
                    <a:pt x="46578" y="41339"/>
                  </a:lnTo>
                  <a:lnTo>
                    <a:pt x="54579" y="0"/>
                  </a:lnTo>
                  <a:lnTo>
                    <a:pt x="63628" y="0"/>
                  </a:lnTo>
                  <a:lnTo>
                    <a:pt x="55531" y="41863"/>
                  </a:lnTo>
                  <a:lnTo>
                    <a:pt x="55250" y="43188"/>
                  </a:lnTo>
                  <a:lnTo>
                    <a:pt x="54941" y="44478"/>
                  </a:lnTo>
                  <a:lnTo>
                    <a:pt x="54603" y="45733"/>
                  </a:lnTo>
                  <a:lnTo>
                    <a:pt x="54236" y="46953"/>
                  </a:lnTo>
                  <a:lnTo>
                    <a:pt x="53841" y="48137"/>
                  </a:lnTo>
                  <a:lnTo>
                    <a:pt x="53417" y="49287"/>
                  </a:lnTo>
                  <a:lnTo>
                    <a:pt x="52964" y="50401"/>
                  </a:lnTo>
                  <a:lnTo>
                    <a:pt x="52483" y="51479"/>
                  </a:lnTo>
                  <a:lnTo>
                    <a:pt x="51974" y="52523"/>
                  </a:lnTo>
                  <a:lnTo>
                    <a:pt x="51436" y="53531"/>
                  </a:lnTo>
                  <a:lnTo>
                    <a:pt x="50879" y="54496"/>
                  </a:lnTo>
                  <a:lnTo>
                    <a:pt x="50296" y="55427"/>
                  </a:lnTo>
                  <a:lnTo>
                    <a:pt x="49687" y="56324"/>
                  </a:lnTo>
                  <a:lnTo>
                    <a:pt x="49050" y="57189"/>
                  </a:lnTo>
                  <a:lnTo>
                    <a:pt x="48387" y="58020"/>
                  </a:lnTo>
                  <a:lnTo>
                    <a:pt x="47698" y="58818"/>
                  </a:lnTo>
                  <a:lnTo>
                    <a:pt x="46982" y="59582"/>
                  </a:lnTo>
                  <a:lnTo>
                    <a:pt x="46239" y="60313"/>
                  </a:lnTo>
                  <a:lnTo>
                    <a:pt x="45469" y="61011"/>
                  </a:lnTo>
                  <a:lnTo>
                    <a:pt x="44673" y="61675"/>
                  </a:lnTo>
                  <a:lnTo>
                    <a:pt x="43851" y="62306"/>
                  </a:lnTo>
                  <a:lnTo>
                    <a:pt x="43006" y="62904"/>
                  </a:lnTo>
                  <a:lnTo>
                    <a:pt x="42137" y="63468"/>
                  </a:lnTo>
                  <a:lnTo>
                    <a:pt x="41244" y="63999"/>
                  </a:lnTo>
                  <a:lnTo>
                    <a:pt x="40327" y="64497"/>
                  </a:lnTo>
                  <a:lnTo>
                    <a:pt x="39386" y="64961"/>
                  </a:lnTo>
                  <a:lnTo>
                    <a:pt x="38422" y="65392"/>
                  </a:lnTo>
                  <a:lnTo>
                    <a:pt x="37434" y="65790"/>
                  </a:lnTo>
                  <a:lnTo>
                    <a:pt x="36421" y="66154"/>
                  </a:lnTo>
                  <a:lnTo>
                    <a:pt x="35386" y="66485"/>
                  </a:lnTo>
                  <a:lnTo>
                    <a:pt x="34327" y="66784"/>
                  </a:lnTo>
                  <a:lnTo>
                    <a:pt x="33248" y="67051"/>
                  </a:lnTo>
                  <a:lnTo>
                    <a:pt x="32148" y="67287"/>
                  </a:lnTo>
                  <a:lnTo>
                    <a:pt x="31027" y="67491"/>
                  </a:lnTo>
                  <a:lnTo>
                    <a:pt x="29885" y="67664"/>
                  </a:lnTo>
                  <a:lnTo>
                    <a:pt x="28722" y="67806"/>
                  </a:lnTo>
                  <a:lnTo>
                    <a:pt x="27538" y="67916"/>
                  </a:lnTo>
                  <a:lnTo>
                    <a:pt x="26333" y="67994"/>
                  </a:lnTo>
                  <a:lnTo>
                    <a:pt x="25107" y="680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3040798" y="3612931"/>
              <a:ext cx="64437" cy="67104"/>
            </a:xfrm>
            <a:custGeom>
              <a:avLst/>
              <a:pathLst>
                <a:path w="64437" h="67104">
                  <a:moveTo>
                    <a:pt x="47054" y="67104"/>
                  </a:moveTo>
                  <a:lnTo>
                    <a:pt x="35481" y="39243"/>
                  </a:lnTo>
                  <a:lnTo>
                    <a:pt x="14478" y="39243"/>
                  </a:lnTo>
                  <a:lnTo>
                    <a:pt x="9096" y="67104"/>
                  </a:lnTo>
                  <a:lnTo>
                    <a:pt x="0" y="67104"/>
                  </a:lnTo>
                  <a:lnTo>
                    <a:pt x="13001" y="0"/>
                  </a:lnTo>
                  <a:lnTo>
                    <a:pt x="42148" y="0"/>
                  </a:lnTo>
                  <a:lnTo>
                    <a:pt x="43131" y="12"/>
                  </a:lnTo>
                  <a:lnTo>
                    <a:pt x="44095" y="49"/>
                  </a:lnTo>
                  <a:lnTo>
                    <a:pt x="45043" y="111"/>
                  </a:lnTo>
                  <a:lnTo>
                    <a:pt x="45974" y="198"/>
                  </a:lnTo>
                  <a:lnTo>
                    <a:pt x="46887" y="309"/>
                  </a:lnTo>
                  <a:lnTo>
                    <a:pt x="47784" y="445"/>
                  </a:lnTo>
                  <a:lnTo>
                    <a:pt x="48663" y="606"/>
                  </a:lnTo>
                  <a:lnTo>
                    <a:pt x="49525" y="792"/>
                  </a:lnTo>
                  <a:lnTo>
                    <a:pt x="50370" y="1003"/>
                  </a:lnTo>
                  <a:lnTo>
                    <a:pt x="51197" y="1238"/>
                  </a:lnTo>
                  <a:lnTo>
                    <a:pt x="52005" y="1487"/>
                  </a:lnTo>
                  <a:lnTo>
                    <a:pt x="52788" y="1758"/>
                  </a:lnTo>
                  <a:lnTo>
                    <a:pt x="53548" y="2051"/>
                  </a:lnTo>
                  <a:lnTo>
                    <a:pt x="54284" y="2366"/>
                  </a:lnTo>
                  <a:lnTo>
                    <a:pt x="54996" y="2702"/>
                  </a:lnTo>
                  <a:lnTo>
                    <a:pt x="55684" y="3061"/>
                  </a:lnTo>
                  <a:lnTo>
                    <a:pt x="56348" y="3441"/>
                  </a:lnTo>
                  <a:lnTo>
                    <a:pt x="56989" y="3844"/>
                  </a:lnTo>
                  <a:lnTo>
                    <a:pt x="57605" y="4268"/>
                  </a:lnTo>
                  <a:lnTo>
                    <a:pt x="58198" y="4714"/>
                  </a:lnTo>
                  <a:lnTo>
                    <a:pt x="58776" y="5182"/>
                  </a:lnTo>
                  <a:lnTo>
                    <a:pt x="59326" y="5669"/>
                  </a:lnTo>
                  <a:lnTo>
                    <a:pt x="59850" y="6176"/>
                  </a:lnTo>
                  <a:lnTo>
                    <a:pt x="60347" y="6703"/>
                  </a:lnTo>
                  <a:lnTo>
                    <a:pt x="60818" y="7251"/>
                  </a:lnTo>
                  <a:lnTo>
                    <a:pt x="61262" y="7818"/>
                  </a:lnTo>
                  <a:lnTo>
                    <a:pt x="61679" y="8405"/>
                  </a:lnTo>
                  <a:lnTo>
                    <a:pt x="62069" y="9012"/>
                  </a:lnTo>
                  <a:lnTo>
                    <a:pt x="62433" y="9639"/>
                  </a:lnTo>
                  <a:lnTo>
                    <a:pt x="62771" y="10287"/>
                  </a:lnTo>
                  <a:lnTo>
                    <a:pt x="63087" y="10943"/>
                  </a:lnTo>
                  <a:lnTo>
                    <a:pt x="63371" y="11616"/>
                  </a:lnTo>
                  <a:lnTo>
                    <a:pt x="63621" y="12307"/>
                  </a:lnTo>
                  <a:lnTo>
                    <a:pt x="63837" y="13015"/>
                  </a:lnTo>
                  <a:lnTo>
                    <a:pt x="64021" y="13740"/>
                  </a:lnTo>
                  <a:lnTo>
                    <a:pt x="64171" y="14482"/>
                  </a:lnTo>
                  <a:lnTo>
                    <a:pt x="64287" y="15241"/>
                  </a:lnTo>
                  <a:lnTo>
                    <a:pt x="64371" y="16017"/>
                  </a:lnTo>
                  <a:lnTo>
                    <a:pt x="64421" y="16811"/>
                  </a:lnTo>
                  <a:lnTo>
                    <a:pt x="64437" y="17621"/>
                  </a:lnTo>
                  <a:lnTo>
                    <a:pt x="64386" y="19375"/>
                  </a:lnTo>
                  <a:lnTo>
                    <a:pt x="64232" y="21054"/>
                  </a:lnTo>
                  <a:lnTo>
                    <a:pt x="63975" y="22659"/>
                  </a:lnTo>
                  <a:lnTo>
                    <a:pt x="63614" y="24190"/>
                  </a:lnTo>
                  <a:lnTo>
                    <a:pt x="63152" y="25646"/>
                  </a:lnTo>
                  <a:lnTo>
                    <a:pt x="62586" y="27028"/>
                  </a:lnTo>
                  <a:lnTo>
                    <a:pt x="61917" y="28336"/>
                  </a:lnTo>
                  <a:lnTo>
                    <a:pt x="61146" y="29570"/>
                  </a:lnTo>
                  <a:lnTo>
                    <a:pt x="60271" y="30729"/>
                  </a:lnTo>
                  <a:lnTo>
                    <a:pt x="59294" y="31814"/>
                  </a:lnTo>
                  <a:lnTo>
                    <a:pt x="58216" y="32823"/>
                  </a:lnTo>
                  <a:lnTo>
                    <a:pt x="57040" y="33755"/>
                  </a:lnTo>
                  <a:lnTo>
                    <a:pt x="55766" y="34610"/>
                  </a:lnTo>
                  <a:lnTo>
                    <a:pt x="54394" y="35387"/>
                  </a:lnTo>
                  <a:lnTo>
                    <a:pt x="52924" y="36088"/>
                  </a:lnTo>
                  <a:lnTo>
                    <a:pt x="51356" y="36712"/>
                  </a:lnTo>
                  <a:lnTo>
                    <a:pt x="49689" y="37258"/>
                  </a:lnTo>
                  <a:lnTo>
                    <a:pt x="47925" y="37727"/>
                  </a:lnTo>
                  <a:lnTo>
                    <a:pt x="46062" y="38119"/>
                  </a:lnTo>
                  <a:lnTo>
                    <a:pt x="44101" y="38434"/>
                  </a:lnTo>
                  <a:lnTo>
                    <a:pt x="56865" y="67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3056705" y="3620218"/>
              <a:ext cx="39291" cy="24765"/>
            </a:xfrm>
            <a:custGeom>
              <a:avLst/>
              <a:pathLst>
                <a:path w="39291" h="24765">
                  <a:moveTo>
                    <a:pt x="21907" y="24765"/>
                  </a:moveTo>
                  <a:lnTo>
                    <a:pt x="23589" y="24729"/>
                  </a:lnTo>
                  <a:lnTo>
                    <a:pt x="25186" y="24622"/>
                  </a:lnTo>
                  <a:lnTo>
                    <a:pt x="26698" y="24444"/>
                  </a:lnTo>
                  <a:lnTo>
                    <a:pt x="28125" y="24193"/>
                  </a:lnTo>
                  <a:lnTo>
                    <a:pt x="29468" y="23872"/>
                  </a:lnTo>
                  <a:lnTo>
                    <a:pt x="30726" y="23479"/>
                  </a:lnTo>
                  <a:lnTo>
                    <a:pt x="31899" y="23015"/>
                  </a:lnTo>
                  <a:lnTo>
                    <a:pt x="32987" y="22479"/>
                  </a:lnTo>
                  <a:lnTo>
                    <a:pt x="33991" y="21872"/>
                  </a:lnTo>
                  <a:lnTo>
                    <a:pt x="34909" y="21193"/>
                  </a:lnTo>
                  <a:lnTo>
                    <a:pt x="35742" y="20440"/>
                  </a:lnTo>
                  <a:lnTo>
                    <a:pt x="36487" y="19629"/>
                  </a:lnTo>
                  <a:lnTo>
                    <a:pt x="37144" y="18760"/>
                  </a:lnTo>
                  <a:lnTo>
                    <a:pt x="37714" y="17833"/>
                  </a:lnTo>
                  <a:lnTo>
                    <a:pt x="38196" y="16847"/>
                  </a:lnTo>
                  <a:lnTo>
                    <a:pt x="38590" y="15804"/>
                  </a:lnTo>
                  <a:lnTo>
                    <a:pt x="38897" y="14702"/>
                  </a:lnTo>
                  <a:lnTo>
                    <a:pt x="39116" y="13542"/>
                  </a:lnTo>
                  <a:lnTo>
                    <a:pt x="39247" y="12325"/>
                  </a:lnTo>
                  <a:lnTo>
                    <a:pt x="39291" y="11049"/>
                  </a:lnTo>
                  <a:lnTo>
                    <a:pt x="39255" y="10007"/>
                  </a:lnTo>
                  <a:lnTo>
                    <a:pt x="39148" y="9014"/>
                  </a:lnTo>
                  <a:lnTo>
                    <a:pt x="38969" y="8071"/>
                  </a:lnTo>
                  <a:lnTo>
                    <a:pt x="38719" y="7178"/>
                  </a:lnTo>
                  <a:lnTo>
                    <a:pt x="38398" y="6334"/>
                  </a:lnTo>
                  <a:lnTo>
                    <a:pt x="38005" y="5539"/>
                  </a:lnTo>
                  <a:lnTo>
                    <a:pt x="37541" y="4794"/>
                  </a:lnTo>
                  <a:lnTo>
                    <a:pt x="37005" y="4099"/>
                  </a:lnTo>
                  <a:lnTo>
                    <a:pt x="36398" y="3453"/>
                  </a:lnTo>
                  <a:lnTo>
                    <a:pt x="35719" y="2857"/>
                  </a:lnTo>
                  <a:lnTo>
                    <a:pt x="34979" y="2314"/>
                  </a:lnTo>
                  <a:lnTo>
                    <a:pt x="34168" y="1828"/>
                  </a:lnTo>
                  <a:lnTo>
                    <a:pt x="33287" y="1400"/>
                  </a:lnTo>
                  <a:lnTo>
                    <a:pt x="32336" y="1028"/>
                  </a:lnTo>
                  <a:lnTo>
                    <a:pt x="31314" y="714"/>
                  </a:lnTo>
                  <a:lnTo>
                    <a:pt x="30221" y="457"/>
                  </a:lnTo>
                  <a:lnTo>
                    <a:pt x="29058" y="257"/>
                  </a:lnTo>
                  <a:lnTo>
                    <a:pt x="27824" y="114"/>
                  </a:lnTo>
                  <a:lnTo>
                    <a:pt x="26520" y="28"/>
                  </a:lnTo>
                  <a:lnTo>
                    <a:pt x="25146" y="0"/>
                  </a:lnTo>
                  <a:lnTo>
                    <a:pt x="4810" y="0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3112094" y="3612931"/>
              <a:ext cx="22146" cy="67104"/>
            </a:xfrm>
            <a:custGeom>
              <a:avLst/>
              <a:pathLst>
                <a:path w="22146" h="67104">
                  <a:moveTo>
                    <a:pt x="0" y="67104"/>
                  </a:moveTo>
                  <a:lnTo>
                    <a:pt x="13049" y="0"/>
                  </a:lnTo>
                  <a:lnTo>
                    <a:pt x="22146" y="0"/>
                  </a:lnTo>
                  <a:lnTo>
                    <a:pt x="9096" y="67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3130525" y="3612931"/>
              <a:ext cx="64628" cy="67104"/>
            </a:xfrm>
            <a:custGeom>
              <a:avLst/>
              <a:pathLst>
                <a:path w="64628" h="67104">
                  <a:moveTo>
                    <a:pt x="55341" y="67104"/>
                  </a:moveTo>
                  <a:lnTo>
                    <a:pt x="51769" y="47483"/>
                  </a:lnTo>
                  <a:lnTo>
                    <a:pt x="21336" y="47483"/>
                  </a:lnTo>
                  <a:lnTo>
                    <a:pt x="9906" y="67104"/>
                  </a:lnTo>
                  <a:lnTo>
                    <a:pt x="0" y="67104"/>
                  </a:lnTo>
                  <a:lnTo>
                    <a:pt x="40386" y="0"/>
                  </a:lnTo>
                  <a:lnTo>
                    <a:pt x="50721" y="0"/>
                  </a:lnTo>
                  <a:lnTo>
                    <a:pt x="64628" y="67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3155862" y="3620194"/>
              <a:ext cx="25098" cy="33123"/>
            </a:xfrm>
            <a:custGeom>
              <a:avLst/>
              <a:pathLst>
                <a:path w="25098" h="33123">
                  <a:moveTo>
                    <a:pt x="20955" y="10596"/>
                  </a:moveTo>
                  <a:lnTo>
                    <a:pt x="20879" y="10207"/>
                  </a:lnTo>
                  <a:lnTo>
                    <a:pt x="20803" y="9819"/>
                  </a:lnTo>
                  <a:lnTo>
                    <a:pt x="20726" y="9433"/>
                  </a:lnTo>
                  <a:lnTo>
                    <a:pt x="20650" y="9049"/>
                  </a:lnTo>
                  <a:lnTo>
                    <a:pt x="20574" y="8667"/>
                  </a:lnTo>
                  <a:lnTo>
                    <a:pt x="20498" y="8287"/>
                  </a:lnTo>
                  <a:lnTo>
                    <a:pt x="20422" y="7909"/>
                  </a:lnTo>
                  <a:lnTo>
                    <a:pt x="20345" y="7533"/>
                  </a:lnTo>
                  <a:lnTo>
                    <a:pt x="20269" y="7159"/>
                  </a:lnTo>
                  <a:lnTo>
                    <a:pt x="20193" y="6786"/>
                  </a:lnTo>
                  <a:lnTo>
                    <a:pt x="20127" y="6418"/>
                  </a:lnTo>
                  <a:lnTo>
                    <a:pt x="20063" y="6057"/>
                  </a:lnTo>
                  <a:lnTo>
                    <a:pt x="20001" y="5702"/>
                  </a:lnTo>
                  <a:lnTo>
                    <a:pt x="19941" y="5354"/>
                  </a:lnTo>
                  <a:lnTo>
                    <a:pt x="19883" y="5012"/>
                  </a:lnTo>
                  <a:lnTo>
                    <a:pt x="19827" y="4677"/>
                  </a:lnTo>
                  <a:lnTo>
                    <a:pt x="19773" y="4349"/>
                  </a:lnTo>
                  <a:lnTo>
                    <a:pt x="19720" y="4028"/>
                  </a:lnTo>
                  <a:lnTo>
                    <a:pt x="19670" y="3713"/>
                  </a:lnTo>
                  <a:lnTo>
                    <a:pt x="19621" y="3405"/>
                  </a:lnTo>
                  <a:lnTo>
                    <a:pt x="19574" y="3096"/>
                  </a:lnTo>
                  <a:lnTo>
                    <a:pt x="19528" y="2799"/>
                  </a:lnTo>
                  <a:lnTo>
                    <a:pt x="19483" y="2513"/>
                  </a:lnTo>
                  <a:lnTo>
                    <a:pt x="19439" y="2239"/>
                  </a:lnTo>
                  <a:lnTo>
                    <a:pt x="19395" y="1976"/>
                  </a:lnTo>
                  <a:lnTo>
                    <a:pt x="19353" y="1725"/>
                  </a:lnTo>
                  <a:lnTo>
                    <a:pt x="19311" y="1484"/>
                  </a:lnTo>
                  <a:lnTo>
                    <a:pt x="19271" y="1256"/>
                  </a:lnTo>
                  <a:lnTo>
                    <a:pt x="19231" y="1039"/>
                  </a:lnTo>
                  <a:lnTo>
                    <a:pt x="19193" y="833"/>
                  </a:lnTo>
                  <a:lnTo>
                    <a:pt x="19165" y="632"/>
                  </a:lnTo>
                  <a:lnTo>
                    <a:pt x="19139" y="448"/>
                  </a:lnTo>
                  <a:lnTo>
                    <a:pt x="19116" y="281"/>
                  </a:lnTo>
                  <a:lnTo>
                    <a:pt x="19094" y="132"/>
                  </a:lnTo>
                  <a:lnTo>
                    <a:pt x="18788" y="0"/>
                  </a:lnTo>
                  <a:lnTo>
                    <a:pt x="18717" y="132"/>
                  </a:lnTo>
                  <a:lnTo>
                    <a:pt x="18636" y="281"/>
                  </a:lnTo>
                  <a:lnTo>
                    <a:pt x="18545" y="448"/>
                  </a:lnTo>
                  <a:lnTo>
                    <a:pt x="18445" y="632"/>
                  </a:lnTo>
                  <a:lnTo>
                    <a:pt x="18335" y="833"/>
                  </a:lnTo>
                  <a:lnTo>
                    <a:pt x="18227" y="1048"/>
                  </a:lnTo>
                  <a:lnTo>
                    <a:pt x="18113" y="1273"/>
                  </a:lnTo>
                  <a:lnTo>
                    <a:pt x="17991" y="1509"/>
                  </a:lnTo>
                  <a:lnTo>
                    <a:pt x="17863" y="1755"/>
                  </a:lnTo>
                  <a:lnTo>
                    <a:pt x="17728" y="2012"/>
                  </a:lnTo>
                  <a:lnTo>
                    <a:pt x="17587" y="2279"/>
                  </a:lnTo>
                  <a:lnTo>
                    <a:pt x="17439" y="2557"/>
                  </a:lnTo>
                  <a:lnTo>
                    <a:pt x="17284" y="2845"/>
                  </a:lnTo>
                  <a:lnTo>
                    <a:pt x="17122" y="3143"/>
                  </a:lnTo>
                  <a:lnTo>
                    <a:pt x="16954" y="3452"/>
                  </a:lnTo>
                  <a:lnTo>
                    <a:pt x="16781" y="3761"/>
                  </a:lnTo>
                  <a:lnTo>
                    <a:pt x="16604" y="4077"/>
                  </a:lnTo>
                  <a:lnTo>
                    <a:pt x="16423" y="4401"/>
                  </a:lnTo>
                  <a:lnTo>
                    <a:pt x="16238" y="4733"/>
                  </a:lnTo>
                  <a:lnTo>
                    <a:pt x="16049" y="5072"/>
                  </a:lnTo>
                  <a:lnTo>
                    <a:pt x="15857" y="5418"/>
                  </a:lnTo>
                  <a:lnTo>
                    <a:pt x="15661" y="5773"/>
                  </a:lnTo>
                  <a:lnTo>
                    <a:pt x="15461" y="6135"/>
                  </a:lnTo>
                  <a:lnTo>
                    <a:pt x="15257" y="6504"/>
                  </a:lnTo>
                  <a:lnTo>
                    <a:pt x="15049" y="6881"/>
                  </a:lnTo>
                  <a:lnTo>
                    <a:pt x="14839" y="7253"/>
                  </a:lnTo>
                  <a:lnTo>
                    <a:pt x="14626" y="7626"/>
                  </a:lnTo>
                  <a:lnTo>
                    <a:pt x="14412" y="8000"/>
                  </a:lnTo>
                  <a:lnTo>
                    <a:pt x="14196" y="8375"/>
                  </a:lnTo>
                  <a:lnTo>
                    <a:pt x="13978" y="8751"/>
                  </a:lnTo>
                  <a:lnTo>
                    <a:pt x="13758" y="9127"/>
                  </a:lnTo>
                  <a:lnTo>
                    <a:pt x="13536" y="9505"/>
                  </a:lnTo>
                  <a:lnTo>
                    <a:pt x="13312" y="9884"/>
                  </a:lnTo>
                  <a:lnTo>
                    <a:pt x="13086" y="10263"/>
                  </a:lnTo>
                  <a:lnTo>
                    <a:pt x="12859" y="10644"/>
                  </a:lnTo>
                  <a:lnTo>
                    <a:pt x="0" y="33123"/>
                  </a:lnTo>
                  <a:lnTo>
                    <a:pt x="25098" y="331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6258591" y="2995668"/>
              <a:ext cx="60954" cy="64186"/>
            </a:xfrm>
            <a:custGeom>
              <a:avLst/>
              <a:pathLst>
                <a:path w="60954" h="64186">
                  <a:moveTo>
                    <a:pt x="55111" y="48383"/>
                  </a:moveTo>
                  <a:lnTo>
                    <a:pt x="54672" y="49025"/>
                  </a:lnTo>
                  <a:lnTo>
                    <a:pt x="54222" y="49661"/>
                  </a:lnTo>
                  <a:lnTo>
                    <a:pt x="53762" y="50290"/>
                  </a:lnTo>
                  <a:lnTo>
                    <a:pt x="53291" y="50911"/>
                  </a:lnTo>
                  <a:lnTo>
                    <a:pt x="52809" y="51526"/>
                  </a:lnTo>
                  <a:lnTo>
                    <a:pt x="52317" y="52133"/>
                  </a:lnTo>
                  <a:lnTo>
                    <a:pt x="51814" y="52733"/>
                  </a:lnTo>
                  <a:lnTo>
                    <a:pt x="51301" y="53326"/>
                  </a:lnTo>
                  <a:lnTo>
                    <a:pt x="50777" y="53912"/>
                  </a:lnTo>
                  <a:lnTo>
                    <a:pt x="50242" y="54491"/>
                  </a:lnTo>
                  <a:lnTo>
                    <a:pt x="49694" y="55060"/>
                  </a:lnTo>
                  <a:lnTo>
                    <a:pt x="49130" y="55614"/>
                  </a:lnTo>
                  <a:lnTo>
                    <a:pt x="48550" y="56154"/>
                  </a:lnTo>
                  <a:lnTo>
                    <a:pt x="47954" y="56680"/>
                  </a:lnTo>
                  <a:lnTo>
                    <a:pt x="47342" y="57192"/>
                  </a:lnTo>
                  <a:lnTo>
                    <a:pt x="46715" y="57689"/>
                  </a:lnTo>
                  <a:lnTo>
                    <a:pt x="46071" y="58173"/>
                  </a:lnTo>
                  <a:lnTo>
                    <a:pt x="45411" y="58642"/>
                  </a:lnTo>
                  <a:lnTo>
                    <a:pt x="44736" y="59097"/>
                  </a:lnTo>
                  <a:lnTo>
                    <a:pt x="44045" y="59538"/>
                  </a:lnTo>
                  <a:lnTo>
                    <a:pt x="43344" y="59954"/>
                  </a:lnTo>
                  <a:lnTo>
                    <a:pt x="42623" y="60354"/>
                  </a:lnTo>
                  <a:lnTo>
                    <a:pt x="41881" y="60737"/>
                  </a:lnTo>
                  <a:lnTo>
                    <a:pt x="41119" y="61103"/>
                  </a:lnTo>
                  <a:lnTo>
                    <a:pt x="40337" y="61452"/>
                  </a:lnTo>
                  <a:lnTo>
                    <a:pt x="39535" y="61785"/>
                  </a:lnTo>
                  <a:lnTo>
                    <a:pt x="38712" y="62100"/>
                  </a:lnTo>
                  <a:lnTo>
                    <a:pt x="37868" y="62399"/>
                  </a:lnTo>
                  <a:lnTo>
                    <a:pt x="37005" y="62681"/>
                  </a:lnTo>
                  <a:lnTo>
                    <a:pt x="36121" y="62946"/>
                  </a:lnTo>
                  <a:lnTo>
                    <a:pt x="35223" y="63182"/>
                  </a:lnTo>
                  <a:lnTo>
                    <a:pt x="34299" y="63392"/>
                  </a:lnTo>
                  <a:lnTo>
                    <a:pt x="33349" y="63578"/>
                  </a:lnTo>
                  <a:lnTo>
                    <a:pt x="32374" y="63740"/>
                  </a:lnTo>
                  <a:lnTo>
                    <a:pt x="31373" y="63876"/>
                  </a:lnTo>
                  <a:lnTo>
                    <a:pt x="30347" y="63987"/>
                  </a:lnTo>
                  <a:lnTo>
                    <a:pt x="29295" y="64074"/>
                  </a:lnTo>
                  <a:lnTo>
                    <a:pt x="28217" y="64136"/>
                  </a:lnTo>
                  <a:lnTo>
                    <a:pt x="27113" y="64173"/>
                  </a:lnTo>
                  <a:lnTo>
                    <a:pt x="25984" y="64186"/>
                  </a:lnTo>
                  <a:lnTo>
                    <a:pt x="24690" y="64165"/>
                  </a:lnTo>
                  <a:lnTo>
                    <a:pt x="23429" y="64104"/>
                  </a:lnTo>
                  <a:lnTo>
                    <a:pt x="22200" y="64002"/>
                  </a:lnTo>
                  <a:lnTo>
                    <a:pt x="21005" y="63860"/>
                  </a:lnTo>
                  <a:lnTo>
                    <a:pt x="19842" y="63677"/>
                  </a:lnTo>
                  <a:lnTo>
                    <a:pt x="18712" y="63453"/>
                  </a:lnTo>
                  <a:lnTo>
                    <a:pt x="17614" y="63188"/>
                  </a:lnTo>
                  <a:lnTo>
                    <a:pt x="16550" y="62883"/>
                  </a:lnTo>
                  <a:lnTo>
                    <a:pt x="15518" y="62536"/>
                  </a:lnTo>
                  <a:lnTo>
                    <a:pt x="14519" y="62149"/>
                  </a:lnTo>
                  <a:lnTo>
                    <a:pt x="13561" y="61728"/>
                  </a:lnTo>
                  <a:lnTo>
                    <a:pt x="12637" y="61277"/>
                  </a:lnTo>
                  <a:lnTo>
                    <a:pt x="11745" y="60796"/>
                  </a:lnTo>
                  <a:lnTo>
                    <a:pt x="10885" y="60287"/>
                  </a:lnTo>
                  <a:lnTo>
                    <a:pt x="10059" y="59748"/>
                  </a:lnTo>
                  <a:lnTo>
                    <a:pt x="9265" y="59180"/>
                  </a:lnTo>
                  <a:lnTo>
                    <a:pt x="8504" y="58583"/>
                  </a:lnTo>
                  <a:lnTo>
                    <a:pt x="7776" y="57957"/>
                  </a:lnTo>
                  <a:lnTo>
                    <a:pt x="7081" y="57301"/>
                  </a:lnTo>
                  <a:lnTo>
                    <a:pt x="6418" y="56616"/>
                  </a:lnTo>
                  <a:lnTo>
                    <a:pt x="5788" y="55896"/>
                  </a:lnTo>
                  <a:lnTo>
                    <a:pt x="5191" y="55152"/>
                  </a:lnTo>
                  <a:lnTo>
                    <a:pt x="4627" y="54384"/>
                  </a:lnTo>
                  <a:lnTo>
                    <a:pt x="4095" y="53592"/>
                  </a:lnTo>
                  <a:lnTo>
                    <a:pt x="3596" y="52776"/>
                  </a:lnTo>
                  <a:lnTo>
                    <a:pt x="3130" y="51936"/>
                  </a:lnTo>
                  <a:lnTo>
                    <a:pt x="2697" y="51073"/>
                  </a:lnTo>
                  <a:lnTo>
                    <a:pt x="2296" y="50185"/>
                  </a:lnTo>
                  <a:lnTo>
                    <a:pt x="1928" y="49274"/>
                  </a:lnTo>
                  <a:lnTo>
                    <a:pt x="1593" y="48338"/>
                  </a:lnTo>
                  <a:lnTo>
                    <a:pt x="1290" y="47376"/>
                  </a:lnTo>
                  <a:lnTo>
                    <a:pt x="1019" y="46400"/>
                  </a:lnTo>
                  <a:lnTo>
                    <a:pt x="780" y="45410"/>
                  </a:lnTo>
                  <a:lnTo>
                    <a:pt x="573" y="44408"/>
                  </a:lnTo>
                  <a:lnTo>
                    <a:pt x="398" y="43392"/>
                  </a:lnTo>
                  <a:lnTo>
                    <a:pt x="254" y="42362"/>
                  </a:lnTo>
                  <a:lnTo>
                    <a:pt x="143" y="41320"/>
                  </a:lnTo>
                  <a:lnTo>
                    <a:pt x="63" y="40264"/>
                  </a:lnTo>
                  <a:lnTo>
                    <a:pt x="15" y="39195"/>
                  </a:lnTo>
                  <a:lnTo>
                    <a:pt x="0" y="38113"/>
                  </a:lnTo>
                  <a:lnTo>
                    <a:pt x="11" y="37020"/>
                  </a:lnTo>
                  <a:lnTo>
                    <a:pt x="47" y="35938"/>
                  </a:lnTo>
                  <a:lnTo>
                    <a:pt x="107" y="34867"/>
                  </a:lnTo>
                  <a:lnTo>
                    <a:pt x="191" y="33807"/>
                  </a:lnTo>
                  <a:lnTo>
                    <a:pt x="298" y="32757"/>
                  </a:lnTo>
                  <a:lnTo>
                    <a:pt x="430" y="31717"/>
                  </a:lnTo>
                  <a:lnTo>
                    <a:pt x="585" y="30688"/>
                  </a:lnTo>
                  <a:lnTo>
                    <a:pt x="764" y="29670"/>
                  </a:lnTo>
                  <a:lnTo>
                    <a:pt x="968" y="28663"/>
                  </a:lnTo>
                  <a:lnTo>
                    <a:pt x="1195" y="27666"/>
                  </a:lnTo>
                  <a:lnTo>
                    <a:pt x="1444" y="26682"/>
                  </a:lnTo>
                  <a:lnTo>
                    <a:pt x="1713" y="25713"/>
                  </a:lnTo>
                  <a:lnTo>
                    <a:pt x="2003" y="24759"/>
                  </a:lnTo>
                  <a:lnTo>
                    <a:pt x="2314" y="23820"/>
                  </a:lnTo>
                  <a:lnTo>
                    <a:pt x="2644" y="22896"/>
                  </a:lnTo>
                  <a:lnTo>
                    <a:pt x="2995" y="21987"/>
                  </a:lnTo>
                  <a:lnTo>
                    <a:pt x="3367" y="21094"/>
                  </a:lnTo>
                  <a:lnTo>
                    <a:pt x="3759" y="20215"/>
                  </a:lnTo>
                  <a:lnTo>
                    <a:pt x="4171" y="19351"/>
                  </a:lnTo>
                  <a:lnTo>
                    <a:pt x="4603" y="18503"/>
                  </a:lnTo>
                  <a:lnTo>
                    <a:pt x="5056" y="17661"/>
                  </a:lnTo>
                  <a:lnTo>
                    <a:pt x="5527" y="16837"/>
                  </a:lnTo>
                  <a:lnTo>
                    <a:pt x="6019" y="16029"/>
                  </a:lnTo>
                  <a:lnTo>
                    <a:pt x="6530" y="15238"/>
                  </a:lnTo>
                  <a:lnTo>
                    <a:pt x="7060" y="14464"/>
                  </a:lnTo>
                  <a:lnTo>
                    <a:pt x="7610" y="13706"/>
                  </a:lnTo>
                  <a:lnTo>
                    <a:pt x="8179" y="12966"/>
                  </a:lnTo>
                  <a:lnTo>
                    <a:pt x="8768" y="12242"/>
                  </a:lnTo>
                  <a:lnTo>
                    <a:pt x="9376" y="11535"/>
                  </a:lnTo>
                  <a:lnTo>
                    <a:pt x="10004" y="10845"/>
                  </a:lnTo>
                  <a:lnTo>
                    <a:pt x="10649" y="10165"/>
                  </a:lnTo>
                  <a:lnTo>
                    <a:pt x="11310" y="9506"/>
                  </a:lnTo>
                  <a:lnTo>
                    <a:pt x="11988" y="8869"/>
                  </a:lnTo>
                  <a:lnTo>
                    <a:pt x="12681" y="8253"/>
                  </a:lnTo>
                  <a:lnTo>
                    <a:pt x="13390" y="7658"/>
                  </a:lnTo>
                  <a:lnTo>
                    <a:pt x="14115" y="7084"/>
                  </a:lnTo>
                  <a:lnTo>
                    <a:pt x="14856" y="6531"/>
                  </a:lnTo>
                  <a:lnTo>
                    <a:pt x="15613" y="6000"/>
                  </a:lnTo>
                  <a:lnTo>
                    <a:pt x="16386" y="5490"/>
                  </a:lnTo>
                  <a:lnTo>
                    <a:pt x="17175" y="5002"/>
                  </a:lnTo>
                  <a:lnTo>
                    <a:pt x="17988" y="4535"/>
                  </a:lnTo>
                  <a:lnTo>
                    <a:pt x="18814" y="4090"/>
                  </a:lnTo>
                  <a:lnTo>
                    <a:pt x="19656" y="3667"/>
                  </a:lnTo>
                  <a:lnTo>
                    <a:pt x="20511" y="3266"/>
                  </a:lnTo>
                  <a:lnTo>
                    <a:pt x="21380" y="2888"/>
                  </a:lnTo>
                  <a:lnTo>
                    <a:pt x="22264" y="2532"/>
                  </a:lnTo>
                  <a:lnTo>
                    <a:pt x="23161" y="2197"/>
                  </a:lnTo>
                  <a:lnTo>
                    <a:pt x="24073" y="1885"/>
                  </a:lnTo>
                  <a:lnTo>
                    <a:pt x="24999" y="1595"/>
                  </a:lnTo>
                  <a:lnTo>
                    <a:pt x="25940" y="1327"/>
                  </a:lnTo>
                  <a:lnTo>
                    <a:pt x="26893" y="1075"/>
                  </a:lnTo>
                  <a:lnTo>
                    <a:pt x="27857" y="849"/>
                  </a:lnTo>
                  <a:lnTo>
                    <a:pt x="28833" y="650"/>
                  </a:lnTo>
                  <a:lnTo>
                    <a:pt x="29821" y="478"/>
                  </a:lnTo>
                  <a:lnTo>
                    <a:pt x="30820" y="331"/>
                  </a:lnTo>
                  <a:lnTo>
                    <a:pt x="31831" y="212"/>
                  </a:lnTo>
                  <a:lnTo>
                    <a:pt x="32853" y="119"/>
                  </a:lnTo>
                  <a:lnTo>
                    <a:pt x="33886" y="53"/>
                  </a:lnTo>
                  <a:lnTo>
                    <a:pt x="34931" y="13"/>
                  </a:lnTo>
                  <a:lnTo>
                    <a:pt x="35988" y="0"/>
                  </a:lnTo>
                  <a:lnTo>
                    <a:pt x="37116" y="13"/>
                  </a:lnTo>
                  <a:lnTo>
                    <a:pt x="38216" y="53"/>
                  </a:lnTo>
                  <a:lnTo>
                    <a:pt x="39287" y="119"/>
                  </a:lnTo>
                  <a:lnTo>
                    <a:pt x="40330" y="212"/>
                  </a:lnTo>
                  <a:lnTo>
                    <a:pt x="41344" y="331"/>
                  </a:lnTo>
                  <a:lnTo>
                    <a:pt x="42331" y="478"/>
                  </a:lnTo>
                  <a:lnTo>
                    <a:pt x="43288" y="650"/>
                  </a:lnTo>
                  <a:lnTo>
                    <a:pt x="44218" y="849"/>
                  </a:lnTo>
                  <a:lnTo>
                    <a:pt x="45119" y="1075"/>
                  </a:lnTo>
                  <a:lnTo>
                    <a:pt x="45992" y="1327"/>
                  </a:lnTo>
                  <a:lnTo>
                    <a:pt x="46839" y="1593"/>
                  </a:lnTo>
                  <a:lnTo>
                    <a:pt x="47660" y="1875"/>
                  </a:lnTo>
                  <a:lnTo>
                    <a:pt x="48457" y="2173"/>
                  </a:lnTo>
                  <a:lnTo>
                    <a:pt x="49229" y="2489"/>
                  </a:lnTo>
                  <a:lnTo>
                    <a:pt x="49976" y="2821"/>
                  </a:lnTo>
                  <a:lnTo>
                    <a:pt x="50699" y="3171"/>
                  </a:lnTo>
                  <a:lnTo>
                    <a:pt x="51396" y="3537"/>
                  </a:lnTo>
                  <a:lnTo>
                    <a:pt x="52069" y="3920"/>
                  </a:lnTo>
                  <a:lnTo>
                    <a:pt x="52717" y="4319"/>
                  </a:lnTo>
                  <a:lnTo>
                    <a:pt x="53340" y="4736"/>
                  </a:lnTo>
                  <a:lnTo>
                    <a:pt x="53939" y="5167"/>
                  </a:lnTo>
                  <a:lnTo>
                    <a:pt x="54514" y="5611"/>
                  </a:lnTo>
                  <a:lnTo>
                    <a:pt x="55066" y="6067"/>
                  </a:lnTo>
                  <a:lnTo>
                    <a:pt x="55593" y="6535"/>
                  </a:lnTo>
                  <a:lnTo>
                    <a:pt x="56096" y="7016"/>
                  </a:lnTo>
                  <a:lnTo>
                    <a:pt x="56575" y="7509"/>
                  </a:lnTo>
                  <a:lnTo>
                    <a:pt x="57031" y="8014"/>
                  </a:lnTo>
                  <a:lnTo>
                    <a:pt x="57463" y="8532"/>
                  </a:lnTo>
                  <a:lnTo>
                    <a:pt x="57870" y="9063"/>
                  </a:lnTo>
                  <a:lnTo>
                    <a:pt x="58254" y="9605"/>
                  </a:lnTo>
                  <a:lnTo>
                    <a:pt x="58616" y="10156"/>
                  </a:lnTo>
                  <a:lnTo>
                    <a:pt x="58957" y="10710"/>
                  </a:lnTo>
                  <a:lnTo>
                    <a:pt x="59278" y="11268"/>
                  </a:lnTo>
                  <a:lnTo>
                    <a:pt x="59578" y="11829"/>
                  </a:lnTo>
                  <a:lnTo>
                    <a:pt x="59859" y="12394"/>
                  </a:lnTo>
                  <a:lnTo>
                    <a:pt x="60119" y="12962"/>
                  </a:lnTo>
                  <a:lnTo>
                    <a:pt x="60358" y="13534"/>
                  </a:lnTo>
                  <a:lnTo>
                    <a:pt x="60577" y="14110"/>
                  </a:lnTo>
                  <a:lnTo>
                    <a:pt x="60776" y="14689"/>
                  </a:lnTo>
                  <a:lnTo>
                    <a:pt x="60954" y="15271"/>
                  </a:lnTo>
                  <a:lnTo>
                    <a:pt x="52986" y="17706"/>
                  </a:lnTo>
                  <a:lnTo>
                    <a:pt x="52846" y="17292"/>
                  </a:lnTo>
                  <a:lnTo>
                    <a:pt x="52692" y="16881"/>
                  </a:lnTo>
                  <a:lnTo>
                    <a:pt x="52524" y="16474"/>
                  </a:lnTo>
                  <a:lnTo>
                    <a:pt x="52342" y="16070"/>
                  </a:lnTo>
                  <a:lnTo>
                    <a:pt x="52145" y="15670"/>
                  </a:lnTo>
                  <a:lnTo>
                    <a:pt x="51935" y="15273"/>
                  </a:lnTo>
                  <a:lnTo>
                    <a:pt x="51710" y="14880"/>
                  </a:lnTo>
                  <a:lnTo>
                    <a:pt x="51471" y="14491"/>
                  </a:lnTo>
                  <a:lnTo>
                    <a:pt x="51217" y="14105"/>
                  </a:lnTo>
                  <a:lnTo>
                    <a:pt x="50950" y="13722"/>
                  </a:lnTo>
                  <a:lnTo>
                    <a:pt x="50668" y="13337"/>
                  </a:lnTo>
                  <a:lnTo>
                    <a:pt x="50369" y="12961"/>
                  </a:lnTo>
                  <a:lnTo>
                    <a:pt x="50055" y="12593"/>
                  </a:lnTo>
                  <a:lnTo>
                    <a:pt x="49725" y="12235"/>
                  </a:lnTo>
                  <a:lnTo>
                    <a:pt x="49379" y="11885"/>
                  </a:lnTo>
                  <a:lnTo>
                    <a:pt x="49017" y="11544"/>
                  </a:lnTo>
                  <a:lnTo>
                    <a:pt x="48638" y="11212"/>
                  </a:lnTo>
                  <a:lnTo>
                    <a:pt x="48245" y="10889"/>
                  </a:lnTo>
                  <a:lnTo>
                    <a:pt x="47835" y="10575"/>
                  </a:lnTo>
                  <a:lnTo>
                    <a:pt x="47409" y="10269"/>
                  </a:lnTo>
                  <a:lnTo>
                    <a:pt x="46975" y="9966"/>
                  </a:lnTo>
                  <a:lnTo>
                    <a:pt x="46525" y="9676"/>
                  </a:lnTo>
                  <a:lnTo>
                    <a:pt x="46058" y="9399"/>
                  </a:lnTo>
                  <a:lnTo>
                    <a:pt x="45574" y="9136"/>
                  </a:lnTo>
                  <a:lnTo>
                    <a:pt x="45074" y="8886"/>
                  </a:lnTo>
                  <a:lnTo>
                    <a:pt x="44556" y="8649"/>
                  </a:lnTo>
                  <a:lnTo>
                    <a:pt x="44022" y="8426"/>
                  </a:lnTo>
                  <a:lnTo>
                    <a:pt x="43471" y="8215"/>
                  </a:lnTo>
                  <a:lnTo>
                    <a:pt x="42903" y="8018"/>
                  </a:lnTo>
                  <a:lnTo>
                    <a:pt x="42318" y="7835"/>
                  </a:lnTo>
                  <a:lnTo>
                    <a:pt x="41725" y="7658"/>
                  </a:lnTo>
                  <a:lnTo>
                    <a:pt x="41112" y="7500"/>
                  </a:lnTo>
                  <a:lnTo>
                    <a:pt x="40482" y="7361"/>
                  </a:lnTo>
                  <a:lnTo>
                    <a:pt x="39832" y="7240"/>
                  </a:lnTo>
                  <a:lnTo>
                    <a:pt x="39164" y="7137"/>
                  </a:lnTo>
                  <a:lnTo>
                    <a:pt x="38478" y="7054"/>
                  </a:lnTo>
                  <a:lnTo>
                    <a:pt x="37772" y="6989"/>
                  </a:lnTo>
                  <a:lnTo>
                    <a:pt x="37049" y="6942"/>
                  </a:lnTo>
                  <a:lnTo>
                    <a:pt x="36306" y="6914"/>
                  </a:lnTo>
                  <a:lnTo>
                    <a:pt x="35545" y="6905"/>
                  </a:lnTo>
                  <a:lnTo>
                    <a:pt x="34267" y="6929"/>
                  </a:lnTo>
                  <a:lnTo>
                    <a:pt x="33017" y="7001"/>
                  </a:lnTo>
                  <a:lnTo>
                    <a:pt x="31795" y="7120"/>
                  </a:lnTo>
                  <a:lnTo>
                    <a:pt x="30602" y="7288"/>
                  </a:lnTo>
                  <a:lnTo>
                    <a:pt x="29437" y="7503"/>
                  </a:lnTo>
                  <a:lnTo>
                    <a:pt x="28300" y="7766"/>
                  </a:lnTo>
                  <a:lnTo>
                    <a:pt x="27191" y="8076"/>
                  </a:lnTo>
                  <a:lnTo>
                    <a:pt x="26111" y="8435"/>
                  </a:lnTo>
                  <a:lnTo>
                    <a:pt x="25060" y="8841"/>
                  </a:lnTo>
                  <a:lnTo>
                    <a:pt x="24036" y="9295"/>
                  </a:lnTo>
                  <a:lnTo>
                    <a:pt x="23042" y="9783"/>
                  </a:lnTo>
                  <a:lnTo>
                    <a:pt x="22080" y="10308"/>
                  </a:lnTo>
                  <a:lnTo>
                    <a:pt x="21148" y="10870"/>
                  </a:lnTo>
                  <a:lnTo>
                    <a:pt x="20247" y="11470"/>
                  </a:lnTo>
                  <a:lnTo>
                    <a:pt x="19377" y="12106"/>
                  </a:lnTo>
                  <a:lnTo>
                    <a:pt x="18538" y="12780"/>
                  </a:lnTo>
                  <a:lnTo>
                    <a:pt x="17730" y="13491"/>
                  </a:lnTo>
                  <a:lnTo>
                    <a:pt x="16954" y="14239"/>
                  </a:lnTo>
                  <a:lnTo>
                    <a:pt x="16208" y="15024"/>
                  </a:lnTo>
                  <a:lnTo>
                    <a:pt x="15493" y="15847"/>
                  </a:lnTo>
                  <a:lnTo>
                    <a:pt x="14810" y="16695"/>
                  </a:lnTo>
                  <a:lnTo>
                    <a:pt x="14161" y="17575"/>
                  </a:lnTo>
                  <a:lnTo>
                    <a:pt x="13546" y="18487"/>
                  </a:lnTo>
                  <a:lnTo>
                    <a:pt x="12964" y="19431"/>
                  </a:lnTo>
                  <a:lnTo>
                    <a:pt x="12416" y="20406"/>
                  </a:lnTo>
                  <a:lnTo>
                    <a:pt x="11902" y="21414"/>
                  </a:lnTo>
                  <a:lnTo>
                    <a:pt x="11421" y="22453"/>
                  </a:lnTo>
                  <a:lnTo>
                    <a:pt x="10974" y="23524"/>
                  </a:lnTo>
                  <a:lnTo>
                    <a:pt x="10561" y="24628"/>
                  </a:lnTo>
                  <a:lnTo>
                    <a:pt x="10181" y="25763"/>
                  </a:lnTo>
                  <a:lnTo>
                    <a:pt x="9836" y="26915"/>
                  </a:lnTo>
                  <a:lnTo>
                    <a:pt x="9527" y="28089"/>
                  </a:lnTo>
                  <a:lnTo>
                    <a:pt x="9255" y="29284"/>
                  </a:lnTo>
                  <a:lnTo>
                    <a:pt x="9019" y="30501"/>
                  </a:lnTo>
                  <a:lnTo>
                    <a:pt x="8820" y="31738"/>
                  </a:lnTo>
                  <a:lnTo>
                    <a:pt x="8656" y="32997"/>
                  </a:lnTo>
                  <a:lnTo>
                    <a:pt x="8529" y="34278"/>
                  </a:lnTo>
                  <a:lnTo>
                    <a:pt x="8438" y="35579"/>
                  </a:lnTo>
                  <a:lnTo>
                    <a:pt x="8384" y="36902"/>
                  </a:lnTo>
                  <a:lnTo>
                    <a:pt x="8366" y="38246"/>
                  </a:lnTo>
                  <a:lnTo>
                    <a:pt x="8377" y="39071"/>
                  </a:lnTo>
                  <a:lnTo>
                    <a:pt x="8412" y="39883"/>
                  </a:lnTo>
                  <a:lnTo>
                    <a:pt x="8469" y="40683"/>
                  </a:lnTo>
                  <a:lnTo>
                    <a:pt x="8550" y="41468"/>
                  </a:lnTo>
                  <a:lnTo>
                    <a:pt x="8654" y="42241"/>
                  </a:lnTo>
                  <a:lnTo>
                    <a:pt x="8780" y="43000"/>
                  </a:lnTo>
                  <a:lnTo>
                    <a:pt x="8930" y="43746"/>
                  </a:lnTo>
                  <a:lnTo>
                    <a:pt x="9102" y="44478"/>
                  </a:lnTo>
                  <a:lnTo>
                    <a:pt x="9298" y="45198"/>
                  </a:lnTo>
                  <a:lnTo>
                    <a:pt x="9517" y="45904"/>
                  </a:lnTo>
                  <a:lnTo>
                    <a:pt x="9758" y="46594"/>
                  </a:lnTo>
                  <a:lnTo>
                    <a:pt x="10021" y="47265"/>
                  </a:lnTo>
                  <a:lnTo>
                    <a:pt x="10307" y="47918"/>
                  </a:lnTo>
                  <a:lnTo>
                    <a:pt x="10615" y="48553"/>
                  </a:lnTo>
                  <a:lnTo>
                    <a:pt x="10944" y="49168"/>
                  </a:lnTo>
                  <a:lnTo>
                    <a:pt x="11296" y="49766"/>
                  </a:lnTo>
                  <a:lnTo>
                    <a:pt x="11670" y="50344"/>
                  </a:lnTo>
                  <a:lnTo>
                    <a:pt x="12067" y="50904"/>
                  </a:lnTo>
                  <a:lnTo>
                    <a:pt x="12485" y="51445"/>
                  </a:lnTo>
                  <a:lnTo>
                    <a:pt x="12925" y="51968"/>
                  </a:lnTo>
                  <a:lnTo>
                    <a:pt x="13397" y="52462"/>
                  </a:lnTo>
                  <a:lnTo>
                    <a:pt x="13890" y="52933"/>
                  </a:lnTo>
                  <a:lnTo>
                    <a:pt x="14406" y="53383"/>
                  </a:lnTo>
                  <a:lnTo>
                    <a:pt x="14944" y="53810"/>
                  </a:lnTo>
                  <a:lnTo>
                    <a:pt x="15504" y="54215"/>
                  </a:lnTo>
                  <a:lnTo>
                    <a:pt x="16086" y="54598"/>
                  </a:lnTo>
                  <a:lnTo>
                    <a:pt x="16690" y="54958"/>
                  </a:lnTo>
                  <a:lnTo>
                    <a:pt x="17317" y="55297"/>
                  </a:lnTo>
                  <a:lnTo>
                    <a:pt x="17965" y="55614"/>
                  </a:lnTo>
                  <a:lnTo>
                    <a:pt x="18636" y="55908"/>
                  </a:lnTo>
                  <a:lnTo>
                    <a:pt x="19328" y="56177"/>
                  </a:lnTo>
                  <a:lnTo>
                    <a:pt x="20043" y="56418"/>
                  </a:lnTo>
                  <a:lnTo>
                    <a:pt x="20780" y="56630"/>
                  </a:lnTo>
                  <a:lnTo>
                    <a:pt x="21540" y="56814"/>
                  </a:lnTo>
                  <a:lnTo>
                    <a:pt x="22321" y="56970"/>
                  </a:lnTo>
                  <a:lnTo>
                    <a:pt x="23124" y="57098"/>
                  </a:lnTo>
                  <a:lnTo>
                    <a:pt x="23950" y="57197"/>
                  </a:lnTo>
                  <a:lnTo>
                    <a:pt x="24798" y="57268"/>
                  </a:lnTo>
                  <a:lnTo>
                    <a:pt x="25667" y="57310"/>
                  </a:lnTo>
                  <a:lnTo>
                    <a:pt x="26559" y="57324"/>
                  </a:lnTo>
                  <a:lnTo>
                    <a:pt x="27349" y="57314"/>
                  </a:lnTo>
                  <a:lnTo>
                    <a:pt x="28126" y="57282"/>
                  </a:lnTo>
                  <a:lnTo>
                    <a:pt x="28890" y="57229"/>
                  </a:lnTo>
                  <a:lnTo>
                    <a:pt x="29640" y="57154"/>
                  </a:lnTo>
                  <a:lnTo>
                    <a:pt x="30377" y="57059"/>
                  </a:lnTo>
                  <a:lnTo>
                    <a:pt x="31101" y="56942"/>
                  </a:lnTo>
                  <a:lnTo>
                    <a:pt x="31812" y="56804"/>
                  </a:lnTo>
                  <a:lnTo>
                    <a:pt x="32509" y="56645"/>
                  </a:lnTo>
                  <a:lnTo>
                    <a:pt x="33193" y="56464"/>
                  </a:lnTo>
                  <a:lnTo>
                    <a:pt x="33863" y="56262"/>
                  </a:lnTo>
                  <a:lnTo>
                    <a:pt x="34522" y="56034"/>
                  </a:lnTo>
                  <a:lnTo>
                    <a:pt x="35168" y="55793"/>
                  </a:lnTo>
                  <a:lnTo>
                    <a:pt x="35803" y="55538"/>
                  </a:lnTo>
                  <a:lnTo>
                    <a:pt x="36427" y="55270"/>
                  </a:lnTo>
                  <a:lnTo>
                    <a:pt x="37039" y="54989"/>
                  </a:lnTo>
                  <a:lnTo>
                    <a:pt x="37640" y="54695"/>
                  </a:lnTo>
                  <a:lnTo>
                    <a:pt x="38229" y="54387"/>
                  </a:lnTo>
                  <a:lnTo>
                    <a:pt x="38807" y="54066"/>
                  </a:lnTo>
                  <a:lnTo>
                    <a:pt x="39373" y="53732"/>
                  </a:lnTo>
                  <a:lnTo>
                    <a:pt x="39928" y="53385"/>
                  </a:lnTo>
                  <a:lnTo>
                    <a:pt x="40479" y="53017"/>
                  </a:lnTo>
                  <a:lnTo>
                    <a:pt x="41018" y="52639"/>
                  </a:lnTo>
                  <a:lnTo>
                    <a:pt x="41545" y="52252"/>
                  </a:lnTo>
                  <a:lnTo>
                    <a:pt x="42060" y="51855"/>
                  </a:lnTo>
                  <a:lnTo>
                    <a:pt x="42562" y="51448"/>
                  </a:lnTo>
                  <a:lnTo>
                    <a:pt x="43051" y="51032"/>
                  </a:lnTo>
                  <a:lnTo>
                    <a:pt x="43528" y="50605"/>
                  </a:lnTo>
                  <a:lnTo>
                    <a:pt x="43993" y="50169"/>
                  </a:lnTo>
                  <a:lnTo>
                    <a:pt x="44446" y="49723"/>
                  </a:lnTo>
                  <a:lnTo>
                    <a:pt x="44886" y="49268"/>
                  </a:lnTo>
                  <a:lnTo>
                    <a:pt x="45323" y="48797"/>
                  </a:lnTo>
                  <a:lnTo>
                    <a:pt x="45750" y="48324"/>
                  </a:lnTo>
                  <a:lnTo>
                    <a:pt x="46166" y="47848"/>
                  </a:lnTo>
                  <a:lnTo>
                    <a:pt x="46571" y="47370"/>
                  </a:lnTo>
                  <a:lnTo>
                    <a:pt x="46966" y="46889"/>
                  </a:lnTo>
                  <a:lnTo>
                    <a:pt x="47350" y="46405"/>
                  </a:lnTo>
                  <a:lnTo>
                    <a:pt x="47724" y="45918"/>
                  </a:lnTo>
                  <a:lnTo>
                    <a:pt x="48087" y="45429"/>
                  </a:lnTo>
                  <a:lnTo>
                    <a:pt x="48439" y="44937"/>
                  </a:lnTo>
                  <a:lnTo>
                    <a:pt x="48781" y="444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6321848" y="2996597"/>
              <a:ext cx="62769" cy="62371"/>
            </a:xfrm>
            <a:custGeom>
              <a:avLst/>
              <a:pathLst>
                <a:path w="62769" h="62371">
                  <a:moveTo>
                    <a:pt x="42407" y="62371"/>
                  </a:moveTo>
                  <a:lnTo>
                    <a:pt x="48029" y="33465"/>
                  </a:lnTo>
                  <a:lnTo>
                    <a:pt x="14076" y="3346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128" y="0"/>
                  </a:lnTo>
                  <a:lnTo>
                    <a:pt x="20583" y="0"/>
                  </a:lnTo>
                  <a:lnTo>
                    <a:pt x="15448" y="26382"/>
                  </a:lnTo>
                  <a:lnTo>
                    <a:pt x="49401" y="26382"/>
                  </a:lnTo>
                  <a:lnTo>
                    <a:pt x="54536" y="0"/>
                  </a:lnTo>
                  <a:lnTo>
                    <a:pt x="62769" y="0"/>
                  </a:lnTo>
                  <a:lnTo>
                    <a:pt x="5064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6387318" y="2996597"/>
              <a:ext cx="59892" cy="62371"/>
            </a:xfrm>
            <a:custGeom>
              <a:avLst/>
              <a:pathLst>
                <a:path w="59892" h="62371">
                  <a:moveTo>
                    <a:pt x="43735" y="62371"/>
                  </a:moveTo>
                  <a:lnTo>
                    <a:pt x="32978" y="36475"/>
                  </a:lnTo>
                  <a:lnTo>
                    <a:pt x="13456" y="3647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39175" y="0"/>
                  </a:lnTo>
                  <a:lnTo>
                    <a:pt x="40088" y="11"/>
                  </a:lnTo>
                  <a:lnTo>
                    <a:pt x="40985" y="46"/>
                  </a:lnTo>
                  <a:lnTo>
                    <a:pt x="41866" y="103"/>
                  </a:lnTo>
                  <a:lnTo>
                    <a:pt x="42731" y="184"/>
                  </a:lnTo>
                  <a:lnTo>
                    <a:pt x="43580" y="287"/>
                  </a:lnTo>
                  <a:lnTo>
                    <a:pt x="44413" y="414"/>
                  </a:lnTo>
                  <a:lnTo>
                    <a:pt x="45230" y="563"/>
                  </a:lnTo>
                  <a:lnTo>
                    <a:pt x="46031" y="736"/>
                  </a:lnTo>
                  <a:lnTo>
                    <a:pt x="46816" y="932"/>
                  </a:lnTo>
                  <a:lnTo>
                    <a:pt x="47586" y="1150"/>
                  </a:lnTo>
                  <a:lnTo>
                    <a:pt x="48336" y="1382"/>
                  </a:lnTo>
                  <a:lnTo>
                    <a:pt x="49064" y="1634"/>
                  </a:lnTo>
                  <a:lnTo>
                    <a:pt x="49770" y="1906"/>
                  </a:lnTo>
                  <a:lnTo>
                    <a:pt x="50454" y="2199"/>
                  </a:lnTo>
                  <a:lnTo>
                    <a:pt x="51116" y="2512"/>
                  </a:lnTo>
                  <a:lnTo>
                    <a:pt x="51756" y="2845"/>
                  </a:lnTo>
                  <a:lnTo>
                    <a:pt x="52373" y="3199"/>
                  </a:lnTo>
                  <a:lnTo>
                    <a:pt x="52969" y="3573"/>
                  </a:lnTo>
                  <a:lnTo>
                    <a:pt x="53542" y="3967"/>
                  </a:lnTo>
                  <a:lnTo>
                    <a:pt x="54093" y="4382"/>
                  </a:lnTo>
                  <a:lnTo>
                    <a:pt x="54630" y="4816"/>
                  </a:lnTo>
                  <a:lnTo>
                    <a:pt x="55141" y="5269"/>
                  </a:lnTo>
                  <a:lnTo>
                    <a:pt x="55628" y="5740"/>
                  </a:lnTo>
                  <a:lnTo>
                    <a:pt x="56090" y="6230"/>
                  </a:lnTo>
                  <a:lnTo>
                    <a:pt x="56528" y="6739"/>
                  </a:lnTo>
                  <a:lnTo>
                    <a:pt x="56940" y="7266"/>
                  </a:lnTo>
                  <a:lnTo>
                    <a:pt x="57328" y="7812"/>
                  </a:lnTo>
                  <a:lnTo>
                    <a:pt x="57691" y="8376"/>
                  </a:lnTo>
                  <a:lnTo>
                    <a:pt x="58029" y="8959"/>
                  </a:lnTo>
                  <a:lnTo>
                    <a:pt x="58343" y="9561"/>
                  </a:lnTo>
                  <a:lnTo>
                    <a:pt x="58637" y="10171"/>
                  </a:lnTo>
                  <a:lnTo>
                    <a:pt x="58900" y="10797"/>
                  </a:lnTo>
                  <a:lnTo>
                    <a:pt x="59133" y="11439"/>
                  </a:lnTo>
                  <a:lnTo>
                    <a:pt x="59334" y="12097"/>
                  </a:lnTo>
                  <a:lnTo>
                    <a:pt x="59505" y="12770"/>
                  </a:lnTo>
                  <a:lnTo>
                    <a:pt x="59644" y="13460"/>
                  </a:lnTo>
                  <a:lnTo>
                    <a:pt x="59752" y="14166"/>
                  </a:lnTo>
                  <a:lnTo>
                    <a:pt x="59830" y="14887"/>
                  </a:lnTo>
                  <a:lnTo>
                    <a:pt x="59876" y="15625"/>
                  </a:lnTo>
                  <a:lnTo>
                    <a:pt x="59892" y="16378"/>
                  </a:lnTo>
                  <a:lnTo>
                    <a:pt x="59844" y="18008"/>
                  </a:lnTo>
                  <a:lnTo>
                    <a:pt x="59701" y="19569"/>
                  </a:lnTo>
                  <a:lnTo>
                    <a:pt x="59462" y="21061"/>
                  </a:lnTo>
                  <a:lnTo>
                    <a:pt x="59127" y="22483"/>
                  </a:lnTo>
                  <a:lnTo>
                    <a:pt x="58697" y="23837"/>
                  </a:lnTo>
                  <a:lnTo>
                    <a:pt x="58171" y="25122"/>
                  </a:lnTo>
                  <a:lnTo>
                    <a:pt x="57549" y="26337"/>
                  </a:lnTo>
                  <a:lnTo>
                    <a:pt x="56832" y="27484"/>
                  </a:lnTo>
                  <a:lnTo>
                    <a:pt x="56019" y="28561"/>
                  </a:lnTo>
                  <a:lnTo>
                    <a:pt x="55111" y="29569"/>
                  </a:lnTo>
                  <a:lnTo>
                    <a:pt x="54109" y="30507"/>
                  </a:lnTo>
                  <a:lnTo>
                    <a:pt x="53016" y="31374"/>
                  </a:lnTo>
                  <a:lnTo>
                    <a:pt x="51832" y="32168"/>
                  </a:lnTo>
                  <a:lnTo>
                    <a:pt x="50557" y="32891"/>
                  </a:lnTo>
                  <a:lnTo>
                    <a:pt x="49191" y="33542"/>
                  </a:lnTo>
                  <a:lnTo>
                    <a:pt x="47733" y="34122"/>
                  </a:lnTo>
                  <a:lnTo>
                    <a:pt x="46184" y="34630"/>
                  </a:lnTo>
                  <a:lnTo>
                    <a:pt x="44544" y="35066"/>
                  </a:lnTo>
                  <a:lnTo>
                    <a:pt x="42813" y="35430"/>
                  </a:lnTo>
                  <a:lnTo>
                    <a:pt x="40990" y="35722"/>
                  </a:lnTo>
                  <a:lnTo>
                    <a:pt x="5285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6402103" y="3003370"/>
              <a:ext cx="36519" cy="23018"/>
            </a:xfrm>
            <a:custGeom>
              <a:avLst/>
              <a:pathLst>
                <a:path w="36519" h="23018">
                  <a:moveTo>
                    <a:pt x="20362" y="23018"/>
                  </a:moveTo>
                  <a:lnTo>
                    <a:pt x="21925" y="22985"/>
                  </a:lnTo>
                  <a:lnTo>
                    <a:pt x="23409" y="22885"/>
                  </a:lnTo>
                  <a:lnTo>
                    <a:pt x="24815" y="22719"/>
                  </a:lnTo>
                  <a:lnTo>
                    <a:pt x="26141" y="22487"/>
                  </a:lnTo>
                  <a:lnTo>
                    <a:pt x="27389" y="22188"/>
                  </a:lnTo>
                  <a:lnTo>
                    <a:pt x="28558" y="21823"/>
                  </a:lnTo>
                  <a:lnTo>
                    <a:pt x="29649" y="21391"/>
                  </a:lnTo>
                  <a:lnTo>
                    <a:pt x="30660" y="20893"/>
                  </a:lnTo>
                  <a:lnTo>
                    <a:pt x="31593" y="20329"/>
                  </a:lnTo>
                  <a:lnTo>
                    <a:pt x="32447" y="19698"/>
                  </a:lnTo>
                  <a:lnTo>
                    <a:pt x="33221" y="18998"/>
                  </a:lnTo>
                  <a:lnTo>
                    <a:pt x="33913" y="18244"/>
                  </a:lnTo>
                  <a:lnTo>
                    <a:pt x="34524" y="17436"/>
                  </a:lnTo>
                  <a:lnTo>
                    <a:pt x="35053" y="16575"/>
                  </a:lnTo>
                  <a:lnTo>
                    <a:pt x="35501" y="15659"/>
                  </a:lnTo>
                  <a:lnTo>
                    <a:pt x="35868" y="14689"/>
                  </a:lnTo>
                  <a:lnTo>
                    <a:pt x="36153" y="13665"/>
                  </a:lnTo>
                  <a:lnTo>
                    <a:pt x="36356" y="12587"/>
                  </a:lnTo>
                  <a:lnTo>
                    <a:pt x="36479" y="11455"/>
                  </a:lnTo>
                  <a:lnTo>
                    <a:pt x="36519" y="10269"/>
                  </a:lnTo>
                  <a:lnTo>
                    <a:pt x="36486" y="9301"/>
                  </a:lnTo>
                  <a:lnTo>
                    <a:pt x="36386" y="8378"/>
                  </a:lnTo>
                  <a:lnTo>
                    <a:pt x="36220" y="7502"/>
                  </a:lnTo>
                  <a:lnTo>
                    <a:pt x="35988" y="6671"/>
                  </a:lnTo>
                  <a:lnTo>
                    <a:pt x="35689" y="5887"/>
                  </a:lnTo>
                  <a:lnTo>
                    <a:pt x="35324" y="5149"/>
                  </a:lnTo>
                  <a:lnTo>
                    <a:pt x="34892" y="4456"/>
                  </a:lnTo>
                  <a:lnTo>
                    <a:pt x="34394" y="3810"/>
                  </a:lnTo>
                  <a:lnTo>
                    <a:pt x="33830" y="3210"/>
                  </a:lnTo>
                  <a:lnTo>
                    <a:pt x="33199" y="2655"/>
                  </a:lnTo>
                  <a:lnTo>
                    <a:pt x="32511" y="2151"/>
                  </a:lnTo>
                  <a:lnTo>
                    <a:pt x="31758" y="1699"/>
                  </a:lnTo>
                  <a:lnTo>
                    <a:pt x="30939" y="1301"/>
                  </a:lnTo>
                  <a:lnTo>
                    <a:pt x="30055" y="956"/>
                  </a:lnTo>
                  <a:lnTo>
                    <a:pt x="29105" y="663"/>
                  </a:lnTo>
                  <a:lnTo>
                    <a:pt x="28089" y="424"/>
                  </a:lnTo>
                  <a:lnTo>
                    <a:pt x="27008" y="239"/>
                  </a:lnTo>
                  <a:lnTo>
                    <a:pt x="25862" y="106"/>
                  </a:lnTo>
                  <a:lnTo>
                    <a:pt x="24650" y="26"/>
                  </a:lnTo>
                  <a:lnTo>
                    <a:pt x="23372" y="0"/>
                  </a:lnTo>
                  <a:lnTo>
                    <a:pt x="4470" y="0"/>
                  </a:lnTo>
                  <a:lnTo>
                    <a:pt x="0" y="230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6453585" y="2996597"/>
              <a:ext cx="20583" cy="62371"/>
            </a:xfrm>
            <a:custGeom>
              <a:avLst/>
              <a:pathLst>
                <a:path w="20583" h="62371">
                  <a:moveTo>
                    <a:pt x="0" y="62371"/>
                  </a:moveTo>
                  <a:lnTo>
                    <a:pt x="12128" y="0"/>
                  </a:lnTo>
                  <a:lnTo>
                    <a:pt x="20583" y="0"/>
                  </a:lnTo>
                  <a:lnTo>
                    <a:pt x="845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6477754" y="2995668"/>
              <a:ext cx="56926" cy="64186"/>
            </a:xfrm>
            <a:custGeom>
              <a:avLst/>
              <a:pathLst>
                <a:path w="56926" h="64186">
                  <a:moveTo>
                    <a:pt x="24700" y="64186"/>
                  </a:moveTo>
                  <a:lnTo>
                    <a:pt x="23563" y="64176"/>
                  </a:lnTo>
                  <a:lnTo>
                    <a:pt x="22455" y="64145"/>
                  </a:lnTo>
                  <a:lnTo>
                    <a:pt x="21375" y="64094"/>
                  </a:lnTo>
                  <a:lnTo>
                    <a:pt x="20323" y="64023"/>
                  </a:lnTo>
                  <a:lnTo>
                    <a:pt x="19300" y="63931"/>
                  </a:lnTo>
                  <a:lnTo>
                    <a:pt x="18305" y="63819"/>
                  </a:lnTo>
                  <a:lnTo>
                    <a:pt x="17338" y="63687"/>
                  </a:lnTo>
                  <a:lnTo>
                    <a:pt x="16399" y="63534"/>
                  </a:lnTo>
                  <a:lnTo>
                    <a:pt x="15489" y="63361"/>
                  </a:lnTo>
                  <a:lnTo>
                    <a:pt x="14607" y="63168"/>
                  </a:lnTo>
                  <a:lnTo>
                    <a:pt x="13761" y="62946"/>
                  </a:lnTo>
                  <a:lnTo>
                    <a:pt x="12941" y="62705"/>
                  </a:lnTo>
                  <a:lnTo>
                    <a:pt x="12147" y="62447"/>
                  </a:lnTo>
                  <a:lnTo>
                    <a:pt x="11378" y="62169"/>
                  </a:lnTo>
                  <a:lnTo>
                    <a:pt x="10634" y="61873"/>
                  </a:lnTo>
                  <a:lnTo>
                    <a:pt x="9917" y="61558"/>
                  </a:lnTo>
                  <a:lnTo>
                    <a:pt x="9225" y="61225"/>
                  </a:lnTo>
                  <a:lnTo>
                    <a:pt x="8559" y="60873"/>
                  </a:lnTo>
                  <a:lnTo>
                    <a:pt x="7918" y="60502"/>
                  </a:lnTo>
                  <a:lnTo>
                    <a:pt x="7303" y="60113"/>
                  </a:lnTo>
                  <a:lnTo>
                    <a:pt x="6713" y="59697"/>
                  </a:lnTo>
                  <a:lnTo>
                    <a:pt x="6147" y="59263"/>
                  </a:lnTo>
                  <a:lnTo>
                    <a:pt x="5605" y="58812"/>
                  </a:lnTo>
                  <a:lnTo>
                    <a:pt x="5087" y="58343"/>
                  </a:lnTo>
                  <a:lnTo>
                    <a:pt x="4592" y="57856"/>
                  </a:lnTo>
                  <a:lnTo>
                    <a:pt x="4122" y="57351"/>
                  </a:lnTo>
                  <a:lnTo>
                    <a:pt x="3675" y="56829"/>
                  </a:lnTo>
                  <a:lnTo>
                    <a:pt x="3252" y="56289"/>
                  </a:lnTo>
                  <a:lnTo>
                    <a:pt x="2853" y="55731"/>
                  </a:lnTo>
                  <a:lnTo>
                    <a:pt x="2478" y="55155"/>
                  </a:lnTo>
                  <a:lnTo>
                    <a:pt x="2135" y="54553"/>
                  </a:lnTo>
                  <a:lnTo>
                    <a:pt x="1813" y="53934"/>
                  </a:lnTo>
                  <a:lnTo>
                    <a:pt x="1512" y="53296"/>
                  </a:lnTo>
                  <a:lnTo>
                    <a:pt x="1232" y="52641"/>
                  </a:lnTo>
                  <a:lnTo>
                    <a:pt x="973" y="51968"/>
                  </a:lnTo>
                  <a:lnTo>
                    <a:pt x="736" y="51278"/>
                  </a:lnTo>
                  <a:lnTo>
                    <a:pt x="520" y="50569"/>
                  </a:lnTo>
                  <a:lnTo>
                    <a:pt x="325" y="49843"/>
                  </a:lnTo>
                  <a:lnTo>
                    <a:pt x="152" y="49100"/>
                  </a:lnTo>
                  <a:lnTo>
                    <a:pt x="0" y="48338"/>
                  </a:lnTo>
                  <a:lnTo>
                    <a:pt x="7835" y="46701"/>
                  </a:lnTo>
                  <a:lnTo>
                    <a:pt x="7956" y="47242"/>
                  </a:lnTo>
                  <a:lnTo>
                    <a:pt x="8091" y="47770"/>
                  </a:lnTo>
                  <a:lnTo>
                    <a:pt x="8240" y="48283"/>
                  </a:lnTo>
                  <a:lnTo>
                    <a:pt x="8401" y="48783"/>
                  </a:lnTo>
                  <a:lnTo>
                    <a:pt x="8576" y="49268"/>
                  </a:lnTo>
                  <a:lnTo>
                    <a:pt x="8764" y="49739"/>
                  </a:lnTo>
                  <a:lnTo>
                    <a:pt x="8966" y="50196"/>
                  </a:lnTo>
                  <a:lnTo>
                    <a:pt x="9180" y="50638"/>
                  </a:lnTo>
                  <a:lnTo>
                    <a:pt x="9408" y="51067"/>
                  </a:lnTo>
                  <a:lnTo>
                    <a:pt x="9650" y="51481"/>
                  </a:lnTo>
                  <a:lnTo>
                    <a:pt x="9906" y="51882"/>
                  </a:lnTo>
                  <a:lnTo>
                    <a:pt x="10179" y="52269"/>
                  </a:lnTo>
                  <a:lnTo>
                    <a:pt x="10469" y="52643"/>
                  </a:lnTo>
                  <a:lnTo>
                    <a:pt x="10776" y="53004"/>
                  </a:lnTo>
                  <a:lnTo>
                    <a:pt x="11099" y="53352"/>
                  </a:lnTo>
                  <a:lnTo>
                    <a:pt x="11440" y="53686"/>
                  </a:lnTo>
                  <a:lnTo>
                    <a:pt x="11797" y="54007"/>
                  </a:lnTo>
                  <a:lnTo>
                    <a:pt x="12171" y="54314"/>
                  </a:lnTo>
                  <a:lnTo>
                    <a:pt x="12562" y="54609"/>
                  </a:lnTo>
                  <a:lnTo>
                    <a:pt x="12970" y="54890"/>
                  </a:lnTo>
                  <a:lnTo>
                    <a:pt x="13395" y="55149"/>
                  </a:lnTo>
                  <a:lnTo>
                    <a:pt x="13841" y="55394"/>
                  </a:lnTo>
                  <a:lnTo>
                    <a:pt x="14306" y="55627"/>
                  </a:lnTo>
                  <a:lnTo>
                    <a:pt x="14790" y="55846"/>
                  </a:lnTo>
                  <a:lnTo>
                    <a:pt x="15294" y="56052"/>
                  </a:lnTo>
                  <a:lnTo>
                    <a:pt x="15817" y="56244"/>
                  </a:lnTo>
                  <a:lnTo>
                    <a:pt x="16359" y="56424"/>
                  </a:lnTo>
                  <a:lnTo>
                    <a:pt x="16922" y="56590"/>
                  </a:lnTo>
                  <a:lnTo>
                    <a:pt x="17503" y="56742"/>
                  </a:lnTo>
                  <a:lnTo>
                    <a:pt x="18104" y="56882"/>
                  </a:lnTo>
                  <a:lnTo>
                    <a:pt x="18726" y="57008"/>
                  </a:lnTo>
                  <a:lnTo>
                    <a:pt x="19370" y="57121"/>
                  </a:lnTo>
                  <a:lnTo>
                    <a:pt x="20037" y="57220"/>
                  </a:lnTo>
                  <a:lnTo>
                    <a:pt x="20725" y="57307"/>
                  </a:lnTo>
                  <a:lnTo>
                    <a:pt x="21435" y="57380"/>
                  </a:lnTo>
                  <a:lnTo>
                    <a:pt x="22168" y="57440"/>
                  </a:lnTo>
                  <a:lnTo>
                    <a:pt x="22923" y="57486"/>
                  </a:lnTo>
                  <a:lnTo>
                    <a:pt x="23700" y="57519"/>
                  </a:lnTo>
                  <a:lnTo>
                    <a:pt x="24499" y="57539"/>
                  </a:lnTo>
                  <a:lnTo>
                    <a:pt x="25320" y="57546"/>
                  </a:lnTo>
                  <a:lnTo>
                    <a:pt x="26179" y="57540"/>
                  </a:lnTo>
                  <a:lnTo>
                    <a:pt x="27020" y="57523"/>
                  </a:lnTo>
                  <a:lnTo>
                    <a:pt x="27843" y="57494"/>
                  </a:lnTo>
                  <a:lnTo>
                    <a:pt x="28649" y="57454"/>
                  </a:lnTo>
                  <a:lnTo>
                    <a:pt x="29437" y="57402"/>
                  </a:lnTo>
                  <a:lnTo>
                    <a:pt x="30207" y="57339"/>
                  </a:lnTo>
                  <a:lnTo>
                    <a:pt x="30959" y="57264"/>
                  </a:lnTo>
                  <a:lnTo>
                    <a:pt x="31694" y="57177"/>
                  </a:lnTo>
                  <a:lnTo>
                    <a:pt x="32411" y="57080"/>
                  </a:lnTo>
                  <a:lnTo>
                    <a:pt x="33111" y="56970"/>
                  </a:lnTo>
                  <a:lnTo>
                    <a:pt x="33791" y="56839"/>
                  </a:lnTo>
                  <a:lnTo>
                    <a:pt x="34449" y="56692"/>
                  </a:lnTo>
                  <a:lnTo>
                    <a:pt x="35087" y="56531"/>
                  </a:lnTo>
                  <a:lnTo>
                    <a:pt x="35703" y="56354"/>
                  </a:lnTo>
                  <a:lnTo>
                    <a:pt x="36298" y="56162"/>
                  </a:lnTo>
                  <a:lnTo>
                    <a:pt x="36872" y="55956"/>
                  </a:lnTo>
                  <a:lnTo>
                    <a:pt x="37424" y="55734"/>
                  </a:lnTo>
                  <a:lnTo>
                    <a:pt x="37955" y="55497"/>
                  </a:lnTo>
                  <a:lnTo>
                    <a:pt x="38465" y="55245"/>
                  </a:lnTo>
                  <a:lnTo>
                    <a:pt x="38954" y="54978"/>
                  </a:lnTo>
                  <a:lnTo>
                    <a:pt x="39429" y="54687"/>
                  </a:lnTo>
                  <a:lnTo>
                    <a:pt x="39882" y="54380"/>
                  </a:lnTo>
                  <a:lnTo>
                    <a:pt x="40311" y="54057"/>
                  </a:lnTo>
                  <a:lnTo>
                    <a:pt x="40717" y="53718"/>
                  </a:lnTo>
                  <a:lnTo>
                    <a:pt x="41101" y="53363"/>
                  </a:lnTo>
                  <a:lnTo>
                    <a:pt x="41461" y="52992"/>
                  </a:lnTo>
                  <a:lnTo>
                    <a:pt x="41798" y="52605"/>
                  </a:lnTo>
                  <a:lnTo>
                    <a:pt x="42113" y="52202"/>
                  </a:lnTo>
                  <a:lnTo>
                    <a:pt x="42404" y="51783"/>
                  </a:lnTo>
                  <a:lnTo>
                    <a:pt x="42672" y="51348"/>
                  </a:lnTo>
                  <a:lnTo>
                    <a:pt x="42916" y="50886"/>
                  </a:lnTo>
                  <a:lnTo>
                    <a:pt x="43134" y="50403"/>
                  </a:lnTo>
                  <a:lnTo>
                    <a:pt x="43327" y="49898"/>
                  </a:lnTo>
                  <a:lnTo>
                    <a:pt x="43494" y="49372"/>
                  </a:lnTo>
                  <a:lnTo>
                    <a:pt x="43635" y="48825"/>
                  </a:lnTo>
                  <a:lnTo>
                    <a:pt x="43751" y="48257"/>
                  </a:lnTo>
                  <a:lnTo>
                    <a:pt x="43840" y="47667"/>
                  </a:lnTo>
                  <a:lnTo>
                    <a:pt x="43905" y="47056"/>
                  </a:lnTo>
                  <a:lnTo>
                    <a:pt x="43943" y="46424"/>
                  </a:lnTo>
                  <a:lnTo>
                    <a:pt x="43956" y="45771"/>
                  </a:lnTo>
                  <a:lnTo>
                    <a:pt x="43948" y="45326"/>
                  </a:lnTo>
                  <a:lnTo>
                    <a:pt x="43926" y="44894"/>
                  </a:lnTo>
                  <a:lnTo>
                    <a:pt x="43888" y="44476"/>
                  </a:lnTo>
                  <a:lnTo>
                    <a:pt x="43836" y="44071"/>
                  </a:lnTo>
                  <a:lnTo>
                    <a:pt x="43768" y="43679"/>
                  </a:lnTo>
                  <a:lnTo>
                    <a:pt x="43685" y="43301"/>
                  </a:lnTo>
                  <a:lnTo>
                    <a:pt x="43587" y="42936"/>
                  </a:lnTo>
                  <a:lnTo>
                    <a:pt x="43474" y="42584"/>
                  </a:lnTo>
                  <a:lnTo>
                    <a:pt x="43346" y="42245"/>
                  </a:lnTo>
                  <a:lnTo>
                    <a:pt x="43203" y="41920"/>
                  </a:lnTo>
                  <a:lnTo>
                    <a:pt x="43042" y="41605"/>
                  </a:lnTo>
                  <a:lnTo>
                    <a:pt x="42858" y="41296"/>
                  </a:lnTo>
                  <a:lnTo>
                    <a:pt x="42652" y="40995"/>
                  </a:lnTo>
                  <a:lnTo>
                    <a:pt x="42424" y="40702"/>
                  </a:lnTo>
                  <a:lnTo>
                    <a:pt x="42174" y="40415"/>
                  </a:lnTo>
                  <a:lnTo>
                    <a:pt x="41902" y="40135"/>
                  </a:lnTo>
                  <a:lnTo>
                    <a:pt x="41608" y="39862"/>
                  </a:lnTo>
                  <a:lnTo>
                    <a:pt x="41291" y="39597"/>
                  </a:lnTo>
                  <a:lnTo>
                    <a:pt x="40953" y="39338"/>
                  </a:lnTo>
                  <a:lnTo>
                    <a:pt x="40592" y="39087"/>
                  </a:lnTo>
                  <a:lnTo>
                    <a:pt x="40207" y="38832"/>
                  </a:lnTo>
                  <a:lnTo>
                    <a:pt x="39795" y="38580"/>
                  </a:lnTo>
                  <a:lnTo>
                    <a:pt x="39357" y="38332"/>
                  </a:lnTo>
                  <a:lnTo>
                    <a:pt x="38892" y="38088"/>
                  </a:lnTo>
                  <a:lnTo>
                    <a:pt x="38401" y="37847"/>
                  </a:lnTo>
                  <a:lnTo>
                    <a:pt x="37883" y="37610"/>
                  </a:lnTo>
                  <a:lnTo>
                    <a:pt x="37338" y="37376"/>
                  </a:lnTo>
                  <a:lnTo>
                    <a:pt x="36767" y="37146"/>
                  </a:lnTo>
                  <a:lnTo>
                    <a:pt x="36170" y="36919"/>
                  </a:lnTo>
                  <a:lnTo>
                    <a:pt x="35545" y="36696"/>
                  </a:lnTo>
                  <a:lnTo>
                    <a:pt x="34900" y="36464"/>
                  </a:lnTo>
                  <a:lnTo>
                    <a:pt x="34223" y="36229"/>
                  </a:lnTo>
                  <a:lnTo>
                    <a:pt x="33512" y="35990"/>
                  </a:lnTo>
                  <a:lnTo>
                    <a:pt x="32769" y="35747"/>
                  </a:lnTo>
                  <a:lnTo>
                    <a:pt x="31993" y="35501"/>
                  </a:lnTo>
                  <a:lnTo>
                    <a:pt x="31184" y="35251"/>
                  </a:lnTo>
                  <a:lnTo>
                    <a:pt x="30343" y="34998"/>
                  </a:lnTo>
                  <a:lnTo>
                    <a:pt x="29469" y="34742"/>
                  </a:lnTo>
                  <a:lnTo>
                    <a:pt x="28561" y="34481"/>
                  </a:lnTo>
                  <a:lnTo>
                    <a:pt x="27622" y="34217"/>
                  </a:lnTo>
                  <a:lnTo>
                    <a:pt x="26847" y="34003"/>
                  </a:lnTo>
                  <a:lnTo>
                    <a:pt x="26081" y="33784"/>
                  </a:lnTo>
                  <a:lnTo>
                    <a:pt x="25324" y="33560"/>
                  </a:lnTo>
                  <a:lnTo>
                    <a:pt x="24576" y="33332"/>
                  </a:lnTo>
                  <a:lnTo>
                    <a:pt x="23837" y="33100"/>
                  </a:lnTo>
                  <a:lnTo>
                    <a:pt x="23107" y="32863"/>
                  </a:lnTo>
                  <a:lnTo>
                    <a:pt x="22385" y="32622"/>
                  </a:lnTo>
                  <a:lnTo>
                    <a:pt x="21672" y="32376"/>
                  </a:lnTo>
                  <a:lnTo>
                    <a:pt x="20968" y="32126"/>
                  </a:lnTo>
                  <a:lnTo>
                    <a:pt x="20273" y="31871"/>
                  </a:lnTo>
                  <a:lnTo>
                    <a:pt x="19600" y="31600"/>
                  </a:lnTo>
                  <a:lnTo>
                    <a:pt x="18944" y="31317"/>
                  </a:lnTo>
                  <a:lnTo>
                    <a:pt x="18304" y="31023"/>
                  </a:lnTo>
                  <a:lnTo>
                    <a:pt x="17681" y="30717"/>
                  </a:lnTo>
                  <a:lnTo>
                    <a:pt x="17075" y="30399"/>
                  </a:lnTo>
                  <a:lnTo>
                    <a:pt x="16486" y="30071"/>
                  </a:lnTo>
                  <a:lnTo>
                    <a:pt x="15914" y="29730"/>
                  </a:lnTo>
                  <a:lnTo>
                    <a:pt x="15358" y="29378"/>
                  </a:lnTo>
                  <a:lnTo>
                    <a:pt x="14819" y="29015"/>
                  </a:lnTo>
                  <a:lnTo>
                    <a:pt x="14298" y="28640"/>
                  </a:lnTo>
                  <a:lnTo>
                    <a:pt x="13795" y="28242"/>
                  </a:lnTo>
                  <a:lnTo>
                    <a:pt x="13313" y="27829"/>
                  </a:lnTo>
                  <a:lnTo>
                    <a:pt x="12853" y="27399"/>
                  </a:lnTo>
                  <a:lnTo>
                    <a:pt x="12414" y="26954"/>
                  </a:lnTo>
                  <a:lnTo>
                    <a:pt x="11996" y="26493"/>
                  </a:lnTo>
                  <a:lnTo>
                    <a:pt x="11599" y="26016"/>
                  </a:lnTo>
                  <a:lnTo>
                    <a:pt x="11224" y="25523"/>
                  </a:lnTo>
                  <a:lnTo>
                    <a:pt x="10870" y="25014"/>
                  </a:lnTo>
                  <a:lnTo>
                    <a:pt x="10537" y="24489"/>
                  </a:lnTo>
                  <a:lnTo>
                    <a:pt x="10225" y="23948"/>
                  </a:lnTo>
                  <a:lnTo>
                    <a:pt x="9939" y="23386"/>
                  </a:lnTo>
                  <a:lnTo>
                    <a:pt x="9683" y="22800"/>
                  </a:lnTo>
                  <a:lnTo>
                    <a:pt x="9457" y="22189"/>
                  </a:lnTo>
                  <a:lnTo>
                    <a:pt x="9262" y="21554"/>
                  </a:lnTo>
                  <a:lnTo>
                    <a:pt x="9096" y="20893"/>
                  </a:lnTo>
                  <a:lnTo>
                    <a:pt x="8961" y="20208"/>
                  </a:lnTo>
                  <a:lnTo>
                    <a:pt x="8855" y="19498"/>
                  </a:lnTo>
                  <a:lnTo>
                    <a:pt x="8780" y="18763"/>
                  </a:lnTo>
                  <a:lnTo>
                    <a:pt x="8735" y="18004"/>
                  </a:lnTo>
                  <a:lnTo>
                    <a:pt x="8720" y="17219"/>
                  </a:lnTo>
                  <a:lnTo>
                    <a:pt x="8741" y="16304"/>
                  </a:lnTo>
                  <a:lnTo>
                    <a:pt x="8803" y="15417"/>
                  </a:lnTo>
                  <a:lnTo>
                    <a:pt x="8907" y="14558"/>
                  </a:lnTo>
                  <a:lnTo>
                    <a:pt x="9053" y="13727"/>
                  </a:lnTo>
                  <a:lnTo>
                    <a:pt x="9240" y="12925"/>
                  </a:lnTo>
                  <a:lnTo>
                    <a:pt x="9469" y="12152"/>
                  </a:lnTo>
                  <a:lnTo>
                    <a:pt x="9739" y="11406"/>
                  </a:lnTo>
                  <a:lnTo>
                    <a:pt x="10052" y="10689"/>
                  </a:lnTo>
                  <a:lnTo>
                    <a:pt x="10405" y="10000"/>
                  </a:lnTo>
                  <a:lnTo>
                    <a:pt x="10800" y="9340"/>
                  </a:lnTo>
                  <a:lnTo>
                    <a:pt x="11239" y="8697"/>
                  </a:lnTo>
                  <a:lnTo>
                    <a:pt x="11705" y="8077"/>
                  </a:lnTo>
                  <a:lnTo>
                    <a:pt x="12199" y="7482"/>
                  </a:lnTo>
                  <a:lnTo>
                    <a:pt x="12720" y="6910"/>
                  </a:lnTo>
                  <a:lnTo>
                    <a:pt x="13268" y="6363"/>
                  </a:lnTo>
                  <a:lnTo>
                    <a:pt x="13844" y="5839"/>
                  </a:lnTo>
                  <a:lnTo>
                    <a:pt x="14448" y="5339"/>
                  </a:lnTo>
                  <a:lnTo>
                    <a:pt x="15078" y="4863"/>
                  </a:lnTo>
                  <a:lnTo>
                    <a:pt x="15737" y="4412"/>
                  </a:lnTo>
                  <a:lnTo>
                    <a:pt x="16422" y="3983"/>
                  </a:lnTo>
                  <a:lnTo>
                    <a:pt x="17140" y="3579"/>
                  </a:lnTo>
                  <a:lnTo>
                    <a:pt x="17878" y="3197"/>
                  </a:lnTo>
                  <a:lnTo>
                    <a:pt x="18635" y="2839"/>
                  </a:lnTo>
                  <a:lnTo>
                    <a:pt x="19411" y="2503"/>
                  </a:lnTo>
                  <a:lnTo>
                    <a:pt x="20207" y="2191"/>
                  </a:lnTo>
                  <a:lnTo>
                    <a:pt x="21022" y="1901"/>
                  </a:lnTo>
                  <a:lnTo>
                    <a:pt x="21857" y="1635"/>
                  </a:lnTo>
                  <a:lnTo>
                    <a:pt x="22712" y="1391"/>
                  </a:lnTo>
                  <a:lnTo>
                    <a:pt x="23586" y="1171"/>
                  </a:lnTo>
                  <a:lnTo>
                    <a:pt x="24479" y="973"/>
                  </a:lnTo>
                  <a:lnTo>
                    <a:pt x="25394" y="788"/>
                  </a:lnTo>
                  <a:lnTo>
                    <a:pt x="26315" y="623"/>
                  </a:lnTo>
                  <a:lnTo>
                    <a:pt x="27242" y="477"/>
                  </a:lnTo>
                  <a:lnTo>
                    <a:pt x="28176" y="350"/>
                  </a:lnTo>
                  <a:lnTo>
                    <a:pt x="29116" y="243"/>
                  </a:lnTo>
                  <a:lnTo>
                    <a:pt x="30062" y="155"/>
                  </a:lnTo>
                  <a:lnTo>
                    <a:pt x="31014" y="87"/>
                  </a:lnTo>
                  <a:lnTo>
                    <a:pt x="31972" y="38"/>
                  </a:lnTo>
                  <a:lnTo>
                    <a:pt x="32937" y="9"/>
                  </a:lnTo>
                  <a:lnTo>
                    <a:pt x="33908" y="0"/>
                  </a:lnTo>
                  <a:lnTo>
                    <a:pt x="34965" y="9"/>
                  </a:lnTo>
                  <a:lnTo>
                    <a:pt x="35995" y="38"/>
                  </a:lnTo>
                  <a:lnTo>
                    <a:pt x="36998" y="87"/>
                  </a:lnTo>
                  <a:lnTo>
                    <a:pt x="37973" y="155"/>
                  </a:lnTo>
                  <a:lnTo>
                    <a:pt x="38921" y="243"/>
                  </a:lnTo>
                  <a:lnTo>
                    <a:pt x="39841" y="350"/>
                  </a:lnTo>
                  <a:lnTo>
                    <a:pt x="40734" y="477"/>
                  </a:lnTo>
                  <a:lnTo>
                    <a:pt x="41599" y="623"/>
                  </a:lnTo>
                  <a:lnTo>
                    <a:pt x="42437" y="788"/>
                  </a:lnTo>
                  <a:lnTo>
                    <a:pt x="43248" y="973"/>
                  </a:lnTo>
                  <a:lnTo>
                    <a:pt x="44041" y="1176"/>
                  </a:lnTo>
                  <a:lnTo>
                    <a:pt x="44809" y="1395"/>
                  </a:lnTo>
                  <a:lnTo>
                    <a:pt x="45553" y="1629"/>
                  </a:lnTo>
                  <a:lnTo>
                    <a:pt x="46272" y="1880"/>
                  </a:lnTo>
                  <a:lnTo>
                    <a:pt x="46966" y="2146"/>
                  </a:lnTo>
                  <a:lnTo>
                    <a:pt x="47635" y="2429"/>
                  </a:lnTo>
                  <a:lnTo>
                    <a:pt x="48280" y="2727"/>
                  </a:lnTo>
                  <a:lnTo>
                    <a:pt x="48900" y="3041"/>
                  </a:lnTo>
                  <a:lnTo>
                    <a:pt x="49495" y="3372"/>
                  </a:lnTo>
                  <a:lnTo>
                    <a:pt x="50065" y="3718"/>
                  </a:lnTo>
                  <a:lnTo>
                    <a:pt x="50620" y="4070"/>
                  </a:lnTo>
                  <a:lnTo>
                    <a:pt x="51152" y="4437"/>
                  </a:lnTo>
                  <a:lnTo>
                    <a:pt x="51661" y="4817"/>
                  </a:lnTo>
                  <a:lnTo>
                    <a:pt x="52147" y="5212"/>
                  </a:lnTo>
                  <a:lnTo>
                    <a:pt x="52610" y="5621"/>
                  </a:lnTo>
                  <a:lnTo>
                    <a:pt x="53050" y="6045"/>
                  </a:lnTo>
                  <a:lnTo>
                    <a:pt x="53467" y="6482"/>
                  </a:lnTo>
                  <a:lnTo>
                    <a:pt x="53861" y="6933"/>
                  </a:lnTo>
                  <a:lnTo>
                    <a:pt x="54232" y="7399"/>
                  </a:lnTo>
                  <a:lnTo>
                    <a:pt x="54580" y="7879"/>
                  </a:lnTo>
                  <a:lnTo>
                    <a:pt x="54906" y="8370"/>
                  </a:lnTo>
                  <a:lnTo>
                    <a:pt x="55212" y="8870"/>
                  </a:lnTo>
                  <a:lnTo>
                    <a:pt x="55498" y="9380"/>
                  </a:lnTo>
                  <a:lnTo>
                    <a:pt x="55763" y="9897"/>
                  </a:lnTo>
                  <a:lnTo>
                    <a:pt x="56008" y="10424"/>
                  </a:lnTo>
                  <a:lnTo>
                    <a:pt x="56232" y="10960"/>
                  </a:lnTo>
                  <a:lnTo>
                    <a:pt x="56436" y="11504"/>
                  </a:lnTo>
                  <a:lnTo>
                    <a:pt x="56620" y="12058"/>
                  </a:lnTo>
                  <a:lnTo>
                    <a:pt x="56783" y="12620"/>
                  </a:lnTo>
                  <a:lnTo>
                    <a:pt x="56926" y="13191"/>
                  </a:lnTo>
                  <a:lnTo>
                    <a:pt x="49268" y="15448"/>
                  </a:lnTo>
                  <a:lnTo>
                    <a:pt x="49130" y="15028"/>
                  </a:lnTo>
                  <a:lnTo>
                    <a:pt x="48981" y="14616"/>
                  </a:lnTo>
                  <a:lnTo>
                    <a:pt x="48822" y="14213"/>
                  </a:lnTo>
                  <a:lnTo>
                    <a:pt x="48652" y="13819"/>
                  </a:lnTo>
                  <a:lnTo>
                    <a:pt x="48471" y="13434"/>
                  </a:lnTo>
                  <a:lnTo>
                    <a:pt x="48280" y="13058"/>
                  </a:lnTo>
                  <a:lnTo>
                    <a:pt x="48078" y="12691"/>
                  </a:lnTo>
                  <a:lnTo>
                    <a:pt x="47866" y="12332"/>
                  </a:lnTo>
                  <a:lnTo>
                    <a:pt x="47643" y="11982"/>
                  </a:lnTo>
                  <a:lnTo>
                    <a:pt x="47409" y="11642"/>
                  </a:lnTo>
                  <a:lnTo>
                    <a:pt x="47163" y="11310"/>
                  </a:lnTo>
                  <a:lnTo>
                    <a:pt x="46904" y="10990"/>
                  </a:lnTo>
                  <a:lnTo>
                    <a:pt x="46632" y="10680"/>
                  </a:lnTo>
                  <a:lnTo>
                    <a:pt x="46346" y="10381"/>
                  </a:lnTo>
                  <a:lnTo>
                    <a:pt x="46048" y="10092"/>
                  </a:lnTo>
                  <a:lnTo>
                    <a:pt x="45736" y="9814"/>
                  </a:lnTo>
                  <a:lnTo>
                    <a:pt x="45410" y="9547"/>
                  </a:lnTo>
                  <a:lnTo>
                    <a:pt x="45072" y="9290"/>
                  </a:lnTo>
                  <a:lnTo>
                    <a:pt x="44720" y="9044"/>
                  </a:lnTo>
                  <a:lnTo>
                    <a:pt x="44354" y="8809"/>
                  </a:lnTo>
                  <a:lnTo>
                    <a:pt x="43975" y="8575"/>
                  </a:lnTo>
                  <a:lnTo>
                    <a:pt x="43581" y="8353"/>
                  </a:lnTo>
                  <a:lnTo>
                    <a:pt x="43171" y="8143"/>
                  </a:lnTo>
                  <a:lnTo>
                    <a:pt x="42747" y="7944"/>
                  </a:lnTo>
                  <a:lnTo>
                    <a:pt x="42307" y="7757"/>
                  </a:lnTo>
                  <a:lnTo>
                    <a:pt x="41852" y="7581"/>
                  </a:lnTo>
                  <a:lnTo>
                    <a:pt x="41383" y="7417"/>
                  </a:lnTo>
                  <a:lnTo>
                    <a:pt x="40898" y="7264"/>
                  </a:lnTo>
                  <a:lnTo>
                    <a:pt x="40398" y="7123"/>
                  </a:lnTo>
                  <a:lnTo>
                    <a:pt x="39883" y="6994"/>
                  </a:lnTo>
                  <a:lnTo>
                    <a:pt x="39361" y="6876"/>
                  </a:lnTo>
                  <a:lnTo>
                    <a:pt x="38821" y="6770"/>
                  </a:lnTo>
                  <a:lnTo>
                    <a:pt x="38263" y="6678"/>
                  </a:lnTo>
                  <a:lnTo>
                    <a:pt x="37688" y="6597"/>
                  </a:lnTo>
                  <a:lnTo>
                    <a:pt x="37095" y="6529"/>
                  </a:lnTo>
                  <a:lnTo>
                    <a:pt x="36484" y="6473"/>
                  </a:lnTo>
                  <a:lnTo>
                    <a:pt x="35855" y="6430"/>
                  </a:lnTo>
                  <a:lnTo>
                    <a:pt x="35209" y="6399"/>
                  </a:lnTo>
                  <a:lnTo>
                    <a:pt x="34545" y="6380"/>
                  </a:lnTo>
                  <a:lnTo>
                    <a:pt x="33863" y="6374"/>
                  </a:lnTo>
                  <a:lnTo>
                    <a:pt x="32957" y="6382"/>
                  </a:lnTo>
                  <a:lnTo>
                    <a:pt x="32078" y="6406"/>
                  </a:lnTo>
                  <a:lnTo>
                    <a:pt x="31229" y="6446"/>
                  </a:lnTo>
                  <a:lnTo>
                    <a:pt x="30407" y="6501"/>
                  </a:lnTo>
                  <a:lnTo>
                    <a:pt x="29614" y="6573"/>
                  </a:lnTo>
                  <a:lnTo>
                    <a:pt x="28849" y="6661"/>
                  </a:lnTo>
                  <a:lnTo>
                    <a:pt x="28112" y="6764"/>
                  </a:lnTo>
                  <a:lnTo>
                    <a:pt x="27404" y="6884"/>
                  </a:lnTo>
                  <a:lnTo>
                    <a:pt x="26724" y="7019"/>
                  </a:lnTo>
                  <a:lnTo>
                    <a:pt x="26072" y="7171"/>
                  </a:lnTo>
                  <a:lnTo>
                    <a:pt x="25455" y="7328"/>
                  </a:lnTo>
                  <a:lnTo>
                    <a:pt x="24861" y="7498"/>
                  </a:lnTo>
                  <a:lnTo>
                    <a:pt x="24290" y="7682"/>
                  </a:lnTo>
                  <a:lnTo>
                    <a:pt x="23742" y="7879"/>
                  </a:lnTo>
                  <a:lnTo>
                    <a:pt x="23217" y="8089"/>
                  </a:lnTo>
                  <a:lnTo>
                    <a:pt x="22715" y="8313"/>
                  </a:lnTo>
                  <a:lnTo>
                    <a:pt x="22236" y="8550"/>
                  </a:lnTo>
                  <a:lnTo>
                    <a:pt x="21780" y="8800"/>
                  </a:lnTo>
                  <a:lnTo>
                    <a:pt x="21347" y="9063"/>
                  </a:lnTo>
                  <a:lnTo>
                    <a:pt x="20937" y="9340"/>
                  </a:lnTo>
                  <a:lnTo>
                    <a:pt x="20559" y="9620"/>
                  </a:lnTo>
                  <a:lnTo>
                    <a:pt x="20201" y="9912"/>
                  </a:lnTo>
                  <a:lnTo>
                    <a:pt x="19864" y="10215"/>
                  </a:lnTo>
                  <a:lnTo>
                    <a:pt x="19549" y="10530"/>
                  </a:lnTo>
                  <a:lnTo>
                    <a:pt x="19255" y="10856"/>
                  </a:lnTo>
                  <a:lnTo>
                    <a:pt x="18983" y="11194"/>
                  </a:lnTo>
                  <a:lnTo>
                    <a:pt x="18731" y="11543"/>
                  </a:lnTo>
                  <a:lnTo>
                    <a:pt x="18501" y="11904"/>
                  </a:lnTo>
                  <a:lnTo>
                    <a:pt x="18292" y="12276"/>
                  </a:lnTo>
                  <a:lnTo>
                    <a:pt x="18104" y="12660"/>
                  </a:lnTo>
                  <a:lnTo>
                    <a:pt x="17936" y="13044"/>
                  </a:lnTo>
                  <a:lnTo>
                    <a:pt x="17786" y="13435"/>
                  </a:lnTo>
                  <a:lnTo>
                    <a:pt x="17653" y="13834"/>
                  </a:lnTo>
                  <a:lnTo>
                    <a:pt x="17538" y="14239"/>
                  </a:lnTo>
                  <a:lnTo>
                    <a:pt x="17440" y="14652"/>
                  </a:lnTo>
                  <a:lnTo>
                    <a:pt x="17361" y="15071"/>
                  </a:lnTo>
                  <a:lnTo>
                    <a:pt x="17299" y="15498"/>
                  </a:lnTo>
                  <a:lnTo>
                    <a:pt x="17255" y="15932"/>
                  </a:lnTo>
                  <a:lnTo>
                    <a:pt x="17228" y="16373"/>
                  </a:lnTo>
                  <a:lnTo>
                    <a:pt x="17219" y="16821"/>
                  </a:lnTo>
                  <a:lnTo>
                    <a:pt x="17228" y="17291"/>
                  </a:lnTo>
                  <a:lnTo>
                    <a:pt x="17255" y="17745"/>
                  </a:lnTo>
                  <a:lnTo>
                    <a:pt x="17299" y="18183"/>
                  </a:lnTo>
                  <a:lnTo>
                    <a:pt x="17361" y="18606"/>
                  </a:lnTo>
                  <a:lnTo>
                    <a:pt x="17440" y="19012"/>
                  </a:lnTo>
                  <a:lnTo>
                    <a:pt x="17538" y="19402"/>
                  </a:lnTo>
                  <a:lnTo>
                    <a:pt x="17653" y="19777"/>
                  </a:lnTo>
                  <a:lnTo>
                    <a:pt x="17786" y="20135"/>
                  </a:lnTo>
                  <a:lnTo>
                    <a:pt x="17936" y="20478"/>
                  </a:lnTo>
                  <a:lnTo>
                    <a:pt x="18104" y="20805"/>
                  </a:lnTo>
                  <a:lnTo>
                    <a:pt x="18300" y="21110"/>
                  </a:lnTo>
                  <a:lnTo>
                    <a:pt x="18513" y="21407"/>
                  </a:lnTo>
                  <a:lnTo>
                    <a:pt x="18746" y="21694"/>
                  </a:lnTo>
                  <a:lnTo>
                    <a:pt x="18997" y="21973"/>
                  </a:lnTo>
                  <a:lnTo>
                    <a:pt x="19266" y="22243"/>
                  </a:lnTo>
                  <a:lnTo>
                    <a:pt x="19555" y="22505"/>
                  </a:lnTo>
                  <a:lnTo>
                    <a:pt x="19861" y="22757"/>
                  </a:lnTo>
                  <a:lnTo>
                    <a:pt x="20187" y="23000"/>
                  </a:lnTo>
                  <a:lnTo>
                    <a:pt x="20531" y="23235"/>
                  </a:lnTo>
                  <a:lnTo>
                    <a:pt x="20893" y="23461"/>
                  </a:lnTo>
                  <a:lnTo>
                    <a:pt x="21275" y="23680"/>
                  </a:lnTo>
                  <a:lnTo>
                    <a:pt x="21676" y="23896"/>
                  </a:lnTo>
                  <a:lnTo>
                    <a:pt x="22096" y="24109"/>
                  </a:lnTo>
                  <a:lnTo>
                    <a:pt x="22536" y="24318"/>
                  </a:lnTo>
                  <a:lnTo>
                    <a:pt x="22996" y="24523"/>
                  </a:lnTo>
                  <a:lnTo>
                    <a:pt x="23475" y="24725"/>
                  </a:lnTo>
                  <a:lnTo>
                    <a:pt x="23973" y="24923"/>
                  </a:lnTo>
                  <a:lnTo>
                    <a:pt x="24491" y="25118"/>
                  </a:lnTo>
                  <a:lnTo>
                    <a:pt x="25029" y="25309"/>
                  </a:lnTo>
                  <a:lnTo>
                    <a:pt x="25585" y="25497"/>
                  </a:lnTo>
                  <a:lnTo>
                    <a:pt x="26171" y="25676"/>
                  </a:lnTo>
                  <a:lnTo>
                    <a:pt x="26777" y="25858"/>
                  </a:lnTo>
                  <a:lnTo>
                    <a:pt x="27403" y="26044"/>
                  </a:lnTo>
                  <a:lnTo>
                    <a:pt x="28050" y="26234"/>
                  </a:lnTo>
                  <a:lnTo>
                    <a:pt x="28717" y="26427"/>
                  </a:lnTo>
                  <a:lnTo>
                    <a:pt x="29405" y="26623"/>
                  </a:lnTo>
                  <a:lnTo>
                    <a:pt x="30113" y="26823"/>
                  </a:lnTo>
                  <a:lnTo>
                    <a:pt x="30841" y="27027"/>
                  </a:lnTo>
                  <a:lnTo>
                    <a:pt x="31589" y="27234"/>
                  </a:lnTo>
                  <a:lnTo>
                    <a:pt x="32358" y="27445"/>
                  </a:lnTo>
                  <a:lnTo>
                    <a:pt x="33126" y="27659"/>
                  </a:lnTo>
                  <a:lnTo>
                    <a:pt x="33890" y="27878"/>
                  </a:lnTo>
                  <a:lnTo>
                    <a:pt x="34649" y="28102"/>
                  </a:lnTo>
                  <a:lnTo>
                    <a:pt x="35404" y="28330"/>
                  </a:lnTo>
                  <a:lnTo>
                    <a:pt x="36154" y="28562"/>
                  </a:lnTo>
                  <a:lnTo>
                    <a:pt x="36900" y="28799"/>
                  </a:lnTo>
                  <a:lnTo>
                    <a:pt x="37641" y="29040"/>
                  </a:lnTo>
                  <a:lnTo>
                    <a:pt x="38378" y="29286"/>
                  </a:lnTo>
                  <a:lnTo>
                    <a:pt x="39111" y="29536"/>
                  </a:lnTo>
                  <a:lnTo>
                    <a:pt x="39839" y="29791"/>
                  </a:lnTo>
                  <a:lnTo>
                    <a:pt x="40566" y="30055"/>
                  </a:lnTo>
                  <a:lnTo>
                    <a:pt x="41275" y="30333"/>
                  </a:lnTo>
                  <a:lnTo>
                    <a:pt x="41968" y="30625"/>
                  </a:lnTo>
                  <a:lnTo>
                    <a:pt x="42644" y="30931"/>
                  </a:lnTo>
                  <a:lnTo>
                    <a:pt x="43303" y="31252"/>
                  </a:lnTo>
                  <a:lnTo>
                    <a:pt x="43945" y="31586"/>
                  </a:lnTo>
                  <a:lnTo>
                    <a:pt x="44571" y="31935"/>
                  </a:lnTo>
                  <a:lnTo>
                    <a:pt x="45180" y="32298"/>
                  </a:lnTo>
                  <a:lnTo>
                    <a:pt x="45771" y="32675"/>
                  </a:lnTo>
                  <a:lnTo>
                    <a:pt x="46346" y="33066"/>
                  </a:lnTo>
                  <a:lnTo>
                    <a:pt x="46901" y="33466"/>
                  </a:lnTo>
                  <a:lnTo>
                    <a:pt x="47434" y="33885"/>
                  </a:lnTo>
                  <a:lnTo>
                    <a:pt x="47943" y="34323"/>
                  </a:lnTo>
                  <a:lnTo>
                    <a:pt x="48429" y="34780"/>
                  </a:lnTo>
                  <a:lnTo>
                    <a:pt x="48892" y="35258"/>
                  </a:lnTo>
                  <a:lnTo>
                    <a:pt x="49332" y="35754"/>
                  </a:lnTo>
                  <a:lnTo>
                    <a:pt x="49749" y="36270"/>
                  </a:lnTo>
                  <a:lnTo>
                    <a:pt x="50143" y="36806"/>
                  </a:lnTo>
                  <a:lnTo>
                    <a:pt x="50514" y="37361"/>
                  </a:lnTo>
                  <a:lnTo>
                    <a:pt x="50862" y="37936"/>
                  </a:lnTo>
                  <a:lnTo>
                    <a:pt x="51190" y="38535"/>
                  </a:lnTo>
                  <a:lnTo>
                    <a:pt x="51483" y="39163"/>
                  </a:lnTo>
                  <a:lnTo>
                    <a:pt x="51742" y="39820"/>
                  </a:lnTo>
                  <a:lnTo>
                    <a:pt x="51966" y="40507"/>
                  </a:lnTo>
                  <a:lnTo>
                    <a:pt x="52156" y="41223"/>
                  </a:lnTo>
                  <a:lnTo>
                    <a:pt x="52312" y="41968"/>
                  </a:lnTo>
                  <a:lnTo>
                    <a:pt x="52433" y="42742"/>
                  </a:lnTo>
                  <a:lnTo>
                    <a:pt x="52519" y="43545"/>
                  </a:lnTo>
                  <a:lnTo>
                    <a:pt x="52571" y="44378"/>
                  </a:lnTo>
                  <a:lnTo>
                    <a:pt x="52588" y="45240"/>
                  </a:lnTo>
                  <a:lnTo>
                    <a:pt x="52519" y="47021"/>
                  </a:lnTo>
                  <a:lnTo>
                    <a:pt x="52313" y="48719"/>
                  </a:lnTo>
                  <a:lnTo>
                    <a:pt x="51970" y="50333"/>
                  </a:lnTo>
                  <a:lnTo>
                    <a:pt x="51490" y="51862"/>
                  </a:lnTo>
                  <a:lnTo>
                    <a:pt x="50873" y="53307"/>
                  </a:lnTo>
                  <a:lnTo>
                    <a:pt x="50118" y="54668"/>
                  </a:lnTo>
                  <a:lnTo>
                    <a:pt x="49226" y="55946"/>
                  </a:lnTo>
                  <a:lnTo>
                    <a:pt x="48197" y="57139"/>
                  </a:lnTo>
                  <a:lnTo>
                    <a:pt x="47030" y="58247"/>
                  </a:lnTo>
                  <a:lnTo>
                    <a:pt x="45727" y="59272"/>
                  </a:lnTo>
                  <a:lnTo>
                    <a:pt x="44281" y="60206"/>
                  </a:lnTo>
                  <a:lnTo>
                    <a:pt x="42690" y="61041"/>
                  </a:lnTo>
                  <a:lnTo>
                    <a:pt x="40953" y="61778"/>
                  </a:lnTo>
                  <a:lnTo>
                    <a:pt x="39069" y="62417"/>
                  </a:lnTo>
                  <a:lnTo>
                    <a:pt x="37039" y="62957"/>
                  </a:lnTo>
                  <a:lnTo>
                    <a:pt x="34864" y="63400"/>
                  </a:lnTo>
                  <a:lnTo>
                    <a:pt x="32542" y="63744"/>
                  </a:lnTo>
                  <a:lnTo>
                    <a:pt x="30074" y="63989"/>
                  </a:lnTo>
                  <a:lnTo>
                    <a:pt x="27460" y="641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6543800" y="2996597"/>
              <a:ext cx="52588" cy="62371"/>
            </a:xfrm>
            <a:custGeom>
              <a:avLst/>
              <a:pathLst>
                <a:path w="52588" h="62371">
                  <a:moveTo>
                    <a:pt x="29835" y="6905"/>
                  </a:moveTo>
                  <a:lnTo>
                    <a:pt x="19034" y="62371"/>
                  </a:lnTo>
                  <a:lnTo>
                    <a:pt x="10623" y="62371"/>
                  </a:lnTo>
                  <a:lnTo>
                    <a:pt x="21424" y="6905"/>
                  </a:lnTo>
                  <a:lnTo>
                    <a:pt x="0" y="6905"/>
                  </a:lnTo>
                  <a:lnTo>
                    <a:pt x="1327" y="0"/>
                  </a:lnTo>
                  <a:lnTo>
                    <a:pt x="52588" y="0"/>
                  </a:lnTo>
                  <a:lnTo>
                    <a:pt x="51260" y="69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6593821" y="2996597"/>
              <a:ext cx="58520" cy="62371"/>
            </a:xfrm>
            <a:custGeom>
              <a:avLst/>
              <a:pathLst>
                <a:path w="58520" h="62371">
                  <a:moveTo>
                    <a:pt x="0" y="62371"/>
                  </a:moveTo>
                  <a:lnTo>
                    <a:pt x="12084" y="0"/>
                  </a:lnTo>
                  <a:lnTo>
                    <a:pt x="58520" y="0"/>
                  </a:lnTo>
                  <a:lnTo>
                    <a:pt x="57192" y="6905"/>
                  </a:lnTo>
                  <a:lnTo>
                    <a:pt x="19211" y="6905"/>
                  </a:lnTo>
                  <a:lnTo>
                    <a:pt x="15316" y="26913"/>
                  </a:lnTo>
                  <a:lnTo>
                    <a:pt x="50640" y="26913"/>
                  </a:lnTo>
                  <a:lnTo>
                    <a:pt x="49312" y="33730"/>
                  </a:lnTo>
                  <a:lnTo>
                    <a:pt x="13988" y="33730"/>
                  </a:lnTo>
                  <a:lnTo>
                    <a:pt x="9782" y="55465"/>
                  </a:lnTo>
                  <a:lnTo>
                    <a:pt x="49578" y="55465"/>
                  </a:lnTo>
                  <a:lnTo>
                    <a:pt x="4825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6654288" y="2996597"/>
              <a:ext cx="62725" cy="62371"/>
            </a:xfrm>
            <a:custGeom>
              <a:avLst/>
              <a:pathLst>
                <a:path w="62725" h="62371">
                  <a:moveTo>
                    <a:pt x="40902" y="62371"/>
                  </a:moveTo>
                  <a:lnTo>
                    <a:pt x="17396" y="8809"/>
                  </a:lnTo>
                  <a:lnTo>
                    <a:pt x="17343" y="9217"/>
                  </a:lnTo>
                  <a:lnTo>
                    <a:pt x="17288" y="9627"/>
                  </a:lnTo>
                  <a:lnTo>
                    <a:pt x="17233" y="10038"/>
                  </a:lnTo>
                  <a:lnTo>
                    <a:pt x="17177" y="10452"/>
                  </a:lnTo>
                  <a:lnTo>
                    <a:pt x="17120" y="10867"/>
                  </a:lnTo>
                  <a:lnTo>
                    <a:pt x="17062" y="11284"/>
                  </a:lnTo>
                  <a:lnTo>
                    <a:pt x="17003" y="11703"/>
                  </a:lnTo>
                  <a:lnTo>
                    <a:pt x="16943" y="12123"/>
                  </a:lnTo>
                  <a:lnTo>
                    <a:pt x="16882" y="12545"/>
                  </a:lnTo>
                  <a:lnTo>
                    <a:pt x="16821" y="12970"/>
                  </a:lnTo>
                  <a:lnTo>
                    <a:pt x="16767" y="13335"/>
                  </a:lnTo>
                  <a:lnTo>
                    <a:pt x="16711" y="13706"/>
                  </a:lnTo>
                  <a:lnTo>
                    <a:pt x="16653" y="14082"/>
                  </a:lnTo>
                  <a:lnTo>
                    <a:pt x="16594" y="14464"/>
                  </a:lnTo>
                  <a:lnTo>
                    <a:pt x="16533" y="14851"/>
                  </a:lnTo>
                  <a:lnTo>
                    <a:pt x="16470" y="15243"/>
                  </a:lnTo>
                  <a:lnTo>
                    <a:pt x="16406" y="15641"/>
                  </a:lnTo>
                  <a:lnTo>
                    <a:pt x="16339" y="16043"/>
                  </a:lnTo>
                  <a:lnTo>
                    <a:pt x="16271" y="16452"/>
                  </a:lnTo>
                  <a:lnTo>
                    <a:pt x="16201" y="16865"/>
                  </a:lnTo>
                  <a:lnTo>
                    <a:pt x="16139" y="17269"/>
                  </a:lnTo>
                  <a:lnTo>
                    <a:pt x="16075" y="17667"/>
                  </a:lnTo>
                  <a:lnTo>
                    <a:pt x="16011" y="18059"/>
                  </a:lnTo>
                  <a:lnTo>
                    <a:pt x="15946" y="18444"/>
                  </a:lnTo>
                  <a:lnTo>
                    <a:pt x="15880" y="18824"/>
                  </a:lnTo>
                  <a:lnTo>
                    <a:pt x="15813" y="19197"/>
                  </a:lnTo>
                  <a:lnTo>
                    <a:pt x="15745" y="19564"/>
                  </a:lnTo>
                  <a:lnTo>
                    <a:pt x="15677" y="19925"/>
                  </a:lnTo>
                  <a:lnTo>
                    <a:pt x="15607" y="20279"/>
                  </a:lnTo>
                  <a:lnTo>
                    <a:pt x="15537" y="20628"/>
                  </a:lnTo>
                  <a:lnTo>
                    <a:pt x="7525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21469" y="0"/>
                  </a:lnTo>
                  <a:lnTo>
                    <a:pt x="45107" y="53783"/>
                  </a:lnTo>
                  <a:lnTo>
                    <a:pt x="45160" y="53400"/>
                  </a:lnTo>
                  <a:lnTo>
                    <a:pt x="45215" y="53013"/>
                  </a:lnTo>
                  <a:lnTo>
                    <a:pt x="45270" y="52621"/>
                  </a:lnTo>
                  <a:lnTo>
                    <a:pt x="45326" y="52225"/>
                  </a:lnTo>
                  <a:lnTo>
                    <a:pt x="45384" y="51824"/>
                  </a:lnTo>
                  <a:lnTo>
                    <a:pt x="45442" y="51419"/>
                  </a:lnTo>
                  <a:lnTo>
                    <a:pt x="45500" y="51010"/>
                  </a:lnTo>
                  <a:lnTo>
                    <a:pt x="45560" y="50596"/>
                  </a:lnTo>
                  <a:lnTo>
                    <a:pt x="45621" y="50178"/>
                  </a:lnTo>
                  <a:lnTo>
                    <a:pt x="45682" y="49755"/>
                  </a:lnTo>
                  <a:lnTo>
                    <a:pt x="45736" y="49388"/>
                  </a:lnTo>
                  <a:lnTo>
                    <a:pt x="45792" y="49013"/>
                  </a:lnTo>
                  <a:lnTo>
                    <a:pt x="45850" y="48630"/>
                  </a:lnTo>
                  <a:lnTo>
                    <a:pt x="45909" y="48239"/>
                  </a:lnTo>
                  <a:lnTo>
                    <a:pt x="45970" y="47840"/>
                  </a:lnTo>
                  <a:lnTo>
                    <a:pt x="46033" y="47434"/>
                  </a:lnTo>
                  <a:lnTo>
                    <a:pt x="46098" y="47019"/>
                  </a:lnTo>
                  <a:lnTo>
                    <a:pt x="46164" y="46596"/>
                  </a:lnTo>
                  <a:lnTo>
                    <a:pt x="46232" y="46165"/>
                  </a:lnTo>
                  <a:lnTo>
                    <a:pt x="46302" y="45727"/>
                  </a:lnTo>
                  <a:lnTo>
                    <a:pt x="46374" y="45275"/>
                  </a:lnTo>
                  <a:lnTo>
                    <a:pt x="46447" y="44824"/>
                  </a:lnTo>
                  <a:lnTo>
                    <a:pt x="46523" y="44372"/>
                  </a:lnTo>
                  <a:lnTo>
                    <a:pt x="46600" y="43921"/>
                  </a:lnTo>
                  <a:lnTo>
                    <a:pt x="46678" y="43469"/>
                  </a:lnTo>
                  <a:lnTo>
                    <a:pt x="46759" y="43018"/>
                  </a:lnTo>
                  <a:lnTo>
                    <a:pt x="46841" y="42566"/>
                  </a:lnTo>
                  <a:lnTo>
                    <a:pt x="46925" y="42115"/>
                  </a:lnTo>
                  <a:lnTo>
                    <a:pt x="47011" y="41663"/>
                  </a:lnTo>
                  <a:lnTo>
                    <a:pt x="47099" y="41211"/>
                  </a:lnTo>
                  <a:lnTo>
                    <a:pt x="55111" y="0"/>
                  </a:lnTo>
                  <a:lnTo>
                    <a:pt x="62725" y="0"/>
                  </a:lnTo>
                  <a:lnTo>
                    <a:pt x="5064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6719537" y="2995668"/>
              <a:ext cx="56926" cy="64186"/>
            </a:xfrm>
            <a:custGeom>
              <a:avLst/>
              <a:pathLst>
                <a:path w="56926" h="64186">
                  <a:moveTo>
                    <a:pt x="24700" y="64186"/>
                  </a:moveTo>
                  <a:lnTo>
                    <a:pt x="23563" y="64176"/>
                  </a:lnTo>
                  <a:lnTo>
                    <a:pt x="22455" y="64145"/>
                  </a:lnTo>
                  <a:lnTo>
                    <a:pt x="21375" y="64094"/>
                  </a:lnTo>
                  <a:lnTo>
                    <a:pt x="20323" y="64023"/>
                  </a:lnTo>
                  <a:lnTo>
                    <a:pt x="19300" y="63931"/>
                  </a:lnTo>
                  <a:lnTo>
                    <a:pt x="18305" y="63819"/>
                  </a:lnTo>
                  <a:lnTo>
                    <a:pt x="17338" y="63687"/>
                  </a:lnTo>
                  <a:lnTo>
                    <a:pt x="16399" y="63534"/>
                  </a:lnTo>
                  <a:lnTo>
                    <a:pt x="15489" y="63361"/>
                  </a:lnTo>
                  <a:lnTo>
                    <a:pt x="14607" y="63168"/>
                  </a:lnTo>
                  <a:lnTo>
                    <a:pt x="13761" y="62946"/>
                  </a:lnTo>
                  <a:lnTo>
                    <a:pt x="12941" y="62705"/>
                  </a:lnTo>
                  <a:lnTo>
                    <a:pt x="12147" y="62447"/>
                  </a:lnTo>
                  <a:lnTo>
                    <a:pt x="11378" y="62169"/>
                  </a:lnTo>
                  <a:lnTo>
                    <a:pt x="10634" y="61873"/>
                  </a:lnTo>
                  <a:lnTo>
                    <a:pt x="9917" y="61558"/>
                  </a:lnTo>
                  <a:lnTo>
                    <a:pt x="9225" y="61225"/>
                  </a:lnTo>
                  <a:lnTo>
                    <a:pt x="8559" y="60873"/>
                  </a:lnTo>
                  <a:lnTo>
                    <a:pt x="7918" y="60502"/>
                  </a:lnTo>
                  <a:lnTo>
                    <a:pt x="7303" y="60113"/>
                  </a:lnTo>
                  <a:lnTo>
                    <a:pt x="6713" y="59697"/>
                  </a:lnTo>
                  <a:lnTo>
                    <a:pt x="6147" y="59263"/>
                  </a:lnTo>
                  <a:lnTo>
                    <a:pt x="5605" y="58812"/>
                  </a:lnTo>
                  <a:lnTo>
                    <a:pt x="5087" y="58343"/>
                  </a:lnTo>
                  <a:lnTo>
                    <a:pt x="4592" y="57856"/>
                  </a:lnTo>
                  <a:lnTo>
                    <a:pt x="4122" y="57351"/>
                  </a:lnTo>
                  <a:lnTo>
                    <a:pt x="3675" y="56829"/>
                  </a:lnTo>
                  <a:lnTo>
                    <a:pt x="3252" y="56289"/>
                  </a:lnTo>
                  <a:lnTo>
                    <a:pt x="2853" y="55731"/>
                  </a:lnTo>
                  <a:lnTo>
                    <a:pt x="2478" y="55155"/>
                  </a:lnTo>
                  <a:lnTo>
                    <a:pt x="2135" y="54553"/>
                  </a:lnTo>
                  <a:lnTo>
                    <a:pt x="1813" y="53934"/>
                  </a:lnTo>
                  <a:lnTo>
                    <a:pt x="1512" y="53296"/>
                  </a:lnTo>
                  <a:lnTo>
                    <a:pt x="1232" y="52641"/>
                  </a:lnTo>
                  <a:lnTo>
                    <a:pt x="973" y="51968"/>
                  </a:lnTo>
                  <a:lnTo>
                    <a:pt x="736" y="51278"/>
                  </a:lnTo>
                  <a:lnTo>
                    <a:pt x="520" y="50569"/>
                  </a:lnTo>
                  <a:lnTo>
                    <a:pt x="325" y="49843"/>
                  </a:lnTo>
                  <a:lnTo>
                    <a:pt x="152" y="49100"/>
                  </a:lnTo>
                  <a:lnTo>
                    <a:pt x="0" y="48338"/>
                  </a:lnTo>
                  <a:lnTo>
                    <a:pt x="7835" y="46701"/>
                  </a:lnTo>
                  <a:lnTo>
                    <a:pt x="7956" y="47242"/>
                  </a:lnTo>
                  <a:lnTo>
                    <a:pt x="8091" y="47770"/>
                  </a:lnTo>
                  <a:lnTo>
                    <a:pt x="8240" y="48283"/>
                  </a:lnTo>
                  <a:lnTo>
                    <a:pt x="8401" y="48783"/>
                  </a:lnTo>
                  <a:lnTo>
                    <a:pt x="8576" y="49268"/>
                  </a:lnTo>
                  <a:lnTo>
                    <a:pt x="8764" y="49739"/>
                  </a:lnTo>
                  <a:lnTo>
                    <a:pt x="8966" y="50196"/>
                  </a:lnTo>
                  <a:lnTo>
                    <a:pt x="9180" y="50638"/>
                  </a:lnTo>
                  <a:lnTo>
                    <a:pt x="9408" y="51067"/>
                  </a:lnTo>
                  <a:lnTo>
                    <a:pt x="9650" y="51481"/>
                  </a:lnTo>
                  <a:lnTo>
                    <a:pt x="9906" y="51882"/>
                  </a:lnTo>
                  <a:lnTo>
                    <a:pt x="10179" y="52269"/>
                  </a:lnTo>
                  <a:lnTo>
                    <a:pt x="10469" y="52643"/>
                  </a:lnTo>
                  <a:lnTo>
                    <a:pt x="10776" y="53004"/>
                  </a:lnTo>
                  <a:lnTo>
                    <a:pt x="11099" y="53352"/>
                  </a:lnTo>
                  <a:lnTo>
                    <a:pt x="11440" y="53686"/>
                  </a:lnTo>
                  <a:lnTo>
                    <a:pt x="11797" y="54007"/>
                  </a:lnTo>
                  <a:lnTo>
                    <a:pt x="12171" y="54314"/>
                  </a:lnTo>
                  <a:lnTo>
                    <a:pt x="12562" y="54609"/>
                  </a:lnTo>
                  <a:lnTo>
                    <a:pt x="12970" y="54890"/>
                  </a:lnTo>
                  <a:lnTo>
                    <a:pt x="13395" y="55149"/>
                  </a:lnTo>
                  <a:lnTo>
                    <a:pt x="13841" y="55394"/>
                  </a:lnTo>
                  <a:lnTo>
                    <a:pt x="14306" y="55627"/>
                  </a:lnTo>
                  <a:lnTo>
                    <a:pt x="14790" y="55846"/>
                  </a:lnTo>
                  <a:lnTo>
                    <a:pt x="15294" y="56052"/>
                  </a:lnTo>
                  <a:lnTo>
                    <a:pt x="15817" y="56244"/>
                  </a:lnTo>
                  <a:lnTo>
                    <a:pt x="16359" y="56424"/>
                  </a:lnTo>
                  <a:lnTo>
                    <a:pt x="16922" y="56590"/>
                  </a:lnTo>
                  <a:lnTo>
                    <a:pt x="17503" y="56742"/>
                  </a:lnTo>
                  <a:lnTo>
                    <a:pt x="18104" y="56882"/>
                  </a:lnTo>
                  <a:lnTo>
                    <a:pt x="18726" y="57008"/>
                  </a:lnTo>
                  <a:lnTo>
                    <a:pt x="19370" y="57121"/>
                  </a:lnTo>
                  <a:lnTo>
                    <a:pt x="20037" y="57220"/>
                  </a:lnTo>
                  <a:lnTo>
                    <a:pt x="20725" y="57307"/>
                  </a:lnTo>
                  <a:lnTo>
                    <a:pt x="21435" y="57380"/>
                  </a:lnTo>
                  <a:lnTo>
                    <a:pt x="22168" y="57440"/>
                  </a:lnTo>
                  <a:lnTo>
                    <a:pt x="22923" y="57486"/>
                  </a:lnTo>
                  <a:lnTo>
                    <a:pt x="23700" y="57519"/>
                  </a:lnTo>
                  <a:lnTo>
                    <a:pt x="24499" y="57539"/>
                  </a:lnTo>
                  <a:lnTo>
                    <a:pt x="25320" y="57546"/>
                  </a:lnTo>
                  <a:lnTo>
                    <a:pt x="26179" y="57540"/>
                  </a:lnTo>
                  <a:lnTo>
                    <a:pt x="27020" y="57523"/>
                  </a:lnTo>
                  <a:lnTo>
                    <a:pt x="27843" y="57494"/>
                  </a:lnTo>
                  <a:lnTo>
                    <a:pt x="28649" y="57454"/>
                  </a:lnTo>
                  <a:lnTo>
                    <a:pt x="29437" y="57402"/>
                  </a:lnTo>
                  <a:lnTo>
                    <a:pt x="30207" y="57339"/>
                  </a:lnTo>
                  <a:lnTo>
                    <a:pt x="30959" y="57264"/>
                  </a:lnTo>
                  <a:lnTo>
                    <a:pt x="31694" y="57177"/>
                  </a:lnTo>
                  <a:lnTo>
                    <a:pt x="32411" y="57080"/>
                  </a:lnTo>
                  <a:lnTo>
                    <a:pt x="33111" y="56970"/>
                  </a:lnTo>
                  <a:lnTo>
                    <a:pt x="33791" y="56839"/>
                  </a:lnTo>
                  <a:lnTo>
                    <a:pt x="34449" y="56692"/>
                  </a:lnTo>
                  <a:lnTo>
                    <a:pt x="35087" y="56531"/>
                  </a:lnTo>
                  <a:lnTo>
                    <a:pt x="35703" y="56354"/>
                  </a:lnTo>
                  <a:lnTo>
                    <a:pt x="36298" y="56162"/>
                  </a:lnTo>
                  <a:lnTo>
                    <a:pt x="36872" y="55956"/>
                  </a:lnTo>
                  <a:lnTo>
                    <a:pt x="37424" y="55734"/>
                  </a:lnTo>
                  <a:lnTo>
                    <a:pt x="37955" y="55497"/>
                  </a:lnTo>
                  <a:lnTo>
                    <a:pt x="38465" y="55245"/>
                  </a:lnTo>
                  <a:lnTo>
                    <a:pt x="38954" y="54978"/>
                  </a:lnTo>
                  <a:lnTo>
                    <a:pt x="39429" y="54687"/>
                  </a:lnTo>
                  <a:lnTo>
                    <a:pt x="39882" y="54380"/>
                  </a:lnTo>
                  <a:lnTo>
                    <a:pt x="40311" y="54057"/>
                  </a:lnTo>
                  <a:lnTo>
                    <a:pt x="40717" y="53718"/>
                  </a:lnTo>
                  <a:lnTo>
                    <a:pt x="41101" y="53363"/>
                  </a:lnTo>
                  <a:lnTo>
                    <a:pt x="41461" y="52992"/>
                  </a:lnTo>
                  <a:lnTo>
                    <a:pt x="41798" y="52605"/>
                  </a:lnTo>
                  <a:lnTo>
                    <a:pt x="42113" y="52202"/>
                  </a:lnTo>
                  <a:lnTo>
                    <a:pt x="42404" y="51783"/>
                  </a:lnTo>
                  <a:lnTo>
                    <a:pt x="42672" y="51348"/>
                  </a:lnTo>
                  <a:lnTo>
                    <a:pt x="42916" y="50886"/>
                  </a:lnTo>
                  <a:lnTo>
                    <a:pt x="43134" y="50403"/>
                  </a:lnTo>
                  <a:lnTo>
                    <a:pt x="43327" y="49898"/>
                  </a:lnTo>
                  <a:lnTo>
                    <a:pt x="43494" y="49372"/>
                  </a:lnTo>
                  <a:lnTo>
                    <a:pt x="43635" y="48825"/>
                  </a:lnTo>
                  <a:lnTo>
                    <a:pt x="43751" y="48257"/>
                  </a:lnTo>
                  <a:lnTo>
                    <a:pt x="43840" y="47667"/>
                  </a:lnTo>
                  <a:lnTo>
                    <a:pt x="43905" y="47056"/>
                  </a:lnTo>
                  <a:lnTo>
                    <a:pt x="43943" y="46424"/>
                  </a:lnTo>
                  <a:lnTo>
                    <a:pt x="43956" y="45771"/>
                  </a:lnTo>
                  <a:lnTo>
                    <a:pt x="43948" y="45326"/>
                  </a:lnTo>
                  <a:lnTo>
                    <a:pt x="43926" y="44894"/>
                  </a:lnTo>
                  <a:lnTo>
                    <a:pt x="43888" y="44476"/>
                  </a:lnTo>
                  <a:lnTo>
                    <a:pt x="43836" y="44071"/>
                  </a:lnTo>
                  <a:lnTo>
                    <a:pt x="43768" y="43679"/>
                  </a:lnTo>
                  <a:lnTo>
                    <a:pt x="43685" y="43301"/>
                  </a:lnTo>
                  <a:lnTo>
                    <a:pt x="43587" y="42936"/>
                  </a:lnTo>
                  <a:lnTo>
                    <a:pt x="43474" y="42584"/>
                  </a:lnTo>
                  <a:lnTo>
                    <a:pt x="43346" y="42245"/>
                  </a:lnTo>
                  <a:lnTo>
                    <a:pt x="43203" y="41920"/>
                  </a:lnTo>
                  <a:lnTo>
                    <a:pt x="43042" y="41605"/>
                  </a:lnTo>
                  <a:lnTo>
                    <a:pt x="42858" y="41296"/>
                  </a:lnTo>
                  <a:lnTo>
                    <a:pt x="42652" y="40995"/>
                  </a:lnTo>
                  <a:lnTo>
                    <a:pt x="42424" y="40702"/>
                  </a:lnTo>
                  <a:lnTo>
                    <a:pt x="42174" y="40415"/>
                  </a:lnTo>
                  <a:lnTo>
                    <a:pt x="41902" y="40135"/>
                  </a:lnTo>
                  <a:lnTo>
                    <a:pt x="41608" y="39862"/>
                  </a:lnTo>
                  <a:lnTo>
                    <a:pt x="41291" y="39597"/>
                  </a:lnTo>
                  <a:lnTo>
                    <a:pt x="40953" y="39338"/>
                  </a:lnTo>
                  <a:lnTo>
                    <a:pt x="40592" y="39087"/>
                  </a:lnTo>
                  <a:lnTo>
                    <a:pt x="40207" y="38832"/>
                  </a:lnTo>
                  <a:lnTo>
                    <a:pt x="39795" y="38580"/>
                  </a:lnTo>
                  <a:lnTo>
                    <a:pt x="39357" y="38332"/>
                  </a:lnTo>
                  <a:lnTo>
                    <a:pt x="38892" y="38088"/>
                  </a:lnTo>
                  <a:lnTo>
                    <a:pt x="38401" y="37847"/>
                  </a:lnTo>
                  <a:lnTo>
                    <a:pt x="37883" y="37610"/>
                  </a:lnTo>
                  <a:lnTo>
                    <a:pt x="37338" y="37376"/>
                  </a:lnTo>
                  <a:lnTo>
                    <a:pt x="36767" y="37146"/>
                  </a:lnTo>
                  <a:lnTo>
                    <a:pt x="36170" y="36919"/>
                  </a:lnTo>
                  <a:lnTo>
                    <a:pt x="35545" y="36696"/>
                  </a:lnTo>
                  <a:lnTo>
                    <a:pt x="34900" y="36464"/>
                  </a:lnTo>
                  <a:lnTo>
                    <a:pt x="34223" y="36229"/>
                  </a:lnTo>
                  <a:lnTo>
                    <a:pt x="33512" y="35990"/>
                  </a:lnTo>
                  <a:lnTo>
                    <a:pt x="32769" y="35747"/>
                  </a:lnTo>
                  <a:lnTo>
                    <a:pt x="31993" y="35501"/>
                  </a:lnTo>
                  <a:lnTo>
                    <a:pt x="31184" y="35251"/>
                  </a:lnTo>
                  <a:lnTo>
                    <a:pt x="30343" y="34998"/>
                  </a:lnTo>
                  <a:lnTo>
                    <a:pt x="29469" y="34742"/>
                  </a:lnTo>
                  <a:lnTo>
                    <a:pt x="28561" y="34481"/>
                  </a:lnTo>
                  <a:lnTo>
                    <a:pt x="27622" y="34217"/>
                  </a:lnTo>
                  <a:lnTo>
                    <a:pt x="26847" y="34003"/>
                  </a:lnTo>
                  <a:lnTo>
                    <a:pt x="26081" y="33784"/>
                  </a:lnTo>
                  <a:lnTo>
                    <a:pt x="25324" y="33560"/>
                  </a:lnTo>
                  <a:lnTo>
                    <a:pt x="24576" y="33332"/>
                  </a:lnTo>
                  <a:lnTo>
                    <a:pt x="23837" y="33100"/>
                  </a:lnTo>
                  <a:lnTo>
                    <a:pt x="23107" y="32863"/>
                  </a:lnTo>
                  <a:lnTo>
                    <a:pt x="22385" y="32622"/>
                  </a:lnTo>
                  <a:lnTo>
                    <a:pt x="21672" y="32376"/>
                  </a:lnTo>
                  <a:lnTo>
                    <a:pt x="20968" y="32126"/>
                  </a:lnTo>
                  <a:lnTo>
                    <a:pt x="20273" y="31871"/>
                  </a:lnTo>
                  <a:lnTo>
                    <a:pt x="19600" y="31600"/>
                  </a:lnTo>
                  <a:lnTo>
                    <a:pt x="18944" y="31317"/>
                  </a:lnTo>
                  <a:lnTo>
                    <a:pt x="18304" y="31023"/>
                  </a:lnTo>
                  <a:lnTo>
                    <a:pt x="17681" y="30717"/>
                  </a:lnTo>
                  <a:lnTo>
                    <a:pt x="17075" y="30399"/>
                  </a:lnTo>
                  <a:lnTo>
                    <a:pt x="16486" y="30071"/>
                  </a:lnTo>
                  <a:lnTo>
                    <a:pt x="15914" y="29730"/>
                  </a:lnTo>
                  <a:lnTo>
                    <a:pt x="15358" y="29378"/>
                  </a:lnTo>
                  <a:lnTo>
                    <a:pt x="14819" y="29015"/>
                  </a:lnTo>
                  <a:lnTo>
                    <a:pt x="14298" y="28640"/>
                  </a:lnTo>
                  <a:lnTo>
                    <a:pt x="13795" y="28242"/>
                  </a:lnTo>
                  <a:lnTo>
                    <a:pt x="13313" y="27829"/>
                  </a:lnTo>
                  <a:lnTo>
                    <a:pt x="12853" y="27399"/>
                  </a:lnTo>
                  <a:lnTo>
                    <a:pt x="12414" y="26954"/>
                  </a:lnTo>
                  <a:lnTo>
                    <a:pt x="11996" y="26493"/>
                  </a:lnTo>
                  <a:lnTo>
                    <a:pt x="11599" y="26016"/>
                  </a:lnTo>
                  <a:lnTo>
                    <a:pt x="11224" y="25523"/>
                  </a:lnTo>
                  <a:lnTo>
                    <a:pt x="10870" y="25014"/>
                  </a:lnTo>
                  <a:lnTo>
                    <a:pt x="10537" y="24489"/>
                  </a:lnTo>
                  <a:lnTo>
                    <a:pt x="10225" y="23948"/>
                  </a:lnTo>
                  <a:lnTo>
                    <a:pt x="9939" y="23386"/>
                  </a:lnTo>
                  <a:lnTo>
                    <a:pt x="9683" y="22800"/>
                  </a:lnTo>
                  <a:lnTo>
                    <a:pt x="9457" y="22189"/>
                  </a:lnTo>
                  <a:lnTo>
                    <a:pt x="9262" y="21554"/>
                  </a:lnTo>
                  <a:lnTo>
                    <a:pt x="9096" y="20893"/>
                  </a:lnTo>
                  <a:lnTo>
                    <a:pt x="8961" y="20208"/>
                  </a:lnTo>
                  <a:lnTo>
                    <a:pt x="8855" y="19498"/>
                  </a:lnTo>
                  <a:lnTo>
                    <a:pt x="8780" y="18763"/>
                  </a:lnTo>
                  <a:lnTo>
                    <a:pt x="8735" y="18004"/>
                  </a:lnTo>
                  <a:lnTo>
                    <a:pt x="8720" y="17219"/>
                  </a:lnTo>
                  <a:lnTo>
                    <a:pt x="8741" y="16304"/>
                  </a:lnTo>
                  <a:lnTo>
                    <a:pt x="8803" y="15417"/>
                  </a:lnTo>
                  <a:lnTo>
                    <a:pt x="8907" y="14558"/>
                  </a:lnTo>
                  <a:lnTo>
                    <a:pt x="9053" y="13727"/>
                  </a:lnTo>
                  <a:lnTo>
                    <a:pt x="9240" y="12925"/>
                  </a:lnTo>
                  <a:lnTo>
                    <a:pt x="9469" y="12152"/>
                  </a:lnTo>
                  <a:lnTo>
                    <a:pt x="9739" y="11406"/>
                  </a:lnTo>
                  <a:lnTo>
                    <a:pt x="10052" y="10689"/>
                  </a:lnTo>
                  <a:lnTo>
                    <a:pt x="10405" y="10000"/>
                  </a:lnTo>
                  <a:lnTo>
                    <a:pt x="10800" y="9340"/>
                  </a:lnTo>
                  <a:lnTo>
                    <a:pt x="11239" y="8697"/>
                  </a:lnTo>
                  <a:lnTo>
                    <a:pt x="11705" y="8077"/>
                  </a:lnTo>
                  <a:lnTo>
                    <a:pt x="12199" y="7482"/>
                  </a:lnTo>
                  <a:lnTo>
                    <a:pt x="12720" y="6910"/>
                  </a:lnTo>
                  <a:lnTo>
                    <a:pt x="13268" y="6363"/>
                  </a:lnTo>
                  <a:lnTo>
                    <a:pt x="13844" y="5839"/>
                  </a:lnTo>
                  <a:lnTo>
                    <a:pt x="14448" y="5339"/>
                  </a:lnTo>
                  <a:lnTo>
                    <a:pt x="15078" y="4863"/>
                  </a:lnTo>
                  <a:lnTo>
                    <a:pt x="15737" y="4412"/>
                  </a:lnTo>
                  <a:lnTo>
                    <a:pt x="16422" y="3983"/>
                  </a:lnTo>
                  <a:lnTo>
                    <a:pt x="17140" y="3579"/>
                  </a:lnTo>
                  <a:lnTo>
                    <a:pt x="17878" y="3197"/>
                  </a:lnTo>
                  <a:lnTo>
                    <a:pt x="18635" y="2839"/>
                  </a:lnTo>
                  <a:lnTo>
                    <a:pt x="19411" y="2503"/>
                  </a:lnTo>
                  <a:lnTo>
                    <a:pt x="20207" y="2191"/>
                  </a:lnTo>
                  <a:lnTo>
                    <a:pt x="21022" y="1901"/>
                  </a:lnTo>
                  <a:lnTo>
                    <a:pt x="21857" y="1635"/>
                  </a:lnTo>
                  <a:lnTo>
                    <a:pt x="22712" y="1391"/>
                  </a:lnTo>
                  <a:lnTo>
                    <a:pt x="23586" y="1171"/>
                  </a:lnTo>
                  <a:lnTo>
                    <a:pt x="24479" y="973"/>
                  </a:lnTo>
                  <a:lnTo>
                    <a:pt x="25394" y="788"/>
                  </a:lnTo>
                  <a:lnTo>
                    <a:pt x="26315" y="623"/>
                  </a:lnTo>
                  <a:lnTo>
                    <a:pt x="27242" y="477"/>
                  </a:lnTo>
                  <a:lnTo>
                    <a:pt x="28176" y="350"/>
                  </a:lnTo>
                  <a:lnTo>
                    <a:pt x="29116" y="243"/>
                  </a:lnTo>
                  <a:lnTo>
                    <a:pt x="30062" y="155"/>
                  </a:lnTo>
                  <a:lnTo>
                    <a:pt x="31014" y="87"/>
                  </a:lnTo>
                  <a:lnTo>
                    <a:pt x="31972" y="38"/>
                  </a:lnTo>
                  <a:lnTo>
                    <a:pt x="32937" y="9"/>
                  </a:lnTo>
                  <a:lnTo>
                    <a:pt x="33908" y="0"/>
                  </a:lnTo>
                  <a:lnTo>
                    <a:pt x="34965" y="9"/>
                  </a:lnTo>
                  <a:lnTo>
                    <a:pt x="35995" y="38"/>
                  </a:lnTo>
                  <a:lnTo>
                    <a:pt x="36998" y="87"/>
                  </a:lnTo>
                  <a:lnTo>
                    <a:pt x="37973" y="155"/>
                  </a:lnTo>
                  <a:lnTo>
                    <a:pt x="38921" y="243"/>
                  </a:lnTo>
                  <a:lnTo>
                    <a:pt x="39841" y="350"/>
                  </a:lnTo>
                  <a:lnTo>
                    <a:pt x="40734" y="477"/>
                  </a:lnTo>
                  <a:lnTo>
                    <a:pt x="41599" y="623"/>
                  </a:lnTo>
                  <a:lnTo>
                    <a:pt x="42437" y="788"/>
                  </a:lnTo>
                  <a:lnTo>
                    <a:pt x="43248" y="973"/>
                  </a:lnTo>
                  <a:lnTo>
                    <a:pt x="44041" y="1176"/>
                  </a:lnTo>
                  <a:lnTo>
                    <a:pt x="44809" y="1395"/>
                  </a:lnTo>
                  <a:lnTo>
                    <a:pt x="45553" y="1629"/>
                  </a:lnTo>
                  <a:lnTo>
                    <a:pt x="46272" y="1880"/>
                  </a:lnTo>
                  <a:lnTo>
                    <a:pt x="46966" y="2146"/>
                  </a:lnTo>
                  <a:lnTo>
                    <a:pt x="47635" y="2429"/>
                  </a:lnTo>
                  <a:lnTo>
                    <a:pt x="48280" y="2727"/>
                  </a:lnTo>
                  <a:lnTo>
                    <a:pt x="48900" y="3041"/>
                  </a:lnTo>
                  <a:lnTo>
                    <a:pt x="49495" y="3372"/>
                  </a:lnTo>
                  <a:lnTo>
                    <a:pt x="50065" y="3718"/>
                  </a:lnTo>
                  <a:lnTo>
                    <a:pt x="50620" y="4070"/>
                  </a:lnTo>
                  <a:lnTo>
                    <a:pt x="51152" y="4437"/>
                  </a:lnTo>
                  <a:lnTo>
                    <a:pt x="51661" y="4817"/>
                  </a:lnTo>
                  <a:lnTo>
                    <a:pt x="52147" y="5212"/>
                  </a:lnTo>
                  <a:lnTo>
                    <a:pt x="52610" y="5621"/>
                  </a:lnTo>
                  <a:lnTo>
                    <a:pt x="53050" y="6045"/>
                  </a:lnTo>
                  <a:lnTo>
                    <a:pt x="53467" y="6482"/>
                  </a:lnTo>
                  <a:lnTo>
                    <a:pt x="53861" y="6933"/>
                  </a:lnTo>
                  <a:lnTo>
                    <a:pt x="54232" y="7399"/>
                  </a:lnTo>
                  <a:lnTo>
                    <a:pt x="54580" y="7879"/>
                  </a:lnTo>
                  <a:lnTo>
                    <a:pt x="54906" y="8370"/>
                  </a:lnTo>
                  <a:lnTo>
                    <a:pt x="55212" y="8870"/>
                  </a:lnTo>
                  <a:lnTo>
                    <a:pt x="55498" y="9380"/>
                  </a:lnTo>
                  <a:lnTo>
                    <a:pt x="55763" y="9897"/>
                  </a:lnTo>
                  <a:lnTo>
                    <a:pt x="56008" y="10424"/>
                  </a:lnTo>
                  <a:lnTo>
                    <a:pt x="56232" y="10960"/>
                  </a:lnTo>
                  <a:lnTo>
                    <a:pt x="56436" y="11504"/>
                  </a:lnTo>
                  <a:lnTo>
                    <a:pt x="56620" y="12058"/>
                  </a:lnTo>
                  <a:lnTo>
                    <a:pt x="56783" y="12620"/>
                  </a:lnTo>
                  <a:lnTo>
                    <a:pt x="56926" y="13191"/>
                  </a:lnTo>
                  <a:lnTo>
                    <a:pt x="49268" y="15448"/>
                  </a:lnTo>
                  <a:lnTo>
                    <a:pt x="49130" y="15028"/>
                  </a:lnTo>
                  <a:lnTo>
                    <a:pt x="48981" y="14616"/>
                  </a:lnTo>
                  <a:lnTo>
                    <a:pt x="48822" y="14213"/>
                  </a:lnTo>
                  <a:lnTo>
                    <a:pt x="48652" y="13819"/>
                  </a:lnTo>
                  <a:lnTo>
                    <a:pt x="48471" y="13434"/>
                  </a:lnTo>
                  <a:lnTo>
                    <a:pt x="48280" y="13058"/>
                  </a:lnTo>
                  <a:lnTo>
                    <a:pt x="48078" y="12691"/>
                  </a:lnTo>
                  <a:lnTo>
                    <a:pt x="47866" y="12332"/>
                  </a:lnTo>
                  <a:lnTo>
                    <a:pt x="47643" y="11982"/>
                  </a:lnTo>
                  <a:lnTo>
                    <a:pt x="47409" y="11642"/>
                  </a:lnTo>
                  <a:lnTo>
                    <a:pt x="47163" y="11310"/>
                  </a:lnTo>
                  <a:lnTo>
                    <a:pt x="46904" y="10990"/>
                  </a:lnTo>
                  <a:lnTo>
                    <a:pt x="46632" y="10680"/>
                  </a:lnTo>
                  <a:lnTo>
                    <a:pt x="46346" y="10381"/>
                  </a:lnTo>
                  <a:lnTo>
                    <a:pt x="46048" y="10092"/>
                  </a:lnTo>
                  <a:lnTo>
                    <a:pt x="45736" y="9814"/>
                  </a:lnTo>
                  <a:lnTo>
                    <a:pt x="45410" y="9547"/>
                  </a:lnTo>
                  <a:lnTo>
                    <a:pt x="45072" y="9290"/>
                  </a:lnTo>
                  <a:lnTo>
                    <a:pt x="44720" y="9044"/>
                  </a:lnTo>
                  <a:lnTo>
                    <a:pt x="44354" y="8809"/>
                  </a:lnTo>
                  <a:lnTo>
                    <a:pt x="43975" y="8575"/>
                  </a:lnTo>
                  <a:lnTo>
                    <a:pt x="43581" y="8353"/>
                  </a:lnTo>
                  <a:lnTo>
                    <a:pt x="43171" y="8143"/>
                  </a:lnTo>
                  <a:lnTo>
                    <a:pt x="42747" y="7944"/>
                  </a:lnTo>
                  <a:lnTo>
                    <a:pt x="42307" y="7757"/>
                  </a:lnTo>
                  <a:lnTo>
                    <a:pt x="41852" y="7581"/>
                  </a:lnTo>
                  <a:lnTo>
                    <a:pt x="41383" y="7417"/>
                  </a:lnTo>
                  <a:lnTo>
                    <a:pt x="40898" y="7264"/>
                  </a:lnTo>
                  <a:lnTo>
                    <a:pt x="40398" y="7123"/>
                  </a:lnTo>
                  <a:lnTo>
                    <a:pt x="39883" y="6994"/>
                  </a:lnTo>
                  <a:lnTo>
                    <a:pt x="39361" y="6876"/>
                  </a:lnTo>
                  <a:lnTo>
                    <a:pt x="38821" y="6770"/>
                  </a:lnTo>
                  <a:lnTo>
                    <a:pt x="38263" y="6678"/>
                  </a:lnTo>
                  <a:lnTo>
                    <a:pt x="37688" y="6597"/>
                  </a:lnTo>
                  <a:lnTo>
                    <a:pt x="37095" y="6529"/>
                  </a:lnTo>
                  <a:lnTo>
                    <a:pt x="36484" y="6473"/>
                  </a:lnTo>
                  <a:lnTo>
                    <a:pt x="35855" y="6430"/>
                  </a:lnTo>
                  <a:lnTo>
                    <a:pt x="35209" y="6399"/>
                  </a:lnTo>
                  <a:lnTo>
                    <a:pt x="34545" y="6380"/>
                  </a:lnTo>
                  <a:lnTo>
                    <a:pt x="33863" y="6374"/>
                  </a:lnTo>
                  <a:lnTo>
                    <a:pt x="32957" y="6382"/>
                  </a:lnTo>
                  <a:lnTo>
                    <a:pt x="32078" y="6406"/>
                  </a:lnTo>
                  <a:lnTo>
                    <a:pt x="31229" y="6446"/>
                  </a:lnTo>
                  <a:lnTo>
                    <a:pt x="30407" y="6501"/>
                  </a:lnTo>
                  <a:lnTo>
                    <a:pt x="29614" y="6573"/>
                  </a:lnTo>
                  <a:lnTo>
                    <a:pt x="28849" y="6661"/>
                  </a:lnTo>
                  <a:lnTo>
                    <a:pt x="28112" y="6764"/>
                  </a:lnTo>
                  <a:lnTo>
                    <a:pt x="27404" y="6884"/>
                  </a:lnTo>
                  <a:lnTo>
                    <a:pt x="26724" y="7019"/>
                  </a:lnTo>
                  <a:lnTo>
                    <a:pt x="26072" y="7171"/>
                  </a:lnTo>
                  <a:lnTo>
                    <a:pt x="25455" y="7328"/>
                  </a:lnTo>
                  <a:lnTo>
                    <a:pt x="24861" y="7498"/>
                  </a:lnTo>
                  <a:lnTo>
                    <a:pt x="24290" y="7682"/>
                  </a:lnTo>
                  <a:lnTo>
                    <a:pt x="23742" y="7879"/>
                  </a:lnTo>
                  <a:lnTo>
                    <a:pt x="23217" y="8089"/>
                  </a:lnTo>
                  <a:lnTo>
                    <a:pt x="22715" y="8313"/>
                  </a:lnTo>
                  <a:lnTo>
                    <a:pt x="22236" y="8550"/>
                  </a:lnTo>
                  <a:lnTo>
                    <a:pt x="21780" y="8800"/>
                  </a:lnTo>
                  <a:lnTo>
                    <a:pt x="21347" y="9063"/>
                  </a:lnTo>
                  <a:lnTo>
                    <a:pt x="20937" y="9340"/>
                  </a:lnTo>
                  <a:lnTo>
                    <a:pt x="20559" y="9620"/>
                  </a:lnTo>
                  <a:lnTo>
                    <a:pt x="20201" y="9912"/>
                  </a:lnTo>
                  <a:lnTo>
                    <a:pt x="19864" y="10215"/>
                  </a:lnTo>
                  <a:lnTo>
                    <a:pt x="19549" y="10530"/>
                  </a:lnTo>
                  <a:lnTo>
                    <a:pt x="19255" y="10856"/>
                  </a:lnTo>
                  <a:lnTo>
                    <a:pt x="18983" y="11194"/>
                  </a:lnTo>
                  <a:lnTo>
                    <a:pt x="18731" y="11543"/>
                  </a:lnTo>
                  <a:lnTo>
                    <a:pt x="18501" y="11904"/>
                  </a:lnTo>
                  <a:lnTo>
                    <a:pt x="18292" y="12276"/>
                  </a:lnTo>
                  <a:lnTo>
                    <a:pt x="18104" y="12660"/>
                  </a:lnTo>
                  <a:lnTo>
                    <a:pt x="17936" y="13044"/>
                  </a:lnTo>
                  <a:lnTo>
                    <a:pt x="17786" y="13435"/>
                  </a:lnTo>
                  <a:lnTo>
                    <a:pt x="17653" y="13834"/>
                  </a:lnTo>
                  <a:lnTo>
                    <a:pt x="17538" y="14239"/>
                  </a:lnTo>
                  <a:lnTo>
                    <a:pt x="17440" y="14652"/>
                  </a:lnTo>
                  <a:lnTo>
                    <a:pt x="17361" y="15071"/>
                  </a:lnTo>
                  <a:lnTo>
                    <a:pt x="17299" y="15498"/>
                  </a:lnTo>
                  <a:lnTo>
                    <a:pt x="17255" y="15932"/>
                  </a:lnTo>
                  <a:lnTo>
                    <a:pt x="17228" y="16373"/>
                  </a:lnTo>
                  <a:lnTo>
                    <a:pt x="17219" y="16821"/>
                  </a:lnTo>
                  <a:lnTo>
                    <a:pt x="17228" y="17291"/>
                  </a:lnTo>
                  <a:lnTo>
                    <a:pt x="17255" y="17745"/>
                  </a:lnTo>
                  <a:lnTo>
                    <a:pt x="17299" y="18183"/>
                  </a:lnTo>
                  <a:lnTo>
                    <a:pt x="17361" y="18606"/>
                  </a:lnTo>
                  <a:lnTo>
                    <a:pt x="17440" y="19012"/>
                  </a:lnTo>
                  <a:lnTo>
                    <a:pt x="17538" y="19402"/>
                  </a:lnTo>
                  <a:lnTo>
                    <a:pt x="17653" y="19777"/>
                  </a:lnTo>
                  <a:lnTo>
                    <a:pt x="17786" y="20135"/>
                  </a:lnTo>
                  <a:lnTo>
                    <a:pt x="17936" y="20478"/>
                  </a:lnTo>
                  <a:lnTo>
                    <a:pt x="18104" y="20805"/>
                  </a:lnTo>
                  <a:lnTo>
                    <a:pt x="18300" y="21110"/>
                  </a:lnTo>
                  <a:lnTo>
                    <a:pt x="18513" y="21407"/>
                  </a:lnTo>
                  <a:lnTo>
                    <a:pt x="18746" y="21694"/>
                  </a:lnTo>
                  <a:lnTo>
                    <a:pt x="18997" y="21973"/>
                  </a:lnTo>
                  <a:lnTo>
                    <a:pt x="19266" y="22243"/>
                  </a:lnTo>
                  <a:lnTo>
                    <a:pt x="19555" y="22505"/>
                  </a:lnTo>
                  <a:lnTo>
                    <a:pt x="19861" y="22757"/>
                  </a:lnTo>
                  <a:lnTo>
                    <a:pt x="20187" y="23000"/>
                  </a:lnTo>
                  <a:lnTo>
                    <a:pt x="20531" y="23235"/>
                  </a:lnTo>
                  <a:lnTo>
                    <a:pt x="20893" y="23461"/>
                  </a:lnTo>
                  <a:lnTo>
                    <a:pt x="21275" y="23680"/>
                  </a:lnTo>
                  <a:lnTo>
                    <a:pt x="21676" y="23896"/>
                  </a:lnTo>
                  <a:lnTo>
                    <a:pt x="22096" y="24109"/>
                  </a:lnTo>
                  <a:lnTo>
                    <a:pt x="22536" y="24318"/>
                  </a:lnTo>
                  <a:lnTo>
                    <a:pt x="22996" y="24523"/>
                  </a:lnTo>
                  <a:lnTo>
                    <a:pt x="23475" y="24725"/>
                  </a:lnTo>
                  <a:lnTo>
                    <a:pt x="23973" y="24923"/>
                  </a:lnTo>
                  <a:lnTo>
                    <a:pt x="24491" y="25118"/>
                  </a:lnTo>
                  <a:lnTo>
                    <a:pt x="25029" y="25309"/>
                  </a:lnTo>
                  <a:lnTo>
                    <a:pt x="25585" y="25497"/>
                  </a:lnTo>
                  <a:lnTo>
                    <a:pt x="26171" y="25676"/>
                  </a:lnTo>
                  <a:lnTo>
                    <a:pt x="26777" y="25858"/>
                  </a:lnTo>
                  <a:lnTo>
                    <a:pt x="27403" y="26044"/>
                  </a:lnTo>
                  <a:lnTo>
                    <a:pt x="28050" y="26234"/>
                  </a:lnTo>
                  <a:lnTo>
                    <a:pt x="28717" y="26427"/>
                  </a:lnTo>
                  <a:lnTo>
                    <a:pt x="29405" y="26623"/>
                  </a:lnTo>
                  <a:lnTo>
                    <a:pt x="30113" y="26823"/>
                  </a:lnTo>
                  <a:lnTo>
                    <a:pt x="30841" y="27027"/>
                  </a:lnTo>
                  <a:lnTo>
                    <a:pt x="31589" y="27234"/>
                  </a:lnTo>
                  <a:lnTo>
                    <a:pt x="32358" y="27445"/>
                  </a:lnTo>
                  <a:lnTo>
                    <a:pt x="33126" y="27659"/>
                  </a:lnTo>
                  <a:lnTo>
                    <a:pt x="33890" y="27878"/>
                  </a:lnTo>
                  <a:lnTo>
                    <a:pt x="34649" y="28102"/>
                  </a:lnTo>
                  <a:lnTo>
                    <a:pt x="35404" y="28330"/>
                  </a:lnTo>
                  <a:lnTo>
                    <a:pt x="36154" y="28562"/>
                  </a:lnTo>
                  <a:lnTo>
                    <a:pt x="36900" y="28799"/>
                  </a:lnTo>
                  <a:lnTo>
                    <a:pt x="37641" y="29040"/>
                  </a:lnTo>
                  <a:lnTo>
                    <a:pt x="38378" y="29286"/>
                  </a:lnTo>
                  <a:lnTo>
                    <a:pt x="39111" y="29536"/>
                  </a:lnTo>
                  <a:lnTo>
                    <a:pt x="39839" y="29791"/>
                  </a:lnTo>
                  <a:lnTo>
                    <a:pt x="40566" y="30055"/>
                  </a:lnTo>
                  <a:lnTo>
                    <a:pt x="41275" y="30333"/>
                  </a:lnTo>
                  <a:lnTo>
                    <a:pt x="41968" y="30625"/>
                  </a:lnTo>
                  <a:lnTo>
                    <a:pt x="42644" y="30931"/>
                  </a:lnTo>
                  <a:lnTo>
                    <a:pt x="43303" y="31252"/>
                  </a:lnTo>
                  <a:lnTo>
                    <a:pt x="43945" y="31586"/>
                  </a:lnTo>
                  <a:lnTo>
                    <a:pt x="44571" y="31935"/>
                  </a:lnTo>
                  <a:lnTo>
                    <a:pt x="45180" y="32298"/>
                  </a:lnTo>
                  <a:lnTo>
                    <a:pt x="45771" y="32675"/>
                  </a:lnTo>
                  <a:lnTo>
                    <a:pt x="46346" y="33066"/>
                  </a:lnTo>
                  <a:lnTo>
                    <a:pt x="46901" y="33466"/>
                  </a:lnTo>
                  <a:lnTo>
                    <a:pt x="47434" y="33885"/>
                  </a:lnTo>
                  <a:lnTo>
                    <a:pt x="47943" y="34323"/>
                  </a:lnTo>
                  <a:lnTo>
                    <a:pt x="48429" y="34780"/>
                  </a:lnTo>
                  <a:lnTo>
                    <a:pt x="48892" y="35258"/>
                  </a:lnTo>
                  <a:lnTo>
                    <a:pt x="49332" y="35754"/>
                  </a:lnTo>
                  <a:lnTo>
                    <a:pt x="49749" y="36270"/>
                  </a:lnTo>
                  <a:lnTo>
                    <a:pt x="50143" y="36806"/>
                  </a:lnTo>
                  <a:lnTo>
                    <a:pt x="50514" y="37361"/>
                  </a:lnTo>
                  <a:lnTo>
                    <a:pt x="50862" y="37936"/>
                  </a:lnTo>
                  <a:lnTo>
                    <a:pt x="51190" y="38535"/>
                  </a:lnTo>
                  <a:lnTo>
                    <a:pt x="51483" y="39163"/>
                  </a:lnTo>
                  <a:lnTo>
                    <a:pt x="51742" y="39820"/>
                  </a:lnTo>
                  <a:lnTo>
                    <a:pt x="51966" y="40507"/>
                  </a:lnTo>
                  <a:lnTo>
                    <a:pt x="52156" y="41223"/>
                  </a:lnTo>
                  <a:lnTo>
                    <a:pt x="52312" y="41968"/>
                  </a:lnTo>
                  <a:lnTo>
                    <a:pt x="52433" y="42742"/>
                  </a:lnTo>
                  <a:lnTo>
                    <a:pt x="52519" y="43545"/>
                  </a:lnTo>
                  <a:lnTo>
                    <a:pt x="52571" y="44378"/>
                  </a:lnTo>
                  <a:lnTo>
                    <a:pt x="52588" y="45240"/>
                  </a:lnTo>
                  <a:lnTo>
                    <a:pt x="52519" y="47021"/>
                  </a:lnTo>
                  <a:lnTo>
                    <a:pt x="52313" y="48719"/>
                  </a:lnTo>
                  <a:lnTo>
                    <a:pt x="51970" y="50333"/>
                  </a:lnTo>
                  <a:lnTo>
                    <a:pt x="51490" y="51862"/>
                  </a:lnTo>
                  <a:lnTo>
                    <a:pt x="50873" y="53307"/>
                  </a:lnTo>
                  <a:lnTo>
                    <a:pt x="50118" y="54668"/>
                  </a:lnTo>
                  <a:lnTo>
                    <a:pt x="49226" y="55946"/>
                  </a:lnTo>
                  <a:lnTo>
                    <a:pt x="48197" y="57139"/>
                  </a:lnTo>
                  <a:lnTo>
                    <a:pt x="47030" y="58247"/>
                  </a:lnTo>
                  <a:lnTo>
                    <a:pt x="45727" y="59272"/>
                  </a:lnTo>
                  <a:lnTo>
                    <a:pt x="44281" y="60206"/>
                  </a:lnTo>
                  <a:lnTo>
                    <a:pt x="42690" y="61041"/>
                  </a:lnTo>
                  <a:lnTo>
                    <a:pt x="40953" y="61778"/>
                  </a:lnTo>
                  <a:lnTo>
                    <a:pt x="39069" y="62417"/>
                  </a:lnTo>
                  <a:lnTo>
                    <a:pt x="37039" y="62957"/>
                  </a:lnTo>
                  <a:lnTo>
                    <a:pt x="34864" y="63400"/>
                  </a:lnTo>
                  <a:lnTo>
                    <a:pt x="32542" y="63744"/>
                  </a:lnTo>
                  <a:lnTo>
                    <a:pt x="30074" y="63989"/>
                  </a:lnTo>
                  <a:lnTo>
                    <a:pt x="27460" y="641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6780226" y="2996597"/>
              <a:ext cx="58520" cy="62371"/>
            </a:xfrm>
            <a:custGeom>
              <a:avLst/>
              <a:pathLst>
                <a:path w="58520" h="62371">
                  <a:moveTo>
                    <a:pt x="0" y="62371"/>
                  </a:moveTo>
                  <a:lnTo>
                    <a:pt x="12084" y="0"/>
                  </a:lnTo>
                  <a:lnTo>
                    <a:pt x="58520" y="0"/>
                  </a:lnTo>
                  <a:lnTo>
                    <a:pt x="57192" y="6905"/>
                  </a:lnTo>
                  <a:lnTo>
                    <a:pt x="19211" y="6905"/>
                  </a:lnTo>
                  <a:lnTo>
                    <a:pt x="15316" y="26913"/>
                  </a:lnTo>
                  <a:lnTo>
                    <a:pt x="50640" y="26913"/>
                  </a:lnTo>
                  <a:lnTo>
                    <a:pt x="49312" y="33730"/>
                  </a:lnTo>
                  <a:lnTo>
                    <a:pt x="13988" y="33730"/>
                  </a:lnTo>
                  <a:lnTo>
                    <a:pt x="9782" y="55465"/>
                  </a:lnTo>
                  <a:lnTo>
                    <a:pt x="49578" y="55465"/>
                  </a:lnTo>
                  <a:lnTo>
                    <a:pt x="4825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6840694" y="2996597"/>
              <a:ext cx="62725" cy="62371"/>
            </a:xfrm>
            <a:custGeom>
              <a:avLst/>
              <a:pathLst>
                <a:path w="62725" h="62371">
                  <a:moveTo>
                    <a:pt x="40902" y="62371"/>
                  </a:moveTo>
                  <a:lnTo>
                    <a:pt x="17396" y="8809"/>
                  </a:lnTo>
                  <a:lnTo>
                    <a:pt x="17343" y="9217"/>
                  </a:lnTo>
                  <a:lnTo>
                    <a:pt x="17288" y="9627"/>
                  </a:lnTo>
                  <a:lnTo>
                    <a:pt x="17233" y="10038"/>
                  </a:lnTo>
                  <a:lnTo>
                    <a:pt x="17177" y="10452"/>
                  </a:lnTo>
                  <a:lnTo>
                    <a:pt x="17120" y="10867"/>
                  </a:lnTo>
                  <a:lnTo>
                    <a:pt x="17062" y="11284"/>
                  </a:lnTo>
                  <a:lnTo>
                    <a:pt x="17003" y="11703"/>
                  </a:lnTo>
                  <a:lnTo>
                    <a:pt x="16943" y="12123"/>
                  </a:lnTo>
                  <a:lnTo>
                    <a:pt x="16882" y="12545"/>
                  </a:lnTo>
                  <a:lnTo>
                    <a:pt x="16821" y="12970"/>
                  </a:lnTo>
                  <a:lnTo>
                    <a:pt x="16767" y="13335"/>
                  </a:lnTo>
                  <a:lnTo>
                    <a:pt x="16711" y="13706"/>
                  </a:lnTo>
                  <a:lnTo>
                    <a:pt x="16653" y="14082"/>
                  </a:lnTo>
                  <a:lnTo>
                    <a:pt x="16594" y="14464"/>
                  </a:lnTo>
                  <a:lnTo>
                    <a:pt x="16533" y="14851"/>
                  </a:lnTo>
                  <a:lnTo>
                    <a:pt x="16470" y="15243"/>
                  </a:lnTo>
                  <a:lnTo>
                    <a:pt x="16406" y="15641"/>
                  </a:lnTo>
                  <a:lnTo>
                    <a:pt x="16339" y="16043"/>
                  </a:lnTo>
                  <a:lnTo>
                    <a:pt x="16271" y="16452"/>
                  </a:lnTo>
                  <a:lnTo>
                    <a:pt x="16201" y="16865"/>
                  </a:lnTo>
                  <a:lnTo>
                    <a:pt x="16139" y="17269"/>
                  </a:lnTo>
                  <a:lnTo>
                    <a:pt x="16075" y="17667"/>
                  </a:lnTo>
                  <a:lnTo>
                    <a:pt x="16011" y="18059"/>
                  </a:lnTo>
                  <a:lnTo>
                    <a:pt x="15946" y="18444"/>
                  </a:lnTo>
                  <a:lnTo>
                    <a:pt x="15880" y="18824"/>
                  </a:lnTo>
                  <a:lnTo>
                    <a:pt x="15813" y="19197"/>
                  </a:lnTo>
                  <a:lnTo>
                    <a:pt x="15745" y="19564"/>
                  </a:lnTo>
                  <a:lnTo>
                    <a:pt x="15677" y="19925"/>
                  </a:lnTo>
                  <a:lnTo>
                    <a:pt x="15607" y="20279"/>
                  </a:lnTo>
                  <a:lnTo>
                    <a:pt x="15537" y="20628"/>
                  </a:lnTo>
                  <a:lnTo>
                    <a:pt x="7525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21469" y="0"/>
                  </a:lnTo>
                  <a:lnTo>
                    <a:pt x="45107" y="53783"/>
                  </a:lnTo>
                  <a:lnTo>
                    <a:pt x="45160" y="53400"/>
                  </a:lnTo>
                  <a:lnTo>
                    <a:pt x="45215" y="53013"/>
                  </a:lnTo>
                  <a:lnTo>
                    <a:pt x="45270" y="52621"/>
                  </a:lnTo>
                  <a:lnTo>
                    <a:pt x="45326" y="52225"/>
                  </a:lnTo>
                  <a:lnTo>
                    <a:pt x="45384" y="51824"/>
                  </a:lnTo>
                  <a:lnTo>
                    <a:pt x="45442" y="51419"/>
                  </a:lnTo>
                  <a:lnTo>
                    <a:pt x="45500" y="51010"/>
                  </a:lnTo>
                  <a:lnTo>
                    <a:pt x="45560" y="50596"/>
                  </a:lnTo>
                  <a:lnTo>
                    <a:pt x="45621" y="50178"/>
                  </a:lnTo>
                  <a:lnTo>
                    <a:pt x="45682" y="49755"/>
                  </a:lnTo>
                  <a:lnTo>
                    <a:pt x="45736" y="49388"/>
                  </a:lnTo>
                  <a:lnTo>
                    <a:pt x="45792" y="49013"/>
                  </a:lnTo>
                  <a:lnTo>
                    <a:pt x="45850" y="48630"/>
                  </a:lnTo>
                  <a:lnTo>
                    <a:pt x="45909" y="48239"/>
                  </a:lnTo>
                  <a:lnTo>
                    <a:pt x="45970" y="47840"/>
                  </a:lnTo>
                  <a:lnTo>
                    <a:pt x="46033" y="47434"/>
                  </a:lnTo>
                  <a:lnTo>
                    <a:pt x="46098" y="47019"/>
                  </a:lnTo>
                  <a:lnTo>
                    <a:pt x="46164" y="46596"/>
                  </a:lnTo>
                  <a:lnTo>
                    <a:pt x="46232" y="46165"/>
                  </a:lnTo>
                  <a:lnTo>
                    <a:pt x="46302" y="45727"/>
                  </a:lnTo>
                  <a:lnTo>
                    <a:pt x="46374" y="45275"/>
                  </a:lnTo>
                  <a:lnTo>
                    <a:pt x="46447" y="44824"/>
                  </a:lnTo>
                  <a:lnTo>
                    <a:pt x="46523" y="44372"/>
                  </a:lnTo>
                  <a:lnTo>
                    <a:pt x="46600" y="43921"/>
                  </a:lnTo>
                  <a:lnTo>
                    <a:pt x="46678" y="43469"/>
                  </a:lnTo>
                  <a:lnTo>
                    <a:pt x="46759" y="43018"/>
                  </a:lnTo>
                  <a:lnTo>
                    <a:pt x="46841" y="42566"/>
                  </a:lnTo>
                  <a:lnTo>
                    <a:pt x="46925" y="42115"/>
                  </a:lnTo>
                  <a:lnTo>
                    <a:pt x="47011" y="41663"/>
                  </a:lnTo>
                  <a:lnTo>
                    <a:pt x="47099" y="41211"/>
                  </a:lnTo>
                  <a:lnTo>
                    <a:pt x="55111" y="0"/>
                  </a:lnTo>
                  <a:lnTo>
                    <a:pt x="62725" y="0"/>
                  </a:lnTo>
                  <a:lnTo>
                    <a:pt x="5064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6906164" y="2996597"/>
              <a:ext cx="58520" cy="62371"/>
            </a:xfrm>
            <a:custGeom>
              <a:avLst/>
              <a:pathLst>
                <a:path w="58520" h="62371">
                  <a:moveTo>
                    <a:pt x="0" y="62371"/>
                  </a:moveTo>
                  <a:lnTo>
                    <a:pt x="12084" y="0"/>
                  </a:lnTo>
                  <a:lnTo>
                    <a:pt x="58520" y="0"/>
                  </a:lnTo>
                  <a:lnTo>
                    <a:pt x="57192" y="6905"/>
                  </a:lnTo>
                  <a:lnTo>
                    <a:pt x="19211" y="6905"/>
                  </a:lnTo>
                  <a:lnTo>
                    <a:pt x="15316" y="26913"/>
                  </a:lnTo>
                  <a:lnTo>
                    <a:pt x="50640" y="26913"/>
                  </a:lnTo>
                  <a:lnTo>
                    <a:pt x="49312" y="33730"/>
                  </a:lnTo>
                  <a:lnTo>
                    <a:pt x="13988" y="33730"/>
                  </a:lnTo>
                  <a:lnTo>
                    <a:pt x="9782" y="55465"/>
                  </a:lnTo>
                  <a:lnTo>
                    <a:pt x="49578" y="55465"/>
                  </a:lnTo>
                  <a:lnTo>
                    <a:pt x="4825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6966632" y="2996597"/>
              <a:ext cx="41300" cy="62371"/>
            </a:xfrm>
            <a:custGeom>
              <a:avLst/>
              <a:pathLst>
                <a:path w="41300" h="62371">
                  <a:moveTo>
                    <a:pt x="0" y="62371"/>
                  </a:moveTo>
                  <a:lnTo>
                    <a:pt x="12084" y="0"/>
                  </a:lnTo>
                  <a:lnTo>
                    <a:pt x="20539" y="0"/>
                  </a:lnTo>
                  <a:lnTo>
                    <a:pt x="9782" y="55465"/>
                  </a:lnTo>
                  <a:lnTo>
                    <a:pt x="41300" y="55465"/>
                  </a:lnTo>
                  <a:lnTo>
                    <a:pt x="39972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7017051" y="2996597"/>
              <a:ext cx="41300" cy="62371"/>
            </a:xfrm>
            <a:custGeom>
              <a:avLst/>
              <a:pathLst>
                <a:path w="41300" h="62371">
                  <a:moveTo>
                    <a:pt x="0" y="62371"/>
                  </a:moveTo>
                  <a:lnTo>
                    <a:pt x="12084" y="0"/>
                  </a:lnTo>
                  <a:lnTo>
                    <a:pt x="20539" y="0"/>
                  </a:lnTo>
                  <a:lnTo>
                    <a:pt x="9782" y="55465"/>
                  </a:lnTo>
                  <a:lnTo>
                    <a:pt x="41300" y="55465"/>
                  </a:lnTo>
                  <a:lnTo>
                    <a:pt x="39972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7060211" y="2996597"/>
              <a:ext cx="60069" cy="62371"/>
            </a:xfrm>
            <a:custGeom>
              <a:avLst/>
              <a:pathLst>
                <a:path w="60069" h="62371">
                  <a:moveTo>
                    <a:pt x="51437" y="62371"/>
                  </a:moveTo>
                  <a:lnTo>
                    <a:pt x="48117" y="44133"/>
                  </a:lnTo>
                  <a:lnTo>
                    <a:pt x="19831" y="44133"/>
                  </a:lnTo>
                  <a:lnTo>
                    <a:pt x="9207" y="62371"/>
                  </a:lnTo>
                  <a:lnTo>
                    <a:pt x="0" y="62371"/>
                  </a:lnTo>
                  <a:lnTo>
                    <a:pt x="37537" y="0"/>
                  </a:lnTo>
                  <a:lnTo>
                    <a:pt x="47143" y="0"/>
                  </a:lnTo>
                  <a:lnTo>
                    <a:pt x="60069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7083761" y="3003471"/>
              <a:ext cx="23328" cy="30664"/>
            </a:xfrm>
            <a:custGeom>
              <a:avLst/>
              <a:pathLst>
                <a:path w="23328" h="30664">
                  <a:moveTo>
                    <a:pt x="19477" y="9726"/>
                  </a:moveTo>
                  <a:lnTo>
                    <a:pt x="19406" y="9364"/>
                  </a:lnTo>
                  <a:lnTo>
                    <a:pt x="19335" y="9003"/>
                  </a:lnTo>
                  <a:lnTo>
                    <a:pt x="19264" y="8645"/>
                  </a:lnTo>
                  <a:lnTo>
                    <a:pt x="19193" y="8288"/>
                  </a:lnTo>
                  <a:lnTo>
                    <a:pt x="19123" y="7933"/>
                  </a:lnTo>
                  <a:lnTo>
                    <a:pt x="19052" y="7580"/>
                  </a:lnTo>
                  <a:lnTo>
                    <a:pt x="18981" y="7228"/>
                  </a:lnTo>
                  <a:lnTo>
                    <a:pt x="18910" y="6878"/>
                  </a:lnTo>
                  <a:lnTo>
                    <a:pt x="18839" y="6531"/>
                  </a:lnTo>
                  <a:lnTo>
                    <a:pt x="18768" y="6184"/>
                  </a:lnTo>
                  <a:lnTo>
                    <a:pt x="18707" y="5842"/>
                  </a:lnTo>
                  <a:lnTo>
                    <a:pt x="18648" y="5506"/>
                  </a:lnTo>
                  <a:lnTo>
                    <a:pt x="18590" y="5176"/>
                  </a:lnTo>
                  <a:lnTo>
                    <a:pt x="18535" y="4853"/>
                  </a:lnTo>
                  <a:lnTo>
                    <a:pt x="18481" y="4535"/>
                  </a:lnTo>
                  <a:lnTo>
                    <a:pt x="18428" y="4224"/>
                  </a:lnTo>
                  <a:lnTo>
                    <a:pt x="18378" y="3919"/>
                  </a:lnTo>
                  <a:lnTo>
                    <a:pt x="18329" y="3620"/>
                  </a:lnTo>
                  <a:lnTo>
                    <a:pt x="18282" y="3328"/>
                  </a:lnTo>
                  <a:lnTo>
                    <a:pt x="18237" y="3041"/>
                  </a:lnTo>
                  <a:lnTo>
                    <a:pt x="18193" y="2755"/>
                  </a:lnTo>
                  <a:lnTo>
                    <a:pt x="18150" y="2478"/>
                  </a:lnTo>
                  <a:lnTo>
                    <a:pt x="18108" y="2213"/>
                  </a:lnTo>
                  <a:lnTo>
                    <a:pt x="18067" y="1958"/>
                  </a:lnTo>
                  <a:lnTo>
                    <a:pt x="18027" y="1713"/>
                  </a:lnTo>
                  <a:lnTo>
                    <a:pt x="17988" y="1480"/>
                  </a:lnTo>
                  <a:lnTo>
                    <a:pt x="17949" y="1257"/>
                  </a:lnTo>
                  <a:lnTo>
                    <a:pt x="17911" y="1044"/>
                  </a:lnTo>
                  <a:lnTo>
                    <a:pt x="17875" y="842"/>
                  </a:lnTo>
                  <a:lnTo>
                    <a:pt x="17839" y="651"/>
                  </a:lnTo>
                  <a:lnTo>
                    <a:pt x="17813" y="464"/>
                  </a:lnTo>
                  <a:lnTo>
                    <a:pt x="17789" y="293"/>
                  </a:lnTo>
                  <a:lnTo>
                    <a:pt x="17767" y="138"/>
                  </a:lnTo>
                  <a:lnTo>
                    <a:pt x="17396" y="0"/>
                  </a:lnTo>
                  <a:lnTo>
                    <a:pt x="17321" y="138"/>
                  </a:lnTo>
                  <a:lnTo>
                    <a:pt x="17237" y="293"/>
                  </a:lnTo>
                  <a:lnTo>
                    <a:pt x="17144" y="464"/>
                  </a:lnTo>
                  <a:lnTo>
                    <a:pt x="17042" y="651"/>
                  </a:lnTo>
                  <a:lnTo>
                    <a:pt x="16942" y="851"/>
                  </a:lnTo>
                  <a:lnTo>
                    <a:pt x="16835" y="1060"/>
                  </a:lnTo>
                  <a:lnTo>
                    <a:pt x="16722" y="1279"/>
                  </a:lnTo>
                  <a:lnTo>
                    <a:pt x="16603" y="1508"/>
                  </a:lnTo>
                  <a:lnTo>
                    <a:pt x="16478" y="1747"/>
                  </a:lnTo>
                  <a:lnTo>
                    <a:pt x="16346" y="1995"/>
                  </a:lnTo>
                  <a:lnTo>
                    <a:pt x="16209" y="2253"/>
                  </a:lnTo>
                  <a:lnTo>
                    <a:pt x="16065" y="2521"/>
                  </a:lnTo>
                  <a:lnTo>
                    <a:pt x="15915" y="2798"/>
                  </a:lnTo>
                  <a:lnTo>
                    <a:pt x="15758" y="3086"/>
                  </a:lnTo>
                  <a:lnTo>
                    <a:pt x="15597" y="3373"/>
                  </a:lnTo>
                  <a:lnTo>
                    <a:pt x="15433" y="3667"/>
                  </a:lnTo>
                  <a:lnTo>
                    <a:pt x="15264" y="3968"/>
                  </a:lnTo>
                  <a:lnTo>
                    <a:pt x="15093" y="4276"/>
                  </a:lnTo>
                  <a:lnTo>
                    <a:pt x="14917" y="4591"/>
                  </a:lnTo>
                  <a:lnTo>
                    <a:pt x="14738" y="4913"/>
                  </a:lnTo>
                  <a:lnTo>
                    <a:pt x="14556" y="5242"/>
                  </a:lnTo>
                  <a:lnTo>
                    <a:pt x="14370" y="5579"/>
                  </a:lnTo>
                  <a:lnTo>
                    <a:pt x="14181" y="5922"/>
                  </a:lnTo>
                  <a:lnTo>
                    <a:pt x="13988" y="6273"/>
                  </a:lnTo>
                  <a:lnTo>
                    <a:pt x="13792" y="6619"/>
                  </a:lnTo>
                  <a:lnTo>
                    <a:pt x="13595" y="6965"/>
                  </a:lnTo>
                  <a:lnTo>
                    <a:pt x="13395" y="7313"/>
                  </a:lnTo>
                  <a:lnTo>
                    <a:pt x="13194" y="7661"/>
                  </a:lnTo>
                  <a:lnTo>
                    <a:pt x="12992" y="8010"/>
                  </a:lnTo>
                  <a:lnTo>
                    <a:pt x="12787" y="8361"/>
                  </a:lnTo>
                  <a:lnTo>
                    <a:pt x="12581" y="8712"/>
                  </a:lnTo>
                  <a:lnTo>
                    <a:pt x="12373" y="9063"/>
                  </a:lnTo>
                  <a:lnTo>
                    <a:pt x="12163" y="9416"/>
                  </a:lnTo>
                  <a:lnTo>
                    <a:pt x="11951" y="9770"/>
                  </a:lnTo>
                  <a:lnTo>
                    <a:pt x="0" y="30664"/>
                  </a:lnTo>
                  <a:lnTo>
                    <a:pt x="23328" y="306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2838084" y="4226253"/>
              <a:ext cx="69097" cy="75471"/>
            </a:xfrm>
            <a:custGeom>
              <a:avLst/>
              <a:pathLst>
                <a:path w="69097" h="75471">
                  <a:moveTo>
                    <a:pt x="42261" y="0"/>
                  </a:moveTo>
                  <a:lnTo>
                    <a:pt x="43491" y="14"/>
                  </a:lnTo>
                  <a:lnTo>
                    <a:pt x="44695" y="57"/>
                  </a:lnTo>
                  <a:lnTo>
                    <a:pt x="45874" y="130"/>
                  </a:lnTo>
                  <a:lnTo>
                    <a:pt x="47026" y="231"/>
                  </a:lnTo>
                  <a:lnTo>
                    <a:pt x="48153" y="361"/>
                  </a:lnTo>
                  <a:lnTo>
                    <a:pt x="49255" y="520"/>
                  </a:lnTo>
                  <a:lnTo>
                    <a:pt x="50330" y="708"/>
                  </a:lnTo>
                  <a:lnTo>
                    <a:pt x="51380" y="925"/>
                  </a:lnTo>
                  <a:lnTo>
                    <a:pt x="52404" y="1171"/>
                  </a:lnTo>
                  <a:lnTo>
                    <a:pt x="53403" y="1446"/>
                  </a:lnTo>
                  <a:lnTo>
                    <a:pt x="54384" y="1747"/>
                  </a:lnTo>
                  <a:lnTo>
                    <a:pt x="55335" y="2073"/>
                  </a:lnTo>
                  <a:lnTo>
                    <a:pt x="56257" y="2424"/>
                  </a:lnTo>
                  <a:lnTo>
                    <a:pt x="57148" y="2800"/>
                  </a:lnTo>
                  <a:lnTo>
                    <a:pt x="58009" y="3200"/>
                  </a:lnTo>
                  <a:lnTo>
                    <a:pt x="58840" y="3625"/>
                  </a:lnTo>
                  <a:lnTo>
                    <a:pt x="59642" y="4074"/>
                  </a:lnTo>
                  <a:lnTo>
                    <a:pt x="60413" y="4548"/>
                  </a:lnTo>
                  <a:lnTo>
                    <a:pt x="61154" y="5047"/>
                  </a:lnTo>
                  <a:lnTo>
                    <a:pt x="61866" y="5570"/>
                  </a:lnTo>
                  <a:lnTo>
                    <a:pt x="62546" y="6118"/>
                  </a:lnTo>
                  <a:lnTo>
                    <a:pt x="63194" y="6691"/>
                  </a:lnTo>
                  <a:lnTo>
                    <a:pt x="63810" y="7288"/>
                  </a:lnTo>
                  <a:lnTo>
                    <a:pt x="64394" y="7910"/>
                  </a:lnTo>
                  <a:lnTo>
                    <a:pt x="64946" y="8556"/>
                  </a:lnTo>
                  <a:lnTo>
                    <a:pt x="65465" y="9227"/>
                  </a:lnTo>
                  <a:lnTo>
                    <a:pt x="65953" y="9923"/>
                  </a:lnTo>
                  <a:lnTo>
                    <a:pt x="66408" y="10644"/>
                  </a:lnTo>
                  <a:lnTo>
                    <a:pt x="66831" y="11389"/>
                  </a:lnTo>
                  <a:lnTo>
                    <a:pt x="67222" y="12158"/>
                  </a:lnTo>
                  <a:lnTo>
                    <a:pt x="67578" y="12939"/>
                  </a:lnTo>
                  <a:lnTo>
                    <a:pt x="67897" y="13740"/>
                  </a:lnTo>
                  <a:lnTo>
                    <a:pt x="68178" y="14559"/>
                  </a:lnTo>
                  <a:lnTo>
                    <a:pt x="68422" y="15398"/>
                  </a:lnTo>
                  <a:lnTo>
                    <a:pt x="68628" y="16256"/>
                  </a:lnTo>
                  <a:lnTo>
                    <a:pt x="68797" y="17134"/>
                  </a:lnTo>
                  <a:lnTo>
                    <a:pt x="68928" y="18030"/>
                  </a:lnTo>
                  <a:lnTo>
                    <a:pt x="69022" y="18946"/>
                  </a:lnTo>
                  <a:lnTo>
                    <a:pt x="69078" y="19881"/>
                  </a:lnTo>
                  <a:lnTo>
                    <a:pt x="69097" y="20836"/>
                  </a:lnTo>
                  <a:lnTo>
                    <a:pt x="69075" y="22002"/>
                  </a:lnTo>
                  <a:lnTo>
                    <a:pt x="69011" y="23146"/>
                  </a:lnTo>
                  <a:lnTo>
                    <a:pt x="68904" y="24265"/>
                  </a:lnTo>
                  <a:lnTo>
                    <a:pt x="68754" y="25361"/>
                  </a:lnTo>
                  <a:lnTo>
                    <a:pt x="68561" y="26433"/>
                  </a:lnTo>
                  <a:lnTo>
                    <a:pt x="68326" y="27482"/>
                  </a:lnTo>
                  <a:lnTo>
                    <a:pt x="68047" y="28507"/>
                  </a:lnTo>
                  <a:lnTo>
                    <a:pt x="67726" y="29509"/>
                  </a:lnTo>
                  <a:lnTo>
                    <a:pt x="67361" y="30487"/>
                  </a:lnTo>
                  <a:lnTo>
                    <a:pt x="66954" y="31441"/>
                  </a:lnTo>
                  <a:lnTo>
                    <a:pt x="66518" y="32360"/>
                  </a:lnTo>
                  <a:lnTo>
                    <a:pt x="66044" y="33250"/>
                  </a:lnTo>
                  <a:lnTo>
                    <a:pt x="65532" y="34112"/>
                  </a:lnTo>
                  <a:lnTo>
                    <a:pt x="64983" y="34947"/>
                  </a:lnTo>
                  <a:lnTo>
                    <a:pt x="64397" y="35753"/>
                  </a:lnTo>
                  <a:lnTo>
                    <a:pt x="63773" y="36532"/>
                  </a:lnTo>
                  <a:lnTo>
                    <a:pt x="63111" y="37283"/>
                  </a:lnTo>
                  <a:lnTo>
                    <a:pt x="62412" y="38006"/>
                  </a:lnTo>
                  <a:lnTo>
                    <a:pt x="61676" y="38702"/>
                  </a:lnTo>
                  <a:lnTo>
                    <a:pt x="60902" y="39369"/>
                  </a:lnTo>
                  <a:lnTo>
                    <a:pt x="60102" y="39997"/>
                  </a:lnTo>
                  <a:lnTo>
                    <a:pt x="59267" y="40597"/>
                  </a:lnTo>
                  <a:lnTo>
                    <a:pt x="58396" y="41167"/>
                  </a:lnTo>
                  <a:lnTo>
                    <a:pt x="57491" y="41709"/>
                  </a:lnTo>
                  <a:lnTo>
                    <a:pt x="56550" y="42221"/>
                  </a:lnTo>
                  <a:lnTo>
                    <a:pt x="55573" y="42705"/>
                  </a:lnTo>
                  <a:lnTo>
                    <a:pt x="54561" y="43160"/>
                  </a:lnTo>
                  <a:lnTo>
                    <a:pt x="53514" y="43585"/>
                  </a:lnTo>
                  <a:lnTo>
                    <a:pt x="52432" y="43982"/>
                  </a:lnTo>
                  <a:lnTo>
                    <a:pt x="51314" y="44350"/>
                  </a:lnTo>
                  <a:lnTo>
                    <a:pt x="50174" y="44676"/>
                  </a:lnTo>
                  <a:lnTo>
                    <a:pt x="49006" y="44967"/>
                  </a:lnTo>
                  <a:lnTo>
                    <a:pt x="47809" y="45225"/>
                  </a:lnTo>
                  <a:lnTo>
                    <a:pt x="46583" y="45447"/>
                  </a:lnTo>
                  <a:lnTo>
                    <a:pt x="45328" y="45636"/>
                  </a:lnTo>
                  <a:lnTo>
                    <a:pt x="44044" y="45790"/>
                  </a:lnTo>
                  <a:lnTo>
                    <a:pt x="42731" y="45910"/>
                  </a:lnTo>
                  <a:lnTo>
                    <a:pt x="41389" y="45996"/>
                  </a:lnTo>
                  <a:lnTo>
                    <a:pt x="40019" y="46047"/>
                  </a:lnTo>
                  <a:lnTo>
                    <a:pt x="38619" y="46064"/>
                  </a:lnTo>
                  <a:lnTo>
                    <a:pt x="15908" y="46064"/>
                  </a:lnTo>
                  <a:lnTo>
                    <a:pt x="10230" y="75471"/>
                  </a:lnTo>
                  <a:lnTo>
                    <a:pt x="0" y="75471"/>
                  </a:lnTo>
                  <a:lnTo>
                    <a:pt x="146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2855599" y="4234449"/>
              <a:ext cx="41190" cy="29781"/>
            </a:xfrm>
            <a:custGeom>
              <a:avLst/>
              <a:pathLst>
                <a:path w="41190" h="29781">
                  <a:moveTo>
                    <a:pt x="0" y="29781"/>
                  </a:moveTo>
                  <a:lnTo>
                    <a:pt x="20729" y="29781"/>
                  </a:lnTo>
                  <a:lnTo>
                    <a:pt x="22734" y="29739"/>
                  </a:lnTo>
                  <a:lnTo>
                    <a:pt x="24635" y="29614"/>
                  </a:lnTo>
                  <a:lnTo>
                    <a:pt x="26432" y="29405"/>
                  </a:lnTo>
                  <a:lnTo>
                    <a:pt x="28125" y="29113"/>
                  </a:lnTo>
                  <a:lnTo>
                    <a:pt x="29714" y="28737"/>
                  </a:lnTo>
                  <a:lnTo>
                    <a:pt x="31199" y="28277"/>
                  </a:lnTo>
                  <a:lnTo>
                    <a:pt x="32581" y="27734"/>
                  </a:lnTo>
                  <a:lnTo>
                    <a:pt x="33858" y="27107"/>
                  </a:lnTo>
                  <a:lnTo>
                    <a:pt x="35032" y="26397"/>
                  </a:lnTo>
                  <a:lnTo>
                    <a:pt x="36102" y="25603"/>
                  </a:lnTo>
                  <a:lnTo>
                    <a:pt x="37068" y="24726"/>
                  </a:lnTo>
                  <a:lnTo>
                    <a:pt x="37933" y="23767"/>
                  </a:lnTo>
                  <a:lnTo>
                    <a:pt x="38697" y="22725"/>
                  </a:lnTo>
                  <a:lnTo>
                    <a:pt x="39358" y="21601"/>
                  </a:lnTo>
                  <a:lnTo>
                    <a:pt x="39918" y="20394"/>
                  </a:lnTo>
                  <a:lnTo>
                    <a:pt x="40376" y="19105"/>
                  </a:lnTo>
                  <a:lnTo>
                    <a:pt x="40732" y="17733"/>
                  </a:lnTo>
                  <a:lnTo>
                    <a:pt x="40987" y="16279"/>
                  </a:lnTo>
                  <a:lnTo>
                    <a:pt x="41139" y="14742"/>
                  </a:lnTo>
                  <a:lnTo>
                    <a:pt x="41190" y="13123"/>
                  </a:lnTo>
                  <a:lnTo>
                    <a:pt x="41178" y="12436"/>
                  </a:lnTo>
                  <a:lnTo>
                    <a:pt x="41141" y="11771"/>
                  </a:lnTo>
                  <a:lnTo>
                    <a:pt x="41079" y="11125"/>
                  </a:lnTo>
                  <a:lnTo>
                    <a:pt x="40993" y="10500"/>
                  </a:lnTo>
                  <a:lnTo>
                    <a:pt x="40882" y="9895"/>
                  </a:lnTo>
                  <a:lnTo>
                    <a:pt x="40747" y="9311"/>
                  </a:lnTo>
                  <a:lnTo>
                    <a:pt x="40586" y="8747"/>
                  </a:lnTo>
                  <a:lnTo>
                    <a:pt x="40402" y="8203"/>
                  </a:lnTo>
                  <a:lnTo>
                    <a:pt x="40192" y="7680"/>
                  </a:lnTo>
                  <a:lnTo>
                    <a:pt x="39958" y="7177"/>
                  </a:lnTo>
                  <a:lnTo>
                    <a:pt x="39712" y="6693"/>
                  </a:lnTo>
                  <a:lnTo>
                    <a:pt x="39446" y="6226"/>
                  </a:lnTo>
                  <a:lnTo>
                    <a:pt x="39160" y="5776"/>
                  </a:lnTo>
                  <a:lnTo>
                    <a:pt x="38853" y="5343"/>
                  </a:lnTo>
                  <a:lnTo>
                    <a:pt x="38525" y="4927"/>
                  </a:lnTo>
                  <a:lnTo>
                    <a:pt x="38178" y="4529"/>
                  </a:lnTo>
                  <a:lnTo>
                    <a:pt x="37810" y="4147"/>
                  </a:lnTo>
                  <a:lnTo>
                    <a:pt x="37421" y="3783"/>
                  </a:lnTo>
                  <a:lnTo>
                    <a:pt x="37013" y="3436"/>
                  </a:lnTo>
                  <a:lnTo>
                    <a:pt x="36584" y="3106"/>
                  </a:lnTo>
                  <a:lnTo>
                    <a:pt x="36135" y="2793"/>
                  </a:lnTo>
                  <a:lnTo>
                    <a:pt x="35669" y="2498"/>
                  </a:lnTo>
                  <a:lnTo>
                    <a:pt x="35184" y="2219"/>
                  </a:lnTo>
                  <a:lnTo>
                    <a:pt x="34681" y="1958"/>
                  </a:lnTo>
                  <a:lnTo>
                    <a:pt x="34160" y="1714"/>
                  </a:lnTo>
                  <a:lnTo>
                    <a:pt x="33620" y="1486"/>
                  </a:lnTo>
                  <a:lnTo>
                    <a:pt x="33063" y="1276"/>
                  </a:lnTo>
                  <a:lnTo>
                    <a:pt x="32487" y="1084"/>
                  </a:lnTo>
                  <a:lnTo>
                    <a:pt x="31893" y="908"/>
                  </a:lnTo>
                  <a:lnTo>
                    <a:pt x="31281" y="749"/>
                  </a:lnTo>
                  <a:lnTo>
                    <a:pt x="30663" y="607"/>
                  </a:lnTo>
                  <a:lnTo>
                    <a:pt x="30032" y="479"/>
                  </a:lnTo>
                  <a:lnTo>
                    <a:pt x="29386" y="367"/>
                  </a:lnTo>
                  <a:lnTo>
                    <a:pt x="28727" y="269"/>
                  </a:lnTo>
                  <a:lnTo>
                    <a:pt x="28054" y="187"/>
                  </a:lnTo>
                  <a:lnTo>
                    <a:pt x="27366" y="119"/>
                  </a:lnTo>
                  <a:lnTo>
                    <a:pt x="26665" y="67"/>
                  </a:lnTo>
                  <a:lnTo>
                    <a:pt x="25950" y="29"/>
                  </a:lnTo>
                  <a:lnTo>
                    <a:pt x="25221" y="7"/>
                  </a:lnTo>
                  <a:lnTo>
                    <a:pt x="24478" y="0"/>
                  </a:lnTo>
                  <a:lnTo>
                    <a:pt x="57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2911252" y="4226253"/>
              <a:ext cx="72471" cy="75471"/>
            </a:xfrm>
            <a:custGeom>
              <a:avLst/>
              <a:pathLst>
                <a:path w="72471" h="75471">
                  <a:moveTo>
                    <a:pt x="52921" y="75471"/>
                  </a:moveTo>
                  <a:lnTo>
                    <a:pt x="39905" y="44136"/>
                  </a:lnTo>
                  <a:lnTo>
                    <a:pt x="16283" y="44136"/>
                  </a:lnTo>
                  <a:lnTo>
                    <a:pt x="10230" y="75471"/>
                  </a:lnTo>
                  <a:lnTo>
                    <a:pt x="0" y="75471"/>
                  </a:lnTo>
                  <a:lnTo>
                    <a:pt x="14622" y="0"/>
                  </a:lnTo>
                  <a:lnTo>
                    <a:pt x="47404" y="0"/>
                  </a:lnTo>
                  <a:lnTo>
                    <a:pt x="48508" y="13"/>
                  </a:lnTo>
                  <a:lnTo>
                    <a:pt x="49593" y="55"/>
                  </a:lnTo>
                  <a:lnTo>
                    <a:pt x="50659" y="125"/>
                  </a:lnTo>
                  <a:lnTo>
                    <a:pt x="51706" y="222"/>
                  </a:lnTo>
                  <a:lnTo>
                    <a:pt x="52733" y="348"/>
                  </a:lnTo>
                  <a:lnTo>
                    <a:pt x="53741" y="501"/>
                  </a:lnTo>
                  <a:lnTo>
                    <a:pt x="54730" y="682"/>
                  </a:lnTo>
                  <a:lnTo>
                    <a:pt x="55699" y="891"/>
                  </a:lnTo>
                  <a:lnTo>
                    <a:pt x="56650" y="1128"/>
                  </a:lnTo>
                  <a:lnTo>
                    <a:pt x="57581" y="1392"/>
                  </a:lnTo>
                  <a:lnTo>
                    <a:pt x="58489" y="1672"/>
                  </a:lnTo>
                  <a:lnTo>
                    <a:pt x="59370" y="1977"/>
                  </a:lnTo>
                  <a:lnTo>
                    <a:pt x="60224" y="2306"/>
                  </a:lnTo>
                  <a:lnTo>
                    <a:pt x="61052" y="2661"/>
                  </a:lnTo>
                  <a:lnTo>
                    <a:pt x="61852" y="3039"/>
                  </a:lnTo>
                  <a:lnTo>
                    <a:pt x="62626" y="3443"/>
                  </a:lnTo>
                  <a:lnTo>
                    <a:pt x="63374" y="3871"/>
                  </a:lnTo>
                  <a:lnTo>
                    <a:pt x="64094" y="4323"/>
                  </a:lnTo>
                  <a:lnTo>
                    <a:pt x="64788" y="4800"/>
                  </a:lnTo>
                  <a:lnTo>
                    <a:pt x="65455" y="5302"/>
                  </a:lnTo>
                  <a:lnTo>
                    <a:pt x="66104" y="5828"/>
                  </a:lnTo>
                  <a:lnTo>
                    <a:pt x="66723" y="6376"/>
                  </a:lnTo>
                  <a:lnTo>
                    <a:pt x="67312" y="6946"/>
                  </a:lnTo>
                  <a:lnTo>
                    <a:pt x="67871" y="7539"/>
                  </a:lnTo>
                  <a:lnTo>
                    <a:pt x="68401" y="8155"/>
                  </a:lnTo>
                  <a:lnTo>
                    <a:pt x="68900" y="8793"/>
                  </a:lnTo>
                  <a:lnTo>
                    <a:pt x="69369" y="9453"/>
                  </a:lnTo>
                  <a:lnTo>
                    <a:pt x="69808" y="10136"/>
                  </a:lnTo>
                  <a:lnTo>
                    <a:pt x="70217" y="10841"/>
                  </a:lnTo>
                  <a:lnTo>
                    <a:pt x="70597" y="11569"/>
                  </a:lnTo>
                  <a:lnTo>
                    <a:pt x="70953" y="12307"/>
                  </a:lnTo>
                  <a:lnTo>
                    <a:pt x="71272" y="13065"/>
                  </a:lnTo>
                  <a:lnTo>
                    <a:pt x="71553" y="13841"/>
                  </a:lnTo>
                  <a:lnTo>
                    <a:pt x="71797" y="14637"/>
                  </a:lnTo>
                  <a:lnTo>
                    <a:pt x="72003" y="15453"/>
                  </a:lnTo>
                  <a:lnTo>
                    <a:pt x="72171" y="16287"/>
                  </a:lnTo>
                  <a:lnTo>
                    <a:pt x="72303" y="17141"/>
                  </a:lnTo>
                  <a:lnTo>
                    <a:pt x="72396" y="18014"/>
                  </a:lnTo>
                  <a:lnTo>
                    <a:pt x="72453" y="18906"/>
                  </a:lnTo>
                  <a:lnTo>
                    <a:pt x="72471" y="19818"/>
                  </a:lnTo>
                  <a:lnTo>
                    <a:pt x="72414" y="21790"/>
                  </a:lnTo>
                  <a:lnTo>
                    <a:pt x="72240" y="23679"/>
                  </a:lnTo>
                  <a:lnTo>
                    <a:pt x="71951" y="25484"/>
                  </a:lnTo>
                  <a:lnTo>
                    <a:pt x="71546" y="27206"/>
                  </a:lnTo>
                  <a:lnTo>
                    <a:pt x="71025" y="28844"/>
                  </a:lnTo>
                  <a:lnTo>
                    <a:pt x="70389" y="30398"/>
                  </a:lnTo>
                  <a:lnTo>
                    <a:pt x="69637" y="31869"/>
                  </a:lnTo>
                  <a:lnTo>
                    <a:pt x="68769" y="33256"/>
                  </a:lnTo>
                  <a:lnTo>
                    <a:pt x="67786" y="34560"/>
                  </a:lnTo>
                  <a:lnTo>
                    <a:pt x="66687" y="35780"/>
                  </a:lnTo>
                  <a:lnTo>
                    <a:pt x="65474" y="36915"/>
                  </a:lnTo>
                  <a:lnTo>
                    <a:pt x="64152" y="37963"/>
                  </a:lnTo>
                  <a:lnTo>
                    <a:pt x="62719" y="38925"/>
                  </a:lnTo>
                  <a:lnTo>
                    <a:pt x="61176" y="39800"/>
                  </a:lnTo>
                  <a:lnTo>
                    <a:pt x="59522" y="40588"/>
                  </a:lnTo>
                  <a:lnTo>
                    <a:pt x="57758" y="41289"/>
                  </a:lnTo>
                  <a:lnTo>
                    <a:pt x="55884" y="41903"/>
                  </a:lnTo>
                  <a:lnTo>
                    <a:pt x="53900" y="42431"/>
                  </a:lnTo>
                  <a:lnTo>
                    <a:pt x="51805" y="42871"/>
                  </a:lnTo>
                  <a:lnTo>
                    <a:pt x="49600" y="43226"/>
                  </a:lnTo>
                  <a:lnTo>
                    <a:pt x="63955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2929142" y="4234449"/>
              <a:ext cx="44190" cy="27853"/>
            </a:xfrm>
            <a:custGeom>
              <a:avLst/>
              <a:pathLst>
                <a:path w="44190" h="27853">
                  <a:moveTo>
                    <a:pt x="24639" y="27853"/>
                  </a:moveTo>
                  <a:lnTo>
                    <a:pt x="26530" y="27813"/>
                  </a:lnTo>
                  <a:lnTo>
                    <a:pt x="28326" y="27692"/>
                  </a:lnTo>
                  <a:lnTo>
                    <a:pt x="30027" y="27491"/>
                  </a:lnTo>
                  <a:lnTo>
                    <a:pt x="31632" y="27210"/>
                  </a:lnTo>
                  <a:lnTo>
                    <a:pt x="33142" y="26848"/>
                  </a:lnTo>
                  <a:lnTo>
                    <a:pt x="34557" y="26406"/>
                  </a:lnTo>
                  <a:lnTo>
                    <a:pt x="35876" y="25884"/>
                  </a:lnTo>
                  <a:lnTo>
                    <a:pt x="37100" y="25282"/>
                  </a:lnTo>
                  <a:lnTo>
                    <a:pt x="38229" y="24599"/>
                  </a:lnTo>
                  <a:lnTo>
                    <a:pt x="39262" y="23835"/>
                  </a:lnTo>
                  <a:lnTo>
                    <a:pt x="40198" y="22989"/>
                  </a:lnTo>
                  <a:lnTo>
                    <a:pt x="41036" y="22076"/>
                  </a:lnTo>
                  <a:lnTo>
                    <a:pt x="41775" y="21099"/>
                  </a:lnTo>
                  <a:lnTo>
                    <a:pt x="42416" y="20056"/>
                  </a:lnTo>
                  <a:lnTo>
                    <a:pt x="42958" y="18948"/>
                  </a:lnTo>
                  <a:lnTo>
                    <a:pt x="43401" y="17774"/>
                  </a:lnTo>
                  <a:lnTo>
                    <a:pt x="43746" y="16535"/>
                  </a:lnTo>
                  <a:lnTo>
                    <a:pt x="43993" y="15231"/>
                  </a:lnTo>
                  <a:lnTo>
                    <a:pt x="44140" y="13861"/>
                  </a:lnTo>
                  <a:lnTo>
                    <a:pt x="44190" y="12426"/>
                  </a:lnTo>
                  <a:lnTo>
                    <a:pt x="44150" y="11254"/>
                  </a:lnTo>
                  <a:lnTo>
                    <a:pt x="44029" y="10138"/>
                  </a:lnTo>
                  <a:lnTo>
                    <a:pt x="43828" y="9078"/>
                  </a:lnTo>
                  <a:lnTo>
                    <a:pt x="43547" y="8073"/>
                  </a:lnTo>
                  <a:lnTo>
                    <a:pt x="43185" y="7123"/>
                  </a:lnTo>
                  <a:lnTo>
                    <a:pt x="42743" y="6230"/>
                  </a:lnTo>
                  <a:lnTo>
                    <a:pt x="42221" y="5392"/>
                  </a:lnTo>
                  <a:lnTo>
                    <a:pt x="41619" y="4610"/>
                  </a:lnTo>
                  <a:lnTo>
                    <a:pt x="40936" y="3884"/>
                  </a:lnTo>
                  <a:lnTo>
                    <a:pt x="40172" y="3213"/>
                  </a:lnTo>
                  <a:lnTo>
                    <a:pt x="39340" y="2603"/>
                  </a:lnTo>
                  <a:lnTo>
                    <a:pt x="38428" y="2056"/>
                  </a:lnTo>
                  <a:lnTo>
                    <a:pt x="37437" y="1574"/>
                  </a:lnTo>
                  <a:lnTo>
                    <a:pt x="36367" y="1156"/>
                  </a:lnTo>
                  <a:lnTo>
                    <a:pt x="35218" y="803"/>
                  </a:lnTo>
                  <a:lnTo>
                    <a:pt x="33989" y="514"/>
                  </a:lnTo>
                  <a:lnTo>
                    <a:pt x="32681" y="289"/>
                  </a:lnTo>
                  <a:lnTo>
                    <a:pt x="31294" y="128"/>
                  </a:lnTo>
                  <a:lnTo>
                    <a:pt x="29827" y="32"/>
                  </a:lnTo>
                  <a:lnTo>
                    <a:pt x="28281" y="0"/>
                  </a:lnTo>
                  <a:lnTo>
                    <a:pt x="5409" y="0"/>
                  </a:lnTo>
                  <a:lnTo>
                    <a:pt x="0" y="278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2990473" y="4226253"/>
              <a:ext cx="70811" cy="75471"/>
            </a:xfrm>
            <a:custGeom>
              <a:avLst/>
              <a:pathLst>
                <a:path w="70811" h="75471">
                  <a:moveTo>
                    <a:pt x="0" y="75471"/>
                  </a:moveTo>
                  <a:lnTo>
                    <a:pt x="14622" y="0"/>
                  </a:lnTo>
                  <a:lnTo>
                    <a:pt x="70811" y="0"/>
                  </a:lnTo>
                  <a:lnTo>
                    <a:pt x="69204" y="8355"/>
                  </a:lnTo>
                  <a:lnTo>
                    <a:pt x="23246" y="8355"/>
                  </a:lnTo>
                  <a:lnTo>
                    <a:pt x="18533" y="32566"/>
                  </a:lnTo>
                  <a:lnTo>
                    <a:pt x="61277" y="32566"/>
                  </a:lnTo>
                  <a:lnTo>
                    <a:pt x="59670" y="40815"/>
                  </a:lnTo>
                  <a:lnTo>
                    <a:pt x="16926" y="40815"/>
                  </a:lnTo>
                  <a:lnTo>
                    <a:pt x="11837" y="67115"/>
                  </a:lnTo>
                  <a:lnTo>
                    <a:pt x="59991" y="67115"/>
                  </a:lnTo>
                  <a:lnTo>
                    <a:pt x="58384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3069747" y="4226253"/>
              <a:ext cx="72204" cy="75471"/>
            </a:xfrm>
            <a:custGeom>
              <a:avLst/>
              <a:pathLst>
                <a:path w="72204" h="75471">
                  <a:moveTo>
                    <a:pt x="26781" y="75471"/>
                  </a:moveTo>
                  <a:lnTo>
                    <a:pt x="16176" y="75471"/>
                  </a:lnTo>
                  <a:lnTo>
                    <a:pt x="0" y="0"/>
                  </a:lnTo>
                  <a:lnTo>
                    <a:pt x="10391" y="0"/>
                  </a:lnTo>
                  <a:lnTo>
                    <a:pt x="20997" y="53135"/>
                  </a:lnTo>
                  <a:lnTo>
                    <a:pt x="21071" y="53617"/>
                  </a:lnTo>
                  <a:lnTo>
                    <a:pt x="21144" y="54099"/>
                  </a:lnTo>
                  <a:lnTo>
                    <a:pt x="21217" y="54581"/>
                  </a:lnTo>
                  <a:lnTo>
                    <a:pt x="21288" y="55063"/>
                  </a:lnTo>
                  <a:lnTo>
                    <a:pt x="21358" y="55545"/>
                  </a:lnTo>
                  <a:lnTo>
                    <a:pt x="21427" y="56027"/>
                  </a:lnTo>
                  <a:lnTo>
                    <a:pt x="21495" y="56509"/>
                  </a:lnTo>
                  <a:lnTo>
                    <a:pt x="21562" y="56991"/>
                  </a:lnTo>
                  <a:lnTo>
                    <a:pt x="21628" y="57474"/>
                  </a:lnTo>
                  <a:lnTo>
                    <a:pt x="21693" y="57956"/>
                  </a:lnTo>
                  <a:lnTo>
                    <a:pt x="21757" y="58422"/>
                  </a:lnTo>
                  <a:lnTo>
                    <a:pt x="21819" y="58879"/>
                  </a:lnTo>
                  <a:lnTo>
                    <a:pt x="21881" y="59326"/>
                  </a:lnTo>
                  <a:lnTo>
                    <a:pt x="21941" y="59764"/>
                  </a:lnTo>
                  <a:lnTo>
                    <a:pt x="22001" y="60192"/>
                  </a:lnTo>
                  <a:lnTo>
                    <a:pt x="22059" y="60610"/>
                  </a:lnTo>
                  <a:lnTo>
                    <a:pt x="22117" y="61019"/>
                  </a:lnTo>
                  <a:lnTo>
                    <a:pt x="22173" y="61418"/>
                  </a:lnTo>
                  <a:lnTo>
                    <a:pt x="22228" y="61807"/>
                  </a:lnTo>
                  <a:lnTo>
                    <a:pt x="22282" y="62187"/>
                  </a:lnTo>
                  <a:lnTo>
                    <a:pt x="22346" y="62625"/>
                  </a:lnTo>
                  <a:lnTo>
                    <a:pt x="22408" y="63061"/>
                  </a:lnTo>
                  <a:lnTo>
                    <a:pt x="22470" y="63495"/>
                  </a:lnTo>
                  <a:lnTo>
                    <a:pt x="22531" y="63927"/>
                  </a:lnTo>
                  <a:lnTo>
                    <a:pt x="22590" y="64356"/>
                  </a:lnTo>
                  <a:lnTo>
                    <a:pt x="22648" y="64784"/>
                  </a:lnTo>
                  <a:lnTo>
                    <a:pt x="22706" y="65209"/>
                  </a:lnTo>
                  <a:lnTo>
                    <a:pt x="22762" y="65632"/>
                  </a:lnTo>
                  <a:lnTo>
                    <a:pt x="22817" y="66053"/>
                  </a:lnTo>
                  <a:lnTo>
                    <a:pt x="22871" y="66472"/>
                  </a:lnTo>
                  <a:lnTo>
                    <a:pt x="23076" y="66074"/>
                  </a:lnTo>
                  <a:lnTo>
                    <a:pt x="23285" y="65671"/>
                  </a:lnTo>
                  <a:lnTo>
                    <a:pt x="23496" y="65264"/>
                  </a:lnTo>
                  <a:lnTo>
                    <a:pt x="23711" y="64852"/>
                  </a:lnTo>
                  <a:lnTo>
                    <a:pt x="23929" y="64437"/>
                  </a:lnTo>
                  <a:lnTo>
                    <a:pt x="24150" y="64017"/>
                  </a:lnTo>
                  <a:lnTo>
                    <a:pt x="24375" y="63593"/>
                  </a:lnTo>
                  <a:lnTo>
                    <a:pt x="24602" y="63164"/>
                  </a:lnTo>
                  <a:lnTo>
                    <a:pt x="24833" y="62731"/>
                  </a:lnTo>
                  <a:lnTo>
                    <a:pt x="25067" y="62294"/>
                  </a:lnTo>
                  <a:lnTo>
                    <a:pt x="25273" y="61915"/>
                  </a:lnTo>
                  <a:lnTo>
                    <a:pt x="25483" y="61525"/>
                  </a:lnTo>
                  <a:lnTo>
                    <a:pt x="25697" y="61126"/>
                  </a:lnTo>
                  <a:lnTo>
                    <a:pt x="25916" y="60717"/>
                  </a:lnTo>
                  <a:lnTo>
                    <a:pt x="26139" y="60299"/>
                  </a:lnTo>
                  <a:lnTo>
                    <a:pt x="26366" y="59871"/>
                  </a:lnTo>
                  <a:lnTo>
                    <a:pt x="26597" y="59433"/>
                  </a:lnTo>
                  <a:lnTo>
                    <a:pt x="26833" y="58986"/>
                  </a:lnTo>
                  <a:lnTo>
                    <a:pt x="27073" y="58529"/>
                  </a:lnTo>
                  <a:lnTo>
                    <a:pt x="27317" y="58063"/>
                  </a:lnTo>
                  <a:lnTo>
                    <a:pt x="27575" y="57580"/>
                  </a:lnTo>
                  <a:lnTo>
                    <a:pt x="27836" y="57094"/>
                  </a:lnTo>
                  <a:lnTo>
                    <a:pt x="28098" y="56607"/>
                  </a:lnTo>
                  <a:lnTo>
                    <a:pt x="28363" y="56117"/>
                  </a:lnTo>
                  <a:lnTo>
                    <a:pt x="28629" y="55626"/>
                  </a:lnTo>
                  <a:lnTo>
                    <a:pt x="28898" y="55132"/>
                  </a:lnTo>
                  <a:lnTo>
                    <a:pt x="29169" y="54636"/>
                  </a:lnTo>
                  <a:lnTo>
                    <a:pt x="29442" y="54138"/>
                  </a:lnTo>
                  <a:lnTo>
                    <a:pt x="29718" y="53637"/>
                  </a:lnTo>
                  <a:lnTo>
                    <a:pt x="29995" y="53135"/>
                  </a:lnTo>
                  <a:lnTo>
                    <a:pt x="61062" y="0"/>
                  </a:lnTo>
                  <a:lnTo>
                    <a:pt x="722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3139381" y="4225129"/>
              <a:ext cx="76328" cy="77667"/>
            </a:xfrm>
            <a:custGeom>
              <a:avLst/>
              <a:pathLst>
                <a:path w="76328" h="77667">
                  <a:moveTo>
                    <a:pt x="44297" y="0"/>
                  </a:moveTo>
                  <a:lnTo>
                    <a:pt x="45822" y="23"/>
                  </a:lnTo>
                  <a:lnTo>
                    <a:pt x="47311" y="92"/>
                  </a:lnTo>
                  <a:lnTo>
                    <a:pt x="48766" y="207"/>
                  </a:lnTo>
                  <a:lnTo>
                    <a:pt x="50185" y="368"/>
                  </a:lnTo>
                  <a:lnTo>
                    <a:pt x="51568" y="575"/>
                  </a:lnTo>
                  <a:lnTo>
                    <a:pt x="52916" y="829"/>
                  </a:lnTo>
                  <a:lnTo>
                    <a:pt x="54229" y="1128"/>
                  </a:lnTo>
                  <a:lnTo>
                    <a:pt x="55507" y="1474"/>
                  </a:lnTo>
                  <a:lnTo>
                    <a:pt x="56749" y="1865"/>
                  </a:lnTo>
                  <a:lnTo>
                    <a:pt x="57956" y="2303"/>
                  </a:lnTo>
                  <a:lnTo>
                    <a:pt x="59126" y="2771"/>
                  </a:lnTo>
                  <a:lnTo>
                    <a:pt x="60259" y="3278"/>
                  </a:lnTo>
                  <a:lnTo>
                    <a:pt x="61354" y="3821"/>
                  </a:lnTo>
                  <a:lnTo>
                    <a:pt x="62412" y="4402"/>
                  </a:lnTo>
                  <a:lnTo>
                    <a:pt x="63433" y="5021"/>
                  </a:lnTo>
                  <a:lnTo>
                    <a:pt x="64415" y="5677"/>
                  </a:lnTo>
                  <a:lnTo>
                    <a:pt x="65361" y="6371"/>
                  </a:lnTo>
                  <a:lnTo>
                    <a:pt x="66269" y="7102"/>
                  </a:lnTo>
                  <a:lnTo>
                    <a:pt x="67139" y="7871"/>
                  </a:lnTo>
                  <a:lnTo>
                    <a:pt x="67972" y="8677"/>
                  </a:lnTo>
                  <a:lnTo>
                    <a:pt x="68777" y="9517"/>
                  </a:lnTo>
                  <a:lnTo>
                    <a:pt x="69540" y="10389"/>
                  </a:lnTo>
                  <a:lnTo>
                    <a:pt x="70264" y="11291"/>
                  </a:lnTo>
                  <a:lnTo>
                    <a:pt x="70946" y="12225"/>
                  </a:lnTo>
                  <a:lnTo>
                    <a:pt x="71588" y="13190"/>
                  </a:lnTo>
                  <a:lnTo>
                    <a:pt x="72189" y="14185"/>
                  </a:lnTo>
                  <a:lnTo>
                    <a:pt x="72749" y="15212"/>
                  </a:lnTo>
                  <a:lnTo>
                    <a:pt x="73268" y="16270"/>
                  </a:lnTo>
                  <a:lnTo>
                    <a:pt x="73747" y="17359"/>
                  </a:lnTo>
                  <a:lnTo>
                    <a:pt x="74185" y="18479"/>
                  </a:lnTo>
                  <a:lnTo>
                    <a:pt x="74593" y="19626"/>
                  </a:lnTo>
                  <a:lnTo>
                    <a:pt x="74957" y="20797"/>
                  </a:lnTo>
                  <a:lnTo>
                    <a:pt x="75278" y="21992"/>
                  </a:lnTo>
                  <a:lnTo>
                    <a:pt x="75557" y="23210"/>
                  </a:lnTo>
                  <a:lnTo>
                    <a:pt x="75792" y="24451"/>
                  </a:lnTo>
                  <a:lnTo>
                    <a:pt x="75985" y="25717"/>
                  </a:lnTo>
                  <a:lnTo>
                    <a:pt x="76135" y="27005"/>
                  </a:lnTo>
                  <a:lnTo>
                    <a:pt x="76242" y="28318"/>
                  </a:lnTo>
                  <a:lnTo>
                    <a:pt x="76307" y="29654"/>
                  </a:lnTo>
                  <a:lnTo>
                    <a:pt x="76328" y="31013"/>
                  </a:lnTo>
                  <a:lnTo>
                    <a:pt x="76315" y="31540"/>
                  </a:lnTo>
                  <a:lnTo>
                    <a:pt x="76298" y="32071"/>
                  </a:lnTo>
                  <a:lnTo>
                    <a:pt x="76277" y="32607"/>
                  </a:lnTo>
                  <a:lnTo>
                    <a:pt x="76251" y="33147"/>
                  </a:lnTo>
                  <a:lnTo>
                    <a:pt x="76221" y="33691"/>
                  </a:lnTo>
                  <a:lnTo>
                    <a:pt x="76187" y="34240"/>
                  </a:lnTo>
                  <a:lnTo>
                    <a:pt x="76148" y="34792"/>
                  </a:lnTo>
                  <a:lnTo>
                    <a:pt x="76105" y="35350"/>
                  </a:lnTo>
                  <a:lnTo>
                    <a:pt x="76058" y="35911"/>
                  </a:lnTo>
                  <a:lnTo>
                    <a:pt x="76007" y="36476"/>
                  </a:lnTo>
                  <a:lnTo>
                    <a:pt x="75961" y="37031"/>
                  </a:lnTo>
                  <a:lnTo>
                    <a:pt x="75908" y="37582"/>
                  </a:lnTo>
                  <a:lnTo>
                    <a:pt x="75849" y="38128"/>
                  </a:lnTo>
                  <a:lnTo>
                    <a:pt x="75784" y="38670"/>
                  </a:lnTo>
                  <a:lnTo>
                    <a:pt x="75712" y="39208"/>
                  </a:lnTo>
                  <a:lnTo>
                    <a:pt x="75634" y="39742"/>
                  </a:lnTo>
                  <a:lnTo>
                    <a:pt x="75549" y="40271"/>
                  </a:lnTo>
                  <a:lnTo>
                    <a:pt x="75458" y="40796"/>
                  </a:lnTo>
                  <a:lnTo>
                    <a:pt x="75361" y="41317"/>
                  </a:lnTo>
                  <a:lnTo>
                    <a:pt x="75257" y="41833"/>
                  </a:lnTo>
                  <a:lnTo>
                    <a:pt x="74913" y="43467"/>
                  </a:lnTo>
                  <a:lnTo>
                    <a:pt x="74526" y="45068"/>
                  </a:lnTo>
                  <a:lnTo>
                    <a:pt x="74095" y="46638"/>
                  </a:lnTo>
                  <a:lnTo>
                    <a:pt x="73620" y="48175"/>
                  </a:lnTo>
                  <a:lnTo>
                    <a:pt x="73101" y="49680"/>
                  </a:lnTo>
                  <a:lnTo>
                    <a:pt x="72538" y="51153"/>
                  </a:lnTo>
                  <a:lnTo>
                    <a:pt x="71931" y="52594"/>
                  </a:lnTo>
                  <a:lnTo>
                    <a:pt x="71280" y="54003"/>
                  </a:lnTo>
                  <a:lnTo>
                    <a:pt x="70585" y="55379"/>
                  </a:lnTo>
                  <a:lnTo>
                    <a:pt x="69847" y="56724"/>
                  </a:lnTo>
                  <a:lnTo>
                    <a:pt x="69068" y="58022"/>
                  </a:lnTo>
                  <a:lnTo>
                    <a:pt x="68253" y="59282"/>
                  </a:lnTo>
                  <a:lnTo>
                    <a:pt x="67401" y="60503"/>
                  </a:lnTo>
                  <a:lnTo>
                    <a:pt x="66513" y="61686"/>
                  </a:lnTo>
                  <a:lnTo>
                    <a:pt x="65588" y="62830"/>
                  </a:lnTo>
                  <a:lnTo>
                    <a:pt x="64628" y="63935"/>
                  </a:lnTo>
                  <a:lnTo>
                    <a:pt x="63630" y="65002"/>
                  </a:lnTo>
                  <a:lnTo>
                    <a:pt x="62596" y="66031"/>
                  </a:lnTo>
                  <a:lnTo>
                    <a:pt x="61526" y="67021"/>
                  </a:lnTo>
                  <a:lnTo>
                    <a:pt x="60420" y="67972"/>
                  </a:lnTo>
                  <a:lnTo>
                    <a:pt x="59289" y="68883"/>
                  </a:lnTo>
                  <a:lnTo>
                    <a:pt x="58125" y="69750"/>
                  </a:lnTo>
                  <a:lnTo>
                    <a:pt x="56928" y="70575"/>
                  </a:lnTo>
                  <a:lnTo>
                    <a:pt x="55697" y="71357"/>
                  </a:lnTo>
                  <a:lnTo>
                    <a:pt x="54434" y="72096"/>
                  </a:lnTo>
                  <a:lnTo>
                    <a:pt x="53137" y="72793"/>
                  </a:lnTo>
                  <a:lnTo>
                    <a:pt x="51807" y="73446"/>
                  </a:lnTo>
                  <a:lnTo>
                    <a:pt x="50444" y="74057"/>
                  </a:lnTo>
                  <a:lnTo>
                    <a:pt x="49047" y="74625"/>
                  </a:lnTo>
                  <a:lnTo>
                    <a:pt x="47618" y="75150"/>
                  </a:lnTo>
                  <a:lnTo>
                    <a:pt x="46170" y="75628"/>
                  </a:lnTo>
                  <a:lnTo>
                    <a:pt x="44697" y="76056"/>
                  </a:lnTo>
                  <a:lnTo>
                    <a:pt x="43200" y="76434"/>
                  </a:lnTo>
                  <a:lnTo>
                    <a:pt x="41679" y="76761"/>
                  </a:lnTo>
                  <a:lnTo>
                    <a:pt x="40132" y="77038"/>
                  </a:lnTo>
                  <a:lnTo>
                    <a:pt x="38561" y="77264"/>
                  </a:lnTo>
                  <a:lnTo>
                    <a:pt x="36966" y="77441"/>
                  </a:lnTo>
                  <a:lnTo>
                    <a:pt x="35345" y="77566"/>
                  </a:lnTo>
                  <a:lnTo>
                    <a:pt x="33700" y="77642"/>
                  </a:lnTo>
                  <a:lnTo>
                    <a:pt x="32031" y="77667"/>
                  </a:lnTo>
                  <a:lnTo>
                    <a:pt x="30444" y="77644"/>
                  </a:lnTo>
                  <a:lnTo>
                    <a:pt x="28898" y="77575"/>
                  </a:lnTo>
                  <a:lnTo>
                    <a:pt x="27393" y="77460"/>
                  </a:lnTo>
                  <a:lnTo>
                    <a:pt x="25929" y="77299"/>
                  </a:lnTo>
                  <a:lnTo>
                    <a:pt x="24505" y="77091"/>
                  </a:lnTo>
                  <a:lnTo>
                    <a:pt x="23122" y="76838"/>
                  </a:lnTo>
                  <a:lnTo>
                    <a:pt x="21780" y="76539"/>
                  </a:lnTo>
                  <a:lnTo>
                    <a:pt x="20478" y="76193"/>
                  </a:lnTo>
                  <a:lnTo>
                    <a:pt x="19217" y="75801"/>
                  </a:lnTo>
                  <a:lnTo>
                    <a:pt x="17997" y="75364"/>
                  </a:lnTo>
                  <a:lnTo>
                    <a:pt x="16817" y="74874"/>
                  </a:lnTo>
                  <a:lnTo>
                    <a:pt x="15677" y="74348"/>
                  </a:lnTo>
                  <a:lnTo>
                    <a:pt x="14576" y="73786"/>
                  </a:lnTo>
                  <a:lnTo>
                    <a:pt x="13515" y="73187"/>
                  </a:lnTo>
                  <a:lnTo>
                    <a:pt x="12493" y="72552"/>
                  </a:lnTo>
                  <a:lnTo>
                    <a:pt x="11511" y="71880"/>
                  </a:lnTo>
                  <a:lnTo>
                    <a:pt x="10569" y="71172"/>
                  </a:lnTo>
                  <a:lnTo>
                    <a:pt x="9667" y="70427"/>
                  </a:lnTo>
                  <a:lnTo>
                    <a:pt x="8804" y="69646"/>
                  </a:lnTo>
                  <a:lnTo>
                    <a:pt x="7981" y="68829"/>
                  </a:lnTo>
                  <a:lnTo>
                    <a:pt x="7207" y="67967"/>
                  </a:lnTo>
                  <a:lnTo>
                    <a:pt x="6472" y="67072"/>
                  </a:lnTo>
                  <a:lnTo>
                    <a:pt x="5776" y="66146"/>
                  </a:lnTo>
                  <a:lnTo>
                    <a:pt x="5118" y="65187"/>
                  </a:lnTo>
                  <a:lnTo>
                    <a:pt x="4499" y="64196"/>
                  </a:lnTo>
                  <a:lnTo>
                    <a:pt x="3918" y="63173"/>
                  </a:lnTo>
                  <a:lnTo>
                    <a:pt x="3376" y="62118"/>
                  </a:lnTo>
                  <a:lnTo>
                    <a:pt x="2873" y="61030"/>
                  </a:lnTo>
                  <a:lnTo>
                    <a:pt x="2408" y="59911"/>
                  </a:lnTo>
                  <a:lnTo>
                    <a:pt x="1981" y="58759"/>
                  </a:lnTo>
                  <a:lnTo>
                    <a:pt x="1605" y="57580"/>
                  </a:lnTo>
                  <a:lnTo>
                    <a:pt x="1268" y="56377"/>
                  </a:lnTo>
                  <a:lnTo>
                    <a:pt x="971" y="55150"/>
                  </a:lnTo>
                  <a:lnTo>
                    <a:pt x="713" y="53900"/>
                  </a:lnTo>
                  <a:lnTo>
                    <a:pt x="495" y="52626"/>
                  </a:lnTo>
                  <a:lnTo>
                    <a:pt x="317" y="51329"/>
                  </a:lnTo>
                  <a:lnTo>
                    <a:pt x="178" y="50008"/>
                  </a:lnTo>
                  <a:lnTo>
                    <a:pt x="79" y="48663"/>
                  </a:lnTo>
                  <a:lnTo>
                    <a:pt x="19" y="47295"/>
                  </a:lnTo>
                  <a:lnTo>
                    <a:pt x="0" y="45904"/>
                  </a:lnTo>
                  <a:lnTo>
                    <a:pt x="2" y="45410"/>
                  </a:lnTo>
                  <a:lnTo>
                    <a:pt x="8" y="44914"/>
                  </a:lnTo>
                  <a:lnTo>
                    <a:pt x="19" y="44416"/>
                  </a:lnTo>
                  <a:lnTo>
                    <a:pt x="34" y="43915"/>
                  </a:lnTo>
                  <a:lnTo>
                    <a:pt x="53" y="43413"/>
                  </a:lnTo>
                  <a:lnTo>
                    <a:pt x="77" y="42908"/>
                  </a:lnTo>
                  <a:lnTo>
                    <a:pt x="104" y="42402"/>
                  </a:lnTo>
                  <a:lnTo>
                    <a:pt x="137" y="41893"/>
                  </a:lnTo>
                  <a:lnTo>
                    <a:pt x="173" y="41382"/>
                  </a:lnTo>
                  <a:lnTo>
                    <a:pt x="214" y="40869"/>
                  </a:lnTo>
                  <a:lnTo>
                    <a:pt x="270" y="40354"/>
                  </a:lnTo>
                  <a:lnTo>
                    <a:pt x="332" y="39838"/>
                  </a:lnTo>
                  <a:lnTo>
                    <a:pt x="399" y="39321"/>
                  </a:lnTo>
                  <a:lnTo>
                    <a:pt x="471" y="38803"/>
                  </a:lnTo>
                  <a:lnTo>
                    <a:pt x="549" y="38284"/>
                  </a:lnTo>
                  <a:lnTo>
                    <a:pt x="632" y="37764"/>
                  </a:lnTo>
                  <a:lnTo>
                    <a:pt x="720" y="37243"/>
                  </a:lnTo>
                  <a:lnTo>
                    <a:pt x="814" y="36721"/>
                  </a:lnTo>
                  <a:lnTo>
                    <a:pt x="913" y="36197"/>
                  </a:lnTo>
                  <a:lnTo>
                    <a:pt x="1017" y="35673"/>
                  </a:lnTo>
                  <a:lnTo>
                    <a:pt x="1360" y="34081"/>
                  </a:lnTo>
                  <a:lnTo>
                    <a:pt x="1746" y="32517"/>
                  </a:lnTo>
                  <a:lnTo>
                    <a:pt x="2174" y="30982"/>
                  </a:lnTo>
                  <a:lnTo>
                    <a:pt x="2646" y="29477"/>
                  </a:lnTo>
                  <a:lnTo>
                    <a:pt x="3160" y="28000"/>
                  </a:lnTo>
                  <a:lnTo>
                    <a:pt x="3717" y="26552"/>
                  </a:lnTo>
                  <a:lnTo>
                    <a:pt x="4317" y="25133"/>
                  </a:lnTo>
                  <a:lnTo>
                    <a:pt x="4960" y="23743"/>
                  </a:lnTo>
                  <a:lnTo>
                    <a:pt x="5645" y="22382"/>
                  </a:lnTo>
                  <a:lnTo>
                    <a:pt x="6374" y="21050"/>
                  </a:lnTo>
                  <a:lnTo>
                    <a:pt x="7142" y="19752"/>
                  </a:lnTo>
                  <a:lnTo>
                    <a:pt x="7946" y="18492"/>
                  </a:lnTo>
                  <a:lnTo>
                    <a:pt x="8787" y="17271"/>
                  </a:lnTo>
                  <a:lnTo>
                    <a:pt x="9665" y="16088"/>
                  </a:lnTo>
                  <a:lnTo>
                    <a:pt x="10578" y="14944"/>
                  </a:lnTo>
                  <a:lnTo>
                    <a:pt x="11529" y="13838"/>
                  </a:lnTo>
                  <a:lnTo>
                    <a:pt x="12515" y="12771"/>
                  </a:lnTo>
                  <a:lnTo>
                    <a:pt x="13538" y="11743"/>
                  </a:lnTo>
                  <a:lnTo>
                    <a:pt x="14598" y="10753"/>
                  </a:lnTo>
                  <a:lnTo>
                    <a:pt x="15694" y="9802"/>
                  </a:lnTo>
                  <a:lnTo>
                    <a:pt x="16835" y="8881"/>
                  </a:lnTo>
                  <a:lnTo>
                    <a:pt x="18008" y="8004"/>
                  </a:lnTo>
                  <a:lnTo>
                    <a:pt x="19213" y="7171"/>
                  </a:lnTo>
                  <a:lnTo>
                    <a:pt x="20450" y="6382"/>
                  </a:lnTo>
                  <a:lnTo>
                    <a:pt x="21720" y="5637"/>
                  </a:lnTo>
                  <a:lnTo>
                    <a:pt x="23021" y="4936"/>
                  </a:lnTo>
                  <a:lnTo>
                    <a:pt x="24355" y="4279"/>
                  </a:lnTo>
                  <a:lnTo>
                    <a:pt x="25721" y="3665"/>
                  </a:lnTo>
                  <a:lnTo>
                    <a:pt x="27119" y="3096"/>
                  </a:lnTo>
                  <a:lnTo>
                    <a:pt x="28549" y="2571"/>
                  </a:lnTo>
                  <a:lnTo>
                    <a:pt x="30008" y="2082"/>
                  </a:lnTo>
                  <a:lnTo>
                    <a:pt x="31493" y="1645"/>
                  </a:lnTo>
                  <a:lnTo>
                    <a:pt x="33003" y="1259"/>
                  </a:lnTo>
                  <a:lnTo>
                    <a:pt x="34540" y="925"/>
                  </a:lnTo>
                  <a:lnTo>
                    <a:pt x="36102" y="642"/>
                  </a:lnTo>
                  <a:lnTo>
                    <a:pt x="37689" y="411"/>
                  </a:lnTo>
                  <a:lnTo>
                    <a:pt x="39303" y="231"/>
                  </a:lnTo>
                  <a:lnTo>
                    <a:pt x="40942" y="102"/>
                  </a:lnTo>
                  <a:lnTo>
                    <a:pt x="42606" y="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3149611" y="4233377"/>
              <a:ext cx="55867" cy="61116"/>
            </a:xfrm>
            <a:custGeom>
              <a:avLst/>
              <a:pathLst>
                <a:path w="55867" h="61116">
                  <a:moveTo>
                    <a:pt x="33584" y="0"/>
                  </a:moveTo>
                  <a:lnTo>
                    <a:pt x="32196" y="19"/>
                  </a:lnTo>
                  <a:lnTo>
                    <a:pt x="30839" y="79"/>
                  </a:lnTo>
                  <a:lnTo>
                    <a:pt x="29514" y="178"/>
                  </a:lnTo>
                  <a:lnTo>
                    <a:pt x="28219" y="317"/>
                  </a:lnTo>
                  <a:lnTo>
                    <a:pt x="26956" y="495"/>
                  </a:lnTo>
                  <a:lnTo>
                    <a:pt x="25723" y="713"/>
                  </a:lnTo>
                  <a:lnTo>
                    <a:pt x="24522" y="971"/>
                  </a:lnTo>
                  <a:lnTo>
                    <a:pt x="23351" y="1268"/>
                  </a:lnTo>
                  <a:lnTo>
                    <a:pt x="22212" y="1605"/>
                  </a:lnTo>
                  <a:lnTo>
                    <a:pt x="21104" y="1981"/>
                  </a:lnTo>
                  <a:lnTo>
                    <a:pt x="20025" y="2395"/>
                  </a:lnTo>
                  <a:lnTo>
                    <a:pt x="18974" y="2845"/>
                  </a:lnTo>
                  <a:lnTo>
                    <a:pt x="17951" y="3330"/>
                  </a:lnTo>
                  <a:lnTo>
                    <a:pt x="16956" y="3850"/>
                  </a:lnTo>
                  <a:lnTo>
                    <a:pt x="15988" y="4405"/>
                  </a:lnTo>
                  <a:lnTo>
                    <a:pt x="15049" y="4996"/>
                  </a:lnTo>
                  <a:lnTo>
                    <a:pt x="14137" y="5622"/>
                  </a:lnTo>
                  <a:lnTo>
                    <a:pt x="13253" y="6284"/>
                  </a:lnTo>
                  <a:lnTo>
                    <a:pt x="12397" y="6980"/>
                  </a:lnTo>
                  <a:lnTo>
                    <a:pt x="11569" y="7713"/>
                  </a:lnTo>
                  <a:lnTo>
                    <a:pt x="10780" y="8479"/>
                  </a:lnTo>
                  <a:lnTo>
                    <a:pt x="10018" y="9279"/>
                  </a:lnTo>
                  <a:lnTo>
                    <a:pt x="9284" y="10112"/>
                  </a:lnTo>
                  <a:lnTo>
                    <a:pt x="8578" y="10978"/>
                  </a:lnTo>
                  <a:lnTo>
                    <a:pt x="7900" y="11877"/>
                  </a:lnTo>
                  <a:lnTo>
                    <a:pt x="7250" y="12810"/>
                  </a:lnTo>
                  <a:lnTo>
                    <a:pt x="6627" y="13776"/>
                  </a:lnTo>
                  <a:lnTo>
                    <a:pt x="6033" y="14775"/>
                  </a:lnTo>
                  <a:lnTo>
                    <a:pt x="5466" y="15807"/>
                  </a:lnTo>
                  <a:lnTo>
                    <a:pt x="4927" y="16872"/>
                  </a:lnTo>
                  <a:lnTo>
                    <a:pt x="4415" y="17969"/>
                  </a:lnTo>
                  <a:lnTo>
                    <a:pt x="3927" y="19094"/>
                  </a:lnTo>
                  <a:lnTo>
                    <a:pt x="3463" y="20248"/>
                  </a:lnTo>
                  <a:lnTo>
                    <a:pt x="3025" y="21431"/>
                  </a:lnTo>
                  <a:lnTo>
                    <a:pt x="2611" y="22644"/>
                  </a:lnTo>
                  <a:lnTo>
                    <a:pt x="2221" y="23885"/>
                  </a:lnTo>
                  <a:lnTo>
                    <a:pt x="1857" y="25155"/>
                  </a:lnTo>
                  <a:lnTo>
                    <a:pt x="1516" y="26454"/>
                  </a:lnTo>
                  <a:lnTo>
                    <a:pt x="1201" y="27781"/>
                  </a:lnTo>
                  <a:lnTo>
                    <a:pt x="910" y="29138"/>
                  </a:lnTo>
                  <a:lnTo>
                    <a:pt x="816" y="29599"/>
                  </a:lnTo>
                  <a:lnTo>
                    <a:pt x="728" y="30062"/>
                  </a:lnTo>
                  <a:lnTo>
                    <a:pt x="645" y="30525"/>
                  </a:lnTo>
                  <a:lnTo>
                    <a:pt x="567" y="30989"/>
                  </a:lnTo>
                  <a:lnTo>
                    <a:pt x="495" y="31455"/>
                  </a:lnTo>
                  <a:lnTo>
                    <a:pt x="428" y="31921"/>
                  </a:lnTo>
                  <a:lnTo>
                    <a:pt x="366" y="32389"/>
                  </a:lnTo>
                  <a:lnTo>
                    <a:pt x="310" y="32858"/>
                  </a:lnTo>
                  <a:lnTo>
                    <a:pt x="259" y="33327"/>
                  </a:lnTo>
                  <a:lnTo>
                    <a:pt x="214" y="33798"/>
                  </a:lnTo>
                  <a:lnTo>
                    <a:pt x="173" y="34257"/>
                  </a:lnTo>
                  <a:lnTo>
                    <a:pt x="137" y="34711"/>
                  </a:lnTo>
                  <a:lnTo>
                    <a:pt x="104" y="35161"/>
                  </a:lnTo>
                  <a:lnTo>
                    <a:pt x="77" y="35607"/>
                  </a:lnTo>
                  <a:lnTo>
                    <a:pt x="53" y="36048"/>
                  </a:lnTo>
                  <a:lnTo>
                    <a:pt x="34" y="36485"/>
                  </a:lnTo>
                  <a:lnTo>
                    <a:pt x="19" y="36918"/>
                  </a:lnTo>
                  <a:lnTo>
                    <a:pt x="8" y="37346"/>
                  </a:lnTo>
                  <a:lnTo>
                    <a:pt x="2" y="37771"/>
                  </a:lnTo>
                  <a:lnTo>
                    <a:pt x="0" y="38191"/>
                  </a:lnTo>
                  <a:lnTo>
                    <a:pt x="14" y="39323"/>
                  </a:lnTo>
                  <a:lnTo>
                    <a:pt x="59" y="40427"/>
                  </a:lnTo>
                  <a:lnTo>
                    <a:pt x="134" y="41504"/>
                  </a:lnTo>
                  <a:lnTo>
                    <a:pt x="239" y="42553"/>
                  </a:lnTo>
                  <a:lnTo>
                    <a:pt x="374" y="43574"/>
                  </a:lnTo>
                  <a:lnTo>
                    <a:pt x="539" y="44567"/>
                  </a:lnTo>
                  <a:lnTo>
                    <a:pt x="734" y="45532"/>
                  </a:lnTo>
                  <a:lnTo>
                    <a:pt x="959" y="46469"/>
                  </a:lnTo>
                  <a:lnTo>
                    <a:pt x="1214" y="47379"/>
                  </a:lnTo>
                  <a:lnTo>
                    <a:pt x="1499" y="48261"/>
                  </a:lnTo>
                  <a:lnTo>
                    <a:pt x="1813" y="49104"/>
                  </a:lnTo>
                  <a:lnTo>
                    <a:pt x="2153" y="49919"/>
                  </a:lnTo>
                  <a:lnTo>
                    <a:pt x="2520" y="50706"/>
                  </a:lnTo>
                  <a:lnTo>
                    <a:pt x="2913" y="51466"/>
                  </a:lnTo>
                  <a:lnTo>
                    <a:pt x="3334" y="52197"/>
                  </a:lnTo>
                  <a:lnTo>
                    <a:pt x="3781" y="52901"/>
                  </a:lnTo>
                  <a:lnTo>
                    <a:pt x="4255" y="53577"/>
                  </a:lnTo>
                  <a:lnTo>
                    <a:pt x="4756" y="54225"/>
                  </a:lnTo>
                  <a:lnTo>
                    <a:pt x="5284" y="54846"/>
                  </a:lnTo>
                  <a:lnTo>
                    <a:pt x="5838" y="55438"/>
                  </a:lnTo>
                  <a:lnTo>
                    <a:pt x="6429" y="55992"/>
                  </a:lnTo>
                  <a:lnTo>
                    <a:pt x="7044" y="56518"/>
                  </a:lnTo>
                  <a:lnTo>
                    <a:pt x="7684" y="57016"/>
                  </a:lnTo>
                  <a:lnTo>
                    <a:pt x="8349" y="57486"/>
                  </a:lnTo>
                  <a:lnTo>
                    <a:pt x="9038" y="57929"/>
                  </a:lnTo>
                  <a:lnTo>
                    <a:pt x="9752" y="58343"/>
                  </a:lnTo>
                  <a:lnTo>
                    <a:pt x="10491" y="58730"/>
                  </a:lnTo>
                  <a:lnTo>
                    <a:pt x="11254" y="59089"/>
                  </a:lnTo>
                  <a:lnTo>
                    <a:pt x="12042" y="59420"/>
                  </a:lnTo>
                  <a:lnTo>
                    <a:pt x="12855" y="59723"/>
                  </a:lnTo>
                  <a:lnTo>
                    <a:pt x="13701" y="59988"/>
                  </a:lnTo>
                  <a:lnTo>
                    <a:pt x="14569" y="60225"/>
                  </a:lnTo>
                  <a:lnTo>
                    <a:pt x="15458" y="60433"/>
                  </a:lnTo>
                  <a:lnTo>
                    <a:pt x="16369" y="60615"/>
                  </a:lnTo>
                  <a:lnTo>
                    <a:pt x="17301" y="60768"/>
                  </a:lnTo>
                  <a:lnTo>
                    <a:pt x="18254" y="60893"/>
                  </a:lnTo>
                  <a:lnTo>
                    <a:pt x="19229" y="60991"/>
                  </a:lnTo>
                  <a:lnTo>
                    <a:pt x="20225" y="61060"/>
                  </a:lnTo>
                  <a:lnTo>
                    <a:pt x="21243" y="61102"/>
                  </a:lnTo>
                  <a:lnTo>
                    <a:pt x="22282" y="61116"/>
                  </a:lnTo>
                  <a:lnTo>
                    <a:pt x="23680" y="61096"/>
                  </a:lnTo>
                  <a:lnTo>
                    <a:pt x="25046" y="61037"/>
                  </a:lnTo>
                  <a:lnTo>
                    <a:pt x="26380" y="60938"/>
                  </a:lnTo>
                  <a:lnTo>
                    <a:pt x="27681" y="60799"/>
                  </a:lnTo>
                  <a:lnTo>
                    <a:pt x="28951" y="60620"/>
                  </a:lnTo>
                  <a:lnTo>
                    <a:pt x="30188" y="60402"/>
                  </a:lnTo>
                  <a:lnTo>
                    <a:pt x="31393" y="60145"/>
                  </a:lnTo>
                  <a:lnTo>
                    <a:pt x="32566" y="59847"/>
                  </a:lnTo>
                  <a:lnTo>
                    <a:pt x="33707" y="59511"/>
                  </a:lnTo>
                  <a:lnTo>
                    <a:pt x="34816" y="59134"/>
                  </a:lnTo>
                  <a:lnTo>
                    <a:pt x="35904" y="58710"/>
                  </a:lnTo>
                  <a:lnTo>
                    <a:pt x="36963" y="58251"/>
                  </a:lnTo>
                  <a:lnTo>
                    <a:pt x="37991" y="57758"/>
                  </a:lnTo>
                  <a:lnTo>
                    <a:pt x="38990" y="57231"/>
                  </a:lnTo>
                  <a:lnTo>
                    <a:pt x="39958" y="56670"/>
                  </a:lnTo>
                  <a:lnTo>
                    <a:pt x="40897" y="56074"/>
                  </a:lnTo>
                  <a:lnTo>
                    <a:pt x="41805" y="55445"/>
                  </a:lnTo>
                  <a:lnTo>
                    <a:pt x="42683" y="54780"/>
                  </a:lnTo>
                  <a:lnTo>
                    <a:pt x="43532" y="54082"/>
                  </a:lnTo>
                  <a:lnTo>
                    <a:pt x="44350" y="53349"/>
                  </a:lnTo>
                  <a:lnTo>
                    <a:pt x="45140" y="52573"/>
                  </a:lnTo>
                  <a:lnTo>
                    <a:pt x="45902" y="51766"/>
                  </a:lnTo>
                  <a:lnTo>
                    <a:pt x="46635" y="50927"/>
                  </a:lnTo>
                  <a:lnTo>
                    <a:pt x="47341" y="50058"/>
                  </a:lnTo>
                  <a:lnTo>
                    <a:pt x="48020" y="49158"/>
                  </a:lnTo>
                  <a:lnTo>
                    <a:pt x="48670" y="48226"/>
                  </a:lnTo>
                  <a:lnTo>
                    <a:pt x="49292" y="47264"/>
                  </a:lnTo>
                  <a:lnTo>
                    <a:pt x="49887" y="46270"/>
                  </a:lnTo>
                  <a:lnTo>
                    <a:pt x="50453" y="45245"/>
                  </a:lnTo>
                  <a:lnTo>
                    <a:pt x="50992" y="44190"/>
                  </a:lnTo>
                  <a:lnTo>
                    <a:pt x="51515" y="43095"/>
                  </a:lnTo>
                  <a:lnTo>
                    <a:pt x="52010" y="41974"/>
                  </a:lnTo>
                  <a:lnTo>
                    <a:pt x="52479" y="40828"/>
                  </a:lnTo>
                  <a:lnTo>
                    <a:pt x="52921" y="39656"/>
                  </a:lnTo>
                  <a:lnTo>
                    <a:pt x="53336" y="38458"/>
                  </a:lnTo>
                  <a:lnTo>
                    <a:pt x="53724" y="37235"/>
                  </a:lnTo>
                  <a:lnTo>
                    <a:pt x="54086" y="35986"/>
                  </a:lnTo>
                  <a:lnTo>
                    <a:pt x="54420" y="34711"/>
                  </a:lnTo>
                  <a:lnTo>
                    <a:pt x="54728" y="33410"/>
                  </a:lnTo>
                  <a:lnTo>
                    <a:pt x="55010" y="32084"/>
                  </a:lnTo>
                  <a:lnTo>
                    <a:pt x="55103" y="31633"/>
                  </a:lnTo>
                  <a:lnTo>
                    <a:pt x="55190" y="31178"/>
                  </a:lnTo>
                  <a:lnTo>
                    <a:pt x="55270" y="30720"/>
                  </a:lnTo>
                  <a:lnTo>
                    <a:pt x="55344" y="30259"/>
                  </a:lnTo>
                  <a:lnTo>
                    <a:pt x="55411" y="29794"/>
                  </a:lnTo>
                  <a:lnTo>
                    <a:pt x="55472" y="29327"/>
                  </a:lnTo>
                  <a:lnTo>
                    <a:pt x="55527" y="28856"/>
                  </a:lnTo>
                  <a:lnTo>
                    <a:pt x="55575" y="28382"/>
                  </a:lnTo>
                  <a:lnTo>
                    <a:pt x="55617" y="27905"/>
                  </a:lnTo>
                  <a:lnTo>
                    <a:pt x="55652" y="27424"/>
                  </a:lnTo>
                  <a:lnTo>
                    <a:pt x="55693" y="26946"/>
                  </a:lnTo>
                  <a:lnTo>
                    <a:pt x="55729" y="26475"/>
                  </a:lnTo>
                  <a:lnTo>
                    <a:pt x="55762" y="26012"/>
                  </a:lnTo>
                  <a:lnTo>
                    <a:pt x="55789" y="25556"/>
                  </a:lnTo>
                  <a:lnTo>
                    <a:pt x="55813" y="25108"/>
                  </a:lnTo>
                  <a:lnTo>
                    <a:pt x="55832" y="24667"/>
                  </a:lnTo>
                  <a:lnTo>
                    <a:pt x="55847" y="24233"/>
                  </a:lnTo>
                  <a:lnTo>
                    <a:pt x="55858" y="23808"/>
                  </a:lnTo>
                  <a:lnTo>
                    <a:pt x="55864" y="23389"/>
                  </a:lnTo>
                  <a:lnTo>
                    <a:pt x="55867" y="22978"/>
                  </a:lnTo>
                  <a:lnTo>
                    <a:pt x="55851" y="21847"/>
                  </a:lnTo>
                  <a:lnTo>
                    <a:pt x="55804" y="20744"/>
                  </a:lnTo>
                  <a:lnTo>
                    <a:pt x="55727" y="19670"/>
                  </a:lnTo>
                  <a:lnTo>
                    <a:pt x="55618" y="18625"/>
                  </a:lnTo>
                  <a:lnTo>
                    <a:pt x="55478" y="17609"/>
                  </a:lnTo>
                  <a:lnTo>
                    <a:pt x="55307" y="16621"/>
                  </a:lnTo>
                  <a:lnTo>
                    <a:pt x="55105" y="15663"/>
                  </a:lnTo>
                  <a:lnTo>
                    <a:pt x="54872" y="14734"/>
                  </a:lnTo>
                  <a:lnTo>
                    <a:pt x="54608" y="13833"/>
                  </a:lnTo>
                  <a:lnTo>
                    <a:pt x="54313" y="12962"/>
                  </a:lnTo>
                  <a:lnTo>
                    <a:pt x="53989" y="12109"/>
                  </a:lnTo>
                  <a:lnTo>
                    <a:pt x="53638" y="11286"/>
                  </a:lnTo>
                  <a:lnTo>
                    <a:pt x="53261" y="10494"/>
                  </a:lnTo>
                  <a:lnTo>
                    <a:pt x="52856" y="9731"/>
                  </a:lnTo>
                  <a:lnTo>
                    <a:pt x="52425" y="8998"/>
                  </a:lnTo>
                  <a:lnTo>
                    <a:pt x="51967" y="8295"/>
                  </a:lnTo>
                  <a:lnTo>
                    <a:pt x="51482" y="7623"/>
                  </a:lnTo>
                  <a:lnTo>
                    <a:pt x="50971" y="6980"/>
                  </a:lnTo>
                  <a:lnTo>
                    <a:pt x="50433" y="6367"/>
                  </a:lnTo>
                  <a:lnTo>
                    <a:pt x="49867" y="5784"/>
                  </a:lnTo>
                  <a:lnTo>
                    <a:pt x="49277" y="5220"/>
                  </a:lnTo>
                  <a:lnTo>
                    <a:pt x="48661" y="4685"/>
                  </a:lnTo>
                  <a:lnTo>
                    <a:pt x="48021" y="4179"/>
                  </a:lnTo>
                  <a:lnTo>
                    <a:pt x="47356" y="3702"/>
                  </a:lnTo>
                  <a:lnTo>
                    <a:pt x="46667" y="3254"/>
                  </a:lnTo>
                  <a:lnTo>
                    <a:pt x="45953" y="2834"/>
                  </a:lnTo>
                  <a:lnTo>
                    <a:pt x="45214" y="2444"/>
                  </a:lnTo>
                  <a:lnTo>
                    <a:pt x="44451" y="2082"/>
                  </a:lnTo>
                  <a:lnTo>
                    <a:pt x="43663" y="1749"/>
                  </a:lnTo>
                  <a:lnTo>
                    <a:pt x="42851" y="1446"/>
                  </a:lnTo>
                  <a:lnTo>
                    <a:pt x="42016" y="1171"/>
                  </a:lnTo>
                  <a:lnTo>
                    <a:pt x="41160" y="925"/>
                  </a:lnTo>
                  <a:lnTo>
                    <a:pt x="40284" y="708"/>
                  </a:lnTo>
                  <a:lnTo>
                    <a:pt x="39388" y="520"/>
                  </a:lnTo>
                  <a:lnTo>
                    <a:pt x="38472" y="361"/>
                  </a:lnTo>
                  <a:lnTo>
                    <a:pt x="37535" y="231"/>
                  </a:lnTo>
                  <a:lnTo>
                    <a:pt x="36578" y="130"/>
                  </a:lnTo>
                  <a:lnTo>
                    <a:pt x="35600" y="57"/>
                  </a:lnTo>
                  <a:lnTo>
                    <a:pt x="34602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3228618" y="4226253"/>
              <a:ext cx="63633" cy="75471"/>
            </a:xfrm>
            <a:custGeom>
              <a:avLst/>
              <a:pathLst>
                <a:path w="63633" h="75471">
                  <a:moveTo>
                    <a:pt x="36102" y="8355"/>
                  </a:moveTo>
                  <a:lnTo>
                    <a:pt x="23032" y="75471"/>
                  </a:lnTo>
                  <a:lnTo>
                    <a:pt x="12855" y="75471"/>
                  </a:lnTo>
                  <a:lnTo>
                    <a:pt x="25924" y="8355"/>
                  </a:lnTo>
                  <a:lnTo>
                    <a:pt x="0" y="8355"/>
                  </a:lnTo>
                  <a:lnTo>
                    <a:pt x="1606" y="0"/>
                  </a:lnTo>
                  <a:lnTo>
                    <a:pt x="63633" y="0"/>
                  </a:lnTo>
                  <a:lnTo>
                    <a:pt x="62026" y="83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3289145" y="4226253"/>
              <a:ext cx="70811" cy="75471"/>
            </a:xfrm>
            <a:custGeom>
              <a:avLst/>
              <a:pathLst>
                <a:path w="70811" h="75471">
                  <a:moveTo>
                    <a:pt x="0" y="75471"/>
                  </a:moveTo>
                  <a:lnTo>
                    <a:pt x="14622" y="0"/>
                  </a:lnTo>
                  <a:lnTo>
                    <a:pt x="70811" y="0"/>
                  </a:lnTo>
                  <a:lnTo>
                    <a:pt x="69204" y="8355"/>
                  </a:lnTo>
                  <a:lnTo>
                    <a:pt x="23246" y="8355"/>
                  </a:lnTo>
                  <a:lnTo>
                    <a:pt x="18533" y="32566"/>
                  </a:lnTo>
                  <a:lnTo>
                    <a:pt x="61277" y="32566"/>
                  </a:lnTo>
                  <a:lnTo>
                    <a:pt x="59670" y="40815"/>
                  </a:lnTo>
                  <a:lnTo>
                    <a:pt x="16926" y="40815"/>
                  </a:lnTo>
                  <a:lnTo>
                    <a:pt x="11837" y="67115"/>
                  </a:lnTo>
                  <a:lnTo>
                    <a:pt x="59991" y="67115"/>
                  </a:lnTo>
                  <a:lnTo>
                    <a:pt x="58384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3362313" y="4226253"/>
              <a:ext cx="49975" cy="75471"/>
            </a:xfrm>
            <a:custGeom>
              <a:avLst/>
              <a:pathLst>
                <a:path w="49975" h="75471">
                  <a:moveTo>
                    <a:pt x="0" y="75471"/>
                  </a:moveTo>
                  <a:lnTo>
                    <a:pt x="14622" y="0"/>
                  </a:lnTo>
                  <a:lnTo>
                    <a:pt x="24853" y="0"/>
                  </a:lnTo>
                  <a:lnTo>
                    <a:pt x="11837" y="67115"/>
                  </a:lnTo>
                  <a:lnTo>
                    <a:pt x="49975" y="67115"/>
                  </a:lnTo>
                  <a:lnTo>
                    <a:pt x="48368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3423323" y="4226253"/>
              <a:ext cx="49975" cy="75471"/>
            </a:xfrm>
            <a:custGeom>
              <a:avLst/>
              <a:pathLst>
                <a:path w="49975" h="75471">
                  <a:moveTo>
                    <a:pt x="0" y="75471"/>
                  </a:moveTo>
                  <a:lnTo>
                    <a:pt x="14622" y="0"/>
                  </a:lnTo>
                  <a:lnTo>
                    <a:pt x="24853" y="0"/>
                  </a:lnTo>
                  <a:lnTo>
                    <a:pt x="11837" y="67115"/>
                  </a:lnTo>
                  <a:lnTo>
                    <a:pt x="49975" y="67115"/>
                  </a:lnTo>
                  <a:lnTo>
                    <a:pt x="48368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3475547" y="4226253"/>
              <a:ext cx="72686" cy="75471"/>
            </a:xfrm>
            <a:custGeom>
              <a:avLst/>
              <a:pathLst>
                <a:path w="72686" h="75471">
                  <a:moveTo>
                    <a:pt x="62241" y="75471"/>
                  </a:moveTo>
                  <a:lnTo>
                    <a:pt x="58223" y="53403"/>
                  </a:lnTo>
                  <a:lnTo>
                    <a:pt x="23996" y="53403"/>
                  </a:lnTo>
                  <a:lnTo>
                    <a:pt x="11141" y="75471"/>
                  </a:lnTo>
                  <a:lnTo>
                    <a:pt x="0" y="75471"/>
                  </a:lnTo>
                  <a:lnTo>
                    <a:pt x="45422" y="0"/>
                  </a:lnTo>
                  <a:lnTo>
                    <a:pt x="57045" y="0"/>
                  </a:lnTo>
                  <a:lnTo>
                    <a:pt x="72686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3504043" y="4234292"/>
              <a:ext cx="28228" cy="37383"/>
            </a:xfrm>
            <a:custGeom>
              <a:avLst/>
              <a:pathLst>
                <a:path w="28228" h="37383">
                  <a:moveTo>
                    <a:pt x="23568" y="12047"/>
                  </a:moveTo>
                  <a:lnTo>
                    <a:pt x="23482" y="11609"/>
                  </a:lnTo>
                  <a:lnTo>
                    <a:pt x="23396" y="11173"/>
                  </a:lnTo>
                  <a:lnTo>
                    <a:pt x="23310" y="10739"/>
                  </a:lnTo>
                  <a:lnTo>
                    <a:pt x="23225" y="10307"/>
                  </a:lnTo>
                  <a:lnTo>
                    <a:pt x="23139" y="9878"/>
                  </a:lnTo>
                  <a:lnTo>
                    <a:pt x="23053" y="9450"/>
                  </a:lnTo>
                  <a:lnTo>
                    <a:pt x="22968" y="9025"/>
                  </a:lnTo>
                  <a:lnTo>
                    <a:pt x="22882" y="8602"/>
                  </a:lnTo>
                  <a:lnTo>
                    <a:pt x="22796" y="8181"/>
                  </a:lnTo>
                  <a:lnTo>
                    <a:pt x="22711" y="7762"/>
                  </a:lnTo>
                  <a:lnTo>
                    <a:pt x="22637" y="7348"/>
                  </a:lnTo>
                  <a:lnTo>
                    <a:pt x="22565" y="6941"/>
                  </a:lnTo>
                  <a:lnTo>
                    <a:pt x="22495" y="6542"/>
                  </a:lnTo>
                  <a:lnTo>
                    <a:pt x="22428" y="6151"/>
                  </a:lnTo>
                  <a:lnTo>
                    <a:pt x="22362" y="5767"/>
                  </a:lnTo>
                  <a:lnTo>
                    <a:pt x="22299" y="5390"/>
                  </a:lnTo>
                  <a:lnTo>
                    <a:pt x="22238" y="5021"/>
                  </a:lnTo>
                  <a:lnTo>
                    <a:pt x="22179" y="4660"/>
                  </a:lnTo>
                  <a:lnTo>
                    <a:pt x="22122" y="4305"/>
                  </a:lnTo>
                  <a:lnTo>
                    <a:pt x="22068" y="3959"/>
                  </a:lnTo>
                  <a:lnTo>
                    <a:pt x="22015" y="3612"/>
                  </a:lnTo>
                  <a:lnTo>
                    <a:pt x="21963" y="3278"/>
                  </a:lnTo>
                  <a:lnTo>
                    <a:pt x="21912" y="2956"/>
                  </a:lnTo>
                  <a:lnTo>
                    <a:pt x="21862" y="2648"/>
                  </a:lnTo>
                  <a:lnTo>
                    <a:pt x="21813" y="2352"/>
                  </a:lnTo>
                  <a:lnTo>
                    <a:pt x="21766" y="2069"/>
                  </a:lnTo>
                  <a:lnTo>
                    <a:pt x="21719" y="1799"/>
                  </a:lnTo>
                  <a:lnTo>
                    <a:pt x="21674" y="1542"/>
                  </a:lnTo>
                  <a:lnTo>
                    <a:pt x="21629" y="1298"/>
                  </a:lnTo>
                  <a:lnTo>
                    <a:pt x="21586" y="1066"/>
                  </a:lnTo>
                  <a:lnTo>
                    <a:pt x="21555" y="840"/>
                  </a:lnTo>
                  <a:lnTo>
                    <a:pt x="21526" y="634"/>
                  </a:lnTo>
                  <a:lnTo>
                    <a:pt x="21499" y="446"/>
                  </a:lnTo>
                  <a:lnTo>
                    <a:pt x="21474" y="278"/>
                  </a:lnTo>
                  <a:lnTo>
                    <a:pt x="21452" y="129"/>
                  </a:lnTo>
                  <a:lnTo>
                    <a:pt x="21200" y="0"/>
                  </a:lnTo>
                  <a:lnTo>
                    <a:pt x="21130" y="129"/>
                  </a:lnTo>
                  <a:lnTo>
                    <a:pt x="21050" y="278"/>
                  </a:lnTo>
                  <a:lnTo>
                    <a:pt x="20959" y="446"/>
                  </a:lnTo>
                  <a:lnTo>
                    <a:pt x="20857" y="634"/>
                  </a:lnTo>
                  <a:lnTo>
                    <a:pt x="20745" y="840"/>
                  </a:lnTo>
                  <a:lnTo>
                    <a:pt x="20622" y="1066"/>
                  </a:lnTo>
                  <a:lnTo>
                    <a:pt x="20500" y="1308"/>
                  </a:lnTo>
                  <a:lnTo>
                    <a:pt x="20371" y="1561"/>
                  </a:lnTo>
                  <a:lnTo>
                    <a:pt x="20234" y="1827"/>
                  </a:lnTo>
                  <a:lnTo>
                    <a:pt x="20090" y="2103"/>
                  </a:lnTo>
                  <a:lnTo>
                    <a:pt x="19939" y="2392"/>
                  </a:lnTo>
                  <a:lnTo>
                    <a:pt x="19780" y="2693"/>
                  </a:lnTo>
                  <a:lnTo>
                    <a:pt x="19613" y="3005"/>
                  </a:lnTo>
                  <a:lnTo>
                    <a:pt x="19439" y="3329"/>
                  </a:lnTo>
                  <a:lnTo>
                    <a:pt x="19257" y="3665"/>
                  </a:lnTo>
                  <a:lnTo>
                    <a:pt x="19068" y="4013"/>
                  </a:lnTo>
                  <a:lnTo>
                    <a:pt x="18873" y="4360"/>
                  </a:lnTo>
                  <a:lnTo>
                    <a:pt x="18674" y="4715"/>
                  </a:lnTo>
                  <a:lnTo>
                    <a:pt x="18470" y="5079"/>
                  </a:lnTo>
                  <a:lnTo>
                    <a:pt x="18263" y="5452"/>
                  </a:lnTo>
                  <a:lnTo>
                    <a:pt x="18051" y="5834"/>
                  </a:lnTo>
                  <a:lnTo>
                    <a:pt x="17834" y="6224"/>
                  </a:lnTo>
                  <a:lnTo>
                    <a:pt x="17613" y="6622"/>
                  </a:lnTo>
                  <a:lnTo>
                    <a:pt x="17388" y="7029"/>
                  </a:lnTo>
                  <a:lnTo>
                    <a:pt x="17159" y="7445"/>
                  </a:lnTo>
                  <a:lnTo>
                    <a:pt x="16926" y="7869"/>
                  </a:lnTo>
                  <a:lnTo>
                    <a:pt x="16689" y="8287"/>
                  </a:lnTo>
                  <a:lnTo>
                    <a:pt x="16450" y="8707"/>
                  </a:lnTo>
                  <a:lnTo>
                    <a:pt x="16209" y="9127"/>
                  </a:lnTo>
                  <a:lnTo>
                    <a:pt x="15966" y="9549"/>
                  </a:lnTo>
                  <a:lnTo>
                    <a:pt x="15720" y="9971"/>
                  </a:lnTo>
                  <a:lnTo>
                    <a:pt x="15473" y="10395"/>
                  </a:lnTo>
                  <a:lnTo>
                    <a:pt x="15223" y="10820"/>
                  </a:lnTo>
                  <a:lnTo>
                    <a:pt x="14972" y="11246"/>
                  </a:lnTo>
                  <a:lnTo>
                    <a:pt x="14718" y="11673"/>
                  </a:lnTo>
                  <a:lnTo>
                    <a:pt x="14462" y="12101"/>
                  </a:lnTo>
                  <a:lnTo>
                    <a:pt x="0" y="37383"/>
                  </a:lnTo>
                  <a:lnTo>
                    <a:pt x="28228" y="373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7640840" y="4254984"/>
              <a:ext cx="64526" cy="63413"/>
            </a:xfrm>
            <a:custGeom>
              <a:avLst/>
              <a:pathLst>
                <a:path w="64526" h="63413">
                  <a:moveTo>
                    <a:pt x="0" y="26611"/>
                  </a:moveTo>
                  <a:lnTo>
                    <a:pt x="19" y="25344"/>
                  </a:lnTo>
                  <a:lnTo>
                    <a:pt x="76" y="24106"/>
                  </a:lnTo>
                  <a:lnTo>
                    <a:pt x="172" y="22898"/>
                  </a:lnTo>
                  <a:lnTo>
                    <a:pt x="306" y="21719"/>
                  </a:lnTo>
                  <a:lnTo>
                    <a:pt x="478" y="20570"/>
                  </a:lnTo>
                  <a:lnTo>
                    <a:pt x="688" y="19450"/>
                  </a:lnTo>
                  <a:lnTo>
                    <a:pt x="937" y="18359"/>
                  </a:lnTo>
                  <a:lnTo>
                    <a:pt x="1224" y="17298"/>
                  </a:lnTo>
                  <a:lnTo>
                    <a:pt x="1549" y="16266"/>
                  </a:lnTo>
                  <a:lnTo>
                    <a:pt x="1913" y="15263"/>
                  </a:lnTo>
                  <a:lnTo>
                    <a:pt x="2302" y="14291"/>
                  </a:lnTo>
                  <a:lnTo>
                    <a:pt x="2723" y="13350"/>
                  </a:lnTo>
                  <a:lnTo>
                    <a:pt x="3175" y="12440"/>
                  </a:lnTo>
                  <a:lnTo>
                    <a:pt x="3657" y="11561"/>
                  </a:lnTo>
                  <a:lnTo>
                    <a:pt x="4171" y="10713"/>
                  </a:lnTo>
                  <a:lnTo>
                    <a:pt x="4717" y="9896"/>
                  </a:lnTo>
                  <a:lnTo>
                    <a:pt x="5293" y="9111"/>
                  </a:lnTo>
                  <a:lnTo>
                    <a:pt x="5900" y="8357"/>
                  </a:lnTo>
                  <a:lnTo>
                    <a:pt x="6539" y="7634"/>
                  </a:lnTo>
                  <a:lnTo>
                    <a:pt x="7209" y="6942"/>
                  </a:lnTo>
                  <a:lnTo>
                    <a:pt x="7907" y="6273"/>
                  </a:lnTo>
                  <a:lnTo>
                    <a:pt x="8631" y="5639"/>
                  </a:lnTo>
                  <a:lnTo>
                    <a:pt x="9381" y="5038"/>
                  </a:lnTo>
                  <a:lnTo>
                    <a:pt x="10156" y="4471"/>
                  </a:lnTo>
                  <a:lnTo>
                    <a:pt x="10958" y="3938"/>
                  </a:lnTo>
                  <a:lnTo>
                    <a:pt x="11785" y="3439"/>
                  </a:lnTo>
                  <a:lnTo>
                    <a:pt x="12638" y="2973"/>
                  </a:lnTo>
                  <a:lnTo>
                    <a:pt x="13517" y="2541"/>
                  </a:lnTo>
                  <a:lnTo>
                    <a:pt x="14422" y="2144"/>
                  </a:lnTo>
                  <a:lnTo>
                    <a:pt x="15352" y="1780"/>
                  </a:lnTo>
                  <a:lnTo>
                    <a:pt x="16305" y="1441"/>
                  </a:lnTo>
                  <a:lnTo>
                    <a:pt x="17278" y="1139"/>
                  </a:lnTo>
                  <a:lnTo>
                    <a:pt x="18271" y="872"/>
                  </a:lnTo>
                  <a:lnTo>
                    <a:pt x="19283" y="640"/>
                  </a:lnTo>
                  <a:lnTo>
                    <a:pt x="20314" y="445"/>
                  </a:lnTo>
                  <a:lnTo>
                    <a:pt x="21365" y="284"/>
                  </a:lnTo>
                  <a:lnTo>
                    <a:pt x="22436" y="160"/>
                  </a:lnTo>
                  <a:lnTo>
                    <a:pt x="23526" y="71"/>
                  </a:lnTo>
                  <a:lnTo>
                    <a:pt x="24636" y="17"/>
                  </a:lnTo>
                  <a:lnTo>
                    <a:pt x="25765" y="0"/>
                  </a:lnTo>
                  <a:lnTo>
                    <a:pt x="26203" y="10"/>
                  </a:lnTo>
                  <a:lnTo>
                    <a:pt x="26645" y="24"/>
                  </a:lnTo>
                  <a:lnTo>
                    <a:pt x="27090" y="42"/>
                  </a:lnTo>
                  <a:lnTo>
                    <a:pt x="27538" y="64"/>
                  </a:lnTo>
                  <a:lnTo>
                    <a:pt x="27990" y="89"/>
                  </a:lnTo>
                  <a:lnTo>
                    <a:pt x="28446" y="117"/>
                  </a:lnTo>
                  <a:lnTo>
                    <a:pt x="28905" y="149"/>
                  </a:lnTo>
                  <a:lnTo>
                    <a:pt x="29368" y="185"/>
                  </a:lnTo>
                  <a:lnTo>
                    <a:pt x="29835" y="224"/>
                  </a:lnTo>
                  <a:lnTo>
                    <a:pt x="30305" y="267"/>
                  </a:lnTo>
                  <a:lnTo>
                    <a:pt x="30766" y="305"/>
                  </a:lnTo>
                  <a:lnTo>
                    <a:pt x="31223" y="348"/>
                  </a:lnTo>
                  <a:lnTo>
                    <a:pt x="31677" y="397"/>
                  </a:lnTo>
                  <a:lnTo>
                    <a:pt x="32127" y="452"/>
                  </a:lnTo>
                  <a:lnTo>
                    <a:pt x="32574" y="511"/>
                  </a:lnTo>
                  <a:lnTo>
                    <a:pt x="33017" y="576"/>
                  </a:lnTo>
                  <a:lnTo>
                    <a:pt x="33457" y="647"/>
                  </a:lnTo>
                  <a:lnTo>
                    <a:pt x="33893" y="722"/>
                  </a:lnTo>
                  <a:lnTo>
                    <a:pt x="34326" y="803"/>
                  </a:lnTo>
                  <a:lnTo>
                    <a:pt x="34755" y="890"/>
                  </a:lnTo>
                  <a:lnTo>
                    <a:pt x="36112" y="1175"/>
                  </a:lnTo>
                  <a:lnTo>
                    <a:pt x="37442" y="1497"/>
                  </a:lnTo>
                  <a:lnTo>
                    <a:pt x="38746" y="1855"/>
                  </a:lnTo>
                  <a:lnTo>
                    <a:pt x="40023" y="2249"/>
                  </a:lnTo>
                  <a:lnTo>
                    <a:pt x="41274" y="2681"/>
                  </a:lnTo>
                  <a:lnTo>
                    <a:pt x="42498" y="3148"/>
                  </a:lnTo>
                  <a:lnTo>
                    <a:pt x="43695" y="3653"/>
                  </a:lnTo>
                  <a:lnTo>
                    <a:pt x="44865" y="4193"/>
                  </a:lnTo>
                  <a:lnTo>
                    <a:pt x="46009" y="4770"/>
                  </a:lnTo>
                  <a:lnTo>
                    <a:pt x="47126" y="5384"/>
                  </a:lnTo>
                  <a:lnTo>
                    <a:pt x="48205" y="6031"/>
                  </a:lnTo>
                  <a:lnTo>
                    <a:pt x="49251" y="6708"/>
                  </a:lnTo>
                  <a:lnTo>
                    <a:pt x="50266" y="7416"/>
                  </a:lnTo>
                  <a:lnTo>
                    <a:pt x="51248" y="8154"/>
                  </a:lnTo>
                  <a:lnTo>
                    <a:pt x="52199" y="8922"/>
                  </a:lnTo>
                  <a:lnTo>
                    <a:pt x="53117" y="9720"/>
                  </a:lnTo>
                  <a:lnTo>
                    <a:pt x="54004" y="10549"/>
                  </a:lnTo>
                  <a:lnTo>
                    <a:pt x="54858" y="11408"/>
                  </a:lnTo>
                  <a:lnTo>
                    <a:pt x="55681" y="12297"/>
                  </a:lnTo>
                  <a:lnTo>
                    <a:pt x="56471" y="13216"/>
                  </a:lnTo>
                  <a:lnTo>
                    <a:pt x="57227" y="14156"/>
                  </a:lnTo>
                  <a:lnTo>
                    <a:pt x="57948" y="15123"/>
                  </a:lnTo>
                  <a:lnTo>
                    <a:pt x="58634" y="16117"/>
                  </a:lnTo>
                  <a:lnTo>
                    <a:pt x="59283" y="17139"/>
                  </a:lnTo>
                  <a:lnTo>
                    <a:pt x="59898" y="18189"/>
                  </a:lnTo>
                  <a:lnTo>
                    <a:pt x="60476" y="19267"/>
                  </a:lnTo>
                  <a:lnTo>
                    <a:pt x="61019" y="20372"/>
                  </a:lnTo>
                  <a:lnTo>
                    <a:pt x="61526" y="21504"/>
                  </a:lnTo>
                  <a:lnTo>
                    <a:pt x="61998" y="22664"/>
                  </a:lnTo>
                  <a:lnTo>
                    <a:pt x="62434" y="23852"/>
                  </a:lnTo>
                  <a:lnTo>
                    <a:pt x="62831" y="25055"/>
                  </a:lnTo>
                  <a:lnTo>
                    <a:pt x="63187" y="26278"/>
                  </a:lnTo>
                  <a:lnTo>
                    <a:pt x="63501" y="27522"/>
                  </a:lnTo>
                  <a:lnTo>
                    <a:pt x="63773" y="28786"/>
                  </a:lnTo>
                  <a:lnTo>
                    <a:pt x="64003" y="30071"/>
                  </a:lnTo>
                  <a:lnTo>
                    <a:pt x="64191" y="31376"/>
                  </a:lnTo>
                  <a:lnTo>
                    <a:pt x="64337" y="32702"/>
                  </a:lnTo>
                  <a:lnTo>
                    <a:pt x="64442" y="34048"/>
                  </a:lnTo>
                  <a:lnTo>
                    <a:pt x="64505" y="35415"/>
                  </a:lnTo>
                  <a:lnTo>
                    <a:pt x="64526" y="36802"/>
                  </a:lnTo>
                  <a:lnTo>
                    <a:pt x="64506" y="38120"/>
                  </a:lnTo>
                  <a:lnTo>
                    <a:pt x="64449" y="39404"/>
                  </a:lnTo>
                  <a:lnTo>
                    <a:pt x="64353" y="40655"/>
                  </a:lnTo>
                  <a:lnTo>
                    <a:pt x="64219" y="41871"/>
                  </a:lnTo>
                  <a:lnTo>
                    <a:pt x="64047" y="43054"/>
                  </a:lnTo>
                  <a:lnTo>
                    <a:pt x="63837" y="44203"/>
                  </a:lnTo>
                  <a:lnTo>
                    <a:pt x="63588" y="45318"/>
                  </a:lnTo>
                  <a:lnTo>
                    <a:pt x="63301" y="46400"/>
                  </a:lnTo>
                  <a:lnTo>
                    <a:pt x="62976" y="47447"/>
                  </a:lnTo>
                  <a:lnTo>
                    <a:pt x="62612" y="48461"/>
                  </a:lnTo>
                  <a:lnTo>
                    <a:pt x="62205" y="49441"/>
                  </a:lnTo>
                  <a:lnTo>
                    <a:pt x="61768" y="50389"/>
                  </a:lnTo>
                  <a:lnTo>
                    <a:pt x="61301" y="51303"/>
                  </a:lnTo>
                  <a:lnTo>
                    <a:pt x="60804" y="52185"/>
                  </a:lnTo>
                  <a:lnTo>
                    <a:pt x="60276" y="53033"/>
                  </a:lnTo>
                  <a:lnTo>
                    <a:pt x="59718" y="53849"/>
                  </a:lnTo>
                  <a:lnTo>
                    <a:pt x="59129" y="54632"/>
                  </a:lnTo>
                  <a:lnTo>
                    <a:pt x="58511" y="55382"/>
                  </a:lnTo>
                  <a:lnTo>
                    <a:pt x="57862" y="56098"/>
                  </a:lnTo>
                  <a:lnTo>
                    <a:pt x="57183" y="56782"/>
                  </a:lnTo>
                  <a:lnTo>
                    <a:pt x="56467" y="57425"/>
                  </a:lnTo>
                  <a:lnTo>
                    <a:pt x="55723" y="58036"/>
                  </a:lnTo>
                  <a:lnTo>
                    <a:pt x="54953" y="58614"/>
                  </a:lnTo>
                  <a:lnTo>
                    <a:pt x="54157" y="59161"/>
                  </a:lnTo>
                  <a:lnTo>
                    <a:pt x="53334" y="59675"/>
                  </a:lnTo>
                  <a:lnTo>
                    <a:pt x="52484" y="60157"/>
                  </a:lnTo>
                  <a:lnTo>
                    <a:pt x="51607" y="60608"/>
                  </a:lnTo>
                  <a:lnTo>
                    <a:pt x="50704" y="61026"/>
                  </a:lnTo>
                  <a:lnTo>
                    <a:pt x="49774" y="61412"/>
                  </a:lnTo>
                  <a:lnTo>
                    <a:pt x="48817" y="61767"/>
                  </a:lnTo>
                  <a:lnTo>
                    <a:pt x="47837" y="62079"/>
                  </a:lnTo>
                  <a:lnTo>
                    <a:pt x="46837" y="62359"/>
                  </a:lnTo>
                  <a:lnTo>
                    <a:pt x="45818" y="62606"/>
                  </a:lnTo>
                  <a:lnTo>
                    <a:pt x="44780" y="62820"/>
                  </a:lnTo>
                  <a:lnTo>
                    <a:pt x="43721" y="63001"/>
                  </a:lnTo>
                  <a:lnTo>
                    <a:pt x="42644" y="63150"/>
                  </a:lnTo>
                  <a:lnTo>
                    <a:pt x="41546" y="63265"/>
                  </a:lnTo>
                  <a:lnTo>
                    <a:pt x="40429" y="63347"/>
                  </a:lnTo>
                  <a:lnTo>
                    <a:pt x="39293" y="63397"/>
                  </a:lnTo>
                  <a:lnTo>
                    <a:pt x="38137" y="63413"/>
                  </a:lnTo>
                  <a:lnTo>
                    <a:pt x="37726" y="63411"/>
                  </a:lnTo>
                  <a:lnTo>
                    <a:pt x="37314" y="63406"/>
                  </a:lnTo>
                  <a:lnTo>
                    <a:pt x="36900" y="63397"/>
                  </a:lnTo>
                  <a:lnTo>
                    <a:pt x="36485" y="63385"/>
                  </a:lnTo>
                  <a:lnTo>
                    <a:pt x="36067" y="63369"/>
                  </a:lnTo>
                  <a:lnTo>
                    <a:pt x="35648" y="63349"/>
                  </a:lnTo>
                  <a:lnTo>
                    <a:pt x="35227" y="63326"/>
                  </a:lnTo>
                  <a:lnTo>
                    <a:pt x="34804" y="63299"/>
                  </a:lnTo>
                  <a:lnTo>
                    <a:pt x="34380" y="63269"/>
                  </a:lnTo>
                  <a:lnTo>
                    <a:pt x="33954" y="63235"/>
                  </a:lnTo>
                  <a:lnTo>
                    <a:pt x="33526" y="63188"/>
                  </a:lnTo>
                  <a:lnTo>
                    <a:pt x="33097" y="63137"/>
                  </a:lnTo>
                  <a:lnTo>
                    <a:pt x="32668" y="63082"/>
                  </a:lnTo>
                  <a:lnTo>
                    <a:pt x="32238" y="63021"/>
                  </a:lnTo>
                  <a:lnTo>
                    <a:pt x="31806" y="62957"/>
                  </a:lnTo>
                  <a:lnTo>
                    <a:pt x="31374" y="62888"/>
                  </a:lnTo>
                  <a:lnTo>
                    <a:pt x="30941" y="62815"/>
                  </a:lnTo>
                  <a:lnTo>
                    <a:pt x="30507" y="62737"/>
                  </a:lnTo>
                  <a:lnTo>
                    <a:pt x="30073" y="62654"/>
                  </a:lnTo>
                  <a:lnTo>
                    <a:pt x="29637" y="62568"/>
                  </a:lnTo>
                  <a:lnTo>
                    <a:pt x="28314" y="62283"/>
                  </a:lnTo>
                  <a:lnTo>
                    <a:pt x="27015" y="61962"/>
                  </a:lnTo>
                  <a:lnTo>
                    <a:pt x="25740" y="61606"/>
                  </a:lnTo>
                  <a:lnTo>
                    <a:pt x="24489" y="61215"/>
                  </a:lnTo>
                  <a:lnTo>
                    <a:pt x="23262" y="60788"/>
                  </a:lnTo>
                  <a:lnTo>
                    <a:pt x="22059" y="60325"/>
                  </a:lnTo>
                  <a:lnTo>
                    <a:pt x="20881" y="59826"/>
                  </a:lnTo>
                  <a:lnTo>
                    <a:pt x="19726" y="59292"/>
                  </a:lnTo>
                  <a:lnTo>
                    <a:pt x="18595" y="58723"/>
                  </a:lnTo>
                  <a:lnTo>
                    <a:pt x="17488" y="58117"/>
                  </a:lnTo>
                  <a:lnTo>
                    <a:pt x="16410" y="57479"/>
                  </a:lnTo>
                  <a:lnTo>
                    <a:pt x="15363" y="56811"/>
                  </a:lnTo>
                  <a:lnTo>
                    <a:pt x="14348" y="56112"/>
                  </a:lnTo>
                  <a:lnTo>
                    <a:pt x="13366" y="55383"/>
                  </a:lnTo>
                  <a:lnTo>
                    <a:pt x="12415" y="54624"/>
                  </a:lnTo>
                  <a:lnTo>
                    <a:pt x="11497" y="53835"/>
                  </a:lnTo>
                  <a:lnTo>
                    <a:pt x="10610" y="53015"/>
                  </a:lnTo>
                  <a:lnTo>
                    <a:pt x="9756" y="52165"/>
                  </a:lnTo>
                  <a:lnTo>
                    <a:pt x="8933" y="51285"/>
                  </a:lnTo>
                  <a:lnTo>
                    <a:pt x="8143" y="50374"/>
                  </a:lnTo>
                  <a:lnTo>
                    <a:pt x="7378" y="49426"/>
                  </a:lnTo>
                  <a:lnTo>
                    <a:pt x="6650" y="48452"/>
                  </a:lnTo>
                  <a:lnTo>
                    <a:pt x="5958" y="47451"/>
                  </a:lnTo>
                  <a:lnTo>
                    <a:pt x="5302" y="46423"/>
                  </a:lnTo>
                  <a:lnTo>
                    <a:pt x="4683" y="45368"/>
                  </a:lnTo>
                  <a:lnTo>
                    <a:pt x="4101" y="44287"/>
                  </a:lnTo>
                  <a:lnTo>
                    <a:pt x="3555" y="43179"/>
                  </a:lnTo>
                  <a:lnTo>
                    <a:pt x="3045" y="42044"/>
                  </a:lnTo>
                  <a:lnTo>
                    <a:pt x="2572" y="40882"/>
                  </a:lnTo>
                  <a:lnTo>
                    <a:pt x="2136" y="39694"/>
                  </a:lnTo>
                  <a:lnTo>
                    <a:pt x="1730" y="38482"/>
                  </a:lnTo>
                  <a:lnTo>
                    <a:pt x="1367" y="37248"/>
                  </a:lnTo>
                  <a:lnTo>
                    <a:pt x="1046" y="35993"/>
                  </a:lnTo>
                  <a:lnTo>
                    <a:pt x="768" y="34717"/>
                  </a:lnTo>
                  <a:lnTo>
                    <a:pt x="534" y="33420"/>
                  </a:lnTo>
                  <a:lnTo>
                    <a:pt x="341" y="32101"/>
                  </a:lnTo>
                  <a:lnTo>
                    <a:pt x="192" y="30760"/>
                  </a:lnTo>
                  <a:lnTo>
                    <a:pt x="85" y="29398"/>
                  </a:lnTo>
                  <a:lnTo>
                    <a:pt x="21" y="280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7647693" y="4263484"/>
              <a:ext cx="50775" cy="46414"/>
            </a:xfrm>
            <a:custGeom>
              <a:avLst/>
              <a:pathLst>
                <a:path w="50775" h="46414">
                  <a:moveTo>
                    <a:pt x="0" y="18512"/>
                  </a:moveTo>
                  <a:lnTo>
                    <a:pt x="16" y="19665"/>
                  </a:lnTo>
                  <a:lnTo>
                    <a:pt x="65" y="20792"/>
                  </a:lnTo>
                  <a:lnTo>
                    <a:pt x="148" y="21893"/>
                  </a:lnTo>
                  <a:lnTo>
                    <a:pt x="263" y="22969"/>
                  </a:lnTo>
                  <a:lnTo>
                    <a:pt x="411" y="24019"/>
                  </a:lnTo>
                  <a:lnTo>
                    <a:pt x="592" y="25043"/>
                  </a:lnTo>
                  <a:lnTo>
                    <a:pt x="806" y="26041"/>
                  </a:lnTo>
                  <a:lnTo>
                    <a:pt x="1053" y="27013"/>
                  </a:lnTo>
                  <a:lnTo>
                    <a:pt x="1333" y="27960"/>
                  </a:lnTo>
                  <a:lnTo>
                    <a:pt x="1646" y="28880"/>
                  </a:lnTo>
                  <a:lnTo>
                    <a:pt x="1990" y="29777"/>
                  </a:lnTo>
                  <a:lnTo>
                    <a:pt x="2363" y="30650"/>
                  </a:lnTo>
                  <a:lnTo>
                    <a:pt x="2766" y="31500"/>
                  </a:lnTo>
                  <a:lnTo>
                    <a:pt x="3198" y="32327"/>
                  </a:lnTo>
                  <a:lnTo>
                    <a:pt x="3660" y="33130"/>
                  </a:lnTo>
                  <a:lnTo>
                    <a:pt x="4151" y="33911"/>
                  </a:lnTo>
                  <a:lnTo>
                    <a:pt x="4671" y="34668"/>
                  </a:lnTo>
                  <a:lnTo>
                    <a:pt x="5220" y="35403"/>
                  </a:lnTo>
                  <a:lnTo>
                    <a:pt x="5799" y="36114"/>
                  </a:lnTo>
                  <a:lnTo>
                    <a:pt x="6408" y="36802"/>
                  </a:lnTo>
                  <a:lnTo>
                    <a:pt x="7044" y="37458"/>
                  </a:lnTo>
                  <a:lnTo>
                    <a:pt x="7709" y="38090"/>
                  </a:lnTo>
                  <a:lnTo>
                    <a:pt x="8401" y="38700"/>
                  </a:lnTo>
                  <a:lnTo>
                    <a:pt x="9120" y="39287"/>
                  </a:lnTo>
                  <a:lnTo>
                    <a:pt x="9868" y="39850"/>
                  </a:lnTo>
                  <a:lnTo>
                    <a:pt x="10642" y="40390"/>
                  </a:lnTo>
                  <a:lnTo>
                    <a:pt x="11445" y="40907"/>
                  </a:lnTo>
                  <a:lnTo>
                    <a:pt x="12275" y="41401"/>
                  </a:lnTo>
                  <a:lnTo>
                    <a:pt x="13132" y="41872"/>
                  </a:lnTo>
                  <a:lnTo>
                    <a:pt x="14017" y="42320"/>
                  </a:lnTo>
                  <a:lnTo>
                    <a:pt x="14928" y="42746"/>
                  </a:lnTo>
                  <a:lnTo>
                    <a:pt x="15863" y="43151"/>
                  </a:lnTo>
                  <a:lnTo>
                    <a:pt x="16822" y="43536"/>
                  </a:lnTo>
                  <a:lnTo>
                    <a:pt x="17805" y="43900"/>
                  </a:lnTo>
                  <a:lnTo>
                    <a:pt x="18812" y="44244"/>
                  </a:lnTo>
                  <a:lnTo>
                    <a:pt x="19843" y="44568"/>
                  </a:lnTo>
                  <a:lnTo>
                    <a:pt x="20898" y="44871"/>
                  </a:lnTo>
                  <a:lnTo>
                    <a:pt x="21978" y="45154"/>
                  </a:lnTo>
                  <a:lnTo>
                    <a:pt x="23081" y="45416"/>
                  </a:lnTo>
                  <a:lnTo>
                    <a:pt x="24208" y="45657"/>
                  </a:lnTo>
                  <a:lnTo>
                    <a:pt x="24591" y="45735"/>
                  </a:lnTo>
                  <a:lnTo>
                    <a:pt x="24975" y="45809"/>
                  </a:lnTo>
                  <a:lnTo>
                    <a:pt x="25360" y="45878"/>
                  </a:lnTo>
                  <a:lnTo>
                    <a:pt x="25746" y="45942"/>
                  </a:lnTo>
                  <a:lnTo>
                    <a:pt x="26133" y="46002"/>
                  </a:lnTo>
                  <a:lnTo>
                    <a:pt x="26520" y="46058"/>
                  </a:lnTo>
                  <a:lnTo>
                    <a:pt x="26909" y="46109"/>
                  </a:lnTo>
                  <a:lnTo>
                    <a:pt x="27298" y="46156"/>
                  </a:lnTo>
                  <a:lnTo>
                    <a:pt x="27688" y="46198"/>
                  </a:lnTo>
                  <a:lnTo>
                    <a:pt x="28079" y="46236"/>
                  </a:lnTo>
                  <a:lnTo>
                    <a:pt x="28460" y="46270"/>
                  </a:lnTo>
                  <a:lnTo>
                    <a:pt x="28838" y="46300"/>
                  </a:lnTo>
                  <a:lnTo>
                    <a:pt x="29212" y="46327"/>
                  </a:lnTo>
                  <a:lnTo>
                    <a:pt x="29582" y="46350"/>
                  </a:lnTo>
                  <a:lnTo>
                    <a:pt x="29949" y="46369"/>
                  </a:lnTo>
                  <a:lnTo>
                    <a:pt x="30312" y="46385"/>
                  </a:lnTo>
                  <a:lnTo>
                    <a:pt x="30671" y="46398"/>
                  </a:lnTo>
                  <a:lnTo>
                    <a:pt x="31027" y="46407"/>
                  </a:lnTo>
                  <a:lnTo>
                    <a:pt x="31380" y="46412"/>
                  </a:lnTo>
                  <a:lnTo>
                    <a:pt x="31729" y="46414"/>
                  </a:lnTo>
                  <a:lnTo>
                    <a:pt x="32669" y="46401"/>
                  </a:lnTo>
                  <a:lnTo>
                    <a:pt x="33587" y="46364"/>
                  </a:lnTo>
                  <a:lnTo>
                    <a:pt x="34481" y="46302"/>
                  </a:lnTo>
                  <a:lnTo>
                    <a:pt x="35353" y="46214"/>
                  </a:lnTo>
                  <a:lnTo>
                    <a:pt x="36201" y="46102"/>
                  </a:lnTo>
                  <a:lnTo>
                    <a:pt x="37026" y="45965"/>
                  </a:lnTo>
                  <a:lnTo>
                    <a:pt x="37828" y="45803"/>
                  </a:lnTo>
                  <a:lnTo>
                    <a:pt x="38607" y="45616"/>
                  </a:lnTo>
                  <a:lnTo>
                    <a:pt x="39362" y="45405"/>
                  </a:lnTo>
                  <a:lnTo>
                    <a:pt x="40095" y="45168"/>
                  </a:lnTo>
                  <a:lnTo>
                    <a:pt x="40795" y="44907"/>
                  </a:lnTo>
                  <a:lnTo>
                    <a:pt x="41472" y="44625"/>
                  </a:lnTo>
                  <a:lnTo>
                    <a:pt x="42127" y="44320"/>
                  </a:lnTo>
                  <a:lnTo>
                    <a:pt x="42758" y="43993"/>
                  </a:lnTo>
                  <a:lnTo>
                    <a:pt x="43365" y="43644"/>
                  </a:lnTo>
                  <a:lnTo>
                    <a:pt x="43950" y="43272"/>
                  </a:lnTo>
                  <a:lnTo>
                    <a:pt x="44512" y="42878"/>
                  </a:lnTo>
                  <a:lnTo>
                    <a:pt x="45050" y="42462"/>
                  </a:lnTo>
                  <a:lnTo>
                    <a:pt x="45566" y="42024"/>
                  </a:lnTo>
                  <a:lnTo>
                    <a:pt x="46058" y="41563"/>
                  </a:lnTo>
                  <a:lnTo>
                    <a:pt x="46518" y="41072"/>
                  </a:lnTo>
                  <a:lnTo>
                    <a:pt x="46955" y="40561"/>
                  </a:lnTo>
                  <a:lnTo>
                    <a:pt x="47369" y="40029"/>
                  </a:lnTo>
                  <a:lnTo>
                    <a:pt x="47759" y="39477"/>
                  </a:lnTo>
                  <a:lnTo>
                    <a:pt x="48127" y="38904"/>
                  </a:lnTo>
                  <a:lnTo>
                    <a:pt x="48472" y="38311"/>
                  </a:lnTo>
                  <a:lnTo>
                    <a:pt x="48793" y="37697"/>
                  </a:lnTo>
                  <a:lnTo>
                    <a:pt x="49091" y="37063"/>
                  </a:lnTo>
                  <a:lnTo>
                    <a:pt x="49366" y="36409"/>
                  </a:lnTo>
                  <a:lnTo>
                    <a:pt x="49618" y="35734"/>
                  </a:lnTo>
                  <a:lnTo>
                    <a:pt x="49838" y="35030"/>
                  </a:lnTo>
                  <a:lnTo>
                    <a:pt x="50034" y="34310"/>
                  </a:lnTo>
                  <a:lnTo>
                    <a:pt x="50208" y="33571"/>
                  </a:lnTo>
                  <a:lnTo>
                    <a:pt x="50358" y="32814"/>
                  </a:lnTo>
                  <a:lnTo>
                    <a:pt x="50486" y="32040"/>
                  </a:lnTo>
                  <a:lnTo>
                    <a:pt x="50590" y="31248"/>
                  </a:lnTo>
                  <a:lnTo>
                    <a:pt x="50671" y="30438"/>
                  </a:lnTo>
                  <a:lnTo>
                    <a:pt x="50729" y="29610"/>
                  </a:lnTo>
                  <a:lnTo>
                    <a:pt x="50763" y="28765"/>
                  </a:lnTo>
                  <a:lnTo>
                    <a:pt x="50775" y="27901"/>
                  </a:lnTo>
                  <a:lnTo>
                    <a:pt x="50758" y="26740"/>
                  </a:lnTo>
                  <a:lnTo>
                    <a:pt x="50709" y="25605"/>
                  </a:lnTo>
                  <a:lnTo>
                    <a:pt x="50627" y="24497"/>
                  </a:lnTo>
                  <a:lnTo>
                    <a:pt x="50511" y="23416"/>
                  </a:lnTo>
                  <a:lnTo>
                    <a:pt x="50363" y="22361"/>
                  </a:lnTo>
                  <a:lnTo>
                    <a:pt x="50182" y="21333"/>
                  </a:lnTo>
                  <a:lnTo>
                    <a:pt x="49968" y="20332"/>
                  </a:lnTo>
                  <a:lnTo>
                    <a:pt x="49721" y="19357"/>
                  </a:lnTo>
                  <a:lnTo>
                    <a:pt x="49441" y="18409"/>
                  </a:lnTo>
                  <a:lnTo>
                    <a:pt x="49128" y="17488"/>
                  </a:lnTo>
                  <a:lnTo>
                    <a:pt x="48776" y="16584"/>
                  </a:lnTo>
                  <a:lnTo>
                    <a:pt x="48395" y="15705"/>
                  </a:lnTo>
                  <a:lnTo>
                    <a:pt x="47986" y="14850"/>
                  </a:lnTo>
                  <a:lnTo>
                    <a:pt x="47548" y="14021"/>
                  </a:lnTo>
                  <a:lnTo>
                    <a:pt x="47081" y="13216"/>
                  </a:lnTo>
                  <a:lnTo>
                    <a:pt x="46586" y="12437"/>
                  </a:lnTo>
                  <a:lnTo>
                    <a:pt x="46063" y="11682"/>
                  </a:lnTo>
                  <a:lnTo>
                    <a:pt x="45511" y="10952"/>
                  </a:lnTo>
                  <a:lnTo>
                    <a:pt x="44931" y="10247"/>
                  </a:lnTo>
                  <a:lnTo>
                    <a:pt x="44322" y="9567"/>
                  </a:lnTo>
                  <a:lnTo>
                    <a:pt x="43677" y="8911"/>
                  </a:lnTo>
                  <a:lnTo>
                    <a:pt x="43007" y="8278"/>
                  </a:lnTo>
                  <a:lnTo>
                    <a:pt x="42310" y="7669"/>
                  </a:lnTo>
                  <a:lnTo>
                    <a:pt x="41588" y="7082"/>
                  </a:lnTo>
                  <a:lnTo>
                    <a:pt x="40840" y="6519"/>
                  </a:lnTo>
                  <a:lnTo>
                    <a:pt x="40066" y="5979"/>
                  </a:lnTo>
                  <a:lnTo>
                    <a:pt x="39267" y="5462"/>
                  </a:lnTo>
                  <a:lnTo>
                    <a:pt x="38441" y="4968"/>
                  </a:lnTo>
                  <a:lnTo>
                    <a:pt x="37590" y="4497"/>
                  </a:lnTo>
                  <a:lnTo>
                    <a:pt x="36713" y="4049"/>
                  </a:lnTo>
                  <a:lnTo>
                    <a:pt x="35803" y="3615"/>
                  </a:lnTo>
                  <a:lnTo>
                    <a:pt x="34872" y="3204"/>
                  </a:lnTo>
                  <a:lnTo>
                    <a:pt x="33920" y="2814"/>
                  </a:lnTo>
                  <a:lnTo>
                    <a:pt x="32946" y="2447"/>
                  </a:lnTo>
                  <a:lnTo>
                    <a:pt x="31951" y="2102"/>
                  </a:lnTo>
                  <a:lnTo>
                    <a:pt x="30935" y="1780"/>
                  </a:lnTo>
                  <a:lnTo>
                    <a:pt x="29897" y="1479"/>
                  </a:lnTo>
                  <a:lnTo>
                    <a:pt x="28838" y="1201"/>
                  </a:lnTo>
                  <a:lnTo>
                    <a:pt x="27757" y="945"/>
                  </a:lnTo>
                  <a:lnTo>
                    <a:pt x="26655" y="712"/>
                  </a:lnTo>
                  <a:lnTo>
                    <a:pt x="26280" y="634"/>
                  </a:lnTo>
                  <a:lnTo>
                    <a:pt x="25903" y="562"/>
                  </a:lnTo>
                  <a:lnTo>
                    <a:pt x="25522" y="495"/>
                  </a:lnTo>
                  <a:lnTo>
                    <a:pt x="25139" y="434"/>
                  </a:lnTo>
                  <a:lnTo>
                    <a:pt x="24753" y="378"/>
                  </a:lnTo>
                  <a:lnTo>
                    <a:pt x="24365" y="327"/>
                  </a:lnTo>
                  <a:lnTo>
                    <a:pt x="23973" y="282"/>
                  </a:lnTo>
                  <a:lnTo>
                    <a:pt x="23580" y="242"/>
                  </a:lnTo>
                  <a:lnTo>
                    <a:pt x="23183" y="207"/>
                  </a:lnTo>
                  <a:lnTo>
                    <a:pt x="22784" y="178"/>
                  </a:lnTo>
                  <a:lnTo>
                    <a:pt x="22386" y="144"/>
                  </a:lnTo>
                  <a:lnTo>
                    <a:pt x="21995" y="113"/>
                  </a:lnTo>
                  <a:lnTo>
                    <a:pt x="21610" y="87"/>
                  </a:lnTo>
                  <a:lnTo>
                    <a:pt x="21232" y="64"/>
                  </a:lnTo>
                  <a:lnTo>
                    <a:pt x="20859" y="44"/>
                  </a:lnTo>
                  <a:lnTo>
                    <a:pt x="20493" y="28"/>
                  </a:lnTo>
                  <a:lnTo>
                    <a:pt x="20133" y="16"/>
                  </a:lnTo>
                  <a:lnTo>
                    <a:pt x="19779" y="7"/>
                  </a:lnTo>
                  <a:lnTo>
                    <a:pt x="19432" y="1"/>
                  </a:lnTo>
                  <a:lnTo>
                    <a:pt x="19090" y="0"/>
                  </a:lnTo>
                  <a:lnTo>
                    <a:pt x="18150" y="12"/>
                  </a:lnTo>
                  <a:lnTo>
                    <a:pt x="17234" y="51"/>
                  </a:lnTo>
                  <a:lnTo>
                    <a:pt x="16342" y="116"/>
                  </a:lnTo>
                  <a:lnTo>
                    <a:pt x="15473" y="206"/>
                  </a:lnTo>
                  <a:lnTo>
                    <a:pt x="14629" y="322"/>
                  </a:lnTo>
                  <a:lnTo>
                    <a:pt x="13809" y="464"/>
                  </a:lnTo>
                  <a:lnTo>
                    <a:pt x="13013" y="632"/>
                  </a:lnTo>
                  <a:lnTo>
                    <a:pt x="12241" y="825"/>
                  </a:lnTo>
                  <a:lnTo>
                    <a:pt x="11493" y="1045"/>
                  </a:lnTo>
                  <a:lnTo>
                    <a:pt x="10769" y="1290"/>
                  </a:lnTo>
                  <a:lnTo>
                    <a:pt x="10060" y="1559"/>
                  </a:lnTo>
                  <a:lnTo>
                    <a:pt x="9377" y="1851"/>
                  </a:lnTo>
                  <a:lnTo>
                    <a:pt x="8718" y="2164"/>
                  </a:lnTo>
                  <a:lnTo>
                    <a:pt x="8084" y="2500"/>
                  </a:lnTo>
                  <a:lnTo>
                    <a:pt x="7476" y="2859"/>
                  </a:lnTo>
                  <a:lnTo>
                    <a:pt x="6892" y="3239"/>
                  </a:lnTo>
                  <a:lnTo>
                    <a:pt x="6333" y="3642"/>
                  </a:lnTo>
                  <a:lnTo>
                    <a:pt x="5799" y="4067"/>
                  </a:lnTo>
                  <a:lnTo>
                    <a:pt x="5290" y="4514"/>
                  </a:lnTo>
                  <a:lnTo>
                    <a:pt x="4806" y="4984"/>
                  </a:lnTo>
                  <a:lnTo>
                    <a:pt x="4337" y="5474"/>
                  </a:lnTo>
                  <a:lnTo>
                    <a:pt x="3892" y="5986"/>
                  </a:lnTo>
                  <a:lnTo>
                    <a:pt x="3472" y="6518"/>
                  </a:lnTo>
                  <a:lnTo>
                    <a:pt x="3075" y="7070"/>
                  </a:lnTo>
                  <a:lnTo>
                    <a:pt x="2703" y="7643"/>
                  </a:lnTo>
                  <a:lnTo>
                    <a:pt x="2354" y="8236"/>
                  </a:lnTo>
                  <a:lnTo>
                    <a:pt x="2030" y="8849"/>
                  </a:lnTo>
                  <a:lnTo>
                    <a:pt x="1730" y="9484"/>
                  </a:lnTo>
                  <a:lnTo>
                    <a:pt x="1453" y="10138"/>
                  </a:lnTo>
                  <a:lnTo>
                    <a:pt x="1201" y="10813"/>
                  </a:lnTo>
                  <a:lnTo>
                    <a:pt x="973" y="11507"/>
                  </a:lnTo>
                  <a:lnTo>
                    <a:pt x="768" y="12218"/>
                  </a:lnTo>
                  <a:lnTo>
                    <a:pt x="588" y="12945"/>
                  </a:lnTo>
                  <a:lnTo>
                    <a:pt x="432" y="13690"/>
                  </a:lnTo>
                  <a:lnTo>
                    <a:pt x="300" y="14451"/>
                  </a:lnTo>
                  <a:lnTo>
                    <a:pt x="192" y="15229"/>
                  </a:lnTo>
                  <a:lnTo>
                    <a:pt x="108" y="16025"/>
                  </a:lnTo>
                  <a:lnTo>
                    <a:pt x="48" y="16837"/>
                  </a:lnTo>
                  <a:lnTo>
                    <a:pt x="12" y="176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7641775" y="4189568"/>
              <a:ext cx="62701" cy="60076"/>
            </a:xfrm>
            <a:custGeom>
              <a:avLst/>
              <a:pathLst>
                <a:path w="62701" h="60076">
                  <a:moveTo>
                    <a:pt x="0" y="29771"/>
                  </a:moveTo>
                  <a:lnTo>
                    <a:pt x="17" y="28464"/>
                  </a:lnTo>
                  <a:lnTo>
                    <a:pt x="71" y="27181"/>
                  </a:lnTo>
                  <a:lnTo>
                    <a:pt x="160" y="25919"/>
                  </a:lnTo>
                  <a:lnTo>
                    <a:pt x="284" y="24680"/>
                  </a:lnTo>
                  <a:lnTo>
                    <a:pt x="445" y="23463"/>
                  </a:lnTo>
                  <a:lnTo>
                    <a:pt x="640" y="22268"/>
                  </a:lnTo>
                  <a:lnTo>
                    <a:pt x="872" y="21095"/>
                  </a:lnTo>
                  <a:lnTo>
                    <a:pt x="1139" y="19945"/>
                  </a:lnTo>
                  <a:lnTo>
                    <a:pt x="1441" y="18817"/>
                  </a:lnTo>
                  <a:lnTo>
                    <a:pt x="1780" y="17711"/>
                  </a:lnTo>
                  <a:lnTo>
                    <a:pt x="2144" y="16632"/>
                  </a:lnTo>
                  <a:lnTo>
                    <a:pt x="2543" y="15584"/>
                  </a:lnTo>
                  <a:lnTo>
                    <a:pt x="2977" y="14567"/>
                  </a:lnTo>
                  <a:lnTo>
                    <a:pt x="3446" y="13581"/>
                  </a:lnTo>
                  <a:lnTo>
                    <a:pt x="3949" y="12627"/>
                  </a:lnTo>
                  <a:lnTo>
                    <a:pt x="4487" y="11703"/>
                  </a:lnTo>
                  <a:lnTo>
                    <a:pt x="5060" y="10811"/>
                  </a:lnTo>
                  <a:lnTo>
                    <a:pt x="5667" y="9950"/>
                  </a:lnTo>
                  <a:lnTo>
                    <a:pt x="6309" y="9120"/>
                  </a:lnTo>
                  <a:lnTo>
                    <a:pt x="6986" y="8321"/>
                  </a:lnTo>
                  <a:lnTo>
                    <a:pt x="7697" y="7547"/>
                  </a:lnTo>
                  <a:lnTo>
                    <a:pt x="8442" y="6808"/>
                  </a:lnTo>
                  <a:lnTo>
                    <a:pt x="9221" y="6105"/>
                  </a:lnTo>
                  <a:lnTo>
                    <a:pt x="10034" y="5437"/>
                  </a:lnTo>
                  <a:lnTo>
                    <a:pt x="10880" y="4806"/>
                  </a:lnTo>
                  <a:lnTo>
                    <a:pt x="11760" y="4209"/>
                  </a:lnTo>
                  <a:lnTo>
                    <a:pt x="12674" y="3649"/>
                  </a:lnTo>
                  <a:lnTo>
                    <a:pt x="13622" y="3123"/>
                  </a:lnTo>
                  <a:lnTo>
                    <a:pt x="14604" y="2634"/>
                  </a:lnTo>
                  <a:lnTo>
                    <a:pt x="15619" y="2180"/>
                  </a:lnTo>
                  <a:lnTo>
                    <a:pt x="16659" y="1766"/>
                  </a:lnTo>
                  <a:lnTo>
                    <a:pt x="17732" y="1395"/>
                  </a:lnTo>
                  <a:lnTo>
                    <a:pt x="18838" y="1068"/>
                  </a:lnTo>
                  <a:lnTo>
                    <a:pt x="19977" y="784"/>
                  </a:lnTo>
                  <a:lnTo>
                    <a:pt x="21148" y="545"/>
                  </a:lnTo>
                  <a:lnTo>
                    <a:pt x="22353" y="348"/>
                  </a:lnTo>
                  <a:lnTo>
                    <a:pt x="23591" y="196"/>
                  </a:lnTo>
                  <a:lnTo>
                    <a:pt x="24861" y="87"/>
                  </a:lnTo>
                  <a:lnTo>
                    <a:pt x="26165" y="21"/>
                  </a:lnTo>
                  <a:lnTo>
                    <a:pt x="27501" y="0"/>
                  </a:lnTo>
                  <a:lnTo>
                    <a:pt x="28674" y="14"/>
                  </a:lnTo>
                  <a:lnTo>
                    <a:pt x="29827" y="56"/>
                  </a:lnTo>
                  <a:lnTo>
                    <a:pt x="30960" y="128"/>
                  </a:lnTo>
                  <a:lnTo>
                    <a:pt x="32072" y="227"/>
                  </a:lnTo>
                  <a:lnTo>
                    <a:pt x="33164" y="356"/>
                  </a:lnTo>
                  <a:lnTo>
                    <a:pt x="34235" y="512"/>
                  </a:lnTo>
                  <a:lnTo>
                    <a:pt x="35285" y="697"/>
                  </a:lnTo>
                  <a:lnTo>
                    <a:pt x="36316" y="911"/>
                  </a:lnTo>
                  <a:lnTo>
                    <a:pt x="37325" y="1153"/>
                  </a:lnTo>
                  <a:lnTo>
                    <a:pt x="38315" y="1424"/>
                  </a:lnTo>
                  <a:lnTo>
                    <a:pt x="39284" y="1711"/>
                  </a:lnTo>
                  <a:lnTo>
                    <a:pt x="40234" y="2022"/>
                  </a:lnTo>
                  <a:lnTo>
                    <a:pt x="41164" y="2355"/>
                  </a:lnTo>
                  <a:lnTo>
                    <a:pt x="42074" y="2712"/>
                  </a:lnTo>
                  <a:lnTo>
                    <a:pt x="42965" y="3092"/>
                  </a:lnTo>
                  <a:lnTo>
                    <a:pt x="43836" y="3495"/>
                  </a:lnTo>
                  <a:lnTo>
                    <a:pt x="44688" y="3922"/>
                  </a:lnTo>
                  <a:lnTo>
                    <a:pt x="45520" y="4371"/>
                  </a:lnTo>
                  <a:lnTo>
                    <a:pt x="46333" y="4844"/>
                  </a:lnTo>
                  <a:lnTo>
                    <a:pt x="47126" y="5340"/>
                  </a:lnTo>
                  <a:lnTo>
                    <a:pt x="47899" y="5856"/>
                  </a:lnTo>
                  <a:lnTo>
                    <a:pt x="48653" y="6392"/>
                  </a:lnTo>
                  <a:lnTo>
                    <a:pt x="49387" y="6946"/>
                  </a:lnTo>
                  <a:lnTo>
                    <a:pt x="50102" y="7518"/>
                  </a:lnTo>
                  <a:lnTo>
                    <a:pt x="50797" y="8110"/>
                  </a:lnTo>
                  <a:lnTo>
                    <a:pt x="51473" y="8720"/>
                  </a:lnTo>
                  <a:lnTo>
                    <a:pt x="52129" y="9349"/>
                  </a:lnTo>
                  <a:lnTo>
                    <a:pt x="52765" y="9996"/>
                  </a:lnTo>
                  <a:lnTo>
                    <a:pt x="53382" y="10662"/>
                  </a:lnTo>
                  <a:lnTo>
                    <a:pt x="53979" y="11347"/>
                  </a:lnTo>
                  <a:lnTo>
                    <a:pt x="54548" y="12048"/>
                  </a:lnTo>
                  <a:lnTo>
                    <a:pt x="55099" y="12762"/>
                  </a:lnTo>
                  <a:lnTo>
                    <a:pt x="55630" y="13490"/>
                  </a:lnTo>
                  <a:lnTo>
                    <a:pt x="56143" y="14231"/>
                  </a:lnTo>
                  <a:lnTo>
                    <a:pt x="56638" y="14985"/>
                  </a:lnTo>
                  <a:lnTo>
                    <a:pt x="57114" y="15753"/>
                  </a:lnTo>
                  <a:lnTo>
                    <a:pt x="57571" y="16534"/>
                  </a:lnTo>
                  <a:lnTo>
                    <a:pt x="58009" y="17328"/>
                  </a:lnTo>
                  <a:lnTo>
                    <a:pt x="58429" y="18136"/>
                  </a:lnTo>
                  <a:lnTo>
                    <a:pt x="58830" y="18957"/>
                  </a:lnTo>
                  <a:lnTo>
                    <a:pt x="59211" y="19790"/>
                  </a:lnTo>
                  <a:lnTo>
                    <a:pt x="59574" y="20634"/>
                  </a:lnTo>
                  <a:lnTo>
                    <a:pt x="59916" y="21488"/>
                  </a:lnTo>
                  <a:lnTo>
                    <a:pt x="60239" y="22353"/>
                  </a:lnTo>
                  <a:lnTo>
                    <a:pt x="60543" y="23229"/>
                  </a:lnTo>
                  <a:lnTo>
                    <a:pt x="60827" y="24115"/>
                  </a:lnTo>
                  <a:lnTo>
                    <a:pt x="61091" y="25012"/>
                  </a:lnTo>
                  <a:lnTo>
                    <a:pt x="61336" y="25920"/>
                  </a:lnTo>
                  <a:lnTo>
                    <a:pt x="61561" y="26839"/>
                  </a:lnTo>
                  <a:lnTo>
                    <a:pt x="61767" y="27768"/>
                  </a:lnTo>
                  <a:lnTo>
                    <a:pt x="61944" y="28696"/>
                  </a:lnTo>
                  <a:lnTo>
                    <a:pt x="62103" y="29630"/>
                  </a:lnTo>
                  <a:lnTo>
                    <a:pt x="62243" y="30569"/>
                  </a:lnTo>
                  <a:lnTo>
                    <a:pt x="62365" y="31513"/>
                  </a:lnTo>
                  <a:lnTo>
                    <a:pt x="62467" y="32463"/>
                  </a:lnTo>
                  <a:lnTo>
                    <a:pt x="62552" y="33418"/>
                  </a:lnTo>
                  <a:lnTo>
                    <a:pt x="62617" y="34378"/>
                  </a:lnTo>
                  <a:lnTo>
                    <a:pt x="62664" y="35344"/>
                  </a:lnTo>
                  <a:lnTo>
                    <a:pt x="62692" y="36315"/>
                  </a:lnTo>
                  <a:lnTo>
                    <a:pt x="62701" y="37291"/>
                  </a:lnTo>
                  <a:lnTo>
                    <a:pt x="62701" y="60076"/>
                  </a:lnTo>
                  <a:lnTo>
                    <a:pt x="0" y="47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7648583" y="4198201"/>
              <a:ext cx="49084" cy="41652"/>
            </a:xfrm>
            <a:custGeom>
              <a:avLst/>
              <a:pathLst>
                <a:path w="49084" h="41652">
                  <a:moveTo>
                    <a:pt x="49084" y="41652"/>
                  </a:moveTo>
                  <a:lnTo>
                    <a:pt x="49084" y="29014"/>
                  </a:lnTo>
                  <a:lnTo>
                    <a:pt x="49064" y="27718"/>
                  </a:lnTo>
                  <a:lnTo>
                    <a:pt x="49006" y="26445"/>
                  </a:lnTo>
                  <a:lnTo>
                    <a:pt x="48908" y="25197"/>
                  </a:lnTo>
                  <a:lnTo>
                    <a:pt x="48771" y="23973"/>
                  </a:lnTo>
                  <a:lnTo>
                    <a:pt x="48594" y="22773"/>
                  </a:lnTo>
                  <a:lnTo>
                    <a:pt x="48379" y="21597"/>
                  </a:lnTo>
                  <a:lnTo>
                    <a:pt x="48124" y="20444"/>
                  </a:lnTo>
                  <a:lnTo>
                    <a:pt x="47831" y="19316"/>
                  </a:lnTo>
                  <a:lnTo>
                    <a:pt x="47498" y="18212"/>
                  </a:lnTo>
                  <a:lnTo>
                    <a:pt x="47126" y="17132"/>
                  </a:lnTo>
                  <a:lnTo>
                    <a:pt x="46717" y="16071"/>
                  </a:lnTo>
                  <a:lnTo>
                    <a:pt x="46275" y="15043"/>
                  </a:lnTo>
                  <a:lnTo>
                    <a:pt x="45799" y="14046"/>
                  </a:lnTo>
                  <a:lnTo>
                    <a:pt x="45289" y="13081"/>
                  </a:lnTo>
                  <a:lnTo>
                    <a:pt x="44745" y="12148"/>
                  </a:lnTo>
                  <a:lnTo>
                    <a:pt x="44167" y="11248"/>
                  </a:lnTo>
                  <a:lnTo>
                    <a:pt x="43556" y="10379"/>
                  </a:lnTo>
                  <a:lnTo>
                    <a:pt x="42911" y="9542"/>
                  </a:lnTo>
                  <a:lnTo>
                    <a:pt x="42232" y="8738"/>
                  </a:lnTo>
                  <a:lnTo>
                    <a:pt x="41519" y="7965"/>
                  </a:lnTo>
                  <a:lnTo>
                    <a:pt x="40764" y="7218"/>
                  </a:lnTo>
                  <a:lnTo>
                    <a:pt x="39979" y="6506"/>
                  </a:lnTo>
                  <a:lnTo>
                    <a:pt x="39162" y="5829"/>
                  </a:lnTo>
                  <a:lnTo>
                    <a:pt x="38315" y="5188"/>
                  </a:lnTo>
                  <a:lnTo>
                    <a:pt x="37436" y="4583"/>
                  </a:lnTo>
                  <a:lnTo>
                    <a:pt x="36526" y="4013"/>
                  </a:lnTo>
                  <a:lnTo>
                    <a:pt x="35585" y="3479"/>
                  </a:lnTo>
                  <a:lnTo>
                    <a:pt x="34612" y="2981"/>
                  </a:lnTo>
                  <a:lnTo>
                    <a:pt x="33609" y="2518"/>
                  </a:lnTo>
                  <a:lnTo>
                    <a:pt x="32574" y="2091"/>
                  </a:lnTo>
                  <a:lnTo>
                    <a:pt x="31501" y="1694"/>
                  </a:lnTo>
                  <a:lnTo>
                    <a:pt x="30401" y="1338"/>
                  </a:lnTo>
                  <a:lnTo>
                    <a:pt x="29273" y="1024"/>
                  </a:lnTo>
                  <a:lnTo>
                    <a:pt x="28117" y="752"/>
                  </a:lnTo>
                  <a:lnTo>
                    <a:pt x="26934" y="522"/>
                  </a:lnTo>
                  <a:lnTo>
                    <a:pt x="25723" y="334"/>
                  </a:lnTo>
                  <a:lnTo>
                    <a:pt x="24484" y="188"/>
                  </a:lnTo>
                  <a:lnTo>
                    <a:pt x="23218" y="83"/>
                  </a:lnTo>
                  <a:lnTo>
                    <a:pt x="21925" y="20"/>
                  </a:lnTo>
                  <a:lnTo>
                    <a:pt x="20603" y="0"/>
                  </a:lnTo>
                  <a:lnTo>
                    <a:pt x="19550" y="16"/>
                  </a:lnTo>
                  <a:lnTo>
                    <a:pt x="18526" y="65"/>
                  </a:lnTo>
                  <a:lnTo>
                    <a:pt x="17531" y="148"/>
                  </a:lnTo>
                  <a:lnTo>
                    <a:pt x="16566" y="263"/>
                  </a:lnTo>
                  <a:lnTo>
                    <a:pt x="15630" y="411"/>
                  </a:lnTo>
                  <a:lnTo>
                    <a:pt x="14724" y="592"/>
                  </a:lnTo>
                  <a:lnTo>
                    <a:pt x="13847" y="806"/>
                  </a:lnTo>
                  <a:lnTo>
                    <a:pt x="12999" y="1053"/>
                  </a:lnTo>
                  <a:lnTo>
                    <a:pt x="12181" y="1333"/>
                  </a:lnTo>
                  <a:lnTo>
                    <a:pt x="11392" y="1646"/>
                  </a:lnTo>
                  <a:lnTo>
                    <a:pt x="10631" y="1979"/>
                  </a:lnTo>
                  <a:lnTo>
                    <a:pt x="9896" y="2337"/>
                  </a:lnTo>
                  <a:lnTo>
                    <a:pt x="9189" y="2719"/>
                  </a:lnTo>
                  <a:lnTo>
                    <a:pt x="8508" y="3127"/>
                  </a:lnTo>
                  <a:lnTo>
                    <a:pt x="7854" y="3560"/>
                  </a:lnTo>
                  <a:lnTo>
                    <a:pt x="7226" y="4017"/>
                  </a:lnTo>
                  <a:lnTo>
                    <a:pt x="6626" y="4499"/>
                  </a:lnTo>
                  <a:lnTo>
                    <a:pt x="6052" y="5007"/>
                  </a:lnTo>
                  <a:lnTo>
                    <a:pt x="5504" y="5539"/>
                  </a:lnTo>
                  <a:lnTo>
                    <a:pt x="4984" y="6096"/>
                  </a:lnTo>
                  <a:lnTo>
                    <a:pt x="4490" y="6676"/>
                  </a:lnTo>
                  <a:lnTo>
                    <a:pt x="4022" y="7278"/>
                  </a:lnTo>
                  <a:lnTo>
                    <a:pt x="3582" y="7901"/>
                  </a:lnTo>
                  <a:lnTo>
                    <a:pt x="3168" y="8545"/>
                  </a:lnTo>
                  <a:lnTo>
                    <a:pt x="2781" y="9211"/>
                  </a:lnTo>
                  <a:lnTo>
                    <a:pt x="2420" y="9898"/>
                  </a:lnTo>
                  <a:lnTo>
                    <a:pt x="2087" y="10607"/>
                  </a:lnTo>
                  <a:lnTo>
                    <a:pt x="1780" y="11337"/>
                  </a:lnTo>
                  <a:lnTo>
                    <a:pt x="1499" y="12088"/>
                  </a:lnTo>
                  <a:lnTo>
                    <a:pt x="1246" y="12860"/>
                  </a:lnTo>
                  <a:lnTo>
                    <a:pt x="1009" y="13650"/>
                  </a:lnTo>
                  <a:lnTo>
                    <a:pt x="797" y="14452"/>
                  </a:lnTo>
                  <a:lnTo>
                    <a:pt x="610" y="15266"/>
                  </a:lnTo>
                  <a:lnTo>
                    <a:pt x="448" y="16093"/>
                  </a:lnTo>
                  <a:lnTo>
                    <a:pt x="311" y="16932"/>
                  </a:lnTo>
                  <a:lnTo>
                    <a:pt x="199" y="17784"/>
                  </a:lnTo>
                  <a:lnTo>
                    <a:pt x="112" y="18648"/>
                  </a:lnTo>
                  <a:lnTo>
                    <a:pt x="49" y="19525"/>
                  </a:lnTo>
                  <a:lnTo>
                    <a:pt x="12" y="20414"/>
                  </a:lnTo>
                  <a:lnTo>
                    <a:pt x="0" y="21315"/>
                  </a:lnTo>
                  <a:lnTo>
                    <a:pt x="0" y="32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7640840" y="4118278"/>
              <a:ext cx="64526" cy="63413"/>
            </a:xfrm>
            <a:custGeom>
              <a:avLst/>
              <a:pathLst>
                <a:path w="64526" h="63413">
                  <a:moveTo>
                    <a:pt x="0" y="26611"/>
                  </a:moveTo>
                  <a:lnTo>
                    <a:pt x="19" y="25344"/>
                  </a:lnTo>
                  <a:lnTo>
                    <a:pt x="76" y="24106"/>
                  </a:lnTo>
                  <a:lnTo>
                    <a:pt x="172" y="22898"/>
                  </a:lnTo>
                  <a:lnTo>
                    <a:pt x="306" y="21719"/>
                  </a:lnTo>
                  <a:lnTo>
                    <a:pt x="478" y="20570"/>
                  </a:lnTo>
                  <a:lnTo>
                    <a:pt x="688" y="19450"/>
                  </a:lnTo>
                  <a:lnTo>
                    <a:pt x="937" y="18359"/>
                  </a:lnTo>
                  <a:lnTo>
                    <a:pt x="1224" y="17298"/>
                  </a:lnTo>
                  <a:lnTo>
                    <a:pt x="1549" y="16266"/>
                  </a:lnTo>
                  <a:lnTo>
                    <a:pt x="1913" y="15263"/>
                  </a:lnTo>
                  <a:lnTo>
                    <a:pt x="2302" y="14291"/>
                  </a:lnTo>
                  <a:lnTo>
                    <a:pt x="2723" y="13350"/>
                  </a:lnTo>
                  <a:lnTo>
                    <a:pt x="3175" y="12440"/>
                  </a:lnTo>
                  <a:lnTo>
                    <a:pt x="3657" y="11561"/>
                  </a:lnTo>
                  <a:lnTo>
                    <a:pt x="4171" y="10713"/>
                  </a:lnTo>
                  <a:lnTo>
                    <a:pt x="4717" y="9896"/>
                  </a:lnTo>
                  <a:lnTo>
                    <a:pt x="5293" y="9111"/>
                  </a:lnTo>
                  <a:lnTo>
                    <a:pt x="5900" y="8357"/>
                  </a:lnTo>
                  <a:lnTo>
                    <a:pt x="6539" y="7634"/>
                  </a:lnTo>
                  <a:lnTo>
                    <a:pt x="7209" y="6942"/>
                  </a:lnTo>
                  <a:lnTo>
                    <a:pt x="7907" y="6273"/>
                  </a:lnTo>
                  <a:lnTo>
                    <a:pt x="8631" y="5639"/>
                  </a:lnTo>
                  <a:lnTo>
                    <a:pt x="9381" y="5038"/>
                  </a:lnTo>
                  <a:lnTo>
                    <a:pt x="10156" y="4471"/>
                  </a:lnTo>
                  <a:lnTo>
                    <a:pt x="10958" y="3938"/>
                  </a:lnTo>
                  <a:lnTo>
                    <a:pt x="11785" y="3439"/>
                  </a:lnTo>
                  <a:lnTo>
                    <a:pt x="12638" y="2973"/>
                  </a:lnTo>
                  <a:lnTo>
                    <a:pt x="13517" y="2541"/>
                  </a:lnTo>
                  <a:lnTo>
                    <a:pt x="14422" y="2144"/>
                  </a:lnTo>
                  <a:lnTo>
                    <a:pt x="15352" y="1780"/>
                  </a:lnTo>
                  <a:lnTo>
                    <a:pt x="16305" y="1441"/>
                  </a:lnTo>
                  <a:lnTo>
                    <a:pt x="17278" y="1139"/>
                  </a:lnTo>
                  <a:lnTo>
                    <a:pt x="18271" y="872"/>
                  </a:lnTo>
                  <a:lnTo>
                    <a:pt x="19283" y="640"/>
                  </a:lnTo>
                  <a:lnTo>
                    <a:pt x="20314" y="445"/>
                  </a:lnTo>
                  <a:lnTo>
                    <a:pt x="21365" y="284"/>
                  </a:lnTo>
                  <a:lnTo>
                    <a:pt x="22436" y="160"/>
                  </a:lnTo>
                  <a:lnTo>
                    <a:pt x="23526" y="71"/>
                  </a:lnTo>
                  <a:lnTo>
                    <a:pt x="24636" y="17"/>
                  </a:lnTo>
                  <a:lnTo>
                    <a:pt x="25765" y="0"/>
                  </a:lnTo>
                  <a:lnTo>
                    <a:pt x="26203" y="10"/>
                  </a:lnTo>
                  <a:lnTo>
                    <a:pt x="26645" y="24"/>
                  </a:lnTo>
                  <a:lnTo>
                    <a:pt x="27090" y="42"/>
                  </a:lnTo>
                  <a:lnTo>
                    <a:pt x="27538" y="64"/>
                  </a:lnTo>
                  <a:lnTo>
                    <a:pt x="27990" y="89"/>
                  </a:lnTo>
                  <a:lnTo>
                    <a:pt x="28446" y="117"/>
                  </a:lnTo>
                  <a:lnTo>
                    <a:pt x="28905" y="149"/>
                  </a:lnTo>
                  <a:lnTo>
                    <a:pt x="29368" y="185"/>
                  </a:lnTo>
                  <a:lnTo>
                    <a:pt x="29835" y="224"/>
                  </a:lnTo>
                  <a:lnTo>
                    <a:pt x="30305" y="267"/>
                  </a:lnTo>
                  <a:lnTo>
                    <a:pt x="30766" y="305"/>
                  </a:lnTo>
                  <a:lnTo>
                    <a:pt x="31223" y="348"/>
                  </a:lnTo>
                  <a:lnTo>
                    <a:pt x="31677" y="397"/>
                  </a:lnTo>
                  <a:lnTo>
                    <a:pt x="32127" y="452"/>
                  </a:lnTo>
                  <a:lnTo>
                    <a:pt x="32574" y="511"/>
                  </a:lnTo>
                  <a:lnTo>
                    <a:pt x="33017" y="576"/>
                  </a:lnTo>
                  <a:lnTo>
                    <a:pt x="33457" y="647"/>
                  </a:lnTo>
                  <a:lnTo>
                    <a:pt x="33893" y="722"/>
                  </a:lnTo>
                  <a:lnTo>
                    <a:pt x="34326" y="803"/>
                  </a:lnTo>
                  <a:lnTo>
                    <a:pt x="34755" y="890"/>
                  </a:lnTo>
                  <a:lnTo>
                    <a:pt x="36112" y="1175"/>
                  </a:lnTo>
                  <a:lnTo>
                    <a:pt x="37442" y="1497"/>
                  </a:lnTo>
                  <a:lnTo>
                    <a:pt x="38746" y="1855"/>
                  </a:lnTo>
                  <a:lnTo>
                    <a:pt x="40023" y="2249"/>
                  </a:lnTo>
                  <a:lnTo>
                    <a:pt x="41274" y="2681"/>
                  </a:lnTo>
                  <a:lnTo>
                    <a:pt x="42498" y="3148"/>
                  </a:lnTo>
                  <a:lnTo>
                    <a:pt x="43695" y="3653"/>
                  </a:lnTo>
                  <a:lnTo>
                    <a:pt x="44865" y="4193"/>
                  </a:lnTo>
                  <a:lnTo>
                    <a:pt x="46009" y="4770"/>
                  </a:lnTo>
                  <a:lnTo>
                    <a:pt x="47126" y="5384"/>
                  </a:lnTo>
                  <a:lnTo>
                    <a:pt x="48205" y="6031"/>
                  </a:lnTo>
                  <a:lnTo>
                    <a:pt x="49251" y="6708"/>
                  </a:lnTo>
                  <a:lnTo>
                    <a:pt x="50266" y="7416"/>
                  </a:lnTo>
                  <a:lnTo>
                    <a:pt x="51248" y="8154"/>
                  </a:lnTo>
                  <a:lnTo>
                    <a:pt x="52199" y="8922"/>
                  </a:lnTo>
                  <a:lnTo>
                    <a:pt x="53117" y="9720"/>
                  </a:lnTo>
                  <a:lnTo>
                    <a:pt x="54004" y="10549"/>
                  </a:lnTo>
                  <a:lnTo>
                    <a:pt x="54858" y="11408"/>
                  </a:lnTo>
                  <a:lnTo>
                    <a:pt x="55681" y="12297"/>
                  </a:lnTo>
                  <a:lnTo>
                    <a:pt x="56471" y="13216"/>
                  </a:lnTo>
                  <a:lnTo>
                    <a:pt x="57227" y="14156"/>
                  </a:lnTo>
                  <a:lnTo>
                    <a:pt x="57948" y="15123"/>
                  </a:lnTo>
                  <a:lnTo>
                    <a:pt x="58634" y="16117"/>
                  </a:lnTo>
                  <a:lnTo>
                    <a:pt x="59283" y="17139"/>
                  </a:lnTo>
                  <a:lnTo>
                    <a:pt x="59898" y="18189"/>
                  </a:lnTo>
                  <a:lnTo>
                    <a:pt x="60476" y="19267"/>
                  </a:lnTo>
                  <a:lnTo>
                    <a:pt x="61019" y="20372"/>
                  </a:lnTo>
                  <a:lnTo>
                    <a:pt x="61526" y="21504"/>
                  </a:lnTo>
                  <a:lnTo>
                    <a:pt x="61998" y="22664"/>
                  </a:lnTo>
                  <a:lnTo>
                    <a:pt x="62434" y="23852"/>
                  </a:lnTo>
                  <a:lnTo>
                    <a:pt x="62831" y="25055"/>
                  </a:lnTo>
                  <a:lnTo>
                    <a:pt x="63187" y="26278"/>
                  </a:lnTo>
                  <a:lnTo>
                    <a:pt x="63501" y="27522"/>
                  </a:lnTo>
                  <a:lnTo>
                    <a:pt x="63773" y="28786"/>
                  </a:lnTo>
                  <a:lnTo>
                    <a:pt x="64003" y="30071"/>
                  </a:lnTo>
                  <a:lnTo>
                    <a:pt x="64191" y="31376"/>
                  </a:lnTo>
                  <a:lnTo>
                    <a:pt x="64337" y="32702"/>
                  </a:lnTo>
                  <a:lnTo>
                    <a:pt x="64442" y="34048"/>
                  </a:lnTo>
                  <a:lnTo>
                    <a:pt x="64505" y="35415"/>
                  </a:lnTo>
                  <a:lnTo>
                    <a:pt x="64526" y="36802"/>
                  </a:lnTo>
                  <a:lnTo>
                    <a:pt x="64506" y="38120"/>
                  </a:lnTo>
                  <a:lnTo>
                    <a:pt x="64449" y="39404"/>
                  </a:lnTo>
                  <a:lnTo>
                    <a:pt x="64353" y="40655"/>
                  </a:lnTo>
                  <a:lnTo>
                    <a:pt x="64219" y="41871"/>
                  </a:lnTo>
                  <a:lnTo>
                    <a:pt x="64047" y="43054"/>
                  </a:lnTo>
                  <a:lnTo>
                    <a:pt x="63837" y="44203"/>
                  </a:lnTo>
                  <a:lnTo>
                    <a:pt x="63588" y="45318"/>
                  </a:lnTo>
                  <a:lnTo>
                    <a:pt x="63301" y="46400"/>
                  </a:lnTo>
                  <a:lnTo>
                    <a:pt x="62976" y="47447"/>
                  </a:lnTo>
                  <a:lnTo>
                    <a:pt x="62612" y="48461"/>
                  </a:lnTo>
                  <a:lnTo>
                    <a:pt x="62205" y="49441"/>
                  </a:lnTo>
                  <a:lnTo>
                    <a:pt x="61768" y="50389"/>
                  </a:lnTo>
                  <a:lnTo>
                    <a:pt x="61301" y="51303"/>
                  </a:lnTo>
                  <a:lnTo>
                    <a:pt x="60804" y="52185"/>
                  </a:lnTo>
                  <a:lnTo>
                    <a:pt x="60276" y="53033"/>
                  </a:lnTo>
                  <a:lnTo>
                    <a:pt x="59718" y="53849"/>
                  </a:lnTo>
                  <a:lnTo>
                    <a:pt x="59129" y="54632"/>
                  </a:lnTo>
                  <a:lnTo>
                    <a:pt x="58511" y="55382"/>
                  </a:lnTo>
                  <a:lnTo>
                    <a:pt x="57862" y="56098"/>
                  </a:lnTo>
                  <a:lnTo>
                    <a:pt x="57183" y="56782"/>
                  </a:lnTo>
                  <a:lnTo>
                    <a:pt x="56467" y="57425"/>
                  </a:lnTo>
                  <a:lnTo>
                    <a:pt x="55723" y="58036"/>
                  </a:lnTo>
                  <a:lnTo>
                    <a:pt x="54953" y="58614"/>
                  </a:lnTo>
                  <a:lnTo>
                    <a:pt x="54157" y="59161"/>
                  </a:lnTo>
                  <a:lnTo>
                    <a:pt x="53334" y="59675"/>
                  </a:lnTo>
                  <a:lnTo>
                    <a:pt x="52484" y="60157"/>
                  </a:lnTo>
                  <a:lnTo>
                    <a:pt x="51607" y="60608"/>
                  </a:lnTo>
                  <a:lnTo>
                    <a:pt x="50704" y="61026"/>
                  </a:lnTo>
                  <a:lnTo>
                    <a:pt x="49774" y="61412"/>
                  </a:lnTo>
                  <a:lnTo>
                    <a:pt x="48817" y="61767"/>
                  </a:lnTo>
                  <a:lnTo>
                    <a:pt x="47837" y="62079"/>
                  </a:lnTo>
                  <a:lnTo>
                    <a:pt x="46837" y="62359"/>
                  </a:lnTo>
                  <a:lnTo>
                    <a:pt x="45818" y="62606"/>
                  </a:lnTo>
                  <a:lnTo>
                    <a:pt x="44780" y="62820"/>
                  </a:lnTo>
                  <a:lnTo>
                    <a:pt x="43721" y="63001"/>
                  </a:lnTo>
                  <a:lnTo>
                    <a:pt x="42644" y="63150"/>
                  </a:lnTo>
                  <a:lnTo>
                    <a:pt x="41546" y="63265"/>
                  </a:lnTo>
                  <a:lnTo>
                    <a:pt x="40429" y="63347"/>
                  </a:lnTo>
                  <a:lnTo>
                    <a:pt x="39293" y="63397"/>
                  </a:lnTo>
                  <a:lnTo>
                    <a:pt x="38137" y="63413"/>
                  </a:lnTo>
                  <a:lnTo>
                    <a:pt x="37726" y="63411"/>
                  </a:lnTo>
                  <a:lnTo>
                    <a:pt x="37314" y="63406"/>
                  </a:lnTo>
                  <a:lnTo>
                    <a:pt x="36900" y="63397"/>
                  </a:lnTo>
                  <a:lnTo>
                    <a:pt x="36485" y="63385"/>
                  </a:lnTo>
                  <a:lnTo>
                    <a:pt x="36067" y="63369"/>
                  </a:lnTo>
                  <a:lnTo>
                    <a:pt x="35648" y="63349"/>
                  </a:lnTo>
                  <a:lnTo>
                    <a:pt x="35227" y="63326"/>
                  </a:lnTo>
                  <a:lnTo>
                    <a:pt x="34804" y="63299"/>
                  </a:lnTo>
                  <a:lnTo>
                    <a:pt x="34380" y="63269"/>
                  </a:lnTo>
                  <a:lnTo>
                    <a:pt x="33954" y="63235"/>
                  </a:lnTo>
                  <a:lnTo>
                    <a:pt x="33526" y="63188"/>
                  </a:lnTo>
                  <a:lnTo>
                    <a:pt x="33097" y="63137"/>
                  </a:lnTo>
                  <a:lnTo>
                    <a:pt x="32668" y="63082"/>
                  </a:lnTo>
                  <a:lnTo>
                    <a:pt x="32238" y="63021"/>
                  </a:lnTo>
                  <a:lnTo>
                    <a:pt x="31806" y="62957"/>
                  </a:lnTo>
                  <a:lnTo>
                    <a:pt x="31374" y="62888"/>
                  </a:lnTo>
                  <a:lnTo>
                    <a:pt x="30941" y="62815"/>
                  </a:lnTo>
                  <a:lnTo>
                    <a:pt x="30507" y="62737"/>
                  </a:lnTo>
                  <a:lnTo>
                    <a:pt x="30073" y="62654"/>
                  </a:lnTo>
                  <a:lnTo>
                    <a:pt x="29637" y="62568"/>
                  </a:lnTo>
                  <a:lnTo>
                    <a:pt x="28314" y="62283"/>
                  </a:lnTo>
                  <a:lnTo>
                    <a:pt x="27015" y="61962"/>
                  </a:lnTo>
                  <a:lnTo>
                    <a:pt x="25740" y="61606"/>
                  </a:lnTo>
                  <a:lnTo>
                    <a:pt x="24489" y="61215"/>
                  </a:lnTo>
                  <a:lnTo>
                    <a:pt x="23262" y="60788"/>
                  </a:lnTo>
                  <a:lnTo>
                    <a:pt x="22059" y="60325"/>
                  </a:lnTo>
                  <a:lnTo>
                    <a:pt x="20881" y="59826"/>
                  </a:lnTo>
                  <a:lnTo>
                    <a:pt x="19726" y="59292"/>
                  </a:lnTo>
                  <a:lnTo>
                    <a:pt x="18595" y="58723"/>
                  </a:lnTo>
                  <a:lnTo>
                    <a:pt x="17488" y="58117"/>
                  </a:lnTo>
                  <a:lnTo>
                    <a:pt x="16410" y="57479"/>
                  </a:lnTo>
                  <a:lnTo>
                    <a:pt x="15363" y="56811"/>
                  </a:lnTo>
                  <a:lnTo>
                    <a:pt x="14348" y="56112"/>
                  </a:lnTo>
                  <a:lnTo>
                    <a:pt x="13366" y="55383"/>
                  </a:lnTo>
                  <a:lnTo>
                    <a:pt x="12415" y="54624"/>
                  </a:lnTo>
                  <a:lnTo>
                    <a:pt x="11497" y="53835"/>
                  </a:lnTo>
                  <a:lnTo>
                    <a:pt x="10610" y="53015"/>
                  </a:lnTo>
                  <a:lnTo>
                    <a:pt x="9756" y="52165"/>
                  </a:lnTo>
                  <a:lnTo>
                    <a:pt x="8933" y="51285"/>
                  </a:lnTo>
                  <a:lnTo>
                    <a:pt x="8143" y="50374"/>
                  </a:lnTo>
                  <a:lnTo>
                    <a:pt x="7378" y="49426"/>
                  </a:lnTo>
                  <a:lnTo>
                    <a:pt x="6650" y="48452"/>
                  </a:lnTo>
                  <a:lnTo>
                    <a:pt x="5958" y="47451"/>
                  </a:lnTo>
                  <a:lnTo>
                    <a:pt x="5302" y="46423"/>
                  </a:lnTo>
                  <a:lnTo>
                    <a:pt x="4683" y="45368"/>
                  </a:lnTo>
                  <a:lnTo>
                    <a:pt x="4101" y="44287"/>
                  </a:lnTo>
                  <a:lnTo>
                    <a:pt x="3555" y="43179"/>
                  </a:lnTo>
                  <a:lnTo>
                    <a:pt x="3045" y="42044"/>
                  </a:lnTo>
                  <a:lnTo>
                    <a:pt x="2572" y="40882"/>
                  </a:lnTo>
                  <a:lnTo>
                    <a:pt x="2136" y="39694"/>
                  </a:lnTo>
                  <a:lnTo>
                    <a:pt x="1730" y="38482"/>
                  </a:lnTo>
                  <a:lnTo>
                    <a:pt x="1367" y="37248"/>
                  </a:lnTo>
                  <a:lnTo>
                    <a:pt x="1046" y="35993"/>
                  </a:lnTo>
                  <a:lnTo>
                    <a:pt x="768" y="34717"/>
                  </a:lnTo>
                  <a:lnTo>
                    <a:pt x="534" y="33420"/>
                  </a:lnTo>
                  <a:lnTo>
                    <a:pt x="341" y="32101"/>
                  </a:lnTo>
                  <a:lnTo>
                    <a:pt x="192" y="30760"/>
                  </a:lnTo>
                  <a:lnTo>
                    <a:pt x="85" y="29398"/>
                  </a:lnTo>
                  <a:lnTo>
                    <a:pt x="21" y="280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7647693" y="4126778"/>
              <a:ext cx="50775" cy="46414"/>
            </a:xfrm>
            <a:custGeom>
              <a:avLst/>
              <a:pathLst>
                <a:path w="50775" h="46414">
                  <a:moveTo>
                    <a:pt x="0" y="18512"/>
                  </a:moveTo>
                  <a:lnTo>
                    <a:pt x="16" y="19665"/>
                  </a:lnTo>
                  <a:lnTo>
                    <a:pt x="65" y="20792"/>
                  </a:lnTo>
                  <a:lnTo>
                    <a:pt x="148" y="21893"/>
                  </a:lnTo>
                  <a:lnTo>
                    <a:pt x="263" y="22969"/>
                  </a:lnTo>
                  <a:lnTo>
                    <a:pt x="411" y="24019"/>
                  </a:lnTo>
                  <a:lnTo>
                    <a:pt x="592" y="25043"/>
                  </a:lnTo>
                  <a:lnTo>
                    <a:pt x="806" y="26041"/>
                  </a:lnTo>
                  <a:lnTo>
                    <a:pt x="1053" y="27013"/>
                  </a:lnTo>
                  <a:lnTo>
                    <a:pt x="1333" y="27960"/>
                  </a:lnTo>
                  <a:lnTo>
                    <a:pt x="1646" y="28880"/>
                  </a:lnTo>
                  <a:lnTo>
                    <a:pt x="1990" y="29777"/>
                  </a:lnTo>
                  <a:lnTo>
                    <a:pt x="2363" y="30650"/>
                  </a:lnTo>
                  <a:lnTo>
                    <a:pt x="2766" y="31500"/>
                  </a:lnTo>
                  <a:lnTo>
                    <a:pt x="3198" y="32327"/>
                  </a:lnTo>
                  <a:lnTo>
                    <a:pt x="3660" y="33130"/>
                  </a:lnTo>
                  <a:lnTo>
                    <a:pt x="4151" y="33911"/>
                  </a:lnTo>
                  <a:lnTo>
                    <a:pt x="4671" y="34668"/>
                  </a:lnTo>
                  <a:lnTo>
                    <a:pt x="5220" y="35403"/>
                  </a:lnTo>
                  <a:lnTo>
                    <a:pt x="5799" y="36114"/>
                  </a:lnTo>
                  <a:lnTo>
                    <a:pt x="6408" y="36802"/>
                  </a:lnTo>
                  <a:lnTo>
                    <a:pt x="7044" y="37458"/>
                  </a:lnTo>
                  <a:lnTo>
                    <a:pt x="7709" y="38090"/>
                  </a:lnTo>
                  <a:lnTo>
                    <a:pt x="8401" y="38700"/>
                  </a:lnTo>
                  <a:lnTo>
                    <a:pt x="9120" y="39287"/>
                  </a:lnTo>
                  <a:lnTo>
                    <a:pt x="9868" y="39850"/>
                  </a:lnTo>
                  <a:lnTo>
                    <a:pt x="10642" y="40390"/>
                  </a:lnTo>
                  <a:lnTo>
                    <a:pt x="11445" y="40907"/>
                  </a:lnTo>
                  <a:lnTo>
                    <a:pt x="12275" y="41401"/>
                  </a:lnTo>
                  <a:lnTo>
                    <a:pt x="13132" y="41872"/>
                  </a:lnTo>
                  <a:lnTo>
                    <a:pt x="14017" y="42320"/>
                  </a:lnTo>
                  <a:lnTo>
                    <a:pt x="14928" y="42746"/>
                  </a:lnTo>
                  <a:lnTo>
                    <a:pt x="15863" y="43151"/>
                  </a:lnTo>
                  <a:lnTo>
                    <a:pt x="16822" y="43536"/>
                  </a:lnTo>
                  <a:lnTo>
                    <a:pt x="17805" y="43900"/>
                  </a:lnTo>
                  <a:lnTo>
                    <a:pt x="18812" y="44244"/>
                  </a:lnTo>
                  <a:lnTo>
                    <a:pt x="19843" y="44568"/>
                  </a:lnTo>
                  <a:lnTo>
                    <a:pt x="20898" y="44871"/>
                  </a:lnTo>
                  <a:lnTo>
                    <a:pt x="21978" y="45154"/>
                  </a:lnTo>
                  <a:lnTo>
                    <a:pt x="23081" y="45416"/>
                  </a:lnTo>
                  <a:lnTo>
                    <a:pt x="24208" y="45657"/>
                  </a:lnTo>
                  <a:lnTo>
                    <a:pt x="24591" y="45735"/>
                  </a:lnTo>
                  <a:lnTo>
                    <a:pt x="24975" y="45809"/>
                  </a:lnTo>
                  <a:lnTo>
                    <a:pt x="25360" y="45878"/>
                  </a:lnTo>
                  <a:lnTo>
                    <a:pt x="25746" y="45942"/>
                  </a:lnTo>
                  <a:lnTo>
                    <a:pt x="26133" y="46002"/>
                  </a:lnTo>
                  <a:lnTo>
                    <a:pt x="26520" y="46058"/>
                  </a:lnTo>
                  <a:lnTo>
                    <a:pt x="26909" y="46109"/>
                  </a:lnTo>
                  <a:lnTo>
                    <a:pt x="27298" y="46156"/>
                  </a:lnTo>
                  <a:lnTo>
                    <a:pt x="27688" y="46198"/>
                  </a:lnTo>
                  <a:lnTo>
                    <a:pt x="28079" y="46236"/>
                  </a:lnTo>
                  <a:lnTo>
                    <a:pt x="28460" y="46270"/>
                  </a:lnTo>
                  <a:lnTo>
                    <a:pt x="28838" y="46300"/>
                  </a:lnTo>
                  <a:lnTo>
                    <a:pt x="29212" y="46327"/>
                  </a:lnTo>
                  <a:lnTo>
                    <a:pt x="29582" y="46350"/>
                  </a:lnTo>
                  <a:lnTo>
                    <a:pt x="29949" y="46369"/>
                  </a:lnTo>
                  <a:lnTo>
                    <a:pt x="30312" y="46385"/>
                  </a:lnTo>
                  <a:lnTo>
                    <a:pt x="30671" y="46398"/>
                  </a:lnTo>
                  <a:lnTo>
                    <a:pt x="31027" y="46407"/>
                  </a:lnTo>
                  <a:lnTo>
                    <a:pt x="31380" y="46412"/>
                  </a:lnTo>
                  <a:lnTo>
                    <a:pt x="31729" y="46414"/>
                  </a:lnTo>
                  <a:lnTo>
                    <a:pt x="32669" y="46401"/>
                  </a:lnTo>
                  <a:lnTo>
                    <a:pt x="33587" y="46364"/>
                  </a:lnTo>
                  <a:lnTo>
                    <a:pt x="34481" y="46302"/>
                  </a:lnTo>
                  <a:lnTo>
                    <a:pt x="35353" y="46214"/>
                  </a:lnTo>
                  <a:lnTo>
                    <a:pt x="36201" y="46102"/>
                  </a:lnTo>
                  <a:lnTo>
                    <a:pt x="37026" y="45965"/>
                  </a:lnTo>
                  <a:lnTo>
                    <a:pt x="37828" y="45803"/>
                  </a:lnTo>
                  <a:lnTo>
                    <a:pt x="38607" y="45616"/>
                  </a:lnTo>
                  <a:lnTo>
                    <a:pt x="39362" y="45405"/>
                  </a:lnTo>
                  <a:lnTo>
                    <a:pt x="40095" y="45168"/>
                  </a:lnTo>
                  <a:lnTo>
                    <a:pt x="40795" y="44907"/>
                  </a:lnTo>
                  <a:lnTo>
                    <a:pt x="41472" y="44625"/>
                  </a:lnTo>
                  <a:lnTo>
                    <a:pt x="42127" y="44320"/>
                  </a:lnTo>
                  <a:lnTo>
                    <a:pt x="42758" y="43993"/>
                  </a:lnTo>
                  <a:lnTo>
                    <a:pt x="43365" y="43644"/>
                  </a:lnTo>
                  <a:lnTo>
                    <a:pt x="43950" y="43272"/>
                  </a:lnTo>
                  <a:lnTo>
                    <a:pt x="44512" y="42878"/>
                  </a:lnTo>
                  <a:lnTo>
                    <a:pt x="45050" y="42462"/>
                  </a:lnTo>
                  <a:lnTo>
                    <a:pt x="45566" y="42024"/>
                  </a:lnTo>
                  <a:lnTo>
                    <a:pt x="46058" y="41563"/>
                  </a:lnTo>
                  <a:lnTo>
                    <a:pt x="46518" y="41072"/>
                  </a:lnTo>
                  <a:lnTo>
                    <a:pt x="46955" y="40561"/>
                  </a:lnTo>
                  <a:lnTo>
                    <a:pt x="47369" y="40029"/>
                  </a:lnTo>
                  <a:lnTo>
                    <a:pt x="47759" y="39477"/>
                  </a:lnTo>
                  <a:lnTo>
                    <a:pt x="48127" y="38904"/>
                  </a:lnTo>
                  <a:lnTo>
                    <a:pt x="48472" y="38311"/>
                  </a:lnTo>
                  <a:lnTo>
                    <a:pt x="48793" y="37697"/>
                  </a:lnTo>
                  <a:lnTo>
                    <a:pt x="49091" y="37063"/>
                  </a:lnTo>
                  <a:lnTo>
                    <a:pt x="49366" y="36409"/>
                  </a:lnTo>
                  <a:lnTo>
                    <a:pt x="49618" y="35734"/>
                  </a:lnTo>
                  <a:lnTo>
                    <a:pt x="49838" y="35030"/>
                  </a:lnTo>
                  <a:lnTo>
                    <a:pt x="50034" y="34310"/>
                  </a:lnTo>
                  <a:lnTo>
                    <a:pt x="50208" y="33571"/>
                  </a:lnTo>
                  <a:lnTo>
                    <a:pt x="50358" y="32814"/>
                  </a:lnTo>
                  <a:lnTo>
                    <a:pt x="50486" y="32040"/>
                  </a:lnTo>
                  <a:lnTo>
                    <a:pt x="50590" y="31248"/>
                  </a:lnTo>
                  <a:lnTo>
                    <a:pt x="50671" y="30438"/>
                  </a:lnTo>
                  <a:lnTo>
                    <a:pt x="50729" y="29610"/>
                  </a:lnTo>
                  <a:lnTo>
                    <a:pt x="50763" y="28765"/>
                  </a:lnTo>
                  <a:lnTo>
                    <a:pt x="50775" y="27901"/>
                  </a:lnTo>
                  <a:lnTo>
                    <a:pt x="50758" y="26740"/>
                  </a:lnTo>
                  <a:lnTo>
                    <a:pt x="50709" y="25605"/>
                  </a:lnTo>
                  <a:lnTo>
                    <a:pt x="50627" y="24497"/>
                  </a:lnTo>
                  <a:lnTo>
                    <a:pt x="50511" y="23416"/>
                  </a:lnTo>
                  <a:lnTo>
                    <a:pt x="50363" y="22361"/>
                  </a:lnTo>
                  <a:lnTo>
                    <a:pt x="50182" y="21333"/>
                  </a:lnTo>
                  <a:lnTo>
                    <a:pt x="49968" y="20332"/>
                  </a:lnTo>
                  <a:lnTo>
                    <a:pt x="49721" y="19357"/>
                  </a:lnTo>
                  <a:lnTo>
                    <a:pt x="49441" y="18409"/>
                  </a:lnTo>
                  <a:lnTo>
                    <a:pt x="49128" y="17488"/>
                  </a:lnTo>
                  <a:lnTo>
                    <a:pt x="48776" y="16584"/>
                  </a:lnTo>
                  <a:lnTo>
                    <a:pt x="48395" y="15705"/>
                  </a:lnTo>
                  <a:lnTo>
                    <a:pt x="47986" y="14850"/>
                  </a:lnTo>
                  <a:lnTo>
                    <a:pt x="47548" y="14021"/>
                  </a:lnTo>
                  <a:lnTo>
                    <a:pt x="47081" y="13216"/>
                  </a:lnTo>
                  <a:lnTo>
                    <a:pt x="46586" y="12437"/>
                  </a:lnTo>
                  <a:lnTo>
                    <a:pt x="46063" y="11682"/>
                  </a:lnTo>
                  <a:lnTo>
                    <a:pt x="45511" y="10952"/>
                  </a:lnTo>
                  <a:lnTo>
                    <a:pt x="44931" y="10247"/>
                  </a:lnTo>
                  <a:lnTo>
                    <a:pt x="44322" y="9567"/>
                  </a:lnTo>
                  <a:lnTo>
                    <a:pt x="43677" y="8911"/>
                  </a:lnTo>
                  <a:lnTo>
                    <a:pt x="43007" y="8278"/>
                  </a:lnTo>
                  <a:lnTo>
                    <a:pt x="42310" y="7669"/>
                  </a:lnTo>
                  <a:lnTo>
                    <a:pt x="41588" y="7082"/>
                  </a:lnTo>
                  <a:lnTo>
                    <a:pt x="40840" y="6519"/>
                  </a:lnTo>
                  <a:lnTo>
                    <a:pt x="40066" y="5979"/>
                  </a:lnTo>
                  <a:lnTo>
                    <a:pt x="39267" y="5462"/>
                  </a:lnTo>
                  <a:lnTo>
                    <a:pt x="38441" y="4968"/>
                  </a:lnTo>
                  <a:lnTo>
                    <a:pt x="37590" y="4497"/>
                  </a:lnTo>
                  <a:lnTo>
                    <a:pt x="36713" y="4049"/>
                  </a:lnTo>
                  <a:lnTo>
                    <a:pt x="35803" y="3615"/>
                  </a:lnTo>
                  <a:lnTo>
                    <a:pt x="34872" y="3204"/>
                  </a:lnTo>
                  <a:lnTo>
                    <a:pt x="33920" y="2814"/>
                  </a:lnTo>
                  <a:lnTo>
                    <a:pt x="32946" y="2447"/>
                  </a:lnTo>
                  <a:lnTo>
                    <a:pt x="31951" y="2102"/>
                  </a:lnTo>
                  <a:lnTo>
                    <a:pt x="30935" y="1780"/>
                  </a:lnTo>
                  <a:lnTo>
                    <a:pt x="29897" y="1479"/>
                  </a:lnTo>
                  <a:lnTo>
                    <a:pt x="28838" y="1201"/>
                  </a:lnTo>
                  <a:lnTo>
                    <a:pt x="27757" y="945"/>
                  </a:lnTo>
                  <a:lnTo>
                    <a:pt x="26655" y="712"/>
                  </a:lnTo>
                  <a:lnTo>
                    <a:pt x="26280" y="634"/>
                  </a:lnTo>
                  <a:lnTo>
                    <a:pt x="25903" y="562"/>
                  </a:lnTo>
                  <a:lnTo>
                    <a:pt x="25522" y="495"/>
                  </a:lnTo>
                  <a:lnTo>
                    <a:pt x="25139" y="434"/>
                  </a:lnTo>
                  <a:lnTo>
                    <a:pt x="24753" y="378"/>
                  </a:lnTo>
                  <a:lnTo>
                    <a:pt x="24365" y="327"/>
                  </a:lnTo>
                  <a:lnTo>
                    <a:pt x="23973" y="282"/>
                  </a:lnTo>
                  <a:lnTo>
                    <a:pt x="23580" y="242"/>
                  </a:lnTo>
                  <a:lnTo>
                    <a:pt x="23183" y="207"/>
                  </a:lnTo>
                  <a:lnTo>
                    <a:pt x="22784" y="178"/>
                  </a:lnTo>
                  <a:lnTo>
                    <a:pt x="22386" y="144"/>
                  </a:lnTo>
                  <a:lnTo>
                    <a:pt x="21995" y="113"/>
                  </a:lnTo>
                  <a:lnTo>
                    <a:pt x="21610" y="87"/>
                  </a:lnTo>
                  <a:lnTo>
                    <a:pt x="21232" y="64"/>
                  </a:lnTo>
                  <a:lnTo>
                    <a:pt x="20859" y="44"/>
                  </a:lnTo>
                  <a:lnTo>
                    <a:pt x="20493" y="28"/>
                  </a:lnTo>
                  <a:lnTo>
                    <a:pt x="20133" y="16"/>
                  </a:lnTo>
                  <a:lnTo>
                    <a:pt x="19779" y="7"/>
                  </a:lnTo>
                  <a:lnTo>
                    <a:pt x="19432" y="1"/>
                  </a:lnTo>
                  <a:lnTo>
                    <a:pt x="19090" y="0"/>
                  </a:lnTo>
                  <a:lnTo>
                    <a:pt x="18150" y="12"/>
                  </a:lnTo>
                  <a:lnTo>
                    <a:pt x="17234" y="51"/>
                  </a:lnTo>
                  <a:lnTo>
                    <a:pt x="16342" y="116"/>
                  </a:lnTo>
                  <a:lnTo>
                    <a:pt x="15473" y="206"/>
                  </a:lnTo>
                  <a:lnTo>
                    <a:pt x="14629" y="322"/>
                  </a:lnTo>
                  <a:lnTo>
                    <a:pt x="13809" y="464"/>
                  </a:lnTo>
                  <a:lnTo>
                    <a:pt x="13013" y="632"/>
                  </a:lnTo>
                  <a:lnTo>
                    <a:pt x="12241" y="825"/>
                  </a:lnTo>
                  <a:lnTo>
                    <a:pt x="11493" y="1045"/>
                  </a:lnTo>
                  <a:lnTo>
                    <a:pt x="10769" y="1290"/>
                  </a:lnTo>
                  <a:lnTo>
                    <a:pt x="10060" y="1559"/>
                  </a:lnTo>
                  <a:lnTo>
                    <a:pt x="9377" y="1851"/>
                  </a:lnTo>
                  <a:lnTo>
                    <a:pt x="8718" y="2164"/>
                  </a:lnTo>
                  <a:lnTo>
                    <a:pt x="8084" y="2500"/>
                  </a:lnTo>
                  <a:lnTo>
                    <a:pt x="7476" y="2859"/>
                  </a:lnTo>
                  <a:lnTo>
                    <a:pt x="6892" y="3239"/>
                  </a:lnTo>
                  <a:lnTo>
                    <a:pt x="6333" y="3642"/>
                  </a:lnTo>
                  <a:lnTo>
                    <a:pt x="5799" y="4067"/>
                  </a:lnTo>
                  <a:lnTo>
                    <a:pt x="5290" y="4514"/>
                  </a:lnTo>
                  <a:lnTo>
                    <a:pt x="4806" y="4984"/>
                  </a:lnTo>
                  <a:lnTo>
                    <a:pt x="4337" y="5474"/>
                  </a:lnTo>
                  <a:lnTo>
                    <a:pt x="3892" y="5986"/>
                  </a:lnTo>
                  <a:lnTo>
                    <a:pt x="3472" y="6518"/>
                  </a:lnTo>
                  <a:lnTo>
                    <a:pt x="3075" y="7070"/>
                  </a:lnTo>
                  <a:lnTo>
                    <a:pt x="2703" y="7643"/>
                  </a:lnTo>
                  <a:lnTo>
                    <a:pt x="2354" y="8236"/>
                  </a:lnTo>
                  <a:lnTo>
                    <a:pt x="2030" y="8849"/>
                  </a:lnTo>
                  <a:lnTo>
                    <a:pt x="1730" y="9484"/>
                  </a:lnTo>
                  <a:lnTo>
                    <a:pt x="1453" y="10138"/>
                  </a:lnTo>
                  <a:lnTo>
                    <a:pt x="1201" y="10813"/>
                  </a:lnTo>
                  <a:lnTo>
                    <a:pt x="973" y="11507"/>
                  </a:lnTo>
                  <a:lnTo>
                    <a:pt x="768" y="12218"/>
                  </a:lnTo>
                  <a:lnTo>
                    <a:pt x="588" y="12945"/>
                  </a:lnTo>
                  <a:lnTo>
                    <a:pt x="432" y="13690"/>
                  </a:lnTo>
                  <a:lnTo>
                    <a:pt x="300" y="14451"/>
                  </a:lnTo>
                  <a:lnTo>
                    <a:pt x="192" y="15229"/>
                  </a:lnTo>
                  <a:lnTo>
                    <a:pt x="108" y="16025"/>
                  </a:lnTo>
                  <a:lnTo>
                    <a:pt x="48" y="16837"/>
                  </a:lnTo>
                  <a:lnTo>
                    <a:pt x="12" y="176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7641775" y="4052728"/>
              <a:ext cx="62701" cy="60209"/>
            </a:xfrm>
            <a:custGeom>
              <a:avLst/>
              <a:pathLst>
                <a:path w="62701" h="60209">
                  <a:moveTo>
                    <a:pt x="62701" y="16242"/>
                  </a:moveTo>
                  <a:lnTo>
                    <a:pt x="36668" y="27056"/>
                  </a:lnTo>
                  <a:lnTo>
                    <a:pt x="36668" y="46681"/>
                  </a:lnTo>
                  <a:lnTo>
                    <a:pt x="62701" y="51709"/>
                  </a:lnTo>
                  <a:lnTo>
                    <a:pt x="62701" y="60209"/>
                  </a:lnTo>
                  <a:lnTo>
                    <a:pt x="0" y="48060"/>
                  </a:lnTo>
                  <a:lnTo>
                    <a:pt x="0" y="20826"/>
                  </a:lnTo>
                  <a:lnTo>
                    <a:pt x="11" y="19908"/>
                  </a:lnTo>
                  <a:lnTo>
                    <a:pt x="46" y="19007"/>
                  </a:lnTo>
                  <a:lnTo>
                    <a:pt x="104" y="18121"/>
                  </a:lnTo>
                  <a:lnTo>
                    <a:pt x="185" y="17252"/>
                  </a:lnTo>
                  <a:lnTo>
                    <a:pt x="289" y="16398"/>
                  </a:lnTo>
                  <a:lnTo>
                    <a:pt x="416" y="15561"/>
                  </a:lnTo>
                  <a:lnTo>
                    <a:pt x="566" y="14739"/>
                  </a:lnTo>
                  <a:lnTo>
                    <a:pt x="740" y="13934"/>
                  </a:lnTo>
                  <a:lnTo>
                    <a:pt x="937" y="13144"/>
                  </a:lnTo>
                  <a:lnTo>
                    <a:pt x="1157" y="12371"/>
                  </a:lnTo>
                  <a:lnTo>
                    <a:pt x="1389" y="11616"/>
                  </a:lnTo>
                  <a:lnTo>
                    <a:pt x="1642" y="10884"/>
                  </a:lnTo>
                  <a:lnTo>
                    <a:pt x="1916" y="10175"/>
                  </a:lnTo>
                  <a:lnTo>
                    <a:pt x="2210" y="9487"/>
                  </a:lnTo>
                  <a:lnTo>
                    <a:pt x="2525" y="8822"/>
                  </a:lnTo>
                  <a:lnTo>
                    <a:pt x="2860" y="8179"/>
                  </a:lnTo>
                  <a:lnTo>
                    <a:pt x="3216" y="7558"/>
                  </a:lnTo>
                  <a:lnTo>
                    <a:pt x="3592" y="6959"/>
                  </a:lnTo>
                  <a:lnTo>
                    <a:pt x="3988" y="6383"/>
                  </a:lnTo>
                  <a:lnTo>
                    <a:pt x="4405" y="5829"/>
                  </a:lnTo>
                  <a:lnTo>
                    <a:pt x="4842" y="5290"/>
                  </a:lnTo>
                  <a:lnTo>
                    <a:pt x="5297" y="4775"/>
                  </a:lnTo>
                  <a:lnTo>
                    <a:pt x="5771" y="4286"/>
                  </a:lnTo>
                  <a:lnTo>
                    <a:pt x="6263" y="3821"/>
                  </a:lnTo>
                  <a:lnTo>
                    <a:pt x="6775" y="3382"/>
                  </a:lnTo>
                  <a:lnTo>
                    <a:pt x="7305" y="2967"/>
                  </a:lnTo>
                  <a:lnTo>
                    <a:pt x="7853" y="2577"/>
                  </a:lnTo>
                  <a:lnTo>
                    <a:pt x="8421" y="2212"/>
                  </a:lnTo>
                  <a:lnTo>
                    <a:pt x="9007" y="1872"/>
                  </a:lnTo>
                  <a:lnTo>
                    <a:pt x="9612" y="1557"/>
                  </a:lnTo>
                  <a:lnTo>
                    <a:pt x="10225" y="1261"/>
                  </a:lnTo>
                  <a:lnTo>
                    <a:pt x="10854" y="996"/>
                  </a:lnTo>
                  <a:lnTo>
                    <a:pt x="11499" y="763"/>
                  </a:lnTo>
                  <a:lnTo>
                    <a:pt x="12161" y="560"/>
                  </a:lnTo>
                  <a:lnTo>
                    <a:pt x="12838" y="389"/>
                  </a:lnTo>
                  <a:lnTo>
                    <a:pt x="13531" y="249"/>
                  </a:lnTo>
                  <a:lnTo>
                    <a:pt x="14241" y="140"/>
                  </a:lnTo>
                  <a:lnTo>
                    <a:pt x="14966" y="62"/>
                  </a:lnTo>
                  <a:lnTo>
                    <a:pt x="15707" y="15"/>
                  </a:lnTo>
                  <a:lnTo>
                    <a:pt x="16465" y="0"/>
                  </a:lnTo>
                  <a:lnTo>
                    <a:pt x="18103" y="48"/>
                  </a:lnTo>
                  <a:lnTo>
                    <a:pt x="19672" y="192"/>
                  </a:lnTo>
                  <a:lnTo>
                    <a:pt x="21172" y="432"/>
                  </a:lnTo>
                  <a:lnTo>
                    <a:pt x="22602" y="768"/>
                  </a:lnTo>
                  <a:lnTo>
                    <a:pt x="23963" y="1201"/>
                  </a:lnTo>
                  <a:lnTo>
                    <a:pt x="25255" y="1730"/>
                  </a:lnTo>
                  <a:lnTo>
                    <a:pt x="26477" y="2354"/>
                  </a:lnTo>
                  <a:lnTo>
                    <a:pt x="27629" y="3075"/>
                  </a:lnTo>
                  <a:lnTo>
                    <a:pt x="28712" y="3892"/>
                  </a:lnTo>
                  <a:lnTo>
                    <a:pt x="29726" y="4806"/>
                  </a:lnTo>
                  <a:lnTo>
                    <a:pt x="30669" y="5813"/>
                  </a:lnTo>
                  <a:lnTo>
                    <a:pt x="31540" y="6911"/>
                  </a:lnTo>
                  <a:lnTo>
                    <a:pt x="32339" y="8102"/>
                  </a:lnTo>
                  <a:lnTo>
                    <a:pt x="33065" y="9384"/>
                  </a:lnTo>
                  <a:lnTo>
                    <a:pt x="33720" y="10758"/>
                  </a:lnTo>
                  <a:lnTo>
                    <a:pt x="34302" y="12223"/>
                  </a:lnTo>
                  <a:lnTo>
                    <a:pt x="34813" y="13780"/>
                  </a:lnTo>
                  <a:lnTo>
                    <a:pt x="35251" y="15429"/>
                  </a:lnTo>
                  <a:lnTo>
                    <a:pt x="35617" y="17169"/>
                  </a:lnTo>
                  <a:lnTo>
                    <a:pt x="35912" y="19001"/>
                  </a:lnTo>
                  <a:lnTo>
                    <a:pt x="62701" y="70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7648583" y="4061362"/>
              <a:ext cx="23140" cy="36713"/>
            </a:xfrm>
            <a:custGeom>
              <a:avLst/>
              <a:pathLst>
                <a:path w="23140" h="36713">
                  <a:moveTo>
                    <a:pt x="23140" y="16242"/>
                  </a:moveTo>
                  <a:lnTo>
                    <a:pt x="23107" y="14671"/>
                  </a:lnTo>
                  <a:lnTo>
                    <a:pt x="23006" y="13179"/>
                  </a:lnTo>
                  <a:lnTo>
                    <a:pt x="22840" y="11766"/>
                  </a:lnTo>
                  <a:lnTo>
                    <a:pt x="22606" y="10432"/>
                  </a:lnTo>
                  <a:lnTo>
                    <a:pt x="22306" y="9178"/>
                  </a:lnTo>
                  <a:lnTo>
                    <a:pt x="21938" y="8003"/>
                  </a:lnTo>
                  <a:lnTo>
                    <a:pt x="21504" y="6906"/>
                  </a:lnTo>
                  <a:lnTo>
                    <a:pt x="21004" y="5890"/>
                  </a:lnTo>
                  <a:lnTo>
                    <a:pt x="20436" y="4952"/>
                  </a:lnTo>
                  <a:lnTo>
                    <a:pt x="19802" y="4094"/>
                  </a:lnTo>
                  <a:lnTo>
                    <a:pt x="19099" y="3316"/>
                  </a:lnTo>
                  <a:lnTo>
                    <a:pt x="18341" y="2620"/>
                  </a:lnTo>
                  <a:lnTo>
                    <a:pt x="17529" y="2006"/>
                  </a:lnTo>
                  <a:lnTo>
                    <a:pt x="16662" y="1473"/>
                  </a:lnTo>
                  <a:lnTo>
                    <a:pt x="15742" y="1023"/>
                  </a:lnTo>
                  <a:lnTo>
                    <a:pt x="14767" y="655"/>
                  </a:lnTo>
                  <a:lnTo>
                    <a:pt x="13737" y="368"/>
                  </a:lnTo>
                  <a:lnTo>
                    <a:pt x="12654" y="163"/>
                  </a:lnTo>
                  <a:lnTo>
                    <a:pt x="11516" y="40"/>
                  </a:lnTo>
                  <a:lnTo>
                    <a:pt x="10324" y="0"/>
                  </a:lnTo>
                  <a:lnTo>
                    <a:pt x="9350" y="33"/>
                  </a:lnTo>
                  <a:lnTo>
                    <a:pt x="8423" y="133"/>
                  </a:lnTo>
                  <a:lnTo>
                    <a:pt x="7541" y="300"/>
                  </a:lnTo>
                  <a:lnTo>
                    <a:pt x="6707" y="534"/>
                  </a:lnTo>
                  <a:lnTo>
                    <a:pt x="5918" y="834"/>
                  </a:lnTo>
                  <a:lnTo>
                    <a:pt x="5176" y="1201"/>
                  </a:lnTo>
                  <a:lnTo>
                    <a:pt x="4480" y="1635"/>
                  </a:lnTo>
                  <a:lnTo>
                    <a:pt x="3830" y="2136"/>
                  </a:lnTo>
                  <a:lnTo>
                    <a:pt x="3227" y="2703"/>
                  </a:lnTo>
                  <a:lnTo>
                    <a:pt x="2670" y="3337"/>
                  </a:lnTo>
                  <a:lnTo>
                    <a:pt x="2162" y="4029"/>
                  </a:lnTo>
                  <a:lnTo>
                    <a:pt x="1708" y="4786"/>
                  </a:lnTo>
                  <a:lnTo>
                    <a:pt x="1308" y="5609"/>
                  </a:lnTo>
                  <a:lnTo>
                    <a:pt x="961" y="6498"/>
                  </a:lnTo>
                  <a:lnTo>
                    <a:pt x="667" y="7453"/>
                  </a:lnTo>
                  <a:lnTo>
                    <a:pt x="427" y="8474"/>
                  </a:lnTo>
                  <a:lnTo>
                    <a:pt x="240" y="9561"/>
                  </a:lnTo>
                  <a:lnTo>
                    <a:pt x="106" y="10714"/>
                  </a:lnTo>
                  <a:lnTo>
                    <a:pt x="26" y="11932"/>
                  </a:lnTo>
                  <a:lnTo>
                    <a:pt x="0" y="13216"/>
                  </a:lnTo>
                  <a:lnTo>
                    <a:pt x="0" y="32218"/>
                  </a:lnTo>
                  <a:lnTo>
                    <a:pt x="23140" y="36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7641775" y="4025628"/>
              <a:ext cx="62701" cy="20692"/>
            </a:xfrm>
            <a:custGeom>
              <a:avLst/>
              <a:pathLst>
                <a:path w="62701" h="20692">
                  <a:moveTo>
                    <a:pt x="62701" y="20692"/>
                  </a:moveTo>
                  <a:lnTo>
                    <a:pt x="0" y="8499"/>
                  </a:lnTo>
                  <a:lnTo>
                    <a:pt x="0" y="0"/>
                  </a:lnTo>
                  <a:lnTo>
                    <a:pt x="62701" y="12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7641775" y="3966931"/>
              <a:ext cx="62701" cy="54869"/>
            </a:xfrm>
            <a:custGeom>
              <a:avLst/>
              <a:pathLst>
                <a:path w="62701" h="54869">
                  <a:moveTo>
                    <a:pt x="0" y="42720"/>
                  </a:moveTo>
                  <a:lnTo>
                    <a:pt x="0" y="20025"/>
                  </a:lnTo>
                  <a:lnTo>
                    <a:pt x="9" y="19109"/>
                  </a:lnTo>
                  <a:lnTo>
                    <a:pt x="39" y="18211"/>
                  </a:lnTo>
                  <a:lnTo>
                    <a:pt x="88" y="17332"/>
                  </a:lnTo>
                  <a:lnTo>
                    <a:pt x="156" y="16472"/>
                  </a:lnTo>
                  <a:lnTo>
                    <a:pt x="244" y="15630"/>
                  </a:lnTo>
                  <a:lnTo>
                    <a:pt x="352" y="14808"/>
                  </a:lnTo>
                  <a:lnTo>
                    <a:pt x="479" y="14003"/>
                  </a:lnTo>
                  <a:lnTo>
                    <a:pt x="626" y="13218"/>
                  </a:lnTo>
                  <a:lnTo>
                    <a:pt x="793" y="12451"/>
                  </a:lnTo>
                  <a:lnTo>
                    <a:pt x="979" y="11703"/>
                  </a:lnTo>
                  <a:lnTo>
                    <a:pt x="1183" y="10976"/>
                  </a:lnTo>
                  <a:lnTo>
                    <a:pt x="1406" y="10270"/>
                  </a:lnTo>
                  <a:lnTo>
                    <a:pt x="1646" y="9587"/>
                  </a:lnTo>
                  <a:lnTo>
                    <a:pt x="1904" y="8926"/>
                  </a:lnTo>
                  <a:lnTo>
                    <a:pt x="2180" y="8288"/>
                  </a:lnTo>
                  <a:lnTo>
                    <a:pt x="2474" y="7671"/>
                  </a:lnTo>
                  <a:lnTo>
                    <a:pt x="2785" y="7077"/>
                  </a:lnTo>
                  <a:lnTo>
                    <a:pt x="3115" y="6506"/>
                  </a:lnTo>
                  <a:lnTo>
                    <a:pt x="3462" y="5956"/>
                  </a:lnTo>
                  <a:lnTo>
                    <a:pt x="3827" y="5429"/>
                  </a:lnTo>
                  <a:lnTo>
                    <a:pt x="4200" y="4916"/>
                  </a:lnTo>
                  <a:lnTo>
                    <a:pt x="4590" y="4428"/>
                  </a:lnTo>
                  <a:lnTo>
                    <a:pt x="4997" y="3965"/>
                  </a:lnTo>
                  <a:lnTo>
                    <a:pt x="5421" y="3528"/>
                  </a:lnTo>
                  <a:lnTo>
                    <a:pt x="5862" y="3115"/>
                  </a:lnTo>
                  <a:lnTo>
                    <a:pt x="6320" y="2727"/>
                  </a:lnTo>
                  <a:lnTo>
                    <a:pt x="6795" y="2363"/>
                  </a:lnTo>
                  <a:lnTo>
                    <a:pt x="7287" y="2025"/>
                  </a:lnTo>
                  <a:lnTo>
                    <a:pt x="7796" y="1712"/>
                  </a:lnTo>
                  <a:lnTo>
                    <a:pt x="8321" y="1424"/>
                  </a:lnTo>
                  <a:lnTo>
                    <a:pt x="8862" y="1153"/>
                  </a:lnTo>
                  <a:lnTo>
                    <a:pt x="9416" y="911"/>
                  </a:lnTo>
                  <a:lnTo>
                    <a:pt x="9983" y="697"/>
                  </a:lnTo>
                  <a:lnTo>
                    <a:pt x="10564" y="512"/>
                  </a:lnTo>
                  <a:lnTo>
                    <a:pt x="11158" y="356"/>
                  </a:lnTo>
                  <a:lnTo>
                    <a:pt x="11766" y="227"/>
                  </a:lnTo>
                  <a:lnTo>
                    <a:pt x="12386" y="128"/>
                  </a:lnTo>
                  <a:lnTo>
                    <a:pt x="13020" y="56"/>
                  </a:lnTo>
                  <a:lnTo>
                    <a:pt x="13668" y="14"/>
                  </a:lnTo>
                  <a:lnTo>
                    <a:pt x="14329" y="0"/>
                  </a:lnTo>
                  <a:lnTo>
                    <a:pt x="15601" y="38"/>
                  </a:lnTo>
                  <a:lnTo>
                    <a:pt x="16819" y="153"/>
                  </a:lnTo>
                  <a:lnTo>
                    <a:pt x="17983" y="344"/>
                  </a:lnTo>
                  <a:lnTo>
                    <a:pt x="19092" y="612"/>
                  </a:lnTo>
                  <a:lnTo>
                    <a:pt x="20147" y="956"/>
                  </a:lnTo>
                  <a:lnTo>
                    <a:pt x="21148" y="1377"/>
                  </a:lnTo>
                  <a:lnTo>
                    <a:pt x="22095" y="1875"/>
                  </a:lnTo>
                  <a:lnTo>
                    <a:pt x="22987" y="2449"/>
                  </a:lnTo>
                  <a:lnTo>
                    <a:pt x="23825" y="3099"/>
                  </a:lnTo>
                  <a:lnTo>
                    <a:pt x="24608" y="3827"/>
                  </a:lnTo>
                  <a:lnTo>
                    <a:pt x="25332" y="4628"/>
                  </a:lnTo>
                  <a:lnTo>
                    <a:pt x="26006" y="5502"/>
                  </a:lnTo>
                  <a:lnTo>
                    <a:pt x="26631" y="6447"/>
                  </a:lnTo>
                  <a:lnTo>
                    <a:pt x="27207" y="7465"/>
                  </a:lnTo>
                  <a:lnTo>
                    <a:pt x="27735" y="8555"/>
                  </a:lnTo>
                  <a:lnTo>
                    <a:pt x="28213" y="9717"/>
                  </a:lnTo>
                  <a:lnTo>
                    <a:pt x="28642" y="10951"/>
                  </a:lnTo>
                  <a:lnTo>
                    <a:pt x="29023" y="12257"/>
                  </a:lnTo>
                  <a:lnTo>
                    <a:pt x="29354" y="13635"/>
                  </a:lnTo>
                  <a:lnTo>
                    <a:pt x="29637" y="15085"/>
                  </a:lnTo>
                  <a:lnTo>
                    <a:pt x="29751" y="14461"/>
                  </a:lnTo>
                  <a:lnTo>
                    <a:pt x="29879" y="13852"/>
                  </a:lnTo>
                  <a:lnTo>
                    <a:pt x="30021" y="13258"/>
                  </a:lnTo>
                  <a:lnTo>
                    <a:pt x="30178" y="12679"/>
                  </a:lnTo>
                  <a:lnTo>
                    <a:pt x="30349" y="12115"/>
                  </a:lnTo>
                  <a:lnTo>
                    <a:pt x="30534" y="11566"/>
                  </a:lnTo>
                  <a:lnTo>
                    <a:pt x="30734" y="11033"/>
                  </a:lnTo>
                  <a:lnTo>
                    <a:pt x="30947" y="10514"/>
                  </a:lnTo>
                  <a:lnTo>
                    <a:pt x="31175" y="10011"/>
                  </a:lnTo>
                  <a:lnTo>
                    <a:pt x="31417" y="9523"/>
                  </a:lnTo>
                  <a:lnTo>
                    <a:pt x="31663" y="9042"/>
                  </a:lnTo>
                  <a:lnTo>
                    <a:pt x="31921" y="8577"/>
                  </a:lnTo>
                  <a:lnTo>
                    <a:pt x="32190" y="8130"/>
                  </a:lnTo>
                  <a:lnTo>
                    <a:pt x="32471" y="7700"/>
                  </a:lnTo>
                  <a:lnTo>
                    <a:pt x="32763" y="7286"/>
                  </a:lnTo>
                  <a:lnTo>
                    <a:pt x="33067" y="6890"/>
                  </a:lnTo>
                  <a:lnTo>
                    <a:pt x="33383" y="6510"/>
                  </a:lnTo>
                  <a:lnTo>
                    <a:pt x="33710" y="6148"/>
                  </a:lnTo>
                  <a:lnTo>
                    <a:pt x="34048" y="5802"/>
                  </a:lnTo>
                  <a:lnTo>
                    <a:pt x="34399" y="5473"/>
                  </a:lnTo>
                  <a:lnTo>
                    <a:pt x="34759" y="5152"/>
                  </a:lnTo>
                  <a:lnTo>
                    <a:pt x="35128" y="4848"/>
                  </a:lnTo>
                  <a:lnTo>
                    <a:pt x="35507" y="4561"/>
                  </a:lnTo>
                  <a:lnTo>
                    <a:pt x="35894" y="4291"/>
                  </a:lnTo>
                  <a:lnTo>
                    <a:pt x="36290" y="4038"/>
                  </a:lnTo>
                  <a:lnTo>
                    <a:pt x="36695" y="3802"/>
                  </a:lnTo>
                  <a:lnTo>
                    <a:pt x="37109" y="3582"/>
                  </a:lnTo>
                  <a:lnTo>
                    <a:pt x="37531" y="3380"/>
                  </a:lnTo>
                  <a:lnTo>
                    <a:pt x="37963" y="3194"/>
                  </a:lnTo>
                  <a:lnTo>
                    <a:pt x="38404" y="3026"/>
                  </a:lnTo>
                  <a:lnTo>
                    <a:pt x="38852" y="2865"/>
                  </a:lnTo>
                  <a:lnTo>
                    <a:pt x="39306" y="2721"/>
                  </a:lnTo>
                  <a:lnTo>
                    <a:pt x="39767" y="2594"/>
                  </a:lnTo>
                  <a:lnTo>
                    <a:pt x="40234" y="2484"/>
                  </a:lnTo>
                  <a:lnTo>
                    <a:pt x="40707" y="2391"/>
                  </a:lnTo>
                  <a:lnTo>
                    <a:pt x="41186" y="2315"/>
                  </a:lnTo>
                  <a:lnTo>
                    <a:pt x="41671" y="2256"/>
                  </a:lnTo>
                  <a:lnTo>
                    <a:pt x="42163" y="2214"/>
                  </a:lnTo>
                  <a:lnTo>
                    <a:pt x="42661" y="2188"/>
                  </a:lnTo>
                  <a:lnTo>
                    <a:pt x="43165" y="2180"/>
                  </a:lnTo>
                  <a:lnTo>
                    <a:pt x="43896" y="2190"/>
                  </a:lnTo>
                  <a:lnTo>
                    <a:pt x="44611" y="2221"/>
                  </a:lnTo>
                  <a:lnTo>
                    <a:pt x="45309" y="2272"/>
                  </a:lnTo>
                  <a:lnTo>
                    <a:pt x="45992" y="2344"/>
                  </a:lnTo>
                  <a:lnTo>
                    <a:pt x="46659" y="2436"/>
                  </a:lnTo>
                  <a:lnTo>
                    <a:pt x="47309" y="2549"/>
                  </a:lnTo>
                  <a:lnTo>
                    <a:pt x="47944" y="2682"/>
                  </a:lnTo>
                  <a:lnTo>
                    <a:pt x="48562" y="2835"/>
                  </a:lnTo>
                  <a:lnTo>
                    <a:pt x="49165" y="3009"/>
                  </a:lnTo>
                  <a:lnTo>
                    <a:pt x="49751" y="3204"/>
                  </a:lnTo>
                  <a:lnTo>
                    <a:pt x="50323" y="3416"/>
                  </a:lnTo>
                  <a:lnTo>
                    <a:pt x="50880" y="3645"/>
                  </a:lnTo>
                  <a:lnTo>
                    <a:pt x="51423" y="3890"/>
                  </a:lnTo>
                  <a:lnTo>
                    <a:pt x="51951" y="4151"/>
                  </a:lnTo>
                  <a:lnTo>
                    <a:pt x="52466" y="4427"/>
                  </a:lnTo>
                  <a:lnTo>
                    <a:pt x="52966" y="4720"/>
                  </a:lnTo>
                  <a:lnTo>
                    <a:pt x="53452" y="5029"/>
                  </a:lnTo>
                  <a:lnTo>
                    <a:pt x="53924" y="5354"/>
                  </a:lnTo>
                  <a:lnTo>
                    <a:pt x="54381" y="5695"/>
                  </a:lnTo>
                  <a:lnTo>
                    <a:pt x="54824" y="6052"/>
                  </a:lnTo>
                  <a:lnTo>
                    <a:pt x="55254" y="6423"/>
                  </a:lnTo>
                  <a:lnTo>
                    <a:pt x="55670" y="6808"/>
                  </a:lnTo>
                  <a:lnTo>
                    <a:pt x="56073" y="7206"/>
                  </a:lnTo>
                  <a:lnTo>
                    <a:pt x="56462" y="7618"/>
                  </a:lnTo>
                  <a:lnTo>
                    <a:pt x="56838" y="8043"/>
                  </a:lnTo>
                  <a:lnTo>
                    <a:pt x="57201" y="8481"/>
                  </a:lnTo>
                  <a:lnTo>
                    <a:pt x="57550" y="8933"/>
                  </a:lnTo>
                  <a:lnTo>
                    <a:pt x="57886" y="9398"/>
                  </a:lnTo>
                  <a:lnTo>
                    <a:pt x="58209" y="9876"/>
                  </a:lnTo>
                  <a:lnTo>
                    <a:pt x="58518" y="10368"/>
                  </a:lnTo>
                  <a:lnTo>
                    <a:pt x="58806" y="10863"/>
                  </a:lnTo>
                  <a:lnTo>
                    <a:pt x="59084" y="11367"/>
                  </a:lnTo>
                  <a:lnTo>
                    <a:pt x="59351" y="11881"/>
                  </a:lnTo>
                  <a:lnTo>
                    <a:pt x="59607" y="12405"/>
                  </a:lnTo>
                  <a:lnTo>
                    <a:pt x="59853" y="12938"/>
                  </a:lnTo>
                  <a:lnTo>
                    <a:pt x="60088" y="13481"/>
                  </a:lnTo>
                  <a:lnTo>
                    <a:pt x="60312" y="14035"/>
                  </a:lnTo>
                  <a:lnTo>
                    <a:pt x="60526" y="14598"/>
                  </a:lnTo>
                  <a:lnTo>
                    <a:pt x="60729" y="15170"/>
                  </a:lnTo>
                  <a:lnTo>
                    <a:pt x="60921" y="15753"/>
                  </a:lnTo>
                  <a:lnTo>
                    <a:pt x="61103" y="16335"/>
                  </a:lnTo>
                  <a:lnTo>
                    <a:pt x="61275" y="16924"/>
                  </a:lnTo>
                  <a:lnTo>
                    <a:pt x="61438" y="17520"/>
                  </a:lnTo>
                  <a:lnTo>
                    <a:pt x="61590" y="18124"/>
                  </a:lnTo>
                  <a:lnTo>
                    <a:pt x="61733" y="18734"/>
                  </a:lnTo>
                  <a:lnTo>
                    <a:pt x="61866" y="19352"/>
                  </a:lnTo>
                  <a:lnTo>
                    <a:pt x="61990" y="19977"/>
                  </a:lnTo>
                  <a:lnTo>
                    <a:pt x="62103" y="20609"/>
                  </a:lnTo>
                  <a:lnTo>
                    <a:pt x="62207" y="21248"/>
                  </a:lnTo>
                  <a:lnTo>
                    <a:pt x="62301" y="21894"/>
                  </a:lnTo>
                  <a:lnTo>
                    <a:pt x="62377" y="22536"/>
                  </a:lnTo>
                  <a:lnTo>
                    <a:pt x="62445" y="23179"/>
                  </a:lnTo>
                  <a:lnTo>
                    <a:pt x="62505" y="23824"/>
                  </a:lnTo>
                  <a:lnTo>
                    <a:pt x="62557" y="24471"/>
                  </a:lnTo>
                  <a:lnTo>
                    <a:pt x="62601" y="25120"/>
                  </a:lnTo>
                  <a:lnTo>
                    <a:pt x="62637" y="25771"/>
                  </a:lnTo>
                  <a:lnTo>
                    <a:pt x="62665" y="26423"/>
                  </a:lnTo>
                  <a:lnTo>
                    <a:pt x="62685" y="27077"/>
                  </a:lnTo>
                  <a:lnTo>
                    <a:pt x="62697" y="27733"/>
                  </a:lnTo>
                  <a:lnTo>
                    <a:pt x="62701" y="28391"/>
                  </a:lnTo>
                  <a:lnTo>
                    <a:pt x="62701" y="548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7648583" y="3975787"/>
              <a:ext cx="19847" cy="30527"/>
            </a:xfrm>
            <a:custGeom>
              <a:avLst/>
              <a:pathLst>
                <a:path w="19847" h="30527">
                  <a:moveTo>
                    <a:pt x="19847" y="30527"/>
                  </a:moveTo>
                  <a:lnTo>
                    <a:pt x="19847" y="15797"/>
                  </a:lnTo>
                  <a:lnTo>
                    <a:pt x="19818" y="14228"/>
                  </a:lnTo>
                  <a:lnTo>
                    <a:pt x="19731" y="12743"/>
                  </a:lnTo>
                  <a:lnTo>
                    <a:pt x="19587" y="11341"/>
                  </a:lnTo>
                  <a:lnTo>
                    <a:pt x="19384" y="10023"/>
                  </a:lnTo>
                  <a:lnTo>
                    <a:pt x="19124" y="8788"/>
                  </a:lnTo>
                  <a:lnTo>
                    <a:pt x="18806" y="7638"/>
                  </a:lnTo>
                  <a:lnTo>
                    <a:pt x="18429" y="6570"/>
                  </a:lnTo>
                  <a:lnTo>
                    <a:pt x="17996" y="5587"/>
                  </a:lnTo>
                  <a:lnTo>
                    <a:pt x="17504" y="4687"/>
                  </a:lnTo>
                  <a:lnTo>
                    <a:pt x="16954" y="3871"/>
                  </a:lnTo>
                  <a:lnTo>
                    <a:pt x="16348" y="3135"/>
                  </a:lnTo>
                  <a:lnTo>
                    <a:pt x="15685" y="2477"/>
                  </a:lnTo>
                  <a:lnTo>
                    <a:pt x="14966" y="1897"/>
                  </a:lnTo>
                  <a:lnTo>
                    <a:pt x="14192" y="1393"/>
                  </a:lnTo>
                  <a:lnTo>
                    <a:pt x="13361" y="967"/>
                  </a:lnTo>
                  <a:lnTo>
                    <a:pt x="12474" y="619"/>
                  </a:lnTo>
                  <a:lnTo>
                    <a:pt x="11531" y="348"/>
                  </a:lnTo>
                  <a:lnTo>
                    <a:pt x="10532" y="154"/>
                  </a:lnTo>
                  <a:lnTo>
                    <a:pt x="9477" y="38"/>
                  </a:lnTo>
                  <a:lnTo>
                    <a:pt x="8366" y="0"/>
                  </a:lnTo>
                  <a:lnTo>
                    <a:pt x="7542" y="30"/>
                  </a:lnTo>
                  <a:lnTo>
                    <a:pt x="6762" y="122"/>
                  </a:lnTo>
                  <a:lnTo>
                    <a:pt x="6025" y="276"/>
                  </a:lnTo>
                  <a:lnTo>
                    <a:pt x="5332" y="491"/>
                  </a:lnTo>
                  <a:lnTo>
                    <a:pt x="4683" y="767"/>
                  </a:lnTo>
                  <a:lnTo>
                    <a:pt x="4078" y="1105"/>
                  </a:lnTo>
                  <a:lnTo>
                    <a:pt x="3516" y="1504"/>
                  </a:lnTo>
                  <a:lnTo>
                    <a:pt x="2997" y="1965"/>
                  </a:lnTo>
                  <a:lnTo>
                    <a:pt x="2522" y="2487"/>
                  </a:lnTo>
                  <a:lnTo>
                    <a:pt x="2091" y="3070"/>
                  </a:lnTo>
                  <a:lnTo>
                    <a:pt x="1694" y="3703"/>
                  </a:lnTo>
                  <a:lnTo>
                    <a:pt x="1338" y="4393"/>
                  </a:lnTo>
                  <a:lnTo>
                    <a:pt x="1024" y="5138"/>
                  </a:lnTo>
                  <a:lnTo>
                    <a:pt x="752" y="5939"/>
                  </a:lnTo>
                  <a:lnTo>
                    <a:pt x="522" y="6797"/>
                  </a:lnTo>
                  <a:lnTo>
                    <a:pt x="334" y="7711"/>
                  </a:lnTo>
                  <a:lnTo>
                    <a:pt x="188" y="8680"/>
                  </a:lnTo>
                  <a:lnTo>
                    <a:pt x="83" y="9706"/>
                  </a:lnTo>
                  <a:lnTo>
                    <a:pt x="20" y="10788"/>
                  </a:lnTo>
                  <a:lnTo>
                    <a:pt x="0" y="11926"/>
                  </a:lnTo>
                  <a:lnTo>
                    <a:pt x="0" y="266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7675061" y="3977611"/>
              <a:ext cx="22606" cy="34399"/>
            </a:xfrm>
            <a:custGeom>
              <a:avLst/>
              <a:pathLst>
                <a:path w="22606" h="34399">
                  <a:moveTo>
                    <a:pt x="22606" y="34399"/>
                  </a:moveTo>
                  <a:lnTo>
                    <a:pt x="22606" y="18022"/>
                  </a:lnTo>
                  <a:lnTo>
                    <a:pt x="22601" y="17330"/>
                  </a:lnTo>
                  <a:lnTo>
                    <a:pt x="22585" y="16643"/>
                  </a:lnTo>
                  <a:lnTo>
                    <a:pt x="22558" y="15960"/>
                  </a:lnTo>
                  <a:lnTo>
                    <a:pt x="22520" y="15281"/>
                  </a:lnTo>
                  <a:lnTo>
                    <a:pt x="22472" y="14607"/>
                  </a:lnTo>
                  <a:lnTo>
                    <a:pt x="22414" y="13937"/>
                  </a:lnTo>
                  <a:lnTo>
                    <a:pt x="22344" y="13272"/>
                  </a:lnTo>
                  <a:lnTo>
                    <a:pt x="22264" y="12611"/>
                  </a:lnTo>
                  <a:lnTo>
                    <a:pt x="22173" y="11955"/>
                  </a:lnTo>
                  <a:lnTo>
                    <a:pt x="22072" y="11303"/>
                  </a:lnTo>
                  <a:lnTo>
                    <a:pt x="21956" y="10652"/>
                  </a:lnTo>
                  <a:lnTo>
                    <a:pt x="21823" y="10018"/>
                  </a:lnTo>
                  <a:lnTo>
                    <a:pt x="21671" y="9399"/>
                  </a:lnTo>
                  <a:lnTo>
                    <a:pt x="21502" y="8796"/>
                  </a:lnTo>
                  <a:lnTo>
                    <a:pt x="21315" y="8210"/>
                  </a:lnTo>
                  <a:lnTo>
                    <a:pt x="21111" y="7639"/>
                  </a:lnTo>
                  <a:lnTo>
                    <a:pt x="20888" y="7085"/>
                  </a:lnTo>
                  <a:lnTo>
                    <a:pt x="20648" y="6546"/>
                  </a:lnTo>
                  <a:lnTo>
                    <a:pt x="20390" y="6024"/>
                  </a:lnTo>
                  <a:lnTo>
                    <a:pt x="20114" y="5518"/>
                  </a:lnTo>
                  <a:lnTo>
                    <a:pt x="19818" y="5029"/>
                  </a:lnTo>
                  <a:lnTo>
                    <a:pt x="19502" y="4560"/>
                  </a:lnTo>
                  <a:lnTo>
                    <a:pt x="19163" y="4110"/>
                  </a:lnTo>
                  <a:lnTo>
                    <a:pt x="18804" y="3681"/>
                  </a:lnTo>
                  <a:lnTo>
                    <a:pt x="18423" y="3270"/>
                  </a:lnTo>
                  <a:lnTo>
                    <a:pt x="18021" y="2880"/>
                  </a:lnTo>
                  <a:lnTo>
                    <a:pt x="17597" y="2508"/>
                  </a:lnTo>
                  <a:lnTo>
                    <a:pt x="17152" y="2157"/>
                  </a:lnTo>
                  <a:lnTo>
                    <a:pt x="16686" y="1825"/>
                  </a:lnTo>
                  <a:lnTo>
                    <a:pt x="16198" y="1513"/>
                  </a:lnTo>
                  <a:lnTo>
                    <a:pt x="15685" y="1225"/>
                  </a:lnTo>
                  <a:lnTo>
                    <a:pt x="15142" y="968"/>
                  </a:lnTo>
                  <a:lnTo>
                    <a:pt x="14570" y="741"/>
                  </a:lnTo>
                  <a:lnTo>
                    <a:pt x="13969" y="544"/>
                  </a:lnTo>
                  <a:lnTo>
                    <a:pt x="13339" y="378"/>
                  </a:lnTo>
                  <a:lnTo>
                    <a:pt x="12679" y="242"/>
                  </a:lnTo>
                  <a:lnTo>
                    <a:pt x="11989" y="136"/>
                  </a:lnTo>
                  <a:lnTo>
                    <a:pt x="11271" y="60"/>
                  </a:lnTo>
                  <a:lnTo>
                    <a:pt x="10523" y="15"/>
                  </a:lnTo>
                  <a:lnTo>
                    <a:pt x="9745" y="0"/>
                  </a:lnTo>
                  <a:lnTo>
                    <a:pt x="8816" y="35"/>
                  </a:lnTo>
                  <a:lnTo>
                    <a:pt x="7931" y="142"/>
                  </a:lnTo>
                  <a:lnTo>
                    <a:pt x="7092" y="320"/>
                  </a:lnTo>
                  <a:lnTo>
                    <a:pt x="6299" y="569"/>
                  </a:lnTo>
                  <a:lnTo>
                    <a:pt x="5551" y="890"/>
                  </a:lnTo>
                  <a:lnTo>
                    <a:pt x="4848" y="1281"/>
                  </a:lnTo>
                  <a:lnTo>
                    <a:pt x="4191" y="1744"/>
                  </a:lnTo>
                  <a:lnTo>
                    <a:pt x="3579" y="2278"/>
                  </a:lnTo>
                  <a:lnTo>
                    <a:pt x="3013" y="2883"/>
                  </a:lnTo>
                  <a:lnTo>
                    <a:pt x="2492" y="3560"/>
                  </a:lnTo>
                  <a:lnTo>
                    <a:pt x="2018" y="4294"/>
                  </a:lnTo>
                  <a:lnTo>
                    <a:pt x="1594" y="5090"/>
                  </a:lnTo>
                  <a:lnTo>
                    <a:pt x="1221" y="5949"/>
                  </a:lnTo>
                  <a:lnTo>
                    <a:pt x="897" y="6870"/>
                  </a:lnTo>
                  <a:lnTo>
                    <a:pt x="623" y="7854"/>
                  </a:lnTo>
                  <a:lnTo>
                    <a:pt x="398" y="8900"/>
                  </a:lnTo>
                  <a:lnTo>
                    <a:pt x="224" y="10008"/>
                  </a:lnTo>
                  <a:lnTo>
                    <a:pt x="99" y="11178"/>
                  </a:lnTo>
                  <a:lnTo>
                    <a:pt x="24" y="12411"/>
                  </a:lnTo>
                  <a:lnTo>
                    <a:pt x="0" y="13706"/>
                  </a:lnTo>
                  <a:lnTo>
                    <a:pt x="0" y="299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7641775" y="3907923"/>
              <a:ext cx="62701" cy="60387"/>
            </a:xfrm>
            <a:custGeom>
              <a:avLst/>
              <a:pathLst>
                <a:path w="62701" h="60387">
                  <a:moveTo>
                    <a:pt x="62701" y="8677"/>
                  </a:moveTo>
                  <a:lnTo>
                    <a:pt x="44367" y="12015"/>
                  </a:lnTo>
                  <a:lnTo>
                    <a:pt x="44367" y="40451"/>
                  </a:lnTo>
                  <a:lnTo>
                    <a:pt x="62701" y="51131"/>
                  </a:lnTo>
                  <a:lnTo>
                    <a:pt x="62701" y="60387"/>
                  </a:lnTo>
                  <a:lnTo>
                    <a:pt x="0" y="22650"/>
                  </a:lnTo>
                  <a:lnTo>
                    <a:pt x="0" y="12994"/>
                  </a:lnTo>
                  <a:lnTo>
                    <a:pt x="6270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7648685" y="3921184"/>
              <a:ext cx="30826" cy="23451"/>
            </a:xfrm>
            <a:custGeom>
              <a:avLst/>
              <a:pathLst>
                <a:path w="30826" h="23451">
                  <a:moveTo>
                    <a:pt x="9777" y="3871"/>
                  </a:moveTo>
                  <a:lnTo>
                    <a:pt x="9413" y="3942"/>
                  </a:lnTo>
                  <a:lnTo>
                    <a:pt x="9051" y="4013"/>
                  </a:lnTo>
                  <a:lnTo>
                    <a:pt x="8690" y="4085"/>
                  </a:lnTo>
                  <a:lnTo>
                    <a:pt x="8332" y="4156"/>
                  </a:lnTo>
                  <a:lnTo>
                    <a:pt x="7975" y="4227"/>
                  </a:lnTo>
                  <a:lnTo>
                    <a:pt x="7620" y="4298"/>
                  </a:lnTo>
                  <a:lnTo>
                    <a:pt x="7266" y="4369"/>
                  </a:lnTo>
                  <a:lnTo>
                    <a:pt x="6915" y="4441"/>
                  </a:lnTo>
                  <a:lnTo>
                    <a:pt x="6565" y="4512"/>
                  </a:lnTo>
                  <a:lnTo>
                    <a:pt x="6217" y="4583"/>
                  </a:lnTo>
                  <a:lnTo>
                    <a:pt x="5873" y="4644"/>
                  </a:lnTo>
                  <a:lnTo>
                    <a:pt x="5535" y="4704"/>
                  </a:lnTo>
                  <a:lnTo>
                    <a:pt x="5204" y="4762"/>
                  </a:lnTo>
                  <a:lnTo>
                    <a:pt x="4879" y="4818"/>
                  </a:lnTo>
                  <a:lnTo>
                    <a:pt x="4559" y="4872"/>
                  </a:lnTo>
                  <a:lnTo>
                    <a:pt x="4247" y="4925"/>
                  </a:lnTo>
                  <a:lnTo>
                    <a:pt x="3940" y="4976"/>
                  </a:lnTo>
                  <a:lnTo>
                    <a:pt x="3640" y="5025"/>
                  </a:lnTo>
                  <a:lnTo>
                    <a:pt x="3346" y="5072"/>
                  </a:lnTo>
                  <a:lnTo>
                    <a:pt x="3058" y="5117"/>
                  </a:lnTo>
                  <a:lnTo>
                    <a:pt x="2769" y="5161"/>
                  </a:lnTo>
                  <a:lnTo>
                    <a:pt x="2492" y="5204"/>
                  </a:lnTo>
                  <a:lnTo>
                    <a:pt x="2225" y="5247"/>
                  </a:lnTo>
                  <a:lnTo>
                    <a:pt x="1968" y="5288"/>
                  </a:lnTo>
                  <a:lnTo>
                    <a:pt x="1723" y="5328"/>
                  </a:lnTo>
                  <a:lnTo>
                    <a:pt x="1488" y="5368"/>
                  </a:lnTo>
                  <a:lnTo>
                    <a:pt x="1263" y="5407"/>
                  </a:lnTo>
                  <a:lnTo>
                    <a:pt x="1050" y="5445"/>
                  </a:lnTo>
                  <a:lnTo>
                    <a:pt x="847" y="5482"/>
                  </a:lnTo>
                  <a:lnTo>
                    <a:pt x="655" y="5518"/>
                  </a:lnTo>
                  <a:lnTo>
                    <a:pt x="467" y="5543"/>
                  </a:lnTo>
                  <a:lnTo>
                    <a:pt x="295" y="5567"/>
                  </a:lnTo>
                  <a:lnTo>
                    <a:pt x="139" y="5590"/>
                  </a:lnTo>
                  <a:lnTo>
                    <a:pt x="0" y="5963"/>
                  </a:lnTo>
                  <a:lnTo>
                    <a:pt x="139" y="6038"/>
                  </a:lnTo>
                  <a:lnTo>
                    <a:pt x="295" y="6123"/>
                  </a:lnTo>
                  <a:lnTo>
                    <a:pt x="467" y="6216"/>
                  </a:lnTo>
                  <a:lnTo>
                    <a:pt x="655" y="6319"/>
                  </a:lnTo>
                  <a:lnTo>
                    <a:pt x="855" y="6420"/>
                  </a:lnTo>
                  <a:lnTo>
                    <a:pt x="1066" y="6527"/>
                  </a:lnTo>
                  <a:lnTo>
                    <a:pt x="1286" y="6640"/>
                  </a:lnTo>
                  <a:lnTo>
                    <a:pt x="1516" y="6760"/>
                  </a:lnTo>
                  <a:lnTo>
                    <a:pt x="1756" y="6886"/>
                  </a:lnTo>
                  <a:lnTo>
                    <a:pt x="2006" y="7018"/>
                  </a:lnTo>
                  <a:lnTo>
                    <a:pt x="2265" y="7157"/>
                  </a:lnTo>
                  <a:lnTo>
                    <a:pt x="2534" y="7301"/>
                  </a:lnTo>
                  <a:lnTo>
                    <a:pt x="2813" y="7452"/>
                  </a:lnTo>
                  <a:lnTo>
                    <a:pt x="3102" y="7609"/>
                  </a:lnTo>
                  <a:lnTo>
                    <a:pt x="3390" y="7771"/>
                  </a:lnTo>
                  <a:lnTo>
                    <a:pt x="3686" y="7937"/>
                  </a:lnTo>
                  <a:lnTo>
                    <a:pt x="3989" y="8106"/>
                  </a:lnTo>
                  <a:lnTo>
                    <a:pt x="4298" y="8278"/>
                  </a:lnTo>
                  <a:lnTo>
                    <a:pt x="4615" y="8455"/>
                  </a:lnTo>
                  <a:lnTo>
                    <a:pt x="4939" y="8634"/>
                  </a:lnTo>
                  <a:lnTo>
                    <a:pt x="5270" y="8818"/>
                  </a:lnTo>
                  <a:lnTo>
                    <a:pt x="5608" y="9005"/>
                  </a:lnTo>
                  <a:lnTo>
                    <a:pt x="5954" y="9195"/>
                  </a:lnTo>
                  <a:lnTo>
                    <a:pt x="6306" y="9389"/>
                  </a:lnTo>
                  <a:lnTo>
                    <a:pt x="6654" y="9586"/>
                  </a:lnTo>
                  <a:lnTo>
                    <a:pt x="7002" y="9784"/>
                  </a:lnTo>
                  <a:lnTo>
                    <a:pt x="7351" y="9985"/>
                  </a:lnTo>
                  <a:lnTo>
                    <a:pt x="7702" y="10187"/>
                  </a:lnTo>
                  <a:lnTo>
                    <a:pt x="8053" y="10390"/>
                  </a:lnTo>
                  <a:lnTo>
                    <a:pt x="8405" y="10596"/>
                  </a:lnTo>
                  <a:lnTo>
                    <a:pt x="8758" y="10803"/>
                  </a:lnTo>
                  <a:lnTo>
                    <a:pt x="9111" y="11013"/>
                  </a:lnTo>
                  <a:lnTo>
                    <a:pt x="9466" y="11223"/>
                  </a:lnTo>
                  <a:lnTo>
                    <a:pt x="9822" y="11436"/>
                  </a:lnTo>
                  <a:lnTo>
                    <a:pt x="30826" y="23451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7640840" y="3836722"/>
              <a:ext cx="64526" cy="61277"/>
            </a:xfrm>
            <a:custGeom>
              <a:avLst/>
              <a:pathLst>
                <a:path w="64526" h="61277">
                  <a:moveTo>
                    <a:pt x="48639" y="5874"/>
                  </a:moveTo>
                  <a:lnTo>
                    <a:pt x="49285" y="6315"/>
                  </a:lnTo>
                  <a:lnTo>
                    <a:pt x="49924" y="6767"/>
                  </a:lnTo>
                  <a:lnTo>
                    <a:pt x="50556" y="7230"/>
                  </a:lnTo>
                  <a:lnTo>
                    <a:pt x="51181" y="7703"/>
                  </a:lnTo>
                  <a:lnTo>
                    <a:pt x="51798" y="8188"/>
                  </a:lnTo>
                  <a:lnTo>
                    <a:pt x="52409" y="8682"/>
                  </a:lnTo>
                  <a:lnTo>
                    <a:pt x="53012" y="9188"/>
                  </a:lnTo>
                  <a:lnTo>
                    <a:pt x="53609" y="9704"/>
                  </a:lnTo>
                  <a:lnTo>
                    <a:pt x="54198" y="10231"/>
                  </a:lnTo>
                  <a:lnTo>
                    <a:pt x="54780" y="10769"/>
                  </a:lnTo>
                  <a:lnTo>
                    <a:pt x="55351" y="11320"/>
                  </a:lnTo>
                  <a:lnTo>
                    <a:pt x="55908" y="11887"/>
                  </a:lnTo>
                  <a:lnTo>
                    <a:pt x="56451" y="12470"/>
                  </a:lnTo>
                  <a:lnTo>
                    <a:pt x="56980" y="13068"/>
                  </a:lnTo>
                  <a:lnTo>
                    <a:pt x="57494" y="13683"/>
                  </a:lnTo>
                  <a:lnTo>
                    <a:pt x="57995" y="14315"/>
                  </a:lnTo>
                  <a:lnTo>
                    <a:pt x="58481" y="14962"/>
                  </a:lnTo>
                  <a:lnTo>
                    <a:pt x="58952" y="15625"/>
                  </a:lnTo>
                  <a:lnTo>
                    <a:pt x="59410" y="16304"/>
                  </a:lnTo>
                  <a:lnTo>
                    <a:pt x="59853" y="16999"/>
                  </a:lnTo>
                  <a:lnTo>
                    <a:pt x="60272" y="17703"/>
                  </a:lnTo>
                  <a:lnTo>
                    <a:pt x="60674" y="18428"/>
                  </a:lnTo>
                  <a:lnTo>
                    <a:pt x="61059" y="19174"/>
                  </a:lnTo>
                  <a:lnTo>
                    <a:pt x="61427" y="19939"/>
                  </a:lnTo>
                  <a:lnTo>
                    <a:pt x="61778" y="20726"/>
                  </a:lnTo>
                  <a:lnTo>
                    <a:pt x="62112" y="21533"/>
                  </a:lnTo>
                  <a:lnTo>
                    <a:pt x="62429" y="22360"/>
                  </a:lnTo>
                  <a:lnTo>
                    <a:pt x="62730" y="23208"/>
                  </a:lnTo>
                  <a:lnTo>
                    <a:pt x="63013" y="24076"/>
                  </a:lnTo>
                  <a:lnTo>
                    <a:pt x="63280" y="24964"/>
                  </a:lnTo>
                  <a:lnTo>
                    <a:pt x="63516" y="25867"/>
                  </a:lnTo>
                  <a:lnTo>
                    <a:pt x="63728" y="26796"/>
                  </a:lnTo>
                  <a:lnTo>
                    <a:pt x="63915" y="27751"/>
                  </a:lnTo>
                  <a:lnTo>
                    <a:pt x="64077" y="28731"/>
                  </a:lnTo>
                  <a:lnTo>
                    <a:pt x="64214" y="29737"/>
                  </a:lnTo>
                  <a:lnTo>
                    <a:pt x="64326" y="30769"/>
                  </a:lnTo>
                  <a:lnTo>
                    <a:pt x="64413" y="31827"/>
                  </a:lnTo>
                  <a:lnTo>
                    <a:pt x="64476" y="32910"/>
                  </a:lnTo>
                  <a:lnTo>
                    <a:pt x="64513" y="34020"/>
                  </a:lnTo>
                  <a:lnTo>
                    <a:pt x="64526" y="35155"/>
                  </a:lnTo>
                  <a:lnTo>
                    <a:pt x="64505" y="36456"/>
                  </a:lnTo>
                  <a:lnTo>
                    <a:pt x="64444" y="37724"/>
                  </a:lnTo>
                  <a:lnTo>
                    <a:pt x="64341" y="38959"/>
                  </a:lnTo>
                  <a:lnTo>
                    <a:pt x="64198" y="40161"/>
                  </a:lnTo>
                  <a:lnTo>
                    <a:pt x="64014" y="41330"/>
                  </a:lnTo>
                  <a:lnTo>
                    <a:pt x="63789" y="42466"/>
                  </a:lnTo>
                  <a:lnTo>
                    <a:pt x="63523" y="43569"/>
                  </a:lnTo>
                  <a:lnTo>
                    <a:pt x="63215" y="44639"/>
                  </a:lnTo>
                  <a:lnTo>
                    <a:pt x="62868" y="45676"/>
                  </a:lnTo>
                  <a:lnTo>
                    <a:pt x="62479" y="46681"/>
                  </a:lnTo>
                  <a:lnTo>
                    <a:pt x="62054" y="47643"/>
                  </a:lnTo>
                  <a:lnTo>
                    <a:pt x="61601" y="48573"/>
                  </a:lnTo>
                  <a:lnTo>
                    <a:pt x="61118" y="49470"/>
                  </a:lnTo>
                  <a:lnTo>
                    <a:pt x="60606" y="50333"/>
                  </a:lnTo>
                  <a:lnTo>
                    <a:pt x="60064" y="51164"/>
                  </a:lnTo>
                  <a:lnTo>
                    <a:pt x="59493" y="51962"/>
                  </a:lnTo>
                  <a:lnTo>
                    <a:pt x="58893" y="52727"/>
                  </a:lnTo>
                  <a:lnTo>
                    <a:pt x="58263" y="53459"/>
                  </a:lnTo>
                  <a:lnTo>
                    <a:pt x="57604" y="54158"/>
                  </a:lnTo>
                  <a:lnTo>
                    <a:pt x="56916" y="54824"/>
                  </a:lnTo>
                  <a:lnTo>
                    <a:pt x="56192" y="55458"/>
                  </a:lnTo>
                  <a:lnTo>
                    <a:pt x="55444" y="56058"/>
                  </a:lnTo>
                  <a:lnTo>
                    <a:pt x="54672" y="56625"/>
                  </a:lnTo>
                  <a:lnTo>
                    <a:pt x="53876" y="57160"/>
                  </a:lnTo>
                  <a:lnTo>
                    <a:pt x="53056" y="57661"/>
                  </a:lnTo>
                  <a:lnTo>
                    <a:pt x="52211" y="58130"/>
                  </a:lnTo>
                  <a:lnTo>
                    <a:pt x="51343" y="58566"/>
                  </a:lnTo>
                  <a:lnTo>
                    <a:pt x="50451" y="58968"/>
                  </a:lnTo>
                  <a:lnTo>
                    <a:pt x="49535" y="59338"/>
                  </a:lnTo>
                  <a:lnTo>
                    <a:pt x="48594" y="59675"/>
                  </a:lnTo>
                  <a:lnTo>
                    <a:pt x="47626" y="59979"/>
                  </a:lnTo>
                  <a:lnTo>
                    <a:pt x="46645" y="60252"/>
                  </a:lnTo>
                  <a:lnTo>
                    <a:pt x="45651" y="60492"/>
                  </a:lnTo>
                  <a:lnTo>
                    <a:pt x="44643" y="60700"/>
                  </a:lnTo>
                  <a:lnTo>
                    <a:pt x="43621" y="60877"/>
                  </a:lnTo>
                  <a:lnTo>
                    <a:pt x="42587" y="61021"/>
                  </a:lnTo>
                  <a:lnTo>
                    <a:pt x="41539" y="61133"/>
                  </a:lnTo>
                  <a:lnTo>
                    <a:pt x="40477" y="61213"/>
                  </a:lnTo>
                  <a:lnTo>
                    <a:pt x="39403" y="61261"/>
                  </a:lnTo>
                  <a:lnTo>
                    <a:pt x="38315" y="61277"/>
                  </a:lnTo>
                  <a:lnTo>
                    <a:pt x="37216" y="61265"/>
                  </a:lnTo>
                  <a:lnTo>
                    <a:pt x="36129" y="61229"/>
                  </a:lnTo>
                  <a:lnTo>
                    <a:pt x="35052" y="61169"/>
                  </a:lnTo>
                  <a:lnTo>
                    <a:pt x="33986" y="61085"/>
                  </a:lnTo>
                  <a:lnTo>
                    <a:pt x="32930" y="60977"/>
                  </a:lnTo>
                  <a:lnTo>
                    <a:pt x="31885" y="60844"/>
                  </a:lnTo>
                  <a:lnTo>
                    <a:pt x="30851" y="60688"/>
                  </a:lnTo>
                  <a:lnTo>
                    <a:pt x="29827" y="60508"/>
                  </a:lnTo>
                  <a:lnTo>
                    <a:pt x="28815" y="60304"/>
                  </a:lnTo>
                  <a:lnTo>
                    <a:pt x="27812" y="60076"/>
                  </a:lnTo>
                  <a:lnTo>
                    <a:pt x="26823" y="59825"/>
                  </a:lnTo>
                  <a:lnTo>
                    <a:pt x="25849" y="59554"/>
                  </a:lnTo>
                  <a:lnTo>
                    <a:pt x="24890" y="59262"/>
                  </a:lnTo>
                  <a:lnTo>
                    <a:pt x="23946" y="58951"/>
                  </a:lnTo>
                  <a:lnTo>
                    <a:pt x="23018" y="58618"/>
                  </a:lnTo>
                  <a:lnTo>
                    <a:pt x="22104" y="58265"/>
                  </a:lnTo>
                  <a:lnTo>
                    <a:pt x="21205" y="57892"/>
                  </a:lnTo>
                  <a:lnTo>
                    <a:pt x="20322" y="57498"/>
                  </a:lnTo>
                  <a:lnTo>
                    <a:pt x="19454" y="57084"/>
                  </a:lnTo>
                  <a:lnTo>
                    <a:pt x="18601" y="56649"/>
                  </a:lnTo>
                  <a:lnTo>
                    <a:pt x="17755" y="56194"/>
                  </a:lnTo>
                  <a:lnTo>
                    <a:pt x="16926" y="55720"/>
                  </a:lnTo>
                  <a:lnTo>
                    <a:pt x="16114" y="55226"/>
                  </a:lnTo>
                  <a:lnTo>
                    <a:pt x="15318" y="54712"/>
                  </a:lnTo>
                  <a:lnTo>
                    <a:pt x="14540" y="54179"/>
                  </a:lnTo>
                  <a:lnTo>
                    <a:pt x="13779" y="53626"/>
                  </a:lnTo>
                  <a:lnTo>
                    <a:pt x="13034" y="53054"/>
                  </a:lnTo>
                  <a:lnTo>
                    <a:pt x="12307" y="52462"/>
                  </a:lnTo>
                  <a:lnTo>
                    <a:pt x="11596" y="51851"/>
                  </a:lnTo>
                  <a:lnTo>
                    <a:pt x="10902" y="51220"/>
                  </a:lnTo>
                  <a:lnTo>
                    <a:pt x="10219" y="50571"/>
                  </a:lnTo>
                  <a:lnTo>
                    <a:pt x="9556" y="49906"/>
                  </a:lnTo>
                  <a:lnTo>
                    <a:pt x="8916" y="49225"/>
                  </a:lnTo>
                  <a:lnTo>
                    <a:pt x="8296" y="48528"/>
                  </a:lnTo>
                  <a:lnTo>
                    <a:pt x="7698" y="47816"/>
                  </a:lnTo>
                  <a:lnTo>
                    <a:pt x="7121" y="47087"/>
                  </a:lnTo>
                  <a:lnTo>
                    <a:pt x="6566" y="46342"/>
                  </a:lnTo>
                  <a:lnTo>
                    <a:pt x="6032" y="45581"/>
                  </a:lnTo>
                  <a:lnTo>
                    <a:pt x="5519" y="44804"/>
                  </a:lnTo>
                  <a:lnTo>
                    <a:pt x="5028" y="44011"/>
                  </a:lnTo>
                  <a:lnTo>
                    <a:pt x="4559" y="43194"/>
                  </a:lnTo>
                  <a:lnTo>
                    <a:pt x="4111" y="42362"/>
                  </a:lnTo>
                  <a:lnTo>
                    <a:pt x="3686" y="41517"/>
                  </a:lnTo>
                  <a:lnTo>
                    <a:pt x="3284" y="40657"/>
                  </a:lnTo>
                  <a:lnTo>
                    <a:pt x="2903" y="39783"/>
                  </a:lnTo>
                  <a:lnTo>
                    <a:pt x="2545" y="38895"/>
                  </a:lnTo>
                  <a:lnTo>
                    <a:pt x="2209" y="37992"/>
                  </a:lnTo>
                  <a:lnTo>
                    <a:pt x="1895" y="37076"/>
                  </a:lnTo>
                  <a:lnTo>
                    <a:pt x="1604" y="36145"/>
                  </a:lnTo>
                  <a:lnTo>
                    <a:pt x="1335" y="35200"/>
                  </a:lnTo>
                  <a:lnTo>
                    <a:pt x="1081" y="34241"/>
                  </a:lnTo>
                  <a:lnTo>
                    <a:pt x="854" y="33272"/>
                  </a:lnTo>
                  <a:lnTo>
                    <a:pt x="654" y="32291"/>
                  </a:lnTo>
                  <a:lnTo>
                    <a:pt x="480" y="31298"/>
                  </a:lnTo>
                  <a:lnTo>
                    <a:pt x="333" y="30293"/>
                  </a:lnTo>
                  <a:lnTo>
                    <a:pt x="213" y="29277"/>
                  </a:lnTo>
                  <a:lnTo>
                    <a:pt x="120" y="28250"/>
                  </a:lnTo>
                  <a:lnTo>
                    <a:pt x="53" y="27211"/>
                  </a:lnTo>
                  <a:lnTo>
                    <a:pt x="13" y="26160"/>
                  </a:lnTo>
                  <a:lnTo>
                    <a:pt x="0" y="25098"/>
                  </a:lnTo>
                  <a:lnTo>
                    <a:pt x="13" y="23964"/>
                  </a:lnTo>
                  <a:lnTo>
                    <a:pt x="53" y="22859"/>
                  </a:lnTo>
                  <a:lnTo>
                    <a:pt x="120" y="21782"/>
                  </a:lnTo>
                  <a:lnTo>
                    <a:pt x="213" y="20733"/>
                  </a:lnTo>
                  <a:lnTo>
                    <a:pt x="333" y="19713"/>
                  </a:lnTo>
                  <a:lnTo>
                    <a:pt x="480" y="18722"/>
                  </a:lnTo>
                  <a:lnTo>
                    <a:pt x="654" y="17759"/>
                  </a:lnTo>
                  <a:lnTo>
                    <a:pt x="854" y="16824"/>
                  </a:lnTo>
                  <a:lnTo>
                    <a:pt x="1081" y="15918"/>
                  </a:lnTo>
                  <a:lnTo>
                    <a:pt x="1335" y="15041"/>
                  </a:lnTo>
                  <a:lnTo>
                    <a:pt x="1601" y="14190"/>
                  </a:lnTo>
                  <a:lnTo>
                    <a:pt x="1885" y="13364"/>
                  </a:lnTo>
                  <a:lnTo>
                    <a:pt x="2185" y="12563"/>
                  </a:lnTo>
                  <a:lnTo>
                    <a:pt x="2502" y="11787"/>
                  </a:lnTo>
                  <a:lnTo>
                    <a:pt x="2836" y="11036"/>
                  </a:lnTo>
                  <a:lnTo>
                    <a:pt x="3188" y="10309"/>
                  </a:lnTo>
                  <a:lnTo>
                    <a:pt x="3556" y="9608"/>
                  </a:lnTo>
                  <a:lnTo>
                    <a:pt x="3940" y="8932"/>
                  </a:lnTo>
                  <a:lnTo>
                    <a:pt x="4342" y="8280"/>
                  </a:lnTo>
                  <a:lnTo>
                    <a:pt x="4761" y="7654"/>
                  </a:lnTo>
                  <a:lnTo>
                    <a:pt x="5195" y="7052"/>
                  </a:lnTo>
                  <a:lnTo>
                    <a:pt x="5640" y="6473"/>
                  </a:lnTo>
                  <a:lnTo>
                    <a:pt x="6099" y="5919"/>
                  </a:lnTo>
                  <a:lnTo>
                    <a:pt x="6570" y="5389"/>
                  </a:lnTo>
                  <a:lnTo>
                    <a:pt x="7053" y="4883"/>
                  </a:lnTo>
                  <a:lnTo>
                    <a:pt x="7549" y="4402"/>
                  </a:lnTo>
                  <a:lnTo>
                    <a:pt x="8057" y="3944"/>
                  </a:lnTo>
                  <a:lnTo>
                    <a:pt x="8577" y="3510"/>
                  </a:lnTo>
                  <a:lnTo>
                    <a:pt x="9111" y="3100"/>
                  </a:lnTo>
                  <a:lnTo>
                    <a:pt x="9656" y="2714"/>
                  </a:lnTo>
                  <a:lnTo>
                    <a:pt x="10210" y="2350"/>
                  </a:lnTo>
                  <a:lnTo>
                    <a:pt x="10767" y="2007"/>
                  </a:lnTo>
                  <a:lnTo>
                    <a:pt x="11328" y="1685"/>
                  </a:lnTo>
                  <a:lnTo>
                    <a:pt x="11892" y="1383"/>
                  </a:lnTo>
                  <a:lnTo>
                    <a:pt x="12460" y="1101"/>
                  </a:lnTo>
                  <a:lnTo>
                    <a:pt x="13031" y="840"/>
                  </a:lnTo>
                  <a:lnTo>
                    <a:pt x="13606" y="599"/>
                  </a:lnTo>
                  <a:lnTo>
                    <a:pt x="14185" y="379"/>
                  </a:lnTo>
                  <a:lnTo>
                    <a:pt x="14767" y="179"/>
                  </a:lnTo>
                  <a:lnTo>
                    <a:pt x="15352" y="0"/>
                  </a:lnTo>
                  <a:lnTo>
                    <a:pt x="17800" y="8010"/>
                  </a:lnTo>
                  <a:lnTo>
                    <a:pt x="17383" y="8150"/>
                  </a:lnTo>
                  <a:lnTo>
                    <a:pt x="16970" y="8305"/>
                  </a:lnTo>
                  <a:lnTo>
                    <a:pt x="16561" y="8474"/>
                  </a:lnTo>
                  <a:lnTo>
                    <a:pt x="16155" y="8658"/>
                  </a:lnTo>
                  <a:lnTo>
                    <a:pt x="15753" y="8855"/>
                  </a:lnTo>
                  <a:lnTo>
                    <a:pt x="15354" y="9067"/>
                  </a:lnTo>
                  <a:lnTo>
                    <a:pt x="14959" y="9293"/>
                  </a:lnTo>
                  <a:lnTo>
                    <a:pt x="14567" y="9533"/>
                  </a:lnTo>
                  <a:lnTo>
                    <a:pt x="14179" y="9788"/>
                  </a:lnTo>
                  <a:lnTo>
                    <a:pt x="13795" y="10057"/>
                  </a:lnTo>
                  <a:lnTo>
                    <a:pt x="13408" y="10341"/>
                  </a:lnTo>
                  <a:lnTo>
                    <a:pt x="13029" y="10641"/>
                  </a:lnTo>
                  <a:lnTo>
                    <a:pt x="12660" y="10956"/>
                  </a:lnTo>
                  <a:lnTo>
                    <a:pt x="12300" y="11288"/>
                  </a:lnTo>
                  <a:lnTo>
                    <a:pt x="11948" y="11636"/>
                  </a:lnTo>
                  <a:lnTo>
                    <a:pt x="11605" y="12000"/>
                  </a:lnTo>
                  <a:lnTo>
                    <a:pt x="11272" y="12381"/>
                  </a:lnTo>
                  <a:lnTo>
                    <a:pt x="10947" y="12777"/>
                  </a:lnTo>
                  <a:lnTo>
                    <a:pt x="10631" y="13189"/>
                  </a:lnTo>
                  <a:lnTo>
                    <a:pt x="10324" y="13617"/>
                  </a:lnTo>
                  <a:lnTo>
                    <a:pt x="10019" y="14052"/>
                  </a:lnTo>
                  <a:lnTo>
                    <a:pt x="9727" y="14505"/>
                  </a:lnTo>
                  <a:lnTo>
                    <a:pt x="9449" y="14974"/>
                  </a:lnTo>
                  <a:lnTo>
                    <a:pt x="9184" y="15461"/>
                  </a:lnTo>
                  <a:lnTo>
                    <a:pt x="8933" y="15964"/>
                  </a:lnTo>
                  <a:lnTo>
                    <a:pt x="8695" y="16484"/>
                  </a:lnTo>
                  <a:lnTo>
                    <a:pt x="8470" y="17021"/>
                  </a:lnTo>
                  <a:lnTo>
                    <a:pt x="8259" y="17576"/>
                  </a:lnTo>
                  <a:lnTo>
                    <a:pt x="8061" y="18146"/>
                  </a:lnTo>
                  <a:lnTo>
                    <a:pt x="7876" y="18734"/>
                  </a:lnTo>
                  <a:lnTo>
                    <a:pt x="7699" y="19331"/>
                  </a:lnTo>
                  <a:lnTo>
                    <a:pt x="7540" y="19947"/>
                  </a:lnTo>
                  <a:lnTo>
                    <a:pt x="7400" y="20581"/>
                  </a:lnTo>
                  <a:lnTo>
                    <a:pt x="7278" y="21233"/>
                  </a:lnTo>
                  <a:lnTo>
                    <a:pt x="7175" y="21905"/>
                  </a:lnTo>
                  <a:lnTo>
                    <a:pt x="7091" y="22595"/>
                  </a:lnTo>
                  <a:lnTo>
                    <a:pt x="7026" y="23304"/>
                  </a:lnTo>
                  <a:lnTo>
                    <a:pt x="6979" y="24032"/>
                  </a:lnTo>
                  <a:lnTo>
                    <a:pt x="6951" y="24778"/>
                  </a:lnTo>
                  <a:lnTo>
                    <a:pt x="6942" y="25543"/>
                  </a:lnTo>
                  <a:lnTo>
                    <a:pt x="6966" y="26828"/>
                  </a:lnTo>
                  <a:lnTo>
                    <a:pt x="7038" y="28085"/>
                  </a:lnTo>
                  <a:lnTo>
                    <a:pt x="7158" y="29313"/>
                  </a:lnTo>
                  <a:lnTo>
                    <a:pt x="7326" y="30513"/>
                  </a:lnTo>
                  <a:lnTo>
                    <a:pt x="7542" y="31684"/>
                  </a:lnTo>
                  <a:lnTo>
                    <a:pt x="7807" y="32827"/>
                  </a:lnTo>
                  <a:lnTo>
                    <a:pt x="8119" y="33941"/>
                  </a:lnTo>
                  <a:lnTo>
                    <a:pt x="8480" y="35027"/>
                  </a:lnTo>
                  <a:lnTo>
                    <a:pt x="8888" y="36084"/>
                  </a:lnTo>
                  <a:lnTo>
                    <a:pt x="9345" y="37113"/>
                  </a:lnTo>
                  <a:lnTo>
                    <a:pt x="9835" y="38112"/>
                  </a:lnTo>
                  <a:lnTo>
                    <a:pt x="10363" y="39080"/>
                  </a:lnTo>
                  <a:lnTo>
                    <a:pt x="10928" y="40017"/>
                  </a:lnTo>
                  <a:lnTo>
                    <a:pt x="11531" y="40922"/>
                  </a:lnTo>
                  <a:lnTo>
                    <a:pt x="12170" y="41797"/>
                  </a:lnTo>
                  <a:lnTo>
                    <a:pt x="12848" y="42640"/>
                  </a:lnTo>
                  <a:lnTo>
                    <a:pt x="13562" y="43452"/>
                  </a:lnTo>
                  <a:lnTo>
                    <a:pt x="14315" y="44233"/>
                  </a:lnTo>
                  <a:lnTo>
                    <a:pt x="15104" y="44983"/>
                  </a:lnTo>
                  <a:lnTo>
                    <a:pt x="15931" y="45702"/>
                  </a:lnTo>
                  <a:lnTo>
                    <a:pt x="16783" y="46388"/>
                  </a:lnTo>
                  <a:lnTo>
                    <a:pt x="17668" y="47040"/>
                  </a:lnTo>
                  <a:lnTo>
                    <a:pt x="18585" y="47659"/>
                  </a:lnTo>
                  <a:lnTo>
                    <a:pt x="19534" y="48244"/>
                  </a:lnTo>
                  <a:lnTo>
                    <a:pt x="20514" y="48795"/>
                  </a:lnTo>
                  <a:lnTo>
                    <a:pt x="21527" y="49312"/>
                  </a:lnTo>
                  <a:lnTo>
                    <a:pt x="22572" y="49795"/>
                  </a:lnTo>
                  <a:lnTo>
                    <a:pt x="23649" y="50244"/>
                  </a:lnTo>
                  <a:lnTo>
                    <a:pt x="24758" y="50660"/>
                  </a:lnTo>
                  <a:lnTo>
                    <a:pt x="25899" y="51042"/>
                  </a:lnTo>
                  <a:lnTo>
                    <a:pt x="27058" y="51389"/>
                  </a:lnTo>
                  <a:lnTo>
                    <a:pt x="28238" y="51699"/>
                  </a:lnTo>
                  <a:lnTo>
                    <a:pt x="29439" y="51972"/>
                  </a:lnTo>
                  <a:lnTo>
                    <a:pt x="30662" y="52210"/>
                  </a:lnTo>
                  <a:lnTo>
                    <a:pt x="31907" y="52410"/>
                  </a:lnTo>
                  <a:lnTo>
                    <a:pt x="33172" y="52574"/>
                  </a:lnTo>
                  <a:lnTo>
                    <a:pt x="34459" y="52702"/>
                  </a:lnTo>
                  <a:lnTo>
                    <a:pt x="35767" y="52793"/>
                  </a:lnTo>
                  <a:lnTo>
                    <a:pt x="37097" y="52848"/>
                  </a:lnTo>
                  <a:lnTo>
                    <a:pt x="38448" y="52866"/>
                  </a:lnTo>
                  <a:lnTo>
                    <a:pt x="39278" y="52855"/>
                  </a:lnTo>
                  <a:lnTo>
                    <a:pt x="40095" y="52820"/>
                  </a:lnTo>
                  <a:lnTo>
                    <a:pt x="40898" y="52762"/>
                  </a:lnTo>
                  <a:lnTo>
                    <a:pt x="41688" y="52681"/>
                  </a:lnTo>
                  <a:lnTo>
                    <a:pt x="42464" y="52577"/>
                  </a:lnTo>
                  <a:lnTo>
                    <a:pt x="43228" y="52450"/>
                  </a:lnTo>
                  <a:lnTo>
                    <a:pt x="43977" y="52299"/>
                  </a:lnTo>
                  <a:lnTo>
                    <a:pt x="44714" y="52126"/>
                  </a:lnTo>
                  <a:lnTo>
                    <a:pt x="45437" y="51929"/>
                  </a:lnTo>
                  <a:lnTo>
                    <a:pt x="46147" y="51709"/>
                  </a:lnTo>
                  <a:lnTo>
                    <a:pt x="46841" y="51467"/>
                  </a:lnTo>
                  <a:lnTo>
                    <a:pt x="47516" y="51202"/>
                  </a:lnTo>
                  <a:lnTo>
                    <a:pt x="48172" y="50915"/>
                  </a:lnTo>
                  <a:lnTo>
                    <a:pt x="48810" y="50606"/>
                  </a:lnTo>
                  <a:lnTo>
                    <a:pt x="49429" y="50274"/>
                  </a:lnTo>
                  <a:lnTo>
                    <a:pt x="50029" y="49920"/>
                  </a:lnTo>
                  <a:lnTo>
                    <a:pt x="50611" y="49544"/>
                  </a:lnTo>
                  <a:lnTo>
                    <a:pt x="51174" y="49146"/>
                  </a:lnTo>
                  <a:lnTo>
                    <a:pt x="51718" y="48726"/>
                  </a:lnTo>
                  <a:lnTo>
                    <a:pt x="52243" y="48283"/>
                  </a:lnTo>
                  <a:lnTo>
                    <a:pt x="52740" y="47809"/>
                  </a:lnTo>
                  <a:lnTo>
                    <a:pt x="53214" y="47313"/>
                  </a:lnTo>
                  <a:lnTo>
                    <a:pt x="53665" y="46794"/>
                  </a:lnTo>
                  <a:lnTo>
                    <a:pt x="54095" y="46254"/>
                  </a:lnTo>
                  <a:lnTo>
                    <a:pt x="54502" y="45691"/>
                  </a:lnTo>
                  <a:lnTo>
                    <a:pt x="54887" y="45105"/>
                  </a:lnTo>
                  <a:lnTo>
                    <a:pt x="55249" y="44498"/>
                  </a:lnTo>
                  <a:lnTo>
                    <a:pt x="55590" y="43868"/>
                  </a:lnTo>
                  <a:lnTo>
                    <a:pt x="55908" y="43216"/>
                  </a:lnTo>
                  <a:lnTo>
                    <a:pt x="56204" y="42542"/>
                  </a:lnTo>
                  <a:lnTo>
                    <a:pt x="56475" y="41846"/>
                  </a:lnTo>
                  <a:lnTo>
                    <a:pt x="56717" y="41127"/>
                  </a:lnTo>
                  <a:lnTo>
                    <a:pt x="56930" y="40386"/>
                  </a:lnTo>
                  <a:lnTo>
                    <a:pt x="57115" y="39623"/>
                  </a:lnTo>
                  <a:lnTo>
                    <a:pt x="57272" y="38838"/>
                  </a:lnTo>
                  <a:lnTo>
                    <a:pt x="57400" y="38030"/>
                  </a:lnTo>
                  <a:lnTo>
                    <a:pt x="57500" y="37200"/>
                  </a:lnTo>
                  <a:lnTo>
                    <a:pt x="57571" y="36348"/>
                  </a:lnTo>
                  <a:lnTo>
                    <a:pt x="57614" y="35473"/>
                  </a:lnTo>
                  <a:lnTo>
                    <a:pt x="57628" y="34577"/>
                  </a:lnTo>
                  <a:lnTo>
                    <a:pt x="57617" y="33782"/>
                  </a:lnTo>
                  <a:lnTo>
                    <a:pt x="57585" y="33001"/>
                  </a:lnTo>
                  <a:lnTo>
                    <a:pt x="57532" y="32234"/>
                  </a:lnTo>
                  <a:lnTo>
                    <a:pt x="57457" y="31479"/>
                  </a:lnTo>
                  <a:lnTo>
                    <a:pt x="57361" y="30738"/>
                  </a:lnTo>
                  <a:lnTo>
                    <a:pt x="57243" y="30011"/>
                  </a:lnTo>
                  <a:lnTo>
                    <a:pt x="57105" y="29297"/>
                  </a:lnTo>
                  <a:lnTo>
                    <a:pt x="56944" y="28596"/>
                  </a:lnTo>
                  <a:lnTo>
                    <a:pt x="56763" y="27908"/>
                  </a:lnTo>
                  <a:lnTo>
                    <a:pt x="56560" y="27234"/>
                  </a:lnTo>
                  <a:lnTo>
                    <a:pt x="56331" y="26572"/>
                  </a:lnTo>
                  <a:lnTo>
                    <a:pt x="56088" y="25922"/>
                  </a:lnTo>
                  <a:lnTo>
                    <a:pt x="55832" y="25283"/>
                  </a:lnTo>
                  <a:lnTo>
                    <a:pt x="55563" y="24656"/>
                  </a:lnTo>
                  <a:lnTo>
                    <a:pt x="55281" y="24041"/>
                  </a:lnTo>
                  <a:lnTo>
                    <a:pt x="54985" y="23437"/>
                  </a:lnTo>
                  <a:lnTo>
                    <a:pt x="54675" y="22845"/>
                  </a:lnTo>
                  <a:lnTo>
                    <a:pt x="54353" y="22264"/>
                  </a:lnTo>
                  <a:lnTo>
                    <a:pt x="54017" y="21695"/>
                  </a:lnTo>
                  <a:lnTo>
                    <a:pt x="53667" y="21137"/>
                  </a:lnTo>
                  <a:lnTo>
                    <a:pt x="53298" y="20583"/>
                  </a:lnTo>
                  <a:lnTo>
                    <a:pt x="52918" y="20041"/>
                  </a:lnTo>
                  <a:lnTo>
                    <a:pt x="52529" y="19511"/>
                  </a:lnTo>
                  <a:lnTo>
                    <a:pt x="52129" y="18994"/>
                  </a:lnTo>
                  <a:lnTo>
                    <a:pt x="51721" y="18490"/>
                  </a:lnTo>
                  <a:lnTo>
                    <a:pt x="51302" y="17997"/>
                  </a:lnTo>
                  <a:lnTo>
                    <a:pt x="50873" y="17518"/>
                  </a:lnTo>
                  <a:lnTo>
                    <a:pt x="50435" y="17050"/>
                  </a:lnTo>
                  <a:lnTo>
                    <a:pt x="49987" y="16596"/>
                  </a:lnTo>
                  <a:lnTo>
                    <a:pt x="49529" y="16153"/>
                  </a:lnTo>
                  <a:lnTo>
                    <a:pt x="49056" y="15714"/>
                  </a:lnTo>
                  <a:lnTo>
                    <a:pt x="48580" y="15285"/>
                  </a:lnTo>
                  <a:lnTo>
                    <a:pt x="48102" y="14866"/>
                  </a:lnTo>
                  <a:lnTo>
                    <a:pt x="47621" y="14459"/>
                  </a:lnTo>
                  <a:lnTo>
                    <a:pt x="47137" y="14062"/>
                  </a:lnTo>
                  <a:lnTo>
                    <a:pt x="46651" y="13675"/>
                  </a:lnTo>
                  <a:lnTo>
                    <a:pt x="46161" y="13300"/>
                  </a:lnTo>
                  <a:lnTo>
                    <a:pt x="45670" y="12935"/>
                  </a:lnTo>
                  <a:lnTo>
                    <a:pt x="45175" y="12581"/>
                  </a:lnTo>
                  <a:lnTo>
                    <a:pt x="44678" y="122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7641775" y="3776156"/>
              <a:ext cx="62701" cy="52866"/>
            </a:xfrm>
            <a:custGeom>
              <a:avLst/>
              <a:pathLst>
                <a:path w="62701" h="52866">
                  <a:moveTo>
                    <a:pt x="6942" y="22873"/>
                  </a:moveTo>
                  <a:lnTo>
                    <a:pt x="62701" y="33731"/>
                  </a:lnTo>
                  <a:lnTo>
                    <a:pt x="62701" y="42186"/>
                  </a:lnTo>
                  <a:lnTo>
                    <a:pt x="6942" y="31328"/>
                  </a:lnTo>
                  <a:lnTo>
                    <a:pt x="6942" y="52866"/>
                  </a:lnTo>
                  <a:lnTo>
                    <a:pt x="0" y="51531"/>
                  </a:lnTo>
                  <a:lnTo>
                    <a:pt x="0" y="0"/>
                  </a:lnTo>
                  <a:lnTo>
                    <a:pt x="6942" y="1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7641775" y="3719907"/>
              <a:ext cx="62701" cy="58830"/>
            </a:xfrm>
            <a:custGeom>
              <a:avLst/>
              <a:pathLst>
                <a:path w="62701" h="58830">
                  <a:moveTo>
                    <a:pt x="62701" y="58830"/>
                  </a:moveTo>
                  <a:lnTo>
                    <a:pt x="0" y="46681"/>
                  </a:lnTo>
                  <a:lnTo>
                    <a:pt x="0" y="0"/>
                  </a:lnTo>
                  <a:lnTo>
                    <a:pt x="6942" y="1335"/>
                  </a:lnTo>
                  <a:lnTo>
                    <a:pt x="6942" y="39516"/>
                  </a:lnTo>
                  <a:lnTo>
                    <a:pt x="27056" y="43432"/>
                  </a:lnTo>
                  <a:lnTo>
                    <a:pt x="27056" y="7921"/>
                  </a:lnTo>
                  <a:lnTo>
                    <a:pt x="33909" y="9256"/>
                  </a:lnTo>
                  <a:lnTo>
                    <a:pt x="33909" y="44767"/>
                  </a:lnTo>
                  <a:lnTo>
                    <a:pt x="55759" y="48995"/>
                  </a:lnTo>
                  <a:lnTo>
                    <a:pt x="55759" y="8989"/>
                  </a:lnTo>
                  <a:lnTo>
                    <a:pt x="62701" y="10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7641775" y="3657740"/>
              <a:ext cx="62701" cy="60209"/>
            </a:xfrm>
            <a:custGeom>
              <a:avLst/>
              <a:pathLst>
                <a:path w="62701" h="60209">
                  <a:moveTo>
                    <a:pt x="62701" y="16242"/>
                  </a:moveTo>
                  <a:lnTo>
                    <a:pt x="36668" y="27056"/>
                  </a:lnTo>
                  <a:lnTo>
                    <a:pt x="36668" y="46681"/>
                  </a:lnTo>
                  <a:lnTo>
                    <a:pt x="62701" y="51709"/>
                  </a:lnTo>
                  <a:lnTo>
                    <a:pt x="62701" y="60209"/>
                  </a:lnTo>
                  <a:lnTo>
                    <a:pt x="0" y="48060"/>
                  </a:lnTo>
                  <a:lnTo>
                    <a:pt x="0" y="20826"/>
                  </a:lnTo>
                  <a:lnTo>
                    <a:pt x="11" y="19908"/>
                  </a:lnTo>
                  <a:lnTo>
                    <a:pt x="46" y="19007"/>
                  </a:lnTo>
                  <a:lnTo>
                    <a:pt x="104" y="18121"/>
                  </a:lnTo>
                  <a:lnTo>
                    <a:pt x="185" y="17252"/>
                  </a:lnTo>
                  <a:lnTo>
                    <a:pt x="289" y="16398"/>
                  </a:lnTo>
                  <a:lnTo>
                    <a:pt x="416" y="15561"/>
                  </a:lnTo>
                  <a:lnTo>
                    <a:pt x="566" y="14739"/>
                  </a:lnTo>
                  <a:lnTo>
                    <a:pt x="740" y="13934"/>
                  </a:lnTo>
                  <a:lnTo>
                    <a:pt x="937" y="13144"/>
                  </a:lnTo>
                  <a:lnTo>
                    <a:pt x="1157" y="12371"/>
                  </a:lnTo>
                  <a:lnTo>
                    <a:pt x="1389" y="11616"/>
                  </a:lnTo>
                  <a:lnTo>
                    <a:pt x="1642" y="10884"/>
                  </a:lnTo>
                  <a:lnTo>
                    <a:pt x="1916" y="10175"/>
                  </a:lnTo>
                  <a:lnTo>
                    <a:pt x="2210" y="9487"/>
                  </a:lnTo>
                  <a:lnTo>
                    <a:pt x="2525" y="8822"/>
                  </a:lnTo>
                  <a:lnTo>
                    <a:pt x="2860" y="8179"/>
                  </a:lnTo>
                  <a:lnTo>
                    <a:pt x="3216" y="7558"/>
                  </a:lnTo>
                  <a:lnTo>
                    <a:pt x="3592" y="6959"/>
                  </a:lnTo>
                  <a:lnTo>
                    <a:pt x="3988" y="6383"/>
                  </a:lnTo>
                  <a:lnTo>
                    <a:pt x="4405" y="5829"/>
                  </a:lnTo>
                  <a:lnTo>
                    <a:pt x="4842" y="5290"/>
                  </a:lnTo>
                  <a:lnTo>
                    <a:pt x="5297" y="4775"/>
                  </a:lnTo>
                  <a:lnTo>
                    <a:pt x="5771" y="4286"/>
                  </a:lnTo>
                  <a:lnTo>
                    <a:pt x="6263" y="3821"/>
                  </a:lnTo>
                  <a:lnTo>
                    <a:pt x="6775" y="3382"/>
                  </a:lnTo>
                  <a:lnTo>
                    <a:pt x="7305" y="2967"/>
                  </a:lnTo>
                  <a:lnTo>
                    <a:pt x="7853" y="2577"/>
                  </a:lnTo>
                  <a:lnTo>
                    <a:pt x="8421" y="2212"/>
                  </a:lnTo>
                  <a:lnTo>
                    <a:pt x="9007" y="1872"/>
                  </a:lnTo>
                  <a:lnTo>
                    <a:pt x="9612" y="1557"/>
                  </a:lnTo>
                  <a:lnTo>
                    <a:pt x="10225" y="1261"/>
                  </a:lnTo>
                  <a:lnTo>
                    <a:pt x="10854" y="996"/>
                  </a:lnTo>
                  <a:lnTo>
                    <a:pt x="11499" y="763"/>
                  </a:lnTo>
                  <a:lnTo>
                    <a:pt x="12161" y="560"/>
                  </a:lnTo>
                  <a:lnTo>
                    <a:pt x="12838" y="389"/>
                  </a:lnTo>
                  <a:lnTo>
                    <a:pt x="13531" y="249"/>
                  </a:lnTo>
                  <a:lnTo>
                    <a:pt x="14241" y="140"/>
                  </a:lnTo>
                  <a:lnTo>
                    <a:pt x="14966" y="62"/>
                  </a:lnTo>
                  <a:lnTo>
                    <a:pt x="15707" y="15"/>
                  </a:lnTo>
                  <a:lnTo>
                    <a:pt x="16465" y="0"/>
                  </a:lnTo>
                  <a:lnTo>
                    <a:pt x="18103" y="48"/>
                  </a:lnTo>
                  <a:lnTo>
                    <a:pt x="19672" y="192"/>
                  </a:lnTo>
                  <a:lnTo>
                    <a:pt x="21172" y="432"/>
                  </a:lnTo>
                  <a:lnTo>
                    <a:pt x="22602" y="768"/>
                  </a:lnTo>
                  <a:lnTo>
                    <a:pt x="23963" y="1201"/>
                  </a:lnTo>
                  <a:lnTo>
                    <a:pt x="25255" y="1730"/>
                  </a:lnTo>
                  <a:lnTo>
                    <a:pt x="26477" y="2354"/>
                  </a:lnTo>
                  <a:lnTo>
                    <a:pt x="27629" y="3075"/>
                  </a:lnTo>
                  <a:lnTo>
                    <a:pt x="28712" y="3892"/>
                  </a:lnTo>
                  <a:lnTo>
                    <a:pt x="29726" y="4806"/>
                  </a:lnTo>
                  <a:lnTo>
                    <a:pt x="30669" y="5813"/>
                  </a:lnTo>
                  <a:lnTo>
                    <a:pt x="31540" y="6911"/>
                  </a:lnTo>
                  <a:lnTo>
                    <a:pt x="32339" y="8102"/>
                  </a:lnTo>
                  <a:lnTo>
                    <a:pt x="33065" y="9384"/>
                  </a:lnTo>
                  <a:lnTo>
                    <a:pt x="33720" y="10758"/>
                  </a:lnTo>
                  <a:lnTo>
                    <a:pt x="34302" y="12223"/>
                  </a:lnTo>
                  <a:lnTo>
                    <a:pt x="34813" y="13780"/>
                  </a:lnTo>
                  <a:lnTo>
                    <a:pt x="35251" y="15429"/>
                  </a:lnTo>
                  <a:lnTo>
                    <a:pt x="35617" y="17169"/>
                  </a:lnTo>
                  <a:lnTo>
                    <a:pt x="35912" y="19001"/>
                  </a:lnTo>
                  <a:lnTo>
                    <a:pt x="62701" y="70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7648583" y="3666373"/>
              <a:ext cx="23140" cy="36713"/>
            </a:xfrm>
            <a:custGeom>
              <a:avLst/>
              <a:pathLst>
                <a:path w="23140" h="36713">
                  <a:moveTo>
                    <a:pt x="23140" y="16242"/>
                  </a:moveTo>
                  <a:lnTo>
                    <a:pt x="23107" y="14671"/>
                  </a:lnTo>
                  <a:lnTo>
                    <a:pt x="23006" y="13179"/>
                  </a:lnTo>
                  <a:lnTo>
                    <a:pt x="22840" y="11766"/>
                  </a:lnTo>
                  <a:lnTo>
                    <a:pt x="22606" y="10432"/>
                  </a:lnTo>
                  <a:lnTo>
                    <a:pt x="22306" y="9178"/>
                  </a:lnTo>
                  <a:lnTo>
                    <a:pt x="21938" y="8003"/>
                  </a:lnTo>
                  <a:lnTo>
                    <a:pt x="21504" y="6906"/>
                  </a:lnTo>
                  <a:lnTo>
                    <a:pt x="21004" y="5890"/>
                  </a:lnTo>
                  <a:lnTo>
                    <a:pt x="20436" y="4952"/>
                  </a:lnTo>
                  <a:lnTo>
                    <a:pt x="19802" y="4094"/>
                  </a:lnTo>
                  <a:lnTo>
                    <a:pt x="19099" y="3316"/>
                  </a:lnTo>
                  <a:lnTo>
                    <a:pt x="18341" y="2620"/>
                  </a:lnTo>
                  <a:lnTo>
                    <a:pt x="17529" y="2006"/>
                  </a:lnTo>
                  <a:lnTo>
                    <a:pt x="16662" y="1473"/>
                  </a:lnTo>
                  <a:lnTo>
                    <a:pt x="15742" y="1023"/>
                  </a:lnTo>
                  <a:lnTo>
                    <a:pt x="14767" y="655"/>
                  </a:lnTo>
                  <a:lnTo>
                    <a:pt x="13737" y="368"/>
                  </a:lnTo>
                  <a:lnTo>
                    <a:pt x="12654" y="163"/>
                  </a:lnTo>
                  <a:lnTo>
                    <a:pt x="11516" y="40"/>
                  </a:lnTo>
                  <a:lnTo>
                    <a:pt x="10324" y="0"/>
                  </a:lnTo>
                  <a:lnTo>
                    <a:pt x="9350" y="33"/>
                  </a:lnTo>
                  <a:lnTo>
                    <a:pt x="8423" y="133"/>
                  </a:lnTo>
                  <a:lnTo>
                    <a:pt x="7541" y="300"/>
                  </a:lnTo>
                  <a:lnTo>
                    <a:pt x="6707" y="534"/>
                  </a:lnTo>
                  <a:lnTo>
                    <a:pt x="5918" y="834"/>
                  </a:lnTo>
                  <a:lnTo>
                    <a:pt x="5176" y="1201"/>
                  </a:lnTo>
                  <a:lnTo>
                    <a:pt x="4480" y="1635"/>
                  </a:lnTo>
                  <a:lnTo>
                    <a:pt x="3830" y="2136"/>
                  </a:lnTo>
                  <a:lnTo>
                    <a:pt x="3227" y="2703"/>
                  </a:lnTo>
                  <a:lnTo>
                    <a:pt x="2670" y="3337"/>
                  </a:lnTo>
                  <a:lnTo>
                    <a:pt x="2162" y="4029"/>
                  </a:lnTo>
                  <a:lnTo>
                    <a:pt x="1708" y="4786"/>
                  </a:lnTo>
                  <a:lnTo>
                    <a:pt x="1308" y="5609"/>
                  </a:lnTo>
                  <a:lnTo>
                    <a:pt x="961" y="6498"/>
                  </a:lnTo>
                  <a:lnTo>
                    <a:pt x="667" y="7453"/>
                  </a:lnTo>
                  <a:lnTo>
                    <a:pt x="427" y="8474"/>
                  </a:lnTo>
                  <a:lnTo>
                    <a:pt x="240" y="9561"/>
                  </a:lnTo>
                  <a:lnTo>
                    <a:pt x="106" y="10714"/>
                  </a:lnTo>
                  <a:lnTo>
                    <a:pt x="26" y="11932"/>
                  </a:lnTo>
                  <a:lnTo>
                    <a:pt x="0" y="13216"/>
                  </a:lnTo>
                  <a:lnTo>
                    <a:pt x="0" y="32218"/>
                  </a:lnTo>
                  <a:lnTo>
                    <a:pt x="23140" y="36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7758825" y="4578712"/>
              <a:ext cx="62591" cy="60103"/>
            </a:xfrm>
            <a:custGeom>
              <a:avLst/>
              <a:pathLst>
                <a:path w="62591" h="60103">
                  <a:moveTo>
                    <a:pt x="62591" y="16214"/>
                  </a:moveTo>
                  <a:lnTo>
                    <a:pt x="36604" y="27008"/>
                  </a:lnTo>
                  <a:lnTo>
                    <a:pt x="36604" y="46599"/>
                  </a:lnTo>
                  <a:lnTo>
                    <a:pt x="62591" y="51619"/>
                  </a:lnTo>
                  <a:lnTo>
                    <a:pt x="62591" y="60103"/>
                  </a:lnTo>
                  <a:lnTo>
                    <a:pt x="0" y="47976"/>
                  </a:lnTo>
                  <a:lnTo>
                    <a:pt x="0" y="20789"/>
                  </a:lnTo>
                  <a:lnTo>
                    <a:pt x="11" y="19873"/>
                  </a:lnTo>
                  <a:lnTo>
                    <a:pt x="46" y="18973"/>
                  </a:lnTo>
                  <a:lnTo>
                    <a:pt x="103" y="18089"/>
                  </a:lnTo>
                  <a:lnTo>
                    <a:pt x="184" y="17221"/>
                  </a:lnTo>
                  <a:lnTo>
                    <a:pt x="288" y="16369"/>
                  </a:lnTo>
                  <a:lnTo>
                    <a:pt x="415" y="15533"/>
                  </a:lnTo>
                  <a:lnTo>
                    <a:pt x="565" y="14713"/>
                  </a:lnTo>
                  <a:lnTo>
                    <a:pt x="739" y="13909"/>
                  </a:lnTo>
                  <a:lnTo>
                    <a:pt x="935" y="13121"/>
                  </a:lnTo>
                  <a:lnTo>
                    <a:pt x="1154" y="12349"/>
                  </a:lnTo>
                  <a:lnTo>
                    <a:pt x="1387" y="11596"/>
                  </a:lnTo>
                  <a:lnTo>
                    <a:pt x="1640" y="10865"/>
                  </a:lnTo>
                  <a:lnTo>
                    <a:pt x="1913" y="10157"/>
                  </a:lnTo>
                  <a:lnTo>
                    <a:pt x="2206" y="9470"/>
                  </a:lnTo>
                  <a:lnTo>
                    <a:pt x="2520" y="8806"/>
                  </a:lnTo>
                  <a:lnTo>
                    <a:pt x="2855" y="8164"/>
                  </a:lnTo>
                  <a:lnTo>
                    <a:pt x="3210" y="7545"/>
                  </a:lnTo>
                  <a:lnTo>
                    <a:pt x="3585" y="6947"/>
                  </a:lnTo>
                  <a:lnTo>
                    <a:pt x="3981" y="6372"/>
                  </a:lnTo>
                  <a:lnTo>
                    <a:pt x="4397" y="5819"/>
                  </a:lnTo>
                  <a:lnTo>
                    <a:pt x="4833" y="5280"/>
                  </a:lnTo>
                  <a:lnTo>
                    <a:pt x="5288" y="4767"/>
                  </a:lnTo>
                  <a:lnTo>
                    <a:pt x="5761" y="4278"/>
                  </a:lnTo>
                  <a:lnTo>
                    <a:pt x="6252" y="3815"/>
                  </a:lnTo>
                  <a:lnTo>
                    <a:pt x="6763" y="3376"/>
                  </a:lnTo>
                  <a:lnTo>
                    <a:pt x="7292" y="2962"/>
                  </a:lnTo>
                  <a:lnTo>
                    <a:pt x="7840" y="2572"/>
                  </a:lnTo>
                  <a:lnTo>
                    <a:pt x="8406" y="2208"/>
                  </a:lnTo>
                  <a:lnTo>
                    <a:pt x="8991" y="1869"/>
                  </a:lnTo>
                  <a:lnTo>
                    <a:pt x="9595" y="1554"/>
                  </a:lnTo>
                  <a:lnTo>
                    <a:pt x="10207" y="1259"/>
                  </a:lnTo>
                  <a:lnTo>
                    <a:pt x="10835" y="995"/>
                  </a:lnTo>
                  <a:lnTo>
                    <a:pt x="11479" y="761"/>
                  </a:lnTo>
                  <a:lnTo>
                    <a:pt x="12139" y="559"/>
                  </a:lnTo>
                  <a:lnTo>
                    <a:pt x="12815" y="388"/>
                  </a:lnTo>
                  <a:lnTo>
                    <a:pt x="13508" y="248"/>
                  </a:lnTo>
                  <a:lnTo>
                    <a:pt x="14216" y="139"/>
                  </a:lnTo>
                  <a:lnTo>
                    <a:pt x="14940" y="62"/>
                  </a:lnTo>
                  <a:lnTo>
                    <a:pt x="15680" y="15"/>
                  </a:lnTo>
                  <a:lnTo>
                    <a:pt x="16436" y="0"/>
                  </a:lnTo>
                  <a:lnTo>
                    <a:pt x="18072" y="47"/>
                  </a:lnTo>
                  <a:lnTo>
                    <a:pt x="19638" y="191"/>
                  </a:lnTo>
                  <a:lnTo>
                    <a:pt x="21135" y="431"/>
                  </a:lnTo>
                  <a:lnTo>
                    <a:pt x="22563" y="767"/>
                  </a:lnTo>
                  <a:lnTo>
                    <a:pt x="23921" y="1199"/>
                  </a:lnTo>
                  <a:lnTo>
                    <a:pt x="25210" y="1727"/>
                  </a:lnTo>
                  <a:lnTo>
                    <a:pt x="26430" y="2350"/>
                  </a:lnTo>
                  <a:lnTo>
                    <a:pt x="27581" y="3070"/>
                  </a:lnTo>
                  <a:lnTo>
                    <a:pt x="28662" y="3886"/>
                  </a:lnTo>
                  <a:lnTo>
                    <a:pt x="29674" y="4797"/>
                  </a:lnTo>
                  <a:lnTo>
                    <a:pt x="30615" y="5802"/>
                  </a:lnTo>
                  <a:lnTo>
                    <a:pt x="31484" y="6899"/>
                  </a:lnTo>
                  <a:lnTo>
                    <a:pt x="32282" y="8088"/>
                  </a:lnTo>
                  <a:lnTo>
                    <a:pt x="33007" y="9367"/>
                  </a:lnTo>
                  <a:lnTo>
                    <a:pt x="33661" y="10739"/>
                  </a:lnTo>
                  <a:lnTo>
                    <a:pt x="34242" y="12202"/>
                  </a:lnTo>
                  <a:lnTo>
                    <a:pt x="34752" y="13756"/>
                  </a:lnTo>
                  <a:lnTo>
                    <a:pt x="35189" y="15402"/>
                  </a:lnTo>
                  <a:lnTo>
                    <a:pt x="35555" y="17139"/>
                  </a:lnTo>
                  <a:lnTo>
                    <a:pt x="35849" y="18968"/>
                  </a:lnTo>
                  <a:lnTo>
                    <a:pt x="62591" y="70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7765622" y="4587330"/>
              <a:ext cx="23099" cy="36648"/>
            </a:xfrm>
            <a:custGeom>
              <a:avLst/>
              <a:pathLst>
                <a:path w="23099" h="36648">
                  <a:moveTo>
                    <a:pt x="23099" y="16214"/>
                  </a:moveTo>
                  <a:lnTo>
                    <a:pt x="23066" y="14645"/>
                  </a:lnTo>
                  <a:lnTo>
                    <a:pt x="22966" y="13156"/>
                  </a:lnTo>
                  <a:lnTo>
                    <a:pt x="22799" y="11745"/>
                  </a:lnTo>
                  <a:lnTo>
                    <a:pt x="22566" y="10414"/>
                  </a:lnTo>
                  <a:lnTo>
                    <a:pt x="22266" y="9162"/>
                  </a:lnTo>
                  <a:lnTo>
                    <a:pt x="21900" y="7988"/>
                  </a:lnTo>
                  <a:lnTo>
                    <a:pt x="21467" y="6894"/>
                  </a:lnTo>
                  <a:lnTo>
                    <a:pt x="20967" y="5879"/>
                  </a:lnTo>
                  <a:lnTo>
                    <a:pt x="20401" y="4943"/>
                  </a:lnTo>
                  <a:lnTo>
                    <a:pt x="19768" y="4086"/>
                  </a:lnTo>
                  <a:lnTo>
                    <a:pt x="19065" y="3310"/>
                  </a:lnTo>
                  <a:lnTo>
                    <a:pt x="18309" y="2615"/>
                  </a:lnTo>
                  <a:lnTo>
                    <a:pt x="17498" y="2002"/>
                  </a:lnTo>
                  <a:lnTo>
                    <a:pt x="16633" y="1471"/>
                  </a:lnTo>
                  <a:lnTo>
                    <a:pt x="15714" y="1021"/>
                  </a:lnTo>
                  <a:lnTo>
                    <a:pt x="14741" y="653"/>
                  </a:lnTo>
                  <a:lnTo>
                    <a:pt x="13713" y="367"/>
                  </a:lnTo>
                  <a:lnTo>
                    <a:pt x="12632" y="163"/>
                  </a:lnTo>
                  <a:lnTo>
                    <a:pt x="11496" y="40"/>
                  </a:lnTo>
                  <a:lnTo>
                    <a:pt x="10306" y="0"/>
                  </a:lnTo>
                  <a:lnTo>
                    <a:pt x="9334" y="33"/>
                  </a:lnTo>
                  <a:lnTo>
                    <a:pt x="8408" y="133"/>
                  </a:lnTo>
                  <a:lnTo>
                    <a:pt x="7528" y="299"/>
                  </a:lnTo>
                  <a:lnTo>
                    <a:pt x="6695" y="533"/>
                  </a:lnTo>
                  <a:lnTo>
                    <a:pt x="5908" y="832"/>
                  </a:lnTo>
                  <a:lnTo>
                    <a:pt x="5167" y="1199"/>
                  </a:lnTo>
                  <a:lnTo>
                    <a:pt x="4472" y="1632"/>
                  </a:lnTo>
                  <a:lnTo>
                    <a:pt x="3823" y="2132"/>
                  </a:lnTo>
                  <a:lnTo>
                    <a:pt x="3221" y="2698"/>
                  </a:lnTo>
                  <a:lnTo>
                    <a:pt x="2665" y="3331"/>
                  </a:lnTo>
                  <a:lnTo>
                    <a:pt x="2158" y="4022"/>
                  </a:lnTo>
                  <a:lnTo>
                    <a:pt x="1705" y="4778"/>
                  </a:lnTo>
                  <a:lnTo>
                    <a:pt x="1306" y="5599"/>
                  </a:lnTo>
                  <a:lnTo>
                    <a:pt x="959" y="6487"/>
                  </a:lnTo>
                  <a:lnTo>
                    <a:pt x="666" y="7440"/>
                  </a:lnTo>
                  <a:lnTo>
                    <a:pt x="426" y="8459"/>
                  </a:lnTo>
                  <a:lnTo>
                    <a:pt x="239" y="9544"/>
                  </a:lnTo>
                  <a:lnTo>
                    <a:pt x="106" y="10695"/>
                  </a:lnTo>
                  <a:lnTo>
                    <a:pt x="26" y="11911"/>
                  </a:lnTo>
                  <a:lnTo>
                    <a:pt x="0" y="13193"/>
                  </a:lnTo>
                  <a:lnTo>
                    <a:pt x="0" y="32161"/>
                  </a:lnTo>
                  <a:lnTo>
                    <a:pt x="23099" y="366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7758825" y="4510123"/>
              <a:ext cx="62591" cy="62991"/>
            </a:xfrm>
            <a:custGeom>
              <a:avLst/>
              <a:pathLst>
                <a:path w="62591" h="62991">
                  <a:moveTo>
                    <a:pt x="62591" y="20434"/>
                  </a:moveTo>
                  <a:lnTo>
                    <a:pt x="33583" y="14792"/>
                  </a:lnTo>
                  <a:lnTo>
                    <a:pt x="33583" y="48864"/>
                  </a:lnTo>
                  <a:lnTo>
                    <a:pt x="62591" y="54506"/>
                  </a:lnTo>
                  <a:lnTo>
                    <a:pt x="62591" y="62991"/>
                  </a:lnTo>
                  <a:lnTo>
                    <a:pt x="0" y="50819"/>
                  </a:lnTo>
                  <a:lnTo>
                    <a:pt x="0" y="42334"/>
                  </a:lnTo>
                  <a:lnTo>
                    <a:pt x="26475" y="47487"/>
                  </a:lnTo>
                  <a:lnTo>
                    <a:pt x="26475" y="13415"/>
                  </a:lnTo>
                  <a:lnTo>
                    <a:pt x="0" y="8262"/>
                  </a:lnTo>
                  <a:lnTo>
                    <a:pt x="0" y="0"/>
                  </a:lnTo>
                  <a:lnTo>
                    <a:pt x="62591" y="121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7757892" y="4441979"/>
              <a:ext cx="64412" cy="63302"/>
            </a:xfrm>
            <a:custGeom>
              <a:avLst/>
              <a:pathLst>
                <a:path w="64412" h="63302">
                  <a:moveTo>
                    <a:pt x="0" y="26564"/>
                  </a:moveTo>
                  <a:lnTo>
                    <a:pt x="19" y="25300"/>
                  </a:lnTo>
                  <a:lnTo>
                    <a:pt x="76" y="24064"/>
                  </a:lnTo>
                  <a:lnTo>
                    <a:pt x="171" y="22858"/>
                  </a:lnTo>
                  <a:lnTo>
                    <a:pt x="305" y="21681"/>
                  </a:lnTo>
                  <a:lnTo>
                    <a:pt x="477" y="20534"/>
                  </a:lnTo>
                  <a:lnTo>
                    <a:pt x="687" y="19416"/>
                  </a:lnTo>
                  <a:lnTo>
                    <a:pt x="935" y="18327"/>
                  </a:lnTo>
                  <a:lnTo>
                    <a:pt x="1222" y="17267"/>
                  </a:lnTo>
                  <a:lnTo>
                    <a:pt x="1547" y="16237"/>
                  </a:lnTo>
                  <a:lnTo>
                    <a:pt x="1910" y="15236"/>
                  </a:lnTo>
                  <a:lnTo>
                    <a:pt x="2298" y="14266"/>
                  </a:lnTo>
                  <a:lnTo>
                    <a:pt x="2718" y="13326"/>
                  </a:lnTo>
                  <a:lnTo>
                    <a:pt x="3169" y="12418"/>
                  </a:lnTo>
                  <a:lnTo>
                    <a:pt x="3651" y="11540"/>
                  </a:lnTo>
                  <a:lnTo>
                    <a:pt x="4164" y="10694"/>
                  </a:lnTo>
                  <a:lnTo>
                    <a:pt x="4708" y="9879"/>
                  </a:lnTo>
                  <a:lnTo>
                    <a:pt x="5284" y="9095"/>
                  </a:lnTo>
                  <a:lnTo>
                    <a:pt x="5890" y="8342"/>
                  </a:lnTo>
                  <a:lnTo>
                    <a:pt x="6527" y="7620"/>
                  </a:lnTo>
                  <a:lnTo>
                    <a:pt x="7196" y="6929"/>
                  </a:lnTo>
                  <a:lnTo>
                    <a:pt x="7893" y="6262"/>
                  </a:lnTo>
                  <a:lnTo>
                    <a:pt x="8616" y="5629"/>
                  </a:lnTo>
                  <a:lnTo>
                    <a:pt x="9364" y="5029"/>
                  </a:lnTo>
                  <a:lnTo>
                    <a:pt x="10139" y="4463"/>
                  </a:lnTo>
                  <a:lnTo>
                    <a:pt x="10939" y="3931"/>
                  </a:lnTo>
                  <a:lnTo>
                    <a:pt x="11764" y="3432"/>
                  </a:lnTo>
                  <a:lnTo>
                    <a:pt x="12616" y="2968"/>
                  </a:lnTo>
                  <a:lnTo>
                    <a:pt x="13493" y="2537"/>
                  </a:lnTo>
                  <a:lnTo>
                    <a:pt x="14396" y="2140"/>
                  </a:lnTo>
                  <a:lnTo>
                    <a:pt x="15325" y="1776"/>
                  </a:lnTo>
                  <a:lnTo>
                    <a:pt x="16277" y="1439"/>
                  </a:lnTo>
                  <a:lnTo>
                    <a:pt x="17248" y="1137"/>
                  </a:lnTo>
                  <a:lnTo>
                    <a:pt x="18239" y="870"/>
                  </a:lnTo>
                  <a:lnTo>
                    <a:pt x="19249" y="639"/>
                  </a:lnTo>
                  <a:lnTo>
                    <a:pt x="20278" y="444"/>
                  </a:lnTo>
                  <a:lnTo>
                    <a:pt x="21328" y="284"/>
                  </a:lnTo>
                  <a:lnTo>
                    <a:pt x="22397" y="159"/>
                  </a:lnTo>
                  <a:lnTo>
                    <a:pt x="23485" y="71"/>
                  </a:lnTo>
                  <a:lnTo>
                    <a:pt x="24593" y="17"/>
                  </a:lnTo>
                  <a:lnTo>
                    <a:pt x="25720" y="0"/>
                  </a:lnTo>
                  <a:lnTo>
                    <a:pt x="26157" y="10"/>
                  </a:lnTo>
                  <a:lnTo>
                    <a:pt x="26598" y="24"/>
                  </a:lnTo>
                  <a:lnTo>
                    <a:pt x="27042" y="42"/>
                  </a:lnTo>
                  <a:lnTo>
                    <a:pt x="27490" y="63"/>
                  </a:lnTo>
                  <a:lnTo>
                    <a:pt x="27941" y="88"/>
                  </a:lnTo>
                  <a:lnTo>
                    <a:pt x="28396" y="117"/>
                  </a:lnTo>
                  <a:lnTo>
                    <a:pt x="28855" y="149"/>
                  </a:lnTo>
                  <a:lnTo>
                    <a:pt x="29317" y="184"/>
                  </a:lnTo>
                  <a:lnTo>
                    <a:pt x="29782" y="223"/>
                  </a:lnTo>
                  <a:lnTo>
                    <a:pt x="30251" y="266"/>
                  </a:lnTo>
                  <a:lnTo>
                    <a:pt x="30712" y="304"/>
                  </a:lnTo>
                  <a:lnTo>
                    <a:pt x="31168" y="348"/>
                  </a:lnTo>
                  <a:lnTo>
                    <a:pt x="31621" y="397"/>
                  </a:lnTo>
                  <a:lnTo>
                    <a:pt x="32071" y="451"/>
                  </a:lnTo>
                  <a:lnTo>
                    <a:pt x="32517" y="510"/>
                  </a:lnTo>
                  <a:lnTo>
                    <a:pt x="32959" y="575"/>
                  </a:lnTo>
                  <a:lnTo>
                    <a:pt x="33398" y="645"/>
                  </a:lnTo>
                  <a:lnTo>
                    <a:pt x="33834" y="721"/>
                  </a:lnTo>
                  <a:lnTo>
                    <a:pt x="34265" y="802"/>
                  </a:lnTo>
                  <a:lnTo>
                    <a:pt x="34694" y="888"/>
                  </a:lnTo>
                  <a:lnTo>
                    <a:pt x="36048" y="1173"/>
                  </a:lnTo>
                  <a:lnTo>
                    <a:pt x="37377" y="1494"/>
                  </a:lnTo>
                  <a:lnTo>
                    <a:pt x="38678" y="1851"/>
                  </a:lnTo>
                  <a:lnTo>
                    <a:pt x="39953" y="2246"/>
                  </a:lnTo>
                  <a:lnTo>
                    <a:pt x="41201" y="2676"/>
                  </a:lnTo>
                  <a:lnTo>
                    <a:pt x="42423" y="3143"/>
                  </a:lnTo>
                  <a:lnTo>
                    <a:pt x="43618" y="3646"/>
                  </a:lnTo>
                  <a:lnTo>
                    <a:pt x="44786" y="4186"/>
                  </a:lnTo>
                  <a:lnTo>
                    <a:pt x="45928" y="4762"/>
                  </a:lnTo>
                  <a:lnTo>
                    <a:pt x="47043" y="5375"/>
                  </a:lnTo>
                  <a:lnTo>
                    <a:pt x="48120" y="6021"/>
                  </a:lnTo>
                  <a:lnTo>
                    <a:pt x="49165" y="6697"/>
                  </a:lnTo>
                  <a:lnTo>
                    <a:pt x="50178" y="7403"/>
                  </a:lnTo>
                  <a:lnTo>
                    <a:pt x="51158" y="8140"/>
                  </a:lnTo>
                  <a:lnTo>
                    <a:pt x="52107" y="8906"/>
                  </a:lnTo>
                  <a:lnTo>
                    <a:pt x="53024" y="9703"/>
                  </a:lnTo>
                  <a:lnTo>
                    <a:pt x="53909" y="10530"/>
                  </a:lnTo>
                  <a:lnTo>
                    <a:pt x="54762" y="11388"/>
                  </a:lnTo>
                  <a:lnTo>
                    <a:pt x="55583" y="12275"/>
                  </a:lnTo>
                  <a:lnTo>
                    <a:pt x="56372" y="13193"/>
                  </a:lnTo>
                  <a:lnTo>
                    <a:pt x="57127" y="14131"/>
                  </a:lnTo>
                  <a:lnTo>
                    <a:pt x="57847" y="15096"/>
                  </a:lnTo>
                  <a:lnTo>
                    <a:pt x="58531" y="16089"/>
                  </a:lnTo>
                  <a:lnTo>
                    <a:pt x="59179" y="17109"/>
                  </a:lnTo>
                  <a:lnTo>
                    <a:pt x="59792" y="18157"/>
                  </a:lnTo>
                  <a:lnTo>
                    <a:pt x="60370" y="19233"/>
                  </a:lnTo>
                  <a:lnTo>
                    <a:pt x="60912" y="20336"/>
                  </a:lnTo>
                  <a:lnTo>
                    <a:pt x="61418" y="21466"/>
                  </a:lnTo>
                  <a:lnTo>
                    <a:pt x="61889" y="22624"/>
                  </a:lnTo>
                  <a:lnTo>
                    <a:pt x="62324" y="23810"/>
                  </a:lnTo>
                  <a:lnTo>
                    <a:pt x="62721" y="25011"/>
                  </a:lnTo>
                  <a:lnTo>
                    <a:pt x="63076" y="26232"/>
                  </a:lnTo>
                  <a:lnTo>
                    <a:pt x="63389" y="27474"/>
                  </a:lnTo>
                  <a:lnTo>
                    <a:pt x="63661" y="28736"/>
                  </a:lnTo>
                  <a:lnTo>
                    <a:pt x="63890" y="30018"/>
                  </a:lnTo>
                  <a:lnTo>
                    <a:pt x="64078" y="31321"/>
                  </a:lnTo>
                  <a:lnTo>
                    <a:pt x="64224" y="32644"/>
                  </a:lnTo>
                  <a:lnTo>
                    <a:pt x="64329" y="33988"/>
                  </a:lnTo>
                  <a:lnTo>
                    <a:pt x="64391" y="35352"/>
                  </a:lnTo>
                  <a:lnTo>
                    <a:pt x="64412" y="36737"/>
                  </a:lnTo>
                  <a:lnTo>
                    <a:pt x="64393" y="38053"/>
                  </a:lnTo>
                  <a:lnTo>
                    <a:pt x="64336" y="39335"/>
                  </a:lnTo>
                  <a:lnTo>
                    <a:pt x="64240" y="40583"/>
                  </a:lnTo>
                  <a:lnTo>
                    <a:pt x="64107" y="41798"/>
                  </a:lnTo>
                  <a:lnTo>
                    <a:pt x="63935" y="42978"/>
                  </a:lnTo>
                  <a:lnTo>
                    <a:pt x="63725" y="44125"/>
                  </a:lnTo>
                  <a:lnTo>
                    <a:pt x="63476" y="45239"/>
                  </a:lnTo>
                  <a:lnTo>
                    <a:pt x="63190" y="46318"/>
                  </a:lnTo>
                  <a:lnTo>
                    <a:pt x="62865" y="47364"/>
                  </a:lnTo>
                  <a:lnTo>
                    <a:pt x="62502" y="48376"/>
                  </a:lnTo>
                  <a:lnTo>
                    <a:pt x="62096" y="49354"/>
                  </a:lnTo>
                  <a:lnTo>
                    <a:pt x="61660" y="50300"/>
                  </a:lnTo>
                  <a:lnTo>
                    <a:pt x="61193" y="51213"/>
                  </a:lnTo>
                  <a:lnTo>
                    <a:pt x="60697" y="52093"/>
                  </a:lnTo>
                  <a:lnTo>
                    <a:pt x="60170" y="52940"/>
                  </a:lnTo>
                  <a:lnTo>
                    <a:pt x="59613" y="53754"/>
                  </a:lnTo>
                  <a:lnTo>
                    <a:pt x="59026" y="54536"/>
                  </a:lnTo>
                  <a:lnTo>
                    <a:pt x="58408" y="55284"/>
                  </a:lnTo>
                  <a:lnTo>
                    <a:pt x="57760" y="56000"/>
                  </a:lnTo>
                  <a:lnTo>
                    <a:pt x="57083" y="56683"/>
                  </a:lnTo>
                  <a:lnTo>
                    <a:pt x="56367" y="57324"/>
                  </a:lnTo>
                  <a:lnTo>
                    <a:pt x="55626" y="57934"/>
                  </a:lnTo>
                  <a:lnTo>
                    <a:pt x="54857" y="58511"/>
                  </a:lnTo>
                  <a:lnTo>
                    <a:pt x="54062" y="59057"/>
                  </a:lnTo>
                  <a:lnTo>
                    <a:pt x="53240" y="59570"/>
                  </a:lnTo>
                  <a:lnTo>
                    <a:pt x="52392" y="60052"/>
                  </a:lnTo>
                  <a:lnTo>
                    <a:pt x="51516" y="60501"/>
                  </a:lnTo>
                  <a:lnTo>
                    <a:pt x="50615" y="60919"/>
                  </a:lnTo>
                  <a:lnTo>
                    <a:pt x="49686" y="61305"/>
                  </a:lnTo>
                  <a:lnTo>
                    <a:pt x="48731" y="61658"/>
                  </a:lnTo>
                  <a:lnTo>
                    <a:pt x="47753" y="61970"/>
                  </a:lnTo>
                  <a:lnTo>
                    <a:pt x="46755" y="62250"/>
                  </a:lnTo>
                  <a:lnTo>
                    <a:pt x="45738" y="62496"/>
                  </a:lnTo>
                  <a:lnTo>
                    <a:pt x="44701" y="62710"/>
                  </a:lnTo>
                  <a:lnTo>
                    <a:pt x="43645" y="62891"/>
                  </a:lnTo>
                  <a:lnTo>
                    <a:pt x="42569" y="63039"/>
                  </a:lnTo>
                  <a:lnTo>
                    <a:pt x="41473" y="63154"/>
                  </a:lnTo>
                  <a:lnTo>
                    <a:pt x="40358" y="63236"/>
                  </a:lnTo>
                  <a:lnTo>
                    <a:pt x="39224" y="63285"/>
                  </a:lnTo>
                  <a:lnTo>
                    <a:pt x="38070" y="63302"/>
                  </a:lnTo>
                  <a:lnTo>
                    <a:pt x="37660" y="63300"/>
                  </a:lnTo>
                  <a:lnTo>
                    <a:pt x="37249" y="63295"/>
                  </a:lnTo>
                  <a:lnTo>
                    <a:pt x="36836" y="63286"/>
                  </a:lnTo>
                  <a:lnTo>
                    <a:pt x="36421" y="63273"/>
                  </a:lnTo>
                  <a:lnTo>
                    <a:pt x="36004" y="63257"/>
                  </a:lnTo>
                  <a:lnTo>
                    <a:pt x="35586" y="63238"/>
                  </a:lnTo>
                  <a:lnTo>
                    <a:pt x="35165" y="63215"/>
                  </a:lnTo>
                  <a:lnTo>
                    <a:pt x="34743" y="63188"/>
                  </a:lnTo>
                  <a:lnTo>
                    <a:pt x="34320" y="63158"/>
                  </a:lnTo>
                  <a:lnTo>
                    <a:pt x="33894" y="63124"/>
                  </a:lnTo>
                  <a:lnTo>
                    <a:pt x="33467" y="63077"/>
                  </a:lnTo>
                  <a:lnTo>
                    <a:pt x="33039" y="63026"/>
                  </a:lnTo>
                  <a:lnTo>
                    <a:pt x="32611" y="62971"/>
                  </a:lnTo>
                  <a:lnTo>
                    <a:pt x="32181" y="62911"/>
                  </a:lnTo>
                  <a:lnTo>
                    <a:pt x="31751" y="62846"/>
                  </a:lnTo>
                  <a:lnTo>
                    <a:pt x="31319" y="62778"/>
                  </a:lnTo>
                  <a:lnTo>
                    <a:pt x="30887" y="62704"/>
                  </a:lnTo>
                  <a:lnTo>
                    <a:pt x="30454" y="62627"/>
                  </a:lnTo>
                  <a:lnTo>
                    <a:pt x="30020" y="62544"/>
                  </a:lnTo>
                  <a:lnTo>
                    <a:pt x="29585" y="62458"/>
                  </a:lnTo>
                  <a:lnTo>
                    <a:pt x="28264" y="62173"/>
                  </a:lnTo>
                  <a:lnTo>
                    <a:pt x="26968" y="61854"/>
                  </a:lnTo>
                  <a:lnTo>
                    <a:pt x="25695" y="61498"/>
                  </a:lnTo>
                  <a:lnTo>
                    <a:pt x="24446" y="61107"/>
                  </a:lnTo>
                  <a:lnTo>
                    <a:pt x="23221" y="60681"/>
                  </a:lnTo>
                  <a:lnTo>
                    <a:pt x="22021" y="60219"/>
                  </a:lnTo>
                  <a:lnTo>
                    <a:pt x="20844" y="59721"/>
                  </a:lnTo>
                  <a:lnTo>
                    <a:pt x="19691" y="59188"/>
                  </a:lnTo>
                  <a:lnTo>
                    <a:pt x="18562" y="58620"/>
                  </a:lnTo>
                  <a:lnTo>
                    <a:pt x="17458" y="58015"/>
                  </a:lnTo>
                  <a:lnTo>
                    <a:pt x="16381" y="57378"/>
                  </a:lnTo>
                  <a:lnTo>
                    <a:pt x="15336" y="56711"/>
                  </a:lnTo>
                  <a:lnTo>
                    <a:pt x="14323" y="56014"/>
                  </a:lnTo>
                  <a:lnTo>
                    <a:pt x="13342" y="55286"/>
                  </a:lnTo>
                  <a:lnTo>
                    <a:pt x="12393" y="54528"/>
                  </a:lnTo>
                  <a:lnTo>
                    <a:pt x="11477" y="53740"/>
                  </a:lnTo>
                  <a:lnTo>
                    <a:pt x="10592" y="52922"/>
                  </a:lnTo>
                  <a:lnTo>
                    <a:pt x="9739" y="52073"/>
                  </a:lnTo>
                  <a:lnTo>
                    <a:pt x="8918" y="51195"/>
                  </a:lnTo>
                  <a:lnTo>
                    <a:pt x="8129" y="50286"/>
                  </a:lnTo>
                  <a:lnTo>
                    <a:pt x="7365" y="49340"/>
                  </a:lnTo>
                  <a:lnTo>
                    <a:pt x="6638" y="48367"/>
                  </a:lnTo>
                  <a:lnTo>
                    <a:pt x="5947" y="47367"/>
                  </a:lnTo>
                  <a:lnTo>
                    <a:pt x="5293" y="46341"/>
                  </a:lnTo>
                  <a:lnTo>
                    <a:pt x="4675" y="45288"/>
                  </a:lnTo>
                  <a:lnTo>
                    <a:pt x="4093" y="44209"/>
                  </a:lnTo>
                  <a:lnTo>
                    <a:pt x="3548" y="43103"/>
                  </a:lnTo>
                  <a:lnTo>
                    <a:pt x="3040" y="41970"/>
                  </a:lnTo>
                  <a:lnTo>
                    <a:pt x="2568" y="40811"/>
                  </a:lnTo>
                  <a:lnTo>
                    <a:pt x="2132" y="39624"/>
                  </a:lnTo>
                  <a:lnTo>
                    <a:pt x="1727" y="38414"/>
                  </a:lnTo>
                  <a:lnTo>
                    <a:pt x="1364" y="37183"/>
                  </a:lnTo>
                  <a:lnTo>
                    <a:pt x="1044" y="35930"/>
                  </a:lnTo>
                  <a:lnTo>
                    <a:pt x="767" y="34656"/>
                  </a:lnTo>
                  <a:lnTo>
                    <a:pt x="533" y="33361"/>
                  </a:lnTo>
                  <a:lnTo>
                    <a:pt x="341" y="32044"/>
                  </a:lnTo>
                  <a:lnTo>
                    <a:pt x="191" y="30706"/>
                  </a:lnTo>
                  <a:lnTo>
                    <a:pt x="85" y="29347"/>
                  </a:lnTo>
                  <a:lnTo>
                    <a:pt x="21" y="279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7764733" y="4450463"/>
              <a:ext cx="50686" cy="46332"/>
            </a:xfrm>
            <a:custGeom>
              <a:avLst/>
              <a:pathLst>
                <a:path w="50686" h="46332">
                  <a:moveTo>
                    <a:pt x="0" y="18479"/>
                  </a:moveTo>
                  <a:lnTo>
                    <a:pt x="16" y="19630"/>
                  </a:lnTo>
                  <a:lnTo>
                    <a:pt x="65" y="20756"/>
                  </a:lnTo>
                  <a:lnTo>
                    <a:pt x="147" y="21855"/>
                  </a:lnTo>
                  <a:lnTo>
                    <a:pt x="262" y="22929"/>
                  </a:lnTo>
                  <a:lnTo>
                    <a:pt x="410" y="23977"/>
                  </a:lnTo>
                  <a:lnTo>
                    <a:pt x="591" y="24999"/>
                  </a:lnTo>
                  <a:lnTo>
                    <a:pt x="805" y="25995"/>
                  </a:lnTo>
                  <a:lnTo>
                    <a:pt x="1051" y="26966"/>
                  </a:lnTo>
                  <a:lnTo>
                    <a:pt x="1331" y="27911"/>
                  </a:lnTo>
                  <a:lnTo>
                    <a:pt x="1643" y="28830"/>
                  </a:lnTo>
                  <a:lnTo>
                    <a:pt x="1987" y="29724"/>
                  </a:lnTo>
                  <a:lnTo>
                    <a:pt x="2359" y="30596"/>
                  </a:lnTo>
                  <a:lnTo>
                    <a:pt x="2761" y="31445"/>
                  </a:lnTo>
                  <a:lnTo>
                    <a:pt x="3193" y="32270"/>
                  </a:lnTo>
                  <a:lnTo>
                    <a:pt x="3653" y="33072"/>
                  </a:lnTo>
                  <a:lnTo>
                    <a:pt x="4143" y="33851"/>
                  </a:lnTo>
                  <a:lnTo>
                    <a:pt x="4663" y="34607"/>
                  </a:lnTo>
                  <a:lnTo>
                    <a:pt x="5211" y="35340"/>
                  </a:lnTo>
                  <a:lnTo>
                    <a:pt x="5789" y="36050"/>
                  </a:lnTo>
                  <a:lnTo>
                    <a:pt x="6396" y="36737"/>
                  </a:lnTo>
                  <a:lnTo>
                    <a:pt x="7032" y="37392"/>
                  </a:lnTo>
                  <a:lnTo>
                    <a:pt x="7695" y="38023"/>
                  </a:lnTo>
                  <a:lnTo>
                    <a:pt x="8386" y="38632"/>
                  </a:lnTo>
                  <a:lnTo>
                    <a:pt x="9104" y="39218"/>
                  </a:lnTo>
                  <a:lnTo>
                    <a:pt x="9850" y="39780"/>
                  </a:lnTo>
                  <a:lnTo>
                    <a:pt x="10624" y="40319"/>
                  </a:lnTo>
                  <a:lnTo>
                    <a:pt x="11425" y="40835"/>
                  </a:lnTo>
                  <a:lnTo>
                    <a:pt x="12253" y="41329"/>
                  </a:lnTo>
                  <a:lnTo>
                    <a:pt x="13109" y="41799"/>
                  </a:lnTo>
                  <a:lnTo>
                    <a:pt x="13993" y="42245"/>
                  </a:lnTo>
                  <a:lnTo>
                    <a:pt x="14902" y="42671"/>
                  </a:lnTo>
                  <a:lnTo>
                    <a:pt x="15835" y="43075"/>
                  </a:lnTo>
                  <a:lnTo>
                    <a:pt x="16793" y="43459"/>
                  </a:lnTo>
                  <a:lnTo>
                    <a:pt x="17774" y="43823"/>
                  </a:lnTo>
                  <a:lnTo>
                    <a:pt x="18779" y="44167"/>
                  </a:lnTo>
                  <a:lnTo>
                    <a:pt x="19808" y="44490"/>
                  </a:lnTo>
                  <a:lnTo>
                    <a:pt x="20862" y="44792"/>
                  </a:lnTo>
                  <a:lnTo>
                    <a:pt x="21939" y="45074"/>
                  </a:lnTo>
                  <a:lnTo>
                    <a:pt x="23040" y="45336"/>
                  </a:lnTo>
                  <a:lnTo>
                    <a:pt x="24165" y="45577"/>
                  </a:lnTo>
                  <a:lnTo>
                    <a:pt x="24548" y="45655"/>
                  </a:lnTo>
                  <a:lnTo>
                    <a:pt x="24931" y="45728"/>
                  </a:lnTo>
                  <a:lnTo>
                    <a:pt x="25316" y="45797"/>
                  </a:lnTo>
                  <a:lnTo>
                    <a:pt x="25701" y="45861"/>
                  </a:lnTo>
                  <a:lnTo>
                    <a:pt x="26087" y="45921"/>
                  </a:lnTo>
                  <a:lnTo>
                    <a:pt x="26474" y="45977"/>
                  </a:lnTo>
                  <a:lnTo>
                    <a:pt x="26861" y="46028"/>
                  </a:lnTo>
                  <a:lnTo>
                    <a:pt x="27250" y="46075"/>
                  </a:lnTo>
                  <a:lnTo>
                    <a:pt x="27640" y="46117"/>
                  </a:lnTo>
                  <a:lnTo>
                    <a:pt x="28030" y="46155"/>
                  </a:lnTo>
                  <a:lnTo>
                    <a:pt x="28410" y="46188"/>
                  </a:lnTo>
                  <a:lnTo>
                    <a:pt x="28787" y="46219"/>
                  </a:lnTo>
                  <a:lnTo>
                    <a:pt x="29160" y="46245"/>
                  </a:lnTo>
                  <a:lnTo>
                    <a:pt x="29530" y="46268"/>
                  </a:lnTo>
                  <a:lnTo>
                    <a:pt x="29896" y="46288"/>
                  </a:lnTo>
                  <a:lnTo>
                    <a:pt x="30258" y="46304"/>
                  </a:lnTo>
                  <a:lnTo>
                    <a:pt x="30617" y="46316"/>
                  </a:lnTo>
                  <a:lnTo>
                    <a:pt x="30973" y="46325"/>
                  </a:lnTo>
                  <a:lnTo>
                    <a:pt x="31325" y="46331"/>
                  </a:lnTo>
                  <a:lnTo>
                    <a:pt x="31673" y="46332"/>
                  </a:lnTo>
                  <a:lnTo>
                    <a:pt x="32612" y="46320"/>
                  </a:lnTo>
                  <a:lnTo>
                    <a:pt x="33528" y="46283"/>
                  </a:lnTo>
                  <a:lnTo>
                    <a:pt x="34421" y="46220"/>
                  </a:lnTo>
                  <a:lnTo>
                    <a:pt x="35291" y="46133"/>
                  </a:lnTo>
                  <a:lnTo>
                    <a:pt x="36137" y="46021"/>
                  </a:lnTo>
                  <a:lnTo>
                    <a:pt x="36961" y="45885"/>
                  </a:lnTo>
                  <a:lnTo>
                    <a:pt x="37761" y="45723"/>
                  </a:lnTo>
                  <a:lnTo>
                    <a:pt x="38539" y="45536"/>
                  </a:lnTo>
                  <a:lnTo>
                    <a:pt x="39293" y="45325"/>
                  </a:lnTo>
                  <a:lnTo>
                    <a:pt x="40024" y="45088"/>
                  </a:lnTo>
                  <a:lnTo>
                    <a:pt x="40724" y="44829"/>
                  </a:lnTo>
                  <a:lnTo>
                    <a:pt x="41400" y="44547"/>
                  </a:lnTo>
                  <a:lnTo>
                    <a:pt x="42053" y="44242"/>
                  </a:lnTo>
                  <a:lnTo>
                    <a:pt x="42683" y="43916"/>
                  </a:lnTo>
                  <a:lnTo>
                    <a:pt x="43289" y="43567"/>
                  </a:lnTo>
                  <a:lnTo>
                    <a:pt x="43873" y="43196"/>
                  </a:lnTo>
                  <a:lnTo>
                    <a:pt x="44434" y="42803"/>
                  </a:lnTo>
                  <a:lnTo>
                    <a:pt x="44971" y="42388"/>
                  </a:lnTo>
                  <a:lnTo>
                    <a:pt x="45486" y="41950"/>
                  </a:lnTo>
                  <a:lnTo>
                    <a:pt x="45977" y="41490"/>
                  </a:lnTo>
                  <a:lnTo>
                    <a:pt x="46436" y="41000"/>
                  </a:lnTo>
                  <a:lnTo>
                    <a:pt x="46872" y="40490"/>
                  </a:lnTo>
                  <a:lnTo>
                    <a:pt x="47286" y="39959"/>
                  </a:lnTo>
                  <a:lnTo>
                    <a:pt x="47676" y="39408"/>
                  </a:lnTo>
                  <a:lnTo>
                    <a:pt x="48043" y="38836"/>
                  </a:lnTo>
                  <a:lnTo>
                    <a:pt x="48386" y="38244"/>
                  </a:lnTo>
                  <a:lnTo>
                    <a:pt x="48707" y="37631"/>
                  </a:lnTo>
                  <a:lnTo>
                    <a:pt x="49005" y="36998"/>
                  </a:lnTo>
                  <a:lnTo>
                    <a:pt x="49279" y="36345"/>
                  </a:lnTo>
                  <a:lnTo>
                    <a:pt x="49531" y="35671"/>
                  </a:lnTo>
                  <a:lnTo>
                    <a:pt x="49750" y="34969"/>
                  </a:lnTo>
                  <a:lnTo>
                    <a:pt x="49947" y="34249"/>
                  </a:lnTo>
                  <a:lnTo>
                    <a:pt x="50120" y="33512"/>
                  </a:lnTo>
                  <a:lnTo>
                    <a:pt x="50270" y="32757"/>
                  </a:lnTo>
                  <a:lnTo>
                    <a:pt x="50397" y="31984"/>
                  </a:lnTo>
                  <a:lnTo>
                    <a:pt x="50501" y="31193"/>
                  </a:lnTo>
                  <a:lnTo>
                    <a:pt x="50582" y="30385"/>
                  </a:lnTo>
                  <a:lnTo>
                    <a:pt x="50640" y="29558"/>
                  </a:lnTo>
                  <a:lnTo>
                    <a:pt x="50674" y="28714"/>
                  </a:lnTo>
                  <a:lnTo>
                    <a:pt x="50686" y="27852"/>
                  </a:lnTo>
                  <a:lnTo>
                    <a:pt x="50669" y="26693"/>
                  </a:lnTo>
                  <a:lnTo>
                    <a:pt x="50620" y="25560"/>
                  </a:lnTo>
                  <a:lnTo>
                    <a:pt x="50538" y="24454"/>
                  </a:lnTo>
                  <a:lnTo>
                    <a:pt x="50423" y="23375"/>
                  </a:lnTo>
                  <a:lnTo>
                    <a:pt x="50275" y="22322"/>
                  </a:lnTo>
                  <a:lnTo>
                    <a:pt x="50094" y="21296"/>
                  </a:lnTo>
                  <a:lnTo>
                    <a:pt x="49880" y="20296"/>
                  </a:lnTo>
                  <a:lnTo>
                    <a:pt x="49634" y="19323"/>
                  </a:lnTo>
                  <a:lnTo>
                    <a:pt x="49354" y="18377"/>
                  </a:lnTo>
                  <a:lnTo>
                    <a:pt x="49042" y="17458"/>
                  </a:lnTo>
                  <a:lnTo>
                    <a:pt x="48690" y="16555"/>
                  </a:lnTo>
                  <a:lnTo>
                    <a:pt x="48310" y="15677"/>
                  </a:lnTo>
                  <a:lnTo>
                    <a:pt x="47901" y="14824"/>
                  </a:lnTo>
                  <a:lnTo>
                    <a:pt x="47464" y="13996"/>
                  </a:lnTo>
                  <a:lnTo>
                    <a:pt x="46999" y="13193"/>
                  </a:lnTo>
                  <a:lnTo>
                    <a:pt x="46505" y="12415"/>
                  </a:lnTo>
                  <a:lnTo>
                    <a:pt x="45982" y="11661"/>
                  </a:lnTo>
                  <a:lnTo>
                    <a:pt x="45431" y="10933"/>
                  </a:lnTo>
                  <a:lnTo>
                    <a:pt x="44852" y="10229"/>
                  </a:lnTo>
                  <a:lnTo>
                    <a:pt x="44244" y="9550"/>
                  </a:lnTo>
                  <a:lnTo>
                    <a:pt x="43601" y="8896"/>
                  </a:lnTo>
                  <a:lnTo>
                    <a:pt x="42931" y="8264"/>
                  </a:lnTo>
                  <a:lnTo>
                    <a:pt x="42236" y="7655"/>
                  </a:lnTo>
                  <a:lnTo>
                    <a:pt x="41515" y="7070"/>
                  </a:lnTo>
                  <a:lnTo>
                    <a:pt x="40768" y="6507"/>
                  </a:lnTo>
                  <a:lnTo>
                    <a:pt x="39996" y="5968"/>
                  </a:lnTo>
                  <a:lnTo>
                    <a:pt x="39198" y="5452"/>
                  </a:lnTo>
                  <a:lnTo>
                    <a:pt x="38374" y="4959"/>
                  </a:lnTo>
                  <a:lnTo>
                    <a:pt x="37524" y="4489"/>
                  </a:lnTo>
                  <a:lnTo>
                    <a:pt x="36648" y="4042"/>
                  </a:lnTo>
                  <a:lnTo>
                    <a:pt x="35740" y="3609"/>
                  </a:lnTo>
                  <a:lnTo>
                    <a:pt x="34811" y="3198"/>
                  </a:lnTo>
                  <a:lnTo>
                    <a:pt x="33860" y="2809"/>
                  </a:lnTo>
                  <a:lnTo>
                    <a:pt x="32888" y="2443"/>
                  </a:lnTo>
                  <a:lnTo>
                    <a:pt x="31895" y="2098"/>
                  </a:lnTo>
                  <a:lnTo>
                    <a:pt x="30880" y="1776"/>
                  </a:lnTo>
                  <a:lnTo>
                    <a:pt x="29844" y="1477"/>
                  </a:lnTo>
                  <a:lnTo>
                    <a:pt x="28787" y="1199"/>
                  </a:lnTo>
                  <a:lnTo>
                    <a:pt x="27709" y="943"/>
                  </a:lnTo>
                  <a:lnTo>
                    <a:pt x="26609" y="710"/>
                  </a:lnTo>
                  <a:lnTo>
                    <a:pt x="26234" y="633"/>
                  </a:lnTo>
                  <a:lnTo>
                    <a:pt x="25857" y="561"/>
                  </a:lnTo>
                  <a:lnTo>
                    <a:pt x="25477" y="494"/>
                  </a:lnTo>
                  <a:lnTo>
                    <a:pt x="25095" y="433"/>
                  </a:lnTo>
                  <a:lnTo>
                    <a:pt x="24710" y="377"/>
                  </a:lnTo>
                  <a:lnTo>
                    <a:pt x="24322" y="326"/>
                  </a:lnTo>
                  <a:lnTo>
                    <a:pt x="23931" y="281"/>
                  </a:lnTo>
                  <a:lnTo>
                    <a:pt x="23538" y="241"/>
                  </a:lnTo>
                  <a:lnTo>
                    <a:pt x="23142" y="207"/>
                  </a:lnTo>
                  <a:lnTo>
                    <a:pt x="22744" y="177"/>
                  </a:lnTo>
                  <a:lnTo>
                    <a:pt x="22347" y="143"/>
                  </a:lnTo>
                  <a:lnTo>
                    <a:pt x="21957" y="113"/>
                  </a:lnTo>
                  <a:lnTo>
                    <a:pt x="21572" y="87"/>
                  </a:lnTo>
                  <a:lnTo>
                    <a:pt x="21194" y="63"/>
                  </a:lnTo>
                  <a:lnTo>
                    <a:pt x="20823" y="44"/>
                  </a:lnTo>
                  <a:lnTo>
                    <a:pt x="20457" y="28"/>
                  </a:lnTo>
                  <a:lnTo>
                    <a:pt x="20098" y="15"/>
                  </a:lnTo>
                  <a:lnTo>
                    <a:pt x="19744" y="7"/>
                  </a:lnTo>
                  <a:lnTo>
                    <a:pt x="19398" y="1"/>
                  </a:lnTo>
                  <a:lnTo>
                    <a:pt x="19057" y="0"/>
                  </a:lnTo>
                  <a:lnTo>
                    <a:pt x="18118" y="12"/>
                  </a:lnTo>
                  <a:lnTo>
                    <a:pt x="17203" y="51"/>
                  </a:lnTo>
                  <a:lnTo>
                    <a:pt x="16313" y="115"/>
                  </a:lnTo>
                  <a:lnTo>
                    <a:pt x="15446" y="206"/>
                  </a:lnTo>
                  <a:lnTo>
                    <a:pt x="14603" y="322"/>
                  </a:lnTo>
                  <a:lnTo>
                    <a:pt x="13785" y="463"/>
                  </a:lnTo>
                  <a:lnTo>
                    <a:pt x="12990" y="631"/>
                  </a:lnTo>
                  <a:lnTo>
                    <a:pt x="12219" y="824"/>
                  </a:lnTo>
                  <a:lnTo>
                    <a:pt x="11473" y="1043"/>
                  </a:lnTo>
                  <a:lnTo>
                    <a:pt x="10750" y="1288"/>
                  </a:lnTo>
                  <a:lnTo>
                    <a:pt x="10043" y="1557"/>
                  </a:lnTo>
                  <a:lnTo>
                    <a:pt x="9360" y="1847"/>
                  </a:lnTo>
                  <a:lnTo>
                    <a:pt x="8703" y="2161"/>
                  </a:lnTo>
                  <a:lnTo>
                    <a:pt x="8070" y="2496"/>
                  </a:lnTo>
                  <a:lnTo>
                    <a:pt x="7463" y="2854"/>
                  </a:lnTo>
                  <a:lnTo>
                    <a:pt x="6880" y="3233"/>
                  </a:lnTo>
                  <a:lnTo>
                    <a:pt x="6322" y="3635"/>
                  </a:lnTo>
                  <a:lnTo>
                    <a:pt x="5789" y="4060"/>
                  </a:lnTo>
                  <a:lnTo>
                    <a:pt x="5280" y="4506"/>
                  </a:lnTo>
                  <a:lnTo>
                    <a:pt x="4797" y="4975"/>
                  </a:lnTo>
                  <a:lnTo>
                    <a:pt x="4329" y="5465"/>
                  </a:lnTo>
                  <a:lnTo>
                    <a:pt x="3886" y="5975"/>
                  </a:lnTo>
                  <a:lnTo>
                    <a:pt x="3466" y="6506"/>
                  </a:lnTo>
                  <a:lnTo>
                    <a:pt x="3070" y="7057"/>
                  </a:lnTo>
                  <a:lnTo>
                    <a:pt x="2698" y="7629"/>
                  </a:lnTo>
                  <a:lnTo>
                    <a:pt x="2350" y="8221"/>
                  </a:lnTo>
                  <a:lnTo>
                    <a:pt x="2027" y="8834"/>
                  </a:lnTo>
                  <a:lnTo>
                    <a:pt x="1727" y="9467"/>
                  </a:lnTo>
                  <a:lnTo>
                    <a:pt x="1451" y="10120"/>
                  </a:lnTo>
                  <a:lnTo>
                    <a:pt x="1199" y="10794"/>
                  </a:lnTo>
                  <a:lnTo>
                    <a:pt x="971" y="11487"/>
                  </a:lnTo>
                  <a:lnTo>
                    <a:pt x="767" y="12196"/>
                  </a:lnTo>
                  <a:lnTo>
                    <a:pt x="587" y="12922"/>
                  </a:lnTo>
                  <a:lnTo>
                    <a:pt x="431" y="13666"/>
                  </a:lnTo>
                  <a:lnTo>
                    <a:pt x="299" y="14426"/>
                  </a:lnTo>
                  <a:lnTo>
                    <a:pt x="191" y="15203"/>
                  </a:lnTo>
                  <a:lnTo>
                    <a:pt x="107" y="15997"/>
                  </a:lnTo>
                  <a:lnTo>
                    <a:pt x="47" y="16807"/>
                  </a:lnTo>
                  <a:lnTo>
                    <a:pt x="11" y="176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7758825" y="4376677"/>
              <a:ext cx="62591" cy="59970"/>
            </a:xfrm>
            <a:custGeom>
              <a:avLst/>
              <a:pathLst>
                <a:path w="62591" h="59970">
                  <a:moveTo>
                    <a:pt x="0" y="29718"/>
                  </a:moveTo>
                  <a:lnTo>
                    <a:pt x="17" y="28414"/>
                  </a:lnTo>
                  <a:lnTo>
                    <a:pt x="71" y="27133"/>
                  </a:lnTo>
                  <a:lnTo>
                    <a:pt x="159" y="25873"/>
                  </a:lnTo>
                  <a:lnTo>
                    <a:pt x="284" y="24636"/>
                  </a:lnTo>
                  <a:lnTo>
                    <a:pt x="444" y="23421"/>
                  </a:lnTo>
                  <a:lnTo>
                    <a:pt x="639" y="22229"/>
                  </a:lnTo>
                  <a:lnTo>
                    <a:pt x="870" y="21058"/>
                  </a:lnTo>
                  <a:lnTo>
                    <a:pt x="1137" y="19910"/>
                  </a:lnTo>
                  <a:lnTo>
                    <a:pt x="1439" y="18784"/>
                  </a:lnTo>
                  <a:lnTo>
                    <a:pt x="1776" y="17680"/>
                  </a:lnTo>
                  <a:lnTo>
                    <a:pt x="2140" y="16602"/>
                  </a:lnTo>
                  <a:lnTo>
                    <a:pt x="2539" y="15556"/>
                  </a:lnTo>
                  <a:lnTo>
                    <a:pt x="2972" y="14541"/>
                  </a:lnTo>
                  <a:lnTo>
                    <a:pt x="3440" y="13557"/>
                  </a:lnTo>
                  <a:lnTo>
                    <a:pt x="3942" y="12604"/>
                  </a:lnTo>
                  <a:lnTo>
                    <a:pt x="4479" y="11683"/>
                  </a:lnTo>
                  <a:lnTo>
                    <a:pt x="5051" y="10792"/>
                  </a:lnTo>
                  <a:lnTo>
                    <a:pt x="5657" y="9932"/>
                  </a:lnTo>
                  <a:lnTo>
                    <a:pt x="6298" y="9104"/>
                  </a:lnTo>
                  <a:lnTo>
                    <a:pt x="6974" y="8307"/>
                  </a:lnTo>
                  <a:lnTo>
                    <a:pt x="7684" y="7534"/>
                  </a:lnTo>
                  <a:lnTo>
                    <a:pt x="8427" y="6796"/>
                  </a:lnTo>
                  <a:lnTo>
                    <a:pt x="9205" y="6094"/>
                  </a:lnTo>
                  <a:lnTo>
                    <a:pt x="10016" y="5428"/>
                  </a:lnTo>
                  <a:lnTo>
                    <a:pt x="10861" y="4797"/>
                  </a:lnTo>
                  <a:lnTo>
                    <a:pt x="11740" y="4202"/>
                  </a:lnTo>
                  <a:lnTo>
                    <a:pt x="12652" y="3642"/>
                  </a:lnTo>
                  <a:lnTo>
                    <a:pt x="13598" y="3118"/>
                  </a:lnTo>
                  <a:lnTo>
                    <a:pt x="14578" y="2629"/>
                  </a:lnTo>
                  <a:lnTo>
                    <a:pt x="15592" y="2176"/>
                  </a:lnTo>
                  <a:lnTo>
                    <a:pt x="16630" y="1763"/>
                  </a:lnTo>
                  <a:lnTo>
                    <a:pt x="17701" y="1393"/>
                  </a:lnTo>
                  <a:lnTo>
                    <a:pt x="18805" y="1066"/>
                  </a:lnTo>
                  <a:lnTo>
                    <a:pt x="19942" y="783"/>
                  </a:lnTo>
                  <a:lnTo>
                    <a:pt x="21111" y="544"/>
                  </a:lnTo>
                  <a:lnTo>
                    <a:pt x="22314" y="348"/>
                  </a:lnTo>
                  <a:lnTo>
                    <a:pt x="23549" y="195"/>
                  </a:lnTo>
                  <a:lnTo>
                    <a:pt x="24818" y="87"/>
                  </a:lnTo>
                  <a:lnTo>
                    <a:pt x="26119" y="21"/>
                  </a:lnTo>
                  <a:lnTo>
                    <a:pt x="27453" y="0"/>
                  </a:lnTo>
                  <a:lnTo>
                    <a:pt x="28624" y="14"/>
                  </a:lnTo>
                  <a:lnTo>
                    <a:pt x="29775" y="56"/>
                  </a:lnTo>
                  <a:lnTo>
                    <a:pt x="30906" y="127"/>
                  </a:lnTo>
                  <a:lnTo>
                    <a:pt x="32016" y="227"/>
                  </a:lnTo>
                  <a:lnTo>
                    <a:pt x="33105" y="355"/>
                  </a:lnTo>
                  <a:lnTo>
                    <a:pt x="34175" y="511"/>
                  </a:lnTo>
                  <a:lnTo>
                    <a:pt x="35224" y="696"/>
                  </a:lnTo>
                  <a:lnTo>
                    <a:pt x="36252" y="909"/>
                  </a:lnTo>
                  <a:lnTo>
                    <a:pt x="37260" y="1151"/>
                  </a:lnTo>
                  <a:lnTo>
                    <a:pt x="38247" y="1421"/>
                  </a:lnTo>
                  <a:lnTo>
                    <a:pt x="39215" y="1708"/>
                  </a:lnTo>
                  <a:lnTo>
                    <a:pt x="40163" y="2018"/>
                  </a:lnTo>
                  <a:lnTo>
                    <a:pt x="41091" y="2351"/>
                  </a:lnTo>
                  <a:lnTo>
                    <a:pt x="42000" y="2708"/>
                  </a:lnTo>
                  <a:lnTo>
                    <a:pt x="42890" y="3087"/>
                  </a:lnTo>
                  <a:lnTo>
                    <a:pt x="43759" y="3489"/>
                  </a:lnTo>
                  <a:lnTo>
                    <a:pt x="44610" y="3915"/>
                  </a:lnTo>
                  <a:lnTo>
                    <a:pt x="45440" y="4364"/>
                  </a:lnTo>
                  <a:lnTo>
                    <a:pt x="46251" y="4835"/>
                  </a:lnTo>
                  <a:lnTo>
                    <a:pt x="47043" y="5330"/>
                  </a:lnTo>
                  <a:lnTo>
                    <a:pt x="47815" y="5846"/>
                  </a:lnTo>
                  <a:lnTo>
                    <a:pt x="48568" y="6380"/>
                  </a:lnTo>
                  <a:lnTo>
                    <a:pt x="49301" y="6933"/>
                  </a:lnTo>
                  <a:lnTo>
                    <a:pt x="50014" y="7505"/>
                  </a:lnTo>
                  <a:lnTo>
                    <a:pt x="50708" y="8096"/>
                  </a:lnTo>
                  <a:lnTo>
                    <a:pt x="51382" y="8705"/>
                  </a:lnTo>
                  <a:lnTo>
                    <a:pt x="52037" y="9332"/>
                  </a:lnTo>
                  <a:lnTo>
                    <a:pt x="52672" y="9979"/>
                  </a:lnTo>
                  <a:lnTo>
                    <a:pt x="53288" y="10644"/>
                  </a:lnTo>
                  <a:lnTo>
                    <a:pt x="53884" y="11327"/>
                  </a:lnTo>
                  <a:lnTo>
                    <a:pt x="54452" y="12027"/>
                  </a:lnTo>
                  <a:lnTo>
                    <a:pt x="55002" y="12740"/>
                  </a:lnTo>
                  <a:lnTo>
                    <a:pt x="55533" y="13466"/>
                  </a:lnTo>
                  <a:lnTo>
                    <a:pt x="56045" y="14206"/>
                  </a:lnTo>
                  <a:lnTo>
                    <a:pt x="56538" y="14959"/>
                  </a:lnTo>
                  <a:lnTo>
                    <a:pt x="57013" y="15725"/>
                  </a:lnTo>
                  <a:lnTo>
                    <a:pt x="57469" y="16505"/>
                  </a:lnTo>
                  <a:lnTo>
                    <a:pt x="57907" y="17298"/>
                  </a:lnTo>
                  <a:lnTo>
                    <a:pt x="58326" y="18104"/>
                  </a:lnTo>
                  <a:lnTo>
                    <a:pt x="58726" y="18924"/>
                  </a:lnTo>
                  <a:lnTo>
                    <a:pt x="59107" y="19755"/>
                  </a:lnTo>
                  <a:lnTo>
                    <a:pt x="59469" y="20597"/>
                  </a:lnTo>
                  <a:lnTo>
                    <a:pt x="59811" y="21450"/>
                  </a:lnTo>
                  <a:lnTo>
                    <a:pt x="60134" y="22314"/>
                  </a:lnTo>
                  <a:lnTo>
                    <a:pt x="60436" y="23188"/>
                  </a:lnTo>
                  <a:lnTo>
                    <a:pt x="60720" y="24073"/>
                  </a:lnTo>
                  <a:lnTo>
                    <a:pt x="60984" y="24969"/>
                  </a:lnTo>
                  <a:lnTo>
                    <a:pt x="61228" y="25875"/>
                  </a:lnTo>
                  <a:lnTo>
                    <a:pt x="61453" y="26792"/>
                  </a:lnTo>
                  <a:lnTo>
                    <a:pt x="61658" y="27719"/>
                  </a:lnTo>
                  <a:lnTo>
                    <a:pt x="61835" y="28646"/>
                  </a:lnTo>
                  <a:lnTo>
                    <a:pt x="61994" y="29578"/>
                  </a:lnTo>
                  <a:lnTo>
                    <a:pt x="62134" y="30515"/>
                  </a:lnTo>
                  <a:lnTo>
                    <a:pt x="62255" y="31458"/>
                  </a:lnTo>
                  <a:lnTo>
                    <a:pt x="62358" y="32406"/>
                  </a:lnTo>
                  <a:lnTo>
                    <a:pt x="62442" y="33359"/>
                  </a:lnTo>
                  <a:lnTo>
                    <a:pt x="62507" y="34318"/>
                  </a:lnTo>
                  <a:lnTo>
                    <a:pt x="62554" y="35282"/>
                  </a:lnTo>
                  <a:lnTo>
                    <a:pt x="62582" y="36251"/>
                  </a:lnTo>
                  <a:lnTo>
                    <a:pt x="62591" y="37226"/>
                  </a:lnTo>
                  <a:lnTo>
                    <a:pt x="62591" y="59970"/>
                  </a:lnTo>
                  <a:lnTo>
                    <a:pt x="0" y="478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7765622" y="4385295"/>
              <a:ext cx="48998" cy="41579"/>
            </a:xfrm>
            <a:custGeom>
              <a:avLst/>
              <a:pathLst>
                <a:path w="48998" h="41579">
                  <a:moveTo>
                    <a:pt x="48998" y="41579"/>
                  </a:moveTo>
                  <a:lnTo>
                    <a:pt x="48998" y="28963"/>
                  </a:lnTo>
                  <a:lnTo>
                    <a:pt x="48978" y="27669"/>
                  </a:lnTo>
                  <a:lnTo>
                    <a:pt x="48919" y="26399"/>
                  </a:lnTo>
                  <a:lnTo>
                    <a:pt x="48822" y="25153"/>
                  </a:lnTo>
                  <a:lnTo>
                    <a:pt x="48685" y="23931"/>
                  </a:lnTo>
                  <a:lnTo>
                    <a:pt x="48509" y="22733"/>
                  </a:lnTo>
                  <a:lnTo>
                    <a:pt x="48294" y="21559"/>
                  </a:lnTo>
                  <a:lnTo>
                    <a:pt x="48040" y="20409"/>
                  </a:lnTo>
                  <a:lnTo>
                    <a:pt x="47747" y="19282"/>
                  </a:lnTo>
                  <a:lnTo>
                    <a:pt x="47414" y="18180"/>
                  </a:lnTo>
                  <a:lnTo>
                    <a:pt x="47043" y="17102"/>
                  </a:lnTo>
                  <a:lnTo>
                    <a:pt x="46635" y="16043"/>
                  </a:lnTo>
                  <a:lnTo>
                    <a:pt x="46194" y="15016"/>
                  </a:lnTo>
                  <a:lnTo>
                    <a:pt x="45718" y="14021"/>
                  </a:lnTo>
                  <a:lnTo>
                    <a:pt x="45209" y="13058"/>
                  </a:lnTo>
                  <a:lnTo>
                    <a:pt x="44666" y="12127"/>
                  </a:lnTo>
                  <a:lnTo>
                    <a:pt x="44090" y="11228"/>
                  </a:lnTo>
                  <a:lnTo>
                    <a:pt x="43479" y="10361"/>
                  </a:lnTo>
                  <a:lnTo>
                    <a:pt x="42835" y="9525"/>
                  </a:lnTo>
                  <a:lnTo>
                    <a:pt x="42157" y="8722"/>
                  </a:lnTo>
                  <a:lnTo>
                    <a:pt x="41446" y="7951"/>
                  </a:lnTo>
                  <a:lnTo>
                    <a:pt x="40693" y="7205"/>
                  </a:lnTo>
                  <a:lnTo>
                    <a:pt x="39909" y="6494"/>
                  </a:lnTo>
                  <a:lnTo>
                    <a:pt x="39094" y="5819"/>
                  </a:lnTo>
                  <a:lnTo>
                    <a:pt x="38247" y="5179"/>
                  </a:lnTo>
                  <a:lnTo>
                    <a:pt x="37370" y="4575"/>
                  </a:lnTo>
                  <a:lnTo>
                    <a:pt x="36462" y="4006"/>
                  </a:lnTo>
                  <a:lnTo>
                    <a:pt x="35522" y="3473"/>
                  </a:lnTo>
                  <a:lnTo>
                    <a:pt x="34551" y="2976"/>
                  </a:lnTo>
                  <a:lnTo>
                    <a:pt x="33550" y="2514"/>
                  </a:lnTo>
                  <a:lnTo>
                    <a:pt x="32517" y="2087"/>
                  </a:lnTo>
                  <a:lnTo>
                    <a:pt x="31446" y="1691"/>
                  </a:lnTo>
                  <a:lnTo>
                    <a:pt x="30347" y="1336"/>
                  </a:lnTo>
                  <a:lnTo>
                    <a:pt x="29221" y="1023"/>
                  </a:lnTo>
                  <a:lnTo>
                    <a:pt x="28067" y="751"/>
                  </a:lnTo>
                  <a:lnTo>
                    <a:pt x="26886" y="521"/>
                  </a:lnTo>
                  <a:lnTo>
                    <a:pt x="25678" y="334"/>
                  </a:lnTo>
                  <a:lnTo>
                    <a:pt x="24441" y="187"/>
                  </a:lnTo>
                  <a:lnTo>
                    <a:pt x="23177" y="83"/>
                  </a:lnTo>
                  <a:lnTo>
                    <a:pt x="21886" y="20"/>
                  </a:lnTo>
                  <a:lnTo>
                    <a:pt x="20567" y="0"/>
                  </a:lnTo>
                  <a:lnTo>
                    <a:pt x="19516" y="16"/>
                  </a:lnTo>
                  <a:lnTo>
                    <a:pt x="18494" y="65"/>
                  </a:lnTo>
                  <a:lnTo>
                    <a:pt x="17501" y="147"/>
                  </a:lnTo>
                  <a:lnTo>
                    <a:pt x="16537" y="262"/>
                  </a:lnTo>
                  <a:lnTo>
                    <a:pt x="15603" y="410"/>
                  </a:lnTo>
                  <a:lnTo>
                    <a:pt x="14698" y="591"/>
                  </a:lnTo>
                  <a:lnTo>
                    <a:pt x="13822" y="805"/>
                  </a:lnTo>
                  <a:lnTo>
                    <a:pt x="12976" y="1051"/>
                  </a:lnTo>
                  <a:lnTo>
                    <a:pt x="12159" y="1331"/>
                  </a:lnTo>
                  <a:lnTo>
                    <a:pt x="11372" y="1643"/>
                  </a:lnTo>
                  <a:lnTo>
                    <a:pt x="10612" y="1975"/>
                  </a:lnTo>
                  <a:lnTo>
                    <a:pt x="9879" y="2333"/>
                  </a:lnTo>
                  <a:lnTo>
                    <a:pt x="9173" y="2715"/>
                  </a:lnTo>
                  <a:lnTo>
                    <a:pt x="8493" y="3122"/>
                  </a:lnTo>
                  <a:lnTo>
                    <a:pt x="7840" y="3553"/>
                  </a:lnTo>
                  <a:lnTo>
                    <a:pt x="7214" y="4010"/>
                  </a:lnTo>
                  <a:lnTo>
                    <a:pt x="6614" y="4492"/>
                  </a:lnTo>
                  <a:lnTo>
                    <a:pt x="6041" y="4998"/>
                  </a:lnTo>
                  <a:lnTo>
                    <a:pt x="5495" y="5529"/>
                  </a:lnTo>
                  <a:lnTo>
                    <a:pt x="4975" y="6085"/>
                  </a:lnTo>
                  <a:lnTo>
                    <a:pt x="4482" y="6665"/>
                  </a:lnTo>
                  <a:lnTo>
                    <a:pt x="4015" y="7265"/>
                  </a:lnTo>
                  <a:lnTo>
                    <a:pt x="3576" y="7887"/>
                  </a:lnTo>
                  <a:lnTo>
                    <a:pt x="3162" y="8530"/>
                  </a:lnTo>
                  <a:lnTo>
                    <a:pt x="2776" y="9195"/>
                  </a:lnTo>
                  <a:lnTo>
                    <a:pt x="2416" y="9881"/>
                  </a:lnTo>
                  <a:lnTo>
                    <a:pt x="2083" y="10588"/>
                  </a:lnTo>
                  <a:lnTo>
                    <a:pt x="1776" y="11317"/>
                  </a:lnTo>
                  <a:lnTo>
                    <a:pt x="1497" y="12066"/>
                  </a:lnTo>
                  <a:lnTo>
                    <a:pt x="1243" y="12838"/>
                  </a:lnTo>
                  <a:lnTo>
                    <a:pt x="1007" y="13626"/>
                  </a:lnTo>
                  <a:lnTo>
                    <a:pt x="796" y="14426"/>
                  </a:lnTo>
                  <a:lnTo>
                    <a:pt x="609" y="15239"/>
                  </a:lnTo>
                  <a:lnTo>
                    <a:pt x="447" y="16064"/>
                  </a:lnTo>
                  <a:lnTo>
                    <a:pt x="310" y="16902"/>
                  </a:lnTo>
                  <a:lnTo>
                    <a:pt x="199" y="17753"/>
                  </a:lnTo>
                  <a:lnTo>
                    <a:pt x="111" y="18615"/>
                  </a:lnTo>
                  <a:lnTo>
                    <a:pt x="49" y="19490"/>
                  </a:lnTo>
                  <a:lnTo>
                    <a:pt x="12" y="20378"/>
                  </a:lnTo>
                  <a:lnTo>
                    <a:pt x="0" y="21278"/>
                  </a:lnTo>
                  <a:lnTo>
                    <a:pt x="0" y="320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7757892" y="4305512"/>
              <a:ext cx="64412" cy="63302"/>
            </a:xfrm>
            <a:custGeom>
              <a:avLst/>
              <a:pathLst>
                <a:path w="64412" h="63302">
                  <a:moveTo>
                    <a:pt x="0" y="26564"/>
                  </a:moveTo>
                  <a:lnTo>
                    <a:pt x="19" y="25300"/>
                  </a:lnTo>
                  <a:lnTo>
                    <a:pt x="76" y="24064"/>
                  </a:lnTo>
                  <a:lnTo>
                    <a:pt x="171" y="22858"/>
                  </a:lnTo>
                  <a:lnTo>
                    <a:pt x="305" y="21681"/>
                  </a:lnTo>
                  <a:lnTo>
                    <a:pt x="477" y="20534"/>
                  </a:lnTo>
                  <a:lnTo>
                    <a:pt x="687" y="19416"/>
                  </a:lnTo>
                  <a:lnTo>
                    <a:pt x="935" y="18327"/>
                  </a:lnTo>
                  <a:lnTo>
                    <a:pt x="1222" y="17267"/>
                  </a:lnTo>
                  <a:lnTo>
                    <a:pt x="1547" y="16237"/>
                  </a:lnTo>
                  <a:lnTo>
                    <a:pt x="1910" y="15236"/>
                  </a:lnTo>
                  <a:lnTo>
                    <a:pt x="2298" y="14266"/>
                  </a:lnTo>
                  <a:lnTo>
                    <a:pt x="2718" y="13326"/>
                  </a:lnTo>
                  <a:lnTo>
                    <a:pt x="3169" y="12418"/>
                  </a:lnTo>
                  <a:lnTo>
                    <a:pt x="3651" y="11540"/>
                  </a:lnTo>
                  <a:lnTo>
                    <a:pt x="4164" y="10694"/>
                  </a:lnTo>
                  <a:lnTo>
                    <a:pt x="4708" y="9879"/>
                  </a:lnTo>
                  <a:lnTo>
                    <a:pt x="5284" y="9095"/>
                  </a:lnTo>
                  <a:lnTo>
                    <a:pt x="5890" y="8342"/>
                  </a:lnTo>
                  <a:lnTo>
                    <a:pt x="6527" y="7620"/>
                  </a:lnTo>
                  <a:lnTo>
                    <a:pt x="7196" y="6929"/>
                  </a:lnTo>
                  <a:lnTo>
                    <a:pt x="7893" y="6262"/>
                  </a:lnTo>
                  <a:lnTo>
                    <a:pt x="8616" y="5629"/>
                  </a:lnTo>
                  <a:lnTo>
                    <a:pt x="9364" y="5029"/>
                  </a:lnTo>
                  <a:lnTo>
                    <a:pt x="10139" y="4463"/>
                  </a:lnTo>
                  <a:lnTo>
                    <a:pt x="10939" y="3931"/>
                  </a:lnTo>
                  <a:lnTo>
                    <a:pt x="11764" y="3432"/>
                  </a:lnTo>
                  <a:lnTo>
                    <a:pt x="12616" y="2968"/>
                  </a:lnTo>
                  <a:lnTo>
                    <a:pt x="13493" y="2537"/>
                  </a:lnTo>
                  <a:lnTo>
                    <a:pt x="14396" y="2140"/>
                  </a:lnTo>
                  <a:lnTo>
                    <a:pt x="15325" y="1776"/>
                  </a:lnTo>
                  <a:lnTo>
                    <a:pt x="16277" y="1439"/>
                  </a:lnTo>
                  <a:lnTo>
                    <a:pt x="17248" y="1137"/>
                  </a:lnTo>
                  <a:lnTo>
                    <a:pt x="18239" y="870"/>
                  </a:lnTo>
                  <a:lnTo>
                    <a:pt x="19249" y="639"/>
                  </a:lnTo>
                  <a:lnTo>
                    <a:pt x="20278" y="444"/>
                  </a:lnTo>
                  <a:lnTo>
                    <a:pt x="21328" y="284"/>
                  </a:lnTo>
                  <a:lnTo>
                    <a:pt x="22397" y="159"/>
                  </a:lnTo>
                  <a:lnTo>
                    <a:pt x="23485" y="71"/>
                  </a:lnTo>
                  <a:lnTo>
                    <a:pt x="24593" y="17"/>
                  </a:lnTo>
                  <a:lnTo>
                    <a:pt x="25720" y="0"/>
                  </a:lnTo>
                  <a:lnTo>
                    <a:pt x="26157" y="10"/>
                  </a:lnTo>
                  <a:lnTo>
                    <a:pt x="26598" y="24"/>
                  </a:lnTo>
                  <a:lnTo>
                    <a:pt x="27042" y="42"/>
                  </a:lnTo>
                  <a:lnTo>
                    <a:pt x="27490" y="63"/>
                  </a:lnTo>
                  <a:lnTo>
                    <a:pt x="27941" y="88"/>
                  </a:lnTo>
                  <a:lnTo>
                    <a:pt x="28396" y="117"/>
                  </a:lnTo>
                  <a:lnTo>
                    <a:pt x="28855" y="149"/>
                  </a:lnTo>
                  <a:lnTo>
                    <a:pt x="29317" y="184"/>
                  </a:lnTo>
                  <a:lnTo>
                    <a:pt x="29782" y="223"/>
                  </a:lnTo>
                  <a:lnTo>
                    <a:pt x="30251" y="266"/>
                  </a:lnTo>
                  <a:lnTo>
                    <a:pt x="30712" y="304"/>
                  </a:lnTo>
                  <a:lnTo>
                    <a:pt x="31168" y="348"/>
                  </a:lnTo>
                  <a:lnTo>
                    <a:pt x="31621" y="397"/>
                  </a:lnTo>
                  <a:lnTo>
                    <a:pt x="32071" y="451"/>
                  </a:lnTo>
                  <a:lnTo>
                    <a:pt x="32517" y="510"/>
                  </a:lnTo>
                  <a:lnTo>
                    <a:pt x="32959" y="575"/>
                  </a:lnTo>
                  <a:lnTo>
                    <a:pt x="33398" y="645"/>
                  </a:lnTo>
                  <a:lnTo>
                    <a:pt x="33834" y="721"/>
                  </a:lnTo>
                  <a:lnTo>
                    <a:pt x="34265" y="802"/>
                  </a:lnTo>
                  <a:lnTo>
                    <a:pt x="34694" y="888"/>
                  </a:lnTo>
                  <a:lnTo>
                    <a:pt x="36048" y="1173"/>
                  </a:lnTo>
                  <a:lnTo>
                    <a:pt x="37377" y="1494"/>
                  </a:lnTo>
                  <a:lnTo>
                    <a:pt x="38678" y="1851"/>
                  </a:lnTo>
                  <a:lnTo>
                    <a:pt x="39953" y="2246"/>
                  </a:lnTo>
                  <a:lnTo>
                    <a:pt x="41201" y="2676"/>
                  </a:lnTo>
                  <a:lnTo>
                    <a:pt x="42423" y="3143"/>
                  </a:lnTo>
                  <a:lnTo>
                    <a:pt x="43618" y="3646"/>
                  </a:lnTo>
                  <a:lnTo>
                    <a:pt x="44786" y="4186"/>
                  </a:lnTo>
                  <a:lnTo>
                    <a:pt x="45928" y="4762"/>
                  </a:lnTo>
                  <a:lnTo>
                    <a:pt x="47043" y="5375"/>
                  </a:lnTo>
                  <a:lnTo>
                    <a:pt x="48120" y="6021"/>
                  </a:lnTo>
                  <a:lnTo>
                    <a:pt x="49165" y="6697"/>
                  </a:lnTo>
                  <a:lnTo>
                    <a:pt x="50178" y="7403"/>
                  </a:lnTo>
                  <a:lnTo>
                    <a:pt x="51158" y="8140"/>
                  </a:lnTo>
                  <a:lnTo>
                    <a:pt x="52107" y="8906"/>
                  </a:lnTo>
                  <a:lnTo>
                    <a:pt x="53024" y="9703"/>
                  </a:lnTo>
                  <a:lnTo>
                    <a:pt x="53909" y="10530"/>
                  </a:lnTo>
                  <a:lnTo>
                    <a:pt x="54762" y="11388"/>
                  </a:lnTo>
                  <a:lnTo>
                    <a:pt x="55583" y="12275"/>
                  </a:lnTo>
                  <a:lnTo>
                    <a:pt x="56372" y="13193"/>
                  </a:lnTo>
                  <a:lnTo>
                    <a:pt x="57127" y="14131"/>
                  </a:lnTo>
                  <a:lnTo>
                    <a:pt x="57847" y="15096"/>
                  </a:lnTo>
                  <a:lnTo>
                    <a:pt x="58531" y="16089"/>
                  </a:lnTo>
                  <a:lnTo>
                    <a:pt x="59179" y="17109"/>
                  </a:lnTo>
                  <a:lnTo>
                    <a:pt x="59792" y="18157"/>
                  </a:lnTo>
                  <a:lnTo>
                    <a:pt x="60370" y="19233"/>
                  </a:lnTo>
                  <a:lnTo>
                    <a:pt x="60912" y="20336"/>
                  </a:lnTo>
                  <a:lnTo>
                    <a:pt x="61418" y="21466"/>
                  </a:lnTo>
                  <a:lnTo>
                    <a:pt x="61889" y="22624"/>
                  </a:lnTo>
                  <a:lnTo>
                    <a:pt x="62324" y="23810"/>
                  </a:lnTo>
                  <a:lnTo>
                    <a:pt x="62721" y="25011"/>
                  </a:lnTo>
                  <a:lnTo>
                    <a:pt x="63076" y="26232"/>
                  </a:lnTo>
                  <a:lnTo>
                    <a:pt x="63389" y="27474"/>
                  </a:lnTo>
                  <a:lnTo>
                    <a:pt x="63661" y="28736"/>
                  </a:lnTo>
                  <a:lnTo>
                    <a:pt x="63890" y="30018"/>
                  </a:lnTo>
                  <a:lnTo>
                    <a:pt x="64078" y="31321"/>
                  </a:lnTo>
                  <a:lnTo>
                    <a:pt x="64224" y="32644"/>
                  </a:lnTo>
                  <a:lnTo>
                    <a:pt x="64329" y="33988"/>
                  </a:lnTo>
                  <a:lnTo>
                    <a:pt x="64391" y="35352"/>
                  </a:lnTo>
                  <a:lnTo>
                    <a:pt x="64412" y="36737"/>
                  </a:lnTo>
                  <a:lnTo>
                    <a:pt x="64393" y="38053"/>
                  </a:lnTo>
                  <a:lnTo>
                    <a:pt x="64336" y="39335"/>
                  </a:lnTo>
                  <a:lnTo>
                    <a:pt x="64240" y="40583"/>
                  </a:lnTo>
                  <a:lnTo>
                    <a:pt x="64107" y="41798"/>
                  </a:lnTo>
                  <a:lnTo>
                    <a:pt x="63935" y="42978"/>
                  </a:lnTo>
                  <a:lnTo>
                    <a:pt x="63725" y="44125"/>
                  </a:lnTo>
                  <a:lnTo>
                    <a:pt x="63476" y="45239"/>
                  </a:lnTo>
                  <a:lnTo>
                    <a:pt x="63190" y="46318"/>
                  </a:lnTo>
                  <a:lnTo>
                    <a:pt x="62865" y="47364"/>
                  </a:lnTo>
                  <a:lnTo>
                    <a:pt x="62502" y="48376"/>
                  </a:lnTo>
                  <a:lnTo>
                    <a:pt x="62096" y="49354"/>
                  </a:lnTo>
                  <a:lnTo>
                    <a:pt x="61660" y="50300"/>
                  </a:lnTo>
                  <a:lnTo>
                    <a:pt x="61193" y="51213"/>
                  </a:lnTo>
                  <a:lnTo>
                    <a:pt x="60697" y="52093"/>
                  </a:lnTo>
                  <a:lnTo>
                    <a:pt x="60170" y="52940"/>
                  </a:lnTo>
                  <a:lnTo>
                    <a:pt x="59613" y="53754"/>
                  </a:lnTo>
                  <a:lnTo>
                    <a:pt x="59026" y="54536"/>
                  </a:lnTo>
                  <a:lnTo>
                    <a:pt x="58408" y="55284"/>
                  </a:lnTo>
                  <a:lnTo>
                    <a:pt x="57760" y="56000"/>
                  </a:lnTo>
                  <a:lnTo>
                    <a:pt x="57083" y="56683"/>
                  </a:lnTo>
                  <a:lnTo>
                    <a:pt x="56367" y="57324"/>
                  </a:lnTo>
                  <a:lnTo>
                    <a:pt x="55626" y="57934"/>
                  </a:lnTo>
                  <a:lnTo>
                    <a:pt x="54857" y="58511"/>
                  </a:lnTo>
                  <a:lnTo>
                    <a:pt x="54062" y="59057"/>
                  </a:lnTo>
                  <a:lnTo>
                    <a:pt x="53240" y="59570"/>
                  </a:lnTo>
                  <a:lnTo>
                    <a:pt x="52392" y="60052"/>
                  </a:lnTo>
                  <a:lnTo>
                    <a:pt x="51516" y="60501"/>
                  </a:lnTo>
                  <a:lnTo>
                    <a:pt x="50615" y="60919"/>
                  </a:lnTo>
                  <a:lnTo>
                    <a:pt x="49686" y="61305"/>
                  </a:lnTo>
                  <a:lnTo>
                    <a:pt x="48731" y="61658"/>
                  </a:lnTo>
                  <a:lnTo>
                    <a:pt x="47753" y="61970"/>
                  </a:lnTo>
                  <a:lnTo>
                    <a:pt x="46755" y="62250"/>
                  </a:lnTo>
                  <a:lnTo>
                    <a:pt x="45738" y="62496"/>
                  </a:lnTo>
                  <a:lnTo>
                    <a:pt x="44701" y="62710"/>
                  </a:lnTo>
                  <a:lnTo>
                    <a:pt x="43645" y="62891"/>
                  </a:lnTo>
                  <a:lnTo>
                    <a:pt x="42569" y="63039"/>
                  </a:lnTo>
                  <a:lnTo>
                    <a:pt x="41473" y="63154"/>
                  </a:lnTo>
                  <a:lnTo>
                    <a:pt x="40358" y="63236"/>
                  </a:lnTo>
                  <a:lnTo>
                    <a:pt x="39224" y="63285"/>
                  </a:lnTo>
                  <a:lnTo>
                    <a:pt x="38070" y="63302"/>
                  </a:lnTo>
                  <a:lnTo>
                    <a:pt x="37660" y="63300"/>
                  </a:lnTo>
                  <a:lnTo>
                    <a:pt x="37249" y="63295"/>
                  </a:lnTo>
                  <a:lnTo>
                    <a:pt x="36836" y="63286"/>
                  </a:lnTo>
                  <a:lnTo>
                    <a:pt x="36421" y="63273"/>
                  </a:lnTo>
                  <a:lnTo>
                    <a:pt x="36004" y="63257"/>
                  </a:lnTo>
                  <a:lnTo>
                    <a:pt x="35586" y="63238"/>
                  </a:lnTo>
                  <a:lnTo>
                    <a:pt x="35165" y="63215"/>
                  </a:lnTo>
                  <a:lnTo>
                    <a:pt x="34743" y="63188"/>
                  </a:lnTo>
                  <a:lnTo>
                    <a:pt x="34320" y="63158"/>
                  </a:lnTo>
                  <a:lnTo>
                    <a:pt x="33894" y="63124"/>
                  </a:lnTo>
                  <a:lnTo>
                    <a:pt x="33467" y="63077"/>
                  </a:lnTo>
                  <a:lnTo>
                    <a:pt x="33039" y="63026"/>
                  </a:lnTo>
                  <a:lnTo>
                    <a:pt x="32611" y="62971"/>
                  </a:lnTo>
                  <a:lnTo>
                    <a:pt x="32181" y="62911"/>
                  </a:lnTo>
                  <a:lnTo>
                    <a:pt x="31751" y="62846"/>
                  </a:lnTo>
                  <a:lnTo>
                    <a:pt x="31319" y="62778"/>
                  </a:lnTo>
                  <a:lnTo>
                    <a:pt x="30887" y="62704"/>
                  </a:lnTo>
                  <a:lnTo>
                    <a:pt x="30454" y="62627"/>
                  </a:lnTo>
                  <a:lnTo>
                    <a:pt x="30020" y="62544"/>
                  </a:lnTo>
                  <a:lnTo>
                    <a:pt x="29585" y="62458"/>
                  </a:lnTo>
                  <a:lnTo>
                    <a:pt x="28264" y="62173"/>
                  </a:lnTo>
                  <a:lnTo>
                    <a:pt x="26968" y="61854"/>
                  </a:lnTo>
                  <a:lnTo>
                    <a:pt x="25695" y="61498"/>
                  </a:lnTo>
                  <a:lnTo>
                    <a:pt x="24446" y="61107"/>
                  </a:lnTo>
                  <a:lnTo>
                    <a:pt x="23221" y="60681"/>
                  </a:lnTo>
                  <a:lnTo>
                    <a:pt x="22021" y="60219"/>
                  </a:lnTo>
                  <a:lnTo>
                    <a:pt x="20844" y="59721"/>
                  </a:lnTo>
                  <a:lnTo>
                    <a:pt x="19691" y="59188"/>
                  </a:lnTo>
                  <a:lnTo>
                    <a:pt x="18562" y="58620"/>
                  </a:lnTo>
                  <a:lnTo>
                    <a:pt x="17458" y="58015"/>
                  </a:lnTo>
                  <a:lnTo>
                    <a:pt x="16381" y="57378"/>
                  </a:lnTo>
                  <a:lnTo>
                    <a:pt x="15336" y="56711"/>
                  </a:lnTo>
                  <a:lnTo>
                    <a:pt x="14323" y="56014"/>
                  </a:lnTo>
                  <a:lnTo>
                    <a:pt x="13342" y="55286"/>
                  </a:lnTo>
                  <a:lnTo>
                    <a:pt x="12393" y="54528"/>
                  </a:lnTo>
                  <a:lnTo>
                    <a:pt x="11477" y="53740"/>
                  </a:lnTo>
                  <a:lnTo>
                    <a:pt x="10592" y="52922"/>
                  </a:lnTo>
                  <a:lnTo>
                    <a:pt x="9739" y="52073"/>
                  </a:lnTo>
                  <a:lnTo>
                    <a:pt x="8918" y="51195"/>
                  </a:lnTo>
                  <a:lnTo>
                    <a:pt x="8129" y="50286"/>
                  </a:lnTo>
                  <a:lnTo>
                    <a:pt x="7365" y="49340"/>
                  </a:lnTo>
                  <a:lnTo>
                    <a:pt x="6638" y="48367"/>
                  </a:lnTo>
                  <a:lnTo>
                    <a:pt x="5947" y="47367"/>
                  </a:lnTo>
                  <a:lnTo>
                    <a:pt x="5293" y="46341"/>
                  </a:lnTo>
                  <a:lnTo>
                    <a:pt x="4675" y="45288"/>
                  </a:lnTo>
                  <a:lnTo>
                    <a:pt x="4093" y="44209"/>
                  </a:lnTo>
                  <a:lnTo>
                    <a:pt x="3548" y="43103"/>
                  </a:lnTo>
                  <a:lnTo>
                    <a:pt x="3040" y="41970"/>
                  </a:lnTo>
                  <a:lnTo>
                    <a:pt x="2568" y="40811"/>
                  </a:lnTo>
                  <a:lnTo>
                    <a:pt x="2132" y="39624"/>
                  </a:lnTo>
                  <a:lnTo>
                    <a:pt x="1727" y="38414"/>
                  </a:lnTo>
                  <a:lnTo>
                    <a:pt x="1364" y="37183"/>
                  </a:lnTo>
                  <a:lnTo>
                    <a:pt x="1044" y="35930"/>
                  </a:lnTo>
                  <a:lnTo>
                    <a:pt x="767" y="34656"/>
                  </a:lnTo>
                  <a:lnTo>
                    <a:pt x="533" y="33361"/>
                  </a:lnTo>
                  <a:lnTo>
                    <a:pt x="341" y="32044"/>
                  </a:lnTo>
                  <a:lnTo>
                    <a:pt x="191" y="30706"/>
                  </a:lnTo>
                  <a:lnTo>
                    <a:pt x="85" y="29347"/>
                  </a:lnTo>
                  <a:lnTo>
                    <a:pt x="21" y="279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7764733" y="4313997"/>
              <a:ext cx="50686" cy="46332"/>
            </a:xfrm>
            <a:custGeom>
              <a:avLst/>
              <a:pathLst>
                <a:path w="50686" h="46332">
                  <a:moveTo>
                    <a:pt x="0" y="18479"/>
                  </a:moveTo>
                  <a:lnTo>
                    <a:pt x="16" y="19630"/>
                  </a:lnTo>
                  <a:lnTo>
                    <a:pt x="65" y="20756"/>
                  </a:lnTo>
                  <a:lnTo>
                    <a:pt x="147" y="21855"/>
                  </a:lnTo>
                  <a:lnTo>
                    <a:pt x="262" y="22929"/>
                  </a:lnTo>
                  <a:lnTo>
                    <a:pt x="410" y="23977"/>
                  </a:lnTo>
                  <a:lnTo>
                    <a:pt x="591" y="24999"/>
                  </a:lnTo>
                  <a:lnTo>
                    <a:pt x="805" y="25995"/>
                  </a:lnTo>
                  <a:lnTo>
                    <a:pt x="1051" y="26966"/>
                  </a:lnTo>
                  <a:lnTo>
                    <a:pt x="1331" y="27911"/>
                  </a:lnTo>
                  <a:lnTo>
                    <a:pt x="1643" y="28830"/>
                  </a:lnTo>
                  <a:lnTo>
                    <a:pt x="1987" y="29724"/>
                  </a:lnTo>
                  <a:lnTo>
                    <a:pt x="2359" y="30596"/>
                  </a:lnTo>
                  <a:lnTo>
                    <a:pt x="2761" y="31445"/>
                  </a:lnTo>
                  <a:lnTo>
                    <a:pt x="3193" y="32270"/>
                  </a:lnTo>
                  <a:lnTo>
                    <a:pt x="3653" y="33072"/>
                  </a:lnTo>
                  <a:lnTo>
                    <a:pt x="4143" y="33851"/>
                  </a:lnTo>
                  <a:lnTo>
                    <a:pt x="4663" y="34607"/>
                  </a:lnTo>
                  <a:lnTo>
                    <a:pt x="5211" y="35340"/>
                  </a:lnTo>
                  <a:lnTo>
                    <a:pt x="5789" y="36050"/>
                  </a:lnTo>
                  <a:lnTo>
                    <a:pt x="6396" y="36737"/>
                  </a:lnTo>
                  <a:lnTo>
                    <a:pt x="7032" y="37392"/>
                  </a:lnTo>
                  <a:lnTo>
                    <a:pt x="7695" y="38023"/>
                  </a:lnTo>
                  <a:lnTo>
                    <a:pt x="8386" y="38632"/>
                  </a:lnTo>
                  <a:lnTo>
                    <a:pt x="9104" y="39218"/>
                  </a:lnTo>
                  <a:lnTo>
                    <a:pt x="9850" y="39780"/>
                  </a:lnTo>
                  <a:lnTo>
                    <a:pt x="10624" y="40319"/>
                  </a:lnTo>
                  <a:lnTo>
                    <a:pt x="11425" y="40835"/>
                  </a:lnTo>
                  <a:lnTo>
                    <a:pt x="12253" y="41329"/>
                  </a:lnTo>
                  <a:lnTo>
                    <a:pt x="13109" y="41799"/>
                  </a:lnTo>
                  <a:lnTo>
                    <a:pt x="13993" y="42245"/>
                  </a:lnTo>
                  <a:lnTo>
                    <a:pt x="14902" y="42671"/>
                  </a:lnTo>
                  <a:lnTo>
                    <a:pt x="15835" y="43075"/>
                  </a:lnTo>
                  <a:lnTo>
                    <a:pt x="16793" y="43459"/>
                  </a:lnTo>
                  <a:lnTo>
                    <a:pt x="17774" y="43823"/>
                  </a:lnTo>
                  <a:lnTo>
                    <a:pt x="18779" y="44167"/>
                  </a:lnTo>
                  <a:lnTo>
                    <a:pt x="19808" y="44490"/>
                  </a:lnTo>
                  <a:lnTo>
                    <a:pt x="20862" y="44792"/>
                  </a:lnTo>
                  <a:lnTo>
                    <a:pt x="21939" y="45074"/>
                  </a:lnTo>
                  <a:lnTo>
                    <a:pt x="23040" y="45336"/>
                  </a:lnTo>
                  <a:lnTo>
                    <a:pt x="24165" y="45577"/>
                  </a:lnTo>
                  <a:lnTo>
                    <a:pt x="24548" y="45655"/>
                  </a:lnTo>
                  <a:lnTo>
                    <a:pt x="24931" y="45728"/>
                  </a:lnTo>
                  <a:lnTo>
                    <a:pt x="25316" y="45797"/>
                  </a:lnTo>
                  <a:lnTo>
                    <a:pt x="25701" y="45861"/>
                  </a:lnTo>
                  <a:lnTo>
                    <a:pt x="26087" y="45921"/>
                  </a:lnTo>
                  <a:lnTo>
                    <a:pt x="26474" y="45977"/>
                  </a:lnTo>
                  <a:lnTo>
                    <a:pt x="26861" y="46028"/>
                  </a:lnTo>
                  <a:lnTo>
                    <a:pt x="27250" y="46075"/>
                  </a:lnTo>
                  <a:lnTo>
                    <a:pt x="27640" y="46117"/>
                  </a:lnTo>
                  <a:lnTo>
                    <a:pt x="28030" y="46155"/>
                  </a:lnTo>
                  <a:lnTo>
                    <a:pt x="28410" y="46188"/>
                  </a:lnTo>
                  <a:lnTo>
                    <a:pt x="28787" y="46219"/>
                  </a:lnTo>
                  <a:lnTo>
                    <a:pt x="29160" y="46245"/>
                  </a:lnTo>
                  <a:lnTo>
                    <a:pt x="29530" y="46268"/>
                  </a:lnTo>
                  <a:lnTo>
                    <a:pt x="29896" y="46288"/>
                  </a:lnTo>
                  <a:lnTo>
                    <a:pt x="30258" y="46304"/>
                  </a:lnTo>
                  <a:lnTo>
                    <a:pt x="30617" y="46316"/>
                  </a:lnTo>
                  <a:lnTo>
                    <a:pt x="30973" y="46325"/>
                  </a:lnTo>
                  <a:lnTo>
                    <a:pt x="31325" y="46331"/>
                  </a:lnTo>
                  <a:lnTo>
                    <a:pt x="31673" y="46332"/>
                  </a:lnTo>
                  <a:lnTo>
                    <a:pt x="32612" y="46320"/>
                  </a:lnTo>
                  <a:lnTo>
                    <a:pt x="33528" y="46283"/>
                  </a:lnTo>
                  <a:lnTo>
                    <a:pt x="34421" y="46220"/>
                  </a:lnTo>
                  <a:lnTo>
                    <a:pt x="35291" y="46133"/>
                  </a:lnTo>
                  <a:lnTo>
                    <a:pt x="36137" y="46021"/>
                  </a:lnTo>
                  <a:lnTo>
                    <a:pt x="36961" y="45885"/>
                  </a:lnTo>
                  <a:lnTo>
                    <a:pt x="37761" y="45723"/>
                  </a:lnTo>
                  <a:lnTo>
                    <a:pt x="38539" y="45536"/>
                  </a:lnTo>
                  <a:lnTo>
                    <a:pt x="39293" y="45325"/>
                  </a:lnTo>
                  <a:lnTo>
                    <a:pt x="40024" y="45088"/>
                  </a:lnTo>
                  <a:lnTo>
                    <a:pt x="40724" y="44829"/>
                  </a:lnTo>
                  <a:lnTo>
                    <a:pt x="41400" y="44547"/>
                  </a:lnTo>
                  <a:lnTo>
                    <a:pt x="42053" y="44242"/>
                  </a:lnTo>
                  <a:lnTo>
                    <a:pt x="42683" y="43916"/>
                  </a:lnTo>
                  <a:lnTo>
                    <a:pt x="43289" y="43567"/>
                  </a:lnTo>
                  <a:lnTo>
                    <a:pt x="43873" y="43196"/>
                  </a:lnTo>
                  <a:lnTo>
                    <a:pt x="44434" y="42803"/>
                  </a:lnTo>
                  <a:lnTo>
                    <a:pt x="44971" y="42388"/>
                  </a:lnTo>
                  <a:lnTo>
                    <a:pt x="45486" y="41950"/>
                  </a:lnTo>
                  <a:lnTo>
                    <a:pt x="45977" y="41490"/>
                  </a:lnTo>
                  <a:lnTo>
                    <a:pt x="46436" y="41000"/>
                  </a:lnTo>
                  <a:lnTo>
                    <a:pt x="46872" y="40490"/>
                  </a:lnTo>
                  <a:lnTo>
                    <a:pt x="47286" y="39959"/>
                  </a:lnTo>
                  <a:lnTo>
                    <a:pt x="47676" y="39408"/>
                  </a:lnTo>
                  <a:lnTo>
                    <a:pt x="48043" y="38836"/>
                  </a:lnTo>
                  <a:lnTo>
                    <a:pt x="48386" y="38244"/>
                  </a:lnTo>
                  <a:lnTo>
                    <a:pt x="48707" y="37631"/>
                  </a:lnTo>
                  <a:lnTo>
                    <a:pt x="49005" y="36998"/>
                  </a:lnTo>
                  <a:lnTo>
                    <a:pt x="49279" y="36345"/>
                  </a:lnTo>
                  <a:lnTo>
                    <a:pt x="49531" y="35671"/>
                  </a:lnTo>
                  <a:lnTo>
                    <a:pt x="49750" y="34969"/>
                  </a:lnTo>
                  <a:lnTo>
                    <a:pt x="49947" y="34249"/>
                  </a:lnTo>
                  <a:lnTo>
                    <a:pt x="50120" y="33512"/>
                  </a:lnTo>
                  <a:lnTo>
                    <a:pt x="50270" y="32757"/>
                  </a:lnTo>
                  <a:lnTo>
                    <a:pt x="50397" y="31984"/>
                  </a:lnTo>
                  <a:lnTo>
                    <a:pt x="50501" y="31193"/>
                  </a:lnTo>
                  <a:lnTo>
                    <a:pt x="50582" y="30385"/>
                  </a:lnTo>
                  <a:lnTo>
                    <a:pt x="50640" y="29558"/>
                  </a:lnTo>
                  <a:lnTo>
                    <a:pt x="50674" y="28714"/>
                  </a:lnTo>
                  <a:lnTo>
                    <a:pt x="50686" y="27852"/>
                  </a:lnTo>
                  <a:lnTo>
                    <a:pt x="50669" y="26693"/>
                  </a:lnTo>
                  <a:lnTo>
                    <a:pt x="50620" y="25560"/>
                  </a:lnTo>
                  <a:lnTo>
                    <a:pt x="50538" y="24454"/>
                  </a:lnTo>
                  <a:lnTo>
                    <a:pt x="50423" y="23375"/>
                  </a:lnTo>
                  <a:lnTo>
                    <a:pt x="50275" y="22322"/>
                  </a:lnTo>
                  <a:lnTo>
                    <a:pt x="50094" y="21296"/>
                  </a:lnTo>
                  <a:lnTo>
                    <a:pt x="49880" y="20296"/>
                  </a:lnTo>
                  <a:lnTo>
                    <a:pt x="49634" y="19323"/>
                  </a:lnTo>
                  <a:lnTo>
                    <a:pt x="49354" y="18377"/>
                  </a:lnTo>
                  <a:lnTo>
                    <a:pt x="49042" y="17458"/>
                  </a:lnTo>
                  <a:lnTo>
                    <a:pt x="48690" y="16555"/>
                  </a:lnTo>
                  <a:lnTo>
                    <a:pt x="48310" y="15677"/>
                  </a:lnTo>
                  <a:lnTo>
                    <a:pt x="47901" y="14824"/>
                  </a:lnTo>
                  <a:lnTo>
                    <a:pt x="47464" y="13996"/>
                  </a:lnTo>
                  <a:lnTo>
                    <a:pt x="46999" y="13193"/>
                  </a:lnTo>
                  <a:lnTo>
                    <a:pt x="46505" y="12415"/>
                  </a:lnTo>
                  <a:lnTo>
                    <a:pt x="45982" y="11661"/>
                  </a:lnTo>
                  <a:lnTo>
                    <a:pt x="45431" y="10933"/>
                  </a:lnTo>
                  <a:lnTo>
                    <a:pt x="44852" y="10229"/>
                  </a:lnTo>
                  <a:lnTo>
                    <a:pt x="44244" y="9550"/>
                  </a:lnTo>
                  <a:lnTo>
                    <a:pt x="43601" y="8896"/>
                  </a:lnTo>
                  <a:lnTo>
                    <a:pt x="42931" y="8264"/>
                  </a:lnTo>
                  <a:lnTo>
                    <a:pt x="42236" y="7655"/>
                  </a:lnTo>
                  <a:lnTo>
                    <a:pt x="41515" y="7070"/>
                  </a:lnTo>
                  <a:lnTo>
                    <a:pt x="40768" y="6507"/>
                  </a:lnTo>
                  <a:lnTo>
                    <a:pt x="39996" y="5968"/>
                  </a:lnTo>
                  <a:lnTo>
                    <a:pt x="39198" y="5452"/>
                  </a:lnTo>
                  <a:lnTo>
                    <a:pt x="38374" y="4959"/>
                  </a:lnTo>
                  <a:lnTo>
                    <a:pt x="37524" y="4489"/>
                  </a:lnTo>
                  <a:lnTo>
                    <a:pt x="36648" y="4042"/>
                  </a:lnTo>
                  <a:lnTo>
                    <a:pt x="35740" y="3609"/>
                  </a:lnTo>
                  <a:lnTo>
                    <a:pt x="34811" y="3198"/>
                  </a:lnTo>
                  <a:lnTo>
                    <a:pt x="33860" y="2809"/>
                  </a:lnTo>
                  <a:lnTo>
                    <a:pt x="32888" y="2443"/>
                  </a:lnTo>
                  <a:lnTo>
                    <a:pt x="31895" y="2098"/>
                  </a:lnTo>
                  <a:lnTo>
                    <a:pt x="30880" y="1776"/>
                  </a:lnTo>
                  <a:lnTo>
                    <a:pt x="29844" y="1477"/>
                  </a:lnTo>
                  <a:lnTo>
                    <a:pt x="28787" y="1199"/>
                  </a:lnTo>
                  <a:lnTo>
                    <a:pt x="27709" y="943"/>
                  </a:lnTo>
                  <a:lnTo>
                    <a:pt x="26609" y="710"/>
                  </a:lnTo>
                  <a:lnTo>
                    <a:pt x="26234" y="633"/>
                  </a:lnTo>
                  <a:lnTo>
                    <a:pt x="25857" y="561"/>
                  </a:lnTo>
                  <a:lnTo>
                    <a:pt x="25477" y="494"/>
                  </a:lnTo>
                  <a:lnTo>
                    <a:pt x="25095" y="433"/>
                  </a:lnTo>
                  <a:lnTo>
                    <a:pt x="24710" y="377"/>
                  </a:lnTo>
                  <a:lnTo>
                    <a:pt x="24322" y="326"/>
                  </a:lnTo>
                  <a:lnTo>
                    <a:pt x="23931" y="281"/>
                  </a:lnTo>
                  <a:lnTo>
                    <a:pt x="23538" y="241"/>
                  </a:lnTo>
                  <a:lnTo>
                    <a:pt x="23142" y="207"/>
                  </a:lnTo>
                  <a:lnTo>
                    <a:pt x="22744" y="177"/>
                  </a:lnTo>
                  <a:lnTo>
                    <a:pt x="22347" y="143"/>
                  </a:lnTo>
                  <a:lnTo>
                    <a:pt x="21957" y="113"/>
                  </a:lnTo>
                  <a:lnTo>
                    <a:pt x="21572" y="87"/>
                  </a:lnTo>
                  <a:lnTo>
                    <a:pt x="21194" y="63"/>
                  </a:lnTo>
                  <a:lnTo>
                    <a:pt x="20823" y="44"/>
                  </a:lnTo>
                  <a:lnTo>
                    <a:pt x="20457" y="28"/>
                  </a:lnTo>
                  <a:lnTo>
                    <a:pt x="20098" y="15"/>
                  </a:lnTo>
                  <a:lnTo>
                    <a:pt x="19744" y="7"/>
                  </a:lnTo>
                  <a:lnTo>
                    <a:pt x="19398" y="1"/>
                  </a:lnTo>
                  <a:lnTo>
                    <a:pt x="19057" y="0"/>
                  </a:lnTo>
                  <a:lnTo>
                    <a:pt x="18118" y="12"/>
                  </a:lnTo>
                  <a:lnTo>
                    <a:pt x="17203" y="51"/>
                  </a:lnTo>
                  <a:lnTo>
                    <a:pt x="16313" y="115"/>
                  </a:lnTo>
                  <a:lnTo>
                    <a:pt x="15446" y="206"/>
                  </a:lnTo>
                  <a:lnTo>
                    <a:pt x="14603" y="322"/>
                  </a:lnTo>
                  <a:lnTo>
                    <a:pt x="13785" y="463"/>
                  </a:lnTo>
                  <a:lnTo>
                    <a:pt x="12990" y="631"/>
                  </a:lnTo>
                  <a:lnTo>
                    <a:pt x="12219" y="824"/>
                  </a:lnTo>
                  <a:lnTo>
                    <a:pt x="11473" y="1043"/>
                  </a:lnTo>
                  <a:lnTo>
                    <a:pt x="10750" y="1288"/>
                  </a:lnTo>
                  <a:lnTo>
                    <a:pt x="10043" y="1557"/>
                  </a:lnTo>
                  <a:lnTo>
                    <a:pt x="9360" y="1847"/>
                  </a:lnTo>
                  <a:lnTo>
                    <a:pt x="8703" y="2161"/>
                  </a:lnTo>
                  <a:lnTo>
                    <a:pt x="8070" y="2496"/>
                  </a:lnTo>
                  <a:lnTo>
                    <a:pt x="7463" y="2854"/>
                  </a:lnTo>
                  <a:lnTo>
                    <a:pt x="6880" y="3233"/>
                  </a:lnTo>
                  <a:lnTo>
                    <a:pt x="6322" y="3635"/>
                  </a:lnTo>
                  <a:lnTo>
                    <a:pt x="5789" y="4060"/>
                  </a:lnTo>
                  <a:lnTo>
                    <a:pt x="5280" y="4506"/>
                  </a:lnTo>
                  <a:lnTo>
                    <a:pt x="4797" y="4975"/>
                  </a:lnTo>
                  <a:lnTo>
                    <a:pt x="4329" y="5465"/>
                  </a:lnTo>
                  <a:lnTo>
                    <a:pt x="3886" y="5975"/>
                  </a:lnTo>
                  <a:lnTo>
                    <a:pt x="3466" y="6506"/>
                  </a:lnTo>
                  <a:lnTo>
                    <a:pt x="3070" y="7057"/>
                  </a:lnTo>
                  <a:lnTo>
                    <a:pt x="2698" y="7629"/>
                  </a:lnTo>
                  <a:lnTo>
                    <a:pt x="2350" y="8221"/>
                  </a:lnTo>
                  <a:lnTo>
                    <a:pt x="2027" y="8834"/>
                  </a:lnTo>
                  <a:lnTo>
                    <a:pt x="1727" y="9467"/>
                  </a:lnTo>
                  <a:lnTo>
                    <a:pt x="1451" y="10120"/>
                  </a:lnTo>
                  <a:lnTo>
                    <a:pt x="1199" y="10794"/>
                  </a:lnTo>
                  <a:lnTo>
                    <a:pt x="971" y="11487"/>
                  </a:lnTo>
                  <a:lnTo>
                    <a:pt x="767" y="12196"/>
                  </a:lnTo>
                  <a:lnTo>
                    <a:pt x="587" y="12922"/>
                  </a:lnTo>
                  <a:lnTo>
                    <a:pt x="431" y="13666"/>
                  </a:lnTo>
                  <a:lnTo>
                    <a:pt x="299" y="14426"/>
                  </a:lnTo>
                  <a:lnTo>
                    <a:pt x="191" y="15203"/>
                  </a:lnTo>
                  <a:lnTo>
                    <a:pt x="107" y="15997"/>
                  </a:lnTo>
                  <a:lnTo>
                    <a:pt x="47" y="16807"/>
                  </a:lnTo>
                  <a:lnTo>
                    <a:pt x="11" y="176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7758825" y="4242876"/>
              <a:ext cx="62591" cy="57305"/>
            </a:xfrm>
            <a:custGeom>
              <a:avLst/>
              <a:pathLst>
                <a:path w="62591" h="57305">
                  <a:moveTo>
                    <a:pt x="0" y="22255"/>
                  </a:moveTo>
                  <a:lnTo>
                    <a:pt x="11" y="21235"/>
                  </a:lnTo>
                  <a:lnTo>
                    <a:pt x="47" y="20237"/>
                  </a:lnTo>
                  <a:lnTo>
                    <a:pt x="107" y="19259"/>
                  </a:lnTo>
                  <a:lnTo>
                    <a:pt x="191" y="18303"/>
                  </a:lnTo>
                  <a:lnTo>
                    <a:pt x="299" y="17369"/>
                  </a:lnTo>
                  <a:lnTo>
                    <a:pt x="431" y="16455"/>
                  </a:lnTo>
                  <a:lnTo>
                    <a:pt x="587" y="15563"/>
                  </a:lnTo>
                  <a:lnTo>
                    <a:pt x="767" y="14693"/>
                  </a:lnTo>
                  <a:lnTo>
                    <a:pt x="971" y="13843"/>
                  </a:lnTo>
                  <a:lnTo>
                    <a:pt x="1199" y="13015"/>
                  </a:lnTo>
                  <a:lnTo>
                    <a:pt x="1449" y="12202"/>
                  </a:lnTo>
                  <a:lnTo>
                    <a:pt x="1720" y="11413"/>
                  </a:lnTo>
                  <a:lnTo>
                    <a:pt x="2011" y="10648"/>
                  </a:lnTo>
                  <a:lnTo>
                    <a:pt x="2322" y="9909"/>
                  </a:lnTo>
                  <a:lnTo>
                    <a:pt x="2654" y="9195"/>
                  </a:lnTo>
                  <a:lnTo>
                    <a:pt x="3006" y="8506"/>
                  </a:lnTo>
                  <a:lnTo>
                    <a:pt x="3379" y="7841"/>
                  </a:lnTo>
                  <a:lnTo>
                    <a:pt x="3772" y="7201"/>
                  </a:lnTo>
                  <a:lnTo>
                    <a:pt x="4185" y="6586"/>
                  </a:lnTo>
                  <a:lnTo>
                    <a:pt x="4619" y="5997"/>
                  </a:lnTo>
                  <a:lnTo>
                    <a:pt x="5074" y="5432"/>
                  </a:lnTo>
                  <a:lnTo>
                    <a:pt x="5549" y="4895"/>
                  </a:lnTo>
                  <a:lnTo>
                    <a:pt x="6044" y="4384"/>
                  </a:lnTo>
                  <a:lnTo>
                    <a:pt x="6560" y="3900"/>
                  </a:lnTo>
                  <a:lnTo>
                    <a:pt x="7096" y="3442"/>
                  </a:lnTo>
                  <a:lnTo>
                    <a:pt x="7653" y="3011"/>
                  </a:lnTo>
                  <a:lnTo>
                    <a:pt x="8230" y="2607"/>
                  </a:lnTo>
                  <a:lnTo>
                    <a:pt x="8827" y="2230"/>
                  </a:lnTo>
                  <a:lnTo>
                    <a:pt x="9445" y="1879"/>
                  </a:lnTo>
                  <a:lnTo>
                    <a:pt x="10083" y="1554"/>
                  </a:lnTo>
                  <a:lnTo>
                    <a:pt x="10731" y="1259"/>
                  </a:lnTo>
                  <a:lnTo>
                    <a:pt x="11395" y="995"/>
                  </a:lnTo>
                  <a:lnTo>
                    <a:pt x="12074" y="761"/>
                  </a:lnTo>
                  <a:lnTo>
                    <a:pt x="12770" y="559"/>
                  </a:lnTo>
                  <a:lnTo>
                    <a:pt x="13482" y="388"/>
                  </a:lnTo>
                  <a:lnTo>
                    <a:pt x="14209" y="248"/>
                  </a:lnTo>
                  <a:lnTo>
                    <a:pt x="14953" y="139"/>
                  </a:lnTo>
                  <a:lnTo>
                    <a:pt x="15713" y="62"/>
                  </a:lnTo>
                  <a:lnTo>
                    <a:pt x="16488" y="15"/>
                  </a:lnTo>
                  <a:lnTo>
                    <a:pt x="17280" y="0"/>
                  </a:lnTo>
                  <a:lnTo>
                    <a:pt x="18247" y="17"/>
                  </a:lnTo>
                  <a:lnTo>
                    <a:pt x="19195" y="71"/>
                  </a:lnTo>
                  <a:lnTo>
                    <a:pt x="20124" y="159"/>
                  </a:lnTo>
                  <a:lnTo>
                    <a:pt x="21033" y="284"/>
                  </a:lnTo>
                  <a:lnTo>
                    <a:pt x="21922" y="444"/>
                  </a:lnTo>
                  <a:lnTo>
                    <a:pt x="22792" y="639"/>
                  </a:lnTo>
                  <a:lnTo>
                    <a:pt x="23642" y="870"/>
                  </a:lnTo>
                  <a:lnTo>
                    <a:pt x="24473" y="1137"/>
                  </a:lnTo>
                  <a:lnTo>
                    <a:pt x="25284" y="1439"/>
                  </a:lnTo>
                  <a:lnTo>
                    <a:pt x="26076" y="1776"/>
                  </a:lnTo>
                  <a:lnTo>
                    <a:pt x="26837" y="2138"/>
                  </a:lnTo>
                  <a:lnTo>
                    <a:pt x="27575" y="2532"/>
                  </a:lnTo>
                  <a:lnTo>
                    <a:pt x="28290" y="2956"/>
                  </a:lnTo>
                  <a:lnTo>
                    <a:pt x="28983" y="3411"/>
                  </a:lnTo>
                  <a:lnTo>
                    <a:pt x="29652" y="3898"/>
                  </a:lnTo>
                  <a:lnTo>
                    <a:pt x="30298" y="4415"/>
                  </a:lnTo>
                  <a:lnTo>
                    <a:pt x="30920" y="4964"/>
                  </a:lnTo>
                  <a:lnTo>
                    <a:pt x="31520" y="5543"/>
                  </a:lnTo>
                  <a:lnTo>
                    <a:pt x="32097" y="6154"/>
                  </a:lnTo>
                  <a:lnTo>
                    <a:pt x="32650" y="6796"/>
                  </a:lnTo>
                  <a:lnTo>
                    <a:pt x="33171" y="7459"/>
                  </a:lnTo>
                  <a:lnTo>
                    <a:pt x="33668" y="8152"/>
                  </a:lnTo>
                  <a:lnTo>
                    <a:pt x="34141" y="8874"/>
                  </a:lnTo>
                  <a:lnTo>
                    <a:pt x="34591" y="9625"/>
                  </a:lnTo>
                  <a:lnTo>
                    <a:pt x="35016" y="10406"/>
                  </a:lnTo>
                  <a:lnTo>
                    <a:pt x="35417" y="11215"/>
                  </a:lnTo>
                  <a:lnTo>
                    <a:pt x="35794" y="12054"/>
                  </a:lnTo>
                  <a:lnTo>
                    <a:pt x="36147" y="12923"/>
                  </a:lnTo>
                  <a:lnTo>
                    <a:pt x="36476" y="13821"/>
                  </a:lnTo>
                  <a:lnTo>
                    <a:pt x="36781" y="14748"/>
                  </a:lnTo>
                  <a:lnTo>
                    <a:pt x="37052" y="15693"/>
                  </a:lnTo>
                  <a:lnTo>
                    <a:pt x="37293" y="16662"/>
                  </a:lnTo>
                  <a:lnTo>
                    <a:pt x="37506" y="17654"/>
                  </a:lnTo>
                  <a:lnTo>
                    <a:pt x="37691" y="18671"/>
                  </a:lnTo>
                  <a:lnTo>
                    <a:pt x="37848" y="19712"/>
                  </a:lnTo>
                  <a:lnTo>
                    <a:pt x="37976" y="20777"/>
                  </a:lnTo>
                  <a:lnTo>
                    <a:pt x="38075" y="21866"/>
                  </a:lnTo>
                  <a:lnTo>
                    <a:pt x="38146" y="22978"/>
                  </a:lnTo>
                  <a:lnTo>
                    <a:pt x="38189" y="24115"/>
                  </a:lnTo>
                  <a:lnTo>
                    <a:pt x="38203" y="25276"/>
                  </a:lnTo>
                  <a:lnTo>
                    <a:pt x="38203" y="44111"/>
                  </a:lnTo>
                  <a:lnTo>
                    <a:pt x="62591" y="48820"/>
                  </a:lnTo>
                  <a:lnTo>
                    <a:pt x="62591" y="57305"/>
                  </a:lnTo>
                  <a:lnTo>
                    <a:pt x="0" y="451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7765622" y="4251494"/>
              <a:ext cx="24698" cy="34161"/>
            </a:xfrm>
            <a:custGeom>
              <a:avLst/>
              <a:pathLst>
                <a:path w="24698" h="34161">
                  <a:moveTo>
                    <a:pt x="24698" y="34161"/>
                  </a:moveTo>
                  <a:lnTo>
                    <a:pt x="24698" y="16969"/>
                  </a:lnTo>
                  <a:lnTo>
                    <a:pt x="24664" y="15306"/>
                  </a:lnTo>
                  <a:lnTo>
                    <a:pt x="24560" y="13730"/>
                  </a:lnTo>
                  <a:lnTo>
                    <a:pt x="24387" y="12239"/>
                  </a:lnTo>
                  <a:lnTo>
                    <a:pt x="24144" y="10835"/>
                  </a:lnTo>
                  <a:lnTo>
                    <a:pt x="23832" y="9517"/>
                  </a:lnTo>
                  <a:lnTo>
                    <a:pt x="23451" y="8285"/>
                  </a:lnTo>
                  <a:lnTo>
                    <a:pt x="23001" y="7140"/>
                  </a:lnTo>
                  <a:lnTo>
                    <a:pt x="22481" y="6080"/>
                  </a:lnTo>
                  <a:lnTo>
                    <a:pt x="21892" y="5107"/>
                  </a:lnTo>
                  <a:lnTo>
                    <a:pt x="21234" y="4220"/>
                  </a:lnTo>
                  <a:lnTo>
                    <a:pt x="20506" y="3418"/>
                  </a:lnTo>
                  <a:lnTo>
                    <a:pt x="19711" y="2700"/>
                  </a:lnTo>
                  <a:lnTo>
                    <a:pt x="18847" y="2067"/>
                  </a:lnTo>
                  <a:lnTo>
                    <a:pt x="17914" y="1519"/>
                  </a:lnTo>
                  <a:lnTo>
                    <a:pt x="16913" y="1055"/>
                  </a:lnTo>
                  <a:lnTo>
                    <a:pt x="15844" y="675"/>
                  </a:lnTo>
                  <a:lnTo>
                    <a:pt x="14706" y="379"/>
                  </a:lnTo>
                  <a:lnTo>
                    <a:pt x="13500" y="168"/>
                  </a:lnTo>
                  <a:lnTo>
                    <a:pt x="12226" y="42"/>
                  </a:lnTo>
                  <a:lnTo>
                    <a:pt x="10883" y="0"/>
                  </a:lnTo>
                  <a:lnTo>
                    <a:pt x="10314" y="10"/>
                  </a:lnTo>
                  <a:lnTo>
                    <a:pt x="9762" y="40"/>
                  </a:lnTo>
                  <a:lnTo>
                    <a:pt x="9227" y="91"/>
                  </a:lnTo>
                  <a:lnTo>
                    <a:pt x="8708" y="163"/>
                  </a:lnTo>
                  <a:lnTo>
                    <a:pt x="8207" y="255"/>
                  </a:lnTo>
                  <a:lnTo>
                    <a:pt x="7722" y="367"/>
                  </a:lnTo>
                  <a:lnTo>
                    <a:pt x="7254" y="500"/>
                  </a:lnTo>
                  <a:lnTo>
                    <a:pt x="6803" y="653"/>
                  </a:lnTo>
                  <a:lnTo>
                    <a:pt x="6369" y="827"/>
                  </a:lnTo>
                  <a:lnTo>
                    <a:pt x="5952" y="1021"/>
                  </a:lnTo>
                  <a:lnTo>
                    <a:pt x="5551" y="1225"/>
                  </a:lnTo>
                  <a:lnTo>
                    <a:pt x="5163" y="1446"/>
                  </a:lnTo>
                  <a:lnTo>
                    <a:pt x="4790" y="1684"/>
                  </a:lnTo>
                  <a:lnTo>
                    <a:pt x="4431" y="1938"/>
                  </a:lnTo>
                  <a:lnTo>
                    <a:pt x="4086" y="2210"/>
                  </a:lnTo>
                  <a:lnTo>
                    <a:pt x="3756" y="2498"/>
                  </a:lnTo>
                  <a:lnTo>
                    <a:pt x="3440" y="2803"/>
                  </a:lnTo>
                  <a:lnTo>
                    <a:pt x="3138" y="3125"/>
                  </a:lnTo>
                  <a:lnTo>
                    <a:pt x="2850" y="3464"/>
                  </a:lnTo>
                  <a:lnTo>
                    <a:pt x="2576" y="3820"/>
                  </a:lnTo>
                  <a:lnTo>
                    <a:pt x="2317" y="4192"/>
                  </a:lnTo>
                  <a:lnTo>
                    <a:pt x="2071" y="4579"/>
                  </a:lnTo>
                  <a:lnTo>
                    <a:pt x="1840" y="4981"/>
                  </a:lnTo>
                  <a:lnTo>
                    <a:pt x="1624" y="5398"/>
                  </a:lnTo>
                  <a:lnTo>
                    <a:pt x="1421" y="5830"/>
                  </a:lnTo>
                  <a:lnTo>
                    <a:pt x="1233" y="6277"/>
                  </a:lnTo>
                  <a:lnTo>
                    <a:pt x="1059" y="6740"/>
                  </a:lnTo>
                  <a:lnTo>
                    <a:pt x="899" y="7217"/>
                  </a:lnTo>
                  <a:lnTo>
                    <a:pt x="753" y="7710"/>
                  </a:lnTo>
                  <a:lnTo>
                    <a:pt x="621" y="8218"/>
                  </a:lnTo>
                  <a:lnTo>
                    <a:pt x="503" y="8730"/>
                  </a:lnTo>
                  <a:lnTo>
                    <a:pt x="398" y="9254"/>
                  </a:lnTo>
                  <a:lnTo>
                    <a:pt x="304" y="9789"/>
                  </a:lnTo>
                  <a:lnTo>
                    <a:pt x="223" y="10336"/>
                  </a:lnTo>
                  <a:lnTo>
                    <a:pt x="155" y="10894"/>
                  </a:lnTo>
                  <a:lnTo>
                    <a:pt x="99" y="11464"/>
                  </a:lnTo>
                  <a:lnTo>
                    <a:pt x="55" y="12046"/>
                  </a:lnTo>
                  <a:lnTo>
                    <a:pt x="24" y="12639"/>
                  </a:lnTo>
                  <a:lnTo>
                    <a:pt x="6" y="13243"/>
                  </a:lnTo>
                  <a:lnTo>
                    <a:pt x="0" y="13859"/>
                  </a:lnTo>
                  <a:lnTo>
                    <a:pt x="0" y="293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7757892" y="4182595"/>
              <a:ext cx="64412" cy="57127"/>
            </a:xfrm>
            <a:custGeom>
              <a:avLst/>
              <a:pathLst>
                <a:path w="64412" h="57127">
                  <a:moveTo>
                    <a:pt x="64412" y="32339"/>
                  </a:moveTo>
                  <a:lnTo>
                    <a:pt x="64402" y="33480"/>
                  </a:lnTo>
                  <a:lnTo>
                    <a:pt x="64371" y="34592"/>
                  </a:lnTo>
                  <a:lnTo>
                    <a:pt x="64320" y="35676"/>
                  </a:lnTo>
                  <a:lnTo>
                    <a:pt x="64249" y="36732"/>
                  </a:lnTo>
                  <a:lnTo>
                    <a:pt x="64157" y="37759"/>
                  </a:lnTo>
                  <a:lnTo>
                    <a:pt x="64044" y="38757"/>
                  </a:lnTo>
                  <a:lnTo>
                    <a:pt x="63912" y="39728"/>
                  </a:lnTo>
                  <a:lnTo>
                    <a:pt x="63758" y="40669"/>
                  </a:lnTo>
                  <a:lnTo>
                    <a:pt x="63585" y="41583"/>
                  </a:lnTo>
                  <a:lnTo>
                    <a:pt x="63391" y="42468"/>
                  </a:lnTo>
                  <a:lnTo>
                    <a:pt x="63168" y="43316"/>
                  </a:lnTo>
                  <a:lnTo>
                    <a:pt x="62927" y="44140"/>
                  </a:lnTo>
                  <a:lnTo>
                    <a:pt x="62667" y="44937"/>
                  </a:lnTo>
                  <a:lnTo>
                    <a:pt x="62388" y="45709"/>
                  </a:lnTo>
                  <a:lnTo>
                    <a:pt x="62091" y="46454"/>
                  </a:lnTo>
                  <a:lnTo>
                    <a:pt x="61775" y="47175"/>
                  </a:lnTo>
                  <a:lnTo>
                    <a:pt x="61441" y="47869"/>
                  </a:lnTo>
                  <a:lnTo>
                    <a:pt x="61088" y="48537"/>
                  </a:lnTo>
                  <a:lnTo>
                    <a:pt x="60716" y="49180"/>
                  </a:lnTo>
                  <a:lnTo>
                    <a:pt x="60325" y="49797"/>
                  </a:lnTo>
                  <a:lnTo>
                    <a:pt x="59908" y="50389"/>
                  </a:lnTo>
                  <a:lnTo>
                    <a:pt x="59473" y="50958"/>
                  </a:lnTo>
                  <a:lnTo>
                    <a:pt x="59019" y="51502"/>
                  </a:lnTo>
                  <a:lnTo>
                    <a:pt x="58549" y="52022"/>
                  </a:lnTo>
                  <a:lnTo>
                    <a:pt x="58060" y="52518"/>
                  </a:lnTo>
                  <a:lnTo>
                    <a:pt x="57553" y="52990"/>
                  </a:lnTo>
                  <a:lnTo>
                    <a:pt x="57029" y="53439"/>
                  </a:lnTo>
                  <a:lnTo>
                    <a:pt x="56487" y="53863"/>
                  </a:lnTo>
                  <a:lnTo>
                    <a:pt x="55928" y="54263"/>
                  </a:lnTo>
                  <a:lnTo>
                    <a:pt x="55350" y="54639"/>
                  </a:lnTo>
                  <a:lnTo>
                    <a:pt x="54746" y="54984"/>
                  </a:lnTo>
                  <a:lnTo>
                    <a:pt x="54124" y="55307"/>
                  </a:lnTo>
                  <a:lnTo>
                    <a:pt x="53484" y="55610"/>
                  </a:lnTo>
                  <a:lnTo>
                    <a:pt x="52827" y="55890"/>
                  </a:lnTo>
                  <a:lnTo>
                    <a:pt x="52152" y="56150"/>
                  </a:lnTo>
                  <a:lnTo>
                    <a:pt x="51459" y="56388"/>
                  </a:lnTo>
                  <a:lnTo>
                    <a:pt x="50748" y="56605"/>
                  </a:lnTo>
                  <a:lnTo>
                    <a:pt x="50019" y="56800"/>
                  </a:lnTo>
                  <a:lnTo>
                    <a:pt x="49273" y="56974"/>
                  </a:lnTo>
                  <a:lnTo>
                    <a:pt x="48509" y="57127"/>
                  </a:lnTo>
                  <a:lnTo>
                    <a:pt x="46865" y="49264"/>
                  </a:lnTo>
                  <a:lnTo>
                    <a:pt x="47409" y="49142"/>
                  </a:lnTo>
                  <a:lnTo>
                    <a:pt x="47939" y="49007"/>
                  </a:lnTo>
                  <a:lnTo>
                    <a:pt x="48454" y="48858"/>
                  </a:lnTo>
                  <a:lnTo>
                    <a:pt x="48955" y="48696"/>
                  </a:lnTo>
                  <a:lnTo>
                    <a:pt x="49442" y="48520"/>
                  </a:lnTo>
                  <a:lnTo>
                    <a:pt x="49915" y="48331"/>
                  </a:lnTo>
                  <a:lnTo>
                    <a:pt x="50373" y="48129"/>
                  </a:lnTo>
                  <a:lnTo>
                    <a:pt x="50817" y="47914"/>
                  </a:lnTo>
                  <a:lnTo>
                    <a:pt x="51247" y="47685"/>
                  </a:lnTo>
                  <a:lnTo>
                    <a:pt x="51663" y="47443"/>
                  </a:lnTo>
                  <a:lnTo>
                    <a:pt x="52065" y="47186"/>
                  </a:lnTo>
                  <a:lnTo>
                    <a:pt x="52454" y="46912"/>
                  </a:lnTo>
                  <a:lnTo>
                    <a:pt x="52829" y="46621"/>
                  </a:lnTo>
                  <a:lnTo>
                    <a:pt x="53191" y="46313"/>
                  </a:lnTo>
                  <a:lnTo>
                    <a:pt x="53540" y="45988"/>
                  </a:lnTo>
                  <a:lnTo>
                    <a:pt x="53875" y="45646"/>
                  </a:lnTo>
                  <a:lnTo>
                    <a:pt x="54197" y="45288"/>
                  </a:lnTo>
                  <a:lnTo>
                    <a:pt x="54506" y="44913"/>
                  </a:lnTo>
                  <a:lnTo>
                    <a:pt x="54801" y="44520"/>
                  </a:lnTo>
                  <a:lnTo>
                    <a:pt x="55084" y="44111"/>
                  </a:lnTo>
                  <a:lnTo>
                    <a:pt x="55343" y="43684"/>
                  </a:lnTo>
                  <a:lnTo>
                    <a:pt x="55590" y="43237"/>
                  </a:lnTo>
                  <a:lnTo>
                    <a:pt x="55823" y="42770"/>
                  </a:lnTo>
                  <a:lnTo>
                    <a:pt x="56043" y="42285"/>
                  </a:lnTo>
                  <a:lnTo>
                    <a:pt x="56250" y="41779"/>
                  </a:lnTo>
                  <a:lnTo>
                    <a:pt x="56443" y="41254"/>
                  </a:lnTo>
                  <a:lnTo>
                    <a:pt x="56623" y="40709"/>
                  </a:lnTo>
                  <a:lnTo>
                    <a:pt x="56789" y="40145"/>
                  </a:lnTo>
                  <a:lnTo>
                    <a:pt x="56943" y="39561"/>
                  </a:lnTo>
                  <a:lnTo>
                    <a:pt x="57083" y="38958"/>
                  </a:lnTo>
                  <a:lnTo>
                    <a:pt x="57209" y="38334"/>
                  </a:lnTo>
                  <a:lnTo>
                    <a:pt x="57322" y="37688"/>
                  </a:lnTo>
                  <a:lnTo>
                    <a:pt x="57422" y="37019"/>
                  </a:lnTo>
                  <a:lnTo>
                    <a:pt x="57509" y="36328"/>
                  </a:lnTo>
                  <a:lnTo>
                    <a:pt x="57582" y="35615"/>
                  </a:lnTo>
                  <a:lnTo>
                    <a:pt x="57642" y="34880"/>
                  </a:lnTo>
                  <a:lnTo>
                    <a:pt x="57689" y="34123"/>
                  </a:lnTo>
                  <a:lnTo>
                    <a:pt x="57722" y="33343"/>
                  </a:lnTo>
                  <a:lnTo>
                    <a:pt x="57742" y="32541"/>
                  </a:lnTo>
                  <a:lnTo>
                    <a:pt x="57749" y="31717"/>
                  </a:lnTo>
                  <a:lnTo>
                    <a:pt x="57743" y="30855"/>
                  </a:lnTo>
                  <a:lnTo>
                    <a:pt x="57726" y="30011"/>
                  </a:lnTo>
                  <a:lnTo>
                    <a:pt x="57697" y="29185"/>
                  </a:lnTo>
                  <a:lnTo>
                    <a:pt x="57657" y="28377"/>
                  </a:lnTo>
                  <a:lnTo>
                    <a:pt x="57605" y="27586"/>
                  </a:lnTo>
                  <a:lnTo>
                    <a:pt x="57541" y="26813"/>
                  </a:lnTo>
                  <a:lnTo>
                    <a:pt x="57466" y="26058"/>
                  </a:lnTo>
                  <a:lnTo>
                    <a:pt x="57379" y="25320"/>
                  </a:lnTo>
                  <a:lnTo>
                    <a:pt x="57281" y="24601"/>
                  </a:lnTo>
                  <a:lnTo>
                    <a:pt x="57171" y="23899"/>
                  </a:lnTo>
                  <a:lnTo>
                    <a:pt x="57039" y="23217"/>
                  </a:lnTo>
                  <a:lnTo>
                    <a:pt x="56892" y="22556"/>
                  </a:lnTo>
                  <a:lnTo>
                    <a:pt x="56730" y="21916"/>
                  </a:lnTo>
                  <a:lnTo>
                    <a:pt x="56553" y="21297"/>
                  </a:lnTo>
                  <a:lnTo>
                    <a:pt x="56361" y="20700"/>
                  </a:lnTo>
                  <a:lnTo>
                    <a:pt x="56153" y="20125"/>
                  </a:lnTo>
                  <a:lnTo>
                    <a:pt x="55931" y="19570"/>
                  </a:lnTo>
                  <a:lnTo>
                    <a:pt x="55693" y="19037"/>
                  </a:lnTo>
                  <a:lnTo>
                    <a:pt x="55440" y="18526"/>
                  </a:lnTo>
                  <a:lnTo>
                    <a:pt x="55172" y="18035"/>
                  </a:lnTo>
                  <a:lnTo>
                    <a:pt x="54880" y="17558"/>
                  </a:lnTo>
                  <a:lnTo>
                    <a:pt x="54572" y="17104"/>
                  </a:lnTo>
                  <a:lnTo>
                    <a:pt x="54248" y="16673"/>
                  </a:lnTo>
                  <a:lnTo>
                    <a:pt x="53907" y="16265"/>
                  </a:lnTo>
                  <a:lnTo>
                    <a:pt x="53551" y="15881"/>
                  </a:lnTo>
                  <a:lnTo>
                    <a:pt x="53179" y="15519"/>
                  </a:lnTo>
                  <a:lnTo>
                    <a:pt x="52790" y="15180"/>
                  </a:lnTo>
                  <a:lnTo>
                    <a:pt x="52386" y="14865"/>
                  </a:lnTo>
                  <a:lnTo>
                    <a:pt x="51966" y="14573"/>
                  </a:lnTo>
                  <a:lnTo>
                    <a:pt x="51530" y="14304"/>
                  </a:lnTo>
                  <a:lnTo>
                    <a:pt x="51066" y="14059"/>
                  </a:lnTo>
                  <a:lnTo>
                    <a:pt x="50581" y="13840"/>
                  </a:lnTo>
                  <a:lnTo>
                    <a:pt x="50074" y="13647"/>
                  </a:lnTo>
                  <a:lnTo>
                    <a:pt x="49547" y="13479"/>
                  </a:lnTo>
                  <a:lnTo>
                    <a:pt x="48998" y="13337"/>
                  </a:lnTo>
                  <a:lnTo>
                    <a:pt x="48427" y="13221"/>
                  </a:lnTo>
                  <a:lnTo>
                    <a:pt x="47836" y="13131"/>
                  </a:lnTo>
                  <a:lnTo>
                    <a:pt x="47223" y="13067"/>
                  </a:lnTo>
                  <a:lnTo>
                    <a:pt x="46588" y="13028"/>
                  </a:lnTo>
                  <a:lnTo>
                    <a:pt x="45932" y="13015"/>
                  </a:lnTo>
                  <a:lnTo>
                    <a:pt x="45486" y="13023"/>
                  </a:lnTo>
                  <a:lnTo>
                    <a:pt x="45053" y="13046"/>
                  </a:lnTo>
                  <a:lnTo>
                    <a:pt x="44633" y="13083"/>
                  </a:lnTo>
                  <a:lnTo>
                    <a:pt x="44227" y="13136"/>
                  </a:lnTo>
                  <a:lnTo>
                    <a:pt x="43834" y="13204"/>
                  </a:lnTo>
                  <a:lnTo>
                    <a:pt x="43454" y="13287"/>
                  </a:lnTo>
                  <a:lnTo>
                    <a:pt x="43087" y="13385"/>
                  </a:lnTo>
                  <a:lnTo>
                    <a:pt x="42734" y="13499"/>
                  </a:lnTo>
                  <a:lnTo>
                    <a:pt x="42394" y="13627"/>
                  </a:lnTo>
                  <a:lnTo>
                    <a:pt x="42068" y="13771"/>
                  </a:lnTo>
                  <a:lnTo>
                    <a:pt x="41751" y="13933"/>
                  </a:lnTo>
                  <a:lnTo>
                    <a:pt x="41442" y="14117"/>
                  </a:lnTo>
                  <a:lnTo>
                    <a:pt x="41140" y="14324"/>
                  </a:lnTo>
                  <a:lnTo>
                    <a:pt x="40845" y="14552"/>
                  </a:lnTo>
                  <a:lnTo>
                    <a:pt x="40557" y="14803"/>
                  </a:lnTo>
                  <a:lnTo>
                    <a:pt x="40277" y="15077"/>
                  </a:lnTo>
                  <a:lnTo>
                    <a:pt x="40003" y="15372"/>
                  </a:lnTo>
                  <a:lnTo>
                    <a:pt x="39736" y="15690"/>
                  </a:lnTo>
                  <a:lnTo>
                    <a:pt x="39477" y="16029"/>
                  </a:lnTo>
                  <a:lnTo>
                    <a:pt x="39225" y="16391"/>
                  </a:lnTo>
                  <a:lnTo>
                    <a:pt x="38969" y="16778"/>
                  </a:lnTo>
                  <a:lnTo>
                    <a:pt x="38716" y="17191"/>
                  </a:lnTo>
                  <a:lnTo>
                    <a:pt x="38468" y="17631"/>
                  </a:lnTo>
                  <a:lnTo>
                    <a:pt x="38223" y="18097"/>
                  </a:lnTo>
                  <a:lnTo>
                    <a:pt x="37981" y="18590"/>
                  </a:lnTo>
                  <a:lnTo>
                    <a:pt x="37743" y="19110"/>
                  </a:lnTo>
                  <a:lnTo>
                    <a:pt x="37508" y="19657"/>
                  </a:lnTo>
                  <a:lnTo>
                    <a:pt x="37277" y="20230"/>
                  </a:lnTo>
                  <a:lnTo>
                    <a:pt x="37050" y="20829"/>
                  </a:lnTo>
                  <a:lnTo>
                    <a:pt x="36826" y="21456"/>
                  </a:lnTo>
                  <a:lnTo>
                    <a:pt x="36593" y="22103"/>
                  </a:lnTo>
                  <a:lnTo>
                    <a:pt x="36357" y="22783"/>
                  </a:lnTo>
                  <a:lnTo>
                    <a:pt x="36117" y="23496"/>
                  </a:lnTo>
                  <a:lnTo>
                    <a:pt x="35873" y="24242"/>
                  </a:lnTo>
                  <a:lnTo>
                    <a:pt x="35626" y="25021"/>
                  </a:lnTo>
                  <a:lnTo>
                    <a:pt x="35376" y="25832"/>
                  </a:lnTo>
                  <a:lnTo>
                    <a:pt x="35122" y="26677"/>
                  </a:lnTo>
                  <a:lnTo>
                    <a:pt x="34864" y="27554"/>
                  </a:lnTo>
                  <a:lnTo>
                    <a:pt x="34603" y="28464"/>
                  </a:lnTo>
                  <a:lnTo>
                    <a:pt x="34338" y="29407"/>
                  </a:lnTo>
                  <a:lnTo>
                    <a:pt x="34123" y="30185"/>
                  </a:lnTo>
                  <a:lnTo>
                    <a:pt x="33903" y="30953"/>
                  </a:lnTo>
                  <a:lnTo>
                    <a:pt x="33679" y="31713"/>
                  </a:lnTo>
                  <a:lnTo>
                    <a:pt x="33450" y="32464"/>
                  </a:lnTo>
                  <a:lnTo>
                    <a:pt x="33217" y="33205"/>
                  </a:lnTo>
                  <a:lnTo>
                    <a:pt x="32979" y="33938"/>
                  </a:lnTo>
                  <a:lnTo>
                    <a:pt x="32737" y="34662"/>
                  </a:lnTo>
                  <a:lnTo>
                    <a:pt x="32490" y="35378"/>
                  </a:lnTo>
                  <a:lnTo>
                    <a:pt x="32239" y="36084"/>
                  </a:lnTo>
                  <a:lnTo>
                    <a:pt x="31984" y="36781"/>
                  </a:lnTo>
                  <a:lnTo>
                    <a:pt x="31711" y="37457"/>
                  </a:lnTo>
                  <a:lnTo>
                    <a:pt x="31428" y="38116"/>
                  </a:lnTo>
                  <a:lnTo>
                    <a:pt x="31132" y="38758"/>
                  </a:lnTo>
                  <a:lnTo>
                    <a:pt x="30825" y="39383"/>
                  </a:lnTo>
                  <a:lnTo>
                    <a:pt x="30507" y="39991"/>
                  </a:lnTo>
                  <a:lnTo>
                    <a:pt x="30177" y="40582"/>
                  </a:lnTo>
                  <a:lnTo>
                    <a:pt x="29835" y="41157"/>
                  </a:lnTo>
                  <a:lnTo>
                    <a:pt x="29482" y="41714"/>
                  </a:lnTo>
                  <a:lnTo>
                    <a:pt x="29117" y="42255"/>
                  </a:lnTo>
                  <a:lnTo>
                    <a:pt x="28741" y="42778"/>
                  </a:lnTo>
                  <a:lnTo>
                    <a:pt x="28342" y="43283"/>
                  </a:lnTo>
                  <a:lnTo>
                    <a:pt x="27927" y="43766"/>
                  </a:lnTo>
                  <a:lnTo>
                    <a:pt x="27496" y="44228"/>
                  </a:lnTo>
                  <a:lnTo>
                    <a:pt x="27049" y="44669"/>
                  </a:lnTo>
                  <a:lnTo>
                    <a:pt x="26586" y="45088"/>
                  </a:lnTo>
                  <a:lnTo>
                    <a:pt x="26108" y="45486"/>
                  </a:lnTo>
                  <a:lnTo>
                    <a:pt x="25613" y="45863"/>
                  </a:lnTo>
                  <a:lnTo>
                    <a:pt x="25102" y="46219"/>
                  </a:lnTo>
                  <a:lnTo>
                    <a:pt x="24575" y="46553"/>
                  </a:lnTo>
                  <a:lnTo>
                    <a:pt x="24032" y="46865"/>
                  </a:lnTo>
                  <a:lnTo>
                    <a:pt x="23469" y="47152"/>
                  </a:lnTo>
                  <a:lnTo>
                    <a:pt x="22881" y="47409"/>
                  </a:lnTo>
                  <a:lnTo>
                    <a:pt x="22268" y="47636"/>
                  </a:lnTo>
                  <a:lnTo>
                    <a:pt x="21630" y="47832"/>
                  </a:lnTo>
                  <a:lnTo>
                    <a:pt x="20967" y="47998"/>
                  </a:lnTo>
                  <a:lnTo>
                    <a:pt x="20279" y="48134"/>
                  </a:lnTo>
                  <a:lnTo>
                    <a:pt x="19567" y="48240"/>
                  </a:lnTo>
                  <a:lnTo>
                    <a:pt x="18829" y="48315"/>
                  </a:lnTo>
                  <a:lnTo>
                    <a:pt x="18067" y="48361"/>
                  </a:lnTo>
                  <a:lnTo>
                    <a:pt x="17280" y="48376"/>
                  </a:lnTo>
                  <a:lnTo>
                    <a:pt x="16361" y="48355"/>
                  </a:lnTo>
                  <a:lnTo>
                    <a:pt x="15471" y="48292"/>
                  </a:lnTo>
                  <a:lnTo>
                    <a:pt x="14609" y="48188"/>
                  </a:lnTo>
                  <a:lnTo>
                    <a:pt x="13776" y="48042"/>
                  </a:lnTo>
                  <a:lnTo>
                    <a:pt x="12971" y="47854"/>
                  </a:lnTo>
                  <a:lnTo>
                    <a:pt x="12194" y="47624"/>
                  </a:lnTo>
                  <a:lnTo>
                    <a:pt x="11446" y="47353"/>
                  </a:lnTo>
                  <a:lnTo>
                    <a:pt x="10727" y="47040"/>
                  </a:lnTo>
                  <a:lnTo>
                    <a:pt x="10035" y="46685"/>
                  </a:lnTo>
                  <a:lnTo>
                    <a:pt x="9373" y="46288"/>
                  </a:lnTo>
                  <a:lnTo>
                    <a:pt x="8727" y="45848"/>
                  </a:lnTo>
                  <a:lnTo>
                    <a:pt x="8106" y="45380"/>
                  </a:lnTo>
                  <a:lnTo>
                    <a:pt x="7508" y="44885"/>
                  </a:lnTo>
                  <a:lnTo>
                    <a:pt x="6935" y="44362"/>
                  </a:lnTo>
                  <a:lnTo>
                    <a:pt x="6385" y="43811"/>
                  </a:lnTo>
                  <a:lnTo>
                    <a:pt x="5860" y="43233"/>
                  </a:lnTo>
                  <a:lnTo>
                    <a:pt x="5358" y="42628"/>
                  </a:lnTo>
                  <a:lnTo>
                    <a:pt x="4881" y="41995"/>
                  </a:lnTo>
                  <a:lnTo>
                    <a:pt x="4427" y="41334"/>
                  </a:lnTo>
                  <a:lnTo>
                    <a:pt x="3998" y="40646"/>
                  </a:lnTo>
                  <a:lnTo>
                    <a:pt x="3592" y="39926"/>
                  </a:lnTo>
                  <a:lnTo>
                    <a:pt x="3209" y="39186"/>
                  </a:lnTo>
                  <a:lnTo>
                    <a:pt x="2849" y="38426"/>
                  </a:lnTo>
                  <a:lnTo>
                    <a:pt x="2512" y="37647"/>
                  </a:lnTo>
                  <a:lnTo>
                    <a:pt x="2198" y="36848"/>
                  </a:lnTo>
                  <a:lnTo>
                    <a:pt x="1908" y="36030"/>
                  </a:lnTo>
                  <a:lnTo>
                    <a:pt x="1640" y="35192"/>
                  </a:lnTo>
                  <a:lnTo>
                    <a:pt x="1396" y="34335"/>
                  </a:lnTo>
                  <a:lnTo>
                    <a:pt x="1175" y="33458"/>
                  </a:lnTo>
                  <a:lnTo>
                    <a:pt x="977" y="32561"/>
                  </a:lnTo>
                  <a:lnTo>
                    <a:pt x="791" y="31643"/>
                  </a:lnTo>
                  <a:lnTo>
                    <a:pt x="625" y="30719"/>
                  </a:lnTo>
                  <a:lnTo>
                    <a:pt x="478" y="29788"/>
                  </a:lnTo>
                  <a:lnTo>
                    <a:pt x="351" y="28851"/>
                  </a:lnTo>
                  <a:lnTo>
                    <a:pt x="244" y="27908"/>
                  </a:lnTo>
                  <a:lnTo>
                    <a:pt x="156" y="26959"/>
                  </a:lnTo>
                  <a:lnTo>
                    <a:pt x="87" y="26003"/>
                  </a:lnTo>
                  <a:lnTo>
                    <a:pt x="39" y="25041"/>
                  </a:lnTo>
                  <a:lnTo>
                    <a:pt x="9" y="24073"/>
                  </a:lnTo>
                  <a:lnTo>
                    <a:pt x="0" y="23099"/>
                  </a:lnTo>
                  <a:lnTo>
                    <a:pt x="9" y="22038"/>
                  </a:lnTo>
                  <a:lnTo>
                    <a:pt x="39" y="21004"/>
                  </a:lnTo>
                  <a:lnTo>
                    <a:pt x="87" y="19998"/>
                  </a:lnTo>
                  <a:lnTo>
                    <a:pt x="156" y="19019"/>
                  </a:lnTo>
                  <a:lnTo>
                    <a:pt x="244" y="18068"/>
                  </a:lnTo>
                  <a:lnTo>
                    <a:pt x="351" y="17145"/>
                  </a:lnTo>
                  <a:lnTo>
                    <a:pt x="478" y="16249"/>
                  </a:lnTo>
                  <a:lnTo>
                    <a:pt x="625" y="15380"/>
                  </a:lnTo>
                  <a:lnTo>
                    <a:pt x="791" y="14539"/>
                  </a:lnTo>
                  <a:lnTo>
                    <a:pt x="977" y="13726"/>
                  </a:lnTo>
                  <a:lnTo>
                    <a:pt x="1180" y="12930"/>
                  </a:lnTo>
                  <a:lnTo>
                    <a:pt x="1400" y="12159"/>
                  </a:lnTo>
                  <a:lnTo>
                    <a:pt x="1635" y="11413"/>
                  </a:lnTo>
                  <a:lnTo>
                    <a:pt x="1887" y="10691"/>
                  </a:lnTo>
                  <a:lnTo>
                    <a:pt x="2154" y="9995"/>
                  </a:lnTo>
                  <a:lnTo>
                    <a:pt x="2437" y="9323"/>
                  </a:lnTo>
                  <a:lnTo>
                    <a:pt x="2737" y="8676"/>
                  </a:lnTo>
                  <a:lnTo>
                    <a:pt x="3052" y="8054"/>
                  </a:lnTo>
                  <a:lnTo>
                    <a:pt x="3384" y="7457"/>
                  </a:lnTo>
                  <a:lnTo>
                    <a:pt x="3731" y="6885"/>
                  </a:lnTo>
                  <a:lnTo>
                    <a:pt x="4085" y="6328"/>
                  </a:lnTo>
                  <a:lnTo>
                    <a:pt x="4452" y="5794"/>
                  </a:lnTo>
                  <a:lnTo>
                    <a:pt x="4834" y="5283"/>
                  </a:lnTo>
                  <a:lnTo>
                    <a:pt x="5231" y="4795"/>
                  </a:lnTo>
                  <a:lnTo>
                    <a:pt x="5641" y="4331"/>
                  </a:lnTo>
                  <a:lnTo>
                    <a:pt x="6066" y="3889"/>
                  </a:lnTo>
                  <a:lnTo>
                    <a:pt x="6505" y="3471"/>
                  </a:lnTo>
                  <a:lnTo>
                    <a:pt x="6958" y="3075"/>
                  </a:lnTo>
                  <a:lnTo>
                    <a:pt x="7425" y="2703"/>
                  </a:lnTo>
                  <a:lnTo>
                    <a:pt x="7907" y="2354"/>
                  </a:lnTo>
                  <a:lnTo>
                    <a:pt x="8400" y="2027"/>
                  </a:lnTo>
                  <a:lnTo>
                    <a:pt x="8902" y="1720"/>
                  </a:lnTo>
                  <a:lnTo>
                    <a:pt x="9413" y="1433"/>
                  </a:lnTo>
                  <a:lnTo>
                    <a:pt x="9932" y="1167"/>
                  </a:lnTo>
                  <a:lnTo>
                    <a:pt x="10461" y="921"/>
                  </a:lnTo>
                  <a:lnTo>
                    <a:pt x="10999" y="696"/>
                  </a:lnTo>
                  <a:lnTo>
                    <a:pt x="11545" y="491"/>
                  </a:lnTo>
                  <a:lnTo>
                    <a:pt x="12100" y="307"/>
                  </a:lnTo>
                  <a:lnTo>
                    <a:pt x="12664" y="143"/>
                  </a:lnTo>
                  <a:lnTo>
                    <a:pt x="13237" y="0"/>
                  </a:lnTo>
                  <a:lnTo>
                    <a:pt x="15503" y="7685"/>
                  </a:lnTo>
                  <a:lnTo>
                    <a:pt x="15081" y="7823"/>
                  </a:lnTo>
                  <a:lnTo>
                    <a:pt x="14668" y="7972"/>
                  </a:lnTo>
                  <a:lnTo>
                    <a:pt x="14264" y="8132"/>
                  </a:lnTo>
                  <a:lnTo>
                    <a:pt x="13868" y="8303"/>
                  </a:lnTo>
                  <a:lnTo>
                    <a:pt x="13482" y="8484"/>
                  </a:lnTo>
                  <a:lnTo>
                    <a:pt x="13104" y="8676"/>
                  </a:lnTo>
                  <a:lnTo>
                    <a:pt x="12735" y="8879"/>
                  </a:lnTo>
                  <a:lnTo>
                    <a:pt x="12376" y="9092"/>
                  </a:lnTo>
                  <a:lnTo>
                    <a:pt x="12025" y="9316"/>
                  </a:lnTo>
                  <a:lnTo>
                    <a:pt x="11683" y="9550"/>
                  </a:lnTo>
                  <a:lnTo>
                    <a:pt x="11350" y="9797"/>
                  </a:lnTo>
                  <a:lnTo>
                    <a:pt x="11029" y="10057"/>
                  </a:lnTo>
                  <a:lnTo>
                    <a:pt x="10718" y="10330"/>
                  </a:lnTo>
                  <a:lnTo>
                    <a:pt x="10417" y="10617"/>
                  </a:lnTo>
                  <a:lnTo>
                    <a:pt x="10128" y="10916"/>
                  </a:lnTo>
                  <a:lnTo>
                    <a:pt x="9849" y="11230"/>
                  </a:lnTo>
                  <a:lnTo>
                    <a:pt x="9581" y="11556"/>
                  </a:lnTo>
                  <a:lnTo>
                    <a:pt x="9323" y="11896"/>
                  </a:lnTo>
                  <a:lnTo>
                    <a:pt x="9076" y="12249"/>
                  </a:lnTo>
                  <a:lnTo>
                    <a:pt x="8840" y="12616"/>
                  </a:lnTo>
                  <a:lnTo>
                    <a:pt x="8605" y="12996"/>
                  </a:lnTo>
                  <a:lnTo>
                    <a:pt x="8383" y="13392"/>
                  </a:lnTo>
                  <a:lnTo>
                    <a:pt x="8172" y="13803"/>
                  </a:lnTo>
                  <a:lnTo>
                    <a:pt x="7972" y="14229"/>
                  </a:lnTo>
                  <a:lnTo>
                    <a:pt x="7785" y="14670"/>
                  </a:lnTo>
                  <a:lnTo>
                    <a:pt x="7608" y="15126"/>
                  </a:lnTo>
                  <a:lnTo>
                    <a:pt x="7443" y="15598"/>
                  </a:lnTo>
                  <a:lnTo>
                    <a:pt x="7290" y="16084"/>
                  </a:lnTo>
                  <a:lnTo>
                    <a:pt x="7148" y="16586"/>
                  </a:lnTo>
                  <a:lnTo>
                    <a:pt x="7018" y="17102"/>
                  </a:lnTo>
                  <a:lnTo>
                    <a:pt x="6900" y="17626"/>
                  </a:lnTo>
                  <a:lnTo>
                    <a:pt x="6794" y="18168"/>
                  </a:lnTo>
                  <a:lnTo>
                    <a:pt x="6701" y="18728"/>
                  </a:lnTo>
                  <a:lnTo>
                    <a:pt x="6620" y="19306"/>
                  </a:lnTo>
                  <a:lnTo>
                    <a:pt x="6552" y="19901"/>
                  </a:lnTo>
                  <a:lnTo>
                    <a:pt x="6496" y="20514"/>
                  </a:lnTo>
                  <a:lnTo>
                    <a:pt x="6452" y="21145"/>
                  </a:lnTo>
                  <a:lnTo>
                    <a:pt x="6421" y="21793"/>
                  </a:lnTo>
                  <a:lnTo>
                    <a:pt x="6403" y="22460"/>
                  </a:lnTo>
                  <a:lnTo>
                    <a:pt x="6396" y="23144"/>
                  </a:lnTo>
                  <a:lnTo>
                    <a:pt x="6404" y="24053"/>
                  </a:lnTo>
                  <a:lnTo>
                    <a:pt x="6428" y="24935"/>
                  </a:lnTo>
                  <a:lnTo>
                    <a:pt x="6468" y="25788"/>
                  </a:lnTo>
                  <a:lnTo>
                    <a:pt x="6524" y="26612"/>
                  </a:lnTo>
                  <a:lnTo>
                    <a:pt x="6596" y="27408"/>
                  </a:lnTo>
                  <a:lnTo>
                    <a:pt x="6684" y="28176"/>
                  </a:lnTo>
                  <a:lnTo>
                    <a:pt x="6788" y="28915"/>
                  </a:lnTo>
                  <a:lnTo>
                    <a:pt x="6908" y="29626"/>
                  </a:lnTo>
                  <a:lnTo>
                    <a:pt x="7044" y="30308"/>
                  </a:lnTo>
                  <a:lnTo>
                    <a:pt x="7196" y="30962"/>
                  </a:lnTo>
                  <a:lnTo>
                    <a:pt x="7354" y="31581"/>
                  </a:lnTo>
                  <a:lnTo>
                    <a:pt x="7525" y="32177"/>
                  </a:lnTo>
                  <a:lnTo>
                    <a:pt x="7709" y="32751"/>
                  </a:lnTo>
                  <a:lnTo>
                    <a:pt x="7907" y="33300"/>
                  </a:lnTo>
                  <a:lnTo>
                    <a:pt x="8118" y="33827"/>
                  </a:lnTo>
                  <a:lnTo>
                    <a:pt x="8342" y="34331"/>
                  </a:lnTo>
                  <a:lnTo>
                    <a:pt x="8580" y="34812"/>
                  </a:lnTo>
                  <a:lnTo>
                    <a:pt x="8831" y="35269"/>
                  </a:lnTo>
                  <a:lnTo>
                    <a:pt x="9095" y="35704"/>
                  </a:lnTo>
                  <a:lnTo>
                    <a:pt x="9373" y="36115"/>
                  </a:lnTo>
                  <a:lnTo>
                    <a:pt x="9654" y="36495"/>
                  </a:lnTo>
                  <a:lnTo>
                    <a:pt x="9947" y="36854"/>
                  </a:lnTo>
                  <a:lnTo>
                    <a:pt x="10251" y="37192"/>
                  </a:lnTo>
                  <a:lnTo>
                    <a:pt x="10567" y="37508"/>
                  </a:lnTo>
                  <a:lnTo>
                    <a:pt x="10894" y="37803"/>
                  </a:lnTo>
                  <a:lnTo>
                    <a:pt x="11233" y="38077"/>
                  </a:lnTo>
                  <a:lnTo>
                    <a:pt x="11584" y="38329"/>
                  </a:lnTo>
                  <a:lnTo>
                    <a:pt x="11946" y="38560"/>
                  </a:lnTo>
                  <a:lnTo>
                    <a:pt x="12319" y="38770"/>
                  </a:lnTo>
                  <a:lnTo>
                    <a:pt x="12704" y="38958"/>
                  </a:lnTo>
                  <a:lnTo>
                    <a:pt x="13090" y="39127"/>
                  </a:lnTo>
                  <a:lnTo>
                    <a:pt x="13483" y="39278"/>
                  </a:lnTo>
                  <a:lnTo>
                    <a:pt x="13882" y="39411"/>
                  </a:lnTo>
                  <a:lnTo>
                    <a:pt x="14289" y="39527"/>
                  </a:lnTo>
                  <a:lnTo>
                    <a:pt x="14703" y="39624"/>
                  </a:lnTo>
                  <a:lnTo>
                    <a:pt x="15125" y="39704"/>
                  </a:lnTo>
                  <a:lnTo>
                    <a:pt x="15553" y="39767"/>
                  </a:lnTo>
                  <a:lnTo>
                    <a:pt x="15988" y="39811"/>
                  </a:lnTo>
                  <a:lnTo>
                    <a:pt x="16431" y="39838"/>
                  </a:lnTo>
                  <a:lnTo>
                    <a:pt x="16880" y="39847"/>
                  </a:lnTo>
                  <a:lnTo>
                    <a:pt x="17352" y="39838"/>
                  </a:lnTo>
                  <a:lnTo>
                    <a:pt x="17808" y="39811"/>
                  </a:lnTo>
                  <a:lnTo>
                    <a:pt x="18247" y="39767"/>
                  </a:lnTo>
                  <a:lnTo>
                    <a:pt x="18671" y="39704"/>
                  </a:lnTo>
                  <a:lnTo>
                    <a:pt x="19079" y="39624"/>
                  </a:lnTo>
                  <a:lnTo>
                    <a:pt x="19471" y="39527"/>
                  </a:lnTo>
                  <a:lnTo>
                    <a:pt x="19847" y="39411"/>
                  </a:lnTo>
                  <a:lnTo>
                    <a:pt x="20206" y="39278"/>
                  </a:lnTo>
                  <a:lnTo>
                    <a:pt x="20550" y="39127"/>
                  </a:lnTo>
                  <a:lnTo>
                    <a:pt x="20878" y="38958"/>
                  </a:lnTo>
                  <a:lnTo>
                    <a:pt x="21185" y="38762"/>
                  </a:lnTo>
                  <a:lnTo>
                    <a:pt x="21482" y="38548"/>
                  </a:lnTo>
                  <a:lnTo>
                    <a:pt x="21771" y="38314"/>
                  </a:lnTo>
                  <a:lnTo>
                    <a:pt x="22051" y="38063"/>
                  </a:lnTo>
                  <a:lnTo>
                    <a:pt x="22322" y="37792"/>
                  </a:lnTo>
                  <a:lnTo>
                    <a:pt x="22584" y="37503"/>
                  </a:lnTo>
                  <a:lnTo>
                    <a:pt x="22837" y="37195"/>
                  </a:lnTo>
                  <a:lnTo>
                    <a:pt x="23081" y="36869"/>
                  </a:lnTo>
                  <a:lnTo>
                    <a:pt x="23317" y="36523"/>
                  </a:lnTo>
                  <a:lnTo>
                    <a:pt x="23543" y="36160"/>
                  </a:lnTo>
                  <a:lnTo>
                    <a:pt x="23764" y="35777"/>
                  </a:lnTo>
                  <a:lnTo>
                    <a:pt x="23981" y="35374"/>
                  </a:lnTo>
                  <a:lnTo>
                    <a:pt x="24194" y="34952"/>
                  </a:lnTo>
                  <a:lnTo>
                    <a:pt x="24404" y="34511"/>
                  </a:lnTo>
                  <a:lnTo>
                    <a:pt x="24610" y="34049"/>
                  </a:lnTo>
                  <a:lnTo>
                    <a:pt x="24812" y="33569"/>
                  </a:lnTo>
                  <a:lnTo>
                    <a:pt x="25011" y="33069"/>
                  </a:lnTo>
                  <a:lnTo>
                    <a:pt x="25207" y="32549"/>
                  </a:lnTo>
                  <a:lnTo>
                    <a:pt x="25399" y="32010"/>
                  </a:lnTo>
                  <a:lnTo>
                    <a:pt x="25587" y="31451"/>
                  </a:lnTo>
                  <a:lnTo>
                    <a:pt x="25766" y="30863"/>
                  </a:lnTo>
                  <a:lnTo>
                    <a:pt x="25949" y="30255"/>
                  </a:lnTo>
                  <a:lnTo>
                    <a:pt x="26136" y="29626"/>
                  </a:lnTo>
                  <a:lnTo>
                    <a:pt x="26326" y="28977"/>
                  </a:lnTo>
                  <a:lnTo>
                    <a:pt x="26520" y="28308"/>
                  </a:lnTo>
                  <a:lnTo>
                    <a:pt x="26717" y="27618"/>
                  </a:lnTo>
                  <a:lnTo>
                    <a:pt x="26918" y="26908"/>
                  </a:lnTo>
                  <a:lnTo>
                    <a:pt x="27122" y="26177"/>
                  </a:lnTo>
                  <a:lnTo>
                    <a:pt x="27330" y="25426"/>
                  </a:lnTo>
                  <a:lnTo>
                    <a:pt x="27542" y="24654"/>
                  </a:lnTo>
                  <a:lnTo>
                    <a:pt x="27757" y="23883"/>
                  </a:lnTo>
                  <a:lnTo>
                    <a:pt x="27977" y="23117"/>
                  </a:lnTo>
                  <a:lnTo>
                    <a:pt x="28201" y="22355"/>
                  </a:lnTo>
                  <a:lnTo>
                    <a:pt x="28430" y="21598"/>
                  </a:lnTo>
                  <a:lnTo>
                    <a:pt x="28663" y="20845"/>
                  </a:lnTo>
                  <a:lnTo>
                    <a:pt x="28901" y="20096"/>
                  </a:lnTo>
                  <a:lnTo>
                    <a:pt x="29143" y="19352"/>
                  </a:lnTo>
                  <a:lnTo>
                    <a:pt x="29390" y="18613"/>
                  </a:lnTo>
                  <a:lnTo>
                    <a:pt x="29640" y="17877"/>
                  </a:lnTo>
                  <a:lnTo>
                    <a:pt x="29896" y="17147"/>
                  </a:lnTo>
                  <a:lnTo>
                    <a:pt x="30161" y="16418"/>
                  </a:lnTo>
                  <a:lnTo>
                    <a:pt x="30440" y="15706"/>
                  </a:lnTo>
                  <a:lnTo>
                    <a:pt x="30733" y="15010"/>
                  </a:lnTo>
                  <a:lnTo>
                    <a:pt x="31040" y="14332"/>
                  </a:lnTo>
                  <a:lnTo>
                    <a:pt x="31362" y="13671"/>
                  </a:lnTo>
                  <a:lnTo>
                    <a:pt x="31698" y="13026"/>
                  </a:lnTo>
                  <a:lnTo>
                    <a:pt x="32048" y="12398"/>
                  </a:lnTo>
                  <a:lnTo>
                    <a:pt x="32412" y="11787"/>
                  </a:lnTo>
                  <a:lnTo>
                    <a:pt x="32791" y="11194"/>
                  </a:lnTo>
                  <a:lnTo>
                    <a:pt x="33183" y="10617"/>
                  </a:lnTo>
                  <a:lnTo>
                    <a:pt x="33584" y="10059"/>
                  </a:lnTo>
                  <a:lnTo>
                    <a:pt x="34004" y="9525"/>
                  </a:lnTo>
                  <a:lnTo>
                    <a:pt x="34444" y="9015"/>
                  </a:lnTo>
                  <a:lnTo>
                    <a:pt x="34903" y="8527"/>
                  </a:lnTo>
                  <a:lnTo>
                    <a:pt x="35382" y="8062"/>
                  </a:lnTo>
                  <a:lnTo>
                    <a:pt x="35881" y="7621"/>
                  </a:lnTo>
                  <a:lnTo>
                    <a:pt x="36399" y="7202"/>
                  </a:lnTo>
                  <a:lnTo>
                    <a:pt x="36936" y="6807"/>
                  </a:lnTo>
                  <a:lnTo>
                    <a:pt x="37493" y="6435"/>
                  </a:lnTo>
                  <a:lnTo>
                    <a:pt x="38070" y="6085"/>
                  </a:lnTo>
                  <a:lnTo>
                    <a:pt x="38671" y="5756"/>
                  </a:lnTo>
                  <a:lnTo>
                    <a:pt x="39301" y="5462"/>
                  </a:lnTo>
                  <a:lnTo>
                    <a:pt x="39961" y="5202"/>
                  </a:lnTo>
                  <a:lnTo>
                    <a:pt x="40650" y="4977"/>
                  </a:lnTo>
                  <a:lnTo>
                    <a:pt x="41368" y="4786"/>
                  </a:lnTo>
                  <a:lnTo>
                    <a:pt x="42116" y="4630"/>
                  </a:lnTo>
                  <a:lnTo>
                    <a:pt x="42893" y="4509"/>
                  </a:lnTo>
                  <a:lnTo>
                    <a:pt x="43699" y="4422"/>
                  </a:lnTo>
                  <a:lnTo>
                    <a:pt x="44535" y="4370"/>
                  </a:lnTo>
                  <a:lnTo>
                    <a:pt x="45399" y="4353"/>
                  </a:lnTo>
                  <a:lnTo>
                    <a:pt x="47187" y="4422"/>
                  </a:lnTo>
                  <a:lnTo>
                    <a:pt x="48891" y="4628"/>
                  </a:lnTo>
                  <a:lnTo>
                    <a:pt x="50510" y="4973"/>
                  </a:lnTo>
                  <a:lnTo>
                    <a:pt x="52045" y="5455"/>
                  </a:lnTo>
                  <a:lnTo>
                    <a:pt x="53495" y="6074"/>
                  </a:lnTo>
                  <a:lnTo>
                    <a:pt x="54861" y="6832"/>
                  </a:lnTo>
                  <a:lnTo>
                    <a:pt x="56143" y="7727"/>
                  </a:lnTo>
                  <a:lnTo>
                    <a:pt x="57340" y="8760"/>
                  </a:lnTo>
                  <a:lnTo>
                    <a:pt x="58453" y="9930"/>
                  </a:lnTo>
                  <a:lnTo>
                    <a:pt x="59481" y="11238"/>
                  </a:lnTo>
                  <a:lnTo>
                    <a:pt x="60418" y="12689"/>
                  </a:lnTo>
                  <a:lnTo>
                    <a:pt x="61257" y="14286"/>
                  </a:lnTo>
                  <a:lnTo>
                    <a:pt x="61996" y="16029"/>
                  </a:lnTo>
                  <a:lnTo>
                    <a:pt x="62637" y="17920"/>
                  </a:lnTo>
                  <a:lnTo>
                    <a:pt x="63180" y="19956"/>
                  </a:lnTo>
                  <a:lnTo>
                    <a:pt x="63623" y="22140"/>
                  </a:lnTo>
                  <a:lnTo>
                    <a:pt x="63969" y="24470"/>
                  </a:lnTo>
                  <a:lnTo>
                    <a:pt x="64215" y="26946"/>
                  </a:lnTo>
                  <a:lnTo>
                    <a:pt x="64363" y="295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7758825" y="4120092"/>
              <a:ext cx="62591" cy="58726"/>
            </a:xfrm>
            <a:custGeom>
              <a:avLst/>
              <a:pathLst>
                <a:path w="62591" h="58726">
                  <a:moveTo>
                    <a:pt x="62591" y="58726"/>
                  </a:moveTo>
                  <a:lnTo>
                    <a:pt x="0" y="46599"/>
                  </a:lnTo>
                  <a:lnTo>
                    <a:pt x="0" y="0"/>
                  </a:lnTo>
                  <a:lnTo>
                    <a:pt x="6929" y="1332"/>
                  </a:lnTo>
                  <a:lnTo>
                    <a:pt x="6929" y="39447"/>
                  </a:lnTo>
                  <a:lnTo>
                    <a:pt x="27008" y="43356"/>
                  </a:lnTo>
                  <a:lnTo>
                    <a:pt x="27008" y="7907"/>
                  </a:lnTo>
                  <a:lnTo>
                    <a:pt x="33850" y="9239"/>
                  </a:lnTo>
                  <a:lnTo>
                    <a:pt x="33850" y="44689"/>
                  </a:lnTo>
                  <a:lnTo>
                    <a:pt x="55661" y="48909"/>
                  </a:lnTo>
                  <a:lnTo>
                    <a:pt x="55661" y="8973"/>
                  </a:lnTo>
                  <a:lnTo>
                    <a:pt x="62591" y="10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7758825" y="4054791"/>
              <a:ext cx="63479" cy="59348"/>
            </a:xfrm>
            <a:custGeom>
              <a:avLst/>
              <a:pathLst>
                <a:path w="63479" h="59348">
                  <a:moveTo>
                    <a:pt x="63479" y="37092"/>
                  </a:moveTo>
                  <a:lnTo>
                    <a:pt x="63467" y="38011"/>
                  </a:lnTo>
                  <a:lnTo>
                    <a:pt x="63431" y="38919"/>
                  </a:lnTo>
                  <a:lnTo>
                    <a:pt x="63371" y="39816"/>
                  </a:lnTo>
                  <a:lnTo>
                    <a:pt x="63288" y="40703"/>
                  </a:lnTo>
                  <a:lnTo>
                    <a:pt x="63180" y="41579"/>
                  </a:lnTo>
                  <a:lnTo>
                    <a:pt x="63048" y="42444"/>
                  </a:lnTo>
                  <a:lnTo>
                    <a:pt x="62892" y="43299"/>
                  </a:lnTo>
                  <a:lnTo>
                    <a:pt x="62712" y="44143"/>
                  </a:lnTo>
                  <a:lnTo>
                    <a:pt x="62508" y="44977"/>
                  </a:lnTo>
                  <a:lnTo>
                    <a:pt x="62280" y="45799"/>
                  </a:lnTo>
                  <a:lnTo>
                    <a:pt x="62027" y="46598"/>
                  </a:lnTo>
                  <a:lnTo>
                    <a:pt x="61749" y="47375"/>
                  </a:lnTo>
                  <a:lnTo>
                    <a:pt x="61444" y="48133"/>
                  </a:lnTo>
                  <a:lnTo>
                    <a:pt x="61114" y="48870"/>
                  </a:lnTo>
                  <a:lnTo>
                    <a:pt x="60759" y="49586"/>
                  </a:lnTo>
                  <a:lnTo>
                    <a:pt x="60377" y="50282"/>
                  </a:lnTo>
                  <a:lnTo>
                    <a:pt x="59970" y="50958"/>
                  </a:lnTo>
                  <a:lnTo>
                    <a:pt x="59536" y="51613"/>
                  </a:lnTo>
                  <a:lnTo>
                    <a:pt x="59078" y="52248"/>
                  </a:lnTo>
                  <a:lnTo>
                    <a:pt x="58593" y="52862"/>
                  </a:lnTo>
                  <a:lnTo>
                    <a:pt x="58083" y="53454"/>
                  </a:lnTo>
                  <a:lnTo>
                    <a:pt x="57546" y="54019"/>
                  </a:lnTo>
                  <a:lnTo>
                    <a:pt x="56984" y="54559"/>
                  </a:lnTo>
                  <a:lnTo>
                    <a:pt x="56397" y="55073"/>
                  </a:lnTo>
                  <a:lnTo>
                    <a:pt x="55783" y="55561"/>
                  </a:lnTo>
                  <a:lnTo>
                    <a:pt x="55144" y="56024"/>
                  </a:lnTo>
                  <a:lnTo>
                    <a:pt x="54479" y="56460"/>
                  </a:lnTo>
                  <a:lnTo>
                    <a:pt x="53788" y="56871"/>
                  </a:lnTo>
                  <a:lnTo>
                    <a:pt x="53072" y="57256"/>
                  </a:lnTo>
                  <a:lnTo>
                    <a:pt x="52329" y="57616"/>
                  </a:lnTo>
                  <a:lnTo>
                    <a:pt x="51561" y="57945"/>
                  </a:lnTo>
                  <a:lnTo>
                    <a:pt x="50766" y="58239"/>
                  </a:lnTo>
                  <a:lnTo>
                    <a:pt x="49944" y="58499"/>
                  </a:lnTo>
                  <a:lnTo>
                    <a:pt x="49095" y="58724"/>
                  </a:lnTo>
                  <a:lnTo>
                    <a:pt x="48220" y="58915"/>
                  </a:lnTo>
                  <a:lnTo>
                    <a:pt x="47318" y="59071"/>
                  </a:lnTo>
                  <a:lnTo>
                    <a:pt x="46390" y="59192"/>
                  </a:lnTo>
                  <a:lnTo>
                    <a:pt x="45435" y="59279"/>
                  </a:lnTo>
                  <a:lnTo>
                    <a:pt x="44453" y="59331"/>
                  </a:lnTo>
                  <a:lnTo>
                    <a:pt x="43445" y="59348"/>
                  </a:lnTo>
                  <a:lnTo>
                    <a:pt x="43256" y="59347"/>
                  </a:lnTo>
                  <a:lnTo>
                    <a:pt x="43061" y="59345"/>
                  </a:lnTo>
                  <a:lnTo>
                    <a:pt x="42861" y="59340"/>
                  </a:lnTo>
                  <a:lnTo>
                    <a:pt x="42656" y="59334"/>
                  </a:lnTo>
                  <a:lnTo>
                    <a:pt x="42445" y="59326"/>
                  </a:lnTo>
                  <a:lnTo>
                    <a:pt x="42229" y="59316"/>
                  </a:lnTo>
                  <a:lnTo>
                    <a:pt x="42008" y="59305"/>
                  </a:lnTo>
                  <a:lnTo>
                    <a:pt x="41782" y="59291"/>
                  </a:lnTo>
                  <a:lnTo>
                    <a:pt x="41550" y="59276"/>
                  </a:lnTo>
                  <a:lnTo>
                    <a:pt x="41313" y="59259"/>
                  </a:lnTo>
                  <a:lnTo>
                    <a:pt x="41064" y="59241"/>
                  </a:lnTo>
                  <a:lnTo>
                    <a:pt x="40815" y="59222"/>
                  </a:lnTo>
                  <a:lnTo>
                    <a:pt x="40566" y="59202"/>
                  </a:lnTo>
                  <a:lnTo>
                    <a:pt x="40317" y="59181"/>
                  </a:lnTo>
                  <a:lnTo>
                    <a:pt x="40069" y="59159"/>
                  </a:lnTo>
                  <a:lnTo>
                    <a:pt x="39820" y="59137"/>
                  </a:lnTo>
                  <a:lnTo>
                    <a:pt x="39571" y="59113"/>
                  </a:lnTo>
                  <a:lnTo>
                    <a:pt x="39322" y="59089"/>
                  </a:lnTo>
                  <a:lnTo>
                    <a:pt x="39074" y="59063"/>
                  </a:lnTo>
                  <a:lnTo>
                    <a:pt x="38825" y="59037"/>
                  </a:lnTo>
                  <a:lnTo>
                    <a:pt x="38577" y="59002"/>
                  </a:lnTo>
                  <a:lnTo>
                    <a:pt x="38331" y="58966"/>
                  </a:lnTo>
                  <a:lnTo>
                    <a:pt x="38087" y="58931"/>
                  </a:lnTo>
                  <a:lnTo>
                    <a:pt x="37844" y="58895"/>
                  </a:lnTo>
                  <a:lnTo>
                    <a:pt x="37603" y="58859"/>
                  </a:lnTo>
                  <a:lnTo>
                    <a:pt x="37364" y="58824"/>
                  </a:lnTo>
                  <a:lnTo>
                    <a:pt x="37127" y="58788"/>
                  </a:lnTo>
                  <a:lnTo>
                    <a:pt x="36892" y="58753"/>
                  </a:lnTo>
                  <a:lnTo>
                    <a:pt x="36658" y="58717"/>
                  </a:lnTo>
                  <a:lnTo>
                    <a:pt x="36426" y="58682"/>
                  </a:lnTo>
                  <a:lnTo>
                    <a:pt x="36190" y="58646"/>
                  </a:lnTo>
                  <a:lnTo>
                    <a:pt x="35961" y="58611"/>
                  </a:lnTo>
                  <a:lnTo>
                    <a:pt x="35738" y="58575"/>
                  </a:lnTo>
                  <a:lnTo>
                    <a:pt x="35523" y="58540"/>
                  </a:lnTo>
                  <a:lnTo>
                    <a:pt x="35315" y="58504"/>
                  </a:lnTo>
                  <a:lnTo>
                    <a:pt x="35115" y="58469"/>
                  </a:lnTo>
                  <a:lnTo>
                    <a:pt x="34921" y="58433"/>
                  </a:lnTo>
                  <a:lnTo>
                    <a:pt x="34734" y="58397"/>
                  </a:lnTo>
                  <a:lnTo>
                    <a:pt x="34555" y="58362"/>
                  </a:lnTo>
                  <a:lnTo>
                    <a:pt x="34383" y="58326"/>
                  </a:lnTo>
                  <a:lnTo>
                    <a:pt x="0" y="51663"/>
                  </a:lnTo>
                  <a:lnTo>
                    <a:pt x="0" y="43178"/>
                  </a:lnTo>
                  <a:lnTo>
                    <a:pt x="37448" y="50375"/>
                  </a:lnTo>
                  <a:lnTo>
                    <a:pt x="37769" y="50436"/>
                  </a:lnTo>
                  <a:lnTo>
                    <a:pt x="38093" y="50496"/>
                  </a:lnTo>
                  <a:lnTo>
                    <a:pt x="38419" y="50553"/>
                  </a:lnTo>
                  <a:lnTo>
                    <a:pt x="38748" y="50609"/>
                  </a:lnTo>
                  <a:lnTo>
                    <a:pt x="39080" y="50664"/>
                  </a:lnTo>
                  <a:lnTo>
                    <a:pt x="39415" y="50716"/>
                  </a:lnTo>
                  <a:lnTo>
                    <a:pt x="39752" y="50767"/>
                  </a:lnTo>
                  <a:lnTo>
                    <a:pt x="40092" y="50815"/>
                  </a:lnTo>
                  <a:lnTo>
                    <a:pt x="40434" y="50863"/>
                  </a:lnTo>
                  <a:lnTo>
                    <a:pt x="40779" y="50908"/>
                  </a:lnTo>
                  <a:lnTo>
                    <a:pt x="41114" y="50950"/>
                  </a:lnTo>
                  <a:lnTo>
                    <a:pt x="41440" y="50988"/>
                  </a:lnTo>
                  <a:lnTo>
                    <a:pt x="41760" y="51021"/>
                  </a:lnTo>
                  <a:lnTo>
                    <a:pt x="42073" y="51050"/>
                  </a:lnTo>
                  <a:lnTo>
                    <a:pt x="42379" y="51074"/>
                  </a:lnTo>
                  <a:lnTo>
                    <a:pt x="42677" y="51094"/>
                  </a:lnTo>
                  <a:lnTo>
                    <a:pt x="42969" y="51110"/>
                  </a:lnTo>
                  <a:lnTo>
                    <a:pt x="43253" y="51121"/>
                  </a:lnTo>
                  <a:lnTo>
                    <a:pt x="43530" y="51128"/>
                  </a:lnTo>
                  <a:lnTo>
                    <a:pt x="43800" y="51130"/>
                  </a:lnTo>
                  <a:lnTo>
                    <a:pt x="44449" y="51119"/>
                  </a:lnTo>
                  <a:lnTo>
                    <a:pt x="45080" y="51086"/>
                  </a:lnTo>
                  <a:lnTo>
                    <a:pt x="45693" y="51030"/>
                  </a:lnTo>
                  <a:lnTo>
                    <a:pt x="46288" y="50952"/>
                  </a:lnTo>
                  <a:lnTo>
                    <a:pt x="46865" y="50852"/>
                  </a:lnTo>
                  <a:lnTo>
                    <a:pt x="47425" y="50730"/>
                  </a:lnTo>
                  <a:lnTo>
                    <a:pt x="47967" y="50586"/>
                  </a:lnTo>
                  <a:lnTo>
                    <a:pt x="48491" y="50419"/>
                  </a:lnTo>
                  <a:lnTo>
                    <a:pt x="48998" y="50230"/>
                  </a:lnTo>
                  <a:lnTo>
                    <a:pt x="49486" y="50019"/>
                  </a:lnTo>
                  <a:lnTo>
                    <a:pt x="49958" y="49789"/>
                  </a:lnTo>
                  <a:lnTo>
                    <a:pt x="50414" y="49541"/>
                  </a:lnTo>
                  <a:lnTo>
                    <a:pt x="50854" y="49277"/>
                  </a:lnTo>
                  <a:lnTo>
                    <a:pt x="51277" y="48996"/>
                  </a:lnTo>
                  <a:lnTo>
                    <a:pt x="51685" y="48698"/>
                  </a:lnTo>
                  <a:lnTo>
                    <a:pt x="52077" y="48383"/>
                  </a:lnTo>
                  <a:lnTo>
                    <a:pt x="52453" y="48051"/>
                  </a:lnTo>
                  <a:lnTo>
                    <a:pt x="52813" y="47702"/>
                  </a:lnTo>
                  <a:lnTo>
                    <a:pt x="53157" y="47337"/>
                  </a:lnTo>
                  <a:lnTo>
                    <a:pt x="53484" y="46954"/>
                  </a:lnTo>
                  <a:lnTo>
                    <a:pt x="53788" y="46556"/>
                  </a:lnTo>
                  <a:lnTo>
                    <a:pt x="54076" y="46142"/>
                  </a:lnTo>
                  <a:lnTo>
                    <a:pt x="54349" y="45713"/>
                  </a:lnTo>
                  <a:lnTo>
                    <a:pt x="54607" y="45270"/>
                  </a:lnTo>
                  <a:lnTo>
                    <a:pt x="54850" y="44811"/>
                  </a:lnTo>
                  <a:lnTo>
                    <a:pt x="55078" y="44337"/>
                  </a:lnTo>
                  <a:lnTo>
                    <a:pt x="55291" y="43848"/>
                  </a:lnTo>
                  <a:lnTo>
                    <a:pt x="55489" y="43344"/>
                  </a:lnTo>
                  <a:lnTo>
                    <a:pt x="55671" y="42824"/>
                  </a:lnTo>
                  <a:lnTo>
                    <a:pt x="55839" y="42290"/>
                  </a:lnTo>
                  <a:lnTo>
                    <a:pt x="55982" y="41743"/>
                  </a:lnTo>
                  <a:lnTo>
                    <a:pt x="56111" y="41186"/>
                  </a:lnTo>
                  <a:lnTo>
                    <a:pt x="56224" y="40620"/>
                  </a:lnTo>
                  <a:lnTo>
                    <a:pt x="56322" y="40044"/>
                  </a:lnTo>
                  <a:lnTo>
                    <a:pt x="56405" y="39458"/>
                  </a:lnTo>
                  <a:lnTo>
                    <a:pt x="56473" y="38862"/>
                  </a:lnTo>
                  <a:lnTo>
                    <a:pt x="56526" y="38257"/>
                  </a:lnTo>
                  <a:lnTo>
                    <a:pt x="56564" y="37641"/>
                  </a:lnTo>
                  <a:lnTo>
                    <a:pt x="56586" y="37016"/>
                  </a:lnTo>
                  <a:lnTo>
                    <a:pt x="56594" y="36382"/>
                  </a:lnTo>
                  <a:lnTo>
                    <a:pt x="56584" y="35614"/>
                  </a:lnTo>
                  <a:lnTo>
                    <a:pt x="56555" y="34859"/>
                  </a:lnTo>
                  <a:lnTo>
                    <a:pt x="56506" y="34115"/>
                  </a:lnTo>
                  <a:lnTo>
                    <a:pt x="56438" y="33382"/>
                  </a:lnTo>
                  <a:lnTo>
                    <a:pt x="56350" y="32661"/>
                  </a:lnTo>
                  <a:lnTo>
                    <a:pt x="56242" y="31952"/>
                  </a:lnTo>
                  <a:lnTo>
                    <a:pt x="56115" y="31254"/>
                  </a:lnTo>
                  <a:lnTo>
                    <a:pt x="55968" y="30568"/>
                  </a:lnTo>
                  <a:lnTo>
                    <a:pt x="55802" y="29893"/>
                  </a:lnTo>
                  <a:lnTo>
                    <a:pt x="55617" y="29230"/>
                  </a:lnTo>
                  <a:lnTo>
                    <a:pt x="55410" y="28570"/>
                  </a:lnTo>
                  <a:lnTo>
                    <a:pt x="55180" y="27925"/>
                  </a:lnTo>
                  <a:lnTo>
                    <a:pt x="54926" y="27295"/>
                  </a:lnTo>
                  <a:lnTo>
                    <a:pt x="54650" y="26678"/>
                  </a:lnTo>
                  <a:lnTo>
                    <a:pt x="54351" y="26076"/>
                  </a:lnTo>
                  <a:lnTo>
                    <a:pt x="54028" y="25487"/>
                  </a:lnTo>
                  <a:lnTo>
                    <a:pt x="53682" y="24913"/>
                  </a:lnTo>
                  <a:lnTo>
                    <a:pt x="53314" y="24354"/>
                  </a:lnTo>
                  <a:lnTo>
                    <a:pt x="52922" y="23808"/>
                  </a:lnTo>
                  <a:lnTo>
                    <a:pt x="52507" y="23277"/>
                  </a:lnTo>
                  <a:lnTo>
                    <a:pt x="52068" y="22752"/>
                  </a:lnTo>
                  <a:lnTo>
                    <a:pt x="51603" y="22243"/>
                  </a:lnTo>
                  <a:lnTo>
                    <a:pt x="51112" y="21750"/>
                  </a:lnTo>
                  <a:lnTo>
                    <a:pt x="50595" y="21273"/>
                  </a:lnTo>
                  <a:lnTo>
                    <a:pt x="50053" y="20812"/>
                  </a:lnTo>
                  <a:lnTo>
                    <a:pt x="49485" y="20366"/>
                  </a:lnTo>
                  <a:lnTo>
                    <a:pt x="48891" y="19937"/>
                  </a:lnTo>
                  <a:lnTo>
                    <a:pt x="48271" y="19524"/>
                  </a:lnTo>
                  <a:lnTo>
                    <a:pt x="47625" y="19127"/>
                  </a:lnTo>
                  <a:lnTo>
                    <a:pt x="46954" y="18746"/>
                  </a:lnTo>
                  <a:lnTo>
                    <a:pt x="46247" y="18374"/>
                  </a:lnTo>
                  <a:lnTo>
                    <a:pt x="45510" y="18021"/>
                  </a:lnTo>
                  <a:lnTo>
                    <a:pt x="44743" y="17688"/>
                  </a:lnTo>
                  <a:lnTo>
                    <a:pt x="43948" y="17374"/>
                  </a:lnTo>
                  <a:lnTo>
                    <a:pt x="43123" y="17080"/>
                  </a:lnTo>
                  <a:lnTo>
                    <a:pt x="42269" y="16805"/>
                  </a:lnTo>
                  <a:lnTo>
                    <a:pt x="41385" y="16550"/>
                  </a:lnTo>
                  <a:lnTo>
                    <a:pt x="40472" y="16315"/>
                  </a:lnTo>
                  <a:lnTo>
                    <a:pt x="39530" y="16099"/>
                  </a:lnTo>
                  <a:lnTo>
                    <a:pt x="38558" y="15903"/>
                  </a:lnTo>
                  <a:lnTo>
                    <a:pt x="0" y="8440"/>
                  </a:lnTo>
                  <a:lnTo>
                    <a:pt x="0" y="0"/>
                  </a:lnTo>
                  <a:lnTo>
                    <a:pt x="39047" y="7551"/>
                  </a:lnTo>
                  <a:lnTo>
                    <a:pt x="40283" y="7813"/>
                  </a:lnTo>
                  <a:lnTo>
                    <a:pt x="41487" y="8102"/>
                  </a:lnTo>
                  <a:lnTo>
                    <a:pt x="42657" y="8418"/>
                  </a:lnTo>
                  <a:lnTo>
                    <a:pt x="43795" y="8760"/>
                  </a:lnTo>
                  <a:lnTo>
                    <a:pt x="44900" y="9128"/>
                  </a:lnTo>
                  <a:lnTo>
                    <a:pt x="45972" y="9524"/>
                  </a:lnTo>
                  <a:lnTo>
                    <a:pt x="47011" y="9946"/>
                  </a:lnTo>
                  <a:lnTo>
                    <a:pt x="48017" y="10394"/>
                  </a:lnTo>
                  <a:lnTo>
                    <a:pt x="48990" y="10870"/>
                  </a:lnTo>
                  <a:lnTo>
                    <a:pt x="49931" y="11372"/>
                  </a:lnTo>
                  <a:lnTo>
                    <a:pt x="50830" y="11891"/>
                  </a:lnTo>
                  <a:lnTo>
                    <a:pt x="51699" y="12434"/>
                  </a:lnTo>
                  <a:lnTo>
                    <a:pt x="52536" y="13003"/>
                  </a:lnTo>
                  <a:lnTo>
                    <a:pt x="53342" y="13596"/>
                  </a:lnTo>
                  <a:lnTo>
                    <a:pt x="54117" y="14215"/>
                  </a:lnTo>
                  <a:lnTo>
                    <a:pt x="54861" y="14858"/>
                  </a:lnTo>
                  <a:lnTo>
                    <a:pt x="55574" y="15526"/>
                  </a:lnTo>
                  <a:lnTo>
                    <a:pt x="56256" y="16219"/>
                  </a:lnTo>
                  <a:lnTo>
                    <a:pt x="56907" y="16937"/>
                  </a:lnTo>
                  <a:lnTo>
                    <a:pt x="57527" y="17680"/>
                  </a:lnTo>
                  <a:lnTo>
                    <a:pt x="58115" y="18446"/>
                  </a:lnTo>
                  <a:lnTo>
                    <a:pt x="58673" y="19234"/>
                  </a:lnTo>
                  <a:lnTo>
                    <a:pt x="59199" y="20045"/>
                  </a:lnTo>
                  <a:lnTo>
                    <a:pt x="59695" y="20878"/>
                  </a:lnTo>
                  <a:lnTo>
                    <a:pt x="60159" y="21733"/>
                  </a:lnTo>
                  <a:lnTo>
                    <a:pt x="60592" y="22611"/>
                  </a:lnTo>
                  <a:lnTo>
                    <a:pt x="60994" y="23510"/>
                  </a:lnTo>
                  <a:lnTo>
                    <a:pt x="61365" y="24432"/>
                  </a:lnTo>
                  <a:lnTo>
                    <a:pt x="61705" y="25376"/>
                  </a:lnTo>
                  <a:lnTo>
                    <a:pt x="62013" y="26342"/>
                  </a:lnTo>
                  <a:lnTo>
                    <a:pt x="62292" y="27329"/>
                  </a:lnTo>
                  <a:lnTo>
                    <a:pt x="62541" y="28336"/>
                  </a:lnTo>
                  <a:lnTo>
                    <a:pt x="62761" y="29362"/>
                  </a:lnTo>
                  <a:lnTo>
                    <a:pt x="62952" y="30408"/>
                  </a:lnTo>
                  <a:lnTo>
                    <a:pt x="63113" y="31473"/>
                  </a:lnTo>
                  <a:lnTo>
                    <a:pt x="63245" y="32558"/>
                  </a:lnTo>
                  <a:lnTo>
                    <a:pt x="63348" y="33662"/>
                  </a:lnTo>
                  <a:lnTo>
                    <a:pt x="63421" y="34786"/>
                  </a:lnTo>
                  <a:lnTo>
                    <a:pt x="63465" y="35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7758825" y="3992466"/>
              <a:ext cx="62591" cy="59970"/>
            </a:xfrm>
            <a:custGeom>
              <a:avLst/>
              <a:pathLst>
                <a:path w="62591" h="59970">
                  <a:moveTo>
                    <a:pt x="0" y="29718"/>
                  </a:moveTo>
                  <a:lnTo>
                    <a:pt x="17" y="28414"/>
                  </a:lnTo>
                  <a:lnTo>
                    <a:pt x="71" y="27133"/>
                  </a:lnTo>
                  <a:lnTo>
                    <a:pt x="159" y="25873"/>
                  </a:lnTo>
                  <a:lnTo>
                    <a:pt x="284" y="24636"/>
                  </a:lnTo>
                  <a:lnTo>
                    <a:pt x="444" y="23421"/>
                  </a:lnTo>
                  <a:lnTo>
                    <a:pt x="639" y="22229"/>
                  </a:lnTo>
                  <a:lnTo>
                    <a:pt x="870" y="21058"/>
                  </a:lnTo>
                  <a:lnTo>
                    <a:pt x="1137" y="19910"/>
                  </a:lnTo>
                  <a:lnTo>
                    <a:pt x="1439" y="18784"/>
                  </a:lnTo>
                  <a:lnTo>
                    <a:pt x="1776" y="17680"/>
                  </a:lnTo>
                  <a:lnTo>
                    <a:pt x="2140" y="16602"/>
                  </a:lnTo>
                  <a:lnTo>
                    <a:pt x="2539" y="15556"/>
                  </a:lnTo>
                  <a:lnTo>
                    <a:pt x="2972" y="14541"/>
                  </a:lnTo>
                  <a:lnTo>
                    <a:pt x="3440" y="13557"/>
                  </a:lnTo>
                  <a:lnTo>
                    <a:pt x="3942" y="12604"/>
                  </a:lnTo>
                  <a:lnTo>
                    <a:pt x="4479" y="11683"/>
                  </a:lnTo>
                  <a:lnTo>
                    <a:pt x="5051" y="10792"/>
                  </a:lnTo>
                  <a:lnTo>
                    <a:pt x="5657" y="9932"/>
                  </a:lnTo>
                  <a:lnTo>
                    <a:pt x="6298" y="9104"/>
                  </a:lnTo>
                  <a:lnTo>
                    <a:pt x="6974" y="8307"/>
                  </a:lnTo>
                  <a:lnTo>
                    <a:pt x="7684" y="7534"/>
                  </a:lnTo>
                  <a:lnTo>
                    <a:pt x="8427" y="6796"/>
                  </a:lnTo>
                  <a:lnTo>
                    <a:pt x="9205" y="6094"/>
                  </a:lnTo>
                  <a:lnTo>
                    <a:pt x="10016" y="5428"/>
                  </a:lnTo>
                  <a:lnTo>
                    <a:pt x="10861" y="4797"/>
                  </a:lnTo>
                  <a:lnTo>
                    <a:pt x="11740" y="4202"/>
                  </a:lnTo>
                  <a:lnTo>
                    <a:pt x="12652" y="3642"/>
                  </a:lnTo>
                  <a:lnTo>
                    <a:pt x="13598" y="3118"/>
                  </a:lnTo>
                  <a:lnTo>
                    <a:pt x="14578" y="2629"/>
                  </a:lnTo>
                  <a:lnTo>
                    <a:pt x="15592" y="2176"/>
                  </a:lnTo>
                  <a:lnTo>
                    <a:pt x="16630" y="1763"/>
                  </a:lnTo>
                  <a:lnTo>
                    <a:pt x="17701" y="1393"/>
                  </a:lnTo>
                  <a:lnTo>
                    <a:pt x="18805" y="1066"/>
                  </a:lnTo>
                  <a:lnTo>
                    <a:pt x="19942" y="783"/>
                  </a:lnTo>
                  <a:lnTo>
                    <a:pt x="21111" y="544"/>
                  </a:lnTo>
                  <a:lnTo>
                    <a:pt x="22314" y="348"/>
                  </a:lnTo>
                  <a:lnTo>
                    <a:pt x="23549" y="195"/>
                  </a:lnTo>
                  <a:lnTo>
                    <a:pt x="24818" y="87"/>
                  </a:lnTo>
                  <a:lnTo>
                    <a:pt x="26119" y="21"/>
                  </a:lnTo>
                  <a:lnTo>
                    <a:pt x="27453" y="0"/>
                  </a:lnTo>
                  <a:lnTo>
                    <a:pt x="28624" y="14"/>
                  </a:lnTo>
                  <a:lnTo>
                    <a:pt x="29775" y="56"/>
                  </a:lnTo>
                  <a:lnTo>
                    <a:pt x="30906" y="127"/>
                  </a:lnTo>
                  <a:lnTo>
                    <a:pt x="32016" y="227"/>
                  </a:lnTo>
                  <a:lnTo>
                    <a:pt x="33105" y="355"/>
                  </a:lnTo>
                  <a:lnTo>
                    <a:pt x="34175" y="511"/>
                  </a:lnTo>
                  <a:lnTo>
                    <a:pt x="35224" y="696"/>
                  </a:lnTo>
                  <a:lnTo>
                    <a:pt x="36252" y="909"/>
                  </a:lnTo>
                  <a:lnTo>
                    <a:pt x="37260" y="1151"/>
                  </a:lnTo>
                  <a:lnTo>
                    <a:pt x="38247" y="1421"/>
                  </a:lnTo>
                  <a:lnTo>
                    <a:pt x="39215" y="1708"/>
                  </a:lnTo>
                  <a:lnTo>
                    <a:pt x="40163" y="2018"/>
                  </a:lnTo>
                  <a:lnTo>
                    <a:pt x="41091" y="2351"/>
                  </a:lnTo>
                  <a:lnTo>
                    <a:pt x="42000" y="2708"/>
                  </a:lnTo>
                  <a:lnTo>
                    <a:pt x="42890" y="3087"/>
                  </a:lnTo>
                  <a:lnTo>
                    <a:pt x="43759" y="3489"/>
                  </a:lnTo>
                  <a:lnTo>
                    <a:pt x="44610" y="3915"/>
                  </a:lnTo>
                  <a:lnTo>
                    <a:pt x="45440" y="4364"/>
                  </a:lnTo>
                  <a:lnTo>
                    <a:pt x="46251" y="4835"/>
                  </a:lnTo>
                  <a:lnTo>
                    <a:pt x="47043" y="5330"/>
                  </a:lnTo>
                  <a:lnTo>
                    <a:pt x="47815" y="5846"/>
                  </a:lnTo>
                  <a:lnTo>
                    <a:pt x="48568" y="6380"/>
                  </a:lnTo>
                  <a:lnTo>
                    <a:pt x="49301" y="6933"/>
                  </a:lnTo>
                  <a:lnTo>
                    <a:pt x="50014" y="7505"/>
                  </a:lnTo>
                  <a:lnTo>
                    <a:pt x="50708" y="8096"/>
                  </a:lnTo>
                  <a:lnTo>
                    <a:pt x="51382" y="8705"/>
                  </a:lnTo>
                  <a:lnTo>
                    <a:pt x="52037" y="9332"/>
                  </a:lnTo>
                  <a:lnTo>
                    <a:pt x="52672" y="9979"/>
                  </a:lnTo>
                  <a:lnTo>
                    <a:pt x="53288" y="10644"/>
                  </a:lnTo>
                  <a:lnTo>
                    <a:pt x="53884" y="11327"/>
                  </a:lnTo>
                  <a:lnTo>
                    <a:pt x="54452" y="12027"/>
                  </a:lnTo>
                  <a:lnTo>
                    <a:pt x="55002" y="12740"/>
                  </a:lnTo>
                  <a:lnTo>
                    <a:pt x="55533" y="13466"/>
                  </a:lnTo>
                  <a:lnTo>
                    <a:pt x="56045" y="14206"/>
                  </a:lnTo>
                  <a:lnTo>
                    <a:pt x="56538" y="14959"/>
                  </a:lnTo>
                  <a:lnTo>
                    <a:pt x="57013" y="15725"/>
                  </a:lnTo>
                  <a:lnTo>
                    <a:pt x="57469" y="16505"/>
                  </a:lnTo>
                  <a:lnTo>
                    <a:pt x="57907" y="17298"/>
                  </a:lnTo>
                  <a:lnTo>
                    <a:pt x="58326" y="18104"/>
                  </a:lnTo>
                  <a:lnTo>
                    <a:pt x="58726" y="18924"/>
                  </a:lnTo>
                  <a:lnTo>
                    <a:pt x="59107" y="19755"/>
                  </a:lnTo>
                  <a:lnTo>
                    <a:pt x="59469" y="20597"/>
                  </a:lnTo>
                  <a:lnTo>
                    <a:pt x="59811" y="21450"/>
                  </a:lnTo>
                  <a:lnTo>
                    <a:pt x="60134" y="22314"/>
                  </a:lnTo>
                  <a:lnTo>
                    <a:pt x="60436" y="23188"/>
                  </a:lnTo>
                  <a:lnTo>
                    <a:pt x="60720" y="24073"/>
                  </a:lnTo>
                  <a:lnTo>
                    <a:pt x="60984" y="24969"/>
                  </a:lnTo>
                  <a:lnTo>
                    <a:pt x="61228" y="25875"/>
                  </a:lnTo>
                  <a:lnTo>
                    <a:pt x="61453" y="26792"/>
                  </a:lnTo>
                  <a:lnTo>
                    <a:pt x="61658" y="27719"/>
                  </a:lnTo>
                  <a:lnTo>
                    <a:pt x="61835" y="28646"/>
                  </a:lnTo>
                  <a:lnTo>
                    <a:pt x="61994" y="29578"/>
                  </a:lnTo>
                  <a:lnTo>
                    <a:pt x="62134" y="30515"/>
                  </a:lnTo>
                  <a:lnTo>
                    <a:pt x="62255" y="31458"/>
                  </a:lnTo>
                  <a:lnTo>
                    <a:pt x="62358" y="32406"/>
                  </a:lnTo>
                  <a:lnTo>
                    <a:pt x="62442" y="33359"/>
                  </a:lnTo>
                  <a:lnTo>
                    <a:pt x="62507" y="34318"/>
                  </a:lnTo>
                  <a:lnTo>
                    <a:pt x="62554" y="35282"/>
                  </a:lnTo>
                  <a:lnTo>
                    <a:pt x="62582" y="36251"/>
                  </a:lnTo>
                  <a:lnTo>
                    <a:pt x="62591" y="37226"/>
                  </a:lnTo>
                  <a:lnTo>
                    <a:pt x="62591" y="59970"/>
                  </a:lnTo>
                  <a:lnTo>
                    <a:pt x="0" y="478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7765622" y="4001084"/>
              <a:ext cx="48998" cy="41579"/>
            </a:xfrm>
            <a:custGeom>
              <a:avLst/>
              <a:pathLst>
                <a:path w="48998" h="41579">
                  <a:moveTo>
                    <a:pt x="48998" y="41579"/>
                  </a:moveTo>
                  <a:lnTo>
                    <a:pt x="48998" y="28963"/>
                  </a:lnTo>
                  <a:lnTo>
                    <a:pt x="48978" y="27669"/>
                  </a:lnTo>
                  <a:lnTo>
                    <a:pt x="48919" y="26399"/>
                  </a:lnTo>
                  <a:lnTo>
                    <a:pt x="48822" y="25153"/>
                  </a:lnTo>
                  <a:lnTo>
                    <a:pt x="48685" y="23931"/>
                  </a:lnTo>
                  <a:lnTo>
                    <a:pt x="48509" y="22733"/>
                  </a:lnTo>
                  <a:lnTo>
                    <a:pt x="48294" y="21559"/>
                  </a:lnTo>
                  <a:lnTo>
                    <a:pt x="48040" y="20409"/>
                  </a:lnTo>
                  <a:lnTo>
                    <a:pt x="47747" y="19282"/>
                  </a:lnTo>
                  <a:lnTo>
                    <a:pt x="47414" y="18180"/>
                  </a:lnTo>
                  <a:lnTo>
                    <a:pt x="47043" y="17102"/>
                  </a:lnTo>
                  <a:lnTo>
                    <a:pt x="46635" y="16043"/>
                  </a:lnTo>
                  <a:lnTo>
                    <a:pt x="46194" y="15016"/>
                  </a:lnTo>
                  <a:lnTo>
                    <a:pt x="45718" y="14021"/>
                  </a:lnTo>
                  <a:lnTo>
                    <a:pt x="45209" y="13058"/>
                  </a:lnTo>
                  <a:lnTo>
                    <a:pt x="44666" y="12127"/>
                  </a:lnTo>
                  <a:lnTo>
                    <a:pt x="44090" y="11228"/>
                  </a:lnTo>
                  <a:lnTo>
                    <a:pt x="43479" y="10361"/>
                  </a:lnTo>
                  <a:lnTo>
                    <a:pt x="42835" y="9525"/>
                  </a:lnTo>
                  <a:lnTo>
                    <a:pt x="42157" y="8722"/>
                  </a:lnTo>
                  <a:lnTo>
                    <a:pt x="41446" y="7951"/>
                  </a:lnTo>
                  <a:lnTo>
                    <a:pt x="40693" y="7205"/>
                  </a:lnTo>
                  <a:lnTo>
                    <a:pt x="39909" y="6494"/>
                  </a:lnTo>
                  <a:lnTo>
                    <a:pt x="39094" y="5819"/>
                  </a:lnTo>
                  <a:lnTo>
                    <a:pt x="38247" y="5179"/>
                  </a:lnTo>
                  <a:lnTo>
                    <a:pt x="37370" y="4575"/>
                  </a:lnTo>
                  <a:lnTo>
                    <a:pt x="36462" y="4006"/>
                  </a:lnTo>
                  <a:lnTo>
                    <a:pt x="35522" y="3473"/>
                  </a:lnTo>
                  <a:lnTo>
                    <a:pt x="34551" y="2976"/>
                  </a:lnTo>
                  <a:lnTo>
                    <a:pt x="33550" y="2514"/>
                  </a:lnTo>
                  <a:lnTo>
                    <a:pt x="32517" y="2087"/>
                  </a:lnTo>
                  <a:lnTo>
                    <a:pt x="31446" y="1691"/>
                  </a:lnTo>
                  <a:lnTo>
                    <a:pt x="30347" y="1336"/>
                  </a:lnTo>
                  <a:lnTo>
                    <a:pt x="29221" y="1023"/>
                  </a:lnTo>
                  <a:lnTo>
                    <a:pt x="28067" y="751"/>
                  </a:lnTo>
                  <a:lnTo>
                    <a:pt x="26886" y="521"/>
                  </a:lnTo>
                  <a:lnTo>
                    <a:pt x="25678" y="334"/>
                  </a:lnTo>
                  <a:lnTo>
                    <a:pt x="24441" y="187"/>
                  </a:lnTo>
                  <a:lnTo>
                    <a:pt x="23177" y="83"/>
                  </a:lnTo>
                  <a:lnTo>
                    <a:pt x="21886" y="20"/>
                  </a:lnTo>
                  <a:lnTo>
                    <a:pt x="20567" y="0"/>
                  </a:lnTo>
                  <a:lnTo>
                    <a:pt x="19516" y="16"/>
                  </a:lnTo>
                  <a:lnTo>
                    <a:pt x="18494" y="65"/>
                  </a:lnTo>
                  <a:lnTo>
                    <a:pt x="17501" y="147"/>
                  </a:lnTo>
                  <a:lnTo>
                    <a:pt x="16537" y="262"/>
                  </a:lnTo>
                  <a:lnTo>
                    <a:pt x="15603" y="410"/>
                  </a:lnTo>
                  <a:lnTo>
                    <a:pt x="14698" y="591"/>
                  </a:lnTo>
                  <a:lnTo>
                    <a:pt x="13822" y="805"/>
                  </a:lnTo>
                  <a:lnTo>
                    <a:pt x="12976" y="1051"/>
                  </a:lnTo>
                  <a:lnTo>
                    <a:pt x="12159" y="1331"/>
                  </a:lnTo>
                  <a:lnTo>
                    <a:pt x="11372" y="1643"/>
                  </a:lnTo>
                  <a:lnTo>
                    <a:pt x="10612" y="1975"/>
                  </a:lnTo>
                  <a:lnTo>
                    <a:pt x="9879" y="2333"/>
                  </a:lnTo>
                  <a:lnTo>
                    <a:pt x="9173" y="2715"/>
                  </a:lnTo>
                  <a:lnTo>
                    <a:pt x="8493" y="3122"/>
                  </a:lnTo>
                  <a:lnTo>
                    <a:pt x="7840" y="3553"/>
                  </a:lnTo>
                  <a:lnTo>
                    <a:pt x="7214" y="4010"/>
                  </a:lnTo>
                  <a:lnTo>
                    <a:pt x="6614" y="4492"/>
                  </a:lnTo>
                  <a:lnTo>
                    <a:pt x="6041" y="4998"/>
                  </a:lnTo>
                  <a:lnTo>
                    <a:pt x="5495" y="5529"/>
                  </a:lnTo>
                  <a:lnTo>
                    <a:pt x="4975" y="6085"/>
                  </a:lnTo>
                  <a:lnTo>
                    <a:pt x="4482" y="6665"/>
                  </a:lnTo>
                  <a:lnTo>
                    <a:pt x="4015" y="7265"/>
                  </a:lnTo>
                  <a:lnTo>
                    <a:pt x="3576" y="7887"/>
                  </a:lnTo>
                  <a:lnTo>
                    <a:pt x="3162" y="8530"/>
                  </a:lnTo>
                  <a:lnTo>
                    <a:pt x="2776" y="9195"/>
                  </a:lnTo>
                  <a:lnTo>
                    <a:pt x="2416" y="9881"/>
                  </a:lnTo>
                  <a:lnTo>
                    <a:pt x="2083" y="10588"/>
                  </a:lnTo>
                  <a:lnTo>
                    <a:pt x="1776" y="11317"/>
                  </a:lnTo>
                  <a:lnTo>
                    <a:pt x="1497" y="12066"/>
                  </a:lnTo>
                  <a:lnTo>
                    <a:pt x="1243" y="12838"/>
                  </a:lnTo>
                  <a:lnTo>
                    <a:pt x="1007" y="13626"/>
                  </a:lnTo>
                  <a:lnTo>
                    <a:pt x="796" y="14426"/>
                  </a:lnTo>
                  <a:lnTo>
                    <a:pt x="609" y="15239"/>
                  </a:lnTo>
                  <a:lnTo>
                    <a:pt x="447" y="16064"/>
                  </a:lnTo>
                  <a:lnTo>
                    <a:pt x="310" y="16902"/>
                  </a:lnTo>
                  <a:lnTo>
                    <a:pt x="199" y="17753"/>
                  </a:lnTo>
                  <a:lnTo>
                    <a:pt x="111" y="18615"/>
                  </a:lnTo>
                  <a:lnTo>
                    <a:pt x="49" y="19490"/>
                  </a:lnTo>
                  <a:lnTo>
                    <a:pt x="12" y="20378"/>
                  </a:lnTo>
                  <a:lnTo>
                    <a:pt x="0" y="21278"/>
                  </a:lnTo>
                  <a:lnTo>
                    <a:pt x="0" y="320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7757892" y="3921301"/>
              <a:ext cx="64412" cy="63302"/>
            </a:xfrm>
            <a:custGeom>
              <a:avLst/>
              <a:pathLst>
                <a:path w="64412" h="63302">
                  <a:moveTo>
                    <a:pt x="0" y="26564"/>
                  </a:moveTo>
                  <a:lnTo>
                    <a:pt x="19" y="25300"/>
                  </a:lnTo>
                  <a:lnTo>
                    <a:pt x="76" y="24064"/>
                  </a:lnTo>
                  <a:lnTo>
                    <a:pt x="171" y="22858"/>
                  </a:lnTo>
                  <a:lnTo>
                    <a:pt x="305" y="21681"/>
                  </a:lnTo>
                  <a:lnTo>
                    <a:pt x="477" y="20534"/>
                  </a:lnTo>
                  <a:lnTo>
                    <a:pt x="687" y="19416"/>
                  </a:lnTo>
                  <a:lnTo>
                    <a:pt x="935" y="18327"/>
                  </a:lnTo>
                  <a:lnTo>
                    <a:pt x="1222" y="17267"/>
                  </a:lnTo>
                  <a:lnTo>
                    <a:pt x="1547" y="16237"/>
                  </a:lnTo>
                  <a:lnTo>
                    <a:pt x="1910" y="15236"/>
                  </a:lnTo>
                  <a:lnTo>
                    <a:pt x="2298" y="14266"/>
                  </a:lnTo>
                  <a:lnTo>
                    <a:pt x="2718" y="13326"/>
                  </a:lnTo>
                  <a:lnTo>
                    <a:pt x="3169" y="12418"/>
                  </a:lnTo>
                  <a:lnTo>
                    <a:pt x="3651" y="11540"/>
                  </a:lnTo>
                  <a:lnTo>
                    <a:pt x="4164" y="10694"/>
                  </a:lnTo>
                  <a:lnTo>
                    <a:pt x="4708" y="9879"/>
                  </a:lnTo>
                  <a:lnTo>
                    <a:pt x="5284" y="9095"/>
                  </a:lnTo>
                  <a:lnTo>
                    <a:pt x="5890" y="8342"/>
                  </a:lnTo>
                  <a:lnTo>
                    <a:pt x="6527" y="7620"/>
                  </a:lnTo>
                  <a:lnTo>
                    <a:pt x="7196" y="6929"/>
                  </a:lnTo>
                  <a:lnTo>
                    <a:pt x="7893" y="6262"/>
                  </a:lnTo>
                  <a:lnTo>
                    <a:pt x="8616" y="5629"/>
                  </a:lnTo>
                  <a:lnTo>
                    <a:pt x="9364" y="5029"/>
                  </a:lnTo>
                  <a:lnTo>
                    <a:pt x="10139" y="4463"/>
                  </a:lnTo>
                  <a:lnTo>
                    <a:pt x="10939" y="3931"/>
                  </a:lnTo>
                  <a:lnTo>
                    <a:pt x="11764" y="3432"/>
                  </a:lnTo>
                  <a:lnTo>
                    <a:pt x="12616" y="2968"/>
                  </a:lnTo>
                  <a:lnTo>
                    <a:pt x="13493" y="2537"/>
                  </a:lnTo>
                  <a:lnTo>
                    <a:pt x="14396" y="2140"/>
                  </a:lnTo>
                  <a:lnTo>
                    <a:pt x="15325" y="1776"/>
                  </a:lnTo>
                  <a:lnTo>
                    <a:pt x="16277" y="1439"/>
                  </a:lnTo>
                  <a:lnTo>
                    <a:pt x="17248" y="1137"/>
                  </a:lnTo>
                  <a:lnTo>
                    <a:pt x="18239" y="870"/>
                  </a:lnTo>
                  <a:lnTo>
                    <a:pt x="19249" y="639"/>
                  </a:lnTo>
                  <a:lnTo>
                    <a:pt x="20278" y="444"/>
                  </a:lnTo>
                  <a:lnTo>
                    <a:pt x="21328" y="284"/>
                  </a:lnTo>
                  <a:lnTo>
                    <a:pt x="22397" y="159"/>
                  </a:lnTo>
                  <a:lnTo>
                    <a:pt x="23485" y="71"/>
                  </a:lnTo>
                  <a:lnTo>
                    <a:pt x="24593" y="17"/>
                  </a:lnTo>
                  <a:lnTo>
                    <a:pt x="25720" y="0"/>
                  </a:lnTo>
                  <a:lnTo>
                    <a:pt x="26157" y="10"/>
                  </a:lnTo>
                  <a:lnTo>
                    <a:pt x="26598" y="24"/>
                  </a:lnTo>
                  <a:lnTo>
                    <a:pt x="27042" y="42"/>
                  </a:lnTo>
                  <a:lnTo>
                    <a:pt x="27490" y="63"/>
                  </a:lnTo>
                  <a:lnTo>
                    <a:pt x="27941" y="88"/>
                  </a:lnTo>
                  <a:lnTo>
                    <a:pt x="28396" y="117"/>
                  </a:lnTo>
                  <a:lnTo>
                    <a:pt x="28855" y="149"/>
                  </a:lnTo>
                  <a:lnTo>
                    <a:pt x="29317" y="184"/>
                  </a:lnTo>
                  <a:lnTo>
                    <a:pt x="29782" y="223"/>
                  </a:lnTo>
                  <a:lnTo>
                    <a:pt x="30251" y="266"/>
                  </a:lnTo>
                  <a:lnTo>
                    <a:pt x="30712" y="304"/>
                  </a:lnTo>
                  <a:lnTo>
                    <a:pt x="31168" y="348"/>
                  </a:lnTo>
                  <a:lnTo>
                    <a:pt x="31621" y="397"/>
                  </a:lnTo>
                  <a:lnTo>
                    <a:pt x="32071" y="451"/>
                  </a:lnTo>
                  <a:lnTo>
                    <a:pt x="32517" y="510"/>
                  </a:lnTo>
                  <a:lnTo>
                    <a:pt x="32959" y="575"/>
                  </a:lnTo>
                  <a:lnTo>
                    <a:pt x="33398" y="645"/>
                  </a:lnTo>
                  <a:lnTo>
                    <a:pt x="33834" y="721"/>
                  </a:lnTo>
                  <a:lnTo>
                    <a:pt x="34265" y="802"/>
                  </a:lnTo>
                  <a:lnTo>
                    <a:pt x="34694" y="888"/>
                  </a:lnTo>
                  <a:lnTo>
                    <a:pt x="36048" y="1173"/>
                  </a:lnTo>
                  <a:lnTo>
                    <a:pt x="37377" y="1494"/>
                  </a:lnTo>
                  <a:lnTo>
                    <a:pt x="38678" y="1851"/>
                  </a:lnTo>
                  <a:lnTo>
                    <a:pt x="39953" y="2246"/>
                  </a:lnTo>
                  <a:lnTo>
                    <a:pt x="41201" y="2676"/>
                  </a:lnTo>
                  <a:lnTo>
                    <a:pt x="42423" y="3143"/>
                  </a:lnTo>
                  <a:lnTo>
                    <a:pt x="43618" y="3646"/>
                  </a:lnTo>
                  <a:lnTo>
                    <a:pt x="44786" y="4186"/>
                  </a:lnTo>
                  <a:lnTo>
                    <a:pt x="45928" y="4762"/>
                  </a:lnTo>
                  <a:lnTo>
                    <a:pt x="47043" y="5375"/>
                  </a:lnTo>
                  <a:lnTo>
                    <a:pt x="48120" y="6021"/>
                  </a:lnTo>
                  <a:lnTo>
                    <a:pt x="49165" y="6697"/>
                  </a:lnTo>
                  <a:lnTo>
                    <a:pt x="50178" y="7403"/>
                  </a:lnTo>
                  <a:lnTo>
                    <a:pt x="51158" y="8140"/>
                  </a:lnTo>
                  <a:lnTo>
                    <a:pt x="52107" y="8906"/>
                  </a:lnTo>
                  <a:lnTo>
                    <a:pt x="53024" y="9703"/>
                  </a:lnTo>
                  <a:lnTo>
                    <a:pt x="53909" y="10530"/>
                  </a:lnTo>
                  <a:lnTo>
                    <a:pt x="54762" y="11388"/>
                  </a:lnTo>
                  <a:lnTo>
                    <a:pt x="55583" y="12275"/>
                  </a:lnTo>
                  <a:lnTo>
                    <a:pt x="56372" y="13193"/>
                  </a:lnTo>
                  <a:lnTo>
                    <a:pt x="57127" y="14131"/>
                  </a:lnTo>
                  <a:lnTo>
                    <a:pt x="57847" y="15096"/>
                  </a:lnTo>
                  <a:lnTo>
                    <a:pt x="58531" y="16089"/>
                  </a:lnTo>
                  <a:lnTo>
                    <a:pt x="59179" y="17109"/>
                  </a:lnTo>
                  <a:lnTo>
                    <a:pt x="59792" y="18157"/>
                  </a:lnTo>
                  <a:lnTo>
                    <a:pt x="60370" y="19233"/>
                  </a:lnTo>
                  <a:lnTo>
                    <a:pt x="60912" y="20336"/>
                  </a:lnTo>
                  <a:lnTo>
                    <a:pt x="61418" y="21466"/>
                  </a:lnTo>
                  <a:lnTo>
                    <a:pt x="61889" y="22624"/>
                  </a:lnTo>
                  <a:lnTo>
                    <a:pt x="62324" y="23810"/>
                  </a:lnTo>
                  <a:lnTo>
                    <a:pt x="62721" y="25011"/>
                  </a:lnTo>
                  <a:lnTo>
                    <a:pt x="63076" y="26232"/>
                  </a:lnTo>
                  <a:lnTo>
                    <a:pt x="63389" y="27474"/>
                  </a:lnTo>
                  <a:lnTo>
                    <a:pt x="63661" y="28736"/>
                  </a:lnTo>
                  <a:lnTo>
                    <a:pt x="63890" y="30018"/>
                  </a:lnTo>
                  <a:lnTo>
                    <a:pt x="64078" y="31321"/>
                  </a:lnTo>
                  <a:lnTo>
                    <a:pt x="64224" y="32644"/>
                  </a:lnTo>
                  <a:lnTo>
                    <a:pt x="64329" y="33988"/>
                  </a:lnTo>
                  <a:lnTo>
                    <a:pt x="64391" y="35352"/>
                  </a:lnTo>
                  <a:lnTo>
                    <a:pt x="64412" y="36737"/>
                  </a:lnTo>
                  <a:lnTo>
                    <a:pt x="64393" y="38053"/>
                  </a:lnTo>
                  <a:lnTo>
                    <a:pt x="64336" y="39335"/>
                  </a:lnTo>
                  <a:lnTo>
                    <a:pt x="64240" y="40583"/>
                  </a:lnTo>
                  <a:lnTo>
                    <a:pt x="64107" y="41798"/>
                  </a:lnTo>
                  <a:lnTo>
                    <a:pt x="63935" y="42978"/>
                  </a:lnTo>
                  <a:lnTo>
                    <a:pt x="63725" y="44125"/>
                  </a:lnTo>
                  <a:lnTo>
                    <a:pt x="63476" y="45239"/>
                  </a:lnTo>
                  <a:lnTo>
                    <a:pt x="63190" y="46318"/>
                  </a:lnTo>
                  <a:lnTo>
                    <a:pt x="62865" y="47364"/>
                  </a:lnTo>
                  <a:lnTo>
                    <a:pt x="62502" y="48376"/>
                  </a:lnTo>
                  <a:lnTo>
                    <a:pt x="62096" y="49354"/>
                  </a:lnTo>
                  <a:lnTo>
                    <a:pt x="61660" y="50300"/>
                  </a:lnTo>
                  <a:lnTo>
                    <a:pt x="61193" y="51213"/>
                  </a:lnTo>
                  <a:lnTo>
                    <a:pt x="60697" y="52093"/>
                  </a:lnTo>
                  <a:lnTo>
                    <a:pt x="60170" y="52940"/>
                  </a:lnTo>
                  <a:lnTo>
                    <a:pt x="59613" y="53754"/>
                  </a:lnTo>
                  <a:lnTo>
                    <a:pt x="59026" y="54536"/>
                  </a:lnTo>
                  <a:lnTo>
                    <a:pt x="58408" y="55284"/>
                  </a:lnTo>
                  <a:lnTo>
                    <a:pt x="57760" y="56000"/>
                  </a:lnTo>
                  <a:lnTo>
                    <a:pt x="57083" y="56683"/>
                  </a:lnTo>
                  <a:lnTo>
                    <a:pt x="56367" y="57324"/>
                  </a:lnTo>
                  <a:lnTo>
                    <a:pt x="55626" y="57934"/>
                  </a:lnTo>
                  <a:lnTo>
                    <a:pt x="54857" y="58511"/>
                  </a:lnTo>
                  <a:lnTo>
                    <a:pt x="54062" y="59057"/>
                  </a:lnTo>
                  <a:lnTo>
                    <a:pt x="53240" y="59570"/>
                  </a:lnTo>
                  <a:lnTo>
                    <a:pt x="52392" y="60052"/>
                  </a:lnTo>
                  <a:lnTo>
                    <a:pt x="51516" y="60501"/>
                  </a:lnTo>
                  <a:lnTo>
                    <a:pt x="50615" y="60919"/>
                  </a:lnTo>
                  <a:lnTo>
                    <a:pt x="49686" y="61305"/>
                  </a:lnTo>
                  <a:lnTo>
                    <a:pt x="48731" y="61658"/>
                  </a:lnTo>
                  <a:lnTo>
                    <a:pt x="47753" y="61970"/>
                  </a:lnTo>
                  <a:lnTo>
                    <a:pt x="46755" y="62250"/>
                  </a:lnTo>
                  <a:lnTo>
                    <a:pt x="45738" y="62496"/>
                  </a:lnTo>
                  <a:lnTo>
                    <a:pt x="44701" y="62710"/>
                  </a:lnTo>
                  <a:lnTo>
                    <a:pt x="43645" y="62891"/>
                  </a:lnTo>
                  <a:lnTo>
                    <a:pt x="42569" y="63039"/>
                  </a:lnTo>
                  <a:lnTo>
                    <a:pt x="41473" y="63154"/>
                  </a:lnTo>
                  <a:lnTo>
                    <a:pt x="40358" y="63236"/>
                  </a:lnTo>
                  <a:lnTo>
                    <a:pt x="39224" y="63285"/>
                  </a:lnTo>
                  <a:lnTo>
                    <a:pt x="38070" y="63302"/>
                  </a:lnTo>
                  <a:lnTo>
                    <a:pt x="37660" y="63300"/>
                  </a:lnTo>
                  <a:lnTo>
                    <a:pt x="37249" y="63295"/>
                  </a:lnTo>
                  <a:lnTo>
                    <a:pt x="36836" y="63286"/>
                  </a:lnTo>
                  <a:lnTo>
                    <a:pt x="36421" y="63273"/>
                  </a:lnTo>
                  <a:lnTo>
                    <a:pt x="36004" y="63257"/>
                  </a:lnTo>
                  <a:lnTo>
                    <a:pt x="35586" y="63238"/>
                  </a:lnTo>
                  <a:lnTo>
                    <a:pt x="35165" y="63215"/>
                  </a:lnTo>
                  <a:lnTo>
                    <a:pt x="34743" y="63188"/>
                  </a:lnTo>
                  <a:lnTo>
                    <a:pt x="34320" y="63158"/>
                  </a:lnTo>
                  <a:lnTo>
                    <a:pt x="33894" y="63124"/>
                  </a:lnTo>
                  <a:lnTo>
                    <a:pt x="33467" y="63077"/>
                  </a:lnTo>
                  <a:lnTo>
                    <a:pt x="33039" y="63026"/>
                  </a:lnTo>
                  <a:lnTo>
                    <a:pt x="32611" y="62971"/>
                  </a:lnTo>
                  <a:lnTo>
                    <a:pt x="32181" y="62911"/>
                  </a:lnTo>
                  <a:lnTo>
                    <a:pt x="31751" y="62846"/>
                  </a:lnTo>
                  <a:lnTo>
                    <a:pt x="31319" y="62778"/>
                  </a:lnTo>
                  <a:lnTo>
                    <a:pt x="30887" y="62704"/>
                  </a:lnTo>
                  <a:lnTo>
                    <a:pt x="30454" y="62627"/>
                  </a:lnTo>
                  <a:lnTo>
                    <a:pt x="30020" y="62544"/>
                  </a:lnTo>
                  <a:lnTo>
                    <a:pt x="29585" y="62458"/>
                  </a:lnTo>
                  <a:lnTo>
                    <a:pt x="28264" y="62173"/>
                  </a:lnTo>
                  <a:lnTo>
                    <a:pt x="26968" y="61854"/>
                  </a:lnTo>
                  <a:lnTo>
                    <a:pt x="25695" y="61498"/>
                  </a:lnTo>
                  <a:lnTo>
                    <a:pt x="24446" y="61107"/>
                  </a:lnTo>
                  <a:lnTo>
                    <a:pt x="23221" y="60681"/>
                  </a:lnTo>
                  <a:lnTo>
                    <a:pt x="22021" y="60219"/>
                  </a:lnTo>
                  <a:lnTo>
                    <a:pt x="20844" y="59721"/>
                  </a:lnTo>
                  <a:lnTo>
                    <a:pt x="19691" y="59188"/>
                  </a:lnTo>
                  <a:lnTo>
                    <a:pt x="18562" y="58620"/>
                  </a:lnTo>
                  <a:lnTo>
                    <a:pt x="17458" y="58015"/>
                  </a:lnTo>
                  <a:lnTo>
                    <a:pt x="16381" y="57378"/>
                  </a:lnTo>
                  <a:lnTo>
                    <a:pt x="15336" y="56711"/>
                  </a:lnTo>
                  <a:lnTo>
                    <a:pt x="14323" y="56014"/>
                  </a:lnTo>
                  <a:lnTo>
                    <a:pt x="13342" y="55286"/>
                  </a:lnTo>
                  <a:lnTo>
                    <a:pt x="12393" y="54528"/>
                  </a:lnTo>
                  <a:lnTo>
                    <a:pt x="11477" y="53740"/>
                  </a:lnTo>
                  <a:lnTo>
                    <a:pt x="10592" y="52922"/>
                  </a:lnTo>
                  <a:lnTo>
                    <a:pt x="9739" y="52073"/>
                  </a:lnTo>
                  <a:lnTo>
                    <a:pt x="8918" y="51195"/>
                  </a:lnTo>
                  <a:lnTo>
                    <a:pt x="8129" y="50286"/>
                  </a:lnTo>
                  <a:lnTo>
                    <a:pt x="7365" y="49340"/>
                  </a:lnTo>
                  <a:lnTo>
                    <a:pt x="6638" y="48367"/>
                  </a:lnTo>
                  <a:lnTo>
                    <a:pt x="5947" y="47367"/>
                  </a:lnTo>
                  <a:lnTo>
                    <a:pt x="5293" y="46341"/>
                  </a:lnTo>
                  <a:lnTo>
                    <a:pt x="4675" y="45288"/>
                  </a:lnTo>
                  <a:lnTo>
                    <a:pt x="4093" y="44209"/>
                  </a:lnTo>
                  <a:lnTo>
                    <a:pt x="3548" y="43103"/>
                  </a:lnTo>
                  <a:lnTo>
                    <a:pt x="3040" y="41970"/>
                  </a:lnTo>
                  <a:lnTo>
                    <a:pt x="2568" y="40811"/>
                  </a:lnTo>
                  <a:lnTo>
                    <a:pt x="2132" y="39624"/>
                  </a:lnTo>
                  <a:lnTo>
                    <a:pt x="1727" y="38414"/>
                  </a:lnTo>
                  <a:lnTo>
                    <a:pt x="1364" y="37183"/>
                  </a:lnTo>
                  <a:lnTo>
                    <a:pt x="1044" y="35930"/>
                  </a:lnTo>
                  <a:lnTo>
                    <a:pt x="767" y="34656"/>
                  </a:lnTo>
                  <a:lnTo>
                    <a:pt x="533" y="33361"/>
                  </a:lnTo>
                  <a:lnTo>
                    <a:pt x="341" y="32044"/>
                  </a:lnTo>
                  <a:lnTo>
                    <a:pt x="191" y="30706"/>
                  </a:lnTo>
                  <a:lnTo>
                    <a:pt x="85" y="29347"/>
                  </a:lnTo>
                  <a:lnTo>
                    <a:pt x="21" y="279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7764733" y="3929786"/>
              <a:ext cx="50686" cy="46332"/>
            </a:xfrm>
            <a:custGeom>
              <a:avLst/>
              <a:pathLst>
                <a:path w="50686" h="46332">
                  <a:moveTo>
                    <a:pt x="0" y="18479"/>
                  </a:moveTo>
                  <a:lnTo>
                    <a:pt x="16" y="19630"/>
                  </a:lnTo>
                  <a:lnTo>
                    <a:pt x="65" y="20756"/>
                  </a:lnTo>
                  <a:lnTo>
                    <a:pt x="147" y="21855"/>
                  </a:lnTo>
                  <a:lnTo>
                    <a:pt x="262" y="22929"/>
                  </a:lnTo>
                  <a:lnTo>
                    <a:pt x="410" y="23977"/>
                  </a:lnTo>
                  <a:lnTo>
                    <a:pt x="591" y="24999"/>
                  </a:lnTo>
                  <a:lnTo>
                    <a:pt x="805" y="25995"/>
                  </a:lnTo>
                  <a:lnTo>
                    <a:pt x="1051" y="26966"/>
                  </a:lnTo>
                  <a:lnTo>
                    <a:pt x="1331" y="27911"/>
                  </a:lnTo>
                  <a:lnTo>
                    <a:pt x="1643" y="28830"/>
                  </a:lnTo>
                  <a:lnTo>
                    <a:pt x="1987" y="29724"/>
                  </a:lnTo>
                  <a:lnTo>
                    <a:pt x="2359" y="30596"/>
                  </a:lnTo>
                  <a:lnTo>
                    <a:pt x="2761" y="31445"/>
                  </a:lnTo>
                  <a:lnTo>
                    <a:pt x="3193" y="32270"/>
                  </a:lnTo>
                  <a:lnTo>
                    <a:pt x="3653" y="33072"/>
                  </a:lnTo>
                  <a:lnTo>
                    <a:pt x="4143" y="33851"/>
                  </a:lnTo>
                  <a:lnTo>
                    <a:pt x="4663" y="34607"/>
                  </a:lnTo>
                  <a:lnTo>
                    <a:pt x="5211" y="35340"/>
                  </a:lnTo>
                  <a:lnTo>
                    <a:pt x="5789" y="36050"/>
                  </a:lnTo>
                  <a:lnTo>
                    <a:pt x="6396" y="36737"/>
                  </a:lnTo>
                  <a:lnTo>
                    <a:pt x="7032" y="37392"/>
                  </a:lnTo>
                  <a:lnTo>
                    <a:pt x="7695" y="38023"/>
                  </a:lnTo>
                  <a:lnTo>
                    <a:pt x="8386" y="38632"/>
                  </a:lnTo>
                  <a:lnTo>
                    <a:pt x="9104" y="39218"/>
                  </a:lnTo>
                  <a:lnTo>
                    <a:pt x="9850" y="39780"/>
                  </a:lnTo>
                  <a:lnTo>
                    <a:pt x="10624" y="40319"/>
                  </a:lnTo>
                  <a:lnTo>
                    <a:pt x="11425" y="40835"/>
                  </a:lnTo>
                  <a:lnTo>
                    <a:pt x="12253" y="41329"/>
                  </a:lnTo>
                  <a:lnTo>
                    <a:pt x="13109" y="41799"/>
                  </a:lnTo>
                  <a:lnTo>
                    <a:pt x="13993" y="42245"/>
                  </a:lnTo>
                  <a:lnTo>
                    <a:pt x="14902" y="42671"/>
                  </a:lnTo>
                  <a:lnTo>
                    <a:pt x="15835" y="43075"/>
                  </a:lnTo>
                  <a:lnTo>
                    <a:pt x="16793" y="43459"/>
                  </a:lnTo>
                  <a:lnTo>
                    <a:pt x="17774" y="43823"/>
                  </a:lnTo>
                  <a:lnTo>
                    <a:pt x="18779" y="44167"/>
                  </a:lnTo>
                  <a:lnTo>
                    <a:pt x="19808" y="44490"/>
                  </a:lnTo>
                  <a:lnTo>
                    <a:pt x="20862" y="44792"/>
                  </a:lnTo>
                  <a:lnTo>
                    <a:pt x="21939" y="45074"/>
                  </a:lnTo>
                  <a:lnTo>
                    <a:pt x="23040" y="45336"/>
                  </a:lnTo>
                  <a:lnTo>
                    <a:pt x="24165" y="45577"/>
                  </a:lnTo>
                  <a:lnTo>
                    <a:pt x="24548" y="45655"/>
                  </a:lnTo>
                  <a:lnTo>
                    <a:pt x="24931" y="45728"/>
                  </a:lnTo>
                  <a:lnTo>
                    <a:pt x="25316" y="45797"/>
                  </a:lnTo>
                  <a:lnTo>
                    <a:pt x="25701" y="45861"/>
                  </a:lnTo>
                  <a:lnTo>
                    <a:pt x="26087" y="45921"/>
                  </a:lnTo>
                  <a:lnTo>
                    <a:pt x="26474" y="45977"/>
                  </a:lnTo>
                  <a:lnTo>
                    <a:pt x="26861" y="46028"/>
                  </a:lnTo>
                  <a:lnTo>
                    <a:pt x="27250" y="46075"/>
                  </a:lnTo>
                  <a:lnTo>
                    <a:pt x="27640" y="46117"/>
                  </a:lnTo>
                  <a:lnTo>
                    <a:pt x="28030" y="46155"/>
                  </a:lnTo>
                  <a:lnTo>
                    <a:pt x="28410" y="46188"/>
                  </a:lnTo>
                  <a:lnTo>
                    <a:pt x="28787" y="46219"/>
                  </a:lnTo>
                  <a:lnTo>
                    <a:pt x="29160" y="46245"/>
                  </a:lnTo>
                  <a:lnTo>
                    <a:pt x="29530" y="46268"/>
                  </a:lnTo>
                  <a:lnTo>
                    <a:pt x="29896" y="46288"/>
                  </a:lnTo>
                  <a:lnTo>
                    <a:pt x="30258" y="46304"/>
                  </a:lnTo>
                  <a:lnTo>
                    <a:pt x="30617" y="46316"/>
                  </a:lnTo>
                  <a:lnTo>
                    <a:pt x="30973" y="46325"/>
                  </a:lnTo>
                  <a:lnTo>
                    <a:pt x="31325" y="46331"/>
                  </a:lnTo>
                  <a:lnTo>
                    <a:pt x="31673" y="46332"/>
                  </a:lnTo>
                  <a:lnTo>
                    <a:pt x="32612" y="46320"/>
                  </a:lnTo>
                  <a:lnTo>
                    <a:pt x="33528" y="46283"/>
                  </a:lnTo>
                  <a:lnTo>
                    <a:pt x="34421" y="46220"/>
                  </a:lnTo>
                  <a:lnTo>
                    <a:pt x="35291" y="46133"/>
                  </a:lnTo>
                  <a:lnTo>
                    <a:pt x="36137" y="46021"/>
                  </a:lnTo>
                  <a:lnTo>
                    <a:pt x="36961" y="45885"/>
                  </a:lnTo>
                  <a:lnTo>
                    <a:pt x="37761" y="45723"/>
                  </a:lnTo>
                  <a:lnTo>
                    <a:pt x="38539" y="45536"/>
                  </a:lnTo>
                  <a:lnTo>
                    <a:pt x="39293" y="45325"/>
                  </a:lnTo>
                  <a:lnTo>
                    <a:pt x="40024" y="45088"/>
                  </a:lnTo>
                  <a:lnTo>
                    <a:pt x="40724" y="44829"/>
                  </a:lnTo>
                  <a:lnTo>
                    <a:pt x="41400" y="44547"/>
                  </a:lnTo>
                  <a:lnTo>
                    <a:pt x="42053" y="44242"/>
                  </a:lnTo>
                  <a:lnTo>
                    <a:pt x="42683" y="43916"/>
                  </a:lnTo>
                  <a:lnTo>
                    <a:pt x="43289" y="43567"/>
                  </a:lnTo>
                  <a:lnTo>
                    <a:pt x="43873" y="43196"/>
                  </a:lnTo>
                  <a:lnTo>
                    <a:pt x="44434" y="42803"/>
                  </a:lnTo>
                  <a:lnTo>
                    <a:pt x="44971" y="42388"/>
                  </a:lnTo>
                  <a:lnTo>
                    <a:pt x="45486" y="41950"/>
                  </a:lnTo>
                  <a:lnTo>
                    <a:pt x="45977" y="41490"/>
                  </a:lnTo>
                  <a:lnTo>
                    <a:pt x="46436" y="41000"/>
                  </a:lnTo>
                  <a:lnTo>
                    <a:pt x="46872" y="40490"/>
                  </a:lnTo>
                  <a:lnTo>
                    <a:pt x="47286" y="39959"/>
                  </a:lnTo>
                  <a:lnTo>
                    <a:pt x="47676" y="39408"/>
                  </a:lnTo>
                  <a:lnTo>
                    <a:pt x="48043" y="38836"/>
                  </a:lnTo>
                  <a:lnTo>
                    <a:pt x="48386" y="38244"/>
                  </a:lnTo>
                  <a:lnTo>
                    <a:pt x="48707" y="37631"/>
                  </a:lnTo>
                  <a:lnTo>
                    <a:pt x="49005" y="36998"/>
                  </a:lnTo>
                  <a:lnTo>
                    <a:pt x="49279" y="36345"/>
                  </a:lnTo>
                  <a:lnTo>
                    <a:pt x="49531" y="35671"/>
                  </a:lnTo>
                  <a:lnTo>
                    <a:pt x="49750" y="34969"/>
                  </a:lnTo>
                  <a:lnTo>
                    <a:pt x="49947" y="34249"/>
                  </a:lnTo>
                  <a:lnTo>
                    <a:pt x="50120" y="33512"/>
                  </a:lnTo>
                  <a:lnTo>
                    <a:pt x="50270" y="32757"/>
                  </a:lnTo>
                  <a:lnTo>
                    <a:pt x="50397" y="31984"/>
                  </a:lnTo>
                  <a:lnTo>
                    <a:pt x="50501" y="31193"/>
                  </a:lnTo>
                  <a:lnTo>
                    <a:pt x="50582" y="30385"/>
                  </a:lnTo>
                  <a:lnTo>
                    <a:pt x="50640" y="29558"/>
                  </a:lnTo>
                  <a:lnTo>
                    <a:pt x="50674" y="28714"/>
                  </a:lnTo>
                  <a:lnTo>
                    <a:pt x="50686" y="27852"/>
                  </a:lnTo>
                  <a:lnTo>
                    <a:pt x="50669" y="26693"/>
                  </a:lnTo>
                  <a:lnTo>
                    <a:pt x="50620" y="25560"/>
                  </a:lnTo>
                  <a:lnTo>
                    <a:pt x="50538" y="24454"/>
                  </a:lnTo>
                  <a:lnTo>
                    <a:pt x="50423" y="23375"/>
                  </a:lnTo>
                  <a:lnTo>
                    <a:pt x="50275" y="22322"/>
                  </a:lnTo>
                  <a:lnTo>
                    <a:pt x="50094" y="21296"/>
                  </a:lnTo>
                  <a:lnTo>
                    <a:pt x="49880" y="20296"/>
                  </a:lnTo>
                  <a:lnTo>
                    <a:pt x="49634" y="19323"/>
                  </a:lnTo>
                  <a:lnTo>
                    <a:pt x="49354" y="18377"/>
                  </a:lnTo>
                  <a:lnTo>
                    <a:pt x="49042" y="17458"/>
                  </a:lnTo>
                  <a:lnTo>
                    <a:pt x="48690" y="16555"/>
                  </a:lnTo>
                  <a:lnTo>
                    <a:pt x="48310" y="15677"/>
                  </a:lnTo>
                  <a:lnTo>
                    <a:pt x="47901" y="14824"/>
                  </a:lnTo>
                  <a:lnTo>
                    <a:pt x="47464" y="13996"/>
                  </a:lnTo>
                  <a:lnTo>
                    <a:pt x="46999" y="13193"/>
                  </a:lnTo>
                  <a:lnTo>
                    <a:pt x="46505" y="12415"/>
                  </a:lnTo>
                  <a:lnTo>
                    <a:pt x="45982" y="11661"/>
                  </a:lnTo>
                  <a:lnTo>
                    <a:pt x="45431" y="10933"/>
                  </a:lnTo>
                  <a:lnTo>
                    <a:pt x="44852" y="10229"/>
                  </a:lnTo>
                  <a:lnTo>
                    <a:pt x="44244" y="9550"/>
                  </a:lnTo>
                  <a:lnTo>
                    <a:pt x="43601" y="8896"/>
                  </a:lnTo>
                  <a:lnTo>
                    <a:pt x="42931" y="8264"/>
                  </a:lnTo>
                  <a:lnTo>
                    <a:pt x="42236" y="7655"/>
                  </a:lnTo>
                  <a:lnTo>
                    <a:pt x="41515" y="7070"/>
                  </a:lnTo>
                  <a:lnTo>
                    <a:pt x="40768" y="6507"/>
                  </a:lnTo>
                  <a:lnTo>
                    <a:pt x="39996" y="5968"/>
                  </a:lnTo>
                  <a:lnTo>
                    <a:pt x="39198" y="5452"/>
                  </a:lnTo>
                  <a:lnTo>
                    <a:pt x="38374" y="4959"/>
                  </a:lnTo>
                  <a:lnTo>
                    <a:pt x="37524" y="4489"/>
                  </a:lnTo>
                  <a:lnTo>
                    <a:pt x="36648" y="4042"/>
                  </a:lnTo>
                  <a:lnTo>
                    <a:pt x="35740" y="3609"/>
                  </a:lnTo>
                  <a:lnTo>
                    <a:pt x="34811" y="3198"/>
                  </a:lnTo>
                  <a:lnTo>
                    <a:pt x="33860" y="2809"/>
                  </a:lnTo>
                  <a:lnTo>
                    <a:pt x="32888" y="2443"/>
                  </a:lnTo>
                  <a:lnTo>
                    <a:pt x="31895" y="2098"/>
                  </a:lnTo>
                  <a:lnTo>
                    <a:pt x="30880" y="1776"/>
                  </a:lnTo>
                  <a:lnTo>
                    <a:pt x="29844" y="1477"/>
                  </a:lnTo>
                  <a:lnTo>
                    <a:pt x="28787" y="1199"/>
                  </a:lnTo>
                  <a:lnTo>
                    <a:pt x="27709" y="943"/>
                  </a:lnTo>
                  <a:lnTo>
                    <a:pt x="26609" y="710"/>
                  </a:lnTo>
                  <a:lnTo>
                    <a:pt x="26234" y="633"/>
                  </a:lnTo>
                  <a:lnTo>
                    <a:pt x="25857" y="561"/>
                  </a:lnTo>
                  <a:lnTo>
                    <a:pt x="25477" y="494"/>
                  </a:lnTo>
                  <a:lnTo>
                    <a:pt x="25095" y="433"/>
                  </a:lnTo>
                  <a:lnTo>
                    <a:pt x="24710" y="377"/>
                  </a:lnTo>
                  <a:lnTo>
                    <a:pt x="24322" y="326"/>
                  </a:lnTo>
                  <a:lnTo>
                    <a:pt x="23931" y="281"/>
                  </a:lnTo>
                  <a:lnTo>
                    <a:pt x="23538" y="241"/>
                  </a:lnTo>
                  <a:lnTo>
                    <a:pt x="23142" y="207"/>
                  </a:lnTo>
                  <a:lnTo>
                    <a:pt x="22744" y="177"/>
                  </a:lnTo>
                  <a:lnTo>
                    <a:pt x="22347" y="143"/>
                  </a:lnTo>
                  <a:lnTo>
                    <a:pt x="21957" y="113"/>
                  </a:lnTo>
                  <a:lnTo>
                    <a:pt x="21572" y="87"/>
                  </a:lnTo>
                  <a:lnTo>
                    <a:pt x="21194" y="63"/>
                  </a:lnTo>
                  <a:lnTo>
                    <a:pt x="20823" y="44"/>
                  </a:lnTo>
                  <a:lnTo>
                    <a:pt x="20457" y="28"/>
                  </a:lnTo>
                  <a:lnTo>
                    <a:pt x="20098" y="15"/>
                  </a:lnTo>
                  <a:lnTo>
                    <a:pt x="19744" y="7"/>
                  </a:lnTo>
                  <a:lnTo>
                    <a:pt x="19398" y="1"/>
                  </a:lnTo>
                  <a:lnTo>
                    <a:pt x="19057" y="0"/>
                  </a:lnTo>
                  <a:lnTo>
                    <a:pt x="18118" y="12"/>
                  </a:lnTo>
                  <a:lnTo>
                    <a:pt x="17203" y="51"/>
                  </a:lnTo>
                  <a:lnTo>
                    <a:pt x="16313" y="115"/>
                  </a:lnTo>
                  <a:lnTo>
                    <a:pt x="15446" y="206"/>
                  </a:lnTo>
                  <a:lnTo>
                    <a:pt x="14603" y="322"/>
                  </a:lnTo>
                  <a:lnTo>
                    <a:pt x="13785" y="463"/>
                  </a:lnTo>
                  <a:lnTo>
                    <a:pt x="12990" y="631"/>
                  </a:lnTo>
                  <a:lnTo>
                    <a:pt x="12219" y="824"/>
                  </a:lnTo>
                  <a:lnTo>
                    <a:pt x="11473" y="1043"/>
                  </a:lnTo>
                  <a:lnTo>
                    <a:pt x="10750" y="1288"/>
                  </a:lnTo>
                  <a:lnTo>
                    <a:pt x="10043" y="1557"/>
                  </a:lnTo>
                  <a:lnTo>
                    <a:pt x="9360" y="1847"/>
                  </a:lnTo>
                  <a:lnTo>
                    <a:pt x="8703" y="2161"/>
                  </a:lnTo>
                  <a:lnTo>
                    <a:pt x="8070" y="2496"/>
                  </a:lnTo>
                  <a:lnTo>
                    <a:pt x="7463" y="2854"/>
                  </a:lnTo>
                  <a:lnTo>
                    <a:pt x="6880" y="3233"/>
                  </a:lnTo>
                  <a:lnTo>
                    <a:pt x="6322" y="3635"/>
                  </a:lnTo>
                  <a:lnTo>
                    <a:pt x="5789" y="4060"/>
                  </a:lnTo>
                  <a:lnTo>
                    <a:pt x="5280" y="4506"/>
                  </a:lnTo>
                  <a:lnTo>
                    <a:pt x="4797" y="4975"/>
                  </a:lnTo>
                  <a:lnTo>
                    <a:pt x="4329" y="5465"/>
                  </a:lnTo>
                  <a:lnTo>
                    <a:pt x="3886" y="5975"/>
                  </a:lnTo>
                  <a:lnTo>
                    <a:pt x="3466" y="6506"/>
                  </a:lnTo>
                  <a:lnTo>
                    <a:pt x="3070" y="7057"/>
                  </a:lnTo>
                  <a:lnTo>
                    <a:pt x="2698" y="7629"/>
                  </a:lnTo>
                  <a:lnTo>
                    <a:pt x="2350" y="8221"/>
                  </a:lnTo>
                  <a:lnTo>
                    <a:pt x="2027" y="8834"/>
                  </a:lnTo>
                  <a:lnTo>
                    <a:pt x="1727" y="9467"/>
                  </a:lnTo>
                  <a:lnTo>
                    <a:pt x="1451" y="10120"/>
                  </a:lnTo>
                  <a:lnTo>
                    <a:pt x="1199" y="10794"/>
                  </a:lnTo>
                  <a:lnTo>
                    <a:pt x="971" y="11487"/>
                  </a:lnTo>
                  <a:lnTo>
                    <a:pt x="767" y="12196"/>
                  </a:lnTo>
                  <a:lnTo>
                    <a:pt x="587" y="12922"/>
                  </a:lnTo>
                  <a:lnTo>
                    <a:pt x="431" y="13666"/>
                  </a:lnTo>
                  <a:lnTo>
                    <a:pt x="299" y="14426"/>
                  </a:lnTo>
                  <a:lnTo>
                    <a:pt x="191" y="15203"/>
                  </a:lnTo>
                  <a:lnTo>
                    <a:pt x="107" y="15997"/>
                  </a:lnTo>
                  <a:lnTo>
                    <a:pt x="47" y="16807"/>
                  </a:lnTo>
                  <a:lnTo>
                    <a:pt x="11" y="176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7758825" y="3842984"/>
              <a:ext cx="62591" cy="72986"/>
            </a:xfrm>
            <a:custGeom>
              <a:avLst/>
              <a:pathLst>
                <a:path w="62591" h="72986">
                  <a:moveTo>
                    <a:pt x="62591" y="19768"/>
                  </a:moveTo>
                  <a:lnTo>
                    <a:pt x="21367" y="11771"/>
                  </a:lnTo>
                  <a:lnTo>
                    <a:pt x="20913" y="11682"/>
                  </a:lnTo>
                  <a:lnTo>
                    <a:pt x="20457" y="11592"/>
                  </a:lnTo>
                  <a:lnTo>
                    <a:pt x="19999" y="11501"/>
                  </a:lnTo>
                  <a:lnTo>
                    <a:pt x="19540" y="11409"/>
                  </a:lnTo>
                  <a:lnTo>
                    <a:pt x="19079" y="11316"/>
                  </a:lnTo>
                  <a:lnTo>
                    <a:pt x="18616" y="11222"/>
                  </a:lnTo>
                  <a:lnTo>
                    <a:pt x="18151" y="11128"/>
                  </a:lnTo>
                  <a:lnTo>
                    <a:pt x="17685" y="11032"/>
                  </a:lnTo>
                  <a:lnTo>
                    <a:pt x="17217" y="10936"/>
                  </a:lnTo>
                  <a:lnTo>
                    <a:pt x="16747" y="10839"/>
                  </a:lnTo>
                  <a:lnTo>
                    <a:pt x="16280" y="10741"/>
                  </a:lnTo>
                  <a:lnTo>
                    <a:pt x="15821" y="10645"/>
                  </a:lnTo>
                  <a:lnTo>
                    <a:pt x="15370" y="10549"/>
                  </a:lnTo>
                  <a:lnTo>
                    <a:pt x="14927" y="10455"/>
                  </a:lnTo>
                  <a:lnTo>
                    <a:pt x="14492" y="10361"/>
                  </a:lnTo>
                  <a:lnTo>
                    <a:pt x="14065" y="10268"/>
                  </a:lnTo>
                  <a:lnTo>
                    <a:pt x="13647" y="10176"/>
                  </a:lnTo>
                  <a:lnTo>
                    <a:pt x="13236" y="10085"/>
                  </a:lnTo>
                  <a:lnTo>
                    <a:pt x="12833" y="9995"/>
                  </a:lnTo>
                  <a:lnTo>
                    <a:pt x="12438" y="9906"/>
                  </a:lnTo>
                  <a:lnTo>
                    <a:pt x="11986" y="9808"/>
                  </a:lnTo>
                  <a:lnTo>
                    <a:pt x="11537" y="9709"/>
                  </a:lnTo>
                  <a:lnTo>
                    <a:pt x="11090" y="9609"/>
                  </a:lnTo>
                  <a:lnTo>
                    <a:pt x="10647" y="9508"/>
                  </a:lnTo>
                  <a:lnTo>
                    <a:pt x="10206" y="9406"/>
                  </a:lnTo>
                  <a:lnTo>
                    <a:pt x="9767" y="9303"/>
                  </a:lnTo>
                  <a:lnTo>
                    <a:pt x="9331" y="9200"/>
                  </a:lnTo>
                  <a:lnTo>
                    <a:pt x="8898" y="9095"/>
                  </a:lnTo>
                  <a:lnTo>
                    <a:pt x="8468" y="8990"/>
                  </a:lnTo>
                  <a:lnTo>
                    <a:pt x="8040" y="8884"/>
                  </a:lnTo>
                  <a:lnTo>
                    <a:pt x="8502" y="9107"/>
                  </a:lnTo>
                  <a:lnTo>
                    <a:pt x="8962" y="9330"/>
                  </a:lnTo>
                  <a:lnTo>
                    <a:pt x="9422" y="9554"/>
                  </a:lnTo>
                  <a:lnTo>
                    <a:pt x="9881" y="9780"/>
                  </a:lnTo>
                  <a:lnTo>
                    <a:pt x="10339" y="10006"/>
                  </a:lnTo>
                  <a:lnTo>
                    <a:pt x="10796" y="10233"/>
                  </a:lnTo>
                  <a:lnTo>
                    <a:pt x="11252" y="10461"/>
                  </a:lnTo>
                  <a:lnTo>
                    <a:pt x="11708" y="10689"/>
                  </a:lnTo>
                  <a:lnTo>
                    <a:pt x="12162" y="10919"/>
                  </a:lnTo>
                  <a:lnTo>
                    <a:pt x="12616" y="11150"/>
                  </a:lnTo>
                  <a:lnTo>
                    <a:pt x="13008" y="11346"/>
                  </a:lnTo>
                  <a:lnTo>
                    <a:pt x="13404" y="11546"/>
                  </a:lnTo>
                  <a:lnTo>
                    <a:pt x="13804" y="11748"/>
                  </a:lnTo>
                  <a:lnTo>
                    <a:pt x="14208" y="11953"/>
                  </a:lnTo>
                  <a:lnTo>
                    <a:pt x="14615" y="12160"/>
                  </a:lnTo>
                  <a:lnTo>
                    <a:pt x="15025" y="12370"/>
                  </a:lnTo>
                  <a:lnTo>
                    <a:pt x="15439" y="12583"/>
                  </a:lnTo>
                  <a:lnTo>
                    <a:pt x="15857" y="12799"/>
                  </a:lnTo>
                  <a:lnTo>
                    <a:pt x="16278" y="13017"/>
                  </a:lnTo>
                  <a:lnTo>
                    <a:pt x="16702" y="13237"/>
                  </a:lnTo>
                  <a:lnTo>
                    <a:pt x="17124" y="13458"/>
                  </a:lnTo>
                  <a:lnTo>
                    <a:pt x="17536" y="13676"/>
                  </a:lnTo>
                  <a:lnTo>
                    <a:pt x="17938" y="13892"/>
                  </a:lnTo>
                  <a:lnTo>
                    <a:pt x="18330" y="14105"/>
                  </a:lnTo>
                  <a:lnTo>
                    <a:pt x="18713" y="14315"/>
                  </a:lnTo>
                  <a:lnTo>
                    <a:pt x="19085" y="14522"/>
                  </a:lnTo>
                  <a:lnTo>
                    <a:pt x="19448" y="14727"/>
                  </a:lnTo>
                  <a:lnTo>
                    <a:pt x="19801" y="14929"/>
                  </a:lnTo>
                  <a:lnTo>
                    <a:pt x="20145" y="15129"/>
                  </a:lnTo>
                  <a:lnTo>
                    <a:pt x="20478" y="15325"/>
                  </a:lnTo>
                  <a:lnTo>
                    <a:pt x="62591" y="39669"/>
                  </a:lnTo>
                  <a:lnTo>
                    <a:pt x="62591" y="45177"/>
                  </a:lnTo>
                  <a:lnTo>
                    <a:pt x="20478" y="53395"/>
                  </a:lnTo>
                  <a:lnTo>
                    <a:pt x="20204" y="53449"/>
                  </a:lnTo>
                  <a:lnTo>
                    <a:pt x="19915" y="53504"/>
                  </a:lnTo>
                  <a:lnTo>
                    <a:pt x="19611" y="53559"/>
                  </a:lnTo>
                  <a:lnTo>
                    <a:pt x="19291" y="53616"/>
                  </a:lnTo>
                  <a:lnTo>
                    <a:pt x="18957" y="53673"/>
                  </a:lnTo>
                  <a:lnTo>
                    <a:pt x="18607" y="53731"/>
                  </a:lnTo>
                  <a:lnTo>
                    <a:pt x="18243" y="53790"/>
                  </a:lnTo>
                  <a:lnTo>
                    <a:pt x="17863" y="53850"/>
                  </a:lnTo>
                  <a:lnTo>
                    <a:pt x="17468" y="53911"/>
                  </a:lnTo>
                  <a:lnTo>
                    <a:pt x="17058" y="53973"/>
                  </a:lnTo>
                  <a:lnTo>
                    <a:pt x="16633" y="54035"/>
                  </a:lnTo>
                  <a:lnTo>
                    <a:pt x="16210" y="54096"/>
                  </a:lnTo>
                  <a:lnTo>
                    <a:pt x="15790" y="54156"/>
                  </a:lnTo>
                  <a:lnTo>
                    <a:pt x="15373" y="54215"/>
                  </a:lnTo>
                  <a:lnTo>
                    <a:pt x="14959" y="54273"/>
                  </a:lnTo>
                  <a:lnTo>
                    <a:pt x="14547" y="54330"/>
                  </a:lnTo>
                  <a:lnTo>
                    <a:pt x="14138" y="54387"/>
                  </a:lnTo>
                  <a:lnTo>
                    <a:pt x="13731" y="54442"/>
                  </a:lnTo>
                  <a:lnTo>
                    <a:pt x="13328" y="54497"/>
                  </a:lnTo>
                  <a:lnTo>
                    <a:pt x="12926" y="54550"/>
                  </a:lnTo>
                  <a:lnTo>
                    <a:pt x="12454" y="54613"/>
                  </a:lnTo>
                  <a:lnTo>
                    <a:pt x="11978" y="54677"/>
                  </a:lnTo>
                  <a:lnTo>
                    <a:pt x="11498" y="54741"/>
                  </a:lnTo>
                  <a:lnTo>
                    <a:pt x="11015" y="54806"/>
                  </a:lnTo>
                  <a:lnTo>
                    <a:pt x="10528" y="54873"/>
                  </a:lnTo>
                  <a:lnTo>
                    <a:pt x="10037" y="54940"/>
                  </a:lnTo>
                  <a:lnTo>
                    <a:pt x="9543" y="55008"/>
                  </a:lnTo>
                  <a:lnTo>
                    <a:pt x="9046" y="55076"/>
                  </a:lnTo>
                  <a:lnTo>
                    <a:pt x="8545" y="55146"/>
                  </a:lnTo>
                  <a:lnTo>
                    <a:pt x="8040" y="55217"/>
                  </a:lnTo>
                  <a:lnTo>
                    <a:pt x="8537" y="55288"/>
                  </a:lnTo>
                  <a:lnTo>
                    <a:pt x="9033" y="55361"/>
                  </a:lnTo>
                  <a:lnTo>
                    <a:pt x="9529" y="55434"/>
                  </a:lnTo>
                  <a:lnTo>
                    <a:pt x="10023" y="55508"/>
                  </a:lnTo>
                  <a:lnTo>
                    <a:pt x="10517" y="55583"/>
                  </a:lnTo>
                  <a:lnTo>
                    <a:pt x="11009" y="55659"/>
                  </a:lnTo>
                  <a:lnTo>
                    <a:pt x="11501" y="55736"/>
                  </a:lnTo>
                  <a:lnTo>
                    <a:pt x="11992" y="55814"/>
                  </a:lnTo>
                  <a:lnTo>
                    <a:pt x="12482" y="55892"/>
                  </a:lnTo>
                  <a:lnTo>
                    <a:pt x="12971" y="55972"/>
                  </a:lnTo>
                  <a:lnTo>
                    <a:pt x="13390" y="56044"/>
                  </a:lnTo>
                  <a:lnTo>
                    <a:pt x="13813" y="56116"/>
                  </a:lnTo>
                  <a:lnTo>
                    <a:pt x="14240" y="56189"/>
                  </a:lnTo>
                  <a:lnTo>
                    <a:pt x="14670" y="56263"/>
                  </a:lnTo>
                  <a:lnTo>
                    <a:pt x="15103" y="56338"/>
                  </a:lnTo>
                  <a:lnTo>
                    <a:pt x="15540" y="56414"/>
                  </a:lnTo>
                  <a:lnTo>
                    <a:pt x="15981" y="56491"/>
                  </a:lnTo>
                  <a:lnTo>
                    <a:pt x="16425" y="56569"/>
                  </a:lnTo>
                  <a:lnTo>
                    <a:pt x="16873" y="56648"/>
                  </a:lnTo>
                  <a:lnTo>
                    <a:pt x="17324" y="56727"/>
                  </a:lnTo>
                  <a:lnTo>
                    <a:pt x="17773" y="56798"/>
                  </a:lnTo>
                  <a:lnTo>
                    <a:pt x="18211" y="56869"/>
                  </a:lnTo>
                  <a:lnTo>
                    <a:pt x="18640" y="56940"/>
                  </a:lnTo>
                  <a:lnTo>
                    <a:pt x="19059" y="57012"/>
                  </a:lnTo>
                  <a:lnTo>
                    <a:pt x="19468" y="57083"/>
                  </a:lnTo>
                  <a:lnTo>
                    <a:pt x="19867" y="57154"/>
                  </a:lnTo>
                  <a:lnTo>
                    <a:pt x="20257" y="57225"/>
                  </a:lnTo>
                  <a:lnTo>
                    <a:pt x="20636" y="57296"/>
                  </a:lnTo>
                  <a:lnTo>
                    <a:pt x="21007" y="57367"/>
                  </a:lnTo>
                  <a:lnTo>
                    <a:pt x="21367" y="57438"/>
                  </a:lnTo>
                  <a:lnTo>
                    <a:pt x="62591" y="65434"/>
                  </a:lnTo>
                  <a:lnTo>
                    <a:pt x="62591" y="72986"/>
                  </a:lnTo>
                  <a:lnTo>
                    <a:pt x="0" y="60859"/>
                  </a:lnTo>
                  <a:lnTo>
                    <a:pt x="0" y="50375"/>
                  </a:lnTo>
                  <a:lnTo>
                    <a:pt x="43400" y="41979"/>
                  </a:lnTo>
                  <a:lnTo>
                    <a:pt x="43542" y="41951"/>
                  </a:lnTo>
                  <a:lnTo>
                    <a:pt x="43701" y="41922"/>
                  </a:lnTo>
                  <a:lnTo>
                    <a:pt x="43876" y="41891"/>
                  </a:lnTo>
                  <a:lnTo>
                    <a:pt x="44069" y="41858"/>
                  </a:lnTo>
                  <a:lnTo>
                    <a:pt x="44278" y="41823"/>
                  </a:lnTo>
                  <a:lnTo>
                    <a:pt x="44504" y="41787"/>
                  </a:lnTo>
                  <a:lnTo>
                    <a:pt x="44747" y="41749"/>
                  </a:lnTo>
                  <a:lnTo>
                    <a:pt x="45007" y="41709"/>
                  </a:lnTo>
                  <a:lnTo>
                    <a:pt x="45283" y="41667"/>
                  </a:lnTo>
                  <a:lnTo>
                    <a:pt x="45577" y="41624"/>
                  </a:lnTo>
                  <a:lnTo>
                    <a:pt x="45871" y="41571"/>
                  </a:lnTo>
                  <a:lnTo>
                    <a:pt x="46167" y="41519"/>
                  </a:lnTo>
                  <a:lnTo>
                    <a:pt x="46465" y="41468"/>
                  </a:lnTo>
                  <a:lnTo>
                    <a:pt x="46764" y="41417"/>
                  </a:lnTo>
                  <a:lnTo>
                    <a:pt x="47065" y="41368"/>
                  </a:lnTo>
                  <a:lnTo>
                    <a:pt x="47368" y="41320"/>
                  </a:lnTo>
                  <a:lnTo>
                    <a:pt x="47673" y="41272"/>
                  </a:lnTo>
                  <a:lnTo>
                    <a:pt x="47979" y="41225"/>
                  </a:lnTo>
                  <a:lnTo>
                    <a:pt x="48288" y="41180"/>
                  </a:lnTo>
                  <a:lnTo>
                    <a:pt x="48598" y="41135"/>
                  </a:lnTo>
                  <a:lnTo>
                    <a:pt x="48957" y="41081"/>
                  </a:lnTo>
                  <a:lnTo>
                    <a:pt x="49323" y="41026"/>
                  </a:lnTo>
                  <a:lnTo>
                    <a:pt x="49696" y="40971"/>
                  </a:lnTo>
                  <a:lnTo>
                    <a:pt x="50076" y="40915"/>
                  </a:lnTo>
                  <a:lnTo>
                    <a:pt x="50464" y="40857"/>
                  </a:lnTo>
                  <a:lnTo>
                    <a:pt x="50858" y="40799"/>
                  </a:lnTo>
                  <a:lnTo>
                    <a:pt x="51260" y="40740"/>
                  </a:lnTo>
                  <a:lnTo>
                    <a:pt x="51668" y="40680"/>
                  </a:lnTo>
                  <a:lnTo>
                    <a:pt x="52084" y="40619"/>
                  </a:lnTo>
                  <a:lnTo>
                    <a:pt x="52507" y="40557"/>
                  </a:lnTo>
                  <a:lnTo>
                    <a:pt x="52118" y="40372"/>
                  </a:lnTo>
                  <a:lnTo>
                    <a:pt x="51732" y="40188"/>
                  </a:lnTo>
                  <a:lnTo>
                    <a:pt x="51350" y="40006"/>
                  </a:lnTo>
                  <a:lnTo>
                    <a:pt x="50972" y="39825"/>
                  </a:lnTo>
                  <a:lnTo>
                    <a:pt x="50597" y="39647"/>
                  </a:lnTo>
                  <a:lnTo>
                    <a:pt x="50226" y="39470"/>
                  </a:lnTo>
                  <a:lnTo>
                    <a:pt x="49858" y="39295"/>
                  </a:lnTo>
                  <a:lnTo>
                    <a:pt x="49493" y="39122"/>
                  </a:lnTo>
                  <a:lnTo>
                    <a:pt x="49133" y="38950"/>
                  </a:lnTo>
                  <a:lnTo>
                    <a:pt x="48776" y="38780"/>
                  </a:lnTo>
                  <a:lnTo>
                    <a:pt x="48465" y="38629"/>
                  </a:lnTo>
                  <a:lnTo>
                    <a:pt x="48154" y="38478"/>
                  </a:lnTo>
                  <a:lnTo>
                    <a:pt x="47843" y="38327"/>
                  </a:lnTo>
                  <a:lnTo>
                    <a:pt x="47532" y="38176"/>
                  </a:lnTo>
                  <a:lnTo>
                    <a:pt x="47221" y="38025"/>
                  </a:lnTo>
                  <a:lnTo>
                    <a:pt x="46910" y="37874"/>
                  </a:lnTo>
                  <a:lnTo>
                    <a:pt x="46599" y="37723"/>
                  </a:lnTo>
                  <a:lnTo>
                    <a:pt x="46288" y="37572"/>
                  </a:lnTo>
                  <a:lnTo>
                    <a:pt x="45977" y="37421"/>
                  </a:lnTo>
                  <a:lnTo>
                    <a:pt x="45666" y="37270"/>
                  </a:lnTo>
                  <a:lnTo>
                    <a:pt x="45352" y="37113"/>
                  </a:lnTo>
                  <a:lnTo>
                    <a:pt x="45049" y="36961"/>
                  </a:lnTo>
                  <a:lnTo>
                    <a:pt x="44758" y="36814"/>
                  </a:lnTo>
                  <a:lnTo>
                    <a:pt x="44479" y="36673"/>
                  </a:lnTo>
                  <a:lnTo>
                    <a:pt x="44211" y="36537"/>
                  </a:lnTo>
                  <a:lnTo>
                    <a:pt x="43955" y="36407"/>
                  </a:lnTo>
                  <a:lnTo>
                    <a:pt x="43710" y="36281"/>
                  </a:lnTo>
                  <a:lnTo>
                    <a:pt x="43477" y="36161"/>
                  </a:lnTo>
                  <a:lnTo>
                    <a:pt x="43255" y="36047"/>
                  </a:lnTo>
                  <a:lnTo>
                    <a:pt x="43045" y="35937"/>
                  </a:lnTo>
                  <a:lnTo>
                    <a:pt x="0" y="11372"/>
                  </a:lnTo>
                  <a:lnTo>
                    <a:pt x="0" y="0"/>
                  </a:lnTo>
                  <a:lnTo>
                    <a:pt x="62591" y="121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7757892" y="3774751"/>
              <a:ext cx="64412" cy="63302"/>
            </a:xfrm>
            <a:custGeom>
              <a:avLst/>
              <a:pathLst>
                <a:path w="64412" h="63302">
                  <a:moveTo>
                    <a:pt x="0" y="26564"/>
                  </a:moveTo>
                  <a:lnTo>
                    <a:pt x="19" y="25300"/>
                  </a:lnTo>
                  <a:lnTo>
                    <a:pt x="76" y="24064"/>
                  </a:lnTo>
                  <a:lnTo>
                    <a:pt x="171" y="22858"/>
                  </a:lnTo>
                  <a:lnTo>
                    <a:pt x="305" y="21681"/>
                  </a:lnTo>
                  <a:lnTo>
                    <a:pt x="477" y="20534"/>
                  </a:lnTo>
                  <a:lnTo>
                    <a:pt x="687" y="19416"/>
                  </a:lnTo>
                  <a:lnTo>
                    <a:pt x="935" y="18327"/>
                  </a:lnTo>
                  <a:lnTo>
                    <a:pt x="1222" y="17267"/>
                  </a:lnTo>
                  <a:lnTo>
                    <a:pt x="1547" y="16237"/>
                  </a:lnTo>
                  <a:lnTo>
                    <a:pt x="1910" y="15236"/>
                  </a:lnTo>
                  <a:lnTo>
                    <a:pt x="2298" y="14266"/>
                  </a:lnTo>
                  <a:lnTo>
                    <a:pt x="2718" y="13326"/>
                  </a:lnTo>
                  <a:lnTo>
                    <a:pt x="3169" y="12418"/>
                  </a:lnTo>
                  <a:lnTo>
                    <a:pt x="3651" y="11540"/>
                  </a:lnTo>
                  <a:lnTo>
                    <a:pt x="4164" y="10694"/>
                  </a:lnTo>
                  <a:lnTo>
                    <a:pt x="4708" y="9879"/>
                  </a:lnTo>
                  <a:lnTo>
                    <a:pt x="5284" y="9095"/>
                  </a:lnTo>
                  <a:lnTo>
                    <a:pt x="5890" y="8342"/>
                  </a:lnTo>
                  <a:lnTo>
                    <a:pt x="6527" y="7620"/>
                  </a:lnTo>
                  <a:lnTo>
                    <a:pt x="7196" y="6929"/>
                  </a:lnTo>
                  <a:lnTo>
                    <a:pt x="7893" y="6262"/>
                  </a:lnTo>
                  <a:lnTo>
                    <a:pt x="8616" y="5629"/>
                  </a:lnTo>
                  <a:lnTo>
                    <a:pt x="9364" y="5029"/>
                  </a:lnTo>
                  <a:lnTo>
                    <a:pt x="10139" y="4463"/>
                  </a:lnTo>
                  <a:lnTo>
                    <a:pt x="10939" y="3931"/>
                  </a:lnTo>
                  <a:lnTo>
                    <a:pt x="11764" y="3432"/>
                  </a:lnTo>
                  <a:lnTo>
                    <a:pt x="12616" y="2968"/>
                  </a:lnTo>
                  <a:lnTo>
                    <a:pt x="13493" y="2537"/>
                  </a:lnTo>
                  <a:lnTo>
                    <a:pt x="14396" y="2140"/>
                  </a:lnTo>
                  <a:lnTo>
                    <a:pt x="15325" y="1776"/>
                  </a:lnTo>
                  <a:lnTo>
                    <a:pt x="16277" y="1439"/>
                  </a:lnTo>
                  <a:lnTo>
                    <a:pt x="17248" y="1137"/>
                  </a:lnTo>
                  <a:lnTo>
                    <a:pt x="18239" y="870"/>
                  </a:lnTo>
                  <a:lnTo>
                    <a:pt x="19249" y="639"/>
                  </a:lnTo>
                  <a:lnTo>
                    <a:pt x="20278" y="444"/>
                  </a:lnTo>
                  <a:lnTo>
                    <a:pt x="21328" y="284"/>
                  </a:lnTo>
                  <a:lnTo>
                    <a:pt x="22397" y="159"/>
                  </a:lnTo>
                  <a:lnTo>
                    <a:pt x="23485" y="71"/>
                  </a:lnTo>
                  <a:lnTo>
                    <a:pt x="24593" y="17"/>
                  </a:lnTo>
                  <a:lnTo>
                    <a:pt x="25720" y="0"/>
                  </a:lnTo>
                  <a:lnTo>
                    <a:pt x="26157" y="10"/>
                  </a:lnTo>
                  <a:lnTo>
                    <a:pt x="26598" y="24"/>
                  </a:lnTo>
                  <a:lnTo>
                    <a:pt x="27042" y="42"/>
                  </a:lnTo>
                  <a:lnTo>
                    <a:pt x="27490" y="63"/>
                  </a:lnTo>
                  <a:lnTo>
                    <a:pt x="27941" y="88"/>
                  </a:lnTo>
                  <a:lnTo>
                    <a:pt x="28396" y="117"/>
                  </a:lnTo>
                  <a:lnTo>
                    <a:pt x="28855" y="149"/>
                  </a:lnTo>
                  <a:lnTo>
                    <a:pt x="29317" y="184"/>
                  </a:lnTo>
                  <a:lnTo>
                    <a:pt x="29782" y="223"/>
                  </a:lnTo>
                  <a:lnTo>
                    <a:pt x="30251" y="266"/>
                  </a:lnTo>
                  <a:lnTo>
                    <a:pt x="30712" y="304"/>
                  </a:lnTo>
                  <a:lnTo>
                    <a:pt x="31168" y="348"/>
                  </a:lnTo>
                  <a:lnTo>
                    <a:pt x="31621" y="397"/>
                  </a:lnTo>
                  <a:lnTo>
                    <a:pt x="32071" y="451"/>
                  </a:lnTo>
                  <a:lnTo>
                    <a:pt x="32517" y="510"/>
                  </a:lnTo>
                  <a:lnTo>
                    <a:pt x="32959" y="575"/>
                  </a:lnTo>
                  <a:lnTo>
                    <a:pt x="33398" y="645"/>
                  </a:lnTo>
                  <a:lnTo>
                    <a:pt x="33834" y="721"/>
                  </a:lnTo>
                  <a:lnTo>
                    <a:pt x="34265" y="802"/>
                  </a:lnTo>
                  <a:lnTo>
                    <a:pt x="34694" y="888"/>
                  </a:lnTo>
                  <a:lnTo>
                    <a:pt x="36048" y="1173"/>
                  </a:lnTo>
                  <a:lnTo>
                    <a:pt x="37377" y="1494"/>
                  </a:lnTo>
                  <a:lnTo>
                    <a:pt x="38678" y="1851"/>
                  </a:lnTo>
                  <a:lnTo>
                    <a:pt x="39953" y="2246"/>
                  </a:lnTo>
                  <a:lnTo>
                    <a:pt x="41201" y="2676"/>
                  </a:lnTo>
                  <a:lnTo>
                    <a:pt x="42423" y="3143"/>
                  </a:lnTo>
                  <a:lnTo>
                    <a:pt x="43618" y="3646"/>
                  </a:lnTo>
                  <a:lnTo>
                    <a:pt x="44786" y="4186"/>
                  </a:lnTo>
                  <a:lnTo>
                    <a:pt x="45928" y="4762"/>
                  </a:lnTo>
                  <a:lnTo>
                    <a:pt x="47043" y="5375"/>
                  </a:lnTo>
                  <a:lnTo>
                    <a:pt x="48120" y="6021"/>
                  </a:lnTo>
                  <a:lnTo>
                    <a:pt x="49165" y="6697"/>
                  </a:lnTo>
                  <a:lnTo>
                    <a:pt x="50178" y="7403"/>
                  </a:lnTo>
                  <a:lnTo>
                    <a:pt x="51158" y="8140"/>
                  </a:lnTo>
                  <a:lnTo>
                    <a:pt x="52107" y="8906"/>
                  </a:lnTo>
                  <a:lnTo>
                    <a:pt x="53024" y="9703"/>
                  </a:lnTo>
                  <a:lnTo>
                    <a:pt x="53909" y="10530"/>
                  </a:lnTo>
                  <a:lnTo>
                    <a:pt x="54762" y="11388"/>
                  </a:lnTo>
                  <a:lnTo>
                    <a:pt x="55583" y="12275"/>
                  </a:lnTo>
                  <a:lnTo>
                    <a:pt x="56372" y="13193"/>
                  </a:lnTo>
                  <a:lnTo>
                    <a:pt x="57127" y="14131"/>
                  </a:lnTo>
                  <a:lnTo>
                    <a:pt x="57847" y="15096"/>
                  </a:lnTo>
                  <a:lnTo>
                    <a:pt x="58531" y="16089"/>
                  </a:lnTo>
                  <a:lnTo>
                    <a:pt x="59179" y="17109"/>
                  </a:lnTo>
                  <a:lnTo>
                    <a:pt x="59792" y="18157"/>
                  </a:lnTo>
                  <a:lnTo>
                    <a:pt x="60370" y="19233"/>
                  </a:lnTo>
                  <a:lnTo>
                    <a:pt x="60912" y="20336"/>
                  </a:lnTo>
                  <a:lnTo>
                    <a:pt x="61418" y="21466"/>
                  </a:lnTo>
                  <a:lnTo>
                    <a:pt x="61889" y="22624"/>
                  </a:lnTo>
                  <a:lnTo>
                    <a:pt x="62324" y="23810"/>
                  </a:lnTo>
                  <a:lnTo>
                    <a:pt x="62721" y="25011"/>
                  </a:lnTo>
                  <a:lnTo>
                    <a:pt x="63076" y="26232"/>
                  </a:lnTo>
                  <a:lnTo>
                    <a:pt x="63389" y="27474"/>
                  </a:lnTo>
                  <a:lnTo>
                    <a:pt x="63661" y="28736"/>
                  </a:lnTo>
                  <a:lnTo>
                    <a:pt x="63890" y="30018"/>
                  </a:lnTo>
                  <a:lnTo>
                    <a:pt x="64078" y="31321"/>
                  </a:lnTo>
                  <a:lnTo>
                    <a:pt x="64224" y="32644"/>
                  </a:lnTo>
                  <a:lnTo>
                    <a:pt x="64329" y="33988"/>
                  </a:lnTo>
                  <a:lnTo>
                    <a:pt x="64391" y="35352"/>
                  </a:lnTo>
                  <a:lnTo>
                    <a:pt x="64412" y="36737"/>
                  </a:lnTo>
                  <a:lnTo>
                    <a:pt x="64393" y="38053"/>
                  </a:lnTo>
                  <a:lnTo>
                    <a:pt x="64336" y="39335"/>
                  </a:lnTo>
                  <a:lnTo>
                    <a:pt x="64240" y="40583"/>
                  </a:lnTo>
                  <a:lnTo>
                    <a:pt x="64107" y="41798"/>
                  </a:lnTo>
                  <a:lnTo>
                    <a:pt x="63935" y="42978"/>
                  </a:lnTo>
                  <a:lnTo>
                    <a:pt x="63725" y="44125"/>
                  </a:lnTo>
                  <a:lnTo>
                    <a:pt x="63476" y="45239"/>
                  </a:lnTo>
                  <a:lnTo>
                    <a:pt x="63190" y="46318"/>
                  </a:lnTo>
                  <a:lnTo>
                    <a:pt x="62865" y="47364"/>
                  </a:lnTo>
                  <a:lnTo>
                    <a:pt x="62502" y="48376"/>
                  </a:lnTo>
                  <a:lnTo>
                    <a:pt x="62096" y="49354"/>
                  </a:lnTo>
                  <a:lnTo>
                    <a:pt x="61660" y="50300"/>
                  </a:lnTo>
                  <a:lnTo>
                    <a:pt x="61193" y="51213"/>
                  </a:lnTo>
                  <a:lnTo>
                    <a:pt x="60697" y="52093"/>
                  </a:lnTo>
                  <a:lnTo>
                    <a:pt x="60170" y="52940"/>
                  </a:lnTo>
                  <a:lnTo>
                    <a:pt x="59613" y="53754"/>
                  </a:lnTo>
                  <a:lnTo>
                    <a:pt x="59026" y="54536"/>
                  </a:lnTo>
                  <a:lnTo>
                    <a:pt x="58408" y="55284"/>
                  </a:lnTo>
                  <a:lnTo>
                    <a:pt x="57760" y="56000"/>
                  </a:lnTo>
                  <a:lnTo>
                    <a:pt x="57083" y="56683"/>
                  </a:lnTo>
                  <a:lnTo>
                    <a:pt x="56367" y="57324"/>
                  </a:lnTo>
                  <a:lnTo>
                    <a:pt x="55626" y="57934"/>
                  </a:lnTo>
                  <a:lnTo>
                    <a:pt x="54857" y="58511"/>
                  </a:lnTo>
                  <a:lnTo>
                    <a:pt x="54062" y="59057"/>
                  </a:lnTo>
                  <a:lnTo>
                    <a:pt x="53240" y="59570"/>
                  </a:lnTo>
                  <a:lnTo>
                    <a:pt x="52392" y="60052"/>
                  </a:lnTo>
                  <a:lnTo>
                    <a:pt x="51516" y="60501"/>
                  </a:lnTo>
                  <a:lnTo>
                    <a:pt x="50615" y="60919"/>
                  </a:lnTo>
                  <a:lnTo>
                    <a:pt x="49686" y="61305"/>
                  </a:lnTo>
                  <a:lnTo>
                    <a:pt x="48731" y="61658"/>
                  </a:lnTo>
                  <a:lnTo>
                    <a:pt x="47753" y="61970"/>
                  </a:lnTo>
                  <a:lnTo>
                    <a:pt x="46755" y="62250"/>
                  </a:lnTo>
                  <a:lnTo>
                    <a:pt x="45738" y="62496"/>
                  </a:lnTo>
                  <a:lnTo>
                    <a:pt x="44701" y="62710"/>
                  </a:lnTo>
                  <a:lnTo>
                    <a:pt x="43645" y="62891"/>
                  </a:lnTo>
                  <a:lnTo>
                    <a:pt x="42569" y="63039"/>
                  </a:lnTo>
                  <a:lnTo>
                    <a:pt x="41473" y="63154"/>
                  </a:lnTo>
                  <a:lnTo>
                    <a:pt x="40358" y="63236"/>
                  </a:lnTo>
                  <a:lnTo>
                    <a:pt x="39224" y="63285"/>
                  </a:lnTo>
                  <a:lnTo>
                    <a:pt x="38070" y="63302"/>
                  </a:lnTo>
                  <a:lnTo>
                    <a:pt x="37660" y="63300"/>
                  </a:lnTo>
                  <a:lnTo>
                    <a:pt x="37249" y="63295"/>
                  </a:lnTo>
                  <a:lnTo>
                    <a:pt x="36836" y="63286"/>
                  </a:lnTo>
                  <a:lnTo>
                    <a:pt x="36421" y="63273"/>
                  </a:lnTo>
                  <a:lnTo>
                    <a:pt x="36004" y="63257"/>
                  </a:lnTo>
                  <a:lnTo>
                    <a:pt x="35586" y="63238"/>
                  </a:lnTo>
                  <a:lnTo>
                    <a:pt x="35165" y="63215"/>
                  </a:lnTo>
                  <a:lnTo>
                    <a:pt x="34743" y="63188"/>
                  </a:lnTo>
                  <a:lnTo>
                    <a:pt x="34320" y="63158"/>
                  </a:lnTo>
                  <a:lnTo>
                    <a:pt x="33894" y="63124"/>
                  </a:lnTo>
                  <a:lnTo>
                    <a:pt x="33467" y="63077"/>
                  </a:lnTo>
                  <a:lnTo>
                    <a:pt x="33039" y="63026"/>
                  </a:lnTo>
                  <a:lnTo>
                    <a:pt x="32611" y="62971"/>
                  </a:lnTo>
                  <a:lnTo>
                    <a:pt x="32181" y="62911"/>
                  </a:lnTo>
                  <a:lnTo>
                    <a:pt x="31751" y="62846"/>
                  </a:lnTo>
                  <a:lnTo>
                    <a:pt x="31319" y="62778"/>
                  </a:lnTo>
                  <a:lnTo>
                    <a:pt x="30887" y="62704"/>
                  </a:lnTo>
                  <a:lnTo>
                    <a:pt x="30454" y="62627"/>
                  </a:lnTo>
                  <a:lnTo>
                    <a:pt x="30020" y="62544"/>
                  </a:lnTo>
                  <a:lnTo>
                    <a:pt x="29585" y="62458"/>
                  </a:lnTo>
                  <a:lnTo>
                    <a:pt x="28264" y="62173"/>
                  </a:lnTo>
                  <a:lnTo>
                    <a:pt x="26968" y="61854"/>
                  </a:lnTo>
                  <a:lnTo>
                    <a:pt x="25695" y="61498"/>
                  </a:lnTo>
                  <a:lnTo>
                    <a:pt x="24446" y="61107"/>
                  </a:lnTo>
                  <a:lnTo>
                    <a:pt x="23221" y="60681"/>
                  </a:lnTo>
                  <a:lnTo>
                    <a:pt x="22021" y="60219"/>
                  </a:lnTo>
                  <a:lnTo>
                    <a:pt x="20844" y="59721"/>
                  </a:lnTo>
                  <a:lnTo>
                    <a:pt x="19691" y="59188"/>
                  </a:lnTo>
                  <a:lnTo>
                    <a:pt x="18562" y="58620"/>
                  </a:lnTo>
                  <a:lnTo>
                    <a:pt x="17458" y="58015"/>
                  </a:lnTo>
                  <a:lnTo>
                    <a:pt x="16381" y="57378"/>
                  </a:lnTo>
                  <a:lnTo>
                    <a:pt x="15336" y="56711"/>
                  </a:lnTo>
                  <a:lnTo>
                    <a:pt x="14323" y="56014"/>
                  </a:lnTo>
                  <a:lnTo>
                    <a:pt x="13342" y="55286"/>
                  </a:lnTo>
                  <a:lnTo>
                    <a:pt x="12393" y="54528"/>
                  </a:lnTo>
                  <a:lnTo>
                    <a:pt x="11477" y="53740"/>
                  </a:lnTo>
                  <a:lnTo>
                    <a:pt x="10592" y="52922"/>
                  </a:lnTo>
                  <a:lnTo>
                    <a:pt x="9739" y="52073"/>
                  </a:lnTo>
                  <a:lnTo>
                    <a:pt x="8918" y="51195"/>
                  </a:lnTo>
                  <a:lnTo>
                    <a:pt x="8129" y="50286"/>
                  </a:lnTo>
                  <a:lnTo>
                    <a:pt x="7365" y="49340"/>
                  </a:lnTo>
                  <a:lnTo>
                    <a:pt x="6638" y="48367"/>
                  </a:lnTo>
                  <a:lnTo>
                    <a:pt x="5947" y="47367"/>
                  </a:lnTo>
                  <a:lnTo>
                    <a:pt x="5293" y="46341"/>
                  </a:lnTo>
                  <a:lnTo>
                    <a:pt x="4675" y="45288"/>
                  </a:lnTo>
                  <a:lnTo>
                    <a:pt x="4093" y="44209"/>
                  </a:lnTo>
                  <a:lnTo>
                    <a:pt x="3548" y="43103"/>
                  </a:lnTo>
                  <a:lnTo>
                    <a:pt x="3040" y="41970"/>
                  </a:lnTo>
                  <a:lnTo>
                    <a:pt x="2568" y="40811"/>
                  </a:lnTo>
                  <a:lnTo>
                    <a:pt x="2132" y="39624"/>
                  </a:lnTo>
                  <a:lnTo>
                    <a:pt x="1727" y="38414"/>
                  </a:lnTo>
                  <a:lnTo>
                    <a:pt x="1364" y="37183"/>
                  </a:lnTo>
                  <a:lnTo>
                    <a:pt x="1044" y="35930"/>
                  </a:lnTo>
                  <a:lnTo>
                    <a:pt x="767" y="34656"/>
                  </a:lnTo>
                  <a:lnTo>
                    <a:pt x="533" y="33361"/>
                  </a:lnTo>
                  <a:lnTo>
                    <a:pt x="341" y="32044"/>
                  </a:lnTo>
                  <a:lnTo>
                    <a:pt x="191" y="30706"/>
                  </a:lnTo>
                  <a:lnTo>
                    <a:pt x="85" y="29347"/>
                  </a:lnTo>
                  <a:lnTo>
                    <a:pt x="21" y="279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7764733" y="3783236"/>
              <a:ext cx="50686" cy="46332"/>
            </a:xfrm>
            <a:custGeom>
              <a:avLst/>
              <a:pathLst>
                <a:path w="50686" h="46332">
                  <a:moveTo>
                    <a:pt x="0" y="18479"/>
                  </a:moveTo>
                  <a:lnTo>
                    <a:pt x="16" y="19630"/>
                  </a:lnTo>
                  <a:lnTo>
                    <a:pt x="65" y="20756"/>
                  </a:lnTo>
                  <a:lnTo>
                    <a:pt x="147" y="21855"/>
                  </a:lnTo>
                  <a:lnTo>
                    <a:pt x="262" y="22929"/>
                  </a:lnTo>
                  <a:lnTo>
                    <a:pt x="410" y="23977"/>
                  </a:lnTo>
                  <a:lnTo>
                    <a:pt x="591" y="24999"/>
                  </a:lnTo>
                  <a:lnTo>
                    <a:pt x="805" y="25995"/>
                  </a:lnTo>
                  <a:lnTo>
                    <a:pt x="1051" y="26966"/>
                  </a:lnTo>
                  <a:lnTo>
                    <a:pt x="1331" y="27911"/>
                  </a:lnTo>
                  <a:lnTo>
                    <a:pt x="1643" y="28830"/>
                  </a:lnTo>
                  <a:lnTo>
                    <a:pt x="1987" y="29724"/>
                  </a:lnTo>
                  <a:lnTo>
                    <a:pt x="2359" y="30596"/>
                  </a:lnTo>
                  <a:lnTo>
                    <a:pt x="2761" y="31445"/>
                  </a:lnTo>
                  <a:lnTo>
                    <a:pt x="3193" y="32270"/>
                  </a:lnTo>
                  <a:lnTo>
                    <a:pt x="3653" y="33072"/>
                  </a:lnTo>
                  <a:lnTo>
                    <a:pt x="4143" y="33851"/>
                  </a:lnTo>
                  <a:lnTo>
                    <a:pt x="4663" y="34607"/>
                  </a:lnTo>
                  <a:lnTo>
                    <a:pt x="5211" y="35340"/>
                  </a:lnTo>
                  <a:lnTo>
                    <a:pt x="5789" y="36050"/>
                  </a:lnTo>
                  <a:lnTo>
                    <a:pt x="6396" y="36737"/>
                  </a:lnTo>
                  <a:lnTo>
                    <a:pt x="7032" y="37392"/>
                  </a:lnTo>
                  <a:lnTo>
                    <a:pt x="7695" y="38023"/>
                  </a:lnTo>
                  <a:lnTo>
                    <a:pt x="8386" y="38632"/>
                  </a:lnTo>
                  <a:lnTo>
                    <a:pt x="9104" y="39218"/>
                  </a:lnTo>
                  <a:lnTo>
                    <a:pt x="9850" y="39780"/>
                  </a:lnTo>
                  <a:lnTo>
                    <a:pt x="10624" y="40319"/>
                  </a:lnTo>
                  <a:lnTo>
                    <a:pt x="11425" y="40835"/>
                  </a:lnTo>
                  <a:lnTo>
                    <a:pt x="12253" y="41329"/>
                  </a:lnTo>
                  <a:lnTo>
                    <a:pt x="13109" y="41799"/>
                  </a:lnTo>
                  <a:lnTo>
                    <a:pt x="13993" y="42245"/>
                  </a:lnTo>
                  <a:lnTo>
                    <a:pt x="14902" y="42671"/>
                  </a:lnTo>
                  <a:lnTo>
                    <a:pt x="15835" y="43075"/>
                  </a:lnTo>
                  <a:lnTo>
                    <a:pt x="16793" y="43459"/>
                  </a:lnTo>
                  <a:lnTo>
                    <a:pt x="17774" y="43823"/>
                  </a:lnTo>
                  <a:lnTo>
                    <a:pt x="18779" y="44167"/>
                  </a:lnTo>
                  <a:lnTo>
                    <a:pt x="19808" y="44490"/>
                  </a:lnTo>
                  <a:lnTo>
                    <a:pt x="20862" y="44792"/>
                  </a:lnTo>
                  <a:lnTo>
                    <a:pt x="21939" y="45074"/>
                  </a:lnTo>
                  <a:lnTo>
                    <a:pt x="23040" y="45336"/>
                  </a:lnTo>
                  <a:lnTo>
                    <a:pt x="24165" y="45577"/>
                  </a:lnTo>
                  <a:lnTo>
                    <a:pt x="24548" y="45655"/>
                  </a:lnTo>
                  <a:lnTo>
                    <a:pt x="24931" y="45728"/>
                  </a:lnTo>
                  <a:lnTo>
                    <a:pt x="25316" y="45797"/>
                  </a:lnTo>
                  <a:lnTo>
                    <a:pt x="25701" y="45861"/>
                  </a:lnTo>
                  <a:lnTo>
                    <a:pt x="26087" y="45921"/>
                  </a:lnTo>
                  <a:lnTo>
                    <a:pt x="26474" y="45977"/>
                  </a:lnTo>
                  <a:lnTo>
                    <a:pt x="26861" y="46028"/>
                  </a:lnTo>
                  <a:lnTo>
                    <a:pt x="27250" y="46075"/>
                  </a:lnTo>
                  <a:lnTo>
                    <a:pt x="27640" y="46117"/>
                  </a:lnTo>
                  <a:lnTo>
                    <a:pt x="28030" y="46155"/>
                  </a:lnTo>
                  <a:lnTo>
                    <a:pt x="28410" y="46188"/>
                  </a:lnTo>
                  <a:lnTo>
                    <a:pt x="28787" y="46219"/>
                  </a:lnTo>
                  <a:lnTo>
                    <a:pt x="29160" y="46245"/>
                  </a:lnTo>
                  <a:lnTo>
                    <a:pt x="29530" y="46268"/>
                  </a:lnTo>
                  <a:lnTo>
                    <a:pt x="29896" y="46288"/>
                  </a:lnTo>
                  <a:lnTo>
                    <a:pt x="30258" y="46304"/>
                  </a:lnTo>
                  <a:lnTo>
                    <a:pt x="30617" y="46316"/>
                  </a:lnTo>
                  <a:lnTo>
                    <a:pt x="30973" y="46325"/>
                  </a:lnTo>
                  <a:lnTo>
                    <a:pt x="31325" y="46331"/>
                  </a:lnTo>
                  <a:lnTo>
                    <a:pt x="31673" y="46332"/>
                  </a:lnTo>
                  <a:lnTo>
                    <a:pt x="32612" y="46320"/>
                  </a:lnTo>
                  <a:lnTo>
                    <a:pt x="33528" y="46283"/>
                  </a:lnTo>
                  <a:lnTo>
                    <a:pt x="34421" y="46220"/>
                  </a:lnTo>
                  <a:lnTo>
                    <a:pt x="35291" y="46133"/>
                  </a:lnTo>
                  <a:lnTo>
                    <a:pt x="36137" y="46021"/>
                  </a:lnTo>
                  <a:lnTo>
                    <a:pt x="36961" y="45885"/>
                  </a:lnTo>
                  <a:lnTo>
                    <a:pt x="37761" y="45723"/>
                  </a:lnTo>
                  <a:lnTo>
                    <a:pt x="38539" y="45536"/>
                  </a:lnTo>
                  <a:lnTo>
                    <a:pt x="39293" y="45325"/>
                  </a:lnTo>
                  <a:lnTo>
                    <a:pt x="40024" y="45088"/>
                  </a:lnTo>
                  <a:lnTo>
                    <a:pt x="40724" y="44829"/>
                  </a:lnTo>
                  <a:lnTo>
                    <a:pt x="41400" y="44547"/>
                  </a:lnTo>
                  <a:lnTo>
                    <a:pt x="42053" y="44242"/>
                  </a:lnTo>
                  <a:lnTo>
                    <a:pt x="42683" y="43916"/>
                  </a:lnTo>
                  <a:lnTo>
                    <a:pt x="43289" y="43567"/>
                  </a:lnTo>
                  <a:lnTo>
                    <a:pt x="43873" y="43196"/>
                  </a:lnTo>
                  <a:lnTo>
                    <a:pt x="44434" y="42803"/>
                  </a:lnTo>
                  <a:lnTo>
                    <a:pt x="44971" y="42388"/>
                  </a:lnTo>
                  <a:lnTo>
                    <a:pt x="45486" y="41950"/>
                  </a:lnTo>
                  <a:lnTo>
                    <a:pt x="45977" y="41490"/>
                  </a:lnTo>
                  <a:lnTo>
                    <a:pt x="46436" y="41000"/>
                  </a:lnTo>
                  <a:lnTo>
                    <a:pt x="46872" y="40490"/>
                  </a:lnTo>
                  <a:lnTo>
                    <a:pt x="47286" y="39959"/>
                  </a:lnTo>
                  <a:lnTo>
                    <a:pt x="47676" y="39408"/>
                  </a:lnTo>
                  <a:lnTo>
                    <a:pt x="48043" y="38836"/>
                  </a:lnTo>
                  <a:lnTo>
                    <a:pt x="48386" y="38244"/>
                  </a:lnTo>
                  <a:lnTo>
                    <a:pt x="48707" y="37631"/>
                  </a:lnTo>
                  <a:lnTo>
                    <a:pt x="49005" y="36998"/>
                  </a:lnTo>
                  <a:lnTo>
                    <a:pt x="49279" y="36345"/>
                  </a:lnTo>
                  <a:lnTo>
                    <a:pt x="49531" y="35671"/>
                  </a:lnTo>
                  <a:lnTo>
                    <a:pt x="49750" y="34969"/>
                  </a:lnTo>
                  <a:lnTo>
                    <a:pt x="49947" y="34249"/>
                  </a:lnTo>
                  <a:lnTo>
                    <a:pt x="50120" y="33512"/>
                  </a:lnTo>
                  <a:lnTo>
                    <a:pt x="50270" y="32757"/>
                  </a:lnTo>
                  <a:lnTo>
                    <a:pt x="50397" y="31984"/>
                  </a:lnTo>
                  <a:lnTo>
                    <a:pt x="50501" y="31193"/>
                  </a:lnTo>
                  <a:lnTo>
                    <a:pt x="50582" y="30385"/>
                  </a:lnTo>
                  <a:lnTo>
                    <a:pt x="50640" y="29558"/>
                  </a:lnTo>
                  <a:lnTo>
                    <a:pt x="50674" y="28714"/>
                  </a:lnTo>
                  <a:lnTo>
                    <a:pt x="50686" y="27852"/>
                  </a:lnTo>
                  <a:lnTo>
                    <a:pt x="50669" y="26693"/>
                  </a:lnTo>
                  <a:lnTo>
                    <a:pt x="50620" y="25560"/>
                  </a:lnTo>
                  <a:lnTo>
                    <a:pt x="50538" y="24454"/>
                  </a:lnTo>
                  <a:lnTo>
                    <a:pt x="50423" y="23375"/>
                  </a:lnTo>
                  <a:lnTo>
                    <a:pt x="50275" y="22322"/>
                  </a:lnTo>
                  <a:lnTo>
                    <a:pt x="50094" y="21296"/>
                  </a:lnTo>
                  <a:lnTo>
                    <a:pt x="49880" y="20296"/>
                  </a:lnTo>
                  <a:lnTo>
                    <a:pt x="49634" y="19323"/>
                  </a:lnTo>
                  <a:lnTo>
                    <a:pt x="49354" y="18377"/>
                  </a:lnTo>
                  <a:lnTo>
                    <a:pt x="49042" y="17458"/>
                  </a:lnTo>
                  <a:lnTo>
                    <a:pt x="48690" y="16555"/>
                  </a:lnTo>
                  <a:lnTo>
                    <a:pt x="48310" y="15677"/>
                  </a:lnTo>
                  <a:lnTo>
                    <a:pt x="47901" y="14824"/>
                  </a:lnTo>
                  <a:lnTo>
                    <a:pt x="47464" y="13996"/>
                  </a:lnTo>
                  <a:lnTo>
                    <a:pt x="46999" y="13193"/>
                  </a:lnTo>
                  <a:lnTo>
                    <a:pt x="46505" y="12415"/>
                  </a:lnTo>
                  <a:lnTo>
                    <a:pt x="45982" y="11661"/>
                  </a:lnTo>
                  <a:lnTo>
                    <a:pt x="45431" y="10933"/>
                  </a:lnTo>
                  <a:lnTo>
                    <a:pt x="44852" y="10229"/>
                  </a:lnTo>
                  <a:lnTo>
                    <a:pt x="44244" y="9550"/>
                  </a:lnTo>
                  <a:lnTo>
                    <a:pt x="43601" y="8896"/>
                  </a:lnTo>
                  <a:lnTo>
                    <a:pt x="42931" y="8264"/>
                  </a:lnTo>
                  <a:lnTo>
                    <a:pt x="42236" y="7655"/>
                  </a:lnTo>
                  <a:lnTo>
                    <a:pt x="41515" y="7070"/>
                  </a:lnTo>
                  <a:lnTo>
                    <a:pt x="40768" y="6507"/>
                  </a:lnTo>
                  <a:lnTo>
                    <a:pt x="39996" y="5968"/>
                  </a:lnTo>
                  <a:lnTo>
                    <a:pt x="39198" y="5452"/>
                  </a:lnTo>
                  <a:lnTo>
                    <a:pt x="38374" y="4959"/>
                  </a:lnTo>
                  <a:lnTo>
                    <a:pt x="37524" y="4489"/>
                  </a:lnTo>
                  <a:lnTo>
                    <a:pt x="36648" y="4042"/>
                  </a:lnTo>
                  <a:lnTo>
                    <a:pt x="35740" y="3609"/>
                  </a:lnTo>
                  <a:lnTo>
                    <a:pt x="34811" y="3198"/>
                  </a:lnTo>
                  <a:lnTo>
                    <a:pt x="33860" y="2809"/>
                  </a:lnTo>
                  <a:lnTo>
                    <a:pt x="32888" y="2443"/>
                  </a:lnTo>
                  <a:lnTo>
                    <a:pt x="31895" y="2098"/>
                  </a:lnTo>
                  <a:lnTo>
                    <a:pt x="30880" y="1776"/>
                  </a:lnTo>
                  <a:lnTo>
                    <a:pt x="29844" y="1477"/>
                  </a:lnTo>
                  <a:lnTo>
                    <a:pt x="28787" y="1199"/>
                  </a:lnTo>
                  <a:lnTo>
                    <a:pt x="27709" y="943"/>
                  </a:lnTo>
                  <a:lnTo>
                    <a:pt x="26609" y="710"/>
                  </a:lnTo>
                  <a:lnTo>
                    <a:pt x="26234" y="633"/>
                  </a:lnTo>
                  <a:lnTo>
                    <a:pt x="25857" y="561"/>
                  </a:lnTo>
                  <a:lnTo>
                    <a:pt x="25477" y="494"/>
                  </a:lnTo>
                  <a:lnTo>
                    <a:pt x="25095" y="433"/>
                  </a:lnTo>
                  <a:lnTo>
                    <a:pt x="24710" y="377"/>
                  </a:lnTo>
                  <a:lnTo>
                    <a:pt x="24322" y="326"/>
                  </a:lnTo>
                  <a:lnTo>
                    <a:pt x="23931" y="281"/>
                  </a:lnTo>
                  <a:lnTo>
                    <a:pt x="23538" y="241"/>
                  </a:lnTo>
                  <a:lnTo>
                    <a:pt x="23142" y="207"/>
                  </a:lnTo>
                  <a:lnTo>
                    <a:pt x="22744" y="177"/>
                  </a:lnTo>
                  <a:lnTo>
                    <a:pt x="22347" y="143"/>
                  </a:lnTo>
                  <a:lnTo>
                    <a:pt x="21957" y="113"/>
                  </a:lnTo>
                  <a:lnTo>
                    <a:pt x="21572" y="87"/>
                  </a:lnTo>
                  <a:lnTo>
                    <a:pt x="21194" y="63"/>
                  </a:lnTo>
                  <a:lnTo>
                    <a:pt x="20823" y="44"/>
                  </a:lnTo>
                  <a:lnTo>
                    <a:pt x="20457" y="28"/>
                  </a:lnTo>
                  <a:lnTo>
                    <a:pt x="20098" y="15"/>
                  </a:lnTo>
                  <a:lnTo>
                    <a:pt x="19744" y="7"/>
                  </a:lnTo>
                  <a:lnTo>
                    <a:pt x="19398" y="1"/>
                  </a:lnTo>
                  <a:lnTo>
                    <a:pt x="19057" y="0"/>
                  </a:lnTo>
                  <a:lnTo>
                    <a:pt x="18118" y="12"/>
                  </a:lnTo>
                  <a:lnTo>
                    <a:pt x="17203" y="51"/>
                  </a:lnTo>
                  <a:lnTo>
                    <a:pt x="16313" y="115"/>
                  </a:lnTo>
                  <a:lnTo>
                    <a:pt x="15446" y="206"/>
                  </a:lnTo>
                  <a:lnTo>
                    <a:pt x="14603" y="322"/>
                  </a:lnTo>
                  <a:lnTo>
                    <a:pt x="13785" y="463"/>
                  </a:lnTo>
                  <a:lnTo>
                    <a:pt x="12990" y="631"/>
                  </a:lnTo>
                  <a:lnTo>
                    <a:pt x="12219" y="824"/>
                  </a:lnTo>
                  <a:lnTo>
                    <a:pt x="11473" y="1043"/>
                  </a:lnTo>
                  <a:lnTo>
                    <a:pt x="10750" y="1288"/>
                  </a:lnTo>
                  <a:lnTo>
                    <a:pt x="10043" y="1557"/>
                  </a:lnTo>
                  <a:lnTo>
                    <a:pt x="9360" y="1847"/>
                  </a:lnTo>
                  <a:lnTo>
                    <a:pt x="8703" y="2161"/>
                  </a:lnTo>
                  <a:lnTo>
                    <a:pt x="8070" y="2496"/>
                  </a:lnTo>
                  <a:lnTo>
                    <a:pt x="7463" y="2854"/>
                  </a:lnTo>
                  <a:lnTo>
                    <a:pt x="6880" y="3233"/>
                  </a:lnTo>
                  <a:lnTo>
                    <a:pt x="6322" y="3635"/>
                  </a:lnTo>
                  <a:lnTo>
                    <a:pt x="5789" y="4060"/>
                  </a:lnTo>
                  <a:lnTo>
                    <a:pt x="5280" y="4506"/>
                  </a:lnTo>
                  <a:lnTo>
                    <a:pt x="4797" y="4975"/>
                  </a:lnTo>
                  <a:lnTo>
                    <a:pt x="4329" y="5465"/>
                  </a:lnTo>
                  <a:lnTo>
                    <a:pt x="3886" y="5975"/>
                  </a:lnTo>
                  <a:lnTo>
                    <a:pt x="3466" y="6506"/>
                  </a:lnTo>
                  <a:lnTo>
                    <a:pt x="3070" y="7057"/>
                  </a:lnTo>
                  <a:lnTo>
                    <a:pt x="2698" y="7629"/>
                  </a:lnTo>
                  <a:lnTo>
                    <a:pt x="2350" y="8221"/>
                  </a:lnTo>
                  <a:lnTo>
                    <a:pt x="2027" y="8834"/>
                  </a:lnTo>
                  <a:lnTo>
                    <a:pt x="1727" y="9467"/>
                  </a:lnTo>
                  <a:lnTo>
                    <a:pt x="1451" y="10120"/>
                  </a:lnTo>
                  <a:lnTo>
                    <a:pt x="1199" y="10794"/>
                  </a:lnTo>
                  <a:lnTo>
                    <a:pt x="971" y="11487"/>
                  </a:lnTo>
                  <a:lnTo>
                    <a:pt x="767" y="12196"/>
                  </a:lnTo>
                  <a:lnTo>
                    <a:pt x="587" y="12922"/>
                  </a:lnTo>
                  <a:lnTo>
                    <a:pt x="431" y="13666"/>
                  </a:lnTo>
                  <a:lnTo>
                    <a:pt x="299" y="14426"/>
                  </a:lnTo>
                  <a:lnTo>
                    <a:pt x="191" y="15203"/>
                  </a:lnTo>
                  <a:lnTo>
                    <a:pt x="107" y="15997"/>
                  </a:lnTo>
                  <a:lnTo>
                    <a:pt x="47" y="16807"/>
                  </a:lnTo>
                  <a:lnTo>
                    <a:pt x="11" y="176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7758825" y="3706473"/>
              <a:ext cx="62591" cy="62946"/>
            </a:xfrm>
            <a:custGeom>
              <a:avLst/>
              <a:pathLst>
                <a:path w="62591" h="62946">
                  <a:moveTo>
                    <a:pt x="62591" y="21900"/>
                  </a:moveTo>
                  <a:lnTo>
                    <a:pt x="8840" y="45488"/>
                  </a:lnTo>
                  <a:lnTo>
                    <a:pt x="9249" y="45542"/>
                  </a:lnTo>
                  <a:lnTo>
                    <a:pt x="9661" y="45597"/>
                  </a:lnTo>
                  <a:lnTo>
                    <a:pt x="10074" y="45652"/>
                  </a:lnTo>
                  <a:lnTo>
                    <a:pt x="10489" y="45709"/>
                  </a:lnTo>
                  <a:lnTo>
                    <a:pt x="10905" y="45766"/>
                  </a:lnTo>
                  <a:lnTo>
                    <a:pt x="11324" y="45824"/>
                  </a:lnTo>
                  <a:lnTo>
                    <a:pt x="11744" y="45883"/>
                  </a:lnTo>
                  <a:lnTo>
                    <a:pt x="12166" y="45943"/>
                  </a:lnTo>
                  <a:lnTo>
                    <a:pt x="12590" y="46004"/>
                  </a:lnTo>
                  <a:lnTo>
                    <a:pt x="13015" y="46066"/>
                  </a:lnTo>
                  <a:lnTo>
                    <a:pt x="13382" y="46120"/>
                  </a:lnTo>
                  <a:lnTo>
                    <a:pt x="13755" y="46176"/>
                  </a:lnTo>
                  <a:lnTo>
                    <a:pt x="14132" y="46234"/>
                  </a:lnTo>
                  <a:lnTo>
                    <a:pt x="14515" y="46293"/>
                  </a:lnTo>
                  <a:lnTo>
                    <a:pt x="14903" y="46355"/>
                  </a:lnTo>
                  <a:lnTo>
                    <a:pt x="15297" y="46418"/>
                  </a:lnTo>
                  <a:lnTo>
                    <a:pt x="15696" y="46482"/>
                  </a:lnTo>
                  <a:lnTo>
                    <a:pt x="16100" y="46549"/>
                  </a:lnTo>
                  <a:lnTo>
                    <a:pt x="16510" y="46617"/>
                  </a:lnTo>
                  <a:lnTo>
                    <a:pt x="16925" y="46688"/>
                  </a:lnTo>
                  <a:lnTo>
                    <a:pt x="17330" y="46750"/>
                  </a:lnTo>
                  <a:lnTo>
                    <a:pt x="17729" y="46814"/>
                  </a:lnTo>
                  <a:lnTo>
                    <a:pt x="18123" y="46878"/>
                  </a:lnTo>
                  <a:lnTo>
                    <a:pt x="18510" y="46944"/>
                  </a:lnTo>
                  <a:lnTo>
                    <a:pt x="18890" y="47010"/>
                  </a:lnTo>
                  <a:lnTo>
                    <a:pt x="19265" y="47077"/>
                  </a:lnTo>
                  <a:lnTo>
                    <a:pt x="19633" y="47145"/>
                  </a:lnTo>
                  <a:lnTo>
                    <a:pt x="19995" y="47214"/>
                  </a:lnTo>
                  <a:lnTo>
                    <a:pt x="20351" y="47283"/>
                  </a:lnTo>
                  <a:lnTo>
                    <a:pt x="20700" y="47354"/>
                  </a:lnTo>
                  <a:lnTo>
                    <a:pt x="62591" y="55395"/>
                  </a:lnTo>
                  <a:lnTo>
                    <a:pt x="62591" y="62946"/>
                  </a:lnTo>
                  <a:lnTo>
                    <a:pt x="0" y="50819"/>
                  </a:lnTo>
                  <a:lnTo>
                    <a:pt x="0" y="41401"/>
                  </a:lnTo>
                  <a:lnTo>
                    <a:pt x="53973" y="17680"/>
                  </a:lnTo>
                  <a:lnTo>
                    <a:pt x="53589" y="17626"/>
                  </a:lnTo>
                  <a:lnTo>
                    <a:pt x="53200" y="17571"/>
                  </a:lnTo>
                  <a:lnTo>
                    <a:pt x="52807" y="17516"/>
                  </a:lnTo>
                  <a:lnTo>
                    <a:pt x="52409" y="17459"/>
                  </a:lnTo>
                  <a:lnTo>
                    <a:pt x="52007" y="17402"/>
                  </a:lnTo>
                  <a:lnTo>
                    <a:pt x="51601" y="17344"/>
                  </a:lnTo>
                  <a:lnTo>
                    <a:pt x="51190" y="17285"/>
                  </a:lnTo>
                  <a:lnTo>
                    <a:pt x="50775" y="17225"/>
                  </a:lnTo>
                  <a:lnTo>
                    <a:pt x="50355" y="17164"/>
                  </a:lnTo>
                  <a:lnTo>
                    <a:pt x="49931" y="17102"/>
                  </a:lnTo>
                  <a:lnTo>
                    <a:pt x="49562" y="17048"/>
                  </a:lnTo>
                  <a:lnTo>
                    <a:pt x="49186" y="16992"/>
                  </a:lnTo>
                  <a:lnTo>
                    <a:pt x="48802" y="16934"/>
                  </a:lnTo>
                  <a:lnTo>
                    <a:pt x="48410" y="16875"/>
                  </a:lnTo>
                  <a:lnTo>
                    <a:pt x="48009" y="16813"/>
                  </a:lnTo>
                  <a:lnTo>
                    <a:pt x="47601" y="16750"/>
                  </a:lnTo>
                  <a:lnTo>
                    <a:pt x="47185" y="16686"/>
                  </a:lnTo>
                  <a:lnTo>
                    <a:pt x="46761" y="16619"/>
                  </a:lnTo>
                  <a:lnTo>
                    <a:pt x="46328" y="16550"/>
                  </a:lnTo>
                  <a:lnTo>
                    <a:pt x="45888" y="16480"/>
                  </a:lnTo>
                  <a:lnTo>
                    <a:pt x="45435" y="16408"/>
                  </a:lnTo>
                  <a:lnTo>
                    <a:pt x="44982" y="16335"/>
                  </a:lnTo>
                  <a:lnTo>
                    <a:pt x="44529" y="16259"/>
                  </a:lnTo>
                  <a:lnTo>
                    <a:pt x="44076" y="16182"/>
                  </a:lnTo>
                  <a:lnTo>
                    <a:pt x="43623" y="16103"/>
                  </a:lnTo>
                  <a:lnTo>
                    <a:pt x="43169" y="16022"/>
                  </a:lnTo>
                  <a:lnTo>
                    <a:pt x="42716" y="15939"/>
                  </a:lnTo>
                  <a:lnTo>
                    <a:pt x="42263" y="15855"/>
                  </a:lnTo>
                  <a:lnTo>
                    <a:pt x="41810" y="15769"/>
                  </a:lnTo>
                  <a:lnTo>
                    <a:pt x="41357" y="15681"/>
                  </a:lnTo>
                  <a:lnTo>
                    <a:pt x="0" y="7640"/>
                  </a:lnTo>
                  <a:lnTo>
                    <a:pt x="0" y="0"/>
                  </a:lnTo>
                  <a:lnTo>
                    <a:pt x="62591" y="121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7758825" y="3650723"/>
              <a:ext cx="62591" cy="60281"/>
            </a:xfrm>
            <a:custGeom>
              <a:avLst/>
              <a:pathLst>
                <a:path w="62591" h="60281">
                  <a:moveTo>
                    <a:pt x="62591" y="8662"/>
                  </a:moveTo>
                  <a:lnTo>
                    <a:pt x="44289" y="11994"/>
                  </a:lnTo>
                  <a:lnTo>
                    <a:pt x="44289" y="40380"/>
                  </a:lnTo>
                  <a:lnTo>
                    <a:pt x="62591" y="51041"/>
                  </a:lnTo>
                  <a:lnTo>
                    <a:pt x="62591" y="60281"/>
                  </a:lnTo>
                  <a:lnTo>
                    <a:pt x="0" y="22611"/>
                  </a:lnTo>
                  <a:lnTo>
                    <a:pt x="0" y="12971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7765723" y="3663961"/>
              <a:ext cx="30772" cy="23410"/>
            </a:xfrm>
            <a:custGeom>
              <a:avLst/>
              <a:pathLst>
                <a:path w="30772" h="23410">
                  <a:moveTo>
                    <a:pt x="9760" y="3864"/>
                  </a:moveTo>
                  <a:lnTo>
                    <a:pt x="9397" y="3935"/>
                  </a:lnTo>
                  <a:lnTo>
                    <a:pt x="9035" y="4006"/>
                  </a:lnTo>
                  <a:lnTo>
                    <a:pt x="8675" y="4077"/>
                  </a:lnTo>
                  <a:lnTo>
                    <a:pt x="8317" y="4149"/>
                  </a:lnTo>
                  <a:lnTo>
                    <a:pt x="7961" y="4220"/>
                  </a:lnTo>
                  <a:lnTo>
                    <a:pt x="7606" y="4291"/>
                  </a:lnTo>
                  <a:lnTo>
                    <a:pt x="7254" y="4362"/>
                  </a:lnTo>
                  <a:lnTo>
                    <a:pt x="6903" y="4433"/>
                  </a:lnTo>
                  <a:lnTo>
                    <a:pt x="6554" y="4504"/>
                  </a:lnTo>
                  <a:lnTo>
                    <a:pt x="6206" y="4575"/>
                  </a:lnTo>
                  <a:lnTo>
                    <a:pt x="5863" y="4636"/>
                  </a:lnTo>
                  <a:lnTo>
                    <a:pt x="5526" y="4696"/>
                  </a:lnTo>
                  <a:lnTo>
                    <a:pt x="5195" y="4754"/>
                  </a:lnTo>
                  <a:lnTo>
                    <a:pt x="4870" y="4810"/>
                  </a:lnTo>
                  <a:lnTo>
                    <a:pt x="4551" y="4864"/>
                  </a:lnTo>
                  <a:lnTo>
                    <a:pt x="4239" y="4916"/>
                  </a:lnTo>
                  <a:lnTo>
                    <a:pt x="3933" y="4967"/>
                  </a:lnTo>
                  <a:lnTo>
                    <a:pt x="3633" y="5016"/>
                  </a:lnTo>
                  <a:lnTo>
                    <a:pt x="3340" y="5063"/>
                  </a:lnTo>
                  <a:lnTo>
                    <a:pt x="3052" y="5108"/>
                  </a:lnTo>
                  <a:lnTo>
                    <a:pt x="2764" y="5152"/>
                  </a:lnTo>
                  <a:lnTo>
                    <a:pt x="2487" y="5195"/>
                  </a:lnTo>
                  <a:lnTo>
                    <a:pt x="2221" y="5237"/>
                  </a:lnTo>
                  <a:lnTo>
                    <a:pt x="1965" y="5279"/>
                  </a:lnTo>
                  <a:lnTo>
                    <a:pt x="1720" y="5319"/>
                  </a:lnTo>
                  <a:lnTo>
                    <a:pt x="1485" y="5359"/>
                  </a:lnTo>
                  <a:lnTo>
                    <a:pt x="1261" y="5397"/>
                  </a:lnTo>
                  <a:lnTo>
                    <a:pt x="1048" y="5435"/>
                  </a:lnTo>
                  <a:lnTo>
                    <a:pt x="845" y="5472"/>
                  </a:lnTo>
                  <a:lnTo>
                    <a:pt x="653" y="5508"/>
                  </a:lnTo>
                  <a:lnTo>
                    <a:pt x="466" y="5534"/>
                  </a:lnTo>
                  <a:lnTo>
                    <a:pt x="294" y="5558"/>
                  </a:lnTo>
                  <a:lnTo>
                    <a:pt x="139" y="5580"/>
                  </a:lnTo>
                  <a:lnTo>
                    <a:pt x="0" y="5952"/>
                  </a:lnTo>
                  <a:lnTo>
                    <a:pt x="139" y="6028"/>
                  </a:lnTo>
                  <a:lnTo>
                    <a:pt x="294" y="6112"/>
                  </a:lnTo>
                  <a:lnTo>
                    <a:pt x="466" y="6205"/>
                  </a:lnTo>
                  <a:lnTo>
                    <a:pt x="653" y="6308"/>
                  </a:lnTo>
                  <a:lnTo>
                    <a:pt x="854" y="6408"/>
                  </a:lnTo>
                  <a:lnTo>
                    <a:pt x="1064" y="6515"/>
                  </a:lnTo>
                  <a:lnTo>
                    <a:pt x="1284" y="6629"/>
                  </a:lnTo>
                  <a:lnTo>
                    <a:pt x="1513" y="6748"/>
                  </a:lnTo>
                  <a:lnTo>
                    <a:pt x="1753" y="6874"/>
                  </a:lnTo>
                  <a:lnTo>
                    <a:pt x="2002" y="7006"/>
                  </a:lnTo>
                  <a:lnTo>
                    <a:pt x="2261" y="7144"/>
                  </a:lnTo>
                  <a:lnTo>
                    <a:pt x="2530" y="7288"/>
                  </a:lnTo>
                  <a:lnTo>
                    <a:pt x="2808" y="7439"/>
                  </a:lnTo>
                  <a:lnTo>
                    <a:pt x="3097" y="7596"/>
                  </a:lnTo>
                  <a:lnTo>
                    <a:pt x="3385" y="7757"/>
                  </a:lnTo>
                  <a:lnTo>
                    <a:pt x="3679" y="7923"/>
                  </a:lnTo>
                  <a:lnTo>
                    <a:pt x="3982" y="8092"/>
                  </a:lnTo>
                  <a:lnTo>
                    <a:pt x="4291" y="8264"/>
                  </a:lnTo>
                  <a:lnTo>
                    <a:pt x="4607" y="8440"/>
                  </a:lnTo>
                  <a:lnTo>
                    <a:pt x="4930" y="8619"/>
                  </a:lnTo>
                  <a:lnTo>
                    <a:pt x="5261" y="8802"/>
                  </a:lnTo>
                  <a:lnTo>
                    <a:pt x="5599" y="8989"/>
                  </a:lnTo>
                  <a:lnTo>
                    <a:pt x="5943" y="9179"/>
                  </a:lnTo>
                  <a:lnTo>
                    <a:pt x="6295" y="9373"/>
                  </a:lnTo>
                  <a:lnTo>
                    <a:pt x="6642" y="9569"/>
                  </a:lnTo>
                  <a:lnTo>
                    <a:pt x="6990" y="9767"/>
                  </a:lnTo>
                  <a:lnTo>
                    <a:pt x="7339" y="9967"/>
                  </a:lnTo>
                  <a:lnTo>
                    <a:pt x="7688" y="10169"/>
                  </a:lnTo>
                  <a:lnTo>
                    <a:pt x="8039" y="10372"/>
                  </a:lnTo>
                  <a:lnTo>
                    <a:pt x="8390" y="10577"/>
                  </a:lnTo>
                  <a:lnTo>
                    <a:pt x="8742" y="10784"/>
                  </a:lnTo>
                  <a:lnTo>
                    <a:pt x="9095" y="10993"/>
                  </a:lnTo>
                  <a:lnTo>
                    <a:pt x="9450" y="11204"/>
                  </a:lnTo>
                  <a:lnTo>
                    <a:pt x="9804" y="11416"/>
                  </a:lnTo>
                  <a:lnTo>
                    <a:pt x="30772" y="23410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7757892" y="3586132"/>
              <a:ext cx="64412" cy="57127"/>
            </a:xfrm>
            <a:custGeom>
              <a:avLst/>
              <a:pathLst>
                <a:path w="64412" h="57127">
                  <a:moveTo>
                    <a:pt x="64412" y="32339"/>
                  </a:moveTo>
                  <a:lnTo>
                    <a:pt x="64402" y="33480"/>
                  </a:lnTo>
                  <a:lnTo>
                    <a:pt x="64371" y="34592"/>
                  </a:lnTo>
                  <a:lnTo>
                    <a:pt x="64320" y="35676"/>
                  </a:lnTo>
                  <a:lnTo>
                    <a:pt x="64249" y="36732"/>
                  </a:lnTo>
                  <a:lnTo>
                    <a:pt x="64157" y="37759"/>
                  </a:lnTo>
                  <a:lnTo>
                    <a:pt x="64044" y="38757"/>
                  </a:lnTo>
                  <a:lnTo>
                    <a:pt x="63912" y="39728"/>
                  </a:lnTo>
                  <a:lnTo>
                    <a:pt x="63758" y="40669"/>
                  </a:lnTo>
                  <a:lnTo>
                    <a:pt x="63585" y="41583"/>
                  </a:lnTo>
                  <a:lnTo>
                    <a:pt x="63391" y="42468"/>
                  </a:lnTo>
                  <a:lnTo>
                    <a:pt x="63168" y="43316"/>
                  </a:lnTo>
                  <a:lnTo>
                    <a:pt x="62927" y="44140"/>
                  </a:lnTo>
                  <a:lnTo>
                    <a:pt x="62667" y="44937"/>
                  </a:lnTo>
                  <a:lnTo>
                    <a:pt x="62388" y="45709"/>
                  </a:lnTo>
                  <a:lnTo>
                    <a:pt x="62091" y="46454"/>
                  </a:lnTo>
                  <a:lnTo>
                    <a:pt x="61775" y="47175"/>
                  </a:lnTo>
                  <a:lnTo>
                    <a:pt x="61441" y="47869"/>
                  </a:lnTo>
                  <a:lnTo>
                    <a:pt x="61088" y="48537"/>
                  </a:lnTo>
                  <a:lnTo>
                    <a:pt x="60716" y="49180"/>
                  </a:lnTo>
                  <a:lnTo>
                    <a:pt x="60325" y="49797"/>
                  </a:lnTo>
                  <a:lnTo>
                    <a:pt x="59908" y="50389"/>
                  </a:lnTo>
                  <a:lnTo>
                    <a:pt x="59473" y="50958"/>
                  </a:lnTo>
                  <a:lnTo>
                    <a:pt x="59019" y="51502"/>
                  </a:lnTo>
                  <a:lnTo>
                    <a:pt x="58549" y="52022"/>
                  </a:lnTo>
                  <a:lnTo>
                    <a:pt x="58060" y="52518"/>
                  </a:lnTo>
                  <a:lnTo>
                    <a:pt x="57553" y="52990"/>
                  </a:lnTo>
                  <a:lnTo>
                    <a:pt x="57029" y="53439"/>
                  </a:lnTo>
                  <a:lnTo>
                    <a:pt x="56487" y="53863"/>
                  </a:lnTo>
                  <a:lnTo>
                    <a:pt x="55928" y="54263"/>
                  </a:lnTo>
                  <a:lnTo>
                    <a:pt x="55350" y="54639"/>
                  </a:lnTo>
                  <a:lnTo>
                    <a:pt x="54746" y="54984"/>
                  </a:lnTo>
                  <a:lnTo>
                    <a:pt x="54124" y="55307"/>
                  </a:lnTo>
                  <a:lnTo>
                    <a:pt x="53484" y="55610"/>
                  </a:lnTo>
                  <a:lnTo>
                    <a:pt x="52827" y="55890"/>
                  </a:lnTo>
                  <a:lnTo>
                    <a:pt x="52152" y="56150"/>
                  </a:lnTo>
                  <a:lnTo>
                    <a:pt x="51459" y="56388"/>
                  </a:lnTo>
                  <a:lnTo>
                    <a:pt x="50748" y="56605"/>
                  </a:lnTo>
                  <a:lnTo>
                    <a:pt x="50019" y="56800"/>
                  </a:lnTo>
                  <a:lnTo>
                    <a:pt x="49273" y="56974"/>
                  </a:lnTo>
                  <a:lnTo>
                    <a:pt x="48509" y="57127"/>
                  </a:lnTo>
                  <a:lnTo>
                    <a:pt x="46865" y="49264"/>
                  </a:lnTo>
                  <a:lnTo>
                    <a:pt x="47409" y="49142"/>
                  </a:lnTo>
                  <a:lnTo>
                    <a:pt x="47939" y="49007"/>
                  </a:lnTo>
                  <a:lnTo>
                    <a:pt x="48454" y="48858"/>
                  </a:lnTo>
                  <a:lnTo>
                    <a:pt x="48955" y="48696"/>
                  </a:lnTo>
                  <a:lnTo>
                    <a:pt x="49442" y="48520"/>
                  </a:lnTo>
                  <a:lnTo>
                    <a:pt x="49915" y="48331"/>
                  </a:lnTo>
                  <a:lnTo>
                    <a:pt x="50373" y="48129"/>
                  </a:lnTo>
                  <a:lnTo>
                    <a:pt x="50817" y="47914"/>
                  </a:lnTo>
                  <a:lnTo>
                    <a:pt x="51247" y="47685"/>
                  </a:lnTo>
                  <a:lnTo>
                    <a:pt x="51663" y="47443"/>
                  </a:lnTo>
                  <a:lnTo>
                    <a:pt x="52065" y="47186"/>
                  </a:lnTo>
                  <a:lnTo>
                    <a:pt x="52454" y="46912"/>
                  </a:lnTo>
                  <a:lnTo>
                    <a:pt x="52829" y="46621"/>
                  </a:lnTo>
                  <a:lnTo>
                    <a:pt x="53191" y="46313"/>
                  </a:lnTo>
                  <a:lnTo>
                    <a:pt x="53540" y="45988"/>
                  </a:lnTo>
                  <a:lnTo>
                    <a:pt x="53875" y="45646"/>
                  </a:lnTo>
                  <a:lnTo>
                    <a:pt x="54197" y="45288"/>
                  </a:lnTo>
                  <a:lnTo>
                    <a:pt x="54506" y="44913"/>
                  </a:lnTo>
                  <a:lnTo>
                    <a:pt x="54801" y="44520"/>
                  </a:lnTo>
                  <a:lnTo>
                    <a:pt x="55084" y="44111"/>
                  </a:lnTo>
                  <a:lnTo>
                    <a:pt x="55343" y="43684"/>
                  </a:lnTo>
                  <a:lnTo>
                    <a:pt x="55590" y="43237"/>
                  </a:lnTo>
                  <a:lnTo>
                    <a:pt x="55823" y="42770"/>
                  </a:lnTo>
                  <a:lnTo>
                    <a:pt x="56043" y="42285"/>
                  </a:lnTo>
                  <a:lnTo>
                    <a:pt x="56250" y="41779"/>
                  </a:lnTo>
                  <a:lnTo>
                    <a:pt x="56443" y="41254"/>
                  </a:lnTo>
                  <a:lnTo>
                    <a:pt x="56623" y="40709"/>
                  </a:lnTo>
                  <a:lnTo>
                    <a:pt x="56789" y="40145"/>
                  </a:lnTo>
                  <a:lnTo>
                    <a:pt x="56943" y="39561"/>
                  </a:lnTo>
                  <a:lnTo>
                    <a:pt x="57083" y="38958"/>
                  </a:lnTo>
                  <a:lnTo>
                    <a:pt x="57209" y="38334"/>
                  </a:lnTo>
                  <a:lnTo>
                    <a:pt x="57322" y="37688"/>
                  </a:lnTo>
                  <a:lnTo>
                    <a:pt x="57422" y="37019"/>
                  </a:lnTo>
                  <a:lnTo>
                    <a:pt x="57509" y="36328"/>
                  </a:lnTo>
                  <a:lnTo>
                    <a:pt x="57582" y="35615"/>
                  </a:lnTo>
                  <a:lnTo>
                    <a:pt x="57642" y="34880"/>
                  </a:lnTo>
                  <a:lnTo>
                    <a:pt x="57689" y="34123"/>
                  </a:lnTo>
                  <a:lnTo>
                    <a:pt x="57722" y="33343"/>
                  </a:lnTo>
                  <a:lnTo>
                    <a:pt x="57742" y="32541"/>
                  </a:lnTo>
                  <a:lnTo>
                    <a:pt x="57749" y="31717"/>
                  </a:lnTo>
                  <a:lnTo>
                    <a:pt x="57743" y="30855"/>
                  </a:lnTo>
                  <a:lnTo>
                    <a:pt x="57726" y="30011"/>
                  </a:lnTo>
                  <a:lnTo>
                    <a:pt x="57697" y="29185"/>
                  </a:lnTo>
                  <a:lnTo>
                    <a:pt x="57657" y="28377"/>
                  </a:lnTo>
                  <a:lnTo>
                    <a:pt x="57605" y="27586"/>
                  </a:lnTo>
                  <a:lnTo>
                    <a:pt x="57541" y="26813"/>
                  </a:lnTo>
                  <a:lnTo>
                    <a:pt x="57466" y="26058"/>
                  </a:lnTo>
                  <a:lnTo>
                    <a:pt x="57379" y="25320"/>
                  </a:lnTo>
                  <a:lnTo>
                    <a:pt x="57281" y="24601"/>
                  </a:lnTo>
                  <a:lnTo>
                    <a:pt x="57171" y="23899"/>
                  </a:lnTo>
                  <a:lnTo>
                    <a:pt x="57039" y="23217"/>
                  </a:lnTo>
                  <a:lnTo>
                    <a:pt x="56892" y="22556"/>
                  </a:lnTo>
                  <a:lnTo>
                    <a:pt x="56730" y="21916"/>
                  </a:lnTo>
                  <a:lnTo>
                    <a:pt x="56553" y="21297"/>
                  </a:lnTo>
                  <a:lnTo>
                    <a:pt x="56361" y="20700"/>
                  </a:lnTo>
                  <a:lnTo>
                    <a:pt x="56153" y="20125"/>
                  </a:lnTo>
                  <a:lnTo>
                    <a:pt x="55931" y="19570"/>
                  </a:lnTo>
                  <a:lnTo>
                    <a:pt x="55693" y="19037"/>
                  </a:lnTo>
                  <a:lnTo>
                    <a:pt x="55440" y="18526"/>
                  </a:lnTo>
                  <a:lnTo>
                    <a:pt x="55172" y="18035"/>
                  </a:lnTo>
                  <a:lnTo>
                    <a:pt x="54880" y="17558"/>
                  </a:lnTo>
                  <a:lnTo>
                    <a:pt x="54572" y="17104"/>
                  </a:lnTo>
                  <a:lnTo>
                    <a:pt x="54248" y="16673"/>
                  </a:lnTo>
                  <a:lnTo>
                    <a:pt x="53907" y="16265"/>
                  </a:lnTo>
                  <a:lnTo>
                    <a:pt x="53551" y="15881"/>
                  </a:lnTo>
                  <a:lnTo>
                    <a:pt x="53179" y="15519"/>
                  </a:lnTo>
                  <a:lnTo>
                    <a:pt x="52790" y="15180"/>
                  </a:lnTo>
                  <a:lnTo>
                    <a:pt x="52386" y="14865"/>
                  </a:lnTo>
                  <a:lnTo>
                    <a:pt x="51966" y="14573"/>
                  </a:lnTo>
                  <a:lnTo>
                    <a:pt x="51530" y="14304"/>
                  </a:lnTo>
                  <a:lnTo>
                    <a:pt x="51066" y="14059"/>
                  </a:lnTo>
                  <a:lnTo>
                    <a:pt x="50581" y="13840"/>
                  </a:lnTo>
                  <a:lnTo>
                    <a:pt x="50074" y="13647"/>
                  </a:lnTo>
                  <a:lnTo>
                    <a:pt x="49547" y="13479"/>
                  </a:lnTo>
                  <a:lnTo>
                    <a:pt x="48998" y="13337"/>
                  </a:lnTo>
                  <a:lnTo>
                    <a:pt x="48427" y="13221"/>
                  </a:lnTo>
                  <a:lnTo>
                    <a:pt x="47836" y="13131"/>
                  </a:lnTo>
                  <a:lnTo>
                    <a:pt x="47223" y="13067"/>
                  </a:lnTo>
                  <a:lnTo>
                    <a:pt x="46588" y="13028"/>
                  </a:lnTo>
                  <a:lnTo>
                    <a:pt x="45932" y="13015"/>
                  </a:lnTo>
                  <a:lnTo>
                    <a:pt x="45486" y="13023"/>
                  </a:lnTo>
                  <a:lnTo>
                    <a:pt x="45053" y="13046"/>
                  </a:lnTo>
                  <a:lnTo>
                    <a:pt x="44633" y="13083"/>
                  </a:lnTo>
                  <a:lnTo>
                    <a:pt x="44227" y="13136"/>
                  </a:lnTo>
                  <a:lnTo>
                    <a:pt x="43834" y="13204"/>
                  </a:lnTo>
                  <a:lnTo>
                    <a:pt x="43454" y="13287"/>
                  </a:lnTo>
                  <a:lnTo>
                    <a:pt x="43087" y="13385"/>
                  </a:lnTo>
                  <a:lnTo>
                    <a:pt x="42734" y="13499"/>
                  </a:lnTo>
                  <a:lnTo>
                    <a:pt x="42394" y="13627"/>
                  </a:lnTo>
                  <a:lnTo>
                    <a:pt x="42068" y="13771"/>
                  </a:lnTo>
                  <a:lnTo>
                    <a:pt x="41751" y="13933"/>
                  </a:lnTo>
                  <a:lnTo>
                    <a:pt x="41442" y="14117"/>
                  </a:lnTo>
                  <a:lnTo>
                    <a:pt x="41140" y="14324"/>
                  </a:lnTo>
                  <a:lnTo>
                    <a:pt x="40845" y="14552"/>
                  </a:lnTo>
                  <a:lnTo>
                    <a:pt x="40557" y="14803"/>
                  </a:lnTo>
                  <a:lnTo>
                    <a:pt x="40277" y="15077"/>
                  </a:lnTo>
                  <a:lnTo>
                    <a:pt x="40003" y="15372"/>
                  </a:lnTo>
                  <a:lnTo>
                    <a:pt x="39736" y="15690"/>
                  </a:lnTo>
                  <a:lnTo>
                    <a:pt x="39477" y="16029"/>
                  </a:lnTo>
                  <a:lnTo>
                    <a:pt x="39225" y="16391"/>
                  </a:lnTo>
                  <a:lnTo>
                    <a:pt x="38969" y="16778"/>
                  </a:lnTo>
                  <a:lnTo>
                    <a:pt x="38716" y="17191"/>
                  </a:lnTo>
                  <a:lnTo>
                    <a:pt x="38468" y="17631"/>
                  </a:lnTo>
                  <a:lnTo>
                    <a:pt x="38223" y="18097"/>
                  </a:lnTo>
                  <a:lnTo>
                    <a:pt x="37981" y="18590"/>
                  </a:lnTo>
                  <a:lnTo>
                    <a:pt x="37743" y="19110"/>
                  </a:lnTo>
                  <a:lnTo>
                    <a:pt x="37508" y="19657"/>
                  </a:lnTo>
                  <a:lnTo>
                    <a:pt x="37277" y="20230"/>
                  </a:lnTo>
                  <a:lnTo>
                    <a:pt x="37050" y="20829"/>
                  </a:lnTo>
                  <a:lnTo>
                    <a:pt x="36826" y="21456"/>
                  </a:lnTo>
                  <a:lnTo>
                    <a:pt x="36593" y="22103"/>
                  </a:lnTo>
                  <a:lnTo>
                    <a:pt x="36357" y="22783"/>
                  </a:lnTo>
                  <a:lnTo>
                    <a:pt x="36117" y="23496"/>
                  </a:lnTo>
                  <a:lnTo>
                    <a:pt x="35873" y="24242"/>
                  </a:lnTo>
                  <a:lnTo>
                    <a:pt x="35626" y="25021"/>
                  </a:lnTo>
                  <a:lnTo>
                    <a:pt x="35376" y="25832"/>
                  </a:lnTo>
                  <a:lnTo>
                    <a:pt x="35122" y="26677"/>
                  </a:lnTo>
                  <a:lnTo>
                    <a:pt x="34864" y="27554"/>
                  </a:lnTo>
                  <a:lnTo>
                    <a:pt x="34603" y="28464"/>
                  </a:lnTo>
                  <a:lnTo>
                    <a:pt x="34338" y="29407"/>
                  </a:lnTo>
                  <a:lnTo>
                    <a:pt x="34123" y="30185"/>
                  </a:lnTo>
                  <a:lnTo>
                    <a:pt x="33903" y="30953"/>
                  </a:lnTo>
                  <a:lnTo>
                    <a:pt x="33679" y="31713"/>
                  </a:lnTo>
                  <a:lnTo>
                    <a:pt x="33450" y="32464"/>
                  </a:lnTo>
                  <a:lnTo>
                    <a:pt x="33217" y="33205"/>
                  </a:lnTo>
                  <a:lnTo>
                    <a:pt x="32979" y="33938"/>
                  </a:lnTo>
                  <a:lnTo>
                    <a:pt x="32737" y="34662"/>
                  </a:lnTo>
                  <a:lnTo>
                    <a:pt x="32490" y="35378"/>
                  </a:lnTo>
                  <a:lnTo>
                    <a:pt x="32239" y="36084"/>
                  </a:lnTo>
                  <a:lnTo>
                    <a:pt x="31984" y="36781"/>
                  </a:lnTo>
                  <a:lnTo>
                    <a:pt x="31711" y="37457"/>
                  </a:lnTo>
                  <a:lnTo>
                    <a:pt x="31428" y="38116"/>
                  </a:lnTo>
                  <a:lnTo>
                    <a:pt x="31132" y="38758"/>
                  </a:lnTo>
                  <a:lnTo>
                    <a:pt x="30825" y="39383"/>
                  </a:lnTo>
                  <a:lnTo>
                    <a:pt x="30507" y="39991"/>
                  </a:lnTo>
                  <a:lnTo>
                    <a:pt x="30177" y="40582"/>
                  </a:lnTo>
                  <a:lnTo>
                    <a:pt x="29835" y="41157"/>
                  </a:lnTo>
                  <a:lnTo>
                    <a:pt x="29482" y="41714"/>
                  </a:lnTo>
                  <a:lnTo>
                    <a:pt x="29117" y="42255"/>
                  </a:lnTo>
                  <a:lnTo>
                    <a:pt x="28741" y="42778"/>
                  </a:lnTo>
                  <a:lnTo>
                    <a:pt x="28342" y="43283"/>
                  </a:lnTo>
                  <a:lnTo>
                    <a:pt x="27927" y="43766"/>
                  </a:lnTo>
                  <a:lnTo>
                    <a:pt x="27496" y="44228"/>
                  </a:lnTo>
                  <a:lnTo>
                    <a:pt x="27049" y="44669"/>
                  </a:lnTo>
                  <a:lnTo>
                    <a:pt x="26586" y="45088"/>
                  </a:lnTo>
                  <a:lnTo>
                    <a:pt x="26108" y="45486"/>
                  </a:lnTo>
                  <a:lnTo>
                    <a:pt x="25613" y="45863"/>
                  </a:lnTo>
                  <a:lnTo>
                    <a:pt x="25102" y="46219"/>
                  </a:lnTo>
                  <a:lnTo>
                    <a:pt x="24575" y="46553"/>
                  </a:lnTo>
                  <a:lnTo>
                    <a:pt x="24032" y="46865"/>
                  </a:lnTo>
                  <a:lnTo>
                    <a:pt x="23469" y="47152"/>
                  </a:lnTo>
                  <a:lnTo>
                    <a:pt x="22881" y="47409"/>
                  </a:lnTo>
                  <a:lnTo>
                    <a:pt x="22268" y="47636"/>
                  </a:lnTo>
                  <a:lnTo>
                    <a:pt x="21630" y="47832"/>
                  </a:lnTo>
                  <a:lnTo>
                    <a:pt x="20967" y="47998"/>
                  </a:lnTo>
                  <a:lnTo>
                    <a:pt x="20279" y="48134"/>
                  </a:lnTo>
                  <a:lnTo>
                    <a:pt x="19567" y="48240"/>
                  </a:lnTo>
                  <a:lnTo>
                    <a:pt x="18829" y="48315"/>
                  </a:lnTo>
                  <a:lnTo>
                    <a:pt x="18067" y="48361"/>
                  </a:lnTo>
                  <a:lnTo>
                    <a:pt x="17280" y="48376"/>
                  </a:lnTo>
                  <a:lnTo>
                    <a:pt x="16361" y="48355"/>
                  </a:lnTo>
                  <a:lnTo>
                    <a:pt x="15471" y="48292"/>
                  </a:lnTo>
                  <a:lnTo>
                    <a:pt x="14609" y="48188"/>
                  </a:lnTo>
                  <a:lnTo>
                    <a:pt x="13776" y="48042"/>
                  </a:lnTo>
                  <a:lnTo>
                    <a:pt x="12971" y="47854"/>
                  </a:lnTo>
                  <a:lnTo>
                    <a:pt x="12194" y="47624"/>
                  </a:lnTo>
                  <a:lnTo>
                    <a:pt x="11446" y="47353"/>
                  </a:lnTo>
                  <a:lnTo>
                    <a:pt x="10727" y="47040"/>
                  </a:lnTo>
                  <a:lnTo>
                    <a:pt x="10035" y="46685"/>
                  </a:lnTo>
                  <a:lnTo>
                    <a:pt x="9373" y="46288"/>
                  </a:lnTo>
                  <a:lnTo>
                    <a:pt x="8727" y="45848"/>
                  </a:lnTo>
                  <a:lnTo>
                    <a:pt x="8106" y="45380"/>
                  </a:lnTo>
                  <a:lnTo>
                    <a:pt x="7508" y="44885"/>
                  </a:lnTo>
                  <a:lnTo>
                    <a:pt x="6935" y="44362"/>
                  </a:lnTo>
                  <a:lnTo>
                    <a:pt x="6385" y="43811"/>
                  </a:lnTo>
                  <a:lnTo>
                    <a:pt x="5860" y="43233"/>
                  </a:lnTo>
                  <a:lnTo>
                    <a:pt x="5358" y="42628"/>
                  </a:lnTo>
                  <a:lnTo>
                    <a:pt x="4881" y="41995"/>
                  </a:lnTo>
                  <a:lnTo>
                    <a:pt x="4427" y="41334"/>
                  </a:lnTo>
                  <a:lnTo>
                    <a:pt x="3998" y="40646"/>
                  </a:lnTo>
                  <a:lnTo>
                    <a:pt x="3592" y="39926"/>
                  </a:lnTo>
                  <a:lnTo>
                    <a:pt x="3209" y="39186"/>
                  </a:lnTo>
                  <a:lnTo>
                    <a:pt x="2849" y="38426"/>
                  </a:lnTo>
                  <a:lnTo>
                    <a:pt x="2512" y="37647"/>
                  </a:lnTo>
                  <a:lnTo>
                    <a:pt x="2198" y="36848"/>
                  </a:lnTo>
                  <a:lnTo>
                    <a:pt x="1908" y="36030"/>
                  </a:lnTo>
                  <a:lnTo>
                    <a:pt x="1640" y="35192"/>
                  </a:lnTo>
                  <a:lnTo>
                    <a:pt x="1396" y="34335"/>
                  </a:lnTo>
                  <a:lnTo>
                    <a:pt x="1175" y="33458"/>
                  </a:lnTo>
                  <a:lnTo>
                    <a:pt x="977" y="32561"/>
                  </a:lnTo>
                  <a:lnTo>
                    <a:pt x="791" y="31643"/>
                  </a:lnTo>
                  <a:lnTo>
                    <a:pt x="625" y="30719"/>
                  </a:lnTo>
                  <a:lnTo>
                    <a:pt x="478" y="29788"/>
                  </a:lnTo>
                  <a:lnTo>
                    <a:pt x="351" y="28851"/>
                  </a:lnTo>
                  <a:lnTo>
                    <a:pt x="244" y="27908"/>
                  </a:lnTo>
                  <a:lnTo>
                    <a:pt x="156" y="26959"/>
                  </a:lnTo>
                  <a:lnTo>
                    <a:pt x="87" y="26003"/>
                  </a:lnTo>
                  <a:lnTo>
                    <a:pt x="39" y="25041"/>
                  </a:lnTo>
                  <a:lnTo>
                    <a:pt x="9" y="24073"/>
                  </a:lnTo>
                  <a:lnTo>
                    <a:pt x="0" y="23099"/>
                  </a:lnTo>
                  <a:lnTo>
                    <a:pt x="9" y="22038"/>
                  </a:lnTo>
                  <a:lnTo>
                    <a:pt x="39" y="21004"/>
                  </a:lnTo>
                  <a:lnTo>
                    <a:pt x="87" y="19998"/>
                  </a:lnTo>
                  <a:lnTo>
                    <a:pt x="156" y="19019"/>
                  </a:lnTo>
                  <a:lnTo>
                    <a:pt x="244" y="18068"/>
                  </a:lnTo>
                  <a:lnTo>
                    <a:pt x="351" y="17145"/>
                  </a:lnTo>
                  <a:lnTo>
                    <a:pt x="478" y="16249"/>
                  </a:lnTo>
                  <a:lnTo>
                    <a:pt x="625" y="15380"/>
                  </a:lnTo>
                  <a:lnTo>
                    <a:pt x="791" y="14539"/>
                  </a:lnTo>
                  <a:lnTo>
                    <a:pt x="977" y="13726"/>
                  </a:lnTo>
                  <a:lnTo>
                    <a:pt x="1180" y="12930"/>
                  </a:lnTo>
                  <a:lnTo>
                    <a:pt x="1400" y="12159"/>
                  </a:lnTo>
                  <a:lnTo>
                    <a:pt x="1635" y="11413"/>
                  </a:lnTo>
                  <a:lnTo>
                    <a:pt x="1887" y="10691"/>
                  </a:lnTo>
                  <a:lnTo>
                    <a:pt x="2154" y="9995"/>
                  </a:lnTo>
                  <a:lnTo>
                    <a:pt x="2437" y="9323"/>
                  </a:lnTo>
                  <a:lnTo>
                    <a:pt x="2737" y="8676"/>
                  </a:lnTo>
                  <a:lnTo>
                    <a:pt x="3052" y="8054"/>
                  </a:lnTo>
                  <a:lnTo>
                    <a:pt x="3384" y="7457"/>
                  </a:lnTo>
                  <a:lnTo>
                    <a:pt x="3731" y="6885"/>
                  </a:lnTo>
                  <a:lnTo>
                    <a:pt x="4085" y="6328"/>
                  </a:lnTo>
                  <a:lnTo>
                    <a:pt x="4452" y="5794"/>
                  </a:lnTo>
                  <a:lnTo>
                    <a:pt x="4834" y="5283"/>
                  </a:lnTo>
                  <a:lnTo>
                    <a:pt x="5231" y="4795"/>
                  </a:lnTo>
                  <a:lnTo>
                    <a:pt x="5641" y="4331"/>
                  </a:lnTo>
                  <a:lnTo>
                    <a:pt x="6066" y="3889"/>
                  </a:lnTo>
                  <a:lnTo>
                    <a:pt x="6505" y="3471"/>
                  </a:lnTo>
                  <a:lnTo>
                    <a:pt x="6958" y="3075"/>
                  </a:lnTo>
                  <a:lnTo>
                    <a:pt x="7425" y="2703"/>
                  </a:lnTo>
                  <a:lnTo>
                    <a:pt x="7907" y="2354"/>
                  </a:lnTo>
                  <a:lnTo>
                    <a:pt x="8400" y="2027"/>
                  </a:lnTo>
                  <a:lnTo>
                    <a:pt x="8902" y="1720"/>
                  </a:lnTo>
                  <a:lnTo>
                    <a:pt x="9413" y="1433"/>
                  </a:lnTo>
                  <a:lnTo>
                    <a:pt x="9932" y="1167"/>
                  </a:lnTo>
                  <a:lnTo>
                    <a:pt x="10461" y="921"/>
                  </a:lnTo>
                  <a:lnTo>
                    <a:pt x="10999" y="696"/>
                  </a:lnTo>
                  <a:lnTo>
                    <a:pt x="11545" y="491"/>
                  </a:lnTo>
                  <a:lnTo>
                    <a:pt x="12100" y="307"/>
                  </a:lnTo>
                  <a:lnTo>
                    <a:pt x="12664" y="143"/>
                  </a:lnTo>
                  <a:lnTo>
                    <a:pt x="13237" y="0"/>
                  </a:lnTo>
                  <a:lnTo>
                    <a:pt x="15503" y="7685"/>
                  </a:lnTo>
                  <a:lnTo>
                    <a:pt x="15081" y="7823"/>
                  </a:lnTo>
                  <a:lnTo>
                    <a:pt x="14668" y="7972"/>
                  </a:lnTo>
                  <a:lnTo>
                    <a:pt x="14264" y="8132"/>
                  </a:lnTo>
                  <a:lnTo>
                    <a:pt x="13868" y="8303"/>
                  </a:lnTo>
                  <a:lnTo>
                    <a:pt x="13482" y="8484"/>
                  </a:lnTo>
                  <a:lnTo>
                    <a:pt x="13104" y="8676"/>
                  </a:lnTo>
                  <a:lnTo>
                    <a:pt x="12735" y="8879"/>
                  </a:lnTo>
                  <a:lnTo>
                    <a:pt x="12376" y="9092"/>
                  </a:lnTo>
                  <a:lnTo>
                    <a:pt x="12025" y="9316"/>
                  </a:lnTo>
                  <a:lnTo>
                    <a:pt x="11683" y="9550"/>
                  </a:lnTo>
                  <a:lnTo>
                    <a:pt x="11350" y="9797"/>
                  </a:lnTo>
                  <a:lnTo>
                    <a:pt x="11029" y="10057"/>
                  </a:lnTo>
                  <a:lnTo>
                    <a:pt x="10718" y="10330"/>
                  </a:lnTo>
                  <a:lnTo>
                    <a:pt x="10417" y="10617"/>
                  </a:lnTo>
                  <a:lnTo>
                    <a:pt x="10128" y="10916"/>
                  </a:lnTo>
                  <a:lnTo>
                    <a:pt x="9849" y="11230"/>
                  </a:lnTo>
                  <a:lnTo>
                    <a:pt x="9581" y="11556"/>
                  </a:lnTo>
                  <a:lnTo>
                    <a:pt x="9323" y="11896"/>
                  </a:lnTo>
                  <a:lnTo>
                    <a:pt x="9076" y="12249"/>
                  </a:lnTo>
                  <a:lnTo>
                    <a:pt x="8840" y="12616"/>
                  </a:lnTo>
                  <a:lnTo>
                    <a:pt x="8605" y="12996"/>
                  </a:lnTo>
                  <a:lnTo>
                    <a:pt x="8383" y="13392"/>
                  </a:lnTo>
                  <a:lnTo>
                    <a:pt x="8172" y="13803"/>
                  </a:lnTo>
                  <a:lnTo>
                    <a:pt x="7972" y="14229"/>
                  </a:lnTo>
                  <a:lnTo>
                    <a:pt x="7785" y="14670"/>
                  </a:lnTo>
                  <a:lnTo>
                    <a:pt x="7608" y="15126"/>
                  </a:lnTo>
                  <a:lnTo>
                    <a:pt x="7443" y="15598"/>
                  </a:lnTo>
                  <a:lnTo>
                    <a:pt x="7290" y="16084"/>
                  </a:lnTo>
                  <a:lnTo>
                    <a:pt x="7148" y="16586"/>
                  </a:lnTo>
                  <a:lnTo>
                    <a:pt x="7018" y="17102"/>
                  </a:lnTo>
                  <a:lnTo>
                    <a:pt x="6900" y="17626"/>
                  </a:lnTo>
                  <a:lnTo>
                    <a:pt x="6794" y="18168"/>
                  </a:lnTo>
                  <a:lnTo>
                    <a:pt x="6701" y="18728"/>
                  </a:lnTo>
                  <a:lnTo>
                    <a:pt x="6620" y="19306"/>
                  </a:lnTo>
                  <a:lnTo>
                    <a:pt x="6552" y="19901"/>
                  </a:lnTo>
                  <a:lnTo>
                    <a:pt x="6496" y="20514"/>
                  </a:lnTo>
                  <a:lnTo>
                    <a:pt x="6452" y="21145"/>
                  </a:lnTo>
                  <a:lnTo>
                    <a:pt x="6421" y="21793"/>
                  </a:lnTo>
                  <a:lnTo>
                    <a:pt x="6403" y="22460"/>
                  </a:lnTo>
                  <a:lnTo>
                    <a:pt x="6396" y="23144"/>
                  </a:lnTo>
                  <a:lnTo>
                    <a:pt x="6404" y="24053"/>
                  </a:lnTo>
                  <a:lnTo>
                    <a:pt x="6428" y="24935"/>
                  </a:lnTo>
                  <a:lnTo>
                    <a:pt x="6468" y="25788"/>
                  </a:lnTo>
                  <a:lnTo>
                    <a:pt x="6524" y="26612"/>
                  </a:lnTo>
                  <a:lnTo>
                    <a:pt x="6596" y="27408"/>
                  </a:lnTo>
                  <a:lnTo>
                    <a:pt x="6684" y="28176"/>
                  </a:lnTo>
                  <a:lnTo>
                    <a:pt x="6788" y="28915"/>
                  </a:lnTo>
                  <a:lnTo>
                    <a:pt x="6908" y="29626"/>
                  </a:lnTo>
                  <a:lnTo>
                    <a:pt x="7044" y="30308"/>
                  </a:lnTo>
                  <a:lnTo>
                    <a:pt x="7196" y="30962"/>
                  </a:lnTo>
                  <a:lnTo>
                    <a:pt x="7354" y="31581"/>
                  </a:lnTo>
                  <a:lnTo>
                    <a:pt x="7525" y="32177"/>
                  </a:lnTo>
                  <a:lnTo>
                    <a:pt x="7709" y="32751"/>
                  </a:lnTo>
                  <a:lnTo>
                    <a:pt x="7907" y="33300"/>
                  </a:lnTo>
                  <a:lnTo>
                    <a:pt x="8118" y="33827"/>
                  </a:lnTo>
                  <a:lnTo>
                    <a:pt x="8342" y="34331"/>
                  </a:lnTo>
                  <a:lnTo>
                    <a:pt x="8580" y="34812"/>
                  </a:lnTo>
                  <a:lnTo>
                    <a:pt x="8831" y="35269"/>
                  </a:lnTo>
                  <a:lnTo>
                    <a:pt x="9095" y="35704"/>
                  </a:lnTo>
                  <a:lnTo>
                    <a:pt x="9373" y="36115"/>
                  </a:lnTo>
                  <a:lnTo>
                    <a:pt x="9654" y="36495"/>
                  </a:lnTo>
                  <a:lnTo>
                    <a:pt x="9947" y="36854"/>
                  </a:lnTo>
                  <a:lnTo>
                    <a:pt x="10251" y="37192"/>
                  </a:lnTo>
                  <a:lnTo>
                    <a:pt x="10567" y="37508"/>
                  </a:lnTo>
                  <a:lnTo>
                    <a:pt x="10894" y="37803"/>
                  </a:lnTo>
                  <a:lnTo>
                    <a:pt x="11233" y="38077"/>
                  </a:lnTo>
                  <a:lnTo>
                    <a:pt x="11584" y="38329"/>
                  </a:lnTo>
                  <a:lnTo>
                    <a:pt x="11946" y="38560"/>
                  </a:lnTo>
                  <a:lnTo>
                    <a:pt x="12319" y="38770"/>
                  </a:lnTo>
                  <a:lnTo>
                    <a:pt x="12704" y="38958"/>
                  </a:lnTo>
                  <a:lnTo>
                    <a:pt x="13090" y="39127"/>
                  </a:lnTo>
                  <a:lnTo>
                    <a:pt x="13483" y="39278"/>
                  </a:lnTo>
                  <a:lnTo>
                    <a:pt x="13882" y="39411"/>
                  </a:lnTo>
                  <a:lnTo>
                    <a:pt x="14289" y="39527"/>
                  </a:lnTo>
                  <a:lnTo>
                    <a:pt x="14703" y="39624"/>
                  </a:lnTo>
                  <a:lnTo>
                    <a:pt x="15125" y="39704"/>
                  </a:lnTo>
                  <a:lnTo>
                    <a:pt x="15553" y="39767"/>
                  </a:lnTo>
                  <a:lnTo>
                    <a:pt x="15988" y="39811"/>
                  </a:lnTo>
                  <a:lnTo>
                    <a:pt x="16431" y="39838"/>
                  </a:lnTo>
                  <a:lnTo>
                    <a:pt x="16880" y="39847"/>
                  </a:lnTo>
                  <a:lnTo>
                    <a:pt x="17352" y="39838"/>
                  </a:lnTo>
                  <a:lnTo>
                    <a:pt x="17808" y="39811"/>
                  </a:lnTo>
                  <a:lnTo>
                    <a:pt x="18247" y="39767"/>
                  </a:lnTo>
                  <a:lnTo>
                    <a:pt x="18671" y="39704"/>
                  </a:lnTo>
                  <a:lnTo>
                    <a:pt x="19079" y="39624"/>
                  </a:lnTo>
                  <a:lnTo>
                    <a:pt x="19471" y="39527"/>
                  </a:lnTo>
                  <a:lnTo>
                    <a:pt x="19847" y="39411"/>
                  </a:lnTo>
                  <a:lnTo>
                    <a:pt x="20206" y="39278"/>
                  </a:lnTo>
                  <a:lnTo>
                    <a:pt x="20550" y="39127"/>
                  </a:lnTo>
                  <a:lnTo>
                    <a:pt x="20878" y="38958"/>
                  </a:lnTo>
                  <a:lnTo>
                    <a:pt x="21185" y="38762"/>
                  </a:lnTo>
                  <a:lnTo>
                    <a:pt x="21482" y="38548"/>
                  </a:lnTo>
                  <a:lnTo>
                    <a:pt x="21771" y="38314"/>
                  </a:lnTo>
                  <a:lnTo>
                    <a:pt x="22051" y="38063"/>
                  </a:lnTo>
                  <a:lnTo>
                    <a:pt x="22322" y="37792"/>
                  </a:lnTo>
                  <a:lnTo>
                    <a:pt x="22584" y="37503"/>
                  </a:lnTo>
                  <a:lnTo>
                    <a:pt x="22837" y="37195"/>
                  </a:lnTo>
                  <a:lnTo>
                    <a:pt x="23081" y="36869"/>
                  </a:lnTo>
                  <a:lnTo>
                    <a:pt x="23317" y="36523"/>
                  </a:lnTo>
                  <a:lnTo>
                    <a:pt x="23543" y="36160"/>
                  </a:lnTo>
                  <a:lnTo>
                    <a:pt x="23764" y="35777"/>
                  </a:lnTo>
                  <a:lnTo>
                    <a:pt x="23981" y="35374"/>
                  </a:lnTo>
                  <a:lnTo>
                    <a:pt x="24194" y="34952"/>
                  </a:lnTo>
                  <a:lnTo>
                    <a:pt x="24404" y="34511"/>
                  </a:lnTo>
                  <a:lnTo>
                    <a:pt x="24610" y="34049"/>
                  </a:lnTo>
                  <a:lnTo>
                    <a:pt x="24812" y="33569"/>
                  </a:lnTo>
                  <a:lnTo>
                    <a:pt x="25011" y="33069"/>
                  </a:lnTo>
                  <a:lnTo>
                    <a:pt x="25207" y="32549"/>
                  </a:lnTo>
                  <a:lnTo>
                    <a:pt x="25399" y="32010"/>
                  </a:lnTo>
                  <a:lnTo>
                    <a:pt x="25587" y="31451"/>
                  </a:lnTo>
                  <a:lnTo>
                    <a:pt x="25766" y="30863"/>
                  </a:lnTo>
                  <a:lnTo>
                    <a:pt x="25949" y="30255"/>
                  </a:lnTo>
                  <a:lnTo>
                    <a:pt x="26136" y="29626"/>
                  </a:lnTo>
                  <a:lnTo>
                    <a:pt x="26326" y="28977"/>
                  </a:lnTo>
                  <a:lnTo>
                    <a:pt x="26520" y="28308"/>
                  </a:lnTo>
                  <a:lnTo>
                    <a:pt x="26717" y="27618"/>
                  </a:lnTo>
                  <a:lnTo>
                    <a:pt x="26918" y="26908"/>
                  </a:lnTo>
                  <a:lnTo>
                    <a:pt x="27122" y="26177"/>
                  </a:lnTo>
                  <a:lnTo>
                    <a:pt x="27330" y="25426"/>
                  </a:lnTo>
                  <a:lnTo>
                    <a:pt x="27542" y="24654"/>
                  </a:lnTo>
                  <a:lnTo>
                    <a:pt x="27757" y="23883"/>
                  </a:lnTo>
                  <a:lnTo>
                    <a:pt x="27977" y="23117"/>
                  </a:lnTo>
                  <a:lnTo>
                    <a:pt x="28201" y="22355"/>
                  </a:lnTo>
                  <a:lnTo>
                    <a:pt x="28430" y="21598"/>
                  </a:lnTo>
                  <a:lnTo>
                    <a:pt x="28663" y="20845"/>
                  </a:lnTo>
                  <a:lnTo>
                    <a:pt x="28901" y="20096"/>
                  </a:lnTo>
                  <a:lnTo>
                    <a:pt x="29143" y="19352"/>
                  </a:lnTo>
                  <a:lnTo>
                    <a:pt x="29390" y="18613"/>
                  </a:lnTo>
                  <a:lnTo>
                    <a:pt x="29640" y="17877"/>
                  </a:lnTo>
                  <a:lnTo>
                    <a:pt x="29896" y="17147"/>
                  </a:lnTo>
                  <a:lnTo>
                    <a:pt x="30161" y="16418"/>
                  </a:lnTo>
                  <a:lnTo>
                    <a:pt x="30440" y="15706"/>
                  </a:lnTo>
                  <a:lnTo>
                    <a:pt x="30733" y="15010"/>
                  </a:lnTo>
                  <a:lnTo>
                    <a:pt x="31040" y="14332"/>
                  </a:lnTo>
                  <a:lnTo>
                    <a:pt x="31362" y="13671"/>
                  </a:lnTo>
                  <a:lnTo>
                    <a:pt x="31698" y="13026"/>
                  </a:lnTo>
                  <a:lnTo>
                    <a:pt x="32048" y="12398"/>
                  </a:lnTo>
                  <a:lnTo>
                    <a:pt x="32412" y="11787"/>
                  </a:lnTo>
                  <a:lnTo>
                    <a:pt x="32791" y="11194"/>
                  </a:lnTo>
                  <a:lnTo>
                    <a:pt x="33183" y="10617"/>
                  </a:lnTo>
                  <a:lnTo>
                    <a:pt x="33584" y="10059"/>
                  </a:lnTo>
                  <a:lnTo>
                    <a:pt x="34004" y="9525"/>
                  </a:lnTo>
                  <a:lnTo>
                    <a:pt x="34444" y="9015"/>
                  </a:lnTo>
                  <a:lnTo>
                    <a:pt x="34903" y="8527"/>
                  </a:lnTo>
                  <a:lnTo>
                    <a:pt x="35382" y="8062"/>
                  </a:lnTo>
                  <a:lnTo>
                    <a:pt x="35881" y="7621"/>
                  </a:lnTo>
                  <a:lnTo>
                    <a:pt x="36399" y="7202"/>
                  </a:lnTo>
                  <a:lnTo>
                    <a:pt x="36936" y="6807"/>
                  </a:lnTo>
                  <a:lnTo>
                    <a:pt x="37493" y="6435"/>
                  </a:lnTo>
                  <a:lnTo>
                    <a:pt x="38070" y="6085"/>
                  </a:lnTo>
                  <a:lnTo>
                    <a:pt x="38671" y="5756"/>
                  </a:lnTo>
                  <a:lnTo>
                    <a:pt x="39301" y="5462"/>
                  </a:lnTo>
                  <a:lnTo>
                    <a:pt x="39961" y="5202"/>
                  </a:lnTo>
                  <a:lnTo>
                    <a:pt x="40650" y="4977"/>
                  </a:lnTo>
                  <a:lnTo>
                    <a:pt x="41368" y="4786"/>
                  </a:lnTo>
                  <a:lnTo>
                    <a:pt x="42116" y="4630"/>
                  </a:lnTo>
                  <a:lnTo>
                    <a:pt x="42893" y="4509"/>
                  </a:lnTo>
                  <a:lnTo>
                    <a:pt x="43699" y="4422"/>
                  </a:lnTo>
                  <a:lnTo>
                    <a:pt x="44535" y="4370"/>
                  </a:lnTo>
                  <a:lnTo>
                    <a:pt x="45399" y="4353"/>
                  </a:lnTo>
                  <a:lnTo>
                    <a:pt x="47187" y="4422"/>
                  </a:lnTo>
                  <a:lnTo>
                    <a:pt x="48891" y="4628"/>
                  </a:lnTo>
                  <a:lnTo>
                    <a:pt x="50510" y="4973"/>
                  </a:lnTo>
                  <a:lnTo>
                    <a:pt x="52045" y="5455"/>
                  </a:lnTo>
                  <a:lnTo>
                    <a:pt x="53495" y="6074"/>
                  </a:lnTo>
                  <a:lnTo>
                    <a:pt x="54861" y="6832"/>
                  </a:lnTo>
                  <a:lnTo>
                    <a:pt x="56143" y="7727"/>
                  </a:lnTo>
                  <a:lnTo>
                    <a:pt x="57340" y="8760"/>
                  </a:lnTo>
                  <a:lnTo>
                    <a:pt x="58453" y="9930"/>
                  </a:lnTo>
                  <a:lnTo>
                    <a:pt x="59481" y="11238"/>
                  </a:lnTo>
                  <a:lnTo>
                    <a:pt x="60418" y="12689"/>
                  </a:lnTo>
                  <a:lnTo>
                    <a:pt x="61257" y="14286"/>
                  </a:lnTo>
                  <a:lnTo>
                    <a:pt x="61996" y="16029"/>
                  </a:lnTo>
                  <a:lnTo>
                    <a:pt x="62637" y="17920"/>
                  </a:lnTo>
                  <a:lnTo>
                    <a:pt x="63180" y="19956"/>
                  </a:lnTo>
                  <a:lnTo>
                    <a:pt x="63623" y="22140"/>
                  </a:lnTo>
                  <a:lnTo>
                    <a:pt x="63969" y="24470"/>
                  </a:lnTo>
                  <a:lnTo>
                    <a:pt x="64215" y="26946"/>
                  </a:lnTo>
                  <a:lnTo>
                    <a:pt x="64363" y="295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7867215" y="4699535"/>
              <a:ext cx="114331" cy="107272"/>
            </a:xfrm>
            <a:custGeom>
              <a:avLst/>
              <a:pathLst>
                <a:path w="114331" h="107272">
                  <a:moveTo>
                    <a:pt x="114331" y="107272"/>
                  </a:moveTo>
                  <a:lnTo>
                    <a:pt x="0" y="85119"/>
                  </a:lnTo>
                  <a:lnTo>
                    <a:pt x="0" y="0"/>
                  </a:lnTo>
                  <a:lnTo>
                    <a:pt x="12658" y="2434"/>
                  </a:lnTo>
                  <a:lnTo>
                    <a:pt x="12658" y="72055"/>
                  </a:lnTo>
                  <a:lnTo>
                    <a:pt x="49335" y="79196"/>
                  </a:lnTo>
                  <a:lnTo>
                    <a:pt x="49335" y="14443"/>
                  </a:lnTo>
                  <a:lnTo>
                    <a:pt x="61831" y="16877"/>
                  </a:lnTo>
                  <a:lnTo>
                    <a:pt x="61831" y="81630"/>
                  </a:lnTo>
                  <a:lnTo>
                    <a:pt x="101673" y="89339"/>
                  </a:lnTo>
                  <a:lnTo>
                    <a:pt x="101673" y="16391"/>
                  </a:lnTo>
                  <a:lnTo>
                    <a:pt x="114331" y="188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7865511" y="4592019"/>
              <a:ext cx="117658" cy="104350"/>
            </a:xfrm>
            <a:custGeom>
              <a:avLst/>
              <a:pathLst>
                <a:path w="117658" h="104350">
                  <a:moveTo>
                    <a:pt x="117658" y="59072"/>
                  </a:moveTo>
                  <a:lnTo>
                    <a:pt x="117639" y="61156"/>
                  </a:lnTo>
                  <a:lnTo>
                    <a:pt x="117583" y="63188"/>
                  </a:lnTo>
                  <a:lnTo>
                    <a:pt x="117490" y="65168"/>
                  </a:lnTo>
                  <a:lnTo>
                    <a:pt x="117359" y="67096"/>
                  </a:lnTo>
                  <a:lnTo>
                    <a:pt x="117192" y="68972"/>
                  </a:lnTo>
                  <a:lnTo>
                    <a:pt x="116986" y="70796"/>
                  </a:lnTo>
                  <a:lnTo>
                    <a:pt x="116744" y="72568"/>
                  </a:lnTo>
                  <a:lnTo>
                    <a:pt x="116464" y="74288"/>
                  </a:lnTo>
                  <a:lnTo>
                    <a:pt x="116146" y="75957"/>
                  </a:lnTo>
                  <a:lnTo>
                    <a:pt x="115792" y="77573"/>
                  </a:lnTo>
                  <a:lnTo>
                    <a:pt x="115385" y="79124"/>
                  </a:lnTo>
                  <a:lnTo>
                    <a:pt x="114945" y="80627"/>
                  </a:lnTo>
                  <a:lnTo>
                    <a:pt x="114470" y="82084"/>
                  </a:lnTo>
                  <a:lnTo>
                    <a:pt x="113961" y="83493"/>
                  </a:lnTo>
                  <a:lnTo>
                    <a:pt x="113418" y="84856"/>
                  </a:lnTo>
                  <a:lnTo>
                    <a:pt x="112841" y="86171"/>
                  </a:lnTo>
                  <a:lnTo>
                    <a:pt x="112230" y="87439"/>
                  </a:lnTo>
                  <a:lnTo>
                    <a:pt x="111585" y="88661"/>
                  </a:lnTo>
                  <a:lnTo>
                    <a:pt x="110906" y="89835"/>
                  </a:lnTo>
                  <a:lnTo>
                    <a:pt x="110193" y="90962"/>
                  </a:lnTo>
                  <a:lnTo>
                    <a:pt x="109430" y="92043"/>
                  </a:lnTo>
                  <a:lnTo>
                    <a:pt x="108635" y="93081"/>
                  </a:lnTo>
                  <a:lnTo>
                    <a:pt x="107807" y="94075"/>
                  </a:lnTo>
                  <a:lnTo>
                    <a:pt x="106947" y="95025"/>
                  </a:lnTo>
                  <a:lnTo>
                    <a:pt x="106055" y="95932"/>
                  </a:lnTo>
                  <a:lnTo>
                    <a:pt x="105129" y="96794"/>
                  </a:lnTo>
                  <a:lnTo>
                    <a:pt x="104172" y="97613"/>
                  </a:lnTo>
                  <a:lnTo>
                    <a:pt x="103182" y="98388"/>
                  </a:lnTo>
                  <a:lnTo>
                    <a:pt x="102160" y="99119"/>
                  </a:lnTo>
                  <a:lnTo>
                    <a:pt x="101105" y="99806"/>
                  </a:lnTo>
                  <a:lnTo>
                    <a:pt x="100001" y="100436"/>
                  </a:lnTo>
                  <a:lnTo>
                    <a:pt x="98865" y="101027"/>
                  </a:lnTo>
                  <a:lnTo>
                    <a:pt x="97697" y="101579"/>
                  </a:lnTo>
                  <a:lnTo>
                    <a:pt x="96496" y="102091"/>
                  </a:lnTo>
                  <a:lnTo>
                    <a:pt x="95262" y="102565"/>
                  </a:lnTo>
                  <a:lnTo>
                    <a:pt x="93997" y="103000"/>
                  </a:lnTo>
                  <a:lnTo>
                    <a:pt x="92698" y="103396"/>
                  </a:lnTo>
                  <a:lnTo>
                    <a:pt x="91367" y="103753"/>
                  </a:lnTo>
                  <a:lnTo>
                    <a:pt x="90004" y="104071"/>
                  </a:lnTo>
                  <a:lnTo>
                    <a:pt x="88609" y="104350"/>
                  </a:lnTo>
                  <a:lnTo>
                    <a:pt x="85606" y="89988"/>
                  </a:lnTo>
                  <a:lnTo>
                    <a:pt x="86599" y="89765"/>
                  </a:lnTo>
                  <a:lnTo>
                    <a:pt x="87567" y="89517"/>
                  </a:lnTo>
                  <a:lnTo>
                    <a:pt x="88508" y="89246"/>
                  </a:lnTo>
                  <a:lnTo>
                    <a:pt x="89423" y="88949"/>
                  </a:lnTo>
                  <a:lnTo>
                    <a:pt x="90313" y="88629"/>
                  </a:lnTo>
                  <a:lnTo>
                    <a:pt x="91176" y="88284"/>
                  </a:lnTo>
                  <a:lnTo>
                    <a:pt x="92013" y="87915"/>
                  </a:lnTo>
                  <a:lnTo>
                    <a:pt x="92825" y="87521"/>
                  </a:lnTo>
                  <a:lnTo>
                    <a:pt x="93610" y="87103"/>
                  </a:lnTo>
                  <a:lnTo>
                    <a:pt x="94370" y="86661"/>
                  </a:lnTo>
                  <a:lnTo>
                    <a:pt x="95104" y="86191"/>
                  </a:lnTo>
                  <a:lnTo>
                    <a:pt x="95814" y="85691"/>
                  </a:lnTo>
                  <a:lnTo>
                    <a:pt x="96500" y="85159"/>
                  </a:lnTo>
                  <a:lnTo>
                    <a:pt x="97161" y="84597"/>
                  </a:lnTo>
                  <a:lnTo>
                    <a:pt x="97798" y="84004"/>
                  </a:lnTo>
                  <a:lnTo>
                    <a:pt x="98411" y="83380"/>
                  </a:lnTo>
                  <a:lnTo>
                    <a:pt x="98999" y="82725"/>
                  </a:lnTo>
                  <a:lnTo>
                    <a:pt x="99563" y="82039"/>
                  </a:lnTo>
                  <a:lnTo>
                    <a:pt x="100103" y="81323"/>
                  </a:lnTo>
                  <a:lnTo>
                    <a:pt x="100618" y="80575"/>
                  </a:lnTo>
                  <a:lnTo>
                    <a:pt x="101093" y="79795"/>
                  </a:lnTo>
                  <a:lnTo>
                    <a:pt x="101543" y="78978"/>
                  </a:lnTo>
                  <a:lnTo>
                    <a:pt x="101969" y="78126"/>
                  </a:lnTo>
                  <a:lnTo>
                    <a:pt x="102371" y="77239"/>
                  </a:lnTo>
                  <a:lnTo>
                    <a:pt x="102748" y="76315"/>
                  </a:lnTo>
                  <a:lnTo>
                    <a:pt x="103101" y="75356"/>
                  </a:lnTo>
                  <a:lnTo>
                    <a:pt x="103430" y="74361"/>
                  </a:lnTo>
                  <a:lnTo>
                    <a:pt x="103734" y="73331"/>
                  </a:lnTo>
                  <a:lnTo>
                    <a:pt x="104014" y="72265"/>
                  </a:lnTo>
                  <a:lnTo>
                    <a:pt x="104269" y="71163"/>
                  </a:lnTo>
                  <a:lnTo>
                    <a:pt x="104501" y="70023"/>
                  </a:lnTo>
                  <a:lnTo>
                    <a:pt x="104708" y="68842"/>
                  </a:lnTo>
                  <a:lnTo>
                    <a:pt x="104890" y="67621"/>
                  </a:lnTo>
                  <a:lnTo>
                    <a:pt x="105048" y="66359"/>
                  </a:lnTo>
                  <a:lnTo>
                    <a:pt x="105182" y="65057"/>
                  </a:lnTo>
                  <a:lnTo>
                    <a:pt x="105292" y="63714"/>
                  </a:lnTo>
                  <a:lnTo>
                    <a:pt x="105377" y="62330"/>
                  </a:lnTo>
                  <a:lnTo>
                    <a:pt x="105438" y="60906"/>
                  </a:lnTo>
                  <a:lnTo>
                    <a:pt x="105474" y="59441"/>
                  </a:lnTo>
                  <a:lnTo>
                    <a:pt x="105487" y="57936"/>
                  </a:lnTo>
                  <a:lnTo>
                    <a:pt x="105476" y="56362"/>
                  </a:lnTo>
                  <a:lnTo>
                    <a:pt x="105444" y="54820"/>
                  </a:lnTo>
                  <a:lnTo>
                    <a:pt x="105392" y="53311"/>
                  </a:lnTo>
                  <a:lnTo>
                    <a:pt x="105318" y="51834"/>
                  </a:lnTo>
                  <a:lnTo>
                    <a:pt x="105223" y="50390"/>
                  </a:lnTo>
                  <a:lnTo>
                    <a:pt x="105107" y="48978"/>
                  </a:lnTo>
                  <a:lnTo>
                    <a:pt x="104970" y="47598"/>
                  </a:lnTo>
                  <a:lnTo>
                    <a:pt x="104811" y="46251"/>
                  </a:lnTo>
                  <a:lnTo>
                    <a:pt x="104632" y="44937"/>
                  </a:lnTo>
                  <a:lnTo>
                    <a:pt x="104432" y="43655"/>
                  </a:lnTo>
                  <a:lnTo>
                    <a:pt x="104191" y="42409"/>
                  </a:lnTo>
                  <a:lnTo>
                    <a:pt x="103922" y="41201"/>
                  </a:lnTo>
                  <a:lnTo>
                    <a:pt x="103626" y="40033"/>
                  </a:lnTo>
                  <a:lnTo>
                    <a:pt x="103302" y="38903"/>
                  </a:lnTo>
                  <a:lnTo>
                    <a:pt x="102951" y="37813"/>
                  </a:lnTo>
                  <a:lnTo>
                    <a:pt x="102572" y="36761"/>
                  </a:lnTo>
                  <a:lnTo>
                    <a:pt x="102165" y="35748"/>
                  </a:lnTo>
                  <a:lnTo>
                    <a:pt x="101731" y="34775"/>
                  </a:lnTo>
                  <a:lnTo>
                    <a:pt x="101269" y="33840"/>
                  </a:lnTo>
                  <a:lnTo>
                    <a:pt x="100780" y="32944"/>
                  </a:lnTo>
                  <a:lnTo>
                    <a:pt x="100246" y="32072"/>
                  </a:lnTo>
                  <a:lnTo>
                    <a:pt x="99683" y="31243"/>
                  </a:lnTo>
                  <a:lnTo>
                    <a:pt x="99091" y="30456"/>
                  </a:lnTo>
                  <a:lnTo>
                    <a:pt x="98469" y="29711"/>
                  </a:lnTo>
                  <a:lnTo>
                    <a:pt x="97818" y="29008"/>
                  </a:lnTo>
                  <a:lnTo>
                    <a:pt x="97138" y="28348"/>
                  </a:lnTo>
                  <a:lnTo>
                    <a:pt x="96429" y="27730"/>
                  </a:lnTo>
                  <a:lnTo>
                    <a:pt x="95691" y="27153"/>
                  </a:lnTo>
                  <a:lnTo>
                    <a:pt x="94923" y="26620"/>
                  </a:lnTo>
                  <a:lnTo>
                    <a:pt x="94126" y="26128"/>
                  </a:lnTo>
                  <a:lnTo>
                    <a:pt x="93279" y="25681"/>
                  </a:lnTo>
                  <a:lnTo>
                    <a:pt x="92393" y="25281"/>
                  </a:lnTo>
                  <a:lnTo>
                    <a:pt x="91468" y="24928"/>
                  </a:lnTo>
                  <a:lnTo>
                    <a:pt x="90504" y="24622"/>
                  </a:lnTo>
                  <a:lnTo>
                    <a:pt x="89501" y="24363"/>
                  </a:lnTo>
                  <a:lnTo>
                    <a:pt x="88459" y="24151"/>
                  </a:lnTo>
                  <a:lnTo>
                    <a:pt x="87378" y="23986"/>
                  </a:lnTo>
                  <a:lnTo>
                    <a:pt x="86259" y="23869"/>
                  </a:lnTo>
                  <a:lnTo>
                    <a:pt x="85100" y="23798"/>
                  </a:lnTo>
                  <a:lnTo>
                    <a:pt x="83902" y="23775"/>
                  </a:lnTo>
                  <a:lnTo>
                    <a:pt x="83087" y="23788"/>
                  </a:lnTo>
                  <a:lnTo>
                    <a:pt x="82296" y="23830"/>
                  </a:lnTo>
                  <a:lnTo>
                    <a:pt x="81529" y="23899"/>
                  </a:lnTo>
                  <a:lnTo>
                    <a:pt x="80786" y="23995"/>
                  </a:lnTo>
                  <a:lnTo>
                    <a:pt x="80068" y="24120"/>
                  </a:lnTo>
                  <a:lnTo>
                    <a:pt x="79374" y="24271"/>
                  </a:lnTo>
                  <a:lnTo>
                    <a:pt x="78705" y="24451"/>
                  </a:lnTo>
                  <a:lnTo>
                    <a:pt x="78060" y="24657"/>
                  </a:lnTo>
                  <a:lnTo>
                    <a:pt x="77439" y="24892"/>
                  </a:lnTo>
                  <a:lnTo>
                    <a:pt x="76843" y="25154"/>
                  </a:lnTo>
                  <a:lnTo>
                    <a:pt x="76265" y="25450"/>
                  </a:lnTo>
                  <a:lnTo>
                    <a:pt x="75700" y="25787"/>
                  </a:lnTo>
                  <a:lnTo>
                    <a:pt x="75148" y="26164"/>
                  </a:lnTo>
                  <a:lnTo>
                    <a:pt x="74610" y="26582"/>
                  </a:lnTo>
                  <a:lnTo>
                    <a:pt x="74084" y="27041"/>
                  </a:lnTo>
                  <a:lnTo>
                    <a:pt x="73571" y="27540"/>
                  </a:lnTo>
                  <a:lnTo>
                    <a:pt x="73071" y="28079"/>
                  </a:lnTo>
                  <a:lnTo>
                    <a:pt x="72584" y="28660"/>
                  </a:lnTo>
                  <a:lnTo>
                    <a:pt x="72110" y="29280"/>
                  </a:lnTo>
                  <a:lnTo>
                    <a:pt x="71650" y="29942"/>
                  </a:lnTo>
                  <a:lnTo>
                    <a:pt x="71182" y="30648"/>
                  </a:lnTo>
                  <a:lnTo>
                    <a:pt x="70721" y="31402"/>
                  </a:lnTo>
                  <a:lnTo>
                    <a:pt x="70267" y="32205"/>
                  </a:lnTo>
                  <a:lnTo>
                    <a:pt x="69819" y="33058"/>
                  </a:lnTo>
                  <a:lnTo>
                    <a:pt x="69377" y="33958"/>
                  </a:lnTo>
                  <a:lnTo>
                    <a:pt x="68943" y="34908"/>
                  </a:lnTo>
                  <a:lnTo>
                    <a:pt x="68514" y="35906"/>
                  </a:lnTo>
                  <a:lnTo>
                    <a:pt x="68092" y="36952"/>
                  </a:lnTo>
                  <a:lnTo>
                    <a:pt x="67677" y="38048"/>
                  </a:lnTo>
                  <a:lnTo>
                    <a:pt x="67268" y="39192"/>
                  </a:lnTo>
                  <a:lnTo>
                    <a:pt x="66843" y="40374"/>
                  </a:lnTo>
                  <a:lnTo>
                    <a:pt x="66411" y="41617"/>
                  </a:lnTo>
                  <a:lnTo>
                    <a:pt x="65973" y="42919"/>
                  </a:lnTo>
                  <a:lnTo>
                    <a:pt x="65528" y="44281"/>
                  </a:lnTo>
                  <a:lnTo>
                    <a:pt x="65077" y="45704"/>
                  </a:lnTo>
                  <a:lnTo>
                    <a:pt x="64619" y="47186"/>
                  </a:lnTo>
                  <a:lnTo>
                    <a:pt x="64155" y="48729"/>
                  </a:lnTo>
                  <a:lnTo>
                    <a:pt x="63684" y="50331"/>
                  </a:lnTo>
                  <a:lnTo>
                    <a:pt x="63207" y="51994"/>
                  </a:lnTo>
                  <a:lnTo>
                    <a:pt x="62724" y="53717"/>
                  </a:lnTo>
                  <a:lnTo>
                    <a:pt x="62330" y="55137"/>
                  </a:lnTo>
                  <a:lnTo>
                    <a:pt x="61928" y="56541"/>
                  </a:lnTo>
                  <a:lnTo>
                    <a:pt x="61519" y="57928"/>
                  </a:lnTo>
                  <a:lnTo>
                    <a:pt x="61101" y="59299"/>
                  </a:lnTo>
                  <a:lnTo>
                    <a:pt x="60675" y="60655"/>
                  </a:lnTo>
                  <a:lnTo>
                    <a:pt x="60241" y="61993"/>
                  </a:lnTo>
                  <a:lnTo>
                    <a:pt x="59798" y="63316"/>
                  </a:lnTo>
                  <a:lnTo>
                    <a:pt x="59348" y="64622"/>
                  </a:lnTo>
                  <a:lnTo>
                    <a:pt x="58890" y="65913"/>
                  </a:lnTo>
                  <a:lnTo>
                    <a:pt x="58423" y="67187"/>
                  </a:lnTo>
                  <a:lnTo>
                    <a:pt x="57926" y="68421"/>
                  </a:lnTo>
                  <a:lnTo>
                    <a:pt x="57407" y="69624"/>
                  </a:lnTo>
                  <a:lnTo>
                    <a:pt x="56868" y="70797"/>
                  </a:lnTo>
                  <a:lnTo>
                    <a:pt x="56307" y="71938"/>
                  </a:lnTo>
                  <a:lnTo>
                    <a:pt x="55725" y="73049"/>
                  </a:lnTo>
                  <a:lnTo>
                    <a:pt x="55122" y="74129"/>
                  </a:lnTo>
                  <a:lnTo>
                    <a:pt x="54498" y="75178"/>
                  </a:lnTo>
                  <a:lnTo>
                    <a:pt x="53853" y="76197"/>
                  </a:lnTo>
                  <a:lnTo>
                    <a:pt x="53187" y="77184"/>
                  </a:lnTo>
                  <a:lnTo>
                    <a:pt x="52500" y="78141"/>
                  </a:lnTo>
                  <a:lnTo>
                    <a:pt x="51771" y="79063"/>
                  </a:lnTo>
                  <a:lnTo>
                    <a:pt x="51013" y="79946"/>
                  </a:lnTo>
                  <a:lnTo>
                    <a:pt x="50226" y="80790"/>
                  </a:lnTo>
                  <a:lnTo>
                    <a:pt x="49410" y="81595"/>
                  </a:lnTo>
                  <a:lnTo>
                    <a:pt x="48564" y="82361"/>
                  </a:lnTo>
                  <a:lnTo>
                    <a:pt x="47689" y="83088"/>
                  </a:lnTo>
                  <a:lnTo>
                    <a:pt x="46785" y="83776"/>
                  </a:lnTo>
                  <a:lnTo>
                    <a:pt x="45852" y="84425"/>
                  </a:lnTo>
                  <a:lnTo>
                    <a:pt x="44890" y="85035"/>
                  </a:lnTo>
                  <a:lnTo>
                    <a:pt x="43898" y="85606"/>
                  </a:lnTo>
                  <a:lnTo>
                    <a:pt x="42869" y="86130"/>
                  </a:lnTo>
                  <a:lnTo>
                    <a:pt x="41795" y="86599"/>
                  </a:lnTo>
                  <a:lnTo>
                    <a:pt x="40675" y="87013"/>
                  </a:lnTo>
                  <a:lnTo>
                    <a:pt x="39510" y="87372"/>
                  </a:lnTo>
                  <a:lnTo>
                    <a:pt x="38299" y="87675"/>
                  </a:lnTo>
                  <a:lnTo>
                    <a:pt x="37043" y="87924"/>
                  </a:lnTo>
                  <a:lnTo>
                    <a:pt x="35742" y="88117"/>
                  </a:lnTo>
                  <a:lnTo>
                    <a:pt x="34395" y="88255"/>
                  </a:lnTo>
                  <a:lnTo>
                    <a:pt x="33002" y="88338"/>
                  </a:lnTo>
                  <a:lnTo>
                    <a:pt x="31564" y="88365"/>
                  </a:lnTo>
                  <a:lnTo>
                    <a:pt x="29886" y="88327"/>
                  </a:lnTo>
                  <a:lnTo>
                    <a:pt x="28260" y="88213"/>
                  </a:lnTo>
                  <a:lnTo>
                    <a:pt x="26686" y="88022"/>
                  </a:lnTo>
                  <a:lnTo>
                    <a:pt x="25164" y="87755"/>
                  </a:lnTo>
                  <a:lnTo>
                    <a:pt x="23694" y="87412"/>
                  </a:lnTo>
                  <a:lnTo>
                    <a:pt x="22275" y="86992"/>
                  </a:lnTo>
                  <a:lnTo>
                    <a:pt x="20909" y="86496"/>
                  </a:lnTo>
                  <a:lnTo>
                    <a:pt x="19594" y="85924"/>
                  </a:lnTo>
                  <a:lnTo>
                    <a:pt x="18332" y="85276"/>
                  </a:lnTo>
                  <a:lnTo>
                    <a:pt x="17121" y="84551"/>
                  </a:lnTo>
                  <a:lnTo>
                    <a:pt x="15942" y="83747"/>
                  </a:lnTo>
                  <a:lnTo>
                    <a:pt x="14807" y="82893"/>
                  </a:lnTo>
                  <a:lnTo>
                    <a:pt x="13715" y="81988"/>
                  </a:lnTo>
                  <a:lnTo>
                    <a:pt x="12668" y="81033"/>
                  </a:lnTo>
                  <a:lnTo>
                    <a:pt x="11664" y="80028"/>
                  </a:lnTo>
                  <a:lnTo>
                    <a:pt x="10704" y="78972"/>
                  </a:lnTo>
                  <a:lnTo>
                    <a:pt x="9788" y="77866"/>
                  </a:lnTo>
                  <a:lnTo>
                    <a:pt x="8916" y="76710"/>
                  </a:lnTo>
                  <a:lnTo>
                    <a:pt x="8087" y="75503"/>
                  </a:lnTo>
                  <a:lnTo>
                    <a:pt x="7302" y="74246"/>
                  </a:lnTo>
                  <a:lnTo>
                    <a:pt x="6561" y="72930"/>
                  </a:lnTo>
                  <a:lnTo>
                    <a:pt x="5861" y="71578"/>
                  </a:lnTo>
                  <a:lnTo>
                    <a:pt x="5204" y="70191"/>
                  </a:lnTo>
                  <a:lnTo>
                    <a:pt x="4589" y="68767"/>
                  </a:lnTo>
                  <a:lnTo>
                    <a:pt x="4016" y="67308"/>
                  </a:lnTo>
                  <a:lnTo>
                    <a:pt x="3485" y="65814"/>
                  </a:lnTo>
                  <a:lnTo>
                    <a:pt x="2997" y="64283"/>
                  </a:lnTo>
                  <a:lnTo>
                    <a:pt x="2551" y="62717"/>
                  </a:lnTo>
                  <a:lnTo>
                    <a:pt x="2147" y="61115"/>
                  </a:lnTo>
                  <a:lnTo>
                    <a:pt x="1785" y="59478"/>
                  </a:lnTo>
                  <a:lnTo>
                    <a:pt x="1445" y="57801"/>
                  </a:lnTo>
                  <a:lnTo>
                    <a:pt x="1142" y="56112"/>
                  </a:lnTo>
                  <a:lnTo>
                    <a:pt x="874" y="54412"/>
                  </a:lnTo>
                  <a:lnTo>
                    <a:pt x="642" y="52701"/>
                  </a:lnTo>
                  <a:lnTo>
                    <a:pt x="446" y="50978"/>
                  </a:lnTo>
                  <a:lnTo>
                    <a:pt x="285" y="49244"/>
                  </a:lnTo>
                  <a:lnTo>
                    <a:pt x="160" y="47499"/>
                  </a:lnTo>
                  <a:lnTo>
                    <a:pt x="71" y="45742"/>
                  </a:lnTo>
                  <a:lnTo>
                    <a:pt x="17" y="43974"/>
                  </a:lnTo>
                  <a:lnTo>
                    <a:pt x="0" y="42194"/>
                  </a:lnTo>
                  <a:lnTo>
                    <a:pt x="17" y="40256"/>
                  </a:lnTo>
                  <a:lnTo>
                    <a:pt x="71" y="38368"/>
                  </a:lnTo>
                  <a:lnTo>
                    <a:pt x="160" y="36530"/>
                  </a:lnTo>
                  <a:lnTo>
                    <a:pt x="285" y="34742"/>
                  </a:lnTo>
                  <a:lnTo>
                    <a:pt x="446" y="33005"/>
                  </a:lnTo>
                  <a:lnTo>
                    <a:pt x="642" y="31318"/>
                  </a:lnTo>
                  <a:lnTo>
                    <a:pt x="874" y="29681"/>
                  </a:lnTo>
                  <a:lnTo>
                    <a:pt x="1142" y="28095"/>
                  </a:lnTo>
                  <a:lnTo>
                    <a:pt x="1445" y="26559"/>
                  </a:lnTo>
                  <a:lnTo>
                    <a:pt x="1785" y="25073"/>
                  </a:lnTo>
                  <a:lnTo>
                    <a:pt x="2156" y="23619"/>
                  </a:lnTo>
                  <a:lnTo>
                    <a:pt x="2557" y="22210"/>
                  </a:lnTo>
                  <a:lnTo>
                    <a:pt x="2987" y="20847"/>
                  </a:lnTo>
                  <a:lnTo>
                    <a:pt x="3446" y="19529"/>
                  </a:lnTo>
                  <a:lnTo>
                    <a:pt x="3935" y="18257"/>
                  </a:lnTo>
                  <a:lnTo>
                    <a:pt x="4453" y="17030"/>
                  </a:lnTo>
                  <a:lnTo>
                    <a:pt x="5000" y="15849"/>
                  </a:lnTo>
                  <a:lnTo>
                    <a:pt x="5576" y="14713"/>
                  </a:lnTo>
                  <a:lnTo>
                    <a:pt x="6181" y="13622"/>
                  </a:lnTo>
                  <a:lnTo>
                    <a:pt x="6816" y="12577"/>
                  </a:lnTo>
                  <a:lnTo>
                    <a:pt x="7461" y="11559"/>
                  </a:lnTo>
                  <a:lnTo>
                    <a:pt x="8133" y="10584"/>
                  </a:lnTo>
                  <a:lnTo>
                    <a:pt x="8831" y="9651"/>
                  </a:lnTo>
                  <a:lnTo>
                    <a:pt x="9555" y="8760"/>
                  </a:lnTo>
                  <a:lnTo>
                    <a:pt x="10305" y="7911"/>
                  </a:lnTo>
                  <a:lnTo>
                    <a:pt x="11081" y="7104"/>
                  </a:lnTo>
                  <a:lnTo>
                    <a:pt x="11882" y="6340"/>
                  </a:lnTo>
                  <a:lnTo>
                    <a:pt x="12710" y="5618"/>
                  </a:lnTo>
                  <a:lnTo>
                    <a:pt x="13564" y="4938"/>
                  </a:lnTo>
                  <a:lnTo>
                    <a:pt x="14443" y="4300"/>
                  </a:lnTo>
                  <a:lnTo>
                    <a:pt x="15344" y="3702"/>
                  </a:lnTo>
                  <a:lnTo>
                    <a:pt x="16261" y="3141"/>
                  </a:lnTo>
                  <a:lnTo>
                    <a:pt x="17194" y="2618"/>
                  </a:lnTo>
                  <a:lnTo>
                    <a:pt x="18143" y="2132"/>
                  </a:lnTo>
                  <a:lnTo>
                    <a:pt x="19109" y="1683"/>
                  </a:lnTo>
                  <a:lnTo>
                    <a:pt x="20091" y="1272"/>
                  </a:lnTo>
                  <a:lnTo>
                    <a:pt x="21089" y="898"/>
                  </a:lnTo>
                  <a:lnTo>
                    <a:pt x="22103" y="561"/>
                  </a:lnTo>
                  <a:lnTo>
                    <a:pt x="23134" y="262"/>
                  </a:lnTo>
                  <a:lnTo>
                    <a:pt x="24180" y="0"/>
                  </a:lnTo>
                  <a:lnTo>
                    <a:pt x="28319" y="14037"/>
                  </a:lnTo>
                  <a:lnTo>
                    <a:pt x="27548" y="14291"/>
                  </a:lnTo>
                  <a:lnTo>
                    <a:pt x="26793" y="14563"/>
                  </a:lnTo>
                  <a:lnTo>
                    <a:pt x="26055" y="14855"/>
                  </a:lnTo>
                  <a:lnTo>
                    <a:pt x="25333" y="15167"/>
                  </a:lnTo>
                  <a:lnTo>
                    <a:pt x="24627" y="15498"/>
                  </a:lnTo>
                  <a:lnTo>
                    <a:pt x="23937" y="15849"/>
                  </a:lnTo>
                  <a:lnTo>
                    <a:pt x="23263" y="16219"/>
                  </a:lnTo>
                  <a:lnTo>
                    <a:pt x="22606" y="16608"/>
                  </a:lnTo>
                  <a:lnTo>
                    <a:pt x="21965" y="17017"/>
                  </a:lnTo>
                  <a:lnTo>
                    <a:pt x="21340" y="17445"/>
                  </a:lnTo>
                  <a:lnTo>
                    <a:pt x="20733" y="17896"/>
                  </a:lnTo>
                  <a:lnTo>
                    <a:pt x="20146" y="18370"/>
                  </a:lnTo>
                  <a:lnTo>
                    <a:pt x="19578" y="18870"/>
                  </a:lnTo>
                  <a:lnTo>
                    <a:pt x="19029" y="19393"/>
                  </a:lnTo>
                  <a:lnTo>
                    <a:pt x="18500" y="19941"/>
                  </a:lnTo>
                  <a:lnTo>
                    <a:pt x="17991" y="20513"/>
                  </a:lnTo>
                  <a:lnTo>
                    <a:pt x="17501" y="21109"/>
                  </a:lnTo>
                  <a:lnTo>
                    <a:pt x="17030" y="21730"/>
                  </a:lnTo>
                  <a:lnTo>
                    <a:pt x="16579" y="22375"/>
                  </a:lnTo>
                  <a:lnTo>
                    <a:pt x="16147" y="23044"/>
                  </a:lnTo>
                  <a:lnTo>
                    <a:pt x="15719" y="23740"/>
                  </a:lnTo>
                  <a:lnTo>
                    <a:pt x="15313" y="24463"/>
                  </a:lnTo>
                  <a:lnTo>
                    <a:pt x="14928" y="25213"/>
                  </a:lnTo>
                  <a:lnTo>
                    <a:pt x="14563" y="25991"/>
                  </a:lnTo>
                  <a:lnTo>
                    <a:pt x="14220" y="26797"/>
                  </a:lnTo>
                  <a:lnTo>
                    <a:pt x="13898" y="27631"/>
                  </a:lnTo>
                  <a:lnTo>
                    <a:pt x="13597" y="28492"/>
                  </a:lnTo>
                  <a:lnTo>
                    <a:pt x="13317" y="29380"/>
                  </a:lnTo>
                  <a:lnTo>
                    <a:pt x="13058" y="30296"/>
                  </a:lnTo>
                  <a:lnTo>
                    <a:pt x="12820" y="31240"/>
                  </a:lnTo>
                  <a:lnTo>
                    <a:pt x="12604" y="32197"/>
                  </a:lnTo>
                  <a:lnTo>
                    <a:pt x="12411" y="33187"/>
                  </a:lnTo>
                  <a:lnTo>
                    <a:pt x="12241" y="34210"/>
                  </a:lnTo>
                  <a:lnTo>
                    <a:pt x="12093" y="35265"/>
                  </a:lnTo>
                  <a:lnTo>
                    <a:pt x="11968" y="36352"/>
                  </a:lnTo>
                  <a:lnTo>
                    <a:pt x="11866" y="37472"/>
                  </a:lnTo>
                  <a:lnTo>
                    <a:pt x="11786" y="38624"/>
                  </a:lnTo>
                  <a:lnTo>
                    <a:pt x="11730" y="39809"/>
                  </a:lnTo>
                  <a:lnTo>
                    <a:pt x="11696" y="41026"/>
                  </a:lnTo>
                  <a:lnTo>
                    <a:pt x="11684" y="42275"/>
                  </a:lnTo>
                  <a:lnTo>
                    <a:pt x="11699" y="43937"/>
                  </a:lnTo>
                  <a:lnTo>
                    <a:pt x="11743" y="45547"/>
                  </a:lnTo>
                  <a:lnTo>
                    <a:pt x="11816" y="47105"/>
                  </a:lnTo>
                  <a:lnTo>
                    <a:pt x="11918" y="48611"/>
                  </a:lnTo>
                  <a:lnTo>
                    <a:pt x="12049" y="50065"/>
                  </a:lnTo>
                  <a:lnTo>
                    <a:pt x="12210" y="51467"/>
                  </a:lnTo>
                  <a:lnTo>
                    <a:pt x="12400" y="52818"/>
                  </a:lnTo>
                  <a:lnTo>
                    <a:pt x="12619" y="54116"/>
                  </a:lnTo>
                  <a:lnTo>
                    <a:pt x="12867" y="55362"/>
                  </a:lnTo>
                  <a:lnTo>
                    <a:pt x="13145" y="56557"/>
                  </a:lnTo>
                  <a:lnTo>
                    <a:pt x="13433" y="57688"/>
                  </a:lnTo>
                  <a:lnTo>
                    <a:pt x="13745" y="58777"/>
                  </a:lnTo>
                  <a:lnTo>
                    <a:pt x="14082" y="59824"/>
                  </a:lnTo>
                  <a:lnTo>
                    <a:pt x="14443" y="60828"/>
                  </a:lnTo>
                  <a:lnTo>
                    <a:pt x="14829" y="61791"/>
                  </a:lnTo>
                  <a:lnTo>
                    <a:pt x="15238" y="62711"/>
                  </a:lnTo>
                  <a:lnTo>
                    <a:pt x="15672" y="63589"/>
                  </a:lnTo>
                  <a:lnTo>
                    <a:pt x="16131" y="64424"/>
                  </a:lnTo>
                  <a:lnTo>
                    <a:pt x="16614" y="65218"/>
                  </a:lnTo>
                  <a:lnTo>
                    <a:pt x="17121" y="65969"/>
                  </a:lnTo>
                  <a:lnTo>
                    <a:pt x="17634" y="66664"/>
                  </a:lnTo>
                  <a:lnTo>
                    <a:pt x="18169" y="67320"/>
                  </a:lnTo>
                  <a:lnTo>
                    <a:pt x="18725" y="67936"/>
                  </a:lnTo>
                  <a:lnTo>
                    <a:pt x="19302" y="68514"/>
                  </a:lnTo>
                  <a:lnTo>
                    <a:pt x="19900" y="69053"/>
                  </a:lnTo>
                  <a:lnTo>
                    <a:pt x="20519" y="69553"/>
                  </a:lnTo>
                  <a:lnTo>
                    <a:pt x="21159" y="70014"/>
                  </a:lnTo>
                  <a:lnTo>
                    <a:pt x="21821" y="70436"/>
                  </a:lnTo>
                  <a:lnTo>
                    <a:pt x="22503" y="70819"/>
                  </a:lnTo>
                  <a:lnTo>
                    <a:pt x="23207" y="71163"/>
                  </a:lnTo>
                  <a:lnTo>
                    <a:pt x="23911" y="71471"/>
                  </a:lnTo>
                  <a:lnTo>
                    <a:pt x="24628" y="71747"/>
                  </a:lnTo>
                  <a:lnTo>
                    <a:pt x="25359" y="71990"/>
                  </a:lnTo>
                  <a:lnTo>
                    <a:pt x="26102" y="72201"/>
                  </a:lnTo>
                  <a:lnTo>
                    <a:pt x="26858" y="72380"/>
                  </a:lnTo>
                  <a:lnTo>
                    <a:pt x="27627" y="72526"/>
                  </a:lnTo>
                  <a:lnTo>
                    <a:pt x="28410" y="72639"/>
                  </a:lnTo>
                  <a:lnTo>
                    <a:pt x="29205" y="72721"/>
                  </a:lnTo>
                  <a:lnTo>
                    <a:pt x="30013" y="72769"/>
                  </a:lnTo>
                  <a:lnTo>
                    <a:pt x="30834" y="72786"/>
                  </a:lnTo>
                  <a:lnTo>
                    <a:pt x="31696" y="72769"/>
                  </a:lnTo>
                  <a:lnTo>
                    <a:pt x="32528" y="72721"/>
                  </a:lnTo>
                  <a:lnTo>
                    <a:pt x="33332" y="72639"/>
                  </a:lnTo>
                  <a:lnTo>
                    <a:pt x="34106" y="72526"/>
                  </a:lnTo>
                  <a:lnTo>
                    <a:pt x="34851" y="72380"/>
                  </a:lnTo>
                  <a:lnTo>
                    <a:pt x="35566" y="72201"/>
                  </a:lnTo>
                  <a:lnTo>
                    <a:pt x="36253" y="71990"/>
                  </a:lnTo>
                  <a:lnTo>
                    <a:pt x="36910" y="71747"/>
                  </a:lnTo>
                  <a:lnTo>
                    <a:pt x="37538" y="71471"/>
                  </a:lnTo>
                  <a:lnTo>
                    <a:pt x="38137" y="71163"/>
                  </a:lnTo>
                  <a:lnTo>
                    <a:pt x="38697" y="70805"/>
                  </a:lnTo>
                  <a:lnTo>
                    <a:pt x="39241" y="70413"/>
                  </a:lnTo>
                  <a:lnTo>
                    <a:pt x="39768" y="69987"/>
                  </a:lnTo>
                  <a:lnTo>
                    <a:pt x="40279" y="69527"/>
                  </a:lnTo>
                  <a:lnTo>
                    <a:pt x="40774" y="69033"/>
                  </a:lnTo>
                  <a:lnTo>
                    <a:pt x="41253" y="68504"/>
                  </a:lnTo>
                  <a:lnTo>
                    <a:pt x="41716" y="67942"/>
                  </a:lnTo>
                  <a:lnTo>
                    <a:pt x="42162" y="67346"/>
                  </a:lnTo>
                  <a:lnTo>
                    <a:pt x="42592" y="66715"/>
                  </a:lnTo>
                  <a:lnTo>
                    <a:pt x="43006" y="66051"/>
                  </a:lnTo>
                  <a:lnTo>
                    <a:pt x="43408" y="65351"/>
                  </a:lnTo>
                  <a:lnTo>
                    <a:pt x="43804" y="64616"/>
                  </a:lnTo>
                  <a:lnTo>
                    <a:pt x="44194" y="63845"/>
                  </a:lnTo>
                  <a:lnTo>
                    <a:pt x="44577" y="63039"/>
                  </a:lnTo>
                  <a:lnTo>
                    <a:pt x="44953" y="62196"/>
                  </a:lnTo>
                  <a:lnTo>
                    <a:pt x="45323" y="61318"/>
                  </a:lnTo>
                  <a:lnTo>
                    <a:pt x="45687" y="60405"/>
                  </a:lnTo>
                  <a:lnTo>
                    <a:pt x="46044" y="59455"/>
                  </a:lnTo>
                  <a:lnTo>
                    <a:pt x="46394" y="58470"/>
                  </a:lnTo>
                  <a:lnTo>
                    <a:pt x="46738" y="57449"/>
                  </a:lnTo>
                  <a:lnTo>
                    <a:pt x="47066" y="56376"/>
                  </a:lnTo>
                  <a:lnTo>
                    <a:pt x="47400" y="55265"/>
                  </a:lnTo>
                  <a:lnTo>
                    <a:pt x="47741" y="54117"/>
                  </a:lnTo>
                  <a:lnTo>
                    <a:pt x="48089" y="52931"/>
                  </a:lnTo>
                  <a:lnTo>
                    <a:pt x="48442" y="51708"/>
                  </a:lnTo>
                  <a:lnTo>
                    <a:pt x="48803" y="50448"/>
                  </a:lnTo>
                  <a:lnTo>
                    <a:pt x="49169" y="49151"/>
                  </a:lnTo>
                  <a:lnTo>
                    <a:pt x="49543" y="47816"/>
                  </a:lnTo>
                  <a:lnTo>
                    <a:pt x="49922" y="46444"/>
                  </a:lnTo>
                  <a:lnTo>
                    <a:pt x="50309" y="45034"/>
                  </a:lnTo>
                  <a:lnTo>
                    <a:pt x="50702" y="43626"/>
                  </a:lnTo>
                  <a:lnTo>
                    <a:pt x="51104" y="42227"/>
                  </a:lnTo>
                  <a:lnTo>
                    <a:pt x="51514" y="40835"/>
                  </a:lnTo>
                  <a:lnTo>
                    <a:pt x="51932" y="39452"/>
                  </a:lnTo>
                  <a:lnTo>
                    <a:pt x="52358" y="38076"/>
                  </a:lnTo>
                  <a:lnTo>
                    <a:pt x="52792" y="36709"/>
                  </a:lnTo>
                  <a:lnTo>
                    <a:pt x="53234" y="35350"/>
                  </a:lnTo>
                  <a:lnTo>
                    <a:pt x="53684" y="33999"/>
                  </a:lnTo>
                  <a:lnTo>
                    <a:pt x="54143" y="32656"/>
                  </a:lnTo>
                  <a:lnTo>
                    <a:pt x="54609" y="31321"/>
                  </a:lnTo>
                  <a:lnTo>
                    <a:pt x="55093" y="29989"/>
                  </a:lnTo>
                  <a:lnTo>
                    <a:pt x="55603" y="28689"/>
                  </a:lnTo>
                  <a:lnTo>
                    <a:pt x="56138" y="27419"/>
                  </a:lnTo>
                  <a:lnTo>
                    <a:pt x="56700" y="26180"/>
                  </a:lnTo>
                  <a:lnTo>
                    <a:pt x="57287" y="24972"/>
                  </a:lnTo>
                  <a:lnTo>
                    <a:pt x="57901" y="23794"/>
                  </a:lnTo>
                  <a:lnTo>
                    <a:pt x="58540" y="22648"/>
                  </a:lnTo>
                  <a:lnTo>
                    <a:pt x="59205" y="21532"/>
                  </a:lnTo>
                  <a:lnTo>
                    <a:pt x="59897" y="20447"/>
                  </a:lnTo>
                  <a:lnTo>
                    <a:pt x="60614" y="19393"/>
                  </a:lnTo>
                  <a:lnTo>
                    <a:pt x="61346" y="18375"/>
                  </a:lnTo>
                  <a:lnTo>
                    <a:pt x="62113" y="17400"/>
                  </a:lnTo>
                  <a:lnTo>
                    <a:pt x="62917" y="16467"/>
                  </a:lnTo>
                  <a:lnTo>
                    <a:pt x="63756" y="15576"/>
                  </a:lnTo>
                  <a:lnTo>
                    <a:pt x="64631" y="14727"/>
                  </a:lnTo>
                  <a:lnTo>
                    <a:pt x="65541" y="13921"/>
                  </a:lnTo>
                  <a:lnTo>
                    <a:pt x="66487" y="13156"/>
                  </a:lnTo>
                  <a:lnTo>
                    <a:pt x="67469" y="12434"/>
                  </a:lnTo>
                  <a:lnTo>
                    <a:pt x="68487" y="11754"/>
                  </a:lnTo>
                  <a:lnTo>
                    <a:pt x="69540" y="11116"/>
                  </a:lnTo>
                  <a:lnTo>
                    <a:pt x="70638" y="10515"/>
                  </a:lnTo>
                  <a:lnTo>
                    <a:pt x="71789" y="9977"/>
                  </a:lnTo>
                  <a:lnTo>
                    <a:pt x="72994" y="9502"/>
                  </a:lnTo>
                  <a:lnTo>
                    <a:pt x="74253" y="9091"/>
                  </a:lnTo>
                  <a:lnTo>
                    <a:pt x="75565" y="8743"/>
                  </a:lnTo>
                  <a:lnTo>
                    <a:pt x="76930" y="8458"/>
                  </a:lnTo>
                  <a:lnTo>
                    <a:pt x="78350" y="8236"/>
                  </a:lnTo>
                  <a:lnTo>
                    <a:pt x="79822" y="8078"/>
                  </a:lnTo>
                  <a:lnTo>
                    <a:pt x="81349" y="7983"/>
                  </a:lnTo>
                  <a:lnTo>
                    <a:pt x="82929" y="7952"/>
                  </a:lnTo>
                  <a:lnTo>
                    <a:pt x="86195" y="8077"/>
                  </a:lnTo>
                  <a:lnTo>
                    <a:pt x="89306" y="8455"/>
                  </a:lnTo>
                  <a:lnTo>
                    <a:pt x="92264" y="9084"/>
                  </a:lnTo>
                  <a:lnTo>
                    <a:pt x="95068" y="9964"/>
                  </a:lnTo>
                  <a:lnTo>
                    <a:pt x="97717" y="11096"/>
                  </a:lnTo>
                  <a:lnTo>
                    <a:pt x="100212" y="12479"/>
                  </a:lnTo>
                  <a:lnTo>
                    <a:pt x="102553" y="14114"/>
                  </a:lnTo>
                  <a:lnTo>
                    <a:pt x="104740" y="16001"/>
                  </a:lnTo>
                  <a:lnTo>
                    <a:pt x="106773" y="18139"/>
                  </a:lnTo>
                  <a:lnTo>
                    <a:pt x="108651" y="20529"/>
                  </a:lnTo>
                  <a:lnTo>
                    <a:pt x="110362" y="23178"/>
                  </a:lnTo>
                  <a:lnTo>
                    <a:pt x="111894" y="26095"/>
                  </a:lnTo>
                  <a:lnTo>
                    <a:pt x="113245" y="29280"/>
                  </a:lnTo>
                  <a:lnTo>
                    <a:pt x="114416" y="32733"/>
                  </a:lnTo>
                  <a:lnTo>
                    <a:pt x="115406" y="36453"/>
                  </a:lnTo>
                  <a:lnTo>
                    <a:pt x="116217" y="40442"/>
                  </a:lnTo>
                  <a:lnTo>
                    <a:pt x="116847" y="44698"/>
                  </a:lnTo>
                  <a:lnTo>
                    <a:pt x="117298" y="49221"/>
                  </a:lnTo>
                  <a:lnTo>
                    <a:pt x="117568" y="540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7865511" y="4469330"/>
              <a:ext cx="117658" cy="111735"/>
            </a:xfrm>
            <a:custGeom>
              <a:avLst/>
              <a:pathLst>
                <a:path w="117658" h="111735">
                  <a:moveTo>
                    <a:pt x="88690" y="10710"/>
                  </a:moveTo>
                  <a:lnTo>
                    <a:pt x="89868" y="11515"/>
                  </a:lnTo>
                  <a:lnTo>
                    <a:pt x="91033" y="12340"/>
                  </a:lnTo>
                  <a:lnTo>
                    <a:pt x="92185" y="13184"/>
                  </a:lnTo>
                  <a:lnTo>
                    <a:pt x="93325" y="14047"/>
                  </a:lnTo>
                  <a:lnTo>
                    <a:pt x="94451" y="14930"/>
                  </a:lnTo>
                  <a:lnTo>
                    <a:pt x="95564" y="15832"/>
                  </a:lnTo>
                  <a:lnTo>
                    <a:pt x="96665" y="16754"/>
                  </a:lnTo>
                  <a:lnTo>
                    <a:pt x="97752" y="17695"/>
                  </a:lnTo>
                  <a:lnTo>
                    <a:pt x="98826" y="18656"/>
                  </a:lnTo>
                  <a:lnTo>
                    <a:pt x="99888" y="19636"/>
                  </a:lnTo>
                  <a:lnTo>
                    <a:pt x="100929" y="20641"/>
                  </a:lnTo>
                  <a:lnTo>
                    <a:pt x="101945" y="21675"/>
                  </a:lnTo>
                  <a:lnTo>
                    <a:pt x="102935" y="22738"/>
                  </a:lnTo>
                  <a:lnTo>
                    <a:pt x="103899" y="23830"/>
                  </a:lnTo>
                  <a:lnTo>
                    <a:pt x="104837" y="24951"/>
                  </a:lnTo>
                  <a:lnTo>
                    <a:pt x="105749" y="26102"/>
                  </a:lnTo>
                  <a:lnTo>
                    <a:pt x="106635" y="27282"/>
                  </a:lnTo>
                  <a:lnTo>
                    <a:pt x="107496" y="28491"/>
                  </a:lnTo>
                  <a:lnTo>
                    <a:pt x="108330" y="29729"/>
                  </a:lnTo>
                  <a:lnTo>
                    <a:pt x="109138" y="30996"/>
                  </a:lnTo>
                  <a:lnTo>
                    <a:pt x="109902" y="32281"/>
                  </a:lnTo>
                  <a:lnTo>
                    <a:pt x="110634" y="33603"/>
                  </a:lnTo>
                  <a:lnTo>
                    <a:pt x="111336" y="34962"/>
                  </a:lnTo>
                  <a:lnTo>
                    <a:pt x="112007" y="36358"/>
                  </a:lnTo>
                  <a:lnTo>
                    <a:pt x="112647" y="37792"/>
                  </a:lnTo>
                  <a:lnTo>
                    <a:pt x="113257" y="39263"/>
                  </a:lnTo>
                  <a:lnTo>
                    <a:pt x="113835" y="40772"/>
                  </a:lnTo>
                  <a:lnTo>
                    <a:pt x="114383" y="42318"/>
                  </a:lnTo>
                  <a:lnTo>
                    <a:pt x="114900" y="43901"/>
                  </a:lnTo>
                  <a:lnTo>
                    <a:pt x="115386" y="45521"/>
                  </a:lnTo>
                  <a:lnTo>
                    <a:pt x="115818" y="47168"/>
                  </a:lnTo>
                  <a:lnTo>
                    <a:pt x="116204" y="48861"/>
                  </a:lnTo>
                  <a:lnTo>
                    <a:pt x="116545" y="50602"/>
                  </a:lnTo>
                  <a:lnTo>
                    <a:pt x="116840" y="52389"/>
                  </a:lnTo>
                  <a:lnTo>
                    <a:pt x="117090" y="54224"/>
                  </a:lnTo>
                  <a:lnTo>
                    <a:pt x="117295" y="56106"/>
                  </a:lnTo>
                  <a:lnTo>
                    <a:pt x="117454" y="58034"/>
                  </a:lnTo>
                  <a:lnTo>
                    <a:pt x="117567" y="60010"/>
                  </a:lnTo>
                  <a:lnTo>
                    <a:pt x="117635" y="62033"/>
                  </a:lnTo>
                  <a:lnTo>
                    <a:pt x="117658" y="64103"/>
                  </a:lnTo>
                  <a:lnTo>
                    <a:pt x="117621" y="66475"/>
                  </a:lnTo>
                  <a:lnTo>
                    <a:pt x="117509" y="68787"/>
                  </a:lnTo>
                  <a:lnTo>
                    <a:pt x="117322" y="71039"/>
                  </a:lnTo>
                  <a:lnTo>
                    <a:pt x="117061" y="73230"/>
                  </a:lnTo>
                  <a:lnTo>
                    <a:pt x="116725" y="75362"/>
                  </a:lnTo>
                  <a:lnTo>
                    <a:pt x="116314" y="77433"/>
                  </a:lnTo>
                  <a:lnTo>
                    <a:pt x="115829" y="79445"/>
                  </a:lnTo>
                  <a:lnTo>
                    <a:pt x="115269" y="81397"/>
                  </a:lnTo>
                  <a:lnTo>
                    <a:pt x="114635" y="83288"/>
                  </a:lnTo>
                  <a:lnTo>
                    <a:pt x="113925" y="85119"/>
                  </a:lnTo>
                  <a:lnTo>
                    <a:pt x="113152" y="86875"/>
                  </a:lnTo>
                  <a:lnTo>
                    <a:pt x="112325" y="88570"/>
                  </a:lnTo>
                  <a:lnTo>
                    <a:pt x="111445" y="90205"/>
                  </a:lnTo>
                  <a:lnTo>
                    <a:pt x="110511" y="91780"/>
                  </a:lnTo>
                  <a:lnTo>
                    <a:pt x="109523" y="93295"/>
                  </a:lnTo>
                  <a:lnTo>
                    <a:pt x="108482" y="94750"/>
                  </a:lnTo>
                  <a:lnTo>
                    <a:pt x="107388" y="96144"/>
                  </a:lnTo>
                  <a:lnTo>
                    <a:pt x="106240" y="97479"/>
                  </a:lnTo>
                  <a:lnTo>
                    <a:pt x="105038" y="98754"/>
                  </a:lnTo>
                  <a:lnTo>
                    <a:pt x="103782" y="99969"/>
                  </a:lnTo>
                  <a:lnTo>
                    <a:pt x="102462" y="101123"/>
                  </a:lnTo>
                  <a:lnTo>
                    <a:pt x="101098" y="102218"/>
                  </a:lnTo>
                  <a:lnTo>
                    <a:pt x="99690" y="103253"/>
                  </a:lnTo>
                  <a:lnTo>
                    <a:pt x="98239" y="104227"/>
                  </a:lnTo>
                  <a:lnTo>
                    <a:pt x="96743" y="105142"/>
                  </a:lnTo>
                  <a:lnTo>
                    <a:pt x="95204" y="105996"/>
                  </a:lnTo>
                  <a:lnTo>
                    <a:pt x="93621" y="106790"/>
                  </a:lnTo>
                  <a:lnTo>
                    <a:pt x="91994" y="107525"/>
                  </a:lnTo>
                  <a:lnTo>
                    <a:pt x="90323" y="108199"/>
                  </a:lnTo>
                  <a:lnTo>
                    <a:pt x="88609" y="108813"/>
                  </a:lnTo>
                  <a:lnTo>
                    <a:pt x="86844" y="109368"/>
                  </a:lnTo>
                  <a:lnTo>
                    <a:pt x="85054" y="109865"/>
                  </a:lnTo>
                  <a:lnTo>
                    <a:pt x="83241" y="110303"/>
                  </a:lnTo>
                  <a:lnTo>
                    <a:pt x="81403" y="110683"/>
                  </a:lnTo>
                  <a:lnTo>
                    <a:pt x="79541" y="111004"/>
                  </a:lnTo>
                  <a:lnTo>
                    <a:pt x="77654" y="111267"/>
                  </a:lnTo>
                  <a:lnTo>
                    <a:pt x="75743" y="111472"/>
                  </a:lnTo>
                  <a:lnTo>
                    <a:pt x="73808" y="111618"/>
                  </a:lnTo>
                  <a:lnTo>
                    <a:pt x="71848" y="111705"/>
                  </a:lnTo>
                  <a:lnTo>
                    <a:pt x="69864" y="111735"/>
                  </a:lnTo>
                  <a:lnTo>
                    <a:pt x="67862" y="111713"/>
                  </a:lnTo>
                  <a:lnTo>
                    <a:pt x="65879" y="111647"/>
                  </a:lnTo>
                  <a:lnTo>
                    <a:pt x="63915" y="111537"/>
                  </a:lnTo>
                  <a:lnTo>
                    <a:pt x="61971" y="111384"/>
                  </a:lnTo>
                  <a:lnTo>
                    <a:pt x="60046" y="111187"/>
                  </a:lnTo>
                  <a:lnTo>
                    <a:pt x="58141" y="110946"/>
                  </a:lnTo>
                  <a:lnTo>
                    <a:pt x="56255" y="110661"/>
                  </a:lnTo>
                  <a:lnTo>
                    <a:pt x="54389" y="110332"/>
                  </a:lnTo>
                  <a:lnTo>
                    <a:pt x="52542" y="109960"/>
                  </a:lnTo>
                  <a:lnTo>
                    <a:pt x="50714" y="109544"/>
                  </a:lnTo>
                  <a:lnTo>
                    <a:pt x="48911" y="109087"/>
                  </a:lnTo>
                  <a:lnTo>
                    <a:pt x="47134" y="108593"/>
                  </a:lnTo>
                  <a:lnTo>
                    <a:pt x="45386" y="108061"/>
                  </a:lnTo>
                  <a:lnTo>
                    <a:pt x="43665" y="107492"/>
                  </a:lnTo>
                  <a:lnTo>
                    <a:pt x="41971" y="106886"/>
                  </a:lnTo>
                  <a:lnTo>
                    <a:pt x="40305" y="106243"/>
                  </a:lnTo>
                  <a:lnTo>
                    <a:pt x="38667" y="105562"/>
                  </a:lnTo>
                  <a:lnTo>
                    <a:pt x="37056" y="104844"/>
                  </a:lnTo>
                  <a:lnTo>
                    <a:pt x="35473" y="104088"/>
                  </a:lnTo>
                  <a:lnTo>
                    <a:pt x="33918" y="103296"/>
                  </a:lnTo>
                  <a:lnTo>
                    <a:pt x="32375" y="102466"/>
                  </a:lnTo>
                  <a:lnTo>
                    <a:pt x="30863" y="101601"/>
                  </a:lnTo>
                  <a:lnTo>
                    <a:pt x="29382" y="100701"/>
                  </a:lnTo>
                  <a:lnTo>
                    <a:pt x="27932" y="99764"/>
                  </a:lnTo>
                  <a:lnTo>
                    <a:pt x="26513" y="98792"/>
                  </a:lnTo>
                  <a:lnTo>
                    <a:pt x="25125" y="97784"/>
                  </a:lnTo>
                  <a:lnTo>
                    <a:pt x="23767" y="96741"/>
                  </a:lnTo>
                  <a:lnTo>
                    <a:pt x="22441" y="95662"/>
                  </a:lnTo>
                  <a:lnTo>
                    <a:pt x="21145" y="94547"/>
                  </a:lnTo>
                  <a:lnTo>
                    <a:pt x="19880" y="93396"/>
                  </a:lnTo>
                  <a:lnTo>
                    <a:pt x="18633" y="92213"/>
                  </a:lnTo>
                  <a:lnTo>
                    <a:pt x="17426" y="91001"/>
                  </a:lnTo>
                  <a:lnTo>
                    <a:pt x="16257" y="89759"/>
                  </a:lnTo>
                  <a:lnTo>
                    <a:pt x="15128" y="88488"/>
                  </a:lnTo>
                  <a:lnTo>
                    <a:pt x="14037" y="87189"/>
                  </a:lnTo>
                  <a:lnTo>
                    <a:pt x="12986" y="85859"/>
                  </a:lnTo>
                  <a:lnTo>
                    <a:pt x="11973" y="84501"/>
                  </a:lnTo>
                  <a:lnTo>
                    <a:pt x="10999" y="83114"/>
                  </a:lnTo>
                  <a:lnTo>
                    <a:pt x="10065" y="81697"/>
                  </a:lnTo>
                  <a:lnTo>
                    <a:pt x="9169" y="80251"/>
                  </a:lnTo>
                  <a:lnTo>
                    <a:pt x="8313" y="78761"/>
                  </a:lnTo>
                  <a:lnTo>
                    <a:pt x="7497" y="77245"/>
                  </a:lnTo>
                  <a:lnTo>
                    <a:pt x="6722" y="75703"/>
                  </a:lnTo>
                  <a:lnTo>
                    <a:pt x="5988" y="74136"/>
                  </a:lnTo>
                  <a:lnTo>
                    <a:pt x="5294" y="72542"/>
                  </a:lnTo>
                  <a:lnTo>
                    <a:pt x="4641" y="70922"/>
                  </a:lnTo>
                  <a:lnTo>
                    <a:pt x="4028" y="69277"/>
                  </a:lnTo>
                  <a:lnTo>
                    <a:pt x="3456" y="67605"/>
                  </a:lnTo>
                  <a:lnTo>
                    <a:pt x="2925" y="65908"/>
                  </a:lnTo>
                  <a:lnTo>
                    <a:pt x="2434" y="64184"/>
                  </a:lnTo>
                  <a:lnTo>
                    <a:pt x="1971" y="62437"/>
                  </a:lnTo>
                  <a:lnTo>
                    <a:pt x="1557" y="60669"/>
                  </a:lnTo>
                  <a:lnTo>
                    <a:pt x="1192" y="58880"/>
                  </a:lnTo>
                  <a:lnTo>
                    <a:pt x="876" y="57070"/>
                  </a:lnTo>
                  <a:lnTo>
                    <a:pt x="608" y="55238"/>
                  </a:lnTo>
                  <a:lnTo>
                    <a:pt x="389" y="53386"/>
                  </a:lnTo>
                  <a:lnTo>
                    <a:pt x="219" y="51512"/>
                  </a:lnTo>
                  <a:lnTo>
                    <a:pt x="97" y="49617"/>
                  </a:lnTo>
                  <a:lnTo>
                    <a:pt x="24" y="47702"/>
                  </a:lnTo>
                  <a:lnTo>
                    <a:pt x="0" y="45765"/>
                  </a:lnTo>
                  <a:lnTo>
                    <a:pt x="24" y="43697"/>
                  </a:lnTo>
                  <a:lnTo>
                    <a:pt x="97" y="41681"/>
                  </a:lnTo>
                  <a:lnTo>
                    <a:pt x="219" y="39718"/>
                  </a:lnTo>
                  <a:lnTo>
                    <a:pt x="389" y="37806"/>
                  </a:lnTo>
                  <a:lnTo>
                    <a:pt x="608" y="35946"/>
                  </a:lnTo>
                  <a:lnTo>
                    <a:pt x="876" y="34138"/>
                  </a:lnTo>
                  <a:lnTo>
                    <a:pt x="1192" y="32382"/>
                  </a:lnTo>
                  <a:lnTo>
                    <a:pt x="1557" y="30678"/>
                  </a:lnTo>
                  <a:lnTo>
                    <a:pt x="1971" y="29026"/>
                  </a:lnTo>
                  <a:lnTo>
                    <a:pt x="2434" y="27426"/>
                  </a:lnTo>
                  <a:lnTo>
                    <a:pt x="2920" y="25875"/>
                  </a:lnTo>
                  <a:lnTo>
                    <a:pt x="3437" y="24369"/>
                  </a:lnTo>
                  <a:lnTo>
                    <a:pt x="3984" y="22908"/>
                  </a:lnTo>
                  <a:lnTo>
                    <a:pt x="4563" y="21493"/>
                  </a:lnTo>
                  <a:lnTo>
                    <a:pt x="5172" y="20123"/>
                  </a:lnTo>
                  <a:lnTo>
                    <a:pt x="5813" y="18799"/>
                  </a:lnTo>
                  <a:lnTo>
                    <a:pt x="6484" y="17520"/>
                  </a:lnTo>
                  <a:lnTo>
                    <a:pt x="7186" y="16287"/>
                  </a:lnTo>
                  <a:lnTo>
                    <a:pt x="7918" y="15099"/>
                  </a:lnTo>
                  <a:lnTo>
                    <a:pt x="8682" y="13956"/>
                  </a:lnTo>
                  <a:lnTo>
                    <a:pt x="9472" y="12858"/>
                  </a:lnTo>
                  <a:lnTo>
                    <a:pt x="10285" y="11804"/>
                  </a:lnTo>
                  <a:lnTo>
                    <a:pt x="11121" y="10794"/>
                  </a:lnTo>
                  <a:lnTo>
                    <a:pt x="11980" y="9828"/>
                  </a:lnTo>
                  <a:lnTo>
                    <a:pt x="12861" y="8905"/>
                  </a:lnTo>
                  <a:lnTo>
                    <a:pt x="13765" y="8026"/>
                  </a:lnTo>
                  <a:lnTo>
                    <a:pt x="14691" y="7191"/>
                  </a:lnTo>
                  <a:lnTo>
                    <a:pt x="15641" y="6400"/>
                  </a:lnTo>
                  <a:lnTo>
                    <a:pt x="16613" y="5653"/>
                  </a:lnTo>
                  <a:lnTo>
                    <a:pt x="17608" y="4949"/>
                  </a:lnTo>
                  <a:lnTo>
                    <a:pt x="18617" y="4286"/>
                  </a:lnTo>
                  <a:lnTo>
                    <a:pt x="19633" y="3661"/>
                  </a:lnTo>
                  <a:lnTo>
                    <a:pt x="20655" y="3072"/>
                  </a:lnTo>
                  <a:lnTo>
                    <a:pt x="21684" y="2521"/>
                  </a:lnTo>
                  <a:lnTo>
                    <a:pt x="22720" y="2008"/>
                  </a:lnTo>
                  <a:lnTo>
                    <a:pt x="23762" y="1531"/>
                  </a:lnTo>
                  <a:lnTo>
                    <a:pt x="24810" y="1093"/>
                  </a:lnTo>
                  <a:lnTo>
                    <a:pt x="25865" y="691"/>
                  </a:lnTo>
                  <a:lnTo>
                    <a:pt x="26926" y="327"/>
                  </a:lnTo>
                  <a:lnTo>
                    <a:pt x="27994" y="0"/>
                  </a:lnTo>
                  <a:lnTo>
                    <a:pt x="32457" y="14605"/>
                  </a:lnTo>
                  <a:lnTo>
                    <a:pt x="31698" y="14862"/>
                  </a:lnTo>
                  <a:lnTo>
                    <a:pt x="30945" y="15144"/>
                  </a:lnTo>
                  <a:lnTo>
                    <a:pt x="30198" y="15453"/>
                  </a:lnTo>
                  <a:lnTo>
                    <a:pt x="29458" y="15787"/>
                  </a:lnTo>
                  <a:lnTo>
                    <a:pt x="28724" y="16147"/>
                  </a:lnTo>
                  <a:lnTo>
                    <a:pt x="27997" y="16533"/>
                  </a:lnTo>
                  <a:lnTo>
                    <a:pt x="27277" y="16946"/>
                  </a:lnTo>
                  <a:lnTo>
                    <a:pt x="26563" y="17384"/>
                  </a:lnTo>
                  <a:lnTo>
                    <a:pt x="25855" y="17848"/>
                  </a:lnTo>
                  <a:lnTo>
                    <a:pt x="25154" y="18338"/>
                  </a:lnTo>
                  <a:lnTo>
                    <a:pt x="24448" y="18856"/>
                  </a:lnTo>
                  <a:lnTo>
                    <a:pt x="23758" y="19403"/>
                  </a:lnTo>
                  <a:lnTo>
                    <a:pt x="23085" y="19979"/>
                  </a:lnTo>
                  <a:lnTo>
                    <a:pt x="22428" y="20584"/>
                  </a:lnTo>
                  <a:lnTo>
                    <a:pt x="21787" y="21219"/>
                  </a:lnTo>
                  <a:lnTo>
                    <a:pt x="21162" y="21882"/>
                  </a:lnTo>
                  <a:lnTo>
                    <a:pt x="20553" y="22575"/>
                  </a:lnTo>
                  <a:lnTo>
                    <a:pt x="19961" y="23298"/>
                  </a:lnTo>
                  <a:lnTo>
                    <a:pt x="19385" y="24049"/>
                  </a:lnTo>
                  <a:lnTo>
                    <a:pt x="18825" y="24830"/>
                  </a:lnTo>
                  <a:lnTo>
                    <a:pt x="18269" y="25624"/>
                  </a:lnTo>
                  <a:lnTo>
                    <a:pt x="17738" y="26449"/>
                  </a:lnTo>
                  <a:lnTo>
                    <a:pt x="17230" y="27305"/>
                  </a:lnTo>
                  <a:lnTo>
                    <a:pt x="16748" y="28192"/>
                  </a:lnTo>
                  <a:lnTo>
                    <a:pt x="16289" y="29110"/>
                  </a:lnTo>
                  <a:lnTo>
                    <a:pt x="15855" y="30058"/>
                  </a:lnTo>
                  <a:lnTo>
                    <a:pt x="15445" y="31038"/>
                  </a:lnTo>
                  <a:lnTo>
                    <a:pt x="15060" y="32048"/>
                  </a:lnTo>
                  <a:lnTo>
                    <a:pt x="14699" y="33089"/>
                  </a:lnTo>
                  <a:lnTo>
                    <a:pt x="14362" y="34161"/>
                  </a:lnTo>
                  <a:lnTo>
                    <a:pt x="14038" y="35249"/>
                  </a:lnTo>
                  <a:lnTo>
                    <a:pt x="13749" y="36371"/>
                  </a:lnTo>
                  <a:lnTo>
                    <a:pt x="13493" y="37528"/>
                  </a:lnTo>
                  <a:lnTo>
                    <a:pt x="13271" y="38718"/>
                  </a:lnTo>
                  <a:lnTo>
                    <a:pt x="13084" y="39943"/>
                  </a:lnTo>
                  <a:lnTo>
                    <a:pt x="12931" y="41201"/>
                  </a:lnTo>
                  <a:lnTo>
                    <a:pt x="12811" y="42494"/>
                  </a:lnTo>
                  <a:lnTo>
                    <a:pt x="12726" y="43820"/>
                  </a:lnTo>
                  <a:lnTo>
                    <a:pt x="12675" y="45181"/>
                  </a:lnTo>
                  <a:lnTo>
                    <a:pt x="12658" y="46576"/>
                  </a:lnTo>
                  <a:lnTo>
                    <a:pt x="12702" y="48920"/>
                  </a:lnTo>
                  <a:lnTo>
                    <a:pt x="12833" y="51211"/>
                  </a:lnTo>
                  <a:lnTo>
                    <a:pt x="13052" y="53451"/>
                  </a:lnTo>
                  <a:lnTo>
                    <a:pt x="13359" y="55638"/>
                  </a:lnTo>
                  <a:lnTo>
                    <a:pt x="13753" y="57774"/>
                  </a:lnTo>
                  <a:lnTo>
                    <a:pt x="14235" y="59858"/>
                  </a:lnTo>
                  <a:lnTo>
                    <a:pt x="14805" y="61890"/>
                  </a:lnTo>
                  <a:lnTo>
                    <a:pt x="15462" y="63869"/>
                  </a:lnTo>
                  <a:lnTo>
                    <a:pt x="16207" y="65797"/>
                  </a:lnTo>
                  <a:lnTo>
                    <a:pt x="17040" y="67673"/>
                  </a:lnTo>
                  <a:lnTo>
                    <a:pt x="17934" y="69495"/>
                  </a:lnTo>
                  <a:lnTo>
                    <a:pt x="18896" y="71260"/>
                  </a:lnTo>
                  <a:lnTo>
                    <a:pt x="19927" y="72968"/>
                  </a:lnTo>
                  <a:lnTo>
                    <a:pt x="21025" y="74619"/>
                  </a:lnTo>
                  <a:lnTo>
                    <a:pt x="22192" y="76214"/>
                  </a:lnTo>
                  <a:lnTo>
                    <a:pt x="23427" y="77752"/>
                  </a:lnTo>
                  <a:lnTo>
                    <a:pt x="24731" y="79232"/>
                  </a:lnTo>
                  <a:lnTo>
                    <a:pt x="26102" y="80656"/>
                  </a:lnTo>
                  <a:lnTo>
                    <a:pt x="27541" y="82024"/>
                  </a:lnTo>
                  <a:lnTo>
                    <a:pt x="29049" y="83334"/>
                  </a:lnTo>
                  <a:lnTo>
                    <a:pt x="30604" y="84585"/>
                  </a:lnTo>
                  <a:lnTo>
                    <a:pt x="32217" y="85775"/>
                  </a:lnTo>
                  <a:lnTo>
                    <a:pt x="33888" y="86903"/>
                  </a:lnTo>
                  <a:lnTo>
                    <a:pt x="35618" y="87969"/>
                  </a:lnTo>
                  <a:lnTo>
                    <a:pt x="37407" y="88974"/>
                  </a:lnTo>
                  <a:lnTo>
                    <a:pt x="39254" y="89917"/>
                  </a:lnTo>
                  <a:lnTo>
                    <a:pt x="41159" y="90798"/>
                  </a:lnTo>
                  <a:lnTo>
                    <a:pt x="43123" y="91617"/>
                  </a:lnTo>
                  <a:lnTo>
                    <a:pt x="45145" y="92375"/>
                  </a:lnTo>
                  <a:lnTo>
                    <a:pt x="47225" y="93071"/>
                  </a:lnTo>
                  <a:lnTo>
                    <a:pt x="49338" y="93704"/>
                  </a:lnTo>
                  <a:lnTo>
                    <a:pt x="51490" y="94269"/>
                  </a:lnTo>
                  <a:lnTo>
                    <a:pt x="53681" y="94768"/>
                  </a:lnTo>
                  <a:lnTo>
                    <a:pt x="55911" y="95201"/>
                  </a:lnTo>
                  <a:lnTo>
                    <a:pt x="58180" y="95567"/>
                  </a:lnTo>
                  <a:lnTo>
                    <a:pt x="60487" y="95866"/>
                  </a:lnTo>
                  <a:lnTo>
                    <a:pt x="62834" y="96099"/>
                  </a:lnTo>
                  <a:lnTo>
                    <a:pt x="65220" y="96265"/>
                  </a:lnTo>
                  <a:lnTo>
                    <a:pt x="67644" y="96365"/>
                  </a:lnTo>
                  <a:lnTo>
                    <a:pt x="70108" y="96398"/>
                  </a:lnTo>
                  <a:lnTo>
                    <a:pt x="71621" y="96377"/>
                  </a:lnTo>
                  <a:lnTo>
                    <a:pt x="73110" y="96314"/>
                  </a:lnTo>
                  <a:lnTo>
                    <a:pt x="74575" y="96209"/>
                  </a:lnTo>
                  <a:lnTo>
                    <a:pt x="76015" y="96061"/>
                  </a:lnTo>
                  <a:lnTo>
                    <a:pt x="77431" y="95871"/>
                  </a:lnTo>
                  <a:lnTo>
                    <a:pt x="78823" y="95639"/>
                  </a:lnTo>
                  <a:lnTo>
                    <a:pt x="80190" y="95365"/>
                  </a:lnTo>
                  <a:lnTo>
                    <a:pt x="81533" y="95048"/>
                  </a:lnTo>
                  <a:lnTo>
                    <a:pt x="82851" y="94690"/>
                  </a:lnTo>
                  <a:lnTo>
                    <a:pt x="84146" y="94289"/>
                  </a:lnTo>
                  <a:lnTo>
                    <a:pt x="85411" y="93846"/>
                  </a:lnTo>
                  <a:lnTo>
                    <a:pt x="86642" y="93364"/>
                  </a:lnTo>
                  <a:lnTo>
                    <a:pt x="87839" y="92840"/>
                  </a:lnTo>
                  <a:lnTo>
                    <a:pt x="89001" y="92276"/>
                  </a:lnTo>
                  <a:lnTo>
                    <a:pt x="90130" y="91672"/>
                  </a:lnTo>
                  <a:lnTo>
                    <a:pt x="91225" y="91027"/>
                  </a:lnTo>
                  <a:lnTo>
                    <a:pt x="92285" y="90341"/>
                  </a:lnTo>
                  <a:lnTo>
                    <a:pt x="93312" y="89615"/>
                  </a:lnTo>
                  <a:lnTo>
                    <a:pt x="94304" y="88848"/>
                  </a:lnTo>
                  <a:lnTo>
                    <a:pt x="95262" y="88041"/>
                  </a:lnTo>
                  <a:lnTo>
                    <a:pt x="96167" y="87176"/>
                  </a:lnTo>
                  <a:lnTo>
                    <a:pt x="97031" y="86272"/>
                  </a:lnTo>
                  <a:lnTo>
                    <a:pt x="97855" y="85326"/>
                  </a:lnTo>
                  <a:lnTo>
                    <a:pt x="98638" y="84340"/>
                  </a:lnTo>
                  <a:lnTo>
                    <a:pt x="99380" y="83314"/>
                  </a:lnTo>
                  <a:lnTo>
                    <a:pt x="100082" y="82247"/>
                  </a:lnTo>
                  <a:lnTo>
                    <a:pt x="100744" y="81139"/>
                  </a:lnTo>
                  <a:lnTo>
                    <a:pt x="101364" y="79991"/>
                  </a:lnTo>
                  <a:lnTo>
                    <a:pt x="101945" y="78802"/>
                  </a:lnTo>
                  <a:lnTo>
                    <a:pt x="102484" y="77573"/>
                  </a:lnTo>
                  <a:lnTo>
                    <a:pt x="102978" y="76303"/>
                  </a:lnTo>
                  <a:lnTo>
                    <a:pt x="103419" y="74993"/>
                  </a:lnTo>
                  <a:lnTo>
                    <a:pt x="103808" y="73642"/>
                  </a:lnTo>
                  <a:lnTo>
                    <a:pt x="104146" y="72250"/>
                  </a:lnTo>
                  <a:lnTo>
                    <a:pt x="104432" y="70818"/>
                  </a:lnTo>
                  <a:lnTo>
                    <a:pt x="104665" y="69345"/>
                  </a:lnTo>
                  <a:lnTo>
                    <a:pt x="104847" y="67832"/>
                  </a:lnTo>
                  <a:lnTo>
                    <a:pt x="104977" y="66278"/>
                  </a:lnTo>
                  <a:lnTo>
                    <a:pt x="105055" y="64683"/>
                  </a:lnTo>
                  <a:lnTo>
                    <a:pt x="105081" y="63048"/>
                  </a:lnTo>
                  <a:lnTo>
                    <a:pt x="105061" y="61600"/>
                  </a:lnTo>
                  <a:lnTo>
                    <a:pt x="105003" y="60176"/>
                  </a:lnTo>
                  <a:lnTo>
                    <a:pt x="104906" y="58776"/>
                  </a:lnTo>
                  <a:lnTo>
                    <a:pt x="104769" y="57401"/>
                  </a:lnTo>
                  <a:lnTo>
                    <a:pt x="104594" y="56050"/>
                  </a:lnTo>
                  <a:lnTo>
                    <a:pt x="104380" y="54723"/>
                  </a:lnTo>
                  <a:lnTo>
                    <a:pt x="104127" y="53421"/>
                  </a:lnTo>
                  <a:lnTo>
                    <a:pt x="103834" y="52143"/>
                  </a:lnTo>
                  <a:lnTo>
                    <a:pt x="103503" y="50889"/>
                  </a:lnTo>
                  <a:lnTo>
                    <a:pt x="103133" y="49660"/>
                  </a:lnTo>
                  <a:lnTo>
                    <a:pt x="102715" y="48453"/>
                  </a:lnTo>
                  <a:lnTo>
                    <a:pt x="102273" y="47267"/>
                  </a:lnTo>
                  <a:lnTo>
                    <a:pt x="101807" y="46103"/>
                  </a:lnTo>
                  <a:lnTo>
                    <a:pt x="101316" y="44960"/>
                  </a:lnTo>
                  <a:lnTo>
                    <a:pt x="100800" y="43837"/>
                  </a:lnTo>
                  <a:lnTo>
                    <a:pt x="100261" y="42736"/>
                  </a:lnTo>
                  <a:lnTo>
                    <a:pt x="99697" y="41656"/>
                  </a:lnTo>
                  <a:lnTo>
                    <a:pt x="99109" y="40597"/>
                  </a:lnTo>
                  <a:lnTo>
                    <a:pt x="98496" y="39560"/>
                  </a:lnTo>
                  <a:lnTo>
                    <a:pt x="97859" y="38543"/>
                  </a:lnTo>
                  <a:lnTo>
                    <a:pt x="97185" y="37532"/>
                  </a:lnTo>
                  <a:lnTo>
                    <a:pt x="96493" y="36543"/>
                  </a:lnTo>
                  <a:lnTo>
                    <a:pt x="95783" y="35578"/>
                  </a:lnTo>
                  <a:lnTo>
                    <a:pt x="95055" y="34635"/>
                  </a:lnTo>
                  <a:lnTo>
                    <a:pt x="94309" y="33715"/>
                  </a:lnTo>
                  <a:lnTo>
                    <a:pt x="93545" y="32817"/>
                  </a:lnTo>
                  <a:lnTo>
                    <a:pt x="92764" y="31943"/>
                  </a:lnTo>
                  <a:lnTo>
                    <a:pt x="91965" y="31091"/>
                  </a:lnTo>
                  <a:lnTo>
                    <a:pt x="91148" y="30261"/>
                  </a:lnTo>
                  <a:lnTo>
                    <a:pt x="90313" y="29455"/>
                  </a:lnTo>
                  <a:lnTo>
                    <a:pt x="89450" y="28653"/>
                  </a:lnTo>
                  <a:lnTo>
                    <a:pt x="88583" y="27871"/>
                  </a:lnTo>
                  <a:lnTo>
                    <a:pt x="87710" y="27108"/>
                  </a:lnTo>
                  <a:lnTo>
                    <a:pt x="86833" y="26365"/>
                  </a:lnTo>
                  <a:lnTo>
                    <a:pt x="85951" y="25641"/>
                  </a:lnTo>
                  <a:lnTo>
                    <a:pt x="85064" y="24937"/>
                  </a:lnTo>
                  <a:lnTo>
                    <a:pt x="84172" y="24252"/>
                  </a:lnTo>
                  <a:lnTo>
                    <a:pt x="83276" y="23586"/>
                  </a:lnTo>
                  <a:lnTo>
                    <a:pt x="82374" y="22940"/>
                  </a:lnTo>
                  <a:lnTo>
                    <a:pt x="81468" y="223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7867215" y="4350048"/>
              <a:ext cx="114331" cy="115061"/>
            </a:xfrm>
            <a:custGeom>
              <a:avLst/>
              <a:pathLst>
                <a:path w="114331" h="115061">
                  <a:moveTo>
                    <a:pt x="114331" y="37326"/>
                  </a:moveTo>
                  <a:lnTo>
                    <a:pt x="61344" y="27020"/>
                  </a:lnTo>
                  <a:lnTo>
                    <a:pt x="61344" y="89258"/>
                  </a:lnTo>
                  <a:lnTo>
                    <a:pt x="114331" y="99563"/>
                  </a:lnTo>
                  <a:lnTo>
                    <a:pt x="114331" y="115061"/>
                  </a:lnTo>
                  <a:lnTo>
                    <a:pt x="0" y="92828"/>
                  </a:lnTo>
                  <a:lnTo>
                    <a:pt x="0" y="77330"/>
                  </a:lnTo>
                  <a:lnTo>
                    <a:pt x="48361" y="86742"/>
                  </a:lnTo>
                  <a:lnTo>
                    <a:pt x="48361" y="24505"/>
                  </a:lnTo>
                  <a:lnTo>
                    <a:pt x="0" y="15092"/>
                  </a:lnTo>
                  <a:lnTo>
                    <a:pt x="0" y="0"/>
                  </a:lnTo>
                  <a:lnTo>
                    <a:pt x="114331" y="222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7867215" y="4237826"/>
              <a:ext cx="114331" cy="107272"/>
            </a:xfrm>
            <a:custGeom>
              <a:avLst/>
              <a:pathLst>
                <a:path w="114331" h="107272">
                  <a:moveTo>
                    <a:pt x="114331" y="107272"/>
                  </a:moveTo>
                  <a:lnTo>
                    <a:pt x="0" y="85119"/>
                  </a:lnTo>
                  <a:lnTo>
                    <a:pt x="0" y="0"/>
                  </a:lnTo>
                  <a:lnTo>
                    <a:pt x="12658" y="2434"/>
                  </a:lnTo>
                  <a:lnTo>
                    <a:pt x="12658" y="72055"/>
                  </a:lnTo>
                  <a:lnTo>
                    <a:pt x="49335" y="79196"/>
                  </a:lnTo>
                  <a:lnTo>
                    <a:pt x="49335" y="14443"/>
                  </a:lnTo>
                  <a:lnTo>
                    <a:pt x="61831" y="16877"/>
                  </a:lnTo>
                  <a:lnTo>
                    <a:pt x="61831" y="81630"/>
                  </a:lnTo>
                  <a:lnTo>
                    <a:pt x="101673" y="89339"/>
                  </a:lnTo>
                  <a:lnTo>
                    <a:pt x="101673" y="16391"/>
                  </a:lnTo>
                  <a:lnTo>
                    <a:pt x="114331" y="188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7867215" y="4124469"/>
              <a:ext cx="114331" cy="109787"/>
            </a:xfrm>
            <a:custGeom>
              <a:avLst/>
              <a:pathLst>
                <a:path w="114331" h="109787">
                  <a:moveTo>
                    <a:pt x="114331" y="29617"/>
                  </a:moveTo>
                  <a:lnTo>
                    <a:pt x="66862" y="49335"/>
                  </a:lnTo>
                  <a:lnTo>
                    <a:pt x="66862" y="85119"/>
                  </a:lnTo>
                  <a:lnTo>
                    <a:pt x="114331" y="94289"/>
                  </a:lnTo>
                  <a:lnTo>
                    <a:pt x="114331" y="109787"/>
                  </a:lnTo>
                  <a:lnTo>
                    <a:pt x="0" y="87635"/>
                  </a:lnTo>
                  <a:lnTo>
                    <a:pt x="0" y="37975"/>
                  </a:lnTo>
                  <a:lnTo>
                    <a:pt x="21" y="36302"/>
                  </a:lnTo>
                  <a:lnTo>
                    <a:pt x="84" y="34658"/>
                  </a:lnTo>
                  <a:lnTo>
                    <a:pt x="189" y="33043"/>
                  </a:lnTo>
                  <a:lnTo>
                    <a:pt x="337" y="31457"/>
                  </a:lnTo>
                  <a:lnTo>
                    <a:pt x="527" y="29901"/>
                  </a:lnTo>
                  <a:lnTo>
                    <a:pt x="759" y="28374"/>
                  </a:lnTo>
                  <a:lnTo>
                    <a:pt x="1033" y="26876"/>
                  </a:lnTo>
                  <a:lnTo>
                    <a:pt x="1350" y="25407"/>
                  </a:lnTo>
                  <a:lnTo>
                    <a:pt x="1708" y="23968"/>
                  </a:lnTo>
                  <a:lnTo>
                    <a:pt x="2109" y="22557"/>
                  </a:lnTo>
                  <a:lnTo>
                    <a:pt x="2534" y="21182"/>
                  </a:lnTo>
                  <a:lnTo>
                    <a:pt x="2995" y="19847"/>
                  </a:lnTo>
                  <a:lnTo>
                    <a:pt x="3494" y="18553"/>
                  </a:lnTo>
                  <a:lnTo>
                    <a:pt x="4031" y="17299"/>
                  </a:lnTo>
                  <a:lnTo>
                    <a:pt x="4604" y="16086"/>
                  </a:lnTo>
                  <a:lnTo>
                    <a:pt x="5215" y="14914"/>
                  </a:lnTo>
                  <a:lnTo>
                    <a:pt x="5864" y="13782"/>
                  </a:lnTo>
                  <a:lnTo>
                    <a:pt x="6549" y="12690"/>
                  </a:lnTo>
                  <a:lnTo>
                    <a:pt x="7272" y="11640"/>
                  </a:lnTo>
                  <a:lnTo>
                    <a:pt x="8033" y="10629"/>
                  </a:lnTo>
                  <a:lnTo>
                    <a:pt x="8829" y="9646"/>
                  </a:lnTo>
                  <a:lnTo>
                    <a:pt x="9659" y="8708"/>
                  </a:lnTo>
                  <a:lnTo>
                    <a:pt x="10523" y="7815"/>
                  </a:lnTo>
                  <a:lnTo>
                    <a:pt x="11421" y="6968"/>
                  </a:lnTo>
                  <a:lnTo>
                    <a:pt x="12354" y="6166"/>
                  </a:lnTo>
                  <a:lnTo>
                    <a:pt x="13320" y="5410"/>
                  </a:lnTo>
                  <a:lnTo>
                    <a:pt x="14321" y="4699"/>
                  </a:lnTo>
                  <a:lnTo>
                    <a:pt x="15355" y="4034"/>
                  </a:lnTo>
                  <a:lnTo>
                    <a:pt x="16424" y="3414"/>
                  </a:lnTo>
                  <a:lnTo>
                    <a:pt x="17527" y="2840"/>
                  </a:lnTo>
                  <a:lnTo>
                    <a:pt x="18645" y="2300"/>
                  </a:lnTo>
                  <a:lnTo>
                    <a:pt x="19792" y="1817"/>
                  </a:lnTo>
                  <a:lnTo>
                    <a:pt x="20969" y="1391"/>
                  </a:lnTo>
                  <a:lnTo>
                    <a:pt x="22174" y="1022"/>
                  </a:lnTo>
                  <a:lnTo>
                    <a:pt x="23409" y="710"/>
                  </a:lnTo>
                  <a:lnTo>
                    <a:pt x="24674" y="454"/>
                  </a:lnTo>
                  <a:lnTo>
                    <a:pt x="25967" y="255"/>
                  </a:lnTo>
                  <a:lnTo>
                    <a:pt x="27290" y="113"/>
                  </a:lnTo>
                  <a:lnTo>
                    <a:pt x="28642" y="28"/>
                  </a:lnTo>
                  <a:lnTo>
                    <a:pt x="30023" y="0"/>
                  </a:lnTo>
                  <a:lnTo>
                    <a:pt x="33010" y="87"/>
                  </a:lnTo>
                  <a:lnTo>
                    <a:pt x="35872" y="350"/>
                  </a:lnTo>
                  <a:lnTo>
                    <a:pt x="38606" y="788"/>
                  </a:lnTo>
                  <a:lnTo>
                    <a:pt x="41214" y="1402"/>
                  </a:lnTo>
                  <a:lnTo>
                    <a:pt x="43695" y="2190"/>
                  </a:lnTo>
                  <a:lnTo>
                    <a:pt x="46050" y="3154"/>
                  </a:lnTo>
                  <a:lnTo>
                    <a:pt x="48278" y="4294"/>
                  </a:lnTo>
                  <a:lnTo>
                    <a:pt x="50380" y="5608"/>
                  </a:lnTo>
                  <a:lnTo>
                    <a:pt x="52355" y="7098"/>
                  </a:lnTo>
                  <a:lnTo>
                    <a:pt x="54204" y="8763"/>
                  </a:lnTo>
                  <a:lnTo>
                    <a:pt x="55923" y="10599"/>
                  </a:lnTo>
                  <a:lnTo>
                    <a:pt x="57511" y="12603"/>
                  </a:lnTo>
                  <a:lnTo>
                    <a:pt x="58968" y="14773"/>
                  </a:lnTo>
                  <a:lnTo>
                    <a:pt x="60293" y="17111"/>
                  </a:lnTo>
                  <a:lnTo>
                    <a:pt x="61486" y="19616"/>
                  </a:lnTo>
                  <a:lnTo>
                    <a:pt x="62548" y="22288"/>
                  </a:lnTo>
                  <a:lnTo>
                    <a:pt x="63479" y="25127"/>
                  </a:lnTo>
                  <a:lnTo>
                    <a:pt x="64278" y="28134"/>
                  </a:lnTo>
                  <a:lnTo>
                    <a:pt x="64946" y="31307"/>
                  </a:lnTo>
                  <a:lnTo>
                    <a:pt x="65483" y="34648"/>
                  </a:lnTo>
                  <a:lnTo>
                    <a:pt x="114331" y="129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7879630" y="4140210"/>
              <a:ext cx="42194" cy="66943"/>
            </a:xfrm>
            <a:custGeom>
              <a:avLst/>
              <a:pathLst>
                <a:path w="42194" h="66943">
                  <a:moveTo>
                    <a:pt x="42194" y="29617"/>
                  </a:moveTo>
                  <a:lnTo>
                    <a:pt x="42133" y="26752"/>
                  </a:lnTo>
                  <a:lnTo>
                    <a:pt x="41951" y="24031"/>
                  </a:lnTo>
                  <a:lnTo>
                    <a:pt x="41647" y="21455"/>
                  </a:lnTo>
                  <a:lnTo>
                    <a:pt x="41221" y="19023"/>
                  </a:lnTo>
                  <a:lnTo>
                    <a:pt x="40673" y="16735"/>
                  </a:lnTo>
                  <a:lnTo>
                    <a:pt x="40003" y="14592"/>
                  </a:lnTo>
                  <a:lnTo>
                    <a:pt x="39212" y="12594"/>
                  </a:lnTo>
                  <a:lnTo>
                    <a:pt x="38299" y="10740"/>
                  </a:lnTo>
                  <a:lnTo>
                    <a:pt x="37265" y="9030"/>
                  </a:lnTo>
                  <a:lnTo>
                    <a:pt x="36109" y="7465"/>
                  </a:lnTo>
                  <a:lnTo>
                    <a:pt x="34826" y="6046"/>
                  </a:lnTo>
                  <a:lnTo>
                    <a:pt x="33444" y="4777"/>
                  </a:lnTo>
                  <a:lnTo>
                    <a:pt x="31963" y="3657"/>
                  </a:lnTo>
                  <a:lnTo>
                    <a:pt x="30383" y="2687"/>
                  </a:lnTo>
                  <a:lnTo>
                    <a:pt x="28704" y="1866"/>
                  </a:lnTo>
                  <a:lnTo>
                    <a:pt x="26926" y="1194"/>
                  </a:lnTo>
                  <a:lnTo>
                    <a:pt x="25049" y="671"/>
                  </a:lnTo>
                  <a:lnTo>
                    <a:pt x="23074" y="298"/>
                  </a:lnTo>
                  <a:lnTo>
                    <a:pt x="20999" y="74"/>
                  </a:lnTo>
                  <a:lnTo>
                    <a:pt x="18825" y="0"/>
                  </a:lnTo>
                  <a:lnTo>
                    <a:pt x="17049" y="60"/>
                  </a:lnTo>
                  <a:lnTo>
                    <a:pt x="15358" y="243"/>
                  </a:lnTo>
                  <a:lnTo>
                    <a:pt x="13752" y="547"/>
                  </a:lnTo>
                  <a:lnTo>
                    <a:pt x="12230" y="973"/>
                  </a:lnTo>
                  <a:lnTo>
                    <a:pt x="10792" y="1521"/>
                  </a:lnTo>
                  <a:lnTo>
                    <a:pt x="9438" y="2190"/>
                  </a:lnTo>
                  <a:lnTo>
                    <a:pt x="8169" y="2982"/>
                  </a:lnTo>
                  <a:lnTo>
                    <a:pt x="6984" y="3894"/>
                  </a:lnTo>
                  <a:lnTo>
                    <a:pt x="5884" y="4929"/>
                  </a:lnTo>
                  <a:lnTo>
                    <a:pt x="4868" y="6085"/>
                  </a:lnTo>
                  <a:lnTo>
                    <a:pt x="3943" y="7346"/>
                  </a:lnTo>
                  <a:lnTo>
                    <a:pt x="3115" y="8727"/>
                  </a:lnTo>
                  <a:lnTo>
                    <a:pt x="2385" y="10228"/>
                  </a:lnTo>
                  <a:lnTo>
                    <a:pt x="1752" y="11850"/>
                  </a:lnTo>
                  <a:lnTo>
                    <a:pt x="1217" y="13591"/>
                  </a:lnTo>
                  <a:lnTo>
                    <a:pt x="778" y="15453"/>
                  </a:lnTo>
                  <a:lnTo>
                    <a:pt x="438" y="17434"/>
                  </a:lnTo>
                  <a:lnTo>
                    <a:pt x="194" y="19536"/>
                  </a:lnTo>
                  <a:lnTo>
                    <a:pt x="48" y="21757"/>
                  </a:lnTo>
                  <a:lnTo>
                    <a:pt x="0" y="24099"/>
                  </a:lnTo>
                  <a:lnTo>
                    <a:pt x="0" y="58748"/>
                  </a:lnTo>
                  <a:lnTo>
                    <a:pt x="42194" y="669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7867215" y="4075052"/>
              <a:ext cx="114331" cy="37731"/>
            </a:xfrm>
            <a:custGeom>
              <a:avLst/>
              <a:pathLst>
                <a:path w="114331" h="37731">
                  <a:moveTo>
                    <a:pt x="114331" y="37731"/>
                  </a:moveTo>
                  <a:lnTo>
                    <a:pt x="0" y="15498"/>
                  </a:lnTo>
                  <a:lnTo>
                    <a:pt x="0" y="0"/>
                  </a:lnTo>
                  <a:lnTo>
                    <a:pt x="114331" y="222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7865511" y="3952281"/>
              <a:ext cx="117658" cy="111735"/>
            </a:xfrm>
            <a:custGeom>
              <a:avLst/>
              <a:pathLst>
                <a:path w="117658" h="111735">
                  <a:moveTo>
                    <a:pt x="88690" y="10710"/>
                  </a:moveTo>
                  <a:lnTo>
                    <a:pt x="89868" y="11515"/>
                  </a:lnTo>
                  <a:lnTo>
                    <a:pt x="91033" y="12340"/>
                  </a:lnTo>
                  <a:lnTo>
                    <a:pt x="92185" y="13184"/>
                  </a:lnTo>
                  <a:lnTo>
                    <a:pt x="93325" y="14047"/>
                  </a:lnTo>
                  <a:lnTo>
                    <a:pt x="94451" y="14930"/>
                  </a:lnTo>
                  <a:lnTo>
                    <a:pt x="95564" y="15832"/>
                  </a:lnTo>
                  <a:lnTo>
                    <a:pt x="96665" y="16754"/>
                  </a:lnTo>
                  <a:lnTo>
                    <a:pt x="97752" y="17695"/>
                  </a:lnTo>
                  <a:lnTo>
                    <a:pt x="98826" y="18656"/>
                  </a:lnTo>
                  <a:lnTo>
                    <a:pt x="99888" y="19636"/>
                  </a:lnTo>
                  <a:lnTo>
                    <a:pt x="100929" y="20641"/>
                  </a:lnTo>
                  <a:lnTo>
                    <a:pt x="101945" y="21675"/>
                  </a:lnTo>
                  <a:lnTo>
                    <a:pt x="102935" y="22738"/>
                  </a:lnTo>
                  <a:lnTo>
                    <a:pt x="103899" y="23830"/>
                  </a:lnTo>
                  <a:lnTo>
                    <a:pt x="104837" y="24951"/>
                  </a:lnTo>
                  <a:lnTo>
                    <a:pt x="105749" y="26102"/>
                  </a:lnTo>
                  <a:lnTo>
                    <a:pt x="106635" y="27282"/>
                  </a:lnTo>
                  <a:lnTo>
                    <a:pt x="107496" y="28491"/>
                  </a:lnTo>
                  <a:lnTo>
                    <a:pt x="108330" y="29729"/>
                  </a:lnTo>
                  <a:lnTo>
                    <a:pt x="109138" y="30996"/>
                  </a:lnTo>
                  <a:lnTo>
                    <a:pt x="109902" y="32281"/>
                  </a:lnTo>
                  <a:lnTo>
                    <a:pt x="110634" y="33603"/>
                  </a:lnTo>
                  <a:lnTo>
                    <a:pt x="111336" y="34962"/>
                  </a:lnTo>
                  <a:lnTo>
                    <a:pt x="112007" y="36358"/>
                  </a:lnTo>
                  <a:lnTo>
                    <a:pt x="112647" y="37792"/>
                  </a:lnTo>
                  <a:lnTo>
                    <a:pt x="113257" y="39263"/>
                  </a:lnTo>
                  <a:lnTo>
                    <a:pt x="113835" y="40772"/>
                  </a:lnTo>
                  <a:lnTo>
                    <a:pt x="114383" y="42318"/>
                  </a:lnTo>
                  <a:lnTo>
                    <a:pt x="114900" y="43901"/>
                  </a:lnTo>
                  <a:lnTo>
                    <a:pt x="115386" y="45521"/>
                  </a:lnTo>
                  <a:lnTo>
                    <a:pt x="115818" y="47168"/>
                  </a:lnTo>
                  <a:lnTo>
                    <a:pt x="116204" y="48861"/>
                  </a:lnTo>
                  <a:lnTo>
                    <a:pt x="116545" y="50602"/>
                  </a:lnTo>
                  <a:lnTo>
                    <a:pt x="116840" y="52389"/>
                  </a:lnTo>
                  <a:lnTo>
                    <a:pt x="117090" y="54224"/>
                  </a:lnTo>
                  <a:lnTo>
                    <a:pt x="117295" y="56106"/>
                  </a:lnTo>
                  <a:lnTo>
                    <a:pt x="117454" y="58034"/>
                  </a:lnTo>
                  <a:lnTo>
                    <a:pt x="117567" y="60010"/>
                  </a:lnTo>
                  <a:lnTo>
                    <a:pt x="117635" y="62033"/>
                  </a:lnTo>
                  <a:lnTo>
                    <a:pt x="117658" y="64103"/>
                  </a:lnTo>
                  <a:lnTo>
                    <a:pt x="117621" y="66475"/>
                  </a:lnTo>
                  <a:lnTo>
                    <a:pt x="117509" y="68787"/>
                  </a:lnTo>
                  <a:lnTo>
                    <a:pt x="117322" y="71039"/>
                  </a:lnTo>
                  <a:lnTo>
                    <a:pt x="117061" y="73230"/>
                  </a:lnTo>
                  <a:lnTo>
                    <a:pt x="116725" y="75362"/>
                  </a:lnTo>
                  <a:lnTo>
                    <a:pt x="116314" y="77433"/>
                  </a:lnTo>
                  <a:lnTo>
                    <a:pt x="115829" y="79445"/>
                  </a:lnTo>
                  <a:lnTo>
                    <a:pt x="115269" y="81397"/>
                  </a:lnTo>
                  <a:lnTo>
                    <a:pt x="114635" y="83288"/>
                  </a:lnTo>
                  <a:lnTo>
                    <a:pt x="113925" y="85119"/>
                  </a:lnTo>
                  <a:lnTo>
                    <a:pt x="113152" y="86875"/>
                  </a:lnTo>
                  <a:lnTo>
                    <a:pt x="112325" y="88570"/>
                  </a:lnTo>
                  <a:lnTo>
                    <a:pt x="111445" y="90205"/>
                  </a:lnTo>
                  <a:lnTo>
                    <a:pt x="110511" y="91780"/>
                  </a:lnTo>
                  <a:lnTo>
                    <a:pt x="109523" y="93295"/>
                  </a:lnTo>
                  <a:lnTo>
                    <a:pt x="108482" y="94750"/>
                  </a:lnTo>
                  <a:lnTo>
                    <a:pt x="107388" y="96144"/>
                  </a:lnTo>
                  <a:lnTo>
                    <a:pt x="106240" y="97479"/>
                  </a:lnTo>
                  <a:lnTo>
                    <a:pt x="105038" y="98754"/>
                  </a:lnTo>
                  <a:lnTo>
                    <a:pt x="103782" y="99969"/>
                  </a:lnTo>
                  <a:lnTo>
                    <a:pt x="102462" y="101123"/>
                  </a:lnTo>
                  <a:lnTo>
                    <a:pt x="101098" y="102218"/>
                  </a:lnTo>
                  <a:lnTo>
                    <a:pt x="99690" y="103253"/>
                  </a:lnTo>
                  <a:lnTo>
                    <a:pt x="98239" y="104227"/>
                  </a:lnTo>
                  <a:lnTo>
                    <a:pt x="96743" y="105142"/>
                  </a:lnTo>
                  <a:lnTo>
                    <a:pt x="95204" y="105996"/>
                  </a:lnTo>
                  <a:lnTo>
                    <a:pt x="93621" y="106790"/>
                  </a:lnTo>
                  <a:lnTo>
                    <a:pt x="91994" y="107525"/>
                  </a:lnTo>
                  <a:lnTo>
                    <a:pt x="90323" y="108199"/>
                  </a:lnTo>
                  <a:lnTo>
                    <a:pt x="88609" y="108813"/>
                  </a:lnTo>
                  <a:lnTo>
                    <a:pt x="86844" y="109368"/>
                  </a:lnTo>
                  <a:lnTo>
                    <a:pt x="85054" y="109865"/>
                  </a:lnTo>
                  <a:lnTo>
                    <a:pt x="83241" y="110303"/>
                  </a:lnTo>
                  <a:lnTo>
                    <a:pt x="81403" y="110683"/>
                  </a:lnTo>
                  <a:lnTo>
                    <a:pt x="79541" y="111004"/>
                  </a:lnTo>
                  <a:lnTo>
                    <a:pt x="77654" y="111267"/>
                  </a:lnTo>
                  <a:lnTo>
                    <a:pt x="75743" y="111472"/>
                  </a:lnTo>
                  <a:lnTo>
                    <a:pt x="73808" y="111618"/>
                  </a:lnTo>
                  <a:lnTo>
                    <a:pt x="71848" y="111705"/>
                  </a:lnTo>
                  <a:lnTo>
                    <a:pt x="69864" y="111735"/>
                  </a:lnTo>
                  <a:lnTo>
                    <a:pt x="67862" y="111713"/>
                  </a:lnTo>
                  <a:lnTo>
                    <a:pt x="65879" y="111647"/>
                  </a:lnTo>
                  <a:lnTo>
                    <a:pt x="63915" y="111537"/>
                  </a:lnTo>
                  <a:lnTo>
                    <a:pt x="61971" y="111384"/>
                  </a:lnTo>
                  <a:lnTo>
                    <a:pt x="60046" y="111187"/>
                  </a:lnTo>
                  <a:lnTo>
                    <a:pt x="58141" y="110946"/>
                  </a:lnTo>
                  <a:lnTo>
                    <a:pt x="56255" y="110661"/>
                  </a:lnTo>
                  <a:lnTo>
                    <a:pt x="54389" y="110332"/>
                  </a:lnTo>
                  <a:lnTo>
                    <a:pt x="52542" y="109960"/>
                  </a:lnTo>
                  <a:lnTo>
                    <a:pt x="50714" y="109544"/>
                  </a:lnTo>
                  <a:lnTo>
                    <a:pt x="48911" y="109087"/>
                  </a:lnTo>
                  <a:lnTo>
                    <a:pt x="47134" y="108593"/>
                  </a:lnTo>
                  <a:lnTo>
                    <a:pt x="45386" y="108061"/>
                  </a:lnTo>
                  <a:lnTo>
                    <a:pt x="43665" y="107492"/>
                  </a:lnTo>
                  <a:lnTo>
                    <a:pt x="41971" y="106886"/>
                  </a:lnTo>
                  <a:lnTo>
                    <a:pt x="40305" y="106243"/>
                  </a:lnTo>
                  <a:lnTo>
                    <a:pt x="38667" y="105562"/>
                  </a:lnTo>
                  <a:lnTo>
                    <a:pt x="37056" y="104844"/>
                  </a:lnTo>
                  <a:lnTo>
                    <a:pt x="35473" y="104088"/>
                  </a:lnTo>
                  <a:lnTo>
                    <a:pt x="33918" y="103296"/>
                  </a:lnTo>
                  <a:lnTo>
                    <a:pt x="32375" y="102466"/>
                  </a:lnTo>
                  <a:lnTo>
                    <a:pt x="30863" y="101601"/>
                  </a:lnTo>
                  <a:lnTo>
                    <a:pt x="29382" y="100701"/>
                  </a:lnTo>
                  <a:lnTo>
                    <a:pt x="27932" y="99764"/>
                  </a:lnTo>
                  <a:lnTo>
                    <a:pt x="26513" y="98792"/>
                  </a:lnTo>
                  <a:lnTo>
                    <a:pt x="25125" y="97784"/>
                  </a:lnTo>
                  <a:lnTo>
                    <a:pt x="23767" y="96741"/>
                  </a:lnTo>
                  <a:lnTo>
                    <a:pt x="22441" y="95662"/>
                  </a:lnTo>
                  <a:lnTo>
                    <a:pt x="21145" y="94547"/>
                  </a:lnTo>
                  <a:lnTo>
                    <a:pt x="19880" y="93396"/>
                  </a:lnTo>
                  <a:lnTo>
                    <a:pt x="18633" y="92213"/>
                  </a:lnTo>
                  <a:lnTo>
                    <a:pt x="17426" y="91001"/>
                  </a:lnTo>
                  <a:lnTo>
                    <a:pt x="16257" y="89759"/>
                  </a:lnTo>
                  <a:lnTo>
                    <a:pt x="15128" y="88488"/>
                  </a:lnTo>
                  <a:lnTo>
                    <a:pt x="14037" y="87189"/>
                  </a:lnTo>
                  <a:lnTo>
                    <a:pt x="12986" y="85859"/>
                  </a:lnTo>
                  <a:lnTo>
                    <a:pt x="11973" y="84501"/>
                  </a:lnTo>
                  <a:lnTo>
                    <a:pt x="10999" y="83114"/>
                  </a:lnTo>
                  <a:lnTo>
                    <a:pt x="10065" y="81697"/>
                  </a:lnTo>
                  <a:lnTo>
                    <a:pt x="9169" y="80251"/>
                  </a:lnTo>
                  <a:lnTo>
                    <a:pt x="8313" y="78761"/>
                  </a:lnTo>
                  <a:lnTo>
                    <a:pt x="7497" y="77245"/>
                  </a:lnTo>
                  <a:lnTo>
                    <a:pt x="6722" y="75703"/>
                  </a:lnTo>
                  <a:lnTo>
                    <a:pt x="5988" y="74136"/>
                  </a:lnTo>
                  <a:lnTo>
                    <a:pt x="5294" y="72542"/>
                  </a:lnTo>
                  <a:lnTo>
                    <a:pt x="4641" y="70922"/>
                  </a:lnTo>
                  <a:lnTo>
                    <a:pt x="4028" y="69277"/>
                  </a:lnTo>
                  <a:lnTo>
                    <a:pt x="3456" y="67605"/>
                  </a:lnTo>
                  <a:lnTo>
                    <a:pt x="2925" y="65908"/>
                  </a:lnTo>
                  <a:lnTo>
                    <a:pt x="2434" y="64184"/>
                  </a:lnTo>
                  <a:lnTo>
                    <a:pt x="1971" y="62437"/>
                  </a:lnTo>
                  <a:lnTo>
                    <a:pt x="1557" y="60669"/>
                  </a:lnTo>
                  <a:lnTo>
                    <a:pt x="1192" y="58880"/>
                  </a:lnTo>
                  <a:lnTo>
                    <a:pt x="876" y="57070"/>
                  </a:lnTo>
                  <a:lnTo>
                    <a:pt x="608" y="55238"/>
                  </a:lnTo>
                  <a:lnTo>
                    <a:pt x="389" y="53386"/>
                  </a:lnTo>
                  <a:lnTo>
                    <a:pt x="219" y="51512"/>
                  </a:lnTo>
                  <a:lnTo>
                    <a:pt x="97" y="49617"/>
                  </a:lnTo>
                  <a:lnTo>
                    <a:pt x="24" y="47702"/>
                  </a:lnTo>
                  <a:lnTo>
                    <a:pt x="0" y="45765"/>
                  </a:lnTo>
                  <a:lnTo>
                    <a:pt x="24" y="43697"/>
                  </a:lnTo>
                  <a:lnTo>
                    <a:pt x="97" y="41681"/>
                  </a:lnTo>
                  <a:lnTo>
                    <a:pt x="219" y="39718"/>
                  </a:lnTo>
                  <a:lnTo>
                    <a:pt x="389" y="37806"/>
                  </a:lnTo>
                  <a:lnTo>
                    <a:pt x="608" y="35946"/>
                  </a:lnTo>
                  <a:lnTo>
                    <a:pt x="876" y="34138"/>
                  </a:lnTo>
                  <a:lnTo>
                    <a:pt x="1192" y="32382"/>
                  </a:lnTo>
                  <a:lnTo>
                    <a:pt x="1557" y="30678"/>
                  </a:lnTo>
                  <a:lnTo>
                    <a:pt x="1971" y="29026"/>
                  </a:lnTo>
                  <a:lnTo>
                    <a:pt x="2434" y="27426"/>
                  </a:lnTo>
                  <a:lnTo>
                    <a:pt x="2920" y="25875"/>
                  </a:lnTo>
                  <a:lnTo>
                    <a:pt x="3437" y="24369"/>
                  </a:lnTo>
                  <a:lnTo>
                    <a:pt x="3984" y="22908"/>
                  </a:lnTo>
                  <a:lnTo>
                    <a:pt x="4563" y="21493"/>
                  </a:lnTo>
                  <a:lnTo>
                    <a:pt x="5172" y="20123"/>
                  </a:lnTo>
                  <a:lnTo>
                    <a:pt x="5813" y="18799"/>
                  </a:lnTo>
                  <a:lnTo>
                    <a:pt x="6484" y="17520"/>
                  </a:lnTo>
                  <a:lnTo>
                    <a:pt x="7186" y="16287"/>
                  </a:lnTo>
                  <a:lnTo>
                    <a:pt x="7918" y="15099"/>
                  </a:lnTo>
                  <a:lnTo>
                    <a:pt x="8682" y="13956"/>
                  </a:lnTo>
                  <a:lnTo>
                    <a:pt x="9472" y="12858"/>
                  </a:lnTo>
                  <a:lnTo>
                    <a:pt x="10285" y="11804"/>
                  </a:lnTo>
                  <a:lnTo>
                    <a:pt x="11121" y="10794"/>
                  </a:lnTo>
                  <a:lnTo>
                    <a:pt x="11980" y="9828"/>
                  </a:lnTo>
                  <a:lnTo>
                    <a:pt x="12861" y="8905"/>
                  </a:lnTo>
                  <a:lnTo>
                    <a:pt x="13765" y="8026"/>
                  </a:lnTo>
                  <a:lnTo>
                    <a:pt x="14691" y="7191"/>
                  </a:lnTo>
                  <a:lnTo>
                    <a:pt x="15641" y="6400"/>
                  </a:lnTo>
                  <a:lnTo>
                    <a:pt x="16613" y="5653"/>
                  </a:lnTo>
                  <a:lnTo>
                    <a:pt x="17608" y="4949"/>
                  </a:lnTo>
                  <a:lnTo>
                    <a:pt x="18617" y="4286"/>
                  </a:lnTo>
                  <a:lnTo>
                    <a:pt x="19633" y="3661"/>
                  </a:lnTo>
                  <a:lnTo>
                    <a:pt x="20655" y="3072"/>
                  </a:lnTo>
                  <a:lnTo>
                    <a:pt x="21684" y="2521"/>
                  </a:lnTo>
                  <a:lnTo>
                    <a:pt x="22720" y="2008"/>
                  </a:lnTo>
                  <a:lnTo>
                    <a:pt x="23762" y="1531"/>
                  </a:lnTo>
                  <a:lnTo>
                    <a:pt x="24810" y="1093"/>
                  </a:lnTo>
                  <a:lnTo>
                    <a:pt x="25865" y="691"/>
                  </a:lnTo>
                  <a:lnTo>
                    <a:pt x="26926" y="327"/>
                  </a:lnTo>
                  <a:lnTo>
                    <a:pt x="27994" y="0"/>
                  </a:lnTo>
                  <a:lnTo>
                    <a:pt x="32457" y="14605"/>
                  </a:lnTo>
                  <a:lnTo>
                    <a:pt x="31698" y="14862"/>
                  </a:lnTo>
                  <a:lnTo>
                    <a:pt x="30945" y="15144"/>
                  </a:lnTo>
                  <a:lnTo>
                    <a:pt x="30198" y="15453"/>
                  </a:lnTo>
                  <a:lnTo>
                    <a:pt x="29458" y="15787"/>
                  </a:lnTo>
                  <a:lnTo>
                    <a:pt x="28724" y="16147"/>
                  </a:lnTo>
                  <a:lnTo>
                    <a:pt x="27997" y="16533"/>
                  </a:lnTo>
                  <a:lnTo>
                    <a:pt x="27277" y="16946"/>
                  </a:lnTo>
                  <a:lnTo>
                    <a:pt x="26563" y="17384"/>
                  </a:lnTo>
                  <a:lnTo>
                    <a:pt x="25855" y="17848"/>
                  </a:lnTo>
                  <a:lnTo>
                    <a:pt x="25154" y="18338"/>
                  </a:lnTo>
                  <a:lnTo>
                    <a:pt x="24448" y="18856"/>
                  </a:lnTo>
                  <a:lnTo>
                    <a:pt x="23758" y="19403"/>
                  </a:lnTo>
                  <a:lnTo>
                    <a:pt x="23085" y="19979"/>
                  </a:lnTo>
                  <a:lnTo>
                    <a:pt x="22428" y="20584"/>
                  </a:lnTo>
                  <a:lnTo>
                    <a:pt x="21787" y="21219"/>
                  </a:lnTo>
                  <a:lnTo>
                    <a:pt x="21162" y="21882"/>
                  </a:lnTo>
                  <a:lnTo>
                    <a:pt x="20553" y="22575"/>
                  </a:lnTo>
                  <a:lnTo>
                    <a:pt x="19961" y="23298"/>
                  </a:lnTo>
                  <a:lnTo>
                    <a:pt x="19385" y="24049"/>
                  </a:lnTo>
                  <a:lnTo>
                    <a:pt x="18825" y="24830"/>
                  </a:lnTo>
                  <a:lnTo>
                    <a:pt x="18269" y="25624"/>
                  </a:lnTo>
                  <a:lnTo>
                    <a:pt x="17738" y="26449"/>
                  </a:lnTo>
                  <a:lnTo>
                    <a:pt x="17230" y="27305"/>
                  </a:lnTo>
                  <a:lnTo>
                    <a:pt x="16748" y="28192"/>
                  </a:lnTo>
                  <a:lnTo>
                    <a:pt x="16289" y="29110"/>
                  </a:lnTo>
                  <a:lnTo>
                    <a:pt x="15855" y="30058"/>
                  </a:lnTo>
                  <a:lnTo>
                    <a:pt x="15445" y="31038"/>
                  </a:lnTo>
                  <a:lnTo>
                    <a:pt x="15060" y="32048"/>
                  </a:lnTo>
                  <a:lnTo>
                    <a:pt x="14699" y="33089"/>
                  </a:lnTo>
                  <a:lnTo>
                    <a:pt x="14362" y="34161"/>
                  </a:lnTo>
                  <a:lnTo>
                    <a:pt x="14038" y="35249"/>
                  </a:lnTo>
                  <a:lnTo>
                    <a:pt x="13749" y="36371"/>
                  </a:lnTo>
                  <a:lnTo>
                    <a:pt x="13493" y="37528"/>
                  </a:lnTo>
                  <a:lnTo>
                    <a:pt x="13271" y="38718"/>
                  </a:lnTo>
                  <a:lnTo>
                    <a:pt x="13084" y="39943"/>
                  </a:lnTo>
                  <a:lnTo>
                    <a:pt x="12931" y="41201"/>
                  </a:lnTo>
                  <a:lnTo>
                    <a:pt x="12811" y="42494"/>
                  </a:lnTo>
                  <a:lnTo>
                    <a:pt x="12726" y="43820"/>
                  </a:lnTo>
                  <a:lnTo>
                    <a:pt x="12675" y="45181"/>
                  </a:lnTo>
                  <a:lnTo>
                    <a:pt x="12658" y="46576"/>
                  </a:lnTo>
                  <a:lnTo>
                    <a:pt x="12702" y="48920"/>
                  </a:lnTo>
                  <a:lnTo>
                    <a:pt x="12833" y="51211"/>
                  </a:lnTo>
                  <a:lnTo>
                    <a:pt x="13052" y="53451"/>
                  </a:lnTo>
                  <a:lnTo>
                    <a:pt x="13359" y="55638"/>
                  </a:lnTo>
                  <a:lnTo>
                    <a:pt x="13753" y="57774"/>
                  </a:lnTo>
                  <a:lnTo>
                    <a:pt x="14235" y="59858"/>
                  </a:lnTo>
                  <a:lnTo>
                    <a:pt x="14805" y="61890"/>
                  </a:lnTo>
                  <a:lnTo>
                    <a:pt x="15462" y="63869"/>
                  </a:lnTo>
                  <a:lnTo>
                    <a:pt x="16207" y="65797"/>
                  </a:lnTo>
                  <a:lnTo>
                    <a:pt x="17040" y="67673"/>
                  </a:lnTo>
                  <a:lnTo>
                    <a:pt x="17934" y="69495"/>
                  </a:lnTo>
                  <a:lnTo>
                    <a:pt x="18896" y="71260"/>
                  </a:lnTo>
                  <a:lnTo>
                    <a:pt x="19927" y="72968"/>
                  </a:lnTo>
                  <a:lnTo>
                    <a:pt x="21025" y="74619"/>
                  </a:lnTo>
                  <a:lnTo>
                    <a:pt x="22192" y="76214"/>
                  </a:lnTo>
                  <a:lnTo>
                    <a:pt x="23427" y="77752"/>
                  </a:lnTo>
                  <a:lnTo>
                    <a:pt x="24731" y="79232"/>
                  </a:lnTo>
                  <a:lnTo>
                    <a:pt x="26102" y="80656"/>
                  </a:lnTo>
                  <a:lnTo>
                    <a:pt x="27541" y="82024"/>
                  </a:lnTo>
                  <a:lnTo>
                    <a:pt x="29049" y="83334"/>
                  </a:lnTo>
                  <a:lnTo>
                    <a:pt x="30604" y="84585"/>
                  </a:lnTo>
                  <a:lnTo>
                    <a:pt x="32217" y="85775"/>
                  </a:lnTo>
                  <a:lnTo>
                    <a:pt x="33888" y="86903"/>
                  </a:lnTo>
                  <a:lnTo>
                    <a:pt x="35618" y="87969"/>
                  </a:lnTo>
                  <a:lnTo>
                    <a:pt x="37407" y="88974"/>
                  </a:lnTo>
                  <a:lnTo>
                    <a:pt x="39254" y="89917"/>
                  </a:lnTo>
                  <a:lnTo>
                    <a:pt x="41159" y="90798"/>
                  </a:lnTo>
                  <a:lnTo>
                    <a:pt x="43123" y="91617"/>
                  </a:lnTo>
                  <a:lnTo>
                    <a:pt x="45145" y="92375"/>
                  </a:lnTo>
                  <a:lnTo>
                    <a:pt x="47225" y="93071"/>
                  </a:lnTo>
                  <a:lnTo>
                    <a:pt x="49338" y="93704"/>
                  </a:lnTo>
                  <a:lnTo>
                    <a:pt x="51490" y="94269"/>
                  </a:lnTo>
                  <a:lnTo>
                    <a:pt x="53681" y="94768"/>
                  </a:lnTo>
                  <a:lnTo>
                    <a:pt x="55911" y="95201"/>
                  </a:lnTo>
                  <a:lnTo>
                    <a:pt x="58180" y="95567"/>
                  </a:lnTo>
                  <a:lnTo>
                    <a:pt x="60487" y="95866"/>
                  </a:lnTo>
                  <a:lnTo>
                    <a:pt x="62834" y="96099"/>
                  </a:lnTo>
                  <a:lnTo>
                    <a:pt x="65220" y="96265"/>
                  </a:lnTo>
                  <a:lnTo>
                    <a:pt x="67644" y="96365"/>
                  </a:lnTo>
                  <a:lnTo>
                    <a:pt x="70108" y="96398"/>
                  </a:lnTo>
                  <a:lnTo>
                    <a:pt x="71621" y="96377"/>
                  </a:lnTo>
                  <a:lnTo>
                    <a:pt x="73110" y="96314"/>
                  </a:lnTo>
                  <a:lnTo>
                    <a:pt x="74575" y="96209"/>
                  </a:lnTo>
                  <a:lnTo>
                    <a:pt x="76015" y="96061"/>
                  </a:lnTo>
                  <a:lnTo>
                    <a:pt x="77431" y="95871"/>
                  </a:lnTo>
                  <a:lnTo>
                    <a:pt x="78823" y="95639"/>
                  </a:lnTo>
                  <a:lnTo>
                    <a:pt x="80190" y="95365"/>
                  </a:lnTo>
                  <a:lnTo>
                    <a:pt x="81533" y="95048"/>
                  </a:lnTo>
                  <a:lnTo>
                    <a:pt x="82851" y="94690"/>
                  </a:lnTo>
                  <a:lnTo>
                    <a:pt x="84146" y="94289"/>
                  </a:lnTo>
                  <a:lnTo>
                    <a:pt x="85411" y="93846"/>
                  </a:lnTo>
                  <a:lnTo>
                    <a:pt x="86642" y="93364"/>
                  </a:lnTo>
                  <a:lnTo>
                    <a:pt x="87839" y="92840"/>
                  </a:lnTo>
                  <a:lnTo>
                    <a:pt x="89001" y="92276"/>
                  </a:lnTo>
                  <a:lnTo>
                    <a:pt x="90130" y="91672"/>
                  </a:lnTo>
                  <a:lnTo>
                    <a:pt x="91225" y="91027"/>
                  </a:lnTo>
                  <a:lnTo>
                    <a:pt x="92285" y="90341"/>
                  </a:lnTo>
                  <a:lnTo>
                    <a:pt x="93312" y="89615"/>
                  </a:lnTo>
                  <a:lnTo>
                    <a:pt x="94304" y="88848"/>
                  </a:lnTo>
                  <a:lnTo>
                    <a:pt x="95262" y="88041"/>
                  </a:lnTo>
                  <a:lnTo>
                    <a:pt x="96167" y="87176"/>
                  </a:lnTo>
                  <a:lnTo>
                    <a:pt x="97031" y="86272"/>
                  </a:lnTo>
                  <a:lnTo>
                    <a:pt x="97855" y="85326"/>
                  </a:lnTo>
                  <a:lnTo>
                    <a:pt x="98638" y="84340"/>
                  </a:lnTo>
                  <a:lnTo>
                    <a:pt x="99380" y="83314"/>
                  </a:lnTo>
                  <a:lnTo>
                    <a:pt x="100082" y="82247"/>
                  </a:lnTo>
                  <a:lnTo>
                    <a:pt x="100744" y="81139"/>
                  </a:lnTo>
                  <a:lnTo>
                    <a:pt x="101364" y="79991"/>
                  </a:lnTo>
                  <a:lnTo>
                    <a:pt x="101945" y="78802"/>
                  </a:lnTo>
                  <a:lnTo>
                    <a:pt x="102484" y="77573"/>
                  </a:lnTo>
                  <a:lnTo>
                    <a:pt x="102978" y="76303"/>
                  </a:lnTo>
                  <a:lnTo>
                    <a:pt x="103419" y="74993"/>
                  </a:lnTo>
                  <a:lnTo>
                    <a:pt x="103808" y="73642"/>
                  </a:lnTo>
                  <a:lnTo>
                    <a:pt x="104146" y="72250"/>
                  </a:lnTo>
                  <a:lnTo>
                    <a:pt x="104432" y="70818"/>
                  </a:lnTo>
                  <a:lnTo>
                    <a:pt x="104665" y="69345"/>
                  </a:lnTo>
                  <a:lnTo>
                    <a:pt x="104847" y="67832"/>
                  </a:lnTo>
                  <a:lnTo>
                    <a:pt x="104977" y="66278"/>
                  </a:lnTo>
                  <a:lnTo>
                    <a:pt x="105055" y="64683"/>
                  </a:lnTo>
                  <a:lnTo>
                    <a:pt x="105081" y="63048"/>
                  </a:lnTo>
                  <a:lnTo>
                    <a:pt x="105061" y="61600"/>
                  </a:lnTo>
                  <a:lnTo>
                    <a:pt x="105003" y="60176"/>
                  </a:lnTo>
                  <a:lnTo>
                    <a:pt x="104906" y="58776"/>
                  </a:lnTo>
                  <a:lnTo>
                    <a:pt x="104769" y="57401"/>
                  </a:lnTo>
                  <a:lnTo>
                    <a:pt x="104594" y="56050"/>
                  </a:lnTo>
                  <a:lnTo>
                    <a:pt x="104380" y="54723"/>
                  </a:lnTo>
                  <a:lnTo>
                    <a:pt x="104127" y="53421"/>
                  </a:lnTo>
                  <a:lnTo>
                    <a:pt x="103834" y="52143"/>
                  </a:lnTo>
                  <a:lnTo>
                    <a:pt x="103503" y="50889"/>
                  </a:lnTo>
                  <a:lnTo>
                    <a:pt x="103133" y="49660"/>
                  </a:lnTo>
                  <a:lnTo>
                    <a:pt x="102715" y="48453"/>
                  </a:lnTo>
                  <a:lnTo>
                    <a:pt x="102273" y="47267"/>
                  </a:lnTo>
                  <a:lnTo>
                    <a:pt x="101807" y="46103"/>
                  </a:lnTo>
                  <a:lnTo>
                    <a:pt x="101316" y="44960"/>
                  </a:lnTo>
                  <a:lnTo>
                    <a:pt x="100800" y="43837"/>
                  </a:lnTo>
                  <a:lnTo>
                    <a:pt x="100261" y="42736"/>
                  </a:lnTo>
                  <a:lnTo>
                    <a:pt x="99697" y="41656"/>
                  </a:lnTo>
                  <a:lnTo>
                    <a:pt x="99109" y="40597"/>
                  </a:lnTo>
                  <a:lnTo>
                    <a:pt x="98496" y="39560"/>
                  </a:lnTo>
                  <a:lnTo>
                    <a:pt x="97859" y="38543"/>
                  </a:lnTo>
                  <a:lnTo>
                    <a:pt x="97185" y="37532"/>
                  </a:lnTo>
                  <a:lnTo>
                    <a:pt x="96493" y="36543"/>
                  </a:lnTo>
                  <a:lnTo>
                    <a:pt x="95783" y="35578"/>
                  </a:lnTo>
                  <a:lnTo>
                    <a:pt x="95055" y="34635"/>
                  </a:lnTo>
                  <a:lnTo>
                    <a:pt x="94309" y="33715"/>
                  </a:lnTo>
                  <a:lnTo>
                    <a:pt x="93545" y="32817"/>
                  </a:lnTo>
                  <a:lnTo>
                    <a:pt x="92764" y="31943"/>
                  </a:lnTo>
                  <a:lnTo>
                    <a:pt x="91965" y="31091"/>
                  </a:lnTo>
                  <a:lnTo>
                    <a:pt x="91148" y="30261"/>
                  </a:lnTo>
                  <a:lnTo>
                    <a:pt x="90313" y="29455"/>
                  </a:lnTo>
                  <a:lnTo>
                    <a:pt x="89450" y="28653"/>
                  </a:lnTo>
                  <a:lnTo>
                    <a:pt x="88583" y="27871"/>
                  </a:lnTo>
                  <a:lnTo>
                    <a:pt x="87710" y="27108"/>
                  </a:lnTo>
                  <a:lnTo>
                    <a:pt x="86833" y="26365"/>
                  </a:lnTo>
                  <a:lnTo>
                    <a:pt x="85951" y="25641"/>
                  </a:lnTo>
                  <a:lnTo>
                    <a:pt x="85064" y="24937"/>
                  </a:lnTo>
                  <a:lnTo>
                    <a:pt x="84172" y="24252"/>
                  </a:lnTo>
                  <a:lnTo>
                    <a:pt x="83276" y="23586"/>
                  </a:lnTo>
                  <a:lnTo>
                    <a:pt x="82374" y="22940"/>
                  </a:lnTo>
                  <a:lnTo>
                    <a:pt x="81468" y="223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7867215" y="3833000"/>
              <a:ext cx="114331" cy="115061"/>
            </a:xfrm>
            <a:custGeom>
              <a:avLst/>
              <a:pathLst>
                <a:path w="114331" h="115061">
                  <a:moveTo>
                    <a:pt x="114331" y="37326"/>
                  </a:moveTo>
                  <a:lnTo>
                    <a:pt x="61344" y="27020"/>
                  </a:lnTo>
                  <a:lnTo>
                    <a:pt x="61344" y="89258"/>
                  </a:lnTo>
                  <a:lnTo>
                    <a:pt x="114331" y="99563"/>
                  </a:lnTo>
                  <a:lnTo>
                    <a:pt x="114331" y="115061"/>
                  </a:lnTo>
                  <a:lnTo>
                    <a:pt x="0" y="92828"/>
                  </a:lnTo>
                  <a:lnTo>
                    <a:pt x="0" y="77330"/>
                  </a:lnTo>
                  <a:lnTo>
                    <a:pt x="48361" y="86742"/>
                  </a:lnTo>
                  <a:lnTo>
                    <a:pt x="48361" y="24505"/>
                  </a:lnTo>
                  <a:lnTo>
                    <a:pt x="0" y="15092"/>
                  </a:lnTo>
                  <a:lnTo>
                    <a:pt x="0" y="0"/>
                  </a:lnTo>
                  <a:lnTo>
                    <a:pt x="114331" y="222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7867215" y="3788858"/>
              <a:ext cx="114331" cy="37731"/>
            </a:xfrm>
            <a:custGeom>
              <a:avLst/>
              <a:pathLst>
                <a:path w="114331" h="37731">
                  <a:moveTo>
                    <a:pt x="114331" y="37731"/>
                  </a:moveTo>
                  <a:lnTo>
                    <a:pt x="0" y="15498"/>
                  </a:lnTo>
                  <a:lnTo>
                    <a:pt x="0" y="0"/>
                  </a:lnTo>
                  <a:lnTo>
                    <a:pt x="114331" y="222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7867215" y="3685075"/>
              <a:ext cx="114331" cy="110112"/>
            </a:xfrm>
            <a:custGeom>
              <a:avLst/>
              <a:pathLst>
                <a:path w="114331" h="110112">
                  <a:moveTo>
                    <a:pt x="114331" y="15823"/>
                  </a:moveTo>
                  <a:lnTo>
                    <a:pt x="80900" y="21908"/>
                  </a:lnTo>
                  <a:lnTo>
                    <a:pt x="80900" y="73759"/>
                  </a:lnTo>
                  <a:lnTo>
                    <a:pt x="114331" y="93234"/>
                  </a:lnTo>
                  <a:lnTo>
                    <a:pt x="114331" y="110112"/>
                  </a:lnTo>
                  <a:lnTo>
                    <a:pt x="0" y="41302"/>
                  </a:lnTo>
                  <a:lnTo>
                    <a:pt x="0" y="23694"/>
                  </a:lnTo>
                  <a:lnTo>
                    <a:pt x="1143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7879088" y="3709255"/>
              <a:ext cx="56937" cy="42762"/>
            </a:xfrm>
            <a:custGeom>
              <a:avLst/>
              <a:pathLst>
                <a:path w="56937" h="42762">
                  <a:moveTo>
                    <a:pt x="18555" y="7059"/>
                  </a:moveTo>
                  <a:lnTo>
                    <a:pt x="17892" y="7189"/>
                  </a:lnTo>
                  <a:lnTo>
                    <a:pt x="17231" y="7319"/>
                  </a:lnTo>
                  <a:lnTo>
                    <a:pt x="16574" y="7449"/>
                  </a:lnTo>
                  <a:lnTo>
                    <a:pt x="15920" y="7578"/>
                  </a:lnTo>
                  <a:lnTo>
                    <a:pt x="15269" y="7708"/>
                  </a:lnTo>
                  <a:lnTo>
                    <a:pt x="14622" y="7838"/>
                  </a:lnTo>
                  <a:lnTo>
                    <a:pt x="13977" y="7968"/>
                  </a:lnTo>
                  <a:lnTo>
                    <a:pt x="13336" y="8098"/>
                  </a:lnTo>
                  <a:lnTo>
                    <a:pt x="12699" y="8227"/>
                  </a:lnTo>
                  <a:lnTo>
                    <a:pt x="12064" y="8357"/>
                  </a:lnTo>
                  <a:lnTo>
                    <a:pt x="11437" y="8469"/>
                  </a:lnTo>
                  <a:lnTo>
                    <a:pt x="10821" y="8578"/>
                  </a:lnTo>
                  <a:lnTo>
                    <a:pt x="10216" y="8684"/>
                  </a:lnTo>
                  <a:lnTo>
                    <a:pt x="9623" y="8786"/>
                  </a:lnTo>
                  <a:lnTo>
                    <a:pt x="9041" y="8885"/>
                  </a:lnTo>
                  <a:lnTo>
                    <a:pt x="8471" y="8981"/>
                  </a:lnTo>
                  <a:lnTo>
                    <a:pt x="7912" y="9073"/>
                  </a:lnTo>
                  <a:lnTo>
                    <a:pt x="7364" y="9162"/>
                  </a:lnTo>
                  <a:lnTo>
                    <a:pt x="6828" y="9248"/>
                  </a:lnTo>
                  <a:lnTo>
                    <a:pt x="6303" y="9331"/>
                  </a:lnTo>
                  <a:lnTo>
                    <a:pt x="5777" y="9411"/>
                  </a:lnTo>
                  <a:lnTo>
                    <a:pt x="5271" y="9490"/>
                  </a:lnTo>
                  <a:lnTo>
                    <a:pt x="4784" y="9567"/>
                  </a:lnTo>
                  <a:lnTo>
                    <a:pt x="4316" y="9643"/>
                  </a:lnTo>
                  <a:lnTo>
                    <a:pt x="3868" y="9716"/>
                  </a:lnTo>
                  <a:lnTo>
                    <a:pt x="3440" y="9789"/>
                  </a:lnTo>
                  <a:lnTo>
                    <a:pt x="3031" y="9859"/>
                  </a:lnTo>
                  <a:lnTo>
                    <a:pt x="2642" y="9928"/>
                  </a:lnTo>
                  <a:lnTo>
                    <a:pt x="2272" y="9996"/>
                  </a:lnTo>
                  <a:lnTo>
                    <a:pt x="1921" y="10061"/>
                  </a:lnTo>
                  <a:lnTo>
                    <a:pt x="1579" y="10108"/>
                  </a:lnTo>
                  <a:lnTo>
                    <a:pt x="1265" y="10152"/>
                  </a:lnTo>
                  <a:lnTo>
                    <a:pt x="981" y="10193"/>
                  </a:lnTo>
                  <a:lnTo>
                    <a:pt x="727" y="10230"/>
                  </a:lnTo>
                  <a:lnTo>
                    <a:pt x="501" y="10264"/>
                  </a:lnTo>
                  <a:lnTo>
                    <a:pt x="305" y="10295"/>
                  </a:lnTo>
                  <a:lnTo>
                    <a:pt x="137" y="10323"/>
                  </a:lnTo>
                  <a:lnTo>
                    <a:pt x="0" y="10483"/>
                  </a:lnTo>
                  <a:lnTo>
                    <a:pt x="137" y="10556"/>
                  </a:lnTo>
                  <a:lnTo>
                    <a:pt x="305" y="10646"/>
                  </a:lnTo>
                  <a:lnTo>
                    <a:pt x="501" y="10751"/>
                  </a:lnTo>
                  <a:lnTo>
                    <a:pt x="727" y="10873"/>
                  </a:lnTo>
                  <a:lnTo>
                    <a:pt x="981" y="11011"/>
                  </a:lnTo>
                  <a:lnTo>
                    <a:pt x="1265" y="11165"/>
                  </a:lnTo>
                  <a:lnTo>
                    <a:pt x="1579" y="11335"/>
                  </a:lnTo>
                  <a:lnTo>
                    <a:pt x="1921" y="11522"/>
                  </a:lnTo>
                  <a:lnTo>
                    <a:pt x="2287" y="11706"/>
                  </a:lnTo>
                  <a:lnTo>
                    <a:pt x="2671" y="11902"/>
                  </a:lnTo>
                  <a:lnTo>
                    <a:pt x="3072" y="12109"/>
                  </a:lnTo>
                  <a:lnTo>
                    <a:pt x="3492" y="12327"/>
                  </a:lnTo>
                  <a:lnTo>
                    <a:pt x="3929" y="12557"/>
                  </a:lnTo>
                  <a:lnTo>
                    <a:pt x="4385" y="12798"/>
                  </a:lnTo>
                  <a:lnTo>
                    <a:pt x="4858" y="13050"/>
                  </a:lnTo>
                  <a:lnTo>
                    <a:pt x="5349" y="13314"/>
                  </a:lnTo>
                  <a:lnTo>
                    <a:pt x="5857" y="13589"/>
                  </a:lnTo>
                  <a:lnTo>
                    <a:pt x="6384" y="13875"/>
                  </a:lnTo>
                  <a:lnTo>
                    <a:pt x="6910" y="14170"/>
                  </a:lnTo>
                  <a:lnTo>
                    <a:pt x="7449" y="14472"/>
                  </a:lnTo>
                  <a:lnTo>
                    <a:pt x="8000" y="14781"/>
                  </a:lnTo>
                  <a:lnTo>
                    <a:pt x="8565" y="15096"/>
                  </a:lnTo>
                  <a:lnTo>
                    <a:pt x="9143" y="15417"/>
                  </a:lnTo>
                  <a:lnTo>
                    <a:pt x="9734" y="15745"/>
                  </a:lnTo>
                  <a:lnTo>
                    <a:pt x="10337" y="16079"/>
                  </a:lnTo>
                  <a:lnTo>
                    <a:pt x="10954" y="16420"/>
                  </a:lnTo>
                  <a:lnTo>
                    <a:pt x="11584" y="16767"/>
                  </a:lnTo>
                  <a:lnTo>
                    <a:pt x="12226" y="17121"/>
                  </a:lnTo>
                  <a:lnTo>
                    <a:pt x="12860" y="17480"/>
                  </a:lnTo>
                  <a:lnTo>
                    <a:pt x="13495" y="17841"/>
                  </a:lnTo>
                  <a:lnTo>
                    <a:pt x="14132" y="18207"/>
                  </a:lnTo>
                  <a:lnTo>
                    <a:pt x="14771" y="18575"/>
                  </a:lnTo>
                  <a:lnTo>
                    <a:pt x="15411" y="18947"/>
                  </a:lnTo>
                  <a:lnTo>
                    <a:pt x="16053" y="19321"/>
                  </a:lnTo>
                  <a:lnTo>
                    <a:pt x="16696" y="19700"/>
                  </a:lnTo>
                  <a:lnTo>
                    <a:pt x="17342" y="20081"/>
                  </a:lnTo>
                  <a:lnTo>
                    <a:pt x="17988" y="20466"/>
                  </a:lnTo>
                  <a:lnTo>
                    <a:pt x="18637" y="20853"/>
                  </a:lnTo>
                  <a:lnTo>
                    <a:pt x="56937" y="42762"/>
                  </a:lnTo>
                  <a:lnTo>
                    <a:pt x="569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6991561" y="4089469"/>
              <a:ext cx="45892" cy="69306"/>
            </a:xfrm>
            <a:custGeom>
              <a:avLst/>
              <a:pathLst>
                <a:path w="45892" h="69306">
                  <a:moveTo>
                    <a:pt x="0" y="69306"/>
                  </a:moveTo>
                  <a:lnTo>
                    <a:pt x="13428" y="0"/>
                  </a:lnTo>
                  <a:lnTo>
                    <a:pt x="22823" y="0"/>
                  </a:lnTo>
                  <a:lnTo>
                    <a:pt x="10870" y="61633"/>
                  </a:lnTo>
                  <a:lnTo>
                    <a:pt x="45892" y="61633"/>
                  </a:lnTo>
                  <a:lnTo>
                    <a:pt x="44417" y="69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7048472" y="4089469"/>
              <a:ext cx="22872" cy="69306"/>
            </a:xfrm>
            <a:custGeom>
              <a:avLst/>
              <a:pathLst>
                <a:path w="22872" h="69306">
                  <a:moveTo>
                    <a:pt x="0" y="69306"/>
                  </a:moveTo>
                  <a:lnTo>
                    <a:pt x="13477" y="0"/>
                  </a:lnTo>
                  <a:lnTo>
                    <a:pt x="22872" y="0"/>
                  </a:lnTo>
                  <a:lnTo>
                    <a:pt x="9395" y="69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7075329" y="4088436"/>
              <a:ext cx="63256" cy="71323"/>
            </a:xfrm>
            <a:custGeom>
              <a:avLst/>
              <a:pathLst>
                <a:path w="63256" h="71323">
                  <a:moveTo>
                    <a:pt x="27447" y="71323"/>
                  </a:moveTo>
                  <a:lnTo>
                    <a:pt x="26184" y="71312"/>
                  </a:lnTo>
                  <a:lnTo>
                    <a:pt x="24952" y="71278"/>
                  </a:lnTo>
                  <a:lnTo>
                    <a:pt x="23752" y="71221"/>
                  </a:lnTo>
                  <a:lnTo>
                    <a:pt x="22583" y="71142"/>
                  </a:lnTo>
                  <a:lnTo>
                    <a:pt x="21446" y="71040"/>
                  </a:lnTo>
                  <a:lnTo>
                    <a:pt x="20340" y="70916"/>
                  </a:lnTo>
                  <a:lnTo>
                    <a:pt x="19266" y="70769"/>
                  </a:lnTo>
                  <a:lnTo>
                    <a:pt x="18223" y="70599"/>
                  </a:lnTo>
                  <a:lnTo>
                    <a:pt x="17212" y="70407"/>
                  </a:lnTo>
                  <a:lnTo>
                    <a:pt x="16232" y="70192"/>
                  </a:lnTo>
                  <a:lnTo>
                    <a:pt x="15292" y="69945"/>
                  </a:lnTo>
                  <a:lnTo>
                    <a:pt x="14380" y="69678"/>
                  </a:lnTo>
                  <a:lnTo>
                    <a:pt x="13497" y="69390"/>
                  </a:lnTo>
                  <a:lnTo>
                    <a:pt x="12643" y="69082"/>
                  </a:lnTo>
                  <a:lnTo>
                    <a:pt x="11817" y="68753"/>
                  </a:lnTo>
                  <a:lnTo>
                    <a:pt x="11020" y="68403"/>
                  </a:lnTo>
                  <a:lnTo>
                    <a:pt x="10251" y="68033"/>
                  </a:lnTo>
                  <a:lnTo>
                    <a:pt x="9511" y="67642"/>
                  </a:lnTo>
                  <a:lnTo>
                    <a:pt x="8799" y="67230"/>
                  </a:lnTo>
                  <a:lnTo>
                    <a:pt x="8116" y="66798"/>
                  </a:lnTo>
                  <a:lnTo>
                    <a:pt x="7460" y="66335"/>
                  </a:lnTo>
                  <a:lnTo>
                    <a:pt x="6831" y="65853"/>
                  </a:lnTo>
                  <a:lnTo>
                    <a:pt x="6228" y="65351"/>
                  </a:lnTo>
                  <a:lnTo>
                    <a:pt x="5652" y="64830"/>
                  </a:lnTo>
                  <a:lnTo>
                    <a:pt x="5103" y="64289"/>
                  </a:lnTo>
                  <a:lnTo>
                    <a:pt x="4580" y="63728"/>
                  </a:lnTo>
                  <a:lnTo>
                    <a:pt x="4084" y="63148"/>
                  </a:lnTo>
                  <a:lnTo>
                    <a:pt x="3614" y="62548"/>
                  </a:lnTo>
                  <a:lnTo>
                    <a:pt x="3171" y="61928"/>
                  </a:lnTo>
                  <a:lnTo>
                    <a:pt x="2754" y="61288"/>
                  </a:lnTo>
                  <a:lnTo>
                    <a:pt x="2372" y="60619"/>
                  </a:lnTo>
                  <a:lnTo>
                    <a:pt x="2014" y="59931"/>
                  </a:lnTo>
                  <a:lnTo>
                    <a:pt x="1680" y="59223"/>
                  </a:lnTo>
                  <a:lnTo>
                    <a:pt x="1369" y="58495"/>
                  </a:lnTo>
                  <a:lnTo>
                    <a:pt x="1082" y="57747"/>
                  </a:lnTo>
                  <a:lnTo>
                    <a:pt x="818" y="56980"/>
                  </a:lnTo>
                  <a:lnTo>
                    <a:pt x="578" y="56193"/>
                  </a:lnTo>
                  <a:lnTo>
                    <a:pt x="362" y="55386"/>
                  </a:lnTo>
                  <a:lnTo>
                    <a:pt x="169" y="54559"/>
                  </a:lnTo>
                  <a:lnTo>
                    <a:pt x="0" y="53713"/>
                  </a:lnTo>
                  <a:lnTo>
                    <a:pt x="8706" y="51893"/>
                  </a:lnTo>
                  <a:lnTo>
                    <a:pt x="8841" y="52496"/>
                  </a:lnTo>
                  <a:lnTo>
                    <a:pt x="8991" y="53082"/>
                  </a:lnTo>
                  <a:lnTo>
                    <a:pt x="9156" y="53652"/>
                  </a:lnTo>
                  <a:lnTo>
                    <a:pt x="9335" y="54207"/>
                  </a:lnTo>
                  <a:lnTo>
                    <a:pt x="9530" y="54746"/>
                  </a:lnTo>
                  <a:lnTo>
                    <a:pt x="9739" y="55270"/>
                  </a:lnTo>
                  <a:lnTo>
                    <a:pt x="9963" y="55777"/>
                  </a:lnTo>
                  <a:lnTo>
                    <a:pt x="10201" y="56269"/>
                  </a:lnTo>
                  <a:lnTo>
                    <a:pt x="10455" y="56745"/>
                  </a:lnTo>
                  <a:lnTo>
                    <a:pt x="10723" y="57206"/>
                  </a:lnTo>
                  <a:lnTo>
                    <a:pt x="11007" y="57651"/>
                  </a:lnTo>
                  <a:lnTo>
                    <a:pt x="11311" y="58081"/>
                  </a:lnTo>
                  <a:lnTo>
                    <a:pt x="11633" y="58497"/>
                  </a:lnTo>
                  <a:lnTo>
                    <a:pt x="11974" y="58898"/>
                  </a:lnTo>
                  <a:lnTo>
                    <a:pt x="12334" y="59284"/>
                  </a:lnTo>
                  <a:lnTo>
                    <a:pt x="12712" y="59655"/>
                  </a:lnTo>
                  <a:lnTo>
                    <a:pt x="13109" y="60012"/>
                  </a:lnTo>
                  <a:lnTo>
                    <a:pt x="13524" y="60354"/>
                  </a:lnTo>
                  <a:lnTo>
                    <a:pt x="13959" y="60681"/>
                  </a:lnTo>
                  <a:lnTo>
                    <a:pt x="14412" y="60993"/>
                  </a:lnTo>
                  <a:lnTo>
                    <a:pt x="14885" y="61281"/>
                  </a:lnTo>
                  <a:lnTo>
                    <a:pt x="15380" y="61554"/>
                  </a:lnTo>
                  <a:lnTo>
                    <a:pt x="15896" y="61812"/>
                  </a:lnTo>
                  <a:lnTo>
                    <a:pt x="16434" y="62056"/>
                  </a:lnTo>
                  <a:lnTo>
                    <a:pt x="16994" y="62285"/>
                  </a:lnTo>
                  <a:lnTo>
                    <a:pt x="17576" y="62499"/>
                  </a:lnTo>
                  <a:lnTo>
                    <a:pt x="18179" y="62698"/>
                  </a:lnTo>
                  <a:lnTo>
                    <a:pt x="18803" y="62882"/>
                  </a:lnTo>
                  <a:lnTo>
                    <a:pt x="19450" y="63052"/>
                  </a:lnTo>
                  <a:lnTo>
                    <a:pt x="20118" y="63207"/>
                  </a:lnTo>
                  <a:lnTo>
                    <a:pt x="20809" y="63347"/>
                  </a:lnTo>
                  <a:lnTo>
                    <a:pt x="21524" y="63472"/>
                  </a:lnTo>
                  <a:lnTo>
                    <a:pt x="22265" y="63583"/>
                  </a:lnTo>
                  <a:lnTo>
                    <a:pt x="23030" y="63679"/>
                  </a:lnTo>
                  <a:lnTo>
                    <a:pt x="23819" y="63760"/>
                  </a:lnTo>
                  <a:lnTo>
                    <a:pt x="24633" y="63827"/>
                  </a:lnTo>
                  <a:lnTo>
                    <a:pt x="25472" y="63878"/>
                  </a:lnTo>
                  <a:lnTo>
                    <a:pt x="26335" y="63915"/>
                  </a:lnTo>
                  <a:lnTo>
                    <a:pt x="27223" y="63937"/>
                  </a:lnTo>
                  <a:lnTo>
                    <a:pt x="28135" y="63945"/>
                  </a:lnTo>
                  <a:lnTo>
                    <a:pt x="29090" y="63938"/>
                  </a:lnTo>
                  <a:lnTo>
                    <a:pt x="30024" y="63919"/>
                  </a:lnTo>
                  <a:lnTo>
                    <a:pt x="30939" y="63887"/>
                  </a:lnTo>
                  <a:lnTo>
                    <a:pt x="31834" y="63842"/>
                  </a:lnTo>
                  <a:lnTo>
                    <a:pt x="32710" y="63785"/>
                  </a:lnTo>
                  <a:lnTo>
                    <a:pt x="33566" y="63714"/>
                  </a:lnTo>
                  <a:lnTo>
                    <a:pt x="34402" y="63631"/>
                  </a:lnTo>
                  <a:lnTo>
                    <a:pt x="35219" y="63535"/>
                  </a:lnTo>
                  <a:lnTo>
                    <a:pt x="36015" y="63427"/>
                  </a:lnTo>
                  <a:lnTo>
                    <a:pt x="36793" y="63305"/>
                  </a:lnTo>
                  <a:lnTo>
                    <a:pt x="37548" y="63159"/>
                  </a:lnTo>
                  <a:lnTo>
                    <a:pt x="38280" y="62996"/>
                  </a:lnTo>
                  <a:lnTo>
                    <a:pt x="38988" y="62817"/>
                  </a:lnTo>
                  <a:lnTo>
                    <a:pt x="39673" y="62620"/>
                  </a:lnTo>
                  <a:lnTo>
                    <a:pt x="40334" y="62408"/>
                  </a:lnTo>
                  <a:lnTo>
                    <a:pt x="40972" y="62178"/>
                  </a:lnTo>
                  <a:lnTo>
                    <a:pt x="41585" y="61931"/>
                  </a:lnTo>
                  <a:lnTo>
                    <a:pt x="42176" y="61668"/>
                  </a:lnTo>
                  <a:lnTo>
                    <a:pt x="42742" y="61388"/>
                  </a:lnTo>
                  <a:lnTo>
                    <a:pt x="43285" y="61092"/>
                  </a:lnTo>
                  <a:lnTo>
                    <a:pt x="43814" y="60768"/>
                  </a:lnTo>
                  <a:lnTo>
                    <a:pt x="44316" y="60427"/>
                  </a:lnTo>
                  <a:lnTo>
                    <a:pt x="44794" y="60068"/>
                  </a:lnTo>
                  <a:lnTo>
                    <a:pt x="45245" y="59691"/>
                  </a:lnTo>
                  <a:lnTo>
                    <a:pt x="45671" y="59296"/>
                  </a:lnTo>
                  <a:lnTo>
                    <a:pt x="46071" y="58884"/>
                  </a:lnTo>
                  <a:lnTo>
                    <a:pt x="46446" y="58454"/>
                  </a:lnTo>
                  <a:lnTo>
                    <a:pt x="46796" y="58007"/>
                  </a:lnTo>
                  <a:lnTo>
                    <a:pt x="47119" y="57541"/>
                  </a:lnTo>
                  <a:lnTo>
                    <a:pt x="47417" y="57058"/>
                  </a:lnTo>
                  <a:lnTo>
                    <a:pt x="47688" y="56545"/>
                  </a:lnTo>
                  <a:lnTo>
                    <a:pt x="47931" y="56008"/>
                  </a:lnTo>
                  <a:lnTo>
                    <a:pt x="48145" y="55447"/>
                  </a:lnTo>
                  <a:lnTo>
                    <a:pt x="48330" y="54862"/>
                  </a:lnTo>
                  <a:lnTo>
                    <a:pt x="48487" y="54254"/>
                  </a:lnTo>
                  <a:lnTo>
                    <a:pt x="48616" y="53623"/>
                  </a:lnTo>
                  <a:lnTo>
                    <a:pt x="48715" y="52968"/>
                  </a:lnTo>
                  <a:lnTo>
                    <a:pt x="48787" y="52289"/>
                  </a:lnTo>
                  <a:lnTo>
                    <a:pt x="48829" y="51587"/>
                  </a:lnTo>
                  <a:lnTo>
                    <a:pt x="48844" y="50860"/>
                  </a:lnTo>
                  <a:lnTo>
                    <a:pt x="48835" y="50366"/>
                  </a:lnTo>
                  <a:lnTo>
                    <a:pt x="48810" y="49887"/>
                  </a:lnTo>
                  <a:lnTo>
                    <a:pt x="48768" y="49422"/>
                  </a:lnTo>
                  <a:lnTo>
                    <a:pt x="48710" y="48972"/>
                  </a:lnTo>
                  <a:lnTo>
                    <a:pt x="48635" y="48536"/>
                  </a:lnTo>
                  <a:lnTo>
                    <a:pt x="48543" y="48116"/>
                  </a:lnTo>
                  <a:lnTo>
                    <a:pt x="48434" y="47710"/>
                  </a:lnTo>
                  <a:lnTo>
                    <a:pt x="48309" y="47319"/>
                  </a:lnTo>
                  <a:lnTo>
                    <a:pt x="48166" y="46943"/>
                  </a:lnTo>
                  <a:lnTo>
                    <a:pt x="48008" y="46581"/>
                  </a:lnTo>
                  <a:lnTo>
                    <a:pt x="47828" y="46231"/>
                  </a:lnTo>
                  <a:lnTo>
                    <a:pt x="47624" y="45889"/>
                  </a:lnTo>
                  <a:lnTo>
                    <a:pt x="47395" y="45554"/>
                  </a:lnTo>
                  <a:lnTo>
                    <a:pt x="47142" y="45227"/>
                  </a:lnTo>
                  <a:lnTo>
                    <a:pt x="46864" y="44909"/>
                  </a:lnTo>
                  <a:lnTo>
                    <a:pt x="46561" y="44598"/>
                  </a:lnTo>
                  <a:lnTo>
                    <a:pt x="46234" y="44295"/>
                  </a:lnTo>
                  <a:lnTo>
                    <a:pt x="45883" y="44000"/>
                  </a:lnTo>
                  <a:lnTo>
                    <a:pt x="45506" y="43712"/>
                  </a:lnTo>
                  <a:lnTo>
                    <a:pt x="45105" y="43433"/>
                  </a:lnTo>
                  <a:lnTo>
                    <a:pt x="44677" y="43150"/>
                  </a:lnTo>
                  <a:lnTo>
                    <a:pt x="44220" y="42870"/>
                  </a:lnTo>
                  <a:lnTo>
                    <a:pt x="43733" y="42595"/>
                  </a:lnTo>
                  <a:lnTo>
                    <a:pt x="43217" y="42323"/>
                  </a:lnTo>
                  <a:lnTo>
                    <a:pt x="42671" y="42056"/>
                  </a:lnTo>
                  <a:lnTo>
                    <a:pt x="42095" y="41792"/>
                  </a:lnTo>
                  <a:lnTo>
                    <a:pt x="41490" y="41532"/>
                  </a:lnTo>
                  <a:lnTo>
                    <a:pt x="40856" y="41277"/>
                  </a:lnTo>
                  <a:lnTo>
                    <a:pt x="40191" y="41025"/>
                  </a:lnTo>
                  <a:lnTo>
                    <a:pt x="39498" y="40777"/>
                  </a:lnTo>
                  <a:lnTo>
                    <a:pt x="38781" y="40519"/>
                  </a:lnTo>
                  <a:lnTo>
                    <a:pt x="38028" y="40257"/>
                  </a:lnTo>
                  <a:lnTo>
                    <a:pt x="37239" y="39992"/>
                  </a:lnTo>
                  <a:lnTo>
                    <a:pt x="36413" y="39722"/>
                  </a:lnTo>
                  <a:lnTo>
                    <a:pt x="35551" y="39449"/>
                  </a:lnTo>
                  <a:lnTo>
                    <a:pt x="34652" y="39171"/>
                  </a:lnTo>
                  <a:lnTo>
                    <a:pt x="33717" y="38890"/>
                  </a:lnTo>
                  <a:lnTo>
                    <a:pt x="32745" y="38605"/>
                  </a:lnTo>
                  <a:lnTo>
                    <a:pt x="31737" y="38315"/>
                  </a:lnTo>
                  <a:lnTo>
                    <a:pt x="30693" y="38022"/>
                  </a:lnTo>
                  <a:lnTo>
                    <a:pt x="29832" y="37784"/>
                  </a:lnTo>
                  <a:lnTo>
                    <a:pt x="28981" y="37540"/>
                  </a:lnTo>
                  <a:lnTo>
                    <a:pt x="28140" y="37292"/>
                  </a:lnTo>
                  <a:lnTo>
                    <a:pt x="27309" y="37038"/>
                  </a:lnTo>
                  <a:lnTo>
                    <a:pt x="26488" y="36780"/>
                  </a:lnTo>
                  <a:lnTo>
                    <a:pt x="25676" y="36517"/>
                  </a:lnTo>
                  <a:lnTo>
                    <a:pt x="24874" y="36249"/>
                  </a:lnTo>
                  <a:lnTo>
                    <a:pt x="24082" y="35976"/>
                  </a:lnTo>
                  <a:lnTo>
                    <a:pt x="23300" y="35698"/>
                  </a:lnTo>
                  <a:lnTo>
                    <a:pt x="22528" y="35415"/>
                  </a:lnTo>
                  <a:lnTo>
                    <a:pt x="21780" y="35114"/>
                  </a:lnTo>
                  <a:lnTo>
                    <a:pt x="21050" y="34799"/>
                  </a:lnTo>
                  <a:lnTo>
                    <a:pt x="20339" y="34472"/>
                  </a:lnTo>
                  <a:lnTo>
                    <a:pt x="19647" y="34132"/>
                  </a:lnTo>
                  <a:lnTo>
                    <a:pt x="18974" y="33780"/>
                  </a:lnTo>
                  <a:lnTo>
                    <a:pt x="18319" y="33414"/>
                  </a:lnTo>
                  <a:lnTo>
                    <a:pt x="17683" y="33036"/>
                  </a:lnTo>
                  <a:lnTo>
                    <a:pt x="17066" y="32645"/>
                  </a:lnTo>
                  <a:lnTo>
                    <a:pt x="16467" y="32241"/>
                  </a:lnTo>
                  <a:lnTo>
                    <a:pt x="15887" y="31825"/>
                  </a:lnTo>
                  <a:lnTo>
                    <a:pt x="15329" y="31383"/>
                  </a:lnTo>
                  <a:lnTo>
                    <a:pt x="14793" y="30923"/>
                  </a:lnTo>
                  <a:lnTo>
                    <a:pt x="14282" y="30446"/>
                  </a:lnTo>
                  <a:lnTo>
                    <a:pt x="13794" y="29951"/>
                  </a:lnTo>
                  <a:lnTo>
                    <a:pt x="13330" y="29439"/>
                  </a:lnTo>
                  <a:lnTo>
                    <a:pt x="12889" y="28909"/>
                  </a:lnTo>
                  <a:lnTo>
                    <a:pt x="12472" y="28361"/>
                  </a:lnTo>
                  <a:lnTo>
                    <a:pt x="12078" y="27795"/>
                  </a:lnTo>
                  <a:lnTo>
                    <a:pt x="11708" y="27212"/>
                  </a:lnTo>
                  <a:lnTo>
                    <a:pt x="11362" y="26611"/>
                  </a:lnTo>
                  <a:lnTo>
                    <a:pt x="11044" y="25987"/>
                  </a:lnTo>
                  <a:lnTo>
                    <a:pt x="10760" y="25336"/>
                  </a:lnTo>
                  <a:lnTo>
                    <a:pt x="10509" y="24657"/>
                  </a:lnTo>
                  <a:lnTo>
                    <a:pt x="10292" y="23950"/>
                  </a:lnTo>
                  <a:lnTo>
                    <a:pt x="10108" y="23217"/>
                  </a:lnTo>
                  <a:lnTo>
                    <a:pt x="9957" y="22455"/>
                  </a:lnTo>
                  <a:lnTo>
                    <a:pt x="9840" y="21666"/>
                  </a:lnTo>
                  <a:lnTo>
                    <a:pt x="9757" y="20850"/>
                  </a:lnTo>
                  <a:lnTo>
                    <a:pt x="9706" y="20005"/>
                  </a:lnTo>
                  <a:lnTo>
                    <a:pt x="9690" y="19134"/>
                  </a:lnTo>
                  <a:lnTo>
                    <a:pt x="9713" y="18117"/>
                  </a:lnTo>
                  <a:lnTo>
                    <a:pt x="9782" y="17131"/>
                  </a:lnTo>
                  <a:lnTo>
                    <a:pt x="9898" y="16177"/>
                  </a:lnTo>
                  <a:lnTo>
                    <a:pt x="10060" y="15254"/>
                  </a:lnTo>
                  <a:lnTo>
                    <a:pt x="10268" y="14363"/>
                  </a:lnTo>
                  <a:lnTo>
                    <a:pt x="10522" y="13503"/>
                  </a:lnTo>
                  <a:lnTo>
                    <a:pt x="10822" y="12674"/>
                  </a:lnTo>
                  <a:lnTo>
                    <a:pt x="11169" y="11878"/>
                  </a:lnTo>
                  <a:lnTo>
                    <a:pt x="11562" y="11112"/>
                  </a:lnTo>
                  <a:lnTo>
                    <a:pt x="12002" y="10378"/>
                  </a:lnTo>
                  <a:lnTo>
                    <a:pt x="12489" y="9664"/>
                  </a:lnTo>
                  <a:lnTo>
                    <a:pt x="13007" y="8975"/>
                  </a:lnTo>
                  <a:lnTo>
                    <a:pt x="13555" y="8314"/>
                  </a:lnTo>
                  <a:lnTo>
                    <a:pt x="14134" y="7679"/>
                  </a:lnTo>
                  <a:lnTo>
                    <a:pt x="14744" y="7070"/>
                  </a:lnTo>
                  <a:lnTo>
                    <a:pt x="15384" y="6488"/>
                  </a:lnTo>
                  <a:lnTo>
                    <a:pt x="16054" y="5933"/>
                  </a:lnTo>
                  <a:lnTo>
                    <a:pt x="16755" y="5404"/>
                  </a:lnTo>
                  <a:lnTo>
                    <a:pt x="17487" y="4902"/>
                  </a:lnTo>
                  <a:lnTo>
                    <a:pt x="18248" y="4426"/>
                  </a:lnTo>
                  <a:lnTo>
                    <a:pt x="19046" y="3977"/>
                  </a:lnTo>
                  <a:lnTo>
                    <a:pt x="19866" y="3553"/>
                  </a:lnTo>
                  <a:lnTo>
                    <a:pt x="20707" y="3154"/>
                  </a:lnTo>
                  <a:lnTo>
                    <a:pt x="21570" y="2782"/>
                  </a:lnTo>
                  <a:lnTo>
                    <a:pt x="22454" y="2434"/>
                  </a:lnTo>
                  <a:lnTo>
                    <a:pt x="23360" y="2113"/>
                  </a:lnTo>
                  <a:lnTo>
                    <a:pt x="24288" y="1817"/>
                  </a:lnTo>
                  <a:lnTo>
                    <a:pt x="25237" y="1546"/>
                  </a:lnTo>
                  <a:lnTo>
                    <a:pt x="26208" y="1301"/>
                  </a:lnTo>
                  <a:lnTo>
                    <a:pt x="27201" y="1082"/>
                  </a:lnTo>
                  <a:lnTo>
                    <a:pt x="28218" y="876"/>
                  </a:lnTo>
                  <a:lnTo>
                    <a:pt x="29241" y="692"/>
                  </a:lnTo>
                  <a:lnTo>
                    <a:pt x="30272" y="530"/>
                  </a:lnTo>
                  <a:lnTo>
                    <a:pt x="31309" y="389"/>
                  </a:lnTo>
                  <a:lnTo>
                    <a:pt x="32353" y="270"/>
                  </a:lnTo>
                  <a:lnTo>
                    <a:pt x="33404" y="173"/>
                  </a:lnTo>
                  <a:lnTo>
                    <a:pt x="34462" y="97"/>
                  </a:lnTo>
                  <a:lnTo>
                    <a:pt x="35527" y="43"/>
                  </a:lnTo>
                  <a:lnTo>
                    <a:pt x="36599" y="10"/>
                  </a:lnTo>
                  <a:lnTo>
                    <a:pt x="37678" y="0"/>
                  </a:lnTo>
                  <a:lnTo>
                    <a:pt x="38853" y="10"/>
                  </a:lnTo>
                  <a:lnTo>
                    <a:pt x="39998" y="43"/>
                  </a:lnTo>
                  <a:lnTo>
                    <a:pt x="41112" y="97"/>
                  </a:lnTo>
                  <a:lnTo>
                    <a:pt x="42195" y="173"/>
                  </a:lnTo>
                  <a:lnTo>
                    <a:pt x="43249" y="270"/>
                  </a:lnTo>
                  <a:lnTo>
                    <a:pt x="44271" y="389"/>
                  </a:lnTo>
                  <a:lnTo>
                    <a:pt x="45263" y="530"/>
                  </a:lnTo>
                  <a:lnTo>
                    <a:pt x="46225" y="692"/>
                  </a:lnTo>
                  <a:lnTo>
                    <a:pt x="47156" y="876"/>
                  </a:lnTo>
                  <a:lnTo>
                    <a:pt x="48057" y="1082"/>
                  </a:lnTo>
                  <a:lnTo>
                    <a:pt x="48938" y="1307"/>
                  </a:lnTo>
                  <a:lnTo>
                    <a:pt x="49792" y="1550"/>
                  </a:lnTo>
                  <a:lnTo>
                    <a:pt x="50618" y="1811"/>
                  </a:lnTo>
                  <a:lnTo>
                    <a:pt x="51417" y="2089"/>
                  </a:lnTo>
                  <a:lnTo>
                    <a:pt x="52189" y="2385"/>
                  </a:lnTo>
                  <a:lnTo>
                    <a:pt x="52932" y="2699"/>
                  </a:lnTo>
                  <a:lnTo>
                    <a:pt x="53648" y="3030"/>
                  </a:lnTo>
                  <a:lnTo>
                    <a:pt x="54337" y="3380"/>
                  </a:lnTo>
                  <a:lnTo>
                    <a:pt x="54998" y="3747"/>
                  </a:lnTo>
                  <a:lnTo>
                    <a:pt x="55632" y="4131"/>
                  </a:lnTo>
                  <a:lnTo>
                    <a:pt x="56249" y="4523"/>
                  </a:lnTo>
                  <a:lnTo>
                    <a:pt x="56840" y="4930"/>
                  </a:lnTo>
                  <a:lnTo>
                    <a:pt x="57406" y="5353"/>
                  </a:lnTo>
                  <a:lnTo>
                    <a:pt x="57946" y="5792"/>
                  </a:lnTo>
                  <a:lnTo>
                    <a:pt x="58460" y="6246"/>
                  </a:lnTo>
                  <a:lnTo>
                    <a:pt x="58949" y="6717"/>
                  </a:lnTo>
                  <a:lnTo>
                    <a:pt x="59412" y="7203"/>
                  </a:lnTo>
                  <a:lnTo>
                    <a:pt x="59850" y="7704"/>
                  </a:lnTo>
                  <a:lnTo>
                    <a:pt x="60262" y="8222"/>
                  </a:lnTo>
                  <a:lnTo>
                    <a:pt x="60649" y="8755"/>
                  </a:lnTo>
                  <a:lnTo>
                    <a:pt x="61012" y="9301"/>
                  </a:lnTo>
                  <a:lnTo>
                    <a:pt x="61351" y="9857"/>
                  </a:lnTo>
                  <a:lnTo>
                    <a:pt x="61669" y="10423"/>
                  </a:lnTo>
                  <a:lnTo>
                    <a:pt x="61963" y="10998"/>
                  </a:lnTo>
                  <a:lnTo>
                    <a:pt x="62235" y="11583"/>
                  </a:lnTo>
                  <a:lnTo>
                    <a:pt x="62485" y="12179"/>
                  </a:lnTo>
                  <a:lnTo>
                    <a:pt x="62711" y="12784"/>
                  </a:lnTo>
                  <a:lnTo>
                    <a:pt x="62916" y="13398"/>
                  </a:lnTo>
                  <a:lnTo>
                    <a:pt x="63097" y="14023"/>
                  </a:lnTo>
                  <a:lnTo>
                    <a:pt x="63256" y="14658"/>
                  </a:lnTo>
                  <a:lnTo>
                    <a:pt x="54746" y="17166"/>
                  </a:lnTo>
                  <a:lnTo>
                    <a:pt x="54593" y="16699"/>
                  </a:lnTo>
                  <a:lnTo>
                    <a:pt x="54428" y="16242"/>
                  </a:lnTo>
                  <a:lnTo>
                    <a:pt x="54251" y="15794"/>
                  </a:lnTo>
                  <a:lnTo>
                    <a:pt x="54062" y="15356"/>
                  </a:lnTo>
                  <a:lnTo>
                    <a:pt x="53861" y="14928"/>
                  </a:lnTo>
                  <a:lnTo>
                    <a:pt x="53648" y="14510"/>
                  </a:lnTo>
                  <a:lnTo>
                    <a:pt x="53424" y="14102"/>
                  </a:lnTo>
                  <a:lnTo>
                    <a:pt x="53188" y="13703"/>
                  </a:lnTo>
                  <a:lnTo>
                    <a:pt x="52940" y="13315"/>
                  </a:lnTo>
                  <a:lnTo>
                    <a:pt x="52680" y="12936"/>
                  </a:lnTo>
                  <a:lnTo>
                    <a:pt x="52407" y="12568"/>
                  </a:lnTo>
                  <a:lnTo>
                    <a:pt x="52120" y="12212"/>
                  </a:lnTo>
                  <a:lnTo>
                    <a:pt x="51817" y="11868"/>
                  </a:lnTo>
                  <a:lnTo>
                    <a:pt x="51500" y="11535"/>
                  </a:lnTo>
                  <a:lnTo>
                    <a:pt x="51168" y="11214"/>
                  </a:lnTo>
                  <a:lnTo>
                    <a:pt x="50821" y="10906"/>
                  </a:lnTo>
                  <a:lnTo>
                    <a:pt x="50460" y="10608"/>
                  </a:lnTo>
                  <a:lnTo>
                    <a:pt x="50083" y="10323"/>
                  </a:lnTo>
                  <a:lnTo>
                    <a:pt x="49692" y="10050"/>
                  </a:lnTo>
                  <a:lnTo>
                    <a:pt x="49286" y="9788"/>
                  </a:lnTo>
                  <a:lnTo>
                    <a:pt x="48865" y="9529"/>
                  </a:lnTo>
                  <a:lnTo>
                    <a:pt x="48427" y="9282"/>
                  </a:lnTo>
                  <a:lnTo>
                    <a:pt x="47972" y="9049"/>
                  </a:lnTo>
                  <a:lnTo>
                    <a:pt x="47500" y="8828"/>
                  </a:lnTo>
                  <a:lnTo>
                    <a:pt x="47011" y="8620"/>
                  </a:lnTo>
                  <a:lnTo>
                    <a:pt x="46506" y="8425"/>
                  </a:lnTo>
                  <a:lnTo>
                    <a:pt x="45984" y="8242"/>
                  </a:lnTo>
                  <a:lnTo>
                    <a:pt x="45446" y="8072"/>
                  </a:lnTo>
                  <a:lnTo>
                    <a:pt x="44890" y="7915"/>
                  </a:lnTo>
                  <a:lnTo>
                    <a:pt x="44318" y="7771"/>
                  </a:lnTo>
                  <a:lnTo>
                    <a:pt x="43738" y="7640"/>
                  </a:lnTo>
                  <a:lnTo>
                    <a:pt x="43138" y="7523"/>
                  </a:lnTo>
                  <a:lnTo>
                    <a:pt x="42518" y="7420"/>
                  </a:lnTo>
                  <a:lnTo>
                    <a:pt x="41879" y="7331"/>
                  </a:lnTo>
                  <a:lnTo>
                    <a:pt x="41220" y="7255"/>
                  </a:lnTo>
                  <a:lnTo>
                    <a:pt x="40541" y="7193"/>
                  </a:lnTo>
                  <a:lnTo>
                    <a:pt x="39842" y="7145"/>
                  </a:lnTo>
                  <a:lnTo>
                    <a:pt x="39124" y="7110"/>
                  </a:lnTo>
                  <a:lnTo>
                    <a:pt x="38386" y="7090"/>
                  </a:lnTo>
                  <a:lnTo>
                    <a:pt x="37629" y="7083"/>
                  </a:lnTo>
                  <a:lnTo>
                    <a:pt x="36621" y="7092"/>
                  </a:lnTo>
                  <a:lnTo>
                    <a:pt x="35645" y="7118"/>
                  </a:lnTo>
                  <a:lnTo>
                    <a:pt x="34701" y="7162"/>
                  </a:lnTo>
                  <a:lnTo>
                    <a:pt x="33788" y="7224"/>
                  </a:lnTo>
                  <a:lnTo>
                    <a:pt x="32907" y="7304"/>
                  </a:lnTo>
                  <a:lnTo>
                    <a:pt x="32057" y="7401"/>
                  </a:lnTo>
                  <a:lnTo>
                    <a:pt x="31238" y="7516"/>
                  </a:lnTo>
                  <a:lnTo>
                    <a:pt x="30451" y="7649"/>
                  </a:lnTo>
                  <a:lnTo>
                    <a:pt x="29696" y="7800"/>
                  </a:lnTo>
                  <a:lnTo>
                    <a:pt x="28972" y="7968"/>
                  </a:lnTo>
                  <a:lnTo>
                    <a:pt x="28286" y="8143"/>
                  </a:lnTo>
                  <a:lnTo>
                    <a:pt x="27626" y="8332"/>
                  </a:lnTo>
                  <a:lnTo>
                    <a:pt x="26991" y="8536"/>
                  </a:lnTo>
                  <a:lnTo>
                    <a:pt x="26382" y="8755"/>
                  </a:lnTo>
                  <a:lnTo>
                    <a:pt x="25799" y="8989"/>
                  </a:lnTo>
                  <a:lnTo>
                    <a:pt x="25241" y="9237"/>
                  </a:lnTo>
                  <a:lnTo>
                    <a:pt x="24709" y="9500"/>
                  </a:lnTo>
                  <a:lnTo>
                    <a:pt x="24202" y="9778"/>
                  </a:lnTo>
                  <a:lnTo>
                    <a:pt x="23721" y="10071"/>
                  </a:lnTo>
                  <a:lnTo>
                    <a:pt x="23266" y="10378"/>
                  </a:lnTo>
                  <a:lnTo>
                    <a:pt x="22845" y="10690"/>
                  </a:lnTo>
                  <a:lnTo>
                    <a:pt x="22447" y="11014"/>
                  </a:lnTo>
                  <a:lnTo>
                    <a:pt x="22073" y="11351"/>
                  </a:lnTo>
                  <a:lnTo>
                    <a:pt x="21723" y="11700"/>
                  </a:lnTo>
                  <a:lnTo>
                    <a:pt x="21397" y="12063"/>
                  </a:lnTo>
                  <a:lnTo>
                    <a:pt x="21094" y="12438"/>
                  </a:lnTo>
                  <a:lnTo>
                    <a:pt x="20814" y="12826"/>
                  </a:lnTo>
                  <a:lnTo>
                    <a:pt x="20558" y="13227"/>
                  </a:lnTo>
                  <a:lnTo>
                    <a:pt x="20326" y="13641"/>
                  </a:lnTo>
                  <a:lnTo>
                    <a:pt x="20118" y="14067"/>
                  </a:lnTo>
                  <a:lnTo>
                    <a:pt x="19931" y="14494"/>
                  </a:lnTo>
                  <a:lnTo>
                    <a:pt x="19763" y="14929"/>
                  </a:lnTo>
                  <a:lnTo>
                    <a:pt x="19616" y="15372"/>
                  </a:lnTo>
                  <a:lnTo>
                    <a:pt x="19488" y="15822"/>
                  </a:lnTo>
                  <a:lnTo>
                    <a:pt x="19380" y="16281"/>
                  </a:lnTo>
                  <a:lnTo>
                    <a:pt x="19291" y="16747"/>
                  </a:lnTo>
                  <a:lnTo>
                    <a:pt x="19222" y="17221"/>
                  </a:lnTo>
                  <a:lnTo>
                    <a:pt x="19173" y="17703"/>
                  </a:lnTo>
                  <a:lnTo>
                    <a:pt x="19144" y="18193"/>
                  </a:lnTo>
                  <a:lnTo>
                    <a:pt x="19134" y="18691"/>
                  </a:lnTo>
                  <a:lnTo>
                    <a:pt x="19144" y="19214"/>
                  </a:lnTo>
                  <a:lnTo>
                    <a:pt x="19173" y="19718"/>
                  </a:lnTo>
                  <a:lnTo>
                    <a:pt x="19222" y="20205"/>
                  </a:lnTo>
                  <a:lnTo>
                    <a:pt x="19291" y="20674"/>
                  </a:lnTo>
                  <a:lnTo>
                    <a:pt x="19380" y="21126"/>
                  </a:lnTo>
                  <a:lnTo>
                    <a:pt x="19488" y="21560"/>
                  </a:lnTo>
                  <a:lnTo>
                    <a:pt x="19616" y="21976"/>
                  </a:lnTo>
                  <a:lnTo>
                    <a:pt x="19763" y="22374"/>
                  </a:lnTo>
                  <a:lnTo>
                    <a:pt x="19931" y="22755"/>
                  </a:lnTo>
                  <a:lnTo>
                    <a:pt x="20118" y="23118"/>
                  </a:lnTo>
                  <a:lnTo>
                    <a:pt x="20335" y="23458"/>
                  </a:lnTo>
                  <a:lnTo>
                    <a:pt x="20572" y="23787"/>
                  </a:lnTo>
                  <a:lnTo>
                    <a:pt x="20830" y="24107"/>
                  </a:lnTo>
                  <a:lnTo>
                    <a:pt x="21109" y="24417"/>
                  </a:lnTo>
                  <a:lnTo>
                    <a:pt x="21409" y="24717"/>
                  </a:lnTo>
                  <a:lnTo>
                    <a:pt x="21729" y="25007"/>
                  </a:lnTo>
                  <a:lnTo>
                    <a:pt x="22070" y="25287"/>
                  </a:lnTo>
                  <a:lnTo>
                    <a:pt x="22431" y="25558"/>
                  </a:lnTo>
                  <a:lnTo>
                    <a:pt x="22814" y="25819"/>
                  </a:lnTo>
                  <a:lnTo>
                    <a:pt x="23217" y="26069"/>
                  </a:lnTo>
                  <a:lnTo>
                    <a:pt x="23641" y="26313"/>
                  </a:lnTo>
                  <a:lnTo>
                    <a:pt x="24086" y="26553"/>
                  </a:lnTo>
                  <a:lnTo>
                    <a:pt x="24553" y="26790"/>
                  </a:lnTo>
                  <a:lnTo>
                    <a:pt x="25042" y="27022"/>
                  </a:lnTo>
                  <a:lnTo>
                    <a:pt x="25553" y="27250"/>
                  </a:lnTo>
                  <a:lnTo>
                    <a:pt x="26085" y="27474"/>
                  </a:lnTo>
                  <a:lnTo>
                    <a:pt x="26639" y="27695"/>
                  </a:lnTo>
                  <a:lnTo>
                    <a:pt x="27215" y="27911"/>
                  </a:lnTo>
                  <a:lnTo>
                    <a:pt x="27812" y="28124"/>
                  </a:lnTo>
                  <a:lnTo>
                    <a:pt x="28430" y="28332"/>
                  </a:lnTo>
                  <a:lnTo>
                    <a:pt x="29081" y="28531"/>
                  </a:lnTo>
                  <a:lnTo>
                    <a:pt x="29755" y="28733"/>
                  </a:lnTo>
                  <a:lnTo>
                    <a:pt x="30451" y="28940"/>
                  </a:lnTo>
                  <a:lnTo>
                    <a:pt x="31169" y="29151"/>
                  </a:lnTo>
                  <a:lnTo>
                    <a:pt x="31911" y="29365"/>
                  </a:lnTo>
                  <a:lnTo>
                    <a:pt x="32674" y="29583"/>
                  </a:lnTo>
                  <a:lnTo>
                    <a:pt x="33461" y="29806"/>
                  </a:lnTo>
                  <a:lnTo>
                    <a:pt x="34270" y="30032"/>
                  </a:lnTo>
                  <a:lnTo>
                    <a:pt x="35102" y="30262"/>
                  </a:lnTo>
                  <a:lnTo>
                    <a:pt x="35956" y="30496"/>
                  </a:lnTo>
                  <a:lnTo>
                    <a:pt x="36810" y="30735"/>
                  </a:lnTo>
                  <a:lnTo>
                    <a:pt x="37658" y="30978"/>
                  </a:lnTo>
                  <a:lnTo>
                    <a:pt x="38502" y="31227"/>
                  </a:lnTo>
                  <a:lnTo>
                    <a:pt x="39341" y="31480"/>
                  </a:lnTo>
                  <a:lnTo>
                    <a:pt x="40174" y="31738"/>
                  </a:lnTo>
                  <a:lnTo>
                    <a:pt x="41003" y="32002"/>
                  </a:lnTo>
                  <a:lnTo>
                    <a:pt x="41827" y="32270"/>
                  </a:lnTo>
                  <a:lnTo>
                    <a:pt x="42646" y="32543"/>
                  </a:lnTo>
                  <a:lnTo>
                    <a:pt x="43460" y="32821"/>
                  </a:lnTo>
                  <a:lnTo>
                    <a:pt x="44269" y="33103"/>
                  </a:lnTo>
                  <a:lnTo>
                    <a:pt x="45076" y="33397"/>
                  </a:lnTo>
                  <a:lnTo>
                    <a:pt x="45865" y="33705"/>
                  </a:lnTo>
                  <a:lnTo>
                    <a:pt x="46635" y="34030"/>
                  </a:lnTo>
                  <a:lnTo>
                    <a:pt x="47386" y="34371"/>
                  </a:lnTo>
                  <a:lnTo>
                    <a:pt x="48118" y="34727"/>
                  </a:lnTo>
                  <a:lnTo>
                    <a:pt x="48832" y="35098"/>
                  </a:lnTo>
                  <a:lnTo>
                    <a:pt x="49527" y="35486"/>
                  </a:lnTo>
                  <a:lnTo>
                    <a:pt x="50203" y="35889"/>
                  </a:lnTo>
                  <a:lnTo>
                    <a:pt x="50861" y="36309"/>
                  </a:lnTo>
                  <a:lnTo>
                    <a:pt x="51500" y="36743"/>
                  </a:lnTo>
                  <a:lnTo>
                    <a:pt x="52117" y="37187"/>
                  </a:lnTo>
                  <a:lnTo>
                    <a:pt x="52708" y="37652"/>
                  </a:lnTo>
                  <a:lnTo>
                    <a:pt x="53274" y="38139"/>
                  </a:lnTo>
                  <a:lnTo>
                    <a:pt x="53814" y="38648"/>
                  </a:lnTo>
                  <a:lnTo>
                    <a:pt x="54328" y="39178"/>
                  </a:lnTo>
                  <a:lnTo>
                    <a:pt x="54817" y="39730"/>
                  </a:lnTo>
                  <a:lnTo>
                    <a:pt x="55281" y="40304"/>
                  </a:lnTo>
                  <a:lnTo>
                    <a:pt x="55718" y="40899"/>
                  </a:lnTo>
                  <a:lnTo>
                    <a:pt x="56131" y="41516"/>
                  </a:lnTo>
                  <a:lnTo>
                    <a:pt x="56517" y="42154"/>
                  </a:lnTo>
                  <a:lnTo>
                    <a:pt x="56882" y="42820"/>
                  </a:lnTo>
                  <a:lnTo>
                    <a:pt x="57208" y="43518"/>
                  </a:lnTo>
                  <a:lnTo>
                    <a:pt x="57496" y="44248"/>
                  </a:lnTo>
                  <a:lnTo>
                    <a:pt x="57745" y="45011"/>
                  </a:lnTo>
                  <a:lnTo>
                    <a:pt x="57956" y="45806"/>
                  </a:lnTo>
                  <a:lnTo>
                    <a:pt x="58129" y="46634"/>
                  </a:lnTo>
                  <a:lnTo>
                    <a:pt x="58263" y="47495"/>
                  </a:lnTo>
                  <a:lnTo>
                    <a:pt x="58359" y="48387"/>
                  </a:lnTo>
                  <a:lnTo>
                    <a:pt x="58416" y="49313"/>
                  </a:lnTo>
                  <a:lnTo>
                    <a:pt x="58436" y="50270"/>
                  </a:lnTo>
                  <a:lnTo>
                    <a:pt x="58359" y="52250"/>
                  </a:lnTo>
                  <a:lnTo>
                    <a:pt x="58131" y="54136"/>
                  </a:lnTo>
                  <a:lnTo>
                    <a:pt x="57749" y="55929"/>
                  </a:lnTo>
                  <a:lnTo>
                    <a:pt x="57216" y="57629"/>
                  </a:lnTo>
                  <a:lnTo>
                    <a:pt x="56529" y="59235"/>
                  </a:lnTo>
                  <a:lnTo>
                    <a:pt x="55691" y="60747"/>
                  </a:lnTo>
                  <a:lnTo>
                    <a:pt x="54700" y="62166"/>
                  </a:lnTo>
                  <a:lnTo>
                    <a:pt x="53556" y="63492"/>
                  </a:lnTo>
                  <a:lnTo>
                    <a:pt x="52260" y="64724"/>
                  </a:lnTo>
                  <a:lnTo>
                    <a:pt x="50811" y="65863"/>
                  </a:lnTo>
                  <a:lnTo>
                    <a:pt x="49205" y="66900"/>
                  </a:lnTo>
                  <a:lnTo>
                    <a:pt x="47437" y="67829"/>
                  </a:lnTo>
                  <a:lnTo>
                    <a:pt x="45506" y="68648"/>
                  </a:lnTo>
                  <a:lnTo>
                    <a:pt x="43413" y="69357"/>
                  </a:lnTo>
                  <a:lnTo>
                    <a:pt x="41158" y="69958"/>
                  </a:lnTo>
                  <a:lnTo>
                    <a:pt x="38740" y="70449"/>
                  </a:lnTo>
                  <a:lnTo>
                    <a:pt x="36160" y="70832"/>
                  </a:lnTo>
                  <a:lnTo>
                    <a:pt x="33418" y="71105"/>
                  </a:lnTo>
                  <a:lnTo>
                    <a:pt x="30514" y="71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7148719" y="4089469"/>
              <a:ext cx="58436" cy="69306"/>
            </a:xfrm>
            <a:custGeom>
              <a:avLst/>
              <a:pathLst>
                <a:path w="58436" h="69306">
                  <a:moveTo>
                    <a:pt x="33153" y="7673"/>
                  </a:moveTo>
                  <a:lnTo>
                    <a:pt x="21151" y="69306"/>
                  </a:lnTo>
                  <a:lnTo>
                    <a:pt x="11805" y="69306"/>
                  </a:lnTo>
                  <a:lnTo>
                    <a:pt x="23807" y="7673"/>
                  </a:lnTo>
                  <a:lnTo>
                    <a:pt x="0" y="7673"/>
                  </a:lnTo>
                  <a:lnTo>
                    <a:pt x="1475" y="0"/>
                  </a:lnTo>
                  <a:lnTo>
                    <a:pt x="58436" y="0"/>
                  </a:lnTo>
                  <a:lnTo>
                    <a:pt x="56960" y="76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7204302" y="4089469"/>
              <a:ext cx="65027" cy="69306"/>
            </a:xfrm>
            <a:custGeom>
              <a:avLst/>
              <a:pathLst>
                <a:path w="65027" h="69306">
                  <a:moveTo>
                    <a:pt x="0" y="69306"/>
                  </a:moveTo>
                  <a:lnTo>
                    <a:pt x="13428" y="0"/>
                  </a:lnTo>
                  <a:lnTo>
                    <a:pt x="65027" y="0"/>
                  </a:lnTo>
                  <a:lnTo>
                    <a:pt x="63551" y="7673"/>
                  </a:lnTo>
                  <a:lnTo>
                    <a:pt x="21347" y="7673"/>
                  </a:lnTo>
                  <a:lnTo>
                    <a:pt x="17019" y="29906"/>
                  </a:lnTo>
                  <a:lnTo>
                    <a:pt x="56271" y="29906"/>
                  </a:lnTo>
                  <a:lnTo>
                    <a:pt x="54796" y="37481"/>
                  </a:lnTo>
                  <a:lnTo>
                    <a:pt x="15543" y="37481"/>
                  </a:lnTo>
                  <a:lnTo>
                    <a:pt x="10870" y="61633"/>
                  </a:lnTo>
                  <a:lnTo>
                    <a:pt x="55091" y="61633"/>
                  </a:lnTo>
                  <a:lnTo>
                    <a:pt x="53615" y="69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7271493" y="4089469"/>
              <a:ext cx="66552" cy="69306"/>
            </a:xfrm>
            <a:custGeom>
              <a:avLst/>
              <a:pathLst>
                <a:path w="66552" h="69306">
                  <a:moveTo>
                    <a:pt x="48598" y="69306"/>
                  </a:moveTo>
                  <a:lnTo>
                    <a:pt x="36645" y="40531"/>
                  </a:lnTo>
                  <a:lnTo>
                    <a:pt x="14953" y="40531"/>
                  </a:lnTo>
                  <a:lnTo>
                    <a:pt x="9395" y="69306"/>
                  </a:lnTo>
                  <a:lnTo>
                    <a:pt x="0" y="69306"/>
                  </a:lnTo>
                  <a:lnTo>
                    <a:pt x="13428" y="0"/>
                  </a:lnTo>
                  <a:lnTo>
                    <a:pt x="43531" y="0"/>
                  </a:lnTo>
                  <a:lnTo>
                    <a:pt x="44546" y="12"/>
                  </a:lnTo>
                  <a:lnTo>
                    <a:pt x="45542" y="51"/>
                  </a:lnTo>
                  <a:lnTo>
                    <a:pt x="46521" y="115"/>
                  </a:lnTo>
                  <a:lnTo>
                    <a:pt x="47482" y="204"/>
                  </a:lnTo>
                  <a:lnTo>
                    <a:pt x="48426" y="319"/>
                  </a:lnTo>
                  <a:lnTo>
                    <a:pt x="49351" y="460"/>
                  </a:lnTo>
                  <a:lnTo>
                    <a:pt x="50259" y="626"/>
                  </a:lnTo>
                  <a:lnTo>
                    <a:pt x="51150" y="818"/>
                  </a:lnTo>
                  <a:lnTo>
                    <a:pt x="52022" y="1035"/>
                  </a:lnTo>
                  <a:lnTo>
                    <a:pt x="52877" y="1278"/>
                  </a:lnTo>
                  <a:lnTo>
                    <a:pt x="53711" y="1536"/>
                  </a:lnTo>
                  <a:lnTo>
                    <a:pt x="54520" y="1816"/>
                  </a:lnTo>
                  <a:lnTo>
                    <a:pt x="55305" y="2118"/>
                  </a:lnTo>
                  <a:lnTo>
                    <a:pt x="56065" y="2443"/>
                  </a:lnTo>
                  <a:lnTo>
                    <a:pt x="56800" y="2791"/>
                  </a:lnTo>
                  <a:lnTo>
                    <a:pt x="57511" y="3161"/>
                  </a:lnTo>
                  <a:lnTo>
                    <a:pt x="58197" y="3554"/>
                  </a:lnTo>
                  <a:lnTo>
                    <a:pt x="58859" y="3970"/>
                  </a:lnTo>
                  <a:lnTo>
                    <a:pt x="59496" y="4408"/>
                  </a:lnTo>
                  <a:lnTo>
                    <a:pt x="60108" y="4869"/>
                  </a:lnTo>
                  <a:lnTo>
                    <a:pt x="60704" y="5352"/>
                  </a:lnTo>
                  <a:lnTo>
                    <a:pt x="61273" y="5855"/>
                  </a:lnTo>
                  <a:lnTo>
                    <a:pt x="61814" y="6379"/>
                  </a:lnTo>
                  <a:lnTo>
                    <a:pt x="62327" y="6923"/>
                  </a:lnTo>
                  <a:lnTo>
                    <a:pt x="62813" y="7488"/>
                  </a:lnTo>
                  <a:lnTo>
                    <a:pt x="63272" y="8074"/>
                  </a:lnTo>
                  <a:lnTo>
                    <a:pt x="63703" y="8681"/>
                  </a:lnTo>
                  <a:lnTo>
                    <a:pt x="64106" y="9308"/>
                  </a:lnTo>
                  <a:lnTo>
                    <a:pt x="64482" y="9956"/>
                  </a:lnTo>
                  <a:lnTo>
                    <a:pt x="64830" y="10624"/>
                  </a:lnTo>
                  <a:lnTo>
                    <a:pt x="65157" y="11302"/>
                  </a:lnTo>
                  <a:lnTo>
                    <a:pt x="65450" y="11998"/>
                  </a:lnTo>
                  <a:lnTo>
                    <a:pt x="65708" y="12711"/>
                  </a:lnTo>
                  <a:lnTo>
                    <a:pt x="65932" y="13442"/>
                  </a:lnTo>
                  <a:lnTo>
                    <a:pt x="66121" y="14190"/>
                  </a:lnTo>
                  <a:lnTo>
                    <a:pt x="66276" y="14957"/>
                  </a:lnTo>
                  <a:lnTo>
                    <a:pt x="66397" y="15741"/>
                  </a:lnTo>
                  <a:lnTo>
                    <a:pt x="66483" y="16543"/>
                  </a:lnTo>
                  <a:lnTo>
                    <a:pt x="66534" y="17362"/>
                  </a:lnTo>
                  <a:lnTo>
                    <a:pt x="66552" y="18199"/>
                  </a:lnTo>
                  <a:lnTo>
                    <a:pt x="66499" y="20010"/>
                  </a:lnTo>
                  <a:lnTo>
                    <a:pt x="66339" y="21745"/>
                  </a:lnTo>
                  <a:lnTo>
                    <a:pt x="66074" y="23402"/>
                  </a:lnTo>
                  <a:lnTo>
                    <a:pt x="65702" y="24983"/>
                  </a:lnTo>
                  <a:lnTo>
                    <a:pt x="65224" y="26488"/>
                  </a:lnTo>
                  <a:lnTo>
                    <a:pt x="64639" y="27915"/>
                  </a:lnTo>
                  <a:lnTo>
                    <a:pt x="63949" y="29266"/>
                  </a:lnTo>
                  <a:lnTo>
                    <a:pt x="63152" y="30540"/>
                  </a:lnTo>
                  <a:lnTo>
                    <a:pt x="62249" y="31737"/>
                  </a:lnTo>
                  <a:lnTo>
                    <a:pt x="61239" y="32857"/>
                  </a:lnTo>
                  <a:lnTo>
                    <a:pt x="60126" y="33900"/>
                  </a:lnTo>
                  <a:lnTo>
                    <a:pt x="58912" y="34862"/>
                  </a:lnTo>
                  <a:lnTo>
                    <a:pt x="57596" y="35745"/>
                  </a:lnTo>
                  <a:lnTo>
                    <a:pt x="56179" y="36549"/>
                  </a:lnTo>
                  <a:lnTo>
                    <a:pt x="54660" y="37272"/>
                  </a:lnTo>
                  <a:lnTo>
                    <a:pt x="53041" y="37916"/>
                  </a:lnTo>
                  <a:lnTo>
                    <a:pt x="51319" y="38480"/>
                  </a:lnTo>
                  <a:lnTo>
                    <a:pt x="49497" y="38965"/>
                  </a:lnTo>
                  <a:lnTo>
                    <a:pt x="47573" y="39370"/>
                  </a:lnTo>
                  <a:lnTo>
                    <a:pt x="45548" y="39695"/>
                  </a:lnTo>
                  <a:lnTo>
                    <a:pt x="58731" y="69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7287922" y="4096995"/>
              <a:ext cx="40580" cy="25578"/>
            </a:xfrm>
            <a:custGeom>
              <a:avLst/>
              <a:pathLst>
                <a:path w="40580" h="25578">
                  <a:moveTo>
                    <a:pt x="22626" y="25578"/>
                  </a:moveTo>
                  <a:lnTo>
                    <a:pt x="24363" y="25541"/>
                  </a:lnTo>
                  <a:lnTo>
                    <a:pt x="26012" y="25430"/>
                  </a:lnTo>
                  <a:lnTo>
                    <a:pt x="27574" y="25246"/>
                  </a:lnTo>
                  <a:lnTo>
                    <a:pt x="29048" y="24987"/>
                  </a:lnTo>
                  <a:lnTo>
                    <a:pt x="30435" y="24655"/>
                  </a:lnTo>
                  <a:lnTo>
                    <a:pt x="31734" y="24249"/>
                  </a:lnTo>
                  <a:lnTo>
                    <a:pt x="32946" y="23770"/>
                  </a:lnTo>
                  <a:lnTo>
                    <a:pt x="34069" y="23217"/>
                  </a:lnTo>
                  <a:lnTo>
                    <a:pt x="35106" y="22589"/>
                  </a:lnTo>
                  <a:lnTo>
                    <a:pt x="36055" y="21888"/>
                  </a:lnTo>
                  <a:lnTo>
                    <a:pt x="36915" y="21111"/>
                  </a:lnTo>
                  <a:lnTo>
                    <a:pt x="37684" y="20273"/>
                  </a:lnTo>
                  <a:lnTo>
                    <a:pt x="38363" y="19375"/>
                  </a:lnTo>
                  <a:lnTo>
                    <a:pt x="38951" y="18418"/>
                  </a:lnTo>
                  <a:lnTo>
                    <a:pt x="39449" y="17400"/>
                  </a:lnTo>
                  <a:lnTo>
                    <a:pt x="39856" y="16322"/>
                  </a:lnTo>
                  <a:lnTo>
                    <a:pt x="40173" y="15185"/>
                  </a:lnTo>
                  <a:lnTo>
                    <a:pt x="40399" y="13987"/>
                  </a:lnTo>
                  <a:lnTo>
                    <a:pt x="40535" y="12729"/>
                  </a:lnTo>
                  <a:lnTo>
                    <a:pt x="40580" y="11411"/>
                  </a:lnTo>
                  <a:lnTo>
                    <a:pt x="40543" y="10335"/>
                  </a:lnTo>
                  <a:lnTo>
                    <a:pt x="40433" y="9310"/>
                  </a:lnTo>
                  <a:lnTo>
                    <a:pt x="40248" y="8336"/>
                  </a:lnTo>
                  <a:lnTo>
                    <a:pt x="39990" y="7413"/>
                  </a:lnTo>
                  <a:lnTo>
                    <a:pt x="39658" y="6542"/>
                  </a:lnTo>
                  <a:lnTo>
                    <a:pt x="39252" y="5721"/>
                  </a:lnTo>
                  <a:lnTo>
                    <a:pt x="38772" y="4952"/>
                  </a:lnTo>
                  <a:lnTo>
                    <a:pt x="38219" y="4234"/>
                  </a:lnTo>
                  <a:lnTo>
                    <a:pt x="37592" y="3567"/>
                  </a:lnTo>
                  <a:lnTo>
                    <a:pt x="36891" y="2951"/>
                  </a:lnTo>
                  <a:lnTo>
                    <a:pt x="36127" y="2390"/>
                  </a:lnTo>
                  <a:lnTo>
                    <a:pt x="35289" y="1888"/>
                  </a:lnTo>
                  <a:lnTo>
                    <a:pt x="34379" y="1446"/>
                  </a:lnTo>
                  <a:lnTo>
                    <a:pt x="33397" y="1062"/>
                  </a:lnTo>
                  <a:lnTo>
                    <a:pt x="32341" y="737"/>
                  </a:lnTo>
                  <a:lnTo>
                    <a:pt x="31213" y="472"/>
                  </a:lnTo>
                  <a:lnTo>
                    <a:pt x="30011" y="265"/>
                  </a:lnTo>
                  <a:lnTo>
                    <a:pt x="28737" y="118"/>
                  </a:lnTo>
                  <a:lnTo>
                    <a:pt x="27391" y="29"/>
                  </a:lnTo>
                  <a:lnTo>
                    <a:pt x="25971" y="0"/>
                  </a:lnTo>
                  <a:lnTo>
                    <a:pt x="4968" y="0"/>
                  </a:lnTo>
                  <a:lnTo>
                    <a:pt x="0" y="255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7345129" y="4089469"/>
              <a:ext cx="22872" cy="69306"/>
            </a:xfrm>
            <a:custGeom>
              <a:avLst/>
              <a:pathLst>
                <a:path w="22872" h="69306">
                  <a:moveTo>
                    <a:pt x="0" y="69306"/>
                  </a:moveTo>
                  <a:lnTo>
                    <a:pt x="13477" y="0"/>
                  </a:lnTo>
                  <a:lnTo>
                    <a:pt x="22872" y="0"/>
                  </a:lnTo>
                  <a:lnTo>
                    <a:pt x="9395" y="69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7364165" y="4089469"/>
              <a:ext cx="66748" cy="69306"/>
            </a:xfrm>
            <a:custGeom>
              <a:avLst/>
              <a:pathLst>
                <a:path w="66748" h="69306">
                  <a:moveTo>
                    <a:pt x="57157" y="69306"/>
                  </a:moveTo>
                  <a:lnTo>
                    <a:pt x="53467" y="49041"/>
                  </a:lnTo>
                  <a:lnTo>
                    <a:pt x="22036" y="49041"/>
                  </a:lnTo>
                  <a:lnTo>
                    <a:pt x="10231" y="69306"/>
                  </a:lnTo>
                  <a:lnTo>
                    <a:pt x="0" y="69306"/>
                  </a:lnTo>
                  <a:lnTo>
                    <a:pt x="41711" y="0"/>
                  </a:lnTo>
                  <a:lnTo>
                    <a:pt x="52385" y="0"/>
                  </a:lnTo>
                  <a:lnTo>
                    <a:pt x="66748" y="69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7390333" y="4096970"/>
              <a:ext cx="25922" cy="34210"/>
            </a:xfrm>
            <a:custGeom>
              <a:avLst/>
              <a:pathLst>
                <a:path w="25922" h="34210">
                  <a:moveTo>
                    <a:pt x="21642" y="10944"/>
                  </a:moveTo>
                  <a:lnTo>
                    <a:pt x="21564" y="10542"/>
                  </a:lnTo>
                  <a:lnTo>
                    <a:pt x="21485" y="10141"/>
                  </a:lnTo>
                  <a:lnTo>
                    <a:pt x="21406" y="9743"/>
                  </a:lnTo>
                  <a:lnTo>
                    <a:pt x="21328" y="9346"/>
                  </a:lnTo>
                  <a:lnTo>
                    <a:pt x="21249" y="8952"/>
                  </a:lnTo>
                  <a:lnTo>
                    <a:pt x="21170" y="8559"/>
                  </a:lnTo>
                  <a:lnTo>
                    <a:pt x="21092" y="8169"/>
                  </a:lnTo>
                  <a:lnTo>
                    <a:pt x="21013" y="7780"/>
                  </a:lnTo>
                  <a:lnTo>
                    <a:pt x="20934" y="7394"/>
                  </a:lnTo>
                  <a:lnTo>
                    <a:pt x="20855" y="7009"/>
                  </a:lnTo>
                  <a:lnTo>
                    <a:pt x="20788" y="6629"/>
                  </a:lnTo>
                  <a:lnTo>
                    <a:pt x="20722" y="6255"/>
                  </a:lnTo>
                  <a:lnTo>
                    <a:pt x="20658" y="5889"/>
                  </a:lnTo>
                  <a:lnTo>
                    <a:pt x="20596" y="5529"/>
                  </a:lnTo>
                  <a:lnTo>
                    <a:pt x="20536" y="5177"/>
                  </a:lnTo>
                  <a:lnTo>
                    <a:pt x="20478" y="4831"/>
                  </a:lnTo>
                  <a:lnTo>
                    <a:pt x="20422" y="4492"/>
                  </a:lnTo>
                  <a:lnTo>
                    <a:pt x="20368" y="4160"/>
                  </a:lnTo>
                  <a:lnTo>
                    <a:pt x="20315" y="3835"/>
                  </a:lnTo>
                  <a:lnTo>
                    <a:pt x="20265" y="3516"/>
                  </a:lnTo>
                  <a:lnTo>
                    <a:pt x="20216" y="3198"/>
                  </a:lnTo>
                  <a:lnTo>
                    <a:pt x="20169" y="2891"/>
                  </a:lnTo>
                  <a:lnTo>
                    <a:pt x="20122" y="2596"/>
                  </a:lnTo>
                  <a:lnTo>
                    <a:pt x="20076" y="2312"/>
                  </a:lnTo>
                  <a:lnTo>
                    <a:pt x="20032" y="2041"/>
                  </a:lnTo>
                  <a:lnTo>
                    <a:pt x="19988" y="1781"/>
                  </a:lnTo>
                  <a:lnTo>
                    <a:pt x="19945" y="1533"/>
                  </a:lnTo>
                  <a:lnTo>
                    <a:pt x="19903" y="1297"/>
                  </a:lnTo>
                  <a:lnTo>
                    <a:pt x="19862" y="1073"/>
                  </a:lnTo>
                  <a:lnTo>
                    <a:pt x="19822" y="860"/>
                  </a:lnTo>
                  <a:lnTo>
                    <a:pt x="19794" y="653"/>
                  </a:lnTo>
                  <a:lnTo>
                    <a:pt x="19767" y="463"/>
                  </a:lnTo>
                  <a:lnTo>
                    <a:pt x="19743" y="291"/>
                  </a:lnTo>
                  <a:lnTo>
                    <a:pt x="19720" y="136"/>
                  </a:lnTo>
                  <a:lnTo>
                    <a:pt x="19404" y="0"/>
                  </a:lnTo>
                  <a:lnTo>
                    <a:pt x="19331" y="136"/>
                  </a:lnTo>
                  <a:lnTo>
                    <a:pt x="19247" y="291"/>
                  </a:lnTo>
                  <a:lnTo>
                    <a:pt x="19154" y="463"/>
                  </a:lnTo>
                  <a:lnTo>
                    <a:pt x="19050" y="653"/>
                  </a:lnTo>
                  <a:lnTo>
                    <a:pt x="18937" y="860"/>
                  </a:lnTo>
                  <a:lnTo>
                    <a:pt x="18825" y="1082"/>
                  </a:lnTo>
                  <a:lnTo>
                    <a:pt x="18707" y="1315"/>
                  </a:lnTo>
                  <a:lnTo>
                    <a:pt x="18581" y="1558"/>
                  </a:lnTo>
                  <a:lnTo>
                    <a:pt x="18449" y="1813"/>
                  </a:lnTo>
                  <a:lnTo>
                    <a:pt x="18310" y="2078"/>
                  </a:lnTo>
                  <a:lnTo>
                    <a:pt x="18164" y="2354"/>
                  </a:lnTo>
                  <a:lnTo>
                    <a:pt x="18011" y="2640"/>
                  </a:lnTo>
                  <a:lnTo>
                    <a:pt x="17851" y="2938"/>
                  </a:lnTo>
                  <a:lnTo>
                    <a:pt x="17684" y="3246"/>
                  </a:lnTo>
                  <a:lnTo>
                    <a:pt x="17511" y="3566"/>
                  </a:lnTo>
                  <a:lnTo>
                    <a:pt x="17332" y="3884"/>
                  </a:lnTo>
                  <a:lnTo>
                    <a:pt x="17149" y="4211"/>
                  </a:lnTo>
                  <a:lnTo>
                    <a:pt x="16962" y="4546"/>
                  </a:lnTo>
                  <a:lnTo>
                    <a:pt x="16771" y="4888"/>
                  </a:lnTo>
                  <a:lnTo>
                    <a:pt x="16576" y="5238"/>
                  </a:lnTo>
                  <a:lnTo>
                    <a:pt x="16377" y="5596"/>
                  </a:lnTo>
                  <a:lnTo>
                    <a:pt x="16175" y="5962"/>
                  </a:lnTo>
                  <a:lnTo>
                    <a:pt x="15968" y="6336"/>
                  </a:lnTo>
                  <a:lnTo>
                    <a:pt x="15758" y="6718"/>
                  </a:lnTo>
                  <a:lnTo>
                    <a:pt x="15543" y="7107"/>
                  </a:lnTo>
                  <a:lnTo>
                    <a:pt x="15326" y="7491"/>
                  </a:lnTo>
                  <a:lnTo>
                    <a:pt x="15106" y="7877"/>
                  </a:lnTo>
                  <a:lnTo>
                    <a:pt x="14885" y="8263"/>
                  </a:lnTo>
                  <a:lnTo>
                    <a:pt x="14662" y="8650"/>
                  </a:lnTo>
                  <a:lnTo>
                    <a:pt x="14436" y="9038"/>
                  </a:lnTo>
                  <a:lnTo>
                    <a:pt x="14209" y="9427"/>
                  </a:lnTo>
                  <a:lnTo>
                    <a:pt x="13980" y="9817"/>
                  </a:lnTo>
                  <a:lnTo>
                    <a:pt x="13749" y="10208"/>
                  </a:lnTo>
                  <a:lnTo>
                    <a:pt x="13516" y="10600"/>
                  </a:lnTo>
                  <a:lnTo>
                    <a:pt x="13280" y="10993"/>
                  </a:lnTo>
                  <a:lnTo>
                    <a:pt x="0" y="34210"/>
                  </a:lnTo>
                  <a:lnTo>
                    <a:pt x="25922" y="342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2219868" y="3791089"/>
              <a:ext cx="60739" cy="63959"/>
            </a:xfrm>
            <a:custGeom>
              <a:avLst/>
              <a:pathLst>
                <a:path w="60739" h="63959">
                  <a:moveTo>
                    <a:pt x="54917" y="48212"/>
                  </a:moveTo>
                  <a:lnTo>
                    <a:pt x="54479" y="48852"/>
                  </a:lnTo>
                  <a:lnTo>
                    <a:pt x="54031" y="49486"/>
                  </a:lnTo>
                  <a:lnTo>
                    <a:pt x="53572" y="50112"/>
                  </a:lnTo>
                  <a:lnTo>
                    <a:pt x="53103" y="50731"/>
                  </a:lnTo>
                  <a:lnTo>
                    <a:pt x="52623" y="51344"/>
                  </a:lnTo>
                  <a:lnTo>
                    <a:pt x="52132" y="51949"/>
                  </a:lnTo>
                  <a:lnTo>
                    <a:pt x="51631" y="52547"/>
                  </a:lnTo>
                  <a:lnTo>
                    <a:pt x="51120" y="53138"/>
                  </a:lnTo>
                  <a:lnTo>
                    <a:pt x="50597" y="53722"/>
                  </a:lnTo>
                  <a:lnTo>
                    <a:pt x="50064" y="54299"/>
                  </a:lnTo>
                  <a:lnTo>
                    <a:pt x="49518" y="54865"/>
                  </a:lnTo>
                  <a:lnTo>
                    <a:pt x="48956" y="55418"/>
                  </a:lnTo>
                  <a:lnTo>
                    <a:pt x="48379" y="55956"/>
                  </a:lnTo>
                  <a:lnTo>
                    <a:pt x="47785" y="56480"/>
                  </a:lnTo>
                  <a:lnTo>
                    <a:pt x="47175" y="56990"/>
                  </a:lnTo>
                  <a:lnTo>
                    <a:pt x="46550" y="57486"/>
                  </a:lnTo>
                  <a:lnTo>
                    <a:pt x="45908" y="57967"/>
                  </a:lnTo>
                  <a:lnTo>
                    <a:pt x="45251" y="58435"/>
                  </a:lnTo>
                  <a:lnTo>
                    <a:pt x="44578" y="58888"/>
                  </a:lnTo>
                  <a:lnTo>
                    <a:pt x="43889" y="59328"/>
                  </a:lnTo>
                  <a:lnTo>
                    <a:pt x="43191" y="59743"/>
                  </a:lnTo>
                  <a:lnTo>
                    <a:pt x="42472" y="60141"/>
                  </a:lnTo>
                  <a:lnTo>
                    <a:pt x="41733" y="60523"/>
                  </a:lnTo>
                  <a:lnTo>
                    <a:pt x="40974" y="60887"/>
                  </a:lnTo>
                  <a:lnTo>
                    <a:pt x="40195" y="61235"/>
                  </a:lnTo>
                  <a:lnTo>
                    <a:pt x="39395" y="61567"/>
                  </a:lnTo>
                  <a:lnTo>
                    <a:pt x="38575" y="61881"/>
                  </a:lnTo>
                  <a:lnTo>
                    <a:pt x="37735" y="62179"/>
                  </a:lnTo>
                  <a:lnTo>
                    <a:pt x="36874" y="62460"/>
                  </a:lnTo>
                  <a:lnTo>
                    <a:pt x="35993" y="62724"/>
                  </a:lnTo>
                  <a:lnTo>
                    <a:pt x="35098" y="62959"/>
                  </a:lnTo>
                  <a:lnTo>
                    <a:pt x="34178" y="63169"/>
                  </a:lnTo>
                  <a:lnTo>
                    <a:pt x="33232" y="63354"/>
                  </a:lnTo>
                  <a:lnTo>
                    <a:pt x="32260" y="63515"/>
                  </a:lnTo>
                  <a:lnTo>
                    <a:pt x="31263" y="63650"/>
                  </a:lnTo>
                  <a:lnTo>
                    <a:pt x="30240" y="63762"/>
                  </a:lnTo>
                  <a:lnTo>
                    <a:pt x="29191" y="63848"/>
                  </a:lnTo>
                  <a:lnTo>
                    <a:pt x="28117" y="63910"/>
                  </a:lnTo>
                  <a:lnTo>
                    <a:pt x="27017" y="63947"/>
                  </a:lnTo>
                  <a:lnTo>
                    <a:pt x="25892" y="63959"/>
                  </a:lnTo>
                  <a:lnTo>
                    <a:pt x="24603" y="63939"/>
                  </a:lnTo>
                  <a:lnTo>
                    <a:pt x="23346" y="63878"/>
                  </a:lnTo>
                  <a:lnTo>
                    <a:pt x="22122" y="63777"/>
                  </a:lnTo>
                  <a:lnTo>
                    <a:pt x="20931" y="63635"/>
                  </a:lnTo>
                  <a:lnTo>
                    <a:pt x="19772" y="63452"/>
                  </a:lnTo>
                  <a:lnTo>
                    <a:pt x="18646" y="63229"/>
                  </a:lnTo>
                  <a:lnTo>
                    <a:pt x="17552" y="62965"/>
                  </a:lnTo>
                  <a:lnTo>
                    <a:pt x="16491" y="62661"/>
                  </a:lnTo>
                  <a:lnTo>
                    <a:pt x="15463" y="62316"/>
                  </a:lnTo>
                  <a:lnTo>
                    <a:pt x="14468" y="61930"/>
                  </a:lnTo>
                  <a:lnTo>
                    <a:pt x="13514" y="61510"/>
                  </a:lnTo>
                  <a:lnTo>
                    <a:pt x="12592" y="61060"/>
                  </a:lnTo>
                  <a:lnTo>
                    <a:pt x="11703" y="60582"/>
                  </a:lnTo>
                  <a:lnTo>
                    <a:pt x="10847" y="60074"/>
                  </a:lnTo>
                  <a:lnTo>
                    <a:pt x="10024" y="59537"/>
                  </a:lnTo>
                  <a:lnTo>
                    <a:pt x="9233" y="58971"/>
                  </a:lnTo>
                  <a:lnTo>
                    <a:pt x="8474" y="58376"/>
                  </a:lnTo>
                  <a:lnTo>
                    <a:pt x="7749" y="57752"/>
                  </a:lnTo>
                  <a:lnTo>
                    <a:pt x="7056" y="57099"/>
                  </a:lnTo>
                  <a:lnTo>
                    <a:pt x="6395" y="56416"/>
                  </a:lnTo>
                  <a:lnTo>
                    <a:pt x="5768" y="55699"/>
                  </a:lnTo>
                  <a:lnTo>
                    <a:pt x="5173" y="54957"/>
                  </a:lnTo>
                  <a:lnTo>
                    <a:pt x="4610" y="54192"/>
                  </a:lnTo>
                  <a:lnTo>
                    <a:pt x="4081" y="53403"/>
                  </a:lnTo>
                  <a:lnTo>
                    <a:pt x="3583" y="52590"/>
                  </a:lnTo>
                  <a:lnTo>
                    <a:pt x="3119" y="51753"/>
                  </a:lnTo>
                  <a:lnTo>
                    <a:pt x="2687" y="50892"/>
                  </a:lnTo>
                  <a:lnTo>
                    <a:pt x="2288" y="50008"/>
                  </a:lnTo>
                  <a:lnTo>
                    <a:pt x="1921" y="49100"/>
                  </a:lnTo>
                  <a:lnTo>
                    <a:pt x="1587" y="48168"/>
                  </a:lnTo>
                  <a:lnTo>
                    <a:pt x="1286" y="47208"/>
                  </a:lnTo>
                  <a:lnTo>
                    <a:pt x="1016" y="46236"/>
                  </a:lnTo>
                  <a:lnTo>
                    <a:pt x="778" y="45250"/>
                  </a:lnTo>
                  <a:lnTo>
                    <a:pt x="571" y="44251"/>
                  </a:lnTo>
                  <a:lnTo>
                    <a:pt x="396" y="43238"/>
                  </a:lnTo>
                  <a:lnTo>
                    <a:pt x="254" y="42213"/>
                  </a:lnTo>
                  <a:lnTo>
                    <a:pt x="142" y="41174"/>
                  </a:lnTo>
                  <a:lnTo>
                    <a:pt x="63" y="40122"/>
                  </a:lnTo>
                  <a:lnTo>
                    <a:pt x="15" y="39057"/>
                  </a:lnTo>
                  <a:lnTo>
                    <a:pt x="0" y="37978"/>
                  </a:lnTo>
                  <a:lnTo>
                    <a:pt x="11" y="36890"/>
                  </a:lnTo>
                  <a:lnTo>
                    <a:pt x="47" y="35812"/>
                  </a:lnTo>
                  <a:lnTo>
                    <a:pt x="107" y="34744"/>
                  </a:lnTo>
                  <a:lnTo>
                    <a:pt x="190" y="33687"/>
                  </a:lnTo>
                  <a:lnTo>
                    <a:pt x="297" y="32641"/>
                  </a:lnTo>
                  <a:lnTo>
                    <a:pt x="428" y="31605"/>
                  </a:lnTo>
                  <a:lnTo>
                    <a:pt x="583" y="30580"/>
                  </a:lnTo>
                  <a:lnTo>
                    <a:pt x="762" y="29566"/>
                  </a:lnTo>
                  <a:lnTo>
                    <a:pt x="964" y="28562"/>
                  </a:lnTo>
                  <a:lnTo>
                    <a:pt x="1190" y="27568"/>
                  </a:lnTo>
                  <a:lnTo>
                    <a:pt x="1439" y="26588"/>
                  </a:lnTo>
                  <a:lnTo>
                    <a:pt x="1707" y="25622"/>
                  </a:lnTo>
                  <a:lnTo>
                    <a:pt x="1996" y="24672"/>
                  </a:lnTo>
                  <a:lnTo>
                    <a:pt x="2306" y="23736"/>
                  </a:lnTo>
                  <a:lnTo>
                    <a:pt x="2635" y="22815"/>
                  </a:lnTo>
                  <a:lnTo>
                    <a:pt x="2985" y="21910"/>
                  </a:lnTo>
                  <a:lnTo>
                    <a:pt x="3355" y="21019"/>
                  </a:lnTo>
                  <a:lnTo>
                    <a:pt x="3745" y="20144"/>
                  </a:lnTo>
                  <a:lnTo>
                    <a:pt x="4156" y="19283"/>
                  </a:lnTo>
                  <a:lnTo>
                    <a:pt x="4587" y="18438"/>
                  </a:lnTo>
                  <a:lnTo>
                    <a:pt x="5038" y="17599"/>
                  </a:lnTo>
                  <a:lnTo>
                    <a:pt x="5508" y="16777"/>
                  </a:lnTo>
                  <a:lnTo>
                    <a:pt x="5998" y="15972"/>
                  </a:lnTo>
                  <a:lnTo>
                    <a:pt x="6507" y="15184"/>
                  </a:lnTo>
                  <a:lnTo>
                    <a:pt x="7035" y="14412"/>
                  </a:lnTo>
                  <a:lnTo>
                    <a:pt x="7583" y="13658"/>
                  </a:lnTo>
                  <a:lnTo>
                    <a:pt x="8150" y="12920"/>
                  </a:lnTo>
                  <a:lnTo>
                    <a:pt x="8737" y="12199"/>
                  </a:lnTo>
                  <a:lnTo>
                    <a:pt x="9343" y="11494"/>
                  </a:lnTo>
                  <a:lnTo>
                    <a:pt x="9968" y="10806"/>
                  </a:lnTo>
                  <a:lnTo>
                    <a:pt x="10612" y="10129"/>
                  </a:lnTo>
                  <a:lnTo>
                    <a:pt x="11271" y="9473"/>
                  </a:lnTo>
                  <a:lnTo>
                    <a:pt x="11945" y="8837"/>
                  </a:lnTo>
                  <a:lnTo>
                    <a:pt x="12636" y="8223"/>
                  </a:lnTo>
                  <a:lnTo>
                    <a:pt x="13343" y="7631"/>
                  </a:lnTo>
                  <a:lnTo>
                    <a:pt x="14065" y="7059"/>
                  </a:lnTo>
                  <a:lnTo>
                    <a:pt x="14804" y="6508"/>
                  </a:lnTo>
                  <a:lnTo>
                    <a:pt x="15558" y="5979"/>
                  </a:lnTo>
                  <a:lnTo>
                    <a:pt x="16328" y="5471"/>
                  </a:lnTo>
                  <a:lnTo>
                    <a:pt x="17114" y="4984"/>
                  </a:lnTo>
                  <a:lnTo>
                    <a:pt x="17924" y="4519"/>
                  </a:lnTo>
                  <a:lnTo>
                    <a:pt x="18748" y="4075"/>
                  </a:lnTo>
                  <a:lnTo>
                    <a:pt x="19586" y="3654"/>
                  </a:lnTo>
                  <a:lnTo>
                    <a:pt x="20438" y="3255"/>
                  </a:lnTo>
                  <a:lnTo>
                    <a:pt x="21305" y="2878"/>
                  </a:lnTo>
                  <a:lnTo>
                    <a:pt x="22185" y="2523"/>
                  </a:lnTo>
                  <a:lnTo>
                    <a:pt x="23080" y="2190"/>
                  </a:lnTo>
                  <a:lnTo>
                    <a:pt x="23988" y="1879"/>
                  </a:lnTo>
                  <a:lnTo>
                    <a:pt x="24911" y="1590"/>
                  </a:lnTo>
                  <a:lnTo>
                    <a:pt x="25848" y="1323"/>
                  </a:lnTo>
                  <a:lnTo>
                    <a:pt x="26798" y="1071"/>
                  </a:lnTo>
                  <a:lnTo>
                    <a:pt x="27759" y="846"/>
                  </a:lnTo>
                  <a:lnTo>
                    <a:pt x="28732" y="648"/>
                  </a:lnTo>
                  <a:lnTo>
                    <a:pt x="29716" y="476"/>
                  </a:lnTo>
                  <a:lnTo>
                    <a:pt x="30711" y="330"/>
                  </a:lnTo>
                  <a:lnTo>
                    <a:pt x="31718" y="211"/>
                  </a:lnTo>
                  <a:lnTo>
                    <a:pt x="32737" y="119"/>
                  </a:lnTo>
                  <a:lnTo>
                    <a:pt x="33767" y="52"/>
                  </a:lnTo>
                  <a:lnTo>
                    <a:pt x="34808" y="13"/>
                  </a:lnTo>
                  <a:lnTo>
                    <a:pt x="35861" y="0"/>
                  </a:lnTo>
                  <a:lnTo>
                    <a:pt x="36985" y="13"/>
                  </a:lnTo>
                  <a:lnTo>
                    <a:pt x="38081" y="52"/>
                  </a:lnTo>
                  <a:lnTo>
                    <a:pt x="39148" y="119"/>
                  </a:lnTo>
                  <a:lnTo>
                    <a:pt x="40187" y="211"/>
                  </a:lnTo>
                  <a:lnTo>
                    <a:pt x="41198" y="330"/>
                  </a:lnTo>
                  <a:lnTo>
                    <a:pt x="42181" y="476"/>
                  </a:lnTo>
                  <a:lnTo>
                    <a:pt x="43136" y="648"/>
                  </a:lnTo>
                  <a:lnTo>
                    <a:pt x="44062" y="846"/>
                  </a:lnTo>
                  <a:lnTo>
                    <a:pt x="44960" y="1071"/>
                  </a:lnTo>
                  <a:lnTo>
                    <a:pt x="45830" y="1323"/>
                  </a:lnTo>
                  <a:lnTo>
                    <a:pt x="46673" y="1587"/>
                  </a:lnTo>
                  <a:lnTo>
                    <a:pt x="47492" y="1868"/>
                  </a:lnTo>
                  <a:lnTo>
                    <a:pt x="48286" y="2166"/>
                  </a:lnTo>
                  <a:lnTo>
                    <a:pt x="49055" y="2480"/>
                  </a:lnTo>
                  <a:lnTo>
                    <a:pt x="49800" y="2812"/>
                  </a:lnTo>
                  <a:lnTo>
                    <a:pt x="50520" y="3160"/>
                  </a:lnTo>
                  <a:lnTo>
                    <a:pt x="51215" y="3524"/>
                  </a:lnTo>
                  <a:lnTo>
                    <a:pt x="51885" y="3906"/>
                  </a:lnTo>
                  <a:lnTo>
                    <a:pt x="52531" y="4304"/>
                  </a:lnTo>
                  <a:lnTo>
                    <a:pt x="53152" y="4719"/>
                  </a:lnTo>
                  <a:lnTo>
                    <a:pt x="53749" y="5149"/>
                  </a:lnTo>
                  <a:lnTo>
                    <a:pt x="54322" y="5591"/>
                  </a:lnTo>
                  <a:lnTo>
                    <a:pt x="54871" y="6045"/>
                  </a:lnTo>
                  <a:lnTo>
                    <a:pt x="55397" y="6512"/>
                  </a:lnTo>
                  <a:lnTo>
                    <a:pt x="55898" y="6991"/>
                  </a:lnTo>
                  <a:lnTo>
                    <a:pt x="56376" y="7482"/>
                  </a:lnTo>
                  <a:lnTo>
                    <a:pt x="56830" y="7986"/>
                  </a:lnTo>
                  <a:lnTo>
                    <a:pt x="57260" y="8502"/>
                  </a:lnTo>
                  <a:lnTo>
                    <a:pt x="57666" y="9031"/>
                  </a:lnTo>
                  <a:lnTo>
                    <a:pt x="58048" y="9571"/>
                  </a:lnTo>
                  <a:lnTo>
                    <a:pt x="58409" y="10120"/>
                  </a:lnTo>
                  <a:lnTo>
                    <a:pt x="58749" y="10672"/>
                  </a:lnTo>
                  <a:lnTo>
                    <a:pt x="59069" y="11228"/>
                  </a:lnTo>
                  <a:lnTo>
                    <a:pt x="59368" y="11787"/>
                  </a:lnTo>
                  <a:lnTo>
                    <a:pt x="59647" y="12350"/>
                  </a:lnTo>
                  <a:lnTo>
                    <a:pt x="59906" y="12917"/>
                  </a:lnTo>
                  <a:lnTo>
                    <a:pt x="60145" y="13487"/>
                  </a:lnTo>
                  <a:lnTo>
                    <a:pt x="60363" y="14060"/>
                  </a:lnTo>
                  <a:lnTo>
                    <a:pt x="60561" y="14637"/>
                  </a:lnTo>
                  <a:lnTo>
                    <a:pt x="60739" y="15217"/>
                  </a:lnTo>
                  <a:lnTo>
                    <a:pt x="52799" y="17644"/>
                  </a:lnTo>
                  <a:lnTo>
                    <a:pt x="52660" y="17231"/>
                  </a:lnTo>
                  <a:lnTo>
                    <a:pt x="52506" y="16821"/>
                  </a:lnTo>
                  <a:lnTo>
                    <a:pt x="52339" y="16416"/>
                  </a:lnTo>
                  <a:lnTo>
                    <a:pt x="52157" y="16013"/>
                  </a:lnTo>
                  <a:lnTo>
                    <a:pt x="51961" y="15614"/>
                  </a:lnTo>
                  <a:lnTo>
                    <a:pt x="51751" y="15219"/>
                  </a:lnTo>
                  <a:lnTo>
                    <a:pt x="51527" y="14828"/>
                  </a:lnTo>
                  <a:lnTo>
                    <a:pt x="51289" y="14439"/>
                  </a:lnTo>
                  <a:lnTo>
                    <a:pt x="51037" y="14055"/>
                  </a:lnTo>
                  <a:lnTo>
                    <a:pt x="50770" y="13674"/>
                  </a:lnTo>
                  <a:lnTo>
                    <a:pt x="50489" y="13290"/>
                  </a:lnTo>
                  <a:lnTo>
                    <a:pt x="50192" y="12915"/>
                  </a:lnTo>
                  <a:lnTo>
                    <a:pt x="49878" y="12549"/>
                  </a:lnTo>
                  <a:lnTo>
                    <a:pt x="49549" y="12192"/>
                  </a:lnTo>
                  <a:lnTo>
                    <a:pt x="49204" y="11843"/>
                  </a:lnTo>
                  <a:lnTo>
                    <a:pt x="48844" y="11503"/>
                  </a:lnTo>
                  <a:lnTo>
                    <a:pt x="48467" y="11173"/>
                  </a:lnTo>
                  <a:lnTo>
                    <a:pt x="48074" y="10851"/>
                  </a:lnTo>
                  <a:lnTo>
                    <a:pt x="47666" y="10537"/>
                  </a:lnTo>
                  <a:lnTo>
                    <a:pt x="47241" y="10233"/>
                  </a:lnTo>
                  <a:lnTo>
                    <a:pt x="46810" y="9931"/>
                  </a:lnTo>
                  <a:lnTo>
                    <a:pt x="46361" y="9642"/>
                  </a:lnTo>
                  <a:lnTo>
                    <a:pt x="45896" y="9366"/>
                  </a:lnTo>
                  <a:lnTo>
                    <a:pt x="45414" y="9104"/>
                  </a:lnTo>
                  <a:lnTo>
                    <a:pt x="44915" y="8855"/>
                  </a:lnTo>
                  <a:lnTo>
                    <a:pt x="44399" y="8619"/>
                  </a:lnTo>
                  <a:lnTo>
                    <a:pt x="43867" y="8396"/>
                  </a:lnTo>
                  <a:lnTo>
                    <a:pt x="43317" y="8186"/>
                  </a:lnTo>
                  <a:lnTo>
                    <a:pt x="42751" y="7990"/>
                  </a:lnTo>
                  <a:lnTo>
                    <a:pt x="42169" y="7807"/>
                  </a:lnTo>
                  <a:lnTo>
                    <a:pt x="41577" y="7631"/>
                  </a:lnTo>
                  <a:lnTo>
                    <a:pt x="40967" y="7474"/>
                  </a:lnTo>
                  <a:lnTo>
                    <a:pt x="40339" y="7335"/>
                  </a:lnTo>
                  <a:lnTo>
                    <a:pt x="39692" y="7214"/>
                  </a:lnTo>
                  <a:lnTo>
                    <a:pt x="39026" y="7112"/>
                  </a:lnTo>
                  <a:lnTo>
                    <a:pt x="38342" y="7029"/>
                  </a:lnTo>
                  <a:lnTo>
                    <a:pt x="37639" y="6964"/>
                  </a:lnTo>
                  <a:lnTo>
                    <a:pt x="36918" y="6918"/>
                  </a:lnTo>
                  <a:lnTo>
                    <a:pt x="36178" y="6890"/>
                  </a:lnTo>
                  <a:lnTo>
                    <a:pt x="35420" y="6881"/>
                  </a:lnTo>
                  <a:lnTo>
                    <a:pt x="34146" y="6904"/>
                  </a:lnTo>
                  <a:lnTo>
                    <a:pt x="32900" y="6976"/>
                  </a:lnTo>
                  <a:lnTo>
                    <a:pt x="31683" y="7095"/>
                  </a:lnTo>
                  <a:lnTo>
                    <a:pt x="30494" y="7262"/>
                  </a:lnTo>
                  <a:lnTo>
                    <a:pt x="29333" y="7476"/>
                  </a:lnTo>
                  <a:lnTo>
                    <a:pt x="28200" y="7738"/>
                  </a:lnTo>
                  <a:lnTo>
                    <a:pt x="27095" y="8048"/>
                  </a:lnTo>
                  <a:lnTo>
                    <a:pt x="26019" y="8405"/>
                  </a:lnTo>
                  <a:lnTo>
                    <a:pt x="24971" y="8810"/>
                  </a:lnTo>
                  <a:lnTo>
                    <a:pt x="23951" y="9263"/>
                  </a:lnTo>
                  <a:lnTo>
                    <a:pt x="22961" y="9749"/>
                  </a:lnTo>
                  <a:lnTo>
                    <a:pt x="22002" y="10272"/>
                  </a:lnTo>
                  <a:lnTo>
                    <a:pt x="21073" y="10832"/>
                  </a:lnTo>
                  <a:lnTo>
                    <a:pt x="20175" y="11429"/>
                  </a:lnTo>
                  <a:lnTo>
                    <a:pt x="19309" y="12064"/>
                  </a:lnTo>
                  <a:lnTo>
                    <a:pt x="18473" y="12735"/>
                  </a:lnTo>
                  <a:lnTo>
                    <a:pt x="17668" y="13443"/>
                  </a:lnTo>
                  <a:lnTo>
                    <a:pt x="16894" y="14189"/>
                  </a:lnTo>
                  <a:lnTo>
                    <a:pt x="16150" y="14971"/>
                  </a:lnTo>
                  <a:lnTo>
                    <a:pt x="15438" y="15791"/>
                  </a:lnTo>
                  <a:lnTo>
                    <a:pt x="14758" y="16636"/>
                  </a:lnTo>
                  <a:lnTo>
                    <a:pt x="14111" y="17513"/>
                  </a:lnTo>
                  <a:lnTo>
                    <a:pt x="13498" y="18422"/>
                  </a:lnTo>
                  <a:lnTo>
                    <a:pt x="12918" y="19362"/>
                  </a:lnTo>
                  <a:lnTo>
                    <a:pt x="12372" y="20334"/>
                  </a:lnTo>
                  <a:lnTo>
                    <a:pt x="11860" y="21338"/>
                  </a:lnTo>
                  <a:lnTo>
                    <a:pt x="11381" y="22374"/>
                  </a:lnTo>
                  <a:lnTo>
                    <a:pt x="10935" y="23441"/>
                  </a:lnTo>
                  <a:lnTo>
                    <a:pt x="10523" y="24541"/>
                  </a:lnTo>
                  <a:lnTo>
                    <a:pt x="10145" y="25672"/>
                  </a:lnTo>
                  <a:lnTo>
                    <a:pt x="9801" y="26820"/>
                  </a:lnTo>
                  <a:lnTo>
                    <a:pt x="9494" y="27990"/>
                  </a:lnTo>
                  <a:lnTo>
                    <a:pt x="9222" y="29181"/>
                  </a:lnTo>
                  <a:lnTo>
                    <a:pt x="8987" y="30393"/>
                  </a:lnTo>
                  <a:lnTo>
                    <a:pt x="8788" y="31626"/>
                  </a:lnTo>
                  <a:lnTo>
                    <a:pt x="8626" y="32881"/>
                  </a:lnTo>
                  <a:lnTo>
                    <a:pt x="8499" y="34157"/>
                  </a:lnTo>
                  <a:lnTo>
                    <a:pt x="8409" y="35453"/>
                  </a:lnTo>
                  <a:lnTo>
                    <a:pt x="8354" y="36771"/>
                  </a:lnTo>
                  <a:lnTo>
                    <a:pt x="8336" y="38111"/>
                  </a:lnTo>
                  <a:lnTo>
                    <a:pt x="8348" y="38933"/>
                  </a:lnTo>
                  <a:lnTo>
                    <a:pt x="8382" y="39743"/>
                  </a:lnTo>
                  <a:lnTo>
                    <a:pt x="8440" y="40539"/>
                  </a:lnTo>
                  <a:lnTo>
                    <a:pt x="8520" y="41322"/>
                  </a:lnTo>
                  <a:lnTo>
                    <a:pt x="8623" y="42092"/>
                  </a:lnTo>
                  <a:lnTo>
                    <a:pt x="8749" y="42848"/>
                  </a:lnTo>
                  <a:lnTo>
                    <a:pt x="8898" y="43591"/>
                  </a:lnTo>
                  <a:lnTo>
                    <a:pt x="9070" y="44321"/>
                  </a:lnTo>
                  <a:lnTo>
                    <a:pt x="9265" y="45038"/>
                  </a:lnTo>
                  <a:lnTo>
                    <a:pt x="9483" y="45742"/>
                  </a:lnTo>
                  <a:lnTo>
                    <a:pt x="9724" y="46429"/>
                  </a:lnTo>
                  <a:lnTo>
                    <a:pt x="9986" y="47099"/>
                  </a:lnTo>
                  <a:lnTo>
                    <a:pt x="10271" y="47749"/>
                  </a:lnTo>
                  <a:lnTo>
                    <a:pt x="10577" y="48381"/>
                  </a:lnTo>
                  <a:lnTo>
                    <a:pt x="10906" y="48995"/>
                  </a:lnTo>
                  <a:lnTo>
                    <a:pt x="11256" y="49590"/>
                  </a:lnTo>
                  <a:lnTo>
                    <a:pt x="11629" y="50166"/>
                  </a:lnTo>
                  <a:lnTo>
                    <a:pt x="12024" y="50724"/>
                  </a:lnTo>
                  <a:lnTo>
                    <a:pt x="12441" y="51264"/>
                  </a:lnTo>
                  <a:lnTo>
                    <a:pt x="12880" y="51785"/>
                  </a:lnTo>
                  <a:lnTo>
                    <a:pt x="13349" y="52277"/>
                  </a:lnTo>
                  <a:lnTo>
                    <a:pt x="13841" y="52746"/>
                  </a:lnTo>
                  <a:lnTo>
                    <a:pt x="14355" y="53194"/>
                  </a:lnTo>
                  <a:lnTo>
                    <a:pt x="14891" y="53620"/>
                  </a:lnTo>
                  <a:lnTo>
                    <a:pt x="15449" y="54023"/>
                  </a:lnTo>
                  <a:lnTo>
                    <a:pt x="16029" y="54405"/>
                  </a:lnTo>
                  <a:lnTo>
                    <a:pt x="16631" y="54764"/>
                  </a:lnTo>
                  <a:lnTo>
                    <a:pt x="17255" y="55102"/>
                  </a:lnTo>
                  <a:lnTo>
                    <a:pt x="17902" y="55417"/>
                  </a:lnTo>
                  <a:lnTo>
                    <a:pt x="18570" y="55711"/>
                  </a:lnTo>
                  <a:lnTo>
                    <a:pt x="19260" y="55979"/>
                  </a:lnTo>
                  <a:lnTo>
                    <a:pt x="19973" y="56219"/>
                  </a:lnTo>
                  <a:lnTo>
                    <a:pt x="20707" y="56430"/>
                  </a:lnTo>
                  <a:lnTo>
                    <a:pt x="21463" y="56614"/>
                  </a:lnTo>
                  <a:lnTo>
                    <a:pt x="22242" y="56769"/>
                  </a:lnTo>
                  <a:lnTo>
                    <a:pt x="23043" y="56896"/>
                  </a:lnTo>
                  <a:lnTo>
                    <a:pt x="23865" y="56995"/>
                  </a:lnTo>
                  <a:lnTo>
                    <a:pt x="24710" y="57066"/>
                  </a:lnTo>
                  <a:lnTo>
                    <a:pt x="25577" y="57108"/>
                  </a:lnTo>
                  <a:lnTo>
                    <a:pt x="26466" y="57122"/>
                  </a:lnTo>
                  <a:lnTo>
                    <a:pt x="27253" y="57112"/>
                  </a:lnTo>
                  <a:lnTo>
                    <a:pt x="28027" y="57080"/>
                  </a:lnTo>
                  <a:lnTo>
                    <a:pt x="28788" y="57027"/>
                  </a:lnTo>
                  <a:lnTo>
                    <a:pt x="29536" y="56953"/>
                  </a:lnTo>
                  <a:lnTo>
                    <a:pt x="30270" y="56857"/>
                  </a:lnTo>
                  <a:lnTo>
                    <a:pt x="30991" y="56741"/>
                  </a:lnTo>
                  <a:lnTo>
                    <a:pt x="31699" y="56603"/>
                  </a:lnTo>
                  <a:lnTo>
                    <a:pt x="32394" y="56445"/>
                  </a:lnTo>
                  <a:lnTo>
                    <a:pt x="33075" y="56265"/>
                  </a:lnTo>
                  <a:lnTo>
                    <a:pt x="33744" y="56063"/>
                  </a:lnTo>
                  <a:lnTo>
                    <a:pt x="34400" y="55836"/>
                  </a:lnTo>
                  <a:lnTo>
                    <a:pt x="35044" y="55596"/>
                  </a:lnTo>
                  <a:lnTo>
                    <a:pt x="35677" y="55342"/>
                  </a:lnTo>
                  <a:lnTo>
                    <a:pt x="36299" y="55075"/>
                  </a:lnTo>
                  <a:lnTo>
                    <a:pt x="36909" y="54795"/>
                  </a:lnTo>
                  <a:lnTo>
                    <a:pt x="37507" y="54502"/>
                  </a:lnTo>
                  <a:lnTo>
                    <a:pt x="38094" y="54195"/>
                  </a:lnTo>
                  <a:lnTo>
                    <a:pt x="38670" y="53876"/>
                  </a:lnTo>
                  <a:lnTo>
                    <a:pt x="39234" y="53543"/>
                  </a:lnTo>
                  <a:lnTo>
                    <a:pt x="39787" y="53196"/>
                  </a:lnTo>
                  <a:lnTo>
                    <a:pt x="40336" y="52830"/>
                  </a:lnTo>
                  <a:lnTo>
                    <a:pt x="40874" y="52453"/>
                  </a:lnTo>
                  <a:lnTo>
                    <a:pt x="41399" y="52068"/>
                  </a:lnTo>
                  <a:lnTo>
                    <a:pt x="41911" y="51672"/>
                  </a:lnTo>
                  <a:lnTo>
                    <a:pt x="42411" y="51266"/>
                  </a:lnTo>
                  <a:lnTo>
                    <a:pt x="42899" y="50851"/>
                  </a:lnTo>
                  <a:lnTo>
                    <a:pt x="43375" y="50427"/>
                  </a:lnTo>
                  <a:lnTo>
                    <a:pt x="43838" y="49992"/>
                  </a:lnTo>
                  <a:lnTo>
                    <a:pt x="44289" y="49548"/>
                  </a:lnTo>
                  <a:lnTo>
                    <a:pt x="44727" y="49094"/>
                  </a:lnTo>
                  <a:lnTo>
                    <a:pt x="45163" y="48625"/>
                  </a:lnTo>
                  <a:lnTo>
                    <a:pt x="45588" y="48154"/>
                  </a:lnTo>
                  <a:lnTo>
                    <a:pt x="46003" y="47679"/>
                  </a:lnTo>
                  <a:lnTo>
                    <a:pt x="46407" y="47203"/>
                  </a:lnTo>
                  <a:lnTo>
                    <a:pt x="46800" y="46723"/>
                  </a:lnTo>
                  <a:lnTo>
                    <a:pt x="47183" y="46241"/>
                  </a:lnTo>
                  <a:lnTo>
                    <a:pt x="47555" y="45756"/>
                  </a:lnTo>
                  <a:lnTo>
                    <a:pt x="47917" y="45269"/>
                  </a:lnTo>
                  <a:lnTo>
                    <a:pt x="48268" y="44779"/>
                  </a:lnTo>
                  <a:lnTo>
                    <a:pt x="48609" y="442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2285019" y="3791089"/>
              <a:ext cx="62856" cy="63959"/>
            </a:xfrm>
            <a:custGeom>
              <a:avLst/>
              <a:pathLst>
                <a:path w="62856" h="63959">
                  <a:moveTo>
                    <a:pt x="36479" y="0"/>
                  </a:moveTo>
                  <a:lnTo>
                    <a:pt x="37734" y="18"/>
                  </a:lnTo>
                  <a:lnTo>
                    <a:pt x="38961" y="75"/>
                  </a:lnTo>
                  <a:lnTo>
                    <a:pt x="40159" y="170"/>
                  </a:lnTo>
                  <a:lnTo>
                    <a:pt x="41327" y="303"/>
                  </a:lnTo>
                  <a:lnTo>
                    <a:pt x="42467" y="474"/>
                  </a:lnTo>
                  <a:lnTo>
                    <a:pt x="43577" y="682"/>
                  </a:lnTo>
                  <a:lnTo>
                    <a:pt x="44658" y="929"/>
                  </a:lnTo>
                  <a:lnTo>
                    <a:pt x="45710" y="1213"/>
                  </a:lnTo>
                  <a:lnTo>
                    <a:pt x="46733" y="1536"/>
                  </a:lnTo>
                  <a:lnTo>
                    <a:pt x="47727" y="1896"/>
                  </a:lnTo>
                  <a:lnTo>
                    <a:pt x="48690" y="2282"/>
                  </a:lnTo>
                  <a:lnTo>
                    <a:pt x="49623" y="2699"/>
                  </a:lnTo>
                  <a:lnTo>
                    <a:pt x="50525" y="3147"/>
                  </a:lnTo>
                  <a:lnTo>
                    <a:pt x="51397" y="3625"/>
                  </a:lnTo>
                  <a:lnTo>
                    <a:pt x="52237" y="4135"/>
                  </a:lnTo>
                  <a:lnTo>
                    <a:pt x="53046" y="4675"/>
                  </a:lnTo>
                  <a:lnTo>
                    <a:pt x="53825" y="5246"/>
                  </a:lnTo>
                  <a:lnTo>
                    <a:pt x="54573" y="5849"/>
                  </a:lnTo>
                  <a:lnTo>
                    <a:pt x="55289" y="6481"/>
                  </a:lnTo>
                  <a:lnTo>
                    <a:pt x="55975" y="7145"/>
                  </a:lnTo>
                  <a:lnTo>
                    <a:pt x="56638" y="7837"/>
                  </a:lnTo>
                  <a:lnTo>
                    <a:pt x="57267" y="8555"/>
                  </a:lnTo>
                  <a:lnTo>
                    <a:pt x="57862" y="9298"/>
                  </a:lnTo>
                  <a:lnTo>
                    <a:pt x="58424" y="10067"/>
                  </a:lnTo>
                  <a:lnTo>
                    <a:pt x="58953" y="10862"/>
                  </a:lnTo>
                  <a:lnTo>
                    <a:pt x="59448" y="11682"/>
                  </a:lnTo>
                  <a:lnTo>
                    <a:pt x="59909" y="12527"/>
                  </a:lnTo>
                  <a:lnTo>
                    <a:pt x="60337" y="13398"/>
                  </a:lnTo>
                  <a:lnTo>
                    <a:pt x="60731" y="14295"/>
                  </a:lnTo>
                  <a:lnTo>
                    <a:pt x="61092" y="15217"/>
                  </a:lnTo>
                  <a:lnTo>
                    <a:pt x="61427" y="16162"/>
                  </a:lnTo>
                  <a:lnTo>
                    <a:pt x="61727" y="17127"/>
                  </a:lnTo>
                  <a:lnTo>
                    <a:pt x="61992" y="18110"/>
                  </a:lnTo>
                  <a:lnTo>
                    <a:pt x="62221" y="19113"/>
                  </a:lnTo>
                  <a:lnTo>
                    <a:pt x="62415" y="20136"/>
                  </a:lnTo>
                  <a:lnTo>
                    <a:pt x="62574" y="21178"/>
                  </a:lnTo>
                  <a:lnTo>
                    <a:pt x="62698" y="22239"/>
                  </a:lnTo>
                  <a:lnTo>
                    <a:pt x="62786" y="23320"/>
                  </a:lnTo>
                  <a:lnTo>
                    <a:pt x="62839" y="24420"/>
                  </a:lnTo>
                  <a:lnTo>
                    <a:pt x="62856" y="25539"/>
                  </a:lnTo>
                  <a:lnTo>
                    <a:pt x="62846" y="25973"/>
                  </a:lnTo>
                  <a:lnTo>
                    <a:pt x="62832" y="26411"/>
                  </a:lnTo>
                  <a:lnTo>
                    <a:pt x="62814" y="26852"/>
                  </a:lnTo>
                  <a:lnTo>
                    <a:pt x="62793" y="27297"/>
                  </a:lnTo>
                  <a:lnTo>
                    <a:pt x="62768" y="27745"/>
                  </a:lnTo>
                  <a:lnTo>
                    <a:pt x="62740" y="28196"/>
                  </a:lnTo>
                  <a:lnTo>
                    <a:pt x="62708" y="28652"/>
                  </a:lnTo>
                  <a:lnTo>
                    <a:pt x="62673" y="29110"/>
                  </a:lnTo>
                  <a:lnTo>
                    <a:pt x="62634" y="29573"/>
                  </a:lnTo>
                  <a:lnTo>
                    <a:pt x="62592" y="30038"/>
                  </a:lnTo>
                  <a:lnTo>
                    <a:pt x="62554" y="30495"/>
                  </a:lnTo>
                  <a:lnTo>
                    <a:pt x="62511" y="30949"/>
                  </a:lnTo>
                  <a:lnTo>
                    <a:pt x="62462" y="31399"/>
                  </a:lnTo>
                  <a:lnTo>
                    <a:pt x="62408" y="31845"/>
                  </a:lnTo>
                  <a:lnTo>
                    <a:pt x="62349" y="32288"/>
                  </a:lnTo>
                  <a:lnTo>
                    <a:pt x="62285" y="32727"/>
                  </a:lnTo>
                  <a:lnTo>
                    <a:pt x="62215" y="33163"/>
                  </a:lnTo>
                  <a:lnTo>
                    <a:pt x="62140" y="33596"/>
                  </a:lnTo>
                  <a:lnTo>
                    <a:pt x="62060" y="34024"/>
                  </a:lnTo>
                  <a:lnTo>
                    <a:pt x="61974" y="34449"/>
                  </a:lnTo>
                  <a:lnTo>
                    <a:pt x="61691" y="35795"/>
                  </a:lnTo>
                  <a:lnTo>
                    <a:pt x="61373" y="37114"/>
                  </a:lnTo>
                  <a:lnTo>
                    <a:pt x="61017" y="38406"/>
                  </a:lnTo>
                  <a:lnTo>
                    <a:pt x="60626" y="39672"/>
                  </a:lnTo>
                  <a:lnTo>
                    <a:pt x="60199" y="40912"/>
                  </a:lnTo>
                  <a:lnTo>
                    <a:pt x="59735" y="42125"/>
                  </a:lnTo>
                  <a:lnTo>
                    <a:pt x="59235" y="43311"/>
                  </a:lnTo>
                  <a:lnTo>
                    <a:pt x="58699" y="44471"/>
                  </a:lnTo>
                  <a:lnTo>
                    <a:pt x="58127" y="45605"/>
                  </a:lnTo>
                  <a:lnTo>
                    <a:pt x="57519" y="46712"/>
                  </a:lnTo>
                  <a:lnTo>
                    <a:pt x="56878" y="47781"/>
                  </a:lnTo>
                  <a:lnTo>
                    <a:pt x="56206" y="48819"/>
                  </a:lnTo>
                  <a:lnTo>
                    <a:pt x="55505" y="49825"/>
                  </a:lnTo>
                  <a:lnTo>
                    <a:pt x="54774" y="50798"/>
                  </a:lnTo>
                  <a:lnTo>
                    <a:pt x="54012" y="51741"/>
                  </a:lnTo>
                  <a:lnTo>
                    <a:pt x="53221" y="52651"/>
                  </a:lnTo>
                  <a:lnTo>
                    <a:pt x="52400" y="53530"/>
                  </a:lnTo>
                  <a:lnTo>
                    <a:pt x="51548" y="54377"/>
                  </a:lnTo>
                  <a:lnTo>
                    <a:pt x="50667" y="55192"/>
                  </a:lnTo>
                  <a:lnTo>
                    <a:pt x="49756" y="55975"/>
                  </a:lnTo>
                  <a:lnTo>
                    <a:pt x="48825" y="56725"/>
                  </a:lnTo>
                  <a:lnTo>
                    <a:pt x="47866" y="57440"/>
                  </a:lnTo>
                  <a:lnTo>
                    <a:pt x="46880" y="58119"/>
                  </a:lnTo>
                  <a:lnTo>
                    <a:pt x="45867" y="58763"/>
                  </a:lnTo>
                  <a:lnTo>
                    <a:pt x="44826" y="59372"/>
                  </a:lnTo>
                  <a:lnTo>
                    <a:pt x="43758" y="59945"/>
                  </a:lnTo>
                  <a:lnTo>
                    <a:pt x="42663" y="60483"/>
                  </a:lnTo>
                  <a:lnTo>
                    <a:pt x="41541" y="60986"/>
                  </a:lnTo>
                  <a:lnTo>
                    <a:pt x="40391" y="61454"/>
                  </a:lnTo>
                  <a:lnTo>
                    <a:pt x="39213" y="61886"/>
                  </a:lnTo>
                  <a:lnTo>
                    <a:pt x="38021" y="62280"/>
                  </a:lnTo>
                  <a:lnTo>
                    <a:pt x="36809" y="62632"/>
                  </a:lnTo>
                  <a:lnTo>
                    <a:pt x="35576" y="62943"/>
                  </a:lnTo>
                  <a:lnTo>
                    <a:pt x="34322" y="63213"/>
                  </a:lnTo>
                  <a:lnTo>
                    <a:pt x="33049" y="63441"/>
                  </a:lnTo>
                  <a:lnTo>
                    <a:pt x="31755" y="63627"/>
                  </a:lnTo>
                  <a:lnTo>
                    <a:pt x="30441" y="63773"/>
                  </a:lnTo>
                  <a:lnTo>
                    <a:pt x="29107" y="63876"/>
                  </a:lnTo>
                  <a:lnTo>
                    <a:pt x="27752" y="63938"/>
                  </a:lnTo>
                  <a:lnTo>
                    <a:pt x="26377" y="63959"/>
                  </a:lnTo>
                  <a:lnTo>
                    <a:pt x="25071" y="63940"/>
                  </a:lnTo>
                  <a:lnTo>
                    <a:pt x="23798" y="63883"/>
                  </a:lnTo>
                  <a:lnTo>
                    <a:pt x="22558" y="63788"/>
                  </a:lnTo>
                  <a:lnTo>
                    <a:pt x="21352" y="63656"/>
                  </a:lnTo>
                  <a:lnTo>
                    <a:pt x="20180" y="63485"/>
                  </a:lnTo>
                  <a:lnTo>
                    <a:pt x="19041" y="63276"/>
                  </a:lnTo>
                  <a:lnTo>
                    <a:pt x="17936" y="63030"/>
                  </a:lnTo>
                  <a:lnTo>
                    <a:pt x="16864" y="62745"/>
                  </a:lnTo>
                  <a:lnTo>
                    <a:pt x="15825" y="62423"/>
                  </a:lnTo>
                  <a:lnTo>
                    <a:pt x="14820" y="62062"/>
                  </a:lnTo>
                  <a:lnTo>
                    <a:pt x="13849" y="61659"/>
                  </a:lnTo>
                  <a:lnTo>
                    <a:pt x="12910" y="61226"/>
                  </a:lnTo>
                  <a:lnTo>
                    <a:pt x="12003" y="60763"/>
                  </a:lnTo>
                  <a:lnTo>
                    <a:pt x="11129" y="60270"/>
                  </a:lnTo>
                  <a:lnTo>
                    <a:pt x="10288" y="59747"/>
                  </a:lnTo>
                  <a:lnTo>
                    <a:pt x="9480" y="59193"/>
                  </a:lnTo>
                  <a:lnTo>
                    <a:pt x="8704" y="58610"/>
                  </a:lnTo>
                  <a:lnTo>
                    <a:pt x="7960" y="57997"/>
                  </a:lnTo>
                  <a:lnTo>
                    <a:pt x="7250" y="57354"/>
                  </a:lnTo>
                  <a:lnTo>
                    <a:pt x="6572" y="56681"/>
                  </a:lnTo>
                  <a:lnTo>
                    <a:pt x="5935" y="55971"/>
                  </a:lnTo>
                  <a:lnTo>
                    <a:pt x="5330" y="55234"/>
                  </a:lnTo>
                  <a:lnTo>
                    <a:pt x="4756" y="54471"/>
                  </a:lnTo>
                  <a:lnTo>
                    <a:pt x="4215" y="53682"/>
                  </a:lnTo>
                  <a:lnTo>
                    <a:pt x="3705" y="52865"/>
                  </a:lnTo>
                  <a:lnTo>
                    <a:pt x="3227" y="52023"/>
                  </a:lnTo>
                  <a:lnTo>
                    <a:pt x="2780" y="51154"/>
                  </a:lnTo>
                  <a:lnTo>
                    <a:pt x="2366" y="50259"/>
                  </a:lnTo>
                  <a:lnTo>
                    <a:pt x="1983" y="49337"/>
                  </a:lnTo>
                  <a:lnTo>
                    <a:pt x="1632" y="48388"/>
                  </a:lnTo>
                  <a:lnTo>
                    <a:pt x="1321" y="47417"/>
                  </a:lnTo>
                  <a:lnTo>
                    <a:pt x="1044" y="46426"/>
                  </a:lnTo>
                  <a:lnTo>
                    <a:pt x="799" y="45416"/>
                  </a:lnTo>
                  <a:lnTo>
                    <a:pt x="587" y="44387"/>
                  </a:lnTo>
                  <a:lnTo>
                    <a:pt x="408" y="43338"/>
                  </a:lnTo>
                  <a:lnTo>
                    <a:pt x="261" y="42269"/>
                  </a:lnTo>
                  <a:lnTo>
                    <a:pt x="146" y="41182"/>
                  </a:lnTo>
                  <a:lnTo>
                    <a:pt x="65" y="40074"/>
                  </a:lnTo>
                  <a:lnTo>
                    <a:pt x="16" y="38948"/>
                  </a:lnTo>
                  <a:lnTo>
                    <a:pt x="0" y="37802"/>
                  </a:lnTo>
                  <a:lnTo>
                    <a:pt x="1" y="37395"/>
                  </a:lnTo>
                  <a:lnTo>
                    <a:pt x="7" y="36987"/>
                  </a:lnTo>
                  <a:lnTo>
                    <a:pt x="15" y="36576"/>
                  </a:lnTo>
                  <a:lnTo>
                    <a:pt x="28" y="36164"/>
                  </a:lnTo>
                  <a:lnTo>
                    <a:pt x="44" y="35751"/>
                  </a:lnTo>
                  <a:lnTo>
                    <a:pt x="63" y="35335"/>
                  </a:lnTo>
                  <a:lnTo>
                    <a:pt x="86" y="34918"/>
                  </a:lnTo>
                  <a:lnTo>
                    <a:pt x="112" y="34499"/>
                  </a:lnTo>
                  <a:lnTo>
                    <a:pt x="142" y="34078"/>
                  </a:lnTo>
                  <a:lnTo>
                    <a:pt x="176" y="33656"/>
                  </a:lnTo>
                  <a:lnTo>
                    <a:pt x="222" y="33232"/>
                  </a:lnTo>
                  <a:lnTo>
                    <a:pt x="273" y="32807"/>
                  </a:lnTo>
                  <a:lnTo>
                    <a:pt x="328" y="32381"/>
                  </a:lnTo>
                  <a:lnTo>
                    <a:pt x="388" y="31955"/>
                  </a:lnTo>
                  <a:lnTo>
                    <a:pt x="452" y="31527"/>
                  </a:lnTo>
                  <a:lnTo>
                    <a:pt x="520" y="31099"/>
                  </a:lnTo>
                  <a:lnTo>
                    <a:pt x="593" y="30670"/>
                  </a:lnTo>
                  <a:lnTo>
                    <a:pt x="670" y="30240"/>
                  </a:lnTo>
                  <a:lnTo>
                    <a:pt x="752" y="29809"/>
                  </a:lnTo>
                  <a:lnTo>
                    <a:pt x="838" y="29377"/>
                  </a:lnTo>
                  <a:lnTo>
                    <a:pt x="1120" y="28065"/>
                  </a:lnTo>
                  <a:lnTo>
                    <a:pt x="1437" y="26778"/>
                  </a:lnTo>
                  <a:lnTo>
                    <a:pt x="1790" y="25514"/>
                  </a:lnTo>
                  <a:lnTo>
                    <a:pt x="2179" y="24274"/>
                  </a:lnTo>
                  <a:lnTo>
                    <a:pt x="2602" y="23058"/>
                  </a:lnTo>
                  <a:lnTo>
                    <a:pt x="3061" y="21866"/>
                  </a:lnTo>
                  <a:lnTo>
                    <a:pt x="3555" y="20697"/>
                  </a:lnTo>
                  <a:lnTo>
                    <a:pt x="4084" y="19553"/>
                  </a:lnTo>
                  <a:lnTo>
                    <a:pt x="4649" y="18432"/>
                  </a:lnTo>
                  <a:lnTo>
                    <a:pt x="5249" y="17335"/>
                  </a:lnTo>
                  <a:lnTo>
                    <a:pt x="5881" y="16266"/>
                  </a:lnTo>
                  <a:lnTo>
                    <a:pt x="6544" y="15228"/>
                  </a:lnTo>
                  <a:lnTo>
                    <a:pt x="7236" y="14222"/>
                  </a:lnTo>
                  <a:lnTo>
                    <a:pt x="7959" y="13248"/>
                  </a:lnTo>
                  <a:lnTo>
                    <a:pt x="8711" y="12306"/>
                  </a:lnTo>
                  <a:lnTo>
                    <a:pt x="9494" y="11396"/>
                  </a:lnTo>
                  <a:lnTo>
                    <a:pt x="10306" y="10517"/>
                  </a:lnTo>
                  <a:lnTo>
                    <a:pt x="11149" y="9670"/>
                  </a:lnTo>
                  <a:lnTo>
                    <a:pt x="12021" y="8855"/>
                  </a:lnTo>
                  <a:lnTo>
                    <a:pt x="12924" y="8072"/>
                  </a:lnTo>
                  <a:lnTo>
                    <a:pt x="13863" y="7313"/>
                  </a:lnTo>
                  <a:lnTo>
                    <a:pt x="14829" y="6591"/>
                  </a:lnTo>
                  <a:lnTo>
                    <a:pt x="15822" y="5905"/>
                  </a:lnTo>
                  <a:lnTo>
                    <a:pt x="16841" y="5256"/>
                  </a:lnTo>
                  <a:lnTo>
                    <a:pt x="17886" y="4642"/>
                  </a:lnTo>
                  <a:lnTo>
                    <a:pt x="18958" y="4065"/>
                  </a:lnTo>
                  <a:lnTo>
                    <a:pt x="20056" y="3523"/>
                  </a:lnTo>
                  <a:lnTo>
                    <a:pt x="21181" y="3018"/>
                  </a:lnTo>
                  <a:lnTo>
                    <a:pt x="22332" y="2550"/>
                  </a:lnTo>
                  <a:lnTo>
                    <a:pt x="23510" y="2117"/>
                  </a:lnTo>
                  <a:lnTo>
                    <a:pt x="24712" y="1715"/>
                  </a:lnTo>
                  <a:lnTo>
                    <a:pt x="25934" y="1355"/>
                  </a:lnTo>
                  <a:lnTo>
                    <a:pt x="27178" y="1037"/>
                  </a:lnTo>
                  <a:lnTo>
                    <a:pt x="28443" y="762"/>
                  </a:lnTo>
                  <a:lnTo>
                    <a:pt x="29730" y="529"/>
                  </a:lnTo>
                  <a:lnTo>
                    <a:pt x="31037" y="338"/>
                  </a:lnTo>
                  <a:lnTo>
                    <a:pt x="32366" y="190"/>
                  </a:lnTo>
                  <a:lnTo>
                    <a:pt x="33716" y="84"/>
                  </a:lnTo>
                  <a:lnTo>
                    <a:pt x="35086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2293444" y="3797882"/>
              <a:ext cx="46006" cy="50329"/>
            </a:xfrm>
            <a:custGeom>
              <a:avLst/>
              <a:pathLst>
                <a:path w="46006" h="50329">
                  <a:moveTo>
                    <a:pt x="27657" y="0"/>
                  </a:moveTo>
                  <a:lnTo>
                    <a:pt x="26514" y="16"/>
                  </a:lnTo>
                  <a:lnTo>
                    <a:pt x="25396" y="65"/>
                  </a:lnTo>
                  <a:lnTo>
                    <a:pt x="24305" y="146"/>
                  </a:lnTo>
                  <a:lnTo>
                    <a:pt x="23238" y="261"/>
                  </a:lnTo>
                  <a:lnTo>
                    <a:pt x="22198" y="408"/>
                  </a:lnTo>
                  <a:lnTo>
                    <a:pt x="21183" y="587"/>
                  </a:lnTo>
                  <a:lnTo>
                    <a:pt x="20194" y="799"/>
                  </a:lnTo>
                  <a:lnTo>
                    <a:pt x="19230" y="1044"/>
                  </a:lnTo>
                  <a:lnTo>
                    <a:pt x="18292" y="1321"/>
                  </a:lnTo>
                  <a:lnTo>
                    <a:pt x="17379" y="1632"/>
                  </a:lnTo>
                  <a:lnTo>
                    <a:pt x="16491" y="1973"/>
                  </a:lnTo>
                  <a:lnTo>
                    <a:pt x="15625" y="2343"/>
                  </a:lnTo>
                  <a:lnTo>
                    <a:pt x="14783" y="2742"/>
                  </a:lnTo>
                  <a:lnTo>
                    <a:pt x="13963" y="3170"/>
                  </a:lnTo>
                  <a:lnTo>
                    <a:pt x="13166" y="3628"/>
                  </a:lnTo>
                  <a:lnTo>
                    <a:pt x="12393" y="4114"/>
                  </a:lnTo>
                  <a:lnTo>
                    <a:pt x="11642" y="4630"/>
                  </a:lnTo>
                  <a:lnTo>
                    <a:pt x="10914" y="5174"/>
                  </a:lnTo>
                  <a:lnTo>
                    <a:pt x="10209" y="5748"/>
                  </a:lnTo>
                  <a:lnTo>
                    <a:pt x="9527" y="6351"/>
                  </a:lnTo>
                  <a:lnTo>
                    <a:pt x="8877" y="6983"/>
                  </a:lnTo>
                  <a:lnTo>
                    <a:pt x="8250" y="7641"/>
                  </a:lnTo>
                  <a:lnTo>
                    <a:pt x="7646" y="8327"/>
                  </a:lnTo>
                  <a:lnTo>
                    <a:pt x="7064" y="9040"/>
                  </a:lnTo>
                  <a:lnTo>
                    <a:pt x="6506" y="9781"/>
                  </a:lnTo>
                  <a:lnTo>
                    <a:pt x="5970" y="10549"/>
                  </a:lnTo>
                  <a:lnTo>
                    <a:pt x="5458" y="11344"/>
                  </a:lnTo>
                  <a:lnTo>
                    <a:pt x="4968" y="12167"/>
                  </a:lnTo>
                  <a:lnTo>
                    <a:pt x="4501" y="13017"/>
                  </a:lnTo>
                  <a:lnTo>
                    <a:pt x="4058" y="13894"/>
                  </a:lnTo>
                  <a:lnTo>
                    <a:pt x="3635" y="14797"/>
                  </a:lnTo>
                  <a:lnTo>
                    <a:pt x="3234" y="15724"/>
                  </a:lnTo>
                  <a:lnTo>
                    <a:pt x="2852" y="16674"/>
                  </a:lnTo>
                  <a:lnTo>
                    <a:pt x="2491" y="17649"/>
                  </a:lnTo>
                  <a:lnTo>
                    <a:pt x="2150" y="18647"/>
                  </a:lnTo>
                  <a:lnTo>
                    <a:pt x="1829" y="19669"/>
                  </a:lnTo>
                  <a:lnTo>
                    <a:pt x="1529" y="20715"/>
                  </a:lnTo>
                  <a:lnTo>
                    <a:pt x="1249" y="21785"/>
                  </a:lnTo>
                  <a:lnTo>
                    <a:pt x="989" y="22878"/>
                  </a:lnTo>
                  <a:lnTo>
                    <a:pt x="749" y="23995"/>
                  </a:lnTo>
                  <a:lnTo>
                    <a:pt x="672" y="24375"/>
                  </a:lnTo>
                  <a:lnTo>
                    <a:pt x="599" y="24756"/>
                  </a:lnTo>
                  <a:lnTo>
                    <a:pt x="531" y="25137"/>
                  </a:lnTo>
                  <a:lnTo>
                    <a:pt x="467" y="25520"/>
                  </a:lnTo>
                  <a:lnTo>
                    <a:pt x="408" y="25903"/>
                  </a:lnTo>
                  <a:lnTo>
                    <a:pt x="352" y="26287"/>
                  </a:lnTo>
                  <a:lnTo>
                    <a:pt x="302" y="26672"/>
                  </a:lnTo>
                  <a:lnTo>
                    <a:pt x="255" y="27058"/>
                  </a:lnTo>
                  <a:lnTo>
                    <a:pt x="213" y="27445"/>
                  </a:lnTo>
                  <a:lnTo>
                    <a:pt x="176" y="27833"/>
                  </a:lnTo>
                  <a:lnTo>
                    <a:pt x="142" y="28211"/>
                  </a:lnTo>
                  <a:lnTo>
                    <a:pt x="112" y="28585"/>
                  </a:lnTo>
                  <a:lnTo>
                    <a:pt x="86" y="28955"/>
                  </a:lnTo>
                  <a:lnTo>
                    <a:pt x="63" y="29322"/>
                  </a:lnTo>
                  <a:lnTo>
                    <a:pt x="44" y="29686"/>
                  </a:lnTo>
                  <a:lnTo>
                    <a:pt x="28" y="30046"/>
                  </a:lnTo>
                  <a:lnTo>
                    <a:pt x="15" y="30402"/>
                  </a:lnTo>
                  <a:lnTo>
                    <a:pt x="7" y="30755"/>
                  </a:lnTo>
                  <a:lnTo>
                    <a:pt x="1" y="31104"/>
                  </a:lnTo>
                  <a:lnTo>
                    <a:pt x="0" y="31450"/>
                  </a:lnTo>
                  <a:lnTo>
                    <a:pt x="12" y="32382"/>
                  </a:lnTo>
                  <a:lnTo>
                    <a:pt x="49" y="33292"/>
                  </a:lnTo>
                  <a:lnTo>
                    <a:pt x="111" y="34179"/>
                  </a:lnTo>
                  <a:lnTo>
                    <a:pt x="197" y="35042"/>
                  </a:lnTo>
                  <a:lnTo>
                    <a:pt x="308" y="35883"/>
                  </a:lnTo>
                  <a:lnTo>
                    <a:pt x="444" y="36701"/>
                  </a:lnTo>
                  <a:lnTo>
                    <a:pt x="605" y="37496"/>
                  </a:lnTo>
                  <a:lnTo>
                    <a:pt x="790" y="38268"/>
                  </a:lnTo>
                  <a:lnTo>
                    <a:pt x="1000" y="39017"/>
                  </a:lnTo>
                  <a:lnTo>
                    <a:pt x="1235" y="39743"/>
                  </a:lnTo>
                  <a:lnTo>
                    <a:pt x="1493" y="40437"/>
                  </a:lnTo>
                  <a:lnTo>
                    <a:pt x="1773" y="41108"/>
                  </a:lnTo>
                  <a:lnTo>
                    <a:pt x="2075" y="41757"/>
                  </a:lnTo>
                  <a:lnTo>
                    <a:pt x="2399" y="42382"/>
                  </a:lnTo>
                  <a:lnTo>
                    <a:pt x="2745" y="42985"/>
                  </a:lnTo>
                  <a:lnTo>
                    <a:pt x="3114" y="43564"/>
                  </a:lnTo>
                  <a:lnTo>
                    <a:pt x="3504" y="44121"/>
                  </a:lnTo>
                  <a:lnTo>
                    <a:pt x="3916" y="44655"/>
                  </a:lnTo>
                  <a:lnTo>
                    <a:pt x="4351" y="45166"/>
                  </a:lnTo>
                  <a:lnTo>
                    <a:pt x="4808" y="45653"/>
                  </a:lnTo>
                  <a:lnTo>
                    <a:pt x="5294" y="46110"/>
                  </a:lnTo>
                  <a:lnTo>
                    <a:pt x="5801" y="46543"/>
                  </a:lnTo>
                  <a:lnTo>
                    <a:pt x="6328" y="46953"/>
                  </a:lnTo>
                  <a:lnTo>
                    <a:pt x="6875" y="47340"/>
                  </a:lnTo>
                  <a:lnTo>
                    <a:pt x="7443" y="47705"/>
                  </a:lnTo>
                  <a:lnTo>
                    <a:pt x="8031" y="48046"/>
                  </a:lnTo>
                  <a:lnTo>
                    <a:pt x="8639" y="48364"/>
                  </a:lnTo>
                  <a:lnTo>
                    <a:pt x="9268" y="48660"/>
                  </a:lnTo>
                  <a:lnTo>
                    <a:pt x="9917" y="48933"/>
                  </a:lnTo>
                  <a:lnTo>
                    <a:pt x="10586" y="49182"/>
                  </a:lnTo>
                  <a:lnTo>
                    <a:pt x="11283" y="49400"/>
                  </a:lnTo>
                  <a:lnTo>
                    <a:pt x="11997" y="49595"/>
                  </a:lnTo>
                  <a:lnTo>
                    <a:pt x="12730" y="49767"/>
                  </a:lnTo>
                  <a:lnTo>
                    <a:pt x="13480" y="49916"/>
                  </a:lnTo>
                  <a:lnTo>
                    <a:pt x="14247" y="50042"/>
                  </a:lnTo>
                  <a:lnTo>
                    <a:pt x="15032" y="50146"/>
                  </a:lnTo>
                  <a:lnTo>
                    <a:pt x="15835" y="50226"/>
                  </a:lnTo>
                  <a:lnTo>
                    <a:pt x="16655" y="50283"/>
                  </a:lnTo>
                  <a:lnTo>
                    <a:pt x="17494" y="50318"/>
                  </a:lnTo>
                  <a:lnTo>
                    <a:pt x="18349" y="50329"/>
                  </a:lnTo>
                  <a:lnTo>
                    <a:pt x="19501" y="50313"/>
                  </a:lnTo>
                  <a:lnTo>
                    <a:pt x="20625" y="50264"/>
                  </a:lnTo>
                  <a:lnTo>
                    <a:pt x="21724" y="50182"/>
                  </a:lnTo>
                  <a:lnTo>
                    <a:pt x="22796" y="50068"/>
                  </a:lnTo>
                  <a:lnTo>
                    <a:pt x="23841" y="49921"/>
                  </a:lnTo>
                  <a:lnTo>
                    <a:pt x="24860" y="49742"/>
                  </a:lnTo>
                  <a:lnTo>
                    <a:pt x="25852" y="49529"/>
                  </a:lnTo>
                  <a:lnTo>
                    <a:pt x="26818" y="49285"/>
                  </a:lnTo>
                  <a:lnTo>
                    <a:pt x="27758" y="49007"/>
                  </a:lnTo>
                  <a:lnTo>
                    <a:pt x="28671" y="48697"/>
                  </a:lnTo>
                  <a:lnTo>
                    <a:pt x="29567" y="48348"/>
                  </a:lnTo>
                  <a:lnTo>
                    <a:pt x="30439" y="47970"/>
                  </a:lnTo>
                  <a:lnTo>
                    <a:pt x="31286" y="47564"/>
                  </a:lnTo>
                  <a:lnTo>
                    <a:pt x="32108" y="47130"/>
                  </a:lnTo>
                  <a:lnTo>
                    <a:pt x="32906" y="46668"/>
                  </a:lnTo>
                  <a:lnTo>
                    <a:pt x="33678" y="46177"/>
                  </a:lnTo>
                  <a:lnTo>
                    <a:pt x="34427" y="45659"/>
                  </a:lnTo>
                  <a:lnTo>
                    <a:pt x="35150" y="45112"/>
                  </a:lnTo>
                  <a:lnTo>
                    <a:pt x="35849" y="44537"/>
                  </a:lnTo>
                  <a:lnTo>
                    <a:pt x="36523" y="43933"/>
                  </a:lnTo>
                  <a:lnTo>
                    <a:pt x="37173" y="43294"/>
                  </a:lnTo>
                  <a:lnTo>
                    <a:pt x="37800" y="42629"/>
                  </a:lnTo>
                  <a:lnTo>
                    <a:pt x="38404" y="41939"/>
                  </a:lnTo>
                  <a:lnTo>
                    <a:pt x="38986" y="41223"/>
                  </a:lnTo>
                  <a:lnTo>
                    <a:pt x="39544" y="40482"/>
                  </a:lnTo>
                  <a:lnTo>
                    <a:pt x="40080" y="39714"/>
                  </a:lnTo>
                  <a:lnTo>
                    <a:pt x="40592" y="38922"/>
                  </a:lnTo>
                  <a:lnTo>
                    <a:pt x="41082" y="38104"/>
                  </a:lnTo>
                  <a:lnTo>
                    <a:pt x="41549" y="37260"/>
                  </a:lnTo>
                  <a:lnTo>
                    <a:pt x="41992" y="36390"/>
                  </a:lnTo>
                  <a:lnTo>
                    <a:pt x="42422" y="35489"/>
                  </a:lnTo>
                  <a:lnTo>
                    <a:pt x="42830" y="34566"/>
                  </a:lnTo>
                  <a:lnTo>
                    <a:pt x="43216" y="33622"/>
                  </a:lnTo>
                  <a:lnTo>
                    <a:pt x="43580" y="32657"/>
                  </a:lnTo>
                  <a:lnTo>
                    <a:pt x="43922" y="31671"/>
                  </a:lnTo>
                  <a:lnTo>
                    <a:pt x="44242" y="30663"/>
                  </a:lnTo>
                  <a:lnTo>
                    <a:pt x="44540" y="29634"/>
                  </a:lnTo>
                  <a:lnTo>
                    <a:pt x="44815" y="28585"/>
                  </a:lnTo>
                  <a:lnTo>
                    <a:pt x="45069" y="27514"/>
                  </a:lnTo>
                  <a:lnTo>
                    <a:pt x="45301" y="26421"/>
                  </a:lnTo>
                  <a:lnTo>
                    <a:pt x="45377" y="26050"/>
                  </a:lnTo>
                  <a:lnTo>
                    <a:pt x="45449" y="25675"/>
                  </a:lnTo>
                  <a:lnTo>
                    <a:pt x="45515" y="25298"/>
                  </a:lnTo>
                  <a:lnTo>
                    <a:pt x="45576" y="24918"/>
                  </a:lnTo>
                  <a:lnTo>
                    <a:pt x="45631" y="24536"/>
                  </a:lnTo>
                  <a:lnTo>
                    <a:pt x="45682" y="24151"/>
                  </a:lnTo>
                  <a:lnTo>
                    <a:pt x="45727" y="23763"/>
                  </a:lnTo>
                  <a:lnTo>
                    <a:pt x="45766" y="23373"/>
                  </a:lnTo>
                  <a:lnTo>
                    <a:pt x="45801" y="22980"/>
                  </a:lnTo>
                  <a:lnTo>
                    <a:pt x="45830" y="22584"/>
                  </a:lnTo>
                  <a:lnTo>
                    <a:pt x="45863" y="22190"/>
                  </a:lnTo>
                  <a:lnTo>
                    <a:pt x="45893" y="21802"/>
                  </a:lnTo>
                  <a:lnTo>
                    <a:pt x="45920" y="21421"/>
                  </a:lnTo>
                  <a:lnTo>
                    <a:pt x="45943" y="21045"/>
                  </a:lnTo>
                  <a:lnTo>
                    <a:pt x="45962" y="20676"/>
                  </a:lnTo>
                  <a:lnTo>
                    <a:pt x="45978" y="20313"/>
                  </a:lnTo>
                  <a:lnTo>
                    <a:pt x="45990" y="19956"/>
                  </a:lnTo>
                  <a:lnTo>
                    <a:pt x="45999" y="19606"/>
                  </a:lnTo>
                  <a:lnTo>
                    <a:pt x="46005" y="19261"/>
                  </a:lnTo>
                  <a:lnTo>
                    <a:pt x="46006" y="18923"/>
                  </a:lnTo>
                  <a:lnTo>
                    <a:pt x="45994" y="17991"/>
                  </a:lnTo>
                  <a:lnTo>
                    <a:pt x="45955" y="17082"/>
                  </a:lnTo>
                  <a:lnTo>
                    <a:pt x="45891" y="16198"/>
                  </a:lnTo>
                  <a:lnTo>
                    <a:pt x="45802" y="15337"/>
                  </a:lnTo>
                  <a:lnTo>
                    <a:pt x="45687" y="14501"/>
                  </a:lnTo>
                  <a:lnTo>
                    <a:pt x="45546" y="13688"/>
                  </a:lnTo>
                  <a:lnTo>
                    <a:pt x="45380" y="12899"/>
                  </a:lnTo>
                  <a:lnTo>
                    <a:pt x="45188" y="12133"/>
                  </a:lnTo>
                  <a:lnTo>
                    <a:pt x="44970" y="11392"/>
                  </a:lnTo>
                  <a:lnTo>
                    <a:pt x="44727" y="10674"/>
                  </a:lnTo>
                  <a:lnTo>
                    <a:pt x="44460" y="9972"/>
                  </a:lnTo>
                  <a:lnTo>
                    <a:pt x="44171" y="9294"/>
                  </a:lnTo>
                  <a:lnTo>
                    <a:pt x="43860" y="8642"/>
                  </a:lnTo>
                  <a:lnTo>
                    <a:pt x="43527" y="8013"/>
                  </a:lnTo>
                  <a:lnTo>
                    <a:pt x="43172" y="7410"/>
                  </a:lnTo>
                  <a:lnTo>
                    <a:pt x="42795" y="6831"/>
                  </a:lnTo>
                  <a:lnTo>
                    <a:pt x="42396" y="6277"/>
                  </a:lnTo>
                  <a:lnTo>
                    <a:pt x="41975" y="5748"/>
                  </a:lnTo>
                  <a:lnTo>
                    <a:pt x="41531" y="5243"/>
                  </a:lnTo>
                  <a:lnTo>
                    <a:pt x="41066" y="4763"/>
                  </a:lnTo>
                  <a:lnTo>
                    <a:pt x="40579" y="4299"/>
                  </a:lnTo>
                  <a:lnTo>
                    <a:pt x="40073" y="3858"/>
                  </a:lnTo>
                  <a:lnTo>
                    <a:pt x="39546" y="3441"/>
                  </a:lnTo>
                  <a:lnTo>
                    <a:pt x="38998" y="3048"/>
                  </a:lnTo>
                  <a:lnTo>
                    <a:pt x="38430" y="2679"/>
                  </a:lnTo>
                  <a:lnTo>
                    <a:pt x="37842" y="2334"/>
                  </a:lnTo>
                  <a:lnTo>
                    <a:pt x="37234" y="2012"/>
                  </a:lnTo>
                  <a:lnTo>
                    <a:pt x="36606" y="1715"/>
                  </a:lnTo>
                  <a:lnTo>
                    <a:pt x="35957" y="1441"/>
                  </a:lnTo>
                  <a:lnTo>
                    <a:pt x="35288" y="1190"/>
                  </a:lnTo>
                  <a:lnTo>
                    <a:pt x="34600" y="964"/>
                  </a:lnTo>
                  <a:lnTo>
                    <a:pt x="33895" y="762"/>
                  </a:lnTo>
                  <a:lnTo>
                    <a:pt x="33174" y="583"/>
                  </a:lnTo>
                  <a:lnTo>
                    <a:pt x="32436" y="428"/>
                  </a:lnTo>
                  <a:lnTo>
                    <a:pt x="31682" y="297"/>
                  </a:lnTo>
                  <a:lnTo>
                    <a:pt x="30910" y="190"/>
                  </a:lnTo>
                  <a:lnTo>
                    <a:pt x="30122" y="107"/>
                  </a:lnTo>
                  <a:lnTo>
                    <a:pt x="29317" y="47"/>
                  </a:lnTo>
                  <a:lnTo>
                    <a:pt x="28495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2353169" y="3792015"/>
              <a:ext cx="59680" cy="62151"/>
            </a:xfrm>
            <a:custGeom>
              <a:avLst/>
              <a:pathLst>
                <a:path w="59680" h="62151">
                  <a:moveTo>
                    <a:pt x="43580" y="62151"/>
                  </a:moveTo>
                  <a:lnTo>
                    <a:pt x="32862" y="36346"/>
                  </a:lnTo>
                  <a:lnTo>
                    <a:pt x="13409" y="36346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39037" y="0"/>
                  </a:lnTo>
                  <a:lnTo>
                    <a:pt x="39946" y="11"/>
                  </a:lnTo>
                  <a:lnTo>
                    <a:pt x="40840" y="45"/>
                  </a:lnTo>
                  <a:lnTo>
                    <a:pt x="41718" y="103"/>
                  </a:lnTo>
                  <a:lnTo>
                    <a:pt x="42580" y="183"/>
                  </a:lnTo>
                  <a:lnTo>
                    <a:pt x="43426" y="286"/>
                  </a:lnTo>
                  <a:lnTo>
                    <a:pt x="44256" y="412"/>
                  </a:lnTo>
                  <a:lnTo>
                    <a:pt x="45070" y="561"/>
                  </a:lnTo>
                  <a:lnTo>
                    <a:pt x="45869" y="733"/>
                  </a:lnTo>
                  <a:lnTo>
                    <a:pt x="46651" y="928"/>
                  </a:lnTo>
                  <a:lnTo>
                    <a:pt x="47418" y="1146"/>
                  </a:lnTo>
                  <a:lnTo>
                    <a:pt x="48166" y="1377"/>
                  </a:lnTo>
                  <a:lnTo>
                    <a:pt x="48891" y="1628"/>
                  </a:lnTo>
                  <a:lnTo>
                    <a:pt x="49595" y="1899"/>
                  </a:lnTo>
                  <a:lnTo>
                    <a:pt x="50276" y="2191"/>
                  </a:lnTo>
                  <a:lnTo>
                    <a:pt x="50936" y="2503"/>
                  </a:lnTo>
                  <a:lnTo>
                    <a:pt x="51573" y="2835"/>
                  </a:lnTo>
                  <a:lnTo>
                    <a:pt x="52188" y="3187"/>
                  </a:lnTo>
                  <a:lnTo>
                    <a:pt x="52782" y="3560"/>
                  </a:lnTo>
                  <a:lnTo>
                    <a:pt x="53353" y="3953"/>
                  </a:lnTo>
                  <a:lnTo>
                    <a:pt x="53902" y="4366"/>
                  </a:lnTo>
                  <a:lnTo>
                    <a:pt x="54437" y="4799"/>
                  </a:lnTo>
                  <a:lnTo>
                    <a:pt x="54947" y="5250"/>
                  </a:lnTo>
                  <a:lnTo>
                    <a:pt x="55432" y="5720"/>
                  </a:lnTo>
                  <a:lnTo>
                    <a:pt x="55892" y="6208"/>
                  </a:lnTo>
                  <a:lnTo>
                    <a:pt x="56328" y="6715"/>
                  </a:lnTo>
                  <a:lnTo>
                    <a:pt x="56739" y="7241"/>
                  </a:lnTo>
                  <a:lnTo>
                    <a:pt x="57126" y="7784"/>
                  </a:lnTo>
                  <a:lnTo>
                    <a:pt x="57487" y="8347"/>
                  </a:lnTo>
                  <a:lnTo>
                    <a:pt x="57824" y="8928"/>
                  </a:lnTo>
                  <a:lnTo>
                    <a:pt x="58137" y="9527"/>
                  </a:lnTo>
                  <a:lnTo>
                    <a:pt x="58430" y="10135"/>
                  </a:lnTo>
                  <a:lnTo>
                    <a:pt x="58692" y="10759"/>
                  </a:lnTo>
                  <a:lnTo>
                    <a:pt x="58924" y="11398"/>
                  </a:lnTo>
                  <a:lnTo>
                    <a:pt x="59125" y="12054"/>
                  </a:lnTo>
                  <a:lnTo>
                    <a:pt x="59295" y="12725"/>
                  </a:lnTo>
                  <a:lnTo>
                    <a:pt x="59433" y="13413"/>
                  </a:lnTo>
                  <a:lnTo>
                    <a:pt x="59542" y="14116"/>
                  </a:lnTo>
                  <a:lnTo>
                    <a:pt x="59619" y="14835"/>
                  </a:lnTo>
                  <a:lnTo>
                    <a:pt x="59665" y="15569"/>
                  </a:lnTo>
                  <a:lnTo>
                    <a:pt x="59680" y="16320"/>
                  </a:lnTo>
                  <a:lnTo>
                    <a:pt x="59633" y="17944"/>
                  </a:lnTo>
                  <a:lnTo>
                    <a:pt x="59490" y="19500"/>
                  </a:lnTo>
                  <a:lnTo>
                    <a:pt x="59252" y="20986"/>
                  </a:lnTo>
                  <a:lnTo>
                    <a:pt x="58918" y="22404"/>
                  </a:lnTo>
                  <a:lnTo>
                    <a:pt x="58490" y="23753"/>
                  </a:lnTo>
                  <a:lnTo>
                    <a:pt x="57965" y="25033"/>
                  </a:lnTo>
                  <a:lnTo>
                    <a:pt x="57346" y="26244"/>
                  </a:lnTo>
                  <a:lnTo>
                    <a:pt x="56632" y="27387"/>
                  </a:lnTo>
                  <a:lnTo>
                    <a:pt x="55822" y="28460"/>
                  </a:lnTo>
                  <a:lnTo>
                    <a:pt x="54917" y="29465"/>
                  </a:lnTo>
                  <a:lnTo>
                    <a:pt x="53918" y="30400"/>
                  </a:lnTo>
                  <a:lnTo>
                    <a:pt x="52829" y="31263"/>
                  </a:lnTo>
                  <a:lnTo>
                    <a:pt x="51649" y="32055"/>
                  </a:lnTo>
                  <a:lnTo>
                    <a:pt x="50379" y="32775"/>
                  </a:lnTo>
                  <a:lnTo>
                    <a:pt x="49017" y="33424"/>
                  </a:lnTo>
                  <a:lnTo>
                    <a:pt x="47564" y="34001"/>
                  </a:lnTo>
                  <a:lnTo>
                    <a:pt x="46021" y="34507"/>
                  </a:lnTo>
                  <a:lnTo>
                    <a:pt x="44387" y="34942"/>
                  </a:lnTo>
                  <a:lnTo>
                    <a:pt x="42661" y="35305"/>
                  </a:lnTo>
                  <a:lnTo>
                    <a:pt x="40845" y="35596"/>
                  </a:lnTo>
                  <a:lnTo>
                    <a:pt x="5266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2367902" y="3798764"/>
              <a:ext cx="36390" cy="22937"/>
            </a:xfrm>
            <a:custGeom>
              <a:avLst/>
              <a:pathLst>
                <a:path w="36390" h="22937">
                  <a:moveTo>
                    <a:pt x="20290" y="22937"/>
                  </a:moveTo>
                  <a:lnTo>
                    <a:pt x="21848" y="22904"/>
                  </a:lnTo>
                  <a:lnTo>
                    <a:pt x="23327" y="22804"/>
                  </a:lnTo>
                  <a:lnTo>
                    <a:pt x="24727" y="22639"/>
                  </a:lnTo>
                  <a:lnTo>
                    <a:pt x="26049" y="22407"/>
                  </a:lnTo>
                  <a:lnTo>
                    <a:pt x="27293" y="22110"/>
                  </a:lnTo>
                  <a:lnTo>
                    <a:pt x="28458" y="21746"/>
                  </a:lnTo>
                  <a:lnTo>
                    <a:pt x="29544" y="21316"/>
                  </a:lnTo>
                  <a:lnTo>
                    <a:pt x="30552" y="20819"/>
                  </a:lnTo>
                  <a:lnTo>
                    <a:pt x="31481" y="20257"/>
                  </a:lnTo>
                  <a:lnTo>
                    <a:pt x="32332" y="19628"/>
                  </a:lnTo>
                  <a:lnTo>
                    <a:pt x="33103" y="18931"/>
                  </a:lnTo>
                  <a:lnTo>
                    <a:pt x="33793" y="18180"/>
                  </a:lnTo>
                  <a:lnTo>
                    <a:pt x="34402" y="17375"/>
                  </a:lnTo>
                  <a:lnTo>
                    <a:pt x="34929" y="16516"/>
                  </a:lnTo>
                  <a:lnTo>
                    <a:pt x="35376" y="15603"/>
                  </a:lnTo>
                  <a:lnTo>
                    <a:pt x="35741" y="14637"/>
                  </a:lnTo>
                  <a:lnTo>
                    <a:pt x="36025" y="13617"/>
                  </a:lnTo>
                  <a:lnTo>
                    <a:pt x="36228" y="12543"/>
                  </a:lnTo>
                  <a:lnTo>
                    <a:pt x="36350" y="11415"/>
                  </a:lnTo>
                  <a:lnTo>
                    <a:pt x="36390" y="10233"/>
                  </a:lnTo>
                  <a:lnTo>
                    <a:pt x="36357" y="9268"/>
                  </a:lnTo>
                  <a:lnTo>
                    <a:pt x="36258" y="8349"/>
                  </a:lnTo>
                  <a:lnTo>
                    <a:pt x="36093" y="7475"/>
                  </a:lnTo>
                  <a:lnTo>
                    <a:pt x="35861" y="6648"/>
                  </a:lnTo>
                  <a:lnTo>
                    <a:pt x="35563" y="5866"/>
                  </a:lnTo>
                  <a:lnTo>
                    <a:pt x="35199" y="5130"/>
                  </a:lnTo>
                  <a:lnTo>
                    <a:pt x="34769" y="4441"/>
                  </a:lnTo>
                  <a:lnTo>
                    <a:pt x="34273" y="3796"/>
                  </a:lnTo>
                  <a:lnTo>
                    <a:pt x="33711" y="3198"/>
                  </a:lnTo>
                  <a:lnTo>
                    <a:pt x="33082" y="2646"/>
                  </a:lnTo>
                  <a:lnTo>
                    <a:pt x="32397" y="2143"/>
                  </a:lnTo>
                  <a:lnTo>
                    <a:pt x="31646" y="1693"/>
                  </a:lnTo>
                  <a:lnTo>
                    <a:pt x="30830" y="1296"/>
                  </a:lnTo>
                  <a:lnTo>
                    <a:pt x="29948" y="952"/>
                  </a:lnTo>
                  <a:lnTo>
                    <a:pt x="29002" y="661"/>
                  </a:lnTo>
                  <a:lnTo>
                    <a:pt x="27990" y="423"/>
                  </a:lnTo>
                  <a:lnTo>
                    <a:pt x="26913" y="238"/>
                  </a:lnTo>
                  <a:lnTo>
                    <a:pt x="25770" y="105"/>
                  </a:lnTo>
                  <a:lnTo>
                    <a:pt x="24563" y="26"/>
                  </a:lnTo>
                  <a:lnTo>
                    <a:pt x="23290" y="0"/>
                  </a:lnTo>
                  <a:lnTo>
                    <a:pt x="4455" y="0"/>
                  </a:lnTo>
                  <a:lnTo>
                    <a:pt x="0" y="229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2425024" y="3792015"/>
              <a:ext cx="56284" cy="62151"/>
            </a:xfrm>
            <a:custGeom>
              <a:avLst/>
              <a:pathLst>
                <a:path w="56284" h="62151">
                  <a:moveTo>
                    <a:pt x="25230" y="36390"/>
                  </a:moveTo>
                  <a:lnTo>
                    <a:pt x="20246" y="62151"/>
                  </a:lnTo>
                  <a:lnTo>
                    <a:pt x="11865" y="62151"/>
                  </a:lnTo>
                  <a:lnTo>
                    <a:pt x="16938" y="36390"/>
                  </a:lnTo>
                  <a:lnTo>
                    <a:pt x="0" y="0"/>
                  </a:lnTo>
                  <a:lnTo>
                    <a:pt x="8645" y="0"/>
                  </a:lnTo>
                  <a:lnTo>
                    <a:pt x="22143" y="29730"/>
                  </a:lnTo>
                  <a:lnTo>
                    <a:pt x="46844" y="0"/>
                  </a:lnTo>
                  <a:lnTo>
                    <a:pt x="562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2478662" y="3792015"/>
              <a:ext cx="62504" cy="62151"/>
            </a:xfrm>
            <a:custGeom>
              <a:avLst/>
              <a:pathLst>
                <a:path w="62504" h="62151">
                  <a:moveTo>
                    <a:pt x="40757" y="62151"/>
                  </a:moveTo>
                  <a:lnTo>
                    <a:pt x="17335" y="8777"/>
                  </a:lnTo>
                  <a:lnTo>
                    <a:pt x="17281" y="9184"/>
                  </a:lnTo>
                  <a:lnTo>
                    <a:pt x="17227" y="9593"/>
                  </a:lnTo>
                  <a:lnTo>
                    <a:pt x="17172" y="10003"/>
                  </a:lnTo>
                  <a:lnTo>
                    <a:pt x="17116" y="10415"/>
                  </a:lnTo>
                  <a:lnTo>
                    <a:pt x="17059" y="10829"/>
                  </a:lnTo>
                  <a:lnTo>
                    <a:pt x="17001" y="11244"/>
                  </a:lnTo>
                  <a:lnTo>
                    <a:pt x="16943" y="11661"/>
                  </a:lnTo>
                  <a:lnTo>
                    <a:pt x="16883" y="12080"/>
                  </a:lnTo>
                  <a:lnTo>
                    <a:pt x="16823" y="12501"/>
                  </a:lnTo>
                  <a:lnTo>
                    <a:pt x="16761" y="12924"/>
                  </a:lnTo>
                  <a:lnTo>
                    <a:pt x="16708" y="13288"/>
                  </a:lnTo>
                  <a:lnTo>
                    <a:pt x="16652" y="13658"/>
                  </a:lnTo>
                  <a:lnTo>
                    <a:pt x="16595" y="14033"/>
                  </a:lnTo>
                  <a:lnTo>
                    <a:pt x="16535" y="14413"/>
                  </a:lnTo>
                  <a:lnTo>
                    <a:pt x="16475" y="14798"/>
                  </a:lnTo>
                  <a:lnTo>
                    <a:pt x="16412" y="15189"/>
                  </a:lnTo>
                  <a:lnTo>
                    <a:pt x="16348" y="15585"/>
                  </a:lnTo>
                  <a:lnTo>
                    <a:pt x="16281" y="15987"/>
                  </a:lnTo>
                  <a:lnTo>
                    <a:pt x="16213" y="16393"/>
                  </a:lnTo>
                  <a:lnTo>
                    <a:pt x="16144" y="16805"/>
                  </a:lnTo>
                  <a:lnTo>
                    <a:pt x="16082" y="17208"/>
                  </a:lnTo>
                  <a:lnTo>
                    <a:pt x="16019" y="17605"/>
                  </a:lnTo>
                  <a:lnTo>
                    <a:pt x="15955" y="17995"/>
                  </a:lnTo>
                  <a:lnTo>
                    <a:pt x="15890" y="18379"/>
                  </a:lnTo>
                  <a:lnTo>
                    <a:pt x="15824" y="18757"/>
                  </a:lnTo>
                  <a:lnTo>
                    <a:pt x="15757" y="19129"/>
                  </a:lnTo>
                  <a:lnTo>
                    <a:pt x="15690" y="19495"/>
                  </a:lnTo>
                  <a:lnTo>
                    <a:pt x="15622" y="19854"/>
                  </a:lnTo>
                  <a:lnTo>
                    <a:pt x="15552" y="20208"/>
                  </a:lnTo>
                  <a:lnTo>
                    <a:pt x="15482" y="20555"/>
                  </a:lnTo>
                  <a:lnTo>
                    <a:pt x="7498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21393" y="0"/>
                  </a:lnTo>
                  <a:lnTo>
                    <a:pt x="44948" y="53593"/>
                  </a:lnTo>
                  <a:lnTo>
                    <a:pt x="45001" y="53212"/>
                  </a:lnTo>
                  <a:lnTo>
                    <a:pt x="45055" y="52826"/>
                  </a:lnTo>
                  <a:lnTo>
                    <a:pt x="45110" y="52435"/>
                  </a:lnTo>
                  <a:lnTo>
                    <a:pt x="45166" y="52041"/>
                  </a:lnTo>
                  <a:lnTo>
                    <a:pt x="45223" y="51641"/>
                  </a:lnTo>
                  <a:lnTo>
                    <a:pt x="45281" y="51238"/>
                  </a:lnTo>
                  <a:lnTo>
                    <a:pt x="45340" y="50830"/>
                  </a:lnTo>
                  <a:lnTo>
                    <a:pt x="45399" y="50417"/>
                  </a:lnTo>
                  <a:lnTo>
                    <a:pt x="45460" y="50001"/>
                  </a:lnTo>
                  <a:lnTo>
                    <a:pt x="45521" y="49579"/>
                  </a:lnTo>
                  <a:lnTo>
                    <a:pt x="45575" y="49214"/>
                  </a:lnTo>
                  <a:lnTo>
                    <a:pt x="45631" y="48840"/>
                  </a:lnTo>
                  <a:lnTo>
                    <a:pt x="45688" y="48458"/>
                  </a:lnTo>
                  <a:lnTo>
                    <a:pt x="45747" y="48069"/>
                  </a:lnTo>
                  <a:lnTo>
                    <a:pt x="45808" y="47671"/>
                  </a:lnTo>
                  <a:lnTo>
                    <a:pt x="45870" y="47266"/>
                  </a:lnTo>
                  <a:lnTo>
                    <a:pt x="45935" y="46853"/>
                  </a:lnTo>
                  <a:lnTo>
                    <a:pt x="46001" y="46432"/>
                  </a:lnTo>
                  <a:lnTo>
                    <a:pt x="46069" y="46002"/>
                  </a:lnTo>
                  <a:lnTo>
                    <a:pt x="46139" y="45565"/>
                  </a:lnTo>
                  <a:lnTo>
                    <a:pt x="46210" y="45115"/>
                  </a:lnTo>
                  <a:lnTo>
                    <a:pt x="46283" y="44665"/>
                  </a:lnTo>
                  <a:lnTo>
                    <a:pt x="46358" y="44215"/>
                  </a:lnTo>
                  <a:lnTo>
                    <a:pt x="46435" y="43766"/>
                  </a:lnTo>
                  <a:lnTo>
                    <a:pt x="46514" y="43316"/>
                  </a:lnTo>
                  <a:lnTo>
                    <a:pt x="46594" y="42866"/>
                  </a:lnTo>
                  <a:lnTo>
                    <a:pt x="46676" y="42416"/>
                  </a:lnTo>
                  <a:lnTo>
                    <a:pt x="46760" y="41966"/>
                  </a:lnTo>
                  <a:lnTo>
                    <a:pt x="46845" y="41516"/>
                  </a:lnTo>
                  <a:lnTo>
                    <a:pt x="46933" y="41066"/>
                  </a:lnTo>
                  <a:lnTo>
                    <a:pt x="54917" y="0"/>
                  </a:lnTo>
                  <a:lnTo>
                    <a:pt x="62504" y="0"/>
                  </a:lnTo>
                  <a:lnTo>
                    <a:pt x="50461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2543901" y="3792015"/>
              <a:ext cx="58313" cy="62151"/>
            </a:xfrm>
            <a:custGeom>
              <a:avLst/>
              <a:pathLst>
                <a:path w="58313" h="62151">
                  <a:moveTo>
                    <a:pt x="0" y="62151"/>
                  </a:moveTo>
                  <a:lnTo>
                    <a:pt x="12042" y="0"/>
                  </a:lnTo>
                  <a:lnTo>
                    <a:pt x="58313" y="0"/>
                  </a:lnTo>
                  <a:lnTo>
                    <a:pt x="56990" y="6881"/>
                  </a:lnTo>
                  <a:lnTo>
                    <a:pt x="19143" y="6881"/>
                  </a:lnTo>
                  <a:lnTo>
                    <a:pt x="15262" y="26818"/>
                  </a:lnTo>
                  <a:lnTo>
                    <a:pt x="50461" y="26818"/>
                  </a:lnTo>
                  <a:lnTo>
                    <a:pt x="49138" y="33611"/>
                  </a:lnTo>
                  <a:lnTo>
                    <a:pt x="13938" y="33611"/>
                  </a:lnTo>
                  <a:lnTo>
                    <a:pt x="9748" y="55269"/>
                  </a:lnTo>
                  <a:lnTo>
                    <a:pt x="49403" y="55269"/>
                  </a:lnTo>
                  <a:lnTo>
                    <a:pt x="4808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2604155" y="3792015"/>
              <a:ext cx="54387" cy="62151"/>
            </a:xfrm>
            <a:custGeom>
              <a:avLst/>
              <a:pathLst>
                <a:path w="54387" h="62151">
                  <a:moveTo>
                    <a:pt x="12042" y="0"/>
                  </a:moveTo>
                  <a:lnTo>
                    <a:pt x="34538" y="0"/>
                  </a:lnTo>
                  <a:lnTo>
                    <a:pt x="35446" y="9"/>
                  </a:lnTo>
                  <a:lnTo>
                    <a:pt x="36336" y="38"/>
                  </a:lnTo>
                  <a:lnTo>
                    <a:pt x="37207" y="87"/>
                  </a:lnTo>
                  <a:lnTo>
                    <a:pt x="38059" y="155"/>
                  </a:lnTo>
                  <a:lnTo>
                    <a:pt x="38894" y="242"/>
                  </a:lnTo>
                  <a:lnTo>
                    <a:pt x="39709" y="349"/>
                  </a:lnTo>
                  <a:lnTo>
                    <a:pt x="40506" y="475"/>
                  </a:lnTo>
                  <a:lnTo>
                    <a:pt x="41285" y="621"/>
                  </a:lnTo>
                  <a:lnTo>
                    <a:pt x="42045" y="786"/>
                  </a:lnTo>
                  <a:lnTo>
                    <a:pt x="42786" y="970"/>
                  </a:lnTo>
                  <a:lnTo>
                    <a:pt x="43508" y="1173"/>
                  </a:lnTo>
                  <a:lnTo>
                    <a:pt x="44207" y="1393"/>
                  </a:lnTo>
                  <a:lnTo>
                    <a:pt x="44884" y="1632"/>
                  </a:lnTo>
                  <a:lnTo>
                    <a:pt x="45539" y="1887"/>
                  </a:lnTo>
                  <a:lnTo>
                    <a:pt x="46172" y="2161"/>
                  </a:lnTo>
                  <a:lnTo>
                    <a:pt x="46783" y="2452"/>
                  </a:lnTo>
                  <a:lnTo>
                    <a:pt x="47372" y="2761"/>
                  </a:lnTo>
                  <a:lnTo>
                    <a:pt x="47938" y="3087"/>
                  </a:lnTo>
                  <a:lnTo>
                    <a:pt x="48483" y="3431"/>
                  </a:lnTo>
                  <a:lnTo>
                    <a:pt x="49006" y="3793"/>
                  </a:lnTo>
                  <a:lnTo>
                    <a:pt x="49514" y="4163"/>
                  </a:lnTo>
                  <a:lnTo>
                    <a:pt x="49997" y="4550"/>
                  </a:lnTo>
                  <a:lnTo>
                    <a:pt x="50456" y="4954"/>
                  </a:lnTo>
                  <a:lnTo>
                    <a:pt x="50890" y="5374"/>
                  </a:lnTo>
                  <a:lnTo>
                    <a:pt x="51300" y="5811"/>
                  </a:lnTo>
                  <a:lnTo>
                    <a:pt x="51684" y="6265"/>
                  </a:lnTo>
                  <a:lnTo>
                    <a:pt x="52044" y="6736"/>
                  </a:lnTo>
                  <a:lnTo>
                    <a:pt x="52379" y="7223"/>
                  </a:lnTo>
                  <a:lnTo>
                    <a:pt x="52690" y="7727"/>
                  </a:lnTo>
                  <a:lnTo>
                    <a:pt x="52976" y="8248"/>
                  </a:lnTo>
                  <a:lnTo>
                    <a:pt x="53244" y="8784"/>
                  </a:lnTo>
                  <a:lnTo>
                    <a:pt x="53484" y="9333"/>
                  </a:lnTo>
                  <a:lnTo>
                    <a:pt x="53696" y="9896"/>
                  </a:lnTo>
                  <a:lnTo>
                    <a:pt x="53879" y="10471"/>
                  </a:lnTo>
                  <a:lnTo>
                    <a:pt x="54034" y="11060"/>
                  </a:lnTo>
                  <a:lnTo>
                    <a:pt x="54161" y="11662"/>
                  </a:lnTo>
                  <a:lnTo>
                    <a:pt x="54260" y="12278"/>
                  </a:lnTo>
                  <a:lnTo>
                    <a:pt x="54331" y="12906"/>
                  </a:lnTo>
                  <a:lnTo>
                    <a:pt x="54373" y="13548"/>
                  </a:lnTo>
                  <a:lnTo>
                    <a:pt x="54387" y="14203"/>
                  </a:lnTo>
                  <a:lnTo>
                    <a:pt x="54349" y="15464"/>
                  </a:lnTo>
                  <a:lnTo>
                    <a:pt x="54236" y="16671"/>
                  </a:lnTo>
                  <a:lnTo>
                    <a:pt x="54046" y="17825"/>
                  </a:lnTo>
                  <a:lnTo>
                    <a:pt x="53780" y="18925"/>
                  </a:lnTo>
                  <a:lnTo>
                    <a:pt x="53439" y="19970"/>
                  </a:lnTo>
                  <a:lnTo>
                    <a:pt x="53022" y="20962"/>
                  </a:lnTo>
                  <a:lnTo>
                    <a:pt x="52528" y="21901"/>
                  </a:lnTo>
                  <a:lnTo>
                    <a:pt x="51959" y="22785"/>
                  </a:lnTo>
                  <a:lnTo>
                    <a:pt x="51315" y="23616"/>
                  </a:lnTo>
                  <a:lnTo>
                    <a:pt x="50594" y="24392"/>
                  </a:lnTo>
                  <a:lnTo>
                    <a:pt x="49799" y="25109"/>
                  </a:lnTo>
                  <a:lnTo>
                    <a:pt x="48933" y="25777"/>
                  </a:lnTo>
                  <a:lnTo>
                    <a:pt x="47996" y="26397"/>
                  </a:lnTo>
                  <a:lnTo>
                    <a:pt x="46987" y="26968"/>
                  </a:lnTo>
                  <a:lnTo>
                    <a:pt x="45907" y="27491"/>
                  </a:lnTo>
                  <a:lnTo>
                    <a:pt x="44755" y="27965"/>
                  </a:lnTo>
                  <a:lnTo>
                    <a:pt x="43532" y="28391"/>
                  </a:lnTo>
                  <a:lnTo>
                    <a:pt x="42238" y="28768"/>
                  </a:lnTo>
                  <a:lnTo>
                    <a:pt x="40871" y="29097"/>
                  </a:lnTo>
                  <a:lnTo>
                    <a:pt x="39434" y="29377"/>
                  </a:lnTo>
                  <a:lnTo>
                    <a:pt x="40053" y="29490"/>
                  </a:lnTo>
                  <a:lnTo>
                    <a:pt x="40657" y="29617"/>
                  </a:lnTo>
                  <a:lnTo>
                    <a:pt x="41246" y="29758"/>
                  </a:lnTo>
                  <a:lnTo>
                    <a:pt x="41819" y="29913"/>
                  </a:lnTo>
                  <a:lnTo>
                    <a:pt x="42378" y="30083"/>
                  </a:lnTo>
                  <a:lnTo>
                    <a:pt x="42922" y="30266"/>
                  </a:lnTo>
                  <a:lnTo>
                    <a:pt x="43451" y="30464"/>
                  </a:lnTo>
                  <a:lnTo>
                    <a:pt x="43965" y="30675"/>
                  </a:lnTo>
                  <a:lnTo>
                    <a:pt x="44464" y="30901"/>
                  </a:lnTo>
                  <a:lnTo>
                    <a:pt x="44948" y="31141"/>
                  </a:lnTo>
                  <a:lnTo>
                    <a:pt x="45425" y="31385"/>
                  </a:lnTo>
                  <a:lnTo>
                    <a:pt x="45885" y="31641"/>
                  </a:lnTo>
                  <a:lnTo>
                    <a:pt x="46328" y="31907"/>
                  </a:lnTo>
                  <a:lnTo>
                    <a:pt x="46754" y="32186"/>
                  </a:lnTo>
                  <a:lnTo>
                    <a:pt x="47164" y="32476"/>
                  </a:lnTo>
                  <a:lnTo>
                    <a:pt x="47557" y="32777"/>
                  </a:lnTo>
                  <a:lnTo>
                    <a:pt x="47934" y="33090"/>
                  </a:lnTo>
                  <a:lnTo>
                    <a:pt x="48293" y="33414"/>
                  </a:lnTo>
                  <a:lnTo>
                    <a:pt x="48636" y="33749"/>
                  </a:lnTo>
                  <a:lnTo>
                    <a:pt x="48962" y="34097"/>
                  </a:lnTo>
                  <a:lnTo>
                    <a:pt x="49280" y="34454"/>
                  </a:lnTo>
                  <a:lnTo>
                    <a:pt x="49581" y="34820"/>
                  </a:lnTo>
                  <a:lnTo>
                    <a:pt x="49866" y="35195"/>
                  </a:lnTo>
                  <a:lnTo>
                    <a:pt x="50133" y="35579"/>
                  </a:lnTo>
                  <a:lnTo>
                    <a:pt x="50384" y="35971"/>
                  </a:lnTo>
                  <a:lnTo>
                    <a:pt x="50618" y="36373"/>
                  </a:lnTo>
                  <a:lnTo>
                    <a:pt x="50836" y="36783"/>
                  </a:lnTo>
                  <a:lnTo>
                    <a:pt x="51037" y="37202"/>
                  </a:lnTo>
                  <a:lnTo>
                    <a:pt x="51221" y="37630"/>
                  </a:lnTo>
                  <a:lnTo>
                    <a:pt x="51388" y="38067"/>
                  </a:lnTo>
                  <a:lnTo>
                    <a:pt x="51547" y="38511"/>
                  </a:lnTo>
                  <a:lnTo>
                    <a:pt x="51689" y="38961"/>
                  </a:lnTo>
                  <a:lnTo>
                    <a:pt x="51815" y="39418"/>
                  </a:lnTo>
                  <a:lnTo>
                    <a:pt x="51924" y="39880"/>
                  </a:lnTo>
                  <a:lnTo>
                    <a:pt x="52016" y="40349"/>
                  </a:lnTo>
                  <a:lnTo>
                    <a:pt x="52092" y="40824"/>
                  </a:lnTo>
                  <a:lnTo>
                    <a:pt x="52150" y="41306"/>
                  </a:lnTo>
                  <a:lnTo>
                    <a:pt x="52192" y="41793"/>
                  </a:lnTo>
                  <a:lnTo>
                    <a:pt x="52217" y="42287"/>
                  </a:lnTo>
                  <a:lnTo>
                    <a:pt x="52226" y="42786"/>
                  </a:lnTo>
                  <a:lnTo>
                    <a:pt x="52216" y="43511"/>
                  </a:lnTo>
                  <a:lnTo>
                    <a:pt x="52185" y="44219"/>
                  </a:lnTo>
                  <a:lnTo>
                    <a:pt x="52135" y="44912"/>
                  </a:lnTo>
                  <a:lnTo>
                    <a:pt x="52064" y="45588"/>
                  </a:lnTo>
                  <a:lnTo>
                    <a:pt x="51972" y="46249"/>
                  </a:lnTo>
                  <a:lnTo>
                    <a:pt x="51861" y="46894"/>
                  </a:lnTo>
                  <a:lnTo>
                    <a:pt x="51729" y="47523"/>
                  </a:lnTo>
                  <a:lnTo>
                    <a:pt x="51577" y="48136"/>
                  </a:lnTo>
                  <a:lnTo>
                    <a:pt x="51404" y="48733"/>
                  </a:lnTo>
                  <a:lnTo>
                    <a:pt x="51211" y="49315"/>
                  </a:lnTo>
                  <a:lnTo>
                    <a:pt x="51000" y="49881"/>
                  </a:lnTo>
                  <a:lnTo>
                    <a:pt x="50774" y="50433"/>
                  </a:lnTo>
                  <a:lnTo>
                    <a:pt x="50531" y="50971"/>
                  </a:lnTo>
                  <a:lnTo>
                    <a:pt x="50273" y="51495"/>
                  </a:lnTo>
                  <a:lnTo>
                    <a:pt x="49998" y="52005"/>
                  </a:lnTo>
                  <a:lnTo>
                    <a:pt x="49708" y="52501"/>
                  </a:lnTo>
                  <a:lnTo>
                    <a:pt x="49402" y="52983"/>
                  </a:lnTo>
                  <a:lnTo>
                    <a:pt x="49080" y="53450"/>
                  </a:lnTo>
                  <a:lnTo>
                    <a:pt x="48742" y="53904"/>
                  </a:lnTo>
                  <a:lnTo>
                    <a:pt x="48388" y="54343"/>
                  </a:lnTo>
                  <a:lnTo>
                    <a:pt x="48020" y="54769"/>
                  </a:lnTo>
                  <a:lnTo>
                    <a:pt x="47638" y="55181"/>
                  </a:lnTo>
                  <a:lnTo>
                    <a:pt x="47244" y="55580"/>
                  </a:lnTo>
                  <a:lnTo>
                    <a:pt x="46836" y="55966"/>
                  </a:lnTo>
                  <a:lnTo>
                    <a:pt x="46414" y="56339"/>
                  </a:lnTo>
                  <a:lnTo>
                    <a:pt x="45980" y="56699"/>
                  </a:lnTo>
                  <a:lnTo>
                    <a:pt x="45532" y="57045"/>
                  </a:lnTo>
                  <a:lnTo>
                    <a:pt x="45071" y="57378"/>
                  </a:lnTo>
                  <a:lnTo>
                    <a:pt x="44597" y="57698"/>
                  </a:lnTo>
                  <a:lnTo>
                    <a:pt x="44110" y="58004"/>
                  </a:lnTo>
                  <a:lnTo>
                    <a:pt x="43620" y="58290"/>
                  </a:lnTo>
                  <a:lnTo>
                    <a:pt x="43120" y="58565"/>
                  </a:lnTo>
                  <a:lnTo>
                    <a:pt x="42610" y="58830"/>
                  </a:lnTo>
                  <a:lnTo>
                    <a:pt x="42091" y="59084"/>
                  </a:lnTo>
                  <a:lnTo>
                    <a:pt x="41562" y="59328"/>
                  </a:lnTo>
                  <a:lnTo>
                    <a:pt x="41024" y="59560"/>
                  </a:lnTo>
                  <a:lnTo>
                    <a:pt x="40475" y="59783"/>
                  </a:lnTo>
                  <a:lnTo>
                    <a:pt x="39917" y="59995"/>
                  </a:lnTo>
                  <a:lnTo>
                    <a:pt x="39350" y="60196"/>
                  </a:lnTo>
                  <a:lnTo>
                    <a:pt x="38772" y="60386"/>
                  </a:lnTo>
                  <a:lnTo>
                    <a:pt x="38195" y="60567"/>
                  </a:lnTo>
                  <a:lnTo>
                    <a:pt x="37611" y="60737"/>
                  </a:lnTo>
                  <a:lnTo>
                    <a:pt x="37020" y="60898"/>
                  </a:lnTo>
                  <a:lnTo>
                    <a:pt x="36422" y="61050"/>
                  </a:lnTo>
                  <a:lnTo>
                    <a:pt x="35817" y="61191"/>
                  </a:lnTo>
                  <a:lnTo>
                    <a:pt x="35205" y="61323"/>
                  </a:lnTo>
                  <a:lnTo>
                    <a:pt x="34585" y="61445"/>
                  </a:lnTo>
                  <a:lnTo>
                    <a:pt x="33959" y="61558"/>
                  </a:lnTo>
                  <a:lnTo>
                    <a:pt x="33326" y="61661"/>
                  </a:lnTo>
                  <a:lnTo>
                    <a:pt x="32685" y="61754"/>
                  </a:lnTo>
                  <a:lnTo>
                    <a:pt x="32049" y="61829"/>
                  </a:lnTo>
                  <a:lnTo>
                    <a:pt x="31411" y="61897"/>
                  </a:lnTo>
                  <a:lnTo>
                    <a:pt x="30772" y="61956"/>
                  </a:lnTo>
                  <a:lnTo>
                    <a:pt x="30130" y="62008"/>
                  </a:lnTo>
                  <a:lnTo>
                    <a:pt x="29487" y="62051"/>
                  </a:lnTo>
                  <a:lnTo>
                    <a:pt x="28842" y="62087"/>
                  </a:lnTo>
                  <a:lnTo>
                    <a:pt x="28196" y="62115"/>
                  </a:lnTo>
                  <a:lnTo>
                    <a:pt x="27547" y="62135"/>
                  </a:lnTo>
                  <a:lnTo>
                    <a:pt x="26897" y="62147"/>
                  </a:lnTo>
                  <a:lnTo>
                    <a:pt x="26245" y="62151"/>
                  </a:lnTo>
                  <a:lnTo>
                    <a:pt x="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2619506" y="3798764"/>
              <a:ext cx="30259" cy="19673"/>
            </a:xfrm>
            <a:custGeom>
              <a:avLst/>
              <a:pathLst>
                <a:path w="30259" h="19673">
                  <a:moveTo>
                    <a:pt x="0" y="19673"/>
                  </a:moveTo>
                  <a:lnTo>
                    <a:pt x="14600" y="19673"/>
                  </a:lnTo>
                  <a:lnTo>
                    <a:pt x="16155" y="19644"/>
                  </a:lnTo>
                  <a:lnTo>
                    <a:pt x="17628" y="19558"/>
                  </a:lnTo>
                  <a:lnTo>
                    <a:pt x="19017" y="19415"/>
                  </a:lnTo>
                  <a:lnTo>
                    <a:pt x="20324" y="19214"/>
                  </a:lnTo>
                  <a:lnTo>
                    <a:pt x="21547" y="18956"/>
                  </a:lnTo>
                  <a:lnTo>
                    <a:pt x="22688" y="18640"/>
                  </a:lnTo>
                  <a:lnTo>
                    <a:pt x="23746" y="18268"/>
                  </a:lnTo>
                  <a:lnTo>
                    <a:pt x="24721" y="17838"/>
                  </a:lnTo>
                  <a:lnTo>
                    <a:pt x="25612" y="17350"/>
                  </a:lnTo>
                  <a:lnTo>
                    <a:pt x="26421" y="16805"/>
                  </a:lnTo>
                  <a:lnTo>
                    <a:pt x="27151" y="16204"/>
                  </a:lnTo>
                  <a:lnTo>
                    <a:pt x="27803" y="15547"/>
                  </a:lnTo>
                  <a:lnTo>
                    <a:pt x="28379" y="14835"/>
                  </a:lnTo>
                  <a:lnTo>
                    <a:pt x="28878" y="14067"/>
                  </a:lnTo>
                  <a:lnTo>
                    <a:pt x="29300" y="13244"/>
                  </a:lnTo>
                  <a:lnTo>
                    <a:pt x="29645" y="12364"/>
                  </a:lnTo>
                  <a:lnTo>
                    <a:pt x="29914" y="11430"/>
                  </a:lnTo>
                  <a:lnTo>
                    <a:pt x="30106" y="10439"/>
                  </a:lnTo>
                  <a:lnTo>
                    <a:pt x="30221" y="9394"/>
                  </a:lnTo>
                  <a:lnTo>
                    <a:pt x="30259" y="8292"/>
                  </a:lnTo>
                  <a:lnTo>
                    <a:pt x="30229" y="7476"/>
                  </a:lnTo>
                  <a:lnTo>
                    <a:pt x="30137" y="6702"/>
                  </a:lnTo>
                  <a:lnTo>
                    <a:pt x="29985" y="5972"/>
                  </a:lnTo>
                  <a:lnTo>
                    <a:pt x="29772" y="5286"/>
                  </a:lnTo>
                  <a:lnTo>
                    <a:pt x="29498" y="4642"/>
                  </a:lnTo>
                  <a:lnTo>
                    <a:pt x="29163" y="4042"/>
                  </a:lnTo>
                  <a:lnTo>
                    <a:pt x="28768" y="3485"/>
                  </a:lnTo>
                  <a:lnTo>
                    <a:pt x="28311" y="2971"/>
                  </a:lnTo>
                  <a:lnTo>
                    <a:pt x="27794" y="2500"/>
                  </a:lnTo>
                  <a:lnTo>
                    <a:pt x="27215" y="2073"/>
                  </a:lnTo>
                  <a:lnTo>
                    <a:pt x="26588" y="1679"/>
                  </a:lnTo>
                  <a:lnTo>
                    <a:pt x="25904" y="1326"/>
                  </a:lnTo>
                  <a:lnTo>
                    <a:pt x="25166" y="1015"/>
                  </a:lnTo>
                  <a:lnTo>
                    <a:pt x="24371" y="746"/>
                  </a:lnTo>
                  <a:lnTo>
                    <a:pt x="23521" y="518"/>
                  </a:lnTo>
                  <a:lnTo>
                    <a:pt x="22616" y="331"/>
                  </a:lnTo>
                  <a:lnTo>
                    <a:pt x="21654" y="186"/>
                  </a:lnTo>
                  <a:lnTo>
                    <a:pt x="20638" y="82"/>
                  </a:lnTo>
                  <a:lnTo>
                    <a:pt x="19565" y="20"/>
                  </a:lnTo>
                  <a:lnTo>
                    <a:pt x="18438" y="0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2613860" y="3825009"/>
              <a:ext cx="34097" cy="22407"/>
            </a:xfrm>
            <a:custGeom>
              <a:avLst/>
              <a:pathLst>
                <a:path w="34097" h="22407">
                  <a:moveTo>
                    <a:pt x="0" y="22407"/>
                  </a:moveTo>
                  <a:lnTo>
                    <a:pt x="16232" y="22407"/>
                  </a:lnTo>
                  <a:lnTo>
                    <a:pt x="16918" y="22402"/>
                  </a:lnTo>
                  <a:lnTo>
                    <a:pt x="17599" y="22386"/>
                  </a:lnTo>
                  <a:lnTo>
                    <a:pt x="18277" y="22360"/>
                  </a:lnTo>
                  <a:lnTo>
                    <a:pt x="18949" y="22323"/>
                  </a:lnTo>
                  <a:lnTo>
                    <a:pt x="19617" y="22275"/>
                  </a:lnTo>
                  <a:lnTo>
                    <a:pt x="20281" y="22217"/>
                  </a:lnTo>
                  <a:lnTo>
                    <a:pt x="20941" y="22148"/>
                  </a:lnTo>
                  <a:lnTo>
                    <a:pt x="21596" y="22069"/>
                  </a:lnTo>
                  <a:lnTo>
                    <a:pt x="22246" y="21979"/>
                  </a:lnTo>
                  <a:lnTo>
                    <a:pt x="22893" y="21878"/>
                  </a:lnTo>
                  <a:lnTo>
                    <a:pt x="23538" y="21763"/>
                  </a:lnTo>
                  <a:lnTo>
                    <a:pt x="24167" y="21631"/>
                  </a:lnTo>
                  <a:lnTo>
                    <a:pt x="24780" y="21481"/>
                  </a:lnTo>
                  <a:lnTo>
                    <a:pt x="25377" y="21314"/>
                  </a:lnTo>
                  <a:lnTo>
                    <a:pt x="25958" y="21128"/>
                  </a:lnTo>
                  <a:lnTo>
                    <a:pt x="26524" y="20925"/>
                  </a:lnTo>
                  <a:lnTo>
                    <a:pt x="27073" y="20705"/>
                  </a:lnTo>
                  <a:lnTo>
                    <a:pt x="27607" y="20467"/>
                  </a:lnTo>
                  <a:lnTo>
                    <a:pt x="28125" y="20211"/>
                  </a:lnTo>
                  <a:lnTo>
                    <a:pt x="28627" y="19937"/>
                  </a:lnTo>
                  <a:lnTo>
                    <a:pt x="29111" y="19644"/>
                  </a:lnTo>
                  <a:lnTo>
                    <a:pt x="29576" y="19330"/>
                  </a:lnTo>
                  <a:lnTo>
                    <a:pt x="30022" y="18995"/>
                  </a:lnTo>
                  <a:lnTo>
                    <a:pt x="30448" y="18639"/>
                  </a:lnTo>
                  <a:lnTo>
                    <a:pt x="30855" y="18261"/>
                  </a:lnTo>
                  <a:lnTo>
                    <a:pt x="31242" y="17862"/>
                  </a:lnTo>
                  <a:lnTo>
                    <a:pt x="31610" y="17442"/>
                  </a:lnTo>
                  <a:lnTo>
                    <a:pt x="31958" y="17001"/>
                  </a:lnTo>
                  <a:lnTo>
                    <a:pt x="32287" y="16539"/>
                  </a:lnTo>
                  <a:lnTo>
                    <a:pt x="32597" y="16056"/>
                  </a:lnTo>
                  <a:lnTo>
                    <a:pt x="32882" y="15547"/>
                  </a:lnTo>
                  <a:lnTo>
                    <a:pt x="33137" y="15009"/>
                  </a:lnTo>
                  <a:lnTo>
                    <a:pt x="33362" y="14442"/>
                  </a:lnTo>
                  <a:lnTo>
                    <a:pt x="33557" y="13847"/>
                  </a:lnTo>
                  <a:lnTo>
                    <a:pt x="33722" y="13222"/>
                  </a:lnTo>
                  <a:lnTo>
                    <a:pt x="33857" y="12567"/>
                  </a:lnTo>
                  <a:lnTo>
                    <a:pt x="33962" y="11884"/>
                  </a:lnTo>
                  <a:lnTo>
                    <a:pt x="34037" y="11172"/>
                  </a:lnTo>
                  <a:lnTo>
                    <a:pt x="34082" y="10430"/>
                  </a:lnTo>
                  <a:lnTo>
                    <a:pt x="34097" y="9660"/>
                  </a:lnTo>
                  <a:lnTo>
                    <a:pt x="34061" y="8738"/>
                  </a:lnTo>
                  <a:lnTo>
                    <a:pt x="33955" y="7862"/>
                  </a:lnTo>
                  <a:lnTo>
                    <a:pt x="33779" y="7030"/>
                  </a:lnTo>
                  <a:lnTo>
                    <a:pt x="33532" y="6244"/>
                  </a:lnTo>
                  <a:lnTo>
                    <a:pt x="33214" y="5502"/>
                  </a:lnTo>
                  <a:lnTo>
                    <a:pt x="32826" y="4806"/>
                  </a:lnTo>
                  <a:lnTo>
                    <a:pt x="32367" y="4154"/>
                  </a:lnTo>
                  <a:lnTo>
                    <a:pt x="31838" y="3548"/>
                  </a:lnTo>
                  <a:lnTo>
                    <a:pt x="31238" y="2986"/>
                  </a:lnTo>
                  <a:lnTo>
                    <a:pt x="30568" y="2470"/>
                  </a:lnTo>
                  <a:lnTo>
                    <a:pt x="29840" y="2000"/>
                  </a:lnTo>
                  <a:lnTo>
                    <a:pt x="29050" y="1580"/>
                  </a:lnTo>
                  <a:lnTo>
                    <a:pt x="28199" y="1210"/>
                  </a:lnTo>
                  <a:lnTo>
                    <a:pt x="27286" y="889"/>
                  </a:lnTo>
                  <a:lnTo>
                    <a:pt x="26311" y="617"/>
                  </a:lnTo>
                  <a:lnTo>
                    <a:pt x="25275" y="395"/>
                  </a:lnTo>
                  <a:lnTo>
                    <a:pt x="24176" y="222"/>
                  </a:lnTo>
                  <a:lnTo>
                    <a:pt x="23016" y="98"/>
                  </a:lnTo>
                  <a:lnTo>
                    <a:pt x="21794" y="24"/>
                  </a:lnTo>
                  <a:lnTo>
                    <a:pt x="20511" y="0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2657176" y="3792015"/>
              <a:ext cx="59857" cy="62151"/>
            </a:xfrm>
            <a:custGeom>
              <a:avLst/>
              <a:pathLst>
                <a:path w="59857" h="62151">
                  <a:moveTo>
                    <a:pt x="51255" y="62151"/>
                  </a:moveTo>
                  <a:lnTo>
                    <a:pt x="47947" y="43977"/>
                  </a:lnTo>
                  <a:lnTo>
                    <a:pt x="19761" y="43977"/>
                  </a:lnTo>
                  <a:lnTo>
                    <a:pt x="9174" y="62151"/>
                  </a:lnTo>
                  <a:lnTo>
                    <a:pt x="0" y="62151"/>
                  </a:lnTo>
                  <a:lnTo>
                    <a:pt x="37405" y="0"/>
                  </a:lnTo>
                  <a:lnTo>
                    <a:pt x="46977" y="0"/>
                  </a:lnTo>
                  <a:lnTo>
                    <a:pt x="5985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2680642" y="3798865"/>
              <a:ext cx="23246" cy="30555"/>
            </a:xfrm>
            <a:custGeom>
              <a:avLst/>
              <a:pathLst>
                <a:path w="23246" h="30555">
                  <a:moveTo>
                    <a:pt x="19408" y="9691"/>
                  </a:moveTo>
                  <a:lnTo>
                    <a:pt x="19337" y="9331"/>
                  </a:lnTo>
                  <a:lnTo>
                    <a:pt x="19267" y="8971"/>
                  </a:lnTo>
                  <a:lnTo>
                    <a:pt x="19196" y="8614"/>
                  </a:lnTo>
                  <a:lnTo>
                    <a:pt x="19126" y="8259"/>
                  </a:lnTo>
                  <a:lnTo>
                    <a:pt x="19055" y="7905"/>
                  </a:lnTo>
                  <a:lnTo>
                    <a:pt x="18984" y="7553"/>
                  </a:lnTo>
                  <a:lnTo>
                    <a:pt x="18914" y="7203"/>
                  </a:lnTo>
                  <a:lnTo>
                    <a:pt x="18843" y="6854"/>
                  </a:lnTo>
                  <a:lnTo>
                    <a:pt x="18773" y="6508"/>
                  </a:lnTo>
                  <a:lnTo>
                    <a:pt x="18702" y="6163"/>
                  </a:lnTo>
                  <a:lnTo>
                    <a:pt x="18641" y="5822"/>
                  </a:lnTo>
                  <a:lnTo>
                    <a:pt x="18582" y="5487"/>
                  </a:lnTo>
                  <a:lnTo>
                    <a:pt x="18525" y="5158"/>
                  </a:lnTo>
                  <a:lnTo>
                    <a:pt x="18469" y="4836"/>
                  </a:lnTo>
                  <a:lnTo>
                    <a:pt x="18415" y="4519"/>
                  </a:lnTo>
                  <a:lnTo>
                    <a:pt x="18363" y="4209"/>
                  </a:lnTo>
                  <a:lnTo>
                    <a:pt x="18313" y="3905"/>
                  </a:lnTo>
                  <a:lnTo>
                    <a:pt x="18265" y="3608"/>
                  </a:lnTo>
                  <a:lnTo>
                    <a:pt x="18218" y="3316"/>
                  </a:lnTo>
                  <a:lnTo>
                    <a:pt x="18173" y="3031"/>
                  </a:lnTo>
                  <a:lnTo>
                    <a:pt x="18129" y="2745"/>
                  </a:lnTo>
                  <a:lnTo>
                    <a:pt x="18086" y="2470"/>
                  </a:lnTo>
                  <a:lnTo>
                    <a:pt x="18045" y="2205"/>
                  </a:lnTo>
                  <a:lnTo>
                    <a:pt x="18003" y="1951"/>
                  </a:lnTo>
                  <a:lnTo>
                    <a:pt x="17963" y="1707"/>
                  </a:lnTo>
                  <a:lnTo>
                    <a:pt x="17924" y="1475"/>
                  </a:lnTo>
                  <a:lnTo>
                    <a:pt x="17886" y="1252"/>
                  </a:lnTo>
                  <a:lnTo>
                    <a:pt x="17848" y="1040"/>
                  </a:lnTo>
                  <a:lnTo>
                    <a:pt x="17812" y="839"/>
                  </a:lnTo>
                  <a:lnTo>
                    <a:pt x="17776" y="649"/>
                  </a:lnTo>
                  <a:lnTo>
                    <a:pt x="17750" y="463"/>
                  </a:lnTo>
                  <a:lnTo>
                    <a:pt x="17726" y="292"/>
                  </a:lnTo>
                  <a:lnTo>
                    <a:pt x="17704" y="138"/>
                  </a:lnTo>
                  <a:lnTo>
                    <a:pt x="17335" y="0"/>
                  </a:lnTo>
                  <a:lnTo>
                    <a:pt x="17260" y="138"/>
                  </a:lnTo>
                  <a:lnTo>
                    <a:pt x="17176" y="292"/>
                  </a:lnTo>
                  <a:lnTo>
                    <a:pt x="17083" y="463"/>
                  </a:lnTo>
                  <a:lnTo>
                    <a:pt x="16982" y="649"/>
                  </a:lnTo>
                  <a:lnTo>
                    <a:pt x="16882" y="848"/>
                  </a:lnTo>
                  <a:lnTo>
                    <a:pt x="16775" y="1056"/>
                  </a:lnTo>
                  <a:lnTo>
                    <a:pt x="16663" y="1275"/>
                  </a:lnTo>
                  <a:lnTo>
                    <a:pt x="16544" y="1503"/>
                  </a:lnTo>
                  <a:lnTo>
                    <a:pt x="16419" y="1741"/>
                  </a:lnTo>
                  <a:lnTo>
                    <a:pt x="16288" y="1988"/>
                  </a:lnTo>
                  <a:lnTo>
                    <a:pt x="16151" y="2245"/>
                  </a:lnTo>
                  <a:lnTo>
                    <a:pt x="16008" y="2512"/>
                  </a:lnTo>
                  <a:lnTo>
                    <a:pt x="15858" y="2789"/>
                  </a:lnTo>
                  <a:lnTo>
                    <a:pt x="15703" y="3075"/>
                  </a:lnTo>
                  <a:lnTo>
                    <a:pt x="15542" y="3361"/>
                  </a:lnTo>
                  <a:lnTo>
                    <a:pt x="15378" y="3654"/>
                  </a:lnTo>
                  <a:lnTo>
                    <a:pt x="15210" y="3954"/>
                  </a:lnTo>
                  <a:lnTo>
                    <a:pt x="15039" y="4261"/>
                  </a:lnTo>
                  <a:lnTo>
                    <a:pt x="14865" y="4575"/>
                  </a:lnTo>
                  <a:lnTo>
                    <a:pt x="14686" y="4896"/>
                  </a:lnTo>
                  <a:lnTo>
                    <a:pt x="14505" y="5224"/>
                  </a:lnTo>
                  <a:lnTo>
                    <a:pt x="14319" y="5559"/>
                  </a:lnTo>
                  <a:lnTo>
                    <a:pt x="14131" y="5901"/>
                  </a:lnTo>
                  <a:lnTo>
                    <a:pt x="13938" y="6251"/>
                  </a:lnTo>
                  <a:lnTo>
                    <a:pt x="13743" y="6595"/>
                  </a:lnTo>
                  <a:lnTo>
                    <a:pt x="13547" y="6941"/>
                  </a:lnTo>
                  <a:lnTo>
                    <a:pt x="13348" y="7287"/>
                  </a:lnTo>
                  <a:lnTo>
                    <a:pt x="13148" y="7634"/>
                  </a:lnTo>
                  <a:lnTo>
                    <a:pt x="12946" y="7982"/>
                  </a:lnTo>
                  <a:lnTo>
                    <a:pt x="12742" y="8331"/>
                  </a:lnTo>
                  <a:lnTo>
                    <a:pt x="12536" y="8681"/>
                  </a:lnTo>
                  <a:lnTo>
                    <a:pt x="12329" y="9031"/>
                  </a:lnTo>
                  <a:lnTo>
                    <a:pt x="12120" y="9383"/>
                  </a:lnTo>
                  <a:lnTo>
                    <a:pt x="11909" y="9735"/>
                  </a:lnTo>
                  <a:lnTo>
                    <a:pt x="0" y="30555"/>
                  </a:lnTo>
                  <a:lnTo>
                    <a:pt x="23246" y="30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2726870" y="3791089"/>
              <a:ext cx="60739" cy="63959"/>
            </a:xfrm>
            <a:custGeom>
              <a:avLst/>
              <a:pathLst>
                <a:path w="60739" h="63959">
                  <a:moveTo>
                    <a:pt x="54917" y="48212"/>
                  </a:moveTo>
                  <a:lnTo>
                    <a:pt x="54479" y="48852"/>
                  </a:lnTo>
                  <a:lnTo>
                    <a:pt x="54031" y="49486"/>
                  </a:lnTo>
                  <a:lnTo>
                    <a:pt x="53572" y="50112"/>
                  </a:lnTo>
                  <a:lnTo>
                    <a:pt x="53103" y="50731"/>
                  </a:lnTo>
                  <a:lnTo>
                    <a:pt x="52623" y="51344"/>
                  </a:lnTo>
                  <a:lnTo>
                    <a:pt x="52132" y="51949"/>
                  </a:lnTo>
                  <a:lnTo>
                    <a:pt x="51631" y="52547"/>
                  </a:lnTo>
                  <a:lnTo>
                    <a:pt x="51120" y="53138"/>
                  </a:lnTo>
                  <a:lnTo>
                    <a:pt x="50597" y="53722"/>
                  </a:lnTo>
                  <a:lnTo>
                    <a:pt x="50064" y="54299"/>
                  </a:lnTo>
                  <a:lnTo>
                    <a:pt x="49518" y="54865"/>
                  </a:lnTo>
                  <a:lnTo>
                    <a:pt x="48956" y="55418"/>
                  </a:lnTo>
                  <a:lnTo>
                    <a:pt x="48379" y="55956"/>
                  </a:lnTo>
                  <a:lnTo>
                    <a:pt x="47785" y="56480"/>
                  </a:lnTo>
                  <a:lnTo>
                    <a:pt x="47175" y="56990"/>
                  </a:lnTo>
                  <a:lnTo>
                    <a:pt x="46550" y="57486"/>
                  </a:lnTo>
                  <a:lnTo>
                    <a:pt x="45908" y="57967"/>
                  </a:lnTo>
                  <a:lnTo>
                    <a:pt x="45251" y="58435"/>
                  </a:lnTo>
                  <a:lnTo>
                    <a:pt x="44578" y="58888"/>
                  </a:lnTo>
                  <a:lnTo>
                    <a:pt x="43889" y="59328"/>
                  </a:lnTo>
                  <a:lnTo>
                    <a:pt x="43191" y="59743"/>
                  </a:lnTo>
                  <a:lnTo>
                    <a:pt x="42472" y="60141"/>
                  </a:lnTo>
                  <a:lnTo>
                    <a:pt x="41733" y="60523"/>
                  </a:lnTo>
                  <a:lnTo>
                    <a:pt x="40974" y="60887"/>
                  </a:lnTo>
                  <a:lnTo>
                    <a:pt x="40195" y="61235"/>
                  </a:lnTo>
                  <a:lnTo>
                    <a:pt x="39395" y="61567"/>
                  </a:lnTo>
                  <a:lnTo>
                    <a:pt x="38575" y="61881"/>
                  </a:lnTo>
                  <a:lnTo>
                    <a:pt x="37735" y="62179"/>
                  </a:lnTo>
                  <a:lnTo>
                    <a:pt x="36874" y="62460"/>
                  </a:lnTo>
                  <a:lnTo>
                    <a:pt x="35993" y="62724"/>
                  </a:lnTo>
                  <a:lnTo>
                    <a:pt x="35098" y="62959"/>
                  </a:lnTo>
                  <a:lnTo>
                    <a:pt x="34178" y="63169"/>
                  </a:lnTo>
                  <a:lnTo>
                    <a:pt x="33232" y="63354"/>
                  </a:lnTo>
                  <a:lnTo>
                    <a:pt x="32260" y="63515"/>
                  </a:lnTo>
                  <a:lnTo>
                    <a:pt x="31263" y="63650"/>
                  </a:lnTo>
                  <a:lnTo>
                    <a:pt x="30240" y="63762"/>
                  </a:lnTo>
                  <a:lnTo>
                    <a:pt x="29191" y="63848"/>
                  </a:lnTo>
                  <a:lnTo>
                    <a:pt x="28117" y="63910"/>
                  </a:lnTo>
                  <a:lnTo>
                    <a:pt x="27017" y="63947"/>
                  </a:lnTo>
                  <a:lnTo>
                    <a:pt x="25892" y="63959"/>
                  </a:lnTo>
                  <a:lnTo>
                    <a:pt x="24603" y="63939"/>
                  </a:lnTo>
                  <a:lnTo>
                    <a:pt x="23346" y="63878"/>
                  </a:lnTo>
                  <a:lnTo>
                    <a:pt x="22122" y="63777"/>
                  </a:lnTo>
                  <a:lnTo>
                    <a:pt x="20931" y="63635"/>
                  </a:lnTo>
                  <a:lnTo>
                    <a:pt x="19772" y="63452"/>
                  </a:lnTo>
                  <a:lnTo>
                    <a:pt x="18646" y="63229"/>
                  </a:lnTo>
                  <a:lnTo>
                    <a:pt x="17552" y="62965"/>
                  </a:lnTo>
                  <a:lnTo>
                    <a:pt x="16491" y="62661"/>
                  </a:lnTo>
                  <a:lnTo>
                    <a:pt x="15463" y="62316"/>
                  </a:lnTo>
                  <a:lnTo>
                    <a:pt x="14468" y="61930"/>
                  </a:lnTo>
                  <a:lnTo>
                    <a:pt x="13514" y="61510"/>
                  </a:lnTo>
                  <a:lnTo>
                    <a:pt x="12592" y="61060"/>
                  </a:lnTo>
                  <a:lnTo>
                    <a:pt x="11703" y="60582"/>
                  </a:lnTo>
                  <a:lnTo>
                    <a:pt x="10847" y="60074"/>
                  </a:lnTo>
                  <a:lnTo>
                    <a:pt x="10024" y="59537"/>
                  </a:lnTo>
                  <a:lnTo>
                    <a:pt x="9233" y="58971"/>
                  </a:lnTo>
                  <a:lnTo>
                    <a:pt x="8474" y="58376"/>
                  </a:lnTo>
                  <a:lnTo>
                    <a:pt x="7749" y="57752"/>
                  </a:lnTo>
                  <a:lnTo>
                    <a:pt x="7056" y="57099"/>
                  </a:lnTo>
                  <a:lnTo>
                    <a:pt x="6395" y="56416"/>
                  </a:lnTo>
                  <a:lnTo>
                    <a:pt x="5768" y="55699"/>
                  </a:lnTo>
                  <a:lnTo>
                    <a:pt x="5173" y="54957"/>
                  </a:lnTo>
                  <a:lnTo>
                    <a:pt x="4610" y="54192"/>
                  </a:lnTo>
                  <a:lnTo>
                    <a:pt x="4081" y="53403"/>
                  </a:lnTo>
                  <a:lnTo>
                    <a:pt x="3583" y="52590"/>
                  </a:lnTo>
                  <a:lnTo>
                    <a:pt x="3119" y="51753"/>
                  </a:lnTo>
                  <a:lnTo>
                    <a:pt x="2687" y="50892"/>
                  </a:lnTo>
                  <a:lnTo>
                    <a:pt x="2288" y="50008"/>
                  </a:lnTo>
                  <a:lnTo>
                    <a:pt x="1921" y="49100"/>
                  </a:lnTo>
                  <a:lnTo>
                    <a:pt x="1587" y="48168"/>
                  </a:lnTo>
                  <a:lnTo>
                    <a:pt x="1286" y="47208"/>
                  </a:lnTo>
                  <a:lnTo>
                    <a:pt x="1016" y="46236"/>
                  </a:lnTo>
                  <a:lnTo>
                    <a:pt x="778" y="45250"/>
                  </a:lnTo>
                  <a:lnTo>
                    <a:pt x="571" y="44251"/>
                  </a:lnTo>
                  <a:lnTo>
                    <a:pt x="396" y="43238"/>
                  </a:lnTo>
                  <a:lnTo>
                    <a:pt x="254" y="42213"/>
                  </a:lnTo>
                  <a:lnTo>
                    <a:pt x="142" y="41174"/>
                  </a:lnTo>
                  <a:lnTo>
                    <a:pt x="63" y="40122"/>
                  </a:lnTo>
                  <a:lnTo>
                    <a:pt x="15" y="39057"/>
                  </a:lnTo>
                  <a:lnTo>
                    <a:pt x="0" y="37978"/>
                  </a:lnTo>
                  <a:lnTo>
                    <a:pt x="11" y="36890"/>
                  </a:lnTo>
                  <a:lnTo>
                    <a:pt x="47" y="35812"/>
                  </a:lnTo>
                  <a:lnTo>
                    <a:pt x="107" y="34744"/>
                  </a:lnTo>
                  <a:lnTo>
                    <a:pt x="190" y="33687"/>
                  </a:lnTo>
                  <a:lnTo>
                    <a:pt x="297" y="32641"/>
                  </a:lnTo>
                  <a:lnTo>
                    <a:pt x="428" y="31605"/>
                  </a:lnTo>
                  <a:lnTo>
                    <a:pt x="583" y="30580"/>
                  </a:lnTo>
                  <a:lnTo>
                    <a:pt x="762" y="29566"/>
                  </a:lnTo>
                  <a:lnTo>
                    <a:pt x="964" y="28562"/>
                  </a:lnTo>
                  <a:lnTo>
                    <a:pt x="1190" y="27568"/>
                  </a:lnTo>
                  <a:lnTo>
                    <a:pt x="1439" y="26588"/>
                  </a:lnTo>
                  <a:lnTo>
                    <a:pt x="1707" y="25622"/>
                  </a:lnTo>
                  <a:lnTo>
                    <a:pt x="1996" y="24672"/>
                  </a:lnTo>
                  <a:lnTo>
                    <a:pt x="2306" y="23736"/>
                  </a:lnTo>
                  <a:lnTo>
                    <a:pt x="2635" y="22815"/>
                  </a:lnTo>
                  <a:lnTo>
                    <a:pt x="2985" y="21910"/>
                  </a:lnTo>
                  <a:lnTo>
                    <a:pt x="3355" y="21019"/>
                  </a:lnTo>
                  <a:lnTo>
                    <a:pt x="3745" y="20144"/>
                  </a:lnTo>
                  <a:lnTo>
                    <a:pt x="4156" y="19283"/>
                  </a:lnTo>
                  <a:lnTo>
                    <a:pt x="4587" y="18438"/>
                  </a:lnTo>
                  <a:lnTo>
                    <a:pt x="5038" y="17599"/>
                  </a:lnTo>
                  <a:lnTo>
                    <a:pt x="5508" y="16777"/>
                  </a:lnTo>
                  <a:lnTo>
                    <a:pt x="5998" y="15972"/>
                  </a:lnTo>
                  <a:lnTo>
                    <a:pt x="6507" y="15184"/>
                  </a:lnTo>
                  <a:lnTo>
                    <a:pt x="7035" y="14412"/>
                  </a:lnTo>
                  <a:lnTo>
                    <a:pt x="7583" y="13658"/>
                  </a:lnTo>
                  <a:lnTo>
                    <a:pt x="8150" y="12920"/>
                  </a:lnTo>
                  <a:lnTo>
                    <a:pt x="8737" y="12199"/>
                  </a:lnTo>
                  <a:lnTo>
                    <a:pt x="9343" y="11494"/>
                  </a:lnTo>
                  <a:lnTo>
                    <a:pt x="9968" y="10806"/>
                  </a:lnTo>
                  <a:lnTo>
                    <a:pt x="10612" y="10129"/>
                  </a:lnTo>
                  <a:lnTo>
                    <a:pt x="11271" y="9473"/>
                  </a:lnTo>
                  <a:lnTo>
                    <a:pt x="11945" y="8837"/>
                  </a:lnTo>
                  <a:lnTo>
                    <a:pt x="12636" y="8223"/>
                  </a:lnTo>
                  <a:lnTo>
                    <a:pt x="13343" y="7631"/>
                  </a:lnTo>
                  <a:lnTo>
                    <a:pt x="14065" y="7059"/>
                  </a:lnTo>
                  <a:lnTo>
                    <a:pt x="14804" y="6508"/>
                  </a:lnTo>
                  <a:lnTo>
                    <a:pt x="15558" y="5979"/>
                  </a:lnTo>
                  <a:lnTo>
                    <a:pt x="16328" y="5471"/>
                  </a:lnTo>
                  <a:lnTo>
                    <a:pt x="17114" y="4984"/>
                  </a:lnTo>
                  <a:lnTo>
                    <a:pt x="17924" y="4519"/>
                  </a:lnTo>
                  <a:lnTo>
                    <a:pt x="18748" y="4075"/>
                  </a:lnTo>
                  <a:lnTo>
                    <a:pt x="19586" y="3654"/>
                  </a:lnTo>
                  <a:lnTo>
                    <a:pt x="20438" y="3255"/>
                  </a:lnTo>
                  <a:lnTo>
                    <a:pt x="21305" y="2878"/>
                  </a:lnTo>
                  <a:lnTo>
                    <a:pt x="22185" y="2523"/>
                  </a:lnTo>
                  <a:lnTo>
                    <a:pt x="23080" y="2190"/>
                  </a:lnTo>
                  <a:lnTo>
                    <a:pt x="23988" y="1879"/>
                  </a:lnTo>
                  <a:lnTo>
                    <a:pt x="24911" y="1590"/>
                  </a:lnTo>
                  <a:lnTo>
                    <a:pt x="25848" y="1323"/>
                  </a:lnTo>
                  <a:lnTo>
                    <a:pt x="26798" y="1071"/>
                  </a:lnTo>
                  <a:lnTo>
                    <a:pt x="27759" y="846"/>
                  </a:lnTo>
                  <a:lnTo>
                    <a:pt x="28732" y="648"/>
                  </a:lnTo>
                  <a:lnTo>
                    <a:pt x="29716" y="476"/>
                  </a:lnTo>
                  <a:lnTo>
                    <a:pt x="30711" y="330"/>
                  </a:lnTo>
                  <a:lnTo>
                    <a:pt x="31718" y="211"/>
                  </a:lnTo>
                  <a:lnTo>
                    <a:pt x="32737" y="119"/>
                  </a:lnTo>
                  <a:lnTo>
                    <a:pt x="33767" y="52"/>
                  </a:lnTo>
                  <a:lnTo>
                    <a:pt x="34808" y="13"/>
                  </a:lnTo>
                  <a:lnTo>
                    <a:pt x="35861" y="0"/>
                  </a:lnTo>
                  <a:lnTo>
                    <a:pt x="36985" y="13"/>
                  </a:lnTo>
                  <a:lnTo>
                    <a:pt x="38081" y="52"/>
                  </a:lnTo>
                  <a:lnTo>
                    <a:pt x="39148" y="119"/>
                  </a:lnTo>
                  <a:lnTo>
                    <a:pt x="40187" y="211"/>
                  </a:lnTo>
                  <a:lnTo>
                    <a:pt x="41198" y="330"/>
                  </a:lnTo>
                  <a:lnTo>
                    <a:pt x="42181" y="476"/>
                  </a:lnTo>
                  <a:lnTo>
                    <a:pt x="43136" y="648"/>
                  </a:lnTo>
                  <a:lnTo>
                    <a:pt x="44062" y="846"/>
                  </a:lnTo>
                  <a:lnTo>
                    <a:pt x="44960" y="1071"/>
                  </a:lnTo>
                  <a:lnTo>
                    <a:pt x="45830" y="1323"/>
                  </a:lnTo>
                  <a:lnTo>
                    <a:pt x="46673" y="1587"/>
                  </a:lnTo>
                  <a:lnTo>
                    <a:pt x="47492" y="1868"/>
                  </a:lnTo>
                  <a:lnTo>
                    <a:pt x="48286" y="2166"/>
                  </a:lnTo>
                  <a:lnTo>
                    <a:pt x="49055" y="2480"/>
                  </a:lnTo>
                  <a:lnTo>
                    <a:pt x="49800" y="2812"/>
                  </a:lnTo>
                  <a:lnTo>
                    <a:pt x="50520" y="3160"/>
                  </a:lnTo>
                  <a:lnTo>
                    <a:pt x="51215" y="3524"/>
                  </a:lnTo>
                  <a:lnTo>
                    <a:pt x="51885" y="3906"/>
                  </a:lnTo>
                  <a:lnTo>
                    <a:pt x="52531" y="4304"/>
                  </a:lnTo>
                  <a:lnTo>
                    <a:pt x="53152" y="4719"/>
                  </a:lnTo>
                  <a:lnTo>
                    <a:pt x="53749" y="5149"/>
                  </a:lnTo>
                  <a:lnTo>
                    <a:pt x="54322" y="5591"/>
                  </a:lnTo>
                  <a:lnTo>
                    <a:pt x="54871" y="6045"/>
                  </a:lnTo>
                  <a:lnTo>
                    <a:pt x="55397" y="6512"/>
                  </a:lnTo>
                  <a:lnTo>
                    <a:pt x="55898" y="6991"/>
                  </a:lnTo>
                  <a:lnTo>
                    <a:pt x="56376" y="7482"/>
                  </a:lnTo>
                  <a:lnTo>
                    <a:pt x="56830" y="7986"/>
                  </a:lnTo>
                  <a:lnTo>
                    <a:pt x="57260" y="8502"/>
                  </a:lnTo>
                  <a:lnTo>
                    <a:pt x="57666" y="9031"/>
                  </a:lnTo>
                  <a:lnTo>
                    <a:pt x="58048" y="9571"/>
                  </a:lnTo>
                  <a:lnTo>
                    <a:pt x="58409" y="10120"/>
                  </a:lnTo>
                  <a:lnTo>
                    <a:pt x="58749" y="10672"/>
                  </a:lnTo>
                  <a:lnTo>
                    <a:pt x="59069" y="11228"/>
                  </a:lnTo>
                  <a:lnTo>
                    <a:pt x="59368" y="11787"/>
                  </a:lnTo>
                  <a:lnTo>
                    <a:pt x="59647" y="12350"/>
                  </a:lnTo>
                  <a:lnTo>
                    <a:pt x="59906" y="12917"/>
                  </a:lnTo>
                  <a:lnTo>
                    <a:pt x="60145" y="13487"/>
                  </a:lnTo>
                  <a:lnTo>
                    <a:pt x="60363" y="14060"/>
                  </a:lnTo>
                  <a:lnTo>
                    <a:pt x="60561" y="14637"/>
                  </a:lnTo>
                  <a:lnTo>
                    <a:pt x="60739" y="15217"/>
                  </a:lnTo>
                  <a:lnTo>
                    <a:pt x="52799" y="17644"/>
                  </a:lnTo>
                  <a:lnTo>
                    <a:pt x="52660" y="17231"/>
                  </a:lnTo>
                  <a:lnTo>
                    <a:pt x="52506" y="16821"/>
                  </a:lnTo>
                  <a:lnTo>
                    <a:pt x="52339" y="16416"/>
                  </a:lnTo>
                  <a:lnTo>
                    <a:pt x="52157" y="16013"/>
                  </a:lnTo>
                  <a:lnTo>
                    <a:pt x="51961" y="15614"/>
                  </a:lnTo>
                  <a:lnTo>
                    <a:pt x="51751" y="15219"/>
                  </a:lnTo>
                  <a:lnTo>
                    <a:pt x="51527" y="14828"/>
                  </a:lnTo>
                  <a:lnTo>
                    <a:pt x="51289" y="14439"/>
                  </a:lnTo>
                  <a:lnTo>
                    <a:pt x="51037" y="14055"/>
                  </a:lnTo>
                  <a:lnTo>
                    <a:pt x="50770" y="13674"/>
                  </a:lnTo>
                  <a:lnTo>
                    <a:pt x="50489" y="13290"/>
                  </a:lnTo>
                  <a:lnTo>
                    <a:pt x="50192" y="12915"/>
                  </a:lnTo>
                  <a:lnTo>
                    <a:pt x="49878" y="12549"/>
                  </a:lnTo>
                  <a:lnTo>
                    <a:pt x="49549" y="12192"/>
                  </a:lnTo>
                  <a:lnTo>
                    <a:pt x="49204" y="11843"/>
                  </a:lnTo>
                  <a:lnTo>
                    <a:pt x="48844" y="11503"/>
                  </a:lnTo>
                  <a:lnTo>
                    <a:pt x="48467" y="11173"/>
                  </a:lnTo>
                  <a:lnTo>
                    <a:pt x="48074" y="10851"/>
                  </a:lnTo>
                  <a:lnTo>
                    <a:pt x="47666" y="10537"/>
                  </a:lnTo>
                  <a:lnTo>
                    <a:pt x="47241" y="10233"/>
                  </a:lnTo>
                  <a:lnTo>
                    <a:pt x="46810" y="9931"/>
                  </a:lnTo>
                  <a:lnTo>
                    <a:pt x="46361" y="9642"/>
                  </a:lnTo>
                  <a:lnTo>
                    <a:pt x="45896" y="9366"/>
                  </a:lnTo>
                  <a:lnTo>
                    <a:pt x="45414" y="9104"/>
                  </a:lnTo>
                  <a:lnTo>
                    <a:pt x="44915" y="8855"/>
                  </a:lnTo>
                  <a:lnTo>
                    <a:pt x="44399" y="8619"/>
                  </a:lnTo>
                  <a:lnTo>
                    <a:pt x="43867" y="8396"/>
                  </a:lnTo>
                  <a:lnTo>
                    <a:pt x="43317" y="8186"/>
                  </a:lnTo>
                  <a:lnTo>
                    <a:pt x="42751" y="7990"/>
                  </a:lnTo>
                  <a:lnTo>
                    <a:pt x="42169" y="7807"/>
                  </a:lnTo>
                  <a:lnTo>
                    <a:pt x="41577" y="7631"/>
                  </a:lnTo>
                  <a:lnTo>
                    <a:pt x="40967" y="7474"/>
                  </a:lnTo>
                  <a:lnTo>
                    <a:pt x="40339" y="7335"/>
                  </a:lnTo>
                  <a:lnTo>
                    <a:pt x="39692" y="7214"/>
                  </a:lnTo>
                  <a:lnTo>
                    <a:pt x="39026" y="7112"/>
                  </a:lnTo>
                  <a:lnTo>
                    <a:pt x="38342" y="7029"/>
                  </a:lnTo>
                  <a:lnTo>
                    <a:pt x="37639" y="6964"/>
                  </a:lnTo>
                  <a:lnTo>
                    <a:pt x="36918" y="6918"/>
                  </a:lnTo>
                  <a:lnTo>
                    <a:pt x="36178" y="6890"/>
                  </a:lnTo>
                  <a:lnTo>
                    <a:pt x="35420" y="6881"/>
                  </a:lnTo>
                  <a:lnTo>
                    <a:pt x="34146" y="6904"/>
                  </a:lnTo>
                  <a:lnTo>
                    <a:pt x="32900" y="6976"/>
                  </a:lnTo>
                  <a:lnTo>
                    <a:pt x="31683" y="7095"/>
                  </a:lnTo>
                  <a:lnTo>
                    <a:pt x="30494" y="7262"/>
                  </a:lnTo>
                  <a:lnTo>
                    <a:pt x="29333" y="7476"/>
                  </a:lnTo>
                  <a:lnTo>
                    <a:pt x="28200" y="7738"/>
                  </a:lnTo>
                  <a:lnTo>
                    <a:pt x="27095" y="8048"/>
                  </a:lnTo>
                  <a:lnTo>
                    <a:pt x="26019" y="8405"/>
                  </a:lnTo>
                  <a:lnTo>
                    <a:pt x="24971" y="8810"/>
                  </a:lnTo>
                  <a:lnTo>
                    <a:pt x="23951" y="9263"/>
                  </a:lnTo>
                  <a:lnTo>
                    <a:pt x="22961" y="9749"/>
                  </a:lnTo>
                  <a:lnTo>
                    <a:pt x="22002" y="10272"/>
                  </a:lnTo>
                  <a:lnTo>
                    <a:pt x="21073" y="10832"/>
                  </a:lnTo>
                  <a:lnTo>
                    <a:pt x="20175" y="11429"/>
                  </a:lnTo>
                  <a:lnTo>
                    <a:pt x="19309" y="12064"/>
                  </a:lnTo>
                  <a:lnTo>
                    <a:pt x="18473" y="12735"/>
                  </a:lnTo>
                  <a:lnTo>
                    <a:pt x="17668" y="13443"/>
                  </a:lnTo>
                  <a:lnTo>
                    <a:pt x="16894" y="14189"/>
                  </a:lnTo>
                  <a:lnTo>
                    <a:pt x="16150" y="14971"/>
                  </a:lnTo>
                  <a:lnTo>
                    <a:pt x="15438" y="15791"/>
                  </a:lnTo>
                  <a:lnTo>
                    <a:pt x="14758" y="16636"/>
                  </a:lnTo>
                  <a:lnTo>
                    <a:pt x="14111" y="17513"/>
                  </a:lnTo>
                  <a:lnTo>
                    <a:pt x="13498" y="18422"/>
                  </a:lnTo>
                  <a:lnTo>
                    <a:pt x="12918" y="19362"/>
                  </a:lnTo>
                  <a:lnTo>
                    <a:pt x="12372" y="20334"/>
                  </a:lnTo>
                  <a:lnTo>
                    <a:pt x="11860" y="21338"/>
                  </a:lnTo>
                  <a:lnTo>
                    <a:pt x="11381" y="22374"/>
                  </a:lnTo>
                  <a:lnTo>
                    <a:pt x="10935" y="23441"/>
                  </a:lnTo>
                  <a:lnTo>
                    <a:pt x="10523" y="24541"/>
                  </a:lnTo>
                  <a:lnTo>
                    <a:pt x="10145" y="25672"/>
                  </a:lnTo>
                  <a:lnTo>
                    <a:pt x="9801" y="26820"/>
                  </a:lnTo>
                  <a:lnTo>
                    <a:pt x="9494" y="27990"/>
                  </a:lnTo>
                  <a:lnTo>
                    <a:pt x="9222" y="29181"/>
                  </a:lnTo>
                  <a:lnTo>
                    <a:pt x="8987" y="30393"/>
                  </a:lnTo>
                  <a:lnTo>
                    <a:pt x="8788" y="31626"/>
                  </a:lnTo>
                  <a:lnTo>
                    <a:pt x="8626" y="32881"/>
                  </a:lnTo>
                  <a:lnTo>
                    <a:pt x="8499" y="34157"/>
                  </a:lnTo>
                  <a:lnTo>
                    <a:pt x="8409" y="35453"/>
                  </a:lnTo>
                  <a:lnTo>
                    <a:pt x="8354" y="36771"/>
                  </a:lnTo>
                  <a:lnTo>
                    <a:pt x="8336" y="38111"/>
                  </a:lnTo>
                  <a:lnTo>
                    <a:pt x="8348" y="38933"/>
                  </a:lnTo>
                  <a:lnTo>
                    <a:pt x="8382" y="39743"/>
                  </a:lnTo>
                  <a:lnTo>
                    <a:pt x="8440" y="40539"/>
                  </a:lnTo>
                  <a:lnTo>
                    <a:pt x="8520" y="41322"/>
                  </a:lnTo>
                  <a:lnTo>
                    <a:pt x="8623" y="42092"/>
                  </a:lnTo>
                  <a:lnTo>
                    <a:pt x="8749" y="42848"/>
                  </a:lnTo>
                  <a:lnTo>
                    <a:pt x="8898" y="43591"/>
                  </a:lnTo>
                  <a:lnTo>
                    <a:pt x="9070" y="44321"/>
                  </a:lnTo>
                  <a:lnTo>
                    <a:pt x="9265" y="45038"/>
                  </a:lnTo>
                  <a:lnTo>
                    <a:pt x="9483" y="45742"/>
                  </a:lnTo>
                  <a:lnTo>
                    <a:pt x="9724" y="46429"/>
                  </a:lnTo>
                  <a:lnTo>
                    <a:pt x="9986" y="47099"/>
                  </a:lnTo>
                  <a:lnTo>
                    <a:pt x="10271" y="47749"/>
                  </a:lnTo>
                  <a:lnTo>
                    <a:pt x="10577" y="48381"/>
                  </a:lnTo>
                  <a:lnTo>
                    <a:pt x="10906" y="48995"/>
                  </a:lnTo>
                  <a:lnTo>
                    <a:pt x="11256" y="49590"/>
                  </a:lnTo>
                  <a:lnTo>
                    <a:pt x="11629" y="50166"/>
                  </a:lnTo>
                  <a:lnTo>
                    <a:pt x="12024" y="50724"/>
                  </a:lnTo>
                  <a:lnTo>
                    <a:pt x="12441" y="51264"/>
                  </a:lnTo>
                  <a:lnTo>
                    <a:pt x="12880" y="51785"/>
                  </a:lnTo>
                  <a:lnTo>
                    <a:pt x="13349" y="52277"/>
                  </a:lnTo>
                  <a:lnTo>
                    <a:pt x="13841" y="52746"/>
                  </a:lnTo>
                  <a:lnTo>
                    <a:pt x="14355" y="53194"/>
                  </a:lnTo>
                  <a:lnTo>
                    <a:pt x="14891" y="53620"/>
                  </a:lnTo>
                  <a:lnTo>
                    <a:pt x="15449" y="54023"/>
                  </a:lnTo>
                  <a:lnTo>
                    <a:pt x="16029" y="54405"/>
                  </a:lnTo>
                  <a:lnTo>
                    <a:pt x="16631" y="54764"/>
                  </a:lnTo>
                  <a:lnTo>
                    <a:pt x="17255" y="55102"/>
                  </a:lnTo>
                  <a:lnTo>
                    <a:pt x="17902" y="55417"/>
                  </a:lnTo>
                  <a:lnTo>
                    <a:pt x="18570" y="55711"/>
                  </a:lnTo>
                  <a:lnTo>
                    <a:pt x="19260" y="55979"/>
                  </a:lnTo>
                  <a:lnTo>
                    <a:pt x="19973" y="56219"/>
                  </a:lnTo>
                  <a:lnTo>
                    <a:pt x="20707" y="56430"/>
                  </a:lnTo>
                  <a:lnTo>
                    <a:pt x="21463" y="56614"/>
                  </a:lnTo>
                  <a:lnTo>
                    <a:pt x="22242" y="56769"/>
                  </a:lnTo>
                  <a:lnTo>
                    <a:pt x="23043" y="56896"/>
                  </a:lnTo>
                  <a:lnTo>
                    <a:pt x="23865" y="56995"/>
                  </a:lnTo>
                  <a:lnTo>
                    <a:pt x="24710" y="57066"/>
                  </a:lnTo>
                  <a:lnTo>
                    <a:pt x="25577" y="57108"/>
                  </a:lnTo>
                  <a:lnTo>
                    <a:pt x="26466" y="57122"/>
                  </a:lnTo>
                  <a:lnTo>
                    <a:pt x="27253" y="57112"/>
                  </a:lnTo>
                  <a:lnTo>
                    <a:pt x="28027" y="57080"/>
                  </a:lnTo>
                  <a:lnTo>
                    <a:pt x="28788" y="57027"/>
                  </a:lnTo>
                  <a:lnTo>
                    <a:pt x="29536" y="56953"/>
                  </a:lnTo>
                  <a:lnTo>
                    <a:pt x="30270" y="56857"/>
                  </a:lnTo>
                  <a:lnTo>
                    <a:pt x="30991" y="56741"/>
                  </a:lnTo>
                  <a:lnTo>
                    <a:pt x="31699" y="56603"/>
                  </a:lnTo>
                  <a:lnTo>
                    <a:pt x="32394" y="56445"/>
                  </a:lnTo>
                  <a:lnTo>
                    <a:pt x="33075" y="56265"/>
                  </a:lnTo>
                  <a:lnTo>
                    <a:pt x="33744" y="56063"/>
                  </a:lnTo>
                  <a:lnTo>
                    <a:pt x="34400" y="55836"/>
                  </a:lnTo>
                  <a:lnTo>
                    <a:pt x="35044" y="55596"/>
                  </a:lnTo>
                  <a:lnTo>
                    <a:pt x="35677" y="55342"/>
                  </a:lnTo>
                  <a:lnTo>
                    <a:pt x="36299" y="55075"/>
                  </a:lnTo>
                  <a:lnTo>
                    <a:pt x="36909" y="54795"/>
                  </a:lnTo>
                  <a:lnTo>
                    <a:pt x="37507" y="54502"/>
                  </a:lnTo>
                  <a:lnTo>
                    <a:pt x="38094" y="54195"/>
                  </a:lnTo>
                  <a:lnTo>
                    <a:pt x="38670" y="53876"/>
                  </a:lnTo>
                  <a:lnTo>
                    <a:pt x="39234" y="53543"/>
                  </a:lnTo>
                  <a:lnTo>
                    <a:pt x="39787" y="53196"/>
                  </a:lnTo>
                  <a:lnTo>
                    <a:pt x="40336" y="52830"/>
                  </a:lnTo>
                  <a:lnTo>
                    <a:pt x="40874" y="52453"/>
                  </a:lnTo>
                  <a:lnTo>
                    <a:pt x="41399" y="52068"/>
                  </a:lnTo>
                  <a:lnTo>
                    <a:pt x="41911" y="51672"/>
                  </a:lnTo>
                  <a:lnTo>
                    <a:pt x="42411" y="51266"/>
                  </a:lnTo>
                  <a:lnTo>
                    <a:pt x="42899" y="50851"/>
                  </a:lnTo>
                  <a:lnTo>
                    <a:pt x="43375" y="50427"/>
                  </a:lnTo>
                  <a:lnTo>
                    <a:pt x="43838" y="49992"/>
                  </a:lnTo>
                  <a:lnTo>
                    <a:pt x="44289" y="49548"/>
                  </a:lnTo>
                  <a:lnTo>
                    <a:pt x="44727" y="49094"/>
                  </a:lnTo>
                  <a:lnTo>
                    <a:pt x="45163" y="48625"/>
                  </a:lnTo>
                  <a:lnTo>
                    <a:pt x="45588" y="48154"/>
                  </a:lnTo>
                  <a:lnTo>
                    <a:pt x="46003" y="47679"/>
                  </a:lnTo>
                  <a:lnTo>
                    <a:pt x="46407" y="47203"/>
                  </a:lnTo>
                  <a:lnTo>
                    <a:pt x="46800" y="46723"/>
                  </a:lnTo>
                  <a:lnTo>
                    <a:pt x="47183" y="46241"/>
                  </a:lnTo>
                  <a:lnTo>
                    <a:pt x="47555" y="45756"/>
                  </a:lnTo>
                  <a:lnTo>
                    <a:pt x="47917" y="45269"/>
                  </a:lnTo>
                  <a:lnTo>
                    <a:pt x="48268" y="44779"/>
                  </a:lnTo>
                  <a:lnTo>
                    <a:pt x="48609" y="442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2795240" y="3792015"/>
              <a:ext cx="52402" cy="62151"/>
            </a:xfrm>
            <a:custGeom>
              <a:avLst/>
              <a:pathLst>
                <a:path w="52402" h="62151">
                  <a:moveTo>
                    <a:pt x="29730" y="6881"/>
                  </a:moveTo>
                  <a:lnTo>
                    <a:pt x="18967" y="62151"/>
                  </a:lnTo>
                  <a:lnTo>
                    <a:pt x="10586" y="62151"/>
                  </a:lnTo>
                  <a:lnTo>
                    <a:pt x="21349" y="6881"/>
                  </a:lnTo>
                  <a:lnTo>
                    <a:pt x="0" y="6881"/>
                  </a:lnTo>
                  <a:lnTo>
                    <a:pt x="1323" y="0"/>
                  </a:lnTo>
                  <a:lnTo>
                    <a:pt x="52402" y="0"/>
                  </a:lnTo>
                  <a:lnTo>
                    <a:pt x="51079" y="6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2845085" y="3792015"/>
              <a:ext cx="58313" cy="62151"/>
            </a:xfrm>
            <a:custGeom>
              <a:avLst/>
              <a:pathLst>
                <a:path w="58313" h="62151">
                  <a:moveTo>
                    <a:pt x="0" y="62151"/>
                  </a:moveTo>
                  <a:lnTo>
                    <a:pt x="12042" y="0"/>
                  </a:lnTo>
                  <a:lnTo>
                    <a:pt x="58313" y="0"/>
                  </a:lnTo>
                  <a:lnTo>
                    <a:pt x="56990" y="6881"/>
                  </a:lnTo>
                  <a:lnTo>
                    <a:pt x="19143" y="6881"/>
                  </a:lnTo>
                  <a:lnTo>
                    <a:pt x="15262" y="26818"/>
                  </a:lnTo>
                  <a:lnTo>
                    <a:pt x="50461" y="26818"/>
                  </a:lnTo>
                  <a:lnTo>
                    <a:pt x="49138" y="33611"/>
                  </a:lnTo>
                  <a:lnTo>
                    <a:pt x="13938" y="33611"/>
                  </a:lnTo>
                  <a:lnTo>
                    <a:pt x="9748" y="55269"/>
                  </a:lnTo>
                  <a:lnTo>
                    <a:pt x="49403" y="55269"/>
                  </a:lnTo>
                  <a:lnTo>
                    <a:pt x="4808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2905339" y="3792015"/>
              <a:ext cx="59680" cy="62151"/>
            </a:xfrm>
            <a:custGeom>
              <a:avLst/>
              <a:pathLst>
                <a:path w="59680" h="62151">
                  <a:moveTo>
                    <a:pt x="43580" y="62151"/>
                  </a:moveTo>
                  <a:lnTo>
                    <a:pt x="32862" y="36346"/>
                  </a:lnTo>
                  <a:lnTo>
                    <a:pt x="13409" y="36346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39037" y="0"/>
                  </a:lnTo>
                  <a:lnTo>
                    <a:pt x="39946" y="11"/>
                  </a:lnTo>
                  <a:lnTo>
                    <a:pt x="40840" y="45"/>
                  </a:lnTo>
                  <a:lnTo>
                    <a:pt x="41718" y="103"/>
                  </a:lnTo>
                  <a:lnTo>
                    <a:pt x="42580" y="183"/>
                  </a:lnTo>
                  <a:lnTo>
                    <a:pt x="43426" y="286"/>
                  </a:lnTo>
                  <a:lnTo>
                    <a:pt x="44256" y="412"/>
                  </a:lnTo>
                  <a:lnTo>
                    <a:pt x="45070" y="561"/>
                  </a:lnTo>
                  <a:lnTo>
                    <a:pt x="45869" y="733"/>
                  </a:lnTo>
                  <a:lnTo>
                    <a:pt x="46651" y="928"/>
                  </a:lnTo>
                  <a:lnTo>
                    <a:pt x="47418" y="1146"/>
                  </a:lnTo>
                  <a:lnTo>
                    <a:pt x="48166" y="1377"/>
                  </a:lnTo>
                  <a:lnTo>
                    <a:pt x="48891" y="1628"/>
                  </a:lnTo>
                  <a:lnTo>
                    <a:pt x="49595" y="1899"/>
                  </a:lnTo>
                  <a:lnTo>
                    <a:pt x="50276" y="2191"/>
                  </a:lnTo>
                  <a:lnTo>
                    <a:pt x="50936" y="2503"/>
                  </a:lnTo>
                  <a:lnTo>
                    <a:pt x="51573" y="2835"/>
                  </a:lnTo>
                  <a:lnTo>
                    <a:pt x="52188" y="3187"/>
                  </a:lnTo>
                  <a:lnTo>
                    <a:pt x="52782" y="3560"/>
                  </a:lnTo>
                  <a:lnTo>
                    <a:pt x="53353" y="3953"/>
                  </a:lnTo>
                  <a:lnTo>
                    <a:pt x="53902" y="4366"/>
                  </a:lnTo>
                  <a:lnTo>
                    <a:pt x="54437" y="4799"/>
                  </a:lnTo>
                  <a:lnTo>
                    <a:pt x="54947" y="5250"/>
                  </a:lnTo>
                  <a:lnTo>
                    <a:pt x="55432" y="5720"/>
                  </a:lnTo>
                  <a:lnTo>
                    <a:pt x="55892" y="6208"/>
                  </a:lnTo>
                  <a:lnTo>
                    <a:pt x="56328" y="6715"/>
                  </a:lnTo>
                  <a:lnTo>
                    <a:pt x="56739" y="7241"/>
                  </a:lnTo>
                  <a:lnTo>
                    <a:pt x="57126" y="7784"/>
                  </a:lnTo>
                  <a:lnTo>
                    <a:pt x="57487" y="8347"/>
                  </a:lnTo>
                  <a:lnTo>
                    <a:pt x="57824" y="8928"/>
                  </a:lnTo>
                  <a:lnTo>
                    <a:pt x="58137" y="9527"/>
                  </a:lnTo>
                  <a:lnTo>
                    <a:pt x="58430" y="10135"/>
                  </a:lnTo>
                  <a:lnTo>
                    <a:pt x="58692" y="10759"/>
                  </a:lnTo>
                  <a:lnTo>
                    <a:pt x="58924" y="11398"/>
                  </a:lnTo>
                  <a:lnTo>
                    <a:pt x="59125" y="12054"/>
                  </a:lnTo>
                  <a:lnTo>
                    <a:pt x="59295" y="12725"/>
                  </a:lnTo>
                  <a:lnTo>
                    <a:pt x="59433" y="13413"/>
                  </a:lnTo>
                  <a:lnTo>
                    <a:pt x="59542" y="14116"/>
                  </a:lnTo>
                  <a:lnTo>
                    <a:pt x="59619" y="14835"/>
                  </a:lnTo>
                  <a:lnTo>
                    <a:pt x="59665" y="15569"/>
                  </a:lnTo>
                  <a:lnTo>
                    <a:pt x="59680" y="16320"/>
                  </a:lnTo>
                  <a:lnTo>
                    <a:pt x="59633" y="17944"/>
                  </a:lnTo>
                  <a:lnTo>
                    <a:pt x="59490" y="19500"/>
                  </a:lnTo>
                  <a:lnTo>
                    <a:pt x="59252" y="20986"/>
                  </a:lnTo>
                  <a:lnTo>
                    <a:pt x="58918" y="22404"/>
                  </a:lnTo>
                  <a:lnTo>
                    <a:pt x="58490" y="23753"/>
                  </a:lnTo>
                  <a:lnTo>
                    <a:pt x="57965" y="25033"/>
                  </a:lnTo>
                  <a:lnTo>
                    <a:pt x="57346" y="26244"/>
                  </a:lnTo>
                  <a:lnTo>
                    <a:pt x="56632" y="27387"/>
                  </a:lnTo>
                  <a:lnTo>
                    <a:pt x="55822" y="28460"/>
                  </a:lnTo>
                  <a:lnTo>
                    <a:pt x="54917" y="29465"/>
                  </a:lnTo>
                  <a:lnTo>
                    <a:pt x="53918" y="30400"/>
                  </a:lnTo>
                  <a:lnTo>
                    <a:pt x="52829" y="31263"/>
                  </a:lnTo>
                  <a:lnTo>
                    <a:pt x="51649" y="32055"/>
                  </a:lnTo>
                  <a:lnTo>
                    <a:pt x="50379" y="32775"/>
                  </a:lnTo>
                  <a:lnTo>
                    <a:pt x="49017" y="33424"/>
                  </a:lnTo>
                  <a:lnTo>
                    <a:pt x="47564" y="34001"/>
                  </a:lnTo>
                  <a:lnTo>
                    <a:pt x="46021" y="34507"/>
                  </a:lnTo>
                  <a:lnTo>
                    <a:pt x="44387" y="34942"/>
                  </a:lnTo>
                  <a:lnTo>
                    <a:pt x="42661" y="35305"/>
                  </a:lnTo>
                  <a:lnTo>
                    <a:pt x="40845" y="35596"/>
                  </a:lnTo>
                  <a:lnTo>
                    <a:pt x="5266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2920072" y="3798764"/>
              <a:ext cx="36390" cy="22937"/>
            </a:xfrm>
            <a:custGeom>
              <a:avLst/>
              <a:pathLst>
                <a:path w="36390" h="22937">
                  <a:moveTo>
                    <a:pt x="20290" y="22937"/>
                  </a:moveTo>
                  <a:lnTo>
                    <a:pt x="21848" y="22904"/>
                  </a:lnTo>
                  <a:lnTo>
                    <a:pt x="23327" y="22804"/>
                  </a:lnTo>
                  <a:lnTo>
                    <a:pt x="24727" y="22639"/>
                  </a:lnTo>
                  <a:lnTo>
                    <a:pt x="26049" y="22407"/>
                  </a:lnTo>
                  <a:lnTo>
                    <a:pt x="27293" y="22110"/>
                  </a:lnTo>
                  <a:lnTo>
                    <a:pt x="28458" y="21746"/>
                  </a:lnTo>
                  <a:lnTo>
                    <a:pt x="29544" y="21316"/>
                  </a:lnTo>
                  <a:lnTo>
                    <a:pt x="30552" y="20819"/>
                  </a:lnTo>
                  <a:lnTo>
                    <a:pt x="31481" y="20257"/>
                  </a:lnTo>
                  <a:lnTo>
                    <a:pt x="32332" y="19628"/>
                  </a:lnTo>
                  <a:lnTo>
                    <a:pt x="33103" y="18931"/>
                  </a:lnTo>
                  <a:lnTo>
                    <a:pt x="33793" y="18180"/>
                  </a:lnTo>
                  <a:lnTo>
                    <a:pt x="34402" y="17375"/>
                  </a:lnTo>
                  <a:lnTo>
                    <a:pt x="34929" y="16516"/>
                  </a:lnTo>
                  <a:lnTo>
                    <a:pt x="35376" y="15603"/>
                  </a:lnTo>
                  <a:lnTo>
                    <a:pt x="35741" y="14637"/>
                  </a:lnTo>
                  <a:lnTo>
                    <a:pt x="36025" y="13617"/>
                  </a:lnTo>
                  <a:lnTo>
                    <a:pt x="36228" y="12543"/>
                  </a:lnTo>
                  <a:lnTo>
                    <a:pt x="36350" y="11415"/>
                  </a:lnTo>
                  <a:lnTo>
                    <a:pt x="36390" y="10233"/>
                  </a:lnTo>
                  <a:lnTo>
                    <a:pt x="36357" y="9268"/>
                  </a:lnTo>
                  <a:lnTo>
                    <a:pt x="36258" y="8349"/>
                  </a:lnTo>
                  <a:lnTo>
                    <a:pt x="36093" y="7475"/>
                  </a:lnTo>
                  <a:lnTo>
                    <a:pt x="35861" y="6648"/>
                  </a:lnTo>
                  <a:lnTo>
                    <a:pt x="35563" y="5866"/>
                  </a:lnTo>
                  <a:lnTo>
                    <a:pt x="35199" y="5130"/>
                  </a:lnTo>
                  <a:lnTo>
                    <a:pt x="34769" y="4441"/>
                  </a:lnTo>
                  <a:lnTo>
                    <a:pt x="34273" y="3796"/>
                  </a:lnTo>
                  <a:lnTo>
                    <a:pt x="33711" y="3198"/>
                  </a:lnTo>
                  <a:lnTo>
                    <a:pt x="33082" y="2646"/>
                  </a:lnTo>
                  <a:lnTo>
                    <a:pt x="32397" y="2143"/>
                  </a:lnTo>
                  <a:lnTo>
                    <a:pt x="31646" y="1693"/>
                  </a:lnTo>
                  <a:lnTo>
                    <a:pt x="30830" y="1296"/>
                  </a:lnTo>
                  <a:lnTo>
                    <a:pt x="29948" y="952"/>
                  </a:lnTo>
                  <a:lnTo>
                    <a:pt x="29002" y="661"/>
                  </a:lnTo>
                  <a:lnTo>
                    <a:pt x="27990" y="423"/>
                  </a:lnTo>
                  <a:lnTo>
                    <a:pt x="26913" y="238"/>
                  </a:lnTo>
                  <a:lnTo>
                    <a:pt x="25770" y="105"/>
                  </a:lnTo>
                  <a:lnTo>
                    <a:pt x="24563" y="26"/>
                  </a:lnTo>
                  <a:lnTo>
                    <a:pt x="23290" y="0"/>
                  </a:lnTo>
                  <a:lnTo>
                    <a:pt x="4455" y="0"/>
                  </a:lnTo>
                  <a:lnTo>
                    <a:pt x="0" y="229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2971372" y="3792015"/>
              <a:ext cx="20511" cy="62151"/>
            </a:xfrm>
            <a:custGeom>
              <a:avLst/>
              <a:pathLst>
                <a:path w="20511" h="62151">
                  <a:moveTo>
                    <a:pt x="0" y="62151"/>
                  </a:moveTo>
                  <a:lnTo>
                    <a:pt x="12086" y="0"/>
                  </a:lnTo>
                  <a:lnTo>
                    <a:pt x="20511" y="0"/>
                  </a:lnTo>
                  <a:lnTo>
                    <a:pt x="8425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2999647" y="3792015"/>
              <a:ext cx="58931" cy="63033"/>
            </a:xfrm>
            <a:custGeom>
              <a:avLst/>
              <a:pathLst>
                <a:path w="58931" h="63033">
                  <a:moveTo>
                    <a:pt x="22099" y="63033"/>
                  </a:moveTo>
                  <a:lnTo>
                    <a:pt x="21186" y="63021"/>
                  </a:lnTo>
                  <a:lnTo>
                    <a:pt x="20285" y="62985"/>
                  </a:lnTo>
                  <a:lnTo>
                    <a:pt x="19394" y="62926"/>
                  </a:lnTo>
                  <a:lnTo>
                    <a:pt x="18513" y="62842"/>
                  </a:lnTo>
                  <a:lnTo>
                    <a:pt x="17644" y="62735"/>
                  </a:lnTo>
                  <a:lnTo>
                    <a:pt x="16784" y="62604"/>
                  </a:lnTo>
                  <a:lnTo>
                    <a:pt x="15936" y="62449"/>
                  </a:lnTo>
                  <a:lnTo>
                    <a:pt x="15098" y="62271"/>
                  </a:lnTo>
                  <a:lnTo>
                    <a:pt x="14270" y="62068"/>
                  </a:lnTo>
                  <a:lnTo>
                    <a:pt x="13453" y="61842"/>
                  </a:lnTo>
                  <a:lnTo>
                    <a:pt x="12660" y="61591"/>
                  </a:lnTo>
                  <a:lnTo>
                    <a:pt x="11888" y="61314"/>
                  </a:lnTo>
                  <a:lnTo>
                    <a:pt x="11136" y="61012"/>
                  </a:lnTo>
                  <a:lnTo>
                    <a:pt x="10404" y="60684"/>
                  </a:lnTo>
                  <a:lnTo>
                    <a:pt x="9693" y="60331"/>
                  </a:lnTo>
                  <a:lnTo>
                    <a:pt x="9001" y="59952"/>
                  </a:lnTo>
                  <a:lnTo>
                    <a:pt x="8331" y="59548"/>
                  </a:lnTo>
                  <a:lnTo>
                    <a:pt x="7680" y="59118"/>
                  </a:lnTo>
                  <a:lnTo>
                    <a:pt x="7050" y="58662"/>
                  </a:lnTo>
                  <a:lnTo>
                    <a:pt x="6440" y="58181"/>
                  </a:lnTo>
                  <a:lnTo>
                    <a:pt x="5852" y="57674"/>
                  </a:lnTo>
                  <a:lnTo>
                    <a:pt x="5291" y="57141"/>
                  </a:lnTo>
                  <a:lnTo>
                    <a:pt x="4755" y="56584"/>
                  </a:lnTo>
                  <a:lnTo>
                    <a:pt x="4245" y="56000"/>
                  </a:lnTo>
                  <a:lnTo>
                    <a:pt x="3760" y="55391"/>
                  </a:lnTo>
                  <a:lnTo>
                    <a:pt x="3301" y="54756"/>
                  </a:lnTo>
                  <a:lnTo>
                    <a:pt x="2867" y="54096"/>
                  </a:lnTo>
                  <a:lnTo>
                    <a:pt x="2459" y="53410"/>
                  </a:lnTo>
                  <a:lnTo>
                    <a:pt x="2077" y="52698"/>
                  </a:lnTo>
                  <a:lnTo>
                    <a:pt x="1720" y="51961"/>
                  </a:lnTo>
                  <a:lnTo>
                    <a:pt x="1393" y="51198"/>
                  </a:lnTo>
                  <a:lnTo>
                    <a:pt x="1100" y="50409"/>
                  </a:lnTo>
                  <a:lnTo>
                    <a:pt x="842" y="49592"/>
                  </a:lnTo>
                  <a:lnTo>
                    <a:pt x="619" y="48750"/>
                  </a:lnTo>
                  <a:lnTo>
                    <a:pt x="430" y="47881"/>
                  </a:lnTo>
                  <a:lnTo>
                    <a:pt x="275" y="46986"/>
                  </a:lnTo>
                  <a:lnTo>
                    <a:pt x="154" y="46064"/>
                  </a:lnTo>
                  <a:lnTo>
                    <a:pt x="68" y="45115"/>
                  </a:lnTo>
                  <a:lnTo>
                    <a:pt x="17" y="44140"/>
                  </a:lnTo>
                  <a:lnTo>
                    <a:pt x="0" y="43139"/>
                  </a:lnTo>
                  <a:lnTo>
                    <a:pt x="0" y="42951"/>
                  </a:lnTo>
                  <a:lnTo>
                    <a:pt x="3" y="42758"/>
                  </a:lnTo>
                  <a:lnTo>
                    <a:pt x="7" y="42560"/>
                  </a:lnTo>
                  <a:lnTo>
                    <a:pt x="14" y="42356"/>
                  </a:lnTo>
                  <a:lnTo>
                    <a:pt x="22" y="42147"/>
                  </a:lnTo>
                  <a:lnTo>
                    <a:pt x="31" y="41932"/>
                  </a:lnTo>
                  <a:lnTo>
                    <a:pt x="43" y="41713"/>
                  </a:lnTo>
                  <a:lnTo>
                    <a:pt x="56" y="41488"/>
                  </a:lnTo>
                  <a:lnTo>
                    <a:pt x="71" y="41257"/>
                  </a:lnTo>
                  <a:lnTo>
                    <a:pt x="88" y="41022"/>
                  </a:lnTo>
                  <a:lnTo>
                    <a:pt x="106" y="40775"/>
                  </a:lnTo>
                  <a:lnTo>
                    <a:pt x="125" y="40528"/>
                  </a:lnTo>
                  <a:lnTo>
                    <a:pt x="145" y="40281"/>
                  </a:lnTo>
                  <a:lnTo>
                    <a:pt x="165" y="40034"/>
                  </a:lnTo>
                  <a:lnTo>
                    <a:pt x="187" y="39787"/>
                  </a:lnTo>
                  <a:lnTo>
                    <a:pt x="209" y="39540"/>
                  </a:lnTo>
                  <a:lnTo>
                    <a:pt x="233" y="39293"/>
                  </a:lnTo>
                  <a:lnTo>
                    <a:pt x="257" y="39046"/>
                  </a:lnTo>
                  <a:lnTo>
                    <a:pt x="282" y="38799"/>
                  </a:lnTo>
                  <a:lnTo>
                    <a:pt x="308" y="38552"/>
                  </a:lnTo>
                  <a:lnTo>
                    <a:pt x="344" y="38306"/>
                  </a:lnTo>
                  <a:lnTo>
                    <a:pt x="379" y="38061"/>
                  </a:lnTo>
                  <a:lnTo>
                    <a:pt x="414" y="37819"/>
                  </a:lnTo>
                  <a:lnTo>
                    <a:pt x="449" y="37578"/>
                  </a:lnTo>
                  <a:lnTo>
                    <a:pt x="485" y="37339"/>
                  </a:lnTo>
                  <a:lnTo>
                    <a:pt x="520" y="37101"/>
                  </a:lnTo>
                  <a:lnTo>
                    <a:pt x="555" y="36866"/>
                  </a:lnTo>
                  <a:lnTo>
                    <a:pt x="591" y="36632"/>
                  </a:lnTo>
                  <a:lnTo>
                    <a:pt x="626" y="36400"/>
                  </a:lnTo>
                  <a:lnTo>
                    <a:pt x="661" y="36170"/>
                  </a:lnTo>
                  <a:lnTo>
                    <a:pt x="696" y="35935"/>
                  </a:lnTo>
                  <a:lnTo>
                    <a:pt x="732" y="35708"/>
                  </a:lnTo>
                  <a:lnTo>
                    <a:pt x="767" y="35487"/>
                  </a:lnTo>
                  <a:lnTo>
                    <a:pt x="802" y="35273"/>
                  </a:lnTo>
                  <a:lnTo>
                    <a:pt x="838" y="35067"/>
                  </a:lnTo>
                  <a:lnTo>
                    <a:pt x="873" y="34868"/>
                  </a:lnTo>
                  <a:lnTo>
                    <a:pt x="908" y="34675"/>
                  </a:lnTo>
                  <a:lnTo>
                    <a:pt x="943" y="34490"/>
                  </a:lnTo>
                  <a:lnTo>
                    <a:pt x="979" y="34312"/>
                  </a:lnTo>
                  <a:lnTo>
                    <a:pt x="1014" y="34141"/>
                  </a:lnTo>
                  <a:lnTo>
                    <a:pt x="7631" y="0"/>
                  </a:lnTo>
                  <a:lnTo>
                    <a:pt x="16056" y="0"/>
                  </a:lnTo>
                  <a:lnTo>
                    <a:pt x="8910" y="37184"/>
                  </a:lnTo>
                  <a:lnTo>
                    <a:pt x="8849" y="37503"/>
                  </a:lnTo>
                  <a:lnTo>
                    <a:pt x="8790" y="37825"/>
                  </a:lnTo>
                  <a:lnTo>
                    <a:pt x="8732" y="38149"/>
                  </a:lnTo>
                  <a:lnTo>
                    <a:pt x="8677" y="38476"/>
                  </a:lnTo>
                  <a:lnTo>
                    <a:pt x="8623" y="38805"/>
                  </a:lnTo>
                  <a:lnTo>
                    <a:pt x="8571" y="39138"/>
                  </a:lnTo>
                  <a:lnTo>
                    <a:pt x="8521" y="39472"/>
                  </a:lnTo>
                  <a:lnTo>
                    <a:pt x="8472" y="39810"/>
                  </a:lnTo>
                  <a:lnTo>
                    <a:pt x="8425" y="40150"/>
                  </a:lnTo>
                  <a:lnTo>
                    <a:pt x="8380" y="40493"/>
                  </a:lnTo>
                  <a:lnTo>
                    <a:pt x="8339" y="40824"/>
                  </a:lnTo>
                  <a:lnTo>
                    <a:pt x="8301" y="41149"/>
                  </a:lnTo>
                  <a:lnTo>
                    <a:pt x="8268" y="41467"/>
                  </a:lnTo>
                  <a:lnTo>
                    <a:pt x="8239" y="41777"/>
                  </a:lnTo>
                  <a:lnTo>
                    <a:pt x="8215" y="42081"/>
                  </a:lnTo>
                  <a:lnTo>
                    <a:pt x="8195" y="42377"/>
                  </a:lnTo>
                  <a:lnTo>
                    <a:pt x="8180" y="42666"/>
                  </a:lnTo>
                  <a:lnTo>
                    <a:pt x="8169" y="42949"/>
                  </a:lnTo>
                  <a:lnTo>
                    <a:pt x="8162" y="43224"/>
                  </a:lnTo>
                  <a:lnTo>
                    <a:pt x="8160" y="43492"/>
                  </a:lnTo>
                  <a:lnTo>
                    <a:pt x="8171" y="44136"/>
                  </a:lnTo>
                  <a:lnTo>
                    <a:pt x="8204" y="44762"/>
                  </a:lnTo>
                  <a:lnTo>
                    <a:pt x="8259" y="45371"/>
                  </a:lnTo>
                  <a:lnTo>
                    <a:pt x="8336" y="45962"/>
                  </a:lnTo>
                  <a:lnTo>
                    <a:pt x="8436" y="46536"/>
                  </a:lnTo>
                  <a:lnTo>
                    <a:pt x="8557" y="47091"/>
                  </a:lnTo>
                  <a:lnTo>
                    <a:pt x="8700" y="47630"/>
                  </a:lnTo>
                  <a:lnTo>
                    <a:pt x="8866" y="48150"/>
                  </a:lnTo>
                  <a:lnTo>
                    <a:pt x="9053" y="48653"/>
                  </a:lnTo>
                  <a:lnTo>
                    <a:pt x="9263" y="49138"/>
                  </a:lnTo>
                  <a:lnTo>
                    <a:pt x="9492" y="49607"/>
                  </a:lnTo>
                  <a:lnTo>
                    <a:pt x="9737" y="50059"/>
                  </a:lnTo>
                  <a:lnTo>
                    <a:pt x="10000" y="50496"/>
                  </a:lnTo>
                  <a:lnTo>
                    <a:pt x="10279" y="50917"/>
                  </a:lnTo>
                  <a:lnTo>
                    <a:pt x="10575" y="51322"/>
                  </a:lnTo>
                  <a:lnTo>
                    <a:pt x="10888" y="51711"/>
                  </a:lnTo>
                  <a:lnTo>
                    <a:pt x="11217" y="52084"/>
                  </a:lnTo>
                  <a:lnTo>
                    <a:pt x="11563" y="52441"/>
                  </a:lnTo>
                  <a:lnTo>
                    <a:pt x="11926" y="52783"/>
                  </a:lnTo>
                  <a:lnTo>
                    <a:pt x="12306" y="53108"/>
                  </a:lnTo>
                  <a:lnTo>
                    <a:pt x="12702" y="53409"/>
                  </a:lnTo>
                  <a:lnTo>
                    <a:pt x="13113" y="53696"/>
                  </a:lnTo>
                  <a:lnTo>
                    <a:pt x="13538" y="53967"/>
                  </a:lnTo>
                  <a:lnTo>
                    <a:pt x="13979" y="54223"/>
                  </a:lnTo>
                  <a:lnTo>
                    <a:pt x="14435" y="54464"/>
                  </a:lnTo>
                  <a:lnTo>
                    <a:pt x="14905" y="54691"/>
                  </a:lnTo>
                  <a:lnTo>
                    <a:pt x="15391" y="54902"/>
                  </a:lnTo>
                  <a:lnTo>
                    <a:pt x="15891" y="55098"/>
                  </a:lnTo>
                  <a:lnTo>
                    <a:pt x="16407" y="55280"/>
                  </a:lnTo>
                  <a:lnTo>
                    <a:pt x="16938" y="55446"/>
                  </a:lnTo>
                  <a:lnTo>
                    <a:pt x="17481" y="55588"/>
                  </a:lnTo>
                  <a:lnTo>
                    <a:pt x="18033" y="55716"/>
                  </a:lnTo>
                  <a:lnTo>
                    <a:pt x="18596" y="55828"/>
                  </a:lnTo>
                  <a:lnTo>
                    <a:pt x="19168" y="55926"/>
                  </a:lnTo>
                  <a:lnTo>
                    <a:pt x="19750" y="56008"/>
                  </a:lnTo>
                  <a:lnTo>
                    <a:pt x="20341" y="56076"/>
                  </a:lnTo>
                  <a:lnTo>
                    <a:pt x="20943" y="56128"/>
                  </a:lnTo>
                  <a:lnTo>
                    <a:pt x="21553" y="56166"/>
                  </a:lnTo>
                  <a:lnTo>
                    <a:pt x="22174" y="56188"/>
                  </a:lnTo>
                  <a:lnTo>
                    <a:pt x="22804" y="56196"/>
                  </a:lnTo>
                  <a:lnTo>
                    <a:pt x="23566" y="56186"/>
                  </a:lnTo>
                  <a:lnTo>
                    <a:pt x="24317" y="56157"/>
                  </a:lnTo>
                  <a:lnTo>
                    <a:pt x="25055" y="56108"/>
                  </a:lnTo>
                  <a:lnTo>
                    <a:pt x="25783" y="56041"/>
                  </a:lnTo>
                  <a:lnTo>
                    <a:pt x="26499" y="55953"/>
                  </a:lnTo>
                  <a:lnTo>
                    <a:pt x="27203" y="55846"/>
                  </a:lnTo>
                  <a:lnTo>
                    <a:pt x="27896" y="55720"/>
                  </a:lnTo>
                  <a:lnTo>
                    <a:pt x="28578" y="55575"/>
                  </a:lnTo>
                  <a:lnTo>
                    <a:pt x="29248" y="55410"/>
                  </a:lnTo>
                  <a:lnTo>
                    <a:pt x="29906" y="55225"/>
                  </a:lnTo>
                  <a:lnTo>
                    <a:pt x="30561" y="55020"/>
                  </a:lnTo>
                  <a:lnTo>
                    <a:pt x="31201" y="54791"/>
                  </a:lnTo>
                  <a:lnTo>
                    <a:pt x="31828" y="54540"/>
                  </a:lnTo>
                  <a:lnTo>
                    <a:pt x="32440" y="54266"/>
                  </a:lnTo>
                  <a:lnTo>
                    <a:pt x="33038" y="53968"/>
                  </a:lnTo>
                  <a:lnTo>
                    <a:pt x="33622" y="53648"/>
                  </a:lnTo>
                  <a:lnTo>
                    <a:pt x="34192" y="53305"/>
                  </a:lnTo>
                  <a:lnTo>
                    <a:pt x="34748" y="52939"/>
                  </a:lnTo>
                  <a:lnTo>
                    <a:pt x="35289" y="52550"/>
                  </a:lnTo>
                  <a:lnTo>
                    <a:pt x="35817" y="52138"/>
                  </a:lnTo>
                  <a:lnTo>
                    <a:pt x="36338" y="51701"/>
                  </a:lnTo>
                  <a:lnTo>
                    <a:pt x="36844" y="51240"/>
                  </a:lnTo>
                  <a:lnTo>
                    <a:pt x="37333" y="50752"/>
                  </a:lnTo>
                  <a:lnTo>
                    <a:pt x="37807" y="50239"/>
                  </a:lnTo>
                  <a:lnTo>
                    <a:pt x="38265" y="49701"/>
                  </a:lnTo>
                  <a:lnTo>
                    <a:pt x="38707" y="49136"/>
                  </a:lnTo>
                  <a:lnTo>
                    <a:pt x="39133" y="48547"/>
                  </a:lnTo>
                  <a:lnTo>
                    <a:pt x="39543" y="47931"/>
                  </a:lnTo>
                  <a:lnTo>
                    <a:pt x="39938" y="47290"/>
                  </a:lnTo>
                  <a:lnTo>
                    <a:pt x="40316" y="46624"/>
                  </a:lnTo>
                  <a:lnTo>
                    <a:pt x="40686" y="45921"/>
                  </a:lnTo>
                  <a:lnTo>
                    <a:pt x="41036" y="45189"/>
                  </a:lnTo>
                  <a:lnTo>
                    <a:pt x="41367" y="44429"/>
                  </a:lnTo>
                  <a:lnTo>
                    <a:pt x="41678" y="43639"/>
                  </a:lnTo>
                  <a:lnTo>
                    <a:pt x="41970" y="42819"/>
                  </a:lnTo>
                  <a:lnTo>
                    <a:pt x="42243" y="41971"/>
                  </a:lnTo>
                  <a:lnTo>
                    <a:pt x="42496" y="41094"/>
                  </a:lnTo>
                  <a:lnTo>
                    <a:pt x="42730" y="40187"/>
                  </a:lnTo>
                  <a:lnTo>
                    <a:pt x="42944" y="39252"/>
                  </a:lnTo>
                  <a:lnTo>
                    <a:pt x="43139" y="38287"/>
                  </a:lnTo>
                  <a:lnTo>
                    <a:pt x="50550" y="0"/>
                  </a:lnTo>
                  <a:lnTo>
                    <a:pt x="58931" y="0"/>
                  </a:lnTo>
                  <a:lnTo>
                    <a:pt x="51432" y="38772"/>
                  </a:lnTo>
                  <a:lnTo>
                    <a:pt x="51172" y="40000"/>
                  </a:lnTo>
                  <a:lnTo>
                    <a:pt x="50885" y="41195"/>
                  </a:lnTo>
                  <a:lnTo>
                    <a:pt x="50572" y="42357"/>
                  </a:lnTo>
                  <a:lnTo>
                    <a:pt x="50232" y="43487"/>
                  </a:lnTo>
                  <a:lnTo>
                    <a:pt x="49866" y="44584"/>
                  </a:lnTo>
                  <a:lnTo>
                    <a:pt x="49473" y="45648"/>
                  </a:lnTo>
                  <a:lnTo>
                    <a:pt x="49054" y="46680"/>
                  </a:lnTo>
                  <a:lnTo>
                    <a:pt x="48609" y="47679"/>
                  </a:lnTo>
                  <a:lnTo>
                    <a:pt x="48137" y="48645"/>
                  </a:lnTo>
                  <a:lnTo>
                    <a:pt x="47638" y="49579"/>
                  </a:lnTo>
                  <a:lnTo>
                    <a:pt x="47123" y="50472"/>
                  </a:lnTo>
                  <a:lnTo>
                    <a:pt x="46583" y="51335"/>
                  </a:lnTo>
                  <a:lnTo>
                    <a:pt x="46019" y="52166"/>
                  </a:lnTo>
                  <a:lnTo>
                    <a:pt x="45429" y="52967"/>
                  </a:lnTo>
                  <a:lnTo>
                    <a:pt x="44815" y="53737"/>
                  </a:lnTo>
                  <a:lnTo>
                    <a:pt x="44177" y="54475"/>
                  </a:lnTo>
                  <a:lnTo>
                    <a:pt x="43513" y="55183"/>
                  </a:lnTo>
                  <a:lnTo>
                    <a:pt x="42825" y="55861"/>
                  </a:lnTo>
                  <a:lnTo>
                    <a:pt x="42112" y="56507"/>
                  </a:lnTo>
                  <a:lnTo>
                    <a:pt x="41375" y="57122"/>
                  </a:lnTo>
                  <a:lnTo>
                    <a:pt x="40614" y="57707"/>
                  </a:lnTo>
                  <a:lnTo>
                    <a:pt x="39831" y="58260"/>
                  </a:lnTo>
                  <a:lnTo>
                    <a:pt x="39026" y="58783"/>
                  </a:lnTo>
                  <a:lnTo>
                    <a:pt x="38199" y="59275"/>
                  </a:lnTo>
                  <a:lnTo>
                    <a:pt x="37350" y="59736"/>
                  </a:lnTo>
                  <a:lnTo>
                    <a:pt x="36479" y="60166"/>
                  </a:lnTo>
                  <a:lnTo>
                    <a:pt x="35585" y="60565"/>
                  </a:lnTo>
                  <a:lnTo>
                    <a:pt x="34670" y="60933"/>
                  </a:lnTo>
                  <a:lnTo>
                    <a:pt x="33733" y="61271"/>
                  </a:lnTo>
                  <a:lnTo>
                    <a:pt x="32773" y="61577"/>
                  </a:lnTo>
                  <a:lnTo>
                    <a:pt x="31793" y="61854"/>
                  </a:lnTo>
                  <a:lnTo>
                    <a:pt x="30794" y="62101"/>
                  </a:lnTo>
                  <a:lnTo>
                    <a:pt x="29775" y="62320"/>
                  </a:lnTo>
                  <a:lnTo>
                    <a:pt x="28736" y="62509"/>
                  </a:lnTo>
                  <a:lnTo>
                    <a:pt x="27679" y="62669"/>
                  </a:lnTo>
                  <a:lnTo>
                    <a:pt x="26601" y="62800"/>
                  </a:lnTo>
                  <a:lnTo>
                    <a:pt x="25505" y="62902"/>
                  </a:lnTo>
                  <a:lnTo>
                    <a:pt x="24389" y="62975"/>
                  </a:lnTo>
                  <a:lnTo>
                    <a:pt x="23253" y="630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3060915" y="3792015"/>
              <a:ext cx="72472" cy="62151"/>
            </a:xfrm>
            <a:custGeom>
              <a:avLst/>
              <a:pathLst>
                <a:path w="72472" h="62151">
                  <a:moveTo>
                    <a:pt x="52843" y="62151"/>
                  </a:moveTo>
                  <a:lnTo>
                    <a:pt x="60783" y="21216"/>
                  </a:lnTo>
                  <a:lnTo>
                    <a:pt x="60872" y="20766"/>
                  </a:lnTo>
                  <a:lnTo>
                    <a:pt x="60961" y="20313"/>
                  </a:lnTo>
                  <a:lnTo>
                    <a:pt x="61052" y="19859"/>
                  </a:lnTo>
                  <a:lnTo>
                    <a:pt x="61143" y="19403"/>
                  </a:lnTo>
                  <a:lnTo>
                    <a:pt x="61235" y="18945"/>
                  </a:lnTo>
                  <a:lnTo>
                    <a:pt x="61328" y="18485"/>
                  </a:lnTo>
                  <a:lnTo>
                    <a:pt x="61422" y="18024"/>
                  </a:lnTo>
                  <a:lnTo>
                    <a:pt x="61517" y="17561"/>
                  </a:lnTo>
                  <a:lnTo>
                    <a:pt x="61613" y="17096"/>
                  </a:lnTo>
                  <a:lnTo>
                    <a:pt x="61710" y="16629"/>
                  </a:lnTo>
                  <a:lnTo>
                    <a:pt x="61806" y="16165"/>
                  </a:lnTo>
                  <a:lnTo>
                    <a:pt x="61902" y="15710"/>
                  </a:lnTo>
                  <a:lnTo>
                    <a:pt x="61997" y="15262"/>
                  </a:lnTo>
                  <a:lnTo>
                    <a:pt x="62091" y="14822"/>
                  </a:lnTo>
                  <a:lnTo>
                    <a:pt x="62184" y="14390"/>
                  </a:lnTo>
                  <a:lnTo>
                    <a:pt x="62276" y="13967"/>
                  </a:lnTo>
                  <a:lnTo>
                    <a:pt x="62367" y="13551"/>
                  </a:lnTo>
                  <a:lnTo>
                    <a:pt x="62458" y="13143"/>
                  </a:lnTo>
                  <a:lnTo>
                    <a:pt x="62547" y="12742"/>
                  </a:lnTo>
                  <a:lnTo>
                    <a:pt x="62636" y="12350"/>
                  </a:lnTo>
                  <a:lnTo>
                    <a:pt x="62733" y="11902"/>
                  </a:lnTo>
                  <a:lnTo>
                    <a:pt x="62832" y="11456"/>
                  </a:lnTo>
                  <a:lnTo>
                    <a:pt x="62931" y="11012"/>
                  </a:lnTo>
                  <a:lnTo>
                    <a:pt x="63031" y="10572"/>
                  </a:lnTo>
                  <a:lnTo>
                    <a:pt x="63132" y="10134"/>
                  </a:lnTo>
                  <a:lnTo>
                    <a:pt x="63234" y="9698"/>
                  </a:lnTo>
                  <a:lnTo>
                    <a:pt x="63337" y="9266"/>
                  </a:lnTo>
                  <a:lnTo>
                    <a:pt x="63440" y="8836"/>
                  </a:lnTo>
                  <a:lnTo>
                    <a:pt x="63545" y="8408"/>
                  </a:lnTo>
                  <a:lnTo>
                    <a:pt x="63650" y="7983"/>
                  </a:lnTo>
                  <a:lnTo>
                    <a:pt x="63429" y="8442"/>
                  </a:lnTo>
                  <a:lnTo>
                    <a:pt x="63208" y="8899"/>
                  </a:lnTo>
                  <a:lnTo>
                    <a:pt x="62985" y="9356"/>
                  </a:lnTo>
                  <a:lnTo>
                    <a:pt x="62761" y="9811"/>
                  </a:lnTo>
                  <a:lnTo>
                    <a:pt x="62537" y="10266"/>
                  </a:lnTo>
                  <a:lnTo>
                    <a:pt x="62311" y="10720"/>
                  </a:lnTo>
                  <a:lnTo>
                    <a:pt x="62085" y="11173"/>
                  </a:lnTo>
                  <a:lnTo>
                    <a:pt x="61858" y="11625"/>
                  </a:lnTo>
                  <a:lnTo>
                    <a:pt x="61630" y="12076"/>
                  </a:lnTo>
                  <a:lnTo>
                    <a:pt x="61401" y="12527"/>
                  </a:lnTo>
                  <a:lnTo>
                    <a:pt x="61205" y="12917"/>
                  </a:lnTo>
                  <a:lnTo>
                    <a:pt x="61007" y="13310"/>
                  </a:lnTo>
                  <a:lnTo>
                    <a:pt x="60807" y="13707"/>
                  </a:lnTo>
                  <a:lnTo>
                    <a:pt x="60603" y="14108"/>
                  </a:lnTo>
                  <a:lnTo>
                    <a:pt x="60397" y="14512"/>
                  </a:lnTo>
                  <a:lnTo>
                    <a:pt x="60189" y="14919"/>
                  </a:lnTo>
                  <a:lnTo>
                    <a:pt x="59977" y="15330"/>
                  </a:lnTo>
                  <a:lnTo>
                    <a:pt x="59763" y="15745"/>
                  </a:lnTo>
                  <a:lnTo>
                    <a:pt x="59547" y="16163"/>
                  </a:lnTo>
                  <a:lnTo>
                    <a:pt x="59328" y="16585"/>
                  </a:lnTo>
                  <a:lnTo>
                    <a:pt x="59108" y="17004"/>
                  </a:lnTo>
                  <a:lnTo>
                    <a:pt x="58892" y="17412"/>
                  </a:lnTo>
                  <a:lnTo>
                    <a:pt x="58678" y="17812"/>
                  </a:lnTo>
                  <a:lnTo>
                    <a:pt x="58467" y="18201"/>
                  </a:lnTo>
                  <a:lnTo>
                    <a:pt x="58258" y="18581"/>
                  </a:lnTo>
                  <a:lnTo>
                    <a:pt x="58052" y="18951"/>
                  </a:lnTo>
                  <a:lnTo>
                    <a:pt x="57849" y="19311"/>
                  </a:lnTo>
                  <a:lnTo>
                    <a:pt x="57648" y="19662"/>
                  </a:lnTo>
                  <a:lnTo>
                    <a:pt x="57450" y="20003"/>
                  </a:lnTo>
                  <a:lnTo>
                    <a:pt x="57254" y="20334"/>
                  </a:lnTo>
                  <a:lnTo>
                    <a:pt x="33082" y="62151"/>
                  </a:lnTo>
                  <a:lnTo>
                    <a:pt x="27612" y="62151"/>
                  </a:lnTo>
                  <a:lnTo>
                    <a:pt x="19452" y="20334"/>
                  </a:lnTo>
                  <a:lnTo>
                    <a:pt x="19399" y="20062"/>
                  </a:lnTo>
                  <a:lnTo>
                    <a:pt x="19344" y="19775"/>
                  </a:lnTo>
                  <a:lnTo>
                    <a:pt x="19289" y="19473"/>
                  </a:lnTo>
                  <a:lnTo>
                    <a:pt x="19233" y="19156"/>
                  </a:lnTo>
                  <a:lnTo>
                    <a:pt x="19176" y="18823"/>
                  </a:lnTo>
                  <a:lnTo>
                    <a:pt x="19119" y="18476"/>
                  </a:lnTo>
                  <a:lnTo>
                    <a:pt x="19060" y="18114"/>
                  </a:lnTo>
                  <a:lnTo>
                    <a:pt x="19000" y="17737"/>
                  </a:lnTo>
                  <a:lnTo>
                    <a:pt x="18940" y="17345"/>
                  </a:lnTo>
                  <a:lnTo>
                    <a:pt x="18879" y="16938"/>
                  </a:lnTo>
                  <a:lnTo>
                    <a:pt x="18817" y="16516"/>
                  </a:lnTo>
                  <a:lnTo>
                    <a:pt x="18757" y="16096"/>
                  </a:lnTo>
                  <a:lnTo>
                    <a:pt x="18697" y="15679"/>
                  </a:lnTo>
                  <a:lnTo>
                    <a:pt x="18639" y="15265"/>
                  </a:lnTo>
                  <a:lnTo>
                    <a:pt x="18581" y="14854"/>
                  </a:lnTo>
                  <a:lnTo>
                    <a:pt x="18524" y="14445"/>
                  </a:lnTo>
                  <a:lnTo>
                    <a:pt x="18468" y="14038"/>
                  </a:lnTo>
                  <a:lnTo>
                    <a:pt x="18413" y="13635"/>
                  </a:lnTo>
                  <a:lnTo>
                    <a:pt x="18359" y="13234"/>
                  </a:lnTo>
                  <a:lnTo>
                    <a:pt x="18305" y="12836"/>
                  </a:lnTo>
                  <a:lnTo>
                    <a:pt x="18243" y="12366"/>
                  </a:lnTo>
                  <a:lnTo>
                    <a:pt x="18180" y="11893"/>
                  </a:lnTo>
                  <a:lnTo>
                    <a:pt x="18116" y="11417"/>
                  </a:lnTo>
                  <a:lnTo>
                    <a:pt x="18051" y="10937"/>
                  </a:lnTo>
                  <a:lnTo>
                    <a:pt x="17985" y="10454"/>
                  </a:lnTo>
                  <a:lnTo>
                    <a:pt x="17919" y="9967"/>
                  </a:lnTo>
                  <a:lnTo>
                    <a:pt x="17851" y="9476"/>
                  </a:lnTo>
                  <a:lnTo>
                    <a:pt x="17783" y="8982"/>
                  </a:lnTo>
                  <a:lnTo>
                    <a:pt x="17714" y="8485"/>
                  </a:lnTo>
                  <a:lnTo>
                    <a:pt x="17644" y="7983"/>
                  </a:lnTo>
                  <a:lnTo>
                    <a:pt x="17573" y="8477"/>
                  </a:lnTo>
                  <a:lnTo>
                    <a:pt x="17501" y="8970"/>
                  </a:lnTo>
                  <a:lnTo>
                    <a:pt x="17428" y="9462"/>
                  </a:lnTo>
                  <a:lnTo>
                    <a:pt x="17354" y="9953"/>
                  </a:lnTo>
                  <a:lnTo>
                    <a:pt x="17280" y="10443"/>
                  </a:lnTo>
                  <a:lnTo>
                    <a:pt x="17204" y="10932"/>
                  </a:lnTo>
                  <a:lnTo>
                    <a:pt x="17128" y="11420"/>
                  </a:lnTo>
                  <a:lnTo>
                    <a:pt x="17051" y="11907"/>
                  </a:lnTo>
                  <a:lnTo>
                    <a:pt x="16973" y="12394"/>
                  </a:lnTo>
                  <a:lnTo>
                    <a:pt x="16894" y="12880"/>
                  </a:lnTo>
                  <a:lnTo>
                    <a:pt x="16823" y="13296"/>
                  </a:lnTo>
                  <a:lnTo>
                    <a:pt x="16751" y="13716"/>
                  </a:lnTo>
                  <a:lnTo>
                    <a:pt x="16678" y="14139"/>
                  </a:lnTo>
                  <a:lnTo>
                    <a:pt x="16604" y="14566"/>
                  </a:lnTo>
                  <a:lnTo>
                    <a:pt x="16530" y="14997"/>
                  </a:lnTo>
                  <a:lnTo>
                    <a:pt x="16454" y="15431"/>
                  </a:lnTo>
                  <a:lnTo>
                    <a:pt x="16378" y="15869"/>
                  </a:lnTo>
                  <a:lnTo>
                    <a:pt x="16301" y="16310"/>
                  </a:lnTo>
                  <a:lnTo>
                    <a:pt x="16223" y="16754"/>
                  </a:lnTo>
                  <a:lnTo>
                    <a:pt x="16144" y="17202"/>
                  </a:lnTo>
                  <a:lnTo>
                    <a:pt x="16073" y="17648"/>
                  </a:lnTo>
                  <a:lnTo>
                    <a:pt x="16003" y="18083"/>
                  </a:lnTo>
                  <a:lnTo>
                    <a:pt x="15932" y="18509"/>
                  </a:lnTo>
                  <a:lnTo>
                    <a:pt x="15861" y="18925"/>
                  </a:lnTo>
                  <a:lnTo>
                    <a:pt x="15791" y="19331"/>
                  </a:lnTo>
                  <a:lnTo>
                    <a:pt x="15720" y="19727"/>
                  </a:lnTo>
                  <a:lnTo>
                    <a:pt x="15650" y="20114"/>
                  </a:lnTo>
                  <a:lnTo>
                    <a:pt x="15579" y="20491"/>
                  </a:lnTo>
                  <a:lnTo>
                    <a:pt x="15509" y="20859"/>
                  </a:lnTo>
                  <a:lnTo>
                    <a:pt x="15438" y="21216"/>
                  </a:lnTo>
                  <a:lnTo>
                    <a:pt x="7498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22452" y="0"/>
                  </a:lnTo>
                  <a:lnTo>
                    <a:pt x="30788" y="43095"/>
                  </a:lnTo>
                  <a:lnTo>
                    <a:pt x="30816" y="43236"/>
                  </a:lnTo>
                  <a:lnTo>
                    <a:pt x="30845" y="43393"/>
                  </a:lnTo>
                  <a:lnTo>
                    <a:pt x="30876" y="43567"/>
                  </a:lnTo>
                  <a:lnTo>
                    <a:pt x="30908" y="43758"/>
                  </a:lnTo>
                  <a:lnTo>
                    <a:pt x="30943" y="43966"/>
                  </a:lnTo>
                  <a:lnTo>
                    <a:pt x="30979" y="44191"/>
                  </a:lnTo>
                  <a:lnTo>
                    <a:pt x="31017" y="44432"/>
                  </a:lnTo>
                  <a:lnTo>
                    <a:pt x="31057" y="44690"/>
                  </a:lnTo>
                  <a:lnTo>
                    <a:pt x="31098" y="44965"/>
                  </a:lnTo>
                  <a:lnTo>
                    <a:pt x="31141" y="45256"/>
                  </a:lnTo>
                  <a:lnTo>
                    <a:pt x="31194" y="45548"/>
                  </a:lnTo>
                  <a:lnTo>
                    <a:pt x="31245" y="45842"/>
                  </a:lnTo>
                  <a:lnTo>
                    <a:pt x="31296" y="46138"/>
                  </a:lnTo>
                  <a:lnTo>
                    <a:pt x="31346" y="46435"/>
                  </a:lnTo>
                  <a:lnTo>
                    <a:pt x="31395" y="46734"/>
                  </a:lnTo>
                  <a:lnTo>
                    <a:pt x="31443" y="47035"/>
                  </a:lnTo>
                  <a:lnTo>
                    <a:pt x="31490" y="47338"/>
                  </a:lnTo>
                  <a:lnTo>
                    <a:pt x="31536" y="47642"/>
                  </a:lnTo>
                  <a:lnTo>
                    <a:pt x="31582" y="47948"/>
                  </a:lnTo>
                  <a:lnTo>
                    <a:pt x="31626" y="48256"/>
                  </a:lnTo>
                  <a:lnTo>
                    <a:pt x="31680" y="48612"/>
                  </a:lnTo>
                  <a:lnTo>
                    <a:pt x="31734" y="48976"/>
                  </a:lnTo>
                  <a:lnTo>
                    <a:pt x="31789" y="49346"/>
                  </a:lnTo>
                  <a:lnTo>
                    <a:pt x="31845" y="49724"/>
                  </a:lnTo>
                  <a:lnTo>
                    <a:pt x="31902" y="50109"/>
                  </a:lnTo>
                  <a:lnTo>
                    <a:pt x="31960" y="50500"/>
                  </a:lnTo>
                  <a:lnTo>
                    <a:pt x="32019" y="50899"/>
                  </a:lnTo>
                  <a:lnTo>
                    <a:pt x="32078" y="51305"/>
                  </a:lnTo>
                  <a:lnTo>
                    <a:pt x="32139" y="51718"/>
                  </a:lnTo>
                  <a:lnTo>
                    <a:pt x="32200" y="52138"/>
                  </a:lnTo>
                  <a:lnTo>
                    <a:pt x="32384" y="51751"/>
                  </a:lnTo>
                  <a:lnTo>
                    <a:pt x="32567" y="51368"/>
                  </a:lnTo>
                  <a:lnTo>
                    <a:pt x="32748" y="50989"/>
                  </a:lnTo>
                  <a:lnTo>
                    <a:pt x="32927" y="50613"/>
                  </a:lnTo>
                  <a:lnTo>
                    <a:pt x="33104" y="50241"/>
                  </a:lnTo>
                  <a:lnTo>
                    <a:pt x="33280" y="49872"/>
                  </a:lnTo>
                  <a:lnTo>
                    <a:pt x="33453" y="49507"/>
                  </a:lnTo>
                  <a:lnTo>
                    <a:pt x="33626" y="49145"/>
                  </a:lnTo>
                  <a:lnTo>
                    <a:pt x="33796" y="48787"/>
                  </a:lnTo>
                  <a:lnTo>
                    <a:pt x="33964" y="48432"/>
                  </a:lnTo>
                  <a:lnTo>
                    <a:pt x="34114" y="48124"/>
                  </a:lnTo>
                  <a:lnTo>
                    <a:pt x="34264" y="47815"/>
                  </a:lnTo>
                  <a:lnTo>
                    <a:pt x="34414" y="47506"/>
                  </a:lnTo>
                  <a:lnTo>
                    <a:pt x="34564" y="47197"/>
                  </a:lnTo>
                  <a:lnTo>
                    <a:pt x="34714" y="46889"/>
                  </a:lnTo>
                  <a:lnTo>
                    <a:pt x="34864" y="46580"/>
                  </a:lnTo>
                  <a:lnTo>
                    <a:pt x="35014" y="46271"/>
                  </a:lnTo>
                  <a:lnTo>
                    <a:pt x="35164" y="45962"/>
                  </a:lnTo>
                  <a:lnTo>
                    <a:pt x="35314" y="45653"/>
                  </a:lnTo>
                  <a:lnTo>
                    <a:pt x="35464" y="45345"/>
                  </a:lnTo>
                  <a:lnTo>
                    <a:pt x="35620" y="45033"/>
                  </a:lnTo>
                  <a:lnTo>
                    <a:pt x="35771" y="44732"/>
                  </a:lnTo>
                  <a:lnTo>
                    <a:pt x="35917" y="44444"/>
                  </a:lnTo>
                  <a:lnTo>
                    <a:pt x="36057" y="44166"/>
                  </a:lnTo>
                  <a:lnTo>
                    <a:pt x="36192" y="43900"/>
                  </a:lnTo>
                  <a:lnTo>
                    <a:pt x="36322" y="43646"/>
                  </a:lnTo>
                  <a:lnTo>
                    <a:pt x="36446" y="43403"/>
                  </a:lnTo>
                  <a:lnTo>
                    <a:pt x="36565" y="43171"/>
                  </a:lnTo>
                  <a:lnTo>
                    <a:pt x="36679" y="42951"/>
                  </a:lnTo>
                  <a:lnTo>
                    <a:pt x="36787" y="42742"/>
                  </a:lnTo>
                  <a:lnTo>
                    <a:pt x="61180" y="0"/>
                  </a:lnTo>
                  <a:lnTo>
                    <a:pt x="72472" y="0"/>
                  </a:lnTo>
                  <a:lnTo>
                    <a:pt x="6043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7213718" y="3113453"/>
              <a:ext cx="57809" cy="63141"/>
            </a:xfrm>
            <a:custGeom>
              <a:avLst/>
              <a:pathLst>
                <a:path w="57809" h="63141">
                  <a:moveTo>
                    <a:pt x="35357" y="0"/>
                  </a:moveTo>
                  <a:lnTo>
                    <a:pt x="36386" y="12"/>
                  </a:lnTo>
                  <a:lnTo>
                    <a:pt x="37393" y="48"/>
                  </a:lnTo>
                  <a:lnTo>
                    <a:pt x="38379" y="108"/>
                  </a:lnTo>
                  <a:lnTo>
                    <a:pt x="39344" y="193"/>
                  </a:lnTo>
                  <a:lnTo>
                    <a:pt x="40287" y="302"/>
                  </a:lnTo>
                  <a:lnTo>
                    <a:pt x="41208" y="435"/>
                  </a:lnTo>
                  <a:lnTo>
                    <a:pt x="42108" y="592"/>
                  </a:lnTo>
                  <a:lnTo>
                    <a:pt x="42986" y="774"/>
                  </a:lnTo>
                  <a:lnTo>
                    <a:pt x="43843" y="980"/>
                  </a:lnTo>
                  <a:lnTo>
                    <a:pt x="44678" y="1209"/>
                  </a:lnTo>
                  <a:lnTo>
                    <a:pt x="45499" y="1462"/>
                  </a:lnTo>
                  <a:lnTo>
                    <a:pt x="46295" y="1735"/>
                  </a:lnTo>
                  <a:lnTo>
                    <a:pt x="47066" y="2028"/>
                  </a:lnTo>
                  <a:lnTo>
                    <a:pt x="47812" y="2342"/>
                  </a:lnTo>
                  <a:lnTo>
                    <a:pt x="48532" y="2677"/>
                  </a:lnTo>
                  <a:lnTo>
                    <a:pt x="49228" y="3032"/>
                  </a:lnTo>
                  <a:lnTo>
                    <a:pt x="49898" y="3408"/>
                  </a:lnTo>
                  <a:lnTo>
                    <a:pt x="50544" y="3805"/>
                  </a:lnTo>
                  <a:lnTo>
                    <a:pt x="51164" y="4222"/>
                  </a:lnTo>
                  <a:lnTo>
                    <a:pt x="51759" y="4660"/>
                  </a:lnTo>
                  <a:lnTo>
                    <a:pt x="52328" y="5119"/>
                  </a:lnTo>
                  <a:lnTo>
                    <a:pt x="52870" y="5598"/>
                  </a:lnTo>
                  <a:lnTo>
                    <a:pt x="53386" y="6097"/>
                  </a:lnTo>
                  <a:lnTo>
                    <a:pt x="53874" y="6618"/>
                  </a:lnTo>
                  <a:lnTo>
                    <a:pt x="54336" y="7158"/>
                  </a:lnTo>
                  <a:lnTo>
                    <a:pt x="54770" y="7720"/>
                  </a:lnTo>
                  <a:lnTo>
                    <a:pt x="55178" y="8302"/>
                  </a:lnTo>
                  <a:lnTo>
                    <a:pt x="55559" y="8905"/>
                  </a:lnTo>
                  <a:lnTo>
                    <a:pt x="55913" y="9528"/>
                  </a:lnTo>
                  <a:lnTo>
                    <a:pt x="56240" y="10172"/>
                  </a:lnTo>
                  <a:lnTo>
                    <a:pt x="56538" y="10825"/>
                  </a:lnTo>
                  <a:lnTo>
                    <a:pt x="56805" y="11495"/>
                  </a:lnTo>
                  <a:lnTo>
                    <a:pt x="57040" y="12181"/>
                  </a:lnTo>
                  <a:lnTo>
                    <a:pt x="57244" y="12882"/>
                  </a:lnTo>
                  <a:lnTo>
                    <a:pt x="57417" y="13600"/>
                  </a:lnTo>
                  <a:lnTo>
                    <a:pt x="57558" y="14334"/>
                  </a:lnTo>
                  <a:lnTo>
                    <a:pt x="57667" y="15085"/>
                  </a:lnTo>
                  <a:lnTo>
                    <a:pt x="57746" y="15851"/>
                  </a:lnTo>
                  <a:lnTo>
                    <a:pt x="57793" y="16633"/>
                  </a:lnTo>
                  <a:lnTo>
                    <a:pt x="57809" y="17432"/>
                  </a:lnTo>
                  <a:lnTo>
                    <a:pt x="57791" y="18408"/>
                  </a:lnTo>
                  <a:lnTo>
                    <a:pt x="57737" y="19364"/>
                  </a:lnTo>
                  <a:lnTo>
                    <a:pt x="57647" y="20301"/>
                  </a:lnTo>
                  <a:lnTo>
                    <a:pt x="57522" y="21218"/>
                  </a:lnTo>
                  <a:lnTo>
                    <a:pt x="57360" y="22115"/>
                  </a:lnTo>
                  <a:lnTo>
                    <a:pt x="57163" y="22992"/>
                  </a:lnTo>
                  <a:lnTo>
                    <a:pt x="56930" y="23850"/>
                  </a:lnTo>
                  <a:lnTo>
                    <a:pt x="56661" y="24688"/>
                  </a:lnTo>
                  <a:lnTo>
                    <a:pt x="56357" y="25506"/>
                  </a:lnTo>
                  <a:lnTo>
                    <a:pt x="56016" y="26305"/>
                  </a:lnTo>
                  <a:lnTo>
                    <a:pt x="55651" y="27073"/>
                  </a:lnTo>
                  <a:lnTo>
                    <a:pt x="55254" y="27818"/>
                  </a:lnTo>
                  <a:lnTo>
                    <a:pt x="54826" y="28539"/>
                  </a:lnTo>
                  <a:lnTo>
                    <a:pt x="54367" y="29237"/>
                  </a:lnTo>
                  <a:lnTo>
                    <a:pt x="53876" y="29912"/>
                  </a:lnTo>
                  <a:lnTo>
                    <a:pt x="53354" y="30564"/>
                  </a:lnTo>
                  <a:lnTo>
                    <a:pt x="52801" y="31192"/>
                  </a:lnTo>
                  <a:lnTo>
                    <a:pt x="52216" y="31797"/>
                  </a:lnTo>
                  <a:lnTo>
                    <a:pt x="51600" y="32379"/>
                  </a:lnTo>
                  <a:lnTo>
                    <a:pt x="50952" y="32937"/>
                  </a:lnTo>
                  <a:lnTo>
                    <a:pt x="50283" y="33463"/>
                  </a:lnTo>
                  <a:lnTo>
                    <a:pt x="49584" y="33964"/>
                  </a:lnTo>
                  <a:lnTo>
                    <a:pt x="48856" y="34442"/>
                  </a:lnTo>
                  <a:lnTo>
                    <a:pt x="48098" y="34895"/>
                  </a:lnTo>
                  <a:lnTo>
                    <a:pt x="47311" y="35324"/>
                  </a:lnTo>
                  <a:lnTo>
                    <a:pt x="46494" y="35728"/>
                  </a:lnTo>
                  <a:lnTo>
                    <a:pt x="45648" y="36109"/>
                  </a:lnTo>
                  <a:lnTo>
                    <a:pt x="44772" y="36465"/>
                  </a:lnTo>
                  <a:lnTo>
                    <a:pt x="43866" y="36797"/>
                  </a:lnTo>
                  <a:lnTo>
                    <a:pt x="42931" y="37105"/>
                  </a:lnTo>
                  <a:lnTo>
                    <a:pt x="41977" y="37377"/>
                  </a:lnTo>
                  <a:lnTo>
                    <a:pt x="41000" y="37621"/>
                  </a:lnTo>
                  <a:lnTo>
                    <a:pt x="39998" y="37836"/>
                  </a:lnTo>
                  <a:lnTo>
                    <a:pt x="38973" y="38023"/>
                  </a:lnTo>
                  <a:lnTo>
                    <a:pt x="37923" y="38180"/>
                  </a:lnTo>
                  <a:lnTo>
                    <a:pt x="36849" y="38309"/>
                  </a:lnTo>
                  <a:lnTo>
                    <a:pt x="35750" y="38410"/>
                  </a:lnTo>
                  <a:lnTo>
                    <a:pt x="34628" y="38482"/>
                  </a:lnTo>
                  <a:lnTo>
                    <a:pt x="33481" y="38525"/>
                  </a:lnTo>
                  <a:lnTo>
                    <a:pt x="32310" y="38539"/>
                  </a:lnTo>
                  <a:lnTo>
                    <a:pt x="13309" y="38539"/>
                  </a:lnTo>
                  <a:lnTo>
                    <a:pt x="8559" y="63141"/>
                  </a:lnTo>
                  <a:lnTo>
                    <a:pt x="0" y="63141"/>
                  </a:lnTo>
                  <a:lnTo>
                    <a:pt x="1223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7228372" y="3120310"/>
              <a:ext cx="34461" cy="24916"/>
            </a:xfrm>
            <a:custGeom>
              <a:avLst/>
              <a:pathLst>
                <a:path w="34461" h="24916">
                  <a:moveTo>
                    <a:pt x="0" y="24916"/>
                  </a:moveTo>
                  <a:lnTo>
                    <a:pt x="17342" y="24916"/>
                  </a:lnTo>
                  <a:lnTo>
                    <a:pt x="19020" y="24881"/>
                  </a:lnTo>
                  <a:lnTo>
                    <a:pt x="20610" y="24776"/>
                  </a:lnTo>
                  <a:lnTo>
                    <a:pt x="22114" y="24601"/>
                  </a:lnTo>
                  <a:lnTo>
                    <a:pt x="23530" y="24356"/>
                  </a:lnTo>
                  <a:lnTo>
                    <a:pt x="24860" y="24042"/>
                  </a:lnTo>
                  <a:lnTo>
                    <a:pt x="26102" y="23657"/>
                  </a:lnTo>
                  <a:lnTo>
                    <a:pt x="27258" y="23203"/>
                  </a:lnTo>
                  <a:lnTo>
                    <a:pt x="28327" y="22679"/>
                  </a:lnTo>
                  <a:lnTo>
                    <a:pt x="29309" y="22084"/>
                  </a:lnTo>
                  <a:lnTo>
                    <a:pt x="30204" y="21420"/>
                  </a:lnTo>
                  <a:lnTo>
                    <a:pt x="31013" y="20687"/>
                  </a:lnTo>
                  <a:lnTo>
                    <a:pt x="31736" y="19884"/>
                  </a:lnTo>
                  <a:lnTo>
                    <a:pt x="32375" y="19012"/>
                  </a:lnTo>
                  <a:lnTo>
                    <a:pt x="32928" y="18072"/>
                  </a:lnTo>
                  <a:lnTo>
                    <a:pt x="33397" y="17062"/>
                  </a:lnTo>
                  <a:lnTo>
                    <a:pt x="33780" y="15984"/>
                  </a:lnTo>
                  <a:lnTo>
                    <a:pt x="34078" y="14836"/>
                  </a:lnTo>
                  <a:lnTo>
                    <a:pt x="34291" y="13619"/>
                  </a:lnTo>
                  <a:lnTo>
                    <a:pt x="34418" y="12333"/>
                  </a:lnTo>
                  <a:lnTo>
                    <a:pt x="34461" y="10979"/>
                  </a:lnTo>
                  <a:lnTo>
                    <a:pt x="34451" y="10405"/>
                  </a:lnTo>
                  <a:lnTo>
                    <a:pt x="34420" y="9848"/>
                  </a:lnTo>
                  <a:lnTo>
                    <a:pt x="34368" y="9308"/>
                  </a:lnTo>
                  <a:lnTo>
                    <a:pt x="34296" y="8785"/>
                  </a:lnTo>
                  <a:lnTo>
                    <a:pt x="34203" y="8279"/>
                  </a:lnTo>
                  <a:lnTo>
                    <a:pt x="34090" y="7790"/>
                  </a:lnTo>
                  <a:lnTo>
                    <a:pt x="33956" y="7318"/>
                  </a:lnTo>
                  <a:lnTo>
                    <a:pt x="33801" y="6863"/>
                  </a:lnTo>
                  <a:lnTo>
                    <a:pt x="33626" y="6425"/>
                  </a:lnTo>
                  <a:lnTo>
                    <a:pt x="33430" y="6004"/>
                  </a:lnTo>
                  <a:lnTo>
                    <a:pt x="33225" y="5599"/>
                  </a:lnTo>
                  <a:lnTo>
                    <a:pt x="33002" y="5209"/>
                  </a:lnTo>
                  <a:lnTo>
                    <a:pt x="32762" y="4832"/>
                  </a:lnTo>
                  <a:lnTo>
                    <a:pt x="32505" y="4470"/>
                  </a:lnTo>
                  <a:lnTo>
                    <a:pt x="32231" y="4122"/>
                  </a:lnTo>
                  <a:lnTo>
                    <a:pt x="31941" y="3789"/>
                  </a:lnTo>
                  <a:lnTo>
                    <a:pt x="31633" y="3470"/>
                  </a:lnTo>
                  <a:lnTo>
                    <a:pt x="31308" y="3165"/>
                  </a:lnTo>
                  <a:lnTo>
                    <a:pt x="30966" y="2875"/>
                  </a:lnTo>
                  <a:lnTo>
                    <a:pt x="30607" y="2599"/>
                  </a:lnTo>
                  <a:lnTo>
                    <a:pt x="30232" y="2337"/>
                  </a:lnTo>
                  <a:lnTo>
                    <a:pt x="29842" y="2090"/>
                  </a:lnTo>
                  <a:lnTo>
                    <a:pt x="29436" y="1857"/>
                  </a:lnTo>
                  <a:lnTo>
                    <a:pt x="29015" y="1638"/>
                  </a:lnTo>
                  <a:lnTo>
                    <a:pt x="28579" y="1434"/>
                  </a:lnTo>
                  <a:lnTo>
                    <a:pt x="28128" y="1244"/>
                  </a:lnTo>
                  <a:lnTo>
                    <a:pt x="27661" y="1068"/>
                  </a:lnTo>
                  <a:lnTo>
                    <a:pt x="27180" y="907"/>
                  </a:lnTo>
                  <a:lnTo>
                    <a:pt x="26683" y="760"/>
                  </a:lnTo>
                  <a:lnTo>
                    <a:pt x="26170" y="627"/>
                  </a:lnTo>
                  <a:lnTo>
                    <a:pt x="25654" y="508"/>
                  </a:lnTo>
                  <a:lnTo>
                    <a:pt x="25125" y="401"/>
                  </a:lnTo>
                  <a:lnTo>
                    <a:pt x="24585" y="307"/>
                  </a:lnTo>
                  <a:lnTo>
                    <a:pt x="24034" y="225"/>
                  </a:lnTo>
                  <a:lnTo>
                    <a:pt x="23470" y="156"/>
                  </a:lnTo>
                  <a:lnTo>
                    <a:pt x="22896" y="100"/>
                  </a:lnTo>
                  <a:lnTo>
                    <a:pt x="22309" y="56"/>
                  </a:lnTo>
                  <a:lnTo>
                    <a:pt x="21711" y="25"/>
                  </a:lnTo>
                  <a:lnTo>
                    <a:pt x="21101" y="6"/>
                  </a:lnTo>
                  <a:lnTo>
                    <a:pt x="20479" y="0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7277084" y="3112512"/>
              <a:ext cx="63858" cy="64979"/>
            </a:xfrm>
            <a:custGeom>
              <a:avLst/>
              <a:pathLst>
                <a:path w="63858" h="64979">
                  <a:moveTo>
                    <a:pt x="37060" y="0"/>
                  </a:moveTo>
                  <a:lnTo>
                    <a:pt x="38336" y="19"/>
                  </a:lnTo>
                  <a:lnTo>
                    <a:pt x="39582" y="77"/>
                  </a:lnTo>
                  <a:lnTo>
                    <a:pt x="40799" y="173"/>
                  </a:lnTo>
                  <a:lnTo>
                    <a:pt x="41986" y="308"/>
                  </a:lnTo>
                  <a:lnTo>
                    <a:pt x="43143" y="481"/>
                  </a:lnTo>
                  <a:lnTo>
                    <a:pt x="44271" y="693"/>
                  </a:lnTo>
                  <a:lnTo>
                    <a:pt x="45370" y="944"/>
                  </a:lnTo>
                  <a:lnTo>
                    <a:pt x="46439" y="1233"/>
                  </a:lnTo>
                  <a:lnTo>
                    <a:pt x="47478" y="1560"/>
                  </a:lnTo>
                  <a:lnTo>
                    <a:pt x="48487" y="1926"/>
                  </a:lnTo>
                  <a:lnTo>
                    <a:pt x="49467" y="2319"/>
                  </a:lnTo>
                  <a:lnTo>
                    <a:pt x="50414" y="2742"/>
                  </a:lnTo>
                  <a:lnTo>
                    <a:pt x="51331" y="3197"/>
                  </a:lnTo>
                  <a:lnTo>
                    <a:pt x="52216" y="3683"/>
                  </a:lnTo>
                  <a:lnTo>
                    <a:pt x="53070" y="4201"/>
                  </a:lnTo>
                  <a:lnTo>
                    <a:pt x="53892" y="4750"/>
                  </a:lnTo>
                  <a:lnTo>
                    <a:pt x="54683" y="5330"/>
                  </a:lnTo>
                  <a:lnTo>
                    <a:pt x="55442" y="5942"/>
                  </a:lnTo>
                  <a:lnTo>
                    <a:pt x="56171" y="6585"/>
                  </a:lnTo>
                  <a:lnTo>
                    <a:pt x="56868" y="7259"/>
                  </a:lnTo>
                  <a:lnTo>
                    <a:pt x="57541" y="7962"/>
                  </a:lnTo>
                  <a:lnTo>
                    <a:pt x="58180" y="8691"/>
                  </a:lnTo>
                  <a:lnTo>
                    <a:pt x="58785" y="9447"/>
                  </a:lnTo>
                  <a:lnTo>
                    <a:pt x="59356" y="10228"/>
                  </a:lnTo>
                  <a:lnTo>
                    <a:pt x="59892" y="11035"/>
                  </a:lnTo>
                  <a:lnTo>
                    <a:pt x="60395" y="11868"/>
                  </a:lnTo>
                  <a:lnTo>
                    <a:pt x="60864" y="12727"/>
                  </a:lnTo>
                  <a:lnTo>
                    <a:pt x="61299" y="13612"/>
                  </a:lnTo>
                  <a:lnTo>
                    <a:pt x="61699" y="14523"/>
                  </a:lnTo>
                  <a:lnTo>
                    <a:pt x="62066" y="15460"/>
                  </a:lnTo>
                  <a:lnTo>
                    <a:pt x="62406" y="16420"/>
                  </a:lnTo>
                  <a:lnTo>
                    <a:pt x="62711" y="17400"/>
                  </a:lnTo>
                  <a:lnTo>
                    <a:pt x="62980" y="18399"/>
                  </a:lnTo>
                  <a:lnTo>
                    <a:pt x="63213" y="19418"/>
                  </a:lnTo>
                  <a:lnTo>
                    <a:pt x="63410" y="20457"/>
                  </a:lnTo>
                  <a:lnTo>
                    <a:pt x="63572" y="21515"/>
                  </a:lnTo>
                  <a:lnTo>
                    <a:pt x="63697" y="22593"/>
                  </a:lnTo>
                  <a:lnTo>
                    <a:pt x="63787" y="23691"/>
                  </a:lnTo>
                  <a:lnTo>
                    <a:pt x="63840" y="24809"/>
                  </a:lnTo>
                  <a:lnTo>
                    <a:pt x="63858" y="25946"/>
                  </a:lnTo>
                  <a:lnTo>
                    <a:pt x="63848" y="26387"/>
                  </a:lnTo>
                  <a:lnTo>
                    <a:pt x="63833" y="26832"/>
                  </a:lnTo>
                  <a:lnTo>
                    <a:pt x="63815" y="27280"/>
                  </a:lnTo>
                  <a:lnTo>
                    <a:pt x="63794" y="27732"/>
                  </a:lnTo>
                  <a:lnTo>
                    <a:pt x="63769" y="28187"/>
                  </a:lnTo>
                  <a:lnTo>
                    <a:pt x="63740" y="28646"/>
                  </a:lnTo>
                  <a:lnTo>
                    <a:pt x="63708" y="29108"/>
                  </a:lnTo>
                  <a:lnTo>
                    <a:pt x="63672" y="29574"/>
                  </a:lnTo>
                  <a:lnTo>
                    <a:pt x="63633" y="30044"/>
                  </a:lnTo>
                  <a:lnTo>
                    <a:pt x="63590" y="30517"/>
                  </a:lnTo>
                  <a:lnTo>
                    <a:pt x="63551" y="30982"/>
                  </a:lnTo>
                  <a:lnTo>
                    <a:pt x="63507" y="31442"/>
                  </a:lnTo>
                  <a:lnTo>
                    <a:pt x="63458" y="31899"/>
                  </a:lnTo>
                  <a:lnTo>
                    <a:pt x="63403" y="32353"/>
                  </a:lnTo>
                  <a:lnTo>
                    <a:pt x="63343" y="32803"/>
                  </a:lnTo>
                  <a:lnTo>
                    <a:pt x="63278" y="33249"/>
                  </a:lnTo>
                  <a:lnTo>
                    <a:pt x="63207" y="33692"/>
                  </a:lnTo>
                  <a:lnTo>
                    <a:pt x="63131" y="34131"/>
                  </a:lnTo>
                  <a:lnTo>
                    <a:pt x="63049" y="34567"/>
                  </a:lnTo>
                  <a:lnTo>
                    <a:pt x="62962" y="34999"/>
                  </a:lnTo>
                  <a:lnTo>
                    <a:pt x="62675" y="36365"/>
                  </a:lnTo>
                  <a:lnTo>
                    <a:pt x="62351" y="37705"/>
                  </a:lnTo>
                  <a:lnTo>
                    <a:pt x="61990" y="39018"/>
                  </a:lnTo>
                  <a:lnTo>
                    <a:pt x="61593" y="40305"/>
                  </a:lnTo>
                  <a:lnTo>
                    <a:pt x="61158" y="41564"/>
                  </a:lnTo>
                  <a:lnTo>
                    <a:pt x="60687" y="42796"/>
                  </a:lnTo>
                  <a:lnTo>
                    <a:pt x="60180" y="44002"/>
                  </a:lnTo>
                  <a:lnTo>
                    <a:pt x="59635" y="45180"/>
                  </a:lnTo>
                  <a:lnTo>
                    <a:pt x="59054" y="46332"/>
                  </a:lnTo>
                  <a:lnTo>
                    <a:pt x="58436" y="47457"/>
                  </a:lnTo>
                  <a:lnTo>
                    <a:pt x="57784" y="48543"/>
                  </a:lnTo>
                  <a:lnTo>
                    <a:pt x="57102" y="49597"/>
                  </a:lnTo>
                  <a:lnTo>
                    <a:pt x="56390" y="50619"/>
                  </a:lnTo>
                  <a:lnTo>
                    <a:pt x="55647" y="51608"/>
                  </a:lnTo>
                  <a:lnTo>
                    <a:pt x="54873" y="52565"/>
                  </a:lnTo>
                  <a:lnTo>
                    <a:pt x="54069" y="53490"/>
                  </a:lnTo>
                  <a:lnTo>
                    <a:pt x="53235" y="54383"/>
                  </a:lnTo>
                  <a:lnTo>
                    <a:pt x="52370" y="55244"/>
                  </a:lnTo>
                  <a:lnTo>
                    <a:pt x="51475" y="56072"/>
                  </a:lnTo>
                  <a:lnTo>
                    <a:pt x="50549" y="56868"/>
                  </a:lnTo>
                  <a:lnTo>
                    <a:pt x="49603" y="57629"/>
                  </a:lnTo>
                  <a:lnTo>
                    <a:pt x="48629" y="58355"/>
                  </a:lnTo>
                  <a:lnTo>
                    <a:pt x="47628" y="59045"/>
                  </a:lnTo>
                  <a:lnTo>
                    <a:pt x="46598" y="59700"/>
                  </a:lnTo>
                  <a:lnTo>
                    <a:pt x="45541" y="60318"/>
                  </a:lnTo>
                  <a:lnTo>
                    <a:pt x="44456" y="60901"/>
                  </a:lnTo>
                  <a:lnTo>
                    <a:pt x="43343" y="61447"/>
                  </a:lnTo>
                  <a:lnTo>
                    <a:pt x="42203" y="61958"/>
                  </a:lnTo>
                  <a:lnTo>
                    <a:pt x="41035" y="62433"/>
                  </a:lnTo>
                  <a:lnTo>
                    <a:pt x="39839" y="62873"/>
                  </a:lnTo>
                  <a:lnTo>
                    <a:pt x="38627" y="63273"/>
                  </a:lnTo>
                  <a:lnTo>
                    <a:pt x="37395" y="63631"/>
                  </a:lnTo>
                  <a:lnTo>
                    <a:pt x="36143" y="63947"/>
                  </a:lnTo>
                  <a:lnTo>
                    <a:pt x="34870" y="64221"/>
                  </a:lnTo>
                  <a:lnTo>
                    <a:pt x="33576" y="64452"/>
                  </a:lnTo>
                  <a:lnTo>
                    <a:pt x="32261" y="64642"/>
                  </a:lnTo>
                  <a:lnTo>
                    <a:pt x="30926" y="64789"/>
                  </a:lnTo>
                  <a:lnTo>
                    <a:pt x="29571" y="64895"/>
                  </a:lnTo>
                  <a:lnTo>
                    <a:pt x="28195" y="64958"/>
                  </a:lnTo>
                  <a:lnTo>
                    <a:pt x="26798" y="64979"/>
                  </a:lnTo>
                  <a:lnTo>
                    <a:pt x="25470" y="64959"/>
                  </a:lnTo>
                  <a:lnTo>
                    <a:pt x="24177" y="64902"/>
                  </a:lnTo>
                  <a:lnTo>
                    <a:pt x="22918" y="64805"/>
                  </a:lnTo>
                  <a:lnTo>
                    <a:pt x="21693" y="64670"/>
                  </a:lnTo>
                  <a:lnTo>
                    <a:pt x="20502" y="64497"/>
                  </a:lnTo>
                  <a:lnTo>
                    <a:pt x="19344" y="64285"/>
                  </a:lnTo>
                  <a:lnTo>
                    <a:pt x="18221" y="64035"/>
                  </a:lnTo>
                  <a:lnTo>
                    <a:pt x="17133" y="63745"/>
                  </a:lnTo>
                  <a:lnTo>
                    <a:pt x="16078" y="63418"/>
                  </a:lnTo>
                  <a:lnTo>
                    <a:pt x="15057" y="63052"/>
                  </a:lnTo>
                  <a:lnTo>
                    <a:pt x="14070" y="62642"/>
                  </a:lnTo>
                  <a:lnTo>
                    <a:pt x="13115" y="62202"/>
                  </a:lnTo>
                  <a:lnTo>
                    <a:pt x="12195" y="61732"/>
                  </a:lnTo>
                  <a:lnTo>
                    <a:pt x="11307" y="61231"/>
                  </a:lnTo>
                  <a:lnTo>
                    <a:pt x="10452" y="60699"/>
                  </a:lnTo>
                  <a:lnTo>
                    <a:pt x="9631" y="60137"/>
                  </a:lnTo>
                  <a:lnTo>
                    <a:pt x="8843" y="59545"/>
                  </a:lnTo>
                  <a:lnTo>
                    <a:pt x="8087" y="58922"/>
                  </a:lnTo>
                  <a:lnTo>
                    <a:pt x="7365" y="58268"/>
                  </a:lnTo>
                  <a:lnTo>
                    <a:pt x="6677" y="57585"/>
                  </a:lnTo>
                  <a:lnTo>
                    <a:pt x="6030" y="56863"/>
                  </a:lnTo>
                  <a:lnTo>
                    <a:pt x="5415" y="56115"/>
                  </a:lnTo>
                  <a:lnTo>
                    <a:pt x="4832" y="55339"/>
                  </a:lnTo>
                  <a:lnTo>
                    <a:pt x="4282" y="54537"/>
                  </a:lnTo>
                  <a:lnTo>
                    <a:pt x="3764" y="53708"/>
                  </a:lnTo>
                  <a:lnTo>
                    <a:pt x="3278" y="52852"/>
                  </a:lnTo>
                  <a:lnTo>
                    <a:pt x="2825" y="51969"/>
                  </a:lnTo>
                  <a:lnTo>
                    <a:pt x="2403" y="51060"/>
                  </a:lnTo>
                  <a:lnTo>
                    <a:pt x="2014" y="50123"/>
                  </a:lnTo>
                  <a:lnTo>
                    <a:pt x="1658" y="49160"/>
                  </a:lnTo>
                  <a:lnTo>
                    <a:pt x="1343" y="48173"/>
                  </a:lnTo>
                  <a:lnTo>
                    <a:pt x="1061" y="47166"/>
                  </a:lnTo>
                  <a:lnTo>
                    <a:pt x="812" y="46140"/>
                  </a:lnTo>
                  <a:lnTo>
                    <a:pt x="596" y="45094"/>
                  </a:lnTo>
                  <a:lnTo>
                    <a:pt x="414" y="44029"/>
                  </a:lnTo>
                  <a:lnTo>
                    <a:pt x="265" y="42943"/>
                  </a:lnTo>
                  <a:lnTo>
                    <a:pt x="149" y="41838"/>
                  </a:lnTo>
                  <a:lnTo>
                    <a:pt x="66" y="40713"/>
                  </a:lnTo>
                  <a:lnTo>
                    <a:pt x="16" y="39569"/>
                  </a:lnTo>
                  <a:lnTo>
                    <a:pt x="0" y="38404"/>
                  </a:lnTo>
                  <a:lnTo>
                    <a:pt x="1" y="37991"/>
                  </a:lnTo>
                  <a:lnTo>
                    <a:pt x="7" y="37576"/>
                  </a:lnTo>
                  <a:lnTo>
                    <a:pt x="16" y="37160"/>
                  </a:lnTo>
                  <a:lnTo>
                    <a:pt x="28" y="36741"/>
                  </a:lnTo>
                  <a:lnTo>
                    <a:pt x="44" y="36321"/>
                  </a:lnTo>
                  <a:lnTo>
                    <a:pt x="64" y="35899"/>
                  </a:lnTo>
                  <a:lnTo>
                    <a:pt x="87" y="35475"/>
                  </a:lnTo>
                  <a:lnTo>
                    <a:pt x="114" y="35049"/>
                  </a:lnTo>
                  <a:lnTo>
                    <a:pt x="145" y="34621"/>
                  </a:lnTo>
                  <a:lnTo>
                    <a:pt x="179" y="34192"/>
                  </a:lnTo>
                  <a:lnTo>
                    <a:pt x="226" y="33761"/>
                  </a:lnTo>
                  <a:lnTo>
                    <a:pt x="277" y="33330"/>
                  </a:lnTo>
                  <a:lnTo>
                    <a:pt x="333" y="32897"/>
                  </a:lnTo>
                  <a:lnTo>
                    <a:pt x="394" y="32464"/>
                  </a:lnTo>
                  <a:lnTo>
                    <a:pt x="459" y="32030"/>
                  </a:lnTo>
                  <a:lnTo>
                    <a:pt x="528" y="31595"/>
                  </a:lnTo>
                  <a:lnTo>
                    <a:pt x="602" y="31159"/>
                  </a:lnTo>
                  <a:lnTo>
                    <a:pt x="681" y="30722"/>
                  </a:lnTo>
                  <a:lnTo>
                    <a:pt x="764" y="30284"/>
                  </a:lnTo>
                  <a:lnTo>
                    <a:pt x="851" y="29845"/>
                  </a:lnTo>
                  <a:lnTo>
                    <a:pt x="1138" y="28513"/>
                  </a:lnTo>
                  <a:lnTo>
                    <a:pt x="1460" y="27205"/>
                  </a:lnTo>
                  <a:lnTo>
                    <a:pt x="1819" y="25921"/>
                  </a:lnTo>
                  <a:lnTo>
                    <a:pt x="2213" y="24661"/>
                  </a:lnTo>
                  <a:lnTo>
                    <a:pt x="2643" y="23426"/>
                  </a:lnTo>
                  <a:lnTo>
                    <a:pt x="3110" y="22214"/>
                  </a:lnTo>
                  <a:lnTo>
                    <a:pt x="3611" y="21027"/>
                  </a:lnTo>
                  <a:lnTo>
                    <a:pt x="4149" y="19864"/>
                  </a:lnTo>
                  <a:lnTo>
                    <a:pt x="4723" y="18726"/>
                  </a:lnTo>
                  <a:lnTo>
                    <a:pt x="5332" y="17611"/>
                  </a:lnTo>
                  <a:lnTo>
                    <a:pt x="5975" y="16525"/>
                  </a:lnTo>
                  <a:lnTo>
                    <a:pt x="6648" y="15471"/>
                  </a:lnTo>
                  <a:lnTo>
                    <a:pt x="7352" y="14449"/>
                  </a:lnTo>
                  <a:lnTo>
                    <a:pt x="8086" y="13460"/>
                  </a:lnTo>
                  <a:lnTo>
                    <a:pt x="8850" y="12502"/>
                  </a:lnTo>
                  <a:lnTo>
                    <a:pt x="9645" y="11577"/>
                  </a:lnTo>
                  <a:lnTo>
                    <a:pt x="10471" y="10685"/>
                  </a:lnTo>
                  <a:lnTo>
                    <a:pt x="11327" y="9824"/>
                  </a:lnTo>
                  <a:lnTo>
                    <a:pt x="12213" y="8996"/>
                  </a:lnTo>
                  <a:lnTo>
                    <a:pt x="13130" y="8200"/>
                  </a:lnTo>
                  <a:lnTo>
                    <a:pt x="14084" y="7430"/>
                  </a:lnTo>
                  <a:lnTo>
                    <a:pt x="15066" y="6696"/>
                  </a:lnTo>
                  <a:lnTo>
                    <a:pt x="16074" y="6000"/>
                  </a:lnTo>
                  <a:lnTo>
                    <a:pt x="17109" y="5339"/>
                  </a:lnTo>
                  <a:lnTo>
                    <a:pt x="18171" y="4716"/>
                  </a:lnTo>
                  <a:lnTo>
                    <a:pt x="19260" y="4129"/>
                  </a:lnTo>
                  <a:lnTo>
                    <a:pt x="20376" y="3580"/>
                  </a:lnTo>
                  <a:lnTo>
                    <a:pt x="21519" y="3067"/>
                  </a:lnTo>
                  <a:lnTo>
                    <a:pt x="22688" y="2590"/>
                  </a:lnTo>
                  <a:lnTo>
                    <a:pt x="23885" y="2151"/>
                  </a:lnTo>
                  <a:lnTo>
                    <a:pt x="25106" y="1742"/>
                  </a:lnTo>
                  <a:lnTo>
                    <a:pt x="26348" y="1376"/>
                  </a:lnTo>
                  <a:lnTo>
                    <a:pt x="27612" y="1054"/>
                  </a:lnTo>
                  <a:lnTo>
                    <a:pt x="28897" y="774"/>
                  </a:lnTo>
                  <a:lnTo>
                    <a:pt x="30204" y="537"/>
                  </a:lnTo>
                  <a:lnTo>
                    <a:pt x="31532" y="344"/>
                  </a:lnTo>
                  <a:lnTo>
                    <a:pt x="32882" y="193"/>
                  </a:lnTo>
                  <a:lnTo>
                    <a:pt x="34253" y="86"/>
                  </a:lnTo>
                  <a:lnTo>
                    <a:pt x="35646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7285643" y="3119413"/>
              <a:ext cx="46740" cy="51131"/>
            </a:xfrm>
            <a:custGeom>
              <a:avLst/>
              <a:pathLst>
                <a:path w="46740" h="51131">
                  <a:moveTo>
                    <a:pt x="28097" y="0"/>
                  </a:moveTo>
                  <a:lnTo>
                    <a:pt x="26936" y="16"/>
                  </a:lnTo>
                  <a:lnTo>
                    <a:pt x="25801" y="66"/>
                  </a:lnTo>
                  <a:lnTo>
                    <a:pt x="24692" y="149"/>
                  </a:lnTo>
                  <a:lnTo>
                    <a:pt x="23609" y="265"/>
                  </a:lnTo>
                  <a:lnTo>
                    <a:pt x="22552" y="414"/>
                  </a:lnTo>
                  <a:lnTo>
                    <a:pt x="21521" y="596"/>
                  </a:lnTo>
                  <a:lnTo>
                    <a:pt x="20515" y="812"/>
                  </a:lnTo>
                  <a:lnTo>
                    <a:pt x="19536" y="1061"/>
                  </a:lnTo>
                  <a:lnTo>
                    <a:pt x="18583" y="1343"/>
                  </a:lnTo>
                  <a:lnTo>
                    <a:pt x="17656" y="1658"/>
                  </a:lnTo>
                  <a:lnTo>
                    <a:pt x="16753" y="2004"/>
                  </a:lnTo>
                  <a:lnTo>
                    <a:pt x="15874" y="2380"/>
                  </a:lnTo>
                  <a:lnTo>
                    <a:pt x="15018" y="2786"/>
                  </a:lnTo>
                  <a:lnTo>
                    <a:pt x="14186" y="3221"/>
                  </a:lnTo>
                  <a:lnTo>
                    <a:pt x="13376" y="3685"/>
                  </a:lnTo>
                  <a:lnTo>
                    <a:pt x="12590" y="4180"/>
                  </a:lnTo>
                  <a:lnTo>
                    <a:pt x="11828" y="4704"/>
                  </a:lnTo>
                  <a:lnTo>
                    <a:pt x="11088" y="5257"/>
                  </a:lnTo>
                  <a:lnTo>
                    <a:pt x="10372" y="5840"/>
                  </a:lnTo>
                  <a:lnTo>
                    <a:pt x="9679" y="6453"/>
                  </a:lnTo>
                  <a:lnTo>
                    <a:pt x="9019" y="7094"/>
                  </a:lnTo>
                  <a:lnTo>
                    <a:pt x="8381" y="7763"/>
                  </a:lnTo>
                  <a:lnTo>
                    <a:pt x="7767" y="8460"/>
                  </a:lnTo>
                  <a:lnTo>
                    <a:pt x="7177" y="9184"/>
                  </a:lnTo>
                  <a:lnTo>
                    <a:pt x="6609" y="9937"/>
                  </a:lnTo>
                  <a:lnTo>
                    <a:pt x="6065" y="10717"/>
                  </a:lnTo>
                  <a:lnTo>
                    <a:pt x="5545" y="11525"/>
                  </a:lnTo>
                  <a:lnTo>
                    <a:pt x="5047" y="12361"/>
                  </a:lnTo>
                  <a:lnTo>
                    <a:pt x="4573" y="13224"/>
                  </a:lnTo>
                  <a:lnTo>
                    <a:pt x="4122" y="14116"/>
                  </a:lnTo>
                  <a:lnTo>
                    <a:pt x="3693" y="15033"/>
                  </a:lnTo>
                  <a:lnTo>
                    <a:pt x="3285" y="15975"/>
                  </a:lnTo>
                  <a:lnTo>
                    <a:pt x="2898" y="16940"/>
                  </a:lnTo>
                  <a:lnTo>
                    <a:pt x="2531" y="17930"/>
                  </a:lnTo>
                  <a:lnTo>
                    <a:pt x="2184" y="18944"/>
                  </a:lnTo>
                  <a:lnTo>
                    <a:pt x="1858" y="19983"/>
                  </a:lnTo>
                  <a:lnTo>
                    <a:pt x="1553" y="21045"/>
                  </a:lnTo>
                  <a:lnTo>
                    <a:pt x="1269" y="22132"/>
                  </a:lnTo>
                  <a:lnTo>
                    <a:pt x="1005" y="23243"/>
                  </a:lnTo>
                  <a:lnTo>
                    <a:pt x="761" y="24378"/>
                  </a:lnTo>
                  <a:lnTo>
                    <a:pt x="683" y="24764"/>
                  </a:lnTo>
                  <a:lnTo>
                    <a:pt x="609" y="25151"/>
                  </a:lnTo>
                  <a:lnTo>
                    <a:pt x="540" y="25538"/>
                  </a:lnTo>
                  <a:lnTo>
                    <a:pt x="475" y="25927"/>
                  </a:lnTo>
                  <a:lnTo>
                    <a:pt x="414" y="26316"/>
                  </a:lnTo>
                  <a:lnTo>
                    <a:pt x="358" y="26706"/>
                  </a:lnTo>
                  <a:lnTo>
                    <a:pt x="306" y="27098"/>
                  </a:lnTo>
                  <a:lnTo>
                    <a:pt x="259" y="27490"/>
                  </a:lnTo>
                  <a:lnTo>
                    <a:pt x="217" y="27883"/>
                  </a:lnTo>
                  <a:lnTo>
                    <a:pt x="179" y="28277"/>
                  </a:lnTo>
                  <a:lnTo>
                    <a:pt x="145" y="28660"/>
                  </a:lnTo>
                  <a:lnTo>
                    <a:pt x="114" y="29040"/>
                  </a:lnTo>
                  <a:lnTo>
                    <a:pt x="87" y="29417"/>
                  </a:lnTo>
                  <a:lnTo>
                    <a:pt x="64" y="29790"/>
                  </a:lnTo>
                  <a:lnTo>
                    <a:pt x="44" y="30159"/>
                  </a:lnTo>
                  <a:lnTo>
                    <a:pt x="28" y="30525"/>
                  </a:lnTo>
                  <a:lnTo>
                    <a:pt x="16" y="30887"/>
                  </a:lnTo>
                  <a:lnTo>
                    <a:pt x="7" y="31245"/>
                  </a:lnTo>
                  <a:lnTo>
                    <a:pt x="1" y="31600"/>
                  </a:lnTo>
                  <a:lnTo>
                    <a:pt x="0" y="31951"/>
                  </a:lnTo>
                  <a:lnTo>
                    <a:pt x="12" y="32899"/>
                  </a:lnTo>
                  <a:lnTo>
                    <a:pt x="50" y="33823"/>
                  </a:lnTo>
                  <a:lnTo>
                    <a:pt x="112" y="34724"/>
                  </a:lnTo>
                  <a:lnTo>
                    <a:pt x="200" y="35601"/>
                  </a:lnTo>
                  <a:lnTo>
                    <a:pt x="313" y="36455"/>
                  </a:lnTo>
                  <a:lnTo>
                    <a:pt x="451" y="37286"/>
                  </a:lnTo>
                  <a:lnTo>
                    <a:pt x="614" y="38093"/>
                  </a:lnTo>
                  <a:lnTo>
                    <a:pt x="803" y="38878"/>
                  </a:lnTo>
                  <a:lnTo>
                    <a:pt x="1016" y="39639"/>
                  </a:lnTo>
                  <a:lnTo>
                    <a:pt x="1254" y="40376"/>
                  </a:lnTo>
                  <a:lnTo>
                    <a:pt x="1516" y="41082"/>
                  </a:lnTo>
                  <a:lnTo>
                    <a:pt x="1801" y="41764"/>
                  </a:lnTo>
                  <a:lnTo>
                    <a:pt x="2108" y="42422"/>
                  </a:lnTo>
                  <a:lnTo>
                    <a:pt x="2437" y="43058"/>
                  </a:lnTo>
                  <a:lnTo>
                    <a:pt x="2789" y="43670"/>
                  </a:lnTo>
                  <a:lnTo>
                    <a:pt x="3163" y="44259"/>
                  </a:lnTo>
                  <a:lnTo>
                    <a:pt x="3560" y="44824"/>
                  </a:lnTo>
                  <a:lnTo>
                    <a:pt x="3979" y="45367"/>
                  </a:lnTo>
                  <a:lnTo>
                    <a:pt x="4420" y="45886"/>
                  </a:lnTo>
                  <a:lnTo>
                    <a:pt x="4884" y="46381"/>
                  </a:lnTo>
                  <a:lnTo>
                    <a:pt x="5378" y="46845"/>
                  </a:lnTo>
                  <a:lnTo>
                    <a:pt x="5893" y="47285"/>
                  </a:lnTo>
                  <a:lnTo>
                    <a:pt x="6429" y="47701"/>
                  </a:lnTo>
                  <a:lnTo>
                    <a:pt x="6985" y="48095"/>
                  </a:lnTo>
                  <a:lnTo>
                    <a:pt x="7562" y="48465"/>
                  </a:lnTo>
                  <a:lnTo>
                    <a:pt x="8159" y="48812"/>
                  </a:lnTo>
                  <a:lnTo>
                    <a:pt x="8777" y="49135"/>
                  </a:lnTo>
                  <a:lnTo>
                    <a:pt x="9416" y="49436"/>
                  </a:lnTo>
                  <a:lnTo>
                    <a:pt x="10075" y="49713"/>
                  </a:lnTo>
                  <a:lnTo>
                    <a:pt x="10755" y="49966"/>
                  </a:lnTo>
                  <a:lnTo>
                    <a:pt x="11463" y="50188"/>
                  </a:lnTo>
                  <a:lnTo>
                    <a:pt x="12189" y="50386"/>
                  </a:lnTo>
                  <a:lnTo>
                    <a:pt x="12933" y="50561"/>
                  </a:lnTo>
                  <a:lnTo>
                    <a:pt x="13694" y="50712"/>
                  </a:lnTo>
                  <a:lnTo>
                    <a:pt x="14474" y="50840"/>
                  </a:lnTo>
                  <a:lnTo>
                    <a:pt x="15272" y="50945"/>
                  </a:lnTo>
                  <a:lnTo>
                    <a:pt x="16087" y="51027"/>
                  </a:lnTo>
                  <a:lnTo>
                    <a:pt x="16921" y="51085"/>
                  </a:lnTo>
                  <a:lnTo>
                    <a:pt x="17772" y="51120"/>
                  </a:lnTo>
                  <a:lnTo>
                    <a:pt x="18642" y="51131"/>
                  </a:lnTo>
                  <a:lnTo>
                    <a:pt x="19811" y="51115"/>
                  </a:lnTo>
                  <a:lnTo>
                    <a:pt x="20954" y="51065"/>
                  </a:lnTo>
                  <a:lnTo>
                    <a:pt x="22070" y="50982"/>
                  </a:lnTo>
                  <a:lnTo>
                    <a:pt x="23159" y="50866"/>
                  </a:lnTo>
                  <a:lnTo>
                    <a:pt x="24221" y="50717"/>
                  </a:lnTo>
                  <a:lnTo>
                    <a:pt x="25256" y="50535"/>
                  </a:lnTo>
                  <a:lnTo>
                    <a:pt x="26265" y="50319"/>
                  </a:lnTo>
                  <a:lnTo>
                    <a:pt x="27246" y="50070"/>
                  </a:lnTo>
                  <a:lnTo>
                    <a:pt x="28200" y="49788"/>
                  </a:lnTo>
                  <a:lnTo>
                    <a:pt x="29128" y="49473"/>
                  </a:lnTo>
                  <a:lnTo>
                    <a:pt x="30039" y="49118"/>
                  </a:lnTo>
                  <a:lnTo>
                    <a:pt x="30924" y="48735"/>
                  </a:lnTo>
                  <a:lnTo>
                    <a:pt x="31785" y="48323"/>
                  </a:lnTo>
                  <a:lnTo>
                    <a:pt x="32620" y="47882"/>
                  </a:lnTo>
                  <a:lnTo>
                    <a:pt x="33430" y="47412"/>
                  </a:lnTo>
                  <a:lnTo>
                    <a:pt x="34215" y="46914"/>
                  </a:lnTo>
                  <a:lnTo>
                    <a:pt x="34975" y="46387"/>
                  </a:lnTo>
                  <a:lnTo>
                    <a:pt x="35710" y="45831"/>
                  </a:lnTo>
                  <a:lnTo>
                    <a:pt x="36420" y="45247"/>
                  </a:lnTo>
                  <a:lnTo>
                    <a:pt x="37105" y="44634"/>
                  </a:lnTo>
                  <a:lnTo>
                    <a:pt x="37765" y="43984"/>
                  </a:lnTo>
                  <a:lnTo>
                    <a:pt x="38403" y="43309"/>
                  </a:lnTo>
                  <a:lnTo>
                    <a:pt x="39017" y="42608"/>
                  </a:lnTo>
                  <a:lnTo>
                    <a:pt x="39607" y="41880"/>
                  </a:lnTo>
                  <a:lnTo>
                    <a:pt x="40175" y="41127"/>
                  </a:lnTo>
                  <a:lnTo>
                    <a:pt x="40719" y="40348"/>
                  </a:lnTo>
                  <a:lnTo>
                    <a:pt x="41239" y="39542"/>
                  </a:lnTo>
                  <a:lnTo>
                    <a:pt x="41737" y="38711"/>
                  </a:lnTo>
                  <a:lnTo>
                    <a:pt x="42211" y="37854"/>
                  </a:lnTo>
                  <a:lnTo>
                    <a:pt x="42662" y="36970"/>
                  </a:lnTo>
                  <a:lnTo>
                    <a:pt x="43099" y="36054"/>
                  </a:lnTo>
                  <a:lnTo>
                    <a:pt x="43513" y="35117"/>
                  </a:lnTo>
                  <a:lnTo>
                    <a:pt x="43905" y="34158"/>
                  </a:lnTo>
                  <a:lnTo>
                    <a:pt x="44275" y="33177"/>
                  </a:lnTo>
                  <a:lnTo>
                    <a:pt x="44622" y="32175"/>
                  </a:lnTo>
                  <a:lnTo>
                    <a:pt x="44947" y="31152"/>
                  </a:lnTo>
                  <a:lnTo>
                    <a:pt x="45250" y="30107"/>
                  </a:lnTo>
                  <a:lnTo>
                    <a:pt x="45530" y="29040"/>
                  </a:lnTo>
                  <a:lnTo>
                    <a:pt x="45787" y="27952"/>
                  </a:lnTo>
                  <a:lnTo>
                    <a:pt x="46023" y="26843"/>
                  </a:lnTo>
                  <a:lnTo>
                    <a:pt x="46101" y="26465"/>
                  </a:lnTo>
                  <a:lnTo>
                    <a:pt x="46173" y="26084"/>
                  </a:lnTo>
                  <a:lnTo>
                    <a:pt x="46241" y="25701"/>
                  </a:lnTo>
                  <a:lnTo>
                    <a:pt x="46302" y="25315"/>
                  </a:lnTo>
                  <a:lnTo>
                    <a:pt x="46359" y="24927"/>
                  </a:lnTo>
                  <a:lnTo>
                    <a:pt x="46410" y="24536"/>
                  </a:lnTo>
                  <a:lnTo>
                    <a:pt x="46456" y="24142"/>
                  </a:lnTo>
                  <a:lnTo>
                    <a:pt x="46496" y="23745"/>
                  </a:lnTo>
                  <a:lnTo>
                    <a:pt x="46531" y="23346"/>
                  </a:lnTo>
                  <a:lnTo>
                    <a:pt x="46560" y="22944"/>
                  </a:lnTo>
                  <a:lnTo>
                    <a:pt x="46595" y="22544"/>
                  </a:lnTo>
                  <a:lnTo>
                    <a:pt x="46625" y="22150"/>
                  </a:lnTo>
                  <a:lnTo>
                    <a:pt x="46652" y="21762"/>
                  </a:lnTo>
                  <a:lnTo>
                    <a:pt x="46675" y="21381"/>
                  </a:lnTo>
                  <a:lnTo>
                    <a:pt x="46695" y="21006"/>
                  </a:lnTo>
                  <a:lnTo>
                    <a:pt x="46711" y="20637"/>
                  </a:lnTo>
                  <a:lnTo>
                    <a:pt x="46724" y="20274"/>
                  </a:lnTo>
                  <a:lnTo>
                    <a:pt x="46733" y="19918"/>
                  </a:lnTo>
                  <a:lnTo>
                    <a:pt x="46738" y="19568"/>
                  </a:lnTo>
                  <a:lnTo>
                    <a:pt x="46740" y="19224"/>
                  </a:lnTo>
                  <a:lnTo>
                    <a:pt x="46727" y="18277"/>
                  </a:lnTo>
                  <a:lnTo>
                    <a:pt x="46688" y="17355"/>
                  </a:lnTo>
                  <a:lnTo>
                    <a:pt x="46623" y="16456"/>
                  </a:lnTo>
                  <a:lnTo>
                    <a:pt x="46532" y="15582"/>
                  </a:lnTo>
                  <a:lnTo>
                    <a:pt x="46415" y="14732"/>
                  </a:lnTo>
                  <a:lnTo>
                    <a:pt x="46272" y="13906"/>
                  </a:lnTo>
                  <a:lnTo>
                    <a:pt x="46103" y="13104"/>
                  </a:lnTo>
                  <a:lnTo>
                    <a:pt x="45908" y="12327"/>
                  </a:lnTo>
                  <a:lnTo>
                    <a:pt x="45687" y="11573"/>
                  </a:lnTo>
                  <a:lnTo>
                    <a:pt x="45440" y="10844"/>
                  </a:lnTo>
                  <a:lnTo>
                    <a:pt x="45169" y="10131"/>
                  </a:lnTo>
                  <a:lnTo>
                    <a:pt x="44876" y="9443"/>
                  </a:lnTo>
                  <a:lnTo>
                    <a:pt x="44560" y="8779"/>
                  </a:lnTo>
                  <a:lnTo>
                    <a:pt x="44221" y="8141"/>
                  </a:lnTo>
                  <a:lnTo>
                    <a:pt x="43860" y="7528"/>
                  </a:lnTo>
                  <a:lnTo>
                    <a:pt x="43477" y="6940"/>
                  </a:lnTo>
                  <a:lnTo>
                    <a:pt x="43072" y="6377"/>
                  </a:lnTo>
                  <a:lnTo>
                    <a:pt x="42644" y="5840"/>
                  </a:lnTo>
                  <a:lnTo>
                    <a:pt x="42193" y="5327"/>
                  </a:lnTo>
                  <a:lnTo>
                    <a:pt x="41721" y="4839"/>
                  </a:lnTo>
                  <a:lnTo>
                    <a:pt x="41226" y="4367"/>
                  </a:lnTo>
                  <a:lnTo>
                    <a:pt x="40711" y="3920"/>
                  </a:lnTo>
                  <a:lnTo>
                    <a:pt x="40176" y="3496"/>
                  </a:lnTo>
                  <a:lnTo>
                    <a:pt x="39620" y="3097"/>
                  </a:lnTo>
                  <a:lnTo>
                    <a:pt x="39043" y="2722"/>
                  </a:lnTo>
                  <a:lnTo>
                    <a:pt x="38446" y="2371"/>
                  </a:lnTo>
                  <a:lnTo>
                    <a:pt x="37828" y="2044"/>
                  </a:lnTo>
                  <a:lnTo>
                    <a:pt x="37189" y="1742"/>
                  </a:lnTo>
                  <a:lnTo>
                    <a:pt x="36530" y="1464"/>
                  </a:lnTo>
                  <a:lnTo>
                    <a:pt x="35850" y="1209"/>
                  </a:lnTo>
                  <a:lnTo>
                    <a:pt x="35151" y="980"/>
                  </a:lnTo>
                  <a:lnTo>
                    <a:pt x="34436" y="774"/>
                  </a:lnTo>
                  <a:lnTo>
                    <a:pt x="33703" y="592"/>
                  </a:lnTo>
                  <a:lnTo>
                    <a:pt x="32953" y="435"/>
                  </a:lnTo>
                  <a:lnTo>
                    <a:pt x="32187" y="302"/>
                  </a:lnTo>
                  <a:lnTo>
                    <a:pt x="31403" y="193"/>
                  </a:lnTo>
                  <a:lnTo>
                    <a:pt x="30602" y="108"/>
                  </a:lnTo>
                  <a:lnTo>
                    <a:pt x="29784" y="48"/>
                  </a:lnTo>
                  <a:lnTo>
                    <a:pt x="28949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7346320" y="3113453"/>
              <a:ext cx="60632" cy="63141"/>
            </a:xfrm>
            <a:custGeom>
              <a:avLst/>
              <a:pathLst>
                <a:path w="60632" h="63141">
                  <a:moveTo>
                    <a:pt x="44275" y="63141"/>
                  </a:moveTo>
                  <a:lnTo>
                    <a:pt x="33385" y="36926"/>
                  </a:lnTo>
                  <a:lnTo>
                    <a:pt x="13623" y="36926"/>
                  </a:lnTo>
                  <a:lnTo>
                    <a:pt x="8559" y="63141"/>
                  </a:lnTo>
                  <a:lnTo>
                    <a:pt x="0" y="63141"/>
                  </a:lnTo>
                  <a:lnTo>
                    <a:pt x="12234" y="0"/>
                  </a:lnTo>
                  <a:lnTo>
                    <a:pt x="39659" y="0"/>
                  </a:lnTo>
                  <a:lnTo>
                    <a:pt x="40583" y="11"/>
                  </a:lnTo>
                  <a:lnTo>
                    <a:pt x="41491" y="46"/>
                  </a:lnTo>
                  <a:lnTo>
                    <a:pt x="42383" y="104"/>
                  </a:lnTo>
                  <a:lnTo>
                    <a:pt x="43259" y="186"/>
                  </a:lnTo>
                  <a:lnTo>
                    <a:pt x="44118" y="291"/>
                  </a:lnTo>
                  <a:lnTo>
                    <a:pt x="44962" y="419"/>
                  </a:lnTo>
                  <a:lnTo>
                    <a:pt x="45789" y="570"/>
                  </a:lnTo>
                  <a:lnTo>
                    <a:pt x="46600" y="745"/>
                  </a:lnTo>
                  <a:lnTo>
                    <a:pt x="47395" y="943"/>
                  </a:lnTo>
                  <a:lnTo>
                    <a:pt x="48174" y="1165"/>
                  </a:lnTo>
                  <a:lnTo>
                    <a:pt x="48933" y="1399"/>
                  </a:lnTo>
                  <a:lnTo>
                    <a:pt x="49671" y="1654"/>
                  </a:lnTo>
                  <a:lnTo>
                    <a:pt x="50385" y="1930"/>
                  </a:lnTo>
                  <a:lnTo>
                    <a:pt x="51078" y="2226"/>
                  </a:lnTo>
                  <a:lnTo>
                    <a:pt x="51748" y="2543"/>
                  </a:lnTo>
                  <a:lnTo>
                    <a:pt x="52395" y="2880"/>
                  </a:lnTo>
                  <a:lnTo>
                    <a:pt x="53020" y="3238"/>
                  </a:lnTo>
                  <a:lnTo>
                    <a:pt x="53623" y="3617"/>
                  </a:lnTo>
                  <a:lnTo>
                    <a:pt x="54203" y="4016"/>
                  </a:lnTo>
                  <a:lnTo>
                    <a:pt x="54761" y="4436"/>
                  </a:lnTo>
                  <a:lnTo>
                    <a:pt x="55304" y="4876"/>
                  </a:lnTo>
                  <a:lnTo>
                    <a:pt x="55823" y="5334"/>
                  </a:lnTo>
                  <a:lnTo>
                    <a:pt x="56315" y="5811"/>
                  </a:lnTo>
                  <a:lnTo>
                    <a:pt x="56783" y="6307"/>
                  </a:lnTo>
                  <a:lnTo>
                    <a:pt x="57226" y="6822"/>
                  </a:lnTo>
                  <a:lnTo>
                    <a:pt x="57644" y="7356"/>
                  </a:lnTo>
                  <a:lnTo>
                    <a:pt x="58036" y="7909"/>
                  </a:lnTo>
                  <a:lnTo>
                    <a:pt x="58404" y="8480"/>
                  </a:lnTo>
                  <a:lnTo>
                    <a:pt x="58746" y="9070"/>
                  </a:lnTo>
                  <a:lnTo>
                    <a:pt x="59063" y="9679"/>
                  </a:lnTo>
                  <a:lnTo>
                    <a:pt x="59361" y="10297"/>
                  </a:lnTo>
                  <a:lnTo>
                    <a:pt x="59628" y="10930"/>
                  </a:lnTo>
                  <a:lnTo>
                    <a:pt x="59863" y="11580"/>
                  </a:lnTo>
                  <a:lnTo>
                    <a:pt x="60067" y="12246"/>
                  </a:lnTo>
                  <a:lnTo>
                    <a:pt x="60240" y="12928"/>
                  </a:lnTo>
                  <a:lnTo>
                    <a:pt x="60381" y="13626"/>
                  </a:lnTo>
                  <a:lnTo>
                    <a:pt x="60491" y="14341"/>
                  </a:lnTo>
                  <a:lnTo>
                    <a:pt x="60569" y="15071"/>
                  </a:lnTo>
                  <a:lnTo>
                    <a:pt x="60616" y="15818"/>
                  </a:lnTo>
                  <a:lnTo>
                    <a:pt x="60632" y="16580"/>
                  </a:lnTo>
                  <a:lnTo>
                    <a:pt x="60583" y="18230"/>
                  </a:lnTo>
                  <a:lnTo>
                    <a:pt x="60438" y="19811"/>
                  </a:lnTo>
                  <a:lnTo>
                    <a:pt x="60196" y="21321"/>
                  </a:lnTo>
                  <a:lnTo>
                    <a:pt x="59857" y="22761"/>
                  </a:lnTo>
                  <a:lnTo>
                    <a:pt x="59422" y="24131"/>
                  </a:lnTo>
                  <a:lnTo>
                    <a:pt x="58890" y="25432"/>
                  </a:lnTo>
                  <a:lnTo>
                    <a:pt x="58260" y="26663"/>
                  </a:lnTo>
                  <a:lnTo>
                    <a:pt x="57534" y="27823"/>
                  </a:lnTo>
                  <a:lnTo>
                    <a:pt x="56712" y="28914"/>
                  </a:lnTo>
                  <a:lnTo>
                    <a:pt x="55792" y="29935"/>
                  </a:lnTo>
                  <a:lnTo>
                    <a:pt x="54778" y="30884"/>
                  </a:lnTo>
                  <a:lnTo>
                    <a:pt x="53671" y="31761"/>
                  </a:lnTo>
                  <a:lnTo>
                    <a:pt x="52473" y="32566"/>
                  </a:lnTo>
                  <a:lnTo>
                    <a:pt x="51182" y="33298"/>
                  </a:lnTo>
                  <a:lnTo>
                    <a:pt x="49798" y="33957"/>
                  </a:lnTo>
                  <a:lnTo>
                    <a:pt x="48323" y="34543"/>
                  </a:lnTo>
                  <a:lnTo>
                    <a:pt x="46755" y="35057"/>
                  </a:lnTo>
                  <a:lnTo>
                    <a:pt x="45094" y="35499"/>
                  </a:lnTo>
                  <a:lnTo>
                    <a:pt x="43342" y="35868"/>
                  </a:lnTo>
                  <a:lnTo>
                    <a:pt x="41497" y="36164"/>
                  </a:lnTo>
                  <a:lnTo>
                    <a:pt x="53507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7361288" y="3120310"/>
              <a:ext cx="36970" cy="23302"/>
            </a:xfrm>
            <a:custGeom>
              <a:avLst/>
              <a:pathLst>
                <a:path w="36970" h="23302">
                  <a:moveTo>
                    <a:pt x="20614" y="23302"/>
                  </a:moveTo>
                  <a:lnTo>
                    <a:pt x="22196" y="23269"/>
                  </a:lnTo>
                  <a:lnTo>
                    <a:pt x="23699" y="23168"/>
                  </a:lnTo>
                  <a:lnTo>
                    <a:pt x="25121" y="23000"/>
                  </a:lnTo>
                  <a:lnTo>
                    <a:pt x="26464" y="22765"/>
                  </a:lnTo>
                  <a:lnTo>
                    <a:pt x="27728" y="22462"/>
                  </a:lnTo>
                  <a:lnTo>
                    <a:pt x="28911" y="22092"/>
                  </a:lnTo>
                  <a:lnTo>
                    <a:pt x="30015" y="21656"/>
                  </a:lnTo>
                  <a:lnTo>
                    <a:pt x="31039" y="21151"/>
                  </a:lnTo>
                  <a:lnTo>
                    <a:pt x="31983" y="20580"/>
                  </a:lnTo>
                  <a:lnTo>
                    <a:pt x="32848" y="19941"/>
                  </a:lnTo>
                  <a:lnTo>
                    <a:pt x="33631" y="19233"/>
                  </a:lnTo>
                  <a:lnTo>
                    <a:pt x="34332" y="18470"/>
                  </a:lnTo>
                  <a:lnTo>
                    <a:pt x="34950" y="17652"/>
                  </a:lnTo>
                  <a:lnTo>
                    <a:pt x="35486" y="16779"/>
                  </a:lnTo>
                  <a:lnTo>
                    <a:pt x="35940" y="15852"/>
                  </a:lnTo>
                  <a:lnTo>
                    <a:pt x="36311" y="14870"/>
                  </a:lnTo>
                  <a:lnTo>
                    <a:pt x="36599" y="13834"/>
                  </a:lnTo>
                  <a:lnTo>
                    <a:pt x="36806" y="12743"/>
                  </a:lnTo>
                  <a:lnTo>
                    <a:pt x="36929" y="11597"/>
                  </a:lnTo>
                  <a:lnTo>
                    <a:pt x="36970" y="10396"/>
                  </a:lnTo>
                  <a:lnTo>
                    <a:pt x="36937" y="9416"/>
                  </a:lnTo>
                  <a:lnTo>
                    <a:pt x="36836" y="8482"/>
                  </a:lnTo>
                  <a:lnTo>
                    <a:pt x="36668" y="7594"/>
                  </a:lnTo>
                  <a:lnTo>
                    <a:pt x="36433" y="6754"/>
                  </a:lnTo>
                  <a:lnTo>
                    <a:pt x="36130" y="5960"/>
                  </a:lnTo>
                  <a:lnTo>
                    <a:pt x="35760" y="5212"/>
                  </a:lnTo>
                  <a:lnTo>
                    <a:pt x="35324" y="4511"/>
                  </a:lnTo>
                  <a:lnTo>
                    <a:pt x="34819" y="3857"/>
                  </a:lnTo>
                  <a:lnTo>
                    <a:pt x="34248" y="3249"/>
                  </a:lnTo>
                  <a:lnTo>
                    <a:pt x="33609" y="2688"/>
                  </a:lnTo>
                  <a:lnTo>
                    <a:pt x="32913" y="2177"/>
                  </a:lnTo>
                  <a:lnTo>
                    <a:pt x="32150" y="1720"/>
                  </a:lnTo>
                  <a:lnTo>
                    <a:pt x="31321" y="1317"/>
                  </a:lnTo>
                  <a:lnTo>
                    <a:pt x="30426" y="967"/>
                  </a:lnTo>
                  <a:lnTo>
                    <a:pt x="29464" y="672"/>
                  </a:lnTo>
                  <a:lnTo>
                    <a:pt x="28436" y="430"/>
                  </a:lnTo>
                  <a:lnTo>
                    <a:pt x="27342" y="241"/>
                  </a:lnTo>
                  <a:lnTo>
                    <a:pt x="26181" y="107"/>
                  </a:lnTo>
                  <a:lnTo>
                    <a:pt x="24954" y="26"/>
                  </a:lnTo>
                  <a:lnTo>
                    <a:pt x="23661" y="0"/>
                  </a:lnTo>
                  <a:lnTo>
                    <a:pt x="4526" y="0"/>
                  </a:lnTo>
                  <a:lnTo>
                    <a:pt x="0" y="23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7412599" y="3113453"/>
              <a:ext cx="57809" cy="63141"/>
            </a:xfrm>
            <a:custGeom>
              <a:avLst/>
              <a:pathLst>
                <a:path w="57809" h="63141">
                  <a:moveTo>
                    <a:pt x="35357" y="0"/>
                  </a:moveTo>
                  <a:lnTo>
                    <a:pt x="36386" y="12"/>
                  </a:lnTo>
                  <a:lnTo>
                    <a:pt x="37393" y="48"/>
                  </a:lnTo>
                  <a:lnTo>
                    <a:pt x="38379" y="108"/>
                  </a:lnTo>
                  <a:lnTo>
                    <a:pt x="39344" y="193"/>
                  </a:lnTo>
                  <a:lnTo>
                    <a:pt x="40287" y="302"/>
                  </a:lnTo>
                  <a:lnTo>
                    <a:pt x="41208" y="435"/>
                  </a:lnTo>
                  <a:lnTo>
                    <a:pt x="42108" y="592"/>
                  </a:lnTo>
                  <a:lnTo>
                    <a:pt x="42986" y="774"/>
                  </a:lnTo>
                  <a:lnTo>
                    <a:pt x="43843" y="980"/>
                  </a:lnTo>
                  <a:lnTo>
                    <a:pt x="44678" y="1209"/>
                  </a:lnTo>
                  <a:lnTo>
                    <a:pt x="45499" y="1462"/>
                  </a:lnTo>
                  <a:lnTo>
                    <a:pt x="46295" y="1735"/>
                  </a:lnTo>
                  <a:lnTo>
                    <a:pt x="47066" y="2028"/>
                  </a:lnTo>
                  <a:lnTo>
                    <a:pt x="47812" y="2342"/>
                  </a:lnTo>
                  <a:lnTo>
                    <a:pt x="48532" y="2677"/>
                  </a:lnTo>
                  <a:lnTo>
                    <a:pt x="49228" y="3032"/>
                  </a:lnTo>
                  <a:lnTo>
                    <a:pt x="49898" y="3408"/>
                  </a:lnTo>
                  <a:lnTo>
                    <a:pt x="50544" y="3805"/>
                  </a:lnTo>
                  <a:lnTo>
                    <a:pt x="51164" y="4222"/>
                  </a:lnTo>
                  <a:lnTo>
                    <a:pt x="51759" y="4660"/>
                  </a:lnTo>
                  <a:lnTo>
                    <a:pt x="52328" y="5119"/>
                  </a:lnTo>
                  <a:lnTo>
                    <a:pt x="52870" y="5598"/>
                  </a:lnTo>
                  <a:lnTo>
                    <a:pt x="53386" y="6097"/>
                  </a:lnTo>
                  <a:lnTo>
                    <a:pt x="53874" y="6618"/>
                  </a:lnTo>
                  <a:lnTo>
                    <a:pt x="54336" y="7158"/>
                  </a:lnTo>
                  <a:lnTo>
                    <a:pt x="54770" y="7720"/>
                  </a:lnTo>
                  <a:lnTo>
                    <a:pt x="55178" y="8302"/>
                  </a:lnTo>
                  <a:lnTo>
                    <a:pt x="55559" y="8905"/>
                  </a:lnTo>
                  <a:lnTo>
                    <a:pt x="55913" y="9528"/>
                  </a:lnTo>
                  <a:lnTo>
                    <a:pt x="56240" y="10172"/>
                  </a:lnTo>
                  <a:lnTo>
                    <a:pt x="56538" y="10825"/>
                  </a:lnTo>
                  <a:lnTo>
                    <a:pt x="56805" y="11495"/>
                  </a:lnTo>
                  <a:lnTo>
                    <a:pt x="57040" y="12181"/>
                  </a:lnTo>
                  <a:lnTo>
                    <a:pt x="57244" y="12882"/>
                  </a:lnTo>
                  <a:lnTo>
                    <a:pt x="57417" y="13600"/>
                  </a:lnTo>
                  <a:lnTo>
                    <a:pt x="57558" y="14334"/>
                  </a:lnTo>
                  <a:lnTo>
                    <a:pt x="57667" y="15085"/>
                  </a:lnTo>
                  <a:lnTo>
                    <a:pt x="57746" y="15851"/>
                  </a:lnTo>
                  <a:lnTo>
                    <a:pt x="57793" y="16633"/>
                  </a:lnTo>
                  <a:lnTo>
                    <a:pt x="57809" y="17432"/>
                  </a:lnTo>
                  <a:lnTo>
                    <a:pt x="57791" y="18408"/>
                  </a:lnTo>
                  <a:lnTo>
                    <a:pt x="57737" y="19364"/>
                  </a:lnTo>
                  <a:lnTo>
                    <a:pt x="57647" y="20301"/>
                  </a:lnTo>
                  <a:lnTo>
                    <a:pt x="57522" y="21218"/>
                  </a:lnTo>
                  <a:lnTo>
                    <a:pt x="57360" y="22115"/>
                  </a:lnTo>
                  <a:lnTo>
                    <a:pt x="57163" y="22992"/>
                  </a:lnTo>
                  <a:lnTo>
                    <a:pt x="56930" y="23850"/>
                  </a:lnTo>
                  <a:lnTo>
                    <a:pt x="56661" y="24688"/>
                  </a:lnTo>
                  <a:lnTo>
                    <a:pt x="56357" y="25506"/>
                  </a:lnTo>
                  <a:lnTo>
                    <a:pt x="56016" y="26305"/>
                  </a:lnTo>
                  <a:lnTo>
                    <a:pt x="55651" y="27073"/>
                  </a:lnTo>
                  <a:lnTo>
                    <a:pt x="55254" y="27818"/>
                  </a:lnTo>
                  <a:lnTo>
                    <a:pt x="54826" y="28539"/>
                  </a:lnTo>
                  <a:lnTo>
                    <a:pt x="54367" y="29237"/>
                  </a:lnTo>
                  <a:lnTo>
                    <a:pt x="53876" y="29912"/>
                  </a:lnTo>
                  <a:lnTo>
                    <a:pt x="53354" y="30564"/>
                  </a:lnTo>
                  <a:lnTo>
                    <a:pt x="52801" y="31192"/>
                  </a:lnTo>
                  <a:lnTo>
                    <a:pt x="52216" y="31797"/>
                  </a:lnTo>
                  <a:lnTo>
                    <a:pt x="51600" y="32379"/>
                  </a:lnTo>
                  <a:lnTo>
                    <a:pt x="50952" y="32937"/>
                  </a:lnTo>
                  <a:lnTo>
                    <a:pt x="50283" y="33463"/>
                  </a:lnTo>
                  <a:lnTo>
                    <a:pt x="49584" y="33964"/>
                  </a:lnTo>
                  <a:lnTo>
                    <a:pt x="48856" y="34442"/>
                  </a:lnTo>
                  <a:lnTo>
                    <a:pt x="48098" y="34895"/>
                  </a:lnTo>
                  <a:lnTo>
                    <a:pt x="47311" y="35324"/>
                  </a:lnTo>
                  <a:lnTo>
                    <a:pt x="46494" y="35728"/>
                  </a:lnTo>
                  <a:lnTo>
                    <a:pt x="45648" y="36109"/>
                  </a:lnTo>
                  <a:lnTo>
                    <a:pt x="44772" y="36465"/>
                  </a:lnTo>
                  <a:lnTo>
                    <a:pt x="43866" y="36797"/>
                  </a:lnTo>
                  <a:lnTo>
                    <a:pt x="42931" y="37105"/>
                  </a:lnTo>
                  <a:lnTo>
                    <a:pt x="41977" y="37377"/>
                  </a:lnTo>
                  <a:lnTo>
                    <a:pt x="41000" y="37621"/>
                  </a:lnTo>
                  <a:lnTo>
                    <a:pt x="39998" y="37836"/>
                  </a:lnTo>
                  <a:lnTo>
                    <a:pt x="38973" y="38023"/>
                  </a:lnTo>
                  <a:lnTo>
                    <a:pt x="37923" y="38180"/>
                  </a:lnTo>
                  <a:lnTo>
                    <a:pt x="36849" y="38309"/>
                  </a:lnTo>
                  <a:lnTo>
                    <a:pt x="35750" y="38410"/>
                  </a:lnTo>
                  <a:lnTo>
                    <a:pt x="34628" y="38482"/>
                  </a:lnTo>
                  <a:lnTo>
                    <a:pt x="33481" y="38525"/>
                  </a:lnTo>
                  <a:lnTo>
                    <a:pt x="32310" y="38539"/>
                  </a:lnTo>
                  <a:lnTo>
                    <a:pt x="13309" y="38539"/>
                  </a:lnTo>
                  <a:lnTo>
                    <a:pt x="8559" y="63141"/>
                  </a:lnTo>
                  <a:lnTo>
                    <a:pt x="0" y="63141"/>
                  </a:lnTo>
                  <a:lnTo>
                    <a:pt x="1223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7427253" y="3120310"/>
              <a:ext cx="34461" cy="24916"/>
            </a:xfrm>
            <a:custGeom>
              <a:avLst/>
              <a:pathLst>
                <a:path w="34461" h="24916">
                  <a:moveTo>
                    <a:pt x="0" y="24916"/>
                  </a:moveTo>
                  <a:lnTo>
                    <a:pt x="17342" y="24916"/>
                  </a:lnTo>
                  <a:lnTo>
                    <a:pt x="19020" y="24881"/>
                  </a:lnTo>
                  <a:lnTo>
                    <a:pt x="20610" y="24776"/>
                  </a:lnTo>
                  <a:lnTo>
                    <a:pt x="22114" y="24601"/>
                  </a:lnTo>
                  <a:lnTo>
                    <a:pt x="23530" y="24356"/>
                  </a:lnTo>
                  <a:lnTo>
                    <a:pt x="24860" y="24042"/>
                  </a:lnTo>
                  <a:lnTo>
                    <a:pt x="26102" y="23657"/>
                  </a:lnTo>
                  <a:lnTo>
                    <a:pt x="27258" y="23203"/>
                  </a:lnTo>
                  <a:lnTo>
                    <a:pt x="28327" y="22679"/>
                  </a:lnTo>
                  <a:lnTo>
                    <a:pt x="29309" y="22084"/>
                  </a:lnTo>
                  <a:lnTo>
                    <a:pt x="30204" y="21420"/>
                  </a:lnTo>
                  <a:lnTo>
                    <a:pt x="31013" y="20687"/>
                  </a:lnTo>
                  <a:lnTo>
                    <a:pt x="31736" y="19884"/>
                  </a:lnTo>
                  <a:lnTo>
                    <a:pt x="32375" y="19012"/>
                  </a:lnTo>
                  <a:lnTo>
                    <a:pt x="32928" y="18072"/>
                  </a:lnTo>
                  <a:lnTo>
                    <a:pt x="33397" y="17062"/>
                  </a:lnTo>
                  <a:lnTo>
                    <a:pt x="33780" y="15984"/>
                  </a:lnTo>
                  <a:lnTo>
                    <a:pt x="34078" y="14836"/>
                  </a:lnTo>
                  <a:lnTo>
                    <a:pt x="34291" y="13619"/>
                  </a:lnTo>
                  <a:lnTo>
                    <a:pt x="34418" y="12333"/>
                  </a:lnTo>
                  <a:lnTo>
                    <a:pt x="34461" y="10979"/>
                  </a:lnTo>
                  <a:lnTo>
                    <a:pt x="34451" y="10405"/>
                  </a:lnTo>
                  <a:lnTo>
                    <a:pt x="34420" y="9848"/>
                  </a:lnTo>
                  <a:lnTo>
                    <a:pt x="34368" y="9308"/>
                  </a:lnTo>
                  <a:lnTo>
                    <a:pt x="34296" y="8785"/>
                  </a:lnTo>
                  <a:lnTo>
                    <a:pt x="34203" y="8279"/>
                  </a:lnTo>
                  <a:lnTo>
                    <a:pt x="34090" y="7790"/>
                  </a:lnTo>
                  <a:lnTo>
                    <a:pt x="33956" y="7318"/>
                  </a:lnTo>
                  <a:lnTo>
                    <a:pt x="33801" y="6863"/>
                  </a:lnTo>
                  <a:lnTo>
                    <a:pt x="33626" y="6425"/>
                  </a:lnTo>
                  <a:lnTo>
                    <a:pt x="33430" y="6004"/>
                  </a:lnTo>
                  <a:lnTo>
                    <a:pt x="33225" y="5599"/>
                  </a:lnTo>
                  <a:lnTo>
                    <a:pt x="33002" y="5209"/>
                  </a:lnTo>
                  <a:lnTo>
                    <a:pt x="32762" y="4832"/>
                  </a:lnTo>
                  <a:lnTo>
                    <a:pt x="32505" y="4470"/>
                  </a:lnTo>
                  <a:lnTo>
                    <a:pt x="32231" y="4122"/>
                  </a:lnTo>
                  <a:lnTo>
                    <a:pt x="31941" y="3789"/>
                  </a:lnTo>
                  <a:lnTo>
                    <a:pt x="31633" y="3470"/>
                  </a:lnTo>
                  <a:lnTo>
                    <a:pt x="31308" y="3165"/>
                  </a:lnTo>
                  <a:lnTo>
                    <a:pt x="30966" y="2875"/>
                  </a:lnTo>
                  <a:lnTo>
                    <a:pt x="30607" y="2599"/>
                  </a:lnTo>
                  <a:lnTo>
                    <a:pt x="30232" y="2337"/>
                  </a:lnTo>
                  <a:lnTo>
                    <a:pt x="29842" y="2090"/>
                  </a:lnTo>
                  <a:lnTo>
                    <a:pt x="29436" y="1857"/>
                  </a:lnTo>
                  <a:lnTo>
                    <a:pt x="29015" y="1638"/>
                  </a:lnTo>
                  <a:lnTo>
                    <a:pt x="28579" y="1434"/>
                  </a:lnTo>
                  <a:lnTo>
                    <a:pt x="28128" y="1244"/>
                  </a:lnTo>
                  <a:lnTo>
                    <a:pt x="27661" y="1068"/>
                  </a:lnTo>
                  <a:lnTo>
                    <a:pt x="27180" y="907"/>
                  </a:lnTo>
                  <a:lnTo>
                    <a:pt x="26683" y="760"/>
                  </a:lnTo>
                  <a:lnTo>
                    <a:pt x="26170" y="627"/>
                  </a:lnTo>
                  <a:lnTo>
                    <a:pt x="25654" y="508"/>
                  </a:lnTo>
                  <a:lnTo>
                    <a:pt x="25125" y="401"/>
                  </a:lnTo>
                  <a:lnTo>
                    <a:pt x="24585" y="307"/>
                  </a:lnTo>
                  <a:lnTo>
                    <a:pt x="24034" y="225"/>
                  </a:lnTo>
                  <a:lnTo>
                    <a:pt x="23470" y="156"/>
                  </a:lnTo>
                  <a:lnTo>
                    <a:pt x="22896" y="100"/>
                  </a:lnTo>
                  <a:lnTo>
                    <a:pt x="22309" y="56"/>
                  </a:lnTo>
                  <a:lnTo>
                    <a:pt x="21711" y="25"/>
                  </a:lnTo>
                  <a:lnTo>
                    <a:pt x="21101" y="6"/>
                  </a:lnTo>
                  <a:lnTo>
                    <a:pt x="20479" y="0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7473814" y="3113453"/>
              <a:ext cx="63545" cy="63141"/>
            </a:xfrm>
            <a:custGeom>
              <a:avLst/>
              <a:pathLst>
                <a:path w="63545" h="63141">
                  <a:moveTo>
                    <a:pt x="42931" y="63141"/>
                  </a:moveTo>
                  <a:lnTo>
                    <a:pt x="48622" y="33878"/>
                  </a:lnTo>
                  <a:lnTo>
                    <a:pt x="14250" y="33878"/>
                  </a:lnTo>
                  <a:lnTo>
                    <a:pt x="8559" y="63141"/>
                  </a:lnTo>
                  <a:lnTo>
                    <a:pt x="0" y="63141"/>
                  </a:lnTo>
                  <a:lnTo>
                    <a:pt x="12278" y="0"/>
                  </a:lnTo>
                  <a:lnTo>
                    <a:pt x="20838" y="0"/>
                  </a:lnTo>
                  <a:lnTo>
                    <a:pt x="15639" y="26708"/>
                  </a:lnTo>
                  <a:lnTo>
                    <a:pt x="50011" y="26708"/>
                  </a:lnTo>
                  <a:lnTo>
                    <a:pt x="55209" y="0"/>
                  </a:lnTo>
                  <a:lnTo>
                    <a:pt x="63545" y="0"/>
                  </a:lnTo>
                  <a:lnTo>
                    <a:pt x="51266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7546815" y="3113453"/>
              <a:ext cx="57181" cy="63141"/>
            </a:xfrm>
            <a:custGeom>
              <a:avLst/>
              <a:pathLst>
                <a:path w="57181" h="63141">
                  <a:moveTo>
                    <a:pt x="25633" y="36970"/>
                  </a:moveTo>
                  <a:lnTo>
                    <a:pt x="20569" y="63141"/>
                  </a:lnTo>
                  <a:lnTo>
                    <a:pt x="12054" y="63141"/>
                  </a:lnTo>
                  <a:lnTo>
                    <a:pt x="17208" y="36970"/>
                  </a:lnTo>
                  <a:lnTo>
                    <a:pt x="0" y="0"/>
                  </a:lnTo>
                  <a:lnTo>
                    <a:pt x="8783" y="0"/>
                  </a:lnTo>
                  <a:lnTo>
                    <a:pt x="22496" y="30204"/>
                  </a:lnTo>
                  <a:lnTo>
                    <a:pt x="47591" y="0"/>
                  </a:lnTo>
                  <a:lnTo>
                    <a:pt x="571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7601308" y="3113453"/>
              <a:ext cx="60632" cy="63141"/>
            </a:xfrm>
            <a:custGeom>
              <a:avLst/>
              <a:pathLst>
                <a:path w="60632" h="63141">
                  <a:moveTo>
                    <a:pt x="44275" y="63141"/>
                  </a:moveTo>
                  <a:lnTo>
                    <a:pt x="33385" y="36926"/>
                  </a:lnTo>
                  <a:lnTo>
                    <a:pt x="13623" y="36926"/>
                  </a:lnTo>
                  <a:lnTo>
                    <a:pt x="8559" y="63141"/>
                  </a:lnTo>
                  <a:lnTo>
                    <a:pt x="0" y="63141"/>
                  </a:lnTo>
                  <a:lnTo>
                    <a:pt x="12234" y="0"/>
                  </a:lnTo>
                  <a:lnTo>
                    <a:pt x="39659" y="0"/>
                  </a:lnTo>
                  <a:lnTo>
                    <a:pt x="40583" y="11"/>
                  </a:lnTo>
                  <a:lnTo>
                    <a:pt x="41491" y="46"/>
                  </a:lnTo>
                  <a:lnTo>
                    <a:pt x="42383" y="104"/>
                  </a:lnTo>
                  <a:lnTo>
                    <a:pt x="43259" y="186"/>
                  </a:lnTo>
                  <a:lnTo>
                    <a:pt x="44118" y="291"/>
                  </a:lnTo>
                  <a:lnTo>
                    <a:pt x="44962" y="419"/>
                  </a:lnTo>
                  <a:lnTo>
                    <a:pt x="45789" y="570"/>
                  </a:lnTo>
                  <a:lnTo>
                    <a:pt x="46600" y="745"/>
                  </a:lnTo>
                  <a:lnTo>
                    <a:pt x="47395" y="943"/>
                  </a:lnTo>
                  <a:lnTo>
                    <a:pt x="48174" y="1165"/>
                  </a:lnTo>
                  <a:lnTo>
                    <a:pt x="48933" y="1399"/>
                  </a:lnTo>
                  <a:lnTo>
                    <a:pt x="49671" y="1654"/>
                  </a:lnTo>
                  <a:lnTo>
                    <a:pt x="50385" y="1930"/>
                  </a:lnTo>
                  <a:lnTo>
                    <a:pt x="51078" y="2226"/>
                  </a:lnTo>
                  <a:lnTo>
                    <a:pt x="51748" y="2543"/>
                  </a:lnTo>
                  <a:lnTo>
                    <a:pt x="52395" y="2880"/>
                  </a:lnTo>
                  <a:lnTo>
                    <a:pt x="53020" y="3238"/>
                  </a:lnTo>
                  <a:lnTo>
                    <a:pt x="53623" y="3617"/>
                  </a:lnTo>
                  <a:lnTo>
                    <a:pt x="54203" y="4016"/>
                  </a:lnTo>
                  <a:lnTo>
                    <a:pt x="54761" y="4436"/>
                  </a:lnTo>
                  <a:lnTo>
                    <a:pt x="55304" y="4876"/>
                  </a:lnTo>
                  <a:lnTo>
                    <a:pt x="55823" y="5334"/>
                  </a:lnTo>
                  <a:lnTo>
                    <a:pt x="56315" y="5811"/>
                  </a:lnTo>
                  <a:lnTo>
                    <a:pt x="56783" y="6307"/>
                  </a:lnTo>
                  <a:lnTo>
                    <a:pt x="57226" y="6822"/>
                  </a:lnTo>
                  <a:lnTo>
                    <a:pt x="57644" y="7356"/>
                  </a:lnTo>
                  <a:lnTo>
                    <a:pt x="58036" y="7909"/>
                  </a:lnTo>
                  <a:lnTo>
                    <a:pt x="58404" y="8480"/>
                  </a:lnTo>
                  <a:lnTo>
                    <a:pt x="58746" y="9070"/>
                  </a:lnTo>
                  <a:lnTo>
                    <a:pt x="59063" y="9679"/>
                  </a:lnTo>
                  <a:lnTo>
                    <a:pt x="59361" y="10297"/>
                  </a:lnTo>
                  <a:lnTo>
                    <a:pt x="59628" y="10930"/>
                  </a:lnTo>
                  <a:lnTo>
                    <a:pt x="59863" y="11580"/>
                  </a:lnTo>
                  <a:lnTo>
                    <a:pt x="60067" y="12246"/>
                  </a:lnTo>
                  <a:lnTo>
                    <a:pt x="60240" y="12928"/>
                  </a:lnTo>
                  <a:lnTo>
                    <a:pt x="60381" y="13626"/>
                  </a:lnTo>
                  <a:lnTo>
                    <a:pt x="60491" y="14341"/>
                  </a:lnTo>
                  <a:lnTo>
                    <a:pt x="60569" y="15071"/>
                  </a:lnTo>
                  <a:lnTo>
                    <a:pt x="60616" y="15818"/>
                  </a:lnTo>
                  <a:lnTo>
                    <a:pt x="60632" y="16580"/>
                  </a:lnTo>
                  <a:lnTo>
                    <a:pt x="60583" y="18230"/>
                  </a:lnTo>
                  <a:lnTo>
                    <a:pt x="60438" y="19811"/>
                  </a:lnTo>
                  <a:lnTo>
                    <a:pt x="60196" y="21321"/>
                  </a:lnTo>
                  <a:lnTo>
                    <a:pt x="59857" y="22761"/>
                  </a:lnTo>
                  <a:lnTo>
                    <a:pt x="59422" y="24131"/>
                  </a:lnTo>
                  <a:lnTo>
                    <a:pt x="58890" y="25432"/>
                  </a:lnTo>
                  <a:lnTo>
                    <a:pt x="58260" y="26663"/>
                  </a:lnTo>
                  <a:lnTo>
                    <a:pt x="57534" y="27823"/>
                  </a:lnTo>
                  <a:lnTo>
                    <a:pt x="56712" y="28914"/>
                  </a:lnTo>
                  <a:lnTo>
                    <a:pt x="55792" y="29935"/>
                  </a:lnTo>
                  <a:lnTo>
                    <a:pt x="54778" y="30884"/>
                  </a:lnTo>
                  <a:lnTo>
                    <a:pt x="53671" y="31761"/>
                  </a:lnTo>
                  <a:lnTo>
                    <a:pt x="52473" y="32566"/>
                  </a:lnTo>
                  <a:lnTo>
                    <a:pt x="51182" y="33298"/>
                  </a:lnTo>
                  <a:lnTo>
                    <a:pt x="49798" y="33957"/>
                  </a:lnTo>
                  <a:lnTo>
                    <a:pt x="48323" y="34543"/>
                  </a:lnTo>
                  <a:lnTo>
                    <a:pt x="46755" y="35057"/>
                  </a:lnTo>
                  <a:lnTo>
                    <a:pt x="45094" y="35499"/>
                  </a:lnTo>
                  <a:lnTo>
                    <a:pt x="43342" y="35868"/>
                  </a:lnTo>
                  <a:lnTo>
                    <a:pt x="41497" y="36164"/>
                  </a:lnTo>
                  <a:lnTo>
                    <a:pt x="53507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7616276" y="3120310"/>
              <a:ext cx="36970" cy="23302"/>
            </a:xfrm>
            <a:custGeom>
              <a:avLst/>
              <a:pathLst>
                <a:path w="36970" h="23302">
                  <a:moveTo>
                    <a:pt x="20614" y="23302"/>
                  </a:moveTo>
                  <a:lnTo>
                    <a:pt x="22196" y="23269"/>
                  </a:lnTo>
                  <a:lnTo>
                    <a:pt x="23699" y="23168"/>
                  </a:lnTo>
                  <a:lnTo>
                    <a:pt x="25121" y="23000"/>
                  </a:lnTo>
                  <a:lnTo>
                    <a:pt x="26464" y="22765"/>
                  </a:lnTo>
                  <a:lnTo>
                    <a:pt x="27728" y="22462"/>
                  </a:lnTo>
                  <a:lnTo>
                    <a:pt x="28911" y="22092"/>
                  </a:lnTo>
                  <a:lnTo>
                    <a:pt x="30015" y="21656"/>
                  </a:lnTo>
                  <a:lnTo>
                    <a:pt x="31039" y="21151"/>
                  </a:lnTo>
                  <a:lnTo>
                    <a:pt x="31983" y="20580"/>
                  </a:lnTo>
                  <a:lnTo>
                    <a:pt x="32848" y="19941"/>
                  </a:lnTo>
                  <a:lnTo>
                    <a:pt x="33631" y="19233"/>
                  </a:lnTo>
                  <a:lnTo>
                    <a:pt x="34332" y="18470"/>
                  </a:lnTo>
                  <a:lnTo>
                    <a:pt x="34950" y="17652"/>
                  </a:lnTo>
                  <a:lnTo>
                    <a:pt x="35486" y="16779"/>
                  </a:lnTo>
                  <a:lnTo>
                    <a:pt x="35940" y="15852"/>
                  </a:lnTo>
                  <a:lnTo>
                    <a:pt x="36311" y="14870"/>
                  </a:lnTo>
                  <a:lnTo>
                    <a:pt x="36599" y="13834"/>
                  </a:lnTo>
                  <a:lnTo>
                    <a:pt x="36806" y="12743"/>
                  </a:lnTo>
                  <a:lnTo>
                    <a:pt x="36929" y="11597"/>
                  </a:lnTo>
                  <a:lnTo>
                    <a:pt x="36970" y="10396"/>
                  </a:lnTo>
                  <a:lnTo>
                    <a:pt x="36937" y="9416"/>
                  </a:lnTo>
                  <a:lnTo>
                    <a:pt x="36836" y="8482"/>
                  </a:lnTo>
                  <a:lnTo>
                    <a:pt x="36668" y="7594"/>
                  </a:lnTo>
                  <a:lnTo>
                    <a:pt x="36433" y="6754"/>
                  </a:lnTo>
                  <a:lnTo>
                    <a:pt x="36130" y="5960"/>
                  </a:lnTo>
                  <a:lnTo>
                    <a:pt x="35760" y="5212"/>
                  </a:lnTo>
                  <a:lnTo>
                    <a:pt x="35324" y="4511"/>
                  </a:lnTo>
                  <a:lnTo>
                    <a:pt x="34819" y="3857"/>
                  </a:lnTo>
                  <a:lnTo>
                    <a:pt x="34248" y="3249"/>
                  </a:lnTo>
                  <a:lnTo>
                    <a:pt x="33609" y="2688"/>
                  </a:lnTo>
                  <a:lnTo>
                    <a:pt x="32913" y="2177"/>
                  </a:lnTo>
                  <a:lnTo>
                    <a:pt x="32150" y="1720"/>
                  </a:lnTo>
                  <a:lnTo>
                    <a:pt x="31321" y="1317"/>
                  </a:lnTo>
                  <a:lnTo>
                    <a:pt x="30426" y="967"/>
                  </a:lnTo>
                  <a:lnTo>
                    <a:pt x="29464" y="672"/>
                  </a:lnTo>
                  <a:lnTo>
                    <a:pt x="28436" y="430"/>
                  </a:lnTo>
                  <a:lnTo>
                    <a:pt x="27342" y="241"/>
                  </a:lnTo>
                  <a:lnTo>
                    <a:pt x="26181" y="107"/>
                  </a:lnTo>
                  <a:lnTo>
                    <a:pt x="24954" y="26"/>
                  </a:lnTo>
                  <a:lnTo>
                    <a:pt x="23661" y="0"/>
                  </a:lnTo>
                  <a:lnTo>
                    <a:pt x="4526" y="0"/>
                  </a:lnTo>
                  <a:lnTo>
                    <a:pt x="0" y="23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7669738" y="3112512"/>
              <a:ext cx="63858" cy="64979"/>
            </a:xfrm>
            <a:custGeom>
              <a:avLst/>
              <a:pathLst>
                <a:path w="63858" h="64979">
                  <a:moveTo>
                    <a:pt x="37060" y="0"/>
                  </a:moveTo>
                  <a:lnTo>
                    <a:pt x="38336" y="19"/>
                  </a:lnTo>
                  <a:lnTo>
                    <a:pt x="39582" y="77"/>
                  </a:lnTo>
                  <a:lnTo>
                    <a:pt x="40799" y="173"/>
                  </a:lnTo>
                  <a:lnTo>
                    <a:pt x="41986" y="308"/>
                  </a:lnTo>
                  <a:lnTo>
                    <a:pt x="43143" y="481"/>
                  </a:lnTo>
                  <a:lnTo>
                    <a:pt x="44271" y="693"/>
                  </a:lnTo>
                  <a:lnTo>
                    <a:pt x="45370" y="944"/>
                  </a:lnTo>
                  <a:lnTo>
                    <a:pt x="46439" y="1233"/>
                  </a:lnTo>
                  <a:lnTo>
                    <a:pt x="47478" y="1560"/>
                  </a:lnTo>
                  <a:lnTo>
                    <a:pt x="48487" y="1926"/>
                  </a:lnTo>
                  <a:lnTo>
                    <a:pt x="49467" y="2319"/>
                  </a:lnTo>
                  <a:lnTo>
                    <a:pt x="50414" y="2742"/>
                  </a:lnTo>
                  <a:lnTo>
                    <a:pt x="51331" y="3197"/>
                  </a:lnTo>
                  <a:lnTo>
                    <a:pt x="52216" y="3683"/>
                  </a:lnTo>
                  <a:lnTo>
                    <a:pt x="53070" y="4201"/>
                  </a:lnTo>
                  <a:lnTo>
                    <a:pt x="53892" y="4750"/>
                  </a:lnTo>
                  <a:lnTo>
                    <a:pt x="54683" y="5330"/>
                  </a:lnTo>
                  <a:lnTo>
                    <a:pt x="55442" y="5942"/>
                  </a:lnTo>
                  <a:lnTo>
                    <a:pt x="56171" y="6585"/>
                  </a:lnTo>
                  <a:lnTo>
                    <a:pt x="56868" y="7259"/>
                  </a:lnTo>
                  <a:lnTo>
                    <a:pt x="57541" y="7962"/>
                  </a:lnTo>
                  <a:lnTo>
                    <a:pt x="58180" y="8691"/>
                  </a:lnTo>
                  <a:lnTo>
                    <a:pt x="58785" y="9447"/>
                  </a:lnTo>
                  <a:lnTo>
                    <a:pt x="59356" y="10228"/>
                  </a:lnTo>
                  <a:lnTo>
                    <a:pt x="59892" y="11035"/>
                  </a:lnTo>
                  <a:lnTo>
                    <a:pt x="60395" y="11868"/>
                  </a:lnTo>
                  <a:lnTo>
                    <a:pt x="60864" y="12727"/>
                  </a:lnTo>
                  <a:lnTo>
                    <a:pt x="61299" y="13612"/>
                  </a:lnTo>
                  <a:lnTo>
                    <a:pt x="61699" y="14523"/>
                  </a:lnTo>
                  <a:lnTo>
                    <a:pt x="62066" y="15460"/>
                  </a:lnTo>
                  <a:lnTo>
                    <a:pt x="62406" y="16420"/>
                  </a:lnTo>
                  <a:lnTo>
                    <a:pt x="62711" y="17400"/>
                  </a:lnTo>
                  <a:lnTo>
                    <a:pt x="62980" y="18399"/>
                  </a:lnTo>
                  <a:lnTo>
                    <a:pt x="63213" y="19418"/>
                  </a:lnTo>
                  <a:lnTo>
                    <a:pt x="63410" y="20457"/>
                  </a:lnTo>
                  <a:lnTo>
                    <a:pt x="63572" y="21515"/>
                  </a:lnTo>
                  <a:lnTo>
                    <a:pt x="63697" y="22593"/>
                  </a:lnTo>
                  <a:lnTo>
                    <a:pt x="63787" y="23691"/>
                  </a:lnTo>
                  <a:lnTo>
                    <a:pt x="63840" y="24809"/>
                  </a:lnTo>
                  <a:lnTo>
                    <a:pt x="63858" y="25946"/>
                  </a:lnTo>
                  <a:lnTo>
                    <a:pt x="63848" y="26387"/>
                  </a:lnTo>
                  <a:lnTo>
                    <a:pt x="63833" y="26832"/>
                  </a:lnTo>
                  <a:lnTo>
                    <a:pt x="63815" y="27280"/>
                  </a:lnTo>
                  <a:lnTo>
                    <a:pt x="63794" y="27732"/>
                  </a:lnTo>
                  <a:lnTo>
                    <a:pt x="63769" y="28187"/>
                  </a:lnTo>
                  <a:lnTo>
                    <a:pt x="63740" y="28646"/>
                  </a:lnTo>
                  <a:lnTo>
                    <a:pt x="63708" y="29108"/>
                  </a:lnTo>
                  <a:lnTo>
                    <a:pt x="63672" y="29574"/>
                  </a:lnTo>
                  <a:lnTo>
                    <a:pt x="63633" y="30044"/>
                  </a:lnTo>
                  <a:lnTo>
                    <a:pt x="63590" y="30517"/>
                  </a:lnTo>
                  <a:lnTo>
                    <a:pt x="63551" y="30982"/>
                  </a:lnTo>
                  <a:lnTo>
                    <a:pt x="63507" y="31442"/>
                  </a:lnTo>
                  <a:lnTo>
                    <a:pt x="63458" y="31899"/>
                  </a:lnTo>
                  <a:lnTo>
                    <a:pt x="63403" y="32353"/>
                  </a:lnTo>
                  <a:lnTo>
                    <a:pt x="63343" y="32803"/>
                  </a:lnTo>
                  <a:lnTo>
                    <a:pt x="63278" y="33249"/>
                  </a:lnTo>
                  <a:lnTo>
                    <a:pt x="63207" y="33692"/>
                  </a:lnTo>
                  <a:lnTo>
                    <a:pt x="63131" y="34131"/>
                  </a:lnTo>
                  <a:lnTo>
                    <a:pt x="63049" y="34567"/>
                  </a:lnTo>
                  <a:lnTo>
                    <a:pt x="62962" y="34999"/>
                  </a:lnTo>
                  <a:lnTo>
                    <a:pt x="62675" y="36365"/>
                  </a:lnTo>
                  <a:lnTo>
                    <a:pt x="62351" y="37705"/>
                  </a:lnTo>
                  <a:lnTo>
                    <a:pt x="61990" y="39018"/>
                  </a:lnTo>
                  <a:lnTo>
                    <a:pt x="61593" y="40305"/>
                  </a:lnTo>
                  <a:lnTo>
                    <a:pt x="61158" y="41564"/>
                  </a:lnTo>
                  <a:lnTo>
                    <a:pt x="60687" y="42796"/>
                  </a:lnTo>
                  <a:lnTo>
                    <a:pt x="60180" y="44002"/>
                  </a:lnTo>
                  <a:lnTo>
                    <a:pt x="59635" y="45180"/>
                  </a:lnTo>
                  <a:lnTo>
                    <a:pt x="59054" y="46332"/>
                  </a:lnTo>
                  <a:lnTo>
                    <a:pt x="58436" y="47457"/>
                  </a:lnTo>
                  <a:lnTo>
                    <a:pt x="57784" y="48543"/>
                  </a:lnTo>
                  <a:lnTo>
                    <a:pt x="57102" y="49597"/>
                  </a:lnTo>
                  <a:lnTo>
                    <a:pt x="56390" y="50619"/>
                  </a:lnTo>
                  <a:lnTo>
                    <a:pt x="55647" y="51608"/>
                  </a:lnTo>
                  <a:lnTo>
                    <a:pt x="54873" y="52565"/>
                  </a:lnTo>
                  <a:lnTo>
                    <a:pt x="54069" y="53490"/>
                  </a:lnTo>
                  <a:lnTo>
                    <a:pt x="53235" y="54383"/>
                  </a:lnTo>
                  <a:lnTo>
                    <a:pt x="52370" y="55244"/>
                  </a:lnTo>
                  <a:lnTo>
                    <a:pt x="51475" y="56072"/>
                  </a:lnTo>
                  <a:lnTo>
                    <a:pt x="50549" y="56868"/>
                  </a:lnTo>
                  <a:lnTo>
                    <a:pt x="49603" y="57629"/>
                  </a:lnTo>
                  <a:lnTo>
                    <a:pt x="48629" y="58355"/>
                  </a:lnTo>
                  <a:lnTo>
                    <a:pt x="47628" y="59045"/>
                  </a:lnTo>
                  <a:lnTo>
                    <a:pt x="46598" y="59700"/>
                  </a:lnTo>
                  <a:lnTo>
                    <a:pt x="45541" y="60318"/>
                  </a:lnTo>
                  <a:lnTo>
                    <a:pt x="44456" y="60901"/>
                  </a:lnTo>
                  <a:lnTo>
                    <a:pt x="43343" y="61447"/>
                  </a:lnTo>
                  <a:lnTo>
                    <a:pt x="42203" y="61958"/>
                  </a:lnTo>
                  <a:lnTo>
                    <a:pt x="41035" y="62433"/>
                  </a:lnTo>
                  <a:lnTo>
                    <a:pt x="39839" y="62873"/>
                  </a:lnTo>
                  <a:lnTo>
                    <a:pt x="38627" y="63273"/>
                  </a:lnTo>
                  <a:lnTo>
                    <a:pt x="37395" y="63631"/>
                  </a:lnTo>
                  <a:lnTo>
                    <a:pt x="36143" y="63947"/>
                  </a:lnTo>
                  <a:lnTo>
                    <a:pt x="34870" y="64221"/>
                  </a:lnTo>
                  <a:lnTo>
                    <a:pt x="33576" y="64452"/>
                  </a:lnTo>
                  <a:lnTo>
                    <a:pt x="32261" y="64642"/>
                  </a:lnTo>
                  <a:lnTo>
                    <a:pt x="30926" y="64789"/>
                  </a:lnTo>
                  <a:lnTo>
                    <a:pt x="29571" y="64895"/>
                  </a:lnTo>
                  <a:lnTo>
                    <a:pt x="28195" y="64958"/>
                  </a:lnTo>
                  <a:lnTo>
                    <a:pt x="26798" y="64979"/>
                  </a:lnTo>
                  <a:lnTo>
                    <a:pt x="25470" y="64959"/>
                  </a:lnTo>
                  <a:lnTo>
                    <a:pt x="24177" y="64902"/>
                  </a:lnTo>
                  <a:lnTo>
                    <a:pt x="22918" y="64805"/>
                  </a:lnTo>
                  <a:lnTo>
                    <a:pt x="21693" y="64670"/>
                  </a:lnTo>
                  <a:lnTo>
                    <a:pt x="20502" y="64497"/>
                  </a:lnTo>
                  <a:lnTo>
                    <a:pt x="19344" y="64285"/>
                  </a:lnTo>
                  <a:lnTo>
                    <a:pt x="18221" y="64035"/>
                  </a:lnTo>
                  <a:lnTo>
                    <a:pt x="17133" y="63745"/>
                  </a:lnTo>
                  <a:lnTo>
                    <a:pt x="16078" y="63418"/>
                  </a:lnTo>
                  <a:lnTo>
                    <a:pt x="15057" y="63052"/>
                  </a:lnTo>
                  <a:lnTo>
                    <a:pt x="14070" y="62642"/>
                  </a:lnTo>
                  <a:lnTo>
                    <a:pt x="13115" y="62202"/>
                  </a:lnTo>
                  <a:lnTo>
                    <a:pt x="12195" y="61732"/>
                  </a:lnTo>
                  <a:lnTo>
                    <a:pt x="11307" y="61231"/>
                  </a:lnTo>
                  <a:lnTo>
                    <a:pt x="10452" y="60699"/>
                  </a:lnTo>
                  <a:lnTo>
                    <a:pt x="9631" y="60137"/>
                  </a:lnTo>
                  <a:lnTo>
                    <a:pt x="8843" y="59545"/>
                  </a:lnTo>
                  <a:lnTo>
                    <a:pt x="8087" y="58922"/>
                  </a:lnTo>
                  <a:lnTo>
                    <a:pt x="7365" y="58268"/>
                  </a:lnTo>
                  <a:lnTo>
                    <a:pt x="6677" y="57585"/>
                  </a:lnTo>
                  <a:lnTo>
                    <a:pt x="6030" y="56863"/>
                  </a:lnTo>
                  <a:lnTo>
                    <a:pt x="5415" y="56115"/>
                  </a:lnTo>
                  <a:lnTo>
                    <a:pt x="4832" y="55339"/>
                  </a:lnTo>
                  <a:lnTo>
                    <a:pt x="4282" y="54537"/>
                  </a:lnTo>
                  <a:lnTo>
                    <a:pt x="3764" y="53708"/>
                  </a:lnTo>
                  <a:lnTo>
                    <a:pt x="3278" y="52852"/>
                  </a:lnTo>
                  <a:lnTo>
                    <a:pt x="2825" y="51969"/>
                  </a:lnTo>
                  <a:lnTo>
                    <a:pt x="2403" y="51060"/>
                  </a:lnTo>
                  <a:lnTo>
                    <a:pt x="2014" y="50123"/>
                  </a:lnTo>
                  <a:lnTo>
                    <a:pt x="1658" y="49160"/>
                  </a:lnTo>
                  <a:lnTo>
                    <a:pt x="1343" y="48173"/>
                  </a:lnTo>
                  <a:lnTo>
                    <a:pt x="1061" y="47166"/>
                  </a:lnTo>
                  <a:lnTo>
                    <a:pt x="812" y="46140"/>
                  </a:lnTo>
                  <a:lnTo>
                    <a:pt x="596" y="45094"/>
                  </a:lnTo>
                  <a:lnTo>
                    <a:pt x="414" y="44029"/>
                  </a:lnTo>
                  <a:lnTo>
                    <a:pt x="265" y="42943"/>
                  </a:lnTo>
                  <a:lnTo>
                    <a:pt x="149" y="41838"/>
                  </a:lnTo>
                  <a:lnTo>
                    <a:pt x="66" y="40713"/>
                  </a:lnTo>
                  <a:lnTo>
                    <a:pt x="16" y="39569"/>
                  </a:lnTo>
                  <a:lnTo>
                    <a:pt x="0" y="38404"/>
                  </a:lnTo>
                  <a:lnTo>
                    <a:pt x="1" y="37991"/>
                  </a:lnTo>
                  <a:lnTo>
                    <a:pt x="7" y="37576"/>
                  </a:lnTo>
                  <a:lnTo>
                    <a:pt x="16" y="37160"/>
                  </a:lnTo>
                  <a:lnTo>
                    <a:pt x="28" y="36741"/>
                  </a:lnTo>
                  <a:lnTo>
                    <a:pt x="44" y="36321"/>
                  </a:lnTo>
                  <a:lnTo>
                    <a:pt x="64" y="35899"/>
                  </a:lnTo>
                  <a:lnTo>
                    <a:pt x="87" y="35475"/>
                  </a:lnTo>
                  <a:lnTo>
                    <a:pt x="114" y="35049"/>
                  </a:lnTo>
                  <a:lnTo>
                    <a:pt x="145" y="34621"/>
                  </a:lnTo>
                  <a:lnTo>
                    <a:pt x="179" y="34192"/>
                  </a:lnTo>
                  <a:lnTo>
                    <a:pt x="226" y="33761"/>
                  </a:lnTo>
                  <a:lnTo>
                    <a:pt x="277" y="33330"/>
                  </a:lnTo>
                  <a:lnTo>
                    <a:pt x="333" y="32897"/>
                  </a:lnTo>
                  <a:lnTo>
                    <a:pt x="394" y="32464"/>
                  </a:lnTo>
                  <a:lnTo>
                    <a:pt x="459" y="32030"/>
                  </a:lnTo>
                  <a:lnTo>
                    <a:pt x="528" y="31595"/>
                  </a:lnTo>
                  <a:lnTo>
                    <a:pt x="602" y="31159"/>
                  </a:lnTo>
                  <a:lnTo>
                    <a:pt x="681" y="30722"/>
                  </a:lnTo>
                  <a:lnTo>
                    <a:pt x="764" y="30284"/>
                  </a:lnTo>
                  <a:lnTo>
                    <a:pt x="851" y="29845"/>
                  </a:lnTo>
                  <a:lnTo>
                    <a:pt x="1138" y="28513"/>
                  </a:lnTo>
                  <a:lnTo>
                    <a:pt x="1460" y="27205"/>
                  </a:lnTo>
                  <a:lnTo>
                    <a:pt x="1819" y="25921"/>
                  </a:lnTo>
                  <a:lnTo>
                    <a:pt x="2213" y="24661"/>
                  </a:lnTo>
                  <a:lnTo>
                    <a:pt x="2643" y="23426"/>
                  </a:lnTo>
                  <a:lnTo>
                    <a:pt x="3110" y="22214"/>
                  </a:lnTo>
                  <a:lnTo>
                    <a:pt x="3611" y="21027"/>
                  </a:lnTo>
                  <a:lnTo>
                    <a:pt x="4149" y="19864"/>
                  </a:lnTo>
                  <a:lnTo>
                    <a:pt x="4723" y="18726"/>
                  </a:lnTo>
                  <a:lnTo>
                    <a:pt x="5332" y="17611"/>
                  </a:lnTo>
                  <a:lnTo>
                    <a:pt x="5975" y="16525"/>
                  </a:lnTo>
                  <a:lnTo>
                    <a:pt x="6648" y="15471"/>
                  </a:lnTo>
                  <a:lnTo>
                    <a:pt x="7352" y="14449"/>
                  </a:lnTo>
                  <a:lnTo>
                    <a:pt x="8086" y="13460"/>
                  </a:lnTo>
                  <a:lnTo>
                    <a:pt x="8850" y="12502"/>
                  </a:lnTo>
                  <a:lnTo>
                    <a:pt x="9645" y="11577"/>
                  </a:lnTo>
                  <a:lnTo>
                    <a:pt x="10471" y="10685"/>
                  </a:lnTo>
                  <a:lnTo>
                    <a:pt x="11327" y="9824"/>
                  </a:lnTo>
                  <a:lnTo>
                    <a:pt x="12213" y="8996"/>
                  </a:lnTo>
                  <a:lnTo>
                    <a:pt x="13130" y="8200"/>
                  </a:lnTo>
                  <a:lnTo>
                    <a:pt x="14084" y="7430"/>
                  </a:lnTo>
                  <a:lnTo>
                    <a:pt x="15066" y="6696"/>
                  </a:lnTo>
                  <a:lnTo>
                    <a:pt x="16074" y="6000"/>
                  </a:lnTo>
                  <a:lnTo>
                    <a:pt x="17109" y="5339"/>
                  </a:lnTo>
                  <a:lnTo>
                    <a:pt x="18171" y="4716"/>
                  </a:lnTo>
                  <a:lnTo>
                    <a:pt x="19260" y="4129"/>
                  </a:lnTo>
                  <a:lnTo>
                    <a:pt x="20376" y="3580"/>
                  </a:lnTo>
                  <a:lnTo>
                    <a:pt x="21519" y="3067"/>
                  </a:lnTo>
                  <a:lnTo>
                    <a:pt x="22688" y="2590"/>
                  </a:lnTo>
                  <a:lnTo>
                    <a:pt x="23885" y="2151"/>
                  </a:lnTo>
                  <a:lnTo>
                    <a:pt x="25106" y="1742"/>
                  </a:lnTo>
                  <a:lnTo>
                    <a:pt x="26348" y="1376"/>
                  </a:lnTo>
                  <a:lnTo>
                    <a:pt x="27612" y="1054"/>
                  </a:lnTo>
                  <a:lnTo>
                    <a:pt x="28897" y="774"/>
                  </a:lnTo>
                  <a:lnTo>
                    <a:pt x="30204" y="537"/>
                  </a:lnTo>
                  <a:lnTo>
                    <a:pt x="31532" y="344"/>
                  </a:lnTo>
                  <a:lnTo>
                    <a:pt x="32882" y="193"/>
                  </a:lnTo>
                  <a:lnTo>
                    <a:pt x="34253" y="86"/>
                  </a:lnTo>
                  <a:lnTo>
                    <a:pt x="35646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7678297" y="3119413"/>
              <a:ext cx="46740" cy="51131"/>
            </a:xfrm>
            <a:custGeom>
              <a:avLst/>
              <a:pathLst>
                <a:path w="46740" h="51131">
                  <a:moveTo>
                    <a:pt x="28097" y="0"/>
                  </a:moveTo>
                  <a:lnTo>
                    <a:pt x="26936" y="16"/>
                  </a:lnTo>
                  <a:lnTo>
                    <a:pt x="25801" y="66"/>
                  </a:lnTo>
                  <a:lnTo>
                    <a:pt x="24692" y="149"/>
                  </a:lnTo>
                  <a:lnTo>
                    <a:pt x="23609" y="265"/>
                  </a:lnTo>
                  <a:lnTo>
                    <a:pt x="22552" y="414"/>
                  </a:lnTo>
                  <a:lnTo>
                    <a:pt x="21521" y="596"/>
                  </a:lnTo>
                  <a:lnTo>
                    <a:pt x="20515" y="812"/>
                  </a:lnTo>
                  <a:lnTo>
                    <a:pt x="19536" y="1061"/>
                  </a:lnTo>
                  <a:lnTo>
                    <a:pt x="18583" y="1343"/>
                  </a:lnTo>
                  <a:lnTo>
                    <a:pt x="17656" y="1658"/>
                  </a:lnTo>
                  <a:lnTo>
                    <a:pt x="16753" y="2004"/>
                  </a:lnTo>
                  <a:lnTo>
                    <a:pt x="15874" y="2380"/>
                  </a:lnTo>
                  <a:lnTo>
                    <a:pt x="15018" y="2786"/>
                  </a:lnTo>
                  <a:lnTo>
                    <a:pt x="14186" y="3221"/>
                  </a:lnTo>
                  <a:lnTo>
                    <a:pt x="13376" y="3685"/>
                  </a:lnTo>
                  <a:lnTo>
                    <a:pt x="12590" y="4180"/>
                  </a:lnTo>
                  <a:lnTo>
                    <a:pt x="11828" y="4704"/>
                  </a:lnTo>
                  <a:lnTo>
                    <a:pt x="11088" y="5257"/>
                  </a:lnTo>
                  <a:lnTo>
                    <a:pt x="10372" y="5840"/>
                  </a:lnTo>
                  <a:lnTo>
                    <a:pt x="9679" y="6453"/>
                  </a:lnTo>
                  <a:lnTo>
                    <a:pt x="9019" y="7094"/>
                  </a:lnTo>
                  <a:lnTo>
                    <a:pt x="8381" y="7763"/>
                  </a:lnTo>
                  <a:lnTo>
                    <a:pt x="7767" y="8460"/>
                  </a:lnTo>
                  <a:lnTo>
                    <a:pt x="7177" y="9184"/>
                  </a:lnTo>
                  <a:lnTo>
                    <a:pt x="6609" y="9937"/>
                  </a:lnTo>
                  <a:lnTo>
                    <a:pt x="6065" y="10717"/>
                  </a:lnTo>
                  <a:lnTo>
                    <a:pt x="5545" y="11525"/>
                  </a:lnTo>
                  <a:lnTo>
                    <a:pt x="5047" y="12361"/>
                  </a:lnTo>
                  <a:lnTo>
                    <a:pt x="4573" y="13224"/>
                  </a:lnTo>
                  <a:lnTo>
                    <a:pt x="4122" y="14116"/>
                  </a:lnTo>
                  <a:lnTo>
                    <a:pt x="3693" y="15033"/>
                  </a:lnTo>
                  <a:lnTo>
                    <a:pt x="3285" y="15975"/>
                  </a:lnTo>
                  <a:lnTo>
                    <a:pt x="2898" y="16940"/>
                  </a:lnTo>
                  <a:lnTo>
                    <a:pt x="2531" y="17930"/>
                  </a:lnTo>
                  <a:lnTo>
                    <a:pt x="2184" y="18944"/>
                  </a:lnTo>
                  <a:lnTo>
                    <a:pt x="1858" y="19983"/>
                  </a:lnTo>
                  <a:lnTo>
                    <a:pt x="1553" y="21045"/>
                  </a:lnTo>
                  <a:lnTo>
                    <a:pt x="1269" y="22132"/>
                  </a:lnTo>
                  <a:lnTo>
                    <a:pt x="1005" y="23243"/>
                  </a:lnTo>
                  <a:lnTo>
                    <a:pt x="761" y="24378"/>
                  </a:lnTo>
                  <a:lnTo>
                    <a:pt x="683" y="24764"/>
                  </a:lnTo>
                  <a:lnTo>
                    <a:pt x="609" y="25151"/>
                  </a:lnTo>
                  <a:lnTo>
                    <a:pt x="540" y="25538"/>
                  </a:lnTo>
                  <a:lnTo>
                    <a:pt x="475" y="25927"/>
                  </a:lnTo>
                  <a:lnTo>
                    <a:pt x="414" y="26316"/>
                  </a:lnTo>
                  <a:lnTo>
                    <a:pt x="358" y="26706"/>
                  </a:lnTo>
                  <a:lnTo>
                    <a:pt x="306" y="27098"/>
                  </a:lnTo>
                  <a:lnTo>
                    <a:pt x="259" y="27490"/>
                  </a:lnTo>
                  <a:lnTo>
                    <a:pt x="217" y="27883"/>
                  </a:lnTo>
                  <a:lnTo>
                    <a:pt x="179" y="28277"/>
                  </a:lnTo>
                  <a:lnTo>
                    <a:pt x="145" y="28660"/>
                  </a:lnTo>
                  <a:lnTo>
                    <a:pt x="114" y="29040"/>
                  </a:lnTo>
                  <a:lnTo>
                    <a:pt x="87" y="29417"/>
                  </a:lnTo>
                  <a:lnTo>
                    <a:pt x="64" y="29790"/>
                  </a:lnTo>
                  <a:lnTo>
                    <a:pt x="44" y="30159"/>
                  </a:lnTo>
                  <a:lnTo>
                    <a:pt x="28" y="30525"/>
                  </a:lnTo>
                  <a:lnTo>
                    <a:pt x="16" y="30887"/>
                  </a:lnTo>
                  <a:lnTo>
                    <a:pt x="7" y="31245"/>
                  </a:lnTo>
                  <a:lnTo>
                    <a:pt x="1" y="31600"/>
                  </a:lnTo>
                  <a:lnTo>
                    <a:pt x="0" y="31951"/>
                  </a:lnTo>
                  <a:lnTo>
                    <a:pt x="12" y="32899"/>
                  </a:lnTo>
                  <a:lnTo>
                    <a:pt x="50" y="33823"/>
                  </a:lnTo>
                  <a:lnTo>
                    <a:pt x="112" y="34724"/>
                  </a:lnTo>
                  <a:lnTo>
                    <a:pt x="200" y="35601"/>
                  </a:lnTo>
                  <a:lnTo>
                    <a:pt x="313" y="36455"/>
                  </a:lnTo>
                  <a:lnTo>
                    <a:pt x="451" y="37286"/>
                  </a:lnTo>
                  <a:lnTo>
                    <a:pt x="614" y="38093"/>
                  </a:lnTo>
                  <a:lnTo>
                    <a:pt x="803" y="38878"/>
                  </a:lnTo>
                  <a:lnTo>
                    <a:pt x="1016" y="39639"/>
                  </a:lnTo>
                  <a:lnTo>
                    <a:pt x="1254" y="40376"/>
                  </a:lnTo>
                  <a:lnTo>
                    <a:pt x="1516" y="41082"/>
                  </a:lnTo>
                  <a:lnTo>
                    <a:pt x="1801" y="41764"/>
                  </a:lnTo>
                  <a:lnTo>
                    <a:pt x="2108" y="42422"/>
                  </a:lnTo>
                  <a:lnTo>
                    <a:pt x="2437" y="43058"/>
                  </a:lnTo>
                  <a:lnTo>
                    <a:pt x="2789" y="43670"/>
                  </a:lnTo>
                  <a:lnTo>
                    <a:pt x="3163" y="44259"/>
                  </a:lnTo>
                  <a:lnTo>
                    <a:pt x="3560" y="44824"/>
                  </a:lnTo>
                  <a:lnTo>
                    <a:pt x="3979" y="45367"/>
                  </a:lnTo>
                  <a:lnTo>
                    <a:pt x="4420" y="45886"/>
                  </a:lnTo>
                  <a:lnTo>
                    <a:pt x="4884" y="46381"/>
                  </a:lnTo>
                  <a:lnTo>
                    <a:pt x="5378" y="46845"/>
                  </a:lnTo>
                  <a:lnTo>
                    <a:pt x="5893" y="47285"/>
                  </a:lnTo>
                  <a:lnTo>
                    <a:pt x="6429" y="47701"/>
                  </a:lnTo>
                  <a:lnTo>
                    <a:pt x="6985" y="48095"/>
                  </a:lnTo>
                  <a:lnTo>
                    <a:pt x="7562" y="48465"/>
                  </a:lnTo>
                  <a:lnTo>
                    <a:pt x="8159" y="48812"/>
                  </a:lnTo>
                  <a:lnTo>
                    <a:pt x="8777" y="49135"/>
                  </a:lnTo>
                  <a:lnTo>
                    <a:pt x="9416" y="49436"/>
                  </a:lnTo>
                  <a:lnTo>
                    <a:pt x="10075" y="49713"/>
                  </a:lnTo>
                  <a:lnTo>
                    <a:pt x="10755" y="49966"/>
                  </a:lnTo>
                  <a:lnTo>
                    <a:pt x="11463" y="50188"/>
                  </a:lnTo>
                  <a:lnTo>
                    <a:pt x="12189" y="50386"/>
                  </a:lnTo>
                  <a:lnTo>
                    <a:pt x="12933" y="50561"/>
                  </a:lnTo>
                  <a:lnTo>
                    <a:pt x="13694" y="50712"/>
                  </a:lnTo>
                  <a:lnTo>
                    <a:pt x="14474" y="50840"/>
                  </a:lnTo>
                  <a:lnTo>
                    <a:pt x="15272" y="50945"/>
                  </a:lnTo>
                  <a:lnTo>
                    <a:pt x="16087" y="51027"/>
                  </a:lnTo>
                  <a:lnTo>
                    <a:pt x="16921" y="51085"/>
                  </a:lnTo>
                  <a:lnTo>
                    <a:pt x="17772" y="51120"/>
                  </a:lnTo>
                  <a:lnTo>
                    <a:pt x="18642" y="51131"/>
                  </a:lnTo>
                  <a:lnTo>
                    <a:pt x="19811" y="51115"/>
                  </a:lnTo>
                  <a:lnTo>
                    <a:pt x="20954" y="51065"/>
                  </a:lnTo>
                  <a:lnTo>
                    <a:pt x="22070" y="50982"/>
                  </a:lnTo>
                  <a:lnTo>
                    <a:pt x="23159" y="50866"/>
                  </a:lnTo>
                  <a:lnTo>
                    <a:pt x="24221" y="50717"/>
                  </a:lnTo>
                  <a:lnTo>
                    <a:pt x="25256" y="50535"/>
                  </a:lnTo>
                  <a:lnTo>
                    <a:pt x="26265" y="50319"/>
                  </a:lnTo>
                  <a:lnTo>
                    <a:pt x="27246" y="50070"/>
                  </a:lnTo>
                  <a:lnTo>
                    <a:pt x="28200" y="49788"/>
                  </a:lnTo>
                  <a:lnTo>
                    <a:pt x="29128" y="49473"/>
                  </a:lnTo>
                  <a:lnTo>
                    <a:pt x="30039" y="49118"/>
                  </a:lnTo>
                  <a:lnTo>
                    <a:pt x="30924" y="48735"/>
                  </a:lnTo>
                  <a:lnTo>
                    <a:pt x="31785" y="48323"/>
                  </a:lnTo>
                  <a:lnTo>
                    <a:pt x="32620" y="47882"/>
                  </a:lnTo>
                  <a:lnTo>
                    <a:pt x="33430" y="47412"/>
                  </a:lnTo>
                  <a:lnTo>
                    <a:pt x="34215" y="46914"/>
                  </a:lnTo>
                  <a:lnTo>
                    <a:pt x="34975" y="46387"/>
                  </a:lnTo>
                  <a:lnTo>
                    <a:pt x="35710" y="45831"/>
                  </a:lnTo>
                  <a:lnTo>
                    <a:pt x="36420" y="45247"/>
                  </a:lnTo>
                  <a:lnTo>
                    <a:pt x="37105" y="44634"/>
                  </a:lnTo>
                  <a:lnTo>
                    <a:pt x="37765" y="43984"/>
                  </a:lnTo>
                  <a:lnTo>
                    <a:pt x="38403" y="43309"/>
                  </a:lnTo>
                  <a:lnTo>
                    <a:pt x="39017" y="42608"/>
                  </a:lnTo>
                  <a:lnTo>
                    <a:pt x="39607" y="41880"/>
                  </a:lnTo>
                  <a:lnTo>
                    <a:pt x="40175" y="41127"/>
                  </a:lnTo>
                  <a:lnTo>
                    <a:pt x="40719" y="40348"/>
                  </a:lnTo>
                  <a:lnTo>
                    <a:pt x="41239" y="39542"/>
                  </a:lnTo>
                  <a:lnTo>
                    <a:pt x="41737" y="38711"/>
                  </a:lnTo>
                  <a:lnTo>
                    <a:pt x="42211" y="37854"/>
                  </a:lnTo>
                  <a:lnTo>
                    <a:pt x="42662" y="36970"/>
                  </a:lnTo>
                  <a:lnTo>
                    <a:pt x="43099" y="36054"/>
                  </a:lnTo>
                  <a:lnTo>
                    <a:pt x="43513" y="35117"/>
                  </a:lnTo>
                  <a:lnTo>
                    <a:pt x="43905" y="34158"/>
                  </a:lnTo>
                  <a:lnTo>
                    <a:pt x="44275" y="33177"/>
                  </a:lnTo>
                  <a:lnTo>
                    <a:pt x="44622" y="32175"/>
                  </a:lnTo>
                  <a:lnTo>
                    <a:pt x="44947" y="31152"/>
                  </a:lnTo>
                  <a:lnTo>
                    <a:pt x="45250" y="30107"/>
                  </a:lnTo>
                  <a:lnTo>
                    <a:pt x="45530" y="29040"/>
                  </a:lnTo>
                  <a:lnTo>
                    <a:pt x="45787" y="27952"/>
                  </a:lnTo>
                  <a:lnTo>
                    <a:pt x="46023" y="26843"/>
                  </a:lnTo>
                  <a:lnTo>
                    <a:pt x="46101" y="26465"/>
                  </a:lnTo>
                  <a:lnTo>
                    <a:pt x="46173" y="26084"/>
                  </a:lnTo>
                  <a:lnTo>
                    <a:pt x="46241" y="25701"/>
                  </a:lnTo>
                  <a:lnTo>
                    <a:pt x="46302" y="25315"/>
                  </a:lnTo>
                  <a:lnTo>
                    <a:pt x="46359" y="24927"/>
                  </a:lnTo>
                  <a:lnTo>
                    <a:pt x="46410" y="24536"/>
                  </a:lnTo>
                  <a:lnTo>
                    <a:pt x="46456" y="24142"/>
                  </a:lnTo>
                  <a:lnTo>
                    <a:pt x="46496" y="23745"/>
                  </a:lnTo>
                  <a:lnTo>
                    <a:pt x="46531" y="23346"/>
                  </a:lnTo>
                  <a:lnTo>
                    <a:pt x="46560" y="22944"/>
                  </a:lnTo>
                  <a:lnTo>
                    <a:pt x="46595" y="22544"/>
                  </a:lnTo>
                  <a:lnTo>
                    <a:pt x="46625" y="22150"/>
                  </a:lnTo>
                  <a:lnTo>
                    <a:pt x="46652" y="21762"/>
                  </a:lnTo>
                  <a:lnTo>
                    <a:pt x="46675" y="21381"/>
                  </a:lnTo>
                  <a:lnTo>
                    <a:pt x="46695" y="21006"/>
                  </a:lnTo>
                  <a:lnTo>
                    <a:pt x="46711" y="20637"/>
                  </a:lnTo>
                  <a:lnTo>
                    <a:pt x="46724" y="20274"/>
                  </a:lnTo>
                  <a:lnTo>
                    <a:pt x="46733" y="19918"/>
                  </a:lnTo>
                  <a:lnTo>
                    <a:pt x="46738" y="19568"/>
                  </a:lnTo>
                  <a:lnTo>
                    <a:pt x="46740" y="19224"/>
                  </a:lnTo>
                  <a:lnTo>
                    <a:pt x="46727" y="18277"/>
                  </a:lnTo>
                  <a:lnTo>
                    <a:pt x="46688" y="17355"/>
                  </a:lnTo>
                  <a:lnTo>
                    <a:pt x="46623" y="16456"/>
                  </a:lnTo>
                  <a:lnTo>
                    <a:pt x="46532" y="15582"/>
                  </a:lnTo>
                  <a:lnTo>
                    <a:pt x="46415" y="14732"/>
                  </a:lnTo>
                  <a:lnTo>
                    <a:pt x="46272" y="13906"/>
                  </a:lnTo>
                  <a:lnTo>
                    <a:pt x="46103" y="13104"/>
                  </a:lnTo>
                  <a:lnTo>
                    <a:pt x="45908" y="12327"/>
                  </a:lnTo>
                  <a:lnTo>
                    <a:pt x="45687" y="11573"/>
                  </a:lnTo>
                  <a:lnTo>
                    <a:pt x="45440" y="10844"/>
                  </a:lnTo>
                  <a:lnTo>
                    <a:pt x="45169" y="10131"/>
                  </a:lnTo>
                  <a:lnTo>
                    <a:pt x="44876" y="9443"/>
                  </a:lnTo>
                  <a:lnTo>
                    <a:pt x="44560" y="8779"/>
                  </a:lnTo>
                  <a:lnTo>
                    <a:pt x="44221" y="8141"/>
                  </a:lnTo>
                  <a:lnTo>
                    <a:pt x="43860" y="7528"/>
                  </a:lnTo>
                  <a:lnTo>
                    <a:pt x="43477" y="6940"/>
                  </a:lnTo>
                  <a:lnTo>
                    <a:pt x="43072" y="6377"/>
                  </a:lnTo>
                  <a:lnTo>
                    <a:pt x="42644" y="5840"/>
                  </a:lnTo>
                  <a:lnTo>
                    <a:pt x="42193" y="5327"/>
                  </a:lnTo>
                  <a:lnTo>
                    <a:pt x="41721" y="4839"/>
                  </a:lnTo>
                  <a:lnTo>
                    <a:pt x="41226" y="4367"/>
                  </a:lnTo>
                  <a:lnTo>
                    <a:pt x="40711" y="3920"/>
                  </a:lnTo>
                  <a:lnTo>
                    <a:pt x="40176" y="3496"/>
                  </a:lnTo>
                  <a:lnTo>
                    <a:pt x="39620" y="3097"/>
                  </a:lnTo>
                  <a:lnTo>
                    <a:pt x="39043" y="2722"/>
                  </a:lnTo>
                  <a:lnTo>
                    <a:pt x="38446" y="2371"/>
                  </a:lnTo>
                  <a:lnTo>
                    <a:pt x="37828" y="2044"/>
                  </a:lnTo>
                  <a:lnTo>
                    <a:pt x="37189" y="1742"/>
                  </a:lnTo>
                  <a:lnTo>
                    <a:pt x="36530" y="1464"/>
                  </a:lnTo>
                  <a:lnTo>
                    <a:pt x="35850" y="1209"/>
                  </a:lnTo>
                  <a:lnTo>
                    <a:pt x="35151" y="980"/>
                  </a:lnTo>
                  <a:lnTo>
                    <a:pt x="34436" y="774"/>
                  </a:lnTo>
                  <a:lnTo>
                    <a:pt x="33703" y="592"/>
                  </a:lnTo>
                  <a:lnTo>
                    <a:pt x="32953" y="435"/>
                  </a:lnTo>
                  <a:lnTo>
                    <a:pt x="32187" y="302"/>
                  </a:lnTo>
                  <a:lnTo>
                    <a:pt x="31403" y="193"/>
                  </a:lnTo>
                  <a:lnTo>
                    <a:pt x="30602" y="108"/>
                  </a:lnTo>
                  <a:lnTo>
                    <a:pt x="29784" y="48"/>
                  </a:lnTo>
                  <a:lnTo>
                    <a:pt x="28949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7738974" y="3113453"/>
              <a:ext cx="73628" cy="63141"/>
            </a:xfrm>
            <a:custGeom>
              <a:avLst/>
              <a:pathLst>
                <a:path w="73628" h="63141">
                  <a:moveTo>
                    <a:pt x="53686" y="63141"/>
                  </a:moveTo>
                  <a:lnTo>
                    <a:pt x="61752" y="21555"/>
                  </a:lnTo>
                  <a:lnTo>
                    <a:pt x="61842" y="21097"/>
                  </a:lnTo>
                  <a:lnTo>
                    <a:pt x="61933" y="20637"/>
                  </a:lnTo>
                  <a:lnTo>
                    <a:pt x="62025" y="20175"/>
                  </a:lnTo>
                  <a:lnTo>
                    <a:pt x="62118" y="19712"/>
                  </a:lnTo>
                  <a:lnTo>
                    <a:pt x="62212" y="19247"/>
                  </a:lnTo>
                  <a:lnTo>
                    <a:pt x="62306" y="18780"/>
                  </a:lnTo>
                  <a:lnTo>
                    <a:pt x="62402" y="18311"/>
                  </a:lnTo>
                  <a:lnTo>
                    <a:pt x="62498" y="17841"/>
                  </a:lnTo>
                  <a:lnTo>
                    <a:pt x="62595" y="17368"/>
                  </a:lnTo>
                  <a:lnTo>
                    <a:pt x="62693" y="16894"/>
                  </a:lnTo>
                  <a:lnTo>
                    <a:pt x="62791" y="16423"/>
                  </a:lnTo>
                  <a:lnTo>
                    <a:pt x="62889" y="15960"/>
                  </a:lnTo>
                  <a:lnTo>
                    <a:pt x="62985" y="15505"/>
                  </a:lnTo>
                  <a:lnTo>
                    <a:pt x="63080" y="15059"/>
                  </a:lnTo>
                  <a:lnTo>
                    <a:pt x="63175" y="14620"/>
                  </a:lnTo>
                  <a:lnTo>
                    <a:pt x="63269" y="14189"/>
                  </a:lnTo>
                  <a:lnTo>
                    <a:pt x="63361" y="13767"/>
                  </a:lnTo>
                  <a:lnTo>
                    <a:pt x="63453" y="13352"/>
                  </a:lnTo>
                  <a:lnTo>
                    <a:pt x="63544" y="12946"/>
                  </a:lnTo>
                  <a:lnTo>
                    <a:pt x="63634" y="12547"/>
                  </a:lnTo>
                  <a:lnTo>
                    <a:pt x="63733" y="12091"/>
                  </a:lnTo>
                  <a:lnTo>
                    <a:pt x="63833" y="11638"/>
                  </a:lnTo>
                  <a:lnTo>
                    <a:pt x="63934" y="11188"/>
                  </a:lnTo>
                  <a:lnTo>
                    <a:pt x="64036" y="10740"/>
                  </a:lnTo>
                  <a:lnTo>
                    <a:pt x="64139" y="10295"/>
                  </a:lnTo>
                  <a:lnTo>
                    <a:pt x="64242" y="9853"/>
                  </a:lnTo>
                  <a:lnTo>
                    <a:pt x="64346" y="9413"/>
                  </a:lnTo>
                  <a:lnTo>
                    <a:pt x="64452" y="8976"/>
                  </a:lnTo>
                  <a:lnTo>
                    <a:pt x="64558" y="8542"/>
                  </a:lnTo>
                  <a:lnTo>
                    <a:pt x="64665" y="8111"/>
                  </a:lnTo>
                  <a:lnTo>
                    <a:pt x="64441" y="8576"/>
                  </a:lnTo>
                  <a:lnTo>
                    <a:pt x="64215" y="9041"/>
                  </a:lnTo>
                  <a:lnTo>
                    <a:pt x="63989" y="9505"/>
                  </a:lnTo>
                  <a:lnTo>
                    <a:pt x="63762" y="9968"/>
                  </a:lnTo>
                  <a:lnTo>
                    <a:pt x="63534" y="10430"/>
                  </a:lnTo>
                  <a:lnTo>
                    <a:pt x="63305" y="10891"/>
                  </a:lnTo>
                  <a:lnTo>
                    <a:pt x="63075" y="11351"/>
                  </a:lnTo>
                  <a:lnTo>
                    <a:pt x="62844" y="11810"/>
                  </a:lnTo>
                  <a:lnTo>
                    <a:pt x="62612" y="12269"/>
                  </a:lnTo>
                  <a:lnTo>
                    <a:pt x="62380" y="12726"/>
                  </a:lnTo>
                  <a:lnTo>
                    <a:pt x="62181" y="13123"/>
                  </a:lnTo>
                  <a:lnTo>
                    <a:pt x="61980" y="13522"/>
                  </a:lnTo>
                  <a:lnTo>
                    <a:pt x="61776" y="13926"/>
                  </a:lnTo>
                  <a:lnTo>
                    <a:pt x="61569" y="14333"/>
                  </a:lnTo>
                  <a:lnTo>
                    <a:pt x="61360" y="14743"/>
                  </a:lnTo>
                  <a:lnTo>
                    <a:pt x="61148" y="15157"/>
                  </a:lnTo>
                  <a:lnTo>
                    <a:pt x="60933" y="15575"/>
                  </a:lnTo>
                  <a:lnTo>
                    <a:pt x="60716" y="15996"/>
                  </a:lnTo>
                  <a:lnTo>
                    <a:pt x="60496" y="16421"/>
                  </a:lnTo>
                  <a:lnTo>
                    <a:pt x="60273" y="16849"/>
                  </a:lnTo>
                  <a:lnTo>
                    <a:pt x="60051" y="17275"/>
                  </a:lnTo>
                  <a:lnTo>
                    <a:pt x="59831" y="17690"/>
                  </a:lnTo>
                  <a:lnTo>
                    <a:pt x="59613" y="18096"/>
                  </a:lnTo>
                  <a:lnTo>
                    <a:pt x="59399" y="18491"/>
                  </a:lnTo>
                  <a:lnTo>
                    <a:pt x="59187" y="18877"/>
                  </a:lnTo>
                  <a:lnTo>
                    <a:pt x="58977" y="19253"/>
                  </a:lnTo>
                  <a:lnTo>
                    <a:pt x="58771" y="19619"/>
                  </a:lnTo>
                  <a:lnTo>
                    <a:pt x="58567" y="19975"/>
                  </a:lnTo>
                  <a:lnTo>
                    <a:pt x="58366" y="20322"/>
                  </a:lnTo>
                  <a:lnTo>
                    <a:pt x="58167" y="20658"/>
                  </a:lnTo>
                  <a:lnTo>
                    <a:pt x="33609" y="63141"/>
                  </a:lnTo>
                  <a:lnTo>
                    <a:pt x="28053" y="63141"/>
                  </a:lnTo>
                  <a:lnTo>
                    <a:pt x="19762" y="20658"/>
                  </a:lnTo>
                  <a:lnTo>
                    <a:pt x="19708" y="20382"/>
                  </a:lnTo>
                  <a:lnTo>
                    <a:pt x="19653" y="20090"/>
                  </a:lnTo>
                  <a:lnTo>
                    <a:pt x="19597" y="19783"/>
                  </a:lnTo>
                  <a:lnTo>
                    <a:pt x="19540" y="19461"/>
                  </a:lnTo>
                  <a:lnTo>
                    <a:pt x="19482" y="19124"/>
                  </a:lnTo>
                  <a:lnTo>
                    <a:pt x="19423" y="18771"/>
                  </a:lnTo>
                  <a:lnTo>
                    <a:pt x="19364" y="18403"/>
                  </a:lnTo>
                  <a:lnTo>
                    <a:pt x="19303" y="18020"/>
                  </a:lnTo>
                  <a:lnTo>
                    <a:pt x="19242" y="17621"/>
                  </a:lnTo>
                  <a:lnTo>
                    <a:pt x="19180" y="17208"/>
                  </a:lnTo>
                  <a:lnTo>
                    <a:pt x="19117" y="16779"/>
                  </a:lnTo>
                  <a:lnTo>
                    <a:pt x="19056" y="16353"/>
                  </a:lnTo>
                  <a:lnTo>
                    <a:pt x="18995" y="15929"/>
                  </a:lnTo>
                  <a:lnTo>
                    <a:pt x="18936" y="15508"/>
                  </a:lnTo>
                  <a:lnTo>
                    <a:pt x="18877" y="15090"/>
                  </a:lnTo>
                  <a:lnTo>
                    <a:pt x="18819" y="14675"/>
                  </a:lnTo>
                  <a:lnTo>
                    <a:pt x="18762" y="14262"/>
                  </a:lnTo>
                  <a:lnTo>
                    <a:pt x="18706" y="13852"/>
                  </a:lnTo>
                  <a:lnTo>
                    <a:pt x="18651" y="13445"/>
                  </a:lnTo>
                  <a:lnTo>
                    <a:pt x="18597" y="13040"/>
                  </a:lnTo>
                  <a:lnTo>
                    <a:pt x="18534" y="12563"/>
                  </a:lnTo>
                  <a:lnTo>
                    <a:pt x="18470" y="12083"/>
                  </a:lnTo>
                  <a:lnTo>
                    <a:pt x="18405" y="11599"/>
                  </a:lnTo>
                  <a:lnTo>
                    <a:pt x="18339" y="11111"/>
                  </a:lnTo>
                  <a:lnTo>
                    <a:pt x="18272" y="10620"/>
                  </a:lnTo>
                  <a:lnTo>
                    <a:pt x="18204" y="10126"/>
                  </a:lnTo>
                  <a:lnTo>
                    <a:pt x="18136" y="9627"/>
                  </a:lnTo>
                  <a:lnTo>
                    <a:pt x="18066" y="9125"/>
                  </a:lnTo>
                  <a:lnTo>
                    <a:pt x="17996" y="8620"/>
                  </a:lnTo>
                  <a:lnTo>
                    <a:pt x="17925" y="8111"/>
                  </a:lnTo>
                  <a:lnTo>
                    <a:pt x="17853" y="8612"/>
                  </a:lnTo>
                  <a:lnTo>
                    <a:pt x="17780" y="9113"/>
                  </a:lnTo>
                  <a:lnTo>
                    <a:pt x="17706" y="9612"/>
                  </a:lnTo>
                  <a:lnTo>
                    <a:pt x="17631" y="10111"/>
                  </a:lnTo>
                  <a:lnTo>
                    <a:pt x="17555" y="10609"/>
                  </a:lnTo>
                  <a:lnTo>
                    <a:pt x="17478" y="11106"/>
                  </a:lnTo>
                  <a:lnTo>
                    <a:pt x="17401" y="11602"/>
                  </a:lnTo>
                  <a:lnTo>
                    <a:pt x="17323" y="12097"/>
                  </a:lnTo>
                  <a:lnTo>
                    <a:pt x="17243" y="12592"/>
                  </a:lnTo>
                  <a:lnTo>
                    <a:pt x="17163" y="13085"/>
                  </a:lnTo>
                  <a:lnTo>
                    <a:pt x="17091" y="13508"/>
                  </a:lnTo>
                  <a:lnTo>
                    <a:pt x="17018" y="13935"/>
                  </a:lnTo>
                  <a:lnTo>
                    <a:pt x="16944" y="14365"/>
                  </a:lnTo>
                  <a:lnTo>
                    <a:pt x="16869" y="14799"/>
                  </a:lnTo>
                  <a:lnTo>
                    <a:pt x="16793" y="15236"/>
                  </a:lnTo>
                  <a:lnTo>
                    <a:pt x="16717" y="15677"/>
                  </a:lnTo>
                  <a:lnTo>
                    <a:pt x="16639" y="16122"/>
                  </a:lnTo>
                  <a:lnTo>
                    <a:pt x="16561" y="16570"/>
                  </a:lnTo>
                  <a:lnTo>
                    <a:pt x="16481" y="17021"/>
                  </a:lnTo>
                  <a:lnTo>
                    <a:pt x="16401" y="17477"/>
                  </a:lnTo>
                  <a:lnTo>
                    <a:pt x="16329" y="17929"/>
                  </a:lnTo>
                  <a:lnTo>
                    <a:pt x="16258" y="18371"/>
                  </a:lnTo>
                  <a:lnTo>
                    <a:pt x="16186" y="18804"/>
                  </a:lnTo>
                  <a:lnTo>
                    <a:pt x="16114" y="19226"/>
                  </a:lnTo>
                  <a:lnTo>
                    <a:pt x="16043" y="19639"/>
                  </a:lnTo>
                  <a:lnTo>
                    <a:pt x="15971" y="20042"/>
                  </a:lnTo>
                  <a:lnTo>
                    <a:pt x="15899" y="20435"/>
                  </a:lnTo>
                  <a:lnTo>
                    <a:pt x="15828" y="20818"/>
                  </a:lnTo>
                  <a:lnTo>
                    <a:pt x="15756" y="21191"/>
                  </a:lnTo>
                  <a:lnTo>
                    <a:pt x="15684" y="21555"/>
                  </a:lnTo>
                  <a:lnTo>
                    <a:pt x="7618" y="63141"/>
                  </a:lnTo>
                  <a:lnTo>
                    <a:pt x="0" y="63141"/>
                  </a:lnTo>
                  <a:lnTo>
                    <a:pt x="12234" y="0"/>
                  </a:lnTo>
                  <a:lnTo>
                    <a:pt x="22809" y="0"/>
                  </a:lnTo>
                  <a:lnTo>
                    <a:pt x="31279" y="43782"/>
                  </a:lnTo>
                  <a:lnTo>
                    <a:pt x="31307" y="43925"/>
                  </a:lnTo>
                  <a:lnTo>
                    <a:pt x="31337" y="44085"/>
                  </a:lnTo>
                  <a:lnTo>
                    <a:pt x="31368" y="44262"/>
                  </a:lnTo>
                  <a:lnTo>
                    <a:pt x="31401" y="44456"/>
                  </a:lnTo>
                  <a:lnTo>
                    <a:pt x="31436" y="44667"/>
                  </a:lnTo>
                  <a:lnTo>
                    <a:pt x="31473" y="44895"/>
                  </a:lnTo>
                  <a:lnTo>
                    <a:pt x="31511" y="45140"/>
                  </a:lnTo>
                  <a:lnTo>
                    <a:pt x="31552" y="45403"/>
                  </a:lnTo>
                  <a:lnTo>
                    <a:pt x="31594" y="45682"/>
                  </a:lnTo>
                  <a:lnTo>
                    <a:pt x="31638" y="45978"/>
                  </a:lnTo>
                  <a:lnTo>
                    <a:pt x="31691" y="46275"/>
                  </a:lnTo>
                  <a:lnTo>
                    <a:pt x="31743" y="46573"/>
                  </a:lnTo>
                  <a:lnTo>
                    <a:pt x="31795" y="46873"/>
                  </a:lnTo>
                  <a:lnTo>
                    <a:pt x="31846" y="47175"/>
                  </a:lnTo>
                  <a:lnTo>
                    <a:pt x="31895" y="47479"/>
                  </a:lnTo>
                  <a:lnTo>
                    <a:pt x="31944" y="47785"/>
                  </a:lnTo>
                  <a:lnTo>
                    <a:pt x="31992" y="48092"/>
                  </a:lnTo>
                  <a:lnTo>
                    <a:pt x="32039" y="48401"/>
                  </a:lnTo>
                  <a:lnTo>
                    <a:pt x="32085" y="48712"/>
                  </a:lnTo>
                  <a:lnTo>
                    <a:pt x="32131" y="49025"/>
                  </a:lnTo>
                  <a:lnTo>
                    <a:pt x="32185" y="49387"/>
                  </a:lnTo>
                  <a:lnTo>
                    <a:pt x="32240" y="49757"/>
                  </a:lnTo>
                  <a:lnTo>
                    <a:pt x="32296" y="50133"/>
                  </a:lnTo>
                  <a:lnTo>
                    <a:pt x="32353" y="50517"/>
                  </a:lnTo>
                  <a:lnTo>
                    <a:pt x="32411" y="50907"/>
                  </a:lnTo>
                  <a:lnTo>
                    <a:pt x="32469" y="51305"/>
                  </a:lnTo>
                  <a:lnTo>
                    <a:pt x="32529" y="51710"/>
                  </a:lnTo>
                  <a:lnTo>
                    <a:pt x="32590" y="52123"/>
                  </a:lnTo>
                  <a:lnTo>
                    <a:pt x="32651" y="52542"/>
                  </a:lnTo>
                  <a:lnTo>
                    <a:pt x="32713" y="52969"/>
                  </a:lnTo>
                  <a:lnTo>
                    <a:pt x="32901" y="52576"/>
                  </a:lnTo>
                  <a:lnTo>
                    <a:pt x="33086" y="52187"/>
                  </a:lnTo>
                  <a:lnTo>
                    <a:pt x="33270" y="51802"/>
                  </a:lnTo>
                  <a:lnTo>
                    <a:pt x="33452" y="51420"/>
                  </a:lnTo>
                  <a:lnTo>
                    <a:pt x="33632" y="51042"/>
                  </a:lnTo>
                  <a:lnTo>
                    <a:pt x="33810" y="50667"/>
                  </a:lnTo>
                  <a:lnTo>
                    <a:pt x="33987" y="50296"/>
                  </a:lnTo>
                  <a:lnTo>
                    <a:pt x="34162" y="49929"/>
                  </a:lnTo>
                  <a:lnTo>
                    <a:pt x="34335" y="49565"/>
                  </a:lnTo>
                  <a:lnTo>
                    <a:pt x="34506" y="49204"/>
                  </a:lnTo>
                  <a:lnTo>
                    <a:pt x="34658" y="48891"/>
                  </a:lnTo>
                  <a:lnTo>
                    <a:pt x="34810" y="48577"/>
                  </a:lnTo>
                  <a:lnTo>
                    <a:pt x="34963" y="48263"/>
                  </a:lnTo>
                  <a:lnTo>
                    <a:pt x="35115" y="47950"/>
                  </a:lnTo>
                  <a:lnTo>
                    <a:pt x="35268" y="47636"/>
                  </a:lnTo>
                  <a:lnTo>
                    <a:pt x="35420" y="47322"/>
                  </a:lnTo>
                  <a:lnTo>
                    <a:pt x="35572" y="47009"/>
                  </a:lnTo>
                  <a:lnTo>
                    <a:pt x="35725" y="46695"/>
                  </a:lnTo>
                  <a:lnTo>
                    <a:pt x="35877" y="46381"/>
                  </a:lnTo>
                  <a:lnTo>
                    <a:pt x="36029" y="46068"/>
                  </a:lnTo>
                  <a:lnTo>
                    <a:pt x="36188" y="45751"/>
                  </a:lnTo>
                  <a:lnTo>
                    <a:pt x="36341" y="45446"/>
                  </a:lnTo>
                  <a:lnTo>
                    <a:pt x="36489" y="45152"/>
                  </a:lnTo>
                  <a:lnTo>
                    <a:pt x="36632" y="44870"/>
                  </a:lnTo>
                  <a:lnTo>
                    <a:pt x="36769" y="44600"/>
                  </a:lnTo>
                  <a:lnTo>
                    <a:pt x="36901" y="44341"/>
                  </a:lnTo>
                  <a:lnTo>
                    <a:pt x="37027" y="44094"/>
                  </a:lnTo>
                  <a:lnTo>
                    <a:pt x="37148" y="43859"/>
                  </a:lnTo>
                  <a:lnTo>
                    <a:pt x="37264" y="43636"/>
                  </a:lnTo>
                  <a:lnTo>
                    <a:pt x="37374" y="43424"/>
                  </a:lnTo>
                  <a:lnTo>
                    <a:pt x="62156" y="0"/>
                  </a:lnTo>
                  <a:lnTo>
                    <a:pt x="73628" y="0"/>
                  </a:lnTo>
                  <a:lnTo>
                    <a:pt x="61394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7817577" y="3112512"/>
              <a:ext cx="63858" cy="64979"/>
            </a:xfrm>
            <a:custGeom>
              <a:avLst/>
              <a:pathLst>
                <a:path w="63858" h="64979">
                  <a:moveTo>
                    <a:pt x="37060" y="0"/>
                  </a:moveTo>
                  <a:lnTo>
                    <a:pt x="38336" y="19"/>
                  </a:lnTo>
                  <a:lnTo>
                    <a:pt x="39582" y="77"/>
                  </a:lnTo>
                  <a:lnTo>
                    <a:pt x="40799" y="173"/>
                  </a:lnTo>
                  <a:lnTo>
                    <a:pt x="41986" y="308"/>
                  </a:lnTo>
                  <a:lnTo>
                    <a:pt x="43143" y="481"/>
                  </a:lnTo>
                  <a:lnTo>
                    <a:pt x="44271" y="693"/>
                  </a:lnTo>
                  <a:lnTo>
                    <a:pt x="45370" y="944"/>
                  </a:lnTo>
                  <a:lnTo>
                    <a:pt x="46439" y="1233"/>
                  </a:lnTo>
                  <a:lnTo>
                    <a:pt x="47478" y="1560"/>
                  </a:lnTo>
                  <a:lnTo>
                    <a:pt x="48487" y="1926"/>
                  </a:lnTo>
                  <a:lnTo>
                    <a:pt x="49467" y="2319"/>
                  </a:lnTo>
                  <a:lnTo>
                    <a:pt x="50414" y="2742"/>
                  </a:lnTo>
                  <a:lnTo>
                    <a:pt x="51331" y="3197"/>
                  </a:lnTo>
                  <a:lnTo>
                    <a:pt x="52216" y="3683"/>
                  </a:lnTo>
                  <a:lnTo>
                    <a:pt x="53070" y="4201"/>
                  </a:lnTo>
                  <a:lnTo>
                    <a:pt x="53892" y="4750"/>
                  </a:lnTo>
                  <a:lnTo>
                    <a:pt x="54683" y="5330"/>
                  </a:lnTo>
                  <a:lnTo>
                    <a:pt x="55442" y="5942"/>
                  </a:lnTo>
                  <a:lnTo>
                    <a:pt x="56171" y="6585"/>
                  </a:lnTo>
                  <a:lnTo>
                    <a:pt x="56868" y="7259"/>
                  </a:lnTo>
                  <a:lnTo>
                    <a:pt x="57541" y="7962"/>
                  </a:lnTo>
                  <a:lnTo>
                    <a:pt x="58180" y="8691"/>
                  </a:lnTo>
                  <a:lnTo>
                    <a:pt x="58785" y="9447"/>
                  </a:lnTo>
                  <a:lnTo>
                    <a:pt x="59356" y="10228"/>
                  </a:lnTo>
                  <a:lnTo>
                    <a:pt x="59892" y="11035"/>
                  </a:lnTo>
                  <a:lnTo>
                    <a:pt x="60395" y="11868"/>
                  </a:lnTo>
                  <a:lnTo>
                    <a:pt x="60864" y="12727"/>
                  </a:lnTo>
                  <a:lnTo>
                    <a:pt x="61299" y="13612"/>
                  </a:lnTo>
                  <a:lnTo>
                    <a:pt x="61699" y="14523"/>
                  </a:lnTo>
                  <a:lnTo>
                    <a:pt x="62066" y="15460"/>
                  </a:lnTo>
                  <a:lnTo>
                    <a:pt x="62406" y="16420"/>
                  </a:lnTo>
                  <a:lnTo>
                    <a:pt x="62711" y="17400"/>
                  </a:lnTo>
                  <a:lnTo>
                    <a:pt x="62980" y="18399"/>
                  </a:lnTo>
                  <a:lnTo>
                    <a:pt x="63213" y="19418"/>
                  </a:lnTo>
                  <a:lnTo>
                    <a:pt x="63410" y="20457"/>
                  </a:lnTo>
                  <a:lnTo>
                    <a:pt x="63572" y="21515"/>
                  </a:lnTo>
                  <a:lnTo>
                    <a:pt x="63697" y="22593"/>
                  </a:lnTo>
                  <a:lnTo>
                    <a:pt x="63787" y="23691"/>
                  </a:lnTo>
                  <a:lnTo>
                    <a:pt x="63840" y="24809"/>
                  </a:lnTo>
                  <a:lnTo>
                    <a:pt x="63858" y="25946"/>
                  </a:lnTo>
                  <a:lnTo>
                    <a:pt x="63848" y="26387"/>
                  </a:lnTo>
                  <a:lnTo>
                    <a:pt x="63833" y="26832"/>
                  </a:lnTo>
                  <a:lnTo>
                    <a:pt x="63815" y="27280"/>
                  </a:lnTo>
                  <a:lnTo>
                    <a:pt x="63794" y="27732"/>
                  </a:lnTo>
                  <a:lnTo>
                    <a:pt x="63769" y="28187"/>
                  </a:lnTo>
                  <a:lnTo>
                    <a:pt x="63740" y="28646"/>
                  </a:lnTo>
                  <a:lnTo>
                    <a:pt x="63708" y="29108"/>
                  </a:lnTo>
                  <a:lnTo>
                    <a:pt x="63672" y="29574"/>
                  </a:lnTo>
                  <a:lnTo>
                    <a:pt x="63633" y="30044"/>
                  </a:lnTo>
                  <a:lnTo>
                    <a:pt x="63590" y="30517"/>
                  </a:lnTo>
                  <a:lnTo>
                    <a:pt x="63551" y="30982"/>
                  </a:lnTo>
                  <a:lnTo>
                    <a:pt x="63507" y="31442"/>
                  </a:lnTo>
                  <a:lnTo>
                    <a:pt x="63458" y="31899"/>
                  </a:lnTo>
                  <a:lnTo>
                    <a:pt x="63403" y="32353"/>
                  </a:lnTo>
                  <a:lnTo>
                    <a:pt x="63343" y="32803"/>
                  </a:lnTo>
                  <a:lnTo>
                    <a:pt x="63278" y="33249"/>
                  </a:lnTo>
                  <a:lnTo>
                    <a:pt x="63207" y="33692"/>
                  </a:lnTo>
                  <a:lnTo>
                    <a:pt x="63131" y="34131"/>
                  </a:lnTo>
                  <a:lnTo>
                    <a:pt x="63049" y="34567"/>
                  </a:lnTo>
                  <a:lnTo>
                    <a:pt x="62962" y="34999"/>
                  </a:lnTo>
                  <a:lnTo>
                    <a:pt x="62675" y="36365"/>
                  </a:lnTo>
                  <a:lnTo>
                    <a:pt x="62351" y="37705"/>
                  </a:lnTo>
                  <a:lnTo>
                    <a:pt x="61990" y="39018"/>
                  </a:lnTo>
                  <a:lnTo>
                    <a:pt x="61593" y="40305"/>
                  </a:lnTo>
                  <a:lnTo>
                    <a:pt x="61158" y="41564"/>
                  </a:lnTo>
                  <a:lnTo>
                    <a:pt x="60687" y="42796"/>
                  </a:lnTo>
                  <a:lnTo>
                    <a:pt x="60180" y="44002"/>
                  </a:lnTo>
                  <a:lnTo>
                    <a:pt x="59635" y="45180"/>
                  </a:lnTo>
                  <a:lnTo>
                    <a:pt x="59054" y="46332"/>
                  </a:lnTo>
                  <a:lnTo>
                    <a:pt x="58436" y="47457"/>
                  </a:lnTo>
                  <a:lnTo>
                    <a:pt x="57784" y="48543"/>
                  </a:lnTo>
                  <a:lnTo>
                    <a:pt x="57102" y="49597"/>
                  </a:lnTo>
                  <a:lnTo>
                    <a:pt x="56390" y="50619"/>
                  </a:lnTo>
                  <a:lnTo>
                    <a:pt x="55647" y="51608"/>
                  </a:lnTo>
                  <a:lnTo>
                    <a:pt x="54873" y="52565"/>
                  </a:lnTo>
                  <a:lnTo>
                    <a:pt x="54069" y="53490"/>
                  </a:lnTo>
                  <a:lnTo>
                    <a:pt x="53235" y="54383"/>
                  </a:lnTo>
                  <a:lnTo>
                    <a:pt x="52370" y="55244"/>
                  </a:lnTo>
                  <a:lnTo>
                    <a:pt x="51475" y="56072"/>
                  </a:lnTo>
                  <a:lnTo>
                    <a:pt x="50549" y="56868"/>
                  </a:lnTo>
                  <a:lnTo>
                    <a:pt x="49603" y="57629"/>
                  </a:lnTo>
                  <a:lnTo>
                    <a:pt x="48629" y="58355"/>
                  </a:lnTo>
                  <a:lnTo>
                    <a:pt x="47628" y="59045"/>
                  </a:lnTo>
                  <a:lnTo>
                    <a:pt x="46598" y="59700"/>
                  </a:lnTo>
                  <a:lnTo>
                    <a:pt x="45541" y="60318"/>
                  </a:lnTo>
                  <a:lnTo>
                    <a:pt x="44456" y="60901"/>
                  </a:lnTo>
                  <a:lnTo>
                    <a:pt x="43343" y="61447"/>
                  </a:lnTo>
                  <a:lnTo>
                    <a:pt x="42203" y="61958"/>
                  </a:lnTo>
                  <a:lnTo>
                    <a:pt x="41035" y="62433"/>
                  </a:lnTo>
                  <a:lnTo>
                    <a:pt x="39839" y="62873"/>
                  </a:lnTo>
                  <a:lnTo>
                    <a:pt x="38627" y="63273"/>
                  </a:lnTo>
                  <a:lnTo>
                    <a:pt x="37395" y="63631"/>
                  </a:lnTo>
                  <a:lnTo>
                    <a:pt x="36143" y="63947"/>
                  </a:lnTo>
                  <a:lnTo>
                    <a:pt x="34870" y="64221"/>
                  </a:lnTo>
                  <a:lnTo>
                    <a:pt x="33576" y="64452"/>
                  </a:lnTo>
                  <a:lnTo>
                    <a:pt x="32261" y="64642"/>
                  </a:lnTo>
                  <a:lnTo>
                    <a:pt x="30926" y="64789"/>
                  </a:lnTo>
                  <a:lnTo>
                    <a:pt x="29571" y="64895"/>
                  </a:lnTo>
                  <a:lnTo>
                    <a:pt x="28195" y="64958"/>
                  </a:lnTo>
                  <a:lnTo>
                    <a:pt x="26798" y="64979"/>
                  </a:lnTo>
                  <a:lnTo>
                    <a:pt x="25470" y="64959"/>
                  </a:lnTo>
                  <a:lnTo>
                    <a:pt x="24177" y="64902"/>
                  </a:lnTo>
                  <a:lnTo>
                    <a:pt x="22918" y="64805"/>
                  </a:lnTo>
                  <a:lnTo>
                    <a:pt x="21693" y="64670"/>
                  </a:lnTo>
                  <a:lnTo>
                    <a:pt x="20502" y="64497"/>
                  </a:lnTo>
                  <a:lnTo>
                    <a:pt x="19344" y="64285"/>
                  </a:lnTo>
                  <a:lnTo>
                    <a:pt x="18221" y="64035"/>
                  </a:lnTo>
                  <a:lnTo>
                    <a:pt x="17133" y="63745"/>
                  </a:lnTo>
                  <a:lnTo>
                    <a:pt x="16078" y="63418"/>
                  </a:lnTo>
                  <a:lnTo>
                    <a:pt x="15057" y="63052"/>
                  </a:lnTo>
                  <a:lnTo>
                    <a:pt x="14070" y="62642"/>
                  </a:lnTo>
                  <a:lnTo>
                    <a:pt x="13115" y="62202"/>
                  </a:lnTo>
                  <a:lnTo>
                    <a:pt x="12195" y="61732"/>
                  </a:lnTo>
                  <a:lnTo>
                    <a:pt x="11307" y="61231"/>
                  </a:lnTo>
                  <a:lnTo>
                    <a:pt x="10452" y="60699"/>
                  </a:lnTo>
                  <a:lnTo>
                    <a:pt x="9631" y="60137"/>
                  </a:lnTo>
                  <a:lnTo>
                    <a:pt x="8843" y="59545"/>
                  </a:lnTo>
                  <a:lnTo>
                    <a:pt x="8087" y="58922"/>
                  </a:lnTo>
                  <a:lnTo>
                    <a:pt x="7365" y="58268"/>
                  </a:lnTo>
                  <a:lnTo>
                    <a:pt x="6677" y="57585"/>
                  </a:lnTo>
                  <a:lnTo>
                    <a:pt x="6030" y="56863"/>
                  </a:lnTo>
                  <a:lnTo>
                    <a:pt x="5415" y="56115"/>
                  </a:lnTo>
                  <a:lnTo>
                    <a:pt x="4832" y="55339"/>
                  </a:lnTo>
                  <a:lnTo>
                    <a:pt x="4282" y="54537"/>
                  </a:lnTo>
                  <a:lnTo>
                    <a:pt x="3764" y="53708"/>
                  </a:lnTo>
                  <a:lnTo>
                    <a:pt x="3278" y="52852"/>
                  </a:lnTo>
                  <a:lnTo>
                    <a:pt x="2825" y="51969"/>
                  </a:lnTo>
                  <a:lnTo>
                    <a:pt x="2403" y="51060"/>
                  </a:lnTo>
                  <a:lnTo>
                    <a:pt x="2014" y="50123"/>
                  </a:lnTo>
                  <a:lnTo>
                    <a:pt x="1658" y="49160"/>
                  </a:lnTo>
                  <a:lnTo>
                    <a:pt x="1343" y="48173"/>
                  </a:lnTo>
                  <a:lnTo>
                    <a:pt x="1061" y="47166"/>
                  </a:lnTo>
                  <a:lnTo>
                    <a:pt x="812" y="46140"/>
                  </a:lnTo>
                  <a:lnTo>
                    <a:pt x="596" y="45094"/>
                  </a:lnTo>
                  <a:lnTo>
                    <a:pt x="414" y="44029"/>
                  </a:lnTo>
                  <a:lnTo>
                    <a:pt x="265" y="42943"/>
                  </a:lnTo>
                  <a:lnTo>
                    <a:pt x="149" y="41838"/>
                  </a:lnTo>
                  <a:lnTo>
                    <a:pt x="66" y="40713"/>
                  </a:lnTo>
                  <a:lnTo>
                    <a:pt x="16" y="39569"/>
                  </a:lnTo>
                  <a:lnTo>
                    <a:pt x="0" y="38404"/>
                  </a:lnTo>
                  <a:lnTo>
                    <a:pt x="1" y="37991"/>
                  </a:lnTo>
                  <a:lnTo>
                    <a:pt x="7" y="37576"/>
                  </a:lnTo>
                  <a:lnTo>
                    <a:pt x="16" y="37160"/>
                  </a:lnTo>
                  <a:lnTo>
                    <a:pt x="28" y="36741"/>
                  </a:lnTo>
                  <a:lnTo>
                    <a:pt x="44" y="36321"/>
                  </a:lnTo>
                  <a:lnTo>
                    <a:pt x="64" y="35899"/>
                  </a:lnTo>
                  <a:lnTo>
                    <a:pt x="87" y="35475"/>
                  </a:lnTo>
                  <a:lnTo>
                    <a:pt x="114" y="35049"/>
                  </a:lnTo>
                  <a:lnTo>
                    <a:pt x="145" y="34621"/>
                  </a:lnTo>
                  <a:lnTo>
                    <a:pt x="179" y="34192"/>
                  </a:lnTo>
                  <a:lnTo>
                    <a:pt x="226" y="33761"/>
                  </a:lnTo>
                  <a:lnTo>
                    <a:pt x="277" y="33330"/>
                  </a:lnTo>
                  <a:lnTo>
                    <a:pt x="333" y="32897"/>
                  </a:lnTo>
                  <a:lnTo>
                    <a:pt x="394" y="32464"/>
                  </a:lnTo>
                  <a:lnTo>
                    <a:pt x="459" y="32030"/>
                  </a:lnTo>
                  <a:lnTo>
                    <a:pt x="528" y="31595"/>
                  </a:lnTo>
                  <a:lnTo>
                    <a:pt x="602" y="31159"/>
                  </a:lnTo>
                  <a:lnTo>
                    <a:pt x="681" y="30722"/>
                  </a:lnTo>
                  <a:lnTo>
                    <a:pt x="764" y="30284"/>
                  </a:lnTo>
                  <a:lnTo>
                    <a:pt x="851" y="29845"/>
                  </a:lnTo>
                  <a:lnTo>
                    <a:pt x="1138" y="28513"/>
                  </a:lnTo>
                  <a:lnTo>
                    <a:pt x="1460" y="27205"/>
                  </a:lnTo>
                  <a:lnTo>
                    <a:pt x="1819" y="25921"/>
                  </a:lnTo>
                  <a:lnTo>
                    <a:pt x="2213" y="24661"/>
                  </a:lnTo>
                  <a:lnTo>
                    <a:pt x="2643" y="23426"/>
                  </a:lnTo>
                  <a:lnTo>
                    <a:pt x="3110" y="22214"/>
                  </a:lnTo>
                  <a:lnTo>
                    <a:pt x="3611" y="21027"/>
                  </a:lnTo>
                  <a:lnTo>
                    <a:pt x="4149" y="19864"/>
                  </a:lnTo>
                  <a:lnTo>
                    <a:pt x="4723" y="18726"/>
                  </a:lnTo>
                  <a:lnTo>
                    <a:pt x="5332" y="17611"/>
                  </a:lnTo>
                  <a:lnTo>
                    <a:pt x="5975" y="16525"/>
                  </a:lnTo>
                  <a:lnTo>
                    <a:pt x="6648" y="15471"/>
                  </a:lnTo>
                  <a:lnTo>
                    <a:pt x="7352" y="14449"/>
                  </a:lnTo>
                  <a:lnTo>
                    <a:pt x="8086" y="13460"/>
                  </a:lnTo>
                  <a:lnTo>
                    <a:pt x="8850" y="12502"/>
                  </a:lnTo>
                  <a:lnTo>
                    <a:pt x="9645" y="11577"/>
                  </a:lnTo>
                  <a:lnTo>
                    <a:pt x="10471" y="10685"/>
                  </a:lnTo>
                  <a:lnTo>
                    <a:pt x="11327" y="9824"/>
                  </a:lnTo>
                  <a:lnTo>
                    <a:pt x="12213" y="8996"/>
                  </a:lnTo>
                  <a:lnTo>
                    <a:pt x="13130" y="8200"/>
                  </a:lnTo>
                  <a:lnTo>
                    <a:pt x="14084" y="7430"/>
                  </a:lnTo>
                  <a:lnTo>
                    <a:pt x="15066" y="6696"/>
                  </a:lnTo>
                  <a:lnTo>
                    <a:pt x="16074" y="6000"/>
                  </a:lnTo>
                  <a:lnTo>
                    <a:pt x="17109" y="5339"/>
                  </a:lnTo>
                  <a:lnTo>
                    <a:pt x="18171" y="4716"/>
                  </a:lnTo>
                  <a:lnTo>
                    <a:pt x="19260" y="4129"/>
                  </a:lnTo>
                  <a:lnTo>
                    <a:pt x="20376" y="3580"/>
                  </a:lnTo>
                  <a:lnTo>
                    <a:pt x="21519" y="3067"/>
                  </a:lnTo>
                  <a:lnTo>
                    <a:pt x="22688" y="2590"/>
                  </a:lnTo>
                  <a:lnTo>
                    <a:pt x="23885" y="2151"/>
                  </a:lnTo>
                  <a:lnTo>
                    <a:pt x="25106" y="1742"/>
                  </a:lnTo>
                  <a:lnTo>
                    <a:pt x="26348" y="1376"/>
                  </a:lnTo>
                  <a:lnTo>
                    <a:pt x="27612" y="1054"/>
                  </a:lnTo>
                  <a:lnTo>
                    <a:pt x="28897" y="774"/>
                  </a:lnTo>
                  <a:lnTo>
                    <a:pt x="30204" y="537"/>
                  </a:lnTo>
                  <a:lnTo>
                    <a:pt x="31532" y="344"/>
                  </a:lnTo>
                  <a:lnTo>
                    <a:pt x="32882" y="193"/>
                  </a:lnTo>
                  <a:lnTo>
                    <a:pt x="34253" y="86"/>
                  </a:lnTo>
                  <a:lnTo>
                    <a:pt x="35646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7826136" y="3119413"/>
              <a:ext cx="46740" cy="51131"/>
            </a:xfrm>
            <a:custGeom>
              <a:avLst/>
              <a:pathLst>
                <a:path w="46740" h="51131">
                  <a:moveTo>
                    <a:pt x="28097" y="0"/>
                  </a:moveTo>
                  <a:lnTo>
                    <a:pt x="26936" y="16"/>
                  </a:lnTo>
                  <a:lnTo>
                    <a:pt x="25801" y="66"/>
                  </a:lnTo>
                  <a:lnTo>
                    <a:pt x="24692" y="149"/>
                  </a:lnTo>
                  <a:lnTo>
                    <a:pt x="23609" y="265"/>
                  </a:lnTo>
                  <a:lnTo>
                    <a:pt x="22552" y="414"/>
                  </a:lnTo>
                  <a:lnTo>
                    <a:pt x="21521" y="596"/>
                  </a:lnTo>
                  <a:lnTo>
                    <a:pt x="20515" y="812"/>
                  </a:lnTo>
                  <a:lnTo>
                    <a:pt x="19536" y="1061"/>
                  </a:lnTo>
                  <a:lnTo>
                    <a:pt x="18583" y="1343"/>
                  </a:lnTo>
                  <a:lnTo>
                    <a:pt x="17656" y="1658"/>
                  </a:lnTo>
                  <a:lnTo>
                    <a:pt x="16753" y="2004"/>
                  </a:lnTo>
                  <a:lnTo>
                    <a:pt x="15874" y="2380"/>
                  </a:lnTo>
                  <a:lnTo>
                    <a:pt x="15018" y="2786"/>
                  </a:lnTo>
                  <a:lnTo>
                    <a:pt x="14186" y="3221"/>
                  </a:lnTo>
                  <a:lnTo>
                    <a:pt x="13376" y="3685"/>
                  </a:lnTo>
                  <a:lnTo>
                    <a:pt x="12590" y="4180"/>
                  </a:lnTo>
                  <a:lnTo>
                    <a:pt x="11828" y="4704"/>
                  </a:lnTo>
                  <a:lnTo>
                    <a:pt x="11088" y="5257"/>
                  </a:lnTo>
                  <a:lnTo>
                    <a:pt x="10372" y="5840"/>
                  </a:lnTo>
                  <a:lnTo>
                    <a:pt x="9679" y="6453"/>
                  </a:lnTo>
                  <a:lnTo>
                    <a:pt x="9019" y="7094"/>
                  </a:lnTo>
                  <a:lnTo>
                    <a:pt x="8381" y="7763"/>
                  </a:lnTo>
                  <a:lnTo>
                    <a:pt x="7767" y="8460"/>
                  </a:lnTo>
                  <a:lnTo>
                    <a:pt x="7177" y="9184"/>
                  </a:lnTo>
                  <a:lnTo>
                    <a:pt x="6609" y="9937"/>
                  </a:lnTo>
                  <a:lnTo>
                    <a:pt x="6065" y="10717"/>
                  </a:lnTo>
                  <a:lnTo>
                    <a:pt x="5545" y="11525"/>
                  </a:lnTo>
                  <a:lnTo>
                    <a:pt x="5047" y="12361"/>
                  </a:lnTo>
                  <a:lnTo>
                    <a:pt x="4573" y="13224"/>
                  </a:lnTo>
                  <a:lnTo>
                    <a:pt x="4122" y="14116"/>
                  </a:lnTo>
                  <a:lnTo>
                    <a:pt x="3693" y="15033"/>
                  </a:lnTo>
                  <a:lnTo>
                    <a:pt x="3285" y="15975"/>
                  </a:lnTo>
                  <a:lnTo>
                    <a:pt x="2898" y="16940"/>
                  </a:lnTo>
                  <a:lnTo>
                    <a:pt x="2531" y="17930"/>
                  </a:lnTo>
                  <a:lnTo>
                    <a:pt x="2184" y="18944"/>
                  </a:lnTo>
                  <a:lnTo>
                    <a:pt x="1858" y="19983"/>
                  </a:lnTo>
                  <a:lnTo>
                    <a:pt x="1553" y="21045"/>
                  </a:lnTo>
                  <a:lnTo>
                    <a:pt x="1269" y="22132"/>
                  </a:lnTo>
                  <a:lnTo>
                    <a:pt x="1005" y="23243"/>
                  </a:lnTo>
                  <a:lnTo>
                    <a:pt x="761" y="24378"/>
                  </a:lnTo>
                  <a:lnTo>
                    <a:pt x="683" y="24764"/>
                  </a:lnTo>
                  <a:lnTo>
                    <a:pt x="609" y="25151"/>
                  </a:lnTo>
                  <a:lnTo>
                    <a:pt x="540" y="25538"/>
                  </a:lnTo>
                  <a:lnTo>
                    <a:pt x="475" y="25927"/>
                  </a:lnTo>
                  <a:lnTo>
                    <a:pt x="414" y="26316"/>
                  </a:lnTo>
                  <a:lnTo>
                    <a:pt x="358" y="26706"/>
                  </a:lnTo>
                  <a:lnTo>
                    <a:pt x="306" y="27098"/>
                  </a:lnTo>
                  <a:lnTo>
                    <a:pt x="259" y="27490"/>
                  </a:lnTo>
                  <a:lnTo>
                    <a:pt x="217" y="27883"/>
                  </a:lnTo>
                  <a:lnTo>
                    <a:pt x="179" y="28277"/>
                  </a:lnTo>
                  <a:lnTo>
                    <a:pt x="145" y="28660"/>
                  </a:lnTo>
                  <a:lnTo>
                    <a:pt x="114" y="29040"/>
                  </a:lnTo>
                  <a:lnTo>
                    <a:pt x="87" y="29417"/>
                  </a:lnTo>
                  <a:lnTo>
                    <a:pt x="64" y="29790"/>
                  </a:lnTo>
                  <a:lnTo>
                    <a:pt x="44" y="30159"/>
                  </a:lnTo>
                  <a:lnTo>
                    <a:pt x="28" y="30525"/>
                  </a:lnTo>
                  <a:lnTo>
                    <a:pt x="16" y="30887"/>
                  </a:lnTo>
                  <a:lnTo>
                    <a:pt x="7" y="31245"/>
                  </a:lnTo>
                  <a:lnTo>
                    <a:pt x="1" y="31600"/>
                  </a:lnTo>
                  <a:lnTo>
                    <a:pt x="0" y="31951"/>
                  </a:lnTo>
                  <a:lnTo>
                    <a:pt x="12" y="32899"/>
                  </a:lnTo>
                  <a:lnTo>
                    <a:pt x="50" y="33823"/>
                  </a:lnTo>
                  <a:lnTo>
                    <a:pt x="112" y="34724"/>
                  </a:lnTo>
                  <a:lnTo>
                    <a:pt x="200" y="35601"/>
                  </a:lnTo>
                  <a:lnTo>
                    <a:pt x="313" y="36455"/>
                  </a:lnTo>
                  <a:lnTo>
                    <a:pt x="451" y="37286"/>
                  </a:lnTo>
                  <a:lnTo>
                    <a:pt x="614" y="38093"/>
                  </a:lnTo>
                  <a:lnTo>
                    <a:pt x="803" y="38878"/>
                  </a:lnTo>
                  <a:lnTo>
                    <a:pt x="1016" y="39639"/>
                  </a:lnTo>
                  <a:lnTo>
                    <a:pt x="1254" y="40376"/>
                  </a:lnTo>
                  <a:lnTo>
                    <a:pt x="1516" y="41082"/>
                  </a:lnTo>
                  <a:lnTo>
                    <a:pt x="1801" y="41764"/>
                  </a:lnTo>
                  <a:lnTo>
                    <a:pt x="2108" y="42422"/>
                  </a:lnTo>
                  <a:lnTo>
                    <a:pt x="2437" y="43058"/>
                  </a:lnTo>
                  <a:lnTo>
                    <a:pt x="2789" y="43670"/>
                  </a:lnTo>
                  <a:lnTo>
                    <a:pt x="3163" y="44259"/>
                  </a:lnTo>
                  <a:lnTo>
                    <a:pt x="3560" y="44824"/>
                  </a:lnTo>
                  <a:lnTo>
                    <a:pt x="3979" y="45367"/>
                  </a:lnTo>
                  <a:lnTo>
                    <a:pt x="4420" y="45886"/>
                  </a:lnTo>
                  <a:lnTo>
                    <a:pt x="4884" y="46381"/>
                  </a:lnTo>
                  <a:lnTo>
                    <a:pt x="5378" y="46845"/>
                  </a:lnTo>
                  <a:lnTo>
                    <a:pt x="5893" y="47285"/>
                  </a:lnTo>
                  <a:lnTo>
                    <a:pt x="6429" y="47701"/>
                  </a:lnTo>
                  <a:lnTo>
                    <a:pt x="6985" y="48095"/>
                  </a:lnTo>
                  <a:lnTo>
                    <a:pt x="7562" y="48465"/>
                  </a:lnTo>
                  <a:lnTo>
                    <a:pt x="8159" y="48812"/>
                  </a:lnTo>
                  <a:lnTo>
                    <a:pt x="8777" y="49135"/>
                  </a:lnTo>
                  <a:lnTo>
                    <a:pt x="9416" y="49436"/>
                  </a:lnTo>
                  <a:lnTo>
                    <a:pt x="10075" y="49713"/>
                  </a:lnTo>
                  <a:lnTo>
                    <a:pt x="10755" y="49966"/>
                  </a:lnTo>
                  <a:lnTo>
                    <a:pt x="11463" y="50188"/>
                  </a:lnTo>
                  <a:lnTo>
                    <a:pt x="12189" y="50386"/>
                  </a:lnTo>
                  <a:lnTo>
                    <a:pt x="12933" y="50561"/>
                  </a:lnTo>
                  <a:lnTo>
                    <a:pt x="13694" y="50712"/>
                  </a:lnTo>
                  <a:lnTo>
                    <a:pt x="14474" y="50840"/>
                  </a:lnTo>
                  <a:lnTo>
                    <a:pt x="15272" y="50945"/>
                  </a:lnTo>
                  <a:lnTo>
                    <a:pt x="16087" y="51027"/>
                  </a:lnTo>
                  <a:lnTo>
                    <a:pt x="16921" y="51085"/>
                  </a:lnTo>
                  <a:lnTo>
                    <a:pt x="17772" y="51120"/>
                  </a:lnTo>
                  <a:lnTo>
                    <a:pt x="18642" y="51131"/>
                  </a:lnTo>
                  <a:lnTo>
                    <a:pt x="19811" y="51115"/>
                  </a:lnTo>
                  <a:lnTo>
                    <a:pt x="20954" y="51065"/>
                  </a:lnTo>
                  <a:lnTo>
                    <a:pt x="22070" y="50982"/>
                  </a:lnTo>
                  <a:lnTo>
                    <a:pt x="23159" y="50866"/>
                  </a:lnTo>
                  <a:lnTo>
                    <a:pt x="24221" y="50717"/>
                  </a:lnTo>
                  <a:lnTo>
                    <a:pt x="25256" y="50535"/>
                  </a:lnTo>
                  <a:lnTo>
                    <a:pt x="26265" y="50319"/>
                  </a:lnTo>
                  <a:lnTo>
                    <a:pt x="27246" y="50070"/>
                  </a:lnTo>
                  <a:lnTo>
                    <a:pt x="28200" y="49788"/>
                  </a:lnTo>
                  <a:lnTo>
                    <a:pt x="29128" y="49473"/>
                  </a:lnTo>
                  <a:lnTo>
                    <a:pt x="30039" y="49118"/>
                  </a:lnTo>
                  <a:lnTo>
                    <a:pt x="30924" y="48735"/>
                  </a:lnTo>
                  <a:lnTo>
                    <a:pt x="31785" y="48323"/>
                  </a:lnTo>
                  <a:lnTo>
                    <a:pt x="32620" y="47882"/>
                  </a:lnTo>
                  <a:lnTo>
                    <a:pt x="33430" y="47412"/>
                  </a:lnTo>
                  <a:lnTo>
                    <a:pt x="34215" y="46914"/>
                  </a:lnTo>
                  <a:lnTo>
                    <a:pt x="34975" y="46387"/>
                  </a:lnTo>
                  <a:lnTo>
                    <a:pt x="35710" y="45831"/>
                  </a:lnTo>
                  <a:lnTo>
                    <a:pt x="36420" y="45247"/>
                  </a:lnTo>
                  <a:lnTo>
                    <a:pt x="37105" y="44634"/>
                  </a:lnTo>
                  <a:lnTo>
                    <a:pt x="37765" y="43984"/>
                  </a:lnTo>
                  <a:lnTo>
                    <a:pt x="38403" y="43309"/>
                  </a:lnTo>
                  <a:lnTo>
                    <a:pt x="39017" y="42608"/>
                  </a:lnTo>
                  <a:lnTo>
                    <a:pt x="39607" y="41880"/>
                  </a:lnTo>
                  <a:lnTo>
                    <a:pt x="40175" y="41127"/>
                  </a:lnTo>
                  <a:lnTo>
                    <a:pt x="40719" y="40348"/>
                  </a:lnTo>
                  <a:lnTo>
                    <a:pt x="41239" y="39542"/>
                  </a:lnTo>
                  <a:lnTo>
                    <a:pt x="41737" y="38711"/>
                  </a:lnTo>
                  <a:lnTo>
                    <a:pt x="42211" y="37854"/>
                  </a:lnTo>
                  <a:lnTo>
                    <a:pt x="42662" y="36970"/>
                  </a:lnTo>
                  <a:lnTo>
                    <a:pt x="43099" y="36054"/>
                  </a:lnTo>
                  <a:lnTo>
                    <a:pt x="43513" y="35117"/>
                  </a:lnTo>
                  <a:lnTo>
                    <a:pt x="43905" y="34158"/>
                  </a:lnTo>
                  <a:lnTo>
                    <a:pt x="44275" y="33177"/>
                  </a:lnTo>
                  <a:lnTo>
                    <a:pt x="44622" y="32175"/>
                  </a:lnTo>
                  <a:lnTo>
                    <a:pt x="44947" y="31152"/>
                  </a:lnTo>
                  <a:lnTo>
                    <a:pt x="45250" y="30107"/>
                  </a:lnTo>
                  <a:lnTo>
                    <a:pt x="45530" y="29040"/>
                  </a:lnTo>
                  <a:lnTo>
                    <a:pt x="45787" y="27952"/>
                  </a:lnTo>
                  <a:lnTo>
                    <a:pt x="46023" y="26843"/>
                  </a:lnTo>
                  <a:lnTo>
                    <a:pt x="46101" y="26465"/>
                  </a:lnTo>
                  <a:lnTo>
                    <a:pt x="46173" y="26084"/>
                  </a:lnTo>
                  <a:lnTo>
                    <a:pt x="46241" y="25701"/>
                  </a:lnTo>
                  <a:lnTo>
                    <a:pt x="46302" y="25315"/>
                  </a:lnTo>
                  <a:lnTo>
                    <a:pt x="46359" y="24927"/>
                  </a:lnTo>
                  <a:lnTo>
                    <a:pt x="46410" y="24536"/>
                  </a:lnTo>
                  <a:lnTo>
                    <a:pt x="46456" y="24142"/>
                  </a:lnTo>
                  <a:lnTo>
                    <a:pt x="46496" y="23745"/>
                  </a:lnTo>
                  <a:lnTo>
                    <a:pt x="46531" y="23346"/>
                  </a:lnTo>
                  <a:lnTo>
                    <a:pt x="46560" y="22944"/>
                  </a:lnTo>
                  <a:lnTo>
                    <a:pt x="46595" y="22544"/>
                  </a:lnTo>
                  <a:lnTo>
                    <a:pt x="46625" y="22150"/>
                  </a:lnTo>
                  <a:lnTo>
                    <a:pt x="46652" y="21762"/>
                  </a:lnTo>
                  <a:lnTo>
                    <a:pt x="46675" y="21381"/>
                  </a:lnTo>
                  <a:lnTo>
                    <a:pt x="46695" y="21006"/>
                  </a:lnTo>
                  <a:lnTo>
                    <a:pt x="46711" y="20637"/>
                  </a:lnTo>
                  <a:lnTo>
                    <a:pt x="46724" y="20274"/>
                  </a:lnTo>
                  <a:lnTo>
                    <a:pt x="46733" y="19918"/>
                  </a:lnTo>
                  <a:lnTo>
                    <a:pt x="46738" y="19568"/>
                  </a:lnTo>
                  <a:lnTo>
                    <a:pt x="46740" y="19224"/>
                  </a:lnTo>
                  <a:lnTo>
                    <a:pt x="46727" y="18277"/>
                  </a:lnTo>
                  <a:lnTo>
                    <a:pt x="46688" y="17355"/>
                  </a:lnTo>
                  <a:lnTo>
                    <a:pt x="46623" y="16456"/>
                  </a:lnTo>
                  <a:lnTo>
                    <a:pt x="46532" y="15582"/>
                  </a:lnTo>
                  <a:lnTo>
                    <a:pt x="46415" y="14732"/>
                  </a:lnTo>
                  <a:lnTo>
                    <a:pt x="46272" y="13906"/>
                  </a:lnTo>
                  <a:lnTo>
                    <a:pt x="46103" y="13104"/>
                  </a:lnTo>
                  <a:lnTo>
                    <a:pt x="45908" y="12327"/>
                  </a:lnTo>
                  <a:lnTo>
                    <a:pt x="45687" y="11573"/>
                  </a:lnTo>
                  <a:lnTo>
                    <a:pt x="45440" y="10844"/>
                  </a:lnTo>
                  <a:lnTo>
                    <a:pt x="45169" y="10131"/>
                  </a:lnTo>
                  <a:lnTo>
                    <a:pt x="44876" y="9443"/>
                  </a:lnTo>
                  <a:lnTo>
                    <a:pt x="44560" y="8779"/>
                  </a:lnTo>
                  <a:lnTo>
                    <a:pt x="44221" y="8141"/>
                  </a:lnTo>
                  <a:lnTo>
                    <a:pt x="43860" y="7528"/>
                  </a:lnTo>
                  <a:lnTo>
                    <a:pt x="43477" y="6940"/>
                  </a:lnTo>
                  <a:lnTo>
                    <a:pt x="43072" y="6377"/>
                  </a:lnTo>
                  <a:lnTo>
                    <a:pt x="42644" y="5840"/>
                  </a:lnTo>
                  <a:lnTo>
                    <a:pt x="42193" y="5327"/>
                  </a:lnTo>
                  <a:lnTo>
                    <a:pt x="41721" y="4839"/>
                  </a:lnTo>
                  <a:lnTo>
                    <a:pt x="41226" y="4367"/>
                  </a:lnTo>
                  <a:lnTo>
                    <a:pt x="40711" y="3920"/>
                  </a:lnTo>
                  <a:lnTo>
                    <a:pt x="40176" y="3496"/>
                  </a:lnTo>
                  <a:lnTo>
                    <a:pt x="39620" y="3097"/>
                  </a:lnTo>
                  <a:lnTo>
                    <a:pt x="39043" y="2722"/>
                  </a:lnTo>
                  <a:lnTo>
                    <a:pt x="38446" y="2371"/>
                  </a:lnTo>
                  <a:lnTo>
                    <a:pt x="37828" y="2044"/>
                  </a:lnTo>
                  <a:lnTo>
                    <a:pt x="37189" y="1742"/>
                  </a:lnTo>
                  <a:lnTo>
                    <a:pt x="36530" y="1464"/>
                  </a:lnTo>
                  <a:lnTo>
                    <a:pt x="35850" y="1209"/>
                  </a:lnTo>
                  <a:lnTo>
                    <a:pt x="35151" y="980"/>
                  </a:lnTo>
                  <a:lnTo>
                    <a:pt x="34436" y="774"/>
                  </a:lnTo>
                  <a:lnTo>
                    <a:pt x="33703" y="592"/>
                  </a:lnTo>
                  <a:lnTo>
                    <a:pt x="32953" y="435"/>
                  </a:lnTo>
                  <a:lnTo>
                    <a:pt x="32187" y="302"/>
                  </a:lnTo>
                  <a:lnTo>
                    <a:pt x="31403" y="193"/>
                  </a:lnTo>
                  <a:lnTo>
                    <a:pt x="30602" y="108"/>
                  </a:lnTo>
                  <a:lnTo>
                    <a:pt x="29784" y="48"/>
                  </a:lnTo>
                  <a:lnTo>
                    <a:pt x="28949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7886813" y="3113453"/>
              <a:ext cx="63500" cy="63141"/>
            </a:xfrm>
            <a:custGeom>
              <a:avLst/>
              <a:pathLst>
                <a:path w="63500" h="63141">
                  <a:moveTo>
                    <a:pt x="41407" y="63141"/>
                  </a:moveTo>
                  <a:lnTo>
                    <a:pt x="17611" y="8917"/>
                  </a:lnTo>
                  <a:lnTo>
                    <a:pt x="17557" y="9331"/>
                  </a:lnTo>
                  <a:lnTo>
                    <a:pt x="17502" y="9745"/>
                  </a:lnTo>
                  <a:lnTo>
                    <a:pt x="17446" y="10162"/>
                  </a:lnTo>
                  <a:lnTo>
                    <a:pt x="17389" y="10581"/>
                  </a:lnTo>
                  <a:lnTo>
                    <a:pt x="17331" y="11001"/>
                  </a:lnTo>
                  <a:lnTo>
                    <a:pt x="17272" y="11423"/>
                  </a:lnTo>
                  <a:lnTo>
                    <a:pt x="17213" y="11847"/>
                  </a:lnTo>
                  <a:lnTo>
                    <a:pt x="17152" y="12273"/>
                  </a:lnTo>
                  <a:lnTo>
                    <a:pt x="17091" y="12700"/>
                  </a:lnTo>
                  <a:lnTo>
                    <a:pt x="17029" y="13130"/>
                  </a:lnTo>
                  <a:lnTo>
                    <a:pt x="16974" y="13500"/>
                  </a:lnTo>
                  <a:lnTo>
                    <a:pt x="16917" y="13875"/>
                  </a:lnTo>
                  <a:lnTo>
                    <a:pt x="16859" y="14256"/>
                  </a:lnTo>
                  <a:lnTo>
                    <a:pt x="16799" y="14643"/>
                  </a:lnTo>
                  <a:lnTo>
                    <a:pt x="16737" y="15034"/>
                  </a:lnTo>
                  <a:lnTo>
                    <a:pt x="16674" y="15431"/>
                  </a:lnTo>
                  <a:lnTo>
                    <a:pt x="16608" y="15834"/>
                  </a:lnTo>
                  <a:lnTo>
                    <a:pt x="16541" y="16242"/>
                  </a:lnTo>
                  <a:lnTo>
                    <a:pt x="16472" y="16655"/>
                  </a:lnTo>
                  <a:lnTo>
                    <a:pt x="16401" y="17073"/>
                  </a:lnTo>
                  <a:lnTo>
                    <a:pt x="16338" y="17483"/>
                  </a:lnTo>
                  <a:lnTo>
                    <a:pt x="16274" y="17885"/>
                  </a:lnTo>
                  <a:lnTo>
                    <a:pt x="16209" y="18282"/>
                  </a:lnTo>
                  <a:lnTo>
                    <a:pt x="16143" y="18672"/>
                  </a:lnTo>
                  <a:lnTo>
                    <a:pt x="16076" y="19056"/>
                  </a:lnTo>
                  <a:lnTo>
                    <a:pt x="16009" y="19434"/>
                  </a:lnTo>
                  <a:lnTo>
                    <a:pt x="15940" y="19806"/>
                  </a:lnTo>
                  <a:lnTo>
                    <a:pt x="15871" y="20171"/>
                  </a:lnTo>
                  <a:lnTo>
                    <a:pt x="15800" y="20530"/>
                  </a:lnTo>
                  <a:lnTo>
                    <a:pt x="15729" y="20882"/>
                  </a:lnTo>
                  <a:lnTo>
                    <a:pt x="7618" y="63141"/>
                  </a:lnTo>
                  <a:lnTo>
                    <a:pt x="0" y="63141"/>
                  </a:lnTo>
                  <a:lnTo>
                    <a:pt x="12234" y="0"/>
                  </a:lnTo>
                  <a:lnTo>
                    <a:pt x="21734" y="0"/>
                  </a:lnTo>
                  <a:lnTo>
                    <a:pt x="45664" y="54448"/>
                  </a:lnTo>
                  <a:lnTo>
                    <a:pt x="45718" y="54060"/>
                  </a:lnTo>
                  <a:lnTo>
                    <a:pt x="45774" y="53668"/>
                  </a:lnTo>
                  <a:lnTo>
                    <a:pt x="45830" y="53271"/>
                  </a:lnTo>
                  <a:lnTo>
                    <a:pt x="45887" y="52870"/>
                  </a:lnTo>
                  <a:lnTo>
                    <a:pt x="45944" y="52465"/>
                  </a:lnTo>
                  <a:lnTo>
                    <a:pt x="46003" y="52055"/>
                  </a:lnTo>
                  <a:lnTo>
                    <a:pt x="46063" y="51640"/>
                  </a:lnTo>
                  <a:lnTo>
                    <a:pt x="46123" y="51221"/>
                  </a:lnTo>
                  <a:lnTo>
                    <a:pt x="46185" y="50798"/>
                  </a:lnTo>
                  <a:lnTo>
                    <a:pt x="46247" y="50370"/>
                  </a:lnTo>
                  <a:lnTo>
                    <a:pt x="46301" y="49998"/>
                  </a:lnTo>
                  <a:lnTo>
                    <a:pt x="46358" y="49619"/>
                  </a:lnTo>
                  <a:lnTo>
                    <a:pt x="46416" y="49231"/>
                  </a:lnTo>
                  <a:lnTo>
                    <a:pt x="46476" y="48835"/>
                  </a:lnTo>
                  <a:lnTo>
                    <a:pt x="46538" y="48431"/>
                  </a:lnTo>
                  <a:lnTo>
                    <a:pt x="46602" y="48020"/>
                  </a:lnTo>
                  <a:lnTo>
                    <a:pt x="46667" y="47600"/>
                  </a:lnTo>
                  <a:lnTo>
                    <a:pt x="46734" y="47172"/>
                  </a:lnTo>
                  <a:lnTo>
                    <a:pt x="46803" y="46736"/>
                  </a:lnTo>
                  <a:lnTo>
                    <a:pt x="46874" y="46292"/>
                  </a:lnTo>
                  <a:lnTo>
                    <a:pt x="46947" y="45835"/>
                  </a:lnTo>
                  <a:lnTo>
                    <a:pt x="47021" y="45377"/>
                  </a:lnTo>
                  <a:lnTo>
                    <a:pt x="47097" y="44920"/>
                  </a:lnTo>
                  <a:lnTo>
                    <a:pt x="47175" y="44463"/>
                  </a:lnTo>
                  <a:lnTo>
                    <a:pt x="47255" y="44006"/>
                  </a:lnTo>
                  <a:lnTo>
                    <a:pt x="47337" y="43549"/>
                  </a:lnTo>
                  <a:lnTo>
                    <a:pt x="47420" y="43092"/>
                  </a:lnTo>
                  <a:lnTo>
                    <a:pt x="47505" y="42635"/>
                  </a:lnTo>
                  <a:lnTo>
                    <a:pt x="47592" y="42178"/>
                  </a:lnTo>
                  <a:lnTo>
                    <a:pt x="47681" y="41721"/>
                  </a:lnTo>
                  <a:lnTo>
                    <a:pt x="55792" y="0"/>
                  </a:lnTo>
                  <a:lnTo>
                    <a:pt x="63500" y="0"/>
                  </a:lnTo>
                  <a:lnTo>
                    <a:pt x="51266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7945743" y="3113453"/>
              <a:ext cx="60811" cy="63141"/>
            </a:xfrm>
            <a:custGeom>
              <a:avLst/>
              <a:pathLst>
                <a:path w="60811" h="63141">
                  <a:moveTo>
                    <a:pt x="52073" y="63141"/>
                  </a:moveTo>
                  <a:lnTo>
                    <a:pt x="48712" y="44678"/>
                  </a:lnTo>
                  <a:lnTo>
                    <a:pt x="20076" y="44678"/>
                  </a:lnTo>
                  <a:lnTo>
                    <a:pt x="9321" y="63141"/>
                  </a:lnTo>
                  <a:lnTo>
                    <a:pt x="0" y="63141"/>
                  </a:lnTo>
                  <a:lnTo>
                    <a:pt x="38001" y="0"/>
                  </a:lnTo>
                  <a:lnTo>
                    <a:pt x="47726" y="0"/>
                  </a:lnTo>
                  <a:lnTo>
                    <a:pt x="60811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7969583" y="3120412"/>
              <a:ext cx="23616" cy="31043"/>
            </a:xfrm>
            <a:custGeom>
              <a:avLst/>
              <a:pathLst>
                <a:path w="23616" h="31043">
                  <a:moveTo>
                    <a:pt x="19717" y="9846"/>
                  </a:moveTo>
                  <a:lnTo>
                    <a:pt x="19646" y="9479"/>
                  </a:lnTo>
                  <a:lnTo>
                    <a:pt x="19574" y="9115"/>
                  </a:lnTo>
                  <a:lnTo>
                    <a:pt x="19502" y="8752"/>
                  </a:lnTo>
                  <a:lnTo>
                    <a:pt x="19431" y="8390"/>
                  </a:lnTo>
                  <a:lnTo>
                    <a:pt x="19359" y="8031"/>
                  </a:lnTo>
                  <a:lnTo>
                    <a:pt x="19287" y="7673"/>
                  </a:lnTo>
                  <a:lnTo>
                    <a:pt x="19215" y="7318"/>
                  </a:lnTo>
                  <a:lnTo>
                    <a:pt x="19144" y="6963"/>
                  </a:lnTo>
                  <a:lnTo>
                    <a:pt x="19072" y="6611"/>
                  </a:lnTo>
                  <a:lnTo>
                    <a:pt x="19000" y="6261"/>
                  </a:lnTo>
                  <a:lnTo>
                    <a:pt x="18938" y="5914"/>
                  </a:lnTo>
                  <a:lnTo>
                    <a:pt x="18878" y="5574"/>
                  </a:lnTo>
                  <a:lnTo>
                    <a:pt x="18820" y="5240"/>
                  </a:lnTo>
                  <a:lnTo>
                    <a:pt x="18764" y="4913"/>
                  </a:lnTo>
                  <a:lnTo>
                    <a:pt x="18709" y="4592"/>
                  </a:lnTo>
                  <a:lnTo>
                    <a:pt x="18656" y="4276"/>
                  </a:lnTo>
                  <a:lnTo>
                    <a:pt x="18605" y="3968"/>
                  </a:lnTo>
                  <a:lnTo>
                    <a:pt x="18556" y="3665"/>
                  </a:lnTo>
                  <a:lnTo>
                    <a:pt x="18508" y="3369"/>
                  </a:lnTo>
                  <a:lnTo>
                    <a:pt x="18463" y="3079"/>
                  </a:lnTo>
                  <a:lnTo>
                    <a:pt x="18418" y="2789"/>
                  </a:lnTo>
                  <a:lnTo>
                    <a:pt x="18375" y="2509"/>
                  </a:lnTo>
                  <a:lnTo>
                    <a:pt x="18332" y="2240"/>
                  </a:lnTo>
                  <a:lnTo>
                    <a:pt x="18290" y="1982"/>
                  </a:lnTo>
                  <a:lnTo>
                    <a:pt x="18250" y="1735"/>
                  </a:lnTo>
                  <a:lnTo>
                    <a:pt x="18210" y="1498"/>
                  </a:lnTo>
                  <a:lnTo>
                    <a:pt x="18171" y="1272"/>
                  </a:lnTo>
                  <a:lnTo>
                    <a:pt x="18133" y="1057"/>
                  </a:lnTo>
                  <a:lnTo>
                    <a:pt x="18096" y="853"/>
                  </a:lnTo>
                  <a:lnTo>
                    <a:pt x="18059" y="659"/>
                  </a:lnTo>
                  <a:lnTo>
                    <a:pt x="18033" y="470"/>
                  </a:lnTo>
                  <a:lnTo>
                    <a:pt x="18009" y="297"/>
                  </a:lnTo>
                  <a:lnTo>
                    <a:pt x="17987" y="140"/>
                  </a:lnTo>
                  <a:lnTo>
                    <a:pt x="17611" y="0"/>
                  </a:lnTo>
                  <a:lnTo>
                    <a:pt x="17535" y="140"/>
                  </a:lnTo>
                  <a:lnTo>
                    <a:pt x="17450" y="297"/>
                  </a:lnTo>
                  <a:lnTo>
                    <a:pt x="17356" y="470"/>
                  </a:lnTo>
                  <a:lnTo>
                    <a:pt x="17253" y="659"/>
                  </a:lnTo>
                  <a:lnTo>
                    <a:pt x="17151" y="861"/>
                  </a:lnTo>
                  <a:lnTo>
                    <a:pt x="17043" y="1073"/>
                  </a:lnTo>
                  <a:lnTo>
                    <a:pt x="16929" y="1295"/>
                  </a:lnTo>
                  <a:lnTo>
                    <a:pt x="16808" y="1527"/>
                  </a:lnTo>
                  <a:lnTo>
                    <a:pt x="16681" y="1768"/>
                  </a:lnTo>
                  <a:lnTo>
                    <a:pt x="16548" y="2020"/>
                  </a:lnTo>
                  <a:lnTo>
                    <a:pt x="16409" y="2281"/>
                  </a:lnTo>
                  <a:lnTo>
                    <a:pt x="16263" y="2552"/>
                  </a:lnTo>
                  <a:lnTo>
                    <a:pt x="16111" y="2833"/>
                  </a:lnTo>
                  <a:lnTo>
                    <a:pt x="15953" y="3124"/>
                  </a:lnTo>
                  <a:lnTo>
                    <a:pt x="15790" y="3414"/>
                  </a:lnTo>
                  <a:lnTo>
                    <a:pt x="15623" y="3712"/>
                  </a:lnTo>
                  <a:lnTo>
                    <a:pt x="15453" y="4017"/>
                  </a:lnTo>
                  <a:lnTo>
                    <a:pt x="15279" y="4328"/>
                  </a:lnTo>
                  <a:lnTo>
                    <a:pt x="15102" y="4648"/>
                  </a:lnTo>
                  <a:lnTo>
                    <a:pt x="14921" y="4974"/>
                  </a:lnTo>
                  <a:lnTo>
                    <a:pt x="14736" y="5307"/>
                  </a:lnTo>
                  <a:lnTo>
                    <a:pt x="14548" y="5648"/>
                  </a:lnTo>
                  <a:lnTo>
                    <a:pt x="14356" y="5996"/>
                  </a:lnTo>
                  <a:lnTo>
                    <a:pt x="14160" y="6350"/>
                  </a:lnTo>
                  <a:lnTo>
                    <a:pt x="13962" y="6700"/>
                  </a:lnTo>
                  <a:lnTo>
                    <a:pt x="13763" y="7051"/>
                  </a:lnTo>
                  <a:lnTo>
                    <a:pt x="13561" y="7403"/>
                  </a:lnTo>
                  <a:lnTo>
                    <a:pt x="13357" y="7756"/>
                  </a:lnTo>
                  <a:lnTo>
                    <a:pt x="13152" y="8109"/>
                  </a:lnTo>
                  <a:lnTo>
                    <a:pt x="12945" y="8464"/>
                  </a:lnTo>
                  <a:lnTo>
                    <a:pt x="12736" y="8819"/>
                  </a:lnTo>
                  <a:lnTo>
                    <a:pt x="12526" y="9175"/>
                  </a:lnTo>
                  <a:lnTo>
                    <a:pt x="12313" y="9533"/>
                  </a:lnTo>
                  <a:lnTo>
                    <a:pt x="12099" y="9891"/>
                  </a:lnTo>
                  <a:lnTo>
                    <a:pt x="0" y="31043"/>
                  </a:lnTo>
                  <a:lnTo>
                    <a:pt x="23616" y="310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8014083" y="3112512"/>
              <a:ext cx="57629" cy="64979"/>
            </a:xfrm>
            <a:custGeom>
              <a:avLst/>
              <a:pathLst>
                <a:path w="57629" h="64979">
                  <a:moveTo>
                    <a:pt x="25005" y="64979"/>
                  </a:moveTo>
                  <a:lnTo>
                    <a:pt x="23855" y="64968"/>
                  </a:lnTo>
                  <a:lnTo>
                    <a:pt x="22732" y="64938"/>
                  </a:lnTo>
                  <a:lnTo>
                    <a:pt x="21639" y="64886"/>
                  </a:lnTo>
                  <a:lnTo>
                    <a:pt x="20574" y="64814"/>
                  </a:lnTo>
                  <a:lnTo>
                    <a:pt x="19538" y="64721"/>
                  </a:lnTo>
                  <a:lnTo>
                    <a:pt x="18531" y="64608"/>
                  </a:lnTo>
                  <a:lnTo>
                    <a:pt x="17552" y="64474"/>
                  </a:lnTo>
                  <a:lnTo>
                    <a:pt x="16602" y="64319"/>
                  </a:lnTo>
                  <a:lnTo>
                    <a:pt x="15681" y="64144"/>
                  </a:lnTo>
                  <a:lnTo>
                    <a:pt x="14788" y="63948"/>
                  </a:lnTo>
                  <a:lnTo>
                    <a:pt x="13932" y="63724"/>
                  </a:lnTo>
                  <a:lnTo>
                    <a:pt x="13101" y="63480"/>
                  </a:lnTo>
                  <a:lnTo>
                    <a:pt x="12297" y="63218"/>
                  </a:lnTo>
                  <a:lnTo>
                    <a:pt x="11518" y="62937"/>
                  </a:lnTo>
                  <a:lnTo>
                    <a:pt x="10766" y="62637"/>
                  </a:lnTo>
                  <a:lnTo>
                    <a:pt x="10039" y="62319"/>
                  </a:lnTo>
                  <a:lnTo>
                    <a:pt x="9339" y="61981"/>
                  </a:lnTo>
                  <a:lnTo>
                    <a:pt x="8665" y="61625"/>
                  </a:lnTo>
                  <a:lnTo>
                    <a:pt x="8016" y="61250"/>
                  </a:lnTo>
                  <a:lnTo>
                    <a:pt x="7394" y="60856"/>
                  </a:lnTo>
                  <a:lnTo>
                    <a:pt x="6796" y="60435"/>
                  </a:lnTo>
                  <a:lnTo>
                    <a:pt x="6223" y="59996"/>
                  </a:lnTo>
                  <a:lnTo>
                    <a:pt x="5674" y="59538"/>
                  </a:lnTo>
                  <a:lnTo>
                    <a:pt x="5149" y="59063"/>
                  </a:lnTo>
                  <a:lnTo>
                    <a:pt x="4649" y="58570"/>
                  </a:lnTo>
                  <a:lnTo>
                    <a:pt x="4173" y="58060"/>
                  </a:lnTo>
                  <a:lnTo>
                    <a:pt x="3720" y="57531"/>
                  </a:lnTo>
                  <a:lnTo>
                    <a:pt x="3292" y="56984"/>
                  </a:lnTo>
                  <a:lnTo>
                    <a:pt x="2889" y="56419"/>
                  </a:lnTo>
                  <a:lnTo>
                    <a:pt x="2509" y="55837"/>
                  </a:lnTo>
                  <a:lnTo>
                    <a:pt x="2161" y="55227"/>
                  </a:lnTo>
                  <a:lnTo>
                    <a:pt x="1835" y="54600"/>
                  </a:lnTo>
                  <a:lnTo>
                    <a:pt x="1530" y="53955"/>
                  </a:lnTo>
                  <a:lnTo>
                    <a:pt x="1247" y="53291"/>
                  </a:lnTo>
                  <a:lnTo>
                    <a:pt x="985" y="52610"/>
                  </a:lnTo>
                  <a:lnTo>
                    <a:pt x="745" y="51911"/>
                  </a:lnTo>
                  <a:lnTo>
                    <a:pt x="527" y="51194"/>
                  </a:lnTo>
                  <a:lnTo>
                    <a:pt x="329" y="50459"/>
                  </a:lnTo>
                  <a:lnTo>
                    <a:pt x="154" y="49706"/>
                  </a:lnTo>
                  <a:lnTo>
                    <a:pt x="0" y="48936"/>
                  </a:lnTo>
                  <a:lnTo>
                    <a:pt x="7931" y="47278"/>
                  </a:lnTo>
                  <a:lnTo>
                    <a:pt x="8055" y="47826"/>
                  </a:lnTo>
                  <a:lnTo>
                    <a:pt x="8191" y="48360"/>
                  </a:lnTo>
                  <a:lnTo>
                    <a:pt x="8341" y="48880"/>
                  </a:lnTo>
                  <a:lnTo>
                    <a:pt x="8505" y="49386"/>
                  </a:lnTo>
                  <a:lnTo>
                    <a:pt x="8682" y="49877"/>
                  </a:lnTo>
                  <a:lnTo>
                    <a:pt x="8873" y="50353"/>
                  </a:lnTo>
                  <a:lnTo>
                    <a:pt x="9076" y="50816"/>
                  </a:lnTo>
                  <a:lnTo>
                    <a:pt x="9294" y="51264"/>
                  </a:lnTo>
                  <a:lnTo>
                    <a:pt x="9525" y="51698"/>
                  </a:lnTo>
                  <a:lnTo>
                    <a:pt x="9769" y="52117"/>
                  </a:lnTo>
                  <a:lnTo>
                    <a:pt x="10028" y="52523"/>
                  </a:lnTo>
                  <a:lnTo>
                    <a:pt x="10305" y="52915"/>
                  </a:lnTo>
                  <a:lnTo>
                    <a:pt x="10598" y="53294"/>
                  </a:lnTo>
                  <a:lnTo>
                    <a:pt x="10909" y="53659"/>
                  </a:lnTo>
                  <a:lnTo>
                    <a:pt x="11236" y="54011"/>
                  </a:lnTo>
                  <a:lnTo>
                    <a:pt x="11581" y="54349"/>
                  </a:lnTo>
                  <a:lnTo>
                    <a:pt x="11943" y="54674"/>
                  </a:lnTo>
                  <a:lnTo>
                    <a:pt x="12321" y="54985"/>
                  </a:lnTo>
                  <a:lnTo>
                    <a:pt x="12717" y="55283"/>
                  </a:lnTo>
                  <a:lnTo>
                    <a:pt x="13130" y="55568"/>
                  </a:lnTo>
                  <a:lnTo>
                    <a:pt x="13561" y="55830"/>
                  </a:lnTo>
                  <a:lnTo>
                    <a:pt x="14012" y="56079"/>
                  </a:lnTo>
                  <a:lnTo>
                    <a:pt x="14482" y="56314"/>
                  </a:lnTo>
                  <a:lnTo>
                    <a:pt x="14973" y="56536"/>
                  </a:lnTo>
                  <a:lnTo>
                    <a:pt x="15482" y="56744"/>
                  </a:lnTo>
                  <a:lnTo>
                    <a:pt x="16012" y="56939"/>
                  </a:lnTo>
                  <a:lnTo>
                    <a:pt x="16562" y="57121"/>
                  </a:lnTo>
                  <a:lnTo>
                    <a:pt x="17131" y="57289"/>
                  </a:lnTo>
                  <a:lnTo>
                    <a:pt x="17720" y="57443"/>
                  </a:lnTo>
                  <a:lnTo>
                    <a:pt x="18328" y="57585"/>
                  </a:lnTo>
                  <a:lnTo>
                    <a:pt x="18958" y="57712"/>
                  </a:lnTo>
                  <a:lnTo>
                    <a:pt x="19610" y="57827"/>
                  </a:lnTo>
                  <a:lnTo>
                    <a:pt x="20284" y="57927"/>
                  </a:lnTo>
                  <a:lnTo>
                    <a:pt x="20981" y="58015"/>
                  </a:lnTo>
                  <a:lnTo>
                    <a:pt x="21700" y="58089"/>
                  </a:lnTo>
                  <a:lnTo>
                    <a:pt x="22442" y="58149"/>
                  </a:lnTo>
                  <a:lnTo>
                    <a:pt x="23206" y="58196"/>
                  </a:lnTo>
                  <a:lnTo>
                    <a:pt x="23993" y="58230"/>
                  </a:lnTo>
                  <a:lnTo>
                    <a:pt x="24801" y="58250"/>
                  </a:lnTo>
                  <a:lnTo>
                    <a:pt x="25633" y="58257"/>
                  </a:lnTo>
                  <a:lnTo>
                    <a:pt x="26502" y="58251"/>
                  </a:lnTo>
                  <a:lnTo>
                    <a:pt x="27354" y="58233"/>
                  </a:lnTo>
                  <a:lnTo>
                    <a:pt x="28187" y="58204"/>
                  </a:lnTo>
                  <a:lnTo>
                    <a:pt x="29003" y="58164"/>
                  </a:lnTo>
                  <a:lnTo>
                    <a:pt x="29800" y="58111"/>
                  </a:lnTo>
                  <a:lnTo>
                    <a:pt x="30580" y="58047"/>
                  </a:lnTo>
                  <a:lnTo>
                    <a:pt x="31342" y="57971"/>
                  </a:lnTo>
                  <a:lnTo>
                    <a:pt x="32086" y="57884"/>
                  </a:lnTo>
                  <a:lnTo>
                    <a:pt x="32812" y="57785"/>
                  </a:lnTo>
                  <a:lnTo>
                    <a:pt x="33520" y="57674"/>
                  </a:lnTo>
                  <a:lnTo>
                    <a:pt x="34208" y="57541"/>
                  </a:lnTo>
                  <a:lnTo>
                    <a:pt x="34875" y="57393"/>
                  </a:lnTo>
                  <a:lnTo>
                    <a:pt x="35520" y="57229"/>
                  </a:lnTo>
                  <a:lnTo>
                    <a:pt x="36144" y="57050"/>
                  </a:lnTo>
                  <a:lnTo>
                    <a:pt x="36746" y="56856"/>
                  </a:lnTo>
                  <a:lnTo>
                    <a:pt x="37327" y="56647"/>
                  </a:lnTo>
                  <a:lnTo>
                    <a:pt x="37886" y="56423"/>
                  </a:lnTo>
                  <a:lnTo>
                    <a:pt x="38424" y="56183"/>
                  </a:lnTo>
                  <a:lnTo>
                    <a:pt x="38940" y="55928"/>
                  </a:lnTo>
                  <a:lnTo>
                    <a:pt x="39435" y="55658"/>
                  </a:lnTo>
                  <a:lnTo>
                    <a:pt x="39916" y="55363"/>
                  </a:lnTo>
                  <a:lnTo>
                    <a:pt x="40374" y="55052"/>
                  </a:lnTo>
                  <a:lnTo>
                    <a:pt x="40809" y="54725"/>
                  </a:lnTo>
                  <a:lnTo>
                    <a:pt x="41221" y="54381"/>
                  </a:lnTo>
                  <a:lnTo>
                    <a:pt x="41609" y="54022"/>
                  </a:lnTo>
                  <a:lnTo>
                    <a:pt x="41973" y="53646"/>
                  </a:lnTo>
                  <a:lnTo>
                    <a:pt x="42315" y="53255"/>
                  </a:lnTo>
                  <a:lnTo>
                    <a:pt x="42633" y="52847"/>
                  </a:lnTo>
                  <a:lnTo>
                    <a:pt x="42928" y="52423"/>
                  </a:lnTo>
                  <a:lnTo>
                    <a:pt x="43200" y="51983"/>
                  </a:lnTo>
                  <a:lnTo>
                    <a:pt x="43446" y="51515"/>
                  </a:lnTo>
                  <a:lnTo>
                    <a:pt x="43667" y="51026"/>
                  </a:lnTo>
                  <a:lnTo>
                    <a:pt x="43862" y="50515"/>
                  </a:lnTo>
                  <a:lnTo>
                    <a:pt x="44031" y="49982"/>
                  </a:lnTo>
                  <a:lnTo>
                    <a:pt x="44174" y="49429"/>
                  </a:lnTo>
                  <a:lnTo>
                    <a:pt x="44291" y="48853"/>
                  </a:lnTo>
                  <a:lnTo>
                    <a:pt x="44382" y="48256"/>
                  </a:lnTo>
                  <a:lnTo>
                    <a:pt x="44447" y="47638"/>
                  </a:lnTo>
                  <a:lnTo>
                    <a:pt x="44486" y="46998"/>
                  </a:lnTo>
                  <a:lnTo>
                    <a:pt x="44499" y="46336"/>
                  </a:lnTo>
                  <a:lnTo>
                    <a:pt x="44491" y="45886"/>
                  </a:lnTo>
                  <a:lnTo>
                    <a:pt x="44469" y="45449"/>
                  </a:lnTo>
                  <a:lnTo>
                    <a:pt x="44431" y="45026"/>
                  </a:lnTo>
                  <a:lnTo>
                    <a:pt x="44377" y="44616"/>
                  </a:lnTo>
                  <a:lnTo>
                    <a:pt x="44309" y="44219"/>
                  </a:lnTo>
                  <a:lnTo>
                    <a:pt x="44225" y="43836"/>
                  </a:lnTo>
                  <a:lnTo>
                    <a:pt x="44126" y="43466"/>
                  </a:lnTo>
                  <a:lnTo>
                    <a:pt x="44012" y="43110"/>
                  </a:lnTo>
                  <a:lnTo>
                    <a:pt x="43882" y="42767"/>
                  </a:lnTo>
                  <a:lnTo>
                    <a:pt x="43737" y="42438"/>
                  </a:lnTo>
                  <a:lnTo>
                    <a:pt x="43574" y="42119"/>
                  </a:lnTo>
                  <a:lnTo>
                    <a:pt x="43388" y="41807"/>
                  </a:lnTo>
                  <a:lnTo>
                    <a:pt x="43179" y="41502"/>
                  </a:lnTo>
                  <a:lnTo>
                    <a:pt x="42949" y="41204"/>
                  </a:lnTo>
                  <a:lnTo>
                    <a:pt x="42695" y="40914"/>
                  </a:lnTo>
                  <a:lnTo>
                    <a:pt x="42420" y="40631"/>
                  </a:lnTo>
                  <a:lnTo>
                    <a:pt x="42122" y="40355"/>
                  </a:lnTo>
                  <a:lnTo>
                    <a:pt x="41801" y="40086"/>
                  </a:lnTo>
                  <a:lnTo>
                    <a:pt x="41459" y="39824"/>
                  </a:lnTo>
                  <a:lnTo>
                    <a:pt x="41093" y="39570"/>
                  </a:lnTo>
                  <a:lnTo>
                    <a:pt x="40703" y="39312"/>
                  </a:lnTo>
                  <a:lnTo>
                    <a:pt x="40287" y="39057"/>
                  </a:lnTo>
                  <a:lnTo>
                    <a:pt x="39843" y="38806"/>
                  </a:lnTo>
                  <a:lnTo>
                    <a:pt x="39372" y="38559"/>
                  </a:lnTo>
                  <a:lnTo>
                    <a:pt x="38875" y="38315"/>
                  </a:lnTo>
                  <a:lnTo>
                    <a:pt x="38351" y="38075"/>
                  </a:lnTo>
                  <a:lnTo>
                    <a:pt x="37800" y="37838"/>
                  </a:lnTo>
                  <a:lnTo>
                    <a:pt x="37221" y="37605"/>
                  </a:lnTo>
                  <a:lnTo>
                    <a:pt x="36616" y="37376"/>
                  </a:lnTo>
                  <a:lnTo>
                    <a:pt x="35985" y="37150"/>
                  </a:lnTo>
                  <a:lnTo>
                    <a:pt x="35332" y="36915"/>
                  </a:lnTo>
                  <a:lnTo>
                    <a:pt x="34646" y="36676"/>
                  </a:lnTo>
                  <a:lnTo>
                    <a:pt x="33926" y="36434"/>
                  </a:lnTo>
                  <a:lnTo>
                    <a:pt x="33174" y="36189"/>
                  </a:lnTo>
                  <a:lnTo>
                    <a:pt x="32388" y="35940"/>
                  </a:lnTo>
                  <a:lnTo>
                    <a:pt x="31570" y="35687"/>
                  </a:lnTo>
                  <a:lnTo>
                    <a:pt x="30718" y="35431"/>
                  </a:lnTo>
                  <a:lnTo>
                    <a:pt x="29833" y="35171"/>
                  </a:lnTo>
                  <a:lnTo>
                    <a:pt x="28914" y="34907"/>
                  </a:lnTo>
                  <a:lnTo>
                    <a:pt x="27963" y="34640"/>
                  </a:lnTo>
                  <a:lnTo>
                    <a:pt x="27179" y="34423"/>
                  </a:lnTo>
                  <a:lnTo>
                    <a:pt x="26403" y="34201"/>
                  </a:lnTo>
                  <a:lnTo>
                    <a:pt x="25637" y="33975"/>
                  </a:lnTo>
                  <a:lnTo>
                    <a:pt x="24880" y="33744"/>
                  </a:lnTo>
                  <a:lnTo>
                    <a:pt x="24131" y="33509"/>
                  </a:lnTo>
                  <a:lnTo>
                    <a:pt x="23392" y="33269"/>
                  </a:lnTo>
                  <a:lnTo>
                    <a:pt x="22662" y="33025"/>
                  </a:lnTo>
                  <a:lnTo>
                    <a:pt x="21940" y="32776"/>
                  </a:lnTo>
                  <a:lnTo>
                    <a:pt x="21228" y="32523"/>
                  </a:lnTo>
                  <a:lnTo>
                    <a:pt x="20524" y="32265"/>
                  </a:lnTo>
                  <a:lnTo>
                    <a:pt x="19842" y="31990"/>
                  </a:lnTo>
                  <a:lnTo>
                    <a:pt x="19178" y="31704"/>
                  </a:lnTo>
                  <a:lnTo>
                    <a:pt x="18530" y="31406"/>
                  </a:lnTo>
                  <a:lnTo>
                    <a:pt x="17900" y="31096"/>
                  </a:lnTo>
                  <a:lnTo>
                    <a:pt x="17286" y="30775"/>
                  </a:lnTo>
                  <a:lnTo>
                    <a:pt x="16690" y="30442"/>
                  </a:lnTo>
                  <a:lnTo>
                    <a:pt x="16110" y="30097"/>
                  </a:lnTo>
                  <a:lnTo>
                    <a:pt x="15548" y="29741"/>
                  </a:lnTo>
                  <a:lnTo>
                    <a:pt x="15003" y="29373"/>
                  </a:lnTo>
                  <a:lnTo>
                    <a:pt x="14474" y="28994"/>
                  </a:lnTo>
                  <a:lnTo>
                    <a:pt x="13965" y="28591"/>
                  </a:lnTo>
                  <a:lnTo>
                    <a:pt x="13478" y="28173"/>
                  </a:lnTo>
                  <a:lnTo>
                    <a:pt x="13011" y="27738"/>
                  </a:lnTo>
                  <a:lnTo>
                    <a:pt x="12567" y="27287"/>
                  </a:lnTo>
                  <a:lnTo>
                    <a:pt x="12144" y="26820"/>
                  </a:lnTo>
                  <a:lnTo>
                    <a:pt x="11742" y="26337"/>
                  </a:lnTo>
                  <a:lnTo>
                    <a:pt x="11362" y="25838"/>
                  </a:lnTo>
                  <a:lnTo>
                    <a:pt x="11004" y="25323"/>
                  </a:lnTo>
                  <a:lnTo>
                    <a:pt x="10667" y="24791"/>
                  </a:lnTo>
                  <a:lnTo>
                    <a:pt x="10351" y="24243"/>
                  </a:lnTo>
                  <a:lnTo>
                    <a:pt x="10062" y="23675"/>
                  </a:lnTo>
                  <a:lnTo>
                    <a:pt x="9803" y="23082"/>
                  </a:lnTo>
                  <a:lnTo>
                    <a:pt x="9574" y="22464"/>
                  </a:lnTo>
                  <a:lnTo>
                    <a:pt x="9376" y="21820"/>
                  </a:lnTo>
                  <a:lnTo>
                    <a:pt x="9209" y="21151"/>
                  </a:lnTo>
                  <a:lnTo>
                    <a:pt x="9072" y="20458"/>
                  </a:lnTo>
                  <a:lnTo>
                    <a:pt x="8965" y="19739"/>
                  </a:lnTo>
                  <a:lnTo>
                    <a:pt x="8889" y="18995"/>
                  </a:lnTo>
                  <a:lnTo>
                    <a:pt x="8843" y="18226"/>
                  </a:lnTo>
                  <a:lnTo>
                    <a:pt x="8828" y="17432"/>
                  </a:lnTo>
                  <a:lnTo>
                    <a:pt x="8849" y="16505"/>
                  </a:lnTo>
                  <a:lnTo>
                    <a:pt x="8912" y="15607"/>
                  </a:lnTo>
                  <a:lnTo>
                    <a:pt x="9017" y="14738"/>
                  </a:lnTo>
                  <a:lnTo>
                    <a:pt x="9165" y="13897"/>
                  </a:lnTo>
                  <a:lnTo>
                    <a:pt x="9354" y="13085"/>
                  </a:lnTo>
                  <a:lnTo>
                    <a:pt x="9586" y="12302"/>
                  </a:lnTo>
                  <a:lnTo>
                    <a:pt x="9860" y="11547"/>
                  </a:lnTo>
                  <a:lnTo>
                    <a:pt x="10176" y="10821"/>
                  </a:lnTo>
                  <a:lnTo>
                    <a:pt x="10534" y="10124"/>
                  </a:lnTo>
                  <a:lnTo>
                    <a:pt x="10934" y="9455"/>
                  </a:lnTo>
                  <a:lnTo>
                    <a:pt x="11378" y="8804"/>
                  </a:lnTo>
                  <a:lnTo>
                    <a:pt x="11850" y="8177"/>
                  </a:lnTo>
                  <a:lnTo>
                    <a:pt x="12350" y="7574"/>
                  </a:lnTo>
                  <a:lnTo>
                    <a:pt x="12877" y="6996"/>
                  </a:lnTo>
                  <a:lnTo>
                    <a:pt x="13432" y="6441"/>
                  </a:lnTo>
                  <a:lnTo>
                    <a:pt x="14015" y="5911"/>
                  </a:lnTo>
                  <a:lnTo>
                    <a:pt x="14626" y="5405"/>
                  </a:lnTo>
                  <a:lnTo>
                    <a:pt x="15265" y="4924"/>
                  </a:lnTo>
                  <a:lnTo>
                    <a:pt x="15931" y="4466"/>
                  </a:lnTo>
                  <a:lnTo>
                    <a:pt x="16625" y="4033"/>
                  </a:lnTo>
                  <a:lnTo>
                    <a:pt x="17352" y="3623"/>
                  </a:lnTo>
                  <a:lnTo>
                    <a:pt x="18099" y="3237"/>
                  </a:lnTo>
                  <a:lnTo>
                    <a:pt x="18865" y="2874"/>
                  </a:lnTo>
                  <a:lnTo>
                    <a:pt x="19651" y="2534"/>
                  </a:lnTo>
                  <a:lnTo>
                    <a:pt x="20457" y="2218"/>
                  </a:lnTo>
                  <a:lnTo>
                    <a:pt x="21282" y="1925"/>
                  </a:lnTo>
                  <a:lnTo>
                    <a:pt x="22127" y="1655"/>
                  </a:lnTo>
                  <a:lnTo>
                    <a:pt x="22992" y="1408"/>
                  </a:lnTo>
                  <a:lnTo>
                    <a:pt x="23877" y="1185"/>
                  </a:lnTo>
                  <a:lnTo>
                    <a:pt x="24781" y="985"/>
                  </a:lnTo>
                  <a:lnTo>
                    <a:pt x="25708" y="798"/>
                  </a:lnTo>
                  <a:lnTo>
                    <a:pt x="26640" y="630"/>
                  </a:lnTo>
                  <a:lnTo>
                    <a:pt x="27579" y="483"/>
                  </a:lnTo>
                  <a:lnTo>
                    <a:pt x="28524" y="354"/>
                  </a:lnTo>
                  <a:lnTo>
                    <a:pt x="29475" y="246"/>
                  </a:lnTo>
                  <a:lnTo>
                    <a:pt x="30433" y="157"/>
                  </a:lnTo>
                  <a:lnTo>
                    <a:pt x="31397" y="88"/>
                  </a:lnTo>
                  <a:lnTo>
                    <a:pt x="32367" y="39"/>
                  </a:lnTo>
                  <a:lnTo>
                    <a:pt x="33344" y="9"/>
                  </a:lnTo>
                  <a:lnTo>
                    <a:pt x="34326" y="0"/>
                  </a:lnTo>
                  <a:lnTo>
                    <a:pt x="35397" y="9"/>
                  </a:lnTo>
                  <a:lnTo>
                    <a:pt x="36440" y="39"/>
                  </a:lnTo>
                  <a:lnTo>
                    <a:pt x="37455" y="88"/>
                  </a:lnTo>
                  <a:lnTo>
                    <a:pt x="38442" y="157"/>
                  </a:lnTo>
                  <a:lnTo>
                    <a:pt x="39402" y="246"/>
                  </a:lnTo>
                  <a:lnTo>
                    <a:pt x="40333" y="354"/>
                  </a:lnTo>
                  <a:lnTo>
                    <a:pt x="41237" y="483"/>
                  </a:lnTo>
                  <a:lnTo>
                    <a:pt x="42113" y="630"/>
                  </a:lnTo>
                  <a:lnTo>
                    <a:pt x="42962" y="798"/>
                  </a:lnTo>
                  <a:lnTo>
                    <a:pt x="43782" y="985"/>
                  </a:lnTo>
                  <a:lnTo>
                    <a:pt x="44585" y="1191"/>
                  </a:lnTo>
                  <a:lnTo>
                    <a:pt x="45363" y="1412"/>
                  </a:lnTo>
                  <a:lnTo>
                    <a:pt x="46116" y="1650"/>
                  </a:lnTo>
                  <a:lnTo>
                    <a:pt x="46844" y="1903"/>
                  </a:lnTo>
                  <a:lnTo>
                    <a:pt x="47546" y="2173"/>
                  </a:lnTo>
                  <a:lnTo>
                    <a:pt x="48224" y="2459"/>
                  </a:lnTo>
                  <a:lnTo>
                    <a:pt x="48876" y="2761"/>
                  </a:lnTo>
                  <a:lnTo>
                    <a:pt x="49504" y="3079"/>
                  </a:lnTo>
                  <a:lnTo>
                    <a:pt x="50106" y="3413"/>
                  </a:lnTo>
                  <a:lnTo>
                    <a:pt x="50683" y="3764"/>
                  </a:lnTo>
                  <a:lnTo>
                    <a:pt x="51245" y="4121"/>
                  </a:lnTo>
                  <a:lnTo>
                    <a:pt x="51784" y="4492"/>
                  </a:lnTo>
                  <a:lnTo>
                    <a:pt x="52299" y="4877"/>
                  </a:lnTo>
                  <a:lnTo>
                    <a:pt x="52791" y="5277"/>
                  </a:lnTo>
                  <a:lnTo>
                    <a:pt x="53260" y="5691"/>
                  </a:lnTo>
                  <a:lnTo>
                    <a:pt x="53706" y="6119"/>
                  </a:lnTo>
                  <a:lnTo>
                    <a:pt x="54128" y="6562"/>
                  </a:lnTo>
                  <a:lnTo>
                    <a:pt x="54527" y="7019"/>
                  </a:lnTo>
                  <a:lnTo>
                    <a:pt x="54902" y="7490"/>
                  </a:lnTo>
                  <a:lnTo>
                    <a:pt x="55254" y="7976"/>
                  </a:lnTo>
                  <a:lnTo>
                    <a:pt x="55585" y="8474"/>
                  </a:lnTo>
                  <a:lnTo>
                    <a:pt x="55894" y="8980"/>
                  </a:lnTo>
                  <a:lnTo>
                    <a:pt x="56183" y="9495"/>
                  </a:lnTo>
                  <a:lnTo>
                    <a:pt x="56452" y="10020"/>
                  </a:lnTo>
                  <a:lnTo>
                    <a:pt x="56700" y="10553"/>
                  </a:lnTo>
                  <a:lnTo>
                    <a:pt x="56927" y="11095"/>
                  </a:lnTo>
                  <a:lnTo>
                    <a:pt x="57133" y="11646"/>
                  </a:lnTo>
                  <a:lnTo>
                    <a:pt x="57319" y="12207"/>
                  </a:lnTo>
                  <a:lnTo>
                    <a:pt x="57485" y="12776"/>
                  </a:lnTo>
                  <a:lnTo>
                    <a:pt x="57629" y="13354"/>
                  </a:lnTo>
                  <a:lnTo>
                    <a:pt x="49877" y="15639"/>
                  </a:lnTo>
                  <a:lnTo>
                    <a:pt x="49737" y="15214"/>
                  </a:lnTo>
                  <a:lnTo>
                    <a:pt x="49586" y="14797"/>
                  </a:lnTo>
                  <a:lnTo>
                    <a:pt x="49425" y="14389"/>
                  </a:lnTo>
                  <a:lnTo>
                    <a:pt x="49253" y="13990"/>
                  </a:lnTo>
                  <a:lnTo>
                    <a:pt x="49070" y="13600"/>
                  </a:lnTo>
                  <a:lnTo>
                    <a:pt x="48876" y="13219"/>
                  </a:lnTo>
                  <a:lnTo>
                    <a:pt x="48672" y="12847"/>
                  </a:lnTo>
                  <a:lnTo>
                    <a:pt x="48457" y="12484"/>
                  </a:lnTo>
                  <a:lnTo>
                    <a:pt x="48231" y="12130"/>
                  </a:lnTo>
                  <a:lnTo>
                    <a:pt x="47995" y="11785"/>
                  </a:lnTo>
                  <a:lnTo>
                    <a:pt x="47746" y="11450"/>
                  </a:lnTo>
                  <a:lnTo>
                    <a:pt x="47484" y="11126"/>
                  </a:lnTo>
                  <a:lnTo>
                    <a:pt x="47208" y="10812"/>
                  </a:lnTo>
                  <a:lnTo>
                    <a:pt x="46919" y="10509"/>
                  </a:lnTo>
                  <a:lnTo>
                    <a:pt x="46617" y="10217"/>
                  </a:lnTo>
                  <a:lnTo>
                    <a:pt x="46301" y="9936"/>
                  </a:lnTo>
                  <a:lnTo>
                    <a:pt x="45971" y="9665"/>
                  </a:lnTo>
                  <a:lnTo>
                    <a:pt x="45628" y="9405"/>
                  </a:lnTo>
                  <a:lnTo>
                    <a:pt x="45272" y="9156"/>
                  </a:lnTo>
                  <a:lnTo>
                    <a:pt x="44902" y="8917"/>
                  </a:lnTo>
                  <a:lnTo>
                    <a:pt x="44518" y="8681"/>
                  </a:lnTo>
                  <a:lnTo>
                    <a:pt x="44119" y="8457"/>
                  </a:lnTo>
                  <a:lnTo>
                    <a:pt x="43705" y="8244"/>
                  </a:lnTo>
                  <a:lnTo>
                    <a:pt x="43275" y="8043"/>
                  </a:lnTo>
                  <a:lnTo>
                    <a:pt x="42830" y="7853"/>
                  </a:lnTo>
                  <a:lnTo>
                    <a:pt x="42370" y="7675"/>
                  </a:lnTo>
                  <a:lnTo>
                    <a:pt x="41894" y="7509"/>
                  </a:lnTo>
                  <a:lnTo>
                    <a:pt x="41403" y="7354"/>
                  </a:lnTo>
                  <a:lnTo>
                    <a:pt x="40897" y="7211"/>
                  </a:lnTo>
                  <a:lnTo>
                    <a:pt x="40376" y="7080"/>
                  </a:lnTo>
                  <a:lnTo>
                    <a:pt x="39847" y="6961"/>
                  </a:lnTo>
                  <a:lnTo>
                    <a:pt x="39301" y="6854"/>
                  </a:lnTo>
                  <a:lnTo>
                    <a:pt x="38736" y="6760"/>
                  </a:lnTo>
                  <a:lnTo>
                    <a:pt x="38154" y="6678"/>
                  </a:lnTo>
                  <a:lnTo>
                    <a:pt x="37553" y="6609"/>
                  </a:lnTo>
                  <a:lnTo>
                    <a:pt x="36935" y="6553"/>
                  </a:lnTo>
                  <a:lnTo>
                    <a:pt x="36298" y="6509"/>
                  </a:lnTo>
                  <a:lnTo>
                    <a:pt x="35644" y="6478"/>
                  </a:lnTo>
                  <a:lnTo>
                    <a:pt x="34972" y="6459"/>
                  </a:lnTo>
                  <a:lnTo>
                    <a:pt x="34282" y="6453"/>
                  </a:lnTo>
                  <a:lnTo>
                    <a:pt x="33364" y="6461"/>
                  </a:lnTo>
                  <a:lnTo>
                    <a:pt x="32475" y="6485"/>
                  </a:lnTo>
                  <a:lnTo>
                    <a:pt x="31614" y="6525"/>
                  </a:lnTo>
                  <a:lnTo>
                    <a:pt x="30783" y="6582"/>
                  </a:lnTo>
                  <a:lnTo>
                    <a:pt x="29980" y="6654"/>
                  </a:lnTo>
                  <a:lnTo>
                    <a:pt x="29205" y="6743"/>
                  </a:lnTo>
                  <a:lnTo>
                    <a:pt x="28460" y="6848"/>
                  </a:lnTo>
                  <a:lnTo>
                    <a:pt x="27743" y="6969"/>
                  </a:lnTo>
                  <a:lnTo>
                    <a:pt x="27054" y="7106"/>
                  </a:lnTo>
                  <a:lnTo>
                    <a:pt x="26395" y="7259"/>
                  </a:lnTo>
                  <a:lnTo>
                    <a:pt x="25770" y="7418"/>
                  </a:lnTo>
                  <a:lnTo>
                    <a:pt x="25168" y="7591"/>
                  </a:lnTo>
                  <a:lnTo>
                    <a:pt x="24590" y="7777"/>
                  </a:lnTo>
                  <a:lnTo>
                    <a:pt x="24036" y="7976"/>
                  </a:lnTo>
                  <a:lnTo>
                    <a:pt x="23504" y="8189"/>
                  </a:lnTo>
                  <a:lnTo>
                    <a:pt x="22996" y="8415"/>
                  </a:lnTo>
                  <a:lnTo>
                    <a:pt x="22511" y="8655"/>
                  </a:lnTo>
                  <a:lnTo>
                    <a:pt x="22049" y="8908"/>
                  </a:lnTo>
                  <a:lnTo>
                    <a:pt x="21611" y="9175"/>
                  </a:lnTo>
                  <a:lnTo>
                    <a:pt x="21196" y="9455"/>
                  </a:lnTo>
                  <a:lnTo>
                    <a:pt x="20813" y="9739"/>
                  </a:lnTo>
                  <a:lnTo>
                    <a:pt x="20450" y="10034"/>
                  </a:lnTo>
                  <a:lnTo>
                    <a:pt x="20110" y="10341"/>
                  </a:lnTo>
                  <a:lnTo>
                    <a:pt x="19791" y="10660"/>
                  </a:lnTo>
                  <a:lnTo>
                    <a:pt x="19493" y="10990"/>
                  </a:lnTo>
                  <a:lnTo>
                    <a:pt x="19217" y="11332"/>
                  </a:lnTo>
                  <a:lnTo>
                    <a:pt x="18963" y="11685"/>
                  </a:lnTo>
                  <a:lnTo>
                    <a:pt x="18730" y="12051"/>
                  </a:lnTo>
                  <a:lnTo>
                    <a:pt x="18518" y="12428"/>
                  </a:lnTo>
                  <a:lnTo>
                    <a:pt x="18328" y="12816"/>
                  </a:lnTo>
                  <a:lnTo>
                    <a:pt x="18158" y="13205"/>
                  </a:lnTo>
                  <a:lnTo>
                    <a:pt x="18005" y="13601"/>
                  </a:lnTo>
                  <a:lnTo>
                    <a:pt x="17871" y="14005"/>
                  </a:lnTo>
                  <a:lnTo>
                    <a:pt x="17755" y="14415"/>
                  </a:lnTo>
                  <a:lnTo>
                    <a:pt x="17656" y="14833"/>
                  </a:lnTo>
                  <a:lnTo>
                    <a:pt x="17575" y="15258"/>
                  </a:lnTo>
                  <a:lnTo>
                    <a:pt x="17513" y="15690"/>
                  </a:lnTo>
                  <a:lnTo>
                    <a:pt x="17468" y="16129"/>
                  </a:lnTo>
                  <a:lnTo>
                    <a:pt x="17441" y="16575"/>
                  </a:lnTo>
                  <a:lnTo>
                    <a:pt x="17432" y="17029"/>
                  </a:lnTo>
                  <a:lnTo>
                    <a:pt x="17441" y="17504"/>
                  </a:lnTo>
                  <a:lnTo>
                    <a:pt x="17468" y="17964"/>
                  </a:lnTo>
                  <a:lnTo>
                    <a:pt x="17513" y="18408"/>
                  </a:lnTo>
                  <a:lnTo>
                    <a:pt x="17575" y="18835"/>
                  </a:lnTo>
                  <a:lnTo>
                    <a:pt x="17656" y="19247"/>
                  </a:lnTo>
                  <a:lnTo>
                    <a:pt x="17755" y="19642"/>
                  </a:lnTo>
                  <a:lnTo>
                    <a:pt x="17871" y="20021"/>
                  </a:lnTo>
                  <a:lnTo>
                    <a:pt x="18005" y="20384"/>
                  </a:lnTo>
                  <a:lnTo>
                    <a:pt x="18158" y="20731"/>
                  </a:lnTo>
                  <a:lnTo>
                    <a:pt x="18328" y="21062"/>
                  </a:lnTo>
                  <a:lnTo>
                    <a:pt x="18526" y="21371"/>
                  </a:lnTo>
                  <a:lnTo>
                    <a:pt x="18742" y="21671"/>
                  </a:lnTo>
                  <a:lnTo>
                    <a:pt x="18977" y="21962"/>
                  </a:lnTo>
                  <a:lnTo>
                    <a:pt x="19232" y="22245"/>
                  </a:lnTo>
                  <a:lnTo>
                    <a:pt x="19504" y="22518"/>
                  </a:lnTo>
                  <a:lnTo>
                    <a:pt x="19796" y="22783"/>
                  </a:lnTo>
                  <a:lnTo>
                    <a:pt x="20107" y="23038"/>
                  </a:lnTo>
                  <a:lnTo>
                    <a:pt x="20436" y="23284"/>
                  </a:lnTo>
                  <a:lnTo>
                    <a:pt x="20784" y="23522"/>
                  </a:lnTo>
                  <a:lnTo>
                    <a:pt x="21151" y="23751"/>
                  </a:lnTo>
                  <a:lnTo>
                    <a:pt x="21538" y="23973"/>
                  </a:lnTo>
                  <a:lnTo>
                    <a:pt x="21944" y="24192"/>
                  </a:lnTo>
                  <a:lnTo>
                    <a:pt x="22369" y="24407"/>
                  </a:lnTo>
                  <a:lnTo>
                    <a:pt x="22815" y="24618"/>
                  </a:lnTo>
                  <a:lnTo>
                    <a:pt x="23280" y="24826"/>
                  </a:lnTo>
                  <a:lnTo>
                    <a:pt x="23765" y="25030"/>
                  </a:lnTo>
                  <a:lnTo>
                    <a:pt x="24269" y="25231"/>
                  </a:lnTo>
                  <a:lnTo>
                    <a:pt x="24794" y="25428"/>
                  </a:lnTo>
                  <a:lnTo>
                    <a:pt x="25338" y="25622"/>
                  </a:lnTo>
                  <a:lnTo>
                    <a:pt x="25902" y="25812"/>
                  </a:lnTo>
                  <a:lnTo>
                    <a:pt x="26494" y="25993"/>
                  </a:lnTo>
                  <a:lnTo>
                    <a:pt x="27108" y="26178"/>
                  </a:lnTo>
                  <a:lnTo>
                    <a:pt x="27742" y="26366"/>
                  </a:lnTo>
                  <a:lnTo>
                    <a:pt x="28397" y="26558"/>
                  </a:lnTo>
                  <a:lnTo>
                    <a:pt x="29072" y="26753"/>
                  </a:lnTo>
                  <a:lnTo>
                    <a:pt x="29768" y="26952"/>
                  </a:lnTo>
                  <a:lnTo>
                    <a:pt x="30485" y="27155"/>
                  </a:lnTo>
                  <a:lnTo>
                    <a:pt x="31222" y="27361"/>
                  </a:lnTo>
                  <a:lnTo>
                    <a:pt x="31980" y="27570"/>
                  </a:lnTo>
                  <a:lnTo>
                    <a:pt x="32758" y="27784"/>
                  </a:lnTo>
                  <a:lnTo>
                    <a:pt x="33536" y="28001"/>
                  </a:lnTo>
                  <a:lnTo>
                    <a:pt x="34309" y="28223"/>
                  </a:lnTo>
                  <a:lnTo>
                    <a:pt x="35077" y="28449"/>
                  </a:lnTo>
                  <a:lnTo>
                    <a:pt x="35841" y="28680"/>
                  </a:lnTo>
                  <a:lnTo>
                    <a:pt x="36601" y="28915"/>
                  </a:lnTo>
                  <a:lnTo>
                    <a:pt x="37356" y="29155"/>
                  </a:lnTo>
                  <a:lnTo>
                    <a:pt x="38106" y="29399"/>
                  </a:lnTo>
                  <a:lnTo>
                    <a:pt x="38853" y="29648"/>
                  </a:lnTo>
                  <a:lnTo>
                    <a:pt x="39594" y="29901"/>
                  </a:lnTo>
                  <a:lnTo>
                    <a:pt x="40331" y="30159"/>
                  </a:lnTo>
                  <a:lnTo>
                    <a:pt x="41067" y="30426"/>
                  </a:lnTo>
                  <a:lnTo>
                    <a:pt x="41785" y="30707"/>
                  </a:lnTo>
                  <a:lnTo>
                    <a:pt x="42487" y="31003"/>
                  </a:lnTo>
                  <a:lnTo>
                    <a:pt x="43171" y="31313"/>
                  </a:lnTo>
                  <a:lnTo>
                    <a:pt x="43838" y="31638"/>
                  </a:lnTo>
                  <a:lnTo>
                    <a:pt x="44488" y="31976"/>
                  </a:lnTo>
                  <a:lnTo>
                    <a:pt x="45122" y="32330"/>
                  </a:lnTo>
                  <a:lnTo>
                    <a:pt x="45738" y="32697"/>
                  </a:lnTo>
                  <a:lnTo>
                    <a:pt x="46337" y="33079"/>
                  </a:lnTo>
                  <a:lnTo>
                    <a:pt x="46919" y="33475"/>
                  </a:lnTo>
                  <a:lnTo>
                    <a:pt x="47481" y="33879"/>
                  </a:lnTo>
                  <a:lnTo>
                    <a:pt x="48020" y="34303"/>
                  </a:lnTo>
                  <a:lnTo>
                    <a:pt x="48535" y="34747"/>
                  </a:lnTo>
                  <a:lnTo>
                    <a:pt x="49027" y="35210"/>
                  </a:lnTo>
                  <a:lnTo>
                    <a:pt x="49496" y="35693"/>
                  </a:lnTo>
                  <a:lnTo>
                    <a:pt x="49941" y="36196"/>
                  </a:lnTo>
                  <a:lnTo>
                    <a:pt x="50363" y="36719"/>
                  </a:lnTo>
                  <a:lnTo>
                    <a:pt x="50762" y="37261"/>
                  </a:lnTo>
                  <a:lnTo>
                    <a:pt x="51138" y="37823"/>
                  </a:lnTo>
                  <a:lnTo>
                    <a:pt x="51490" y="38404"/>
                  </a:lnTo>
                  <a:lnTo>
                    <a:pt x="51822" y="39011"/>
                  </a:lnTo>
                  <a:lnTo>
                    <a:pt x="52119" y="39647"/>
                  </a:lnTo>
                  <a:lnTo>
                    <a:pt x="52381" y="40312"/>
                  </a:lnTo>
                  <a:lnTo>
                    <a:pt x="52608" y="41007"/>
                  </a:lnTo>
                  <a:lnTo>
                    <a:pt x="52801" y="41732"/>
                  </a:lnTo>
                  <a:lnTo>
                    <a:pt x="52958" y="42486"/>
                  </a:lnTo>
                  <a:lnTo>
                    <a:pt x="53080" y="43270"/>
                  </a:lnTo>
                  <a:lnTo>
                    <a:pt x="53168" y="44083"/>
                  </a:lnTo>
                  <a:lnTo>
                    <a:pt x="53220" y="44926"/>
                  </a:lnTo>
                  <a:lnTo>
                    <a:pt x="53238" y="45799"/>
                  </a:lnTo>
                  <a:lnTo>
                    <a:pt x="53168" y="47602"/>
                  </a:lnTo>
                  <a:lnTo>
                    <a:pt x="52960" y="49321"/>
                  </a:lnTo>
                  <a:lnTo>
                    <a:pt x="52613" y="50954"/>
                  </a:lnTo>
                  <a:lnTo>
                    <a:pt x="52126" y="52503"/>
                  </a:lnTo>
                  <a:lnTo>
                    <a:pt x="51501" y="53966"/>
                  </a:lnTo>
                  <a:lnTo>
                    <a:pt x="50737" y="55344"/>
                  </a:lnTo>
                  <a:lnTo>
                    <a:pt x="49834" y="56637"/>
                  </a:lnTo>
                  <a:lnTo>
                    <a:pt x="48792" y="57844"/>
                  </a:lnTo>
                  <a:lnTo>
                    <a:pt x="47611" y="58967"/>
                  </a:lnTo>
                  <a:lnTo>
                    <a:pt x="46292" y="60004"/>
                  </a:lnTo>
                  <a:lnTo>
                    <a:pt x="44828" y="60950"/>
                  </a:lnTo>
                  <a:lnTo>
                    <a:pt x="43217" y="61795"/>
                  </a:lnTo>
                  <a:lnTo>
                    <a:pt x="41459" y="62541"/>
                  </a:lnTo>
                  <a:lnTo>
                    <a:pt x="39552" y="63188"/>
                  </a:lnTo>
                  <a:lnTo>
                    <a:pt x="37497" y="63735"/>
                  </a:lnTo>
                  <a:lnTo>
                    <a:pt x="35294" y="64183"/>
                  </a:lnTo>
                  <a:lnTo>
                    <a:pt x="32944" y="64531"/>
                  </a:lnTo>
                  <a:lnTo>
                    <a:pt x="30446" y="64780"/>
                  </a:lnTo>
                  <a:lnTo>
                    <a:pt x="27799" y="64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1905390" y="3224535"/>
              <a:ext cx="165750" cy="189410"/>
            </a:xfrm>
            <a:custGeom>
              <a:avLst/>
              <a:pathLst>
                <a:path w="165750" h="189410">
                  <a:moveTo>
                    <a:pt x="36699" y="0"/>
                  </a:moveTo>
                  <a:lnTo>
                    <a:pt x="105257" y="0"/>
                  </a:lnTo>
                  <a:lnTo>
                    <a:pt x="108025" y="29"/>
                  </a:lnTo>
                  <a:lnTo>
                    <a:pt x="110736" y="118"/>
                  </a:lnTo>
                  <a:lnTo>
                    <a:pt x="113391" y="266"/>
                  </a:lnTo>
                  <a:lnTo>
                    <a:pt x="115990" y="473"/>
                  </a:lnTo>
                  <a:lnTo>
                    <a:pt x="118532" y="739"/>
                  </a:lnTo>
                  <a:lnTo>
                    <a:pt x="121018" y="1064"/>
                  </a:lnTo>
                  <a:lnTo>
                    <a:pt x="123447" y="1449"/>
                  </a:lnTo>
                  <a:lnTo>
                    <a:pt x="125819" y="1892"/>
                  </a:lnTo>
                  <a:lnTo>
                    <a:pt x="128136" y="2395"/>
                  </a:lnTo>
                  <a:lnTo>
                    <a:pt x="130395" y="2957"/>
                  </a:lnTo>
                  <a:lnTo>
                    <a:pt x="132593" y="3575"/>
                  </a:lnTo>
                  <a:lnTo>
                    <a:pt x="134724" y="4247"/>
                  </a:lnTo>
                  <a:lnTo>
                    <a:pt x="136787" y="4973"/>
                  </a:lnTo>
                  <a:lnTo>
                    <a:pt x="138784" y="5753"/>
                  </a:lnTo>
                  <a:lnTo>
                    <a:pt x="140713" y="6587"/>
                  </a:lnTo>
                  <a:lnTo>
                    <a:pt x="142575" y="7474"/>
                  </a:lnTo>
                  <a:lnTo>
                    <a:pt x="144369" y="8415"/>
                  </a:lnTo>
                  <a:lnTo>
                    <a:pt x="146097" y="9410"/>
                  </a:lnTo>
                  <a:lnTo>
                    <a:pt x="147757" y="10458"/>
                  </a:lnTo>
                  <a:lnTo>
                    <a:pt x="149350" y="11560"/>
                  </a:lnTo>
                  <a:lnTo>
                    <a:pt x="150898" y="12688"/>
                  </a:lnTo>
                  <a:lnTo>
                    <a:pt x="152372" y="13867"/>
                  </a:lnTo>
                  <a:lnTo>
                    <a:pt x="153770" y="15097"/>
                  </a:lnTo>
                  <a:lnTo>
                    <a:pt x="155093" y="16378"/>
                  </a:lnTo>
                  <a:lnTo>
                    <a:pt x="156340" y="17710"/>
                  </a:lnTo>
                  <a:lnTo>
                    <a:pt x="157512" y="19094"/>
                  </a:lnTo>
                  <a:lnTo>
                    <a:pt x="158609" y="20528"/>
                  </a:lnTo>
                  <a:lnTo>
                    <a:pt x="159631" y="22014"/>
                  </a:lnTo>
                  <a:lnTo>
                    <a:pt x="160577" y="23550"/>
                  </a:lnTo>
                  <a:lnTo>
                    <a:pt x="161448" y="25138"/>
                  </a:lnTo>
                  <a:lnTo>
                    <a:pt x="162266" y="26771"/>
                  </a:lnTo>
                  <a:lnTo>
                    <a:pt x="162997" y="28445"/>
                  </a:lnTo>
                  <a:lnTo>
                    <a:pt x="163642" y="30159"/>
                  </a:lnTo>
                  <a:lnTo>
                    <a:pt x="164201" y="31913"/>
                  </a:lnTo>
                  <a:lnTo>
                    <a:pt x="164675" y="33707"/>
                  </a:lnTo>
                  <a:lnTo>
                    <a:pt x="165062" y="35542"/>
                  </a:lnTo>
                  <a:lnTo>
                    <a:pt x="165363" y="37418"/>
                  </a:lnTo>
                  <a:lnTo>
                    <a:pt x="165578" y="39333"/>
                  </a:lnTo>
                  <a:lnTo>
                    <a:pt x="165707" y="41289"/>
                  </a:lnTo>
                  <a:lnTo>
                    <a:pt x="165750" y="43286"/>
                  </a:lnTo>
                  <a:lnTo>
                    <a:pt x="165634" y="47129"/>
                  </a:lnTo>
                  <a:lnTo>
                    <a:pt x="165288" y="50808"/>
                  </a:lnTo>
                  <a:lnTo>
                    <a:pt x="164710" y="54323"/>
                  </a:lnTo>
                  <a:lnTo>
                    <a:pt x="163900" y="57675"/>
                  </a:lnTo>
                  <a:lnTo>
                    <a:pt x="162860" y="60862"/>
                  </a:lnTo>
                  <a:lnTo>
                    <a:pt x="161588" y="63885"/>
                  </a:lnTo>
                  <a:lnTo>
                    <a:pt x="160085" y="66745"/>
                  </a:lnTo>
                  <a:lnTo>
                    <a:pt x="158351" y="69440"/>
                  </a:lnTo>
                  <a:lnTo>
                    <a:pt x="156386" y="71971"/>
                  </a:lnTo>
                  <a:lnTo>
                    <a:pt x="154189" y="74339"/>
                  </a:lnTo>
                  <a:lnTo>
                    <a:pt x="151768" y="76523"/>
                  </a:lnTo>
                  <a:lnTo>
                    <a:pt x="149129" y="78560"/>
                  </a:lnTo>
                  <a:lnTo>
                    <a:pt x="146273" y="80448"/>
                  </a:lnTo>
                  <a:lnTo>
                    <a:pt x="143198" y="82189"/>
                  </a:lnTo>
                  <a:lnTo>
                    <a:pt x="139906" y="83782"/>
                  </a:lnTo>
                  <a:lnTo>
                    <a:pt x="136396" y="85227"/>
                  </a:lnTo>
                  <a:lnTo>
                    <a:pt x="132669" y="86525"/>
                  </a:lnTo>
                  <a:lnTo>
                    <a:pt x="128723" y="87674"/>
                  </a:lnTo>
                  <a:lnTo>
                    <a:pt x="124560" y="88675"/>
                  </a:lnTo>
                  <a:lnTo>
                    <a:pt x="120179" y="89529"/>
                  </a:lnTo>
                  <a:lnTo>
                    <a:pt x="122065" y="89873"/>
                  </a:lnTo>
                  <a:lnTo>
                    <a:pt x="123905" y="90260"/>
                  </a:lnTo>
                  <a:lnTo>
                    <a:pt x="125700" y="90690"/>
                  </a:lnTo>
                  <a:lnTo>
                    <a:pt x="127449" y="91164"/>
                  </a:lnTo>
                  <a:lnTo>
                    <a:pt x="129152" y="91680"/>
                  </a:lnTo>
                  <a:lnTo>
                    <a:pt x="130809" y="92239"/>
                  </a:lnTo>
                  <a:lnTo>
                    <a:pt x="132421" y="92841"/>
                  </a:lnTo>
                  <a:lnTo>
                    <a:pt x="133987" y="93487"/>
                  </a:lnTo>
                  <a:lnTo>
                    <a:pt x="135508" y="94175"/>
                  </a:lnTo>
                  <a:lnTo>
                    <a:pt x="136982" y="94906"/>
                  </a:lnTo>
                  <a:lnTo>
                    <a:pt x="138435" y="95650"/>
                  </a:lnTo>
                  <a:lnTo>
                    <a:pt x="139838" y="96428"/>
                  </a:lnTo>
                  <a:lnTo>
                    <a:pt x="141189" y="97241"/>
                  </a:lnTo>
                  <a:lnTo>
                    <a:pt x="142489" y="98089"/>
                  </a:lnTo>
                  <a:lnTo>
                    <a:pt x="143737" y="98973"/>
                  </a:lnTo>
                  <a:lnTo>
                    <a:pt x="144935" y="99891"/>
                  </a:lnTo>
                  <a:lnTo>
                    <a:pt x="146082" y="100844"/>
                  </a:lnTo>
                  <a:lnTo>
                    <a:pt x="147177" y="101832"/>
                  </a:lnTo>
                  <a:lnTo>
                    <a:pt x="148222" y="102855"/>
                  </a:lnTo>
                  <a:lnTo>
                    <a:pt x="149215" y="103913"/>
                  </a:lnTo>
                  <a:lnTo>
                    <a:pt x="150185" y="105002"/>
                  </a:lnTo>
                  <a:lnTo>
                    <a:pt x="151103" y="106117"/>
                  </a:lnTo>
                  <a:lnTo>
                    <a:pt x="151970" y="107260"/>
                  </a:lnTo>
                  <a:lnTo>
                    <a:pt x="152786" y="108430"/>
                  </a:lnTo>
                  <a:lnTo>
                    <a:pt x="153551" y="109626"/>
                  </a:lnTo>
                  <a:lnTo>
                    <a:pt x="154264" y="110849"/>
                  </a:lnTo>
                  <a:lnTo>
                    <a:pt x="154927" y="112100"/>
                  </a:lnTo>
                  <a:lnTo>
                    <a:pt x="155539" y="113377"/>
                  </a:lnTo>
                  <a:lnTo>
                    <a:pt x="156099" y="114681"/>
                  </a:lnTo>
                  <a:lnTo>
                    <a:pt x="156609" y="116011"/>
                  </a:lnTo>
                  <a:lnTo>
                    <a:pt x="157094" y="117365"/>
                  </a:lnTo>
                  <a:lnTo>
                    <a:pt x="157528" y="118738"/>
                  </a:lnTo>
                  <a:lnTo>
                    <a:pt x="157912" y="120129"/>
                  </a:lnTo>
                  <a:lnTo>
                    <a:pt x="158244" y="121539"/>
                  </a:lnTo>
                  <a:lnTo>
                    <a:pt x="158525" y="122968"/>
                  </a:lnTo>
                  <a:lnTo>
                    <a:pt x="158754" y="124416"/>
                  </a:lnTo>
                  <a:lnTo>
                    <a:pt x="158933" y="125883"/>
                  </a:lnTo>
                  <a:lnTo>
                    <a:pt x="159061" y="127368"/>
                  </a:lnTo>
                  <a:lnTo>
                    <a:pt x="159138" y="128872"/>
                  </a:lnTo>
                  <a:lnTo>
                    <a:pt x="159163" y="130395"/>
                  </a:lnTo>
                  <a:lnTo>
                    <a:pt x="159132" y="132603"/>
                  </a:lnTo>
                  <a:lnTo>
                    <a:pt x="159039" y="134762"/>
                  </a:lnTo>
                  <a:lnTo>
                    <a:pt x="158885" y="136872"/>
                  </a:lnTo>
                  <a:lnTo>
                    <a:pt x="158668" y="138934"/>
                  </a:lnTo>
                  <a:lnTo>
                    <a:pt x="158390" y="140948"/>
                  </a:lnTo>
                  <a:lnTo>
                    <a:pt x="158050" y="142913"/>
                  </a:lnTo>
                  <a:lnTo>
                    <a:pt x="157648" y="144830"/>
                  </a:lnTo>
                  <a:lnTo>
                    <a:pt x="157184" y="146699"/>
                  </a:lnTo>
                  <a:lnTo>
                    <a:pt x="156659" y="148519"/>
                  </a:lnTo>
                  <a:lnTo>
                    <a:pt x="156071" y="150291"/>
                  </a:lnTo>
                  <a:lnTo>
                    <a:pt x="155429" y="152017"/>
                  </a:lnTo>
                  <a:lnTo>
                    <a:pt x="154738" y="153700"/>
                  </a:lnTo>
                  <a:lnTo>
                    <a:pt x="153998" y="155340"/>
                  </a:lnTo>
                  <a:lnTo>
                    <a:pt x="153211" y="156937"/>
                  </a:lnTo>
                  <a:lnTo>
                    <a:pt x="152374" y="158491"/>
                  </a:lnTo>
                  <a:lnTo>
                    <a:pt x="151490" y="160002"/>
                  </a:lnTo>
                  <a:lnTo>
                    <a:pt x="150557" y="161470"/>
                  </a:lnTo>
                  <a:lnTo>
                    <a:pt x="149576" y="162895"/>
                  </a:lnTo>
                  <a:lnTo>
                    <a:pt x="148546" y="164277"/>
                  </a:lnTo>
                  <a:lnTo>
                    <a:pt x="147468" y="165616"/>
                  </a:lnTo>
                  <a:lnTo>
                    <a:pt x="146345" y="166913"/>
                  </a:lnTo>
                  <a:lnTo>
                    <a:pt x="145182" y="168170"/>
                  </a:lnTo>
                  <a:lnTo>
                    <a:pt x="143979" y="169386"/>
                  </a:lnTo>
                  <a:lnTo>
                    <a:pt x="142736" y="170563"/>
                  </a:lnTo>
                  <a:lnTo>
                    <a:pt x="141452" y="171699"/>
                  </a:lnTo>
                  <a:lnTo>
                    <a:pt x="140128" y="172794"/>
                  </a:lnTo>
                  <a:lnTo>
                    <a:pt x="138764" y="173849"/>
                  </a:lnTo>
                  <a:lnTo>
                    <a:pt x="137359" y="174864"/>
                  </a:lnTo>
                  <a:lnTo>
                    <a:pt x="135914" y="175839"/>
                  </a:lnTo>
                  <a:lnTo>
                    <a:pt x="134428" y="176773"/>
                  </a:lnTo>
                  <a:lnTo>
                    <a:pt x="132935" y="177644"/>
                  </a:lnTo>
                  <a:lnTo>
                    <a:pt x="131412" y="178483"/>
                  </a:lnTo>
                  <a:lnTo>
                    <a:pt x="129859" y="179290"/>
                  </a:lnTo>
                  <a:lnTo>
                    <a:pt x="128277" y="180064"/>
                  </a:lnTo>
                  <a:lnTo>
                    <a:pt x="126665" y="180806"/>
                  </a:lnTo>
                  <a:lnTo>
                    <a:pt x="125024" y="181516"/>
                  </a:lnTo>
                  <a:lnTo>
                    <a:pt x="123353" y="182193"/>
                  </a:lnTo>
                  <a:lnTo>
                    <a:pt x="121652" y="182839"/>
                  </a:lnTo>
                  <a:lnTo>
                    <a:pt x="119922" y="183452"/>
                  </a:lnTo>
                  <a:lnTo>
                    <a:pt x="118162" y="184032"/>
                  </a:lnTo>
                  <a:lnTo>
                    <a:pt x="116404" y="184582"/>
                  </a:lnTo>
                  <a:lnTo>
                    <a:pt x="114624" y="185102"/>
                  </a:lnTo>
                  <a:lnTo>
                    <a:pt x="112823" y="185593"/>
                  </a:lnTo>
                  <a:lnTo>
                    <a:pt x="111000" y="186054"/>
                  </a:lnTo>
                  <a:lnTo>
                    <a:pt x="109156" y="186486"/>
                  </a:lnTo>
                  <a:lnTo>
                    <a:pt x="107290" y="186888"/>
                  </a:lnTo>
                  <a:lnTo>
                    <a:pt x="105402" y="187260"/>
                  </a:lnTo>
                  <a:lnTo>
                    <a:pt x="103493" y="187603"/>
                  </a:lnTo>
                  <a:lnTo>
                    <a:pt x="101563" y="187916"/>
                  </a:lnTo>
                  <a:lnTo>
                    <a:pt x="99611" y="188200"/>
                  </a:lnTo>
                  <a:lnTo>
                    <a:pt x="97673" y="188430"/>
                  </a:lnTo>
                  <a:lnTo>
                    <a:pt x="95729" y="188635"/>
                  </a:lnTo>
                  <a:lnTo>
                    <a:pt x="93780" y="188817"/>
                  </a:lnTo>
                  <a:lnTo>
                    <a:pt x="91825" y="188974"/>
                  </a:lnTo>
                  <a:lnTo>
                    <a:pt x="89865" y="189107"/>
                  </a:lnTo>
                  <a:lnTo>
                    <a:pt x="87900" y="189216"/>
                  </a:lnTo>
                  <a:lnTo>
                    <a:pt x="85929" y="189301"/>
                  </a:lnTo>
                  <a:lnTo>
                    <a:pt x="83953" y="189361"/>
                  </a:lnTo>
                  <a:lnTo>
                    <a:pt x="81971" y="189397"/>
                  </a:lnTo>
                  <a:lnTo>
                    <a:pt x="79985" y="189410"/>
                  </a:lnTo>
                  <a:lnTo>
                    <a:pt x="0" y="1894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1952172" y="3245102"/>
              <a:ext cx="92218" cy="59955"/>
            </a:xfrm>
            <a:custGeom>
              <a:avLst/>
              <a:pathLst>
                <a:path w="92218" h="59955">
                  <a:moveTo>
                    <a:pt x="0" y="59955"/>
                  </a:moveTo>
                  <a:lnTo>
                    <a:pt x="44495" y="59955"/>
                  </a:lnTo>
                  <a:lnTo>
                    <a:pt x="49235" y="59867"/>
                  </a:lnTo>
                  <a:lnTo>
                    <a:pt x="53723" y="59605"/>
                  </a:lnTo>
                  <a:lnTo>
                    <a:pt x="57957" y="59168"/>
                  </a:lnTo>
                  <a:lnTo>
                    <a:pt x="61939" y="58557"/>
                  </a:lnTo>
                  <a:lnTo>
                    <a:pt x="65668" y="57770"/>
                  </a:lnTo>
                  <a:lnTo>
                    <a:pt x="69144" y="56809"/>
                  </a:lnTo>
                  <a:lnTo>
                    <a:pt x="72368" y="55673"/>
                  </a:lnTo>
                  <a:lnTo>
                    <a:pt x="75339" y="54362"/>
                  </a:lnTo>
                  <a:lnTo>
                    <a:pt x="78057" y="52877"/>
                  </a:lnTo>
                  <a:lnTo>
                    <a:pt x="80522" y="51217"/>
                  </a:lnTo>
                  <a:lnTo>
                    <a:pt x="82744" y="49385"/>
                  </a:lnTo>
                  <a:lnTo>
                    <a:pt x="84733" y="47383"/>
                  </a:lnTo>
                  <a:lnTo>
                    <a:pt x="86487" y="45212"/>
                  </a:lnTo>
                  <a:lnTo>
                    <a:pt x="88007" y="42871"/>
                  </a:lnTo>
                  <a:lnTo>
                    <a:pt x="89294" y="40362"/>
                  </a:lnTo>
                  <a:lnTo>
                    <a:pt x="90346" y="37683"/>
                  </a:lnTo>
                  <a:lnTo>
                    <a:pt x="91165" y="34834"/>
                  </a:lnTo>
                  <a:lnTo>
                    <a:pt x="91750" y="31816"/>
                  </a:lnTo>
                  <a:lnTo>
                    <a:pt x="92101" y="28629"/>
                  </a:lnTo>
                  <a:lnTo>
                    <a:pt x="92218" y="25272"/>
                  </a:lnTo>
                  <a:lnTo>
                    <a:pt x="92125" y="22784"/>
                  </a:lnTo>
                  <a:lnTo>
                    <a:pt x="91847" y="20427"/>
                  </a:lnTo>
                  <a:lnTo>
                    <a:pt x="91383" y="18202"/>
                  </a:lnTo>
                  <a:lnTo>
                    <a:pt x="90733" y="16109"/>
                  </a:lnTo>
                  <a:lnTo>
                    <a:pt x="89899" y="14148"/>
                  </a:lnTo>
                  <a:lnTo>
                    <a:pt x="88878" y="12319"/>
                  </a:lnTo>
                  <a:lnTo>
                    <a:pt x="87673" y="10621"/>
                  </a:lnTo>
                  <a:lnTo>
                    <a:pt x="86281" y="9055"/>
                  </a:lnTo>
                  <a:lnTo>
                    <a:pt x="84704" y="7620"/>
                  </a:lnTo>
                  <a:lnTo>
                    <a:pt x="82942" y="6318"/>
                  </a:lnTo>
                  <a:lnTo>
                    <a:pt x="81029" y="5117"/>
                  </a:lnTo>
                  <a:lnTo>
                    <a:pt x="78947" y="4043"/>
                  </a:lnTo>
                  <a:lnTo>
                    <a:pt x="76695" y="3095"/>
                  </a:lnTo>
                  <a:lnTo>
                    <a:pt x="74274" y="2274"/>
                  </a:lnTo>
                  <a:lnTo>
                    <a:pt x="71684" y="1579"/>
                  </a:lnTo>
                  <a:lnTo>
                    <a:pt x="68924" y="1010"/>
                  </a:lnTo>
                  <a:lnTo>
                    <a:pt x="65995" y="568"/>
                  </a:lnTo>
                  <a:lnTo>
                    <a:pt x="62896" y="252"/>
                  </a:lnTo>
                  <a:lnTo>
                    <a:pt x="59628" y="63"/>
                  </a:lnTo>
                  <a:lnTo>
                    <a:pt x="56191" y="0"/>
                  </a:lnTo>
                  <a:lnTo>
                    <a:pt x="1169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1934965" y="3325087"/>
              <a:ext cx="103913" cy="68289"/>
            </a:xfrm>
            <a:custGeom>
              <a:avLst/>
              <a:pathLst>
                <a:path w="103913" h="68289">
                  <a:moveTo>
                    <a:pt x="0" y="68289"/>
                  </a:moveTo>
                  <a:lnTo>
                    <a:pt x="49469" y="68289"/>
                  </a:lnTo>
                  <a:lnTo>
                    <a:pt x="51560" y="68273"/>
                  </a:lnTo>
                  <a:lnTo>
                    <a:pt x="53637" y="68225"/>
                  </a:lnTo>
                  <a:lnTo>
                    <a:pt x="55700" y="68144"/>
                  </a:lnTo>
                  <a:lnTo>
                    <a:pt x="57750" y="68031"/>
                  </a:lnTo>
                  <a:lnTo>
                    <a:pt x="59787" y="67886"/>
                  </a:lnTo>
                  <a:lnTo>
                    <a:pt x="61810" y="67709"/>
                  </a:lnTo>
                  <a:lnTo>
                    <a:pt x="63820" y="67499"/>
                  </a:lnTo>
                  <a:lnTo>
                    <a:pt x="65816" y="67257"/>
                  </a:lnTo>
                  <a:lnTo>
                    <a:pt x="67799" y="66983"/>
                  </a:lnTo>
                  <a:lnTo>
                    <a:pt x="69768" y="66676"/>
                  </a:lnTo>
                  <a:lnTo>
                    <a:pt x="71733" y="66327"/>
                  </a:lnTo>
                  <a:lnTo>
                    <a:pt x="73650" y="65923"/>
                  </a:lnTo>
                  <a:lnTo>
                    <a:pt x="75519" y="65466"/>
                  </a:lnTo>
                  <a:lnTo>
                    <a:pt x="77339" y="64955"/>
                  </a:lnTo>
                  <a:lnTo>
                    <a:pt x="79111" y="64391"/>
                  </a:lnTo>
                  <a:lnTo>
                    <a:pt x="80834" y="63772"/>
                  </a:lnTo>
                  <a:lnTo>
                    <a:pt x="82509" y="63100"/>
                  </a:lnTo>
                  <a:lnTo>
                    <a:pt x="84136" y="62374"/>
                  </a:lnTo>
                  <a:lnTo>
                    <a:pt x="85714" y="61595"/>
                  </a:lnTo>
                  <a:lnTo>
                    <a:pt x="87244" y="60761"/>
                  </a:lnTo>
                  <a:lnTo>
                    <a:pt x="88720" y="59869"/>
                  </a:lnTo>
                  <a:lnTo>
                    <a:pt x="90137" y="58912"/>
                  </a:lnTo>
                  <a:lnTo>
                    <a:pt x="91494" y="57890"/>
                  </a:lnTo>
                  <a:lnTo>
                    <a:pt x="92793" y="56804"/>
                  </a:lnTo>
                  <a:lnTo>
                    <a:pt x="94032" y="55653"/>
                  </a:lnTo>
                  <a:lnTo>
                    <a:pt x="95213" y="54438"/>
                  </a:lnTo>
                  <a:lnTo>
                    <a:pt x="96334" y="53158"/>
                  </a:lnTo>
                  <a:lnTo>
                    <a:pt x="97396" y="51814"/>
                  </a:lnTo>
                  <a:lnTo>
                    <a:pt x="98399" y="50405"/>
                  </a:lnTo>
                  <a:lnTo>
                    <a:pt x="99342" y="48932"/>
                  </a:lnTo>
                  <a:lnTo>
                    <a:pt x="100211" y="47382"/>
                  </a:lnTo>
                  <a:lnTo>
                    <a:pt x="100988" y="45743"/>
                  </a:lnTo>
                  <a:lnTo>
                    <a:pt x="101673" y="44015"/>
                  </a:lnTo>
                  <a:lnTo>
                    <a:pt x="102267" y="42199"/>
                  </a:lnTo>
                  <a:lnTo>
                    <a:pt x="102770" y="40294"/>
                  </a:lnTo>
                  <a:lnTo>
                    <a:pt x="103182" y="38301"/>
                  </a:lnTo>
                  <a:lnTo>
                    <a:pt x="103502" y="36219"/>
                  </a:lnTo>
                  <a:lnTo>
                    <a:pt x="103730" y="34048"/>
                  </a:lnTo>
                  <a:lnTo>
                    <a:pt x="103867" y="31788"/>
                  </a:lnTo>
                  <a:lnTo>
                    <a:pt x="103913" y="29439"/>
                  </a:lnTo>
                  <a:lnTo>
                    <a:pt x="103805" y="26631"/>
                  </a:lnTo>
                  <a:lnTo>
                    <a:pt x="103483" y="23960"/>
                  </a:lnTo>
                  <a:lnTo>
                    <a:pt x="102945" y="21426"/>
                  </a:lnTo>
                  <a:lnTo>
                    <a:pt x="102192" y="19029"/>
                  </a:lnTo>
                  <a:lnTo>
                    <a:pt x="101224" y="16769"/>
                  </a:lnTo>
                  <a:lnTo>
                    <a:pt x="100041" y="14647"/>
                  </a:lnTo>
                  <a:lnTo>
                    <a:pt x="98643" y="12661"/>
                  </a:lnTo>
                  <a:lnTo>
                    <a:pt x="97030" y="10813"/>
                  </a:lnTo>
                  <a:lnTo>
                    <a:pt x="95202" y="9102"/>
                  </a:lnTo>
                  <a:lnTo>
                    <a:pt x="93159" y="7528"/>
                  </a:lnTo>
                  <a:lnTo>
                    <a:pt x="90941" y="6097"/>
                  </a:lnTo>
                  <a:lnTo>
                    <a:pt x="88534" y="4817"/>
                  </a:lnTo>
                  <a:lnTo>
                    <a:pt x="85940" y="3688"/>
                  </a:lnTo>
                  <a:lnTo>
                    <a:pt x="83157" y="2710"/>
                  </a:lnTo>
                  <a:lnTo>
                    <a:pt x="80186" y="1882"/>
                  </a:lnTo>
                  <a:lnTo>
                    <a:pt x="77027" y="1204"/>
                  </a:lnTo>
                  <a:lnTo>
                    <a:pt x="73680" y="677"/>
                  </a:lnTo>
                  <a:lnTo>
                    <a:pt x="70144" y="301"/>
                  </a:lnTo>
                  <a:lnTo>
                    <a:pt x="66421" y="75"/>
                  </a:lnTo>
                  <a:lnTo>
                    <a:pt x="62509" y="0"/>
                  </a:lnTo>
                  <a:lnTo>
                    <a:pt x="133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2066974" y="3224535"/>
              <a:ext cx="182419" cy="189410"/>
            </a:xfrm>
            <a:custGeom>
              <a:avLst/>
              <a:pathLst>
                <a:path w="182419" h="189410">
                  <a:moveTo>
                    <a:pt x="156206" y="189410"/>
                  </a:moveTo>
                  <a:lnTo>
                    <a:pt x="146123" y="134025"/>
                  </a:lnTo>
                  <a:lnTo>
                    <a:pt x="60224" y="134025"/>
                  </a:lnTo>
                  <a:lnTo>
                    <a:pt x="27961" y="189410"/>
                  </a:lnTo>
                  <a:lnTo>
                    <a:pt x="0" y="189410"/>
                  </a:lnTo>
                  <a:lnTo>
                    <a:pt x="113995" y="0"/>
                  </a:lnTo>
                  <a:lnTo>
                    <a:pt x="143166" y="0"/>
                  </a:lnTo>
                  <a:lnTo>
                    <a:pt x="182419" y="1894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2138490" y="3243892"/>
              <a:ext cx="70843" cy="94637"/>
            </a:xfrm>
            <a:custGeom>
              <a:avLst/>
              <a:pathLst>
                <a:path w="70843" h="94637">
                  <a:moveTo>
                    <a:pt x="59148" y="31053"/>
                  </a:moveTo>
                  <a:lnTo>
                    <a:pt x="58933" y="29953"/>
                  </a:lnTo>
                  <a:lnTo>
                    <a:pt x="58718" y="28859"/>
                  </a:lnTo>
                  <a:lnTo>
                    <a:pt x="58503" y="27770"/>
                  </a:lnTo>
                  <a:lnTo>
                    <a:pt x="58288" y="26686"/>
                  </a:lnTo>
                  <a:lnTo>
                    <a:pt x="58073" y="25608"/>
                  </a:lnTo>
                  <a:lnTo>
                    <a:pt x="57858" y="24535"/>
                  </a:lnTo>
                  <a:lnTo>
                    <a:pt x="57643" y="23468"/>
                  </a:lnTo>
                  <a:lnTo>
                    <a:pt x="57427" y="22406"/>
                  </a:lnTo>
                  <a:lnTo>
                    <a:pt x="57212" y="21349"/>
                  </a:lnTo>
                  <a:lnTo>
                    <a:pt x="56997" y="20298"/>
                  </a:lnTo>
                  <a:lnTo>
                    <a:pt x="56812" y="19259"/>
                  </a:lnTo>
                  <a:lnTo>
                    <a:pt x="56632" y="18239"/>
                  </a:lnTo>
                  <a:lnTo>
                    <a:pt x="56457" y="17237"/>
                  </a:lnTo>
                  <a:lnTo>
                    <a:pt x="56287" y="16255"/>
                  </a:lnTo>
                  <a:lnTo>
                    <a:pt x="56123" y="15291"/>
                  </a:lnTo>
                  <a:lnTo>
                    <a:pt x="55965" y="14346"/>
                  </a:lnTo>
                  <a:lnTo>
                    <a:pt x="55812" y="13420"/>
                  </a:lnTo>
                  <a:lnTo>
                    <a:pt x="55664" y="12512"/>
                  </a:lnTo>
                  <a:lnTo>
                    <a:pt x="55521" y="11624"/>
                  </a:lnTo>
                  <a:lnTo>
                    <a:pt x="55384" y="10754"/>
                  </a:lnTo>
                  <a:lnTo>
                    <a:pt x="55251" y="9883"/>
                  </a:lnTo>
                  <a:lnTo>
                    <a:pt x="55121" y="9044"/>
                  </a:lnTo>
                  <a:lnTo>
                    <a:pt x="54993" y="8237"/>
                  </a:lnTo>
                  <a:lnTo>
                    <a:pt x="54868" y="7463"/>
                  </a:lnTo>
                  <a:lnTo>
                    <a:pt x="54746" y="6721"/>
                  </a:lnTo>
                  <a:lnTo>
                    <a:pt x="54626" y="6011"/>
                  </a:lnTo>
                  <a:lnTo>
                    <a:pt x="54509" y="5334"/>
                  </a:lnTo>
                  <a:lnTo>
                    <a:pt x="54395" y="4688"/>
                  </a:lnTo>
                  <a:lnTo>
                    <a:pt x="54283" y="4075"/>
                  </a:lnTo>
                  <a:lnTo>
                    <a:pt x="54174" y="3495"/>
                  </a:lnTo>
                  <a:lnTo>
                    <a:pt x="54096" y="2927"/>
                  </a:lnTo>
                  <a:lnTo>
                    <a:pt x="54024" y="2408"/>
                  </a:lnTo>
                  <a:lnTo>
                    <a:pt x="53956" y="1938"/>
                  </a:lnTo>
                  <a:lnTo>
                    <a:pt x="53895" y="1516"/>
                  </a:lnTo>
                  <a:lnTo>
                    <a:pt x="53838" y="1142"/>
                  </a:lnTo>
                  <a:lnTo>
                    <a:pt x="53787" y="817"/>
                  </a:lnTo>
                  <a:lnTo>
                    <a:pt x="53741" y="540"/>
                  </a:lnTo>
                  <a:lnTo>
                    <a:pt x="53701" y="311"/>
                  </a:lnTo>
                  <a:lnTo>
                    <a:pt x="53666" y="131"/>
                  </a:lnTo>
                  <a:lnTo>
                    <a:pt x="53637" y="0"/>
                  </a:lnTo>
                  <a:lnTo>
                    <a:pt x="53569" y="131"/>
                  </a:lnTo>
                  <a:lnTo>
                    <a:pt x="53475" y="311"/>
                  </a:lnTo>
                  <a:lnTo>
                    <a:pt x="53354" y="540"/>
                  </a:lnTo>
                  <a:lnTo>
                    <a:pt x="53206" y="817"/>
                  </a:lnTo>
                  <a:lnTo>
                    <a:pt x="53032" y="1142"/>
                  </a:lnTo>
                  <a:lnTo>
                    <a:pt x="52830" y="1516"/>
                  </a:lnTo>
                  <a:lnTo>
                    <a:pt x="52601" y="1938"/>
                  </a:lnTo>
                  <a:lnTo>
                    <a:pt x="52346" y="2408"/>
                  </a:lnTo>
                  <a:lnTo>
                    <a:pt x="52064" y="2927"/>
                  </a:lnTo>
                  <a:lnTo>
                    <a:pt x="51755" y="3495"/>
                  </a:lnTo>
                  <a:lnTo>
                    <a:pt x="51449" y="4101"/>
                  </a:lnTo>
                  <a:lnTo>
                    <a:pt x="51125" y="4737"/>
                  </a:lnTo>
                  <a:lnTo>
                    <a:pt x="50783" y="5402"/>
                  </a:lnTo>
                  <a:lnTo>
                    <a:pt x="50421" y="6097"/>
                  </a:lnTo>
                  <a:lnTo>
                    <a:pt x="50041" y="6822"/>
                  </a:lnTo>
                  <a:lnTo>
                    <a:pt x="49641" y="7576"/>
                  </a:lnTo>
                  <a:lnTo>
                    <a:pt x="49223" y="8360"/>
                  </a:lnTo>
                  <a:lnTo>
                    <a:pt x="48786" y="9173"/>
                  </a:lnTo>
                  <a:lnTo>
                    <a:pt x="48331" y="10016"/>
                  </a:lnTo>
                  <a:lnTo>
                    <a:pt x="47856" y="10888"/>
                  </a:lnTo>
                  <a:lnTo>
                    <a:pt x="47367" y="11759"/>
                  </a:lnTo>
                  <a:lnTo>
                    <a:pt x="46867" y="12652"/>
                  </a:lnTo>
                  <a:lnTo>
                    <a:pt x="46356" y="13566"/>
                  </a:lnTo>
                  <a:lnTo>
                    <a:pt x="45834" y="14502"/>
                  </a:lnTo>
                  <a:lnTo>
                    <a:pt x="45302" y="15459"/>
                  </a:lnTo>
                  <a:lnTo>
                    <a:pt x="44759" y="16437"/>
                  </a:lnTo>
                  <a:lnTo>
                    <a:pt x="44205" y="17438"/>
                  </a:lnTo>
                  <a:lnTo>
                    <a:pt x="43640" y="18459"/>
                  </a:lnTo>
                  <a:lnTo>
                    <a:pt x="43065" y="19502"/>
                  </a:lnTo>
                  <a:lnTo>
                    <a:pt x="42479" y="20567"/>
                  </a:lnTo>
                  <a:lnTo>
                    <a:pt x="41885" y="21617"/>
                  </a:lnTo>
                  <a:lnTo>
                    <a:pt x="41285" y="22670"/>
                  </a:lnTo>
                  <a:lnTo>
                    <a:pt x="40680" y="23725"/>
                  </a:lnTo>
                  <a:lnTo>
                    <a:pt x="40070" y="24783"/>
                  </a:lnTo>
                  <a:lnTo>
                    <a:pt x="39454" y="25843"/>
                  </a:lnTo>
                  <a:lnTo>
                    <a:pt x="38833" y="26907"/>
                  </a:lnTo>
                  <a:lnTo>
                    <a:pt x="38207" y="27973"/>
                  </a:lnTo>
                  <a:lnTo>
                    <a:pt x="37575" y="29041"/>
                  </a:lnTo>
                  <a:lnTo>
                    <a:pt x="36938" y="30113"/>
                  </a:lnTo>
                  <a:lnTo>
                    <a:pt x="36295" y="31187"/>
                  </a:lnTo>
                  <a:lnTo>
                    <a:pt x="0" y="94637"/>
                  </a:lnTo>
                  <a:lnTo>
                    <a:pt x="70843" y="946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2279371" y="3221712"/>
              <a:ext cx="185108" cy="194921"/>
            </a:xfrm>
            <a:custGeom>
              <a:avLst/>
              <a:pathLst>
                <a:path w="185108" h="194921">
                  <a:moveTo>
                    <a:pt x="167363" y="146930"/>
                  </a:moveTo>
                  <a:lnTo>
                    <a:pt x="166030" y="148882"/>
                  </a:lnTo>
                  <a:lnTo>
                    <a:pt x="164664" y="150812"/>
                  </a:lnTo>
                  <a:lnTo>
                    <a:pt x="163266" y="152721"/>
                  </a:lnTo>
                  <a:lnTo>
                    <a:pt x="161835" y="154609"/>
                  </a:lnTo>
                  <a:lnTo>
                    <a:pt x="160373" y="156474"/>
                  </a:lnTo>
                  <a:lnTo>
                    <a:pt x="158878" y="158319"/>
                  </a:lnTo>
                  <a:lnTo>
                    <a:pt x="157351" y="160142"/>
                  </a:lnTo>
                  <a:lnTo>
                    <a:pt x="155792" y="161943"/>
                  </a:lnTo>
                  <a:lnTo>
                    <a:pt x="154200" y="163723"/>
                  </a:lnTo>
                  <a:lnTo>
                    <a:pt x="152576" y="165481"/>
                  </a:lnTo>
                  <a:lnTo>
                    <a:pt x="150912" y="167207"/>
                  </a:lnTo>
                  <a:lnTo>
                    <a:pt x="149199" y="168890"/>
                  </a:lnTo>
                  <a:lnTo>
                    <a:pt x="147438" y="170530"/>
                  </a:lnTo>
                  <a:lnTo>
                    <a:pt x="145629" y="172127"/>
                  </a:lnTo>
                  <a:lnTo>
                    <a:pt x="143771" y="173681"/>
                  </a:lnTo>
                  <a:lnTo>
                    <a:pt x="141865" y="175192"/>
                  </a:lnTo>
                  <a:lnTo>
                    <a:pt x="139910" y="176660"/>
                  </a:lnTo>
                  <a:lnTo>
                    <a:pt x="137907" y="178085"/>
                  </a:lnTo>
                  <a:lnTo>
                    <a:pt x="135856" y="179467"/>
                  </a:lnTo>
                  <a:lnTo>
                    <a:pt x="133756" y="180806"/>
                  </a:lnTo>
                  <a:lnTo>
                    <a:pt x="131628" y="182071"/>
                  </a:lnTo>
                  <a:lnTo>
                    <a:pt x="129438" y="183285"/>
                  </a:lnTo>
                  <a:lnTo>
                    <a:pt x="127187" y="184448"/>
                  </a:lnTo>
                  <a:lnTo>
                    <a:pt x="124873" y="185559"/>
                  </a:lnTo>
                  <a:lnTo>
                    <a:pt x="122498" y="186620"/>
                  </a:lnTo>
                  <a:lnTo>
                    <a:pt x="120060" y="187630"/>
                  </a:lnTo>
                  <a:lnTo>
                    <a:pt x="117561" y="188588"/>
                  </a:lnTo>
                  <a:lnTo>
                    <a:pt x="115001" y="189496"/>
                  </a:lnTo>
                  <a:lnTo>
                    <a:pt x="112378" y="190352"/>
                  </a:lnTo>
                  <a:lnTo>
                    <a:pt x="109693" y="191157"/>
                  </a:lnTo>
                  <a:lnTo>
                    <a:pt x="106966" y="191872"/>
                  </a:lnTo>
                  <a:lnTo>
                    <a:pt x="104160" y="192512"/>
                  </a:lnTo>
                  <a:lnTo>
                    <a:pt x="101277" y="193077"/>
                  </a:lnTo>
                  <a:lnTo>
                    <a:pt x="98315" y="193566"/>
                  </a:lnTo>
                  <a:lnTo>
                    <a:pt x="95276" y="193980"/>
                  </a:lnTo>
                  <a:lnTo>
                    <a:pt x="92158" y="194319"/>
                  </a:lnTo>
                  <a:lnTo>
                    <a:pt x="88963" y="194582"/>
                  </a:lnTo>
                  <a:lnTo>
                    <a:pt x="85690" y="194771"/>
                  </a:lnTo>
                  <a:lnTo>
                    <a:pt x="82338" y="194883"/>
                  </a:lnTo>
                  <a:lnTo>
                    <a:pt x="78909" y="194921"/>
                  </a:lnTo>
                  <a:lnTo>
                    <a:pt x="74980" y="194859"/>
                  </a:lnTo>
                  <a:lnTo>
                    <a:pt x="71150" y="194674"/>
                  </a:lnTo>
                  <a:lnTo>
                    <a:pt x="67420" y="194365"/>
                  </a:lnTo>
                  <a:lnTo>
                    <a:pt x="63789" y="193932"/>
                  </a:lnTo>
                  <a:lnTo>
                    <a:pt x="60257" y="193375"/>
                  </a:lnTo>
                  <a:lnTo>
                    <a:pt x="56825" y="192695"/>
                  </a:lnTo>
                  <a:lnTo>
                    <a:pt x="53493" y="191891"/>
                  </a:lnTo>
                  <a:lnTo>
                    <a:pt x="50260" y="190964"/>
                  </a:lnTo>
                  <a:lnTo>
                    <a:pt x="47126" y="189912"/>
                  </a:lnTo>
                  <a:lnTo>
                    <a:pt x="44092" y="188737"/>
                  </a:lnTo>
                  <a:lnTo>
                    <a:pt x="41184" y="187456"/>
                  </a:lnTo>
                  <a:lnTo>
                    <a:pt x="38376" y="186086"/>
                  </a:lnTo>
                  <a:lnTo>
                    <a:pt x="35667" y="184628"/>
                  </a:lnTo>
                  <a:lnTo>
                    <a:pt x="33058" y="183081"/>
                  </a:lnTo>
                  <a:lnTo>
                    <a:pt x="30548" y="181445"/>
                  </a:lnTo>
                  <a:lnTo>
                    <a:pt x="28138" y="179720"/>
                  </a:lnTo>
                  <a:lnTo>
                    <a:pt x="25827" y="177906"/>
                  </a:lnTo>
                  <a:lnTo>
                    <a:pt x="23616" y="176004"/>
                  </a:lnTo>
                  <a:lnTo>
                    <a:pt x="21504" y="174013"/>
                  </a:lnTo>
                  <a:lnTo>
                    <a:pt x="19492" y="171934"/>
                  </a:lnTo>
                  <a:lnTo>
                    <a:pt x="17579" y="169747"/>
                  </a:lnTo>
                  <a:lnTo>
                    <a:pt x="15765" y="167487"/>
                  </a:lnTo>
                  <a:lnTo>
                    <a:pt x="14051" y="165155"/>
                  </a:lnTo>
                  <a:lnTo>
                    <a:pt x="12437" y="162750"/>
                  </a:lnTo>
                  <a:lnTo>
                    <a:pt x="10922" y="160272"/>
                  </a:lnTo>
                  <a:lnTo>
                    <a:pt x="9506" y="157722"/>
                  </a:lnTo>
                  <a:lnTo>
                    <a:pt x="8190" y="155099"/>
                  </a:lnTo>
                  <a:lnTo>
                    <a:pt x="6974" y="152404"/>
                  </a:lnTo>
                  <a:lnTo>
                    <a:pt x="5857" y="149636"/>
                  </a:lnTo>
                  <a:lnTo>
                    <a:pt x="4839" y="146796"/>
                  </a:lnTo>
                  <a:lnTo>
                    <a:pt x="3919" y="143872"/>
                  </a:lnTo>
                  <a:lnTo>
                    <a:pt x="3097" y="140908"/>
                  </a:lnTo>
                  <a:lnTo>
                    <a:pt x="2371" y="137903"/>
                  </a:lnTo>
                  <a:lnTo>
                    <a:pt x="1742" y="134858"/>
                  </a:lnTo>
                  <a:lnTo>
                    <a:pt x="1209" y="131773"/>
                  </a:lnTo>
                  <a:lnTo>
                    <a:pt x="774" y="128648"/>
                  </a:lnTo>
                  <a:lnTo>
                    <a:pt x="435" y="125482"/>
                  </a:lnTo>
                  <a:lnTo>
                    <a:pt x="193" y="122276"/>
                  </a:lnTo>
                  <a:lnTo>
                    <a:pt x="48" y="119029"/>
                  </a:lnTo>
                  <a:lnTo>
                    <a:pt x="0" y="115743"/>
                  </a:lnTo>
                  <a:lnTo>
                    <a:pt x="36" y="112425"/>
                  </a:lnTo>
                  <a:lnTo>
                    <a:pt x="145" y="109139"/>
                  </a:lnTo>
                  <a:lnTo>
                    <a:pt x="326" y="105886"/>
                  </a:lnTo>
                  <a:lnTo>
                    <a:pt x="580" y="102665"/>
                  </a:lnTo>
                  <a:lnTo>
                    <a:pt x="907" y="99477"/>
                  </a:lnTo>
                  <a:lnTo>
                    <a:pt x="1306" y="96320"/>
                  </a:lnTo>
                  <a:lnTo>
                    <a:pt x="1778" y="93196"/>
                  </a:lnTo>
                  <a:lnTo>
                    <a:pt x="2322" y="90104"/>
                  </a:lnTo>
                  <a:lnTo>
                    <a:pt x="2939" y="87045"/>
                  </a:lnTo>
                  <a:lnTo>
                    <a:pt x="3629" y="84017"/>
                  </a:lnTo>
                  <a:lnTo>
                    <a:pt x="4386" y="81029"/>
                  </a:lnTo>
                  <a:lnTo>
                    <a:pt x="5205" y="78086"/>
                  </a:lnTo>
                  <a:lnTo>
                    <a:pt x="6085" y="75189"/>
                  </a:lnTo>
                  <a:lnTo>
                    <a:pt x="7027" y="72338"/>
                  </a:lnTo>
                  <a:lnTo>
                    <a:pt x="8032" y="69533"/>
                  </a:lnTo>
                  <a:lnTo>
                    <a:pt x="9098" y="66773"/>
                  </a:lnTo>
                  <a:lnTo>
                    <a:pt x="10225" y="64059"/>
                  </a:lnTo>
                  <a:lnTo>
                    <a:pt x="11415" y="61390"/>
                  </a:lnTo>
                  <a:lnTo>
                    <a:pt x="12667" y="58768"/>
                  </a:lnTo>
                  <a:lnTo>
                    <a:pt x="13980" y="56191"/>
                  </a:lnTo>
                  <a:lnTo>
                    <a:pt x="15354" y="53635"/>
                  </a:lnTo>
                  <a:lnTo>
                    <a:pt x="16787" y="51131"/>
                  </a:lnTo>
                  <a:lnTo>
                    <a:pt x="18279" y="48677"/>
                  </a:lnTo>
                  <a:lnTo>
                    <a:pt x="19830" y="46275"/>
                  </a:lnTo>
                  <a:lnTo>
                    <a:pt x="21441" y="43924"/>
                  </a:lnTo>
                  <a:lnTo>
                    <a:pt x="23110" y="41624"/>
                  </a:lnTo>
                  <a:lnTo>
                    <a:pt x="24839" y="39375"/>
                  </a:lnTo>
                  <a:lnTo>
                    <a:pt x="26627" y="37177"/>
                  </a:lnTo>
                  <a:lnTo>
                    <a:pt x="28474" y="35030"/>
                  </a:lnTo>
                  <a:lnTo>
                    <a:pt x="30380" y="32935"/>
                  </a:lnTo>
                  <a:lnTo>
                    <a:pt x="32340" y="30870"/>
                  </a:lnTo>
                  <a:lnTo>
                    <a:pt x="34349" y="28869"/>
                  </a:lnTo>
                  <a:lnTo>
                    <a:pt x="36405" y="26934"/>
                  </a:lnTo>
                  <a:lnTo>
                    <a:pt x="38511" y="25062"/>
                  </a:lnTo>
                  <a:lnTo>
                    <a:pt x="40664" y="23256"/>
                  </a:lnTo>
                  <a:lnTo>
                    <a:pt x="42866" y="21513"/>
                  </a:lnTo>
                  <a:lnTo>
                    <a:pt x="45116" y="19836"/>
                  </a:lnTo>
                  <a:lnTo>
                    <a:pt x="47415" y="18223"/>
                  </a:lnTo>
                  <a:lnTo>
                    <a:pt x="49762" y="16674"/>
                  </a:lnTo>
                  <a:lnTo>
                    <a:pt x="52158" y="15190"/>
                  </a:lnTo>
                  <a:lnTo>
                    <a:pt x="54626" y="13772"/>
                  </a:lnTo>
                  <a:lnTo>
                    <a:pt x="57137" y="12421"/>
                  </a:lnTo>
                  <a:lnTo>
                    <a:pt x="59691" y="11137"/>
                  </a:lnTo>
                  <a:lnTo>
                    <a:pt x="62288" y="9920"/>
                  </a:lnTo>
                  <a:lnTo>
                    <a:pt x="64929" y="8771"/>
                  </a:lnTo>
                  <a:lnTo>
                    <a:pt x="67612" y="7689"/>
                  </a:lnTo>
                  <a:lnTo>
                    <a:pt x="70338" y="6674"/>
                  </a:lnTo>
                  <a:lnTo>
                    <a:pt x="73107" y="5726"/>
                  </a:lnTo>
                  <a:lnTo>
                    <a:pt x="75919" y="4846"/>
                  </a:lnTo>
                  <a:lnTo>
                    <a:pt x="78775" y="4032"/>
                  </a:lnTo>
                  <a:lnTo>
                    <a:pt x="81669" y="3266"/>
                  </a:lnTo>
                  <a:lnTo>
                    <a:pt x="84598" y="2581"/>
                  </a:lnTo>
                  <a:lnTo>
                    <a:pt x="87562" y="1976"/>
                  </a:lnTo>
                  <a:lnTo>
                    <a:pt x="90561" y="1451"/>
                  </a:lnTo>
                  <a:lnTo>
                    <a:pt x="93595" y="1008"/>
                  </a:lnTo>
                  <a:lnTo>
                    <a:pt x="96664" y="645"/>
                  </a:lnTo>
                  <a:lnTo>
                    <a:pt x="99768" y="362"/>
                  </a:lnTo>
                  <a:lnTo>
                    <a:pt x="102907" y="161"/>
                  </a:lnTo>
                  <a:lnTo>
                    <a:pt x="106081" y="40"/>
                  </a:lnTo>
                  <a:lnTo>
                    <a:pt x="109290" y="0"/>
                  </a:lnTo>
                  <a:lnTo>
                    <a:pt x="112715" y="40"/>
                  </a:lnTo>
                  <a:lnTo>
                    <a:pt x="116054" y="161"/>
                  </a:lnTo>
                  <a:lnTo>
                    <a:pt x="119308" y="362"/>
                  </a:lnTo>
                  <a:lnTo>
                    <a:pt x="122475" y="645"/>
                  </a:lnTo>
                  <a:lnTo>
                    <a:pt x="125556" y="1008"/>
                  </a:lnTo>
                  <a:lnTo>
                    <a:pt x="128551" y="1451"/>
                  </a:lnTo>
                  <a:lnTo>
                    <a:pt x="131460" y="1976"/>
                  </a:lnTo>
                  <a:lnTo>
                    <a:pt x="134283" y="2581"/>
                  </a:lnTo>
                  <a:lnTo>
                    <a:pt x="137020" y="3266"/>
                  </a:lnTo>
                  <a:lnTo>
                    <a:pt x="139671" y="4032"/>
                  </a:lnTo>
                  <a:lnTo>
                    <a:pt x="142241" y="4838"/>
                  </a:lnTo>
                  <a:lnTo>
                    <a:pt x="144736" y="5694"/>
                  </a:lnTo>
                  <a:lnTo>
                    <a:pt x="147156" y="6601"/>
                  </a:lnTo>
                  <a:lnTo>
                    <a:pt x="149500" y="7560"/>
                  </a:lnTo>
                  <a:lnTo>
                    <a:pt x="151769" y="8569"/>
                  </a:lnTo>
                  <a:lnTo>
                    <a:pt x="153963" y="9630"/>
                  </a:lnTo>
                  <a:lnTo>
                    <a:pt x="156082" y="10742"/>
                  </a:lnTo>
                  <a:lnTo>
                    <a:pt x="158125" y="11905"/>
                  </a:lnTo>
                  <a:lnTo>
                    <a:pt x="160093" y="13118"/>
                  </a:lnTo>
                  <a:lnTo>
                    <a:pt x="161986" y="14383"/>
                  </a:lnTo>
                  <a:lnTo>
                    <a:pt x="163805" y="15693"/>
                  </a:lnTo>
                  <a:lnTo>
                    <a:pt x="165551" y="17040"/>
                  </a:lnTo>
                  <a:lnTo>
                    <a:pt x="167225" y="18424"/>
                  </a:lnTo>
                  <a:lnTo>
                    <a:pt x="168826" y="19847"/>
                  </a:lnTo>
                  <a:lnTo>
                    <a:pt x="170354" y="21306"/>
                  </a:lnTo>
                  <a:lnTo>
                    <a:pt x="171810" y="22804"/>
                  </a:lnTo>
                  <a:lnTo>
                    <a:pt x="173193" y="24339"/>
                  </a:lnTo>
                  <a:lnTo>
                    <a:pt x="174504" y="25912"/>
                  </a:lnTo>
                  <a:lnTo>
                    <a:pt x="175742" y="27522"/>
                  </a:lnTo>
                  <a:lnTo>
                    <a:pt x="176908" y="29171"/>
                  </a:lnTo>
                  <a:lnTo>
                    <a:pt x="178006" y="30843"/>
                  </a:lnTo>
                  <a:lnTo>
                    <a:pt x="179042" y="32526"/>
                  </a:lnTo>
                  <a:lnTo>
                    <a:pt x="180017" y="34220"/>
                  </a:lnTo>
                  <a:lnTo>
                    <a:pt x="180930" y="35924"/>
                  </a:lnTo>
                  <a:lnTo>
                    <a:pt x="181781" y="37640"/>
                  </a:lnTo>
                  <a:lnTo>
                    <a:pt x="182570" y="39366"/>
                  </a:lnTo>
                  <a:lnTo>
                    <a:pt x="183297" y="41102"/>
                  </a:lnTo>
                  <a:lnTo>
                    <a:pt x="183962" y="42850"/>
                  </a:lnTo>
                  <a:lnTo>
                    <a:pt x="184566" y="44608"/>
                  </a:lnTo>
                  <a:lnTo>
                    <a:pt x="185108" y="46377"/>
                  </a:lnTo>
                  <a:lnTo>
                    <a:pt x="160911" y="53771"/>
                  </a:lnTo>
                  <a:lnTo>
                    <a:pt x="160486" y="52513"/>
                  </a:lnTo>
                  <a:lnTo>
                    <a:pt x="160018" y="51265"/>
                  </a:lnTo>
                  <a:lnTo>
                    <a:pt x="159507" y="50028"/>
                  </a:lnTo>
                  <a:lnTo>
                    <a:pt x="158953" y="48802"/>
                  </a:lnTo>
                  <a:lnTo>
                    <a:pt x="158356" y="47587"/>
                  </a:lnTo>
                  <a:lnTo>
                    <a:pt x="157717" y="46383"/>
                  </a:lnTo>
                  <a:lnTo>
                    <a:pt x="157034" y="45189"/>
                  </a:lnTo>
                  <a:lnTo>
                    <a:pt x="156308" y="44006"/>
                  </a:lnTo>
                  <a:lnTo>
                    <a:pt x="155539" y="42834"/>
                  </a:lnTo>
                  <a:lnTo>
                    <a:pt x="154727" y="41672"/>
                  </a:lnTo>
                  <a:lnTo>
                    <a:pt x="153869" y="40503"/>
                  </a:lnTo>
                  <a:lnTo>
                    <a:pt x="152963" y="39360"/>
                  </a:lnTo>
                  <a:lnTo>
                    <a:pt x="152009" y="38244"/>
                  </a:lnTo>
                  <a:lnTo>
                    <a:pt x="151006" y="37156"/>
                  </a:lnTo>
                  <a:lnTo>
                    <a:pt x="149955" y="36094"/>
                  </a:lnTo>
                  <a:lnTo>
                    <a:pt x="148855" y="35058"/>
                  </a:lnTo>
                  <a:lnTo>
                    <a:pt x="147707" y="34050"/>
                  </a:lnTo>
                  <a:lnTo>
                    <a:pt x="146511" y="33069"/>
                  </a:lnTo>
                  <a:lnTo>
                    <a:pt x="145266" y="32115"/>
                  </a:lnTo>
                  <a:lnTo>
                    <a:pt x="143973" y="31187"/>
                  </a:lnTo>
                  <a:lnTo>
                    <a:pt x="142657" y="30266"/>
                  </a:lnTo>
                  <a:lnTo>
                    <a:pt x="141289" y="29386"/>
                  </a:lnTo>
                  <a:lnTo>
                    <a:pt x="139871" y="28545"/>
                  </a:lnTo>
                  <a:lnTo>
                    <a:pt x="138402" y="27746"/>
                  </a:lnTo>
                  <a:lnTo>
                    <a:pt x="136882" y="26986"/>
                  </a:lnTo>
                  <a:lnTo>
                    <a:pt x="135310" y="26267"/>
                  </a:lnTo>
                  <a:lnTo>
                    <a:pt x="133687" y="25588"/>
                  </a:lnTo>
                  <a:lnTo>
                    <a:pt x="132014" y="24949"/>
                  </a:lnTo>
                  <a:lnTo>
                    <a:pt x="130289" y="24351"/>
                  </a:lnTo>
                  <a:lnTo>
                    <a:pt x="128513" y="23793"/>
                  </a:lnTo>
                  <a:lnTo>
                    <a:pt x="126711" y="23257"/>
                  </a:lnTo>
                  <a:lnTo>
                    <a:pt x="124851" y="22777"/>
                  </a:lnTo>
                  <a:lnTo>
                    <a:pt x="122936" y="22354"/>
                  </a:lnTo>
                  <a:lnTo>
                    <a:pt x="120964" y="21987"/>
                  </a:lnTo>
                  <a:lnTo>
                    <a:pt x="118935" y="21676"/>
                  </a:lnTo>
                  <a:lnTo>
                    <a:pt x="116850" y="21422"/>
                  </a:lnTo>
                  <a:lnTo>
                    <a:pt x="114709" y="21224"/>
                  </a:lnTo>
                  <a:lnTo>
                    <a:pt x="112511" y="21083"/>
                  </a:lnTo>
                  <a:lnTo>
                    <a:pt x="110257" y="20999"/>
                  </a:lnTo>
                  <a:lnTo>
                    <a:pt x="107946" y="20970"/>
                  </a:lnTo>
                  <a:lnTo>
                    <a:pt x="104063" y="21043"/>
                  </a:lnTo>
                  <a:lnTo>
                    <a:pt x="100267" y="21261"/>
                  </a:lnTo>
                  <a:lnTo>
                    <a:pt x="96557" y="21624"/>
                  </a:lnTo>
                  <a:lnTo>
                    <a:pt x="92933" y="22132"/>
                  </a:lnTo>
                  <a:lnTo>
                    <a:pt x="89395" y="22785"/>
                  </a:lnTo>
                  <a:lnTo>
                    <a:pt x="85942" y="23584"/>
                  </a:lnTo>
                  <a:lnTo>
                    <a:pt x="82576" y="24527"/>
                  </a:lnTo>
                  <a:lnTo>
                    <a:pt x="79296" y="25616"/>
                  </a:lnTo>
                  <a:lnTo>
                    <a:pt x="76102" y="26850"/>
                  </a:lnTo>
                  <a:lnTo>
                    <a:pt x="72994" y="28230"/>
                  </a:lnTo>
                  <a:lnTo>
                    <a:pt x="69976" y="29711"/>
                  </a:lnTo>
                  <a:lnTo>
                    <a:pt x="67053" y="31305"/>
                  </a:lnTo>
                  <a:lnTo>
                    <a:pt x="64223" y="33012"/>
                  </a:lnTo>
                  <a:lnTo>
                    <a:pt x="61487" y="34833"/>
                  </a:lnTo>
                  <a:lnTo>
                    <a:pt x="58846" y="36766"/>
                  </a:lnTo>
                  <a:lnTo>
                    <a:pt x="56298" y="38812"/>
                  </a:lnTo>
                  <a:lnTo>
                    <a:pt x="53845" y="40971"/>
                  </a:lnTo>
                  <a:lnTo>
                    <a:pt x="51486" y="43243"/>
                  </a:lnTo>
                  <a:lnTo>
                    <a:pt x="49221" y="45627"/>
                  </a:lnTo>
                  <a:lnTo>
                    <a:pt x="47050" y="48125"/>
                  </a:lnTo>
                  <a:lnTo>
                    <a:pt x="44977" y="50701"/>
                  </a:lnTo>
                  <a:lnTo>
                    <a:pt x="43006" y="53373"/>
                  </a:lnTo>
                  <a:lnTo>
                    <a:pt x="41137" y="56142"/>
                  </a:lnTo>
                  <a:lnTo>
                    <a:pt x="39371" y="59008"/>
                  </a:lnTo>
                  <a:lnTo>
                    <a:pt x="37707" y="61971"/>
                  </a:lnTo>
                  <a:lnTo>
                    <a:pt x="36145" y="65031"/>
                  </a:lnTo>
                  <a:lnTo>
                    <a:pt x="34685" y="68187"/>
                  </a:lnTo>
                  <a:lnTo>
                    <a:pt x="33327" y="71440"/>
                  </a:lnTo>
                  <a:lnTo>
                    <a:pt x="32071" y="74790"/>
                  </a:lnTo>
                  <a:lnTo>
                    <a:pt x="30918" y="78237"/>
                  </a:lnTo>
                  <a:lnTo>
                    <a:pt x="29871" y="81738"/>
                  </a:lnTo>
                  <a:lnTo>
                    <a:pt x="28934" y="85303"/>
                  </a:lnTo>
                  <a:lnTo>
                    <a:pt x="28107" y="88932"/>
                  </a:lnTo>
                  <a:lnTo>
                    <a:pt x="27391" y="92626"/>
                  </a:lnTo>
                  <a:lnTo>
                    <a:pt x="26784" y="96385"/>
                  </a:lnTo>
                  <a:lnTo>
                    <a:pt x="26288" y="100208"/>
                  </a:lnTo>
                  <a:lnTo>
                    <a:pt x="25903" y="104096"/>
                  </a:lnTo>
                  <a:lnTo>
                    <a:pt x="25627" y="108048"/>
                  </a:lnTo>
                  <a:lnTo>
                    <a:pt x="25462" y="112065"/>
                  </a:lnTo>
                  <a:lnTo>
                    <a:pt x="25407" y="116146"/>
                  </a:lnTo>
                  <a:lnTo>
                    <a:pt x="25441" y="118653"/>
                  </a:lnTo>
                  <a:lnTo>
                    <a:pt x="25546" y="121120"/>
                  </a:lnTo>
                  <a:lnTo>
                    <a:pt x="25721" y="123546"/>
                  </a:lnTo>
                  <a:lnTo>
                    <a:pt x="25966" y="125932"/>
                  </a:lnTo>
                  <a:lnTo>
                    <a:pt x="26280" y="128278"/>
                  </a:lnTo>
                  <a:lnTo>
                    <a:pt x="26665" y="130584"/>
                  </a:lnTo>
                  <a:lnTo>
                    <a:pt x="27119" y="132849"/>
                  </a:lnTo>
                  <a:lnTo>
                    <a:pt x="27643" y="135073"/>
                  </a:lnTo>
                  <a:lnTo>
                    <a:pt x="28238" y="137258"/>
                  </a:lnTo>
                  <a:lnTo>
                    <a:pt x="28902" y="139402"/>
                  </a:lnTo>
                  <a:lnTo>
                    <a:pt x="29634" y="141498"/>
                  </a:lnTo>
                  <a:lnTo>
                    <a:pt x="30434" y="143537"/>
                  </a:lnTo>
                  <a:lnTo>
                    <a:pt x="31301" y="145520"/>
                  </a:lnTo>
                  <a:lnTo>
                    <a:pt x="32235" y="147446"/>
                  </a:lnTo>
                  <a:lnTo>
                    <a:pt x="33237" y="149316"/>
                  </a:lnTo>
                  <a:lnTo>
                    <a:pt x="34306" y="151130"/>
                  </a:lnTo>
                  <a:lnTo>
                    <a:pt x="35442" y="152887"/>
                  </a:lnTo>
                  <a:lnTo>
                    <a:pt x="36645" y="154587"/>
                  </a:lnTo>
                  <a:lnTo>
                    <a:pt x="37915" y="156231"/>
                  </a:lnTo>
                  <a:lnTo>
                    <a:pt x="39253" y="157819"/>
                  </a:lnTo>
                  <a:lnTo>
                    <a:pt x="40684" y="159318"/>
                  </a:lnTo>
                  <a:lnTo>
                    <a:pt x="42183" y="160749"/>
                  </a:lnTo>
                  <a:lnTo>
                    <a:pt x="43749" y="162114"/>
                  </a:lnTo>
                  <a:lnTo>
                    <a:pt x="45383" y="163411"/>
                  </a:lnTo>
                  <a:lnTo>
                    <a:pt x="47083" y="164641"/>
                  </a:lnTo>
                  <a:lnTo>
                    <a:pt x="48851" y="165804"/>
                  </a:lnTo>
                  <a:lnTo>
                    <a:pt x="50686" y="166899"/>
                  </a:lnTo>
                  <a:lnTo>
                    <a:pt x="52588" y="167928"/>
                  </a:lnTo>
                  <a:lnTo>
                    <a:pt x="54557" y="168889"/>
                  </a:lnTo>
                  <a:lnTo>
                    <a:pt x="56594" y="169783"/>
                  </a:lnTo>
                  <a:lnTo>
                    <a:pt x="58698" y="170600"/>
                  </a:lnTo>
                  <a:lnTo>
                    <a:pt x="60869" y="171332"/>
                  </a:lnTo>
                  <a:lnTo>
                    <a:pt x="63107" y="171977"/>
                  </a:lnTo>
                  <a:lnTo>
                    <a:pt x="65412" y="172536"/>
                  </a:lnTo>
                  <a:lnTo>
                    <a:pt x="67785" y="173009"/>
                  </a:lnTo>
                  <a:lnTo>
                    <a:pt x="70225" y="173396"/>
                  </a:lnTo>
                  <a:lnTo>
                    <a:pt x="72732" y="173697"/>
                  </a:lnTo>
                  <a:lnTo>
                    <a:pt x="75306" y="173913"/>
                  </a:lnTo>
                  <a:lnTo>
                    <a:pt x="77948" y="174042"/>
                  </a:lnTo>
                  <a:lnTo>
                    <a:pt x="80657" y="174085"/>
                  </a:lnTo>
                  <a:lnTo>
                    <a:pt x="83056" y="174052"/>
                  </a:lnTo>
                  <a:lnTo>
                    <a:pt x="85415" y="173956"/>
                  </a:lnTo>
                  <a:lnTo>
                    <a:pt x="87734" y="173794"/>
                  </a:lnTo>
                  <a:lnTo>
                    <a:pt x="90013" y="173568"/>
                  </a:lnTo>
                  <a:lnTo>
                    <a:pt x="92251" y="173278"/>
                  </a:lnTo>
                  <a:lnTo>
                    <a:pt x="94449" y="172923"/>
                  </a:lnTo>
                  <a:lnTo>
                    <a:pt x="96607" y="172504"/>
                  </a:lnTo>
                  <a:lnTo>
                    <a:pt x="98724" y="172020"/>
                  </a:lnTo>
                  <a:lnTo>
                    <a:pt x="100801" y="171471"/>
                  </a:lnTo>
                  <a:lnTo>
                    <a:pt x="102837" y="170858"/>
                  </a:lnTo>
                  <a:lnTo>
                    <a:pt x="104836" y="170166"/>
                  </a:lnTo>
                  <a:lnTo>
                    <a:pt x="106800" y="169433"/>
                  </a:lnTo>
                  <a:lnTo>
                    <a:pt x="108729" y="168660"/>
                  </a:lnTo>
                  <a:lnTo>
                    <a:pt x="110624" y="167847"/>
                  </a:lnTo>
                  <a:lnTo>
                    <a:pt x="112483" y="166994"/>
                  </a:lnTo>
                  <a:lnTo>
                    <a:pt x="114307" y="166100"/>
                  </a:lnTo>
                  <a:lnTo>
                    <a:pt x="116096" y="165165"/>
                  </a:lnTo>
                  <a:lnTo>
                    <a:pt x="117850" y="164191"/>
                  </a:lnTo>
                  <a:lnTo>
                    <a:pt x="119570" y="163176"/>
                  </a:lnTo>
                  <a:lnTo>
                    <a:pt x="121254" y="162120"/>
                  </a:lnTo>
                  <a:lnTo>
                    <a:pt x="122929" y="161003"/>
                  </a:lnTo>
                  <a:lnTo>
                    <a:pt x="124566" y="159857"/>
                  </a:lnTo>
                  <a:lnTo>
                    <a:pt x="126166" y="158680"/>
                  </a:lnTo>
                  <a:lnTo>
                    <a:pt x="127728" y="157475"/>
                  </a:lnTo>
                  <a:lnTo>
                    <a:pt x="129253" y="156239"/>
                  </a:lnTo>
                  <a:lnTo>
                    <a:pt x="130739" y="154974"/>
                  </a:lnTo>
                  <a:lnTo>
                    <a:pt x="132189" y="153680"/>
                  </a:lnTo>
                  <a:lnTo>
                    <a:pt x="133600" y="152356"/>
                  </a:lnTo>
                  <a:lnTo>
                    <a:pt x="134974" y="151002"/>
                  </a:lnTo>
                  <a:lnTo>
                    <a:pt x="136310" y="149619"/>
                  </a:lnTo>
                  <a:lnTo>
                    <a:pt x="137638" y="148190"/>
                  </a:lnTo>
                  <a:lnTo>
                    <a:pt x="138934" y="146753"/>
                  </a:lnTo>
                  <a:lnTo>
                    <a:pt x="140198" y="145307"/>
                  </a:lnTo>
                  <a:lnTo>
                    <a:pt x="141429" y="143854"/>
                  </a:lnTo>
                  <a:lnTo>
                    <a:pt x="142628" y="142393"/>
                  </a:lnTo>
                  <a:lnTo>
                    <a:pt x="143795" y="140924"/>
                  </a:lnTo>
                  <a:lnTo>
                    <a:pt x="144930" y="139446"/>
                  </a:lnTo>
                  <a:lnTo>
                    <a:pt x="146032" y="137961"/>
                  </a:lnTo>
                  <a:lnTo>
                    <a:pt x="147102" y="136467"/>
                  </a:lnTo>
                  <a:lnTo>
                    <a:pt x="148140" y="1349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2473889" y="3224535"/>
              <a:ext cx="62509" cy="189410"/>
            </a:xfrm>
            <a:custGeom>
              <a:avLst/>
              <a:pathLst>
                <a:path w="62509" h="189410">
                  <a:moveTo>
                    <a:pt x="0" y="189410"/>
                  </a:moveTo>
                  <a:lnTo>
                    <a:pt x="36833" y="0"/>
                  </a:lnTo>
                  <a:lnTo>
                    <a:pt x="62509" y="0"/>
                  </a:lnTo>
                  <a:lnTo>
                    <a:pt x="25675" y="1894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2547960" y="3224535"/>
              <a:ext cx="125421" cy="189410"/>
            </a:xfrm>
            <a:custGeom>
              <a:avLst/>
              <a:pathLst>
                <a:path w="125421" h="189410">
                  <a:moveTo>
                    <a:pt x="0" y="189410"/>
                  </a:moveTo>
                  <a:lnTo>
                    <a:pt x="36699" y="0"/>
                  </a:lnTo>
                  <a:lnTo>
                    <a:pt x="62374" y="0"/>
                  </a:lnTo>
                  <a:lnTo>
                    <a:pt x="29708" y="168439"/>
                  </a:lnTo>
                  <a:lnTo>
                    <a:pt x="125421" y="168439"/>
                  </a:lnTo>
                  <a:lnTo>
                    <a:pt x="121389" y="1894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2701074" y="3224535"/>
              <a:ext cx="125421" cy="189410"/>
            </a:xfrm>
            <a:custGeom>
              <a:avLst/>
              <a:pathLst>
                <a:path w="125421" h="189410">
                  <a:moveTo>
                    <a:pt x="0" y="189410"/>
                  </a:moveTo>
                  <a:lnTo>
                    <a:pt x="36699" y="0"/>
                  </a:lnTo>
                  <a:lnTo>
                    <a:pt x="62374" y="0"/>
                  </a:lnTo>
                  <a:lnTo>
                    <a:pt x="29708" y="168439"/>
                  </a:lnTo>
                  <a:lnTo>
                    <a:pt x="125421" y="168439"/>
                  </a:lnTo>
                  <a:lnTo>
                    <a:pt x="121389" y="1894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2866287" y="3224535"/>
              <a:ext cx="179596" cy="192098"/>
            </a:xfrm>
            <a:custGeom>
              <a:avLst/>
              <a:pathLst>
                <a:path w="179596" h="192098">
                  <a:moveTo>
                    <a:pt x="67348" y="192098"/>
                  </a:moveTo>
                  <a:lnTo>
                    <a:pt x="64568" y="192062"/>
                  </a:lnTo>
                  <a:lnTo>
                    <a:pt x="61821" y="191953"/>
                  </a:lnTo>
                  <a:lnTo>
                    <a:pt x="59105" y="191771"/>
                  </a:lnTo>
                  <a:lnTo>
                    <a:pt x="56422" y="191517"/>
                  </a:lnTo>
                  <a:lnTo>
                    <a:pt x="53771" y="191191"/>
                  </a:lnTo>
                  <a:lnTo>
                    <a:pt x="51152" y="190791"/>
                  </a:lnTo>
                  <a:lnTo>
                    <a:pt x="48566" y="190320"/>
                  </a:lnTo>
                  <a:lnTo>
                    <a:pt x="46012" y="189775"/>
                  </a:lnTo>
                  <a:lnTo>
                    <a:pt x="43490" y="189158"/>
                  </a:lnTo>
                  <a:lnTo>
                    <a:pt x="41000" y="188469"/>
                  </a:lnTo>
                  <a:lnTo>
                    <a:pt x="38585" y="187704"/>
                  </a:lnTo>
                  <a:lnTo>
                    <a:pt x="36231" y="186861"/>
                  </a:lnTo>
                  <a:lnTo>
                    <a:pt x="33939" y="185940"/>
                  </a:lnTo>
                  <a:lnTo>
                    <a:pt x="31709" y="184941"/>
                  </a:lnTo>
                  <a:lnTo>
                    <a:pt x="29540" y="183864"/>
                  </a:lnTo>
                  <a:lnTo>
                    <a:pt x="27434" y="182710"/>
                  </a:lnTo>
                  <a:lnTo>
                    <a:pt x="25389" y="181477"/>
                  </a:lnTo>
                  <a:lnTo>
                    <a:pt x="23406" y="180166"/>
                  </a:lnTo>
                  <a:lnTo>
                    <a:pt x="21485" y="178778"/>
                  </a:lnTo>
                  <a:lnTo>
                    <a:pt x="19626" y="177311"/>
                  </a:lnTo>
                  <a:lnTo>
                    <a:pt x="17837" y="175766"/>
                  </a:lnTo>
                  <a:lnTo>
                    <a:pt x="16126" y="174144"/>
                  </a:lnTo>
                  <a:lnTo>
                    <a:pt x="14492" y="172443"/>
                  </a:lnTo>
                  <a:lnTo>
                    <a:pt x="12937" y="170665"/>
                  </a:lnTo>
                  <a:lnTo>
                    <a:pt x="11460" y="168808"/>
                  </a:lnTo>
                  <a:lnTo>
                    <a:pt x="10060" y="166874"/>
                  </a:lnTo>
                  <a:lnTo>
                    <a:pt x="8739" y="164861"/>
                  </a:lnTo>
                  <a:lnTo>
                    <a:pt x="7495" y="162771"/>
                  </a:lnTo>
                  <a:lnTo>
                    <a:pt x="6330" y="160603"/>
                  </a:lnTo>
                  <a:lnTo>
                    <a:pt x="5242" y="158356"/>
                  </a:lnTo>
                  <a:lnTo>
                    <a:pt x="4246" y="156031"/>
                  </a:lnTo>
                  <a:lnTo>
                    <a:pt x="3355" y="153625"/>
                  </a:lnTo>
                  <a:lnTo>
                    <a:pt x="2568" y="151138"/>
                  </a:lnTo>
                  <a:lnTo>
                    <a:pt x="1887" y="148570"/>
                  </a:lnTo>
                  <a:lnTo>
                    <a:pt x="1310" y="145922"/>
                  </a:lnTo>
                  <a:lnTo>
                    <a:pt x="838" y="143193"/>
                  </a:lnTo>
                  <a:lnTo>
                    <a:pt x="471" y="140383"/>
                  </a:lnTo>
                  <a:lnTo>
                    <a:pt x="209" y="137493"/>
                  </a:lnTo>
                  <a:lnTo>
                    <a:pt x="52" y="134522"/>
                  </a:lnTo>
                  <a:lnTo>
                    <a:pt x="0" y="131471"/>
                  </a:lnTo>
                  <a:lnTo>
                    <a:pt x="2" y="130898"/>
                  </a:lnTo>
                  <a:lnTo>
                    <a:pt x="10" y="130309"/>
                  </a:lnTo>
                  <a:lnTo>
                    <a:pt x="24" y="129704"/>
                  </a:lnTo>
                  <a:lnTo>
                    <a:pt x="43" y="129083"/>
                  </a:lnTo>
                  <a:lnTo>
                    <a:pt x="67" y="128446"/>
                  </a:lnTo>
                  <a:lnTo>
                    <a:pt x="96" y="127793"/>
                  </a:lnTo>
                  <a:lnTo>
                    <a:pt x="131" y="127123"/>
                  </a:lnTo>
                  <a:lnTo>
                    <a:pt x="172" y="126438"/>
                  </a:lnTo>
                  <a:lnTo>
                    <a:pt x="217" y="125736"/>
                  </a:lnTo>
                  <a:lnTo>
                    <a:pt x="268" y="125018"/>
                  </a:lnTo>
                  <a:lnTo>
                    <a:pt x="323" y="124265"/>
                  </a:lnTo>
                  <a:lnTo>
                    <a:pt x="381" y="123513"/>
                  </a:lnTo>
                  <a:lnTo>
                    <a:pt x="442" y="122760"/>
                  </a:lnTo>
                  <a:lnTo>
                    <a:pt x="505" y="122007"/>
                  </a:lnTo>
                  <a:lnTo>
                    <a:pt x="571" y="121254"/>
                  </a:lnTo>
                  <a:lnTo>
                    <a:pt x="639" y="120501"/>
                  </a:lnTo>
                  <a:lnTo>
                    <a:pt x="711" y="119749"/>
                  </a:lnTo>
                  <a:lnTo>
                    <a:pt x="785" y="118996"/>
                  </a:lnTo>
                  <a:lnTo>
                    <a:pt x="861" y="118243"/>
                  </a:lnTo>
                  <a:lnTo>
                    <a:pt x="941" y="117490"/>
                  </a:lnTo>
                  <a:lnTo>
                    <a:pt x="1048" y="116740"/>
                  </a:lnTo>
                  <a:lnTo>
                    <a:pt x="1156" y="115995"/>
                  </a:lnTo>
                  <a:lnTo>
                    <a:pt x="1263" y="115256"/>
                  </a:lnTo>
                  <a:lnTo>
                    <a:pt x="1371" y="114522"/>
                  </a:lnTo>
                  <a:lnTo>
                    <a:pt x="1478" y="113793"/>
                  </a:lnTo>
                  <a:lnTo>
                    <a:pt x="1586" y="113070"/>
                  </a:lnTo>
                  <a:lnTo>
                    <a:pt x="1693" y="112352"/>
                  </a:lnTo>
                  <a:lnTo>
                    <a:pt x="1801" y="111640"/>
                  </a:lnTo>
                  <a:lnTo>
                    <a:pt x="1908" y="110933"/>
                  </a:lnTo>
                  <a:lnTo>
                    <a:pt x="2016" y="110231"/>
                  </a:lnTo>
                  <a:lnTo>
                    <a:pt x="2123" y="109516"/>
                  </a:lnTo>
                  <a:lnTo>
                    <a:pt x="2231" y="108822"/>
                  </a:lnTo>
                  <a:lnTo>
                    <a:pt x="2339" y="108150"/>
                  </a:lnTo>
                  <a:lnTo>
                    <a:pt x="2446" y="107499"/>
                  </a:lnTo>
                  <a:lnTo>
                    <a:pt x="2554" y="106870"/>
                  </a:lnTo>
                  <a:lnTo>
                    <a:pt x="2661" y="106263"/>
                  </a:lnTo>
                  <a:lnTo>
                    <a:pt x="2769" y="105677"/>
                  </a:lnTo>
                  <a:lnTo>
                    <a:pt x="2876" y="105112"/>
                  </a:lnTo>
                  <a:lnTo>
                    <a:pt x="2984" y="104569"/>
                  </a:lnTo>
                  <a:lnTo>
                    <a:pt x="3091" y="104047"/>
                  </a:lnTo>
                  <a:lnTo>
                    <a:pt x="23256" y="0"/>
                  </a:lnTo>
                  <a:lnTo>
                    <a:pt x="48932" y="0"/>
                  </a:lnTo>
                  <a:lnTo>
                    <a:pt x="27154" y="113323"/>
                  </a:lnTo>
                  <a:lnTo>
                    <a:pt x="26969" y="114295"/>
                  </a:lnTo>
                  <a:lnTo>
                    <a:pt x="26788" y="115275"/>
                  </a:lnTo>
                  <a:lnTo>
                    <a:pt x="26614" y="116263"/>
                  </a:lnTo>
                  <a:lnTo>
                    <a:pt x="26444" y="117259"/>
                  </a:lnTo>
                  <a:lnTo>
                    <a:pt x="26280" y="118263"/>
                  </a:lnTo>
                  <a:lnTo>
                    <a:pt x="26122" y="119275"/>
                  </a:lnTo>
                  <a:lnTo>
                    <a:pt x="25968" y="120296"/>
                  </a:lnTo>
                  <a:lnTo>
                    <a:pt x="25821" y="121324"/>
                  </a:lnTo>
                  <a:lnTo>
                    <a:pt x="25678" y="122361"/>
                  </a:lnTo>
                  <a:lnTo>
                    <a:pt x="25541" y="123405"/>
                  </a:lnTo>
                  <a:lnTo>
                    <a:pt x="25413" y="124416"/>
                  </a:lnTo>
                  <a:lnTo>
                    <a:pt x="25299" y="125405"/>
                  </a:lnTo>
                  <a:lnTo>
                    <a:pt x="25198" y="126373"/>
                  </a:lnTo>
                  <a:lnTo>
                    <a:pt x="25111" y="127320"/>
                  </a:lnTo>
                  <a:lnTo>
                    <a:pt x="25037" y="128244"/>
                  </a:lnTo>
                  <a:lnTo>
                    <a:pt x="24976" y="129148"/>
                  </a:lnTo>
                  <a:lnTo>
                    <a:pt x="24929" y="130030"/>
                  </a:lnTo>
                  <a:lnTo>
                    <a:pt x="24896" y="130890"/>
                  </a:lnTo>
                  <a:lnTo>
                    <a:pt x="24876" y="131729"/>
                  </a:lnTo>
                  <a:lnTo>
                    <a:pt x="24869" y="132546"/>
                  </a:lnTo>
                  <a:lnTo>
                    <a:pt x="24902" y="134509"/>
                  </a:lnTo>
                  <a:lnTo>
                    <a:pt x="25003" y="136418"/>
                  </a:lnTo>
                  <a:lnTo>
                    <a:pt x="25171" y="138273"/>
                  </a:lnTo>
                  <a:lnTo>
                    <a:pt x="25407" y="140074"/>
                  </a:lnTo>
                  <a:lnTo>
                    <a:pt x="25709" y="141822"/>
                  </a:lnTo>
                  <a:lnTo>
                    <a:pt x="26079" y="143516"/>
                  </a:lnTo>
                  <a:lnTo>
                    <a:pt x="26516" y="145156"/>
                  </a:lnTo>
                  <a:lnTo>
                    <a:pt x="27020" y="146742"/>
                  </a:lnTo>
                  <a:lnTo>
                    <a:pt x="27591" y="148274"/>
                  </a:lnTo>
                  <a:lnTo>
                    <a:pt x="28230" y="149753"/>
                  </a:lnTo>
                  <a:lnTo>
                    <a:pt x="28927" y="151181"/>
                  </a:lnTo>
                  <a:lnTo>
                    <a:pt x="29676" y="152560"/>
                  </a:lnTo>
                  <a:lnTo>
                    <a:pt x="30476" y="153891"/>
                  </a:lnTo>
                  <a:lnTo>
                    <a:pt x="31327" y="155173"/>
                  </a:lnTo>
                  <a:lnTo>
                    <a:pt x="32229" y="156407"/>
                  </a:lnTo>
                  <a:lnTo>
                    <a:pt x="33182" y="157593"/>
                  </a:lnTo>
                  <a:lnTo>
                    <a:pt x="34186" y="158730"/>
                  </a:lnTo>
                  <a:lnTo>
                    <a:pt x="35241" y="159819"/>
                  </a:lnTo>
                  <a:lnTo>
                    <a:pt x="36348" y="160860"/>
                  </a:lnTo>
                  <a:lnTo>
                    <a:pt x="37505" y="161852"/>
                  </a:lnTo>
                  <a:lnTo>
                    <a:pt x="38711" y="162770"/>
                  </a:lnTo>
                  <a:lnTo>
                    <a:pt x="39962" y="163642"/>
                  </a:lnTo>
                  <a:lnTo>
                    <a:pt x="41260" y="164469"/>
                  </a:lnTo>
                  <a:lnTo>
                    <a:pt x="42603" y="165250"/>
                  </a:lnTo>
                  <a:lnTo>
                    <a:pt x="43991" y="165985"/>
                  </a:lnTo>
                  <a:lnTo>
                    <a:pt x="45426" y="166675"/>
                  </a:lnTo>
                  <a:lnTo>
                    <a:pt x="46906" y="167319"/>
                  </a:lnTo>
                  <a:lnTo>
                    <a:pt x="48431" y="167917"/>
                  </a:lnTo>
                  <a:lnTo>
                    <a:pt x="50003" y="168470"/>
                  </a:lnTo>
                  <a:lnTo>
                    <a:pt x="51620" y="168976"/>
                  </a:lnTo>
                  <a:lnTo>
                    <a:pt x="53275" y="169411"/>
                  </a:lnTo>
                  <a:lnTo>
                    <a:pt x="54959" y="169799"/>
                  </a:lnTo>
                  <a:lnTo>
                    <a:pt x="56673" y="170142"/>
                  </a:lnTo>
                  <a:lnTo>
                    <a:pt x="58417" y="170439"/>
                  </a:lnTo>
                  <a:lnTo>
                    <a:pt x="60190" y="170690"/>
                  </a:lnTo>
                  <a:lnTo>
                    <a:pt x="61993" y="170896"/>
                  </a:lnTo>
                  <a:lnTo>
                    <a:pt x="63825" y="171056"/>
                  </a:lnTo>
                  <a:lnTo>
                    <a:pt x="65687" y="171170"/>
                  </a:lnTo>
                  <a:lnTo>
                    <a:pt x="67578" y="171239"/>
                  </a:lnTo>
                  <a:lnTo>
                    <a:pt x="69499" y="171262"/>
                  </a:lnTo>
                  <a:lnTo>
                    <a:pt x="71821" y="171232"/>
                  </a:lnTo>
                  <a:lnTo>
                    <a:pt x="74107" y="171143"/>
                  </a:lnTo>
                  <a:lnTo>
                    <a:pt x="76359" y="170995"/>
                  </a:lnTo>
                  <a:lnTo>
                    <a:pt x="78576" y="170788"/>
                  </a:lnTo>
                  <a:lnTo>
                    <a:pt x="80758" y="170522"/>
                  </a:lnTo>
                  <a:lnTo>
                    <a:pt x="82904" y="170197"/>
                  </a:lnTo>
                  <a:lnTo>
                    <a:pt x="85016" y="169812"/>
                  </a:lnTo>
                  <a:lnTo>
                    <a:pt x="87093" y="169369"/>
                  </a:lnTo>
                  <a:lnTo>
                    <a:pt x="89135" y="168866"/>
                  </a:lnTo>
                  <a:lnTo>
                    <a:pt x="91142" y="168304"/>
                  </a:lnTo>
                  <a:lnTo>
                    <a:pt x="93137" y="167678"/>
                  </a:lnTo>
                  <a:lnTo>
                    <a:pt x="95089" y="166981"/>
                  </a:lnTo>
                  <a:lnTo>
                    <a:pt x="96998" y="166215"/>
                  </a:lnTo>
                  <a:lnTo>
                    <a:pt x="98864" y="165379"/>
                  </a:lnTo>
                  <a:lnTo>
                    <a:pt x="100687" y="164473"/>
                  </a:lnTo>
                  <a:lnTo>
                    <a:pt x="102466" y="163497"/>
                  </a:lnTo>
                  <a:lnTo>
                    <a:pt x="104203" y="162451"/>
                  </a:lnTo>
                  <a:lnTo>
                    <a:pt x="105897" y="161335"/>
                  </a:lnTo>
                  <a:lnTo>
                    <a:pt x="107548" y="160150"/>
                  </a:lnTo>
                  <a:lnTo>
                    <a:pt x="109156" y="158894"/>
                  </a:lnTo>
                  <a:lnTo>
                    <a:pt x="110745" y="157565"/>
                  </a:lnTo>
                  <a:lnTo>
                    <a:pt x="112285" y="156157"/>
                  </a:lnTo>
                  <a:lnTo>
                    <a:pt x="113777" y="154672"/>
                  </a:lnTo>
                  <a:lnTo>
                    <a:pt x="115221" y="153108"/>
                  </a:lnTo>
                  <a:lnTo>
                    <a:pt x="116616" y="151467"/>
                  </a:lnTo>
                  <a:lnTo>
                    <a:pt x="117963" y="149748"/>
                  </a:lnTo>
                  <a:lnTo>
                    <a:pt x="119262" y="147950"/>
                  </a:lnTo>
                  <a:lnTo>
                    <a:pt x="120512" y="146075"/>
                  </a:lnTo>
                  <a:lnTo>
                    <a:pt x="121714" y="144122"/>
                  </a:lnTo>
                  <a:lnTo>
                    <a:pt x="122867" y="142091"/>
                  </a:lnTo>
                  <a:lnTo>
                    <a:pt x="123994" y="139949"/>
                  </a:lnTo>
                  <a:lnTo>
                    <a:pt x="125061" y="137719"/>
                  </a:lnTo>
                  <a:lnTo>
                    <a:pt x="126069" y="135400"/>
                  </a:lnTo>
                  <a:lnTo>
                    <a:pt x="127018" y="132992"/>
                  </a:lnTo>
                  <a:lnTo>
                    <a:pt x="127908" y="130496"/>
                  </a:lnTo>
                  <a:lnTo>
                    <a:pt x="128739" y="127911"/>
                  </a:lnTo>
                  <a:lnTo>
                    <a:pt x="129511" y="125237"/>
                  </a:lnTo>
                  <a:lnTo>
                    <a:pt x="130223" y="122475"/>
                  </a:lnTo>
                  <a:lnTo>
                    <a:pt x="130877" y="119624"/>
                  </a:lnTo>
                  <a:lnTo>
                    <a:pt x="131471" y="116684"/>
                  </a:lnTo>
                  <a:lnTo>
                    <a:pt x="154055" y="0"/>
                  </a:lnTo>
                  <a:lnTo>
                    <a:pt x="179596" y="0"/>
                  </a:lnTo>
                  <a:lnTo>
                    <a:pt x="156743" y="118162"/>
                  </a:lnTo>
                  <a:lnTo>
                    <a:pt x="155950" y="121903"/>
                  </a:lnTo>
                  <a:lnTo>
                    <a:pt x="155076" y="125545"/>
                  </a:lnTo>
                  <a:lnTo>
                    <a:pt x="154122" y="129087"/>
                  </a:lnTo>
                  <a:lnTo>
                    <a:pt x="153087" y="132530"/>
                  </a:lnTo>
                  <a:lnTo>
                    <a:pt x="151971" y="135873"/>
                  </a:lnTo>
                  <a:lnTo>
                    <a:pt x="150775" y="139117"/>
                  </a:lnTo>
                  <a:lnTo>
                    <a:pt x="149498" y="142261"/>
                  </a:lnTo>
                  <a:lnTo>
                    <a:pt x="148140" y="145306"/>
                  </a:lnTo>
                  <a:lnTo>
                    <a:pt x="146702" y="148251"/>
                  </a:lnTo>
                  <a:lnTo>
                    <a:pt x="145182" y="151097"/>
                  </a:lnTo>
                  <a:lnTo>
                    <a:pt x="143612" y="153820"/>
                  </a:lnTo>
                  <a:lnTo>
                    <a:pt x="141967" y="156448"/>
                  </a:lnTo>
                  <a:lnTo>
                    <a:pt x="140246" y="158982"/>
                  </a:lnTo>
                  <a:lnTo>
                    <a:pt x="138450" y="161421"/>
                  </a:lnTo>
                  <a:lnTo>
                    <a:pt x="136579" y="163767"/>
                  </a:lnTo>
                  <a:lnTo>
                    <a:pt x="134633" y="166019"/>
                  </a:lnTo>
                  <a:lnTo>
                    <a:pt x="132611" y="168176"/>
                  </a:lnTo>
                  <a:lnTo>
                    <a:pt x="130514" y="170240"/>
                  </a:lnTo>
                  <a:lnTo>
                    <a:pt x="128341" y="172209"/>
                  </a:lnTo>
                  <a:lnTo>
                    <a:pt x="126094" y="174085"/>
                  </a:lnTo>
                  <a:lnTo>
                    <a:pt x="123775" y="175866"/>
                  </a:lnTo>
                  <a:lnTo>
                    <a:pt x="121389" y="177553"/>
                  </a:lnTo>
                  <a:lnTo>
                    <a:pt x="118935" y="179146"/>
                  </a:lnTo>
                  <a:lnTo>
                    <a:pt x="116415" y="180645"/>
                  </a:lnTo>
                  <a:lnTo>
                    <a:pt x="113827" y="182050"/>
                  </a:lnTo>
                  <a:lnTo>
                    <a:pt x="111172" y="183360"/>
                  </a:lnTo>
                  <a:lnTo>
                    <a:pt x="108450" y="184577"/>
                  </a:lnTo>
                  <a:lnTo>
                    <a:pt x="105660" y="185699"/>
                  </a:lnTo>
                  <a:lnTo>
                    <a:pt x="102804" y="186728"/>
                  </a:lnTo>
                  <a:lnTo>
                    <a:pt x="99880" y="187662"/>
                  </a:lnTo>
                  <a:lnTo>
                    <a:pt x="96893" y="188505"/>
                  </a:lnTo>
                  <a:lnTo>
                    <a:pt x="93847" y="189259"/>
                  </a:lnTo>
                  <a:lnTo>
                    <a:pt x="90742" y="189924"/>
                  </a:lnTo>
                  <a:lnTo>
                    <a:pt x="87577" y="190501"/>
                  </a:lnTo>
                  <a:lnTo>
                    <a:pt x="84353" y="190989"/>
                  </a:lnTo>
                  <a:lnTo>
                    <a:pt x="81071" y="191388"/>
                  </a:lnTo>
                  <a:lnTo>
                    <a:pt x="77729" y="191699"/>
                  </a:lnTo>
                  <a:lnTo>
                    <a:pt x="74328" y="191921"/>
                  </a:lnTo>
                  <a:lnTo>
                    <a:pt x="70868" y="1920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3052336" y="3221712"/>
              <a:ext cx="172875" cy="194921"/>
            </a:xfrm>
            <a:custGeom>
              <a:avLst/>
              <a:pathLst>
                <a:path w="172875" h="194921">
                  <a:moveTo>
                    <a:pt x="75011" y="194921"/>
                  </a:moveTo>
                  <a:lnTo>
                    <a:pt x="71559" y="194890"/>
                  </a:lnTo>
                  <a:lnTo>
                    <a:pt x="68192" y="194797"/>
                  </a:lnTo>
                  <a:lnTo>
                    <a:pt x="64912" y="194643"/>
                  </a:lnTo>
                  <a:lnTo>
                    <a:pt x="61718" y="194426"/>
                  </a:lnTo>
                  <a:lnTo>
                    <a:pt x="58610" y="194148"/>
                  </a:lnTo>
                  <a:lnTo>
                    <a:pt x="55588" y="193808"/>
                  </a:lnTo>
                  <a:lnTo>
                    <a:pt x="52653" y="193406"/>
                  </a:lnTo>
                  <a:lnTo>
                    <a:pt x="49803" y="192942"/>
                  </a:lnTo>
                  <a:lnTo>
                    <a:pt x="47039" y="192417"/>
                  </a:lnTo>
                  <a:lnTo>
                    <a:pt x="44361" y="191829"/>
                  </a:lnTo>
                  <a:lnTo>
                    <a:pt x="41792" y="191156"/>
                  </a:lnTo>
                  <a:lnTo>
                    <a:pt x="39301" y="190426"/>
                  </a:lnTo>
                  <a:lnTo>
                    <a:pt x="36888" y="189639"/>
                  </a:lnTo>
                  <a:lnTo>
                    <a:pt x="34553" y="188797"/>
                  </a:lnTo>
                  <a:lnTo>
                    <a:pt x="32296" y="187897"/>
                  </a:lnTo>
                  <a:lnTo>
                    <a:pt x="30117" y="186941"/>
                  </a:lnTo>
                  <a:lnTo>
                    <a:pt x="28016" y="185929"/>
                  </a:lnTo>
                  <a:lnTo>
                    <a:pt x="25993" y="184860"/>
                  </a:lnTo>
                  <a:lnTo>
                    <a:pt x="24047" y="183735"/>
                  </a:lnTo>
                  <a:lnTo>
                    <a:pt x="22180" y="182554"/>
                  </a:lnTo>
                  <a:lnTo>
                    <a:pt x="20388" y="181290"/>
                  </a:lnTo>
                  <a:lnTo>
                    <a:pt x="18669" y="179973"/>
                  </a:lnTo>
                  <a:lnTo>
                    <a:pt x="17022" y="178601"/>
                  </a:lnTo>
                  <a:lnTo>
                    <a:pt x="15448" y="177176"/>
                  </a:lnTo>
                  <a:lnTo>
                    <a:pt x="13946" y="175698"/>
                  </a:lnTo>
                  <a:lnTo>
                    <a:pt x="12517" y="174165"/>
                  </a:lnTo>
                  <a:lnTo>
                    <a:pt x="11161" y="172579"/>
                  </a:lnTo>
                  <a:lnTo>
                    <a:pt x="9877" y="170939"/>
                  </a:lnTo>
                  <a:lnTo>
                    <a:pt x="8666" y="169245"/>
                  </a:lnTo>
                  <a:lnTo>
                    <a:pt x="7528" y="167498"/>
                  </a:lnTo>
                  <a:lnTo>
                    <a:pt x="6484" y="165669"/>
                  </a:lnTo>
                  <a:lnTo>
                    <a:pt x="5506" y="163787"/>
                  </a:lnTo>
                  <a:lnTo>
                    <a:pt x="4592" y="161852"/>
                  </a:lnTo>
                  <a:lnTo>
                    <a:pt x="3742" y="159862"/>
                  </a:lnTo>
                  <a:lnTo>
                    <a:pt x="2957" y="157819"/>
                  </a:lnTo>
                  <a:lnTo>
                    <a:pt x="2236" y="155722"/>
                  </a:lnTo>
                  <a:lnTo>
                    <a:pt x="1580" y="153571"/>
                  </a:lnTo>
                  <a:lnTo>
                    <a:pt x="989" y="151366"/>
                  </a:lnTo>
                  <a:lnTo>
                    <a:pt x="462" y="149108"/>
                  </a:lnTo>
                  <a:lnTo>
                    <a:pt x="0" y="146796"/>
                  </a:lnTo>
                  <a:lnTo>
                    <a:pt x="23793" y="141822"/>
                  </a:lnTo>
                  <a:lnTo>
                    <a:pt x="24163" y="143467"/>
                  </a:lnTo>
                  <a:lnTo>
                    <a:pt x="24573" y="145070"/>
                  </a:lnTo>
                  <a:lnTo>
                    <a:pt x="25023" y="146629"/>
                  </a:lnTo>
                  <a:lnTo>
                    <a:pt x="25514" y="148145"/>
                  </a:lnTo>
                  <a:lnTo>
                    <a:pt x="26045" y="149619"/>
                  </a:lnTo>
                  <a:lnTo>
                    <a:pt x="26616" y="151049"/>
                  </a:lnTo>
                  <a:lnTo>
                    <a:pt x="27228" y="152436"/>
                  </a:lnTo>
                  <a:lnTo>
                    <a:pt x="27880" y="153781"/>
                  </a:lnTo>
                  <a:lnTo>
                    <a:pt x="28572" y="155082"/>
                  </a:lnTo>
                  <a:lnTo>
                    <a:pt x="29305" y="156340"/>
                  </a:lnTo>
                  <a:lnTo>
                    <a:pt x="30083" y="157557"/>
                  </a:lnTo>
                  <a:lnTo>
                    <a:pt x="30913" y="158733"/>
                  </a:lnTo>
                  <a:lnTo>
                    <a:pt x="31793" y="159869"/>
                  </a:lnTo>
                  <a:lnTo>
                    <a:pt x="32725" y="160964"/>
                  </a:lnTo>
                  <a:lnTo>
                    <a:pt x="33707" y="162020"/>
                  </a:lnTo>
                  <a:lnTo>
                    <a:pt x="34741" y="163035"/>
                  </a:lnTo>
                  <a:lnTo>
                    <a:pt x="35826" y="164009"/>
                  </a:lnTo>
                  <a:lnTo>
                    <a:pt x="36962" y="164943"/>
                  </a:lnTo>
                  <a:lnTo>
                    <a:pt x="38149" y="165837"/>
                  </a:lnTo>
                  <a:lnTo>
                    <a:pt x="39387" y="166691"/>
                  </a:lnTo>
                  <a:lnTo>
                    <a:pt x="40680" y="167477"/>
                  </a:lnTo>
                  <a:lnTo>
                    <a:pt x="42033" y="168224"/>
                  </a:lnTo>
                  <a:lnTo>
                    <a:pt x="43444" y="168929"/>
                  </a:lnTo>
                  <a:lnTo>
                    <a:pt x="44915" y="169595"/>
                  </a:lnTo>
                  <a:lnTo>
                    <a:pt x="46445" y="170220"/>
                  </a:lnTo>
                  <a:lnTo>
                    <a:pt x="48034" y="170805"/>
                  </a:lnTo>
                  <a:lnTo>
                    <a:pt x="49682" y="171349"/>
                  </a:lnTo>
                  <a:lnTo>
                    <a:pt x="51389" y="171853"/>
                  </a:lnTo>
                  <a:lnTo>
                    <a:pt x="53155" y="172317"/>
                  </a:lnTo>
                  <a:lnTo>
                    <a:pt x="54981" y="172740"/>
                  </a:lnTo>
                  <a:lnTo>
                    <a:pt x="56870" y="173123"/>
                  </a:lnTo>
                  <a:lnTo>
                    <a:pt x="58825" y="173466"/>
                  </a:lnTo>
                  <a:lnTo>
                    <a:pt x="60849" y="173769"/>
                  </a:lnTo>
                  <a:lnTo>
                    <a:pt x="62939" y="174031"/>
                  </a:lnTo>
                  <a:lnTo>
                    <a:pt x="65097" y="174253"/>
                  </a:lnTo>
                  <a:lnTo>
                    <a:pt x="67321" y="174434"/>
                  </a:lnTo>
                  <a:lnTo>
                    <a:pt x="69613" y="174575"/>
                  </a:lnTo>
                  <a:lnTo>
                    <a:pt x="71973" y="174676"/>
                  </a:lnTo>
                  <a:lnTo>
                    <a:pt x="74399" y="174737"/>
                  </a:lnTo>
                  <a:lnTo>
                    <a:pt x="76893" y="174757"/>
                  </a:lnTo>
                  <a:lnTo>
                    <a:pt x="79501" y="174739"/>
                  </a:lnTo>
                  <a:lnTo>
                    <a:pt x="82055" y="174687"/>
                  </a:lnTo>
                  <a:lnTo>
                    <a:pt x="84555" y="174599"/>
                  </a:lnTo>
                  <a:lnTo>
                    <a:pt x="87002" y="174477"/>
                  </a:lnTo>
                  <a:lnTo>
                    <a:pt x="89395" y="174320"/>
                  </a:lnTo>
                  <a:lnTo>
                    <a:pt x="91734" y="174128"/>
                  </a:lnTo>
                  <a:lnTo>
                    <a:pt x="94019" y="173900"/>
                  </a:lnTo>
                  <a:lnTo>
                    <a:pt x="96250" y="173638"/>
                  </a:lnTo>
                  <a:lnTo>
                    <a:pt x="98428" y="173341"/>
                  </a:lnTo>
                  <a:lnTo>
                    <a:pt x="100552" y="173009"/>
                  </a:lnTo>
                  <a:lnTo>
                    <a:pt x="102617" y="172610"/>
                  </a:lnTo>
                  <a:lnTo>
                    <a:pt x="104617" y="172165"/>
                  </a:lnTo>
                  <a:lnTo>
                    <a:pt x="106553" y="171674"/>
                  </a:lnTo>
                  <a:lnTo>
                    <a:pt x="108424" y="171138"/>
                  </a:lnTo>
                  <a:lnTo>
                    <a:pt x="110231" y="170556"/>
                  </a:lnTo>
                  <a:lnTo>
                    <a:pt x="111973" y="169928"/>
                  </a:lnTo>
                  <a:lnTo>
                    <a:pt x="113651" y="169255"/>
                  </a:lnTo>
                  <a:lnTo>
                    <a:pt x="115264" y="168535"/>
                  </a:lnTo>
                  <a:lnTo>
                    <a:pt x="116813" y="167771"/>
                  </a:lnTo>
                  <a:lnTo>
                    <a:pt x="118297" y="166960"/>
                  </a:lnTo>
                  <a:lnTo>
                    <a:pt x="119741" y="166075"/>
                  </a:lnTo>
                  <a:lnTo>
                    <a:pt x="121114" y="165142"/>
                  </a:lnTo>
                  <a:lnTo>
                    <a:pt x="122418" y="164161"/>
                  </a:lnTo>
                  <a:lnTo>
                    <a:pt x="123652" y="163131"/>
                  </a:lnTo>
                  <a:lnTo>
                    <a:pt x="124817" y="162053"/>
                  </a:lnTo>
                  <a:lnTo>
                    <a:pt x="125911" y="160927"/>
                  </a:lnTo>
                  <a:lnTo>
                    <a:pt x="126935" y="159752"/>
                  </a:lnTo>
                  <a:lnTo>
                    <a:pt x="127890" y="158529"/>
                  </a:lnTo>
                  <a:lnTo>
                    <a:pt x="128774" y="157257"/>
                  </a:lnTo>
                  <a:lnTo>
                    <a:pt x="129589" y="155937"/>
                  </a:lnTo>
                  <a:lnTo>
                    <a:pt x="130329" y="154533"/>
                  </a:lnTo>
                  <a:lnTo>
                    <a:pt x="130992" y="153065"/>
                  </a:lnTo>
                  <a:lnTo>
                    <a:pt x="131577" y="151533"/>
                  </a:lnTo>
                  <a:lnTo>
                    <a:pt x="132084" y="149936"/>
                  </a:lnTo>
                  <a:lnTo>
                    <a:pt x="132513" y="148274"/>
                  </a:lnTo>
                  <a:lnTo>
                    <a:pt x="132863" y="146548"/>
                  </a:lnTo>
                  <a:lnTo>
                    <a:pt x="133136" y="144758"/>
                  </a:lnTo>
                  <a:lnTo>
                    <a:pt x="133331" y="142903"/>
                  </a:lnTo>
                  <a:lnTo>
                    <a:pt x="133448" y="140983"/>
                  </a:lnTo>
                  <a:lnTo>
                    <a:pt x="133487" y="138999"/>
                  </a:lnTo>
                  <a:lnTo>
                    <a:pt x="133464" y="137648"/>
                  </a:lnTo>
                  <a:lnTo>
                    <a:pt x="133396" y="136337"/>
                  </a:lnTo>
                  <a:lnTo>
                    <a:pt x="133282" y="135067"/>
                  </a:lnTo>
                  <a:lnTo>
                    <a:pt x="133122" y="133837"/>
                  </a:lnTo>
                  <a:lnTo>
                    <a:pt x="132916" y="132647"/>
                  </a:lnTo>
                  <a:lnTo>
                    <a:pt x="132664" y="131498"/>
                  </a:lnTo>
                  <a:lnTo>
                    <a:pt x="132367" y="130389"/>
                  </a:lnTo>
                  <a:lnTo>
                    <a:pt x="132025" y="129320"/>
                  </a:lnTo>
                  <a:lnTo>
                    <a:pt x="131636" y="128292"/>
                  </a:lnTo>
                  <a:lnTo>
                    <a:pt x="131202" y="127303"/>
                  </a:lnTo>
                  <a:lnTo>
                    <a:pt x="130711" y="126346"/>
                  </a:lnTo>
                  <a:lnTo>
                    <a:pt x="130153" y="125411"/>
                  </a:lnTo>
                  <a:lnTo>
                    <a:pt x="129528" y="124497"/>
                  </a:lnTo>
                  <a:lnTo>
                    <a:pt x="128836" y="123604"/>
                  </a:lnTo>
                  <a:lnTo>
                    <a:pt x="128076" y="122733"/>
                  </a:lnTo>
                  <a:lnTo>
                    <a:pt x="127250" y="121883"/>
                  </a:lnTo>
                  <a:lnTo>
                    <a:pt x="126356" y="121055"/>
                  </a:lnTo>
                  <a:lnTo>
                    <a:pt x="125395" y="120249"/>
                  </a:lnTo>
                  <a:lnTo>
                    <a:pt x="124366" y="119464"/>
                  </a:lnTo>
                  <a:lnTo>
                    <a:pt x="123271" y="118700"/>
                  </a:lnTo>
                  <a:lnTo>
                    <a:pt x="122101" y="117926"/>
                  </a:lnTo>
                  <a:lnTo>
                    <a:pt x="120851" y="117162"/>
                  </a:lnTo>
                  <a:lnTo>
                    <a:pt x="119520" y="116409"/>
                  </a:lnTo>
                  <a:lnTo>
                    <a:pt x="118109" y="115667"/>
                  </a:lnTo>
                  <a:lnTo>
                    <a:pt x="116616" y="114936"/>
                  </a:lnTo>
                  <a:lnTo>
                    <a:pt x="115044" y="114215"/>
                  </a:lnTo>
                  <a:lnTo>
                    <a:pt x="113390" y="113506"/>
                  </a:lnTo>
                  <a:lnTo>
                    <a:pt x="111656" y="112807"/>
                  </a:lnTo>
                  <a:lnTo>
                    <a:pt x="109841" y="112118"/>
                  </a:lnTo>
                  <a:lnTo>
                    <a:pt x="107946" y="111441"/>
                  </a:lnTo>
                  <a:lnTo>
                    <a:pt x="105987" y="110736"/>
                  </a:lnTo>
                  <a:lnTo>
                    <a:pt x="103929" y="110021"/>
                  </a:lnTo>
                  <a:lnTo>
                    <a:pt x="101771" y="109295"/>
                  </a:lnTo>
                  <a:lnTo>
                    <a:pt x="99514" y="108559"/>
                  </a:lnTo>
                  <a:lnTo>
                    <a:pt x="97158" y="107811"/>
                  </a:lnTo>
                  <a:lnTo>
                    <a:pt x="94702" y="107053"/>
                  </a:lnTo>
                  <a:lnTo>
                    <a:pt x="92146" y="106284"/>
                  </a:lnTo>
                  <a:lnTo>
                    <a:pt x="89491" y="105505"/>
                  </a:lnTo>
                  <a:lnTo>
                    <a:pt x="86737" y="104714"/>
                  </a:lnTo>
                  <a:lnTo>
                    <a:pt x="83883" y="103913"/>
                  </a:lnTo>
                  <a:lnTo>
                    <a:pt x="81530" y="103261"/>
                  </a:lnTo>
                  <a:lnTo>
                    <a:pt x="79205" y="102595"/>
                  </a:lnTo>
                  <a:lnTo>
                    <a:pt x="76906" y="101917"/>
                  </a:lnTo>
                  <a:lnTo>
                    <a:pt x="74634" y="101224"/>
                  </a:lnTo>
                  <a:lnTo>
                    <a:pt x="72389" y="100519"/>
                  </a:lnTo>
                  <a:lnTo>
                    <a:pt x="70171" y="99799"/>
                  </a:lnTo>
                  <a:lnTo>
                    <a:pt x="67980" y="99067"/>
                  </a:lnTo>
                  <a:lnTo>
                    <a:pt x="65816" y="98321"/>
                  </a:lnTo>
                  <a:lnTo>
                    <a:pt x="63678" y="97561"/>
                  </a:lnTo>
                  <a:lnTo>
                    <a:pt x="61568" y="96788"/>
                  </a:lnTo>
                  <a:lnTo>
                    <a:pt x="59523" y="95964"/>
                  </a:lnTo>
                  <a:lnTo>
                    <a:pt x="57530" y="95105"/>
                  </a:lnTo>
                  <a:lnTo>
                    <a:pt x="55587" y="94211"/>
                  </a:lnTo>
                  <a:lnTo>
                    <a:pt x="53696" y="93282"/>
                  </a:lnTo>
                  <a:lnTo>
                    <a:pt x="51855" y="92318"/>
                  </a:lnTo>
                  <a:lnTo>
                    <a:pt x="50066" y="91320"/>
                  </a:lnTo>
                  <a:lnTo>
                    <a:pt x="48328" y="90286"/>
                  </a:lnTo>
                  <a:lnTo>
                    <a:pt x="46641" y="89217"/>
                  </a:lnTo>
                  <a:lnTo>
                    <a:pt x="45005" y="88113"/>
                  </a:lnTo>
                  <a:lnTo>
                    <a:pt x="43420" y="86975"/>
                  </a:lnTo>
                  <a:lnTo>
                    <a:pt x="41893" y="85768"/>
                  </a:lnTo>
                  <a:lnTo>
                    <a:pt x="40430" y="84512"/>
                  </a:lnTo>
                  <a:lnTo>
                    <a:pt x="39032" y="83208"/>
                  </a:lnTo>
                  <a:lnTo>
                    <a:pt x="37699" y="81856"/>
                  </a:lnTo>
                  <a:lnTo>
                    <a:pt x="36430" y="80455"/>
                  </a:lnTo>
                  <a:lnTo>
                    <a:pt x="35225" y="79006"/>
                  </a:lnTo>
                  <a:lnTo>
                    <a:pt x="34085" y="77508"/>
                  </a:lnTo>
                  <a:lnTo>
                    <a:pt x="33010" y="75962"/>
                  </a:lnTo>
                  <a:lnTo>
                    <a:pt x="31999" y="74368"/>
                  </a:lnTo>
                  <a:lnTo>
                    <a:pt x="31053" y="72725"/>
                  </a:lnTo>
                  <a:lnTo>
                    <a:pt x="30184" y="71021"/>
                  </a:lnTo>
                  <a:lnTo>
                    <a:pt x="29407" y="69241"/>
                  </a:lnTo>
                  <a:lnTo>
                    <a:pt x="28722" y="67386"/>
                  </a:lnTo>
                  <a:lnTo>
                    <a:pt x="28127" y="65456"/>
                  </a:lnTo>
                  <a:lnTo>
                    <a:pt x="27625" y="63450"/>
                  </a:lnTo>
                  <a:lnTo>
                    <a:pt x="27213" y="61369"/>
                  </a:lnTo>
                  <a:lnTo>
                    <a:pt x="26893" y="59213"/>
                  </a:lnTo>
                  <a:lnTo>
                    <a:pt x="26665" y="56981"/>
                  </a:lnTo>
                  <a:lnTo>
                    <a:pt x="26528" y="54674"/>
                  </a:lnTo>
                  <a:lnTo>
                    <a:pt x="26482" y="52292"/>
                  </a:lnTo>
                  <a:lnTo>
                    <a:pt x="26545" y="49512"/>
                  </a:lnTo>
                  <a:lnTo>
                    <a:pt x="26735" y="46818"/>
                  </a:lnTo>
                  <a:lnTo>
                    <a:pt x="27051" y="44210"/>
                  </a:lnTo>
                  <a:lnTo>
                    <a:pt x="27493" y="41689"/>
                  </a:lnTo>
                  <a:lnTo>
                    <a:pt x="28061" y="39253"/>
                  </a:lnTo>
                  <a:lnTo>
                    <a:pt x="28756" y="36903"/>
                  </a:lnTo>
                  <a:lnTo>
                    <a:pt x="29578" y="34639"/>
                  </a:lnTo>
                  <a:lnTo>
                    <a:pt x="30526" y="32461"/>
                  </a:lnTo>
                  <a:lnTo>
                    <a:pt x="31600" y="30370"/>
                  </a:lnTo>
                  <a:lnTo>
                    <a:pt x="32800" y="28364"/>
                  </a:lnTo>
                  <a:lnTo>
                    <a:pt x="34132" y="26411"/>
                  </a:lnTo>
                  <a:lnTo>
                    <a:pt x="35548" y="24530"/>
                  </a:lnTo>
                  <a:lnTo>
                    <a:pt x="37047" y="22722"/>
                  </a:lnTo>
                  <a:lnTo>
                    <a:pt x="38629" y="20987"/>
                  </a:lnTo>
                  <a:lnTo>
                    <a:pt x="40294" y="19324"/>
                  </a:lnTo>
                  <a:lnTo>
                    <a:pt x="42043" y="17733"/>
                  </a:lnTo>
                  <a:lnTo>
                    <a:pt x="43876" y="16216"/>
                  </a:lnTo>
                  <a:lnTo>
                    <a:pt x="45791" y="14771"/>
                  </a:lnTo>
                  <a:lnTo>
                    <a:pt x="47790" y="13398"/>
                  </a:lnTo>
                  <a:lnTo>
                    <a:pt x="49873" y="12098"/>
                  </a:lnTo>
                  <a:lnTo>
                    <a:pt x="52053" y="10869"/>
                  </a:lnTo>
                  <a:lnTo>
                    <a:pt x="54293" y="9711"/>
                  </a:lnTo>
                  <a:lnTo>
                    <a:pt x="56591" y="8622"/>
                  </a:lnTo>
                  <a:lnTo>
                    <a:pt x="58949" y="7603"/>
                  </a:lnTo>
                  <a:lnTo>
                    <a:pt x="61366" y="6654"/>
                  </a:lnTo>
                  <a:lnTo>
                    <a:pt x="63842" y="5775"/>
                  </a:lnTo>
                  <a:lnTo>
                    <a:pt x="66378" y="4965"/>
                  </a:lnTo>
                  <a:lnTo>
                    <a:pt x="68972" y="4226"/>
                  </a:lnTo>
                  <a:lnTo>
                    <a:pt x="71626" y="3556"/>
                  </a:lnTo>
                  <a:lnTo>
                    <a:pt x="74339" y="2957"/>
                  </a:lnTo>
                  <a:lnTo>
                    <a:pt x="77117" y="2395"/>
                  </a:lnTo>
                  <a:lnTo>
                    <a:pt x="79915" y="1892"/>
                  </a:lnTo>
                  <a:lnTo>
                    <a:pt x="82731" y="1449"/>
                  </a:lnTo>
                  <a:lnTo>
                    <a:pt x="85566" y="1064"/>
                  </a:lnTo>
                  <a:lnTo>
                    <a:pt x="88420" y="739"/>
                  </a:lnTo>
                  <a:lnTo>
                    <a:pt x="91293" y="473"/>
                  </a:lnTo>
                  <a:lnTo>
                    <a:pt x="94184" y="266"/>
                  </a:lnTo>
                  <a:lnTo>
                    <a:pt x="97095" y="118"/>
                  </a:lnTo>
                  <a:lnTo>
                    <a:pt x="100024" y="29"/>
                  </a:lnTo>
                  <a:lnTo>
                    <a:pt x="102972" y="0"/>
                  </a:lnTo>
                  <a:lnTo>
                    <a:pt x="106183" y="29"/>
                  </a:lnTo>
                  <a:lnTo>
                    <a:pt x="109312" y="118"/>
                  </a:lnTo>
                  <a:lnTo>
                    <a:pt x="112356" y="266"/>
                  </a:lnTo>
                  <a:lnTo>
                    <a:pt x="115318" y="473"/>
                  </a:lnTo>
                  <a:lnTo>
                    <a:pt x="118196" y="739"/>
                  </a:lnTo>
                  <a:lnTo>
                    <a:pt x="120991" y="1064"/>
                  </a:lnTo>
                  <a:lnTo>
                    <a:pt x="123702" y="1449"/>
                  </a:lnTo>
                  <a:lnTo>
                    <a:pt x="126330" y="1892"/>
                  </a:lnTo>
                  <a:lnTo>
                    <a:pt x="128875" y="2395"/>
                  </a:lnTo>
                  <a:lnTo>
                    <a:pt x="131336" y="2957"/>
                  </a:lnTo>
                  <a:lnTo>
                    <a:pt x="133745" y="3573"/>
                  </a:lnTo>
                  <a:lnTo>
                    <a:pt x="136079" y="4237"/>
                  </a:lnTo>
                  <a:lnTo>
                    <a:pt x="138337" y="4949"/>
                  </a:lnTo>
                  <a:lnTo>
                    <a:pt x="140520" y="5710"/>
                  </a:lnTo>
                  <a:lnTo>
                    <a:pt x="142628" y="6519"/>
                  </a:lnTo>
                  <a:lnTo>
                    <a:pt x="144661" y="7377"/>
                  </a:lnTo>
                  <a:lnTo>
                    <a:pt x="146618" y="8283"/>
                  </a:lnTo>
                  <a:lnTo>
                    <a:pt x="148500" y="9237"/>
                  </a:lnTo>
                  <a:lnTo>
                    <a:pt x="150307" y="10240"/>
                  </a:lnTo>
                  <a:lnTo>
                    <a:pt x="152038" y="11292"/>
                  </a:lnTo>
                  <a:lnTo>
                    <a:pt x="153724" y="12362"/>
                  </a:lnTo>
                  <a:lnTo>
                    <a:pt x="155340" y="13475"/>
                  </a:lnTo>
                  <a:lnTo>
                    <a:pt x="156886" y="14631"/>
                  </a:lnTo>
                  <a:lnTo>
                    <a:pt x="158362" y="15830"/>
                  </a:lnTo>
                  <a:lnTo>
                    <a:pt x="159768" y="17072"/>
                  </a:lnTo>
                  <a:lnTo>
                    <a:pt x="161104" y="18357"/>
                  </a:lnTo>
                  <a:lnTo>
                    <a:pt x="162371" y="19685"/>
                  </a:lnTo>
                  <a:lnTo>
                    <a:pt x="163567" y="21056"/>
                  </a:lnTo>
                  <a:lnTo>
                    <a:pt x="164693" y="22471"/>
                  </a:lnTo>
                  <a:lnTo>
                    <a:pt x="165750" y="23928"/>
                  </a:lnTo>
                  <a:lnTo>
                    <a:pt x="166741" y="25420"/>
                  </a:lnTo>
                  <a:lnTo>
                    <a:pt x="167670" y="26939"/>
                  </a:lnTo>
                  <a:lnTo>
                    <a:pt x="168537" y="28485"/>
                  </a:lnTo>
                  <a:lnTo>
                    <a:pt x="169342" y="30058"/>
                  </a:lnTo>
                  <a:lnTo>
                    <a:pt x="170085" y="31657"/>
                  </a:lnTo>
                  <a:lnTo>
                    <a:pt x="170767" y="33284"/>
                  </a:lnTo>
                  <a:lnTo>
                    <a:pt x="171387" y="34938"/>
                  </a:lnTo>
                  <a:lnTo>
                    <a:pt x="171945" y="36618"/>
                  </a:lnTo>
                  <a:lnTo>
                    <a:pt x="172441" y="38325"/>
                  </a:lnTo>
                  <a:lnTo>
                    <a:pt x="172875" y="40059"/>
                  </a:lnTo>
                  <a:lnTo>
                    <a:pt x="149619" y="46915"/>
                  </a:lnTo>
                  <a:lnTo>
                    <a:pt x="149199" y="45638"/>
                  </a:lnTo>
                  <a:lnTo>
                    <a:pt x="148748" y="44388"/>
                  </a:lnTo>
                  <a:lnTo>
                    <a:pt x="148264" y="43165"/>
                  </a:lnTo>
                  <a:lnTo>
                    <a:pt x="147747" y="41968"/>
                  </a:lnTo>
                  <a:lnTo>
                    <a:pt x="147199" y="40799"/>
                  </a:lnTo>
                  <a:lnTo>
                    <a:pt x="146618" y="39656"/>
                  </a:lnTo>
                  <a:lnTo>
                    <a:pt x="146005" y="38540"/>
                  </a:lnTo>
                  <a:lnTo>
                    <a:pt x="145360" y="37451"/>
                  </a:lnTo>
                  <a:lnTo>
                    <a:pt x="144682" y="36389"/>
                  </a:lnTo>
                  <a:lnTo>
                    <a:pt x="143973" y="35354"/>
                  </a:lnTo>
                  <a:lnTo>
                    <a:pt x="143227" y="34349"/>
                  </a:lnTo>
                  <a:lnTo>
                    <a:pt x="142440" y="33375"/>
                  </a:lnTo>
                  <a:lnTo>
                    <a:pt x="141613" y="32434"/>
                  </a:lnTo>
                  <a:lnTo>
                    <a:pt x="140746" y="31526"/>
                  </a:lnTo>
                  <a:lnTo>
                    <a:pt x="139839" y="30649"/>
                  </a:lnTo>
                  <a:lnTo>
                    <a:pt x="138891" y="29805"/>
                  </a:lnTo>
                  <a:lnTo>
                    <a:pt x="137903" y="28993"/>
                  </a:lnTo>
                  <a:lnTo>
                    <a:pt x="136875" y="28213"/>
                  </a:lnTo>
                  <a:lnTo>
                    <a:pt x="135806" y="27466"/>
                  </a:lnTo>
                  <a:lnTo>
                    <a:pt x="134697" y="26751"/>
                  </a:lnTo>
                  <a:lnTo>
                    <a:pt x="133545" y="26042"/>
                  </a:lnTo>
                  <a:lnTo>
                    <a:pt x="132347" y="25369"/>
                  </a:lnTo>
                  <a:lnTo>
                    <a:pt x="131104" y="24730"/>
                  </a:lnTo>
                  <a:lnTo>
                    <a:pt x="129815" y="24127"/>
                  </a:lnTo>
                  <a:lnTo>
                    <a:pt x="128480" y="23558"/>
                  </a:lnTo>
                  <a:lnTo>
                    <a:pt x="127099" y="23024"/>
                  </a:lnTo>
                  <a:lnTo>
                    <a:pt x="125673" y="22526"/>
                  </a:lnTo>
                  <a:lnTo>
                    <a:pt x="124201" y="22062"/>
                  </a:lnTo>
                  <a:lnTo>
                    <a:pt x="122683" y="21633"/>
                  </a:lnTo>
                  <a:lnTo>
                    <a:pt x="121120" y="21239"/>
                  </a:lnTo>
                  <a:lnTo>
                    <a:pt x="119533" y="20882"/>
                  </a:lnTo>
                  <a:lnTo>
                    <a:pt x="117893" y="20562"/>
                  </a:lnTo>
                  <a:lnTo>
                    <a:pt x="116200" y="20279"/>
                  </a:lnTo>
                  <a:lnTo>
                    <a:pt x="114452" y="20035"/>
                  </a:lnTo>
                  <a:lnTo>
                    <a:pt x="112651" y="19828"/>
                  </a:lnTo>
                  <a:lnTo>
                    <a:pt x="110796" y="19658"/>
                  </a:lnTo>
                  <a:lnTo>
                    <a:pt x="108887" y="19527"/>
                  </a:lnTo>
                  <a:lnTo>
                    <a:pt x="106924" y="19433"/>
                  </a:lnTo>
                  <a:lnTo>
                    <a:pt x="104908" y="19376"/>
                  </a:lnTo>
                  <a:lnTo>
                    <a:pt x="102837" y="19357"/>
                  </a:lnTo>
                  <a:lnTo>
                    <a:pt x="100084" y="19381"/>
                  </a:lnTo>
                  <a:lnTo>
                    <a:pt x="97417" y="19454"/>
                  </a:lnTo>
                  <a:lnTo>
                    <a:pt x="94836" y="19575"/>
                  </a:lnTo>
                  <a:lnTo>
                    <a:pt x="92341" y="19744"/>
                  </a:lnTo>
                  <a:lnTo>
                    <a:pt x="89932" y="19962"/>
                  </a:lnTo>
                  <a:lnTo>
                    <a:pt x="87609" y="20228"/>
                  </a:lnTo>
                  <a:lnTo>
                    <a:pt x="85372" y="20543"/>
                  </a:lnTo>
                  <a:lnTo>
                    <a:pt x="83222" y="20906"/>
                  </a:lnTo>
                  <a:lnTo>
                    <a:pt x="81157" y="21317"/>
                  </a:lnTo>
                  <a:lnTo>
                    <a:pt x="79178" y="21777"/>
                  </a:lnTo>
                  <a:lnTo>
                    <a:pt x="77304" y="22254"/>
                  </a:lnTo>
                  <a:lnTo>
                    <a:pt x="75500" y="22772"/>
                  </a:lnTo>
                  <a:lnTo>
                    <a:pt x="73766" y="23330"/>
                  </a:lnTo>
                  <a:lnTo>
                    <a:pt x="72102" y="23928"/>
                  </a:lnTo>
                  <a:lnTo>
                    <a:pt x="70507" y="24566"/>
                  </a:lnTo>
                  <a:lnTo>
                    <a:pt x="68983" y="25245"/>
                  </a:lnTo>
                  <a:lnTo>
                    <a:pt x="67528" y="25964"/>
                  </a:lnTo>
                  <a:lnTo>
                    <a:pt x="66144" y="26724"/>
                  </a:lnTo>
                  <a:lnTo>
                    <a:pt x="64829" y="27524"/>
                  </a:lnTo>
                  <a:lnTo>
                    <a:pt x="63584" y="28364"/>
                  </a:lnTo>
                  <a:lnTo>
                    <a:pt x="62434" y="29215"/>
                  </a:lnTo>
                  <a:lnTo>
                    <a:pt x="61347" y="30101"/>
                  </a:lnTo>
                  <a:lnTo>
                    <a:pt x="60326" y="31022"/>
                  </a:lnTo>
                  <a:lnTo>
                    <a:pt x="59369" y="31977"/>
                  </a:lnTo>
                  <a:lnTo>
                    <a:pt x="58476" y="32968"/>
                  </a:lnTo>
                  <a:lnTo>
                    <a:pt x="57648" y="33994"/>
                  </a:lnTo>
                  <a:lnTo>
                    <a:pt x="56884" y="35054"/>
                  </a:lnTo>
                  <a:lnTo>
                    <a:pt x="56185" y="36150"/>
                  </a:lnTo>
                  <a:lnTo>
                    <a:pt x="55551" y="37281"/>
                  </a:lnTo>
                  <a:lnTo>
                    <a:pt x="54981" y="38446"/>
                  </a:lnTo>
                  <a:lnTo>
                    <a:pt x="54470" y="39613"/>
                  </a:lnTo>
                  <a:lnTo>
                    <a:pt x="54013" y="40801"/>
                  </a:lnTo>
                  <a:lnTo>
                    <a:pt x="53610" y="42011"/>
                  </a:lnTo>
                  <a:lnTo>
                    <a:pt x="53260" y="43243"/>
                  </a:lnTo>
                  <a:lnTo>
                    <a:pt x="52964" y="44495"/>
                  </a:lnTo>
                  <a:lnTo>
                    <a:pt x="52722" y="45770"/>
                  </a:lnTo>
                  <a:lnTo>
                    <a:pt x="52534" y="47066"/>
                  </a:lnTo>
                  <a:lnTo>
                    <a:pt x="52400" y="48383"/>
                  </a:lnTo>
                  <a:lnTo>
                    <a:pt x="52319" y="49722"/>
                  </a:lnTo>
                  <a:lnTo>
                    <a:pt x="52292" y="51082"/>
                  </a:lnTo>
                  <a:lnTo>
                    <a:pt x="52319" y="52510"/>
                  </a:lnTo>
                  <a:lnTo>
                    <a:pt x="52400" y="53889"/>
                  </a:lnTo>
                  <a:lnTo>
                    <a:pt x="52534" y="55220"/>
                  </a:lnTo>
                  <a:lnTo>
                    <a:pt x="52722" y="56503"/>
                  </a:lnTo>
                  <a:lnTo>
                    <a:pt x="52964" y="57737"/>
                  </a:lnTo>
                  <a:lnTo>
                    <a:pt x="53260" y="58922"/>
                  </a:lnTo>
                  <a:lnTo>
                    <a:pt x="53610" y="60060"/>
                  </a:lnTo>
                  <a:lnTo>
                    <a:pt x="54013" y="61148"/>
                  </a:lnTo>
                  <a:lnTo>
                    <a:pt x="54470" y="62189"/>
                  </a:lnTo>
                  <a:lnTo>
                    <a:pt x="54981" y="63181"/>
                  </a:lnTo>
                  <a:lnTo>
                    <a:pt x="55574" y="64109"/>
                  </a:lnTo>
                  <a:lnTo>
                    <a:pt x="56223" y="65009"/>
                  </a:lnTo>
                  <a:lnTo>
                    <a:pt x="56929" y="65883"/>
                  </a:lnTo>
                  <a:lnTo>
                    <a:pt x="57691" y="66730"/>
                  </a:lnTo>
                  <a:lnTo>
                    <a:pt x="58510" y="67550"/>
                  </a:lnTo>
                  <a:lnTo>
                    <a:pt x="59385" y="68343"/>
                  </a:lnTo>
                  <a:lnTo>
                    <a:pt x="60316" y="69109"/>
                  </a:lnTo>
                  <a:lnTo>
                    <a:pt x="61304" y="69849"/>
                  </a:lnTo>
                  <a:lnTo>
                    <a:pt x="62349" y="70561"/>
                  </a:lnTo>
                  <a:lnTo>
                    <a:pt x="63450" y="71247"/>
                  </a:lnTo>
                  <a:lnTo>
                    <a:pt x="64609" y="71913"/>
                  </a:lnTo>
                  <a:lnTo>
                    <a:pt x="65827" y="72569"/>
                  </a:lnTo>
                  <a:lnTo>
                    <a:pt x="67104" y="73215"/>
                  </a:lnTo>
                  <a:lnTo>
                    <a:pt x="68440" y="73849"/>
                  </a:lnTo>
                  <a:lnTo>
                    <a:pt x="69835" y="74473"/>
                  </a:lnTo>
                  <a:lnTo>
                    <a:pt x="71290" y="75086"/>
                  </a:lnTo>
                  <a:lnTo>
                    <a:pt x="72803" y="75688"/>
                  </a:lnTo>
                  <a:lnTo>
                    <a:pt x="74376" y="76280"/>
                  </a:lnTo>
                  <a:lnTo>
                    <a:pt x="76008" y="76860"/>
                  </a:lnTo>
                  <a:lnTo>
                    <a:pt x="77699" y="77430"/>
                  </a:lnTo>
                  <a:lnTo>
                    <a:pt x="79478" y="77974"/>
                  </a:lnTo>
                  <a:lnTo>
                    <a:pt x="81318" y="78527"/>
                  </a:lnTo>
                  <a:lnTo>
                    <a:pt x="83220" y="79092"/>
                  </a:lnTo>
                  <a:lnTo>
                    <a:pt x="85184" y="79667"/>
                  </a:lnTo>
                  <a:lnTo>
                    <a:pt x="87210" y="80253"/>
                  </a:lnTo>
                  <a:lnTo>
                    <a:pt x="89298" y="80850"/>
                  </a:lnTo>
                  <a:lnTo>
                    <a:pt x="91447" y="81458"/>
                  </a:lnTo>
                  <a:lnTo>
                    <a:pt x="93659" y="82076"/>
                  </a:lnTo>
                  <a:lnTo>
                    <a:pt x="95932" y="82705"/>
                  </a:lnTo>
                  <a:lnTo>
                    <a:pt x="98267" y="83345"/>
                  </a:lnTo>
                  <a:lnTo>
                    <a:pt x="100599" y="83997"/>
                  </a:lnTo>
                  <a:lnTo>
                    <a:pt x="102918" y="84663"/>
                  </a:lnTo>
                  <a:lnTo>
                    <a:pt x="105224" y="85342"/>
                  </a:lnTo>
                  <a:lnTo>
                    <a:pt x="107516" y="86034"/>
                  </a:lnTo>
                  <a:lnTo>
                    <a:pt x="109794" y="86740"/>
                  </a:lnTo>
                  <a:lnTo>
                    <a:pt x="112059" y="87459"/>
                  </a:lnTo>
                  <a:lnTo>
                    <a:pt x="114311" y="88191"/>
                  </a:lnTo>
                  <a:lnTo>
                    <a:pt x="116549" y="88938"/>
                  </a:lnTo>
                  <a:lnTo>
                    <a:pt x="118774" y="89697"/>
                  </a:lnTo>
                  <a:lnTo>
                    <a:pt x="120985" y="90470"/>
                  </a:lnTo>
                  <a:lnTo>
                    <a:pt x="123191" y="91271"/>
                  </a:lnTo>
                  <a:lnTo>
                    <a:pt x="125346" y="92115"/>
                  </a:lnTo>
                  <a:lnTo>
                    <a:pt x="127450" y="93003"/>
                  </a:lnTo>
                  <a:lnTo>
                    <a:pt x="129503" y="93933"/>
                  </a:lnTo>
                  <a:lnTo>
                    <a:pt x="131504" y="94906"/>
                  </a:lnTo>
                  <a:lnTo>
                    <a:pt x="133455" y="95922"/>
                  </a:lnTo>
                  <a:lnTo>
                    <a:pt x="135354" y="96982"/>
                  </a:lnTo>
                  <a:lnTo>
                    <a:pt x="137203" y="98084"/>
                  </a:lnTo>
                  <a:lnTo>
                    <a:pt x="139000" y="99229"/>
                  </a:lnTo>
                  <a:lnTo>
                    <a:pt x="140746" y="100418"/>
                  </a:lnTo>
                  <a:lnTo>
                    <a:pt x="142432" y="101630"/>
                  </a:lnTo>
                  <a:lnTo>
                    <a:pt x="144048" y="102902"/>
                  </a:lnTo>
                  <a:lnTo>
                    <a:pt x="145594" y="104233"/>
                  </a:lnTo>
                  <a:lnTo>
                    <a:pt x="147070" y="105623"/>
                  </a:lnTo>
                  <a:lnTo>
                    <a:pt x="148476" y="107072"/>
                  </a:lnTo>
                  <a:lnTo>
                    <a:pt x="149812" y="108580"/>
                  </a:lnTo>
                  <a:lnTo>
                    <a:pt x="151079" y="110148"/>
                  </a:lnTo>
                  <a:lnTo>
                    <a:pt x="152275" y="111774"/>
                  </a:lnTo>
                  <a:lnTo>
                    <a:pt x="153401" y="113460"/>
                  </a:lnTo>
                  <a:lnTo>
                    <a:pt x="154458" y="115205"/>
                  </a:lnTo>
                  <a:lnTo>
                    <a:pt x="155454" y="117024"/>
                  </a:lnTo>
                  <a:lnTo>
                    <a:pt x="156345" y="118931"/>
                  </a:lnTo>
                  <a:lnTo>
                    <a:pt x="157132" y="120928"/>
                  </a:lnTo>
                  <a:lnTo>
                    <a:pt x="157813" y="123012"/>
                  </a:lnTo>
                  <a:lnTo>
                    <a:pt x="158390" y="125186"/>
                  </a:lnTo>
                  <a:lnTo>
                    <a:pt x="158862" y="127449"/>
                  </a:lnTo>
                  <a:lnTo>
                    <a:pt x="159229" y="129800"/>
                  </a:lnTo>
                  <a:lnTo>
                    <a:pt x="159491" y="132240"/>
                  </a:lnTo>
                  <a:lnTo>
                    <a:pt x="159648" y="134768"/>
                  </a:lnTo>
                  <a:lnTo>
                    <a:pt x="159701" y="137386"/>
                  </a:lnTo>
                  <a:lnTo>
                    <a:pt x="159492" y="142796"/>
                  </a:lnTo>
                  <a:lnTo>
                    <a:pt x="158867" y="147952"/>
                  </a:lnTo>
                  <a:lnTo>
                    <a:pt x="157825" y="152852"/>
                  </a:lnTo>
                  <a:lnTo>
                    <a:pt x="156367" y="157496"/>
                  </a:lnTo>
                  <a:lnTo>
                    <a:pt x="154492" y="161885"/>
                  </a:lnTo>
                  <a:lnTo>
                    <a:pt x="152200" y="166019"/>
                  </a:lnTo>
                  <a:lnTo>
                    <a:pt x="149491" y="169897"/>
                  </a:lnTo>
                  <a:lnTo>
                    <a:pt x="146365" y="173520"/>
                  </a:lnTo>
                  <a:lnTo>
                    <a:pt x="142823" y="176887"/>
                  </a:lnTo>
                  <a:lnTo>
                    <a:pt x="138864" y="179999"/>
                  </a:lnTo>
                  <a:lnTo>
                    <a:pt x="134475" y="182835"/>
                  </a:lnTo>
                  <a:lnTo>
                    <a:pt x="129643" y="185371"/>
                  </a:lnTo>
                  <a:lnTo>
                    <a:pt x="124366" y="187610"/>
                  </a:lnTo>
                  <a:lnTo>
                    <a:pt x="118646" y="189549"/>
                  </a:lnTo>
                  <a:lnTo>
                    <a:pt x="112483" y="191191"/>
                  </a:lnTo>
                  <a:lnTo>
                    <a:pt x="105876" y="192534"/>
                  </a:lnTo>
                  <a:lnTo>
                    <a:pt x="98825" y="193578"/>
                  </a:lnTo>
                  <a:lnTo>
                    <a:pt x="91330" y="194324"/>
                  </a:lnTo>
                  <a:lnTo>
                    <a:pt x="83392" y="194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6930942" y="3704816"/>
              <a:ext cx="87580" cy="91543"/>
            </a:xfrm>
            <a:custGeom>
              <a:avLst/>
              <a:pathLst>
                <a:path w="87580" h="91543">
                  <a:moveTo>
                    <a:pt x="32485" y="91543"/>
                  </a:moveTo>
                  <a:lnTo>
                    <a:pt x="19621" y="91543"/>
                  </a:lnTo>
                  <a:lnTo>
                    <a:pt x="0" y="0"/>
                  </a:lnTo>
                  <a:lnTo>
                    <a:pt x="12604" y="0"/>
                  </a:lnTo>
                  <a:lnTo>
                    <a:pt x="25468" y="64451"/>
                  </a:lnTo>
                  <a:lnTo>
                    <a:pt x="25558" y="65035"/>
                  </a:lnTo>
                  <a:lnTo>
                    <a:pt x="25647" y="65620"/>
                  </a:lnTo>
                  <a:lnTo>
                    <a:pt x="25735" y="66205"/>
                  </a:lnTo>
                  <a:lnTo>
                    <a:pt x="25822" y="66790"/>
                  </a:lnTo>
                  <a:lnTo>
                    <a:pt x="25907" y="67374"/>
                  </a:lnTo>
                  <a:lnTo>
                    <a:pt x="25990" y="67959"/>
                  </a:lnTo>
                  <a:lnTo>
                    <a:pt x="26073" y="68544"/>
                  </a:lnTo>
                  <a:lnTo>
                    <a:pt x="26154" y="69129"/>
                  </a:lnTo>
                  <a:lnTo>
                    <a:pt x="26234" y="69713"/>
                  </a:lnTo>
                  <a:lnTo>
                    <a:pt x="26313" y="70298"/>
                  </a:lnTo>
                  <a:lnTo>
                    <a:pt x="26390" y="70864"/>
                  </a:lnTo>
                  <a:lnTo>
                    <a:pt x="26466" y="71418"/>
                  </a:lnTo>
                  <a:lnTo>
                    <a:pt x="26541" y="71961"/>
                  </a:lnTo>
                  <a:lnTo>
                    <a:pt x="26614" y="72491"/>
                  </a:lnTo>
                  <a:lnTo>
                    <a:pt x="26686" y="73011"/>
                  </a:lnTo>
                  <a:lnTo>
                    <a:pt x="26757" y="73518"/>
                  </a:lnTo>
                  <a:lnTo>
                    <a:pt x="26827" y="74014"/>
                  </a:lnTo>
                  <a:lnTo>
                    <a:pt x="26895" y="74498"/>
                  </a:lnTo>
                  <a:lnTo>
                    <a:pt x="26962" y="74970"/>
                  </a:lnTo>
                  <a:lnTo>
                    <a:pt x="27027" y="75431"/>
                  </a:lnTo>
                  <a:lnTo>
                    <a:pt x="27105" y="75962"/>
                  </a:lnTo>
                  <a:lnTo>
                    <a:pt x="27181" y="76491"/>
                  </a:lnTo>
                  <a:lnTo>
                    <a:pt x="27255" y="77017"/>
                  </a:lnTo>
                  <a:lnTo>
                    <a:pt x="27329" y="77541"/>
                  </a:lnTo>
                  <a:lnTo>
                    <a:pt x="27401" y="78062"/>
                  </a:lnTo>
                  <a:lnTo>
                    <a:pt x="27472" y="78580"/>
                  </a:lnTo>
                  <a:lnTo>
                    <a:pt x="27541" y="79096"/>
                  </a:lnTo>
                  <a:lnTo>
                    <a:pt x="27610" y="79610"/>
                  </a:lnTo>
                  <a:lnTo>
                    <a:pt x="27676" y="80120"/>
                  </a:lnTo>
                  <a:lnTo>
                    <a:pt x="27742" y="80628"/>
                  </a:lnTo>
                  <a:lnTo>
                    <a:pt x="27991" y="80145"/>
                  </a:lnTo>
                  <a:lnTo>
                    <a:pt x="28244" y="79656"/>
                  </a:lnTo>
                  <a:lnTo>
                    <a:pt x="28500" y="79163"/>
                  </a:lnTo>
                  <a:lnTo>
                    <a:pt x="28761" y="78664"/>
                  </a:lnTo>
                  <a:lnTo>
                    <a:pt x="29025" y="78159"/>
                  </a:lnTo>
                  <a:lnTo>
                    <a:pt x="29294" y="77650"/>
                  </a:lnTo>
                  <a:lnTo>
                    <a:pt x="29566" y="77136"/>
                  </a:lnTo>
                  <a:lnTo>
                    <a:pt x="29842" y="76616"/>
                  </a:lnTo>
                  <a:lnTo>
                    <a:pt x="30122" y="76091"/>
                  </a:lnTo>
                  <a:lnTo>
                    <a:pt x="30406" y="75561"/>
                  </a:lnTo>
                  <a:lnTo>
                    <a:pt x="30655" y="75100"/>
                  </a:lnTo>
                  <a:lnTo>
                    <a:pt x="30910" y="74628"/>
                  </a:lnTo>
                  <a:lnTo>
                    <a:pt x="31170" y="74144"/>
                  </a:lnTo>
                  <a:lnTo>
                    <a:pt x="31435" y="73648"/>
                  </a:lnTo>
                  <a:lnTo>
                    <a:pt x="31705" y="73140"/>
                  </a:lnTo>
                  <a:lnTo>
                    <a:pt x="31981" y="72621"/>
                  </a:lnTo>
                  <a:lnTo>
                    <a:pt x="32261" y="72091"/>
                  </a:lnTo>
                  <a:lnTo>
                    <a:pt x="32547" y="71548"/>
                  </a:lnTo>
                  <a:lnTo>
                    <a:pt x="32838" y="70994"/>
                  </a:lnTo>
                  <a:lnTo>
                    <a:pt x="33135" y="70428"/>
                  </a:lnTo>
                  <a:lnTo>
                    <a:pt x="33448" y="69842"/>
                  </a:lnTo>
                  <a:lnTo>
                    <a:pt x="33764" y="69253"/>
                  </a:lnTo>
                  <a:lnTo>
                    <a:pt x="34082" y="68662"/>
                  </a:lnTo>
                  <a:lnTo>
                    <a:pt x="34403" y="68068"/>
                  </a:lnTo>
                  <a:lnTo>
                    <a:pt x="34726" y="67472"/>
                  </a:lnTo>
                  <a:lnTo>
                    <a:pt x="35053" y="66873"/>
                  </a:lnTo>
                  <a:lnTo>
                    <a:pt x="35381" y="66271"/>
                  </a:lnTo>
                  <a:lnTo>
                    <a:pt x="35713" y="65667"/>
                  </a:lnTo>
                  <a:lnTo>
                    <a:pt x="36047" y="65060"/>
                  </a:lnTo>
                  <a:lnTo>
                    <a:pt x="36383" y="64451"/>
                  </a:lnTo>
                  <a:lnTo>
                    <a:pt x="74066" y="0"/>
                  </a:lnTo>
                  <a:lnTo>
                    <a:pt x="875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7013455" y="3704816"/>
              <a:ext cx="30211" cy="91543"/>
            </a:xfrm>
            <a:custGeom>
              <a:avLst/>
              <a:pathLst>
                <a:path w="30211" h="91543">
                  <a:moveTo>
                    <a:pt x="0" y="91543"/>
                  </a:moveTo>
                  <a:lnTo>
                    <a:pt x="17802" y="0"/>
                  </a:lnTo>
                  <a:lnTo>
                    <a:pt x="30211" y="0"/>
                  </a:lnTo>
                  <a:lnTo>
                    <a:pt x="12409" y="915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7049254" y="3704816"/>
              <a:ext cx="80109" cy="91543"/>
            </a:xfrm>
            <a:custGeom>
              <a:avLst/>
              <a:pathLst>
                <a:path w="80109" h="91543">
                  <a:moveTo>
                    <a:pt x="17737" y="0"/>
                  </a:moveTo>
                  <a:lnTo>
                    <a:pt x="50872" y="0"/>
                  </a:lnTo>
                  <a:lnTo>
                    <a:pt x="52209" y="14"/>
                  </a:lnTo>
                  <a:lnTo>
                    <a:pt x="53520" y="57"/>
                  </a:lnTo>
                  <a:lnTo>
                    <a:pt x="54803" y="128"/>
                  </a:lnTo>
                  <a:lnTo>
                    <a:pt x="56059" y="228"/>
                  </a:lnTo>
                  <a:lnTo>
                    <a:pt x="57288" y="357"/>
                  </a:lnTo>
                  <a:lnTo>
                    <a:pt x="58489" y="514"/>
                  </a:lnTo>
                  <a:lnTo>
                    <a:pt x="59663" y="700"/>
                  </a:lnTo>
                  <a:lnTo>
                    <a:pt x="60810" y="914"/>
                  </a:lnTo>
                  <a:lnTo>
                    <a:pt x="61929" y="1157"/>
                  </a:lnTo>
                  <a:lnTo>
                    <a:pt x="63021" y="1429"/>
                  </a:lnTo>
                  <a:lnTo>
                    <a:pt x="64084" y="1728"/>
                  </a:lnTo>
                  <a:lnTo>
                    <a:pt x="65113" y="2053"/>
                  </a:lnTo>
                  <a:lnTo>
                    <a:pt x="66111" y="2403"/>
                  </a:lnTo>
                  <a:lnTo>
                    <a:pt x="67075" y="2780"/>
                  </a:lnTo>
                  <a:lnTo>
                    <a:pt x="68008" y="3183"/>
                  </a:lnTo>
                  <a:lnTo>
                    <a:pt x="68908" y="3612"/>
                  </a:lnTo>
                  <a:lnTo>
                    <a:pt x="69775" y="4067"/>
                  </a:lnTo>
                  <a:lnTo>
                    <a:pt x="70610" y="4547"/>
                  </a:lnTo>
                  <a:lnTo>
                    <a:pt x="71412" y="5054"/>
                  </a:lnTo>
                  <a:lnTo>
                    <a:pt x="72182" y="5587"/>
                  </a:lnTo>
                  <a:lnTo>
                    <a:pt x="72931" y="6132"/>
                  </a:lnTo>
                  <a:lnTo>
                    <a:pt x="73643" y="6702"/>
                  </a:lnTo>
                  <a:lnTo>
                    <a:pt x="74318" y="7296"/>
                  </a:lnTo>
                  <a:lnTo>
                    <a:pt x="74958" y="7916"/>
                  </a:lnTo>
                  <a:lnTo>
                    <a:pt x="75561" y="8559"/>
                  </a:lnTo>
                  <a:lnTo>
                    <a:pt x="76127" y="9228"/>
                  </a:lnTo>
                  <a:lnTo>
                    <a:pt x="76657" y="9921"/>
                  </a:lnTo>
                  <a:lnTo>
                    <a:pt x="77151" y="10639"/>
                  </a:lnTo>
                  <a:lnTo>
                    <a:pt x="77609" y="11382"/>
                  </a:lnTo>
                  <a:lnTo>
                    <a:pt x="78030" y="12149"/>
                  </a:lnTo>
                  <a:lnTo>
                    <a:pt x="78425" y="12938"/>
                  </a:lnTo>
                  <a:lnTo>
                    <a:pt x="78778" y="13747"/>
                  </a:lnTo>
                  <a:lnTo>
                    <a:pt x="79090" y="14576"/>
                  </a:lnTo>
                  <a:lnTo>
                    <a:pt x="79360" y="15424"/>
                  </a:lnTo>
                  <a:lnTo>
                    <a:pt x="79589" y="16291"/>
                  </a:lnTo>
                  <a:lnTo>
                    <a:pt x="79776" y="17178"/>
                  </a:lnTo>
                  <a:lnTo>
                    <a:pt x="79921" y="18084"/>
                  </a:lnTo>
                  <a:lnTo>
                    <a:pt x="80025" y="19010"/>
                  </a:lnTo>
                  <a:lnTo>
                    <a:pt x="80088" y="19955"/>
                  </a:lnTo>
                  <a:lnTo>
                    <a:pt x="80109" y="20920"/>
                  </a:lnTo>
                  <a:lnTo>
                    <a:pt x="80053" y="22778"/>
                  </a:lnTo>
                  <a:lnTo>
                    <a:pt x="79885" y="24556"/>
                  </a:lnTo>
                  <a:lnTo>
                    <a:pt x="79606" y="26255"/>
                  </a:lnTo>
                  <a:lnTo>
                    <a:pt x="79215" y="27875"/>
                  </a:lnTo>
                  <a:lnTo>
                    <a:pt x="78712" y="29415"/>
                  </a:lnTo>
                  <a:lnTo>
                    <a:pt x="78097" y="30876"/>
                  </a:lnTo>
                  <a:lnTo>
                    <a:pt x="77371" y="32258"/>
                  </a:lnTo>
                  <a:lnTo>
                    <a:pt x="76533" y="33561"/>
                  </a:lnTo>
                  <a:lnTo>
                    <a:pt x="75583" y="34784"/>
                  </a:lnTo>
                  <a:lnTo>
                    <a:pt x="74521" y="35928"/>
                  </a:lnTo>
                  <a:lnTo>
                    <a:pt x="73351" y="36984"/>
                  </a:lnTo>
                  <a:lnTo>
                    <a:pt x="72076" y="37968"/>
                  </a:lnTo>
                  <a:lnTo>
                    <a:pt x="70695" y="38881"/>
                  </a:lnTo>
                  <a:lnTo>
                    <a:pt x="69209" y="39723"/>
                  </a:lnTo>
                  <a:lnTo>
                    <a:pt x="67618" y="40493"/>
                  </a:lnTo>
                  <a:lnTo>
                    <a:pt x="65922" y="41191"/>
                  </a:lnTo>
                  <a:lnTo>
                    <a:pt x="64120" y="41818"/>
                  </a:lnTo>
                  <a:lnTo>
                    <a:pt x="62213" y="42374"/>
                  </a:lnTo>
                  <a:lnTo>
                    <a:pt x="60201" y="42858"/>
                  </a:lnTo>
                  <a:lnTo>
                    <a:pt x="58083" y="43270"/>
                  </a:lnTo>
                  <a:lnTo>
                    <a:pt x="58995" y="43436"/>
                  </a:lnTo>
                  <a:lnTo>
                    <a:pt x="59884" y="43624"/>
                  </a:lnTo>
                  <a:lnTo>
                    <a:pt x="60752" y="43831"/>
                  </a:lnTo>
                  <a:lnTo>
                    <a:pt x="61597" y="44060"/>
                  </a:lnTo>
                  <a:lnTo>
                    <a:pt x="62420" y="44310"/>
                  </a:lnTo>
                  <a:lnTo>
                    <a:pt x="63221" y="44580"/>
                  </a:lnTo>
                  <a:lnTo>
                    <a:pt x="64000" y="44871"/>
                  </a:lnTo>
                  <a:lnTo>
                    <a:pt x="64757" y="45183"/>
                  </a:lnTo>
                  <a:lnTo>
                    <a:pt x="65492" y="45516"/>
                  </a:lnTo>
                  <a:lnTo>
                    <a:pt x="66205" y="45869"/>
                  </a:lnTo>
                  <a:lnTo>
                    <a:pt x="66907" y="46228"/>
                  </a:lnTo>
                  <a:lnTo>
                    <a:pt x="67585" y="46604"/>
                  </a:lnTo>
                  <a:lnTo>
                    <a:pt x="68238" y="46997"/>
                  </a:lnTo>
                  <a:lnTo>
                    <a:pt x="68866" y="47407"/>
                  </a:lnTo>
                  <a:lnTo>
                    <a:pt x="69470" y="47834"/>
                  </a:lnTo>
                  <a:lnTo>
                    <a:pt x="70049" y="48278"/>
                  </a:lnTo>
                  <a:lnTo>
                    <a:pt x="70603" y="48739"/>
                  </a:lnTo>
                  <a:lnTo>
                    <a:pt x="71132" y="49216"/>
                  </a:lnTo>
                  <a:lnTo>
                    <a:pt x="71637" y="49711"/>
                  </a:lnTo>
                  <a:lnTo>
                    <a:pt x="72117" y="50222"/>
                  </a:lnTo>
                  <a:lnTo>
                    <a:pt x="72586" y="50748"/>
                  </a:lnTo>
                  <a:lnTo>
                    <a:pt x="73029" y="51288"/>
                  </a:lnTo>
                  <a:lnTo>
                    <a:pt x="73448" y="51840"/>
                  </a:lnTo>
                  <a:lnTo>
                    <a:pt x="73843" y="52405"/>
                  </a:lnTo>
                  <a:lnTo>
                    <a:pt x="74212" y="52983"/>
                  </a:lnTo>
                  <a:lnTo>
                    <a:pt x="74557" y="53574"/>
                  </a:lnTo>
                  <a:lnTo>
                    <a:pt x="74878" y="54179"/>
                  </a:lnTo>
                  <a:lnTo>
                    <a:pt x="75173" y="54796"/>
                  </a:lnTo>
                  <a:lnTo>
                    <a:pt x="75444" y="55426"/>
                  </a:lnTo>
                  <a:lnTo>
                    <a:pt x="75691" y="56069"/>
                  </a:lnTo>
                  <a:lnTo>
                    <a:pt x="75925" y="56724"/>
                  </a:lnTo>
                  <a:lnTo>
                    <a:pt x="76135" y="57387"/>
                  </a:lnTo>
                  <a:lnTo>
                    <a:pt x="76320" y="58059"/>
                  </a:lnTo>
                  <a:lnTo>
                    <a:pt x="76481" y="58741"/>
                  </a:lnTo>
                  <a:lnTo>
                    <a:pt x="76616" y="59432"/>
                  </a:lnTo>
                  <a:lnTo>
                    <a:pt x="76728" y="60131"/>
                  </a:lnTo>
                  <a:lnTo>
                    <a:pt x="76814" y="60840"/>
                  </a:lnTo>
                  <a:lnTo>
                    <a:pt x="76876" y="61558"/>
                  </a:lnTo>
                  <a:lnTo>
                    <a:pt x="76913" y="62285"/>
                  </a:lnTo>
                  <a:lnTo>
                    <a:pt x="76925" y="63021"/>
                  </a:lnTo>
                  <a:lnTo>
                    <a:pt x="76910" y="64088"/>
                  </a:lnTo>
                  <a:lnTo>
                    <a:pt x="76865" y="65132"/>
                  </a:lnTo>
                  <a:lnTo>
                    <a:pt x="76791" y="66152"/>
                  </a:lnTo>
                  <a:lnTo>
                    <a:pt x="76686" y="67148"/>
                  </a:lnTo>
                  <a:lnTo>
                    <a:pt x="76551" y="68121"/>
                  </a:lnTo>
                  <a:lnTo>
                    <a:pt x="76387" y="69071"/>
                  </a:lnTo>
                  <a:lnTo>
                    <a:pt x="76193" y="69998"/>
                  </a:lnTo>
                  <a:lnTo>
                    <a:pt x="75969" y="70901"/>
                  </a:lnTo>
                  <a:lnTo>
                    <a:pt x="75715" y="71781"/>
                  </a:lnTo>
                  <a:lnTo>
                    <a:pt x="75431" y="72637"/>
                  </a:lnTo>
                  <a:lnTo>
                    <a:pt x="75120" y="73471"/>
                  </a:lnTo>
                  <a:lnTo>
                    <a:pt x="74786" y="74285"/>
                  </a:lnTo>
                  <a:lnTo>
                    <a:pt x="74429" y="75077"/>
                  </a:lnTo>
                  <a:lnTo>
                    <a:pt x="74048" y="75849"/>
                  </a:lnTo>
                  <a:lnTo>
                    <a:pt x="73644" y="76600"/>
                  </a:lnTo>
                  <a:lnTo>
                    <a:pt x="73216" y="77330"/>
                  </a:lnTo>
                  <a:lnTo>
                    <a:pt x="72766" y="78040"/>
                  </a:lnTo>
                  <a:lnTo>
                    <a:pt x="72291" y="78729"/>
                  </a:lnTo>
                  <a:lnTo>
                    <a:pt x="71794" y="79397"/>
                  </a:lnTo>
                  <a:lnTo>
                    <a:pt x="71273" y="80044"/>
                  </a:lnTo>
                  <a:lnTo>
                    <a:pt x="70730" y="80671"/>
                  </a:lnTo>
                  <a:lnTo>
                    <a:pt x="70168" y="81278"/>
                  </a:lnTo>
                  <a:lnTo>
                    <a:pt x="69587" y="81866"/>
                  </a:lnTo>
                  <a:lnTo>
                    <a:pt x="68986" y="82435"/>
                  </a:lnTo>
                  <a:lnTo>
                    <a:pt x="68365" y="82984"/>
                  </a:lnTo>
                  <a:lnTo>
                    <a:pt x="67725" y="83513"/>
                  </a:lnTo>
                  <a:lnTo>
                    <a:pt x="67066" y="84023"/>
                  </a:lnTo>
                  <a:lnTo>
                    <a:pt x="66387" y="84514"/>
                  </a:lnTo>
                  <a:lnTo>
                    <a:pt x="65688" y="84985"/>
                  </a:lnTo>
                  <a:lnTo>
                    <a:pt x="64970" y="85436"/>
                  </a:lnTo>
                  <a:lnTo>
                    <a:pt x="64249" y="85857"/>
                  </a:lnTo>
                  <a:lnTo>
                    <a:pt x="63512" y="86263"/>
                  </a:lnTo>
                  <a:lnTo>
                    <a:pt x="62762" y="86652"/>
                  </a:lnTo>
                  <a:lnTo>
                    <a:pt x="61997" y="87027"/>
                  </a:lnTo>
                  <a:lnTo>
                    <a:pt x="61218" y="87385"/>
                  </a:lnTo>
                  <a:lnTo>
                    <a:pt x="60425" y="87728"/>
                  </a:lnTo>
                  <a:lnTo>
                    <a:pt x="59617" y="88056"/>
                  </a:lnTo>
                  <a:lnTo>
                    <a:pt x="58796" y="88368"/>
                  </a:lnTo>
                  <a:lnTo>
                    <a:pt x="57959" y="88664"/>
                  </a:lnTo>
                  <a:lnTo>
                    <a:pt x="57109" y="88945"/>
                  </a:lnTo>
                  <a:lnTo>
                    <a:pt x="56259" y="89210"/>
                  </a:lnTo>
                  <a:lnTo>
                    <a:pt x="55399" y="89462"/>
                  </a:lnTo>
                  <a:lnTo>
                    <a:pt x="54528" y="89699"/>
                  </a:lnTo>
                  <a:lnTo>
                    <a:pt x="53647" y="89922"/>
                  </a:lnTo>
                  <a:lnTo>
                    <a:pt x="52756" y="90130"/>
                  </a:lnTo>
                  <a:lnTo>
                    <a:pt x="51854" y="90325"/>
                  </a:lnTo>
                  <a:lnTo>
                    <a:pt x="50942" y="90505"/>
                  </a:lnTo>
                  <a:lnTo>
                    <a:pt x="50019" y="90670"/>
                  </a:lnTo>
                  <a:lnTo>
                    <a:pt x="49086" y="90822"/>
                  </a:lnTo>
                  <a:lnTo>
                    <a:pt x="48143" y="90959"/>
                  </a:lnTo>
                  <a:lnTo>
                    <a:pt x="47206" y="91070"/>
                  </a:lnTo>
                  <a:lnTo>
                    <a:pt x="46267" y="91169"/>
                  </a:lnTo>
                  <a:lnTo>
                    <a:pt x="45324" y="91257"/>
                  </a:lnTo>
                  <a:lnTo>
                    <a:pt x="44380" y="91333"/>
                  </a:lnTo>
                  <a:lnTo>
                    <a:pt x="43433" y="91397"/>
                  </a:lnTo>
                  <a:lnTo>
                    <a:pt x="42483" y="91450"/>
                  </a:lnTo>
                  <a:lnTo>
                    <a:pt x="41530" y="91491"/>
                  </a:lnTo>
                  <a:lnTo>
                    <a:pt x="40575" y="91520"/>
                  </a:lnTo>
                  <a:lnTo>
                    <a:pt x="39617" y="91538"/>
                  </a:lnTo>
                  <a:lnTo>
                    <a:pt x="38657" y="91543"/>
                  </a:lnTo>
                  <a:lnTo>
                    <a:pt x="0" y="915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7071864" y="3714756"/>
              <a:ext cx="44570" cy="28977"/>
            </a:xfrm>
            <a:custGeom>
              <a:avLst/>
              <a:pathLst>
                <a:path w="44570" h="28977">
                  <a:moveTo>
                    <a:pt x="0" y="28977"/>
                  </a:moveTo>
                  <a:lnTo>
                    <a:pt x="21505" y="28977"/>
                  </a:lnTo>
                  <a:lnTo>
                    <a:pt x="23796" y="28934"/>
                  </a:lnTo>
                  <a:lnTo>
                    <a:pt x="25964" y="28808"/>
                  </a:lnTo>
                  <a:lnTo>
                    <a:pt x="28011" y="28596"/>
                  </a:lnTo>
                  <a:lnTo>
                    <a:pt x="29935" y="28301"/>
                  </a:lnTo>
                  <a:lnTo>
                    <a:pt x="31738" y="27921"/>
                  </a:lnTo>
                  <a:lnTo>
                    <a:pt x="33418" y="27456"/>
                  </a:lnTo>
                  <a:lnTo>
                    <a:pt x="34976" y="26907"/>
                  </a:lnTo>
                  <a:lnTo>
                    <a:pt x="36412" y="26274"/>
                  </a:lnTo>
                  <a:lnTo>
                    <a:pt x="37725" y="25556"/>
                  </a:lnTo>
                  <a:lnTo>
                    <a:pt x="38917" y="24753"/>
                  </a:lnTo>
                  <a:lnTo>
                    <a:pt x="39991" y="23868"/>
                  </a:lnTo>
                  <a:lnTo>
                    <a:pt x="40952" y="22900"/>
                  </a:lnTo>
                  <a:lnTo>
                    <a:pt x="41800" y="21851"/>
                  </a:lnTo>
                  <a:lnTo>
                    <a:pt x="42535" y="20720"/>
                  </a:lnTo>
                  <a:lnTo>
                    <a:pt x="43156" y="19507"/>
                  </a:lnTo>
                  <a:lnTo>
                    <a:pt x="43665" y="18212"/>
                  </a:lnTo>
                  <a:lnTo>
                    <a:pt x="44061" y="16835"/>
                  </a:lnTo>
                  <a:lnTo>
                    <a:pt x="44343" y="15377"/>
                  </a:lnTo>
                  <a:lnTo>
                    <a:pt x="44513" y="13836"/>
                  </a:lnTo>
                  <a:lnTo>
                    <a:pt x="44570" y="12214"/>
                  </a:lnTo>
                  <a:lnTo>
                    <a:pt x="44525" y="11011"/>
                  </a:lnTo>
                  <a:lnTo>
                    <a:pt x="44390" y="9872"/>
                  </a:lnTo>
                  <a:lnTo>
                    <a:pt x="44166" y="8797"/>
                  </a:lnTo>
                  <a:lnTo>
                    <a:pt x="43852" y="7786"/>
                  </a:lnTo>
                  <a:lnTo>
                    <a:pt x="43449" y="6838"/>
                  </a:lnTo>
                  <a:lnTo>
                    <a:pt x="42956" y="5953"/>
                  </a:lnTo>
                  <a:lnTo>
                    <a:pt x="42373" y="5133"/>
                  </a:lnTo>
                  <a:lnTo>
                    <a:pt x="41700" y="4376"/>
                  </a:lnTo>
                  <a:lnTo>
                    <a:pt x="40938" y="3683"/>
                  </a:lnTo>
                  <a:lnTo>
                    <a:pt x="40087" y="3053"/>
                  </a:lnTo>
                  <a:lnTo>
                    <a:pt x="39162" y="2473"/>
                  </a:lnTo>
                  <a:lnTo>
                    <a:pt x="38156" y="1954"/>
                  </a:lnTo>
                  <a:lnTo>
                    <a:pt x="37067" y="1496"/>
                  </a:lnTo>
                  <a:lnTo>
                    <a:pt x="35897" y="1099"/>
                  </a:lnTo>
                  <a:lnTo>
                    <a:pt x="34645" y="763"/>
                  </a:lnTo>
                  <a:lnTo>
                    <a:pt x="33311" y="488"/>
                  </a:lnTo>
                  <a:lnTo>
                    <a:pt x="31896" y="274"/>
                  </a:lnTo>
                  <a:lnTo>
                    <a:pt x="30398" y="122"/>
                  </a:lnTo>
                  <a:lnTo>
                    <a:pt x="28819" y="30"/>
                  </a:lnTo>
                  <a:lnTo>
                    <a:pt x="27157" y="0"/>
                  </a:lnTo>
                  <a:lnTo>
                    <a:pt x="56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7063548" y="3753414"/>
              <a:ext cx="50222" cy="33005"/>
            </a:xfrm>
            <a:custGeom>
              <a:avLst/>
              <a:pathLst>
                <a:path w="50222" h="33005">
                  <a:moveTo>
                    <a:pt x="0" y="33005"/>
                  </a:moveTo>
                  <a:lnTo>
                    <a:pt x="23909" y="33005"/>
                  </a:lnTo>
                  <a:lnTo>
                    <a:pt x="24919" y="32997"/>
                  </a:lnTo>
                  <a:lnTo>
                    <a:pt x="25923" y="32974"/>
                  </a:lnTo>
                  <a:lnTo>
                    <a:pt x="26920" y="32935"/>
                  </a:lnTo>
                  <a:lnTo>
                    <a:pt x="27911" y="32880"/>
                  </a:lnTo>
                  <a:lnTo>
                    <a:pt x="28895" y="32810"/>
                  </a:lnTo>
                  <a:lnTo>
                    <a:pt x="29873" y="32724"/>
                  </a:lnTo>
                  <a:lnTo>
                    <a:pt x="30844" y="32623"/>
                  </a:lnTo>
                  <a:lnTo>
                    <a:pt x="31809" y="32506"/>
                  </a:lnTo>
                  <a:lnTo>
                    <a:pt x="32768" y="32373"/>
                  </a:lnTo>
                  <a:lnTo>
                    <a:pt x="33719" y="32225"/>
                  </a:lnTo>
                  <a:lnTo>
                    <a:pt x="34669" y="32056"/>
                  </a:lnTo>
                  <a:lnTo>
                    <a:pt x="35596" y="31861"/>
                  </a:lnTo>
                  <a:lnTo>
                    <a:pt x="36499" y="31640"/>
                  </a:lnTo>
                  <a:lnTo>
                    <a:pt x="37379" y="31393"/>
                  </a:lnTo>
                  <a:lnTo>
                    <a:pt x="38235" y="31121"/>
                  </a:lnTo>
                  <a:lnTo>
                    <a:pt x="39068" y="30822"/>
                  </a:lnTo>
                  <a:lnTo>
                    <a:pt x="39877" y="30497"/>
                  </a:lnTo>
                  <a:lnTo>
                    <a:pt x="40663" y="30146"/>
                  </a:lnTo>
                  <a:lnTo>
                    <a:pt x="41426" y="29769"/>
                  </a:lnTo>
                  <a:lnTo>
                    <a:pt x="42166" y="29366"/>
                  </a:lnTo>
                  <a:lnTo>
                    <a:pt x="42879" y="28935"/>
                  </a:lnTo>
                  <a:lnTo>
                    <a:pt x="43564" y="28472"/>
                  </a:lnTo>
                  <a:lnTo>
                    <a:pt x="44220" y="27979"/>
                  </a:lnTo>
                  <a:lnTo>
                    <a:pt x="44848" y="27454"/>
                  </a:lnTo>
                  <a:lnTo>
                    <a:pt x="45447" y="26897"/>
                  </a:lnTo>
                  <a:lnTo>
                    <a:pt x="46017" y="26310"/>
                  </a:lnTo>
                  <a:lnTo>
                    <a:pt x="46559" y="25692"/>
                  </a:lnTo>
                  <a:lnTo>
                    <a:pt x="47072" y="25042"/>
                  </a:lnTo>
                  <a:lnTo>
                    <a:pt x="47557" y="24361"/>
                  </a:lnTo>
                  <a:lnTo>
                    <a:pt x="48013" y="23649"/>
                  </a:lnTo>
                  <a:lnTo>
                    <a:pt x="48433" y="22900"/>
                  </a:lnTo>
                  <a:lnTo>
                    <a:pt x="48808" y="22108"/>
                  </a:lnTo>
                  <a:lnTo>
                    <a:pt x="49140" y="21273"/>
                  </a:lnTo>
                  <a:lnTo>
                    <a:pt x="49427" y="20395"/>
                  </a:lnTo>
                  <a:lnTo>
                    <a:pt x="49670" y="19475"/>
                  </a:lnTo>
                  <a:lnTo>
                    <a:pt x="49869" y="18511"/>
                  </a:lnTo>
                  <a:lnTo>
                    <a:pt x="50023" y="17505"/>
                  </a:lnTo>
                  <a:lnTo>
                    <a:pt x="50134" y="16455"/>
                  </a:lnTo>
                  <a:lnTo>
                    <a:pt x="50200" y="15363"/>
                  </a:lnTo>
                  <a:lnTo>
                    <a:pt x="50222" y="14228"/>
                  </a:lnTo>
                  <a:lnTo>
                    <a:pt x="50170" y="12871"/>
                  </a:lnTo>
                  <a:lnTo>
                    <a:pt x="50014" y="11580"/>
                  </a:lnTo>
                  <a:lnTo>
                    <a:pt x="49754" y="10355"/>
                  </a:lnTo>
                  <a:lnTo>
                    <a:pt x="49390" y="9197"/>
                  </a:lnTo>
                  <a:lnTo>
                    <a:pt x="48923" y="8105"/>
                  </a:lnTo>
                  <a:lnTo>
                    <a:pt x="48351" y="7079"/>
                  </a:lnTo>
                  <a:lnTo>
                    <a:pt x="47675" y="6119"/>
                  </a:lnTo>
                  <a:lnTo>
                    <a:pt x="46895" y="5226"/>
                  </a:lnTo>
                  <a:lnTo>
                    <a:pt x="46012" y="4399"/>
                  </a:lnTo>
                  <a:lnTo>
                    <a:pt x="45024" y="3638"/>
                  </a:lnTo>
                  <a:lnTo>
                    <a:pt x="43952" y="2947"/>
                  </a:lnTo>
                  <a:lnTo>
                    <a:pt x="42789" y="2328"/>
                  </a:lnTo>
                  <a:lnTo>
                    <a:pt x="41535" y="1782"/>
                  </a:lnTo>
                  <a:lnTo>
                    <a:pt x="40190" y="1309"/>
                  </a:lnTo>
                  <a:lnTo>
                    <a:pt x="38755" y="909"/>
                  </a:lnTo>
                  <a:lnTo>
                    <a:pt x="37228" y="582"/>
                  </a:lnTo>
                  <a:lnTo>
                    <a:pt x="35610" y="327"/>
                  </a:lnTo>
                  <a:lnTo>
                    <a:pt x="33901" y="145"/>
                  </a:lnTo>
                  <a:lnTo>
                    <a:pt x="32102" y="36"/>
                  </a:lnTo>
                  <a:lnTo>
                    <a:pt x="30211" y="0"/>
                  </a:lnTo>
                  <a:lnTo>
                    <a:pt x="643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7138004" y="3704816"/>
              <a:ext cx="87905" cy="91543"/>
            </a:xfrm>
            <a:custGeom>
              <a:avLst/>
              <a:pathLst>
                <a:path w="87905" h="91543">
                  <a:moveTo>
                    <a:pt x="64191" y="91543"/>
                  </a:moveTo>
                  <a:lnTo>
                    <a:pt x="48403" y="53536"/>
                  </a:lnTo>
                  <a:lnTo>
                    <a:pt x="19751" y="53536"/>
                  </a:lnTo>
                  <a:lnTo>
                    <a:pt x="12409" y="91543"/>
                  </a:lnTo>
                  <a:lnTo>
                    <a:pt x="0" y="91543"/>
                  </a:lnTo>
                  <a:lnTo>
                    <a:pt x="17737" y="0"/>
                  </a:lnTo>
                  <a:lnTo>
                    <a:pt x="57499" y="0"/>
                  </a:lnTo>
                  <a:lnTo>
                    <a:pt x="58838" y="16"/>
                  </a:lnTo>
                  <a:lnTo>
                    <a:pt x="60155" y="67"/>
                  </a:lnTo>
                  <a:lnTo>
                    <a:pt x="61448" y="152"/>
                  </a:lnTo>
                  <a:lnTo>
                    <a:pt x="62717" y="270"/>
                  </a:lnTo>
                  <a:lnTo>
                    <a:pt x="63963" y="422"/>
                  </a:lnTo>
                  <a:lnTo>
                    <a:pt x="65186" y="608"/>
                  </a:lnTo>
                  <a:lnTo>
                    <a:pt x="66385" y="827"/>
                  </a:lnTo>
                  <a:lnTo>
                    <a:pt x="67561" y="1081"/>
                  </a:lnTo>
                  <a:lnTo>
                    <a:pt x="68714" y="1368"/>
                  </a:lnTo>
                  <a:lnTo>
                    <a:pt x="69843" y="1689"/>
                  </a:lnTo>
                  <a:lnTo>
                    <a:pt x="70944" y="2029"/>
                  </a:lnTo>
                  <a:lnTo>
                    <a:pt x="72013" y="2398"/>
                  </a:lnTo>
                  <a:lnTo>
                    <a:pt x="73050" y="2798"/>
                  </a:lnTo>
                  <a:lnTo>
                    <a:pt x="74053" y="3227"/>
                  </a:lnTo>
                  <a:lnTo>
                    <a:pt x="75025" y="3687"/>
                  </a:lnTo>
                  <a:lnTo>
                    <a:pt x="75963" y="4176"/>
                  </a:lnTo>
                  <a:lnTo>
                    <a:pt x="76870" y="4695"/>
                  </a:lnTo>
                  <a:lnTo>
                    <a:pt x="77744" y="5244"/>
                  </a:lnTo>
                  <a:lnTo>
                    <a:pt x="78585" y="5823"/>
                  </a:lnTo>
                  <a:lnTo>
                    <a:pt x="79394" y="6432"/>
                  </a:lnTo>
                  <a:lnTo>
                    <a:pt x="80181" y="7069"/>
                  </a:lnTo>
                  <a:lnTo>
                    <a:pt x="80932" y="7734"/>
                  </a:lnTo>
                  <a:lnTo>
                    <a:pt x="81647" y="8426"/>
                  </a:lnTo>
                  <a:lnTo>
                    <a:pt x="82325" y="9145"/>
                  </a:lnTo>
                  <a:lnTo>
                    <a:pt x="82967" y="9891"/>
                  </a:lnTo>
                  <a:lnTo>
                    <a:pt x="83573" y="10665"/>
                  </a:lnTo>
                  <a:lnTo>
                    <a:pt x="84142" y="11466"/>
                  </a:lnTo>
                  <a:lnTo>
                    <a:pt x="84675" y="12295"/>
                  </a:lnTo>
                  <a:lnTo>
                    <a:pt x="85171" y="13150"/>
                  </a:lnTo>
                  <a:lnTo>
                    <a:pt x="85631" y="14033"/>
                  </a:lnTo>
                  <a:lnTo>
                    <a:pt x="86063" y="14929"/>
                  </a:lnTo>
                  <a:lnTo>
                    <a:pt x="86450" y="15847"/>
                  </a:lnTo>
                  <a:lnTo>
                    <a:pt x="86791" y="16789"/>
                  </a:lnTo>
                  <a:lnTo>
                    <a:pt x="87086" y="17755"/>
                  </a:lnTo>
                  <a:lnTo>
                    <a:pt x="87337" y="18744"/>
                  </a:lnTo>
                  <a:lnTo>
                    <a:pt x="87541" y="19756"/>
                  </a:lnTo>
                  <a:lnTo>
                    <a:pt x="87700" y="20791"/>
                  </a:lnTo>
                  <a:lnTo>
                    <a:pt x="87814" y="21851"/>
                  </a:lnTo>
                  <a:lnTo>
                    <a:pt x="87882" y="22933"/>
                  </a:lnTo>
                  <a:lnTo>
                    <a:pt x="87905" y="24039"/>
                  </a:lnTo>
                  <a:lnTo>
                    <a:pt x="87835" y="26431"/>
                  </a:lnTo>
                  <a:lnTo>
                    <a:pt x="87624" y="28722"/>
                  </a:lnTo>
                  <a:lnTo>
                    <a:pt x="87274" y="30911"/>
                  </a:lnTo>
                  <a:lnTo>
                    <a:pt x="86782" y="33000"/>
                  </a:lnTo>
                  <a:lnTo>
                    <a:pt x="86151" y="34986"/>
                  </a:lnTo>
                  <a:lnTo>
                    <a:pt x="85379" y="36872"/>
                  </a:lnTo>
                  <a:lnTo>
                    <a:pt x="84467" y="38656"/>
                  </a:lnTo>
                  <a:lnTo>
                    <a:pt x="83414" y="40339"/>
                  </a:lnTo>
                  <a:lnTo>
                    <a:pt x="82221" y="41920"/>
                  </a:lnTo>
                  <a:lnTo>
                    <a:pt x="80888" y="43400"/>
                  </a:lnTo>
                  <a:lnTo>
                    <a:pt x="79418" y="44777"/>
                  </a:lnTo>
                  <a:lnTo>
                    <a:pt x="77814" y="46048"/>
                  </a:lnTo>
                  <a:lnTo>
                    <a:pt x="76076" y="47214"/>
                  </a:lnTo>
                  <a:lnTo>
                    <a:pt x="74204" y="48275"/>
                  </a:lnTo>
                  <a:lnTo>
                    <a:pt x="72198" y="49231"/>
                  </a:lnTo>
                  <a:lnTo>
                    <a:pt x="70059" y="50082"/>
                  </a:lnTo>
                  <a:lnTo>
                    <a:pt x="67786" y="50827"/>
                  </a:lnTo>
                  <a:lnTo>
                    <a:pt x="65378" y="51467"/>
                  </a:lnTo>
                  <a:lnTo>
                    <a:pt x="62837" y="52002"/>
                  </a:lnTo>
                  <a:lnTo>
                    <a:pt x="60163" y="52431"/>
                  </a:lnTo>
                  <a:lnTo>
                    <a:pt x="77575" y="915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7159705" y="3714756"/>
              <a:ext cx="53600" cy="33784"/>
            </a:xfrm>
            <a:custGeom>
              <a:avLst/>
              <a:pathLst>
                <a:path w="53600" h="33784">
                  <a:moveTo>
                    <a:pt x="29886" y="33784"/>
                  </a:moveTo>
                  <a:lnTo>
                    <a:pt x="32180" y="33736"/>
                  </a:lnTo>
                  <a:lnTo>
                    <a:pt x="34359" y="33589"/>
                  </a:lnTo>
                  <a:lnTo>
                    <a:pt x="36422" y="33346"/>
                  </a:lnTo>
                  <a:lnTo>
                    <a:pt x="38369" y="33005"/>
                  </a:lnTo>
                  <a:lnTo>
                    <a:pt x="40200" y="32566"/>
                  </a:lnTo>
                  <a:lnTo>
                    <a:pt x="41916" y="32030"/>
                  </a:lnTo>
                  <a:lnTo>
                    <a:pt x="43516" y="31397"/>
                  </a:lnTo>
                  <a:lnTo>
                    <a:pt x="45001" y="30666"/>
                  </a:lnTo>
                  <a:lnTo>
                    <a:pt x="46370" y="29837"/>
                  </a:lnTo>
                  <a:lnTo>
                    <a:pt x="47623" y="28912"/>
                  </a:lnTo>
                  <a:lnTo>
                    <a:pt x="48759" y="27884"/>
                  </a:lnTo>
                  <a:lnTo>
                    <a:pt x="49775" y="26778"/>
                  </a:lnTo>
                  <a:lnTo>
                    <a:pt x="50672" y="25592"/>
                  </a:lnTo>
                  <a:lnTo>
                    <a:pt x="51449" y="24327"/>
                  </a:lnTo>
                  <a:lnTo>
                    <a:pt x="52106" y="22983"/>
                  </a:lnTo>
                  <a:lnTo>
                    <a:pt x="52644" y="21559"/>
                  </a:lnTo>
                  <a:lnTo>
                    <a:pt x="53063" y="20057"/>
                  </a:lnTo>
                  <a:lnTo>
                    <a:pt x="53361" y="18475"/>
                  </a:lnTo>
                  <a:lnTo>
                    <a:pt x="53541" y="16813"/>
                  </a:lnTo>
                  <a:lnTo>
                    <a:pt x="53600" y="15073"/>
                  </a:lnTo>
                  <a:lnTo>
                    <a:pt x="53552" y="13651"/>
                  </a:lnTo>
                  <a:lnTo>
                    <a:pt x="53406" y="12297"/>
                  </a:lnTo>
                  <a:lnTo>
                    <a:pt x="53162" y="11011"/>
                  </a:lnTo>
                  <a:lnTo>
                    <a:pt x="52821" y="9792"/>
                  </a:lnTo>
                  <a:lnTo>
                    <a:pt x="52382" y="8641"/>
                  </a:lnTo>
                  <a:lnTo>
                    <a:pt x="51846" y="7557"/>
                  </a:lnTo>
                  <a:lnTo>
                    <a:pt x="51213" y="6541"/>
                  </a:lnTo>
                  <a:lnTo>
                    <a:pt x="50482" y="5592"/>
                  </a:lnTo>
                  <a:lnTo>
                    <a:pt x="49653" y="4711"/>
                  </a:lnTo>
                  <a:lnTo>
                    <a:pt x="48728" y="3898"/>
                  </a:lnTo>
                  <a:lnTo>
                    <a:pt x="47718" y="3157"/>
                  </a:lnTo>
                  <a:lnTo>
                    <a:pt x="46612" y="2494"/>
                  </a:lnTo>
                  <a:lnTo>
                    <a:pt x="45410" y="1910"/>
                  </a:lnTo>
                  <a:lnTo>
                    <a:pt x="44112" y="1403"/>
                  </a:lnTo>
                  <a:lnTo>
                    <a:pt x="42718" y="974"/>
                  </a:lnTo>
                  <a:lnTo>
                    <a:pt x="41227" y="623"/>
                  </a:lnTo>
                  <a:lnTo>
                    <a:pt x="39641" y="350"/>
                  </a:lnTo>
                  <a:lnTo>
                    <a:pt x="37958" y="155"/>
                  </a:lnTo>
                  <a:lnTo>
                    <a:pt x="36179" y="38"/>
                  </a:lnTo>
                  <a:lnTo>
                    <a:pt x="34304" y="0"/>
                  </a:lnTo>
                  <a:lnTo>
                    <a:pt x="6562" y="0"/>
                  </a:lnTo>
                  <a:lnTo>
                    <a:pt x="0" y="337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7235266" y="3704816"/>
              <a:ext cx="30211" cy="91543"/>
            </a:xfrm>
            <a:custGeom>
              <a:avLst/>
              <a:pathLst>
                <a:path w="30211" h="91543">
                  <a:moveTo>
                    <a:pt x="0" y="91543"/>
                  </a:moveTo>
                  <a:lnTo>
                    <a:pt x="17802" y="0"/>
                  </a:lnTo>
                  <a:lnTo>
                    <a:pt x="30211" y="0"/>
                  </a:lnTo>
                  <a:lnTo>
                    <a:pt x="12409" y="915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7274183" y="3703451"/>
              <a:ext cx="92583" cy="94207"/>
            </a:xfrm>
            <a:custGeom>
              <a:avLst/>
              <a:pathLst>
                <a:path w="92583" h="94207">
                  <a:moveTo>
                    <a:pt x="53730" y="0"/>
                  </a:moveTo>
                  <a:lnTo>
                    <a:pt x="55580" y="27"/>
                  </a:lnTo>
                  <a:lnTo>
                    <a:pt x="57387" y="111"/>
                  </a:lnTo>
                  <a:lnTo>
                    <a:pt x="59151" y="251"/>
                  </a:lnTo>
                  <a:lnTo>
                    <a:pt x="60872" y="446"/>
                  </a:lnTo>
                  <a:lnTo>
                    <a:pt x="62550" y="698"/>
                  </a:lnTo>
                  <a:lnTo>
                    <a:pt x="64186" y="1005"/>
                  </a:lnTo>
                  <a:lnTo>
                    <a:pt x="65778" y="1368"/>
                  </a:lnTo>
                  <a:lnTo>
                    <a:pt x="67328" y="1787"/>
                  </a:lnTo>
                  <a:lnTo>
                    <a:pt x="68834" y="2262"/>
                  </a:lnTo>
                  <a:lnTo>
                    <a:pt x="70298" y="2793"/>
                  </a:lnTo>
                  <a:lnTo>
                    <a:pt x="71718" y="3362"/>
                  </a:lnTo>
                  <a:lnTo>
                    <a:pt x="73092" y="3976"/>
                  </a:lnTo>
                  <a:lnTo>
                    <a:pt x="74420" y="4635"/>
                  </a:lnTo>
                  <a:lnTo>
                    <a:pt x="75704" y="5340"/>
                  </a:lnTo>
                  <a:lnTo>
                    <a:pt x="76941" y="6091"/>
                  </a:lnTo>
                  <a:lnTo>
                    <a:pt x="78133" y="6886"/>
                  </a:lnTo>
                  <a:lnTo>
                    <a:pt x="79280" y="7728"/>
                  </a:lnTo>
                  <a:lnTo>
                    <a:pt x="80381" y="8615"/>
                  </a:lnTo>
                  <a:lnTo>
                    <a:pt x="81437" y="9547"/>
                  </a:lnTo>
                  <a:lnTo>
                    <a:pt x="82448" y="10525"/>
                  </a:lnTo>
                  <a:lnTo>
                    <a:pt x="83423" y="11544"/>
                  </a:lnTo>
                  <a:lnTo>
                    <a:pt x="84350" y="12601"/>
                  </a:lnTo>
                  <a:lnTo>
                    <a:pt x="85227" y="13696"/>
                  </a:lnTo>
                  <a:lnTo>
                    <a:pt x="86055" y="14828"/>
                  </a:lnTo>
                  <a:lnTo>
                    <a:pt x="86833" y="15999"/>
                  </a:lnTo>
                  <a:lnTo>
                    <a:pt x="87562" y="17206"/>
                  </a:lnTo>
                  <a:lnTo>
                    <a:pt x="88242" y="18452"/>
                  </a:lnTo>
                  <a:lnTo>
                    <a:pt x="88872" y="19735"/>
                  </a:lnTo>
                  <a:lnTo>
                    <a:pt x="89453" y="21056"/>
                  </a:lnTo>
                  <a:lnTo>
                    <a:pt x="89984" y="22414"/>
                  </a:lnTo>
                  <a:lnTo>
                    <a:pt x="90478" y="23806"/>
                  </a:lnTo>
                  <a:lnTo>
                    <a:pt x="90920" y="25226"/>
                  </a:lnTo>
                  <a:lnTo>
                    <a:pt x="91310" y="26675"/>
                  </a:lnTo>
                  <a:lnTo>
                    <a:pt x="91647" y="28153"/>
                  </a:lnTo>
                  <a:lnTo>
                    <a:pt x="91933" y="29659"/>
                  </a:lnTo>
                  <a:lnTo>
                    <a:pt x="92167" y="31193"/>
                  </a:lnTo>
                  <a:lnTo>
                    <a:pt x="92349" y="32757"/>
                  </a:lnTo>
                  <a:lnTo>
                    <a:pt x="92479" y="34348"/>
                  </a:lnTo>
                  <a:lnTo>
                    <a:pt x="92557" y="35969"/>
                  </a:lnTo>
                  <a:lnTo>
                    <a:pt x="92583" y="37618"/>
                  </a:lnTo>
                  <a:lnTo>
                    <a:pt x="92567" y="38257"/>
                  </a:lnTo>
                  <a:lnTo>
                    <a:pt x="92547" y="38901"/>
                  </a:lnTo>
                  <a:lnTo>
                    <a:pt x="92521" y="39551"/>
                  </a:lnTo>
                  <a:lnTo>
                    <a:pt x="92489" y="40206"/>
                  </a:lnTo>
                  <a:lnTo>
                    <a:pt x="92453" y="40866"/>
                  </a:lnTo>
                  <a:lnTo>
                    <a:pt x="92411" y="41531"/>
                  </a:lnTo>
                  <a:lnTo>
                    <a:pt x="92365" y="42202"/>
                  </a:lnTo>
                  <a:lnTo>
                    <a:pt x="92313" y="42878"/>
                  </a:lnTo>
                  <a:lnTo>
                    <a:pt x="92256" y="43559"/>
                  </a:lnTo>
                  <a:lnTo>
                    <a:pt x="92193" y="44245"/>
                  </a:lnTo>
                  <a:lnTo>
                    <a:pt x="92137" y="44918"/>
                  </a:lnTo>
                  <a:lnTo>
                    <a:pt x="92074" y="45586"/>
                  </a:lnTo>
                  <a:lnTo>
                    <a:pt x="92002" y="46248"/>
                  </a:lnTo>
                  <a:lnTo>
                    <a:pt x="91923" y="46906"/>
                  </a:lnTo>
                  <a:lnTo>
                    <a:pt x="91836" y="47558"/>
                  </a:lnTo>
                  <a:lnTo>
                    <a:pt x="91741" y="48205"/>
                  </a:lnTo>
                  <a:lnTo>
                    <a:pt x="91638" y="48847"/>
                  </a:lnTo>
                  <a:lnTo>
                    <a:pt x="91528" y="49484"/>
                  </a:lnTo>
                  <a:lnTo>
                    <a:pt x="91410" y="50115"/>
                  </a:lnTo>
                  <a:lnTo>
                    <a:pt x="91284" y="50742"/>
                  </a:lnTo>
                  <a:lnTo>
                    <a:pt x="90867" y="52723"/>
                  </a:lnTo>
                  <a:lnTo>
                    <a:pt x="90397" y="54666"/>
                  </a:lnTo>
                  <a:lnTo>
                    <a:pt x="89874" y="56570"/>
                  </a:lnTo>
                  <a:lnTo>
                    <a:pt x="89298" y="58434"/>
                  </a:lnTo>
                  <a:lnTo>
                    <a:pt x="88669" y="60260"/>
                  </a:lnTo>
                  <a:lnTo>
                    <a:pt x="87986" y="62047"/>
                  </a:lnTo>
                  <a:lnTo>
                    <a:pt x="87250" y="63794"/>
                  </a:lnTo>
                  <a:lnTo>
                    <a:pt x="86460" y="65503"/>
                  </a:lnTo>
                  <a:lnTo>
                    <a:pt x="85617" y="67173"/>
                  </a:lnTo>
                  <a:lnTo>
                    <a:pt x="84722" y="68804"/>
                  </a:lnTo>
                  <a:lnTo>
                    <a:pt x="83777" y="70379"/>
                  </a:lnTo>
                  <a:lnTo>
                    <a:pt x="82788" y="71907"/>
                  </a:lnTo>
                  <a:lnTo>
                    <a:pt x="81755" y="73388"/>
                  </a:lnTo>
                  <a:lnTo>
                    <a:pt x="80678" y="74823"/>
                  </a:lnTo>
                  <a:lnTo>
                    <a:pt x="79556" y="76210"/>
                  </a:lnTo>
                  <a:lnTo>
                    <a:pt x="78391" y="77551"/>
                  </a:lnTo>
                  <a:lnTo>
                    <a:pt x="77181" y="78846"/>
                  </a:lnTo>
                  <a:lnTo>
                    <a:pt x="75927" y="80093"/>
                  </a:lnTo>
                  <a:lnTo>
                    <a:pt x="74629" y="81294"/>
                  </a:lnTo>
                  <a:lnTo>
                    <a:pt x="73287" y="82448"/>
                  </a:lnTo>
                  <a:lnTo>
                    <a:pt x="71915" y="83552"/>
                  </a:lnTo>
                  <a:lnTo>
                    <a:pt x="70503" y="84605"/>
                  </a:lnTo>
                  <a:lnTo>
                    <a:pt x="69051" y="85605"/>
                  </a:lnTo>
                  <a:lnTo>
                    <a:pt x="67559" y="86554"/>
                  </a:lnTo>
                  <a:lnTo>
                    <a:pt x="66026" y="87450"/>
                  </a:lnTo>
                  <a:lnTo>
                    <a:pt x="64453" y="88295"/>
                  </a:lnTo>
                  <a:lnTo>
                    <a:pt x="62840" y="89088"/>
                  </a:lnTo>
                  <a:lnTo>
                    <a:pt x="61186" y="89828"/>
                  </a:lnTo>
                  <a:lnTo>
                    <a:pt x="59493" y="90517"/>
                  </a:lnTo>
                  <a:lnTo>
                    <a:pt x="57759" y="91154"/>
                  </a:lnTo>
                  <a:lnTo>
                    <a:pt x="56002" y="91734"/>
                  </a:lnTo>
                  <a:lnTo>
                    <a:pt x="54216" y="92253"/>
                  </a:lnTo>
                  <a:lnTo>
                    <a:pt x="52400" y="92711"/>
                  </a:lnTo>
                  <a:lnTo>
                    <a:pt x="50555" y="93108"/>
                  </a:lnTo>
                  <a:lnTo>
                    <a:pt x="48679" y="93444"/>
                  </a:lnTo>
                  <a:lnTo>
                    <a:pt x="46773" y="93719"/>
                  </a:lnTo>
                  <a:lnTo>
                    <a:pt x="44838" y="93932"/>
                  </a:lnTo>
                  <a:lnTo>
                    <a:pt x="42872" y="94085"/>
                  </a:lnTo>
                  <a:lnTo>
                    <a:pt x="40877" y="94177"/>
                  </a:lnTo>
                  <a:lnTo>
                    <a:pt x="38852" y="94207"/>
                  </a:lnTo>
                  <a:lnTo>
                    <a:pt x="36928" y="94179"/>
                  </a:lnTo>
                  <a:lnTo>
                    <a:pt x="35053" y="94096"/>
                  </a:lnTo>
                  <a:lnTo>
                    <a:pt x="33227" y="93956"/>
                  </a:lnTo>
                  <a:lnTo>
                    <a:pt x="31451" y="93760"/>
                  </a:lnTo>
                  <a:lnTo>
                    <a:pt x="29724" y="93509"/>
                  </a:lnTo>
                  <a:lnTo>
                    <a:pt x="28046" y="93202"/>
                  </a:lnTo>
                  <a:lnTo>
                    <a:pt x="26418" y="92838"/>
                  </a:lnTo>
                  <a:lnTo>
                    <a:pt x="24839" y="92419"/>
                  </a:lnTo>
                  <a:lnTo>
                    <a:pt x="23310" y="91944"/>
                  </a:lnTo>
                  <a:lnTo>
                    <a:pt x="21830" y="91414"/>
                  </a:lnTo>
                  <a:lnTo>
                    <a:pt x="20398" y="90820"/>
                  </a:lnTo>
                  <a:lnTo>
                    <a:pt x="19015" y="90182"/>
                  </a:lnTo>
                  <a:lnTo>
                    <a:pt x="17680" y="89499"/>
                  </a:lnTo>
                  <a:lnTo>
                    <a:pt x="16393" y="88773"/>
                  </a:lnTo>
                  <a:lnTo>
                    <a:pt x="15154" y="88003"/>
                  </a:lnTo>
                  <a:lnTo>
                    <a:pt x="13963" y="87188"/>
                  </a:lnTo>
                  <a:lnTo>
                    <a:pt x="12820" y="86329"/>
                  </a:lnTo>
                  <a:lnTo>
                    <a:pt x="11725" y="85426"/>
                  </a:lnTo>
                  <a:lnTo>
                    <a:pt x="10679" y="84479"/>
                  </a:lnTo>
                  <a:lnTo>
                    <a:pt x="9680" y="83487"/>
                  </a:lnTo>
                  <a:lnTo>
                    <a:pt x="8742" y="82441"/>
                  </a:lnTo>
                  <a:lnTo>
                    <a:pt x="7851" y="81356"/>
                  </a:lnTo>
                  <a:lnTo>
                    <a:pt x="7006" y="80232"/>
                  </a:lnTo>
                  <a:lnTo>
                    <a:pt x="6208" y="79069"/>
                  </a:lnTo>
                  <a:lnTo>
                    <a:pt x="5457" y="77867"/>
                  </a:lnTo>
                  <a:lnTo>
                    <a:pt x="4753" y="76626"/>
                  </a:lnTo>
                  <a:lnTo>
                    <a:pt x="4095" y="75346"/>
                  </a:lnTo>
                  <a:lnTo>
                    <a:pt x="3485" y="74027"/>
                  </a:lnTo>
                  <a:lnTo>
                    <a:pt x="2921" y="72669"/>
                  </a:lnTo>
                  <a:lnTo>
                    <a:pt x="2403" y="71273"/>
                  </a:lnTo>
                  <a:lnTo>
                    <a:pt x="1947" y="69842"/>
                  </a:lnTo>
                  <a:lnTo>
                    <a:pt x="1538" y="68383"/>
                  </a:lnTo>
                  <a:lnTo>
                    <a:pt x="1177" y="66895"/>
                  </a:lnTo>
                  <a:lnTo>
                    <a:pt x="865" y="65378"/>
                  </a:lnTo>
                  <a:lnTo>
                    <a:pt x="600" y="63833"/>
                  </a:lnTo>
                  <a:lnTo>
                    <a:pt x="384" y="62260"/>
                  </a:lnTo>
                  <a:lnTo>
                    <a:pt x="216" y="60658"/>
                  </a:lnTo>
                  <a:lnTo>
                    <a:pt x="96" y="59027"/>
                  </a:lnTo>
                  <a:lnTo>
                    <a:pt x="24" y="57367"/>
                  </a:lnTo>
                  <a:lnTo>
                    <a:pt x="0" y="55680"/>
                  </a:lnTo>
                  <a:lnTo>
                    <a:pt x="2" y="55081"/>
                  </a:lnTo>
                  <a:lnTo>
                    <a:pt x="10" y="54479"/>
                  </a:lnTo>
                  <a:lnTo>
                    <a:pt x="23" y="53875"/>
                  </a:lnTo>
                  <a:lnTo>
                    <a:pt x="41" y="53268"/>
                  </a:lnTo>
                  <a:lnTo>
                    <a:pt x="64" y="52658"/>
                  </a:lnTo>
                  <a:lnTo>
                    <a:pt x="93" y="52046"/>
                  </a:lnTo>
                  <a:lnTo>
                    <a:pt x="127" y="51432"/>
                  </a:lnTo>
                  <a:lnTo>
                    <a:pt x="166" y="50815"/>
                  </a:lnTo>
                  <a:lnTo>
                    <a:pt x="210" y="50195"/>
                  </a:lnTo>
                  <a:lnTo>
                    <a:pt x="259" y="49572"/>
                  </a:lnTo>
                  <a:lnTo>
                    <a:pt x="328" y="48948"/>
                  </a:lnTo>
                  <a:lnTo>
                    <a:pt x="402" y="48322"/>
                  </a:lnTo>
                  <a:lnTo>
                    <a:pt x="484" y="47695"/>
                  </a:lnTo>
                  <a:lnTo>
                    <a:pt x="571" y="47067"/>
                  </a:lnTo>
                  <a:lnTo>
                    <a:pt x="665" y="46437"/>
                  </a:lnTo>
                  <a:lnTo>
                    <a:pt x="766" y="45807"/>
                  </a:lnTo>
                  <a:lnTo>
                    <a:pt x="873" y="45174"/>
                  </a:lnTo>
                  <a:lnTo>
                    <a:pt x="987" y="44541"/>
                  </a:lnTo>
                  <a:lnTo>
                    <a:pt x="1107" y="43906"/>
                  </a:lnTo>
                  <a:lnTo>
                    <a:pt x="1234" y="43270"/>
                  </a:lnTo>
                  <a:lnTo>
                    <a:pt x="1650" y="41339"/>
                  </a:lnTo>
                  <a:lnTo>
                    <a:pt x="2118" y="39442"/>
                  </a:lnTo>
                  <a:lnTo>
                    <a:pt x="2637" y="37581"/>
                  </a:lnTo>
                  <a:lnTo>
                    <a:pt x="3209" y="35754"/>
                  </a:lnTo>
                  <a:lnTo>
                    <a:pt x="3833" y="33963"/>
                  </a:lnTo>
                  <a:lnTo>
                    <a:pt x="4508" y="32207"/>
                  </a:lnTo>
                  <a:lnTo>
                    <a:pt x="5236" y="30486"/>
                  </a:lnTo>
                  <a:lnTo>
                    <a:pt x="6016" y="28800"/>
                  </a:lnTo>
                  <a:lnTo>
                    <a:pt x="6847" y="27149"/>
                  </a:lnTo>
                  <a:lnTo>
                    <a:pt x="7731" y="25533"/>
                  </a:lnTo>
                  <a:lnTo>
                    <a:pt x="8663" y="23958"/>
                  </a:lnTo>
                  <a:lnTo>
                    <a:pt x="9639" y="22430"/>
                  </a:lnTo>
                  <a:lnTo>
                    <a:pt x="10659" y="20949"/>
                  </a:lnTo>
                  <a:lnTo>
                    <a:pt x="11723" y="19514"/>
                  </a:lnTo>
                  <a:lnTo>
                    <a:pt x="12831" y="18126"/>
                  </a:lnTo>
                  <a:lnTo>
                    <a:pt x="13984" y="16785"/>
                  </a:lnTo>
                  <a:lnTo>
                    <a:pt x="15181" y="15491"/>
                  </a:lnTo>
                  <a:lnTo>
                    <a:pt x="16422" y="14244"/>
                  </a:lnTo>
                  <a:lnTo>
                    <a:pt x="17707" y="13043"/>
                  </a:lnTo>
                  <a:lnTo>
                    <a:pt x="19036" y="11889"/>
                  </a:lnTo>
                  <a:lnTo>
                    <a:pt x="20420" y="10772"/>
                  </a:lnTo>
                  <a:lnTo>
                    <a:pt x="21843" y="9709"/>
                  </a:lnTo>
                  <a:lnTo>
                    <a:pt x="23305" y="8698"/>
                  </a:lnTo>
                  <a:lnTo>
                    <a:pt x="24805" y="7741"/>
                  </a:lnTo>
                  <a:lnTo>
                    <a:pt x="26345" y="6838"/>
                  </a:lnTo>
                  <a:lnTo>
                    <a:pt x="27924" y="5987"/>
                  </a:lnTo>
                  <a:lnTo>
                    <a:pt x="29542" y="5190"/>
                  </a:lnTo>
                  <a:lnTo>
                    <a:pt x="31199" y="4446"/>
                  </a:lnTo>
                  <a:lnTo>
                    <a:pt x="32894" y="3755"/>
                  </a:lnTo>
                  <a:lnTo>
                    <a:pt x="34629" y="3118"/>
                  </a:lnTo>
                  <a:lnTo>
                    <a:pt x="36399" y="2526"/>
                  </a:lnTo>
                  <a:lnTo>
                    <a:pt x="38200" y="1995"/>
                  </a:lnTo>
                  <a:lnTo>
                    <a:pt x="40032" y="1528"/>
                  </a:lnTo>
                  <a:lnTo>
                    <a:pt x="41895" y="1122"/>
                  </a:lnTo>
                  <a:lnTo>
                    <a:pt x="43790" y="779"/>
                  </a:lnTo>
                  <a:lnTo>
                    <a:pt x="45716" y="498"/>
                  </a:lnTo>
                  <a:lnTo>
                    <a:pt x="47673" y="280"/>
                  </a:lnTo>
                  <a:lnTo>
                    <a:pt x="49661" y="124"/>
                  </a:lnTo>
                  <a:lnTo>
                    <a:pt x="51680" y="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7286593" y="3713457"/>
              <a:ext cx="67764" cy="74131"/>
            </a:xfrm>
            <a:custGeom>
              <a:avLst/>
              <a:pathLst>
                <a:path w="67764" h="74131">
                  <a:moveTo>
                    <a:pt x="40736" y="0"/>
                  </a:moveTo>
                  <a:lnTo>
                    <a:pt x="39053" y="24"/>
                  </a:lnTo>
                  <a:lnTo>
                    <a:pt x="37407" y="96"/>
                  </a:lnTo>
                  <a:lnTo>
                    <a:pt x="35799" y="216"/>
                  </a:lnTo>
                  <a:lnTo>
                    <a:pt x="34229" y="384"/>
                  </a:lnTo>
                  <a:lnTo>
                    <a:pt x="32696" y="600"/>
                  </a:lnTo>
                  <a:lnTo>
                    <a:pt x="31201" y="865"/>
                  </a:lnTo>
                  <a:lnTo>
                    <a:pt x="29744" y="1177"/>
                  </a:lnTo>
                  <a:lnTo>
                    <a:pt x="28324" y="1538"/>
                  </a:lnTo>
                  <a:lnTo>
                    <a:pt x="26942" y="1947"/>
                  </a:lnTo>
                  <a:lnTo>
                    <a:pt x="25598" y="2403"/>
                  </a:lnTo>
                  <a:lnTo>
                    <a:pt x="24290" y="2906"/>
                  </a:lnTo>
                  <a:lnTo>
                    <a:pt x="23015" y="3451"/>
                  </a:lnTo>
                  <a:lnTo>
                    <a:pt x="21774" y="4039"/>
                  </a:lnTo>
                  <a:lnTo>
                    <a:pt x="20567" y="4670"/>
                  </a:lnTo>
                  <a:lnTo>
                    <a:pt x="19393" y="5343"/>
                  </a:lnTo>
                  <a:lnTo>
                    <a:pt x="18254" y="6060"/>
                  </a:lnTo>
                  <a:lnTo>
                    <a:pt x="17148" y="6819"/>
                  </a:lnTo>
                  <a:lnTo>
                    <a:pt x="16076" y="7622"/>
                  </a:lnTo>
                  <a:lnTo>
                    <a:pt x="15038" y="8467"/>
                  </a:lnTo>
                  <a:lnTo>
                    <a:pt x="14033" y="9355"/>
                  </a:lnTo>
                  <a:lnTo>
                    <a:pt x="13076" y="10285"/>
                  </a:lnTo>
                  <a:lnTo>
                    <a:pt x="12152" y="11255"/>
                  </a:lnTo>
                  <a:lnTo>
                    <a:pt x="11262" y="12265"/>
                  </a:lnTo>
                  <a:lnTo>
                    <a:pt x="10405" y="13316"/>
                  </a:lnTo>
                  <a:lnTo>
                    <a:pt x="9583" y="14407"/>
                  </a:lnTo>
                  <a:lnTo>
                    <a:pt x="8794" y="15538"/>
                  </a:lnTo>
                  <a:lnTo>
                    <a:pt x="8039" y="16709"/>
                  </a:lnTo>
                  <a:lnTo>
                    <a:pt x="7318" y="17921"/>
                  </a:lnTo>
                  <a:lnTo>
                    <a:pt x="6630" y="19173"/>
                  </a:lnTo>
                  <a:lnTo>
                    <a:pt x="5977" y="20465"/>
                  </a:lnTo>
                  <a:lnTo>
                    <a:pt x="5355" y="21795"/>
                  </a:lnTo>
                  <a:lnTo>
                    <a:pt x="4763" y="23160"/>
                  </a:lnTo>
                  <a:lnTo>
                    <a:pt x="4201" y="24560"/>
                  </a:lnTo>
                  <a:lnTo>
                    <a:pt x="3669" y="25996"/>
                  </a:lnTo>
                  <a:lnTo>
                    <a:pt x="3167" y="27466"/>
                  </a:lnTo>
                  <a:lnTo>
                    <a:pt x="2694" y="28971"/>
                  </a:lnTo>
                  <a:lnTo>
                    <a:pt x="2252" y="30512"/>
                  </a:lnTo>
                  <a:lnTo>
                    <a:pt x="1839" y="32087"/>
                  </a:lnTo>
                  <a:lnTo>
                    <a:pt x="1457" y="33698"/>
                  </a:lnTo>
                  <a:lnTo>
                    <a:pt x="1104" y="35344"/>
                  </a:lnTo>
                  <a:lnTo>
                    <a:pt x="990" y="35903"/>
                  </a:lnTo>
                  <a:lnTo>
                    <a:pt x="883" y="36464"/>
                  </a:lnTo>
                  <a:lnTo>
                    <a:pt x="782" y="37026"/>
                  </a:lnTo>
                  <a:lnTo>
                    <a:pt x="688" y="37589"/>
                  </a:lnTo>
                  <a:lnTo>
                    <a:pt x="600" y="38154"/>
                  </a:lnTo>
                  <a:lnTo>
                    <a:pt x="519" y="38720"/>
                  </a:lnTo>
                  <a:lnTo>
                    <a:pt x="445" y="39287"/>
                  </a:lnTo>
                  <a:lnTo>
                    <a:pt x="376" y="39855"/>
                  </a:lnTo>
                  <a:lnTo>
                    <a:pt x="315" y="40425"/>
                  </a:lnTo>
                  <a:lnTo>
                    <a:pt x="259" y="40996"/>
                  </a:lnTo>
                  <a:lnTo>
                    <a:pt x="210" y="41552"/>
                  </a:lnTo>
                  <a:lnTo>
                    <a:pt x="166" y="42103"/>
                  </a:lnTo>
                  <a:lnTo>
                    <a:pt x="127" y="42649"/>
                  </a:lnTo>
                  <a:lnTo>
                    <a:pt x="93" y="43190"/>
                  </a:lnTo>
                  <a:lnTo>
                    <a:pt x="64" y="43725"/>
                  </a:lnTo>
                  <a:lnTo>
                    <a:pt x="41" y="44255"/>
                  </a:lnTo>
                  <a:lnTo>
                    <a:pt x="23" y="44780"/>
                  </a:lnTo>
                  <a:lnTo>
                    <a:pt x="10" y="45300"/>
                  </a:lnTo>
                  <a:lnTo>
                    <a:pt x="2" y="45814"/>
                  </a:lnTo>
                  <a:lnTo>
                    <a:pt x="0" y="46324"/>
                  </a:lnTo>
                  <a:lnTo>
                    <a:pt x="18" y="47697"/>
                  </a:lnTo>
                  <a:lnTo>
                    <a:pt x="72" y="49037"/>
                  </a:lnTo>
                  <a:lnTo>
                    <a:pt x="163" y="50343"/>
                  </a:lnTo>
                  <a:lnTo>
                    <a:pt x="291" y="51615"/>
                  </a:lnTo>
                  <a:lnTo>
                    <a:pt x="454" y="52853"/>
                  </a:lnTo>
                  <a:lnTo>
                    <a:pt x="654" y="54058"/>
                  </a:lnTo>
                  <a:lnTo>
                    <a:pt x="891" y="55229"/>
                  </a:lnTo>
                  <a:lnTo>
                    <a:pt x="1164" y="56366"/>
                  </a:lnTo>
                  <a:lnTo>
                    <a:pt x="1473" y="57469"/>
                  </a:lnTo>
                  <a:lnTo>
                    <a:pt x="1819" y="58538"/>
                  </a:lnTo>
                  <a:lnTo>
                    <a:pt x="2199" y="59561"/>
                  </a:lnTo>
                  <a:lnTo>
                    <a:pt x="2611" y="60550"/>
                  </a:lnTo>
                  <a:lnTo>
                    <a:pt x="3056" y="61505"/>
                  </a:lnTo>
                  <a:lnTo>
                    <a:pt x="3534" y="62426"/>
                  </a:lnTo>
                  <a:lnTo>
                    <a:pt x="4044" y="63314"/>
                  </a:lnTo>
                  <a:lnTo>
                    <a:pt x="4586" y="64167"/>
                  </a:lnTo>
                  <a:lnTo>
                    <a:pt x="5161" y="64987"/>
                  </a:lnTo>
                  <a:lnTo>
                    <a:pt x="5769" y="65773"/>
                  </a:lnTo>
                  <a:lnTo>
                    <a:pt x="6409" y="66526"/>
                  </a:lnTo>
                  <a:lnTo>
                    <a:pt x="7081" y="67244"/>
                  </a:lnTo>
                  <a:lnTo>
                    <a:pt x="7798" y="67916"/>
                  </a:lnTo>
                  <a:lnTo>
                    <a:pt x="8544" y="68554"/>
                  </a:lnTo>
                  <a:lnTo>
                    <a:pt x="9321" y="69158"/>
                  </a:lnTo>
                  <a:lnTo>
                    <a:pt x="10127" y="69729"/>
                  </a:lnTo>
                  <a:lnTo>
                    <a:pt x="10963" y="70266"/>
                  </a:lnTo>
                  <a:lnTo>
                    <a:pt x="11829" y="70768"/>
                  </a:lnTo>
                  <a:lnTo>
                    <a:pt x="12725" y="71237"/>
                  </a:lnTo>
                  <a:lnTo>
                    <a:pt x="13651" y="71673"/>
                  </a:lnTo>
                  <a:lnTo>
                    <a:pt x="14607" y="72074"/>
                  </a:lnTo>
                  <a:lnTo>
                    <a:pt x="15593" y="72442"/>
                  </a:lnTo>
                  <a:lnTo>
                    <a:pt x="16619" y="72763"/>
                  </a:lnTo>
                  <a:lnTo>
                    <a:pt x="17672" y="73050"/>
                  </a:lnTo>
                  <a:lnTo>
                    <a:pt x="18750" y="73304"/>
                  </a:lnTo>
                  <a:lnTo>
                    <a:pt x="19855" y="73523"/>
                  </a:lnTo>
                  <a:lnTo>
                    <a:pt x="20985" y="73709"/>
                  </a:lnTo>
                  <a:lnTo>
                    <a:pt x="22142" y="73861"/>
                  </a:lnTo>
                  <a:lnTo>
                    <a:pt x="23324" y="73979"/>
                  </a:lnTo>
                  <a:lnTo>
                    <a:pt x="24533" y="74064"/>
                  </a:lnTo>
                  <a:lnTo>
                    <a:pt x="25767" y="74114"/>
                  </a:lnTo>
                  <a:lnTo>
                    <a:pt x="27027" y="74131"/>
                  </a:lnTo>
                  <a:lnTo>
                    <a:pt x="28723" y="74107"/>
                  </a:lnTo>
                  <a:lnTo>
                    <a:pt x="30380" y="74035"/>
                  </a:lnTo>
                  <a:lnTo>
                    <a:pt x="31998" y="73915"/>
                  </a:lnTo>
                  <a:lnTo>
                    <a:pt x="33576" y="73747"/>
                  </a:lnTo>
                  <a:lnTo>
                    <a:pt x="35116" y="73530"/>
                  </a:lnTo>
                  <a:lnTo>
                    <a:pt x="36617" y="73266"/>
                  </a:lnTo>
                  <a:lnTo>
                    <a:pt x="38079" y="72953"/>
                  </a:lnTo>
                  <a:lnTo>
                    <a:pt x="39502" y="72593"/>
                  </a:lnTo>
                  <a:lnTo>
                    <a:pt x="40886" y="72184"/>
                  </a:lnTo>
                  <a:lnTo>
                    <a:pt x="42231" y="71727"/>
                  </a:lnTo>
                  <a:lnTo>
                    <a:pt x="43551" y="71213"/>
                  </a:lnTo>
                  <a:lnTo>
                    <a:pt x="44835" y="70657"/>
                  </a:lnTo>
                  <a:lnTo>
                    <a:pt x="46082" y="70059"/>
                  </a:lnTo>
                  <a:lnTo>
                    <a:pt x="47293" y="69420"/>
                  </a:lnTo>
                  <a:lnTo>
                    <a:pt x="48468" y="68739"/>
                  </a:lnTo>
                  <a:lnTo>
                    <a:pt x="49606" y="68016"/>
                  </a:lnTo>
                  <a:lnTo>
                    <a:pt x="50708" y="67252"/>
                  </a:lnTo>
                  <a:lnTo>
                    <a:pt x="51773" y="66447"/>
                  </a:lnTo>
                  <a:lnTo>
                    <a:pt x="52803" y="65599"/>
                  </a:lnTo>
                  <a:lnTo>
                    <a:pt x="53795" y="64711"/>
                  </a:lnTo>
                  <a:lnTo>
                    <a:pt x="54753" y="63769"/>
                  </a:lnTo>
                  <a:lnTo>
                    <a:pt x="55677" y="62790"/>
                  </a:lnTo>
                  <a:lnTo>
                    <a:pt x="56567" y="61773"/>
                  </a:lnTo>
                  <a:lnTo>
                    <a:pt x="57423" y="60719"/>
                  </a:lnTo>
                  <a:lnTo>
                    <a:pt x="58246" y="59627"/>
                  </a:lnTo>
                  <a:lnTo>
                    <a:pt x="59035" y="58497"/>
                  </a:lnTo>
                  <a:lnTo>
                    <a:pt x="59790" y="57329"/>
                  </a:lnTo>
                  <a:lnTo>
                    <a:pt x="60511" y="56124"/>
                  </a:lnTo>
                  <a:lnTo>
                    <a:pt x="61198" y="54881"/>
                  </a:lnTo>
                  <a:lnTo>
                    <a:pt x="61852" y="53600"/>
                  </a:lnTo>
                  <a:lnTo>
                    <a:pt x="62485" y="52272"/>
                  </a:lnTo>
                  <a:lnTo>
                    <a:pt x="63086" y="50913"/>
                  </a:lnTo>
                  <a:lnTo>
                    <a:pt x="63655" y="49523"/>
                  </a:lnTo>
                  <a:lnTo>
                    <a:pt x="64191" y="48101"/>
                  </a:lnTo>
                  <a:lnTo>
                    <a:pt x="64694" y="46649"/>
                  </a:lnTo>
                  <a:lnTo>
                    <a:pt x="65165" y="45165"/>
                  </a:lnTo>
                  <a:lnTo>
                    <a:pt x="65604" y="43650"/>
                  </a:lnTo>
                  <a:lnTo>
                    <a:pt x="66010" y="42103"/>
                  </a:lnTo>
                  <a:lnTo>
                    <a:pt x="66384" y="40526"/>
                  </a:lnTo>
                  <a:lnTo>
                    <a:pt x="66725" y="38917"/>
                  </a:lnTo>
                  <a:lnTo>
                    <a:pt x="66838" y="38369"/>
                  </a:lnTo>
                  <a:lnTo>
                    <a:pt x="66943" y="37818"/>
                  </a:lnTo>
                  <a:lnTo>
                    <a:pt x="67040" y="37262"/>
                  </a:lnTo>
                  <a:lnTo>
                    <a:pt x="67130" y="36703"/>
                  </a:lnTo>
                  <a:lnTo>
                    <a:pt x="67212" y="36140"/>
                  </a:lnTo>
                  <a:lnTo>
                    <a:pt x="67286" y="35572"/>
                  </a:lnTo>
                  <a:lnTo>
                    <a:pt x="67352" y="35001"/>
                  </a:lnTo>
                  <a:lnTo>
                    <a:pt x="67411" y="34426"/>
                  </a:lnTo>
                  <a:lnTo>
                    <a:pt x="67461" y="33847"/>
                  </a:lnTo>
                  <a:lnTo>
                    <a:pt x="67504" y="33265"/>
                  </a:lnTo>
                  <a:lnTo>
                    <a:pt x="67554" y="32684"/>
                  </a:lnTo>
                  <a:lnTo>
                    <a:pt x="67598" y="32113"/>
                  </a:lnTo>
                  <a:lnTo>
                    <a:pt x="67637" y="31551"/>
                  </a:lnTo>
                  <a:lnTo>
                    <a:pt x="67671" y="30998"/>
                  </a:lnTo>
                  <a:lnTo>
                    <a:pt x="67699" y="30455"/>
                  </a:lnTo>
                  <a:lnTo>
                    <a:pt x="67723" y="29920"/>
                  </a:lnTo>
                  <a:lnTo>
                    <a:pt x="67741" y="29394"/>
                  </a:lnTo>
                  <a:lnTo>
                    <a:pt x="67754" y="28878"/>
                  </a:lnTo>
                  <a:lnTo>
                    <a:pt x="67762" y="28370"/>
                  </a:lnTo>
                  <a:lnTo>
                    <a:pt x="67764" y="27872"/>
                  </a:lnTo>
                  <a:lnTo>
                    <a:pt x="67745" y="26499"/>
                  </a:lnTo>
                  <a:lnTo>
                    <a:pt x="67689" y="25161"/>
                  </a:lnTo>
                  <a:lnTo>
                    <a:pt x="67595" y="23859"/>
                  </a:lnTo>
                  <a:lnTo>
                    <a:pt x="67463" y="22591"/>
                  </a:lnTo>
                  <a:lnTo>
                    <a:pt x="67293" y="21359"/>
                  </a:lnTo>
                  <a:lnTo>
                    <a:pt x="67086" y="20161"/>
                  </a:lnTo>
                  <a:lnTo>
                    <a:pt x="66841" y="18999"/>
                  </a:lnTo>
                  <a:lnTo>
                    <a:pt x="66558" y="17872"/>
                  </a:lnTo>
                  <a:lnTo>
                    <a:pt x="66238" y="16780"/>
                  </a:lnTo>
                  <a:lnTo>
                    <a:pt x="65880" y="15722"/>
                  </a:lnTo>
                  <a:lnTo>
                    <a:pt x="65487" y="14688"/>
                  </a:lnTo>
                  <a:lnTo>
                    <a:pt x="65061" y="13690"/>
                  </a:lnTo>
                  <a:lnTo>
                    <a:pt x="64603" y="12729"/>
                  </a:lnTo>
                  <a:lnTo>
                    <a:pt x="64113" y="11803"/>
                  </a:lnTo>
                  <a:lnTo>
                    <a:pt x="63590" y="10915"/>
                  </a:lnTo>
                  <a:lnTo>
                    <a:pt x="63034" y="10062"/>
                  </a:lnTo>
                  <a:lnTo>
                    <a:pt x="62446" y="9246"/>
                  </a:lnTo>
                  <a:lnTo>
                    <a:pt x="61826" y="8467"/>
                  </a:lnTo>
                  <a:lnTo>
                    <a:pt x="61173" y="7723"/>
                  </a:lnTo>
                  <a:lnTo>
                    <a:pt x="60487" y="7016"/>
                  </a:lnTo>
                  <a:lnTo>
                    <a:pt x="59771" y="6332"/>
                  </a:lnTo>
                  <a:lnTo>
                    <a:pt x="59024" y="5683"/>
                  </a:lnTo>
                  <a:lnTo>
                    <a:pt x="58248" y="5069"/>
                  </a:lnTo>
                  <a:lnTo>
                    <a:pt x="57442" y="4490"/>
                  </a:lnTo>
                  <a:lnTo>
                    <a:pt x="56605" y="3946"/>
                  </a:lnTo>
                  <a:lnTo>
                    <a:pt x="55739" y="3438"/>
                  </a:lnTo>
                  <a:lnTo>
                    <a:pt x="54843" y="2964"/>
                  </a:lnTo>
                  <a:lnTo>
                    <a:pt x="53918" y="2526"/>
                  </a:lnTo>
                  <a:lnTo>
                    <a:pt x="52962" y="2122"/>
                  </a:lnTo>
                  <a:lnTo>
                    <a:pt x="51976" y="1754"/>
                  </a:lnTo>
                  <a:lnTo>
                    <a:pt x="50963" y="1420"/>
                  </a:lnTo>
                  <a:lnTo>
                    <a:pt x="49926" y="1122"/>
                  </a:lnTo>
                  <a:lnTo>
                    <a:pt x="48863" y="859"/>
                  </a:lnTo>
                  <a:lnTo>
                    <a:pt x="47776" y="631"/>
                  </a:lnTo>
                  <a:lnTo>
                    <a:pt x="46665" y="438"/>
                  </a:lnTo>
                  <a:lnTo>
                    <a:pt x="45528" y="280"/>
                  </a:lnTo>
                  <a:lnTo>
                    <a:pt x="44367" y="157"/>
                  </a:lnTo>
                  <a:lnTo>
                    <a:pt x="43182" y="70"/>
                  </a:lnTo>
                  <a:lnTo>
                    <a:pt x="41971" y="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2639720" y="4420236"/>
              <a:ext cx="55640" cy="63582"/>
            </a:xfrm>
            <a:custGeom>
              <a:avLst/>
              <a:pathLst>
                <a:path w="55640" h="63582">
                  <a:moveTo>
                    <a:pt x="12319" y="0"/>
                  </a:moveTo>
                  <a:lnTo>
                    <a:pt x="35333" y="0"/>
                  </a:lnTo>
                  <a:lnTo>
                    <a:pt x="36262" y="9"/>
                  </a:lnTo>
                  <a:lnTo>
                    <a:pt x="37172" y="39"/>
                  </a:lnTo>
                  <a:lnTo>
                    <a:pt x="38064" y="89"/>
                  </a:lnTo>
                  <a:lnTo>
                    <a:pt x="38936" y="158"/>
                  </a:lnTo>
                  <a:lnTo>
                    <a:pt x="39789" y="248"/>
                  </a:lnTo>
                  <a:lnTo>
                    <a:pt x="40624" y="357"/>
                  </a:lnTo>
                  <a:lnTo>
                    <a:pt x="41439" y="486"/>
                  </a:lnTo>
                  <a:lnTo>
                    <a:pt x="42235" y="635"/>
                  </a:lnTo>
                  <a:lnTo>
                    <a:pt x="43013" y="804"/>
                  </a:lnTo>
                  <a:lnTo>
                    <a:pt x="43772" y="992"/>
                  </a:lnTo>
                  <a:lnTo>
                    <a:pt x="44509" y="1200"/>
                  </a:lnTo>
                  <a:lnTo>
                    <a:pt x="45225" y="1425"/>
                  </a:lnTo>
                  <a:lnTo>
                    <a:pt x="45917" y="1669"/>
                  </a:lnTo>
                  <a:lnTo>
                    <a:pt x="46587" y="1931"/>
                  </a:lnTo>
                  <a:lnTo>
                    <a:pt x="47235" y="2211"/>
                  </a:lnTo>
                  <a:lnTo>
                    <a:pt x="47860" y="2508"/>
                  </a:lnTo>
                  <a:lnTo>
                    <a:pt x="48462" y="2824"/>
                  </a:lnTo>
                  <a:lnTo>
                    <a:pt x="49042" y="3158"/>
                  </a:lnTo>
                  <a:lnTo>
                    <a:pt x="49600" y="3510"/>
                  </a:lnTo>
                  <a:lnTo>
                    <a:pt x="50134" y="3880"/>
                  </a:lnTo>
                  <a:lnTo>
                    <a:pt x="50654" y="4259"/>
                  </a:lnTo>
                  <a:lnTo>
                    <a:pt x="51149" y="4655"/>
                  </a:lnTo>
                  <a:lnTo>
                    <a:pt x="51618" y="5068"/>
                  </a:lnTo>
                  <a:lnTo>
                    <a:pt x="52062" y="5498"/>
                  </a:lnTo>
                  <a:lnTo>
                    <a:pt x="52481" y="5945"/>
                  </a:lnTo>
                  <a:lnTo>
                    <a:pt x="52874" y="6409"/>
                  </a:lnTo>
                  <a:lnTo>
                    <a:pt x="53243" y="6891"/>
                  </a:lnTo>
                  <a:lnTo>
                    <a:pt x="53585" y="7389"/>
                  </a:lnTo>
                  <a:lnTo>
                    <a:pt x="53903" y="7905"/>
                  </a:lnTo>
                  <a:lnTo>
                    <a:pt x="54196" y="8438"/>
                  </a:lnTo>
                  <a:lnTo>
                    <a:pt x="54470" y="8986"/>
                  </a:lnTo>
                  <a:lnTo>
                    <a:pt x="54715" y="9548"/>
                  </a:lnTo>
                  <a:lnTo>
                    <a:pt x="54932" y="10123"/>
                  </a:lnTo>
                  <a:lnTo>
                    <a:pt x="55120" y="10712"/>
                  </a:lnTo>
                  <a:lnTo>
                    <a:pt x="55279" y="11315"/>
                  </a:lnTo>
                  <a:lnTo>
                    <a:pt x="55409" y="11931"/>
                  </a:lnTo>
                  <a:lnTo>
                    <a:pt x="55510" y="12560"/>
                  </a:lnTo>
                  <a:lnTo>
                    <a:pt x="55582" y="13203"/>
                  </a:lnTo>
                  <a:lnTo>
                    <a:pt x="55625" y="13860"/>
                  </a:lnTo>
                  <a:lnTo>
                    <a:pt x="55640" y="14530"/>
                  </a:lnTo>
                  <a:lnTo>
                    <a:pt x="55601" y="15820"/>
                  </a:lnTo>
                  <a:lnTo>
                    <a:pt x="55484" y="17055"/>
                  </a:lnTo>
                  <a:lnTo>
                    <a:pt x="55290" y="18235"/>
                  </a:lnTo>
                  <a:lnTo>
                    <a:pt x="55019" y="19360"/>
                  </a:lnTo>
                  <a:lnTo>
                    <a:pt x="54669" y="20430"/>
                  </a:lnTo>
                  <a:lnTo>
                    <a:pt x="54243" y="21445"/>
                  </a:lnTo>
                  <a:lnTo>
                    <a:pt x="53738" y="22405"/>
                  </a:lnTo>
                  <a:lnTo>
                    <a:pt x="53156" y="23310"/>
                  </a:lnTo>
                  <a:lnTo>
                    <a:pt x="52496" y="24159"/>
                  </a:lnTo>
                  <a:lnTo>
                    <a:pt x="51759" y="24954"/>
                  </a:lnTo>
                  <a:lnTo>
                    <a:pt x="50946" y="25687"/>
                  </a:lnTo>
                  <a:lnTo>
                    <a:pt x="50060" y="26371"/>
                  </a:lnTo>
                  <a:lnTo>
                    <a:pt x="49101" y="27005"/>
                  </a:lnTo>
                  <a:lnTo>
                    <a:pt x="48069" y="27589"/>
                  </a:lnTo>
                  <a:lnTo>
                    <a:pt x="46964" y="28124"/>
                  </a:lnTo>
                  <a:lnTo>
                    <a:pt x="45786" y="28609"/>
                  </a:lnTo>
                  <a:lnTo>
                    <a:pt x="44535" y="29045"/>
                  </a:lnTo>
                  <a:lnTo>
                    <a:pt x="43210" y="29431"/>
                  </a:lnTo>
                  <a:lnTo>
                    <a:pt x="41813" y="29767"/>
                  </a:lnTo>
                  <a:lnTo>
                    <a:pt x="40342" y="30053"/>
                  </a:lnTo>
                  <a:lnTo>
                    <a:pt x="40975" y="30169"/>
                  </a:lnTo>
                  <a:lnTo>
                    <a:pt x="41593" y="30299"/>
                  </a:lnTo>
                  <a:lnTo>
                    <a:pt x="42195" y="30443"/>
                  </a:lnTo>
                  <a:lnTo>
                    <a:pt x="42782" y="30602"/>
                  </a:lnTo>
                  <a:lnTo>
                    <a:pt x="43354" y="30775"/>
                  </a:lnTo>
                  <a:lnTo>
                    <a:pt x="43911" y="30963"/>
                  </a:lnTo>
                  <a:lnTo>
                    <a:pt x="44452" y="31165"/>
                  </a:lnTo>
                  <a:lnTo>
                    <a:pt x="44977" y="31382"/>
                  </a:lnTo>
                  <a:lnTo>
                    <a:pt x="45488" y="31613"/>
                  </a:lnTo>
                  <a:lnTo>
                    <a:pt x="45983" y="31858"/>
                  </a:lnTo>
                  <a:lnTo>
                    <a:pt x="46471" y="32108"/>
                  </a:lnTo>
                  <a:lnTo>
                    <a:pt x="46941" y="32369"/>
                  </a:lnTo>
                  <a:lnTo>
                    <a:pt x="47395" y="32642"/>
                  </a:lnTo>
                  <a:lnTo>
                    <a:pt x="47831" y="32927"/>
                  </a:lnTo>
                  <a:lnTo>
                    <a:pt x="48250" y="33223"/>
                  </a:lnTo>
                  <a:lnTo>
                    <a:pt x="48652" y="33532"/>
                  </a:lnTo>
                  <a:lnTo>
                    <a:pt x="49037" y="33852"/>
                  </a:lnTo>
                  <a:lnTo>
                    <a:pt x="49405" y="34183"/>
                  </a:lnTo>
                  <a:lnTo>
                    <a:pt x="49756" y="34527"/>
                  </a:lnTo>
                  <a:lnTo>
                    <a:pt x="50089" y="34882"/>
                  </a:lnTo>
                  <a:lnTo>
                    <a:pt x="50414" y="35247"/>
                  </a:lnTo>
                  <a:lnTo>
                    <a:pt x="50723" y="35622"/>
                  </a:lnTo>
                  <a:lnTo>
                    <a:pt x="51014" y="36005"/>
                  </a:lnTo>
                  <a:lnTo>
                    <a:pt x="51288" y="36398"/>
                  </a:lnTo>
                  <a:lnTo>
                    <a:pt x="51544" y="36800"/>
                  </a:lnTo>
                  <a:lnTo>
                    <a:pt x="51784" y="37210"/>
                  </a:lnTo>
                  <a:lnTo>
                    <a:pt x="52007" y="37630"/>
                  </a:lnTo>
                  <a:lnTo>
                    <a:pt x="52212" y="38059"/>
                  </a:lnTo>
                  <a:lnTo>
                    <a:pt x="52400" y="38496"/>
                  </a:lnTo>
                  <a:lnTo>
                    <a:pt x="52571" y="38943"/>
                  </a:lnTo>
                  <a:lnTo>
                    <a:pt x="52734" y="39397"/>
                  </a:lnTo>
                  <a:lnTo>
                    <a:pt x="52880" y="39858"/>
                  </a:lnTo>
                  <a:lnTo>
                    <a:pt x="53008" y="40325"/>
                  </a:lnTo>
                  <a:lnTo>
                    <a:pt x="53120" y="40799"/>
                  </a:lnTo>
                  <a:lnTo>
                    <a:pt x="53214" y="41278"/>
                  </a:lnTo>
                  <a:lnTo>
                    <a:pt x="53291" y="41764"/>
                  </a:lnTo>
                  <a:lnTo>
                    <a:pt x="53351" y="42257"/>
                  </a:lnTo>
                  <a:lnTo>
                    <a:pt x="53394" y="42755"/>
                  </a:lnTo>
                  <a:lnTo>
                    <a:pt x="53420" y="43260"/>
                  </a:lnTo>
                  <a:lnTo>
                    <a:pt x="53428" y="43772"/>
                  </a:lnTo>
                  <a:lnTo>
                    <a:pt x="53418" y="44512"/>
                  </a:lnTo>
                  <a:lnTo>
                    <a:pt x="53387" y="45237"/>
                  </a:lnTo>
                  <a:lnTo>
                    <a:pt x="53335" y="45946"/>
                  </a:lnTo>
                  <a:lnTo>
                    <a:pt x="53262" y="46638"/>
                  </a:lnTo>
                  <a:lnTo>
                    <a:pt x="53169" y="47314"/>
                  </a:lnTo>
                  <a:lnTo>
                    <a:pt x="53055" y="47974"/>
                  </a:lnTo>
                  <a:lnTo>
                    <a:pt x="52920" y="48617"/>
                  </a:lnTo>
                  <a:lnTo>
                    <a:pt x="52764" y="49244"/>
                  </a:lnTo>
                  <a:lnTo>
                    <a:pt x="52588" y="49855"/>
                  </a:lnTo>
                  <a:lnTo>
                    <a:pt x="52391" y="50450"/>
                  </a:lnTo>
                  <a:lnTo>
                    <a:pt x="52175" y="51030"/>
                  </a:lnTo>
                  <a:lnTo>
                    <a:pt x="51943" y="51595"/>
                  </a:lnTo>
                  <a:lnTo>
                    <a:pt x="51695" y="52145"/>
                  </a:lnTo>
                  <a:lnTo>
                    <a:pt x="51430" y="52681"/>
                  </a:lnTo>
                  <a:lnTo>
                    <a:pt x="51150" y="53203"/>
                  </a:lnTo>
                  <a:lnTo>
                    <a:pt x="50853" y="53710"/>
                  </a:lnTo>
                  <a:lnTo>
                    <a:pt x="50539" y="54203"/>
                  </a:lnTo>
                  <a:lnTo>
                    <a:pt x="50210" y="54681"/>
                  </a:lnTo>
                  <a:lnTo>
                    <a:pt x="49864" y="55145"/>
                  </a:lnTo>
                  <a:lnTo>
                    <a:pt x="49503" y="55594"/>
                  </a:lnTo>
                  <a:lnTo>
                    <a:pt x="49126" y="56030"/>
                  </a:lnTo>
                  <a:lnTo>
                    <a:pt x="48735" y="56452"/>
                  </a:lnTo>
                  <a:lnTo>
                    <a:pt x="48331" y="56860"/>
                  </a:lnTo>
                  <a:lnTo>
                    <a:pt x="47914" y="57255"/>
                  </a:lnTo>
                  <a:lnTo>
                    <a:pt x="47483" y="57636"/>
                  </a:lnTo>
                  <a:lnTo>
                    <a:pt x="47039" y="58004"/>
                  </a:lnTo>
                  <a:lnTo>
                    <a:pt x="46581" y="58358"/>
                  </a:lnTo>
                  <a:lnTo>
                    <a:pt x="46109" y="58699"/>
                  </a:lnTo>
                  <a:lnTo>
                    <a:pt x="45624" y="59026"/>
                  </a:lnTo>
                  <a:lnTo>
                    <a:pt x="45125" y="59340"/>
                  </a:lnTo>
                  <a:lnTo>
                    <a:pt x="44624" y="59632"/>
                  </a:lnTo>
                  <a:lnTo>
                    <a:pt x="44113" y="59914"/>
                  </a:lnTo>
                  <a:lnTo>
                    <a:pt x="43591" y="60185"/>
                  </a:lnTo>
                  <a:lnTo>
                    <a:pt x="43060" y="60445"/>
                  </a:lnTo>
                  <a:lnTo>
                    <a:pt x="42519" y="60694"/>
                  </a:lnTo>
                  <a:lnTo>
                    <a:pt x="41968" y="60932"/>
                  </a:lnTo>
                  <a:lnTo>
                    <a:pt x="41407" y="61159"/>
                  </a:lnTo>
                  <a:lnTo>
                    <a:pt x="40837" y="61376"/>
                  </a:lnTo>
                  <a:lnTo>
                    <a:pt x="40256" y="61582"/>
                  </a:lnTo>
                  <a:lnTo>
                    <a:pt x="39665" y="61777"/>
                  </a:lnTo>
                  <a:lnTo>
                    <a:pt x="39075" y="61961"/>
                  </a:lnTo>
                  <a:lnTo>
                    <a:pt x="38477" y="62136"/>
                  </a:lnTo>
                  <a:lnTo>
                    <a:pt x="37873" y="62301"/>
                  </a:lnTo>
                  <a:lnTo>
                    <a:pt x="37261" y="62455"/>
                  </a:lnTo>
                  <a:lnTo>
                    <a:pt x="36642" y="62600"/>
                  </a:lnTo>
                  <a:lnTo>
                    <a:pt x="36015" y="62735"/>
                  </a:lnTo>
                  <a:lnTo>
                    <a:pt x="35382" y="62860"/>
                  </a:lnTo>
                  <a:lnTo>
                    <a:pt x="34741" y="62975"/>
                  </a:lnTo>
                  <a:lnTo>
                    <a:pt x="34093" y="63080"/>
                  </a:lnTo>
                  <a:lnTo>
                    <a:pt x="33438" y="63176"/>
                  </a:lnTo>
                  <a:lnTo>
                    <a:pt x="32787" y="63253"/>
                  </a:lnTo>
                  <a:lnTo>
                    <a:pt x="32134" y="63322"/>
                  </a:lnTo>
                  <a:lnTo>
                    <a:pt x="31480" y="63383"/>
                  </a:lnTo>
                  <a:lnTo>
                    <a:pt x="30824" y="63436"/>
                  </a:lnTo>
                  <a:lnTo>
                    <a:pt x="30166" y="63480"/>
                  </a:lnTo>
                  <a:lnTo>
                    <a:pt x="29506" y="63517"/>
                  </a:lnTo>
                  <a:lnTo>
                    <a:pt x="28845" y="63545"/>
                  </a:lnTo>
                  <a:lnTo>
                    <a:pt x="28181" y="63566"/>
                  </a:lnTo>
                  <a:lnTo>
                    <a:pt x="27516" y="63578"/>
                  </a:lnTo>
                  <a:lnTo>
                    <a:pt x="26849" y="63582"/>
                  </a:lnTo>
                  <a:lnTo>
                    <a:pt x="0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2655424" y="4427140"/>
              <a:ext cx="30956" cy="20126"/>
            </a:xfrm>
            <a:custGeom>
              <a:avLst/>
              <a:pathLst>
                <a:path w="30956" h="20126">
                  <a:moveTo>
                    <a:pt x="0" y="20126"/>
                  </a:moveTo>
                  <a:lnTo>
                    <a:pt x="14936" y="20126"/>
                  </a:lnTo>
                  <a:lnTo>
                    <a:pt x="16527" y="20096"/>
                  </a:lnTo>
                  <a:lnTo>
                    <a:pt x="18034" y="20008"/>
                  </a:lnTo>
                  <a:lnTo>
                    <a:pt x="19455" y="19862"/>
                  </a:lnTo>
                  <a:lnTo>
                    <a:pt x="20792" y="19656"/>
                  </a:lnTo>
                  <a:lnTo>
                    <a:pt x="22043" y="19392"/>
                  </a:lnTo>
                  <a:lnTo>
                    <a:pt x="23210" y="19070"/>
                  </a:lnTo>
                  <a:lnTo>
                    <a:pt x="24293" y="18688"/>
                  </a:lnTo>
                  <a:lnTo>
                    <a:pt x="25290" y="18248"/>
                  </a:lnTo>
                  <a:lnTo>
                    <a:pt x="26202" y="17750"/>
                  </a:lnTo>
                  <a:lnTo>
                    <a:pt x="27030" y="17192"/>
                  </a:lnTo>
                  <a:lnTo>
                    <a:pt x="27776" y="16577"/>
                  </a:lnTo>
                  <a:lnTo>
                    <a:pt x="28443" y="15905"/>
                  </a:lnTo>
                  <a:lnTo>
                    <a:pt x="29032" y="15177"/>
                  </a:lnTo>
                  <a:lnTo>
                    <a:pt x="29542" y="14391"/>
                  </a:lnTo>
                  <a:lnTo>
                    <a:pt x="29974" y="13549"/>
                  </a:lnTo>
                  <a:lnTo>
                    <a:pt x="30328" y="12649"/>
                  </a:lnTo>
                  <a:lnTo>
                    <a:pt x="30602" y="11693"/>
                  </a:lnTo>
                  <a:lnTo>
                    <a:pt x="30799" y="10680"/>
                  </a:lnTo>
                  <a:lnTo>
                    <a:pt x="30917" y="9610"/>
                  </a:lnTo>
                  <a:lnTo>
                    <a:pt x="30956" y="8483"/>
                  </a:lnTo>
                  <a:lnTo>
                    <a:pt x="30925" y="7648"/>
                  </a:lnTo>
                  <a:lnTo>
                    <a:pt x="30831" y="6857"/>
                  </a:lnTo>
                  <a:lnTo>
                    <a:pt x="30676" y="6110"/>
                  </a:lnTo>
                  <a:lnTo>
                    <a:pt x="30458" y="5407"/>
                  </a:lnTo>
                  <a:lnTo>
                    <a:pt x="30177" y="4749"/>
                  </a:lnTo>
                  <a:lnTo>
                    <a:pt x="29835" y="4135"/>
                  </a:lnTo>
                  <a:lnTo>
                    <a:pt x="29430" y="3565"/>
                  </a:lnTo>
                  <a:lnTo>
                    <a:pt x="28963" y="3039"/>
                  </a:lnTo>
                  <a:lnTo>
                    <a:pt x="28434" y="2558"/>
                  </a:lnTo>
                  <a:lnTo>
                    <a:pt x="27842" y="2120"/>
                  </a:lnTo>
                  <a:lnTo>
                    <a:pt x="27200" y="1717"/>
                  </a:lnTo>
                  <a:lnTo>
                    <a:pt x="26501" y="1357"/>
                  </a:lnTo>
                  <a:lnTo>
                    <a:pt x="25745" y="1039"/>
                  </a:lnTo>
                  <a:lnTo>
                    <a:pt x="24932" y="763"/>
                  </a:lnTo>
                  <a:lnTo>
                    <a:pt x="24063" y="530"/>
                  </a:lnTo>
                  <a:lnTo>
                    <a:pt x="23136" y="339"/>
                  </a:lnTo>
                  <a:lnTo>
                    <a:pt x="22153" y="190"/>
                  </a:lnTo>
                  <a:lnTo>
                    <a:pt x="21113" y="84"/>
                  </a:lnTo>
                  <a:lnTo>
                    <a:pt x="20016" y="21"/>
                  </a:lnTo>
                  <a:lnTo>
                    <a:pt x="18862" y="0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2649648" y="4453990"/>
              <a:ext cx="34882" cy="22923"/>
            </a:xfrm>
            <a:custGeom>
              <a:avLst/>
              <a:pathLst>
                <a:path w="34882" h="22923">
                  <a:moveTo>
                    <a:pt x="0" y="22923"/>
                  </a:moveTo>
                  <a:lnTo>
                    <a:pt x="16606" y="22923"/>
                  </a:lnTo>
                  <a:lnTo>
                    <a:pt x="17308" y="22918"/>
                  </a:lnTo>
                  <a:lnTo>
                    <a:pt x="18005" y="22902"/>
                  </a:lnTo>
                  <a:lnTo>
                    <a:pt x="18697" y="22875"/>
                  </a:lnTo>
                  <a:lnTo>
                    <a:pt x="19386" y="22837"/>
                  </a:lnTo>
                  <a:lnTo>
                    <a:pt x="20069" y="22788"/>
                  </a:lnTo>
                  <a:lnTo>
                    <a:pt x="20748" y="22728"/>
                  </a:lnTo>
                  <a:lnTo>
                    <a:pt x="21423" y="22658"/>
                  </a:lnTo>
                  <a:lnTo>
                    <a:pt x="22093" y="22577"/>
                  </a:lnTo>
                  <a:lnTo>
                    <a:pt x="22759" y="22485"/>
                  </a:lnTo>
                  <a:lnTo>
                    <a:pt x="23420" y="22382"/>
                  </a:lnTo>
                  <a:lnTo>
                    <a:pt x="24080" y="22265"/>
                  </a:lnTo>
                  <a:lnTo>
                    <a:pt x="24723" y="22129"/>
                  </a:lnTo>
                  <a:lnTo>
                    <a:pt x="25350" y="21976"/>
                  </a:lnTo>
                  <a:lnTo>
                    <a:pt x="25961" y="21804"/>
                  </a:lnTo>
                  <a:lnTo>
                    <a:pt x="26556" y="21615"/>
                  </a:lnTo>
                  <a:lnTo>
                    <a:pt x="27135" y="21407"/>
                  </a:lnTo>
                  <a:lnTo>
                    <a:pt x="27697" y="21182"/>
                  </a:lnTo>
                  <a:lnTo>
                    <a:pt x="28243" y="20938"/>
                  </a:lnTo>
                  <a:lnTo>
                    <a:pt x="28773" y="20676"/>
                  </a:lnTo>
                  <a:lnTo>
                    <a:pt x="29286" y="20396"/>
                  </a:lnTo>
                  <a:lnTo>
                    <a:pt x="29782" y="20097"/>
                  </a:lnTo>
                  <a:lnTo>
                    <a:pt x="30257" y="19775"/>
                  </a:lnTo>
                  <a:lnTo>
                    <a:pt x="30713" y="19432"/>
                  </a:lnTo>
                  <a:lnTo>
                    <a:pt x="31149" y="19068"/>
                  </a:lnTo>
                  <a:lnTo>
                    <a:pt x="31565" y="18682"/>
                  </a:lnTo>
                  <a:lnTo>
                    <a:pt x="31961" y="18274"/>
                  </a:lnTo>
                  <a:lnTo>
                    <a:pt x="32338" y="17844"/>
                  </a:lnTo>
                  <a:lnTo>
                    <a:pt x="32694" y="17393"/>
                  </a:lnTo>
                  <a:lnTo>
                    <a:pt x="33031" y="16920"/>
                  </a:lnTo>
                  <a:lnTo>
                    <a:pt x="33347" y="16425"/>
                  </a:lnTo>
                  <a:lnTo>
                    <a:pt x="33639" y="15905"/>
                  </a:lnTo>
                  <a:lnTo>
                    <a:pt x="33900" y="15355"/>
                  </a:lnTo>
                  <a:lnTo>
                    <a:pt x="34130" y="14775"/>
                  </a:lnTo>
                  <a:lnTo>
                    <a:pt x="34329" y="14165"/>
                  </a:lnTo>
                  <a:lnTo>
                    <a:pt x="34498" y="13526"/>
                  </a:lnTo>
                  <a:lnTo>
                    <a:pt x="34636" y="12857"/>
                  </a:lnTo>
                  <a:lnTo>
                    <a:pt x="34744" y="12158"/>
                  </a:lnTo>
                  <a:lnTo>
                    <a:pt x="34820" y="11429"/>
                  </a:lnTo>
                  <a:lnTo>
                    <a:pt x="34866" y="10670"/>
                  </a:lnTo>
                  <a:lnTo>
                    <a:pt x="34882" y="9882"/>
                  </a:lnTo>
                  <a:lnTo>
                    <a:pt x="34846" y="8939"/>
                  </a:lnTo>
                  <a:lnTo>
                    <a:pt x="34737" y="8043"/>
                  </a:lnTo>
                  <a:lnTo>
                    <a:pt x="34557" y="7192"/>
                  </a:lnTo>
                  <a:lnTo>
                    <a:pt x="34304" y="6388"/>
                  </a:lnTo>
                  <a:lnTo>
                    <a:pt x="33979" y="5629"/>
                  </a:lnTo>
                  <a:lnTo>
                    <a:pt x="33582" y="4916"/>
                  </a:lnTo>
                  <a:lnTo>
                    <a:pt x="33113" y="4250"/>
                  </a:lnTo>
                  <a:lnTo>
                    <a:pt x="32571" y="3629"/>
                  </a:lnTo>
                  <a:lnTo>
                    <a:pt x="31958" y="3055"/>
                  </a:lnTo>
                  <a:lnTo>
                    <a:pt x="31272" y="2527"/>
                  </a:lnTo>
                  <a:lnTo>
                    <a:pt x="30527" y="2046"/>
                  </a:lnTo>
                  <a:lnTo>
                    <a:pt x="29719" y="1617"/>
                  </a:lnTo>
                  <a:lnTo>
                    <a:pt x="28848" y="1238"/>
                  </a:lnTo>
                  <a:lnTo>
                    <a:pt x="27914" y="909"/>
                  </a:lnTo>
                  <a:lnTo>
                    <a:pt x="26917" y="631"/>
                  </a:lnTo>
                  <a:lnTo>
                    <a:pt x="25857" y="404"/>
                  </a:lnTo>
                  <a:lnTo>
                    <a:pt x="24733" y="227"/>
                  </a:lnTo>
                  <a:lnTo>
                    <a:pt x="23546" y="101"/>
                  </a:lnTo>
                  <a:lnTo>
                    <a:pt x="22296" y="25"/>
                  </a:lnTo>
                  <a:lnTo>
                    <a:pt x="20983" y="0"/>
                  </a:lnTo>
                  <a:lnTo>
                    <a:pt x="44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2705424" y="4420236"/>
              <a:ext cx="60288" cy="64484"/>
            </a:xfrm>
            <a:custGeom>
              <a:avLst/>
              <a:pathLst>
                <a:path w="60288" h="64484">
                  <a:moveTo>
                    <a:pt x="22608" y="64484"/>
                  </a:moveTo>
                  <a:lnTo>
                    <a:pt x="21674" y="64472"/>
                  </a:lnTo>
                  <a:lnTo>
                    <a:pt x="20752" y="64436"/>
                  </a:lnTo>
                  <a:lnTo>
                    <a:pt x="19840" y="64375"/>
                  </a:lnTo>
                  <a:lnTo>
                    <a:pt x="18940" y="64289"/>
                  </a:lnTo>
                  <a:lnTo>
                    <a:pt x="18050" y="64180"/>
                  </a:lnTo>
                  <a:lnTo>
                    <a:pt x="17171" y="64046"/>
                  </a:lnTo>
                  <a:lnTo>
                    <a:pt x="16303" y="63887"/>
                  </a:lnTo>
                  <a:lnTo>
                    <a:pt x="15445" y="63704"/>
                  </a:lnTo>
                  <a:lnTo>
                    <a:pt x="14599" y="63497"/>
                  </a:lnTo>
                  <a:lnTo>
                    <a:pt x="13763" y="63266"/>
                  </a:lnTo>
                  <a:lnTo>
                    <a:pt x="12952" y="63009"/>
                  </a:lnTo>
                  <a:lnTo>
                    <a:pt x="12162" y="62726"/>
                  </a:lnTo>
                  <a:lnTo>
                    <a:pt x="11392" y="62417"/>
                  </a:lnTo>
                  <a:lnTo>
                    <a:pt x="10644" y="62082"/>
                  </a:lnTo>
                  <a:lnTo>
                    <a:pt x="9916" y="61720"/>
                  </a:lnTo>
                  <a:lnTo>
                    <a:pt x="9209" y="61333"/>
                  </a:lnTo>
                  <a:lnTo>
                    <a:pt x="8522" y="60919"/>
                  </a:lnTo>
                  <a:lnTo>
                    <a:pt x="7857" y="60479"/>
                  </a:lnTo>
                  <a:lnTo>
                    <a:pt x="7212" y="60013"/>
                  </a:lnTo>
                  <a:lnTo>
                    <a:pt x="6588" y="59520"/>
                  </a:lnTo>
                  <a:lnTo>
                    <a:pt x="5987" y="59002"/>
                  </a:lnTo>
                  <a:lnTo>
                    <a:pt x="5413" y="58457"/>
                  </a:lnTo>
                  <a:lnTo>
                    <a:pt x="4865" y="57886"/>
                  </a:lnTo>
                  <a:lnTo>
                    <a:pt x="4342" y="57289"/>
                  </a:lnTo>
                  <a:lnTo>
                    <a:pt x="3846" y="56666"/>
                  </a:lnTo>
                  <a:lnTo>
                    <a:pt x="3377" y="56017"/>
                  </a:lnTo>
                  <a:lnTo>
                    <a:pt x="2933" y="55341"/>
                  </a:lnTo>
                  <a:lnTo>
                    <a:pt x="2516" y="54640"/>
                  </a:lnTo>
                  <a:lnTo>
                    <a:pt x="2124" y="53912"/>
                  </a:lnTo>
                  <a:lnTo>
                    <a:pt x="1759" y="53158"/>
                  </a:lnTo>
                  <a:lnTo>
                    <a:pt x="1425" y="52377"/>
                  </a:lnTo>
                  <a:lnTo>
                    <a:pt x="1126" y="51569"/>
                  </a:lnTo>
                  <a:lnTo>
                    <a:pt x="862" y="50734"/>
                  </a:lnTo>
                  <a:lnTo>
                    <a:pt x="633" y="49873"/>
                  </a:lnTo>
                  <a:lnTo>
                    <a:pt x="439" y="48984"/>
                  </a:lnTo>
                  <a:lnTo>
                    <a:pt x="281" y="48068"/>
                  </a:lnTo>
                  <a:lnTo>
                    <a:pt x="158" y="47124"/>
                  </a:lnTo>
                  <a:lnTo>
                    <a:pt x="70" y="46154"/>
                  </a:lnTo>
                  <a:lnTo>
                    <a:pt x="17" y="45157"/>
                  </a:lnTo>
                  <a:lnTo>
                    <a:pt x="0" y="44133"/>
                  </a:lnTo>
                  <a:lnTo>
                    <a:pt x="0" y="43940"/>
                  </a:lnTo>
                  <a:lnTo>
                    <a:pt x="3" y="43743"/>
                  </a:lnTo>
                  <a:lnTo>
                    <a:pt x="8" y="43540"/>
                  </a:lnTo>
                  <a:lnTo>
                    <a:pt x="14" y="43331"/>
                  </a:lnTo>
                  <a:lnTo>
                    <a:pt x="22" y="43117"/>
                  </a:lnTo>
                  <a:lnTo>
                    <a:pt x="32" y="42898"/>
                  </a:lnTo>
                  <a:lnTo>
                    <a:pt x="44" y="42673"/>
                  </a:lnTo>
                  <a:lnTo>
                    <a:pt x="57" y="42443"/>
                  </a:lnTo>
                  <a:lnTo>
                    <a:pt x="73" y="42207"/>
                  </a:lnTo>
                  <a:lnTo>
                    <a:pt x="90" y="41966"/>
                  </a:lnTo>
                  <a:lnTo>
                    <a:pt x="108" y="41714"/>
                  </a:lnTo>
                  <a:lnTo>
                    <a:pt x="128" y="41461"/>
                  </a:lnTo>
                  <a:lnTo>
                    <a:pt x="148" y="41208"/>
                  </a:lnTo>
                  <a:lnTo>
                    <a:pt x="169" y="40956"/>
                  </a:lnTo>
                  <a:lnTo>
                    <a:pt x="191" y="40703"/>
                  </a:lnTo>
                  <a:lnTo>
                    <a:pt x="214" y="40450"/>
                  </a:lnTo>
                  <a:lnTo>
                    <a:pt x="238" y="40198"/>
                  </a:lnTo>
                  <a:lnTo>
                    <a:pt x="263" y="39945"/>
                  </a:lnTo>
                  <a:lnTo>
                    <a:pt x="289" y="39692"/>
                  </a:lnTo>
                  <a:lnTo>
                    <a:pt x="315" y="39439"/>
                  </a:lnTo>
                  <a:lnTo>
                    <a:pt x="351" y="39188"/>
                  </a:lnTo>
                  <a:lnTo>
                    <a:pt x="388" y="38938"/>
                  </a:lnTo>
                  <a:lnTo>
                    <a:pt x="424" y="38689"/>
                  </a:lnTo>
                  <a:lnTo>
                    <a:pt x="460" y="38443"/>
                  </a:lnTo>
                  <a:lnTo>
                    <a:pt x="496" y="38198"/>
                  </a:lnTo>
                  <a:lnTo>
                    <a:pt x="532" y="37956"/>
                  </a:lnTo>
                  <a:lnTo>
                    <a:pt x="568" y="37715"/>
                  </a:lnTo>
                  <a:lnTo>
                    <a:pt x="604" y="37476"/>
                  </a:lnTo>
                  <a:lnTo>
                    <a:pt x="640" y="37238"/>
                  </a:lnTo>
                  <a:lnTo>
                    <a:pt x="676" y="37003"/>
                  </a:lnTo>
                  <a:lnTo>
                    <a:pt x="712" y="36763"/>
                  </a:lnTo>
                  <a:lnTo>
                    <a:pt x="749" y="36530"/>
                  </a:lnTo>
                  <a:lnTo>
                    <a:pt x="785" y="36304"/>
                  </a:lnTo>
                  <a:lnTo>
                    <a:pt x="821" y="36086"/>
                  </a:lnTo>
                  <a:lnTo>
                    <a:pt x="857" y="35875"/>
                  </a:lnTo>
                  <a:lnTo>
                    <a:pt x="893" y="35671"/>
                  </a:lnTo>
                  <a:lnTo>
                    <a:pt x="929" y="35474"/>
                  </a:lnTo>
                  <a:lnTo>
                    <a:pt x="965" y="35284"/>
                  </a:lnTo>
                  <a:lnTo>
                    <a:pt x="1001" y="35102"/>
                  </a:lnTo>
                  <a:lnTo>
                    <a:pt x="1037" y="34927"/>
                  </a:lnTo>
                  <a:lnTo>
                    <a:pt x="7806" y="0"/>
                  </a:lnTo>
                  <a:lnTo>
                    <a:pt x="16425" y="0"/>
                  </a:lnTo>
                  <a:lnTo>
                    <a:pt x="9115" y="38041"/>
                  </a:lnTo>
                  <a:lnTo>
                    <a:pt x="9053" y="38367"/>
                  </a:lnTo>
                  <a:lnTo>
                    <a:pt x="8992" y="38696"/>
                  </a:lnTo>
                  <a:lnTo>
                    <a:pt x="8934" y="39027"/>
                  </a:lnTo>
                  <a:lnTo>
                    <a:pt x="8877" y="39362"/>
                  </a:lnTo>
                  <a:lnTo>
                    <a:pt x="8822" y="39699"/>
                  </a:lnTo>
                  <a:lnTo>
                    <a:pt x="8768" y="40039"/>
                  </a:lnTo>
                  <a:lnTo>
                    <a:pt x="8717" y="40381"/>
                  </a:lnTo>
                  <a:lnTo>
                    <a:pt x="8667" y="40726"/>
                  </a:lnTo>
                  <a:lnTo>
                    <a:pt x="8619" y="41074"/>
                  </a:lnTo>
                  <a:lnTo>
                    <a:pt x="8573" y="41425"/>
                  </a:lnTo>
                  <a:lnTo>
                    <a:pt x="8531" y="41764"/>
                  </a:lnTo>
                  <a:lnTo>
                    <a:pt x="8492" y="42096"/>
                  </a:lnTo>
                  <a:lnTo>
                    <a:pt x="8458" y="42421"/>
                  </a:lnTo>
                  <a:lnTo>
                    <a:pt x="8429" y="42739"/>
                  </a:lnTo>
                  <a:lnTo>
                    <a:pt x="8404" y="43050"/>
                  </a:lnTo>
                  <a:lnTo>
                    <a:pt x="8384" y="43353"/>
                  </a:lnTo>
                  <a:lnTo>
                    <a:pt x="8368" y="43649"/>
                  </a:lnTo>
                  <a:lnTo>
                    <a:pt x="8357" y="43938"/>
                  </a:lnTo>
                  <a:lnTo>
                    <a:pt x="8350" y="44219"/>
                  </a:lnTo>
                  <a:lnTo>
                    <a:pt x="8348" y="44494"/>
                  </a:lnTo>
                  <a:lnTo>
                    <a:pt x="8359" y="45152"/>
                  </a:lnTo>
                  <a:lnTo>
                    <a:pt x="8393" y="45793"/>
                  </a:lnTo>
                  <a:lnTo>
                    <a:pt x="8449" y="46416"/>
                  </a:lnTo>
                  <a:lnTo>
                    <a:pt x="8528" y="47021"/>
                  </a:lnTo>
                  <a:lnTo>
                    <a:pt x="8630" y="47607"/>
                  </a:lnTo>
                  <a:lnTo>
                    <a:pt x="8754" y="48176"/>
                  </a:lnTo>
                  <a:lnTo>
                    <a:pt x="8901" y="48726"/>
                  </a:lnTo>
                  <a:lnTo>
                    <a:pt x="9070" y="49259"/>
                  </a:lnTo>
                  <a:lnTo>
                    <a:pt x="9262" y="49773"/>
                  </a:lnTo>
                  <a:lnTo>
                    <a:pt x="9476" y="50270"/>
                  </a:lnTo>
                  <a:lnTo>
                    <a:pt x="9710" y="50749"/>
                  </a:lnTo>
                  <a:lnTo>
                    <a:pt x="9961" y="51212"/>
                  </a:lnTo>
                  <a:lnTo>
                    <a:pt x="10230" y="51659"/>
                  </a:lnTo>
                  <a:lnTo>
                    <a:pt x="10516" y="52089"/>
                  </a:lnTo>
                  <a:lnTo>
                    <a:pt x="10818" y="52503"/>
                  </a:lnTo>
                  <a:lnTo>
                    <a:pt x="11138" y="52901"/>
                  </a:lnTo>
                  <a:lnTo>
                    <a:pt x="11475" y="53283"/>
                  </a:lnTo>
                  <a:lnTo>
                    <a:pt x="11830" y="53649"/>
                  </a:lnTo>
                  <a:lnTo>
                    <a:pt x="12201" y="53998"/>
                  </a:lnTo>
                  <a:lnTo>
                    <a:pt x="12590" y="54331"/>
                  </a:lnTo>
                  <a:lnTo>
                    <a:pt x="12994" y="54639"/>
                  </a:lnTo>
                  <a:lnTo>
                    <a:pt x="13414" y="54932"/>
                  </a:lnTo>
                  <a:lnTo>
                    <a:pt x="13850" y="55210"/>
                  </a:lnTo>
                  <a:lnTo>
                    <a:pt x="14301" y="55472"/>
                  </a:lnTo>
                  <a:lnTo>
                    <a:pt x="14767" y="55719"/>
                  </a:lnTo>
                  <a:lnTo>
                    <a:pt x="15248" y="55950"/>
                  </a:lnTo>
                  <a:lnTo>
                    <a:pt x="15745" y="56166"/>
                  </a:lnTo>
                  <a:lnTo>
                    <a:pt x="16257" y="56367"/>
                  </a:lnTo>
                  <a:lnTo>
                    <a:pt x="16785" y="56553"/>
                  </a:lnTo>
                  <a:lnTo>
                    <a:pt x="17328" y="56723"/>
                  </a:lnTo>
                  <a:lnTo>
                    <a:pt x="17883" y="56868"/>
                  </a:lnTo>
                  <a:lnTo>
                    <a:pt x="18449" y="56999"/>
                  </a:lnTo>
                  <a:lnTo>
                    <a:pt x="19024" y="57114"/>
                  </a:lnTo>
                  <a:lnTo>
                    <a:pt x="19609" y="57214"/>
                  </a:lnTo>
                  <a:lnTo>
                    <a:pt x="20205" y="57298"/>
                  </a:lnTo>
                  <a:lnTo>
                    <a:pt x="20810" y="57367"/>
                  </a:lnTo>
                  <a:lnTo>
                    <a:pt x="21425" y="57421"/>
                  </a:lnTo>
                  <a:lnTo>
                    <a:pt x="22050" y="57459"/>
                  </a:lnTo>
                  <a:lnTo>
                    <a:pt x="22685" y="57482"/>
                  </a:lnTo>
                  <a:lnTo>
                    <a:pt x="23330" y="57490"/>
                  </a:lnTo>
                  <a:lnTo>
                    <a:pt x="24109" y="57480"/>
                  </a:lnTo>
                  <a:lnTo>
                    <a:pt x="24876" y="57450"/>
                  </a:lnTo>
                  <a:lnTo>
                    <a:pt x="25632" y="57400"/>
                  </a:lnTo>
                  <a:lnTo>
                    <a:pt x="26376" y="57331"/>
                  </a:lnTo>
                  <a:lnTo>
                    <a:pt x="27109" y="57242"/>
                  </a:lnTo>
                  <a:lnTo>
                    <a:pt x="27829" y="57132"/>
                  </a:lnTo>
                  <a:lnTo>
                    <a:pt x="28538" y="57003"/>
                  </a:lnTo>
                  <a:lnTo>
                    <a:pt x="29236" y="56854"/>
                  </a:lnTo>
                  <a:lnTo>
                    <a:pt x="29921" y="56686"/>
                  </a:lnTo>
                  <a:lnTo>
                    <a:pt x="30595" y="56497"/>
                  </a:lnTo>
                  <a:lnTo>
                    <a:pt x="31264" y="56287"/>
                  </a:lnTo>
                  <a:lnTo>
                    <a:pt x="31920" y="56053"/>
                  </a:lnTo>
                  <a:lnTo>
                    <a:pt x="32560" y="55796"/>
                  </a:lnTo>
                  <a:lnTo>
                    <a:pt x="33187" y="55515"/>
                  </a:lnTo>
                  <a:lnTo>
                    <a:pt x="33799" y="55211"/>
                  </a:lnTo>
                  <a:lnTo>
                    <a:pt x="34396" y="54883"/>
                  </a:lnTo>
                  <a:lnTo>
                    <a:pt x="34979" y="54532"/>
                  </a:lnTo>
                  <a:lnTo>
                    <a:pt x="35548" y="54158"/>
                  </a:lnTo>
                  <a:lnTo>
                    <a:pt x="36102" y="53760"/>
                  </a:lnTo>
                  <a:lnTo>
                    <a:pt x="36642" y="53338"/>
                  </a:lnTo>
                  <a:lnTo>
                    <a:pt x="37175" y="52892"/>
                  </a:lnTo>
                  <a:lnTo>
                    <a:pt x="37692" y="52419"/>
                  </a:lnTo>
                  <a:lnTo>
                    <a:pt x="38193" y="51921"/>
                  </a:lnTo>
                  <a:lnTo>
                    <a:pt x="38678" y="51396"/>
                  </a:lnTo>
                  <a:lnTo>
                    <a:pt x="39146" y="50845"/>
                  </a:lnTo>
                  <a:lnTo>
                    <a:pt x="39598" y="50268"/>
                  </a:lnTo>
                  <a:lnTo>
                    <a:pt x="40034" y="49665"/>
                  </a:lnTo>
                  <a:lnTo>
                    <a:pt x="40454" y="49035"/>
                  </a:lnTo>
                  <a:lnTo>
                    <a:pt x="40857" y="48379"/>
                  </a:lnTo>
                  <a:lnTo>
                    <a:pt x="41244" y="47697"/>
                  </a:lnTo>
                  <a:lnTo>
                    <a:pt x="41623" y="46979"/>
                  </a:lnTo>
                  <a:lnTo>
                    <a:pt x="41981" y="46230"/>
                  </a:lnTo>
                  <a:lnTo>
                    <a:pt x="42319" y="45452"/>
                  </a:lnTo>
                  <a:lnTo>
                    <a:pt x="42638" y="44643"/>
                  </a:lnTo>
                  <a:lnTo>
                    <a:pt x="42937" y="43805"/>
                  </a:lnTo>
                  <a:lnTo>
                    <a:pt x="43216" y="42938"/>
                  </a:lnTo>
                  <a:lnTo>
                    <a:pt x="43475" y="42040"/>
                  </a:lnTo>
                  <a:lnTo>
                    <a:pt x="43714" y="41113"/>
                  </a:lnTo>
                  <a:lnTo>
                    <a:pt x="43933" y="40156"/>
                  </a:lnTo>
                  <a:lnTo>
                    <a:pt x="44133" y="39169"/>
                  </a:lnTo>
                  <a:lnTo>
                    <a:pt x="51714" y="0"/>
                  </a:lnTo>
                  <a:lnTo>
                    <a:pt x="60288" y="0"/>
                  </a:lnTo>
                  <a:lnTo>
                    <a:pt x="52616" y="39665"/>
                  </a:lnTo>
                  <a:lnTo>
                    <a:pt x="52350" y="40921"/>
                  </a:lnTo>
                  <a:lnTo>
                    <a:pt x="52057" y="42143"/>
                  </a:lnTo>
                  <a:lnTo>
                    <a:pt x="51736" y="43332"/>
                  </a:lnTo>
                  <a:lnTo>
                    <a:pt x="51389" y="44488"/>
                  </a:lnTo>
                  <a:lnTo>
                    <a:pt x="51014" y="45610"/>
                  </a:lnTo>
                  <a:lnTo>
                    <a:pt x="50613" y="46699"/>
                  </a:lnTo>
                  <a:lnTo>
                    <a:pt x="50184" y="47755"/>
                  </a:lnTo>
                  <a:lnTo>
                    <a:pt x="49728" y="48777"/>
                  </a:lnTo>
                  <a:lnTo>
                    <a:pt x="49245" y="49766"/>
                  </a:lnTo>
                  <a:lnTo>
                    <a:pt x="48735" y="50721"/>
                  </a:lnTo>
                  <a:lnTo>
                    <a:pt x="48208" y="51635"/>
                  </a:lnTo>
                  <a:lnTo>
                    <a:pt x="47656" y="52517"/>
                  </a:lnTo>
                  <a:lnTo>
                    <a:pt x="47078" y="53368"/>
                  </a:lnTo>
                  <a:lnTo>
                    <a:pt x="46475" y="54187"/>
                  </a:lnTo>
                  <a:lnTo>
                    <a:pt x="45847" y="54974"/>
                  </a:lnTo>
                  <a:lnTo>
                    <a:pt x="45194" y="55730"/>
                  </a:lnTo>
                  <a:lnTo>
                    <a:pt x="44515" y="56454"/>
                  </a:lnTo>
                  <a:lnTo>
                    <a:pt x="43811" y="57147"/>
                  </a:lnTo>
                  <a:lnTo>
                    <a:pt x="43082" y="57808"/>
                  </a:lnTo>
                  <a:lnTo>
                    <a:pt x="42328" y="58437"/>
                  </a:lnTo>
                  <a:lnTo>
                    <a:pt x="41549" y="59035"/>
                  </a:lnTo>
                  <a:lnTo>
                    <a:pt x="40748" y="59602"/>
                  </a:lnTo>
                  <a:lnTo>
                    <a:pt x="39925" y="60136"/>
                  </a:lnTo>
                  <a:lnTo>
                    <a:pt x="39078" y="60640"/>
                  </a:lnTo>
                  <a:lnTo>
                    <a:pt x="38210" y="61111"/>
                  </a:lnTo>
                  <a:lnTo>
                    <a:pt x="37319" y="61551"/>
                  </a:lnTo>
                  <a:lnTo>
                    <a:pt x="36405" y="61959"/>
                  </a:lnTo>
                  <a:lnTo>
                    <a:pt x="35468" y="62336"/>
                  </a:lnTo>
                  <a:lnTo>
                    <a:pt x="34509" y="62681"/>
                  </a:lnTo>
                  <a:lnTo>
                    <a:pt x="33528" y="62995"/>
                  </a:lnTo>
                  <a:lnTo>
                    <a:pt x="32525" y="63278"/>
                  </a:lnTo>
                  <a:lnTo>
                    <a:pt x="31503" y="63531"/>
                  </a:lnTo>
                  <a:lnTo>
                    <a:pt x="30460" y="63755"/>
                  </a:lnTo>
                  <a:lnTo>
                    <a:pt x="29398" y="63948"/>
                  </a:lnTo>
                  <a:lnTo>
                    <a:pt x="28316" y="64112"/>
                  </a:lnTo>
                  <a:lnTo>
                    <a:pt x="27214" y="64246"/>
                  </a:lnTo>
                  <a:lnTo>
                    <a:pt x="26092" y="64350"/>
                  </a:lnTo>
                  <a:lnTo>
                    <a:pt x="24950" y="64425"/>
                  </a:lnTo>
                  <a:lnTo>
                    <a:pt x="23789" y="64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2773563" y="4420236"/>
              <a:ext cx="53609" cy="63582"/>
            </a:xfrm>
            <a:custGeom>
              <a:avLst/>
              <a:pathLst>
                <a:path w="53609" h="63582">
                  <a:moveTo>
                    <a:pt x="30414" y="7039"/>
                  </a:moveTo>
                  <a:lnTo>
                    <a:pt x="19404" y="63582"/>
                  </a:lnTo>
                  <a:lnTo>
                    <a:pt x="10830" y="63582"/>
                  </a:lnTo>
                  <a:lnTo>
                    <a:pt x="21840" y="7039"/>
                  </a:lnTo>
                  <a:lnTo>
                    <a:pt x="0" y="7039"/>
                  </a:lnTo>
                  <a:lnTo>
                    <a:pt x="1353" y="0"/>
                  </a:lnTo>
                  <a:lnTo>
                    <a:pt x="53609" y="0"/>
                  </a:lnTo>
                  <a:lnTo>
                    <a:pt x="52255" y="7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2831324" y="4420236"/>
              <a:ext cx="57580" cy="63582"/>
            </a:xfrm>
            <a:custGeom>
              <a:avLst/>
              <a:pathLst>
                <a:path w="57580" h="63582">
                  <a:moveTo>
                    <a:pt x="25811" y="37228"/>
                  </a:moveTo>
                  <a:lnTo>
                    <a:pt x="20712" y="63582"/>
                  </a:lnTo>
                  <a:lnTo>
                    <a:pt x="12138" y="63582"/>
                  </a:lnTo>
                  <a:lnTo>
                    <a:pt x="17328" y="37228"/>
                  </a:lnTo>
                  <a:lnTo>
                    <a:pt x="0" y="0"/>
                  </a:lnTo>
                  <a:lnTo>
                    <a:pt x="8844" y="0"/>
                  </a:lnTo>
                  <a:lnTo>
                    <a:pt x="22653" y="30414"/>
                  </a:lnTo>
                  <a:lnTo>
                    <a:pt x="47923" y="0"/>
                  </a:lnTo>
                  <a:lnTo>
                    <a:pt x="575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2886197" y="4420236"/>
              <a:ext cx="61055" cy="63582"/>
            </a:xfrm>
            <a:custGeom>
              <a:avLst/>
              <a:pathLst>
                <a:path w="61055" h="63582">
                  <a:moveTo>
                    <a:pt x="44584" y="63582"/>
                  </a:moveTo>
                  <a:lnTo>
                    <a:pt x="33618" y="37183"/>
                  </a:lnTo>
                  <a:lnTo>
                    <a:pt x="13718" y="37183"/>
                  </a:lnTo>
                  <a:lnTo>
                    <a:pt x="8619" y="63582"/>
                  </a:lnTo>
                  <a:lnTo>
                    <a:pt x="0" y="63582"/>
                  </a:lnTo>
                  <a:lnTo>
                    <a:pt x="12319" y="0"/>
                  </a:lnTo>
                  <a:lnTo>
                    <a:pt x="39936" y="0"/>
                  </a:lnTo>
                  <a:lnTo>
                    <a:pt x="40866" y="11"/>
                  </a:lnTo>
                  <a:lnTo>
                    <a:pt x="41781" y="46"/>
                  </a:lnTo>
                  <a:lnTo>
                    <a:pt x="42679" y="105"/>
                  </a:lnTo>
                  <a:lnTo>
                    <a:pt x="43560" y="187"/>
                  </a:lnTo>
                  <a:lnTo>
                    <a:pt x="44426" y="293"/>
                  </a:lnTo>
                  <a:lnTo>
                    <a:pt x="45275" y="422"/>
                  </a:lnTo>
                  <a:lnTo>
                    <a:pt x="46108" y="574"/>
                  </a:lnTo>
                  <a:lnTo>
                    <a:pt x="46925" y="750"/>
                  </a:lnTo>
                  <a:lnTo>
                    <a:pt x="47725" y="950"/>
                  </a:lnTo>
                  <a:lnTo>
                    <a:pt x="48510" y="1173"/>
                  </a:lnTo>
                  <a:lnTo>
                    <a:pt x="49275" y="1409"/>
                  </a:lnTo>
                  <a:lnTo>
                    <a:pt x="50017" y="1666"/>
                  </a:lnTo>
                  <a:lnTo>
                    <a:pt x="50737" y="1943"/>
                  </a:lnTo>
                  <a:lnTo>
                    <a:pt x="51434" y="2241"/>
                  </a:lnTo>
                  <a:lnTo>
                    <a:pt x="52109" y="2560"/>
                  </a:lnTo>
                  <a:lnTo>
                    <a:pt x="52761" y="2900"/>
                  </a:lnTo>
                  <a:lnTo>
                    <a:pt x="53390" y="3261"/>
                  </a:lnTo>
                  <a:lnTo>
                    <a:pt x="53997" y="3642"/>
                  </a:lnTo>
                  <a:lnTo>
                    <a:pt x="54581" y="4044"/>
                  </a:lnTo>
                  <a:lnTo>
                    <a:pt x="55143" y="4467"/>
                  </a:lnTo>
                  <a:lnTo>
                    <a:pt x="55690" y="4910"/>
                  </a:lnTo>
                  <a:lnTo>
                    <a:pt x="56212" y="5371"/>
                  </a:lnTo>
                  <a:lnTo>
                    <a:pt x="56708" y="5852"/>
                  </a:lnTo>
                  <a:lnTo>
                    <a:pt x="57179" y="6351"/>
                  </a:lnTo>
                  <a:lnTo>
                    <a:pt x="57625" y="6870"/>
                  </a:lnTo>
                  <a:lnTo>
                    <a:pt x="58046" y="7407"/>
                  </a:lnTo>
                  <a:lnTo>
                    <a:pt x="58441" y="7964"/>
                  </a:lnTo>
                  <a:lnTo>
                    <a:pt x="58811" y="8539"/>
                  </a:lnTo>
                  <a:lnTo>
                    <a:pt x="59156" y="9133"/>
                  </a:lnTo>
                  <a:lnTo>
                    <a:pt x="59475" y="9747"/>
                  </a:lnTo>
                  <a:lnTo>
                    <a:pt x="59775" y="10369"/>
                  </a:lnTo>
                  <a:lnTo>
                    <a:pt x="60044" y="11007"/>
                  </a:lnTo>
                  <a:lnTo>
                    <a:pt x="60281" y="11661"/>
                  </a:lnTo>
                  <a:lnTo>
                    <a:pt x="60486" y="12331"/>
                  </a:lnTo>
                  <a:lnTo>
                    <a:pt x="60660" y="13018"/>
                  </a:lnTo>
                  <a:lnTo>
                    <a:pt x="60802" y="13721"/>
                  </a:lnTo>
                  <a:lnTo>
                    <a:pt x="60913" y="14441"/>
                  </a:lnTo>
                  <a:lnTo>
                    <a:pt x="60992" y="15176"/>
                  </a:lnTo>
                  <a:lnTo>
                    <a:pt x="61039" y="15928"/>
                  </a:lnTo>
                  <a:lnTo>
                    <a:pt x="61055" y="16696"/>
                  </a:lnTo>
                  <a:lnTo>
                    <a:pt x="61006" y="18358"/>
                  </a:lnTo>
                  <a:lnTo>
                    <a:pt x="60860" y="19949"/>
                  </a:lnTo>
                  <a:lnTo>
                    <a:pt x="60616" y="21469"/>
                  </a:lnTo>
                  <a:lnTo>
                    <a:pt x="60275" y="22920"/>
                  </a:lnTo>
                  <a:lnTo>
                    <a:pt x="59836" y="24300"/>
                  </a:lnTo>
                  <a:lnTo>
                    <a:pt x="59300" y="25609"/>
                  </a:lnTo>
                  <a:lnTo>
                    <a:pt x="58667" y="26848"/>
                  </a:lnTo>
                  <a:lnTo>
                    <a:pt x="57936" y="28017"/>
                  </a:lnTo>
                  <a:lnTo>
                    <a:pt x="57107" y="29116"/>
                  </a:lnTo>
                  <a:lnTo>
                    <a:pt x="56181" y="30144"/>
                  </a:lnTo>
                  <a:lnTo>
                    <a:pt x="55160" y="31100"/>
                  </a:lnTo>
                  <a:lnTo>
                    <a:pt x="54046" y="31983"/>
                  </a:lnTo>
                  <a:lnTo>
                    <a:pt x="52839" y="32793"/>
                  </a:lnTo>
                  <a:lnTo>
                    <a:pt x="51539" y="33530"/>
                  </a:lnTo>
                  <a:lnTo>
                    <a:pt x="50146" y="34194"/>
                  </a:lnTo>
                  <a:lnTo>
                    <a:pt x="48660" y="34784"/>
                  </a:lnTo>
                  <a:lnTo>
                    <a:pt x="47081" y="35302"/>
                  </a:lnTo>
                  <a:lnTo>
                    <a:pt x="45409" y="35746"/>
                  </a:lnTo>
                  <a:lnTo>
                    <a:pt x="43644" y="36118"/>
                  </a:lnTo>
                  <a:lnTo>
                    <a:pt x="41786" y="36416"/>
                  </a:lnTo>
                  <a:lnTo>
                    <a:pt x="53880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2901269" y="4427140"/>
              <a:ext cx="37228" cy="23465"/>
            </a:xfrm>
            <a:custGeom>
              <a:avLst/>
              <a:pathLst>
                <a:path w="37228" h="23465">
                  <a:moveTo>
                    <a:pt x="20757" y="23465"/>
                  </a:moveTo>
                  <a:lnTo>
                    <a:pt x="22351" y="23431"/>
                  </a:lnTo>
                  <a:lnTo>
                    <a:pt x="23864" y="23330"/>
                  </a:lnTo>
                  <a:lnTo>
                    <a:pt x="25297" y="23160"/>
                  </a:lnTo>
                  <a:lnTo>
                    <a:pt x="26649" y="22923"/>
                  </a:lnTo>
                  <a:lnTo>
                    <a:pt x="27921" y="22619"/>
                  </a:lnTo>
                  <a:lnTo>
                    <a:pt x="29113" y="22247"/>
                  </a:lnTo>
                  <a:lnTo>
                    <a:pt x="30224" y="21807"/>
                  </a:lnTo>
                  <a:lnTo>
                    <a:pt x="31255" y="21299"/>
                  </a:lnTo>
                  <a:lnTo>
                    <a:pt x="32206" y="20724"/>
                  </a:lnTo>
                  <a:lnTo>
                    <a:pt x="33077" y="20080"/>
                  </a:lnTo>
                  <a:lnTo>
                    <a:pt x="33866" y="19367"/>
                  </a:lnTo>
                  <a:lnTo>
                    <a:pt x="34571" y="18599"/>
                  </a:lnTo>
                  <a:lnTo>
                    <a:pt x="35194" y="17775"/>
                  </a:lnTo>
                  <a:lnTo>
                    <a:pt x="35734" y="16896"/>
                  </a:lnTo>
                  <a:lnTo>
                    <a:pt x="36190" y="15963"/>
                  </a:lnTo>
                  <a:lnTo>
                    <a:pt x="36564" y="14974"/>
                  </a:lnTo>
                  <a:lnTo>
                    <a:pt x="36855" y="13930"/>
                  </a:lnTo>
                  <a:lnTo>
                    <a:pt x="37062" y="12831"/>
                  </a:lnTo>
                  <a:lnTo>
                    <a:pt x="37187" y="11678"/>
                  </a:lnTo>
                  <a:lnTo>
                    <a:pt x="37228" y="10469"/>
                  </a:lnTo>
                  <a:lnTo>
                    <a:pt x="37194" y="9481"/>
                  </a:lnTo>
                  <a:lnTo>
                    <a:pt x="37093" y="8541"/>
                  </a:lnTo>
                  <a:lnTo>
                    <a:pt x="36924" y="7647"/>
                  </a:lnTo>
                  <a:lnTo>
                    <a:pt x="36687" y="6801"/>
                  </a:lnTo>
                  <a:lnTo>
                    <a:pt x="36382" y="6001"/>
                  </a:lnTo>
                  <a:lnTo>
                    <a:pt x="36010" y="5249"/>
                  </a:lnTo>
                  <a:lnTo>
                    <a:pt x="35570" y="4543"/>
                  </a:lnTo>
                  <a:lnTo>
                    <a:pt x="35062" y="3884"/>
                  </a:lnTo>
                  <a:lnTo>
                    <a:pt x="34487" y="3272"/>
                  </a:lnTo>
                  <a:lnTo>
                    <a:pt x="33844" y="2707"/>
                  </a:lnTo>
                  <a:lnTo>
                    <a:pt x="33143" y="2193"/>
                  </a:lnTo>
                  <a:lnTo>
                    <a:pt x="32375" y="1732"/>
                  </a:lnTo>
                  <a:lnTo>
                    <a:pt x="31540" y="1326"/>
                  </a:lnTo>
                  <a:lnTo>
                    <a:pt x="30638" y="974"/>
                  </a:lnTo>
                  <a:lnTo>
                    <a:pt x="29670" y="676"/>
                  </a:lnTo>
                  <a:lnTo>
                    <a:pt x="28635" y="433"/>
                  </a:lnTo>
                  <a:lnTo>
                    <a:pt x="27533" y="243"/>
                  </a:lnTo>
                  <a:lnTo>
                    <a:pt x="26364" y="108"/>
                  </a:lnTo>
                  <a:lnTo>
                    <a:pt x="25128" y="27"/>
                  </a:lnTo>
                  <a:lnTo>
                    <a:pt x="23826" y="0"/>
                  </a:lnTo>
                  <a:lnTo>
                    <a:pt x="4557" y="0"/>
                  </a:lnTo>
                  <a:lnTo>
                    <a:pt x="0" y="234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2953751" y="4420236"/>
              <a:ext cx="20983" cy="63582"/>
            </a:xfrm>
            <a:custGeom>
              <a:avLst/>
              <a:pathLst>
                <a:path w="20983" h="63582">
                  <a:moveTo>
                    <a:pt x="0" y="63582"/>
                  </a:moveTo>
                  <a:lnTo>
                    <a:pt x="12364" y="0"/>
                  </a:lnTo>
                  <a:lnTo>
                    <a:pt x="20983" y="0"/>
                  </a:lnTo>
                  <a:lnTo>
                    <a:pt x="8619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2980871" y="4419289"/>
              <a:ext cx="62138" cy="65432"/>
            </a:xfrm>
            <a:custGeom>
              <a:avLst/>
              <a:pathLst>
                <a:path w="62138" h="65432">
                  <a:moveTo>
                    <a:pt x="56181" y="49322"/>
                  </a:moveTo>
                  <a:lnTo>
                    <a:pt x="55733" y="49977"/>
                  </a:lnTo>
                  <a:lnTo>
                    <a:pt x="55275" y="50625"/>
                  </a:lnTo>
                  <a:lnTo>
                    <a:pt x="54806" y="51266"/>
                  </a:lnTo>
                  <a:lnTo>
                    <a:pt x="54326" y="51900"/>
                  </a:lnTo>
                  <a:lnTo>
                    <a:pt x="53835" y="52526"/>
                  </a:lnTo>
                  <a:lnTo>
                    <a:pt x="53333" y="53145"/>
                  </a:lnTo>
                  <a:lnTo>
                    <a:pt x="52820" y="53757"/>
                  </a:lnTo>
                  <a:lnTo>
                    <a:pt x="52297" y="54362"/>
                  </a:lnTo>
                  <a:lnTo>
                    <a:pt x="51762" y="54959"/>
                  </a:lnTo>
                  <a:lnTo>
                    <a:pt x="51217" y="55549"/>
                  </a:lnTo>
                  <a:lnTo>
                    <a:pt x="50659" y="56129"/>
                  </a:lnTo>
                  <a:lnTo>
                    <a:pt x="50084" y="56694"/>
                  </a:lnTo>
                  <a:lnTo>
                    <a:pt x="49493" y="57244"/>
                  </a:lnTo>
                  <a:lnTo>
                    <a:pt x="48885" y="57780"/>
                  </a:lnTo>
                  <a:lnTo>
                    <a:pt x="48262" y="58302"/>
                  </a:lnTo>
                  <a:lnTo>
                    <a:pt x="47622" y="58809"/>
                  </a:lnTo>
                  <a:lnTo>
                    <a:pt x="46966" y="59302"/>
                  </a:lnTo>
                  <a:lnTo>
                    <a:pt x="46293" y="59780"/>
                  </a:lnTo>
                  <a:lnTo>
                    <a:pt x="45605" y="60244"/>
                  </a:lnTo>
                  <a:lnTo>
                    <a:pt x="44900" y="60694"/>
                  </a:lnTo>
                  <a:lnTo>
                    <a:pt x="44185" y="61118"/>
                  </a:lnTo>
                  <a:lnTo>
                    <a:pt x="43450" y="61526"/>
                  </a:lnTo>
                  <a:lnTo>
                    <a:pt x="42694" y="61916"/>
                  </a:lnTo>
                  <a:lnTo>
                    <a:pt x="41918" y="62289"/>
                  </a:lnTo>
                  <a:lnTo>
                    <a:pt x="41120" y="62645"/>
                  </a:lnTo>
                  <a:lnTo>
                    <a:pt x="40302" y="62984"/>
                  </a:lnTo>
                  <a:lnTo>
                    <a:pt x="39463" y="63306"/>
                  </a:lnTo>
                  <a:lnTo>
                    <a:pt x="38604" y="63611"/>
                  </a:lnTo>
                  <a:lnTo>
                    <a:pt x="37723" y="63898"/>
                  </a:lnTo>
                  <a:lnTo>
                    <a:pt x="36822" y="64168"/>
                  </a:lnTo>
                  <a:lnTo>
                    <a:pt x="35907" y="64408"/>
                  </a:lnTo>
                  <a:lnTo>
                    <a:pt x="34965" y="64623"/>
                  </a:lnTo>
                  <a:lnTo>
                    <a:pt x="33997" y="64813"/>
                  </a:lnTo>
                  <a:lnTo>
                    <a:pt x="33003" y="64977"/>
                  </a:lnTo>
                  <a:lnTo>
                    <a:pt x="31982" y="65116"/>
                  </a:lnTo>
                  <a:lnTo>
                    <a:pt x="30936" y="65230"/>
                  </a:lnTo>
                  <a:lnTo>
                    <a:pt x="29863" y="65318"/>
                  </a:lnTo>
                  <a:lnTo>
                    <a:pt x="28764" y="65381"/>
                  </a:lnTo>
                  <a:lnTo>
                    <a:pt x="27640" y="65419"/>
                  </a:lnTo>
                  <a:lnTo>
                    <a:pt x="26488" y="65432"/>
                  </a:lnTo>
                  <a:lnTo>
                    <a:pt x="25169" y="65411"/>
                  </a:lnTo>
                  <a:lnTo>
                    <a:pt x="23884" y="65349"/>
                  </a:lnTo>
                  <a:lnTo>
                    <a:pt x="22631" y="65245"/>
                  </a:lnTo>
                  <a:lnTo>
                    <a:pt x="21413" y="65100"/>
                  </a:lnTo>
                  <a:lnTo>
                    <a:pt x="20227" y="64913"/>
                  </a:lnTo>
                  <a:lnTo>
                    <a:pt x="19075" y="64685"/>
                  </a:lnTo>
                  <a:lnTo>
                    <a:pt x="17956" y="64415"/>
                  </a:lnTo>
                  <a:lnTo>
                    <a:pt x="16871" y="64103"/>
                  </a:lnTo>
                  <a:lnTo>
                    <a:pt x="15819" y="63751"/>
                  </a:lnTo>
                  <a:lnTo>
                    <a:pt x="14801" y="63356"/>
                  </a:lnTo>
                  <a:lnTo>
                    <a:pt x="13825" y="62926"/>
                  </a:lnTo>
                  <a:lnTo>
                    <a:pt x="12882" y="62466"/>
                  </a:lnTo>
                  <a:lnTo>
                    <a:pt x="11973" y="61977"/>
                  </a:lnTo>
                  <a:lnTo>
                    <a:pt x="11097" y="61457"/>
                  </a:lnTo>
                  <a:lnTo>
                    <a:pt x="10254" y="60908"/>
                  </a:lnTo>
                  <a:lnTo>
                    <a:pt x="9445" y="60329"/>
                  </a:lnTo>
                  <a:lnTo>
                    <a:pt x="8670" y="59720"/>
                  </a:lnTo>
                  <a:lnTo>
                    <a:pt x="7927" y="59082"/>
                  </a:lnTo>
                  <a:lnTo>
                    <a:pt x="7218" y="58413"/>
                  </a:lnTo>
                  <a:lnTo>
                    <a:pt x="6543" y="57715"/>
                  </a:lnTo>
                  <a:lnTo>
                    <a:pt x="5901" y="56981"/>
                  </a:lnTo>
                  <a:lnTo>
                    <a:pt x="5292" y="56223"/>
                  </a:lnTo>
                  <a:lnTo>
                    <a:pt x="4716" y="55440"/>
                  </a:lnTo>
                  <a:lnTo>
                    <a:pt x="4175" y="54632"/>
                  </a:lnTo>
                  <a:lnTo>
                    <a:pt x="3666" y="53801"/>
                  </a:lnTo>
                  <a:lnTo>
                    <a:pt x="3191" y="52945"/>
                  </a:lnTo>
                  <a:lnTo>
                    <a:pt x="2749" y="52064"/>
                  </a:lnTo>
                  <a:lnTo>
                    <a:pt x="2341" y="51160"/>
                  </a:lnTo>
                  <a:lnTo>
                    <a:pt x="1966" y="50230"/>
                  </a:lnTo>
                  <a:lnTo>
                    <a:pt x="1624" y="49277"/>
                  </a:lnTo>
                  <a:lnTo>
                    <a:pt x="1315" y="48295"/>
                  </a:lnTo>
                  <a:lnTo>
                    <a:pt x="1039" y="47300"/>
                  </a:lnTo>
                  <a:lnTo>
                    <a:pt x="796" y="46292"/>
                  </a:lnTo>
                  <a:lnTo>
                    <a:pt x="584" y="45270"/>
                  </a:lnTo>
                  <a:lnTo>
                    <a:pt x="406" y="44234"/>
                  </a:lnTo>
                  <a:lnTo>
                    <a:pt x="259" y="43185"/>
                  </a:lnTo>
                  <a:lnTo>
                    <a:pt x="146" y="42122"/>
                  </a:lnTo>
                  <a:lnTo>
                    <a:pt x="64" y="41046"/>
                  </a:lnTo>
                  <a:lnTo>
                    <a:pt x="16" y="39956"/>
                  </a:lnTo>
                  <a:lnTo>
                    <a:pt x="0" y="38853"/>
                  </a:lnTo>
                  <a:lnTo>
                    <a:pt x="12" y="37739"/>
                  </a:lnTo>
                  <a:lnTo>
                    <a:pt x="48" y="36636"/>
                  </a:lnTo>
                  <a:lnTo>
                    <a:pt x="109" y="35544"/>
                  </a:lnTo>
                  <a:lnTo>
                    <a:pt x="194" y="34463"/>
                  </a:lnTo>
                  <a:lnTo>
                    <a:pt x="304" y="33393"/>
                  </a:lnTo>
                  <a:lnTo>
                    <a:pt x="438" y="32333"/>
                  </a:lnTo>
                  <a:lnTo>
                    <a:pt x="597" y="31284"/>
                  </a:lnTo>
                  <a:lnTo>
                    <a:pt x="779" y="30246"/>
                  </a:lnTo>
                  <a:lnTo>
                    <a:pt x="986" y="29219"/>
                  </a:lnTo>
                  <a:lnTo>
                    <a:pt x="1218" y="28203"/>
                  </a:lnTo>
                  <a:lnTo>
                    <a:pt x="1472" y="27200"/>
                  </a:lnTo>
                  <a:lnTo>
                    <a:pt x="1747" y="26212"/>
                  </a:lnTo>
                  <a:lnTo>
                    <a:pt x="2042" y="25240"/>
                  </a:lnTo>
                  <a:lnTo>
                    <a:pt x="2359" y="24283"/>
                  </a:lnTo>
                  <a:lnTo>
                    <a:pt x="2696" y="23341"/>
                  </a:lnTo>
                  <a:lnTo>
                    <a:pt x="3054" y="22414"/>
                  </a:lnTo>
                  <a:lnTo>
                    <a:pt x="3432" y="21503"/>
                  </a:lnTo>
                  <a:lnTo>
                    <a:pt x="3832" y="20608"/>
                  </a:lnTo>
                  <a:lnTo>
                    <a:pt x="4252" y="19727"/>
                  </a:lnTo>
                  <a:lnTo>
                    <a:pt x="4693" y="18862"/>
                  </a:lnTo>
                  <a:lnTo>
                    <a:pt x="5154" y="18004"/>
                  </a:lnTo>
                  <a:lnTo>
                    <a:pt x="5635" y="17164"/>
                  </a:lnTo>
                  <a:lnTo>
                    <a:pt x="6136" y="16340"/>
                  </a:lnTo>
                  <a:lnTo>
                    <a:pt x="6656" y="15534"/>
                  </a:lnTo>
                  <a:lnTo>
                    <a:pt x="7197" y="14744"/>
                  </a:lnTo>
                  <a:lnTo>
                    <a:pt x="7758" y="13972"/>
                  </a:lnTo>
                  <a:lnTo>
                    <a:pt x="8338" y="13217"/>
                  </a:lnTo>
                  <a:lnTo>
                    <a:pt x="8938" y="12479"/>
                  </a:lnTo>
                  <a:lnTo>
                    <a:pt x="9558" y="11759"/>
                  </a:lnTo>
                  <a:lnTo>
                    <a:pt x="10198" y="11055"/>
                  </a:lnTo>
                  <a:lnTo>
                    <a:pt x="10856" y="10362"/>
                  </a:lnTo>
                  <a:lnTo>
                    <a:pt x="11530" y="9691"/>
                  </a:lnTo>
                  <a:lnTo>
                    <a:pt x="12220" y="9041"/>
                  </a:lnTo>
                  <a:lnTo>
                    <a:pt x="12927" y="8413"/>
                  </a:lnTo>
                  <a:lnTo>
                    <a:pt x="13650" y="7806"/>
                  </a:lnTo>
                  <a:lnTo>
                    <a:pt x="14389" y="7221"/>
                  </a:lnTo>
                  <a:lnTo>
                    <a:pt x="15145" y="6658"/>
                  </a:lnTo>
                  <a:lnTo>
                    <a:pt x="15916" y="6117"/>
                  </a:lnTo>
                  <a:lnTo>
                    <a:pt x="16704" y="5597"/>
                  </a:lnTo>
                  <a:lnTo>
                    <a:pt x="17508" y="5099"/>
                  </a:lnTo>
                  <a:lnTo>
                    <a:pt x="18337" y="4623"/>
                  </a:lnTo>
                  <a:lnTo>
                    <a:pt x="19180" y="4169"/>
                  </a:lnTo>
                  <a:lnTo>
                    <a:pt x="20037" y="3738"/>
                  </a:lnTo>
                  <a:lnTo>
                    <a:pt x="20909" y="3330"/>
                  </a:lnTo>
                  <a:lnTo>
                    <a:pt x="21795" y="2944"/>
                  </a:lnTo>
                  <a:lnTo>
                    <a:pt x="22696" y="2581"/>
                  </a:lnTo>
                  <a:lnTo>
                    <a:pt x="23611" y="2240"/>
                  </a:lnTo>
                  <a:lnTo>
                    <a:pt x="24541" y="1922"/>
                  </a:lnTo>
                  <a:lnTo>
                    <a:pt x="25485" y="1626"/>
                  </a:lnTo>
                  <a:lnTo>
                    <a:pt x="26443" y="1353"/>
                  </a:lnTo>
                  <a:lnTo>
                    <a:pt x="27415" y="1096"/>
                  </a:lnTo>
                  <a:lnTo>
                    <a:pt x="28398" y="866"/>
                  </a:lnTo>
                  <a:lnTo>
                    <a:pt x="29393" y="663"/>
                  </a:lnTo>
                  <a:lnTo>
                    <a:pt x="30400" y="487"/>
                  </a:lnTo>
                  <a:lnTo>
                    <a:pt x="31418" y="338"/>
                  </a:lnTo>
                  <a:lnTo>
                    <a:pt x="32449" y="216"/>
                  </a:lnTo>
                  <a:lnTo>
                    <a:pt x="33491" y="121"/>
                  </a:lnTo>
                  <a:lnTo>
                    <a:pt x="34544" y="54"/>
                  </a:lnTo>
                  <a:lnTo>
                    <a:pt x="35610" y="13"/>
                  </a:lnTo>
                  <a:lnTo>
                    <a:pt x="36687" y="0"/>
                  </a:lnTo>
                  <a:lnTo>
                    <a:pt x="37837" y="13"/>
                  </a:lnTo>
                  <a:lnTo>
                    <a:pt x="38958" y="54"/>
                  </a:lnTo>
                  <a:lnTo>
                    <a:pt x="40050" y="121"/>
                  </a:lnTo>
                  <a:lnTo>
                    <a:pt x="41113" y="216"/>
                  </a:lnTo>
                  <a:lnTo>
                    <a:pt x="42147" y="338"/>
                  </a:lnTo>
                  <a:lnTo>
                    <a:pt x="43152" y="487"/>
                  </a:lnTo>
                  <a:lnTo>
                    <a:pt x="44129" y="663"/>
                  </a:lnTo>
                  <a:lnTo>
                    <a:pt x="45077" y="866"/>
                  </a:lnTo>
                  <a:lnTo>
                    <a:pt x="45995" y="1096"/>
                  </a:lnTo>
                  <a:lnTo>
                    <a:pt x="46885" y="1353"/>
                  </a:lnTo>
                  <a:lnTo>
                    <a:pt x="47748" y="1624"/>
                  </a:lnTo>
                  <a:lnTo>
                    <a:pt x="48586" y="1911"/>
                  </a:lnTo>
                  <a:lnTo>
                    <a:pt x="49398" y="2216"/>
                  </a:lnTo>
                  <a:lnTo>
                    <a:pt x="50185" y="2537"/>
                  </a:lnTo>
                  <a:lnTo>
                    <a:pt x="50947" y="2876"/>
                  </a:lnTo>
                  <a:lnTo>
                    <a:pt x="51683" y="3232"/>
                  </a:lnTo>
                  <a:lnTo>
                    <a:pt x="52394" y="3606"/>
                  </a:lnTo>
                  <a:lnTo>
                    <a:pt x="53080" y="3996"/>
                  </a:lnTo>
                  <a:lnTo>
                    <a:pt x="53741" y="4403"/>
                  </a:lnTo>
                  <a:lnTo>
                    <a:pt x="54376" y="4828"/>
                  </a:lnTo>
                  <a:lnTo>
                    <a:pt x="54987" y="5267"/>
                  </a:lnTo>
                  <a:lnTo>
                    <a:pt x="55573" y="5720"/>
                  </a:lnTo>
                  <a:lnTo>
                    <a:pt x="56135" y="6184"/>
                  </a:lnTo>
                  <a:lnTo>
                    <a:pt x="56672" y="6662"/>
                  </a:lnTo>
                  <a:lnTo>
                    <a:pt x="57185" y="7152"/>
                  </a:lnTo>
                  <a:lnTo>
                    <a:pt x="57674" y="7655"/>
                  </a:lnTo>
                  <a:lnTo>
                    <a:pt x="58138" y="8170"/>
                  </a:lnTo>
                  <a:lnTo>
                    <a:pt x="58578" y="8698"/>
                  </a:lnTo>
                  <a:lnTo>
                    <a:pt x="58994" y="9239"/>
                  </a:lnTo>
                  <a:lnTo>
                    <a:pt x="59385" y="9792"/>
                  </a:lnTo>
                  <a:lnTo>
                    <a:pt x="59754" y="10353"/>
                  </a:lnTo>
                  <a:lnTo>
                    <a:pt x="60102" y="10918"/>
                  </a:lnTo>
                  <a:lnTo>
                    <a:pt x="60429" y="11487"/>
                  </a:lnTo>
                  <a:lnTo>
                    <a:pt x="60735" y="12059"/>
                  </a:lnTo>
                  <a:lnTo>
                    <a:pt x="61021" y="12635"/>
                  </a:lnTo>
                  <a:lnTo>
                    <a:pt x="61286" y="13214"/>
                  </a:lnTo>
                  <a:lnTo>
                    <a:pt x="61530" y="13797"/>
                  </a:lnTo>
                  <a:lnTo>
                    <a:pt x="61753" y="14384"/>
                  </a:lnTo>
                  <a:lnTo>
                    <a:pt x="61956" y="14974"/>
                  </a:lnTo>
                  <a:lnTo>
                    <a:pt x="62138" y="15568"/>
                  </a:lnTo>
                  <a:lnTo>
                    <a:pt x="54015" y="18050"/>
                  </a:lnTo>
                  <a:lnTo>
                    <a:pt x="53872" y="17627"/>
                  </a:lnTo>
                  <a:lnTo>
                    <a:pt x="53715" y="17209"/>
                  </a:lnTo>
                  <a:lnTo>
                    <a:pt x="53544" y="16794"/>
                  </a:lnTo>
                  <a:lnTo>
                    <a:pt x="53358" y="16382"/>
                  </a:lnTo>
                  <a:lnTo>
                    <a:pt x="53158" y="15974"/>
                  </a:lnTo>
                  <a:lnTo>
                    <a:pt x="52943" y="15570"/>
                  </a:lnTo>
                  <a:lnTo>
                    <a:pt x="52714" y="15169"/>
                  </a:lnTo>
                  <a:lnTo>
                    <a:pt x="52470" y="14772"/>
                  </a:lnTo>
                  <a:lnTo>
                    <a:pt x="52212" y="14378"/>
                  </a:lnTo>
                  <a:lnTo>
                    <a:pt x="51939" y="13988"/>
                  </a:lnTo>
                  <a:lnTo>
                    <a:pt x="51651" y="13596"/>
                  </a:lnTo>
                  <a:lnTo>
                    <a:pt x="51347" y="13212"/>
                  </a:lnTo>
                  <a:lnTo>
                    <a:pt x="51027" y="12838"/>
                  </a:lnTo>
                  <a:lnTo>
                    <a:pt x="50690" y="12472"/>
                  </a:lnTo>
                  <a:lnTo>
                    <a:pt x="50337" y="12116"/>
                  </a:lnTo>
                  <a:lnTo>
                    <a:pt x="49968" y="11768"/>
                  </a:lnTo>
                  <a:lnTo>
                    <a:pt x="49583" y="11430"/>
                  </a:lnTo>
                  <a:lnTo>
                    <a:pt x="49181" y="11100"/>
                  </a:lnTo>
                  <a:lnTo>
                    <a:pt x="48763" y="10780"/>
                  </a:lnTo>
                  <a:lnTo>
                    <a:pt x="48329" y="10469"/>
                  </a:lnTo>
                  <a:lnTo>
                    <a:pt x="47887" y="10160"/>
                  </a:lnTo>
                  <a:lnTo>
                    <a:pt x="47429" y="9864"/>
                  </a:lnTo>
                  <a:lnTo>
                    <a:pt x="46952" y="9582"/>
                  </a:lnTo>
                  <a:lnTo>
                    <a:pt x="46459" y="9313"/>
                  </a:lnTo>
                  <a:lnTo>
                    <a:pt x="45949" y="9059"/>
                  </a:lnTo>
                  <a:lnTo>
                    <a:pt x="45421" y="8817"/>
                  </a:lnTo>
                  <a:lnTo>
                    <a:pt x="44877" y="8589"/>
                  </a:lnTo>
                  <a:lnTo>
                    <a:pt x="44315" y="8375"/>
                  </a:lnTo>
                  <a:lnTo>
                    <a:pt x="43736" y="8174"/>
                  </a:lnTo>
                  <a:lnTo>
                    <a:pt x="43140" y="7987"/>
                  </a:lnTo>
                  <a:lnTo>
                    <a:pt x="42535" y="7807"/>
                  </a:lnTo>
                  <a:lnTo>
                    <a:pt x="41911" y="7646"/>
                  </a:lnTo>
                  <a:lnTo>
                    <a:pt x="41267" y="7503"/>
                  </a:lnTo>
                  <a:lnTo>
                    <a:pt x="40606" y="7380"/>
                  </a:lnTo>
                  <a:lnTo>
                    <a:pt x="39925" y="7276"/>
                  </a:lnTo>
                  <a:lnTo>
                    <a:pt x="39225" y="7191"/>
                  </a:lnTo>
                  <a:lnTo>
                    <a:pt x="38506" y="7124"/>
                  </a:lnTo>
                  <a:lnTo>
                    <a:pt x="37768" y="7077"/>
                  </a:lnTo>
                  <a:lnTo>
                    <a:pt x="37011" y="7049"/>
                  </a:lnTo>
                  <a:lnTo>
                    <a:pt x="36236" y="7039"/>
                  </a:lnTo>
                  <a:lnTo>
                    <a:pt x="34932" y="7063"/>
                  </a:lnTo>
                  <a:lnTo>
                    <a:pt x="33658" y="7137"/>
                  </a:lnTo>
                  <a:lnTo>
                    <a:pt x="32412" y="7258"/>
                  </a:lnTo>
                  <a:lnTo>
                    <a:pt x="31196" y="7429"/>
                  </a:lnTo>
                  <a:lnTo>
                    <a:pt x="30008" y="7648"/>
                  </a:lnTo>
                  <a:lnTo>
                    <a:pt x="28849" y="7916"/>
                  </a:lnTo>
                  <a:lnTo>
                    <a:pt x="27719" y="8233"/>
                  </a:lnTo>
                  <a:lnTo>
                    <a:pt x="26618" y="8599"/>
                  </a:lnTo>
                  <a:lnTo>
                    <a:pt x="25546" y="9013"/>
                  </a:lnTo>
                  <a:lnTo>
                    <a:pt x="24503" y="9476"/>
                  </a:lnTo>
                  <a:lnTo>
                    <a:pt x="23490" y="9973"/>
                  </a:lnTo>
                  <a:lnTo>
                    <a:pt x="22508" y="10508"/>
                  </a:lnTo>
                  <a:lnTo>
                    <a:pt x="21558" y="11081"/>
                  </a:lnTo>
                  <a:lnTo>
                    <a:pt x="20640" y="11692"/>
                  </a:lnTo>
                  <a:lnTo>
                    <a:pt x="19753" y="12341"/>
                  </a:lnTo>
                  <a:lnTo>
                    <a:pt x="18898" y="13028"/>
                  </a:lnTo>
                  <a:lnTo>
                    <a:pt x="18075" y="13753"/>
                  </a:lnTo>
                  <a:lnTo>
                    <a:pt x="17283" y="14516"/>
                  </a:lnTo>
                  <a:lnTo>
                    <a:pt x="16522" y="15316"/>
                  </a:lnTo>
                  <a:lnTo>
                    <a:pt x="15794" y="16155"/>
                  </a:lnTo>
                  <a:lnTo>
                    <a:pt x="15098" y="17019"/>
                  </a:lnTo>
                  <a:lnTo>
                    <a:pt x="14436" y="17916"/>
                  </a:lnTo>
                  <a:lnTo>
                    <a:pt x="13809" y="18846"/>
                  </a:lnTo>
                  <a:lnTo>
                    <a:pt x="13216" y="19808"/>
                  </a:lnTo>
                  <a:lnTo>
                    <a:pt x="12657" y="20802"/>
                  </a:lnTo>
                  <a:lnTo>
                    <a:pt x="12133" y="21830"/>
                  </a:lnTo>
                  <a:lnTo>
                    <a:pt x="11643" y="22889"/>
                  </a:lnTo>
                  <a:lnTo>
                    <a:pt x="11187" y="23981"/>
                  </a:lnTo>
                  <a:lnTo>
                    <a:pt x="10766" y="25106"/>
                  </a:lnTo>
                  <a:lnTo>
                    <a:pt x="10378" y="26263"/>
                  </a:lnTo>
                  <a:lnTo>
                    <a:pt x="10027" y="27438"/>
                  </a:lnTo>
                  <a:lnTo>
                    <a:pt x="9712" y="28635"/>
                  </a:lnTo>
                  <a:lnTo>
                    <a:pt x="9435" y="29853"/>
                  </a:lnTo>
                  <a:lnTo>
                    <a:pt x="9194" y="31093"/>
                  </a:lnTo>
                  <a:lnTo>
                    <a:pt x="8991" y="32355"/>
                  </a:lnTo>
                  <a:lnTo>
                    <a:pt x="8824" y="33638"/>
                  </a:lnTo>
                  <a:lnTo>
                    <a:pt x="8695" y="34943"/>
                  </a:lnTo>
                  <a:lnTo>
                    <a:pt x="8602" y="36270"/>
                  </a:lnTo>
                  <a:lnTo>
                    <a:pt x="8547" y="37618"/>
                  </a:lnTo>
                  <a:lnTo>
                    <a:pt x="8528" y="38988"/>
                  </a:lnTo>
                  <a:lnTo>
                    <a:pt x="8540" y="39830"/>
                  </a:lnTo>
                  <a:lnTo>
                    <a:pt x="8575" y="40658"/>
                  </a:lnTo>
                  <a:lnTo>
                    <a:pt x="8634" y="41472"/>
                  </a:lnTo>
                  <a:lnTo>
                    <a:pt x="8716" y="42273"/>
                  </a:lnTo>
                  <a:lnTo>
                    <a:pt x="8822" y="43061"/>
                  </a:lnTo>
                  <a:lnTo>
                    <a:pt x="8951" y="43835"/>
                  </a:lnTo>
                  <a:lnTo>
                    <a:pt x="9103" y="44595"/>
                  </a:lnTo>
                  <a:lnTo>
                    <a:pt x="9279" y="45342"/>
                  </a:lnTo>
                  <a:lnTo>
                    <a:pt x="9479" y="46075"/>
                  </a:lnTo>
                  <a:lnTo>
                    <a:pt x="9702" y="46795"/>
                  </a:lnTo>
                  <a:lnTo>
                    <a:pt x="9947" y="47498"/>
                  </a:lnTo>
                  <a:lnTo>
                    <a:pt x="10216" y="48183"/>
                  </a:lnTo>
                  <a:lnTo>
                    <a:pt x="10507" y="48849"/>
                  </a:lnTo>
                  <a:lnTo>
                    <a:pt x="10821" y="49495"/>
                  </a:lnTo>
                  <a:lnTo>
                    <a:pt x="11157" y="50123"/>
                  </a:lnTo>
                  <a:lnTo>
                    <a:pt x="11516" y="50732"/>
                  </a:lnTo>
                  <a:lnTo>
                    <a:pt x="11897" y="51322"/>
                  </a:lnTo>
                  <a:lnTo>
                    <a:pt x="12301" y="51892"/>
                  </a:lnTo>
                  <a:lnTo>
                    <a:pt x="12727" y="52444"/>
                  </a:lnTo>
                  <a:lnTo>
                    <a:pt x="13176" y="52977"/>
                  </a:lnTo>
                  <a:lnTo>
                    <a:pt x="13657" y="53480"/>
                  </a:lnTo>
                  <a:lnTo>
                    <a:pt x="14160" y="53961"/>
                  </a:lnTo>
                  <a:lnTo>
                    <a:pt x="14686" y="54419"/>
                  </a:lnTo>
                  <a:lnTo>
                    <a:pt x="15234" y="54854"/>
                  </a:lnTo>
                  <a:lnTo>
                    <a:pt x="15805" y="55267"/>
                  </a:lnTo>
                  <a:lnTo>
                    <a:pt x="16398" y="55658"/>
                  </a:lnTo>
                  <a:lnTo>
                    <a:pt x="17014" y="56025"/>
                  </a:lnTo>
                  <a:lnTo>
                    <a:pt x="17653" y="56371"/>
                  </a:lnTo>
                  <a:lnTo>
                    <a:pt x="18314" y="56693"/>
                  </a:lnTo>
                  <a:lnTo>
                    <a:pt x="18997" y="56993"/>
                  </a:lnTo>
                  <a:lnTo>
                    <a:pt x="19704" y="57268"/>
                  </a:lnTo>
                  <a:lnTo>
                    <a:pt x="20432" y="57513"/>
                  </a:lnTo>
                  <a:lnTo>
                    <a:pt x="21184" y="57730"/>
                  </a:lnTo>
                  <a:lnTo>
                    <a:pt x="21958" y="57918"/>
                  </a:lnTo>
                  <a:lnTo>
                    <a:pt x="22754" y="58076"/>
                  </a:lnTo>
                  <a:lnTo>
                    <a:pt x="23573" y="58206"/>
                  </a:lnTo>
                  <a:lnTo>
                    <a:pt x="24415" y="58307"/>
                  </a:lnTo>
                  <a:lnTo>
                    <a:pt x="25279" y="58380"/>
                  </a:lnTo>
                  <a:lnTo>
                    <a:pt x="26166" y="58423"/>
                  </a:lnTo>
                  <a:lnTo>
                    <a:pt x="27075" y="58437"/>
                  </a:lnTo>
                  <a:lnTo>
                    <a:pt x="27880" y="58427"/>
                  </a:lnTo>
                  <a:lnTo>
                    <a:pt x="28672" y="58394"/>
                  </a:lnTo>
                  <a:lnTo>
                    <a:pt x="29451" y="58340"/>
                  </a:lnTo>
                  <a:lnTo>
                    <a:pt x="30216" y="58264"/>
                  </a:lnTo>
                  <a:lnTo>
                    <a:pt x="30967" y="58167"/>
                  </a:lnTo>
                  <a:lnTo>
                    <a:pt x="31705" y="58048"/>
                  </a:lnTo>
                  <a:lnTo>
                    <a:pt x="32429" y="57907"/>
                  </a:lnTo>
                  <a:lnTo>
                    <a:pt x="33140" y="57744"/>
                  </a:lnTo>
                  <a:lnTo>
                    <a:pt x="33837" y="57560"/>
                  </a:lnTo>
                  <a:lnTo>
                    <a:pt x="34521" y="57354"/>
                  </a:lnTo>
                  <a:lnTo>
                    <a:pt x="35192" y="57122"/>
                  </a:lnTo>
                  <a:lnTo>
                    <a:pt x="35851" y="56876"/>
                  </a:lnTo>
                  <a:lnTo>
                    <a:pt x="36499" y="56617"/>
                  </a:lnTo>
                  <a:lnTo>
                    <a:pt x="37134" y="56344"/>
                  </a:lnTo>
                  <a:lnTo>
                    <a:pt x="37759" y="56057"/>
                  </a:lnTo>
                  <a:lnTo>
                    <a:pt x="38371" y="55757"/>
                  </a:lnTo>
                  <a:lnTo>
                    <a:pt x="38971" y="55443"/>
                  </a:lnTo>
                  <a:lnTo>
                    <a:pt x="39560" y="55116"/>
                  </a:lnTo>
                  <a:lnTo>
                    <a:pt x="40138" y="54775"/>
                  </a:lnTo>
                  <a:lnTo>
                    <a:pt x="40703" y="54421"/>
                  </a:lnTo>
                  <a:lnTo>
                    <a:pt x="41265" y="54046"/>
                  </a:lnTo>
                  <a:lnTo>
                    <a:pt x="41815" y="53661"/>
                  </a:lnTo>
                  <a:lnTo>
                    <a:pt x="42352" y="53266"/>
                  </a:lnTo>
                  <a:lnTo>
                    <a:pt x="42876" y="52862"/>
                  </a:lnTo>
                  <a:lnTo>
                    <a:pt x="43388" y="52447"/>
                  </a:lnTo>
                  <a:lnTo>
                    <a:pt x="43887" y="52022"/>
                  </a:lnTo>
                  <a:lnTo>
                    <a:pt x="44374" y="51588"/>
                  </a:lnTo>
                  <a:lnTo>
                    <a:pt x="44847" y="51143"/>
                  </a:lnTo>
                  <a:lnTo>
                    <a:pt x="45309" y="50689"/>
                  </a:lnTo>
                  <a:lnTo>
                    <a:pt x="45757" y="50225"/>
                  </a:lnTo>
                  <a:lnTo>
                    <a:pt x="46203" y="49745"/>
                  </a:lnTo>
                  <a:lnTo>
                    <a:pt x="46638" y="49262"/>
                  </a:lnTo>
                  <a:lnTo>
                    <a:pt x="47062" y="48777"/>
                  </a:lnTo>
                  <a:lnTo>
                    <a:pt x="47475" y="48290"/>
                  </a:lnTo>
                  <a:lnTo>
                    <a:pt x="47878" y="47799"/>
                  </a:lnTo>
                  <a:lnTo>
                    <a:pt x="48270" y="47306"/>
                  </a:lnTo>
                  <a:lnTo>
                    <a:pt x="48651" y="46810"/>
                  </a:lnTo>
                  <a:lnTo>
                    <a:pt x="49021" y="46311"/>
                  </a:lnTo>
                  <a:lnTo>
                    <a:pt x="49380" y="45810"/>
                  </a:lnTo>
                  <a:lnTo>
                    <a:pt x="49728" y="45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3046168" y="4420236"/>
              <a:ext cx="20983" cy="63582"/>
            </a:xfrm>
            <a:custGeom>
              <a:avLst/>
              <a:pathLst>
                <a:path w="20983" h="63582">
                  <a:moveTo>
                    <a:pt x="0" y="63582"/>
                  </a:moveTo>
                  <a:lnTo>
                    <a:pt x="12364" y="0"/>
                  </a:lnTo>
                  <a:lnTo>
                    <a:pt x="20983" y="0"/>
                  </a:lnTo>
                  <a:lnTo>
                    <a:pt x="8619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3073289" y="4419289"/>
              <a:ext cx="62138" cy="65432"/>
            </a:xfrm>
            <a:custGeom>
              <a:avLst/>
              <a:pathLst>
                <a:path w="62138" h="65432">
                  <a:moveTo>
                    <a:pt x="56181" y="49322"/>
                  </a:moveTo>
                  <a:lnTo>
                    <a:pt x="55733" y="49977"/>
                  </a:lnTo>
                  <a:lnTo>
                    <a:pt x="55275" y="50625"/>
                  </a:lnTo>
                  <a:lnTo>
                    <a:pt x="54806" y="51266"/>
                  </a:lnTo>
                  <a:lnTo>
                    <a:pt x="54326" y="51900"/>
                  </a:lnTo>
                  <a:lnTo>
                    <a:pt x="53835" y="52526"/>
                  </a:lnTo>
                  <a:lnTo>
                    <a:pt x="53333" y="53145"/>
                  </a:lnTo>
                  <a:lnTo>
                    <a:pt x="52820" y="53757"/>
                  </a:lnTo>
                  <a:lnTo>
                    <a:pt x="52297" y="54362"/>
                  </a:lnTo>
                  <a:lnTo>
                    <a:pt x="51762" y="54959"/>
                  </a:lnTo>
                  <a:lnTo>
                    <a:pt x="51217" y="55549"/>
                  </a:lnTo>
                  <a:lnTo>
                    <a:pt x="50659" y="56129"/>
                  </a:lnTo>
                  <a:lnTo>
                    <a:pt x="50084" y="56694"/>
                  </a:lnTo>
                  <a:lnTo>
                    <a:pt x="49493" y="57244"/>
                  </a:lnTo>
                  <a:lnTo>
                    <a:pt x="48885" y="57780"/>
                  </a:lnTo>
                  <a:lnTo>
                    <a:pt x="48262" y="58302"/>
                  </a:lnTo>
                  <a:lnTo>
                    <a:pt x="47622" y="58809"/>
                  </a:lnTo>
                  <a:lnTo>
                    <a:pt x="46966" y="59302"/>
                  </a:lnTo>
                  <a:lnTo>
                    <a:pt x="46293" y="59780"/>
                  </a:lnTo>
                  <a:lnTo>
                    <a:pt x="45605" y="60244"/>
                  </a:lnTo>
                  <a:lnTo>
                    <a:pt x="44900" y="60694"/>
                  </a:lnTo>
                  <a:lnTo>
                    <a:pt x="44185" y="61118"/>
                  </a:lnTo>
                  <a:lnTo>
                    <a:pt x="43450" y="61526"/>
                  </a:lnTo>
                  <a:lnTo>
                    <a:pt x="42694" y="61916"/>
                  </a:lnTo>
                  <a:lnTo>
                    <a:pt x="41918" y="62289"/>
                  </a:lnTo>
                  <a:lnTo>
                    <a:pt x="41120" y="62645"/>
                  </a:lnTo>
                  <a:lnTo>
                    <a:pt x="40302" y="62984"/>
                  </a:lnTo>
                  <a:lnTo>
                    <a:pt x="39463" y="63306"/>
                  </a:lnTo>
                  <a:lnTo>
                    <a:pt x="38604" y="63611"/>
                  </a:lnTo>
                  <a:lnTo>
                    <a:pt x="37723" y="63898"/>
                  </a:lnTo>
                  <a:lnTo>
                    <a:pt x="36822" y="64168"/>
                  </a:lnTo>
                  <a:lnTo>
                    <a:pt x="35907" y="64408"/>
                  </a:lnTo>
                  <a:lnTo>
                    <a:pt x="34965" y="64623"/>
                  </a:lnTo>
                  <a:lnTo>
                    <a:pt x="33997" y="64813"/>
                  </a:lnTo>
                  <a:lnTo>
                    <a:pt x="33003" y="64977"/>
                  </a:lnTo>
                  <a:lnTo>
                    <a:pt x="31982" y="65116"/>
                  </a:lnTo>
                  <a:lnTo>
                    <a:pt x="30936" y="65230"/>
                  </a:lnTo>
                  <a:lnTo>
                    <a:pt x="29863" y="65318"/>
                  </a:lnTo>
                  <a:lnTo>
                    <a:pt x="28764" y="65381"/>
                  </a:lnTo>
                  <a:lnTo>
                    <a:pt x="27640" y="65419"/>
                  </a:lnTo>
                  <a:lnTo>
                    <a:pt x="26488" y="65432"/>
                  </a:lnTo>
                  <a:lnTo>
                    <a:pt x="25169" y="65411"/>
                  </a:lnTo>
                  <a:lnTo>
                    <a:pt x="23884" y="65349"/>
                  </a:lnTo>
                  <a:lnTo>
                    <a:pt x="22631" y="65245"/>
                  </a:lnTo>
                  <a:lnTo>
                    <a:pt x="21413" y="65100"/>
                  </a:lnTo>
                  <a:lnTo>
                    <a:pt x="20227" y="64913"/>
                  </a:lnTo>
                  <a:lnTo>
                    <a:pt x="19075" y="64685"/>
                  </a:lnTo>
                  <a:lnTo>
                    <a:pt x="17956" y="64415"/>
                  </a:lnTo>
                  <a:lnTo>
                    <a:pt x="16871" y="64103"/>
                  </a:lnTo>
                  <a:lnTo>
                    <a:pt x="15819" y="63751"/>
                  </a:lnTo>
                  <a:lnTo>
                    <a:pt x="14801" y="63356"/>
                  </a:lnTo>
                  <a:lnTo>
                    <a:pt x="13825" y="62926"/>
                  </a:lnTo>
                  <a:lnTo>
                    <a:pt x="12882" y="62466"/>
                  </a:lnTo>
                  <a:lnTo>
                    <a:pt x="11973" y="61977"/>
                  </a:lnTo>
                  <a:lnTo>
                    <a:pt x="11097" y="61457"/>
                  </a:lnTo>
                  <a:lnTo>
                    <a:pt x="10254" y="60908"/>
                  </a:lnTo>
                  <a:lnTo>
                    <a:pt x="9445" y="60329"/>
                  </a:lnTo>
                  <a:lnTo>
                    <a:pt x="8670" y="59720"/>
                  </a:lnTo>
                  <a:lnTo>
                    <a:pt x="7927" y="59082"/>
                  </a:lnTo>
                  <a:lnTo>
                    <a:pt x="7218" y="58413"/>
                  </a:lnTo>
                  <a:lnTo>
                    <a:pt x="6543" y="57715"/>
                  </a:lnTo>
                  <a:lnTo>
                    <a:pt x="5901" y="56981"/>
                  </a:lnTo>
                  <a:lnTo>
                    <a:pt x="5292" y="56223"/>
                  </a:lnTo>
                  <a:lnTo>
                    <a:pt x="4716" y="55440"/>
                  </a:lnTo>
                  <a:lnTo>
                    <a:pt x="4175" y="54632"/>
                  </a:lnTo>
                  <a:lnTo>
                    <a:pt x="3666" y="53801"/>
                  </a:lnTo>
                  <a:lnTo>
                    <a:pt x="3191" y="52945"/>
                  </a:lnTo>
                  <a:lnTo>
                    <a:pt x="2749" y="52064"/>
                  </a:lnTo>
                  <a:lnTo>
                    <a:pt x="2341" y="51160"/>
                  </a:lnTo>
                  <a:lnTo>
                    <a:pt x="1966" y="50230"/>
                  </a:lnTo>
                  <a:lnTo>
                    <a:pt x="1624" y="49277"/>
                  </a:lnTo>
                  <a:lnTo>
                    <a:pt x="1315" y="48295"/>
                  </a:lnTo>
                  <a:lnTo>
                    <a:pt x="1039" y="47300"/>
                  </a:lnTo>
                  <a:lnTo>
                    <a:pt x="796" y="46292"/>
                  </a:lnTo>
                  <a:lnTo>
                    <a:pt x="584" y="45270"/>
                  </a:lnTo>
                  <a:lnTo>
                    <a:pt x="406" y="44234"/>
                  </a:lnTo>
                  <a:lnTo>
                    <a:pt x="259" y="43185"/>
                  </a:lnTo>
                  <a:lnTo>
                    <a:pt x="146" y="42122"/>
                  </a:lnTo>
                  <a:lnTo>
                    <a:pt x="64" y="41046"/>
                  </a:lnTo>
                  <a:lnTo>
                    <a:pt x="16" y="39956"/>
                  </a:lnTo>
                  <a:lnTo>
                    <a:pt x="0" y="38853"/>
                  </a:lnTo>
                  <a:lnTo>
                    <a:pt x="12" y="37739"/>
                  </a:lnTo>
                  <a:lnTo>
                    <a:pt x="48" y="36636"/>
                  </a:lnTo>
                  <a:lnTo>
                    <a:pt x="109" y="35544"/>
                  </a:lnTo>
                  <a:lnTo>
                    <a:pt x="194" y="34463"/>
                  </a:lnTo>
                  <a:lnTo>
                    <a:pt x="304" y="33393"/>
                  </a:lnTo>
                  <a:lnTo>
                    <a:pt x="438" y="32333"/>
                  </a:lnTo>
                  <a:lnTo>
                    <a:pt x="597" y="31284"/>
                  </a:lnTo>
                  <a:lnTo>
                    <a:pt x="779" y="30246"/>
                  </a:lnTo>
                  <a:lnTo>
                    <a:pt x="986" y="29219"/>
                  </a:lnTo>
                  <a:lnTo>
                    <a:pt x="1218" y="28203"/>
                  </a:lnTo>
                  <a:lnTo>
                    <a:pt x="1472" y="27200"/>
                  </a:lnTo>
                  <a:lnTo>
                    <a:pt x="1747" y="26212"/>
                  </a:lnTo>
                  <a:lnTo>
                    <a:pt x="2042" y="25240"/>
                  </a:lnTo>
                  <a:lnTo>
                    <a:pt x="2359" y="24283"/>
                  </a:lnTo>
                  <a:lnTo>
                    <a:pt x="2696" y="23341"/>
                  </a:lnTo>
                  <a:lnTo>
                    <a:pt x="3054" y="22414"/>
                  </a:lnTo>
                  <a:lnTo>
                    <a:pt x="3432" y="21503"/>
                  </a:lnTo>
                  <a:lnTo>
                    <a:pt x="3832" y="20608"/>
                  </a:lnTo>
                  <a:lnTo>
                    <a:pt x="4252" y="19727"/>
                  </a:lnTo>
                  <a:lnTo>
                    <a:pt x="4693" y="18862"/>
                  </a:lnTo>
                  <a:lnTo>
                    <a:pt x="5154" y="18004"/>
                  </a:lnTo>
                  <a:lnTo>
                    <a:pt x="5635" y="17164"/>
                  </a:lnTo>
                  <a:lnTo>
                    <a:pt x="6136" y="16340"/>
                  </a:lnTo>
                  <a:lnTo>
                    <a:pt x="6656" y="15534"/>
                  </a:lnTo>
                  <a:lnTo>
                    <a:pt x="7197" y="14744"/>
                  </a:lnTo>
                  <a:lnTo>
                    <a:pt x="7758" y="13972"/>
                  </a:lnTo>
                  <a:lnTo>
                    <a:pt x="8338" y="13217"/>
                  </a:lnTo>
                  <a:lnTo>
                    <a:pt x="8938" y="12479"/>
                  </a:lnTo>
                  <a:lnTo>
                    <a:pt x="9558" y="11759"/>
                  </a:lnTo>
                  <a:lnTo>
                    <a:pt x="10198" y="11055"/>
                  </a:lnTo>
                  <a:lnTo>
                    <a:pt x="10856" y="10362"/>
                  </a:lnTo>
                  <a:lnTo>
                    <a:pt x="11530" y="9691"/>
                  </a:lnTo>
                  <a:lnTo>
                    <a:pt x="12220" y="9041"/>
                  </a:lnTo>
                  <a:lnTo>
                    <a:pt x="12927" y="8413"/>
                  </a:lnTo>
                  <a:lnTo>
                    <a:pt x="13650" y="7806"/>
                  </a:lnTo>
                  <a:lnTo>
                    <a:pt x="14389" y="7221"/>
                  </a:lnTo>
                  <a:lnTo>
                    <a:pt x="15145" y="6658"/>
                  </a:lnTo>
                  <a:lnTo>
                    <a:pt x="15916" y="6117"/>
                  </a:lnTo>
                  <a:lnTo>
                    <a:pt x="16704" y="5597"/>
                  </a:lnTo>
                  <a:lnTo>
                    <a:pt x="17508" y="5099"/>
                  </a:lnTo>
                  <a:lnTo>
                    <a:pt x="18337" y="4623"/>
                  </a:lnTo>
                  <a:lnTo>
                    <a:pt x="19180" y="4169"/>
                  </a:lnTo>
                  <a:lnTo>
                    <a:pt x="20037" y="3738"/>
                  </a:lnTo>
                  <a:lnTo>
                    <a:pt x="20909" y="3330"/>
                  </a:lnTo>
                  <a:lnTo>
                    <a:pt x="21795" y="2944"/>
                  </a:lnTo>
                  <a:lnTo>
                    <a:pt x="22696" y="2581"/>
                  </a:lnTo>
                  <a:lnTo>
                    <a:pt x="23611" y="2240"/>
                  </a:lnTo>
                  <a:lnTo>
                    <a:pt x="24541" y="1922"/>
                  </a:lnTo>
                  <a:lnTo>
                    <a:pt x="25485" y="1626"/>
                  </a:lnTo>
                  <a:lnTo>
                    <a:pt x="26443" y="1353"/>
                  </a:lnTo>
                  <a:lnTo>
                    <a:pt x="27415" y="1096"/>
                  </a:lnTo>
                  <a:lnTo>
                    <a:pt x="28398" y="866"/>
                  </a:lnTo>
                  <a:lnTo>
                    <a:pt x="29393" y="663"/>
                  </a:lnTo>
                  <a:lnTo>
                    <a:pt x="30400" y="487"/>
                  </a:lnTo>
                  <a:lnTo>
                    <a:pt x="31418" y="338"/>
                  </a:lnTo>
                  <a:lnTo>
                    <a:pt x="32449" y="216"/>
                  </a:lnTo>
                  <a:lnTo>
                    <a:pt x="33491" y="121"/>
                  </a:lnTo>
                  <a:lnTo>
                    <a:pt x="34544" y="54"/>
                  </a:lnTo>
                  <a:lnTo>
                    <a:pt x="35610" y="13"/>
                  </a:lnTo>
                  <a:lnTo>
                    <a:pt x="36687" y="0"/>
                  </a:lnTo>
                  <a:lnTo>
                    <a:pt x="37837" y="13"/>
                  </a:lnTo>
                  <a:lnTo>
                    <a:pt x="38958" y="54"/>
                  </a:lnTo>
                  <a:lnTo>
                    <a:pt x="40050" y="121"/>
                  </a:lnTo>
                  <a:lnTo>
                    <a:pt x="41113" y="216"/>
                  </a:lnTo>
                  <a:lnTo>
                    <a:pt x="42147" y="338"/>
                  </a:lnTo>
                  <a:lnTo>
                    <a:pt x="43152" y="487"/>
                  </a:lnTo>
                  <a:lnTo>
                    <a:pt x="44129" y="663"/>
                  </a:lnTo>
                  <a:lnTo>
                    <a:pt x="45077" y="866"/>
                  </a:lnTo>
                  <a:lnTo>
                    <a:pt x="45995" y="1096"/>
                  </a:lnTo>
                  <a:lnTo>
                    <a:pt x="46885" y="1353"/>
                  </a:lnTo>
                  <a:lnTo>
                    <a:pt x="47748" y="1624"/>
                  </a:lnTo>
                  <a:lnTo>
                    <a:pt x="48586" y="1911"/>
                  </a:lnTo>
                  <a:lnTo>
                    <a:pt x="49398" y="2216"/>
                  </a:lnTo>
                  <a:lnTo>
                    <a:pt x="50185" y="2537"/>
                  </a:lnTo>
                  <a:lnTo>
                    <a:pt x="50947" y="2876"/>
                  </a:lnTo>
                  <a:lnTo>
                    <a:pt x="51683" y="3232"/>
                  </a:lnTo>
                  <a:lnTo>
                    <a:pt x="52394" y="3606"/>
                  </a:lnTo>
                  <a:lnTo>
                    <a:pt x="53080" y="3996"/>
                  </a:lnTo>
                  <a:lnTo>
                    <a:pt x="53741" y="4403"/>
                  </a:lnTo>
                  <a:lnTo>
                    <a:pt x="54376" y="4828"/>
                  </a:lnTo>
                  <a:lnTo>
                    <a:pt x="54987" y="5267"/>
                  </a:lnTo>
                  <a:lnTo>
                    <a:pt x="55573" y="5720"/>
                  </a:lnTo>
                  <a:lnTo>
                    <a:pt x="56135" y="6184"/>
                  </a:lnTo>
                  <a:lnTo>
                    <a:pt x="56672" y="6662"/>
                  </a:lnTo>
                  <a:lnTo>
                    <a:pt x="57185" y="7152"/>
                  </a:lnTo>
                  <a:lnTo>
                    <a:pt x="57674" y="7655"/>
                  </a:lnTo>
                  <a:lnTo>
                    <a:pt x="58138" y="8170"/>
                  </a:lnTo>
                  <a:lnTo>
                    <a:pt x="58578" y="8698"/>
                  </a:lnTo>
                  <a:lnTo>
                    <a:pt x="58994" y="9239"/>
                  </a:lnTo>
                  <a:lnTo>
                    <a:pt x="59385" y="9792"/>
                  </a:lnTo>
                  <a:lnTo>
                    <a:pt x="59754" y="10353"/>
                  </a:lnTo>
                  <a:lnTo>
                    <a:pt x="60102" y="10918"/>
                  </a:lnTo>
                  <a:lnTo>
                    <a:pt x="60429" y="11487"/>
                  </a:lnTo>
                  <a:lnTo>
                    <a:pt x="60735" y="12059"/>
                  </a:lnTo>
                  <a:lnTo>
                    <a:pt x="61021" y="12635"/>
                  </a:lnTo>
                  <a:lnTo>
                    <a:pt x="61286" y="13214"/>
                  </a:lnTo>
                  <a:lnTo>
                    <a:pt x="61530" y="13797"/>
                  </a:lnTo>
                  <a:lnTo>
                    <a:pt x="61753" y="14384"/>
                  </a:lnTo>
                  <a:lnTo>
                    <a:pt x="61956" y="14974"/>
                  </a:lnTo>
                  <a:lnTo>
                    <a:pt x="62138" y="15568"/>
                  </a:lnTo>
                  <a:lnTo>
                    <a:pt x="54015" y="18050"/>
                  </a:lnTo>
                  <a:lnTo>
                    <a:pt x="53872" y="17627"/>
                  </a:lnTo>
                  <a:lnTo>
                    <a:pt x="53715" y="17209"/>
                  </a:lnTo>
                  <a:lnTo>
                    <a:pt x="53544" y="16794"/>
                  </a:lnTo>
                  <a:lnTo>
                    <a:pt x="53358" y="16382"/>
                  </a:lnTo>
                  <a:lnTo>
                    <a:pt x="53158" y="15974"/>
                  </a:lnTo>
                  <a:lnTo>
                    <a:pt x="52943" y="15570"/>
                  </a:lnTo>
                  <a:lnTo>
                    <a:pt x="52714" y="15169"/>
                  </a:lnTo>
                  <a:lnTo>
                    <a:pt x="52470" y="14772"/>
                  </a:lnTo>
                  <a:lnTo>
                    <a:pt x="52212" y="14378"/>
                  </a:lnTo>
                  <a:lnTo>
                    <a:pt x="51939" y="13988"/>
                  </a:lnTo>
                  <a:lnTo>
                    <a:pt x="51651" y="13596"/>
                  </a:lnTo>
                  <a:lnTo>
                    <a:pt x="51347" y="13212"/>
                  </a:lnTo>
                  <a:lnTo>
                    <a:pt x="51027" y="12838"/>
                  </a:lnTo>
                  <a:lnTo>
                    <a:pt x="50690" y="12472"/>
                  </a:lnTo>
                  <a:lnTo>
                    <a:pt x="50337" y="12116"/>
                  </a:lnTo>
                  <a:lnTo>
                    <a:pt x="49968" y="11768"/>
                  </a:lnTo>
                  <a:lnTo>
                    <a:pt x="49583" y="11430"/>
                  </a:lnTo>
                  <a:lnTo>
                    <a:pt x="49181" y="11100"/>
                  </a:lnTo>
                  <a:lnTo>
                    <a:pt x="48763" y="10780"/>
                  </a:lnTo>
                  <a:lnTo>
                    <a:pt x="48329" y="10469"/>
                  </a:lnTo>
                  <a:lnTo>
                    <a:pt x="47887" y="10160"/>
                  </a:lnTo>
                  <a:lnTo>
                    <a:pt x="47429" y="9864"/>
                  </a:lnTo>
                  <a:lnTo>
                    <a:pt x="46952" y="9582"/>
                  </a:lnTo>
                  <a:lnTo>
                    <a:pt x="46459" y="9313"/>
                  </a:lnTo>
                  <a:lnTo>
                    <a:pt x="45949" y="9059"/>
                  </a:lnTo>
                  <a:lnTo>
                    <a:pt x="45421" y="8817"/>
                  </a:lnTo>
                  <a:lnTo>
                    <a:pt x="44877" y="8589"/>
                  </a:lnTo>
                  <a:lnTo>
                    <a:pt x="44315" y="8375"/>
                  </a:lnTo>
                  <a:lnTo>
                    <a:pt x="43736" y="8174"/>
                  </a:lnTo>
                  <a:lnTo>
                    <a:pt x="43140" y="7987"/>
                  </a:lnTo>
                  <a:lnTo>
                    <a:pt x="42535" y="7807"/>
                  </a:lnTo>
                  <a:lnTo>
                    <a:pt x="41911" y="7646"/>
                  </a:lnTo>
                  <a:lnTo>
                    <a:pt x="41267" y="7503"/>
                  </a:lnTo>
                  <a:lnTo>
                    <a:pt x="40606" y="7380"/>
                  </a:lnTo>
                  <a:lnTo>
                    <a:pt x="39925" y="7276"/>
                  </a:lnTo>
                  <a:lnTo>
                    <a:pt x="39225" y="7191"/>
                  </a:lnTo>
                  <a:lnTo>
                    <a:pt x="38506" y="7124"/>
                  </a:lnTo>
                  <a:lnTo>
                    <a:pt x="37768" y="7077"/>
                  </a:lnTo>
                  <a:lnTo>
                    <a:pt x="37011" y="7049"/>
                  </a:lnTo>
                  <a:lnTo>
                    <a:pt x="36236" y="7039"/>
                  </a:lnTo>
                  <a:lnTo>
                    <a:pt x="34932" y="7063"/>
                  </a:lnTo>
                  <a:lnTo>
                    <a:pt x="33658" y="7137"/>
                  </a:lnTo>
                  <a:lnTo>
                    <a:pt x="32412" y="7258"/>
                  </a:lnTo>
                  <a:lnTo>
                    <a:pt x="31196" y="7429"/>
                  </a:lnTo>
                  <a:lnTo>
                    <a:pt x="30008" y="7648"/>
                  </a:lnTo>
                  <a:lnTo>
                    <a:pt x="28849" y="7916"/>
                  </a:lnTo>
                  <a:lnTo>
                    <a:pt x="27719" y="8233"/>
                  </a:lnTo>
                  <a:lnTo>
                    <a:pt x="26618" y="8599"/>
                  </a:lnTo>
                  <a:lnTo>
                    <a:pt x="25546" y="9013"/>
                  </a:lnTo>
                  <a:lnTo>
                    <a:pt x="24503" y="9476"/>
                  </a:lnTo>
                  <a:lnTo>
                    <a:pt x="23490" y="9973"/>
                  </a:lnTo>
                  <a:lnTo>
                    <a:pt x="22508" y="10508"/>
                  </a:lnTo>
                  <a:lnTo>
                    <a:pt x="21558" y="11081"/>
                  </a:lnTo>
                  <a:lnTo>
                    <a:pt x="20640" y="11692"/>
                  </a:lnTo>
                  <a:lnTo>
                    <a:pt x="19753" y="12341"/>
                  </a:lnTo>
                  <a:lnTo>
                    <a:pt x="18898" y="13028"/>
                  </a:lnTo>
                  <a:lnTo>
                    <a:pt x="18075" y="13753"/>
                  </a:lnTo>
                  <a:lnTo>
                    <a:pt x="17283" y="14516"/>
                  </a:lnTo>
                  <a:lnTo>
                    <a:pt x="16522" y="15316"/>
                  </a:lnTo>
                  <a:lnTo>
                    <a:pt x="15794" y="16155"/>
                  </a:lnTo>
                  <a:lnTo>
                    <a:pt x="15098" y="17019"/>
                  </a:lnTo>
                  <a:lnTo>
                    <a:pt x="14436" y="17916"/>
                  </a:lnTo>
                  <a:lnTo>
                    <a:pt x="13809" y="18846"/>
                  </a:lnTo>
                  <a:lnTo>
                    <a:pt x="13216" y="19808"/>
                  </a:lnTo>
                  <a:lnTo>
                    <a:pt x="12657" y="20802"/>
                  </a:lnTo>
                  <a:lnTo>
                    <a:pt x="12133" y="21830"/>
                  </a:lnTo>
                  <a:lnTo>
                    <a:pt x="11643" y="22889"/>
                  </a:lnTo>
                  <a:lnTo>
                    <a:pt x="11187" y="23981"/>
                  </a:lnTo>
                  <a:lnTo>
                    <a:pt x="10766" y="25106"/>
                  </a:lnTo>
                  <a:lnTo>
                    <a:pt x="10378" y="26263"/>
                  </a:lnTo>
                  <a:lnTo>
                    <a:pt x="10027" y="27438"/>
                  </a:lnTo>
                  <a:lnTo>
                    <a:pt x="9712" y="28635"/>
                  </a:lnTo>
                  <a:lnTo>
                    <a:pt x="9435" y="29853"/>
                  </a:lnTo>
                  <a:lnTo>
                    <a:pt x="9194" y="31093"/>
                  </a:lnTo>
                  <a:lnTo>
                    <a:pt x="8991" y="32355"/>
                  </a:lnTo>
                  <a:lnTo>
                    <a:pt x="8824" y="33638"/>
                  </a:lnTo>
                  <a:lnTo>
                    <a:pt x="8695" y="34943"/>
                  </a:lnTo>
                  <a:lnTo>
                    <a:pt x="8602" y="36270"/>
                  </a:lnTo>
                  <a:lnTo>
                    <a:pt x="8547" y="37618"/>
                  </a:lnTo>
                  <a:lnTo>
                    <a:pt x="8528" y="38988"/>
                  </a:lnTo>
                  <a:lnTo>
                    <a:pt x="8540" y="39830"/>
                  </a:lnTo>
                  <a:lnTo>
                    <a:pt x="8575" y="40658"/>
                  </a:lnTo>
                  <a:lnTo>
                    <a:pt x="8634" y="41472"/>
                  </a:lnTo>
                  <a:lnTo>
                    <a:pt x="8716" y="42273"/>
                  </a:lnTo>
                  <a:lnTo>
                    <a:pt x="8822" y="43061"/>
                  </a:lnTo>
                  <a:lnTo>
                    <a:pt x="8951" y="43835"/>
                  </a:lnTo>
                  <a:lnTo>
                    <a:pt x="9103" y="44595"/>
                  </a:lnTo>
                  <a:lnTo>
                    <a:pt x="9279" y="45342"/>
                  </a:lnTo>
                  <a:lnTo>
                    <a:pt x="9479" y="46075"/>
                  </a:lnTo>
                  <a:lnTo>
                    <a:pt x="9702" y="46795"/>
                  </a:lnTo>
                  <a:lnTo>
                    <a:pt x="9947" y="47498"/>
                  </a:lnTo>
                  <a:lnTo>
                    <a:pt x="10216" y="48183"/>
                  </a:lnTo>
                  <a:lnTo>
                    <a:pt x="10507" y="48849"/>
                  </a:lnTo>
                  <a:lnTo>
                    <a:pt x="10821" y="49495"/>
                  </a:lnTo>
                  <a:lnTo>
                    <a:pt x="11157" y="50123"/>
                  </a:lnTo>
                  <a:lnTo>
                    <a:pt x="11516" y="50732"/>
                  </a:lnTo>
                  <a:lnTo>
                    <a:pt x="11897" y="51322"/>
                  </a:lnTo>
                  <a:lnTo>
                    <a:pt x="12301" y="51892"/>
                  </a:lnTo>
                  <a:lnTo>
                    <a:pt x="12727" y="52444"/>
                  </a:lnTo>
                  <a:lnTo>
                    <a:pt x="13176" y="52977"/>
                  </a:lnTo>
                  <a:lnTo>
                    <a:pt x="13657" y="53480"/>
                  </a:lnTo>
                  <a:lnTo>
                    <a:pt x="14160" y="53961"/>
                  </a:lnTo>
                  <a:lnTo>
                    <a:pt x="14686" y="54419"/>
                  </a:lnTo>
                  <a:lnTo>
                    <a:pt x="15234" y="54854"/>
                  </a:lnTo>
                  <a:lnTo>
                    <a:pt x="15805" y="55267"/>
                  </a:lnTo>
                  <a:lnTo>
                    <a:pt x="16398" y="55658"/>
                  </a:lnTo>
                  <a:lnTo>
                    <a:pt x="17014" y="56025"/>
                  </a:lnTo>
                  <a:lnTo>
                    <a:pt x="17653" y="56371"/>
                  </a:lnTo>
                  <a:lnTo>
                    <a:pt x="18314" y="56693"/>
                  </a:lnTo>
                  <a:lnTo>
                    <a:pt x="18997" y="56993"/>
                  </a:lnTo>
                  <a:lnTo>
                    <a:pt x="19704" y="57268"/>
                  </a:lnTo>
                  <a:lnTo>
                    <a:pt x="20432" y="57513"/>
                  </a:lnTo>
                  <a:lnTo>
                    <a:pt x="21184" y="57730"/>
                  </a:lnTo>
                  <a:lnTo>
                    <a:pt x="21958" y="57918"/>
                  </a:lnTo>
                  <a:lnTo>
                    <a:pt x="22754" y="58076"/>
                  </a:lnTo>
                  <a:lnTo>
                    <a:pt x="23573" y="58206"/>
                  </a:lnTo>
                  <a:lnTo>
                    <a:pt x="24415" y="58307"/>
                  </a:lnTo>
                  <a:lnTo>
                    <a:pt x="25279" y="58380"/>
                  </a:lnTo>
                  <a:lnTo>
                    <a:pt x="26166" y="58423"/>
                  </a:lnTo>
                  <a:lnTo>
                    <a:pt x="27075" y="58437"/>
                  </a:lnTo>
                  <a:lnTo>
                    <a:pt x="27880" y="58427"/>
                  </a:lnTo>
                  <a:lnTo>
                    <a:pt x="28672" y="58394"/>
                  </a:lnTo>
                  <a:lnTo>
                    <a:pt x="29451" y="58340"/>
                  </a:lnTo>
                  <a:lnTo>
                    <a:pt x="30216" y="58264"/>
                  </a:lnTo>
                  <a:lnTo>
                    <a:pt x="30967" y="58167"/>
                  </a:lnTo>
                  <a:lnTo>
                    <a:pt x="31705" y="58048"/>
                  </a:lnTo>
                  <a:lnTo>
                    <a:pt x="32429" y="57907"/>
                  </a:lnTo>
                  <a:lnTo>
                    <a:pt x="33140" y="57744"/>
                  </a:lnTo>
                  <a:lnTo>
                    <a:pt x="33837" y="57560"/>
                  </a:lnTo>
                  <a:lnTo>
                    <a:pt x="34521" y="57354"/>
                  </a:lnTo>
                  <a:lnTo>
                    <a:pt x="35192" y="57122"/>
                  </a:lnTo>
                  <a:lnTo>
                    <a:pt x="35851" y="56876"/>
                  </a:lnTo>
                  <a:lnTo>
                    <a:pt x="36499" y="56617"/>
                  </a:lnTo>
                  <a:lnTo>
                    <a:pt x="37134" y="56344"/>
                  </a:lnTo>
                  <a:lnTo>
                    <a:pt x="37759" y="56057"/>
                  </a:lnTo>
                  <a:lnTo>
                    <a:pt x="38371" y="55757"/>
                  </a:lnTo>
                  <a:lnTo>
                    <a:pt x="38971" y="55443"/>
                  </a:lnTo>
                  <a:lnTo>
                    <a:pt x="39560" y="55116"/>
                  </a:lnTo>
                  <a:lnTo>
                    <a:pt x="40138" y="54775"/>
                  </a:lnTo>
                  <a:lnTo>
                    <a:pt x="40703" y="54421"/>
                  </a:lnTo>
                  <a:lnTo>
                    <a:pt x="41265" y="54046"/>
                  </a:lnTo>
                  <a:lnTo>
                    <a:pt x="41815" y="53661"/>
                  </a:lnTo>
                  <a:lnTo>
                    <a:pt x="42352" y="53266"/>
                  </a:lnTo>
                  <a:lnTo>
                    <a:pt x="42876" y="52862"/>
                  </a:lnTo>
                  <a:lnTo>
                    <a:pt x="43388" y="52447"/>
                  </a:lnTo>
                  <a:lnTo>
                    <a:pt x="43887" y="52022"/>
                  </a:lnTo>
                  <a:lnTo>
                    <a:pt x="44374" y="51588"/>
                  </a:lnTo>
                  <a:lnTo>
                    <a:pt x="44847" y="51143"/>
                  </a:lnTo>
                  <a:lnTo>
                    <a:pt x="45309" y="50689"/>
                  </a:lnTo>
                  <a:lnTo>
                    <a:pt x="45757" y="50225"/>
                  </a:lnTo>
                  <a:lnTo>
                    <a:pt x="46203" y="49745"/>
                  </a:lnTo>
                  <a:lnTo>
                    <a:pt x="46638" y="49262"/>
                  </a:lnTo>
                  <a:lnTo>
                    <a:pt x="47062" y="48777"/>
                  </a:lnTo>
                  <a:lnTo>
                    <a:pt x="47475" y="48290"/>
                  </a:lnTo>
                  <a:lnTo>
                    <a:pt x="47878" y="47799"/>
                  </a:lnTo>
                  <a:lnTo>
                    <a:pt x="48270" y="47306"/>
                  </a:lnTo>
                  <a:lnTo>
                    <a:pt x="48651" y="46810"/>
                  </a:lnTo>
                  <a:lnTo>
                    <a:pt x="49021" y="46311"/>
                  </a:lnTo>
                  <a:lnTo>
                    <a:pt x="49380" y="45810"/>
                  </a:lnTo>
                  <a:lnTo>
                    <a:pt x="49728" y="45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3139940" y="4419289"/>
              <a:ext cx="64304" cy="65432"/>
            </a:xfrm>
            <a:custGeom>
              <a:avLst/>
              <a:pathLst>
                <a:path w="64304" h="65432">
                  <a:moveTo>
                    <a:pt x="37319" y="0"/>
                  </a:moveTo>
                  <a:lnTo>
                    <a:pt x="38603" y="19"/>
                  </a:lnTo>
                  <a:lnTo>
                    <a:pt x="39858" y="77"/>
                  </a:lnTo>
                  <a:lnTo>
                    <a:pt x="41083" y="174"/>
                  </a:lnTo>
                  <a:lnTo>
                    <a:pt x="42279" y="310"/>
                  </a:lnTo>
                  <a:lnTo>
                    <a:pt x="43444" y="485"/>
                  </a:lnTo>
                  <a:lnTo>
                    <a:pt x="44580" y="698"/>
                  </a:lnTo>
                  <a:lnTo>
                    <a:pt x="45686" y="950"/>
                  </a:lnTo>
                  <a:lnTo>
                    <a:pt x="46762" y="1241"/>
                  </a:lnTo>
                  <a:lnTo>
                    <a:pt x="47809" y="1571"/>
                  </a:lnTo>
                  <a:lnTo>
                    <a:pt x="48826" y="1940"/>
                  </a:lnTo>
                  <a:lnTo>
                    <a:pt x="49812" y="2335"/>
                  </a:lnTo>
                  <a:lnTo>
                    <a:pt x="50766" y="2761"/>
                  </a:lnTo>
                  <a:lnTo>
                    <a:pt x="51689" y="3219"/>
                  </a:lnTo>
                  <a:lnTo>
                    <a:pt x="52580" y="3709"/>
                  </a:lnTo>
                  <a:lnTo>
                    <a:pt x="53440" y="4230"/>
                  </a:lnTo>
                  <a:lnTo>
                    <a:pt x="54268" y="4783"/>
                  </a:lnTo>
                  <a:lnTo>
                    <a:pt x="55064" y="5367"/>
                  </a:lnTo>
                  <a:lnTo>
                    <a:pt x="55829" y="5983"/>
                  </a:lnTo>
                  <a:lnTo>
                    <a:pt x="56562" y="6631"/>
                  </a:lnTo>
                  <a:lnTo>
                    <a:pt x="57264" y="7310"/>
                  </a:lnTo>
                  <a:lnTo>
                    <a:pt x="57942" y="8018"/>
                  </a:lnTo>
                  <a:lnTo>
                    <a:pt x="58585" y="8752"/>
                  </a:lnTo>
                  <a:lnTo>
                    <a:pt x="59195" y="9512"/>
                  </a:lnTo>
                  <a:lnTo>
                    <a:pt x="59770" y="10299"/>
                  </a:lnTo>
                  <a:lnTo>
                    <a:pt x="60310" y="11112"/>
                  </a:lnTo>
                  <a:lnTo>
                    <a:pt x="60816" y="11951"/>
                  </a:lnTo>
                  <a:lnTo>
                    <a:pt x="61288" y="12816"/>
                  </a:lnTo>
                  <a:lnTo>
                    <a:pt x="61726" y="13707"/>
                  </a:lnTo>
                  <a:lnTo>
                    <a:pt x="62130" y="14624"/>
                  </a:lnTo>
                  <a:lnTo>
                    <a:pt x="62499" y="15568"/>
                  </a:lnTo>
                  <a:lnTo>
                    <a:pt x="62842" y="16534"/>
                  </a:lnTo>
                  <a:lnTo>
                    <a:pt x="63149" y="17521"/>
                  </a:lnTo>
                  <a:lnTo>
                    <a:pt x="63419" y="18527"/>
                  </a:lnTo>
                  <a:lnTo>
                    <a:pt x="63654" y="19553"/>
                  </a:lnTo>
                  <a:lnTo>
                    <a:pt x="63853" y="20599"/>
                  </a:lnTo>
                  <a:lnTo>
                    <a:pt x="64015" y="21665"/>
                  </a:lnTo>
                  <a:lnTo>
                    <a:pt x="64141" y="22751"/>
                  </a:lnTo>
                  <a:lnTo>
                    <a:pt x="64232" y="23857"/>
                  </a:lnTo>
                  <a:lnTo>
                    <a:pt x="64286" y="24982"/>
                  </a:lnTo>
                  <a:lnTo>
                    <a:pt x="64304" y="26127"/>
                  </a:lnTo>
                  <a:lnTo>
                    <a:pt x="64293" y="26571"/>
                  </a:lnTo>
                  <a:lnTo>
                    <a:pt x="64278" y="27019"/>
                  </a:lnTo>
                  <a:lnTo>
                    <a:pt x="64260" y="27470"/>
                  </a:lnTo>
                  <a:lnTo>
                    <a:pt x="64239" y="27925"/>
                  </a:lnTo>
                  <a:lnTo>
                    <a:pt x="64214" y="28384"/>
                  </a:lnTo>
                  <a:lnTo>
                    <a:pt x="64185" y="28846"/>
                  </a:lnTo>
                  <a:lnTo>
                    <a:pt x="64152" y="29311"/>
                  </a:lnTo>
                  <a:lnTo>
                    <a:pt x="64116" y="29781"/>
                  </a:lnTo>
                  <a:lnTo>
                    <a:pt x="64076" y="30254"/>
                  </a:lnTo>
                  <a:lnTo>
                    <a:pt x="64033" y="30730"/>
                  </a:lnTo>
                  <a:lnTo>
                    <a:pt x="63994" y="31198"/>
                  </a:lnTo>
                  <a:lnTo>
                    <a:pt x="63950" y="31662"/>
                  </a:lnTo>
                  <a:lnTo>
                    <a:pt x="63900" y="32122"/>
                  </a:lnTo>
                  <a:lnTo>
                    <a:pt x="63845" y="32579"/>
                  </a:lnTo>
                  <a:lnTo>
                    <a:pt x="63785" y="33032"/>
                  </a:lnTo>
                  <a:lnTo>
                    <a:pt x="63719" y="33481"/>
                  </a:lnTo>
                  <a:lnTo>
                    <a:pt x="63648" y="33927"/>
                  </a:lnTo>
                  <a:lnTo>
                    <a:pt x="63571" y="34369"/>
                  </a:lnTo>
                  <a:lnTo>
                    <a:pt x="63489" y="34808"/>
                  </a:lnTo>
                  <a:lnTo>
                    <a:pt x="63401" y="35243"/>
                  </a:lnTo>
                  <a:lnTo>
                    <a:pt x="63112" y="36619"/>
                  </a:lnTo>
                  <a:lnTo>
                    <a:pt x="62786" y="37968"/>
                  </a:lnTo>
                  <a:lnTo>
                    <a:pt x="62422" y="39291"/>
                  </a:lnTo>
                  <a:lnTo>
                    <a:pt x="62022" y="40586"/>
                  </a:lnTo>
                  <a:lnTo>
                    <a:pt x="61585" y="41854"/>
                  </a:lnTo>
                  <a:lnTo>
                    <a:pt x="61111" y="43095"/>
                  </a:lnTo>
                  <a:lnTo>
                    <a:pt x="60599" y="44309"/>
                  </a:lnTo>
                  <a:lnTo>
                    <a:pt x="60051" y="45495"/>
                  </a:lnTo>
                  <a:lnTo>
                    <a:pt x="59466" y="46655"/>
                  </a:lnTo>
                  <a:lnTo>
                    <a:pt x="58844" y="47788"/>
                  </a:lnTo>
                  <a:lnTo>
                    <a:pt x="58187" y="48882"/>
                  </a:lnTo>
                  <a:lnTo>
                    <a:pt x="57501" y="49943"/>
                  </a:lnTo>
                  <a:lnTo>
                    <a:pt x="56783" y="50972"/>
                  </a:lnTo>
                  <a:lnTo>
                    <a:pt x="56035" y="51968"/>
                  </a:lnTo>
                  <a:lnTo>
                    <a:pt x="55256" y="52932"/>
                  </a:lnTo>
                  <a:lnTo>
                    <a:pt x="54446" y="53863"/>
                  </a:lnTo>
                  <a:lnTo>
                    <a:pt x="53606" y="54762"/>
                  </a:lnTo>
                  <a:lnTo>
                    <a:pt x="52735" y="55629"/>
                  </a:lnTo>
                  <a:lnTo>
                    <a:pt x="51834" y="56463"/>
                  </a:lnTo>
                  <a:lnTo>
                    <a:pt x="50901" y="57264"/>
                  </a:lnTo>
                  <a:lnTo>
                    <a:pt x="49949" y="58031"/>
                  </a:lnTo>
                  <a:lnTo>
                    <a:pt x="48968" y="58762"/>
                  </a:lnTo>
                  <a:lnTo>
                    <a:pt x="47960" y="59457"/>
                  </a:lnTo>
                  <a:lnTo>
                    <a:pt x="46923" y="60116"/>
                  </a:lnTo>
                  <a:lnTo>
                    <a:pt x="45859" y="60739"/>
                  </a:lnTo>
                  <a:lnTo>
                    <a:pt x="44766" y="61325"/>
                  </a:lnTo>
                  <a:lnTo>
                    <a:pt x="43646" y="61876"/>
                  </a:lnTo>
                  <a:lnTo>
                    <a:pt x="42497" y="62390"/>
                  </a:lnTo>
                  <a:lnTo>
                    <a:pt x="41321" y="62869"/>
                  </a:lnTo>
                  <a:lnTo>
                    <a:pt x="40116" y="63311"/>
                  </a:lnTo>
                  <a:lnTo>
                    <a:pt x="38897" y="63714"/>
                  </a:lnTo>
                  <a:lnTo>
                    <a:pt x="37656" y="64075"/>
                  </a:lnTo>
                  <a:lnTo>
                    <a:pt x="36395" y="64393"/>
                  </a:lnTo>
                  <a:lnTo>
                    <a:pt x="35113" y="64668"/>
                  </a:lnTo>
                  <a:lnTo>
                    <a:pt x="33810" y="64902"/>
                  </a:lnTo>
                  <a:lnTo>
                    <a:pt x="32486" y="65093"/>
                  </a:lnTo>
                  <a:lnTo>
                    <a:pt x="31142" y="65241"/>
                  </a:lnTo>
                  <a:lnTo>
                    <a:pt x="29777" y="65347"/>
                  </a:lnTo>
                  <a:lnTo>
                    <a:pt x="28391" y="65411"/>
                  </a:lnTo>
                  <a:lnTo>
                    <a:pt x="26985" y="65432"/>
                  </a:lnTo>
                  <a:lnTo>
                    <a:pt x="25648" y="65413"/>
                  </a:lnTo>
                  <a:lnTo>
                    <a:pt x="24346" y="65354"/>
                  </a:lnTo>
                  <a:lnTo>
                    <a:pt x="23078" y="65257"/>
                  </a:lnTo>
                  <a:lnTo>
                    <a:pt x="21844" y="65121"/>
                  </a:lnTo>
                  <a:lnTo>
                    <a:pt x="20645" y="64947"/>
                  </a:lnTo>
                  <a:lnTo>
                    <a:pt x="19479" y="64733"/>
                  </a:lnTo>
                  <a:lnTo>
                    <a:pt x="18349" y="64481"/>
                  </a:lnTo>
                  <a:lnTo>
                    <a:pt x="17252" y="64190"/>
                  </a:lnTo>
                  <a:lnTo>
                    <a:pt x="16190" y="63860"/>
                  </a:lnTo>
                  <a:lnTo>
                    <a:pt x="15162" y="63492"/>
                  </a:lnTo>
                  <a:lnTo>
                    <a:pt x="14168" y="63079"/>
                  </a:lnTo>
                  <a:lnTo>
                    <a:pt x="13207" y="62636"/>
                  </a:lnTo>
                  <a:lnTo>
                    <a:pt x="12280" y="62162"/>
                  </a:lnTo>
                  <a:lnTo>
                    <a:pt x="11386" y="61658"/>
                  </a:lnTo>
                  <a:lnTo>
                    <a:pt x="10525" y="61122"/>
                  </a:lnTo>
                  <a:lnTo>
                    <a:pt x="9698" y="60557"/>
                  </a:lnTo>
                  <a:lnTo>
                    <a:pt x="8904" y="59960"/>
                  </a:lnTo>
                  <a:lnTo>
                    <a:pt x="8144" y="59333"/>
                  </a:lnTo>
                  <a:lnTo>
                    <a:pt x="7417" y="58675"/>
                  </a:lnTo>
                  <a:lnTo>
                    <a:pt x="6723" y="57986"/>
                  </a:lnTo>
                  <a:lnTo>
                    <a:pt x="6072" y="57260"/>
                  </a:lnTo>
                  <a:lnTo>
                    <a:pt x="5453" y="56506"/>
                  </a:lnTo>
                  <a:lnTo>
                    <a:pt x="4866" y="55725"/>
                  </a:lnTo>
                  <a:lnTo>
                    <a:pt x="4312" y="54918"/>
                  </a:lnTo>
                  <a:lnTo>
                    <a:pt x="3790" y="54083"/>
                  </a:lnTo>
                  <a:lnTo>
                    <a:pt x="3301" y="53221"/>
                  </a:lnTo>
                  <a:lnTo>
                    <a:pt x="2844" y="52332"/>
                  </a:lnTo>
                  <a:lnTo>
                    <a:pt x="2420" y="51416"/>
                  </a:lnTo>
                  <a:lnTo>
                    <a:pt x="2028" y="50473"/>
                  </a:lnTo>
                  <a:lnTo>
                    <a:pt x="1669" y="49503"/>
                  </a:lnTo>
                  <a:lnTo>
                    <a:pt x="1352" y="48509"/>
                  </a:lnTo>
                  <a:lnTo>
                    <a:pt x="1068" y="47495"/>
                  </a:lnTo>
                  <a:lnTo>
                    <a:pt x="818" y="46462"/>
                  </a:lnTo>
                  <a:lnTo>
                    <a:pt x="601" y="45409"/>
                  </a:lnTo>
                  <a:lnTo>
                    <a:pt x="417" y="44336"/>
                  </a:lnTo>
                  <a:lnTo>
                    <a:pt x="267" y="43243"/>
                  </a:lnTo>
                  <a:lnTo>
                    <a:pt x="150" y="42130"/>
                  </a:lnTo>
                  <a:lnTo>
                    <a:pt x="66" y="40997"/>
                  </a:lnTo>
                  <a:lnTo>
                    <a:pt x="16" y="39845"/>
                  </a:lnTo>
                  <a:lnTo>
                    <a:pt x="0" y="38672"/>
                  </a:lnTo>
                  <a:lnTo>
                    <a:pt x="1" y="38256"/>
                  </a:lnTo>
                  <a:lnTo>
                    <a:pt x="7" y="37838"/>
                  </a:lnTo>
                  <a:lnTo>
                    <a:pt x="16" y="37419"/>
                  </a:lnTo>
                  <a:lnTo>
                    <a:pt x="28" y="36997"/>
                  </a:lnTo>
                  <a:lnTo>
                    <a:pt x="45" y="36574"/>
                  </a:lnTo>
                  <a:lnTo>
                    <a:pt x="64" y="36149"/>
                  </a:lnTo>
                  <a:lnTo>
                    <a:pt x="88" y="35722"/>
                  </a:lnTo>
                  <a:lnTo>
                    <a:pt x="115" y="35293"/>
                  </a:lnTo>
                  <a:lnTo>
                    <a:pt x="146" y="34863"/>
                  </a:lnTo>
                  <a:lnTo>
                    <a:pt x="180" y="34430"/>
                  </a:lnTo>
                  <a:lnTo>
                    <a:pt x="227" y="33997"/>
                  </a:lnTo>
                  <a:lnTo>
                    <a:pt x="279" y="33562"/>
                  </a:lnTo>
                  <a:lnTo>
                    <a:pt x="336" y="33127"/>
                  </a:lnTo>
                  <a:lnTo>
                    <a:pt x="397" y="32690"/>
                  </a:lnTo>
                  <a:lnTo>
                    <a:pt x="462" y="32253"/>
                  </a:lnTo>
                  <a:lnTo>
                    <a:pt x="532" y="31815"/>
                  </a:lnTo>
                  <a:lnTo>
                    <a:pt x="606" y="31376"/>
                  </a:lnTo>
                  <a:lnTo>
                    <a:pt x="685" y="30936"/>
                  </a:lnTo>
                  <a:lnTo>
                    <a:pt x="769" y="30495"/>
                  </a:lnTo>
                  <a:lnTo>
                    <a:pt x="857" y="30053"/>
                  </a:lnTo>
                  <a:lnTo>
                    <a:pt x="1146" y="28712"/>
                  </a:lnTo>
                  <a:lnTo>
                    <a:pt x="1471" y="27394"/>
                  </a:lnTo>
                  <a:lnTo>
                    <a:pt x="1832" y="26102"/>
                  </a:lnTo>
                  <a:lnTo>
                    <a:pt x="2229" y="24833"/>
                  </a:lnTo>
                  <a:lnTo>
                    <a:pt x="2662" y="23589"/>
                  </a:lnTo>
                  <a:lnTo>
                    <a:pt x="3131" y="22369"/>
                  </a:lnTo>
                  <a:lnTo>
                    <a:pt x="3637" y="21174"/>
                  </a:lnTo>
                  <a:lnTo>
                    <a:pt x="4178" y="20003"/>
                  </a:lnTo>
                  <a:lnTo>
                    <a:pt x="4756" y="18856"/>
                  </a:lnTo>
                  <a:lnTo>
                    <a:pt x="5369" y="17734"/>
                  </a:lnTo>
                  <a:lnTo>
                    <a:pt x="6017" y="16640"/>
                  </a:lnTo>
                  <a:lnTo>
                    <a:pt x="6694" y="15579"/>
                  </a:lnTo>
                  <a:lnTo>
                    <a:pt x="7403" y="14550"/>
                  </a:lnTo>
                  <a:lnTo>
                    <a:pt x="8142" y="13553"/>
                  </a:lnTo>
                  <a:lnTo>
                    <a:pt x="8912" y="12590"/>
                  </a:lnTo>
                  <a:lnTo>
                    <a:pt x="9712" y="11658"/>
                  </a:lnTo>
                  <a:lnTo>
                    <a:pt x="10544" y="10759"/>
                  </a:lnTo>
                  <a:lnTo>
                    <a:pt x="11405" y="9893"/>
                  </a:lnTo>
                  <a:lnTo>
                    <a:pt x="12298" y="9059"/>
                  </a:lnTo>
                  <a:lnTo>
                    <a:pt x="13221" y="8258"/>
                  </a:lnTo>
                  <a:lnTo>
                    <a:pt x="14183" y="7482"/>
                  </a:lnTo>
                  <a:lnTo>
                    <a:pt x="15171" y="6743"/>
                  </a:lnTo>
                  <a:lnTo>
                    <a:pt x="16186" y="6041"/>
                  </a:lnTo>
                  <a:lnTo>
                    <a:pt x="17229" y="5377"/>
                  </a:lnTo>
                  <a:lnTo>
                    <a:pt x="18298" y="4749"/>
                  </a:lnTo>
                  <a:lnTo>
                    <a:pt x="19395" y="4158"/>
                  </a:lnTo>
                  <a:lnTo>
                    <a:pt x="20518" y="3605"/>
                  </a:lnTo>
                  <a:lnTo>
                    <a:pt x="21669" y="3088"/>
                  </a:lnTo>
                  <a:lnTo>
                    <a:pt x="22847" y="2608"/>
                  </a:lnTo>
                  <a:lnTo>
                    <a:pt x="24052" y="2166"/>
                  </a:lnTo>
                  <a:lnTo>
                    <a:pt x="25281" y="1754"/>
                  </a:lnTo>
                  <a:lnTo>
                    <a:pt x="26532" y="1386"/>
                  </a:lnTo>
                  <a:lnTo>
                    <a:pt x="27804" y="1061"/>
                  </a:lnTo>
                  <a:lnTo>
                    <a:pt x="29098" y="779"/>
                  </a:lnTo>
                  <a:lnTo>
                    <a:pt x="30414" y="541"/>
                  </a:lnTo>
                  <a:lnTo>
                    <a:pt x="31752" y="346"/>
                  </a:lnTo>
                  <a:lnTo>
                    <a:pt x="33111" y="194"/>
                  </a:lnTo>
                  <a:lnTo>
                    <a:pt x="34492" y="86"/>
                  </a:lnTo>
                  <a:lnTo>
                    <a:pt x="35894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3148559" y="4426238"/>
              <a:ext cx="47066" cy="51488"/>
            </a:xfrm>
            <a:custGeom>
              <a:avLst/>
              <a:pathLst>
                <a:path w="47066" h="51488">
                  <a:moveTo>
                    <a:pt x="28293" y="0"/>
                  </a:moveTo>
                  <a:lnTo>
                    <a:pt x="27124" y="16"/>
                  </a:lnTo>
                  <a:lnTo>
                    <a:pt x="25981" y="66"/>
                  </a:lnTo>
                  <a:lnTo>
                    <a:pt x="24864" y="150"/>
                  </a:lnTo>
                  <a:lnTo>
                    <a:pt x="23774" y="267"/>
                  </a:lnTo>
                  <a:lnTo>
                    <a:pt x="22709" y="417"/>
                  </a:lnTo>
                  <a:lnTo>
                    <a:pt x="21671" y="601"/>
                  </a:lnTo>
                  <a:lnTo>
                    <a:pt x="20659" y="818"/>
                  </a:lnTo>
                  <a:lnTo>
                    <a:pt x="19673" y="1068"/>
                  </a:lnTo>
                  <a:lnTo>
                    <a:pt x="18713" y="1352"/>
                  </a:lnTo>
                  <a:lnTo>
                    <a:pt x="17779" y="1669"/>
                  </a:lnTo>
                  <a:lnTo>
                    <a:pt x="16870" y="2018"/>
                  </a:lnTo>
                  <a:lnTo>
                    <a:pt x="15985" y="2397"/>
                  </a:lnTo>
                  <a:lnTo>
                    <a:pt x="15123" y="2805"/>
                  </a:lnTo>
                  <a:lnTo>
                    <a:pt x="14285" y="3243"/>
                  </a:lnTo>
                  <a:lnTo>
                    <a:pt x="13470" y="3711"/>
                  </a:lnTo>
                  <a:lnTo>
                    <a:pt x="12678" y="4209"/>
                  </a:lnTo>
                  <a:lnTo>
                    <a:pt x="11910" y="4736"/>
                  </a:lnTo>
                  <a:lnTo>
                    <a:pt x="11165" y="5294"/>
                  </a:lnTo>
                  <a:lnTo>
                    <a:pt x="10444" y="5881"/>
                  </a:lnTo>
                  <a:lnTo>
                    <a:pt x="9747" y="6498"/>
                  </a:lnTo>
                  <a:lnTo>
                    <a:pt x="9082" y="7143"/>
                  </a:lnTo>
                  <a:lnTo>
                    <a:pt x="8440" y="7817"/>
                  </a:lnTo>
                  <a:lnTo>
                    <a:pt x="7822" y="8519"/>
                  </a:lnTo>
                  <a:lnTo>
                    <a:pt x="7227" y="9248"/>
                  </a:lnTo>
                  <a:lnTo>
                    <a:pt x="6656" y="10006"/>
                  </a:lnTo>
                  <a:lnTo>
                    <a:pt x="6108" y="10792"/>
                  </a:lnTo>
                  <a:lnTo>
                    <a:pt x="5583" y="11605"/>
                  </a:lnTo>
                  <a:lnTo>
                    <a:pt x="5082" y="12447"/>
                  </a:lnTo>
                  <a:lnTo>
                    <a:pt x="4605" y="13317"/>
                  </a:lnTo>
                  <a:lnTo>
                    <a:pt x="4151" y="14214"/>
                  </a:lnTo>
                  <a:lnTo>
                    <a:pt x="3719" y="15138"/>
                  </a:lnTo>
                  <a:lnTo>
                    <a:pt x="3308" y="16086"/>
                  </a:lnTo>
                  <a:lnTo>
                    <a:pt x="2918" y="17058"/>
                  </a:lnTo>
                  <a:lnTo>
                    <a:pt x="2548" y="18055"/>
                  </a:lnTo>
                  <a:lnTo>
                    <a:pt x="2199" y="19076"/>
                  </a:lnTo>
                  <a:lnTo>
                    <a:pt x="1871" y="20122"/>
                  </a:lnTo>
                  <a:lnTo>
                    <a:pt x="1564" y="21192"/>
                  </a:lnTo>
                  <a:lnTo>
                    <a:pt x="1277" y="22286"/>
                  </a:lnTo>
                  <a:lnTo>
                    <a:pt x="1012" y="23405"/>
                  </a:lnTo>
                  <a:lnTo>
                    <a:pt x="767" y="24548"/>
                  </a:lnTo>
                  <a:lnTo>
                    <a:pt x="688" y="24936"/>
                  </a:lnTo>
                  <a:lnTo>
                    <a:pt x="613" y="25326"/>
                  </a:lnTo>
                  <a:lnTo>
                    <a:pt x="543" y="25716"/>
                  </a:lnTo>
                  <a:lnTo>
                    <a:pt x="478" y="26107"/>
                  </a:lnTo>
                  <a:lnTo>
                    <a:pt x="417" y="26500"/>
                  </a:lnTo>
                  <a:lnTo>
                    <a:pt x="361" y="26893"/>
                  </a:lnTo>
                  <a:lnTo>
                    <a:pt x="309" y="27287"/>
                  </a:lnTo>
                  <a:lnTo>
                    <a:pt x="261" y="27681"/>
                  </a:lnTo>
                  <a:lnTo>
                    <a:pt x="218" y="28077"/>
                  </a:lnTo>
                  <a:lnTo>
                    <a:pt x="180" y="28474"/>
                  </a:lnTo>
                  <a:lnTo>
                    <a:pt x="146" y="28860"/>
                  </a:lnTo>
                  <a:lnTo>
                    <a:pt x="115" y="29243"/>
                  </a:lnTo>
                  <a:lnTo>
                    <a:pt x="88" y="29622"/>
                  </a:lnTo>
                  <a:lnTo>
                    <a:pt x="64" y="29997"/>
                  </a:lnTo>
                  <a:lnTo>
                    <a:pt x="45" y="30369"/>
                  </a:lnTo>
                  <a:lnTo>
                    <a:pt x="28" y="30737"/>
                  </a:lnTo>
                  <a:lnTo>
                    <a:pt x="16" y="31102"/>
                  </a:lnTo>
                  <a:lnTo>
                    <a:pt x="7" y="31463"/>
                  </a:lnTo>
                  <a:lnTo>
                    <a:pt x="1" y="31820"/>
                  </a:lnTo>
                  <a:lnTo>
                    <a:pt x="0" y="32174"/>
                  </a:lnTo>
                  <a:lnTo>
                    <a:pt x="12" y="33128"/>
                  </a:lnTo>
                  <a:lnTo>
                    <a:pt x="50" y="34059"/>
                  </a:lnTo>
                  <a:lnTo>
                    <a:pt x="113" y="34966"/>
                  </a:lnTo>
                  <a:lnTo>
                    <a:pt x="202" y="35849"/>
                  </a:lnTo>
                  <a:lnTo>
                    <a:pt x="315" y="36709"/>
                  </a:lnTo>
                  <a:lnTo>
                    <a:pt x="454" y="37546"/>
                  </a:lnTo>
                  <a:lnTo>
                    <a:pt x="619" y="38359"/>
                  </a:lnTo>
                  <a:lnTo>
                    <a:pt x="808" y="39149"/>
                  </a:lnTo>
                  <a:lnTo>
                    <a:pt x="1023" y="39915"/>
                  </a:lnTo>
                  <a:lnTo>
                    <a:pt x="1263" y="40658"/>
                  </a:lnTo>
                  <a:lnTo>
                    <a:pt x="1527" y="41368"/>
                  </a:lnTo>
                  <a:lnTo>
                    <a:pt x="1814" y="42055"/>
                  </a:lnTo>
                  <a:lnTo>
                    <a:pt x="2123" y="42718"/>
                  </a:lnTo>
                  <a:lnTo>
                    <a:pt x="2454" y="43358"/>
                  </a:lnTo>
                  <a:lnTo>
                    <a:pt x="2809" y="43975"/>
                  </a:lnTo>
                  <a:lnTo>
                    <a:pt x="3185" y="44568"/>
                  </a:lnTo>
                  <a:lnTo>
                    <a:pt x="3585" y="45137"/>
                  </a:lnTo>
                  <a:lnTo>
                    <a:pt x="4007" y="45683"/>
                  </a:lnTo>
                  <a:lnTo>
                    <a:pt x="4451" y="46206"/>
                  </a:lnTo>
                  <a:lnTo>
                    <a:pt x="4918" y="46705"/>
                  </a:lnTo>
                  <a:lnTo>
                    <a:pt x="5416" y="47171"/>
                  </a:lnTo>
                  <a:lnTo>
                    <a:pt x="5934" y="47614"/>
                  </a:lnTo>
                  <a:lnTo>
                    <a:pt x="6474" y="48034"/>
                  </a:lnTo>
                  <a:lnTo>
                    <a:pt x="7034" y="48430"/>
                  </a:lnTo>
                  <a:lnTo>
                    <a:pt x="7614" y="48803"/>
                  </a:lnTo>
                  <a:lnTo>
                    <a:pt x="8216" y="49152"/>
                  </a:lnTo>
                  <a:lnTo>
                    <a:pt x="8838" y="49478"/>
                  </a:lnTo>
                  <a:lnTo>
                    <a:pt x="9481" y="49780"/>
                  </a:lnTo>
                  <a:lnTo>
                    <a:pt x="10145" y="50059"/>
                  </a:lnTo>
                  <a:lnTo>
                    <a:pt x="10830" y="50315"/>
                  </a:lnTo>
                  <a:lnTo>
                    <a:pt x="11543" y="50538"/>
                  </a:lnTo>
                  <a:lnTo>
                    <a:pt x="12274" y="50737"/>
                  </a:lnTo>
                  <a:lnTo>
                    <a:pt x="13023" y="50913"/>
                  </a:lnTo>
                  <a:lnTo>
                    <a:pt x="13790" y="51066"/>
                  </a:lnTo>
                  <a:lnTo>
                    <a:pt x="14575" y="51195"/>
                  </a:lnTo>
                  <a:lnTo>
                    <a:pt x="15378" y="51300"/>
                  </a:lnTo>
                  <a:lnTo>
                    <a:pt x="16200" y="51382"/>
                  </a:lnTo>
                  <a:lnTo>
                    <a:pt x="17039" y="51441"/>
                  </a:lnTo>
                  <a:lnTo>
                    <a:pt x="17896" y="51476"/>
                  </a:lnTo>
                  <a:lnTo>
                    <a:pt x="18772" y="51488"/>
                  </a:lnTo>
                  <a:lnTo>
                    <a:pt x="19950" y="51471"/>
                  </a:lnTo>
                  <a:lnTo>
                    <a:pt x="21100" y="51421"/>
                  </a:lnTo>
                  <a:lnTo>
                    <a:pt x="22224" y="51338"/>
                  </a:lnTo>
                  <a:lnTo>
                    <a:pt x="23321" y="51221"/>
                  </a:lnTo>
                  <a:lnTo>
                    <a:pt x="24390" y="51071"/>
                  </a:lnTo>
                  <a:lnTo>
                    <a:pt x="25432" y="50887"/>
                  </a:lnTo>
                  <a:lnTo>
                    <a:pt x="26448" y="50670"/>
                  </a:lnTo>
                  <a:lnTo>
                    <a:pt x="27436" y="50419"/>
                  </a:lnTo>
                  <a:lnTo>
                    <a:pt x="28397" y="50136"/>
                  </a:lnTo>
                  <a:lnTo>
                    <a:pt x="29331" y="49818"/>
                  </a:lnTo>
                  <a:lnTo>
                    <a:pt x="30248" y="49461"/>
                  </a:lnTo>
                  <a:lnTo>
                    <a:pt x="31140" y="49075"/>
                  </a:lnTo>
                  <a:lnTo>
                    <a:pt x="32006" y="48660"/>
                  </a:lnTo>
                  <a:lnTo>
                    <a:pt x="32847" y="48216"/>
                  </a:lnTo>
                  <a:lnTo>
                    <a:pt x="33663" y="47743"/>
                  </a:lnTo>
                  <a:lnTo>
                    <a:pt x="34454" y="47241"/>
                  </a:lnTo>
                  <a:lnTo>
                    <a:pt x="35219" y="46710"/>
                  </a:lnTo>
                  <a:lnTo>
                    <a:pt x="35959" y="46151"/>
                  </a:lnTo>
                  <a:lnTo>
                    <a:pt x="36674" y="45562"/>
                  </a:lnTo>
                  <a:lnTo>
                    <a:pt x="37364" y="44945"/>
                  </a:lnTo>
                  <a:lnTo>
                    <a:pt x="38029" y="44291"/>
                  </a:lnTo>
                  <a:lnTo>
                    <a:pt x="38671" y="43611"/>
                  </a:lnTo>
                  <a:lnTo>
                    <a:pt x="39289" y="42905"/>
                  </a:lnTo>
                  <a:lnTo>
                    <a:pt x="39883" y="42172"/>
                  </a:lnTo>
                  <a:lnTo>
                    <a:pt x="40455" y="41414"/>
                  </a:lnTo>
                  <a:lnTo>
                    <a:pt x="41003" y="40629"/>
                  </a:lnTo>
                  <a:lnTo>
                    <a:pt x="41527" y="39818"/>
                  </a:lnTo>
                  <a:lnTo>
                    <a:pt x="42028" y="38981"/>
                  </a:lnTo>
                  <a:lnTo>
                    <a:pt x="42505" y="38118"/>
                  </a:lnTo>
                  <a:lnTo>
                    <a:pt x="42959" y="37228"/>
                  </a:lnTo>
                  <a:lnTo>
                    <a:pt x="43399" y="36306"/>
                  </a:lnTo>
                  <a:lnTo>
                    <a:pt x="43817" y="35362"/>
                  </a:lnTo>
                  <a:lnTo>
                    <a:pt x="44212" y="34396"/>
                  </a:lnTo>
                  <a:lnTo>
                    <a:pt x="44584" y="33409"/>
                  </a:lnTo>
                  <a:lnTo>
                    <a:pt x="44934" y="32400"/>
                  </a:lnTo>
                  <a:lnTo>
                    <a:pt x="45261" y="31369"/>
                  </a:lnTo>
                  <a:lnTo>
                    <a:pt x="45565" y="30317"/>
                  </a:lnTo>
                  <a:lnTo>
                    <a:pt x="45847" y="29243"/>
                  </a:lnTo>
                  <a:lnTo>
                    <a:pt x="46107" y="28147"/>
                  </a:lnTo>
                  <a:lnTo>
                    <a:pt x="46344" y="27030"/>
                  </a:lnTo>
                  <a:lnTo>
                    <a:pt x="46422" y="26649"/>
                  </a:lnTo>
                  <a:lnTo>
                    <a:pt x="46495" y="26266"/>
                  </a:lnTo>
                  <a:lnTo>
                    <a:pt x="46563" y="25881"/>
                  </a:lnTo>
                  <a:lnTo>
                    <a:pt x="46625" y="25492"/>
                  </a:lnTo>
                  <a:lnTo>
                    <a:pt x="46682" y="25101"/>
                  </a:lnTo>
                  <a:lnTo>
                    <a:pt x="46734" y="24707"/>
                  </a:lnTo>
                  <a:lnTo>
                    <a:pt x="46780" y="24310"/>
                  </a:lnTo>
                  <a:lnTo>
                    <a:pt x="46820" y="23911"/>
                  </a:lnTo>
                  <a:lnTo>
                    <a:pt x="46855" y="23509"/>
                  </a:lnTo>
                  <a:lnTo>
                    <a:pt x="46885" y="23104"/>
                  </a:lnTo>
                  <a:lnTo>
                    <a:pt x="46920" y="22701"/>
                  </a:lnTo>
                  <a:lnTo>
                    <a:pt x="46950" y="22304"/>
                  </a:lnTo>
                  <a:lnTo>
                    <a:pt x="46977" y="21914"/>
                  </a:lnTo>
                  <a:lnTo>
                    <a:pt x="47001" y="21530"/>
                  </a:lnTo>
                  <a:lnTo>
                    <a:pt x="47021" y="21152"/>
                  </a:lnTo>
                  <a:lnTo>
                    <a:pt x="47037" y="20781"/>
                  </a:lnTo>
                  <a:lnTo>
                    <a:pt x="47049" y="20416"/>
                  </a:lnTo>
                  <a:lnTo>
                    <a:pt x="47058" y="20057"/>
                  </a:lnTo>
                  <a:lnTo>
                    <a:pt x="47064" y="19705"/>
                  </a:lnTo>
                  <a:lnTo>
                    <a:pt x="47066" y="19358"/>
                  </a:lnTo>
                  <a:lnTo>
                    <a:pt x="47053" y="18405"/>
                  </a:lnTo>
                  <a:lnTo>
                    <a:pt x="47013" y="17476"/>
                  </a:lnTo>
                  <a:lnTo>
                    <a:pt x="46948" y="16571"/>
                  </a:lnTo>
                  <a:lnTo>
                    <a:pt x="46856" y="15691"/>
                  </a:lnTo>
                  <a:lnTo>
                    <a:pt x="46739" y="14835"/>
                  </a:lnTo>
                  <a:lnTo>
                    <a:pt x="46595" y="14003"/>
                  </a:lnTo>
                  <a:lnTo>
                    <a:pt x="46424" y="13196"/>
                  </a:lnTo>
                  <a:lnTo>
                    <a:pt x="46228" y="12413"/>
                  </a:lnTo>
                  <a:lnTo>
                    <a:pt x="46006" y="11654"/>
                  </a:lnTo>
                  <a:lnTo>
                    <a:pt x="45757" y="10920"/>
                  </a:lnTo>
                  <a:lnTo>
                    <a:pt x="45484" y="10202"/>
                  </a:lnTo>
                  <a:lnTo>
                    <a:pt x="45188" y="9508"/>
                  </a:lnTo>
                  <a:lnTo>
                    <a:pt x="44870" y="8841"/>
                  </a:lnTo>
                  <a:lnTo>
                    <a:pt x="44530" y="8198"/>
                  </a:lnTo>
                  <a:lnTo>
                    <a:pt x="44166" y="7581"/>
                  </a:lnTo>
                  <a:lnTo>
                    <a:pt x="43781" y="6989"/>
                  </a:lnTo>
                  <a:lnTo>
                    <a:pt x="43372" y="6422"/>
                  </a:lnTo>
                  <a:lnTo>
                    <a:pt x="42941" y="5880"/>
                  </a:lnTo>
                  <a:lnTo>
                    <a:pt x="42488" y="5364"/>
                  </a:lnTo>
                  <a:lnTo>
                    <a:pt x="42012" y="4873"/>
                  </a:lnTo>
                  <a:lnTo>
                    <a:pt x="41514" y="4398"/>
                  </a:lnTo>
                  <a:lnTo>
                    <a:pt x="40995" y="3947"/>
                  </a:lnTo>
                  <a:lnTo>
                    <a:pt x="40456" y="3521"/>
                  </a:lnTo>
                  <a:lnTo>
                    <a:pt x="39896" y="3119"/>
                  </a:lnTo>
                  <a:lnTo>
                    <a:pt x="39315" y="2741"/>
                  </a:lnTo>
                  <a:lnTo>
                    <a:pt x="38714" y="2388"/>
                  </a:lnTo>
                  <a:lnTo>
                    <a:pt x="38092" y="2059"/>
                  </a:lnTo>
                  <a:lnTo>
                    <a:pt x="37448" y="1754"/>
                  </a:lnTo>
                  <a:lnTo>
                    <a:pt x="36785" y="1474"/>
                  </a:lnTo>
                  <a:lnTo>
                    <a:pt x="36100" y="1218"/>
                  </a:lnTo>
                  <a:lnTo>
                    <a:pt x="35397" y="986"/>
                  </a:lnTo>
                  <a:lnTo>
                    <a:pt x="34676" y="779"/>
                  </a:lnTo>
                  <a:lnTo>
                    <a:pt x="33938" y="597"/>
                  </a:lnTo>
                  <a:lnTo>
                    <a:pt x="33183" y="438"/>
                  </a:lnTo>
                  <a:lnTo>
                    <a:pt x="32411" y="304"/>
                  </a:lnTo>
                  <a:lnTo>
                    <a:pt x="31622" y="194"/>
                  </a:lnTo>
                  <a:lnTo>
                    <a:pt x="30815" y="109"/>
                  </a:lnTo>
                  <a:lnTo>
                    <a:pt x="29992" y="48"/>
                  </a:lnTo>
                  <a:lnTo>
                    <a:pt x="29151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3211915" y="4419289"/>
              <a:ext cx="62138" cy="65432"/>
            </a:xfrm>
            <a:custGeom>
              <a:avLst/>
              <a:pathLst>
                <a:path w="62138" h="65432">
                  <a:moveTo>
                    <a:pt x="56181" y="49322"/>
                  </a:moveTo>
                  <a:lnTo>
                    <a:pt x="55733" y="49977"/>
                  </a:lnTo>
                  <a:lnTo>
                    <a:pt x="55275" y="50625"/>
                  </a:lnTo>
                  <a:lnTo>
                    <a:pt x="54806" y="51266"/>
                  </a:lnTo>
                  <a:lnTo>
                    <a:pt x="54326" y="51900"/>
                  </a:lnTo>
                  <a:lnTo>
                    <a:pt x="53835" y="52526"/>
                  </a:lnTo>
                  <a:lnTo>
                    <a:pt x="53333" y="53145"/>
                  </a:lnTo>
                  <a:lnTo>
                    <a:pt x="52820" y="53757"/>
                  </a:lnTo>
                  <a:lnTo>
                    <a:pt x="52297" y="54362"/>
                  </a:lnTo>
                  <a:lnTo>
                    <a:pt x="51762" y="54959"/>
                  </a:lnTo>
                  <a:lnTo>
                    <a:pt x="51217" y="55549"/>
                  </a:lnTo>
                  <a:lnTo>
                    <a:pt x="50659" y="56129"/>
                  </a:lnTo>
                  <a:lnTo>
                    <a:pt x="50084" y="56694"/>
                  </a:lnTo>
                  <a:lnTo>
                    <a:pt x="49493" y="57244"/>
                  </a:lnTo>
                  <a:lnTo>
                    <a:pt x="48885" y="57780"/>
                  </a:lnTo>
                  <a:lnTo>
                    <a:pt x="48262" y="58302"/>
                  </a:lnTo>
                  <a:lnTo>
                    <a:pt x="47622" y="58809"/>
                  </a:lnTo>
                  <a:lnTo>
                    <a:pt x="46966" y="59302"/>
                  </a:lnTo>
                  <a:lnTo>
                    <a:pt x="46293" y="59780"/>
                  </a:lnTo>
                  <a:lnTo>
                    <a:pt x="45605" y="60244"/>
                  </a:lnTo>
                  <a:lnTo>
                    <a:pt x="44900" y="60694"/>
                  </a:lnTo>
                  <a:lnTo>
                    <a:pt x="44185" y="61118"/>
                  </a:lnTo>
                  <a:lnTo>
                    <a:pt x="43450" y="61526"/>
                  </a:lnTo>
                  <a:lnTo>
                    <a:pt x="42694" y="61916"/>
                  </a:lnTo>
                  <a:lnTo>
                    <a:pt x="41918" y="62289"/>
                  </a:lnTo>
                  <a:lnTo>
                    <a:pt x="41120" y="62645"/>
                  </a:lnTo>
                  <a:lnTo>
                    <a:pt x="40302" y="62984"/>
                  </a:lnTo>
                  <a:lnTo>
                    <a:pt x="39463" y="63306"/>
                  </a:lnTo>
                  <a:lnTo>
                    <a:pt x="38604" y="63611"/>
                  </a:lnTo>
                  <a:lnTo>
                    <a:pt x="37723" y="63898"/>
                  </a:lnTo>
                  <a:lnTo>
                    <a:pt x="36822" y="64168"/>
                  </a:lnTo>
                  <a:lnTo>
                    <a:pt x="35907" y="64408"/>
                  </a:lnTo>
                  <a:lnTo>
                    <a:pt x="34965" y="64623"/>
                  </a:lnTo>
                  <a:lnTo>
                    <a:pt x="33997" y="64813"/>
                  </a:lnTo>
                  <a:lnTo>
                    <a:pt x="33003" y="64977"/>
                  </a:lnTo>
                  <a:lnTo>
                    <a:pt x="31982" y="65116"/>
                  </a:lnTo>
                  <a:lnTo>
                    <a:pt x="30936" y="65230"/>
                  </a:lnTo>
                  <a:lnTo>
                    <a:pt x="29863" y="65318"/>
                  </a:lnTo>
                  <a:lnTo>
                    <a:pt x="28764" y="65381"/>
                  </a:lnTo>
                  <a:lnTo>
                    <a:pt x="27640" y="65419"/>
                  </a:lnTo>
                  <a:lnTo>
                    <a:pt x="26488" y="65432"/>
                  </a:lnTo>
                  <a:lnTo>
                    <a:pt x="25169" y="65411"/>
                  </a:lnTo>
                  <a:lnTo>
                    <a:pt x="23884" y="65349"/>
                  </a:lnTo>
                  <a:lnTo>
                    <a:pt x="22631" y="65245"/>
                  </a:lnTo>
                  <a:lnTo>
                    <a:pt x="21413" y="65100"/>
                  </a:lnTo>
                  <a:lnTo>
                    <a:pt x="20227" y="64913"/>
                  </a:lnTo>
                  <a:lnTo>
                    <a:pt x="19075" y="64685"/>
                  </a:lnTo>
                  <a:lnTo>
                    <a:pt x="17956" y="64415"/>
                  </a:lnTo>
                  <a:lnTo>
                    <a:pt x="16871" y="64103"/>
                  </a:lnTo>
                  <a:lnTo>
                    <a:pt x="15819" y="63751"/>
                  </a:lnTo>
                  <a:lnTo>
                    <a:pt x="14801" y="63356"/>
                  </a:lnTo>
                  <a:lnTo>
                    <a:pt x="13825" y="62926"/>
                  </a:lnTo>
                  <a:lnTo>
                    <a:pt x="12882" y="62466"/>
                  </a:lnTo>
                  <a:lnTo>
                    <a:pt x="11973" y="61977"/>
                  </a:lnTo>
                  <a:lnTo>
                    <a:pt x="11097" y="61457"/>
                  </a:lnTo>
                  <a:lnTo>
                    <a:pt x="10254" y="60908"/>
                  </a:lnTo>
                  <a:lnTo>
                    <a:pt x="9445" y="60329"/>
                  </a:lnTo>
                  <a:lnTo>
                    <a:pt x="8670" y="59720"/>
                  </a:lnTo>
                  <a:lnTo>
                    <a:pt x="7927" y="59082"/>
                  </a:lnTo>
                  <a:lnTo>
                    <a:pt x="7218" y="58413"/>
                  </a:lnTo>
                  <a:lnTo>
                    <a:pt x="6543" y="57715"/>
                  </a:lnTo>
                  <a:lnTo>
                    <a:pt x="5901" y="56981"/>
                  </a:lnTo>
                  <a:lnTo>
                    <a:pt x="5292" y="56223"/>
                  </a:lnTo>
                  <a:lnTo>
                    <a:pt x="4716" y="55440"/>
                  </a:lnTo>
                  <a:lnTo>
                    <a:pt x="4175" y="54632"/>
                  </a:lnTo>
                  <a:lnTo>
                    <a:pt x="3666" y="53801"/>
                  </a:lnTo>
                  <a:lnTo>
                    <a:pt x="3191" y="52945"/>
                  </a:lnTo>
                  <a:lnTo>
                    <a:pt x="2749" y="52064"/>
                  </a:lnTo>
                  <a:lnTo>
                    <a:pt x="2341" y="51160"/>
                  </a:lnTo>
                  <a:lnTo>
                    <a:pt x="1966" y="50230"/>
                  </a:lnTo>
                  <a:lnTo>
                    <a:pt x="1624" y="49277"/>
                  </a:lnTo>
                  <a:lnTo>
                    <a:pt x="1315" y="48295"/>
                  </a:lnTo>
                  <a:lnTo>
                    <a:pt x="1039" y="47300"/>
                  </a:lnTo>
                  <a:lnTo>
                    <a:pt x="796" y="46292"/>
                  </a:lnTo>
                  <a:lnTo>
                    <a:pt x="584" y="45270"/>
                  </a:lnTo>
                  <a:lnTo>
                    <a:pt x="406" y="44234"/>
                  </a:lnTo>
                  <a:lnTo>
                    <a:pt x="259" y="43185"/>
                  </a:lnTo>
                  <a:lnTo>
                    <a:pt x="146" y="42122"/>
                  </a:lnTo>
                  <a:lnTo>
                    <a:pt x="64" y="41046"/>
                  </a:lnTo>
                  <a:lnTo>
                    <a:pt x="16" y="39956"/>
                  </a:lnTo>
                  <a:lnTo>
                    <a:pt x="0" y="38853"/>
                  </a:lnTo>
                  <a:lnTo>
                    <a:pt x="12" y="37739"/>
                  </a:lnTo>
                  <a:lnTo>
                    <a:pt x="48" y="36636"/>
                  </a:lnTo>
                  <a:lnTo>
                    <a:pt x="109" y="35544"/>
                  </a:lnTo>
                  <a:lnTo>
                    <a:pt x="194" y="34463"/>
                  </a:lnTo>
                  <a:lnTo>
                    <a:pt x="304" y="33393"/>
                  </a:lnTo>
                  <a:lnTo>
                    <a:pt x="438" y="32333"/>
                  </a:lnTo>
                  <a:lnTo>
                    <a:pt x="597" y="31284"/>
                  </a:lnTo>
                  <a:lnTo>
                    <a:pt x="779" y="30246"/>
                  </a:lnTo>
                  <a:lnTo>
                    <a:pt x="986" y="29219"/>
                  </a:lnTo>
                  <a:lnTo>
                    <a:pt x="1218" y="28203"/>
                  </a:lnTo>
                  <a:lnTo>
                    <a:pt x="1472" y="27200"/>
                  </a:lnTo>
                  <a:lnTo>
                    <a:pt x="1747" y="26212"/>
                  </a:lnTo>
                  <a:lnTo>
                    <a:pt x="2042" y="25240"/>
                  </a:lnTo>
                  <a:lnTo>
                    <a:pt x="2359" y="24283"/>
                  </a:lnTo>
                  <a:lnTo>
                    <a:pt x="2696" y="23341"/>
                  </a:lnTo>
                  <a:lnTo>
                    <a:pt x="3054" y="22414"/>
                  </a:lnTo>
                  <a:lnTo>
                    <a:pt x="3432" y="21503"/>
                  </a:lnTo>
                  <a:lnTo>
                    <a:pt x="3832" y="20608"/>
                  </a:lnTo>
                  <a:lnTo>
                    <a:pt x="4252" y="19727"/>
                  </a:lnTo>
                  <a:lnTo>
                    <a:pt x="4693" y="18862"/>
                  </a:lnTo>
                  <a:lnTo>
                    <a:pt x="5154" y="18004"/>
                  </a:lnTo>
                  <a:lnTo>
                    <a:pt x="5635" y="17164"/>
                  </a:lnTo>
                  <a:lnTo>
                    <a:pt x="6136" y="16340"/>
                  </a:lnTo>
                  <a:lnTo>
                    <a:pt x="6656" y="15534"/>
                  </a:lnTo>
                  <a:lnTo>
                    <a:pt x="7197" y="14744"/>
                  </a:lnTo>
                  <a:lnTo>
                    <a:pt x="7758" y="13972"/>
                  </a:lnTo>
                  <a:lnTo>
                    <a:pt x="8338" y="13217"/>
                  </a:lnTo>
                  <a:lnTo>
                    <a:pt x="8938" y="12479"/>
                  </a:lnTo>
                  <a:lnTo>
                    <a:pt x="9558" y="11759"/>
                  </a:lnTo>
                  <a:lnTo>
                    <a:pt x="10198" y="11055"/>
                  </a:lnTo>
                  <a:lnTo>
                    <a:pt x="10856" y="10362"/>
                  </a:lnTo>
                  <a:lnTo>
                    <a:pt x="11530" y="9691"/>
                  </a:lnTo>
                  <a:lnTo>
                    <a:pt x="12220" y="9041"/>
                  </a:lnTo>
                  <a:lnTo>
                    <a:pt x="12927" y="8413"/>
                  </a:lnTo>
                  <a:lnTo>
                    <a:pt x="13650" y="7806"/>
                  </a:lnTo>
                  <a:lnTo>
                    <a:pt x="14389" y="7221"/>
                  </a:lnTo>
                  <a:lnTo>
                    <a:pt x="15145" y="6658"/>
                  </a:lnTo>
                  <a:lnTo>
                    <a:pt x="15916" y="6117"/>
                  </a:lnTo>
                  <a:lnTo>
                    <a:pt x="16704" y="5597"/>
                  </a:lnTo>
                  <a:lnTo>
                    <a:pt x="17508" y="5099"/>
                  </a:lnTo>
                  <a:lnTo>
                    <a:pt x="18337" y="4623"/>
                  </a:lnTo>
                  <a:lnTo>
                    <a:pt x="19180" y="4169"/>
                  </a:lnTo>
                  <a:lnTo>
                    <a:pt x="20037" y="3738"/>
                  </a:lnTo>
                  <a:lnTo>
                    <a:pt x="20909" y="3330"/>
                  </a:lnTo>
                  <a:lnTo>
                    <a:pt x="21795" y="2944"/>
                  </a:lnTo>
                  <a:lnTo>
                    <a:pt x="22696" y="2581"/>
                  </a:lnTo>
                  <a:lnTo>
                    <a:pt x="23611" y="2240"/>
                  </a:lnTo>
                  <a:lnTo>
                    <a:pt x="24541" y="1922"/>
                  </a:lnTo>
                  <a:lnTo>
                    <a:pt x="25485" y="1626"/>
                  </a:lnTo>
                  <a:lnTo>
                    <a:pt x="26443" y="1353"/>
                  </a:lnTo>
                  <a:lnTo>
                    <a:pt x="27415" y="1096"/>
                  </a:lnTo>
                  <a:lnTo>
                    <a:pt x="28398" y="866"/>
                  </a:lnTo>
                  <a:lnTo>
                    <a:pt x="29393" y="663"/>
                  </a:lnTo>
                  <a:lnTo>
                    <a:pt x="30400" y="487"/>
                  </a:lnTo>
                  <a:lnTo>
                    <a:pt x="31418" y="338"/>
                  </a:lnTo>
                  <a:lnTo>
                    <a:pt x="32449" y="216"/>
                  </a:lnTo>
                  <a:lnTo>
                    <a:pt x="33491" y="121"/>
                  </a:lnTo>
                  <a:lnTo>
                    <a:pt x="34544" y="54"/>
                  </a:lnTo>
                  <a:lnTo>
                    <a:pt x="35610" y="13"/>
                  </a:lnTo>
                  <a:lnTo>
                    <a:pt x="36687" y="0"/>
                  </a:lnTo>
                  <a:lnTo>
                    <a:pt x="37837" y="13"/>
                  </a:lnTo>
                  <a:lnTo>
                    <a:pt x="38958" y="54"/>
                  </a:lnTo>
                  <a:lnTo>
                    <a:pt x="40050" y="121"/>
                  </a:lnTo>
                  <a:lnTo>
                    <a:pt x="41113" y="216"/>
                  </a:lnTo>
                  <a:lnTo>
                    <a:pt x="42147" y="338"/>
                  </a:lnTo>
                  <a:lnTo>
                    <a:pt x="43152" y="487"/>
                  </a:lnTo>
                  <a:lnTo>
                    <a:pt x="44129" y="663"/>
                  </a:lnTo>
                  <a:lnTo>
                    <a:pt x="45077" y="866"/>
                  </a:lnTo>
                  <a:lnTo>
                    <a:pt x="45995" y="1096"/>
                  </a:lnTo>
                  <a:lnTo>
                    <a:pt x="46885" y="1353"/>
                  </a:lnTo>
                  <a:lnTo>
                    <a:pt x="47748" y="1624"/>
                  </a:lnTo>
                  <a:lnTo>
                    <a:pt x="48586" y="1911"/>
                  </a:lnTo>
                  <a:lnTo>
                    <a:pt x="49398" y="2216"/>
                  </a:lnTo>
                  <a:lnTo>
                    <a:pt x="50185" y="2537"/>
                  </a:lnTo>
                  <a:lnTo>
                    <a:pt x="50947" y="2876"/>
                  </a:lnTo>
                  <a:lnTo>
                    <a:pt x="51683" y="3232"/>
                  </a:lnTo>
                  <a:lnTo>
                    <a:pt x="52394" y="3606"/>
                  </a:lnTo>
                  <a:lnTo>
                    <a:pt x="53080" y="3996"/>
                  </a:lnTo>
                  <a:lnTo>
                    <a:pt x="53741" y="4403"/>
                  </a:lnTo>
                  <a:lnTo>
                    <a:pt x="54376" y="4828"/>
                  </a:lnTo>
                  <a:lnTo>
                    <a:pt x="54987" y="5267"/>
                  </a:lnTo>
                  <a:lnTo>
                    <a:pt x="55573" y="5720"/>
                  </a:lnTo>
                  <a:lnTo>
                    <a:pt x="56135" y="6184"/>
                  </a:lnTo>
                  <a:lnTo>
                    <a:pt x="56672" y="6662"/>
                  </a:lnTo>
                  <a:lnTo>
                    <a:pt x="57185" y="7152"/>
                  </a:lnTo>
                  <a:lnTo>
                    <a:pt x="57674" y="7655"/>
                  </a:lnTo>
                  <a:lnTo>
                    <a:pt x="58138" y="8170"/>
                  </a:lnTo>
                  <a:lnTo>
                    <a:pt x="58578" y="8698"/>
                  </a:lnTo>
                  <a:lnTo>
                    <a:pt x="58994" y="9239"/>
                  </a:lnTo>
                  <a:lnTo>
                    <a:pt x="59385" y="9792"/>
                  </a:lnTo>
                  <a:lnTo>
                    <a:pt x="59754" y="10353"/>
                  </a:lnTo>
                  <a:lnTo>
                    <a:pt x="60102" y="10918"/>
                  </a:lnTo>
                  <a:lnTo>
                    <a:pt x="60429" y="11487"/>
                  </a:lnTo>
                  <a:lnTo>
                    <a:pt x="60735" y="12059"/>
                  </a:lnTo>
                  <a:lnTo>
                    <a:pt x="61021" y="12635"/>
                  </a:lnTo>
                  <a:lnTo>
                    <a:pt x="61286" y="13214"/>
                  </a:lnTo>
                  <a:lnTo>
                    <a:pt x="61530" y="13797"/>
                  </a:lnTo>
                  <a:lnTo>
                    <a:pt x="61753" y="14384"/>
                  </a:lnTo>
                  <a:lnTo>
                    <a:pt x="61956" y="14974"/>
                  </a:lnTo>
                  <a:lnTo>
                    <a:pt x="62138" y="15568"/>
                  </a:lnTo>
                  <a:lnTo>
                    <a:pt x="54015" y="18050"/>
                  </a:lnTo>
                  <a:lnTo>
                    <a:pt x="53872" y="17627"/>
                  </a:lnTo>
                  <a:lnTo>
                    <a:pt x="53715" y="17209"/>
                  </a:lnTo>
                  <a:lnTo>
                    <a:pt x="53544" y="16794"/>
                  </a:lnTo>
                  <a:lnTo>
                    <a:pt x="53358" y="16382"/>
                  </a:lnTo>
                  <a:lnTo>
                    <a:pt x="53158" y="15974"/>
                  </a:lnTo>
                  <a:lnTo>
                    <a:pt x="52943" y="15570"/>
                  </a:lnTo>
                  <a:lnTo>
                    <a:pt x="52714" y="15169"/>
                  </a:lnTo>
                  <a:lnTo>
                    <a:pt x="52470" y="14772"/>
                  </a:lnTo>
                  <a:lnTo>
                    <a:pt x="52212" y="14378"/>
                  </a:lnTo>
                  <a:lnTo>
                    <a:pt x="51939" y="13988"/>
                  </a:lnTo>
                  <a:lnTo>
                    <a:pt x="51651" y="13596"/>
                  </a:lnTo>
                  <a:lnTo>
                    <a:pt x="51347" y="13212"/>
                  </a:lnTo>
                  <a:lnTo>
                    <a:pt x="51027" y="12838"/>
                  </a:lnTo>
                  <a:lnTo>
                    <a:pt x="50690" y="12472"/>
                  </a:lnTo>
                  <a:lnTo>
                    <a:pt x="50337" y="12116"/>
                  </a:lnTo>
                  <a:lnTo>
                    <a:pt x="49968" y="11768"/>
                  </a:lnTo>
                  <a:lnTo>
                    <a:pt x="49583" y="11430"/>
                  </a:lnTo>
                  <a:lnTo>
                    <a:pt x="49181" y="11100"/>
                  </a:lnTo>
                  <a:lnTo>
                    <a:pt x="48763" y="10780"/>
                  </a:lnTo>
                  <a:lnTo>
                    <a:pt x="48329" y="10469"/>
                  </a:lnTo>
                  <a:lnTo>
                    <a:pt x="47887" y="10160"/>
                  </a:lnTo>
                  <a:lnTo>
                    <a:pt x="47429" y="9864"/>
                  </a:lnTo>
                  <a:lnTo>
                    <a:pt x="46952" y="9582"/>
                  </a:lnTo>
                  <a:lnTo>
                    <a:pt x="46459" y="9313"/>
                  </a:lnTo>
                  <a:lnTo>
                    <a:pt x="45949" y="9059"/>
                  </a:lnTo>
                  <a:lnTo>
                    <a:pt x="45421" y="8817"/>
                  </a:lnTo>
                  <a:lnTo>
                    <a:pt x="44877" y="8589"/>
                  </a:lnTo>
                  <a:lnTo>
                    <a:pt x="44315" y="8375"/>
                  </a:lnTo>
                  <a:lnTo>
                    <a:pt x="43736" y="8174"/>
                  </a:lnTo>
                  <a:lnTo>
                    <a:pt x="43140" y="7987"/>
                  </a:lnTo>
                  <a:lnTo>
                    <a:pt x="42535" y="7807"/>
                  </a:lnTo>
                  <a:lnTo>
                    <a:pt x="41911" y="7646"/>
                  </a:lnTo>
                  <a:lnTo>
                    <a:pt x="41267" y="7503"/>
                  </a:lnTo>
                  <a:lnTo>
                    <a:pt x="40606" y="7380"/>
                  </a:lnTo>
                  <a:lnTo>
                    <a:pt x="39925" y="7276"/>
                  </a:lnTo>
                  <a:lnTo>
                    <a:pt x="39225" y="7191"/>
                  </a:lnTo>
                  <a:lnTo>
                    <a:pt x="38506" y="7124"/>
                  </a:lnTo>
                  <a:lnTo>
                    <a:pt x="37768" y="7077"/>
                  </a:lnTo>
                  <a:lnTo>
                    <a:pt x="37011" y="7049"/>
                  </a:lnTo>
                  <a:lnTo>
                    <a:pt x="36236" y="7039"/>
                  </a:lnTo>
                  <a:lnTo>
                    <a:pt x="34932" y="7063"/>
                  </a:lnTo>
                  <a:lnTo>
                    <a:pt x="33658" y="7137"/>
                  </a:lnTo>
                  <a:lnTo>
                    <a:pt x="32412" y="7258"/>
                  </a:lnTo>
                  <a:lnTo>
                    <a:pt x="31196" y="7429"/>
                  </a:lnTo>
                  <a:lnTo>
                    <a:pt x="30008" y="7648"/>
                  </a:lnTo>
                  <a:lnTo>
                    <a:pt x="28849" y="7916"/>
                  </a:lnTo>
                  <a:lnTo>
                    <a:pt x="27719" y="8233"/>
                  </a:lnTo>
                  <a:lnTo>
                    <a:pt x="26618" y="8599"/>
                  </a:lnTo>
                  <a:lnTo>
                    <a:pt x="25546" y="9013"/>
                  </a:lnTo>
                  <a:lnTo>
                    <a:pt x="24503" y="9476"/>
                  </a:lnTo>
                  <a:lnTo>
                    <a:pt x="23490" y="9973"/>
                  </a:lnTo>
                  <a:lnTo>
                    <a:pt x="22508" y="10508"/>
                  </a:lnTo>
                  <a:lnTo>
                    <a:pt x="21558" y="11081"/>
                  </a:lnTo>
                  <a:lnTo>
                    <a:pt x="20640" y="11692"/>
                  </a:lnTo>
                  <a:lnTo>
                    <a:pt x="19753" y="12341"/>
                  </a:lnTo>
                  <a:lnTo>
                    <a:pt x="18898" y="13028"/>
                  </a:lnTo>
                  <a:lnTo>
                    <a:pt x="18075" y="13753"/>
                  </a:lnTo>
                  <a:lnTo>
                    <a:pt x="17283" y="14516"/>
                  </a:lnTo>
                  <a:lnTo>
                    <a:pt x="16522" y="15316"/>
                  </a:lnTo>
                  <a:lnTo>
                    <a:pt x="15794" y="16155"/>
                  </a:lnTo>
                  <a:lnTo>
                    <a:pt x="15098" y="17019"/>
                  </a:lnTo>
                  <a:lnTo>
                    <a:pt x="14436" y="17916"/>
                  </a:lnTo>
                  <a:lnTo>
                    <a:pt x="13809" y="18846"/>
                  </a:lnTo>
                  <a:lnTo>
                    <a:pt x="13216" y="19808"/>
                  </a:lnTo>
                  <a:lnTo>
                    <a:pt x="12657" y="20802"/>
                  </a:lnTo>
                  <a:lnTo>
                    <a:pt x="12133" y="21830"/>
                  </a:lnTo>
                  <a:lnTo>
                    <a:pt x="11643" y="22889"/>
                  </a:lnTo>
                  <a:lnTo>
                    <a:pt x="11187" y="23981"/>
                  </a:lnTo>
                  <a:lnTo>
                    <a:pt x="10766" y="25106"/>
                  </a:lnTo>
                  <a:lnTo>
                    <a:pt x="10378" y="26263"/>
                  </a:lnTo>
                  <a:lnTo>
                    <a:pt x="10027" y="27438"/>
                  </a:lnTo>
                  <a:lnTo>
                    <a:pt x="9712" y="28635"/>
                  </a:lnTo>
                  <a:lnTo>
                    <a:pt x="9435" y="29853"/>
                  </a:lnTo>
                  <a:lnTo>
                    <a:pt x="9194" y="31093"/>
                  </a:lnTo>
                  <a:lnTo>
                    <a:pt x="8991" y="32355"/>
                  </a:lnTo>
                  <a:lnTo>
                    <a:pt x="8824" y="33638"/>
                  </a:lnTo>
                  <a:lnTo>
                    <a:pt x="8695" y="34943"/>
                  </a:lnTo>
                  <a:lnTo>
                    <a:pt x="8602" y="36270"/>
                  </a:lnTo>
                  <a:lnTo>
                    <a:pt x="8547" y="37618"/>
                  </a:lnTo>
                  <a:lnTo>
                    <a:pt x="8528" y="38988"/>
                  </a:lnTo>
                  <a:lnTo>
                    <a:pt x="8540" y="39830"/>
                  </a:lnTo>
                  <a:lnTo>
                    <a:pt x="8575" y="40658"/>
                  </a:lnTo>
                  <a:lnTo>
                    <a:pt x="8634" y="41472"/>
                  </a:lnTo>
                  <a:lnTo>
                    <a:pt x="8716" y="42273"/>
                  </a:lnTo>
                  <a:lnTo>
                    <a:pt x="8822" y="43061"/>
                  </a:lnTo>
                  <a:lnTo>
                    <a:pt x="8951" y="43835"/>
                  </a:lnTo>
                  <a:lnTo>
                    <a:pt x="9103" y="44595"/>
                  </a:lnTo>
                  <a:lnTo>
                    <a:pt x="9279" y="45342"/>
                  </a:lnTo>
                  <a:lnTo>
                    <a:pt x="9479" y="46075"/>
                  </a:lnTo>
                  <a:lnTo>
                    <a:pt x="9702" y="46795"/>
                  </a:lnTo>
                  <a:lnTo>
                    <a:pt x="9947" y="47498"/>
                  </a:lnTo>
                  <a:lnTo>
                    <a:pt x="10216" y="48183"/>
                  </a:lnTo>
                  <a:lnTo>
                    <a:pt x="10507" y="48849"/>
                  </a:lnTo>
                  <a:lnTo>
                    <a:pt x="10821" y="49495"/>
                  </a:lnTo>
                  <a:lnTo>
                    <a:pt x="11157" y="50123"/>
                  </a:lnTo>
                  <a:lnTo>
                    <a:pt x="11516" y="50732"/>
                  </a:lnTo>
                  <a:lnTo>
                    <a:pt x="11897" y="51322"/>
                  </a:lnTo>
                  <a:lnTo>
                    <a:pt x="12301" y="51892"/>
                  </a:lnTo>
                  <a:lnTo>
                    <a:pt x="12727" y="52444"/>
                  </a:lnTo>
                  <a:lnTo>
                    <a:pt x="13176" y="52977"/>
                  </a:lnTo>
                  <a:lnTo>
                    <a:pt x="13657" y="53480"/>
                  </a:lnTo>
                  <a:lnTo>
                    <a:pt x="14160" y="53961"/>
                  </a:lnTo>
                  <a:lnTo>
                    <a:pt x="14686" y="54419"/>
                  </a:lnTo>
                  <a:lnTo>
                    <a:pt x="15234" y="54854"/>
                  </a:lnTo>
                  <a:lnTo>
                    <a:pt x="15805" y="55267"/>
                  </a:lnTo>
                  <a:lnTo>
                    <a:pt x="16398" y="55658"/>
                  </a:lnTo>
                  <a:lnTo>
                    <a:pt x="17014" y="56025"/>
                  </a:lnTo>
                  <a:lnTo>
                    <a:pt x="17653" y="56371"/>
                  </a:lnTo>
                  <a:lnTo>
                    <a:pt x="18314" y="56693"/>
                  </a:lnTo>
                  <a:lnTo>
                    <a:pt x="18997" y="56993"/>
                  </a:lnTo>
                  <a:lnTo>
                    <a:pt x="19704" y="57268"/>
                  </a:lnTo>
                  <a:lnTo>
                    <a:pt x="20432" y="57513"/>
                  </a:lnTo>
                  <a:lnTo>
                    <a:pt x="21184" y="57730"/>
                  </a:lnTo>
                  <a:lnTo>
                    <a:pt x="21958" y="57918"/>
                  </a:lnTo>
                  <a:lnTo>
                    <a:pt x="22754" y="58076"/>
                  </a:lnTo>
                  <a:lnTo>
                    <a:pt x="23573" y="58206"/>
                  </a:lnTo>
                  <a:lnTo>
                    <a:pt x="24415" y="58307"/>
                  </a:lnTo>
                  <a:lnTo>
                    <a:pt x="25279" y="58380"/>
                  </a:lnTo>
                  <a:lnTo>
                    <a:pt x="26166" y="58423"/>
                  </a:lnTo>
                  <a:lnTo>
                    <a:pt x="27075" y="58437"/>
                  </a:lnTo>
                  <a:lnTo>
                    <a:pt x="27880" y="58427"/>
                  </a:lnTo>
                  <a:lnTo>
                    <a:pt x="28672" y="58394"/>
                  </a:lnTo>
                  <a:lnTo>
                    <a:pt x="29451" y="58340"/>
                  </a:lnTo>
                  <a:lnTo>
                    <a:pt x="30216" y="58264"/>
                  </a:lnTo>
                  <a:lnTo>
                    <a:pt x="30967" y="58167"/>
                  </a:lnTo>
                  <a:lnTo>
                    <a:pt x="31705" y="58048"/>
                  </a:lnTo>
                  <a:lnTo>
                    <a:pt x="32429" y="57907"/>
                  </a:lnTo>
                  <a:lnTo>
                    <a:pt x="33140" y="57744"/>
                  </a:lnTo>
                  <a:lnTo>
                    <a:pt x="33837" y="57560"/>
                  </a:lnTo>
                  <a:lnTo>
                    <a:pt x="34521" y="57354"/>
                  </a:lnTo>
                  <a:lnTo>
                    <a:pt x="35192" y="57122"/>
                  </a:lnTo>
                  <a:lnTo>
                    <a:pt x="35851" y="56876"/>
                  </a:lnTo>
                  <a:lnTo>
                    <a:pt x="36499" y="56617"/>
                  </a:lnTo>
                  <a:lnTo>
                    <a:pt x="37134" y="56344"/>
                  </a:lnTo>
                  <a:lnTo>
                    <a:pt x="37759" y="56057"/>
                  </a:lnTo>
                  <a:lnTo>
                    <a:pt x="38371" y="55757"/>
                  </a:lnTo>
                  <a:lnTo>
                    <a:pt x="38971" y="55443"/>
                  </a:lnTo>
                  <a:lnTo>
                    <a:pt x="39560" y="55116"/>
                  </a:lnTo>
                  <a:lnTo>
                    <a:pt x="40138" y="54775"/>
                  </a:lnTo>
                  <a:lnTo>
                    <a:pt x="40703" y="54421"/>
                  </a:lnTo>
                  <a:lnTo>
                    <a:pt x="41265" y="54046"/>
                  </a:lnTo>
                  <a:lnTo>
                    <a:pt x="41815" y="53661"/>
                  </a:lnTo>
                  <a:lnTo>
                    <a:pt x="42352" y="53266"/>
                  </a:lnTo>
                  <a:lnTo>
                    <a:pt x="42876" y="52862"/>
                  </a:lnTo>
                  <a:lnTo>
                    <a:pt x="43388" y="52447"/>
                  </a:lnTo>
                  <a:lnTo>
                    <a:pt x="43887" y="52022"/>
                  </a:lnTo>
                  <a:lnTo>
                    <a:pt x="44374" y="51588"/>
                  </a:lnTo>
                  <a:lnTo>
                    <a:pt x="44847" y="51143"/>
                  </a:lnTo>
                  <a:lnTo>
                    <a:pt x="45309" y="50689"/>
                  </a:lnTo>
                  <a:lnTo>
                    <a:pt x="45757" y="50225"/>
                  </a:lnTo>
                  <a:lnTo>
                    <a:pt x="46203" y="49745"/>
                  </a:lnTo>
                  <a:lnTo>
                    <a:pt x="46638" y="49262"/>
                  </a:lnTo>
                  <a:lnTo>
                    <a:pt x="47062" y="48777"/>
                  </a:lnTo>
                  <a:lnTo>
                    <a:pt x="47475" y="48290"/>
                  </a:lnTo>
                  <a:lnTo>
                    <a:pt x="47878" y="47799"/>
                  </a:lnTo>
                  <a:lnTo>
                    <a:pt x="48270" y="47306"/>
                  </a:lnTo>
                  <a:lnTo>
                    <a:pt x="48651" y="46810"/>
                  </a:lnTo>
                  <a:lnTo>
                    <a:pt x="49021" y="46311"/>
                  </a:lnTo>
                  <a:lnTo>
                    <a:pt x="49380" y="45810"/>
                  </a:lnTo>
                  <a:lnTo>
                    <a:pt x="49728" y="45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3278657" y="4419289"/>
              <a:ext cx="62138" cy="65432"/>
            </a:xfrm>
            <a:custGeom>
              <a:avLst/>
              <a:pathLst>
                <a:path w="62138" h="65432">
                  <a:moveTo>
                    <a:pt x="56181" y="49322"/>
                  </a:moveTo>
                  <a:lnTo>
                    <a:pt x="55733" y="49977"/>
                  </a:lnTo>
                  <a:lnTo>
                    <a:pt x="55275" y="50625"/>
                  </a:lnTo>
                  <a:lnTo>
                    <a:pt x="54806" y="51266"/>
                  </a:lnTo>
                  <a:lnTo>
                    <a:pt x="54326" y="51900"/>
                  </a:lnTo>
                  <a:lnTo>
                    <a:pt x="53835" y="52526"/>
                  </a:lnTo>
                  <a:lnTo>
                    <a:pt x="53333" y="53145"/>
                  </a:lnTo>
                  <a:lnTo>
                    <a:pt x="52820" y="53757"/>
                  </a:lnTo>
                  <a:lnTo>
                    <a:pt x="52297" y="54362"/>
                  </a:lnTo>
                  <a:lnTo>
                    <a:pt x="51762" y="54959"/>
                  </a:lnTo>
                  <a:lnTo>
                    <a:pt x="51217" y="55549"/>
                  </a:lnTo>
                  <a:lnTo>
                    <a:pt x="50659" y="56129"/>
                  </a:lnTo>
                  <a:lnTo>
                    <a:pt x="50084" y="56694"/>
                  </a:lnTo>
                  <a:lnTo>
                    <a:pt x="49493" y="57244"/>
                  </a:lnTo>
                  <a:lnTo>
                    <a:pt x="48885" y="57780"/>
                  </a:lnTo>
                  <a:lnTo>
                    <a:pt x="48262" y="58302"/>
                  </a:lnTo>
                  <a:lnTo>
                    <a:pt x="47622" y="58809"/>
                  </a:lnTo>
                  <a:lnTo>
                    <a:pt x="46966" y="59302"/>
                  </a:lnTo>
                  <a:lnTo>
                    <a:pt x="46293" y="59780"/>
                  </a:lnTo>
                  <a:lnTo>
                    <a:pt x="45605" y="60244"/>
                  </a:lnTo>
                  <a:lnTo>
                    <a:pt x="44900" y="60694"/>
                  </a:lnTo>
                  <a:lnTo>
                    <a:pt x="44185" y="61118"/>
                  </a:lnTo>
                  <a:lnTo>
                    <a:pt x="43450" y="61526"/>
                  </a:lnTo>
                  <a:lnTo>
                    <a:pt x="42694" y="61916"/>
                  </a:lnTo>
                  <a:lnTo>
                    <a:pt x="41918" y="62289"/>
                  </a:lnTo>
                  <a:lnTo>
                    <a:pt x="41120" y="62645"/>
                  </a:lnTo>
                  <a:lnTo>
                    <a:pt x="40302" y="62984"/>
                  </a:lnTo>
                  <a:lnTo>
                    <a:pt x="39463" y="63306"/>
                  </a:lnTo>
                  <a:lnTo>
                    <a:pt x="38604" y="63611"/>
                  </a:lnTo>
                  <a:lnTo>
                    <a:pt x="37723" y="63898"/>
                  </a:lnTo>
                  <a:lnTo>
                    <a:pt x="36822" y="64168"/>
                  </a:lnTo>
                  <a:lnTo>
                    <a:pt x="35907" y="64408"/>
                  </a:lnTo>
                  <a:lnTo>
                    <a:pt x="34965" y="64623"/>
                  </a:lnTo>
                  <a:lnTo>
                    <a:pt x="33997" y="64813"/>
                  </a:lnTo>
                  <a:lnTo>
                    <a:pt x="33003" y="64977"/>
                  </a:lnTo>
                  <a:lnTo>
                    <a:pt x="31982" y="65116"/>
                  </a:lnTo>
                  <a:lnTo>
                    <a:pt x="30936" y="65230"/>
                  </a:lnTo>
                  <a:lnTo>
                    <a:pt x="29863" y="65318"/>
                  </a:lnTo>
                  <a:lnTo>
                    <a:pt x="28764" y="65381"/>
                  </a:lnTo>
                  <a:lnTo>
                    <a:pt x="27640" y="65419"/>
                  </a:lnTo>
                  <a:lnTo>
                    <a:pt x="26488" y="65432"/>
                  </a:lnTo>
                  <a:lnTo>
                    <a:pt x="25169" y="65411"/>
                  </a:lnTo>
                  <a:lnTo>
                    <a:pt x="23884" y="65349"/>
                  </a:lnTo>
                  <a:lnTo>
                    <a:pt x="22631" y="65245"/>
                  </a:lnTo>
                  <a:lnTo>
                    <a:pt x="21413" y="65100"/>
                  </a:lnTo>
                  <a:lnTo>
                    <a:pt x="20227" y="64913"/>
                  </a:lnTo>
                  <a:lnTo>
                    <a:pt x="19075" y="64685"/>
                  </a:lnTo>
                  <a:lnTo>
                    <a:pt x="17956" y="64415"/>
                  </a:lnTo>
                  <a:lnTo>
                    <a:pt x="16871" y="64103"/>
                  </a:lnTo>
                  <a:lnTo>
                    <a:pt x="15819" y="63751"/>
                  </a:lnTo>
                  <a:lnTo>
                    <a:pt x="14801" y="63356"/>
                  </a:lnTo>
                  <a:lnTo>
                    <a:pt x="13825" y="62926"/>
                  </a:lnTo>
                  <a:lnTo>
                    <a:pt x="12882" y="62466"/>
                  </a:lnTo>
                  <a:lnTo>
                    <a:pt x="11973" y="61977"/>
                  </a:lnTo>
                  <a:lnTo>
                    <a:pt x="11097" y="61457"/>
                  </a:lnTo>
                  <a:lnTo>
                    <a:pt x="10254" y="60908"/>
                  </a:lnTo>
                  <a:lnTo>
                    <a:pt x="9445" y="60329"/>
                  </a:lnTo>
                  <a:lnTo>
                    <a:pt x="8670" y="59720"/>
                  </a:lnTo>
                  <a:lnTo>
                    <a:pt x="7927" y="59082"/>
                  </a:lnTo>
                  <a:lnTo>
                    <a:pt x="7218" y="58413"/>
                  </a:lnTo>
                  <a:lnTo>
                    <a:pt x="6543" y="57715"/>
                  </a:lnTo>
                  <a:lnTo>
                    <a:pt x="5901" y="56981"/>
                  </a:lnTo>
                  <a:lnTo>
                    <a:pt x="5292" y="56223"/>
                  </a:lnTo>
                  <a:lnTo>
                    <a:pt x="4716" y="55440"/>
                  </a:lnTo>
                  <a:lnTo>
                    <a:pt x="4175" y="54632"/>
                  </a:lnTo>
                  <a:lnTo>
                    <a:pt x="3666" y="53801"/>
                  </a:lnTo>
                  <a:lnTo>
                    <a:pt x="3191" y="52945"/>
                  </a:lnTo>
                  <a:lnTo>
                    <a:pt x="2749" y="52064"/>
                  </a:lnTo>
                  <a:lnTo>
                    <a:pt x="2341" y="51160"/>
                  </a:lnTo>
                  <a:lnTo>
                    <a:pt x="1966" y="50230"/>
                  </a:lnTo>
                  <a:lnTo>
                    <a:pt x="1624" y="49277"/>
                  </a:lnTo>
                  <a:lnTo>
                    <a:pt x="1315" y="48295"/>
                  </a:lnTo>
                  <a:lnTo>
                    <a:pt x="1039" y="47300"/>
                  </a:lnTo>
                  <a:lnTo>
                    <a:pt x="796" y="46292"/>
                  </a:lnTo>
                  <a:lnTo>
                    <a:pt x="584" y="45270"/>
                  </a:lnTo>
                  <a:lnTo>
                    <a:pt x="406" y="44234"/>
                  </a:lnTo>
                  <a:lnTo>
                    <a:pt x="259" y="43185"/>
                  </a:lnTo>
                  <a:lnTo>
                    <a:pt x="146" y="42122"/>
                  </a:lnTo>
                  <a:lnTo>
                    <a:pt x="64" y="41046"/>
                  </a:lnTo>
                  <a:lnTo>
                    <a:pt x="16" y="39956"/>
                  </a:lnTo>
                  <a:lnTo>
                    <a:pt x="0" y="38853"/>
                  </a:lnTo>
                  <a:lnTo>
                    <a:pt x="12" y="37739"/>
                  </a:lnTo>
                  <a:lnTo>
                    <a:pt x="48" y="36636"/>
                  </a:lnTo>
                  <a:lnTo>
                    <a:pt x="109" y="35544"/>
                  </a:lnTo>
                  <a:lnTo>
                    <a:pt x="194" y="34463"/>
                  </a:lnTo>
                  <a:lnTo>
                    <a:pt x="304" y="33393"/>
                  </a:lnTo>
                  <a:lnTo>
                    <a:pt x="438" y="32333"/>
                  </a:lnTo>
                  <a:lnTo>
                    <a:pt x="597" y="31284"/>
                  </a:lnTo>
                  <a:lnTo>
                    <a:pt x="779" y="30246"/>
                  </a:lnTo>
                  <a:lnTo>
                    <a:pt x="986" y="29219"/>
                  </a:lnTo>
                  <a:lnTo>
                    <a:pt x="1218" y="28203"/>
                  </a:lnTo>
                  <a:lnTo>
                    <a:pt x="1472" y="27200"/>
                  </a:lnTo>
                  <a:lnTo>
                    <a:pt x="1747" y="26212"/>
                  </a:lnTo>
                  <a:lnTo>
                    <a:pt x="2042" y="25240"/>
                  </a:lnTo>
                  <a:lnTo>
                    <a:pt x="2359" y="24283"/>
                  </a:lnTo>
                  <a:lnTo>
                    <a:pt x="2696" y="23341"/>
                  </a:lnTo>
                  <a:lnTo>
                    <a:pt x="3054" y="22414"/>
                  </a:lnTo>
                  <a:lnTo>
                    <a:pt x="3432" y="21503"/>
                  </a:lnTo>
                  <a:lnTo>
                    <a:pt x="3832" y="20608"/>
                  </a:lnTo>
                  <a:lnTo>
                    <a:pt x="4252" y="19727"/>
                  </a:lnTo>
                  <a:lnTo>
                    <a:pt x="4693" y="18862"/>
                  </a:lnTo>
                  <a:lnTo>
                    <a:pt x="5154" y="18004"/>
                  </a:lnTo>
                  <a:lnTo>
                    <a:pt x="5635" y="17164"/>
                  </a:lnTo>
                  <a:lnTo>
                    <a:pt x="6136" y="16340"/>
                  </a:lnTo>
                  <a:lnTo>
                    <a:pt x="6656" y="15534"/>
                  </a:lnTo>
                  <a:lnTo>
                    <a:pt x="7197" y="14744"/>
                  </a:lnTo>
                  <a:lnTo>
                    <a:pt x="7758" y="13972"/>
                  </a:lnTo>
                  <a:lnTo>
                    <a:pt x="8338" y="13217"/>
                  </a:lnTo>
                  <a:lnTo>
                    <a:pt x="8938" y="12479"/>
                  </a:lnTo>
                  <a:lnTo>
                    <a:pt x="9558" y="11759"/>
                  </a:lnTo>
                  <a:lnTo>
                    <a:pt x="10198" y="11055"/>
                  </a:lnTo>
                  <a:lnTo>
                    <a:pt x="10856" y="10362"/>
                  </a:lnTo>
                  <a:lnTo>
                    <a:pt x="11530" y="9691"/>
                  </a:lnTo>
                  <a:lnTo>
                    <a:pt x="12220" y="9041"/>
                  </a:lnTo>
                  <a:lnTo>
                    <a:pt x="12927" y="8413"/>
                  </a:lnTo>
                  <a:lnTo>
                    <a:pt x="13650" y="7806"/>
                  </a:lnTo>
                  <a:lnTo>
                    <a:pt x="14389" y="7221"/>
                  </a:lnTo>
                  <a:lnTo>
                    <a:pt x="15145" y="6658"/>
                  </a:lnTo>
                  <a:lnTo>
                    <a:pt x="15916" y="6117"/>
                  </a:lnTo>
                  <a:lnTo>
                    <a:pt x="16704" y="5597"/>
                  </a:lnTo>
                  <a:lnTo>
                    <a:pt x="17508" y="5099"/>
                  </a:lnTo>
                  <a:lnTo>
                    <a:pt x="18337" y="4623"/>
                  </a:lnTo>
                  <a:lnTo>
                    <a:pt x="19180" y="4169"/>
                  </a:lnTo>
                  <a:lnTo>
                    <a:pt x="20037" y="3738"/>
                  </a:lnTo>
                  <a:lnTo>
                    <a:pt x="20909" y="3330"/>
                  </a:lnTo>
                  <a:lnTo>
                    <a:pt x="21795" y="2944"/>
                  </a:lnTo>
                  <a:lnTo>
                    <a:pt x="22696" y="2581"/>
                  </a:lnTo>
                  <a:lnTo>
                    <a:pt x="23611" y="2240"/>
                  </a:lnTo>
                  <a:lnTo>
                    <a:pt x="24541" y="1922"/>
                  </a:lnTo>
                  <a:lnTo>
                    <a:pt x="25485" y="1626"/>
                  </a:lnTo>
                  <a:lnTo>
                    <a:pt x="26443" y="1353"/>
                  </a:lnTo>
                  <a:lnTo>
                    <a:pt x="27415" y="1096"/>
                  </a:lnTo>
                  <a:lnTo>
                    <a:pt x="28398" y="866"/>
                  </a:lnTo>
                  <a:lnTo>
                    <a:pt x="29393" y="663"/>
                  </a:lnTo>
                  <a:lnTo>
                    <a:pt x="30400" y="487"/>
                  </a:lnTo>
                  <a:lnTo>
                    <a:pt x="31418" y="338"/>
                  </a:lnTo>
                  <a:lnTo>
                    <a:pt x="32449" y="216"/>
                  </a:lnTo>
                  <a:lnTo>
                    <a:pt x="33491" y="121"/>
                  </a:lnTo>
                  <a:lnTo>
                    <a:pt x="34544" y="54"/>
                  </a:lnTo>
                  <a:lnTo>
                    <a:pt x="35610" y="13"/>
                  </a:lnTo>
                  <a:lnTo>
                    <a:pt x="36687" y="0"/>
                  </a:lnTo>
                  <a:lnTo>
                    <a:pt x="37837" y="13"/>
                  </a:lnTo>
                  <a:lnTo>
                    <a:pt x="38958" y="54"/>
                  </a:lnTo>
                  <a:lnTo>
                    <a:pt x="40050" y="121"/>
                  </a:lnTo>
                  <a:lnTo>
                    <a:pt x="41113" y="216"/>
                  </a:lnTo>
                  <a:lnTo>
                    <a:pt x="42147" y="338"/>
                  </a:lnTo>
                  <a:lnTo>
                    <a:pt x="43152" y="487"/>
                  </a:lnTo>
                  <a:lnTo>
                    <a:pt x="44129" y="663"/>
                  </a:lnTo>
                  <a:lnTo>
                    <a:pt x="45077" y="866"/>
                  </a:lnTo>
                  <a:lnTo>
                    <a:pt x="45995" y="1096"/>
                  </a:lnTo>
                  <a:lnTo>
                    <a:pt x="46885" y="1353"/>
                  </a:lnTo>
                  <a:lnTo>
                    <a:pt x="47748" y="1624"/>
                  </a:lnTo>
                  <a:lnTo>
                    <a:pt x="48586" y="1911"/>
                  </a:lnTo>
                  <a:lnTo>
                    <a:pt x="49398" y="2216"/>
                  </a:lnTo>
                  <a:lnTo>
                    <a:pt x="50185" y="2537"/>
                  </a:lnTo>
                  <a:lnTo>
                    <a:pt x="50947" y="2876"/>
                  </a:lnTo>
                  <a:lnTo>
                    <a:pt x="51683" y="3232"/>
                  </a:lnTo>
                  <a:lnTo>
                    <a:pt x="52394" y="3606"/>
                  </a:lnTo>
                  <a:lnTo>
                    <a:pt x="53080" y="3996"/>
                  </a:lnTo>
                  <a:lnTo>
                    <a:pt x="53741" y="4403"/>
                  </a:lnTo>
                  <a:lnTo>
                    <a:pt x="54376" y="4828"/>
                  </a:lnTo>
                  <a:lnTo>
                    <a:pt x="54987" y="5267"/>
                  </a:lnTo>
                  <a:lnTo>
                    <a:pt x="55573" y="5720"/>
                  </a:lnTo>
                  <a:lnTo>
                    <a:pt x="56135" y="6184"/>
                  </a:lnTo>
                  <a:lnTo>
                    <a:pt x="56672" y="6662"/>
                  </a:lnTo>
                  <a:lnTo>
                    <a:pt x="57185" y="7152"/>
                  </a:lnTo>
                  <a:lnTo>
                    <a:pt x="57674" y="7655"/>
                  </a:lnTo>
                  <a:lnTo>
                    <a:pt x="58138" y="8170"/>
                  </a:lnTo>
                  <a:lnTo>
                    <a:pt x="58578" y="8698"/>
                  </a:lnTo>
                  <a:lnTo>
                    <a:pt x="58994" y="9239"/>
                  </a:lnTo>
                  <a:lnTo>
                    <a:pt x="59385" y="9792"/>
                  </a:lnTo>
                  <a:lnTo>
                    <a:pt x="59754" y="10353"/>
                  </a:lnTo>
                  <a:lnTo>
                    <a:pt x="60102" y="10918"/>
                  </a:lnTo>
                  <a:lnTo>
                    <a:pt x="60429" y="11487"/>
                  </a:lnTo>
                  <a:lnTo>
                    <a:pt x="60735" y="12059"/>
                  </a:lnTo>
                  <a:lnTo>
                    <a:pt x="61021" y="12635"/>
                  </a:lnTo>
                  <a:lnTo>
                    <a:pt x="61286" y="13214"/>
                  </a:lnTo>
                  <a:lnTo>
                    <a:pt x="61530" y="13797"/>
                  </a:lnTo>
                  <a:lnTo>
                    <a:pt x="61753" y="14384"/>
                  </a:lnTo>
                  <a:lnTo>
                    <a:pt x="61956" y="14974"/>
                  </a:lnTo>
                  <a:lnTo>
                    <a:pt x="62138" y="15568"/>
                  </a:lnTo>
                  <a:lnTo>
                    <a:pt x="54015" y="18050"/>
                  </a:lnTo>
                  <a:lnTo>
                    <a:pt x="53872" y="17627"/>
                  </a:lnTo>
                  <a:lnTo>
                    <a:pt x="53715" y="17209"/>
                  </a:lnTo>
                  <a:lnTo>
                    <a:pt x="53544" y="16794"/>
                  </a:lnTo>
                  <a:lnTo>
                    <a:pt x="53358" y="16382"/>
                  </a:lnTo>
                  <a:lnTo>
                    <a:pt x="53158" y="15974"/>
                  </a:lnTo>
                  <a:lnTo>
                    <a:pt x="52943" y="15570"/>
                  </a:lnTo>
                  <a:lnTo>
                    <a:pt x="52714" y="15169"/>
                  </a:lnTo>
                  <a:lnTo>
                    <a:pt x="52470" y="14772"/>
                  </a:lnTo>
                  <a:lnTo>
                    <a:pt x="52212" y="14378"/>
                  </a:lnTo>
                  <a:lnTo>
                    <a:pt x="51939" y="13988"/>
                  </a:lnTo>
                  <a:lnTo>
                    <a:pt x="51651" y="13596"/>
                  </a:lnTo>
                  <a:lnTo>
                    <a:pt x="51347" y="13212"/>
                  </a:lnTo>
                  <a:lnTo>
                    <a:pt x="51027" y="12838"/>
                  </a:lnTo>
                  <a:lnTo>
                    <a:pt x="50690" y="12472"/>
                  </a:lnTo>
                  <a:lnTo>
                    <a:pt x="50337" y="12116"/>
                  </a:lnTo>
                  <a:lnTo>
                    <a:pt x="49968" y="11768"/>
                  </a:lnTo>
                  <a:lnTo>
                    <a:pt x="49583" y="11430"/>
                  </a:lnTo>
                  <a:lnTo>
                    <a:pt x="49181" y="11100"/>
                  </a:lnTo>
                  <a:lnTo>
                    <a:pt x="48763" y="10780"/>
                  </a:lnTo>
                  <a:lnTo>
                    <a:pt x="48329" y="10469"/>
                  </a:lnTo>
                  <a:lnTo>
                    <a:pt x="47887" y="10160"/>
                  </a:lnTo>
                  <a:lnTo>
                    <a:pt x="47429" y="9864"/>
                  </a:lnTo>
                  <a:lnTo>
                    <a:pt x="46952" y="9582"/>
                  </a:lnTo>
                  <a:lnTo>
                    <a:pt x="46459" y="9313"/>
                  </a:lnTo>
                  <a:lnTo>
                    <a:pt x="45949" y="9059"/>
                  </a:lnTo>
                  <a:lnTo>
                    <a:pt x="45421" y="8817"/>
                  </a:lnTo>
                  <a:lnTo>
                    <a:pt x="44877" y="8589"/>
                  </a:lnTo>
                  <a:lnTo>
                    <a:pt x="44315" y="8375"/>
                  </a:lnTo>
                  <a:lnTo>
                    <a:pt x="43736" y="8174"/>
                  </a:lnTo>
                  <a:lnTo>
                    <a:pt x="43140" y="7987"/>
                  </a:lnTo>
                  <a:lnTo>
                    <a:pt x="42535" y="7807"/>
                  </a:lnTo>
                  <a:lnTo>
                    <a:pt x="41911" y="7646"/>
                  </a:lnTo>
                  <a:lnTo>
                    <a:pt x="41267" y="7503"/>
                  </a:lnTo>
                  <a:lnTo>
                    <a:pt x="40606" y="7380"/>
                  </a:lnTo>
                  <a:lnTo>
                    <a:pt x="39925" y="7276"/>
                  </a:lnTo>
                  <a:lnTo>
                    <a:pt x="39225" y="7191"/>
                  </a:lnTo>
                  <a:lnTo>
                    <a:pt x="38506" y="7124"/>
                  </a:lnTo>
                  <a:lnTo>
                    <a:pt x="37768" y="7077"/>
                  </a:lnTo>
                  <a:lnTo>
                    <a:pt x="37011" y="7049"/>
                  </a:lnTo>
                  <a:lnTo>
                    <a:pt x="36236" y="7039"/>
                  </a:lnTo>
                  <a:lnTo>
                    <a:pt x="34932" y="7063"/>
                  </a:lnTo>
                  <a:lnTo>
                    <a:pt x="33658" y="7137"/>
                  </a:lnTo>
                  <a:lnTo>
                    <a:pt x="32412" y="7258"/>
                  </a:lnTo>
                  <a:lnTo>
                    <a:pt x="31196" y="7429"/>
                  </a:lnTo>
                  <a:lnTo>
                    <a:pt x="30008" y="7648"/>
                  </a:lnTo>
                  <a:lnTo>
                    <a:pt x="28849" y="7916"/>
                  </a:lnTo>
                  <a:lnTo>
                    <a:pt x="27719" y="8233"/>
                  </a:lnTo>
                  <a:lnTo>
                    <a:pt x="26618" y="8599"/>
                  </a:lnTo>
                  <a:lnTo>
                    <a:pt x="25546" y="9013"/>
                  </a:lnTo>
                  <a:lnTo>
                    <a:pt x="24503" y="9476"/>
                  </a:lnTo>
                  <a:lnTo>
                    <a:pt x="23490" y="9973"/>
                  </a:lnTo>
                  <a:lnTo>
                    <a:pt x="22508" y="10508"/>
                  </a:lnTo>
                  <a:lnTo>
                    <a:pt x="21558" y="11081"/>
                  </a:lnTo>
                  <a:lnTo>
                    <a:pt x="20640" y="11692"/>
                  </a:lnTo>
                  <a:lnTo>
                    <a:pt x="19753" y="12341"/>
                  </a:lnTo>
                  <a:lnTo>
                    <a:pt x="18898" y="13028"/>
                  </a:lnTo>
                  <a:lnTo>
                    <a:pt x="18075" y="13753"/>
                  </a:lnTo>
                  <a:lnTo>
                    <a:pt x="17283" y="14516"/>
                  </a:lnTo>
                  <a:lnTo>
                    <a:pt x="16522" y="15316"/>
                  </a:lnTo>
                  <a:lnTo>
                    <a:pt x="15794" y="16155"/>
                  </a:lnTo>
                  <a:lnTo>
                    <a:pt x="15098" y="17019"/>
                  </a:lnTo>
                  <a:lnTo>
                    <a:pt x="14436" y="17916"/>
                  </a:lnTo>
                  <a:lnTo>
                    <a:pt x="13809" y="18846"/>
                  </a:lnTo>
                  <a:lnTo>
                    <a:pt x="13216" y="19808"/>
                  </a:lnTo>
                  <a:lnTo>
                    <a:pt x="12657" y="20802"/>
                  </a:lnTo>
                  <a:lnTo>
                    <a:pt x="12133" y="21830"/>
                  </a:lnTo>
                  <a:lnTo>
                    <a:pt x="11643" y="22889"/>
                  </a:lnTo>
                  <a:lnTo>
                    <a:pt x="11187" y="23981"/>
                  </a:lnTo>
                  <a:lnTo>
                    <a:pt x="10766" y="25106"/>
                  </a:lnTo>
                  <a:lnTo>
                    <a:pt x="10378" y="26263"/>
                  </a:lnTo>
                  <a:lnTo>
                    <a:pt x="10027" y="27438"/>
                  </a:lnTo>
                  <a:lnTo>
                    <a:pt x="9712" y="28635"/>
                  </a:lnTo>
                  <a:lnTo>
                    <a:pt x="9435" y="29853"/>
                  </a:lnTo>
                  <a:lnTo>
                    <a:pt x="9194" y="31093"/>
                  </a:lnTo>
                  <a:lnTo>
                    <a:pt x="8991" y="32355"/>
                  </a:lnTo>
                  <a:lnTo>
                    <a:pt x="8824" y="33638"/>
                  </a:lnTo>
                  <a:lnTo>
                    <a:pt x="8695" y="34943"/>
                  </a:lnTo>
                  <a:lnTo>
                    <a:pt x="8602" y="36270"/>
                  </a:lnTo>
                  <a:lnTo>
                    <a:pt x="8547" y="37618"/>
                  </a:lnTo>
                  <a:lnTo>
                    <a:pt x="8528" y="38988"/>
                  </a:lnTo>
                  <a:lnTo>
                    <a:pt x="8540" y="39830"/>
                  </a:lnTo>
                  <a:lnTo>
                    <a:pt x="8575" y="40658"/>
                  </a:lnTo>
                  <a:lnTo>
                    <a:pt x="8634" y="41472"/>
                  </a:lnTo>
                  <a:lnTo>
                    <a:pt x="8716" y="42273"/>
                  </a:lnTo>
                  <a:lnTo>
                    <a:pt x="8822" y="43061"/>
                  </a:lnTo>
                  <a:lnTo>
                    <a:pt x="8951" y="43835"/>
                  </a:lnTo>
                  <a:lnTo>
                    <a:pt x="9103" y="44595"/>
                  </a:lnTo>
                  <a:lnTo>
                    <a:pt x="9279" y="45342"/>
                  </a:lnTo>
                  <a:lnTo>
                    <a:pt x="9479" y="46075"/>
                  </a:lnTo>
                  <a:lnTo>
                    <a:pt x="9702" y="46795"/>
                  </a:lnTo>
                  <a:lnTo>
                    <a:pt x="9947" y="47498"/>
                  </a:lnTo>
                  <a:lnTo>
                    <a:pt x="10216" y="48183"/>
                  </a:lnTo>
                  <a:lnTo>
                    <a:pt x="10507" y="48849"/>
                  </a:lnTo>
                  <a:lnTo>
                    <a:pt x="10821" y="49495"/>
                  </a:lnTo>
                  <a:lnTo>
                    <a:pt x="11157" y="50123"/>
                  </a:lnTo>
                  <a:lnTo>
                    <a:pt x="11516" y="50732"/>
                  </a:lnTo>
                  <a:lnTo>
                    <a:pt x="11897" y="51322"/>
                  </a:lnTo>
                  <a:lnTo>
                    <a:pt x="12301" y="51892"/>
                  </a:lnTo>
                  <a:lnTo>
                    <a:pt x="12727" y="52444"/>
                  </a:lnTo>
                  <a:lnTo>
                    <a:pt x="13176" y="52977"/>
                  </a:lnTo>
                  <a:lnTo>
                    <a:pt x="13657" y="53480"/>
                  </a:lnTo>
                  <a:lnTo>
                    <a:pt x="14160" y="53961"/>
                  </a:lnTo>
                  <a:lnTo>
                    <a:pt x="14686" y="54419"/>
                  </a:lnTo>
                  <a:lnTo>
                    <a:pt x="15234" y="54854"/>
                  </a:lnTo>
                  <a:lnTo>
                    <a:pt x="15805" y="55267"/>
                  </a:lnTo>
                  <a:lnTo>
                    <a:pt x="16398" y="55658"/>
                  </a:lnTo>
                  <a:lnTo>
                    <a:pt x="17014" y="56025"/>
                  </a:lnTo>
                  <a:lnTo>
                    <a:pt x="17653" y="56371"/>
                  </a:lnTo>
                  <a:lnTo>
                    <a:pt x="18314" y="56693"/>
                  </a:lnTo>
                  <a:lnTo>
                    <a:pt x="18997" y="56993"/>
                  </a:lnTo>
                  <a:lnTo>
                    <a:pt x="19704" y="57268"/>
                  </a:lnTo>
                  <a:lnTo>
                    <a:pt x="20432" y="57513"/>
                  </a:lnTo>
                  <a:lnTo>
                    <a:pt x="21184" y="57730"/>
                  </a:lnTo>
                  <a:lnTo>
                    <a:pt x="21958" y="57918"/>
                  </a:lnTo>
                  <a:lnTo>
                    <a:pt x="22754" y="58076"/>
                  </a:lnTo>
                  <a:lnTo>
                    <a:pt x="23573" y="58206"/>
                  </a:lnTo>
                  <a:lnTo>
                    <a:pt x="24415" y="58307"/>
                  </a:lnTo>
                  <a:lnTo>
                    <a:pt x="25279" y="58380"/>
                  </a:lnTo>
                  <a:lnTo>
                    <a:pt x="26166" y="58423"/>
                  </a:lnTo>
                  <a:lnTo>
                    <a:pt x="27075" y="58437"/>
                  </a:lnTo>
                  <a:lnTo>
                    <a:pt x="27880" y="58427"/>
                  </a:lnTo>
                  <a:lnTo>
                    <a:pt x="28672" y="58394"/>
                  </a:lnTo>
                  <a:lnTo>
                    <a:pt x="29451" y="58340"/>
                  </a:lnTo>
                  <a:lnTo>
                    <a:pt x="30216" y="58264"/>
                  </a:lnTo>
                  <a:lnTo>
                    <a:pt x="30967" y="58167"/>
                  </a:lnTo>
                  <a:lnTo>
                    <a:pt x="31705" y="58048"/>
                  </a:lnTo>
                  <a:lnTo>
                    <a:pt x="32429" y="57907"/>
                  </a:lnTo>
                  <a:lnTo>
                    <a:pt x="33140" y="57744"/>
                  </a:lnTo>
                  <a:lnTo>
                    <a:pt x="33837" y="57560"/>
                  </a:lnTo>
                  <a:lnTo>
                    <a:pt x="34521" y="57354"/>
                  </a:lnTo>
                  <a:lnTo>
                    <a:pt x="35192" y="57122"/>
                  </a:lnTo>
                  <a:lnTo>
                    <a:pt x="35851" y="56876"/>
                  </a:lnTo>
                  <a:lnTo>
                    <a:pt x="36499" y="56617"/>
                  </a:lnTo>
                  <a:lnTo>
                    <a:pt x="37134" y="56344"/>
                  </a:lnTo>
                  <a:lnTo>
                    <a:pt x="37759" y="56057"/>
                  </a:lnTo>
                  <a:lnTo>
                    <a:pt x="38371" y="55757"/>
                  </a:lnTo>
                  <a:lnTo>
                    <a:pt x="38971" y="55443"/>
                  </a:lnTo>
                  <a:lnTo>
                    <a:pt x="39560" y="55116"/>
                  </a:lnTo>
                  <a:lnTo>
                    <a:pt x="40138" y="54775"/>
                  </a:lnTo>
                  <a:lnTo>
                    <a:pt x="40703" y="54421"/>
                  </a:lnTo>
                  <a:lnTo>
                    <a:pt x="41265" y="54046"/>
                  </a:lnTo>
                  <a:lnTo>
                    <a:pt x="41815" y="53661"/>
                  </a:lnTo>
                  <a:lnTo>
                    <a:pt x="42352" y="53266"/>
                  </a:lnTo>
                  <a:lnTo>
                    <a:pt x="42876" y="52862"/>
                  </a:lnTo>
                  <a:lnTo>
                    <a:pt x="43388" y="52447"/>
                  </a:lnTo>
                  <a:lnTo>
                    <a:pt x="43887" y="52022"/>
                  </a:lnTo>
                  <a:lnTo>
                    <a:pt x="44374" y="51588"/>
                  </a:lnTo>
                  <a:lnTo>
                    <a:pt x="44847" y="51143"/>
                  </a:lnTo>
                  <a:lnTo>
                    <a:pt x="45309" y="50689"/>
                  </a:lnTo>
                  <a:lnTo>
                    <a:pt x="45757" y="50225"/>
                  </a:lnTo>
                  <a:lnTo>
                    <a:pt x="46203" y="49745"/>
                  </a:lnTo>
                  <a:lnTo>
                    <a:pt x="46638" y="49262"/>
                  </a:lnTo>
                  <a:lnTo>
                    <a:pt x="47062" y="48777"/>
                  </a:lnTo>
                  <a:lnTo>
                    <a:pt x="47475" y="48290"/>
                  </a:lnTo>
                  <a:lnTo>
                    <a:pt x="47878" y="47799"/>
                  </a:lnTo>
                  <a:lnTo>
                    <a:pt x="48270" y="47306"/>
                  </a:lnTo>
                  <a:lnTo>
                    <a:pt x="48651" y="46810"/>
                  </a:lnTo>
                  <a:lnTo>
                    <a:pt x="49021" y="46311"/>
                  </a:lnTo>
                  <a:lnTo>
                    <a:pt x="49380" y="45810"/>
                  </a:lnTo>
                  <a:lnTo>
                    <a:pt x="49728" y="45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3347203" y="4420236"/>
              <a:ext cx="60288" cy="64484"/>
            </a:xfrm>
            <a:custGeom>
              <a:avLst/>
              <a:pathLst>
                <a:path w="60288" h="64484">
                  <a:moveTo>
                    <a:pt x="22608" y="64484"/>
                  </a:moveTo>
                  <a:lnTo>
                    <a:pt x="21674" y="64472"/>
                  </a:lnTo>
                  <a:lnTo>
                    <a:pt x="20752" y="64436"/>
                  </a:lnTo>
                  <a:lnTo>
                    <a:pt x="19840" y="64375"/>
                  </a:lnTo>
                  <a:lnTo>
                    <a:pt x="18940" y="64289"/>
                  </a:lnTo>
                  <a:lnTo>
                    <a:pt x="18050" y="64180"/>
                  </a:lnTo>
                  <a:lnTo>
                    <a:pt x="17171" y="64046"/>
                  </a:lnTo>
                  <a:lnTo>
                    <a:pt x="16303" y="63887"/>
                  </a:lnTo>
                  <a:lnTo>
                    <a:pt x="15445" y="63704"/>
                  </a:lnTo>
                  <a:lnTo>
                    <a:pt x="14599" y="63497"/>
                  </a:lnTo>
                  <a:lnTo>
                    <a:pt x="13763" y="63266"/>
                  </a:lnTo>
                  <a:lnTo>
                    <a:pt x="12952" y="63009"/>
                  </a:lnTo>
                  <a:lnTo>
                    <a:pt x="12162" y="62726"/>
                  </a:lnTo>
                  <a:lnTo>
                    <a:pt x="11392" y="62417"/>
                  </a:lnTo>
                  <a:lnTo>
                    <a:pt x="10644" y="62082"/>
                  </a:lnTo>
                  <a:lnTo>
                    <a:pt x="9916" y="61720"/>
                  </a:lnTo>
                  <a:lnTo>
                    <a:pt x="9209" y="61333"/>
                  </a:lnTo>
                  <a:lnTo>
                    <a:pt x="8522" y="60919"/>
                  </a:lnTo>
                  <a:lnTo>
                    <a:pt x="7857" y="60479"/>
                  </a:lnTo>
                  <a:lnTo>
                    <a:pt x="7212" y="60013"/>
                  </a:lnTo>
                  <a:lnTo>
                    <a:pt x="6588" y="59520"/>
                  </a:lnTo>
                  <a:lnTo>
                    <a:pt x="5987" y="59002"/>
                  </a:lnTo>
                  <a:lnTo>
                    <a:pt x="5413" y="58457"/>
                  </a:lnTo>
                  <a:lnTo>
                    <a:pt x="4865" y="57886"/>
                  </a:lnTo>
                  <a:lnTo>
                    <a:pt x="4342" y="57289"/>
                  </a:lnTo>
                  <a:lnTo>
                    <a:pt x="3846" y="56666"/>
                  </a:lnTo>
                  <a:lnTo>
                    <a:pt x="3377" y="56017"/>
                  </a:lnTo>
                  <a:lnTo>
                    <a:pt x="2933" y="55341"/>
                  </a:lnTo>
                  <a:lnTo>
                    <a:pt x="2516" y="54640"/>
                  </a:lnTo>
                  <a:lnTo>
                    <a:pt x="2124" y="53912"/>
                  </a:lnTo>
                  <a:lnTo>
                    <a:pt x="1759" y="53158"/>
                  </a:lnTo>
                  <a:lnTo>
                    <a:pt x="1425" y="52377"/>
                  </a:lnTo>
                  <a:lnTo>
                    <a:pt x="1126" y="51569"/>
                  </a:lnTo>
                  <a:lnTo>
                    <a:pt x="862" y="50734"/>
                  </a:lnTo>
                  <a:lnTo>
                    <a:pt x="633" y="49873"/>
                  </a:lnTo>
                  <a:lnTo>
                    <a:pt x="439" y="48984"/>
                  </a:lnTo>
                  <a:lnTo>
                    <a:pt x="281" y="48068"/>
                  </a:lnTo>
                  <a:lnTo>
                    <a:pt x="158" y="47124"/>
                  </a:lnTo>
                  <a:lnTo>
                    <a:pt x="70" y="46154"/>
                  </a:lnTo>
                  <a:lnTo>
                    <a:pt x="17" y="45157"/>
                  </a:lnTo>
                  <a:lnTo>
                    <a:pt x="0" y="44133"/>
                  </a:lnTo>
                  <a:lnTo>
                    <a:pt x="0" y="43940"/>
                  </a:lnTo>
                  <a:lnTo>
                    <a:pt x="3" y="43743"/>
                  </a:lnTo>
                  <a:lnTo>
                    <a:pt x="8" y="43540"/>
                  </a:lnTo>
                  <a:lnTo>
                    <a:pt x="14" y="43331"/>
                  </a:lnTo>
                  <a:lnTo>
                    <a:pt x="22" y="43117"/>
                  </a:lnTo>
                  <a:lnTo>
                    <a:pt x="32" y="42898"/>
                  </a:lnTo>
                  <a:lnTo>
                    <a:pt x="44" y="42673"/>
                  </a:lnTo>
                  <a:lnTo>
                    <a:pt x="57" y="42443"/>
                  </a:lnTo>
                  <a:lnTo>
                    <a:pt x="73" y="42207"/>
                  </a:lnTo>
                  <a:lnTo>
                    <a:pt x="90" y="41966"/>
                  </a:lnTo>
                  <a:lnTo>
                    <a:pt x="108" y="41714"/>
                  </a:lnTo>
                  <a:lnTo>
                    <a:pt x="128" y="41461"/>
                  </a:lnTo>
                  <a:lnTo>
                    <a:pt x="148" y="41208"/>
                  </a:lnTo>
                  <a:lnTo>
                    <a:pt x="169" y="40956"/>
                  </a:lnTo>
                  <a:lnTo>
                    <a:pt x="191" y="40703"/>
                  </a:lnTo>
                  <a:lnTo>
                    <a:pt x="214" y="40450"/>
                  </a:lnTo>
                  <a:lnTo>
                    <a:pt x="238" y="40198"/>
                  </a:lnTo>
                  <a:lnTo>
                    <a:pt x="263" y="39945"/>
                  </a:lnTo>
                  <a:lnTo>
                    <a:pt x="289" y="39692"/>
                  </a:lnTo>
                  <a:lnTo>
                    <a:pt x="315" y="39439"/>
                  </a:lnTo>
                  <a:lnTo>
                    <a:pt x="351" y="39188"/>
                  </a:lnTo>
                  <a:lnTo>
                    <a:pt x="388" y="38938"/>
                  </a:lnTo>
                  <a:lnTo>
                    <a:pt x="424" y="38689"/>
                  </a:lnTo>
                  <a:lnTo>
                    <a:pt x="460" y="38443"/>
                  </a:lnTo>
                  <a:lnTo>
                    <a:pt x="496" y="38198"/>
                  </a:lnTo>
                  <a:lnTo>
                    <a:pt x="532" y="37956"/>
                  </a:lnTo>
                  <a:lnTo>
                    <a:pt x="568" y="37715"/>
                  </a:lnTo>
                  <a:lnTo>
                    <a:pt x="604" y="37476"/>
                  </a:lnTo>
                  <a:lnTo>
                    <a:pt x="640" y="37238"/>
                  </a:lnTo>
                  <a:lnTo>
                    <a:pt x="676" y="37003"/>
                  </a:lnTo>
                  <a:lnTo>
                    <a:pt x="712" y="36763"/>
                  </a:lnTo>
                  <a:lnTo>
                    <a:pt x="749" y="36530"/>
                  </a:lnTo>
                  <a:lnTo>
                    <a:pt x="785" y="36304"/>
                  </a:lnTo>
                  <a:lnTo>
                    <a:pt x="821" y="36086"/>
                  </a:lnTo>
                  <a:lnTo>
                    <a:pt x="857" y="35875"/>
                  </a:lnTo>
                  <a:lnTo>
                    <a:pt x="893" y="35671"/>
                  </a:lnTo>
                  <a:lnTo>
                    <a:pt x="929" y="35474"/>
                  </a:lnTo>
                  <a:lnTo>
                    <a:pt x="965" y="35284"/>
                  </a:lnTo>
                  <a:lnTo>
                    <a:pt x="1001" y="35102"/>
                  </a:lnTo>
                  <a:lnTo>
                    <a:pt x="1037" y="34927"/>
                  </a:lnTo>
                  <a:lnTo>
                    <a:pt x="7806" y="0"/>
                  </a:lnTo>
                  <a:lnTo>
                    <a:pt x="16425" y="0"/>
                  </a:lnTo>
                  <a:lnTo>
                    <a:pt x="9115" y="38041"/>
                  </a:lnTo>
                  <a:lnTo>
                    <a:pt x="9053" y="38367"/>
                  </a:lnTo>
                  <a:lnTo>
                    <a:pt x="8992" y="38696"/>
                  </a:lnTo>
                  <a:lnTo>
                    <a:pt x="8934" y="39027"/>
                  </a:lnTo>
                  <a:lnTo>
                    <a:pt x="8877" y="39362"/>
                  </a:lnTo>
                  <a:lnTo>
                    <a:pt x="8822" y="39699"/>
                  </a:lnTo>
                  <a:lnTo>
                    <a:pt x="8768" y="40039"/>
                  </a:lnTo>
                  <a:lnTo>
                    <a:pt x="8717" y="40381"/>
                  </a:lnTo>
                  <a:lnTo>
                    <a:pt x="8667" y="40726"/>
                  </a:lnTo>
                  <a:lnTo>
                    <a:pt x="8619" y="41074"/>
                  </a:lnTo>
                  <a:lnTo>
                    <a:pt x="8573" y="41425"/>
                  </a:lnTo>
                  <a:lnTo>
                    <a:pt x="8531" y="41764"/>
                  </a:lnTo>
                  <a:lnTo>
                    <a:pt x="8492" y="42096"/>
                  </a:lnTo>
                  <a:lnTo>
                    <a:pt x="8458" y="42421"/>
                  </a:lnTo>
                  <a:lnTo>
                    <a:pt x="8429" y="42739"/>
                  </a:lnTo>
                  <a:lnTo>
                    <a:pt x="8404" y="43050"/>
                  </a:lnTo>
                  <a:lnTo>
                    <a:pt x="8384" y="43353"/>
                  </a:lnTo>
                  <a:lnTo>
                    <a:pt x="8368" y="43649"/>
                  </a:lnTo>
                  <a:lnTo>
                    <a:pt x="8357" y="43938"/>
                  </a:lnTo>
                  <a:lnTo>
                    <a:pt x="8350" y="44219"/>
                  </a:lnTo>
                  <a:lnTo>
                    <a:pt x="8348" y="44494"/>
                  </a:lnTo>
                  <a:lnTo>
                    <a:pt x="8359" y="45152"/>
                  </a:lnTo>
                  <a:lnTo>
                    <a:pt x="8393" y="45793"/>
                  </a:lnTo>
                  <a:lnTo>
                    <a:pt x="8449" y="46416"/>
                  </a:lnTo>
                  <a:lnTo>
                    <a:pt x="8528" y="47021"/>
                  </a:lnTo>
                  <a:lnTo>
                    <a:pt x="8630" y="47607"/>
                  </a:lnTo>
                  <a:lnTo>
                    <a:pt x="8754" y="48176"/>
                  </a:lnTo>
                  <a:lnTo>
                    <a:pt x="8901" y="48726"/>
                  </a:lnTo>
                  <a:lnTo>
                    <a:pt x="9070" y="49259"/>
                  </a:lnTo>
                  <a:lnTo>
                    <a:pt x="9262" y="49773"/>
                  </a:lnTo>
                  <a:lnTo>
                    <a:pt x="9476" y="50270"/>
                  </a:lnTo>
                  <a:lnTo>
                    <a:pt x="9710" y="50749"/>
                  </a:lnTo>
                  <a:lnTo>
                    <a:pt x="9961" y="51212"/>
                  </a:lnTo>
                  <a:lnTo>
                    <a:pt x="10230" y="51659"/>
                  </a:lnTo>
                  <a:lnTo>
                    <a:pt x="10516" y="52089"/>
                  </a:lnTo>
                  <a:lnTo>
                    <a:pt x="10818" y="52503"/>
                  </a:lnTo>
                  <a:lnTo>
                    <a:pt x="11138" y="52901"/>
                  </a:lnTo>
                  <a:lnTo>
                    <a:pt x="11475" y="53283"/>
                  </a:lnTo>
                  <a:lnTo>
                    <a:pt x="11830" y="53649"/>
                  </a:lnTo>
                  <a:lnTo>
                    <a:pt x="12201" y="53998"/>
                  </a:lnTo>
                  <a:lnTo>
                    <a:pt x="12590" y="54331"/>
                  </a:lnTo>
                  <a:lnTo>
                    <a:pt x="12994" y="54639"/>
                  </a:lnTo>
                  <a:lnTo>
                    <a:pt x="13414" y="54932"/>
                  </a:lnTo>
                  <a:lnTo>
                    <a:pt x="13850" y="55210"/>
                  </a:lnTo>
                  <a:lnTo>
                    <a:pt x="14301" y="55472"/>
                  </a:lnTo>
                  <a:lnTo>
                    <a:pt x="14767" y="55719"/>
                  </a:lnTo>
                  <a:lnTo>
                    <a:pt x="15248" y="55950"/>
                  </a:lnTo>
                  <a:lnTo>
                    <a:pt x="15745" y="56166"/>
                  </a:lnTo>
                  <a:lnTo>
                    <a:pt x="16257" y="56367"/>
                  </a:lnTo>
                  <a:lnTo>
                    <a:pt x="16785" y="56553"/>
                  </a:lnTo>
                  <a:lnTo>
                    <a:pt x="17328" y="56723"/>
                  </a:lnTo>
                  <a:lnTo>
                    <a:pt x="17883" y="56868"/>
                  </a:lnTo>
                  <a:lnTo>
                    <a:pt x="18449" y="56999"/>
                  </a:lnTo>
                  <a:lnTo>
                    <a:pt x="19024" y="57114"/>
                  </a:lnTo>
                  <a:lnTo>
                    <a:pt x="19609" y="57214"/>
                  </a:lnTo>
                  <a:lnTo>
                    <a:pt x="20205" y="57298"/>
                  </a:lnTo>
                  <a:lnTo>
                    <a:pt x="20810" y="57367"/>
                  </a:lnTo>
                  <a:lnTo>
                    <a:pt x="21425" y="57421"/>
                  </a:lnTo>
                  <a:lnTo>
                    <a:pt x="22050" y="57459"/>
                  </a:lnTo>
                  <a:lnTo>
                    <a:pt x="22685" y="57482"/>
                  </a:lnTo>
                  <a:lnTo>
                    <a:pt x="23330" y="57490"/>
                  </a:lnTo>
                  <a:lnTo>
                    <a:pt x="24109" y="57480"/>
                  </a:lnTo>
                  <a:lnTo>
                    <a:pt x="24876" y="57450"/>
                  </a:lnTo>
                  <a:lnTo>
                    <a:pt x="25632" y="57400"/>
                  </a:lnTo>
                  <a:lnTo>
                    <a:pt x="26376" y="57331"/>
                  </a:lnTo>
                  <a:lnTo>
                    <a:pt x="27109" y="57242"/>
                  </a:lnTo>
                  <a:lnTo>
                    <a:pt x="27829" y="57132"/>
                  </a:lnTo>
                  <a:lnTo>
                    <a:pt x="28538" y="57003"/>
                  </a:lnTo>
                  <a:lnTo>
                    <a:pt x="29236" y="56854"/>
                  </a:lnTo>
                  <a:lnTo>
                    <a:pt x="29921" y="56686"/>
                  </a:lnTo>
                  <a:lnTo>
                    <a:pt x="30595" y="56497"/>
                  </a:lnTo>
                  <a:lnTo>
                    <a:pt x="31264" y="56287"/>
                  </a:lnTo>
                  <a:lnTo>
                    <a:pt x="31920" y="56053"/>
                  </a:lnTo>
                  <a:lnTo>
                    <a:pt x="32560" y="55796"/>
                  </a:lnTo>
                  <a:lnTo>
                    <a:pt x="33187" y="55515"/>
                  </a:lnTo>
                  <a:lnTo>
                    <a:pt x="33799" y="55211"/>
                  </a:lnTo>
                  <a:lnTo>
                    <a:pt x="34396" y="54883"/>
                  </a:lnTo>
                  <a:lnTo>
                    <a:pt x="34979" y="54532"/>
                  </a:lnTo>
                  <a:lnTo>
                    <a:pt x="35548" y="54158"/>
                  </a:lnTo>
                  <a:lnTo>
                    <a:pt x="36102" y="53760"/>
                  </a:lnTo>
                  <a:lnTo>
                    <a:pt x="36642" y="53338"/>
                  </a:lnTo>
                  <a:lnTo>
                    <a:pt x="37175" y="52892"/>
                  </a:lnTo>
                  <a:lnTo>
                    <a:pt x="37692" y="52419"/>
                  </a:lnTo>
                  <a:lnTo>
                    <a:pt x="38193" y="51921"/>
                  </a:lnTo>
                  <a:lnTo>
                    <a:pt x="38678" y="51396"/>
                  </a:lnTo>
                  <a:lnTo>
                    <a:pt x="39146" y="50845"/>
                  </a:lnTo>
                  <a:lnTo>
                    <a:pt x="39598" y="50268"/>
                  </a:lnTo>
                  <a:lnTo>
                    <a:pt x="40034" y="49665"/>
                  </a:lnTo>
                  <a:lnTo>
                    <a:pt x="40454" y="49035"/>
                  </a:lnTo>
                  <a:lnTo>
                    <a:pt x="40857" y="48379"/>
                  </a:lnTo>
                  <a:lnTo>
                    <a:pt x="41244" y="47697"/>
                  </a:lnTo>
                  <a:lnTo>
                    <a:pt x="41623" y="46979"/>
                  </a:lnTo>
                  <a:lnTo>
                    <a:pt x="41981" y="46230"/>
                  </a:lnTo>
                  <a:lnTo>
                    <a:pt x="42319" y="45452"/>
                  </a:lnTo>
                  <a:lnTo>
                    <a:pt x="42638" y="44643"/>
                  </a:lnTo>
                  <a:lnTo>
                    <a:pt x="42937" y="43805"/>
                  </a:lnTo>
                  <a:lnTo>
                    <a:pt x="43216" y="42938"/>
                  </a:lnTo>
                  <a:lnTo>
                    <a:pt x="43475" y="42040"/>
                  </a:lnTo>
                  <a:lnTo>
                    <a:pt x="43714" y="41113"/>
                  </a:lnTo>
                  <a:lnTo>
                    <a:pt x="43933" y="40156"/>
                  </a:lnTo>
                  <a:lnTo>
                    <a:pt x="44133" y="39169"/>
                  </a:lnTo>
                  <a:lnTo>
                    <a:pt x="51714" y="0"/>
                  </a:lnTo>
                  <a:lnTo>
                    <a:pt x="60288" y="0"/>
                  </a:lnTo>
                  <a:lnTo>
                    <a:pt x="52616" y="39665"/>
                  </a:lnTo>
                  <a:lnTo>
                    <a:pt x="52350" y="40921"/>
                  </a:lnTo>
                  <a:lnTo>
                    <a:pt x="52057" y="42143"/>
                  </a:lnTo>
                  <a:lnTo>
                    <a:pt x="51736" y="43332"/>
                  </a:lnTo>
                  <a:lnTo>
                    <a:pt x="51389" y="44488"/>
                  </a:lnTo>
                  <a:lnTo>
                    <a:pt x="51014" y="45610"/>
                  </a:lnTo>
                  <a:lnTo>
                    <a:pt x="50613" y="46699"/>
                  </a:lnTo>
                  <a:lnTo>
                    <a:pt x="50184" y="47755"/>
                  </a:lnTo>
                  <a:lnTo>
                    <a:pt x="49728" y="48777"/>
                  </a:lnTo>
                  <a:lnTo>
                    <a:pt x="49245" y="49766"/>
                  </a:lnTo>
                  <a:lnTo>
                    <a:pt x="48735" y="50721"/>
                  </a:lnTo>
                  <a:lnTo>
                    <a:pt x="48208" y="51635"/>
                  </a:lnTo>
                  <a:lnTo>
                    <a:pt x="47656" y="52517"/>
                  </a:lnTo>
                  <a:lnTo>
                    <a:pt x="47078" y="53368"/>
                  </a:lnTo>
                  <a:lnTo>
                    <a:pt x="46475" y="54187"/>
                  </a:lnTo>
                  <a:lnTo>
                    <a:pt x="45847" y="54974"/>
                  </a:lnTo>
                  <a:lnTo>
                    <a:pt x="45194" y="55730"/>
                  </a:lnTo>
                  <a:lnTo>
                    <a:pt x="44515" y="56454"/>
                  </a:lnTo>
                  <a:lnTo>
                    <a:pt x="43811" y="57147"/>
                  </a:lnTo>
                  <a:lnTo>
                    <a:pt x="43082" y="57808"/>
                  </a:lnTo>
                  <a:lnTo>
                    <a:pt x="42328" y="58437"/>
                  </a:lnTo>
                  <a:lnTo>
                    <a:pt x="41549" y="59035"/>
                  </a:lnTo>
                  <a:lnTo>
                    <a:pt x="40748" y="59602"/>
                  </a:lnTo>
                  <a:lnTo>
                    <a:pt x="39925" y="60136"/>
                  </a:lnTo>
                  <a:lnTo>
                    <a:pt x="39078" y="60640"/>
                  </a:lnTo>
                  <a:lnTo>
                    <a:pt x="38210" y="61111"/>
                  </a:lnTo>
                  <a:lnTo>
                    <a:pt x="37319" y="61551"/>
                  </a:lnTo>
                  <a:lnTo>
                    <a:pt x="36405" y="61959"/>
                  </a:lnTo>
                  <a:lnTo>
                    <a:pt x="35468" y="62336"/>
                  </a:lnTo>
                  <a:lnTo>
                    <a:pt x="34509" y="62681"/>
                  </a:lnTo>
                  <a:lnTo>
                    <a:pt x="33528" y="62995"/>
                  </a:lnTo>
                  <a:lnTo>
                    <a:pt x="32525" y="63278"/>
                  </a:lnTo>
                  <a:lnTo>
                    <a:pt x="31503" y="63531"/>
                  </a:lnTo>
                  <a:lnTo>
                    <a:pt x="30460" y="63755"/>
                  </a:lnTo>
                  <a:lnTo>
                    <a:pt x="29398" y="63948"/>
                  </a:lnTo>
                  <a:lnTo>
                    <a:pt x="28316" y="64112"/>
                  </a:lnTo>
                  <a:lnTo>
                    <a:pt x="27214" y="64246"/>
                  </a:lnTo>
                  <a:lnTo>
                    <a:pt x="26092" y="64350"/>
                  </a:lnTo>
                  <a:lnTo>
                    <a:pt x="24950" y="64425"/>
                  </a:lnTo>
                  <a:lnTo>
                    <a:pt x="23789" y="64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3409657" y="4419289"/>
              <a:ext cx="58031" cy="65432"/>
            </a:xfrm>
            <a:custGeom>
              <a:avLst/>
              <a:pathLst>
                <a:path w="58031" h="65432">
                  <a:moveTo>
                    <a:pt x="25180" y="65432"/>
                  </a:moveTo>
                  <a:lnTo>
                    <a:pt x="24021" y="65422"/>
                  </a:lnTo>
                  <a:lnTo>
                    <a:pt x="22891" y="65390"/>
                  </a:lnTo>
                  <a:lnTo>
                    <a:pt x="21790" y="65339"/>
                  </a:lnTo>
                  <a:lnTo>
                    <a:pt x="20718" y="65266"/>
                  </a:lnTo>
                  <a:lnTo>
                    <a:pt x="19674" y="65172"/>
                  </a:lnTo>
                  <a:lnTo>
                    <a:pt x="18660" y="65058"/>
                  </a:lnTo>
                  <a:lnTo>
                    <a:pt x="17674" y="64923"/>
                  </a:lnTo>
                  <a:lnTo>
                    <a:pt x="16718" y="64768"/>
                  </a:lnTo>
                  <a:lnTo>
                    <a:pt x="15790" y="64591"/>
                  </a:lnTo>
                  <a:lnTo>
                    <a:pt x="14891" y="64394"/>
                  </a:lnTo>
                  <a:lnTo>
                    <a:pt x="14029" y="64168"/>
                  </a:lnTo>
                  <a:lnTo>
                    <a:pt x="13192" y="63923"/>
                  </a:lnTo>
                  <a:lnTo>
                    <a:pt x="12382" y="63659"/>
                  </a:lnTo>
                  <a:lnTo>
                    <a:pt x="11599" y="63376"/>
                  </a:lnTo>
                  <a:lnTo>
                    <a:pt x="10841" y="63074"/>
                  </a:lnTo>
                  <a:lnTo>
                    <a:pt x="10109" y="62753"/>
                  </a:lnTo>
                  <a:lnTo>
                    <a:pt x="9404" y="62413"/>
                  </a:lnTo>
                  <a:lnTo>
                    <a:pt x="8725" y="62055"/>
                  </a:lnTo>
                  <a:lnTo>
                    <a:pt x="8072" y="61677"/>
                  </a:lnTo>
                  <a:lnTo>
                    <a:pt x="7445" y="61280"/>
                  </a:lnTo>
                  <a:lnTo>
                    <a:pt x="6844" y="60856"/>
                  </a:lnTo>
                  <a:lnTo>
                    <a:pt x="6267" y="60414"/>
                  </a:lnTo>
                  <a:lnTo>
                    <a:pt x="5714" y="59954"/>
                  </a:lnTo>
                  <a:lnTo>
                    <a:pt x="5185" y="59475"/>
                  </a:lnTo>
                  <a:lnTo>
                    <a:pt x="4681" y="58979"/>
                  </a:lnTo>
                  <a:lnTo>
                    <a:pt x="4202" y="58464"/>
                  </a:lnTo>
                  <a:lnTo>
                    <a:pt x="3746" y="57932"/>
                  </a:lnTo>
                  <a:lnTo>
                    <a:pt x="3315" y="57381"/>
                  </a:lnTo>
                  <a:lnTo>
                    <a:pt x="2909" y="56813"/>
                  </a:lnTo>
                  <a:lnTo>
                    <a:pt x="2527" y="56226"/>
                  </a:lnTo>
                  <a:lnTo>
                    <a:pt x="2176" y="55613"/>
                  </a:lnTo>
                  <a:lnTo>
                    <a:pt x="1848" y="54981"/>
                  </a:lnTo>
                  <a:lnTo>
                    <a:pt x="1541" y="54331"/>
                  </a:lnTo>
                  <a:lnTo>
                    <a:pt x="1256" y="53663"/>
                  </a:lnTo>
                  <a:lnTo>
                    <a:pt x="992" y="52977"/>
                  </a:lnTo>
                  <a:lnTo>
                    <a:pt x="750" y="52273"/>
                  </a:lnTo>
                  <a:lnTo>
                    <a:pt x="530" y="51551"/>
                  </a:lnTo>
                  <a:lnTo>
                    <a:pt x="332" y="50811"/>
                  </a:lnTo>
                  <a:lnTo>
                    <a:pt x="155" y="50053"/>
                  </a:lnTo>
                  <a:lnTo>
                    <a:pt x="0" y="49277"/>
                  </a:lnTo>
                  <a:lnTo>
                    <a:pt x="7987" y="47607"/>
                  </a:lnTo>
                  <a:lnTo>
                    <a:pt x="8111" y="48160"/>
                  </a:lnTo>
                  <a:lnTo>
                    <a:pt x="8248" y="48697"/>
                  </a:lnTo>
                  <a:lnTo>
                    <a:pt x="8400" y="49221"/>
                  </a:lnTo>
                  <a:lnTo>
                    <a:pt x="8564" y="49730"/>
                  </a:lnTo>
                  <a:lnTo>
                    <a:pt x="8743" y="50225"/>
                  </a:lnTo>
                  <a:lnTo>
                    <a:pt x="8934" y="50705"/>
                  </a:lnTo>
                  <a:lnTo>
                    <a:pt x="9140" y="51170"/>
                  </a:lnTo>
                  <a:lnTo>
                    <a:pt x="9359" y="51622"/>
                  </a:lnTo>
                  <a:lnTo>
                    <a:pt x="9591" y="52058"/>
                  </a:lnTo>
                  <a:lnTo>
                    <a:pt x="9837" y="52481"/>
                  </a:lnTo>
                  <a:lnTo>
                    <a:pt x="10098" y="52889"/>
                  </a:lnTo>
                  <a:lnTo>
                    <a:pt x="10377" y="53284"/>
                  </a:lnTo>
                  <a:lnTo>
                    <a:pt x="10672" y="53665"/>
                  </a:lnTo>
                  <a:lnTo>
                    <a:pt x="10985" y="54033"/>
                  </a:lnTo>
                  <a:lnTo>
                    <a:pt x="11315" y="54387"/>
                  </a:lnTo>
                  <a:lnTo>
                    <a:pt x="11662" y="54728"/>
                  </a:lnTo>
                  <a:lnTo>
                    <a:pt x="12026" y="55055"/>
                  </a:lnTo>
                  <a:lnTo>
                    <a:pt x="12407" y="55369"/>
                  </a:lnTo>
                  <a:lnTo>
                    <a:pt x="12806" y="55669"/>
                  </a:lnTo>
                  <a:lnTo>
                    <a:pt x="13221" y="55955"/>
                  </a:lnTo>
                  <a:lnTo>
                    <a:pt x="13655" y="56219"/>
                  </a:lnTo>
                  <a:lnTo>
                    <a:pt x="14109" y="56470"/>
                  </a:lnTo>
                  <a:lnTo>
                    <a:pt x="14583" y="56707"/>
                  </a:lnTo>
                  <a:lnTo>
                    <a:pt x="15077" y="56930"/>
                  </a:lnTo>
                  <a:lnTo>
                    <a:pt x="15590" y="57140"/>
                  </a:lnTo>
                  <a:lnTo>
                    <a:pt x="16124" y="57336"/>
                  </a:lnTo>
                  <a:lnTo>
                    <a:pt x="16677" y="57519"/>
                  </a:lnTo>
                  <a:lnTo>
                    <a:pt x="17250" y="57688"/>
                  </a:lnTo>
                  <a:lnTo>
                    <a:pt x="17843" y="57844"/>
                  </a:lnTo>
                  <a:lnTo>
                    <a:pt x="18456" y="57986"/>
                  </a:lnTo>
                  <a:lnTo>
                    <a:pt x="19090" y="58115"/>
                  </a:lnTo>
                  <a:lnTo>
                    <a:pt x="19747" y="58230"/>
                  </a:lnTo>
                  <a:lnTo>
                    <a:pt x="20426" y="58331"/>
                  </a:lnTo>
                  <a:lnTo>
                    <a:pt x="21127" y="58419"/>
                  </a:lnTo>
                  <a:lnTo>
                    <a:pt x="21852" y="58494"/>
                  </a:lnTo>
                  <a:lnTo>
                    <a:pt x="22599" y="58555"/>
                  </a:lnTo>
                  <a:lnTo>
                    <a:pt x="23368" y="58602"/>
                  </a:lnTo>
                  <a:lnTo>
                    <a:pt x="24160" y="58636"/>
                  </a:lnTo>
                  <a:lnTo>
                    <a:pt x="24974" y="58656"/>
                  </a:lnTo>
                  <a:lnTo>
                    <a:pt x="25811" y="58663"/>
                  </a:lnTo>
                  <a:lnTo>
                    <a:pt x="26687" y="58657"/>
                  </a:lnTo>
                  <a:lnTo>
                    <a:pt x="27544" y="58640"/>
                  </a:lnTo>
                  <a:lnTo>
                    <a:pt x="28384" y="58610"/>
                  </a:lnTo>
                  <a:lnTo>
                    <a:pt x="29205" y="58569"/>
                  </a:lnTo>
                  <a:lnTo>
                    <a:pt x="30008" y="58516"/>
                  </a:lnTo>
                  <a:lnTo>
                    <a:pt x="30793" y="58452"/>
                  </a:lnTo>
                  <a:lnTo>
                    <a:pt x="31560" y="58376"/>
                  </a:lnTo>
                  <a:lnTo>
                    <a:pt x="32310" y="58288"/>
                  </a:lnTo>
                  <a:lnTo>
                    <a:pt x="33041" y="58188"/>
                  </a:lnTo>
                  <a:lnTo>
                    <a:pt x="33754" y="58076"/>
                  </a:lnTo>
                  <a:lnTo>
                    <a:pt x="34447" y="57942"/>
                  </a:lnTo>
                  <a:lnTo>
                    <a:pt x="35118" y="57793"/>
                  </a:lnTo>
                  <a:lnTo>
                    <a:pt x="35768" y="57628"/>
                  </a:lnTo>
                  <a:lnTo>
                    <a:pt x="36396" y="57448"/>
                  </a:lnTo>
                  <a:lnTo>
                    <a:pt x="37003" y="57253"/>
                  </a:lnTo>
                  <a:lnTo>
                    <a:pt x="37587" y="57042"/>
                  </a:lnTo>
                  <a:lnTo>
                    <a:pt x="38151" y="56816"/>
                  </a:lnTo>
                  <a:lnTo>
                    <a:pt x="38692" y="56575"/>
                  </a:lnTo>
                  <a:lnTo>
                    <a:pt x="39212" y="56318"/>
                  </a:lnTo>
                  <a:lnTo>
                    <a:pt x="39710" y="56046"/>
                  </a:lnTo>
                  <a:lnTo>
                    <a:pt x="40195" y="55749"/>
                  </a:lnTo>
                  <a:lnTo>
                    <a:pt x="40656" y="55436"/>
                  </a:lnTo>
                  <a:lnTo>
                    <a:pt x="41094" y="55106"/>
                  </a:lnTo>
                  <a:lnTo>
                    <a:pt x="41508" y="54761"/>
                  </a:lnTo>
                  <a:lnTo>
                    <a:pt x="41899" y="54399"/>
                  </a:lnTo>
                  <a:lnTo>
                    <a:pt x="42266" y="54020"/>
                  </a:lnTo>
                  <a:lnTo>
                    <a:pt x="42610" y="53626"/>
                  </a:lnTo>
                  <a:lnTo>
                    <a:pt x="42930" y="53215"/>
                  </a:lnTo>
                  <a:lnTo>
                    <a:pt x="43227" y="52789"/>
                  </a:lnTo>
                  <a:lnTo>
                    <a:pt x="43501" y="52345"/>
                  </a:lnTo>
                  <a:lnTo>
                    <a:pt x="43749" y="51874"/>
                  </a:lnTo>
                  <a:lnTo>
                    <a:pt x="43972" y="51382"/>
                  </a:lnTo>
                  <a:lnTo>
                    <a:pt x="44168" y="50867"/>
                  </a:lnTo>
                  <a:lnTo>
                    <a:pt x="44338" y="50331"/>
                  </a:lnTo>
                  <a:lnTo>
                    <a:pt x="44482" y="49773"/>
                  </a:lnTo>
                  <a:lnTo>
                    <a:pt x="44600" y="49194"/>
                  </a:lnTo>
                  <a:lnTo>
                    <a:pt x="44692" y="48593"/>
                  </a:lnTo>
                  <a:lnTo>
                    <a:pt x="44757" y="47970"/>
                  </a:lnTo>
                  <a:lnTo>
                    <a:pt x="44796" y="47326"/>
                  </a:lnTo>
                  <a:lnTo>
                    <a:pt x="44809" y="46660"/>
                  </a:lnTo>
                  <a:lnTo>
                    <a:pt x="44802" y="46206"/>
                  </a:lnTo>
                  <a:lnTo>
                    <a:pt x="44779" y="45766"/>
                  </a:lnTo>
                  <a:lnTo>
                    <a:pt x="44740" y="45340"/>
                  </a:lnTo>
                  <a:lnTo>
                    <a:pt x="44687" y="44927"/>
                  </a:lnTo>
                  <a:lnTo>
                    <a:pt x="44618" y="44527"/>
                  </a:lnTo>
                  <a:lnTo>
                    <a:pt x="44533" y="44142"/>
                  </a:lnTo>
                  <a:lnTo>
                    <a:pt x="44434" y="43769"/>
                  </a:lnTo>
                  <a:lnTo>
                    <a:pt x="44318" y="43411"/>
                  </a:lnTo>
                  <a:lnTo>
                    <a:pt x="44188" y="43065"/>
                  </a:lnTo>
                  <a:lnTo>
                    <a:pt x="44042" y="42734"/>
                  </a:lnTo>
                  <a:lnTo>
                    <a:pt x="43878" y="42412"/>
                  </a:lnTo>
                  <a:lnTo>
                    <a:pt x="43690" y="42098"/>
                  </a:lnTo>
                  <a:lnTo>
                    <a:pt x="43480" y="41791"/>
                  </a:lnTo>
                  <a:lnTo>
                    <a:pt x="43248" y="41492"/>
                  </a:lnTo>
                  <a:lnTo>
                    <a:pt x="42993" y="41199"/>
                  </a:lnTo>
                  <a:lnTo>
                    <a:pt x="42716" y="40914"/>
                  </a:lnTo>
                  <a:lnTo>
                    <a:pt x="42415" y="40636"/>
                  </a:lnTo>
                  <a:lnTo>
                    <a:pt x="42093" y="40365"/>
                  </a:lnTo>
                  <a:lnTo>
                    <a:pt x="41748" y="40102"/>
                  </a:lnTo>
                  <a:lnTo>
                    <a:pt x="41380" y="39846"/>
                  </a:lnTo>
                  <a:lnTo>
                    <a:pt x="40987" y="39586"/>
                  </a:lnTo>
                  <a:lnTo>
                    <a:pt x="40568" y="39329"/>
                  </a:lnTo>
                  <a:lnTo>
                    <a:pt x="40121" y="39077"/>
                  </a:lnTo>
                  <a:lnTo>
                    <a:pt x="39647" y="38828"/>
                  </a:lnTo>
                  <a:lnTo>
                    <a:pt x="39146" y="38582"/>
                  </a:lnTo>
                  <a:lnTo>
                    <a:pt x="38618" y="38340"/>
                  </a:lnTo>
                  <a:lnTo>
                    <a:pt x="38063" y="38102"/>
                  </a:lnTo>
                  <a:lnTo>
                    <a:pt x="37481" y="37867"/>
                  </a:lnTo>
                  <a:lnTo>
                    <a:pt x="36872" y="37636"/>
                  </a:lnTo>
                  <a:lnTo>
                    <a:pt x="36236" y="37409"/>
                  </a:lnTo>
                  <a:lnTo>
                    <a:pt x="35578" y="37172"/>
                  </a:lnTo>
                  <a:lnTo>
                    <a:pt x="34887" y="36932"/>
                  </a:lnTo>
                  <a:lnTo>
                    <a:pt x="34163" y="36689"/>
                  </a:lnTo>
                  <a:lnTo>
                    <a:pt x="33405" y="36441"/>
                  </a:lnTo>
                  <a:lnTo>
                    <a:pt x="32614" y="36190"/>
                  </a:lnTo>
                  <a:lnTo>
                    <a:pt x="31790" y="35936"/>
                  </a:lnTo>
                  <a:lnTo>
                    <a:pt x="30932" y="35678"/>
                  </a:lnTo>
                  <a:lnTo>
                    <a:pt x="30041" y="35416"/>
                  </a:lnTo>
                  <a:lnTo>
                    <a:pt x="29116" y="35151"/>
                  </a:lnTo>
                  <a:lnTo>
                    <a:pt x="28158" y="34882"/>
                  </a:lnTo>
                  <a:lnTo>
                    <a:pt x="27368" y="34663"/>
                  </a:lnTo>
                  <a:lnTo>
                    <a:pt x="26588" y="34440"/>
                  </a:lnTo>
                  <a:lnTo>
                    <a:pt x="25816" y="34212"/>
                  </a:lnTo>
                  <a:lnTo>
                    <a:pt x="25053" y="33979"/>
                  </a:lnTo>
                  <a:lnTo>
                    <a:pt x="24300" y="33742"/>
                  </a:lnTo>
                  <a:lnTo>
                    <a:pt x="23555" y="33501"/>
                  </a:lnTo>
                  <a:lnTo>
                    <a:pt x="22820" y="33255"/>
                  </a:lnTo>
                  <a:lnTo>
                    <a:pt x="22093" y="33005"/>
                  </a:lnTo>
                  <a:lnTo>
                    <a:pt x="21376" y="32750"/>
                  </a:lnTo>
                  <a:lnTo>
                    <a:pt x="20667" y="32490"/>
                  </a:lnTo>
                  <a:lnTo>
                    <a:pt x="19981" y="32213"/>
                  </a:lnTo>
                  <a:lnTo>
                    <a:pt x="19312" y="31925"/>
                  </a:lnTo>
                  <a:lnTo>
                    <a:pt x="18659" y="31625"/>
                  </a:lnTo>
                  <a:lnTo>
                    <a:pt x="18025" y="31313"/>
                  </a:lnTo>
                  <a:lnTo>
                    <a:pt x="17407" y="30990"/>
                  </a:lnTo>
                  <a:lnTo>
                    <a:pt x="16806" y="30654"/>
                  </a:lnTo>
                  <a:lnTo>
                    <a:pt x="16223" y="30307"/>
                  </a:lnTo>
                  <a:lnTo>
                    <a:pt x="15656" y="29949"/>
                  </a:lnTo>
                  <a:lnTo>
                    <a:pt x="15107" y="29578"/>
                  </a:lnTo>
                  <a:lnTo>
                    <a:pt x="14575" y="29196"/>
                  </a:lnTo>
                  <a:lnTo>
                    <a:pt x="14063" y="28791"/>
                  </a:lnTo>
                  <a:lnTo>
                    <a:pt x="13572" y="28369"/>
                  </a:lnTo>
                  <a:lnTo>
                    <a:pt x="13102" y="27931"/>
                  </a:lnTo>
                  <a:lnTo>
                    <a:pt x="12655" y="27478"/>
                  </a:lnTo>
                  <a:lnTo>
                    <a:pt x="12229" y="27007"/>
                  </a:lnTo>
                  <a:lnTo>
                    <a:pt x="11824" y="26521"/>
                  </a:lnTo>
                  <a:lnTo>
                    <a:pt x="11442" y="26018"/>
                  </a:lnTo>
                  <a:lnTo>
                    <a:pt x="11081" y="25499"/>
                  </a:lnTo>
                  <a:lnTo>
                    <a:pt x="10741" y="24964"/>
                  </a:lnTo>
                  <a:lnTo>
                    <a:pt x="10424" y="24413"/>
                  </a:lnTo>
                  <a:lnTo>
                    <a:pt x="10132" y="23840"/>
                  </a:lnTo>
                  <a:lnTo>
                    <a:pt x="9871" y="23243"/>
                  </a:lnTo>
                  <a:lnTo>
                    <a:pt x="9641" y="22620"/>
                  </a:lnTo>
                  <a:lnTo>
                    <a:pt x="9442" y="21972"/>
                  </a:lnTo>
                  <a:lnTo>
                    <a:pt x="9273" y="21299"/>
                  </a:lnTo>
                  <a:lnTo>
                    <a:pt x="9135" y="20600"/>
                  </a:lnTo>
                  <a:lnTo>
                    <a:pt x="9027" y="19877"/>
                  </a:lnTo>
                  <a:lnTo>
                    <a:pt x="8951" y="19127"/>
                  </a:lnTo>
                  <a:lnTo>
                    <a:pt x="8905" y="18353"/>
                  </a:lnTo>
                  <a:lnTo>
                    <a:pt x="8889" y="17553"/>
                  </a:lnTo>
                  <a:lnTo>
                    <a:pt x="8910" y="16620"/>
                  </a:lnTo>
                  <a:lnTo>
                    <a:pt x="8974" y="15716"/>
                  </a:lnTo>
                  <a:lnTo>
                    <a:pt x="9080" y="14840"/>
                  </a:lnTo>
                  <a:lnTo>
                    <a:pt x="9229" y="13994"/>
                  </a:lnTo>
                  <a:lnTo>
                    <a:pt x="9420" y="13176"/>
                  </a:lnTo>
                  <a:lnTo>
                    <a:pt x="9653" y="12387"/>
                  </a:lnTo>
                  <a:lnTo>
                    <a:pt x="9929" y="11628"/>
                  </a:lnTo>
                  <a:lnTo>
                    <a:pt x="10247" y="10896"/>
                  </a:lnTo>
                  <a:lnTo>
                    <a:pt x="10607" y="10194"/>
                  </a:lnTo>
                  <a:lnTo>
                    <a:pt x="11010" y="9521"/>
                  </a:lnTo>
                  <a:lnTo>
                    <a:pt x="11457" y="8865"/>
                  </a:lnTo>
                  <a:lnTo>
                    <a:pt x="11933" y="8234"/>
                  </a:lnTo>
                  <a:lnTo>
                    <a:pt x="12436" y="7627"/>
                  </a:lnTo>
                  <a:lnTo>
                    <a:pt x="12967" y="7045"/>
                  </a:lnTo>
                  <a:lnTo>
                    <a:pt x="13526" y="6486"/>
                  </a:lnTo>
                  <a:lnTo>
                    <a:pt x="14113" y="5952"/>
                  </a:lnTo>
                  <a:lnTo>
                    <a:pt x="14728" y="5443"/>
                  </a:lnTo>
                  <a:lnTo>
                    <a:pt x="15371" y="4958"/>
                  </a:lnTo>
                  <a:lnTo>
                    <a:pt x="16042" y="4497"/>
                  </a:lnTo>
                  <a:lnTo>
                    <a:pt x="16741" y="4061"/>
                  </a:lnTo>
                  <a:lnTo>
                    <a:pt x="17473" y="3648"/>
                  </a:lnTo>
                  <a:lnTo>
                    <a:pt x="18225" y="3259"/>
                  </a:lnTo>
                  <a:lnTo>
                    <a:pt x="18997" y="2894"/>
                  </a:lnTo>
                  <a:lnTo>
                    <a:pt x="19788" y="2552"/>
                  </a:lnTo>
                  <a:lnTo>
                    <a:pt x="20599" y="2233"/>
                  </a:lnTo>
                  <a:lnTo>
                    <a:pt x="21431" y="1938"/>
                  </a:lnTo>
                  <a:lnTo>
                    <a:pt x="22282" y="1666"/>
                  </a:lnTo>
                  <a:lnTo>
                    <a:pt x="23153" y="1418"/>
                  </a:lnTo>
                  <a:lnTo>
                    <a:pt x="24043" y="1194"/>
                  </a:lnTo>
                  <a:lnTo>
                    <a:pt x="24954" y="992"/>
                  </a:lnTo>
                  <a:lnTo>
                    <a:pt x="25887" y="804"/>
                  </a:lnTo>
                  <a:lnTo>
                    <a:pt x="26826" y="635"/>
                  </a:lnTo>
                  <a:lnTo>
                    <a:pt x="27771" y="486"/>
                  </a:lnTo>
                  <a:lnTo>
                    <a:pt x="28723" y="357"/>
                  </a:lnTo>
                  <a:lnTo>
                    <a:pt x="29681" y="248"/>
                  </a:lnTo>
                  <a:lnTo>
                    <a:pt x="30645" y="158"/>
                  </a:lnTo>
                  <a:lnTo>
                    <a:pt x="31616" y="89"/>
                  </a:lnTo>
                  <a:lnTo>
                    <a:pt x="32593" y="39"/>
                  </a:lnTo>
                  <a:lnTo>
                    <a:pt x="33576" y="9"/>
                  </a:lnTo>
                  <a:lnTo>
                    <a:pt x="34566" y="0"/>
                  </a:lnTo>
                  <a:lnTo>
                    <a:pt x="35644" y="9"/>
                  </a:lnTo>
                  <a:lnTo>
                    <a:pt x="36694" y="39"/>
                  </a:lnTo>
                  <a:lnTo>
                    <a:pt x="37716" y="89"/>
                  </a:lnTo>
                  <a:lnTo>
                    <a:pt x="38710" y="158"/>
                  </a:lnTo>
                  <a:lnTo>
                    <a:pt x="39676" y="248"/>
                  </a:lnTo>
                  <a:lnTo>
                    <a:pt x="40615" y="357"/>
                  </a:lnTo>
                  <a:lnTo>
                    <a:pt x="41525" y="486"/>
                  </a:lnTo>
                  <a:lnTo>
                    <a:pt x="42407" y="635"/>
                  </a:lnTo>
                  <a:lnTo>
                    <a:pt x="43261" y="804"/>
                  </a:lnTo>
                  <a:lnTo>
                    <a:pt x="44087" y="992"/>
                  </a:lnTo>
                  <a:lnTo>
                    <a:pt x="44896" y="1199"/>
                  </a:lnTo>
                  <a:lnTo>
                    <a:pt x="45679" y="1422"/>
                  </a:lnTo>
                  <a:lnTo>
                    <a:pt x="46438" y="1661"/>
                  </a:lnTo>
                  <a:lnTo>
                    <a:pt x="47170" y="1916"/>
                  </a:lnTo>
                  <a:lnTo>
                    <a:pt x="47878" y="2188"/>
                  </a:lnTo>
                  <a:lnTo>
                    <a:pt x="48560" y="2476"/>
                  </a:lnTo>
                  <a:lnTo>
                    <a:pt x="49217" y="2780"/>
                  </a:lnTo>
                  <a:lnTo>
                    <a:pt x="49849" y="3101"/>
                  </a:lnTo>
                  <a:lnTo>
                    <a:pt x="50456" y="3437"/>
                  </a:lnTo>
                  <a:lnTo>
                    <a:pt x="51037" y="3790"/>
                  </a:lnTo>
                  <a:lnTo>
                    <a:pt x="51603" y="4149"/>
                  </a:lnTo>
                  <a:lnTo>
                    <a:pt x="52145" y="4523"/>
                  </a:lnTo>
                  <a:lnTo>
                    <a:pt x="52664" y="4911"/>
                  </a:lnTo>
                  <a:lnTo>
                    <a:pt x="53159" y="5314"/>
                  </a:lnTo>
                  <a:lnTo>
                    <a:pt x="53632" y="5730"/>
                  </a:lnTo>
                  <a:lnTo>
                    <a:pt x="54080" y="6162"/>
                  </a:lnTo>
                  <a:lnTo>
                    <a:pt x="54505" y="6608"/>
                  </a:lnTo>
                  <a:lnTo>
                    <a:pt x="54907" y="7068"/>
                  </a:lnTo>
                  <a:lnTo>
                    <a:pt x="55285" y="7543"/>
                  </a:lnTo>
                  <a:lnTo>
                    <a:pt x="55640" y="8032"/>
                  </a:lnTo>
                  <a:lnTo>
                    <a:pt x="55972" y="8533"/>
                  </a:lnTo>
                  <a:lnTo>
                    <a:pt x="56284" y="9043"/>
                  </a:lnTo>
                  <a:lnTo>
                    <a:pt x="56575" y="9562"/>
                  </a:lnTo>
                  <a:lnTo>
                    <a:pt x="56845" y="10090"/>
                  </a:lnTo>
                  <a:lnTo>
                    <a:pt x="57095" y="10627"/>
                  </a:lnTo>
                  <a:lnTo>
                    <a:pt x="57324" y="11173"/>
                  </a:lnTo>
                  <a:lnTo>
                    <a:pt x="57532" y="11728"/>
                  </a:lnTo>
                  <a:lnTo>
                    <a:pt x="57719" y="12292"/>
                  </a:lnTo>
                  <a:lnTo>
                    <a:pt x="57886" y="12865"/>
                  </a:lnTo>
                  <a:lnTo>
                    <a:pt x="58031" y="13447"/>
                  </a:lnTo>
                  <a:lnTo>
                    <a:pt x="50225" y="15748"/>
                  </a:lnTo>
                  <a:lnTo>
                    <a:pt x="50084" y="15320"/>
                  </a:lnTo>
                  <a:lnTo>
                    <a:pt x="49932" y="14900"/>
                  </a:lnTo>
                  <a:lnTo>
                    <a:pt x="49770" y="14489"/>
                  </a:lnTo>
                  <a:lnTo>
                    <a:pt x="49596" y="14088"/>
                  </a:lnTo>
                  <a:lnTo>
                    <a:pt x="49412" y="13695"/>
                  </a:lnTo>
                  <a:lnTo>
                    <a:pt x="49217" y="13312"/>
                  </a:lnTo>
                  <a:lnTo>
                    <a:pt x="49012" y="12937"/>
                  </a:lnTo>
                  <a:lnTo>
                    <a:pt x="48795" y="12572"/>
                  </a:lnTo>
                  <a:lnTo>
                    <a:pt x="48567" y="12215"/>
                  </a:lnTo>
                  <a:lnTo>
                    <a:pt x="48329" y="11868"/>
                  </a:lnTo>
                  <a:lnTo>
                    <a:pt x="48079" y="11530"/>
                  </a:lnTo>
                  <a:lnTo>
                    <a:pt x="47815" y="11203"/>
                  </a:lnTo>
                  <a:lnTo>
                    <a:pt x="47537" y="10887"/>
                  </a:lnTo>
                  <a:lnTo>
                    <a:pt x="47246" y="10582"/>
                  </a:lnTo>
                  <a:lnTo>
                    <a:pt x="46942" y="10288"/>
                  </a:lnTo>
                  <a:lnTo>
                    <a:pt x="46623" y="10005"/>
                  </a:lnTo>
                  <a:lnTo>
                    <a:pt x="46292" y="9732"/>
                  </a:lnTo>
                  <a:lnTo>
                    <a:pt x="45947" y="9471"/>
                  </a:lnTo>
                  <a:lnTo>
                    <a:pt x="45588" y="9220"/>
                  </a:lnTo>
                  <a:lnTo>
                    <a:pt x="45216" y="8980"/>
                  </a:lnTo>
                  <a:lnTo>
                    <a:pt x="44829" y="8742"/>
                  </a:lnTo>
                  <a:lnTo>
                    <a:pt x="44427" y="8516"/>
                  </a:lnTo>
                  <a:lnTo>
                    <a:pt x="44009" y="8301"/>
                  </a:lnTo>
                  <a:lnTo>
                    <a:pt x="43577" y="8099"/>
                  </a:lnTo>
                  <a:lnTo>
                    <a:pt x="43128" y="7908"/>
                  </a:lnTo>
                  <a:lnTo>
                    <a:pt x="42665" y="7729"/>
                  </a:lnTo>
                  <a:lnTo>
                    <a:pt x="42186" y="7561"/>
                  </a:lnTo>
                  <a:lnTo>
                    <a:pt x="41692" y="7406"/>
                  </a:lnTo>
                  <a:lnTo>
                    <a:pt x="41183" y="7262"/>
                  </a:lnTo>
                  <a:lnTo>
                    <a:pt x="40658" y="7129"/>
                  </a:lnTo>
                  <a:lnTo>
                    <a:pt x="40125" y="7009"/>
                  </a:lnTo>
                  <a:lnTo>
                    <a:pt x="39575" y="6902"/>
                  </a:lnTo>
                  <a:lnTo>
                    <a:pt x="39006" y="6807"/>
                  </a:lnTo>
                  <a:lnTo>
                    <a:pt x="38420" y="6725"/>
                  </a:lnTo>
                  <a:lnTo>
                    <a:pt x="37815" y="6656"/>
                  </a:lnTo>
                  <a:lnTo>
                    <a:pt x="37192" y="6599"/>
                  </a:lnTo>
                  <a:lnTo>
                    <a:pt x="36551" y="6554"/>
                  </a:lnTo>
                  <a:lnTo>
                    <a:pt x="35893" y="6523"/>
                  </a:lnTo>
                  <a:lnTo>
                    <a:pt x="35216" y="6504"/>
                  </a:lnTo>
                  <a:lnTo>
                    <a:pt x="34521" y="6498"/>
                  </a:lnTo>
                  <a:lnTo>
                    <a:pt x="33597" y="6506"/>
                  </a:lnTo>
                  <a:lnTo>
                    <a:pt x="32701" y="6530"/>
                  </a:lnTo>
                  <a:lnTo>
                    <a:pt x="31835" y="6571"/>
                  </a:lnTo>
                  <a:lnTo>
                    <a:pt x="30997" y="6628"/>
                  </a:lnTo>
                  <a:lnTo>
                    <a:pt x="30189" y="6701"/>
                  </a:lnTo>
                  <a:lnTo>
                    <a:pt x="29409" y="6790"/>
                  </a:lnTo>
                  <a:lnTo>
                    <a:pt x="28658" y="6896"/>
                  </a:lnTo>
                  <a:lnTo>
                    <a:pt x="27936" y="7017"/>
                  </a:lnTo>
                  <a:lnTo>
                    <a:pt x="27243" y="7156"/>
                  </a:lnTo>
                  <a:lnTo>
                    <a:pt x="26579" y="7310"/>
                  </a:lnTo>
                  <a:lnTo>
                    <a:pt x="25950" y="7470"/>
                  </a:lnTo>
                  <a:lnTo>
                    <a:pt x="25344" y="7644"/>
                  </a:lnTo>
                  <a:lnTo>
                    <a:pt x="24762" y="7831"/>
                  </a:lnTo>
                  <a:lnTo>
                    <a:pt x="24203" y="8032"/>
                  </a:lnTo>
                  <a:lnTo>
                    <a:pt x="23668" y="8246"/>
                  </a:lnTo>
                  <a:lnTo>
                    <a:pt x="23156" y="8474"/>
                  </a:lnTo>
                  <a:lnTo>
                    <a:pt x="22668" y="8716"/>
                  </a:lnTo>
                  <a:lnTo>
                    <a:pt x="22203" y="8971"/>
                  </a:lnTo>
                  <a:lnTo>
                    <a:pt x="21762" y="9239"/>
                  </a:lnTo>
                  <a:lnTo>
                    <a:pt x="21344" y="9521"/>
                  </a:lnTo>
                  <a:lnTo>
                    <a:pt x="20958" y="9807"/>
                  </a:lnTo>
                  <a:lnTo>
                    <a:pt x="20593" y="10104"/>
                  </a:lnTo>
                  <a:lnTo>
                    <a:pt x="20250" y="10413"/>
                  </a:lnTo>
                  <a:lnTo>
                    <a:pt x="19929" y="10734"/>
                  </a:lnTo>
                  <a:lnTo>
                    <a:pt x="19629" y="11067"/>
                  </a:lnTo>
                  <a:lnTo>
                    <a:pt x="19351" y="11411"/>
                  </a:lnTo>
                  <a:lnTo>
                    <a:pt x="19095" y="11767"/>
                  </a:lnTo>
                  <a:lnTo>
                    <a:pt x="18860" y="12135"/>
                  </a:lnTo>
                  <a:lnTo>
                    <a:pt x="18647" y="12514"/>
                  </a:lnTo>
                  <a:lnTo>
                    <a:pt x="18456" y="12905"/>
                  </a:lnTo>
                  <a:lnTo>
                    <a:pt x="18284" y="13297"/>
                  </a:lnTo>
                  <a:lnTo>
                    <a:pt x="18131" y="13696"/>
                  </a:lnTo>
                  <a:lnTo>
                    <a:pt x="17996" y="14102"/>
                  </a:lnTo>
                  <a:lnTo>
                    <a:pt x="17878" y="14516"/>
                  </a:lnTo>
                  <a:lnTo>
                    <a:pt x="17779" y="14936"/>
                  </a:lnTo>
                  <a:lnTo>
                    <a:pt x="17698" y="15364"/>
                  </a:lnTo>
                  <a:lnTo>
                    <a:pt x="17635" y="15799"/>
                  </a:lnTo>
                  <a:lnTo>
                    <a:pt x="17590" y="16241"/>
                  </a:lnTo>
                  <a:lnTo>
                    <a:pt x="17562" y="16691"/>
                  </a:lnTo>
                  <a:lnTo>
                    <a:pt x="17553" y="17147"/>
                  </a:lnTo>
                  <a:lnTo>
                    <a:pt x="17562" y="17627"/>
                  </a:lnTo>
                  <a:lnTo>
                    <a:pt x="17590" y="18090"/>
                  </a:lnTo>
                  <a:lnTo>
                    <a:pt x="17635" y="18536"/>
                  </a:lnTo>
                  <a:lnTo>
                    <a:pt x="17698" y="18967"/>
                  </a:lnTo>
                  <a:lnTo>
                    <a:pt x="17779" y="19381"/>
                  </a:lnTo>
                  <a:lnTo>
                    <a:pt x="17878" y="19779"/>
                  </a:lnTo>
                  <a:lnTo>
                    <a:pt x="17996" y="20161"/>
                  </a:lnTo>
                  <a:lnTo>
                    <a:pt x="18131" y="20526"/>
                  </a:lnTo>
                  <a:lnTo>
                    <a:pt x="18284" y="20876"/>
                  </a:lnTo>
                  <a:lnTo>
                    <a:pt x="18456" y="21209"/>
                  </a:lnTo>
                  <a:lnTo>
                    <a:pt x="18655" y="21520"/>
                  </a:lnTo>
                  <a:lnTo>
                    <a:pt x="18873" y="21822"/>
                  </a:lnTo>
                  <a:lnTo>
                    <a:pt x="19110" y="22116"/>
                  </a:lnTo>
                  <a:lnTo>
                    <a:pt x="19366" y="22400"/>
                  </a:lnTo>
                  <a:lnTo>
                    <a:pt x="19641" y="22675"/>
                  </a:lnTo>
                  <a:lnTo>
                    <a:pt x="19934" y="22941"/>
                  </a:lnTo>
                  <a:lnTo>
                    <a:pt x="20247" y="23199"/>
                  </a:lnTo>
                  <a:lnTo>
                    <a:pt x="20579" y="23447"/>
                  </a:lnTo>
                  <a:lnTo>
                    <a:pt x="20929" y="23686"/>
                  </a:lnTo>
                  <a:lnTo>
                    <a:pt x="21299" y="23916"/>
                  </a:lnTo>
                  <a:lnTo>
                    <a:pt x="21688" y="24140"/>
                  </a:lnTo>
                  <a:lnTo>
                    <a:pt x="22097" y="24360"/>
                  </a:lnTo>
                  <a:lnTo>
                    <a:pt x="22525" y="24577"/>
                  </a:lnTo>
                  <a:lnTo>
                    <a:pt x="22974" y="24790"/>
                  </a:lnTo>
                  <a:lnTo>
                    <a:pt x="23442" y="24999"/>
                  </a:lnTo>
                  <a:lnTo>
                    <a:pt x="23931" y="25205"/>
                  </a:lnTo>
                  <a:lnTo>
                    <a:pt x="24439" y="25407"/>
                  </a:lnTo>
                  <a:lnTo>
                    <a:pt x="24967" y="25606"/>
                  </a:lnTo>
                  <a:lnTo>
                    <a:pt x="25515" y="25801"/>
                  </a:lnTo>
                  <a:lnTo>
                    <a:pt x="26082" y="25992"/>
                  </a:lnTo>
                  <a:lnTo>
                    <a:pt x="26679" y="26174"/>
                  </a:lnTo>
                  <a:lnTo>
                    <a:pt x="27297" y="26360"/>
                  </a:lnTo>
                  <a:lnTo>
                    <a:pt x="27936" y="26550"/>
                  </a:lnTo>
                  <a:lnTo>
                    <a:pt x="28595" y="26743"/>
                  </a:lnTo>
                  <a:lnTo>
                    <a:pt x="29275" y="26940"/>
                  </a:lnTo>
                  <a:lnTo>
                    <a:pt x="29976" y="27140"/>
                  </a:lnTo>
                  <a:lnTo>
                    <a:pt x="30697" y="27344"/>
                  </a:lnTo>
                  <a:lnTo>
                    <a:pt x="31440" y="27552"/>
                  </a:lnTo>
                  <a:lnTo>
                    <a:pt x="32203" y="27763"/>
                  </a:lnTo>
                  <a:lnTo>
                    <a:pt x="32986" y="27977"/>
                  </a:lnTo>
                  <a:lnTo>
                    <a:pt x="33769" y="28196"/>
                  </a:lnTo>
                  <a:lnTo>
                    <a:pt x="34548" y="28420"/>
                  </a:lnTo>
                  <a:lnTo>
                    <a:pt x="35322" y="28648"/>
                  </a:lnTo>
                  <a:lnTo>
                    <a:pt x="36091" y="28880"/>
                  </a:lnTo>
                  <a:lnTo>
                    <a:pt x="36856" y="29117"/>
                  </a:lnTo>
                  <a:lnTo>
                    <a:pt x="37616" y="29358"/>
                  </a:lnTo>
                  <a:lnTo>
                    <a:pt x="38372" y="29604"/>
                  </a:lnTo>
                  <a:lnTo>
                    <a:pt x="39124" y="29855"/>
                  </a:lnTo>
                  <a:lnTo>
                    <a:pt x="39870" y="30110"/>
                  </a:lnTo>
                  <a:lnTo>
                    <a:pt x="40613" y="30369"/>
                  </a:lnTo>
                  <a:lnTo>
                    <a:pt x="41353" y="30638"/>
                  </a:lnTo>
                  <a:lnTo>
                    <a:pt x="42077" y="30922"/>
                  </a:lnTo>
                  <a:lnTo>
                    <a:pt x="42783" y="31219"/>
                  </a:lnTo>
                  <a:lnTo>
                    <a:pt x="43472" y="31532"/>
                  </a:lnTo>
                  <a:lnTo>
                    <a:pt x="44144" y="31858"/>
                  </a:lnTo>
                  <a:lnTo>
                    <a:pt x="44799" y="32199"/>
                  </a:lnTo>
                  <a:lnTo>
                    <a:pt x="45436" y="32555"/>
                  </a:lnTo>
                  <a:lnTo>
                    <a:pt x="46057" y="32925"/>
                  </a:lnTo>
                  <a:lnTo>
                    <a:pt x="46660" y="33310"/>
                  </a:lnTo>
                  <a:lnTo>
                    <a:pt x="47246" y="33708"/>
                  </a:lnTo>
                  <a:lnTo>
                    <a:pt x="47812" y="34116"/>
                  </a:lnTo>
                  <a:lnTo>
                    <a:pt x="48355" y="34542"/>
                  </a:lnTo>
                  <a:lnTo>
                    <a:pt x="48873" y="34989"/>
                  </a:lnTo>
                  <a:lnTo>
                    <a:pt x="49369" y="35456"/>
                  </a:lnTo>
                  <a:lnTo>
                    <a:pt x="49841" y="35942"/>
                  </a:lnTo>
                  <a:lnTo>
                    <a:pt x="50289" y="36449"/>
                  </a:lnTo>
                  <a:lnTo>
                    <a:pt x="50715" y="36975"/>
                  </a:lnTo>
                  <a:lnTo>
                    <a:pt x="51116" y="37521"/>
                  </a:lnTo>
                  <a:lnTo>
                    <a:pt x="51494" y="38087"/>
                  </a:lnTo>
                  <a:lnTo>
                    <a:pt x="51849" y="38672"/>
                  </a:lnTo>
                  <a:lnTo>
                    <a:pt x="52183" y="39283"/>
                  </a:lnTo>
                  <a:lnTo>
                    <a:pt x="52483" y="39923"/>
                  </a:lnTo>
                  <a:lnTo>
                    <a:pt x="52747" y="40593"/>
                  </a:lnTo>
                  <a:lnTo>
                    <a:pt x="52975" y="41293"/>
                  </a:lnTo>
                  <a:lnTo>
                    <a:pt x="53169" y="42023"/>
                  </a:lnTo>
                  <a:lnTo>
                    <a:pt x="53327" y="42782"/>
                  </a:lnTo>
                  <a:lnTo>
                    <a:pt x="53451" y="43572"/>
                  </a:lnTo>
                  <a:lnTo>
                    <a:pt x="53539" y="44391"/>
                  </a:lnTo>
                  <a:lnTo>
                    <a:pt x="53591" y="45239"/>
                  </a:lnTo>
                  <a:lnTo>
                    <a:pt x="53609" y="46118"/>
                  </a:lnTo>
                  <a:lnTo>
                    <a:pt x="53539" y="47934"/>
                  </a:lnTo>
                  <a:lnTo>
                    <a:pt x="53329" y="49665"/>
                  </a:lnTo>
                  <a:lnTo>
                    <a:pt x="52979" y="51310"/>
                  </a:lnTo>
                  <a:lnTo>
                    <a:pt x="52490" y="52869"/>
                  </a:lnTo>
                  <a:lnTo>
                    <a:pt x="51860" y="54342"/>
                  </a:lnTo>
                  <a:lnTo>
                    <a:pt x="51091" y="55730"/>
                  </a:lnTo>
                  <a:lnTo>
                    <a:pt x="50182" y="57032"/>
                  </a:lnTo>
                  <a:lnTo>
                    <a:pt x="49132" y="58248"/>
                  </a:lnTo>
                  <a:lnTo>
                    <a:pt x="47943" y="59378"/>
                  </a:lnTo>
                  <a:lnTo>
                    <a:pt x="46614" y="60423"/>
                  </a:lnTo>
                  <a:lnTo>
                    <a:pt x="45141" y="61375"/>
                  </a:lnTo>
                  <a:lnTo>
                    <a:pt x="43519" y="62226"/>
                  </a:lnTo>
                  <a:lnTo>
                    <a:pt x="41748" y="62978"/>
                  </a:lnTo>
                  <a:lnTo>
                    <a:pt x="39828" y="63629"/>
                  </a:lnTo>
                  <a:lnTo>
                    <a:pt x="37759" y="64180"/>
                  </a:lnTo>
                  <a:lnTo>
                    <a:pt x="35541" y="64630"/>
                  </a:lnTo>
                  <a:lnTo>
                    <a:pt x="33174" y="64981"/>
                  </a:lnTo>
                  <a:lnTo>
                    <a:pt x="30658" y="65232"/>
                  </a:lnTo>
                  <a:lnTo>
                    <a:pt x="27993" y="653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2406756" y="3918379"/>
              <a:ext cx="62783" cy="66112"/>
            </a:xfrm>
            <a:custGeom>
              <a:avLst/>
              <a:pathLst>
                <a:path w="62783" h="66112">
                  <a:moveTo>
                    <a:pt x="56765" y="49834"/>
                  </a:moveTo>
                  <a:lnTo>
                    <a:pt x="56312" y="50496"/>
                  </a:lnTo>
                  <a:lnTo>
                    <a:pt x="55849" y="51151"/>
                  </a:lnTo>
                  <a:lnTo>
                    <a:pt x="55375" y="51799"/>
                  </a:lnTo>
                  <a:lnTo>
                    <a:pt x="54890" y="52439"/>
                  </a:lnTo>
                  <a:lnTo>
                    <a:pt x="54394" y="53072"/>
                  </a:lnTo>
                  <a:lnTo>
                    <a:pt x="53887" y="53697"/>
                  </a:lnTo>
                  <a:lnTo>
                    <a:pt x="53369" y="54315"/>
                  </a:lnTo>
                  <a:lnTo>
                    <a:pt x="52840" y="54926"/>
                  </a:lnTo>
                  <a:lnTo>
                    <a:pt x="52300" y="55530"/>
                  </a:lnTo>
                  <a:lnTo>
                    <a:pt x="51749" y="56126"/>
                  </a:lnTo>
                  <a:lnTo>
                    <a:pt x="51185" y="56712"/>
                  </a:lnTo>
                  <a:lnTo>
                    <a:pt x="50604" y="57283"/>
                  </a:lnTo>
                  <a:lnTo>
                    <a:pt x="50007" y="57839"/>
                  </a:lnTo>
                  <a:lnTo>
                    <a:pt x="49393" y="58381"/>
                  </a:lnTo>
                  <a:lnTo>
                    <a:pt x="48763" y="58908"/>
                  </a:lnTo>
                  <a:lnTo>
                    <a:pt x="48116" y="59420"/>
                  </a:lnTo>
                  <a:lnTo>
                    <a:pt x="47453" y="59918"/>
                  </a:lnTo>
                  <a:lnTo>
                    <a:pt x="46774" y="60401"/>
                  </a:lnTo>
                  <a:lnTo>
                    <a:pt x="46078" y="60870"/>
                  </a:lnTo>
                  <a:lnTo>
                    <a:pt x="45366" y="61324"/>
                  </a:lnTo>
                  <a:lnTo>
                    <a:pt x="44644" y="61753"/>
                  </a:lnTo>
                  <a:lnTo>
                    <a:pt x="43902" y="62165"/>
                  </a:lnTo>
                  <a:lnTo>
                    <a:pt x="43138" y="62559"/>
                  </a:lnTo>
                  <a:lnTo>
                    <a:pt x="42353" y="62936"/>
                  </a:lnTo>
                  <a:lnTo>
                    <a:pt x="41548" y="63296"/>
                  </a:lnTo>
                  <a:lnTo>
                    <a:pt x="40721" y="63639"/>
                  </a:lnTo>
                  <a:lnTo>
                    <a:pt x="39873" y="63964"/>
                  </a:lnTo>
                  <a:lnTo>
                    <a:pt x="39005" y="64271"/>
                  </a:lnTo>
                  <a:lnTo>
                    <a:pt x="38115" y="64562"/>
                  </a:lnTo>
                  <a:lnTo>
                    <a:pt x="37205" y="64835"/>
                  </a:lnTo>
                  <a:lnTo>
                    <a:pt x="36280" y="65078"/>
                  </a:lnTo>
                  <a:lnTo>
                    <a:pt x="35328" y="65295"/>
                  </a:lnTo>
                  <a:lnTo>
                    <a:pt x="34350" y="65486"/>
                  </a:lnTo>
                  <a:lnTo>
                    <a:pt x="33346" y="65652"/>
                  </a:lnTo>
                  <a:lnTo>
                    <a:pt x="32315" y="65792"/>
                  </a:lnTo>
                  <a:lnTo>
                    <a:pt x="31257" y="65907"/>
                  </a:lnTo>
                  <a:lnTo>
                    <a:pt x="30174" y="65997"/>
                  </a:lnTo>
                  <a:lnTo>
                    <a:pt x="29063" y="66061"/>
                  </a:lnTo>
                  <a:lnTo>
                    <a:pt x="27927" y="66099"/>
                  </a:lnTo>
                  <a:lnTo>
                    <a:pt x="26764" y="66112"/>
                  </a:lnTo>
                  <a:lnTo>
                    <a:pt x="25431" y="66091"/>
                  </a:lnTo>
                  <a:lnTo>
                    <a:pt x="24132" y="66028"/>
                  </a:lnTo>
                  <a:lnTo>
                    <a:pt x="22867" y="65923"/>
                  </a:lnTo>
                  <a:lnTo>
                    <a:pt x="21635" y="65776"/>
                  </a:lnTo>
                  <a:lnTo>
                    <a:pt x="20437" y="65587"/>
                  </a:lnTo>
                  <a:lnTo>
                    <a:pt x="19273" y="65357"/>
                  </a:lnTo>
                  <a:lnTo>
                    <a:pt x="18143" y="65084"/>
                  </a:lnTo>
                  <a:lnTo>
                    <a:pt x="17046" y="64769"/>
                  </a:lnTo>
                  <a:lnTo>
                    <a:pt x="15984" y="64413"/>
                  </a:lnTo>
                  <a:lnTo>
                    <a:pt x="14955" y="64014"/>
                  </a:lnTo>
                  <a:lnTo>
                    <a:pt x="13968" y="63580"/>
                  </a:lnTo>
                  <a:lnTo>
                    <a:pt x="13016" y="63115"/>
                  </a:lnTo>
                  <a:lnTo>
                    <a:pt x="12097" y="62620"/>
                  </a:lnTo>
                  <a:lnTo>
                    <a:pt x="11212" y="62096"/>
                  </a:lnTo>
                  <a:lnTo>
                    <a:pt x="10361" y="61541"/>
                  </a:lnTo>
                  <a:lnTo>
                    <a:pt x="9543" y="60956"/>
                  </a:lnTo>
                  <a:lnTo>
                    <a:pt x="8760" y="60341"/>
                  </a:lnTo>
                  <a:lnTo>
                    <a:pt x="8010" y="59696"/>
                  </a:lnTo>
                  <a:lnTo>
                    <a:pt x="7293" y="59020"/>
                  </a:lnTo>
                  <a:lnTo>
                    <a:pt x="6611" y="58315"/>
                  </a:lnTo>
                  <a:lnTo>
                    <a:pt x="5962" y="57573"/>
                  </a:lnTo>
                  <a:lnTo>
                    <a:pt x="5347" y="56807"/>
                  </a:lnTo>
                  <a:lnTo>
                    <a:pt x="4766" y="56016"/>
                  </a:lnTo>
                  <a:lnTo>
                    <a:pt x="4218" y="55200"/>
                  </a:lnTo>
                  <a:lnTo>
                    <a:pt x="3704" y="54360"/>
                  </a:lnTo>
                  <a:lnTo>
                    <a:pt x="3224" y="53495"/>
                  </a:lnTo>
                  <a:lnTo>
                    <a:pt x="2778" y="52605"/>
                  </a:lnTo>
                  <a:lnTo>
                    <a:pt x="2365" y="51691"/>
                  </a:lnTo>
                  <a:lnTo>
                    <a:pt x="1986" y="50752"/>
                  </a:lnTo>
                  <a:lnTo>
                    <a:pt x="1641" y="49789"/>
                  </a:lnTo>
                  <a:lnTo>
                    <a:pt x="1329" y="48797"/>
                  </a:lnTo>
                  <a:lnTo>
                    <a:pt x="1050" y="47792"/>
                  </a:lnTo>
                  <a:lnTo>
                    <a:pt x="804" y="46773"/>
                  </a:lnTo>
                  <a:lnTo>
                    <a:pt x="590" y="45740"/>
                  </a:lnTo>
                  <a:lnTo>
                    <a:pt x="410" y="44694"/>
                  </a:lnTo>
                  <a:lnTo>
                    <a:pt x="262" y="43634"/>
                  </a:lnTo>
                  <a:lnTo>
                    <a:pt x="147" y="42560"/>
                  </a:lnTo>
                  <a:lnTo>
                    <a:pt x="65" y="41472"/>
                  </a:lnTo>
                  <a:lnTo>
                    <a:pt x="16" y="40371"/>
                  </a:lnTo>
                  <a:lnTo>
                    <a:pt x="0" y="39256"/>
                  </a:lnTo>
                  <a:lnTo>
                    <a:pt x="12" y="38131"/>
                  </a:lnTo>
                  <a:lnTo>
                    <a:pt x="49" y="37017"/>
                  </a:lnTo>
                  <a:lnTo>
                    <a:pt x="110" y="35913"/>
                  </a:lnTo>
                  <a:lnTo>
                    <a:pt x="196" y="34821"/>
                  </a:lnTo>
                  <a:lnTo>
                    <a:pt x="307" y="33739"/>
                  </a:lnTo>
                  <a:lnTo>
                    <a:pt x="443" y="32669"/>
                  </a:lnTo>
                  <a:lnTo>
                    <a:pt x="603" y="31609"/>
                  </a:lnTo>
                  <a:lnTo>
                    <a:pt x="787" y="30561"/>
                  </a:lnTo>
                  <a:lnTo>
                    <a:pt x="997" y="29523"/>
                  </a:lnTo>
                  <a:lnTo>
                    <a:pt x="1231" y="28496"/>
                  </a:lnTo>
                  <a:lnTo>
                    <a:pt x="1487" y="27483"/>
                  </a:lnTo>
                  <a:lnTo>
                    <a:pt x="1765" y="26484"/>
                  </a:lnTo>
                  <a:lnTo>
                    <a:pt x="2064" y="25502"/>
                  </a:lnTo>
                  <a:lnTo>
                    <a:pt x="2383" y="24535"/>
                  </a:lnTo>
                  <a:lnTo>
                    <a:pt x="2724" y="23583"/>
                  </a:lnTo>
                  <a:lnTo>
                    <a:pt x="3085" y="22647"/>
                  </a:lnTo>
                  <a:lnTo>
                    <a:pt x="3468" y="21727"/>
                  </a:lnTo>
                  <a:lnTo>
                    <a:pt x="3871" y="20822"/>
                  </a:lnTo>
                  <a:lnTo>
                    <a:pt x="4296" y="19932"/>
                  </a:lnTo>
                  <a:lnTo>
                    <a:pt x="4741" y="19058"/>
                  </a:lnTo>
                  <a:lnTo>
                    <a:pt x="5207" y="18191"/>
                  </a:lnTo>
                  <a:lnTo>
                    <a:pt x="5693" y="17342"/>
                  </a:lnTo>
                  <a:lnTo>
                    <a:pt x="6199" y="16510"/>
                  </a:lnTo>
                  <a:lnTo>
                    <a:pt x="6726" y="15695"/>
                  </a:lnTo>
                  <a:lnTo>
                    <a:pt x="7272" y="14898"/>
                  </a:lnTo>
                  <a:lnTo>
                    <a:pt x="7838" y="14117"/>
                  </a:lnTo>
                  <a:lnTo>
                    <a:pt x="8424" y="13355"/>
                  </a:lnTo>
                  <a:lnTo>
                    <a:pt x="9031" y="12609"/>
                  </a:lnTo>
                  <a:lnTo>
                    <a:pt x="9657" y="11881"/>
                  </a:lnTo>
                  <a:lnTo>
                    <a:pt x="10304" y="11170"/>
                  </a:lnTo>
                  <a:lnTo>
                    <a:pt x="10969" y="10470"/>
                  </a:lnTo>
                  <a:lnTo>
                    <a:pt x="11650" y="9791"/>
                  </a:lnTo>
                  <a:lnTo>
                    <a:pt x="12347" y="9135"/>
                  </a:lnTo>
                  <a:lnTo>
                    <a:pt x="13061" y="8500"/>
                  </a:lnTo>
                  <a:lnTo>
                    <a:pt x="13792" y="7887"/>
                  </a:lnTo>
                  <a:lnTo>
                    <a:pt x="14539" y="7296"/>
                  </a:lnTo>
                  <a:lnTo>
                    <a:pt x="15302" y="6727"/>
                  </a:lnTo>
                  <a:lnTo>
                    <a:pt x="16082" y="6180"/>
                  </a:lnTo>
                  <a:lnTo>
                    <a:pt x="16878" y="5655"/>
                  </a:lnTo>
                  <a:lnTo>
                    <a:pt x="17690" y="5152"/>
                  </a:lnTo>
                  <a:lnTo>
                    <a:pt x="18527" y="4671"/>
                  </a:lnTo>
                  <a:lnTo>
                    <a:pt x="19379" y="4212"/>
                  </a:lnTo>
                  <a:lnTo>
                    <a:pt x="20245" y="3777"/>
                  </a:lnTo>
                  <a:lnTo>
                    <a:pt x="21126" y="3364"/>
                  </a:lnTo>
                  <a:lnTo>
                    <a:pt x="22022" y="2975"/>
                  </a:lnTo>
                  <a:lnTo>
                    <a:pt x="22932" y="2608"/>
                  </a:lnTo>
                  <a:lnTo>
                    <a:pt x="23856" y="2263"/>
                  </a:lnTo>
                  <a:lnTo>
                    <a:pt x="24796" y="1942"/>
                  </a:lnTo>
                  <a:lnTo>
                    <a:pt x="25749" y="1643"/>
                  </a:lnTo>
                  <a:lnTo>
                    <a:pt x="26718" y="1367"/>
                  </a:lnTo>
                  <a:lnTo>
                    <a:pt x="27700" y="1107"/>
                  </a:lnTo>
                  <a:lnTo>
                    <a:pt x="28693" y="875"/>
                  </a:lnTo>
                  <a:lnTo>
                    <a:pt x="29698" y="670"/>
                  </a:lnTo>
                  <a:lnTo>
                    <a:pt x="30716" y="492"/>
                  </a:lnTo>
                  <a:lnTo>
                    <a:pt x="31745" y="341"/>
                  </a:lnTo>
                  <a:lnTo>
                    <a:pt x="32786" y="218"/>
                  </a:lnTo>
                  <a:lnTo>
                    <a:pt x="33838" y="123"/>
                  </a:lnTo>
                  <a:lnTo>
                    <a:pt x="34903" y="54"/>
                  </a:lnTo>
                  <a:lnTo>
                    <a:pt x="35980" y="13"/>
                  </a:lnTo>
                  <a:lnTo>
                    <a:pt x="37068" y="0"/>
                  </a:lnTo>
                  <a:lnTo>
                    <a:pt x="38230" y="13"/>
                  </a:lnTo>
                  <a:lnTo>
                    <a:pt x="39362" y="54"/>
                  </a:lnTo>
                  <a:lnTo>
                    <a:pt x="40466" y="123"/>
                  </a:lnTo>
                  <a:lnTo>
                    <a:pt x="41540" y="218"/>
                  </a:lnTo>
                  <a:lnTo>
                    <a:pt x="42585" y="341"/>
                  </a:lnTo>
                  <a:lnTo>
                    <a:pt x="43601" y="492"/>
                  </a:lnTo>
                  <a:lnTo>
                    <a:pt x="44587" y="670"/>
                  </a:lnTo>
                  <a:lnTo>
                    <a:pt x="45545" y="875"/>
                  </a:lnTo>
                  <a:lnTo>
                    <a:pt x="46473" y="1107"/>
                  </a:lnTo>
                  <a:lnTo>
                    <a:pt x="47372" y="1367"/>
                  </a:lnTo>
                  <a:lnTo>
                    <a:pt x="48244" y="1640"/>
                  </a:lnTo>
                  <a:lnTo>
                    <a:pt x="49090" y="1931"/>
                  </a:lnTo>
                  <a:lnTo>
                    <a:pt x="49911" y="2239"/>
                  </a:lnTo>
                  <a:lnTo>
                    <a:pt x="50706" y="2564"/>
                  </a:lnTo>
                  <a:lnTo>
                    <a:pt x="51476" y="2906"/>
                  </a:lnTo>
                  <a:lnTo>
                    <a:pt x="52220" y="3266"/>
                  </a:lnTo>
                  <a:lnTo>
                    <a:pt x="52938" y="3643"/>
                  </a:lnTo>
                  <a:lnTo>
                    <a:pt x="53631" y="4037"/>
                  </a:lnTo>
                  <a:lnTo>
                    <a:pt x="54299" y="4449"/>
                  </a:lnTo>
                  <a:lnTo>
                    <a:pt x="54941" y="4878"/>
                  </a:lnTo>
                  <a:lnTo>
                    <a:pt x="55558" y="5322"/>
                  </a:lnTo>
                  <a:lnTo>
                    <a:pt x="56150" y="5779"/>
                  </a:lnTo>
                  <a:lnTo>
                    <a:pt x="56718" y="6249"/>
                  </a:lnTo>
                  <a:lnTo>
                    <a:pt x="57261" y="6731"/>
                  </a:lnTo>
                  <a:lnTo>
                    <a:pt x="57779" y="7226"/>
                  </a:lnTo>
                  <a:lnTo>
                    <a:pt x="58273" y="7734"/>
                  </a:lnTo>
                  <a:lnTo>
                    <a:pt x="58742" y="8255"/>
                  </a:lnTo>
                  <a:lnTo>
                    <a:pt x="59187" y="8788"/>
                  </a:lnTo>
                  <a:lnTo>
                    <a:pt x="59607" y="9335"/>
                  </a:lnTo>
                  <a:lnTo>
                    <a:pt x="60002" y="9894"/>
                  </a:lnTo>
                  <a:lnTo>
                    <a:pt x="60374" y="10461"/>
                  </a:lnTo>
                  <a:lnTo>
                    <a:pt x="60726" y="11032"/>
                  </a:lnTo>
                  <a:lnTo>
                    <a:pt x="61057" y="11606"/>
                  </a:lnTo>
                  <a:lnTo>
                    <a:pt x="61366" y="12184"/>
                  </a:lnTo>
                  <a:lnTo>
                    <a:pt x="61655" y="12766"/>
                  </a:lnTo>
                  <a:lnTo>
                    <a:pt x="61922" y="13351"/>
                  </a:lnTo>
                  <a:lnTo>
                    <a:pt x="62169" y="13940"/>
                  </a:lnTo>
                  <a:lnTo>
                    <a:pt x="62395" y="14533"/>
                  </a:lnTo>
                  <a:lnTo>
                    <a:pt x="62599" y="15130"/>
                  </a:lnTo>
                  <a:lnTo>
                    <a:pt x="62783" y="15730"/>
                  </a:lnTo>
                  <a:lnTo>
                    <a:pt x="54576" y="18237"/>
                  </a:lnTo>
                  <a:lnTo>
                    <a:pt x="54432" y="17811"/>
                  </a:lnTo>
                  <a:lnTo>
                    <a:pt x="54273" y="17387"/>
                  </a:lnTo>
                  <a:lnTo>
                    <a:pt x="54100" y="16968"/>
                  </a:lnTo>
                  <a:lnTo>
                    <a:pt x="53912" y="16552"/>
                  </a:lnTo>
                  <a:lnTo>
                    <a:pt x="53710" y="16140"/>
                  </a:lnTo>
                  <a:lnTo>
                    <a:pt x="53493" y="15731"/>
                  </a:lnTo>
                  <a:lnTo>
                    <a:pt x="53261" y="15327"/>
                  </a:lnTo>
                  <a:lnTo>
                    <a:pt x="53015" y="14925"/>
                  </a:lnTo>
                  <a:lnTo>
                    <a:pt x="52754" y="14528"/>
                  </a:lnTo>
                  <a:lnTo>
                    <a:pt x="52479" y="14134"/>
                  </a:lnTo>
                  <a:lnTo>
                    <a:pt x="52188" y="13737"/>
                  </a:lnTo>
                  <a:lnTo>
                    <a:pt x="51881" y="13350"/>
                  </a:lnTo>
                  <a:lnTo>
                    <a:pt x="51557" y="12971"/>
                  </a:lnTo>
                  <a:lnTo>
                    <a:pt x="51217" y="12602"/>
                  </a:lnTo>
                  <a:lnTo>
                    <a:pt x="50860" y="12242"/>
                  </a:lnTo>
                  <a:lnTo>
                    <a:pt x="50487" y="11891"/>
                  </a:lnTo>
                  <a:lnTo>
                    <a:pt x="50098" y="11549"/>
                  </a:lnTo>
                  <a:lnTo>
                    <a:pt x="49692" y="11216"/>
                  </a:lnTo>
                  <a:lnTo>
                    <a:pt x="49270" y="10892"/>
                  </a:lnTo>
                  <a:lnTo>
                    <a:pt x="48831" y="10577"/>
                  </a:lnTo>
                  <a:lnTo>
                    <a:pt x="48385" y="10265"/>
                  </a:lnTo>
                  <a:lnTo>
                    <a:pt x="47921" y="9966"/>
                  </a:lnTo>
                  <a:lnTo>
                    <a:pt x="47440" y="9682"/>
                  </a:lnTo>
                  <a:lnTo>
                    <a:pt x="46942" y="9410"/>
                  </a:lnTo>
                  <a:lnTo>
                    <a:pt x="46426" y="9153"/>
                  </a:lnTo>
                  <a:lnTo>
                    <a:pt x="45893" y="8909"/>
                  </a:lnTo>
                  <a:lnTo>
                    <a:pt x="45343" y="8678"/>
                  </a:lnTo>
                  <a:lnTo>
                    <a:pt x="44775" y="8462"/>
                  </a:lnTo>
                  <a:lnTo>
                    <a:pt x="44190" y="8259"/>
                  </a:lnTo>
                  <a:lnTo>
                    <a:pt x="43588" y="8070"/>
                  </a:lnTo>
                  <a:lnTo>
                    <a:pt x="42976" y="7888"/>
                  </a:lnTo>
                  <a:lnTo>
                    <a:pt x="42346" y="7725"/>
                  </a:lnTo>
                  <a:lnTo>
                    <a:pt x="41696" y="7581"/>
                  </a:lnTo>
                  <a:lnTo>
                    <a:pt x="41027" y="7457"/>
                  </a:lnTo>
                  <a:lnTo>
                    <a:pt x="40339" y="7352"/>
                  </a:lnTo>
                  <a:lnTo>
                    <a:pt x="39632" y="7265"/>
                  </a:lnTo>
                  <a:lnTo>
                    <a:pt x="38906" y="7198"/>
                  </a:lnTo>
                  <a:lnTo>
                    <a:pt x="38160" y="7151"/>
                  </a:lnTo>
                  <a:lnTo>
                    <a:pt x="37396" y="7122"/>
                  </a:lnTo>
                  <a:lnTo>
                    <a:pt x="36612" y="7112"/>
                  </a:lnTo>
                  <a:lnTo>
                    <a:pt x="35295" y="7137"/>
                  </a:lnTo>
                  <a:lnTo>
                    <a:pt x="34008" y="7211"/>
                  </a:lnTo>
                  <a:lnTo>
                    <a:pt x="32749" y="7334"/>
                  </a:lnTo>
                  <a:lnTo>
                    <a:pt x="31520" y="7506"/>
                  </a:lnTo>
                  <a:lnTo>
                    <a:pt x="30320" y="7728"/>
                  </a:lnTo>
                  <a:lnTo>
                    <a:pt x="29149" y="7999"/>
                  </a:lnTo>
                  <a:lnTo>
                    <a:pt x="28007" y="8319"/>
                  </a:lnTo>
                  <a:lnTo>
                    <a:pt x="26895" y="8688"/>
                  </a:lnTo>
                  <a:lnTo>
                    <a:pt x="25812" y="9107"/>
                  </a:lnTo>
                  <a:lnTo>
                    <a:pt x="24757" y="9574"/>
                  </a:lnTo>
                  <a:lnTo>
                    <a:pt x="23734" y="10077"/>
                  </a:lnTo>
                  <a:lnTo>
                    <a:pt x="22742" y="10618"/>
                  </a:lnTo>
                  <a:lnTo>
                    <a:pt x="21782" y="11197"/>
                  </a:lnTo>
                  <a:lnTo>
                    <a:pt x="20854" y="11814"/>
                  </a:lnTo>
                  <a:lnTo>
                    <a:pt x="19959" y="12470"/>
                  </a:lnTo>
                  <a:lnTo>
                    <a:pt x="19095" y="13164"/>
                  </a:lnTo>
                  <a:lnTo>
                    <a:pt x="18262" y="13896"/>
                  </a:lnTo>
                  <a:lnTo>
                    <a:pt x="17462" y="14666"/>
                  </a:lnTo>
                  <a:lnTo>
                    <a:pt x="16694" y="15475"/>
                  </a:lnTo>
                  <a:lnTo>
                    <a:pt x="15958" y="16322"/>
                  </a:lnTo>
                  <a:lnTo>
                    <a:pt x="15255" y="17196"/>
                  </a:lnTo>
                  <a:lnTo>
                    <a:pt x="14586" y="18102"/>
                  </a:lnTo>
                  <a:lnTo>
                    <a:pt x="13952" y="19042"/>
                  </a:lnTo>
                  <a:lnTo>
                    <a:pt x="13353" y="20014"/>
                  </a:lnTo>
                  <a:lnTo>
                    <a:pt x="12789" y="21019"/>
                  </a:lnTo>
                  <a:lnTo>
                    <a:pt x="12259" y="22056"/>
                  </a:lnTo>
                  <a:lnTo>
                    <a:pt x="11764" y="23127"/>
                  </a:lnTo>
                  <a:lnTo>
                    <a:pt x="11303" y="24230"/>
                  </a:lnTo>
                  <a:lnTo>
                    <a:pt x="10877" y="25367"/>
                  </a:lnTo>
                  <a:lnTo>
                    <a:pt x="10486" y="26536"/>
                  </a:lnTo>
                  <a:lnTo>
                    <a:pt x="10131" y="27723"/>
                  </a:lnTo>
                  <a:lnTo>
                    <a:pt x="9813" y="28932"/>
                  </a:lnTo>
                  <a:lnTo>
                    <a:pt x="9533" y="30163"/>
                  </a:lnTo>
                  <a:lnTo>
                    <a:pt x="9290" y="31416"/>
                  </a:lnTo>
                  <a:lnTo>
                    <a:pt x="9084" y="32691"/>
                  </a:lnTo>
                  <a:lnTo>
                    <a:pt x="8916" y="33988"/>
                  </a:lnTo>
                  <a:lnTo>
                    <a:pt x="8785" y="35306"/>
                  </a:lnTo>
                  <a:lnTo>
                    <a:pt x="8692" y="36647"/>
                  </a:lnTo>
                  <a:lnTo>
                    <a:pt x="8636" y="38009"/>
                  </a:lnTo>
                  <a:lnTo>
                    <a:pt x="8617" y="39393"/>
                  </a:lnTo>
                  <a:lnTo>
                    <a:pt x="8629" y="40244"/>
                  </a:lnTo>
                  <a:lnTo>
                    <a:pt x="8664" y="41080"/>
                  </a:lnTo>
                  <a:lnTo>
                    <a:pt x="8724" y="41903"/>
                  </a:lnTo>
                  <a:lnTo>
                    <a:pt x="8807" y="42713"/>
                  </a:lnTo>
                  <a:lnTo>
                    <a:pt x="8913" y="43508"/>
                  </a:lnTo>
                  <a:lnTo>
                    <a:pt x="9044" y="44290"/>
                  </a:lnTo>
                  <a:lnTo>
                    <a:pt x="9198" y="45058"/>
                  </a:lnTo>
                  <a:lnTo>
                    <a:pt x="9376" y="45813"/>
                  </a:lnTo>
                  <a:lnTo>
                    <a:pt x="9577" y="46554"/>
                  </a:lnTo>
                  <a:lnTo>
                    <a:pt x="9802" y="47281"/>
                  </a:lnTo>
                  <a:lnTo>
                    <a:pt x="10051" y="47992"/>
                  </a:lnTo>
                  <a:lnTo>
                    <a:pt x="10322" y="48684"/>
                  </a:lnTo>
                  <a:lnTo>
                    <a:pt x="10616" y="49356"/>
                  </a:lnTo>
                  <a:lnTo>
                    <a:pt x="10933" y="50009"/>
                  </a:lnTo>
                  <a:lnTo>
                    <a:pt x="11273" y="50644"/>
                  </a:lnTo>
                  <a:lnTo>
                    <a:pt x="11635" y="51259"/>
                  </a:lnTo>
                  <a:lnTo>
                    <a:pt x="12021" y="51855"/>
                  </a:lnTo>
                  <a:lnTo>
                    <a:pt x="12429" y="52431"/>
                  </a:lnTo>
                  <a:lnTo>
                    <a:pt x="12859" y="52989"/>
                  </a:lnTo>
                  <a:lnTo>
                    <a:pt x="13313" y="53528"/>
                  </a:lnTo>
                  <a:lnTo>
                    <a:pt x="13799" y="54036"/>
                  </a:lnTo>
                  <a:lnTo>
                    <a:pt x="14307" y="54522"/>
                  </a:lnTo>
                  <a:lnTo>
                    <a:pt x="14838" y="54984"/>
                  </a:lnTo>
                  <a:lnTo>
                    <a:pt x="15392" y="55424"/>
                  </a:lnTo>
                  <a:lnTo>
                    <a:pt x="15969" y="55841"/>
                  </a:lnTo>
                  <a:lnTo>
                    <a:pt x="16569" y="56236"/>
                  </a:lnTo>
                  <a:lnTo>
                    <a:pt x="17191" y="56607"/>
                  </a:lnTo>
                  <a:lnTo>
                    <a:pt x="17836" y="56956"/>
                  </a:lnTo>
                  <a:lnTo>
                    <a:pt x="18504" y="57282"/>
                  </a:lnTo>
                  <a:lnTo>
                    <a:pt x="19195" y="57585"/>
                  </a:lnTo>
                  <a:lnTo>
                    <a:pt x="19908" y="57863"/>
                  </a:lnTo>
                  <a:lnTo>
                    <a:pt x="20645" y="58111"/>
                  </a:lnTo>
                  <a:lnTo>
                    <a:pt x="21404" y="58330"/>
                  </a:lnTo>
                  <a:lnTo>
                    <a:pt x="22186" y="58519"/>
                  </a:lnTo>
                  <a:lnTo>
                    <a:pt x="22991" y="58680"/>
                  </a:lnTo>
                  <a:lnTo>
                    <a:pt x="23818" y="58811"/>
                  </a:lnTo>
                  <a:lnTo>
                    <a:pt x="24668" y="58913"/>
                  </a:lnTo>
                  <a:lnTo>
                    <a:pt x="25542" y="58986"/>
                  </a:lnTo>
                  <a:lnTo>
                    <a:pt x="26438" y="59030"/>
                  </a:lnTo>
                  <a:lnTo>
                    <a:pt x="27356" y="59044"/>
                  </a:lnTo>
                  <a:lnTo>
                    <a:pt x="28170" y="59034"/>
                  </a:lnTo>
                  <a:lnTo>
                    <a:pt x="28970" y="59001"/>
                  </a:lnTo>
                  <a:lnTo>
                    <a:pt x="29757" y="58946"/>
                  </a:lnTo>
                  <a:lnTo>
                    <a:pt x="30530" y="58869"/>
                  </a:lnTo>
                  <a:lnTo>
                    <a:pt x="31289" y="58771"/>
                  </a:lnTo>
                  <a:lnTo>
                    <a:pt x="32034" y="58651"/>
                  </a:lnTo>
                  <a:lnTo>
                    <a:pt x="32766" y="58508"/>
                  </a:lnTo>
                  <a:lnTo>
                    <a:pt x="33484" y="58344"/>
                  </a:lnTo>
                  <a:lnTo>
                    <a:pt x="34189" y="58158"/>
                  </a:lnTo>
                  <a:lnTo>
                    <a:pt x="34879" y="57950"/>
                  </a:lnTo>
                  <a:lnTo>
                    <a:pt x="35557" y="57715"/>
                  </a:lnTo>
                  <a:lnTo>
                    <a:pt x="36223" y="57467"/>
                  </a:lnTo>
                  <a:lnTo>
                    <a:pt x="36878" y="57205"/>
                  </a:lnTo>
                  <a:lnTo>
                    <a:pt x="37520" y="56929"/>
                  </a:lnTo>
                  <a:lnTo>
                    <a:pt x="38151" y="56639"/>
                  </a:lnTo>
                  <a:lnTo>
                    <a:pt x="38769" y="56336"/>
                  </a:lnTo>
                  <a:lnTo>
                    <a:pt x="39376" y="56019"/>
                  </a:lnTo>
                  <a:lnTo>
                    <a:pt x="39971" y="55689"/>
                  </a:lnTo>
                  <a:lnTo>
                    <a:pt x="40555" y="55344"/>
                  </a:lnTo>
                  <a:lnTo>
                    <a:pt x="41126" y="54987"/>
                  </a:lnTo>
                  <a:lnTo>
                    <a:pt x="41694" y="54608"/>
                  </a:lnTo>
                  <a:lnTo>
                    <a:pt x="42249" y="54219"/>
                  </a:lnTo>
                  <a:lnTo>
                    <a:pt x="42792" y="53820"/>
                  </a:lnTo>
                  <a:lnTo>
                    <a:pt x="43322" y="53411"/>
                  </a:lnTo>
                  <a:lnTo>
                    <a:pt x="43839" y="52992"/>
                  </a:lnTo>
                  <a:lnTo>
                    <a:pt x="44343" y="52563"/>
                  </a:lnTo>
                  <a:lnTo>
                    <a:pt x="44834" y="52124"/>
                  </a:lnTo>
                  <a:lnTo>
                    <a:pt x="45313" y="51675"/>
                  </a:lnTo>
                  <a:lnTo>
                    <a:pt x="45779" y="51215"/>
                  </a:lnTo>
                  <a:lnTo>
                    <a:pt x="46232" y="50746"/>
                  </a:lnTo>
                  <a:lnTo>
                    <a:pt x="46683" y="50262"/>
                  </a:lnTo>
                  <a:lnTo>
                    <a:pt x="47122" y="49774"/>
                  </a:lnTo>
                  <a:lnTo>
                    <a:pt x="47551" y="49284"/>
                  </a:lnTo>
                  <a:lnTo>
                    <a:pt x="47969" y="48791"/>
                  </a:lnTo>
                  <a:lnTo>
                    <a:pt x="48375" y="48296"/>
                  </a:lnTo>
                  <a:lnTo>
                    <a:pt x="48771" y="47797"/>
                  </a:lnTo>
                  <a:lnTo>
                    <a:pt x="49156" y="47296"/>
                  </a:lnTo>
                  <a:lnTo>
                    <a:pt x="49530" y="46792"/>
                  </a:lnTo>
                  <a:lnTo>
                    <a:pt x="49893" y="46286"/>
                  </a:lnTo>
                  <a:lnTo>
                    <a:pt x="50245" y="457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2474099" y="3918379"/>
              <a:ext cx="64972" cy="66112"/>
            </a:xfrm>
            <a:custGeom>
              <a:avLst/>
              <a:pathLst>
                <a:path w="64972" h="66112">
                  <a:moveTo>
                    <a:pt x="37706" y="0"/>
                  </a:moveTo>
                  <a:lnTo>
                    <a:pt x="39004" y="19"/>
                  </a:lnTo>
                  <a:lnTo>
                    <a:pt x="40272" y="78"/>
                  </a:lnTo>
                  <a:lnTo>
                    <a:pt x="41510" y="176"/>
                  </a:lnTo>
                  <a:lnTo>
                    <a:pt x="42718" y="313"/>
                  </a:lnTo>
                  <a:lnTo>
                    <a:pt x="43896" y="490"/>
                  </a:lnTo>
                  <a:lnTo>
                    <a:pt x="45043" y="705"/>
                  </a:lnTo>
                  <a:lnTo>
                    <a:pt x="46161" y="960"/>
                  </a:lnTo>
                  <a:lnTo>
                    <a:pt x="47248" y="1254"/>
                  </a:lnTo>
                  <a:lnTo>
                    <a:pt x="48306" y="1588"/>
                  </a:lnTo>
                  <a:lnTo>
                    <a:pt x="49333" y="1960"/>
                  </a:lnTo>
                  <a:lnTo>
                    <a:pt x="50329" y="2359"/>
                  </a:lnTo>
                  <a:lnTo>
                    <a:pt x="51293" y="2790"/>
                  </a:lnTo>
                  <a:lnTo>
                    <a:pt x="52226" y="3253"/>
                  </a:lnTo>
                  <a:lnTo>
                    <a:pt x="53126" y="3747"/>
                  </a:lnTo>
                  <a:lnTo>
                    <a:pt x="53995" y="4274"/>
                  </a:lnTo>
                  <a:lnTo>
                    <a:pt x="54832" y="4833"/>
                  </a:lnTo>
                  <a:lnTo>
                    <a:pt x="55636" y="5423"/>
                  </a:lnTo>
                  <a:lnTo>
                    <a:pt x="56409" y="6045"/>
                  </a:lnTo>
                  <a:lnTo>
                    <a:pt x="57150" y="6700"/>
                  </a:lnTo>
                  <a:lnTo>
                    <a:pt x="57859" y="7386"/>
                  </a:lnTo>
                  <a:lnTo>
                    <a:pt x="58544" y="8101"/>
                  </a:lnTo>
                  <a:lnTo>
                    <a:pt x="59194" y="8843"/>
                  </a:lnTo>
                  <a:lnTo>
                    <a:pt x="59810" y="9611"/>
                  </a:lnTo>
                  <a:lnTo>
                    <a:pt x="60390" y="10406"/>
                  </a:lnTo>
                  <a:lnTo>
                    <a:pt x="60937" y="11227"/>
                  </a:lnTo>
                  <a:lnTo>
                    <a:pt x="61448" y="12075"/>
                  </a:lnTo>
                  <a:lnTo>
                    <a:pt x="61925" y="12949"/>
                  </a:lnTo>
                  <a:lnTo>
                    <a:pt x="62367" y="13849"/>
                  </a:lnTo>
                  <a:lnTo>
                    <a:pt x="62775" y="14776"/>
                  </a:lnTo>
                  <a:lnTo>
                    <a:pt x="63148" y="15730"/>
                  </a:lnTo>
                  <a:lnTo>
                    <a:pt x="63495" y="16706"/>
                  </a:lnTo>
                  <a:lnTo>
                    <a:pt x="63805" y="17703"/>
                  </a:lnTo>
                  <a:lnTo>
                    <a:pt x="64078" y="18720"/>
                  </a:lnTo>
                  <a:lnTo>
                    <a:pt x="64315" y="19757"/>
                  </a:lnTo>
                  <a:lnTo>
                    <a:pt x="64516" y="20813"/>
                  </a:lnTo>
                  <a:lnTo>
                    <a:pt x="64680" y="21890"/>
                  </a:lnTo>
                  <a:lnTo>
                    <a:pt x="64808" y="22987"/>
                  </a:lnTo>
                  <a:lnTo>
                    <a:pt x="64899" y="24104"/>
                  </a:lnTo>
                  <a:lnTo>
                    <a:pt x="64954" y="25242"/>
                  </a:lnTo>
                  <a:lnTo>
                    <a:pt x="64972" y="26399"/>
                  </a:lnTo>
                  <a:lnTo>
                    <a:pt x="64961" y="26847"/>
                  </a:lnTo>
                  <a:lnTo>
                    <a:pt x="64946" y="27300"/>
                  </a:lnTo>
                  <a:lnTo>
                    <a:pt x="64928" y="27756"/>
                  </a:lnTo>
                  <a:lnTo>
                    <a:pt x="64906" y="28215"/>
                  </a:lnTo>
                  <a:lnTo>
                    <a:pt x="64881" y="28678"/>
                  </a:lnTo>
                  <a:lnTo>
                    <a:pt x="64851" y="29145"/>
                  </a:lnTo>
                  <a:lnTo>
                    <a:pt x="64819" y="29616"/>
                  </a:lnTo>
                  <a:lnTo>
                    <a:pt x="64782" y="30090"/>
                  </a:lnTo>
                  <a:lnTo>
                    <a:pt x="64742" y="30568"/>
                  </a:lnTo>
                  <a:lnTo>
                    <a:pt x="64698" y="31049"/>
                  </a:lnTo>
                  <a:lnTo>
                    <a:pt x="64659" y="31522"/>
                  </a:lnTo>
                  <a:lnTo>
                    <a:pt x="64614" y="31990"/>
                  </a:lnTo>
                  <a:lnTo>
                    <a:pt x="64564" y="32456"/>
                  </a:lnTo>
                  <a:lnTo>
                    <a:pt x="64509" y="32917"/>
                  </a:lnTo>
                  <a:lnTo>
                    <a:pt x="64447" y="33375"/>
                  </a:lnTo>
                  <a:lnTo>
                    <a:pt x="64381" y="33829"/>
                  </a:lnTo>
                  <a:lnTo>
                    <a:pt x="64309" y="34279"/>
                  </a:lnTo>
                  <a:lnTo>
                    <a:pt x="64231" y="34726"/>
                  </a:lnTo>
                  <a:lnTo>
                    <a:pt x="64148" y="35169"/>
                  </a:lnTo>
                  <a:lnTo>
                    <a:pt x="64060" y="35609"/>
                  </a:lnTo>
                  <a:lnTo>
                    <a:pt x="63768" y="37000"/>
                  </a:lnTo>
                  <a:lnTo>
                    <a:pt x="63438" y="38363"/>
                  </a:lnTo>
                  <a:lnTo>
                    <a:pt x="63071" y="39699"/>
                  </a:lnTo>
                  <a:lnTo>
                    <a:pt x="62667" y="41007"/>
                  </a:lnTo>
                  <a:lnTo>
                    <a:pt x="62225" y="42288"/>
                  </a:lnTo>
                  <a:lnTo>
                    <a:pt x="61746" y="43542"/>
                  </a:lnTo>
                  <a:lnTo>
                    <a:pt x="61229" y="44769"/>
                  </a:lnTo>
                  <a:lnTo>
                    <a:pt x="60675" y="45968"/>
                  </a:lnTo>
                  <a:lnTo>
                    <a:pt x="60084" y="47140"/>
                  </a:lnTo>
                  <a:lnTo>
                    <a:pt x="59455" y="48284"/>
                  </a:lnTo>
                  <a:lnTo>
                    <a:pt x="58792" y="49389"/>
                  </a:lnTo>
                  <a:lnTo>
                    <a:pt x="58098" y="50462"/>
                  </a:lnTo>
                  <a:lnTo>
                    <a:pt x="57373" y="51501"/>
                  </a:lnTo>
                  <a:lnTo>
                    <a:pt x="56617" y="52508"/>
                  </a:lnTo>
                  <a:lnTo>
                    <a:pt x="55830" y="53482"/>
                  </a:lnTo>
                  <a:lnTo>
                    <a:pt x="55012" y="54423"/>
                  </a:lnTo>
                  <a:lnTo>
                    <a:pt x="54163" y="55331"/>
                  </a:lnTo>
                  <a:lnTo>
                    <a:pt x="53283" y="56207"/>
                  </a:lnTo>
                  <a:lnTo>
                    <a:pt x="52372" y="57049"/>
                  </a:lnTo>
                  <a:lnTo>
                    <a:pt x="51430" y="57859"/>
                  </a:lnTo>
                  <a:lnTo>
                    <a:pt x="50468" y="58634"/>
                  </a:lnTo>
                  <a:lnTo>
                    <a:pt x="49477" y="59373"/>
                  </a:lnTo>
                  <a:lnTo>
                    <a:pt x="48458" y="60075"/>
                  </a:lnTo>
                  <a:lnTo>
                    <a:pt x="47411" y="60741"/>
                  </a:lnTo>
                  <a:lnTo>
                    <a:pt x="46335" y="61370"/>
                  </a:lnTo>
                  <a:lnTo>
                    <a:pt x="45231" y="61963"/>
                  </a:lnTo>
                  <a:lnTo>
                    <a:pt x="44099" y="62519"/>
                  </a:lnTo>
                  <a:lnTo>
                    <a:pt x="42939" y="63039"/>
                  </a:lnTo>
                  <a:lnTo>
                    <a:pt x="41750" y="63522"/>
                  </a:lnTo>
                  <a:lnTo>
                    <a:pt x="40533" y="63969"/>
                  </a:lnTo>
                  <a:lnTo>
                    <a:pt x="39301" y="64376"/>
                  </a:lnTo>
                  <a:lnTo>
                    <a:pt x="38047" y="64740"/>
                  </a:lnTo>
                  <a:lnTo>
                    <a:pt x="36773" y="65062"/>
                  </a:lnTo>
                  <a:lnTo>
                    <a:pt x="35478" y="65340"/>
                  </a:lnTo>
                  <a:lnTo>
                    <a:pt x="34161" y="65576"/>
                  </a:lnTo>
                  <a:lnTo>
                    <a:pt x="32824" y="65769"/>
                  </a:lnTo>
                  <a:lnTo>
                    <a:pt x="31466" y="65919"/>
                  </a:lnTo>
                  <a:lnTo>
                    <a:pt x="30086" y="66026"/>
                  </a:lnTo>
                  <a:lnTo>
                    <a:pt x="28686" y="66090"/>
                  </a:lnTo>
                  <a:lnTo>
                    <a:pt x="27265" y="66112"/>
                  </a:lnTo>
                  <a:lnTo>
                    <a:pt x="25915" y="66092"/>
                  </a:lnTo>
                  <a:lnTo>
                    <a:pt x="24599" y="66033"/>
                  </a:lnTo>
                  <a:lnTo>
                    <a:pt x="23317" y="65935"/>
                  </a:lnTo>
                  <a:lnTo>
                    <a:pt x="22071" y="65798"/>
                  </a:lnTo>
                  <a:lnTo>
                    <a:pt x="20859" y="65622"/>
                  </a:lnTo>
                  <a:lnTo>
                    <a:pt x="19682" y="65406"/>
                  </a:lnTo>
                  <a:lnTo>
                    <a:pt x="18539" y="65151"/>
                  </a:lnTo>
                  <a:lnTo>
                    <a:pt x="17431" y="64857"/>
                  </a:lnTo>
                  <a:lnTo>
                    <a:pt x="16358" y="64524"/>
                  </a:lnTo>
                  <a:lnTo>
                    <a:pt x="15319" y="64151"/>
                  </a:lnTo>
                  <a:lnTo>
                    <a:pt x="14315" y="63734"/>
                  </a:lnTo>
                  <a:lnTo>
                    <a:pt x="13344" y="63287"/>
                  </a:lnTo>
                  <a:lnTo>
                    <a:pt x="12407" y="62808"/>
                  </a:lnTo>
                  <a:lnTo>
                    <a:pt x="11504" y="62298"/>
                  </a:lnTo>
                  <a:lnTo>
                    <a:pt x="10634" y="61757"/>
                  </a:lnTo>
                  <a:lnTo>
                    <a:pt x="9799" y="61186"/>
                  </a:lnTo>
                  <a:lnTo>
                    <a:pt x="8997" y="60583"/>
                  </a:lnTo>
                  <a:lnTo>
                    <a:pt x="8228" y="59949"/>
                  </a:lnTo>
                  <a:lnTo>
                    <a:pt x="7494" y="59284"/>
                  </a:lnTo>
                  <a:lnTo>
                    <a:pt x="6793" y="58589"/>
                  </a:lnTo>
                  <a:lnTo>
                    <a:pt x="6135" y="57854"/>
                  </a:lnTo>
                  <a:lnTo>
                    <a:pt x="5509" y="57093"/>
                  </a:lnTo>
                  <a:lnTo>
                    <a:pt x="4916" y="56304"/>
                  </a:lnTo>
                  <a:lnTo>
                    <a:pt x="4357" y="55488"/>
                  </a:lnTo>
                  <a:lnTo>
                    <a:pt x="3829" y="54645"/>
                  </a:lnTo>
                  <a:lnTo>
                    <a:pt x="3335" y="53774"/>
                  </a:lnTo>
                  <a:lnTo>
                    <a:pt x="2874" y="52876"/>
                  </a:lnTo>
                  <a:lnTo>
                    <a:pt x="2445" y="51950"/>
                  </a:lnTo>
                  <a:lnTo>
                    <a:pt x="2049" y="50997"/>
                  </a:lnTo>
                  <a:lnTo>
                    <a:pt x="1686" y="50017"/>
                  </a:lnTo>
                  <a:lnTo>
                    <a:pt x="1366" y="49013"/>
                  </a:lnTo>
                  <a:lnTo>
                    <a:pt x="1079" y="47989"/>
                  </a:lnTo>
                  <a:lnTo>
                    <a:pt x="826" y="46945"/>
                  </a:lnTo>
                  <a:lnTo>
                    <a:pt x="607" y="45880"/>
                  </a:lnTo>
                  <a:lnTo>
                    <a:pt x="421" y="44796"/>
                  </a:lnTo>
                  <a:lnTo>
                    <a:pt x="269" y="43692"/>
                  </a:lnTo>
                  <a:lnTo>
                    <a:pt x="151" y="42568"/>
                  </a:lnTo>
                  <a:lnTo>
                    <a:pt x="67" y="41423"/>
                  </a:lnTo>
                  <a:lnTo>
                    <a:pt x="16" y="40259"/>
                  </a:lnTo>
                  <a:lnTo>
                    <a:pt x="0" y="39074"/>
                  </a:lnTo>
                  <a:lnTo>
                    <a:pt x="1" y="38654"/>
                  </a:lnTo>
                  <a:lnTo>
                    <a:pt x="7" y="38231"/>
                  </a:lnTo>
                  <a:lnTo>
                    <a:pt x="16" y="37807"/>
                  </a:lnTo>
                  <a:lnTo>
                    <a:pt x="29" y="37382"/>
                  </a:lnTo>
                  <a:lnTo>
                    <a:pt x="45" y="36954"/>
                  </a:lnTo>
                  <a:lnTo>
                    <a:pt x="65" y="36524"/>
                  </a:lnTo>
                  <a:lnTo>
                    <a:pt x="89" y="36093"/>
                  </a:lnTo>
                  <a:lnTo>
                    <a:pt x="116" y="35660"/>
                  </a:lnTo>
                  <a:lnTo>
                    <a:pt x="147" y="35225"/>
                  </a:lnTo>
                  <a:lnTo>
                    <a:pt x="182" y="34788"/>
                  </a:lnTo>
                  <a:lnTo>
                    <a:pt x="230" y="34350"/>
                  </a:lnTo>
                  <a:lnTo>
                    <a:pt x="282" y="33911"/>
                  </a:lnTo>
                  <a:lnTo>
                    <a:pt x="339" y="33471"/>
                  </a:lnTo>
                  <a:lnTo>
                    <a:pt x="401" y="33030"/>
                  </a:lnTo>
                  <a:lnTo>
                    <a:pt x="467" y="32588"/>
                  </a:lnTo>
                  <a:lnTo>
                    <a:pt x="538" y="32146"/>
                  </a:lnTo>
                  <a:lnTo>
                    <a:pt x="613" y="31702"/>
                  </a:lnTo>
                  <a:lnTo>
                    <a:pt x="693" y="31257"/>
                  </a:lnTo>
                  <a:lnTo>
                    <a:pt x="777" y="30812"/>
                  </a:lnTo>
                  <a:lnTo>
                    <a:pt x="866" y="30365"/>
                  </a:lnTo>
                  <a:lnTo>
                    <a:pt x="1158" y="29010"/>
                  </a:lnTo>
                  <a:lnTo>
                    <a:pt x="1486" y="27679"/>
                  </a:lnTo>
                  <a:lnTo>
                    <a:pt x="1851" y="26373"/>
                  </a:lnTo>
                  <a:lnTo>
                    <a:pt x="2252" y="25091"/>
                  </a:lnTo>
                  <a:lnTo>
                    <a:pt x="2690" y="23834"/>
                  </a:lnTo>
                  <a:lnTo>
                    <a:pt x="3164" y="22602"/>
                  </a:lnTo>
                  <a:lnTo>
                    <a:pt x="3674" y="21394"/>
                  </a:lnTo>
                  <a:lnTo>
                    <a:pt x="4222" y="20211"/>
                  </a:lnTo>
                  <a:lnTo>
                    <a:pt x="4805" y="19052"/>
                  </a:lnTo>
                  <a:lnTo>
                    <a:pt x="5425" y="17918"/>
                  </a:lnTo>
                  <a:lnTo>
                    <a:pt x="6079" y="16813"/>
                  </a:lnTo>
                  <a:lnTo>
                    <a:pt x="6764" y="15741"/>
                  </a:lnTo>
                  <a:lnTo>
                    <a:pt x="7480" y="14701"/>
                  </a:lnTo>
                  <a:lnTo>
                    <a:pt x="8227" y="13694"/>
                  </a:lnTo>
                  <a:lnTo>
                    <a:pt x="9004" y="12720"/>
                  </a:lnTo>
                  <a:lnTo>
                    <a:pt x="9813" y="11779"/>
                  </a:lnTo>
                  <a:lnTo>
                    <a:pt x="10653" y="10871"/>
                  </a:lnTo>
                  <a:lnTo>
                    <a:pt x="11524" y="9996"/>
                  </a:lnTo>
                  <a:lnTo>
                    <a:pt x="12426" y="9153"/>
                  </a:lnTo>
                  <a:lnTo>
                    <a:pt x="13359" y="8343"/>
                  </a:lnTo>
                  <a:lnTo>
                    <a:pt x="14330" y="7560"/>
                  </a:lnTo>
                  <a:lnTo>
                    <a:pt x="15328" y="6813"/>
                  </a:lnTo>
                  <a:lnTo>
                    <a:pt x="16354" y="6104"/>
                  </a:lnTo>
                  <a:lnTo>
                    <a:pt x="17408" y="5433"/>
                  </a:lnTo>
                  <a:lnTo>
                    <a:pt x="18488" y="4798"/>
                  </a:lnTo>
                  <a:lnTo>
                    <a:pt x="19596" y="4201"/>
                  </a:lnTo>
                  <a:lnTo>
                    <a:pt x="20731" y="3642"/>
                  </a:lnTo>
                  <a:lnTo>
                    <a:pt x="21894" y="3120"/>
                  </a:lnTo>
                  <a:lnTo>
                    <a:pt x="23084" y="2635"/>
                  </a:lnTo>
                  <a:lnTo>
                    <a:pt x="24301" y="2188"/>
                  </a:lnTo>
                  <a:lnTo>
                    <a:pt x="25543" y="1772"/>
                  </a:lnTo>
                  <a:lnTo>
                    <a:pt x="26807" y="1400"/>
                  </a:lnTo>
                  <a:lnTo>
                    <a:pt x="28093" y="1072"/>
                  </a:lnTo>
                  <a:lnTo>
                    <a:pt x="29401" y="787"/>
                  </a:lnTo>
                  <a:lnTo>
                    <a:pt x="30730" y="547"/>
                  </a:lnTo>
                  <a:lnTo>
                    <a:pt x="32082" y="350"/>
                  </a:lnTo>
                  <a:lnTo>
                    <a:pt x="33455" y="196"/>
                  </a:lnTo>
                  <a:lnTo>
                    <a:pt x="34850" y="87"/>
                  </a:lnTo>
                  <a:lnTo>
                    <a:pt x="36267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2482808" y="3925401"/>
              <a:ext cx="47555" cy="52023"/>
            </a:xfrm>
            <a:custGeom>
              <a:avLst/>
              <a:pathLst>
                <a:path w="47555" h="52023">
                  <a:moveTo>
                    <a:pt x="28587" y="0"/>
                  </a:moveTo>
                  <a:lnTo>
                    <a:pt x="27406" y="16"/>
                  </a:lnTo>
                  <a:lnTo>
                    <a:pt x="26251" y="67"/>
                  </a:lnTo>
                  <a:lnTo>
                    <a:pt x="25123" y="151"/>
                  </a:lnTo>
                  <a:lnTo>
                    <a:pt x="24021" y="269"/>
                  </a:lnTo>
                  <a:lnTo>
                    <a:pt x="22945" y="421"/>
                  </a:lnTo>
                  <a:lnTo>
                    <a:pt x="21896" y="607"/>
                  </a:lnTo>
                  <a:lnTo>
                    <a:pt x="20873" y="826"/>
                  </a:lnTo>
                  <a:lnTo>
                    <a:pt x="19877" y="1079"/>
                  </a:lnTo>
                  <a:lnTo>
                    <a:pt x="18907" y="1366"/>
                  </a:lnTo>
                  <a:lnTo>
                    <a:pt x="17964" y="1686"/>
                  </a:lnTo>
                  <a:lnTo>
                    <a:pt x="17045" y="2039"/>
                  </a:lnTo>
                  <a:lnTo>
                    <a:pt x="16151" y="2421"/>
                  </a:lnTo>
                  <a:lnTo>
                    <a:pt x="15280" y="2834"/>
                  </a:lnTo>
                  <a:lnTo>
                    <a:pt x="14433" y="3277"/>
                  </a:lnTo>
                  <a:lnTo>
                    <a:pt x="13609" y="3750"/>
                  </a:lnTo>
                  <a:lnTo>
                    <a:pt x="12810" y="4253"/>
                  </a:lnTo>
                  <a:lnTo>
                    <a:pt x="12034" y="4786"/>
                  </a:lnTo>
                  <a:lnTo>
                    <a:pt x="11281" y="5349"/>
                  </a:lnTo>
                  <a:lnTo>
                    <a:pt x="10553" y="5942"/>
                  </a:lnTo>
                  <a:lnTo>
                    <a:pt x="9848" y="6565"/>
                  </a:lnTo>
                  <a:lnTo>
                    <a:pt x="9176" y="7218"/>
                  </a:lnTo>
                  <a:lnTo>
                    <a:pt x="8528" y="7898"/>
                  </a:lnTo>
                  <a:lnTo>
                    <a:pt x="7903" y="8607"/>
                  </a:lnTo>
                  <a:lnTo>
                    <a:pt x="7302" y="9345"/>
                  </a:lnTo>
                  <a:lnTo>
                    <a:pt x="6725" y="10110"/>
                  </a:lnTo>
                  <a:lnTo>
                    <a:pt x="6171" y="10904"/>
                  </a:lnTo>
                  <a:lnTo>
                    <a:pt x="5641" y="11726"/>
                  </a:lnTo>
                  <a:lnTo>
                    <a:pt x="5135" y="12576"/>
                  </a:lnTo>
                  <a:lnTo>
                    <a:pt x="4653" y="13455"/>
                  </a:lnTo>
                  <a:lnTo>
                    <a:pt x="4194" y="14362"/>
                  </a:lnTo>
                  <a:lnTo>
                    <a:pt x="3758" y="15295"/>
                  </a:lnTo>
                  <a:lnTo>
                    <a:pt x="3342" y="16253"/>
                  </a:lnTo>
                  <a:lnTo>
                    <a:pt x="2948" y="17236"/>
                  </a:lnTo>
                  <a:lnTo>
                    <a:pt x="2575" y="18243"/>
                  </a:lnTo>
                  <a:lnTo>
                    <a:pt x="2222" y="19275"/>
                  </a:lnTo>
                  <a:lnTo>
                    <a:pt x="1891" y="20331"/>
                  </a:lnTo>
                  <a:lnTo>
                    <a:pt x="1580" y="21412"/>
                  </a:lnTo>
                  <a:lnTo>
                    <a:pt x="1291" y="22518"/>
                  </a:lnTo>
                  <a:lnTo>
                    <a:pt x="1022" y="23648"/>
                  </a:lnTo>
                  <a:lnTo>
                    <a:pt x="775" y="24803"/>
                  </a:lnTo>
                  <a:lnTo>
                    <a:pt x="695" y="25196"/>
                  </a:lnTo>
                  <a:lnTo>
                    <a:pt x="620" y="25589"/>
                  </a:lnTo>
                  <a:lnTo>
                    <a:pt x="549" y="25983"/>
                  </a:lnTo>
                  <a:lnTo>
                    <a:pt x="483" y="26379"/>
                  </a:lnTo>
                  <a:lnTo>
                    <a:pt x="421" y="26775"/>
                  </a:lnTo>
                  <a:lnTo>
                    <a:pt x="364" y="27172"/>
                  </a:lnTo>
                  <a:lnTo>
                    <a:pt x="312" y="27570"/>
                  </a:lnTo>
                  <a:lnTo>
                    <a:pt x="264" y="27969"/>
                  </a:lnTo>
                  <a:lnTo>
                    <a:pt x="221" y="28369"/>
                  </a:lnTo>
                  <a:lnTo>
                    <a:pt x="182" y="28770"/>
                  </a:lnTo>
                  <a:lnTo>
                    <a:pt x="147" y="29160"/>
                  </a:lnTo>
                  <a:lnTo>
                    <a:pt x="116" y="29547"/>
                  </a:lnTo>
                  <a:lnTo>
                    <a:pt x="89" y="29930"/>
                  </a:lnTo>
                  <a:lnTo>
                    <a:pt x="65" y="30309"/>
                  </a:lnTo>
                  <a:lnTo>
                    <a:pt x="45" y="30685"/>
                  </a:lnTo>
                  <a:lnTo>
                    <a:pt x="29" y="31057"/>
                  </a:lnTo>
                  <a:lnTo>
                    <a:pt x="16" y="31425"/>
                  </a:lnTo>
                  <a:lnTo>
                    <a:pt x="7" y="31790"/>
                  </a:lnTo>
                  <a:lnTo>
                    <a:pt x="1" y="32151"/>
                  </a:lnTo>
                  <a:lnTo>
                    <a:pt x="0" y="32508"/>
                  </a:lnTo>
                  <a:lnTo>
                    <a:pt x="12" y="33472"/>
                  </a:lnTo>
                  <a:lnTo>
                    <a:pt x="51" y="34412"/>
                  </a:lnTo>
                  <a:lnTo>
                    <a:pt x="114" y="35329"/>
                  </a:lnTo>
                  <a:lnTo>
                    <a:pt x="204" y="36222"/>
                  </a:lnTo>
                  <a:lnTo>
                    <a:pt x="319" y="37091"/>
                  </a:lnTo>
                  <a:lnTo>
                    <a:pt x="459" y="37936"/>
                  </a:lnTo>
                  <a:lnTo>
                    <a:pt x="625" y="38758"/>
                  </a:lnTo>
                  <a:lnTo>
                    <a:pt x="817" y="39556"/>
                  </a:lnTo>
                  <a:lnTo>
                    <a:pt x="1034" y="40330"/>
                  </a:lnTo>
                  <a:lnTo>
                    <a:pt x="1276" y="41080"/>
                  </a:lnTo>
                  <a:lnTo>
                    <a:pt x="1543" y="41798"/>
                  </a:lnTo>
                  <a:lnTo>
                    <a:pt x="1832" y="42492"/>
                  </a:lnTo>
                  <a:lnTo>
                    <a:pt x="2145" y="43162"/>
                  </a:lnTo>
                  <a:lnTo>
                    <a:pt x="2480" y="43809"/>
                  </a:lnTo>
                  <a:lnTo>
                    <a:pt x="2838" y="44431"/>
                  </a:lnTo>
                  <a:lnTo>
                    <a:pt x="3218" y="45031"/>
                  </a:lnTo>
                  <a:lnTo>
                    <a:pt x="3622" y="45606"/>
                  </a:lnTo>
                  <a:lnTo>
                    <a:pt x="4048" y="46158"/>
                  </a:lnTo>
                  <a:lnTo>
                    <a:pt x="4497" y="46686"/>
                  </a:lnTo>
                  <a:lnTo>
                    <a:pt x="4969" y="47190"/>
                  </a:lnTo>
                  <a:lnTo>
                    <a:pt x="5472" y="47661"/>
                  </a:lnTo>
                  <a:lnTo>
                    <a:pt x="5996" y="48109"/>
                  </a:lnTo>
                  <a:lnTo>
                    <a:pt x="6541" y="48533"/>
                  </a:lnTo>
                  <a:lnTo>
                    <a:pt x="7107" y="48933"/>
                  </a:lnTo>
                  <a:lnTo>
                    <a:pt x="7694" y="49310"/>
                  </a:lnTo>
                  <a:lnTo>
                    <a:pt x="8301" y="49663"/>
                  </a:lnTo>
                  <a:lnTo>
                    <a:pt x="8930" y="49992"/>
                  </a:lnTo>
                  <a:lnTo>
                    <a:pt x="9580" y="50298"/>
                  </a:lnTo>
                  <a:lnTo>
                    <a:pt x="10251" y="50579"/>
                  </a:lnTo>
                  <a:lnTo>
                    <a:pt x="10942" y="50837"/>
                  </a:lnTo>
                  <a:lnTo>
                    <a:pt x="11663" y="51063"/>
                  </a:lnTo>
                  <a:lnTo>
                    <a:pt x="12401" y="51264"/>
                  </a:lnTo>
                  <a:lnTo>
                    <a:pt x="13158" y="51442"/>
                  </a:lnTo>
                  <a:lnTo>
                    <a:pt x="13933" y="51596"/>
                  </a:lnTo>
                  <a:lnTo>
                    <a:pt x="14727" y="51727"/>
                  </a:lnTo>
                  <a:lnTo>
                    <a:pt x="15538" y="51833"/>
                  </a:lnTo>
                  <a:lnTo>
                    <a:pt x="16368" y="51916"/>
                  </a:lnTo>
                  <a:lnTo>
                    <a:pt x="17216" y="51975"/>
                  </a:lnTo>
                  <a:lnTo>
                    <a:pt x="18082" y="52011"/>
                  </a:lnTo>
                  <a:lnTo>
                    <a:pt x="18967" y="52023"/>
                  </a:lnTo>
                  <a:lnTo>
                    <a:pt x="20157" y="52006"/>
                  </a:lnTo>
                  <a:lnTo>
                    <a:pt x="21320" y="51955"/>
                  </a:lnTo>
                  <a:lnTo>
                    <a:pt x="22455" y="51871"/>
                  </a:lnTo>
                  <a:lnTo>
                    <a:pt x="23563" y="51753"/>
                  </a:lnTo>
                  <a:lnTo>
                    <a:pt x="24643" y="51601"/>
                  </a:lnTo>
                  <a:lnTo>
                    <a:pt x="25697" y="51416"/>
                  </a:lnTo>
                  <a:lnTo>
                    <a:pt x="26722" y="51196"/>
                  </a:lnTo>
                  <a:lnTo>
                    <a:pt x="27721" y="50943"/>
                  </a:lnTo>
                  <a:lnTo>
                    <a:pt x="28692" y="50656"/>
                  </a:lnTo>
                  <a:lnTo>
                    <a:pt x="29636" y="50336"/>
                  </a:lnTo>
                  <a:lnTo>
                    <a:pt x="30562" y="49975"/>
                  </a:lnTo>
                  <a:lnTo>
                    <a:pt x="31463" y="49585"/>
                  </a:lnTo>
                  <a:lnTo>
                    <a:pt x="32339" y="49165"/>
                  </a:lnTo>
                  <a:lnTo>
                    <a:pt x="33189" y="48716"/>
                  </a:lnTo>
                  <a:lnTo>
                    <a:pt x="34013" y="48239"/>
                  </a:lnTo>
                  <a:lnTo>
                    <a:pt x="34812" y="47732"/>
                  </a:lnTo>
                  <a:lnTo>
                    <a:pt x="35585" y="47195"/>
                  </a:lnTo>
                  <a:lnTo>
                    <a:pt x="36333" y="46630"/>
                  </a:lnTo>
                  <a:lnTo>
                    <a:pt x="37055" y="46035"/>
                  </a:lnTo>
                  <a:lnTo>
                    <a:pt x="37752" y="45412"/>
                  </a:lnTo>
                  <a:lnTo>
                    <a:pt x="38424" y="44751"/>
                  </a:lnTo>
                  <a:lnTo>
                    <a:pt x="39072" y="44064"/>
                  </a:lnTo>
                  <a:lnTo>
                    <a:pt x="39697" y="43350"/>
                  </a:lnTo>
                  <a:lnTo>
                    <a:pt x="40298" y="42610"/>
                  </a:lnTo>
                  <a:lnTo>
                    <a:pt x="40875" y="41844"/>
                  </a:lnTo>
                  <a:lnTo>
                    <a:pt x="41429" y="41051"/>
                  </a:lnTo>
                  <a:lnTo>
                    <a:pt x="41958" y="40232"/>
                  </a:lnTo>
                  <a:lnTo>
                    <a:pt x="42464" y="39386"/>
                  </a:lnTo>
                  <a:lnTo>
                    <a:pt x="42947" y="38514"/>
                  </a:lnTo>
                  <a:lnTo>
                    <a:pt x="43406" y="37615"/>
                  </a:lnTo>
                  <a:lnTo>
                    <a:pt x="43850" y="36683"/>
                  </a:lnTo>
                  <a:lnTo>
                    <a:pt x="44272" y="35729"/>
                  </a:lnTo>
                  <a:lnTo>
                    <a:pt x="44671" y="34754"/>
                  </a:lnTo>
                  <a:lnTo>
                    <a:pt x="45047" y="33756"/>
                  </a:lnTo>
                  <a:lnTo>
                    <a:pt x="45400" y="32736"/>
                  </a:lnTo>
                  <a:lnTo>
                    <a:pt x="45731" y="31695"/>
                  </a:lnTo>
                  <a:lnTo>
                    <a:pt x="46039" y="30632"/>
                  </a:lnTo>
                  <a:lnTo>
                    <a:pt x="46324" y="29547"/>
                  </a:lnTo>
                  <a:lnTo>
                    <a:pt x="46586" y="28440"/>
                  </a:lnTo>
                  <a:lnTo>
                    <a:pt x="46825" y="27311"/>
                  </a:lnTo>
                  <a:lnTo>
                    <a:pt x="46904" y="26926"/>
                  </a:lnTo>
                  <a:lnTo>
                    <a:pt x="46978" y="26539"/>
                  </a:lnTo>
                  <a:lnTo>
                    <a:pt x="47047" y="26149"/>
                  </a:lnTo>
                  <a:lnTo>
                    <a:pt x="47110" y="25757"/>
                  </a:lnTo>
                  <a:lnTo>
                    <a:pt x="47167" y="25361"/>
                  </a:lnTo>
                  <a:lnTo>
                    <a:pt x="47219" y="24963"/>
                  </a:lnTo>
                  <a:lnTo>
                    <a:pt x="47266" y="24563"/>
                  </a:lnTo>
                  <a:lnTo>
                    <a:pt x="47307" y="24159"/>
                  </a:lnTo>
                  <a:lnTo>
                    <a:pt x="47342" y="23753"/>
                  </a:lnTo>
                  <a:lnTo>
                    <a:pt x="47372" y="23344"/>
                  </a:lnTo>
                  <a:lnTo>
                    <a:pt x="47407" y="22937"/>
                  </a:lnTo>
                  <a:lnTo>
                    <a:pt x="47438" y="22536"/>
                  </a:lnTo>
                  <a:lnTo>
                    <a:pt x="47465" y="22142"/>
                  </a:lnTo>
                  <a:lnTo>
                    <a:pt x="47489" y="21754"/>
                  </a:lnTo>
                  <a:lnTo>
                    <a:pt x="47509" y="21372"/>
                  </a:lnTo>
                  <a:lnTo>
                    <a:pt x="47525" y="20997"/>
                  </a:lnTo>
                  <a:lnTo>
                    <a:pt x="47538" y="20628"/>
                  </a:lnTo>
                  <a:lnTo>
                    <a:pt x="47547" y="20265"/>
                  </a:lnTo>
                  <a:lnTo>
                    <a:pt x="47553" y="19909"/>
                  </a:lnTo>
                  <a:lnTo>
                    <a:pt x="47555" y="19560"/>
                  </a:lnTo>
                  <a:lnTo>
                    <a:pt x="47541" y="18596"/>
                  </a:lnTo>
                  <a:lnTo>
                    <a:pt x="47502" y="17657"/>
                  </a:lnTo>
                  <a:lnTo>
                    <a:pt x="47436" y="16743"/>
                  </a:lnTo>
                  <a:lnTo>
                    <a:pt x="47343" y="15854"/>
                  </a:lnTo>
                  <a:lnTo>
                    <a:pt x="47224" y="14989"/>
                  </a:lnTo>
                  <a:lnTo>
                    <a:pt x="47079" y="14148"/>
                  </a:lnTo>
                  <a:lnTo>
                    <a:pt x="46907" y="13333"/>
                  </a:lnTo>
                  <a:lnTo>
                    <a:pt x="46708" y="12542"/>
                  </a:lnTo>
                  <a:lnTo>
                    <a:pt x="46484" y="11775"/>
                  </a:lnTo>
                  <a:lnTo>
                    <a:pt x="46232" y="11033"/>
                  </a:lnTo>
                  <a:lnTo>
                    <a:pt x="45957" y="10308"/>
                  </a:lnTo>
                  <a:lnTo>
                    <a:pt x="45658" y="9607"/>
                  </a:lnTo>
                  <a:lnTo>
                    <a:pt x="45336" y="8932"/>
                  </a:lnTo>
                  <a:lnTo>
                    <a:pt x="44992" y="8283"/>
                  </a:lnTo>
                  <a:lnTo>
                    <a:pt x="44625" y="7659"/>
                  </a:lnTo>
                  <a:lnTo>
                    <a:pt x="44235" y="7061"/>
                  </a:lnTo>
                  <a:lnTo>
                    <a:pt x="43823" y="6489"/>
                  </a:lnTo>
                  <a:lnTo>
                    <a:pt x="43387" y="5941"/>
                  </a:lnTo>
                  <a:lnTo>
                    <a:pt x="42929" y="5420"/>
                  </a:lnTo>
                  <a:lnTo>
                    <a:pt x="42448" y="4924"/>
                  </a:lnTo>
                  <a:lnTo>
                    <a:pt x="41945" y="4444"/>
                  </a:lnTo>
                  <a:lnTo>
                    <a:pt x="41421" y="3988"/>
                  </a:lnTo>
                  <a:lnTo>
                    <a:pt x="40876" y="3557"/>
                  </a:lnTo>
                  <a:lnTo>
                    <a:pt x="40311" y="3151"/>
                  </a:lnTo>
                  <a:lnTo>
                    <a:pt x="39724" y="2769"/>
                  </a:lnTo>
                  <a:lnTo>
                    <a:pt x="39116" y="2412"/>
                  </a:lnTo>
                  <a:lnTo>
                    <a:pt x="38487" y="2080"/>
                  </a:lnTo>
                  <a:lnTo>
                    <a:pt x="37838" y="1772"/>
                  </a:lnTo>
                  <a:lnTo>
                    <a:pt x="37167" y="1489"/>
                  </a:lnTo>
                  <a:lnTo>
                    <a:pt x="36475" y="1231"/>
                  </a:lnTo>
                  <a:lnTo>
                    <a:pt x="35764" y="997"/>
                  </a:lnTo>
                  <a:lnTo>
                    <a:pt x="35036" y="787"/>
                  </a:lnTo>
                  <a:lnTo>
                    <a:pt x="34291" y="603"/>
                  </a:lnTo>
                  <a:lnTo>
                    <a:pt x="33528" y="443"/>
                  </a:lnTo>
                  <a:lnTo>
                    <a:pt x="32748" y="307"/>
                  </a:lnTo>
                  <a:lnTo>
                    <a:pt x="31950" y="196"/>
                  </a:lnTo>
                  <a:lnTo>
                    <a:pt x="31136" y="110"/>
                  </a:lnTo>
                  <a:lnTo>
                    <a:pt x="30303" y="49"/>
                  </a:lnTo>
                  <a:lnTo>
                    <a:pt x="29454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2544543" y="3919337"/>
              <a:ext cx="58817" cy="64242"/>
            </a:xfrm>
            <a:custGeom>
              <a:avLst/>
              <a:pathLst>
                <a:path w="58817" h="64242">
                  <a:moveTo>
                    <a:pt x="35974" y="0"/>
                  </a:moveTo>
                  <a:lnTo>
                    <a:pt x="37020" y="12"/>
                  </a:lnTo>
                  <a:lnTo>
                    <a:pt x="38045" y="49"/>
                  </a:lnTo>
                  <a:lnTo>
                    <a:pt x="39049" y="110"/>
                  </a:lnTo>
                  <a:lnTo>
                    <a:pt x="40030" y="196"/>
                  </a:lnTo>
                  <a:lnTo>
                    <a:pt x="40989" y="307"/>
                  </a:lnTo>
                  <a:lnTo>
                    <a:pt x="41926" y="443"/>
                  </a:lnTo>
                  <a:lnTo>
                    <a:pt x="42842" y="603"/>
                  </a:lnTo>
                  <a:lnTo>
                    <a:pt x="43736" y="787"/>
                  </a:lnTo>
                  <a:lnTo>
                    <a:pt x="44607" y="997"/>
                  </a:lnTo>
                  <a:lnTo>
                    <a:pt x="45457" y="1231"/>
                  </a:lnTo>
                  <a:lnTo>
                    <a:pt x="46293" y="1487"/>
                  </a:lnTo>
                  <a:lnTo>
                    <a:pt x="47102" y="1765"/>
                  </a:lnTo>
                  <a:lnTo>
                    <a:pt x="47887" y="2064"/>
                  </a:lnTo>
                  <a:lnTo>
                    <a:pt x="48645" y="2383"/>
                  </a:lnTo>
                  <a:lnTo>
                    <a:pt x="49378" y="2724"/>
                  </a:lnTo>
                  <a:lnTo>
                    <a:pt x="50086" y="3085"/>
                  </a:lnTo>
                  <a:lnTo>
                    <a:pt x="50768" y="3468"/>
                  </a:lnTo>
                  <a:lnTo>
                    <a:pt x="51425" y="3871"/>
                  </a:lnTo>
                  <a:lnTo>
                    <a:pt x="52056" y="4296"/>
                  </a:lnTo>
                  <a:lnTo>
                    <a:pt x="52661" y="4741"/>
                  </a:lnTo>
                  <a:lnTo>
                    <a:pt x="53240" y="5208"/>
                  </a:lnTo>
                  <a:lnTo>
                    <a:pt x="53792" y="5695"/>
                  </a:lnTo>
                  <a:lnTo>
                    <a:pt x="54316" y="6204"/>
                  </a:lnTo>
                  <a:lnTo>
                    <a:pt x="54813" y="6733"/>
                  </a:lnTo>
                  <a:lnTo>
                    <a:pt x="55283" y="7283"/>
                  </a:lnTo>
                  <a:lnTo>
                    <a:pt x="55725" y="7855"/>
                  </a:lnTo>
                  <a:lnTo>
                    <a:pt x="56140" y="8447"/>
                  </a:lnTo>
                  <a:lnTo>
                    <a:pt x="56528" y="9060"/>
                  </a:lnTo>
                  <a:lnTo>
                    <a:pt x="56888" y="9694"/>
                  </a:lnTo>
                  <a:lnTo>
                    <a:pt x="57221" y="10349"/>
                  </a:lnTo>
                  <a:lnTo>
                    <a:pt x="57524" y="11014"/>
                  </a:lnTo>
                  <a:lnTo>
                    <a:pt x="57795" y="11695"/>
                  </a:lnTo>
                  <a:lnTo>
                    <a:pt x="58035" y="12393"/>
                  </a:lnTo>
                  <a:lnTo>
                    <a:pt x="58242" y="13107"/>
                  </a:lnTo>
                  <a:lnTo>
                    <a:pt x="58418" y="13837"/>
                  </a:lnTo>
                  <a:lnTo>
                    <a:pt x="58561" y="14584"/>
                  </a:lnTo>
                  <a:lnTo>
                    <a:pt x="58673" y="15348"/>
                  </a:lnTo>
                  <a:lnTo>
                    <a:pt x="58753" y="16127"/>
                  </a:lnTo>
                  <a:lnTo>
                    <a:pt x="58801" y="16923"/>
                  </a:lnTo>
                  <a:lnTo>
                    <a:pt x="58817" y="17736"/>
                  </a:lnTo>
                  <a:lnTo>
                    <a:pt x="58798" y="18729"/>
                  </a:lnTo>
                  <a:lnTo>
                    <a:pt x="58744" y="19702"/>
                  </a:lnTo>
                  <a:lnTo>
                    <a:pt x="58652" y="20655"/>
                  </a:lnTo>
                  <a:lnTo>
                    <a:pt x="58525" y="21588"/>
                  </a:lnTo>
                  <a:lnTo>
                    <a:pt x="58361" y="22500"/>
                  </a:lnTo>
                  <a:lnTo>
                    <a:pt x="58160" y="23393"/>
                  </a:lnTo>
                  <a:lnTo>
                    <a:pt x="57923" y="24266"/>
                  </a:lnTo>
                  <a:lnTo>
                    <a:pt x="57649" y="25118"/>
                  </a:lnTo>
                  <a:lnTo>
                    <a:pt x="57339" y="25951"/>
                  </a:lnTo>
                  <a:lnTo>
                    <a:pt x="56993" y="26764"/>
                  </a:lnTo>
                  <a:lnTo>
                    <a:pt x="56621" y="27545"/>
                  </a:lnTo>
                  <a:lnTo>
                    <a:pt x="56218" y="28303"/>
                  </a:lnTo>
                  <a:lnTo>
                    <a:pt x="55782" y="29037"/>
                  </a:lnTo>
                  <a:lnTo>
                    <a:pt x="55315" y="29747"/>
                  </a:lnTo>
                  <a:lnTo>
                    <a:pt x="54816" y="30434"/>
                  </a:lnTo>
                  <a:lnTo>
                    <a:pt x="54284" y="31097"/>
                  </a:lnTo>
                  <a:lnTo>
                    <a:pt x="53721" y="31736"/>
                  </a:lnTo>
                  <a:lnTo>
                    <a:pt x="53126" y="32352"/>
                  </a:lnTo>
                  <a:lnTo>
                    <a:pt x="52499" y="32943"/>
                  </a:lnTo>
                  <a:lnTo>
                    <a:pt x="51841" y="33512"/>
                  </a:lnTo>
                  <a:lnTo>
                    <a:pt x="51160" y="34046"/>
                  </a:lnTo>
                  <a:lnTo>
                    <a:pt x="50449" y="34557"/>
                  </a:lnTo>
                  <a:lnTo>
                    <a:pt x="49708" y="35042"/>
                  </a:lnTo>
                  <a:lnTo>
                    <a:pt x="48937" y="35503"/>
                  </a:lnTo>
                  <a:lnTo>
                    <a:pt x="48136" y="35939"/>
                  </a:lnTo>
                  <a:lnTo>
                    <a:pt x="47305" y="36351"/>
                  </a:lnTo>
                  <a:lnTo>
                    <a:pt x="46444" y="36738"/>
                  </a:lnTo>
                  <a:lnTo>
                    <a:pt x="45552" y="37101"/>
                  </a:lnTo>
                  <a:lnTo>
                    <a:pt x="44631" y="37439"/>
                  </a:lnTo>
                  <a:lnTo>
                    <a:pt x="43679" y="37752"/>
                  </a:lnTo>
                  <a:lnTo>
                    <a:pt x="42709" y="38029"/>
                  </a:lnTo>
                  <a:lnTo>
                    <a:pt x="41715" y="38277"/>
                  </a:lnTo>
                  <a:lnTo>
                    <a:pt x="40696" y="38496"/>
                  </a:lnTo>
                  <a:lnTo>
                    <a:pt x="39652" y="38686"/>
                  </a:lnTo>
                  <a:lnTo>
                    <a:pt x="38584" y="38846"/>
                  </a:lnTo>
                  <a:lnTo>
                    <a:pt x="37491" y="38977"/>
                  </a:lnTo>
                  <a:lnTo>
                    <a:pt x="36373" y="39080"/>
                  </a:lnTo>
                  <a:lnTo>
                    <a:pt x="35231" y="39152"/>
                  </a:lnTo>
                  <a:lnTo>
                    <a:pt x="34065" y="39196"/>
                  </a:lnTo>
                  <a:lnTo>
                    <a:pt x="32873" y="39211"/>
                  </a:lnTo>
                  <a:lnTo>
                    <a:pt x="13541" y="39211"/>
                  </a:lnTo>
                  <a:lnTo>
                    <a:pt x="8708" y="64242"/>
                  </a:lnTo>
                  <a:lnTo>
                    <a:pt x="0" y="64242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2559452" y="3926313"/>
              <a:ext cx="35062" cy="25350"/>
            </a:xfrm>
            <a:custGeom>
              <a:avLst/>
              <a:pathLst>
                <a:path w="35062" h="25350">
                  <a:moveTo>
                    <a:pt x="0" y="25350"/>
                  </a:moveTo>
                  <a:lnTo>
                    <a:pt x="17645" y="25350"/>
                  </a:lnTo>
                  <a:lnTo>
                    <a:pt x="19351" y="25315"/>
                  </a:lnTo>
                  <a:lnTo>
                    <a:pt x="20969" y="25208"/>
                  </a:lnTo>
                  <a:lnTo>
                    <a:pt x="22499" y="25030"/>
                  </a:lnTo>
                  <a:lnTo>
                    <a:pt x="23940" y="24781"/>
                  </a:lnTo>
                  <a:lnTo>
                    <a:pt x="25293" y="24461"/>
                  </a:lnTo>
                  <a:lnTo>
                    <a:pt x="26557" y="24070"/>
                  </a:lnTo>
                  <a:lnTo>
                    <a:pt x="27733" y="23607"/>
                  </a:lnTo>
                  <a:lnTo>
                    <a:pt x="28821" y="23074"/>
                  </a:lnTo>
                  <a:lnTo>
                    <a:pt x="29820" y="22469"/>
                  </a:lnTo>
                  <a:lnTo>
                    <a:pt x="30730" y="21794"/>
                  </a:lnTo>
                  <a:lnTo>
                    <a:pt x="31553" y="21047"/>
                  </a:lnTo>
                  <a:lnTo>
                    <a:pt x="32290" y="20231"/>
                  </a:lnTo>
                  <a:lnTo>
                    <a:pt x="32939" y="19344"/>
                  </a:lnTo>
                  <a:lnTo>
                    <a:pt x="33502" y="18387"/>
                  </a:lnTo>
                  <a:lnTo>
                    <a:pt x="33979" y="17360"/>
                  </a:lnTo>
                  <a:lnTo>
                    <a:pt x="34369" y="16262"/>
                  </a:lnTo>
                  <a:lnTo>
                    <a:pt x="34672" y="15094"/>
                  </a:lnTo>
                  <a:lnTo>
                    <a:pt x="34888" y="13857"/>
                  </a:lnTo>
                  <a:lnTo>
                    <a:pt x="35018" y="12548"/>
                  </a:lnTo>
                  <a:lnTo>
                    <a:pt x="35062" y="11170"/>
                  </a:lnTo>
                  <a:lnTo>
                    <a:pt x="35051" y="10586"/>
                  </a:lnTo>
                  <a:lnTo>
                    <a:pt x="35020" y="10019"/>
                  </a:lnTo>
                  <a:lnTo>
                    <a:pt x="34967" y="9470"/>
                  </a:lnTo>
                  <a:lnTo>
                    <a:pt x="34894" y="8938"/>
                  </a:lnTo>
                  <a:lnTo>
                    <a:pt x="34800" y="8423"/>
                  </a:lnTo>
                  <a:lnTo>
                    <a:pt x="34684" y="7926"/>
                  </a:lnTo>
                  <a:lnTo>
                    <a:pt x="34548" y="7446"/>
                  </a:lnTo>
                  <a:lnTo>
                    <a:pt x="34391" y="6983"/>
                  </a:lnTo>
                  <a:lnTo>
                    <a:pt x="34212" y="6537"/>
                  </a:lnTo>
                  <a:lnTo>
                    <a:pt x="34013" y="6109"/>
                  </a:lnTo>
                  <a:lnTo>
                    <a:pt x="33804" y="5697"/>
                  </a:lnTo>
                  <a:lnTo>
                    <a:pt x="33577" y="5299"/>
                  </a:lnTo>
                  <a:lnTo>
                    <a:pt x="33333" y="4916"/>
                  </a:lnTo>
                  <a:lnTo>
                    <a:pt x="33072" y="4548"/>
                  </a:lnTo>
                  <a:lnTo>
                    <a:pt x="32793" y="4194"/>
                  </a:lnTo>
                  <a:lnTo>
                    <a:pt x="32497" y="3855"/>
                  </a:lnTo>
                  <a:lnTo>
                    <a:pt x="32184" y="3530"/>
                  </a:lnTo>
                  <a:lnTo>
                    <a:pt x="31854" y="3220"/>
                  </a:lnTo>
                  <a:lnTo>
                    <a:pt x="31506" y="2925"/>
                  </a:lnTo>
                  <a:lnTo>
                    <a:pt x="31141" y="2644"/>
                  </a:lnTo>
                  <a:lnTo>
                    <a:pt x="30759" y="2378"/>
                  </a:lnTo>
                  <a:lnTo>
                    <a:pt x="30362" y="2126"/>
                  </a:lnTo>
                  <a:lnTo>
                    <a:pt x="29949" y="1889"/>
                  </a:lnTo>
                  <a:lnTo>
                    <a:pt x="29521" y="1666"/>
                  </a:lnTo>
                  <a:lnTo>
                    <a:pt x="29077" y="1459"/>
                  </a:lnTo>
                  <a:lnTo>
                    <a:pt x="28618" y="1265"/>
                  </a:lnTo>
                  <a:lnTo>
                    <a:pt x="28144" y="1086"/>
                  </a:lnTo>
                  <a:lnTo>
                    <a:pt x="27654" y="922"/>
                  </a:lnTo>
                  <a:lnTo>
                    <a:pt x="27148" y="773"/>
                  </a:lnTo>
                  <a:lnTo>
                    <a:pt x="26627" y="638"/>
                  </a:lnTo>
                  <a:lnTo>
                    <a:pt x="26101" y="517"/>
                  </a:lnTo>
                  <a:lnTo>
                    <a:pt x="25563" y="408"/>
                  </a:lnTo>
                  <a:lnTo>
                    <a:pt x="25014" y="312"/>
                  </a:lnTo>
                  <a:lnTo>
                    <a:pt x="24453" y="229"/>
                  </a:lnTo>
                  <a:lnTo>
                    <a:pt x="23880" y="159"/>
                  </a:lnTo>
                  <a:lnTo>
                    <a:pt x="23295" y="102"/>
                  </a:lnTo>
                  <a:lnTo>
                    <a:pt x="22698" y="57"/>
                  </a:lnTo>
                  <a:lnTo>
                    <a:pt x="22089" y="25"/>
                  </a:lnTo>
                  <a:lnTo>
                    <a:pt x="21469" y="6"/>
                  </a:lnTo>
                  <a:lnTo>
                    <a:pt x="20836" y="0"/>
                  </a:lnTo>
                  <a:lnTo>
                    <a:pt x="492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2606825" y="3919337"/>
              <a:ext cx="61689" cy="64242"/>
            </a:xfrm>
            <a:custGeom>
              <a:avLst/>
              <a:pathLst>
                <a:path w="61689" h="64242">
                  <a:moveTo>
                    <a:pt x="45047" y="64242"/>
                  </a:moveTo>
                  <a:lnTo>
                    <a:pt x="33967" y="37569"/>
                  </a:lnTo>
                  <a:lnTo>
                    <a:pt x="13860" y="37569"/>
                  </a:lnTo>
                  <a:lnTo>
                    <a:pt x="8708" y="64242"/>
                  </a:lnTo>
                  <a:lnTo>
                    <a:pt x="0" y="64242"/>
                  </a:lnTo>
                  <a:lnTo>
                    <a:pt x="12447" y="0"/>
                  </a:lnTo>
                  <a:lnTo>
                    <a:pt x="40351" y="0"/>
                  </a:lnTo>
                  <a:lnTo>
                    <a:pt x="41291" y="11"/>
                  </a:lnTo>
                  <a:lnTo>
                    <a:pt x="42215" y="47"/>
                  </a:lnTo>
                  <a:lnTo>
                    <a:pt x="43122" y="106"/>
                  </a:lnTo>
                  <a:lnTo>
                    <a:pt x="44013" y="189"/>
                  </a:lnTo>
                  <a:lnTo>
                    <a:pt x="44887" y="296"/>
                  </a:lnTo>
                  <a:lnTo>
                    <a:pt x="45745" y="426"/>
                  </a:lnTo>
                  <a:lnTo>
                    <a:pt x="46587" y="580"/>
                  </a:lnTo>
                  <a:lnTo>
                    <a:pt x="47412" y="758"/>
                  </a:lnTo>
                  <a:lnTo>
                    <a:pt x="48221" y="960"/>
                  </a:lnTo>
                  <a:lnTo>
                    <a:pt x="49014" y="1185"/>
                  </a:lnTo>
                  <a:lnTo>
                    <a:pt x="49787" y="1423"/>
                  </a:lnTo>
                  <a:lnTo>
                    <a:pt x="50537" y="1683"/>
                  </a:lnTo>
                  <a:lnTo>
                    <a:pt x="51264" y="1963"/>
                  </a:lnTo>
                  <a:lnTo>
                    <a:pt x="51968" y="2265"/>
                  </a:lnTo>
                  <a:lnTo>
                    <a:pt x="52650" y="2587"/>
                  </a:lnTo>
                  <a:lnTo>
                    <a:pt x="53309" y="2930"/>
                  </a:lnTo>
                  <a:lnTo>
                    <a:pt x="53945" y="3295"/>
                  </a:lnTo>
                  <a:lnTo>
                    <a:pt x="54558" y="3680"/>
                  </a:lnTo>
                  <a:lnTo>
                    <a:pt x="55148" y="4086"/>
                  </a:lnTo>
                  <a:lnTo>
                    <a:pt x="55716" y="4513"/>
                  </a:lnTo>
                  <a:lnTo>
                    <a:pt x="56269" y="4961"/>
                  </a:lnTo>
                  <a:lnTo>
                    <a:pt x="56796" y="5427"/>
                  </a:lnTo>
                  <a:lnTo>
                    <a:pt x="57297" y="5913"/>
                  </a:lnTo>
                  <a:lnTo>
                    <a:pt x="57773" y="6417"/>
                  </a:lnTo>
                  <a:lnTo>
                    <a:pt x="58224" y="6941"/>
                  </a:lnTo>
                  <a:lnTo>
                    <a:pt x="58649" y="7484"/>
                  </a:lnTo>
                  <a:lnTo>
                    <a:pt x="59048" y="8046"/>
                  </a:lnTo>
                  <a:lnTo>
                    <a:pt x="59422" y="8628"/>
                  </a:lnTo>
                  <a:lnTo>
                    <a:pt x="59770" y="9228"/>
                  </a:lnTo>
                  <a:lnTo>
                    <a:pt x="60093" y="9848"/>
                  </a:lnTo>
                  <a:lnTo>
                    <a:pt x="60396" y="10476"/>
                  </a:lnTo>
                  <a:lnTo>
                    <a:pt x="60668" y="11121"/>
                  </a:lnTo>
                  <a:lnTo>
                    <a:pt x="60907" y="11782"/>
                  </a:lnTo>
                  <a:lnTo>
                    <a:pt x="61114" y="12460"/>
                  </a:lnTo>
                  <a:lnTo>
                    <a:pt x="61290" y="13154"/>
                  </a:lnTo>
                  <a:lnTo>
                    <a:pt x="61434" y="13864"/>
                  </a:lnTo>
                  <a:lnTo>
                    <a:pt x="61545" y="14591"/>
                  </a:lnTo>
                  <a:lnTo>
                    <a:pt x="61625" y="15334"/>
                  </a:lnTo>
                  <a:lnTo>
                    <a:pt x="61673" y="16093"/>
                  </a:lnTo>
                  <a:lnTo>
                    <a:pt x="61689" y="16869"/>
                  </a:lnTo>
                  <a:lnTo>
                    <a:pt x="61640" y="18548"/>
                  </a:lnTo>
                  <a:lnTo>
                    <a:pt x="61492" y="20156"/>
                  </a:lnTo>
                  <a:lnTo>
                    <a:pt x="61246" y="21692"/>
                  </a:lnTo>
                  <a:lnTo>
                    <a:pt x="60901" y="23158"/>
                  </a:lnTo>
                  <a:lnTo>
                    <a:pt x="60458" y="24552"/>
                  </a:lnTo>
                  <a:lnTo>
                    <a:pt x="59916" y="25875"/>
                  </a:lnTo>
                  <a:lnTo>
                    <a:pt x="59276" y="27127"/>
                  </a:lnTo>
                  <a:lnTo>
                    <a:pt x="58537" y="28308"/>
                  </a:lnTo>
                  <a:lnTo>
                    <a:pt x="57700" y="29418"/>
                  </a:lnTo>
                  <a:lnTo>
                    <a:pt x="56765" y="30457"/>
                  </a:lnTo>
                  <a:lnTo>
                    <a:pt x="55733" y="31423"/>
                  </a:lnTo>
                  <a:lnTo>
                    <a:pt x="54607" y="32315"/>
                  </a:lnTo>
                  <a:lnTo>
                    <a:pt x="53388" y="33134"/>
                  </a:lnTo>
                  <a:lnTo>
                    <a:pt x="52074" y="33878"/>
                  </a:lnTo>
                  <a:lnTo>
                    <a:pt x="50666" y="34549"/>
                  </a:lnTo>
                  <a:lnTo>
                    <a:pt x="49165" y="35146"/>
                  </a:lnTo>
                  <a:lnTo>
                    <a:pt x="47570" y="35669"/>
                  </a:lnTo>
                  <a:lnTo>
                    <a:pt x="45880" y="36118"/>
                  </a:lnTo>
                  <a:lnTo>
                    <a:pt x="44097" y="36493"/>
                  </a:lnTo>
                  <a:lnTo>
                    <a:pt x="42220" y="36794"/>
                  </a:lnTo>
                  <a:lnTo>
                    <a:pt x="54439" y="642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2622054" y="3926313"/>
              <a:ext cx="37615" cy="23709"/>
            </a:xfrm>
            <a:custGeom>
              <a:avLst/>
              <a:pathLst>
                <a:path w="37615" h="23709">
                  <a:moveTo>
                    <a:pt x="20973" y="23709"/>
                  </a:moveTo>
                  <a:lnTo>
                    <a:pt x="22583" y="23674"/>
                  </a:lnTo>
                  <a:lnTo>
                    <a:pt x="24112" y="23572"/>
                  </a:lnTo>
                  <a:lnTo>
                    <a:pt x="25559" y="23401"/>
                  </a:lnTo>
                  <a:lnTo>
                    <a:pt x="26926" y="23162"/>
                  </a:lnTo>
                  <a:lnTo>
                    <a:pt x="28211" y="22854"/>
                  </a:lnTo>
                  <a:lnTo>
                    <a:pt x="29415" y="22478"/>
                  </a:lnTo>
                  <a:lnTo>
                    <a:pt x="30538" y="22033"/>
                  </a:lnTo>
                  <a:lnTo>
                    <a:pt x="31580" y="21520"/>
                  </a:lnTo>
                  <a:lnTo>
                    <a:pt x="32541" y="20939"/>
                  </a:lnTo>
                  <a:lnTo>
                    <a:pt x="33420" y="20289"/>
                  </a:lnTo>
                  <a:lnTo>
                    <a:pt x="34217" y="19568"/>
                  </a:lnTo>
                  <a:lnTo>
                    <a:pt x="34930" y="18792"/>
                  </a:lnTo>
                  <a:lnTo>
                    <a:pt x="35560" y="17960"/>
                  </a:lnTo>
                  <a:lnTo>
                    <a:pt x="36105" y="17072"/>
                  </a:lnTo>
                  <a:lnTo>
                    <a:pt x="36566" y="16129"/>
                  </a:lnTo>
                  <a:lnTo>
                    <a:pt x="36944" y="15130"/>
                  </a:lnTo>
                  <a:lnTo>
                    <a:pt x="37238" y="14075"/>
                  </a:lnTo>
                  <a:lnTo>
                    <a:pt x="37447" y="12965"/>
                  </a:lnTo>
                  <a:lnTo>
                    <a:pt x="37573" y="11799"/>
                  </a:lnTo>
                  <a:lnTo>
                    <a:pt x="37615" y="10577"/>
                  </a:lnTo>
                  <a:lnTo>
                    <a:pt x="37581" y="9580"/>
                  </a:lnTo>
                  <a:lnTo>
                    <a:pt x="37478" y="8630"/>
                  </a:lnTo>
                  <a:lnTo>
                    <a:pt x="37307" y="7727"/>
                  </a:lnTo>
                  <a:lnTo>
                    <a:pt x="37068" y="6872"/>
                  </a:lnTo>
                  <a:lnTo>
                    <a:pt x="36760" y="6064"/>
                  </a:lnTo>
                  <a:lnTo>
                    <a:pt x="36384" y="5303"/>
                  </a:lnTo>
                  <a:lnTo>
                    <a:pt x="35939" y="4590"/>
                  </a:lnTo>
                  <a:lnTo>
                    <a:pt x="35426" y="3924"/>
                  </a:lnTo>
                  <a:lnTo>
                    <a:pt x="34845" y="3306"/>
                  </a:lnTo>
                  <a:lnTo>
                    <a:pt x="34195" y="2735"/>
                  </a:lnTo>
                  <a:lnTo>
                    <a:pt x="33487" y="2215"/>
                  </a:lnTo>
                  <a:lnTo>
                    <a:pt x="32711" y="1750"/>
                  </a:lnTo>
                  <a:lnTo>
                    <a:pt x="31867" y="1340"/>
                  </a:lnTo>
                  <a:lnTo>
                    <a:pt x="30956" y="984"/>
                  </a:lnTo>
                  <a:lnTo>
                    <a:pt x="29978" y="683"/>
                  </a:lnTo>
                  <a:lnTo>
                    <a:pt x="28932" y="437"/>
                  </a:lnTo>
                  <a:lnTo>
                    <a:pt x="27819" y="246"/>
                  </a:lnTo>
                  <a:lnTo>
                    <a:pt x="26638" y="109"/>
                  </a:lnTo>
                  <a:lnTo>
                    <a:pt x="25389" y="27"/>
                  </a:lnTo>
                  <a:lnTo>
                    <a:pt x="24073" y="0"/>
                  </a:lnTo>
                  <a:lnTo>
                    <a:pt x="4605" y="0"/>
                  </a:lnTo>
                  <a:lnTo>
                    <a:pt x="0" y="237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2676448" y="3918379"/>
              <a:ext cx="64972" cy="66112"/>
            </a:xfrm>
            <a:custGeom>
              <a:avLst/>
              <a:pathLst>
                <a:path w="64972" h="66112">
                  <a:moveTo>
                    <a:pt x="37706" y="0"/>
                  </a:moveTo>
                  <a:lnTo>
                    <a:pt x="39004" y="19"/>
                  </a:lnTo>
                  <a:lnTo>
                    <a:pt x="40272" y="78"/>
                  </a:lnTo>
                  <a:lnTo>
                    <a:pt x="41510" y="176"/>
                  </a:lnTo>
                  <a:lnTo>
                    <a:pt x="42718" y="313"/>
                  </a:lnTo>
                  <a:lnTo>
                    <a:pt x="43896" y="490"/>
                  </a:lnTo>
                  <a:lnTo>
                    <a:pt x="45043" y="705"/>
                  </a:lnTo>
                  <a:lnTo>
                    <a:pt x="46161" y="960"/>
                  </a:lnTo>
                  <a:lnTo>
                    <a:pt x="47248" y="1254"/>
                  </a:lnTo>
                  <a:lnTo>
                    <a:pt x="48306" y="1588"/>
                  </a:lnTo>
                  <a:lnTo>
                    <a:pt x="49333" y="1960"/>
                  </a:lnTo>
                  <a:lnTo>
                    <a:pt x="50329" y="2359"/>
                  </a:lnTo>
                  <a:lnTo>
                    <a:pt x="51293" y="2790"/>
                  </a:lnTo>
                  <a:lnTo>
                    <a:pt x="52226" y="3253"/>
                  </a:lnTo>
                  <a:lnTo>
                    <a:pt x="53126" y="3747"/>
                  </a:lnTo>
                  <a:lnTo>
                    <a:pt x="53995" y="4274"/>
                  </a:lnTo>
                  <a:lnTo>
                    <a:pt x="54832" y="4833"/>
                  </a:lnTo>
                  <a:lnTo>
                    <a:pt x="55636" y="5423"/>
                  </a:lnTo>
                  <a:lnTo>
                    <a:pt x="56409" y="6045"/>
                  </a:lnTo>
                  <a:lnTo>
                    <a:pt x="57150" y="6700"/>
                  </a:lnTo>
                  <a:lnTo>
                    <a:pt x="57859" y="7386"/>
                  </a:lnTo>
                  <a:lnTo>
                    <a:pt x="58544" y="8101"/>
                  </a:lnTo>
                  <a:lnTo>
                    <a:pt x="59194" y="8843"/>
                  </a:lnTo>
                  <a:lnTo>
                    <a:pt x="59810" y="9611"/>
                  </a:lnTo>
                  <a:lnTo>
                    <a:pt x="60390" y="10406"/>
                  </a:lnTo>
                  <a:lnTo>
                    <a:pt x="60937" y="11227"/>
                  </a:lnTo>
                  <a:lnTo>
                    <a:pt x="61448" y="12075"/>
                  </a:lnTo>
                  <a:lnTo>
                    <a:pt x="61925" y="12949"/>
                  </a:lnTo>
                  <a:lnTo>
                    <a:pt x="62367" y="13849"/>
                  </a:lnTo>
                  <a:lnTo>
                    <a:pt x="62775" y="14776"/>
                  </a:lnTo>
                  <a:lnTo>
                    <a:pt x="63148" y="15730"/>
                  </a:lnTo>
                  <a:lnTo>
                    <a:pt x="63495" y="16706"/>
                  </a:lnTo>
                  <a:lnTo>
                    <a:pt x="63805" y="17703"/>
                  </a:lnTo>
                  <a:lnTo>
                    <a:pt x="64078" y="18720"/>
                  </a:lnTo>
                  <a:lnTo>
                    <a:pt x="64315" y="19757"/>
                  </a:lnTo>
                  <a:lnTo>
                    <a:pt x="64516" y="20813"/>
                  </a:lnTo>
                  <a:lnTo>
                    <a:pt x="64680" y="21890"/>
                  </a:lnTo>
                  <a:lnTo>
                    <a:pt x="64808" y="22987"/>
                  </a:lnTo>
                  <a:lnTo>
                    <a:pt x="64899" y="24104"/>
                  </a:lnTo>
                  <a:lnTo>
                    <a:pt x="64954" y="25242"/>
                  </a:lnTo>
                  <a:lnTo>
                    <a:pt x="64972" y="26399"/>
                  </a:lnTo>
                  <a:lnTo>
                    <a:pt x="64961" y="26847"/>
                  </a:lnTo>
                  <a:lnTo>
                    <a:pt x="64946" y="27300"/>
                  </a:lnTo>
                  <a:lnTo>
                    <a:pt x="64928" y="27756"/>
                  </a:lnTo>
                  <a:lnTo>
                    <a:pt x="64906" y="28215"/>
                  </a:lnTo>
                  <a:lnTo>
                    <a:pt x="64881" y="28678"/>
                  </a:lnTo>
                  <a:lnTo>
                    <a:pt x="64851" y="29145"/>
                  </a:lnTo>
                  <a:lnTo>
                    <a:pt x="64819" y="29616"/>
                  </a:lnTo>
                  <a:lnTo>
                    <a:pt x="64782" y="30090"/>
                  </a:lnTo>
                  <a:lnTo>
                    <a:pt x="64742" y="30568"/>
                  </a:lnTo>
                  <a:lnTo>
                    <a:pt x="64698" y="31049"/>
                  </a:lnTo>
                  <a:lnTo>
                    <a:pt x="64659" y="31522"/>
                  </a:lnTo>
                  <a:lnTo>
                    <a:pt x="64614" y="31990"/>
                  </a:lnTo>
                  <a:lnTo>
                    <a:pt x="64564" y="32456"/>
                  </a:lnTo>
                  <a:lnTo>
                    <a:pt x="64509" y="32917"/>
                  </a:lnTo>
                  <a:lnTo>
                    <a:pt x="64447" y="33375"/>
                  </a:lnTo>
                  <a:lnTo>
                    <a:pt x="64381" y="33829"/>
                  </a:lnTo>
                  <a:lnTo>
                    <a:pt x="64309" y="34279"/>
                  </a:lnTo>
                  <a:lnTo>
                    <a:pt x="64231" y="34726"/>
                  </a:lnTo>
                  <a:lnTo>
                    <a:pt x="64148" y="35169"/>
                  </a:lnTo>
                  <a:lnTo>
                    <a:pt x="64060" y="35609"/>
                  </a:lnTo>
                  <a:lnTo>
                    <a:pt x="63768" y="37000"/>
                  </a:lnTo>
                  <a:lnTo>
                    <a:pt x="63438" y="38363"/>
                  </a:lnTo>
                  <a:lnTo>
                    <a:pt x="63071" y="39699"/>
                  </a:lnTo>
                  <a:lnTo>
                    <a:pt x="62667" y="41007"/>
                  </a:lnTo>
                  <a:lnTo>
                    <a:pt x="62225" y="42288"/>
                  </a:lnTo>
                  <a:lnTo>
                    <a:pt x="61746" y="43542"/>
                  </a:lnTo>
                  <a:lnTo>
                    <a:pt x="61229" y="44769"/>
                  </a:lnTo>
                  <a:lnTo>
                    <a:pt x="60675" y="45968"/>
                  </a:lnTo>
                  <a:lnTo>
                    <a:pt x="60084" y="47140"/>
                  </a:lnTo>
                  <a:lnTo>
                    <a:pt x="59455" y="48284"/>
                  </a:lnTo>
                  <a:lnTo>
                    <a:pt x="58792" y="49389"/>
                  </a:lnTo>
                  <a:lnTo>
                    <a:pt x="58098" y="50462"/>
                  </a:lnTo>
                  <a:lnTo>
                    <a:pt x="57373" y="51501"/>
                  </a:lnTo>
                  <a:lnTo>
                    <a:pt x="56617" y="52508"/>
                  </a:lnTo>
                  <a:lnTo>
                    <a:pt x="55830" y="53482"/>
                  </a:lnTo>
                  <a:lnTo>
                    <a:pt x="55012" y="54423"/>
                  </a:lnTo>
                  <a:lnTo>
                    <a:pt x="54163" y="55331"/>
                  </a:lnTo>
                  <a:lnTo>
                    <a:pt x="53283" y="56207"/>
                  </a:lnTo>
                  <a:lnTo>
                    <a:pt x="52372" y="57049"/>
                  </a:lnTo>
                  <a:lnTo>
                    <a:pt x="51430" y="57859"/>
                  </a:lnTo>
                  <a:lnTo>
                    <a:pt x="50468" y="58634"/>
                  </a:lnTo>
                  <a:lnTo>
                    <a:pt x="49477" y="59373"/>
                  </a:lnTo>
                  <a:lnTo>
                    <a:pt x="48458" y="60075"/>
                  </a:lnTo>
                  <a:lnTo>
                    <a:pt x="47411" y="60741"/>
                  </a:lnTo>
                  <a:lnTo>
                    <a:pt x="46335" y="61370"/>
                  </a:lnTo>
                  <a:lnTo>
                    <a:pt x="45231" y="61963"/>
                  </a:lnTo>
                  <a:lnTo>
                    <a:pt x="44099" y="62519"/>
                  </a:lnTo>
                  <a:lnTo>
                    <a:pt x="42939" y="63039"/>
                  </a:lnTo>
                  <a:lnTo>
                    <a:pt x="41750" y="63522"/>
                  </a:lnTo>
                  <a:lnTo>
                    <a:pt x="40533" y="63969"/>
                  </a:lnTo>
                  <a:lnTo>
                    <a:pt x="39301" y="64376"/>
                  </a:lnTo>
                  <a:lnTo>
                    <a:pt x="38047" y="64740"/>
                  </a:lnTo>
                  <a:lnTo>
                    <a:pt x="36773" y="65062"/>
                  </a:lnTo>
                  <a:lnTo>
                    <a:pt x="35478" y="65340"/>
                  </a:lnTo>
                  <a:lnTo>
                    <a:pt x="34161" y="65576"/>
                  </a:lnTo>
                  <a:lnTo>
                    <a:pt x="32824" y="65769"/>
                  </a:lnTo>
                  <a:lnTo>
                    <a:pt x="31466" y="65919"/>
                  </a:lnTo>
                  <a:lnTo>
                    <a:pt x="30086" y="66026"/>
                  </a:lnTo>
                  <a:lnTo>
                    <a:pt x="28686" y="66090"/>
                  </a:lnTo>
                  <a:lnTo>
                    <a:pt x="27265" y="66112"/>
                  </a:lnTo>
                  <a:lnTo>
                    <a:pt x="25915" y="66092"/>
                  </a:lnTo>
                  <a:lnTo>
                    <a:pt x="24599" y="66033"/>
                  </a:lnTo>
                  <a:lnTo>
                    <a:pt x="23317" y="65935"/>
                  </a:lnTo>
                  <a:lnTo>
                    <a:pt x="22071" y="65798"/>
                  </a:lnTo>
                  <a:lnTo>
                    <a:pt x="20859" y="65622"/>
                  </a:lnTo>
                  <a:lnTo>
                    <a:pt x="19682" y="65406"/>
                  </a:lnTo>
                  <a:lnTo>
                    <a:pt x="18539" y="65151"/>
                  </a:lnTo>
                  <a:lnTo>
                    <a:pt x="17431" y="64857"/>
                  </a:lnTo>
                  <a:lnTo>
                    <a:pt x="16358" y="64524"/>
                  </a:lnTo>
                  <a:lnTo>
                    <a:pt x="15319" y="64151"/>
                  </a:lnTo>
                  <a:lnTo>
                    <a:pt x="14315" y="63734"/>
                  </a:lnTo>
                  <a:lnTo>
                    <a:pt x="13344" y="63287"/>
                  </a:lnTo>
                  <a:lnTo>
                    <a:pt x="12407" y="62808"/>
                  </a:lnTo>
                  <a:lnTo>
                    <a:pt x="11504" y="62298"/>
                  </a:lnTo>
                  <a:lnTo>
                    <a:pt x="10634" y="61757"/>
                  </a:lnTo>
                  <a:lnTo>
                    <a:pt x="9799" y="61186"/>
                  </a:lnTo>
                  <a:lnTo>
                    <a:pt x="8997" y="60583"/>
                  </a:lnTo>
                  <a:lnTo>
                    <a:pt x="8228" y="59949"/>
                  </a:lnTo>
                  <a:lnTo>
                    <a:pt x="7494" y="59284"/>
                  </a:lnTo>
                  <a:lnTo>
                    <a:pt x="6793" y="58589"/>
                  </a:lnTo>
                  <a:lnTo>
                    <a:pt x="6135" y="57854"/>
                  </a:lnTo>
                  <a:lnTo>
                    <a:pt x="5509" y="57093"/>
                  </a:lnTo>
                  <a:lnTo>
                    <a:pt x="4916" y="56304"/>
                  </a:lnTo>
                  <a:lnTo>
                    <a:pt x="4357" y="55488"/>
                  </a:lnTo>
                  <a:lnTo>
                    <a:pt x="3829" y="54645"/>
                  </a:lnTo>
                  <a:lnTo>
                    <a:pt x="3335" y="53774"/>
                  </a:lnTo>
                  <a:lnTo>
                    <a:pt x="2874" y="52876"/>
                  </a:lnTo>
                  <a:lnTo>
                    <a:pt x="2445" y="51950"/>
                  </a:lnTo>
                  <a:lnTo>
                    <a:pt x="2049" y="50997"/>
                  </a:lnTo>
                  <a:lnTo>
                    <a:pt x="1686" y="50017"/>
                  </a:lnTo>
                  <a:lnTo>
                    <a:pt x="1366" y="49013"/>
                  </a:lnTo>
                  <a:lnTo>
                    <a:pt x="1079" y="47989"/>
                  </a:lnTo>
                  <a:lnTo>
                    <a:pt x="826" y="46945"/>
                  </a:lnTo>
                  <a:lnTo>
                    <a:pt x="607" y="45880"/>
                  </a:lnTo>
                  <a:lnTo>
                    <a:pt x="421" y="44796"/>
                  </a:lnTo>
                  <a:lnTo>
                    <a:pt x="269" y="43692"/>
                  </a:lnTo>
                  <a:lnTo>
                    <a:pt x="151" y="42568"/>
                  </a:lnTo>
                  <a:lnTo>
                    <a:pt x="67" y="41423"/>
                  </a:lnTo>
                  <a:lnTo>
                    <a:pt x="16" y="40259"/>
                  </a:lnTo>
                  <a:lnTo>
                    <a:pt x="0" y="39074"/>
                  </a:lnTo>
                  <a:lnTo>
                    <a:pt x="1" y="38654"/>
                  </a:lnTo>
                  <a:lnTo>
                    <a:pt x="7" y="38231"/>
                  </a:lnTo>
                  <a:lnTo>
                    <a:pt x="16" y="37807"/>
                  </a:lnTo>
                  <a:lnTo>
                    <a:pt x="29" y="37382"/>
                  </a:lnTo>
                  <a:lnTo>
                    <a:pt x="45" y="36954"/>
                  </a:lnTo>
                  <a:lnTo>
                    <a:pt x="65" y="36524"/>
                  </a:lnTo>
                  <a:lnTo>
                    <a:pt x="89" y="36093"/>
                  </a:lnTo>
                  <a:lnTo>
                    <a:pt x="116" y="35660"/>
                  </a:lnTo>
                  <a:lnTo>
                    <a:pt x="147" y="35225"/>
                  </a:lnTo>
                  <a:lnTo>
                    <a:pt x="182" y="34788"/>
                  </a:lnTo>
                  <a:lnTo>
                    <a:pt x="230" y="34350"/>
                  </a:lnTo>
                  <a:lnTo>
                    <a:pt x="282" y="33911"/>
                  </a:lnTo>
                  <a:lnTo>
                    <a:pt x="339" y="33471"/>
                  </a:lnTo>
                  <a:lnTo>
                    <a:pt x="401" y="33030"/>
                  </a:lnTo>
                  <a:lnTo>
                    <a:pt x="467" y="32588"/>
                  </a:lnTo>
                  <a:lnTo>
                    <a:pt x="538" y="32146"/>
                  </a:lnTo>
                  <a:lnTo>
                    <a:pt x="613" y="31702"/>
                  </a:lnTo>
                  <a:lnTo>
                    <a:pt x="693" y="31257"/>
                  </a:lnTo>
                  <a:lnTo>
                    <a:pt x="777" y="30812"/>
                  </a:lnTo>
                  <a:lnTo>
                    <a:pt x="866" y="30365"/>
                  </a:lnTo>
                  <a:lnTo>
                    <a:pt x="1158" y="29010"/>
                  </a:lnTo>
                  <a:lnTo>
                    <a:pt x="1486" y="27679"/>
                  </a:lnTo>
                  <a:lnTo>
                    <a:pt x="1851" y="26373"/>
                  </a:lnTo>
                  <a:lnTo>
                    <a:pt x="2252" y="25091"/>
                  </a:lnTo>
                  <a:lnTo>
                    <a:pt x="2690" y="23834"/>
                  </a:lnTo>
                  <a:lnTo>
                    <a:pt x="3164" y="22602"/>
                  </a:lnTo>
                  <a:lnTo>
                    <a:pt x="3674" y="21394"/>
                  </a:lnTo>
                  <a:lnTo>
                    <a:pt x="4222" y="20211"/>
                  </a:lnTo>
                  <a:lnTo>
                    <a:pt x="4805" y="19052"/>
                  </a:lnTo>
                  <a:lnTo>
                    <a:pt x="5425" y="17918"/>
                  </a:lnTo>
                  <a:lnTo>
                    <a:pt x="6079" y="16813"/>
                  </a:lnTo>
                  <a:lnTo>
                    <a:pt x="6764" y="15741"/>
                  </a:lnTo>
                  <a:lnTo>
                    <a:pt x="7480" y="14701"/>
                  </a:lnTo>
                  <a:lnTo>
                    <a:pt x="8227" y="13694"/>
                  </a:lnTo>
                  <a:lnTo>
                    <a:pt x="9004" y="12720"/>
                  </a:lnTo>
                  <a:lnTo>
                    <a:pt x="9813" y="11779"/>
                  </a:lnTo>
                  <a:lnTo>
                    <a:pt x="10653" y="10871"/>
                  </a:lnTo>
                  <a:lnTo>
                    <a:pt x="11524" y="9996"/>
                  </a:lnTo>
                  <a:lnTo>
                    <a:pt x="12426" y="9153"/>
                  </a:lnTo>
                  <a:lnTo>
                    <a:pt x="13359" y="8343"/>
                  </a:lnTo>
                  <a:lnTo>
                    <a:pt x="14330" y="7560"/>
                  </a:lnTo>
                  <a:lnTo>
                    <a:pt x="15328" y="6813"/>
                  </a:lnTo>
                  <a:lnTo>
                    <a:pt x="16354" y="6104"/>
                  </a:lnTo>
                  <a:lnTo>
                    <a:pt x="17408" y="5433"/>
                  </a:lnTo>
                  <a:lnTo>
                    <a:pt x="18488" y="4798"/>
                  </a:lnTo>
                  <a:lnTo>
                    <a:pt x="19596" y="4201"/>
                  </a:lnTo>
                  <a:lnTo>
                    <a:pt x="20731" y="3642"/>
                  </a:lnTo>
                  <a:lnTo>
                    <a:pt x="21894" y="3120"/>
                  </a:lnTo>
                  <a:lnTo>
                    <a:pt x="23084" y="2635"/>
                  </a:lnTo>
                  <a:lnTo>
                    <a:pt x="24301" y="2188"/>
                  </a:lnTo>
                  <a:lnTo>
                    <a:pt x="25543" y="1772"/>
                  </a:lnTo>
                  <a:lnTo>
                    <a:pt x="26807" y="1400"/>
                  </a:lnTo>
                  <a:lnTo>
                    <a:pt x="28093" y="1072"/>
                  </a:lnTo>
                  <a:lnTo>
                    <a:pt x="29401" y="787"/>
                  </a:lnTo>
                  <a:lnTo>
                    <a:pt x="30730" y="547"/>
                  </a:lnTo>
                  <a:lnTo>
                    <a:pt x="32082" y="350"/>
                  </a:lnTo>
                  <a:lnTo>
                    <a:pt x="33455" y="196"/>
                  </a:lnTo>
                  <a:lnTo>
                    <a:pt x="34850" y="87"/>
                  </a:lnTo>
                  <a:lnTo>
                    <a:pt x="36267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2685156" y="3925401"/>
              <a:ext cx="47555" cy="52023"/>
            </a:xfrm>
            <a:custGeom>
              <a:avLst/>
              <a:pathLst>
                <a:path w="47555" h="52023">
                  <a:moveTo>
                    <a:pt x="28587" y="0"/>
                  </a:moveTo>
                  <a:lnTo>
                    <a:pt x="27406" y="16"/>
                  </a:lnTo>
                  <a:lnTo>
                    <a:pt x="26251" y="67"/>
                  </a:lnTo>
                  <a:lnTo>
                    <a:pt x="25123" y="151"/>
                  </a:lnTo>
                  <a:lnTo>
                    <a:pt x="24021" y="269"/>
                  </a:lnTo>
                  <a:lnTo>
                    <a:pt x="22945" y="421"/>
                  </a:lnTo>
                  <a:lnTo>
                    <a:pt x="21896" y="607"/>
                  </a:lnTo>
                  <a:lnTo>
                    <a:pt x="20873" y="826"/>
                  </a:lnTo>
                  <a:lnTo>
                    <a:pt x="19877" y="1079"/>
                  </a:lnTo>
                  <a:lnTo>
                    <a:pt x="18907" y="1366"/>
                  </a:lnTo>
                  <a:lnTo>
                    <a:pt x="17964" y="1686"/>
                  </a:lnTo>
                  <a:lnTo>
                    <a:pt x="17045" y="2039"/>
                  </a:lnTo>
                  <a:lnTo>
                    <a:pt x="16151" y="2421"/>
                  </a:lnTo>
                  <a:lnTo>
                    <a:pt x="15280" y="2834"/>
                  </a:lnTo>
                  <a:lnTo>
                    <a:pt x="14433" y="3277"/>
                  </a:lnTo>
                  <a:lnTo>
                    <a:pt x="13609" y="3750"/>
                  </a:lnTo>
                  <a:lnTo>
                    <a:pt x="12810" y="4253"/>
                  </a:lnTo>
                  <a:lnTo>
                    <a:pt x="12034" y="4786"/>
                  </a:lnTo>
                  <a:lnTo>
                    <a:pt x="11281" y="5349"/>
                  </a:lnTo>
                  <a:lnTo>
                    <a:pt x="10553" y="5942"/>
                  </a:lnTo>
                  <a:lnTo>
                    <a:pt x="9848" y="6565"/>
                  </a:lnTo>
                  <a:lnTo>
                    <a:pt x="9176" y="7218"/>
                  </a:lnTo>
                  <a:lnTo>
                    <a:pt x="8528" y="7898"/>
                  </a:lnTo>
                  <a:lnTo>
                    <a:pt x="7903" y="8607"/>
                  </a:lnTo>
                  <a:lnTo>
                    <a:pt x="7302" y="9345"/>
                  </a:lnTo>
                  <a:lnTo>
                    <a:pt x="6725" y="10110"/>
                  </a:lnTo>
                  <a:lnTo>
                    <a:pt x="6171" y="10904"/>
                  </a:lnTo>
                  <a:lnTo>
                    <a:pt x="5641" y="11726"/>
                  </a:lnTo>
                  <a:lnTo>
                    <a:pt x="5135" y="12576"/>
                  </a:lnTo>
                  <a:lnTo>
                    <a:pt x="4653" y="13455"/>
                  </a:lnTo>
                  <a:lnTo>
                    <a:pt x="4194" y="14362"/>
                  </a:lnTo>
                  <a:lnTo>
                    <a:pt x="3758" y="15295"/>
                  </a:lnTo>
                  <a:lnTo>
                    <a:pt x="3342" y="16253"/>
                  </a:lnTo>
                  <a:lnTo>
                    <a:pt x="2948" y="17236"/>
                  </a:lnTo>
                  <a:lnTo>
                    <a:pt x="2575" y="18243"/>
                  </a:lnTo>
                  <a:lnTo>
                    <a:pt x="2222" y="19275"/>
                  </a:lnTo>
                  <a:lnTo>
                    <a:pt x="1891" y="20331"/>
                  </a:lnTo>
                  <a:lnTo>
                    <a:pt x="1580" y="21412"/>
                  </a:lnTo>
                  <a:lnTo>
                    <a:pt x="1291" y="22518"/>
                  </a:lnTo>
                  <a:lnTo>
                    <a:pt x="1022" y="23648"/>
                  </a:lnTo>
                  <a:lnTo>
                    <a:pt x="775" y="24803"/>
                  </a:lnTo>
                  <a:lnTo>
                    <a:pt x="695" y="25196"/>
                  </a:lnTo>
                  <a:lnTo>
                    <a:pt x="620" y="25589"/>
                  </a:lnTo>
                  <a:lnTo>
                    <a:pt x="549" y="25983"/>
                  </a:lnTo>
                  <a:lnTo>
                    <a:pt x="483" y="26379"/>
                  </a:lnTo>
                  <a:lnTo>
                    <a:pt x="421" y="26775"/>
                  </a:lnTo>
                  <a:lnTo>
                    <a:pt x="364" y="27172"/>
                  </a:lnTo>
                  <a:lnTo>
                    <a:pt x="312" y="27570"/>
                  </a:lnTo>
                  <a:lnTo>
                    <a:pt x="264" y="27969"/>
                  </a:lnTo>
                  <a:lnTo>
                    <a:pt x="221" y="28369"/>
                  </a:lnTo>
                  <a:lnTo>
                    <a:pt x="182" y="28770"/>
                  </a:lnTo>
                  <a:lnTo>
                    <a:pt x="147" y="29160"/>
                  </a:lnTo>
                  <a:lnTo>
                    <a:pt x="116" y="29547"/>
                  </a:lnTo>
                  <a:lnTo>
                    <a:pt x="89" y="29930"/>
                  </a:lnTo>
                  <a:lnTo>
                    <a:pt x="65" y="30309"/>
                  </a:lnTo>
                  <a:lnTo>
                    <a:pt x="45" y="30685"/>
                  </a:lnTo>
                  <a:lnTo>
                    <a:pt x="29" y="31057"/>
                  </a:lnTo>
                  <a:lnTo>
                    <a:pt x="16" y="31425"/>
                  </a:lnTo>
                  <a:lnTo>
                    <a:pt x="7" y="31790"/>
                  </a:lnTo>
                  <a:lnTo>
                    <a:pt x="1" y="32151"/>
                  </a:lnTo>
                  <a:lnTo>
                    <a:pt x="0" y="32508"/>
                  </a:lnTo>
                  <a:lnTo>
                    <a:pt x="12" y="33472"/>
                  </a:lnTo>
                  <a:lnTo>
                    <a:pt x="51" y="34412"/>
                  </a:lnTo>
                  <a:lnTo>
                    <a:pt x="114" y="35329"/>
                  </a:lnTo>
                  <a:lnTo>
                    <a:pt x="204" y="36222"/>
                  </a:lnTo>
                  <a:lnTo>
                    <a:pt x="319" y="37091"/>
                  </a:lnTo>
                  <a:lnTo>
                    <a:pt x="459" y="37936"/>
                  </a:lnTo>
                  <a:lnTo>
                    <a:pt x="625" y="38758"/>
                  </a:lnTo>
                  <a:lnTo>
                    <a:pt x="817" y="39556"/>
                  </a:lnTo>
                  <a:lnTo>
                    <a:pt x="1034" y="40330"/>
                  </a:lnTo>
                  <a:lnTo>
                    <a:pt x="1276" y="41080"/>
                  </a:lnTo>
                  <a:lnTo>
                    <a:pt x="1543" y="41798"/>
                  </a:lnTo>
                  <a:lnTo>
                    <a:pt x="1832" y="42492"/>
                  </a:lnTo>
                  <a:lnTo>
                    <a:pt x="2145" y="43162"/>
                  </a:lnTo>
                  <a:lnTo>
                    <a:pt x="2480" y="43809"/>
                  </a:lnTo>
                  <a:lnTo>
                    <a:pt x="2838" y="44431"/>
                  </a:lnTo>
                  <a:lnTo>
                    <a:pt x="3218" y="45031"/>
                  </a:lnTo>
                  <a:lnTo>
                    <a:pt x="3622" y="45606"/>
                  </a:lnTo>
                  <a:lnTo>
                    <a:pt x="4048" y="46158"/>
                  </a:lnTo>
                  <a:lnTo>
                    <a:pt x="4497" y="46686"/>
                  </a:lnTo>
                  <a:lnTo>
                    <a:pt x="4969" y="47190"/>
                  </a:lnTo>
                  <a:lnTo>
                    <a:pt x="5472" y="47661"/>
                  </a:lnTo>
                  <a:lnTo>
                    <a:pt x="5996" y="48109"/>
                  </a:lnTo>
                  <a:lnTo>
                    <a:pt x="6541" y="48533"/>
                  </a:lnTo>
                  <a:lnTo>
                    <a:pt x="7107" y="48933"/>
                  </a:lnTo>
                  <a:lnTo>
                    <a:pt x="7694" y="49310"/>
                  </a:lnTo>
                  <a:lnTo>
                    <a:pt x="8301" y="49663"/>
                  </a:lnTo>
                  <a:lnTo>
                    <a:pt x="8930" y="49992"/>
                  </a:lnTo>
                  <a:lnTo>
                    <a:pt x="9580" y="50298"/>
                  </a:lnTo>
                  <a:lnTo>
                    <a:pt x="10251" y="50579"/>
                  </a:lnTo>
                  <a:lnTo>
                    <a:pt x="10942" y="50837"/>
                  </a:lnTo>
                  <a:lnTo>
                    <a:pt x="11663" y="51063"/>
                  </a:lnTo>
                  <a:lnTo>
                    <a:pt x="12401" y="51264"/>
                  </a:lnTo>
                  <a:lnTo>
                    <a:pt x="13158" y="51442"/>
                  </a:lnTo>
                  <a:lnTo>
                    <a:pt x="13933" y="51596"/>
                  </a:lnTo>
                  <a:lnTo>
                    <a:pt x="14727" y="51727"/>
                  </a:lnTo>
                  <a:lnTo>
                    <a:pt x="15538" y="51833"/>
                  </a:lnTo>
                  <a:lnTo>
                    <a:pt x="16368" y="51916"/>
                  </a:lnTo>
                  <a:lnTo>
                    <a:pt x="17216" y="51975"/>
                  </a:lnTo>
                  <a:lnTo>
                    <a:pt x="18082" y="52011"/>
                  </a:lnTo>
                  <a:lnTo>
                    <a:pt x="18967" y="52023"/>
                  </a:lnTo>
                  <a:lnTo>
                    <a:pt x="20157" y="52006"/>
                  </a:lnTo>
                  <a:lnTo>
                    <a:pt x="21320" y="51955"/>
                  </a:lnTo>
                  <a:lnTo>
                    <a:pt x="22455" y="51871"/>
                  </a:lnTo>
                  <a:lnTo>
                    <a:pt x="23563" y="51753"/>
                  </a:lnTo>
                  <a:lnTo>
                    <a:pt x="24643" y="51601"/>
                  </a:lnTo>
                  <a:lnTo>
                    <a:pt x="25697" y="51416"/>
                  </a:lnTo>
                  <a:lnTo>
                    <a:pt x="26722" y="51196"/>
                  </a:lnTo>
                  <a:lnTo>
                    <a:pt x="27721" y="50943"/>
                  </a:lnTo>
                  <a:lnTo>
                    <a:pt x="28692" y="50656"/>
                  </a:lnTo>
                  <a:lnTo>
                    <a:pt x="29636" y="50336"/>
                  </a:lnTo>
                  <a:lnTo>
                    <a:pt x="30562" y="49975"/>
                  </a:lnTo>
                  <a:lnTo>
                    <a:pt x="31463" y="49585"/>
                  </a:lnTo>
                  <a:lnTo>
                    <a:pt x="32339" y="49165"/>
                  </a:lnTo>
                  <a:lnTo>
                    <a:pt x="33189" y="48716"/>
                  </a:lnTo>
                  <a:lnTo>
                    <a:pt x="34013" y="48239"/>
                  </a:lnTo>
                  <a:lnTo>
                    <a:pt x="34812" y="47732"/>
                  </a:lnTo>
                  <a:lnTo>
                    <a:pt x="35585" y="47195"/>
                  </a:lnTo>
                  <a:lnTo>
                    <a:pt x="36333" y="46630"/>
                  </a:lnTo>
                  <a:lnTo>
                    <a:pt x="37055" y="46035"/>
                  </a:lnTo>
                  <a:lnTo>
                    <a:pt x="37752" y="45412"/>
                  </a:lnTo>
                  <a:lnTo>
                    <a:pt x="38424" y="44751"/>
                  </a:lnTo>
                  <a:lnTo>
                    <a:pt x="39072" y="44064"/>
                  </a:lnTo>
                  <a:lnTo>
                    <a:pt x="39697" y="43350"/>
                  </a:lnTo>
                  <a:lnTo>
                    <a:pt x="40298" y="42610"/>
                  </a:lnTo>
                  <a:lnTo>
                    <a:pt x="40875" y="41844"/>
                  </a:lnTo>
                  <a:lnTo>
                    <a:pt x="41429" y="41051"/>
                  </a:lnTo>
                  <a:lnTo>
                    <a:pt x="41958" y="40232"/>
                  </a:lnTo>
                  <a:lnTo>
                    <a:pt x="42464" y="39386"/>
                  </a:lnTo>
                  <a:lnTo>
                    <a:pt x="42947" y="38514"/>
                  </a:lnTo>
                  <a:lnTo>
                    <a:pt x="43406" y="37615"/>
                  </a:lnTo>
                  <a:lnTo>
                    <a:pt x="43850" y="36683"/>
                  </a:lnTo>
                  <a:lnTo>
                    <a:pt x="44272" y="35729"/>
                  </a:lnTo>
                  <a:lnTo>
                    <a:pt x="44671" y="34754"/>
                  </a:lnTo>
                  <a:lnTo>
                    <a:pt x="45047" y="33756"/>
                  </a:lnTo>
                  <a:lnTo>
                    <a:pt x="45400" y="32736"/>
                  </a:lnTo>
                  <a:lnTo>
                    <a:pt x="45731" y="31695"/>
                  </a:lnTo>
                  <a:lnTo>
                    <a:pt x="46039" y="30632"/>
                  </a:lnTo>
                  <a:lnTo>
                    <a:pt x="46324" y="29547"/>
                  </a:lnTo>
                  <a:lnTo>
                    <a:pt x="46586" y="28440"/>
                  </a:lnTo>
                  <a:lnTo>
                    <a:pt x="46825" y="27311"/>
                  </a:lnTo>
                  <a:lnTo>
                    <a:pt x="46904" y="26926"/>
                  </a:lnTo>
                  <a:lnTo>
                    <a:pt x="46978" y="26539"/>
                  </a:lnTo>
                  <a:lnTo>
                    <a:pt x="47047" y="26149"/>
                  </a:lnTo>
                  <a:lnTo>
                    <a:pt x="47110" y="25757"/>
                  </a:lnTo>
                  <a:lnTo>
                    <a:pt x="47167" y="25361"/>
                  </a:lnTo>
                  <a:lnTo>
                    <a:pt x="47219" y="24963"/>
                  </a:lnTo>
                  <a:lnTo>
                    <a:pt x="47266" y="24563"/>
                  </a:lnTo>
                  <a:lnTo>
                    <a:pt x="47307" y="24159"/>
                  </a:lnTo>
                  <a:lnTo>
                    <a:pt x="47342" y="23753"/>
                  </a:lnTo>
                  <a:lnTo>
                    <a:pt x="47372" y="23344"/>
                  </a:lnTo>
                  <a:lnTo>
                    <a:pt x="47407" y="22937"/>
                  </a:lnTo>
                  <a:lnTo>
                    <a:pt x="47438" y="22536"/>
                  </a:lnTo>
                  <a:lnTo>
                    <a:pt x="47465" y="22142"/>
                  </a:lnTo>
                  <a:lnTo>
                    <a:pt x="47489" y="21754"/>
                  </a:lnTo>
                  <a:lnTo>
                    <a:pt x="47509" y="21372"/>
                  </a:lnTo>
                  <a:lnTo>
                    <a:pt x="47525" y="20997"/>
                  </a:lnTo>
                  <a:lnTo>
                    <a:pt x="47538" y="20628"/>
                  </a:lnTo>
                  <a:lnTo>
                    <a:pt x="47547" y="20265"/>
                  </a:lnTo>
                  <a:lnTo>
                    <a:pt x="47553" y="19909"/>
                  </a:lnTo>
                  <a:lnTo>
                    <a:pt x="47555" y="19560"/>
                  </a:lnTo>
                  <a:lnTo>
                    <a:pt x="47541" y="18596"/>
                  </a:lnTo>
                  <a:lnTo>
                    <a:pt x="47502" y="17657"/>
                  </a:lnTo>
                  <a:lnTo>
                    <a:pt x="47436" y="16743"/>
                  </a:lnTo>
                  <a:lnTo>
                    <a:pt x="47343" y="15854"/>
                  </a:lnTo>
                  <a:lnTo>
                    <a:pt x="47224" y="14989"/>
                  </a:lnTo>
                  <a:lnTo>
                    <a:pt x="47079" y="14148"/>
                  </a:lnTo>
                  <a:lnTo>
                    <a:pt x="46907" y="13333"/>
                  </a:lnTo>
                  <a:lnTo>
                    <a:pt x="46708" y="12542"/>
                  </a:lnTo>
                  <a:lnTo>
                    <a:pt x="46484" y="11775"/>
                  </a:lnTo>
                  <a:lnTo>
                    <a:pt x="46232" y="11033"/>
                  </a:lnTo>
                  <a:lnTo>
                    <a:pt x="45957" y="10308"/>
                  </a:lnTo>
                  <a:lnTo>
                    <a:pt x="45658" y="9607"/>
                  </a:lnTo>
                  <a:lnTo>
                    <a:pt x="45336" y="8932"/>
                  </a:lnTo>
                  <a:lnTo>
                    <a:pt x="44992" y="8283"/>
                  </a:lnTo>
                  <a:lnTo>
                    <a:pt x="44625" y="7659"/>
                  </a:lnTo>
                  <a:lnTo>
                    <a:pt x="44235" y="7061"/>
                  </a:lnTo>
                  <a:lnTo>
                    <a:pt x="43823" y="6489"/>
                  </a:lnTo>
                  <a:lnTo>
                    <a:pt x="43387" y="5941"/>
                  </a:lnTo>
                  <a:lnTo>
                    <a:pt x="42929" y="5420"/>
                  </a:lnTo>
                  <a:lnTo>
                    <a:pt x="42448" y="4924"/>
                  </a:lnTo>
                  <a:lnTo>
                    <a:pt x="41945" y="4444"/>
                  </a:lnTo>
                  <a:lnTo>
                    <a:pt x="41421" y="3988"/>
                  </a:lnTo>
                  <a:lnTo>
                    <a:pt x="40876" y="3557"/>
                  </a:lnTo>
                  <a:lnTo>
                    <a:pt x="40311" y="3151"/>
                  </a:lnTo>
                  <a:lnTo>
                    <a:pt x="39724" y="2769"/>
                  </a:lnTo>
                  <a:lnTo>
                    <a:pt x="39116" y="2412"/>
                  </a:lnTo>
                  <a:lnTo>
                    <a:pt x="38487" y="2080"/>
                  </a:lnTo>
                  <a:lnTo>
                    <a:pt x="37838" y="1772"/>
                  </a:lnTo>
                  <a:lnTo>
                    <a:pt x="37167" y="1489"/>
                  </a:lnTo>
                  <a:lnTo>
                    <a:pt x="36475" y="1231"/>
                  </a:lnTo>
                  <a:lnTo>
                    <a:pt x="35764" y="997"/>
                  </a:lnTo>
                  <a:lnTo>
                    <a:pt x="35036" y="787"/>
                  </a:lnTo>
                  <a:lnTo>
                    <a:pt x="34291" y="603"/>
                  </a:lnTo>
                  <a:lnTo>
                    <a:pt x="33528" y="443"/>
                  </a:lnTo>
                  <a:lnTo>
                    <a:pt x="32748" y="307"/>
                  </a:lnTo>
                  <a:lnTo>
                    <a:pt x="31950" y="196"/>
                  </a:lnTo>
                  <a:lnTo>
                    <a:pt x="31136" y="110"/>
                  </a:lnTo>
                  <a:lnTo>
                    <a:pt x="30303" y="49"/>
                  </a:lnTo>
                  <a:lnTo>
                    <a:pt x="29454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2749171" y="3918379"/>
              <a:ext cx="62783" cy="66112"/>
            </a:xfrm>
            <a:custGeom>
              <a:avLst/>
              <a:pathLst>
                <a:path w="62783" h="66112">
                  <a:moveTo>
                    <a:pt x="56765" y="49834"/>
                  </a:moveTo>
                  <a:lnTo>
                    <a:pt x="56312" y="50496"/>
                  </a:lnTo>
                  <a:lnTo>
                    <a:pt x="55849" y="51151"/>
                  </a:lnTo>
                  <a:lnTo>
                    <a:pt x="55375" y="51799"/>
                  </a:lnTo>
                  <a:lnTo>
                    <a:pt x="54890" y="52439"/>
                  </a:lnTo>
                  <a:lnTo>
                    <a:pt x="54394" y="53072"/>
                  </a:lnTo>
                  <a:lnTo>
                    <a:pt x="53887" y="53697"/>
                  </a:lnTo>
                  <a:lnTo>
                    <a:pt x="53369" y="54315"/>
                  </a:lnTo>
                  <a:lnTo>
                    <a:pt x="52840" y="54926"/>
                  </a:lnTo>
                  <a:lnTo>
                    <a:pt x="52300" y="55530"/>
                  </a:lnTo>
                  <a:lnTo>
                    <a:pt x="51749" y="56126"/>
                  </a:lnTo>
                  <a:lnTo>
                    <a:pt x="51185" y="56712"/>
                  </a:lnTo>
                  <a:lnTo>
                    <a:pt x="50604" y="57283"/>
                  </a:lnTo>
                  <a:lnTo>
                    <a:pt x="50007" y="57839"/>
                  </a:lnTo>
                  <a:lnTo>
                    <a:pt x="49393" y="58381"/>
                  </a:lnTo>
                  <a:lnTo>
                    <a:pt x="48763" y="58908"/>
                  </a:lnTo>
                  <a:lnTo>
                    <a:pt x="48116" y="59420"/>
                  </a:lnTo>
                  <a:lnTo>
                    <a:pt x="47453" y="59918"/>
                  </a:lnTo>
                  <a:lnTo>
                    <a:pt x="46774" y="60401"/>
                  </a:lnTo>
                  <a:lnTo>
                    <a:pt x="46078" y="60870"/>
                  </a:lnTo>
                  <a:lnTo>
                    <a:pt x="45366" y="61324"/>
                  </a:lnTo>
                  <a:lnTo>
                    <a:pt x="44644" y="61753"/>
                  </a:lnTo>
                  <a:lnTo>
                    <a:pt x="43902" y="62165"/>
                  </a:lnTo>
                  <a:lnTo>
                    <a:pt x="43138" y="62559"/>
                  </a:lnTo>
                  <a:lnTo>
                    <a:pt x="42353" y="62936"/>
                  </a:lnTo>
                  <a:lnTo>
                    <a:pt x="41548" y="63296"/>
                  </a:lnTo>
                  <a:lnTo>
                    <a:pt x="40721" y="63639"/>
                  </a:lnTo>
                  <a:lnTo>
                    <a:pt x="39873" y="63964"/>
                  </a:lnTo>
                  <a:lnTo>
                    <a:pt x="39005" y="64271"/>
                  </a:lnTo>
                  <a:lnTo>
                    <a:pt x="38115" y="64562"/>
                  </a:lnTo>
                  <a:lnTo>
                    <a:pt x="37205" y="64835"/>
                  </a:lnTo>
                  <a:lnTo>
                    <a:pt x="36280" y="65078"/>
                  </a:lnTo>
                  <a:lnTo>
                    <a:pt x="35328" y="65295"/>
                  </a:lnTo>
                  <a:lnTo>
                    <a:pt x="34350" y="65486"/>
                  </a:lnTo>
                  <a:lnTo>
                    <a:pt x="33346" y="65652"/>
                  </a:lnTo>
                  <a:lnTo>
                    <a:pt x="32315" y="65792"/>
                  </a:lnTo>
                  <a:lnTo>
                    <a:pt x="31257" y="65907"/>
                  </a:lnTo>
                  <a:lnTo>
                    <a:pt x="30174" y="65997"/>
                  </a:lnTo>
                  <a:lnTo>
                    <a:pt x="29063" y="66061"/>
                  </a:lnTo>
                  <a:lnTo>
                    <a:pt x="27927" y="66099"/>
                  </a:lnTo>
                  <a:lnTo>
                    <a:pt x="26764" y="66112"/>
                  </a:lnTo>
                  <a:lnTo>
                    <a:pt x="25431" y="66091"/>
                  </a:lnTo>
                  <a:lnTo>
                    <a:pt x="24132" y="66028"/>
                  </a:lnTo>
                  <a:lnTo>
                    <a:pt x="22867" y="65923"/>
                  </a:lnTo>
                  <a:lnTo>
                    <a:pt x="21635" y="65776"/>
                  </a:lnTo>
                  <a:lnTo>
                    <a:pt x="20437" y="65587"/>
                  </a:lnTo>
                  <a:lnTo>
                    <a:pt x="19273" y="65357"/>
                  </a:lnTo>
                  <a:lnTo>
                    <a:pt x="18143" y="65084"/>
                  </a:lnTo>
                  <a:lnTo>
                    <a:pt x="17046" y="64769"/>
                  </a:lnTo>
                  <a:lnTo>
                    <a:pt x="15984" y="64413"/>
                  </a:lnTo>
                  <a:lnTo>
                    <a:pt x="14955" y="64014"/>
                  </a:lnTo>
                  <a:lnTo>
                    <a:pt x="13968" y="63580"/>
                  </a:lnTo>
                  <a:lnTo>
                    <a:pt x="13016" y="63115"/>
                  </a:lnTo>
                  <a:lnTo>
                    <a:pt x="12097" y="62620"/>
                  </a:lnTo>
                  <a:lnTo>
                    <a:pt x="11212" y="62096"/>
                  </a:lnTo>
                  <a:lnTo>
                    <a:pt x="10361" y="61541"/>
                  </a:lnTo>
                  <a:lnTo>
                    <a:pt x="9543" y="60956"/>
                  </a:lnTo>
                  <a:lnTo>
                    <a:pt x="8760" y="60341"/>
                  </a:lnTo>
                  <a:lnTo>
                    <a:pt x="8010" y="59696"/>
                  </a:lnTo>
                  <a:lnTo>
                    <a:pt x="7293" y="59020"/>
                  </a:lnTo>
                  <a:lnTo>
                    <a:pt x="6611" y="58315"/>
                  </a:lnTo>
                  <a:lnTo>
                    <a:pt x="5962" y="57573"/>
                  </a:lnTo>
                  <a:lnTo>
                    <a:pt x="5347" y="56807"/>
                  </a:lnTo>
                  <a:lnTo>
                    <a:pt x="4766" y="56016"/>
                  </a:lnTo>
                  <a:lnTo>
                    <a:pt x="4218" y="55200"/>
                  </a:lnTo>
                  <a:lnTo>
                    <a:pt x="3704" y="54360"/>
                  </a:lnTo>
                  <a:lnTo>
                    <a:pt x="3224" y="53495"/>
                  </a:lnTo>
                  <a:lnTo>
                    <a:pt x="2778" y="52605"/>
                  </a:lnTo>
                  <a:lnTo>
                    <a:pt x="2365" y="51691"/>
                  </a:lnTo>
                  <a:lnTo>
                    <a:pt x="1986" y="50752"/>
                  </a:lnTo>
                  <a:lnTo>
                    <a:pt x="1641" y="49789"/>
                  </a:lnTo>
                  <a:lnTo>
                    <a:pt x="1329" y="48797"/>
                  </a:lnTo>
                  <a:lnTo>
                    <a:pt x="1050" y="47792"/>
                  </a:lnTo>
                  <a:lnTo>
                    <a:pt x="804" y="46773"/>
                  </a:lnTo>
                  <a:lnTo>
                    <a:pt x="590" y="45740"/>
                  </a:lnTo>
                  <a:lnTo>
                    <a:pt x="410" y="44694"/>
                  </a:lnTo>
                  <a:lnTo>
                    <a:pt x="262" y="43634"/>
                  </a:lnTo>
                  <a:lnTo>
                    <a:pt x="147" y="42560"/>
                  </a:lnTo>
                  <a:lnTo>
                    <a:pt x="65" y="41472"/>
                  </a:lnTo>
                  <a:lnTo>
                    <a:pt x="16" y="40371"/>
                  </a:lnTo>
                  <a:lnTo>
                    <a:pt x="0" y="39256"/>
                  </a:lnTo>
                  <a:lnTo>
                    <a:pt x="12" y="38131"/>
                  </a:lnTo>
                  <a:lnTo>
                    <a:pt x="49" y="37017"/>
                  </a:lnTo>
                  <a:lnTo>
                    <a:pt x="110" y="35913"/>
                  </a:lnTo>
                  <a:lnTo>
                    <a:pt x="196" y="34821"/>
                  </a:lnTo>
                  <a:lnTo>
                    <a:pt x="307" y="33739"/>
                  </a:lnTo>
                  <a:lnTo>
                    <a:pt x="443" y="32669"/>
                  </a:lnTo>
                  <a:lnTo>
                    <a:pt x="603" y="31609"/>
                  </a:lnTo>
                  <a:lnTo>
                    <a:pt x="787" y="30561"/>
                  </a:lnTo>
                  <a:lnTo>
                    <a:pt x="997" y="29523"/>
                  </a:lnTo>
                  <a:lnTo>
                    <a:pt x="1231" y="28496"/>
                  </a:lnTo>
                  <a:lnTo>
                    <a:pt x="1487" y="27483"/>
                  </a:lnTo>
                  <a:lnTo>
                    <a:pt x="1765" y="26484"/>
                  </a:lnTo>
                  <a:lnTo>
                    <a:pt x="2064" y="25502"/>
                  </a:lnTo>
                  <a:lnTo>
                    <a:pt x="2383" y="24535"/>
                  </a:lnTo>
                  <a:lnTo>
                    <a:pt x="2724" y="23583"/>
                  </a:lnTo>
                  <a:lnTo>
                    <a:pt x="3085" y="22647"/>
                  </a:lnTo>
                  <a:lnTo>
                    <a:pt x="3468" y="21727"/>
                  </a:lnTo>
                  <a:lnTo>
                    <a:pt x="3871" y="20822"/>
                  </a:lnTo>
                  <a:lnTo>
                    <a:pt x="4296" y="19932"/>
                  </a:lnTo>
                  <a:lnTo>
                    <a:pt x="4741" y="19058"/>
                  </a:lnTo>
                  <a:lnTo>
                    <a:pt x="5207" y="18191"/>
                  </a:lnTo>
                  <a:lnTo>
                    <a:pt x="5693" y="17342"/>
                  </a:lnTo>
                  <a:lnTo>
                    <a:pt x="6199" y="16510"/>
                  </a:lnTo>
                  <a:lnTo>
                    <a:pt x="6726" y="15695"/>
                  </a:lnTo>
                  <a:lnTo>
                    <a:pt x="7272" y="14898"/>
                  </a:lnTo>
                  <a:lnTo>
                    <a:pt x="7838" y="14117"/>
                  </a:lnTo>
                  <a:lnTo>
                    <a:pt x="8424" y="13355"/>
                  </a:lnTo>
                  <a:lnTo>
                    <a:pt x="9031" y="12609"/>
                  </a:lnTo>
                  <a:lnTo>
                    <a:pt x="9657" y="11881"/>
                  </a:lnTo>
                  <a:lnTo>
                    <a:pt x="10304" y="11170"/>
                  </a:lnTo>
                  <a:lnTo>
                    <a:pt x="10969" y="10470"/>
                  </a:lnTo>
                  <a:lnTo>
                    <a:pt x="11650" y="9791"/>
                  </a:lnTo>
                  <a:lnTo>
                    <a:pt x="12347" y="9135"/>
                  </a:lnTo>
                  <a:lnTo>
                    <a:pt x="13061" y="8500"/>
                  </a:lnTo>
                  <a:lnTo>
                    <a:pt x="13792" y="7887"/>
                  </a:lnTo>
                  <a:lnTo>
                    <a:pt x="14539" y="7296"/>
                  </a:lnTo>
                  <a:lnTo>
                    <a:pt x="15302" y="6727"/>
                  </a:lnTo>
                  <a:lnTo>
                    <a:pt x="16082" y="6180"/>
                  </a:lnTo>
                  <a:lnTo>
                    <a:pt x="16878" y="5655"/>
                  </a:lnTo>
                  <a:lnTo>
                    <a:pt x="17690" y="5152"/>
                  </a:lnTo>
                  <a:lnTo>
                    <a:pt x="18527" y="4671"/>
                  </a:lnTo>
                  <a:lnTo>
                    <a:pt x="19379" y="4212"/>
                  </a:lnTo>
                  <a:lnTo>
                    <a:pt x="20245" y="3777"/>
                  </a:lnTo>
                  <a:lnTo>
                    <a:pt x="21126" y="3364"/>
                  </a:lnTo>
                  <a:lnTo>
                    <a:pt x="22022" y="2975"/>
                  </a:lnTo>
                  <a:lnTo>
                    <a:pt x="22932" y="2608"/>
                  </a:lnTo>
                  <a:lnTo>
                    <a:pt x="23856" y="2263"/>
                  </a:lnTo>
                  <a:lnTo>
                    <a:pt x="24796" y="1942"/>
                  </a:lnTo>
                  <a:lnTo>
                    <a:pt x="25749" y="1643"/>
                  </a:lnTo>
                  <a:lnTo>
                    <a:pt x="26718" y="1367"/>
                  </a:lnTo>
                  <a:lnTo>
                    <a:pt x="27700" y="1107"/>
                  </a:lnTo>
                  <a:lnTo>
                    <a:pt x="28693" y="875"/>
                  </a:lnTo>
                  <a:lnTo>
                    <a:pt x="29698" y="670"/>
                  </a:lnTo>
                  <a:lnTo>
                    <a:pt x="30716" y="492"/>
                  </a:lnTo>
                  <a:lnTo>
                    <a:pt x="31745" y="341"/>
                  </a:lnTo>
                  <a:lnTo>
                    <a:pt x="32786" y="218"/>
                  </a:lnTo>
                  <a:lnTo>
                    <a:pt x="33838" y="123"/>
                  </a:lnTo>
                  <a:lnTo>
                    <a:pt x="34903" y="54"/>
                  </a:lnTo>
                  <a:lnTo>
                    <a:pt x="35980" y="13"/>
                  </a:lnTo>
                  <a:lnTo>
                    <a:pt x="37068" y="0"/>
                  </a:lnTo>
                  <a:lnTo>
                    <a:pt x="38230" y="13"/>
                  </a:lnTo>
                  <a:lnTo>
                    <a:pt x="39362" y="54"/>
                  </a:lnTo>
                  <a:lnTo>
                    <a:pt x="40466" y="123"/>
                  </a:lnTo>
                  <a:lnTo>
                    <a:pt x="41540" y="218"/>
                  </a:lnTo>
                  <a:lnTo>
                    <a:pt x="42585" y="341"/>
                  </a:lnTo>
                  <a:lnTo>
                    <a:pt x="43601" y="492"/>
                  </a:lnTo>
                  <a:lnTo>
                    <a:pt x="44587" y="670"/>
                  </a:lnTo>
                  <a:lnTo>
                    <a:pt x="45545" y="875"/>
                  </a:lnTo>
                  <a:lnTo>
                    <a:pt x="46473" y="1107"/>
                  </a:lnTo>
                  <a:lnTo>
                    <a:pt x="47372" y="1367"/>
                  </a:lnTo>
                  <a:lnTo>
                    <a:pt x="48244" y="1640"/>
                  </a:lnTo>
                  <a:lnTo>
                    <a:pt x="49090" y="1931"/>
                  </a:lnTo>
                  <a:lnTo>
                    <a:pt x="49911" y="2239"/>
                  </a:lnTo>
                  <a:lnTo>
                    <a:pt x="50706" y="2564"/>
                  </a:lnTo>
                  <a:lnTo>
                    <a:pt x="51476" y="2906"/>
                  </a:lnTo>
                  <a:lnTo>
                    <a:pt x="52220" y="3266"/>
                  </a:lnTo>
                  <a:lnTo>
                    <a:pt x="52938" y="3643"/>
                  </a:lnTo>
                  <a:lnTo>
                    <a:pt x="53631" y="4037"/>
                  </a:lnTo>
                  <a:lnTo>
                    <a:pt x="54299" y="4449"/>
                  </a:lnTo>
                  <a:lnTo>
                    <a:pt x="54941" y="4878"/>
                  </a:lnTo>
                  <a:lnTo>
                    <a:pt x="55558" y="5322"/>
                  </a:lnTo>
                  <a:lnTo>
                    <a:pt x="56150" y="5779"/>
                  </a:lnTo>
                  <a:lnTo>
                    <a:pt x="56718" y="6249"/>
                  </a:lnTo>
                  <a:lnTo>
                    <a:pt x="57261" y="6731"/>
                  </a:lnTo>
                  <a:lnTo>
                    <a:pt x="57779" y="7226"/>
                  </a:lnTo>
                  <a:lnTo>
                    <a:pt x="58273" y="7734"/>
                  </a:lnTo>
                  <a:lnTo>
                    <a:pt x="58742" y="8255"/>
                  </a:lnTo>
                  <a:lnTo>
                    <a:pt x="59187" y="8788"/>
                  </a:lnTo>
                  <a:lnTo>
                    <a:pt x="59607" y="9335"/>
                  </a:lnTo>
                  <a:lnTo>
                    <a:pt x="60002" y="9894"/>
                  </a:lnTo>
                  <a:lnTo>
                    <a:pt x="60374" y="10461"/>
                  </a:lnTo>
                  <a:lnTo>
                    <a:pt x="60726" y="11032"/>
                  </a:lnTo>
                  <a:lnTo>
                    <a:pt x="61057" y="11606"/>
                  </a:lnTo>
                  <a:lnTo>
                    <a:pt x="61366" y="12184"/>
                  </a:lnTo>
                  <a:lnTo>
                    <a:pt x="61655" y="12766"/>
                  </a:lnTo>
                  <a:lnTo>
                    <a:pt x="61922" y="13351"/>
                  </a:lnTo>
                  <a:lnTo>
                    <a:pt x="62169" y="13940"/>
                  </a:lnTo>
                  <a:lnTo>
                    <a:pt x="62395" y="14533"/>
                  </a:lnTo>
                  <a:lnTo>
                    <a:pt x="62599" y="15130"/>
                  </a:lnTo>
                  <a:lnTo>
                    <a:pt x="62783" y="15730"/>
                  </a:lnTo>
                  <a:lnTo>
                    <a:pt x="54576" y="18237"/>
                  </a:lnTo>
                  <a:lnTo>
                    <a:pt x="54432" y="17811"/>
                  </a:lnTo>
                  <a:lnTo>
                    <a:pt x="54273" y="17387"/>
                  </a:lnTo>
                  <a:lnTo>
                    <a:pt x="54100" y="16968"/>
                  </a:lnTo>
                  <a:lnTo>
                    <a:pt x="53912" y="16552"/>
                  </a:lnTo>
                  <a:lnTo>
                    <a:pt x="53710" y="16140"/>
                  </a:lnTo>
                  <a:lnTo>
                    <a:pt x="53493" y="15731"/>
                  </a:lnTo>
                  <a:lnTo>
                    <a:pt x="53261" y="15327"/>
                  </a:lnTo>
                  <a:lnTo>
                    <a:pt x="53015" y="14925"/>
                  </a:lnTo>
                  <a:lnTo>
                    <a:pt x="52754" y="14528"/>
                  </a:lnTo>
                  <a:lnTo>
                    <a:pt x="52479" y="14134"/>
                  </a:lnTo>
                  <a:lnTo>
                    <a:pt x="52188" y="13737"/>
                  </a:lnTo>
                  <a:lnTo>
                    <a:pt x="51881" y="13350"/>
                  </a:lnTo>
                  <a:lnTo>
                    <a:pt x="51557" y="12971"/>
                  </a:lnTo>
                  <a:lnTo>
                    <a:pt x="51217" y="12602"/>
                  </a:lnTo>
                  <a:lnTo>
                    <a:pt x="50860" y="12242"/>
                  </a:lnTo>
                  <a:lnTo>
                    <a:pt x="50487" y="11891"/>
                  </a:lnTo>
                  <a:lnTo>
                    <a:pt x="50098" y="11549"/>
                  </a:lnTo>
                  <a:lnTo>
                    <a:pt x="49692" y="11216"/>
                  </a:lnTo>
                  <a:lnTo>
                    <a:pt x="49270" y="10892"/>
                  </a:lnTo>
                  <a:lnTo>
                    <a:pt x="48831" y="10577"/>
                  </a:lnTo>
                  <a:lnTo>
                    <a:pt x="48385" y="10265"/>
                  </a:lnTo>
                  <a:lnTo>
                    <a:pt x="47921" y="9966"/>
                  </a:lnTo>
                  <a:lnTo>
                    <a:pt x="47440" y="9682"/>
                  </a:lnTo>
                  <a:lnTo>
                    <a:pt x="46942" y="9410"/>
                  </a:lnTo>
                  <a:lnTo>
                    <a:pt x="46426" y="9153"/>
                  </a:lnTo>
                  <a:lnTo>
                    <a:pt x="45893" y="8909"/>
                  </a:lnTo>
                  <a:lnTo>
                    <a:pt x="45343" y="8678"/>
                  </a:lnTo>
                  <a:lnTo>
                    <a:pt x="44775" y="8462"/>
                  </a:lnTo>
                  <a:lnTo>
                    <a:pt x="44190" y="8259"/>
                  </a:lnTo>
                  <a:lnTo>
                    <a:pt x="43588" y="8070"/>
                  </a:lnTo>
                  <a:lnTo>
                    <a:pt x="42976" y="7888"/>
                  </a:lnTo>
                  <a:lnTo>
                    <a:pt x="42346" y="7725"/>
                  </a:lnTo>
                  <a:lnTo>
                    <a:pt x="41696" y="7581"/>
                  </a:lnTo>
                  <a:lnTo>
                    <a:pt x="41027" y="7457"/>
                  </a:lnTo>
                  <a:lnTo>
                    <a:pt x="40339" y="7352"/>
                  </a:lnTo>
                  <a:lnTo>
                    <a:pt x="39632" y="7265"/>
                  </a:lnTo>
                  <a:lnTo>
                    <a:pt x="38906" y="7198"/>
                  </a:lnTo>
                  <a:lnTo>
                    <a:pt x="38160" y="7151"/>
                  </a:lnTo>
                  <a:lnTo>
                    <a:pt x="37396" y="7122"/>
                  </a:lnTo>
                  <a:lnTo>
                    <a:pt x="36612" y="7112"/>
                  </a:lnTo>
                  <a:lnTo>
                    <a:pt x="35295" y="7137"/>
                  </a:lnTo>
                  <a:lnTo>
                    <a:pt x="34008" y="7211"/>
                  </a:lnTo>
                  <a:lnTo>
                    <a:pt x="32749" y="7334"/>
                  </a:lnTo>
                  <a:lnTo>
                    <a:pt x="31520" y="7506"/>
                  </a:lnTo>
                  <a:lnTo>
                    <a:pt x="30320" y="7728"/>
                  </a:lnTo>
                  <a:lnTo>
                    <a:pt x="29149" y="7999"/>
                  </a:lnTo>
                  <a:lnTo>
                    <a:pt x="28007" y="8319"/>
                  </a:lnTo>
                  <a:lnTo>
                    <a:pt x="26895" y="8688"/>
                  </a:lnTo>
                  <a:lnTo>
                    <a:pt x="25812" y="9107"/>
                  </a:lnTo>
                  <a:lnTo>
                    <a:pt x="24757" y="9574"/>
                  </a:lnTo>
                  <a:lnTo>
                    <a:pt x="23734" y="10077"/>
                  </a:lnTo>
                  <a:lnTo>
                    <a:pt x="22742" y="10618"/>
                  </a:lnTo>
                  <a:lnTo>
                    <a:pt x="21782" y="11197"/>
                  </a:lnTo>
                  <a:lnTo>
                    <a:pt x="20854" y="11814"/>
                  </a:lnTo>
                  <a:lnTo>
                    <a:pt x="19959" y="12470"/>
                  </a:lnTo>
                  <a:lnTo>
                    <a:pt x="19095" y="13164"/>
                  </a:lnTo>
                  <a:lnTo>
                    <a:pt x="18262" y="13896"/>
                  </a:lnTo>
                  <a:lnTo>
                    <a:pt x="17462" y="14666"/>
                  </a:lnTo>
                  <a:lnTo>
                    <a:pt x="16694" y="15475"/>
                  </a:lnTo>
                  <a:lnTo>
                    <a:pt x="15958" y="16322"/>
                  </a:lnTo>
                  <a:lnTo>
                    <a:pt x="15255" y="17196"/>
                  </a:lnTo>
                  <a:lnTo>
                    <a:pt x="14586" y="18102"/>
                  </a:lnTo>
                  <a:lnTo>
                    <a:pt x="13952" y="19042"/>
                  </a:lnTo>
                  <a:lnTo>
                    <a:pt x="13353" y="20014"/>
                  </a:lnTo>
                  <a:lnTo>
                    <a:pt x="12789" y="21019"/>
                  </a:lnTo>
                  <a:lnTo>
                    <a:pt x="12259" y="22056"/>
                  </a:lnTo>
                  <a:lnTo>
                    <a:pt x="11764" y="23127"/>
                  </a:lnTo>
                  <a:lnTo>
                    <a:pt x="11303" y="24230"/>
                  </a:lnTo>
                  <a:lnTo>
                    <a:pt x="10877" y="25367"/>
                  </a:lnTo>
                  <a:lnTo>
                    <a:pt x="10486" y="26536"/>
                  </a:lnTo>
                  <a:lnTo>
                    <a:pt x="10131" y="27723"/>
                  </a:lnTo>
                  <a:lnTo>
                    <a:pt x="9813" y="28932"/>
                  </a:lnTo>
                  <a:lnTo>
                    <a:pt x="9533" y="30163"/>
                  </a:lnTo>
                  <a:lnTo>
                    <a:pt x="9290" y="31416"/>
                  </a:lnTo>
                  <a:lnTo>
                    <a:pt x="9084" y="32691"/>
                  </a:lnTo>
                  <a:lnTo>
                    <a:pt x="8916" y="33988"/>
                  </a:lnTo>
                  <a:lnTo>
                    <a:pt x="8785" y="35306"/>
                  </a:lnTo>
                  <a:lnTo>
                    <a:pt x="8692" y="36647"/>
                  </a:lnTo>
                  <a:lnTo>
                    <a:pt x="8636" y="38009"/>
                  </a:lnTo>
                  <a:lnTo>
                    <a:pt x="8617" y="39393"/>
                  </a:lnTo>
                  <a:lnTo>
                    <a:pt x="8629" y="40244"/>
                  </a:lnTo>
                  <a:lnTo>
                    <a:pt x="8664" y="41080"/>
                  </a:lnTo>
                  <a:lnTo>
                    <a:pt x="8724" y="41903"/>
                  </a:lnTo>
                  <a:lnTo>
                    <a:pt x="8807" y="42713"/>
                  </a:lnTo>
                  <a:lnTo>
                    <a:pt x="8913" y="43508"/>
                  </a:lnTo>
                  <a:lnTo>
                    <a:pt x="9044" y="44290"/>
                  </a:lnTo>
                  <a:lnTo>
                    <a:pt x="9198" y="45058"/>
                  </a:lnTo>
                  <a:lnTo>
                    <a:pt x="9376" y="45813"/>
                  </a:lnTo>
                  <a:lnTo>
                    <a:pt x="9577" y="46554"/>
                  </a:lnTo>
                  <a:lnTo>
                    <a:pt x="9802" y="47281"/>
                  </a:lnTo>
                  <a:lnTo>
                    <a:pt x="10051" y="47992"/>
                  </a:lnTo>
                  <a:lnTo>
                    <a:pt x="10322" y="48684"/>
                  </a:lnTo>
                  <a:lnTo>
                    <a:pt x="10616" y="49356"/>
                  </a:lnTo>
                  <a:lnTo>
                    <a:pt x="10933" y="50009"/>
                  </a:lnTo>
                  <a:lnTo>
                    <a:pt x="11273" y="50644"/>
                  </a:lnTo>
                  <a:lnTo>
                    <a:pt x="11635" y="51259"/>
                  </a:lnTo>
                  <a:lnTo>
                    <a:pt x="12021" y="51855"/>
                  </a:lnTo>
                  <a:lnTo>
                    <a:pt x="12429" y="52431"/>
                  </a:lnTo>
                  <a:lnTo>
                    <a:pt x="12859" y="52989"/>
                  </a:lnTo>
                  <a:lnTo>
                    <a:pt x="13313" y="53528"/>
                  </a:lnTo>
                  <a:lnTo>
                    <a:pt x="13799" y="54036"/>
                  </a:lnTo>
                  <a:lnTo>
                    <a:pt x="14307" y="54522"/>
                  </a:lnTo>
                  <a:lnTo>
                    <a:pt x="14838" y="54984"/>
                  </a:lnTo>
                  <a:lnTo>
                    <a:pt x="15392" y="55424"/>
                  </a:lnTo>
                  <a:lnTo>
                    <a:pt x="15969" y="55841"/>
                  </a:lnTo>
                  <a:lnTo>
                    <a:pt x="16569" y="56236"/>
                  </a:lnTo>
                  <a:lnTo>
                    <a:pt x="17191" y="56607"/>
                  </a:lnTo>
                  <a:lnTo>
                    <a:pt x="17836" y="56956"/>
                  </a:lnTo>
                  <a:lnTo>
                    <a:pt x="18504" y="57282"/>
                  </a:lnTo>
                  <a:lnTo>
                    <a:pt x="19195" y="57585"/>
                  </a:lnTo>
                  <a:lnTo>
                    <a:pt x="19908" y="57863"/>
                  </a:lnTo>
                  <a:lnTo>
                    <a:pt x="20645" y="58111"/>
                  </a:lnTo>
                  <a:lnTo>
                    <a:pt x="21404" y="58330"/>
                  </a:lnTo>
                  <a:lnTo>
                    <a:pt x="22186" y="58519"/>
                  </a:lnTo>
                  <a:lnTo>
                    <a:pt x="22991" y="58680"/>
                  </a:lnTo>
                  <a:lnTo>
                    <a:pt x="23818" y="58811"/>
                  </a:lnTo>
                  <a:lnTo>
                    <a:pt x="24668" y="58913"/>
                  </a:lnTo>
                  <a:lnTo>
                    <a:pt x="25542" y="58986"/>
                  </a:lnTo>
                  <a:lnTo>
                    <a:pt x="26438" y="59030"/>
                  </a:lnTo>
                  <a:lnTo>
                    <a:pt x="27356" y="59044"/>
                  </a:lnTo>
                  <a:lnTo>
                    <a:pt x="28170" y="59034"/>
                  </a:lnTo>
                  <a:lnTo>
                    <a:pt x="28970" y="59001"/>
                  </a:lnTo>
                  <a:lnTo>
                    <a:pt x="29757" y="58946"/>
                  </a:lnTo>
                  <a:lnTo>
                    <a:pt x="30530" y="58869"/>
                  </a:lnTo>
                  <a:lnTo>
                    <a:pt x="31289" y="58771"/>
                  </a:lnTo>
                  <a:lnTo>
                    <a:pt x="32034" y="58651"/>
                  </a:lnTo>
                  <a:lnTo>
                    <a:pt x="32766" y="58508"/>
                  </a:lnTo>
                  <a:lnTo>
                    <a:pt x="33484" y="58344"/>
                  </a:lnTo>
                  <a:lnTo>
                    <a:pt x="34189" y="58158"/>
                  </a:lnTo>
                  <a:lnTo>
                    <a:pt x="34879" y="57950"/>
                  </a:lnTo>
                  <a:lnTo>
                    <a:pt x="35557" y="57715"/>
                  </a:lnTo>
                  <a:lnTo>
                    <a:pt x="36223" y="57467"/>
                  </a:lnTo>
                  <a:lnTo>
                    <a:pt x="36878" y="57205"/>
                  </a:lnTo>
                  <a:lnTo>
                    <a:pt x="37520" y="56929"/>
                  </a:lnTo>
                  <a:lnTo>
                    <a:pt x="38151" y="56639"/>
                  </a:lnTo>
                  <a:lnTo>
                    <a:pt x="38769" y="56336"/>
                  </a:lnTo>
                  <a:lnTo>
                    <a:pt x="39376" y="56019"/>
                  </a:lnTo>
                  <a:lnTo>
                    <a:pt x="39971" y="55689"/>
                  </a:lnTo>
                  <a:lnTo>
                    <a:pt x="40555" y="55344"/>
                  </a:lnTo>
                  <a:lnTo>
                    <a:pt x="41126" y="54987"/>
                  </a:lnTo>
                  <a:lnTo>
                    <a:pt x="41694" y="54608"/>
                  </a:lnTo>
                  <a:lnTo>
                    <a:pt x="42249" y="54219"/>
                  </a:lnTo>
                  <a:lnTo>
                    <a:pt x="42792" y="53820"/>
                  </a:lnTo>
                  <a:lnTo>
                    <a:pt x="43322" y="53411"/>
                  </a:lnTo>
                  <a:lnTo>
                    <a:pt x="43839" y="52992"/>
                  </a:lnTo>
                  <a:lnTo>
                    <a:pt x="44343" y="52563"/>
                  </a:lnTo>
                  <a:lnTo>
                    <a:pt x="44834" y="52124"/>
                  </a:lnTo>
                  <a:lnTo>
                    <a:pt x="45313" y="51675"/>
                  </a:lnTo>
                  <a:lnTo>
                    <a:pt x="45779" y="51215"/>
                  </a:lnTo>
                  <a:lnTo>
                    <a:pt x="46232" y="50746"/>
                  </a:lnTo>
                  <a:lnTo>
                    <a:pt x="46683" y="50262"/>
                  </a:lnTo>
                  <a:lnTo>
                    <a:pt x="47122" y="49774"/>
                  </a:lnTo>
                  <a:lnTo>
                    <a:pt x="47551" y="49284"/>
                  </a:lnTo>
                  <a:lnTo>
                    <a:pt x="47969" y="48791"/>
                  </a:lnTo>
                  <a:lnTo>
                    <a:pt x="48375" y="48296"/>
                  </a:lnTo>
                  <a:lnTo>
                    <a:pt x="48771" y="47797"/>
                  </a:lnTo>
                  <a:lnTo>
                    <a:pt x="49156" y="47296"/>
                  </a:lnTo>
                  <a:lnTo>
                    <a:pt x="49530" y="46792"/>
                  </a:lnTo>
                  <a:lnTo>
                    <a:pt x="49893" y="46286"/>
                  </a:lnTo>
                  <a:lnTo>
                    <a:pt x="50245" y="457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2816514" y="3918379"/>
              <a:ext cx="64972" cy="66112"/>
            </a:xfrm>
            <a:custGeom>
              <a:avLst/>
              <a:pathLst>
                <a:path w="64972" h="66112">
                  <a:moveTo>
                    <a:pt x="37706" y="0"/>
                  </a:moveTo>
                  <a:lnTo>
                    <a:pt x="39004" y="19"/>
                  </a:lnTo>
                  <a:lnTo>
                    <a:pt x="40272" y="78"/>
                  </a:lnTo>
                  <a:lnTo>
                    <a:pt x="41510" y="176"/>
                  </a:lnTo>
                  <a:lnTo>
                    <a:pt x="42718" y="313"/>
                  </a:lnTo>
                  <a:lnTo>
                    <a:pt x="43896" y="490"/>
                  </a:lnTo>
                  <a:lnTo>
                    <a:pt x="45043" y="705"/>
                  </a:lnTo>
                  <a:lnTo>
                    <a:pt x="46161" y="960"/>
                  </a:lnTo>
                  <a:lnTo>
                    <a:pt x="47248" y="1254"/>
                  </a:lnTo>
                  <a:lnTo>
                    <a:pt x="48306" y="1588"/>
                  </a:lnTo>
                  <a:lnTo>
                    <a:pt x="49333" y="1960"/>
                  </a:lnTo>
                  <a:lnTo>
                    <a:pt x="50329" y="2359"/>
                  </a:lnTo>
                  <a:lnTo>
                    <a:pt x="51293" y="2790"/>
                  </a:lnTo>
                  <a:lnTo>
                    <a:pt x="52226" y="3253"/>
                  </a:lnTo>
                  <a:lnTo>
                    <a:pt x="53126" y="3747"/>
                  </a:lnTo>
                  <a:lnTo>
                    <a:pt x="53995" y="4274"/>
                  </a:lnTo>
                  <a:lnTo>
                    <a:pt x="54832" y="4833"/>
                  </a:lnTo>
                  <a:lnTo>
                    <a:pt x="55636" y="5423"/>
                  </a:lnTo>
                  <a:lnTo>
                    <a:pt x="56409" y="6045"/>
                  </a:lnTo>
                  <a:lnTo>
                    <a:pt x="57150" y="6700"/>
                  </a:lnTo>
                  <a:lnTo>
                    <a:pt x="57859" y="7386"/>
                  </a:lnTo>
                  <a:lnTo>
                    <a:pt x="58544" y="8101"/>
                  </a:lnTo>
                  <a:lnTo>
                    <a:pt x="59194" y="8843"/>
                  </a:lnTo>
                  <a:lnTo>
                    <a:pt x="59810" y="9611"/>
                  </a:lnTo>
                  <a:lnTo>
                    <a:pt x="60390" y="10406"/>
                  </a:lnTo>
                  <a:lnTo>
                    <a:pt x="60937" y="11227"/>
                  </a:lnTo>
                  <a:lnTo>
                    <a:pt x="61448" y="12075"/>
                  </a:lnTo>
                  <a:lnTo>
                    <a:pt x="61925" y="12949"/>
                  </a:lnTo>
                  <a:lnTo>
                    <a:pt x="62367" y="13849"/>
                  </a:lnTo>
                  <a:lnTo>
                    <a:pt x="62775" y="14776"/>
                  </a:lnTo>
                  <a:lnTo>
                    <a:pt x="63148" y="15730"/>
                  </a:lnTo>
                  <a:lnTo>
                    <a:pt x="63495" y="16706"/>
                  </a:lnTo>
                  <a:lnTo>
                    <a:pt x="63805" y="17703"/>
                  </a:lnTo>
                  <a:lnTo>
                    <a:pt x="64078" y="18720"/>
                  </a:lnTo>
                  <a:lnTo>
                    <a:pt x="64315" y="19757"/>
                  </a:lnTo>
                  <a:lnTo>
                    <a:pt x="64516" y="20813"/>
                  </a:lnTo>
                  <a:lnTo>
                    <a:pt x="64680" y="21890"/>
                  </a:lnTo>
                  <a:lnTo>
                    <a:pt x="64808" y="22987"/>
                  </a:lnTo>
                  <a:lnTo>
                    <a:pt x="64899" y="24104"/>
                  </a:lnTo>
                  <a:lnTo>
                    <a:pt x="64954" y="25242"/>
                  </a:lnTo>
                  <a:lnTo>
                    <a:pt x="64972" y="26399"/>
                  </a:lnTo>
                  <a:lnTo>
                    <a:pt x="64961" y="26847"/>
                  </a:lnTo>
                  <a:lnTo>
                    <a:pt x="64946" y="27300"/>
                  </a:lnTo>
                  <a:lnTo>
                    <a:pt x="64928" y="27756"/>
                  </a:lnTo>
                  <a:lnTo>
                    <a:pt x="64906" y="28215"/>
                  </a:lnTo>
                  <a:lnTo>
                    <a:pt x="64881" y="28678"/>
                  </a:lnTo>
                  <a:lnTo>
                    <a:pt x="64851" y="29145"/>
                  </a:lnTo>
                  <a:lnTo>
                    <a:pt x="64819" y="29616"/>
                  </a:lnTo>
                  <a:lnTo>
                    <a:pt x="64782" y="30090"/>
                  </a:lnTo>
                  <a:lnTo>
                    <a:pt x="64742" y="30568"/>
                  </a:lnTo>
                  <a:lnTo>
                    <a:pt x="64698" y="31049"/>
                  </a:lnTo>
                  <a:lnTo>
                    <a:pt x="64659" y="31522"/>
                  </a:lnTo>
                  <a:lnTo>
                    <a:pt x="64614" y="31990"/>
                  </a:lnTo>
                  <a:lnTo>
                    <a:pt x="64564" y="32456"/>
                  </a:lnTo>
                  <a:lnTo>
                    <a:pt x="64509" y="32917"/>
                  </a:lnTo>
                  <a:lnTo>
                    <a:pt x="64447" y="33375"/>
                  </a:lnTo>
                  <a:lnTo>
                    <a:pt x="64381" y="33829"/>
                  </a:lnTo>
                  <a:lnTo>
                    <a:pt x="64309" y="34279"/>
                  </a:lnTo>
                  <a:lnTo>
                    <a:pt x="64231" y="34726"/>
                  </a:lnTo>
                  <a:lnTo>
                    <a:pt x="64148" y="35169"/>
                  </a:lnTo>
                  <a:lnTo>
                    <a:pt x="64060" y="35609"/>
                  </a:lnTo>
                  <a:lnTo>
                    <a:pt x="63768" y="37000"/>
                  </a:lnTo>
                  <a:lnTo>
                    <a:pt x="63438" y="38363"/>
                  </a:lnTo>
                  <a:lnTo>
                    <a:pt x="63071" y="39699"/>
                  </a:lnTo>
                  <a:lnTo>
                    <a:pt x="62667" y="41007"/>
                  </a:lnTo>
                  <a:lnTo>
                    <a:pt x="62225" y="42288"/>
                  </a:lnTo>
                  <a:lnTo>
                    <a:pt x="61746" y="43542"/>
                  </a:lnTo>
                  <a:lnTo>
                    <a:pt x="61229" y="44769"/>
                  </a:lnTo>
                  <a:lnTo>
                    <a:pt x="60675" y="45968"/>
                  </a:lnTo>
                  <a:lnTo>
                    <a:pt x="60084" y="47140"/>
                  </a:lnTo>
                  <a:lnTo>
                    <a:pt x="59455" y="48284"/>
                  </a:lnTo>
                  <a:lnTo>
                    <a:pt x="58792" y="49389"/>
                  </a:lnTo>
                  <a:lnTo>
                    <a:pt x="58098" y="50462"/>
                  </a:lnTo>
                  <a:lnTo>
                    <a:pt x="57373" y="51501"/>
                  </a:lnTo>
                  <a:lnTo>
                    <a:pt x="56617" y="52508"/>
                  </a:lnTo>
                  <a:lnTo>
                    <a:pt x="55830" y="53482"/>
                  </a:lnTo>
                  <a:lnTo>
                    <a:pt x="55012" y="54423"/>
                  </a:lnTo>
                  <a:lnTo>
                    <a:pt x="54163" y="55331"/>
                  </a:lnTo>
                  <a:lnTo>
                    <a:pt x="53283" y="56207"/>
                  </a:lnTo>
                  <a:lnTo>
                    <a:pt x="52372" y="57049"/>
                  </a:lnTo>
                  <a:lnTo>
                    <a:pt x="51430" y="57859"/>
                  </a:lnTo>
                  <a:lnTo>
                    <a:pt x="50468" y="58634"/>
                  </a:lnTo>
                  <a:lnTo>
                    <a:pt x="49477" y="59373"/>
                  </a:lnTo>
                  <a:lnTo>
                    <a:pt x="48458" y="60075"/>
                  </a:lnTo>
                  <a:lnTo>
                    <a:pt x="47411" y="60741"/>
                  </a:lnTo>
                  <a:lnTo>
                    <a:pt x="46335" y="61370"/>
                  </a:lnTo>
                  <a:lnTo>
                    <a:pt x="45231" y="61963"/>
                  </a:lnTo>
                  <a:lnTo>
                    <a:pt x="44099" y="62519"/>
                  </a:lnTo>
                  <a:lnTo>
                    <a:pt x="42939" y="63039"/>
                  </a:lnTo>
                  <a:lnTo>
                    <a:pt x="41750" y="63522"/>
                  </a:lnTo>
                  <a:lnTo>
                    <a:pt x="40533" y="63969"/>
                  </a:lnTo>
                  <a:lnTo>
                    <a:pt x="39301" y="64376"/>
                  </a:lnTo>
                  <a:lnTo>
                    <a:pt x="38047" y="64740"/>
                  </a:lnTo>
                  <a:lnTo>
                    <a:pt x="36773" y="65062"/>
                  </a:lnTo>
                  <a:lnTo>
                    <a:pt x="35478" y="65340"/>
                  </a:lnTo>
                  <a:lnTo>
                    <a:pt x="34161" y="65576"/>
                  </a:lnTo>
                  <a:lnTo>
                    <a:pt x="32824" y="65769"/>
                  </a:lnTo>
                  <a:lnTo>
                    <a:pt x="31466" y="65919"/>
                  </a:lnTo>
                  <a:lnTo>
                    <a:pt x="30086" y="66026"/>
                  </a:lnTo>
                  <a:lnTo>
                    <a:pt x="28686" y="66090"/>
                  </a:lnTo>
                  <a:lnTo>
                    <a:pt x="27265" y="66112"/>
                  </a:lnTo>
                  <a:lnTo>
                    <a:pt x="25915" y="66092"/>
                  </a:lnTo>
                  <a:lnTo>
                    <a:pt x="24599" y="66033"/>
                  </a:lnTo>
                  <a:lnTo>
                    <a:pt x="23317" y="65935"/>
                  </a:lnTo>
                  <a:lnTo>
                    <a:pt x="22071" y="65798"/>
                  </a:lnTo>
                  <a:lnTo>
                    <a:pt x="20859" y="65622"/>
                  </a:lnTo>
                  <a:lnTo>
                    <a:pt x="19682" y="65406"/>
                  </a:lnTo>
                  <a:lnTo>
                    <a:pt x="18539" y="65151"/>
                  </a:lnTo>
                  <a:lnTo>
                    <a:pt x="17431" y="64857"/>
                  </a:lnTo>
                  <a:lnTo>
                    <a:pt x="16358" y="64524"/>
                  </a:lnTo>
                  <a:lnTo>
                    <a:pt x="15319" y="64151"/>
                  </a:lnTo>
                  <a:lnTo>
                    <a:pt x="14315" y="63734"/>
                  </a:lnTo>
                  <a:lnTo>
                    <a:pt x="13344" y="63287"/>
                  </a:lnTo>
                  <a:lnTo>
                    <a:pt x="12407" y="62808"/>
                  </a:lnTo>
                  <a:lnTo>
                    <a:pt x="11504" y="62298"/>
                  </a:lnTo>
                  <a:lnTo>
                    <a:pt x="10634" y="61757"/>
                  </a:lnTo>
                  <a:lnTo>
                    <a:pt x="9799" y="61186"/>
                  </a:lnTo>
                  <a:lnTo>
                    <a:pt x="8997" y="60583"/>
                  </a:lnTo>
                  <a:lnTo>
                    <a:pt x="8228" y="59949"/>
                  </a:lnTo>
                  <a:lnTo>
                    <a:pt x="7494" y="59284"/>
                  </a:lnTo>
                  <a:lnTo>
                    <a:pt x="6793" y="58589"/>
                  </a:lnTo>
                  <a:lnTo>
                    <a:pt x="6135" y="57854"/>
                  </a:lnTo>
                  <a:lnTo>
                    <a:pt x="5509" y="57093"/>
                  </a:lnTo>
                  <a:lnTo>
                    <a:pt x="4916" y="56304"/>
                  </a:lnTo>
                  <a:lnTo>
                    <a:pt x="4357" y="55488"/>
                  </a:lnTo>
                  <a:lnTo>
                    <a:pt x="3829" y="54645"/>
                  </a:lnTo>
                  <a:lnTo>
                    <a:pt x="3335" y="53774"/>
                  </a:lnTo>
                  <a:lnTo>
                    <a:pt x="2874" y="52876"/>
                  </a:lnTo>
                  <a:lnTo>
                    <a:pt x="2445" y="51950"/>
                  </a:lnTo>
                  <a:lnTo>
                    <a:pt x="2049" y="50997"/>
                  </a:lnTo>
                  <a:lnTo>
                    <a:pt x="1686" y="50017"/>
                  </a:lnTo>
                  <a:lnTo>
                    <a:pt x="1366" y="49013"/>
                  </a:lnTo>
                  <a:lnTo>
                    <a:pt x="1079" y="47989"/>
                  </a:lnTo>
                  <a:lnTo>
                    <a:pt x="826" y="46945"/>
                  </a:lnTo>
                  <a:lnTo>
                    <a:pt x="607" y="45880"/>
                  </a:lnTo>
                  <a:lnTo>
                    <a:pt x="421" y="44796"/>
                  </a:lnTo>
                  <a:lnTo>
                    <a:pt x="269" y="43692"/>
                  </a:lnTo>
                  <a:lnTo>
                    <a:pt x="151" y="42568"/>
                  </a:lnTo>
                  <a:lnTo>
                    <a:pt x="67" y="41423"/>
                  </a:lnTo>
                  <a:lnTo>
                    <a:pt x="16" y="40259"/>
                  </a:lnTo>
                  <a:lnTo>
                    <a:pt x="0" y="39074"/>
                  </a:lnTo>
                  <a:lnTo>
                    <a:pt x="1" y="38654"/>
                  </a:lnTo>
                  <a:lnTo>
                    <a:pt x="7" y="38231"/>
                  </a:lnTo>
                  <a:lnTo>
                    <a:pt x="16" y="37807"/>
                  </a:lnTo>
                  <a:lnTo>
                    <a:pt x="29" y="37382"/>
                  </a:lnTo>
                  <a:lnTo>
                    <a:pt x="45" y="36954"/>
                  </a:lnTo>
                  <a:lnTo>
                    <a:pt x="65" y="36524"/>
                  </a:lnTo>
                  <a:lnTo>
                    <a:pt x="89" y="36093"/>
                  </a:lnTo>
                  <a:lnTo>
                    <a:pt x="116" y="35660"/>
                  </a:lnTo>
                  <a:lnTo>
                    <a:pt x="147" y="35225"/>
                  </a:lnTo>
                  <a:lnTo>
                    <a:pt x="182" y="34788"/>
                  </a:lnTo>
                  <a:lnTo>
                    <a:pt x="230" y="34350"/>
                  </a:lnTo>
                  <a:lnTo>
                    <a:pt x="282" y="33911"/>
                  </a:lnTo>
                  <a:lnTo>
                    <a:pt x="339" y="33471"/>
                  </a:lnTo>
                  <a:lnTo>
                    <a:pt x="401" y="33030"/>
                  </a:lnTo>
                  <a:lnTo>
                    <a:pt x="467" y="32588"/>
                  </a:lnTo>
                  <a:lnTo>
                    <a:pt x="538" y="32146"/>
                  </a:lnTo>
                  <a:lnTo>
                    <a:pt x="613" y="31702"/>
                  </a:lnTo>
                  <a:lnTo>
                    <a:pt x="693" y="31257"/>
                  </a:lnTo>
                  <a:lnTo>
                    <a:pt x="777" y="30812"/>
                  </a:lnTo>
                  <a:lnTo>
                    <a:pt x="866" y="30365"/>
                  </a:lnTo>
                  <a:lnTo>
                    <a:pt x="1158" y="29010"/>
                  </a:lnTo>
                  <a:lnTo>
                    <a:pt x="1486" y="27679"/>
                  </a:lnTo>
                  <a:lnTo>
                    <a:pt x="1851" y="26373"/>
                  </a:lnTo>
                  <a:lnTo>
                    <a:pt x="2252" y="25091"/>
                  </a:lnTo>
                  <a:lnTo>
                    <a:pt x="2690" y="23834"/>
                  </a:lnTo>
                  <a:lnTo>
                    <a:pt x="3164" y="22602"/>
                  </a:lnTo>
                  <a:lnTo>
                    <a:pt x="3674" y="21394"/>
                  </a:lnTo>
                  <a:lnTo>
                    <a:pt x="4222" y="20211"/>
                  </a:lnTo>
                  <a:lnTo>
                    <a:pt x="4805" y="19052"/>
                  </a:lnTo>
                  <a:lnTo>
                    <a:pt x="5425" y="17918"/>
                  </a:lnTo>
                  <a:lnTo>
                    <a:pt x="6079" y="16813"/>
                  </a:lnTo>
                  <a:lnTo>
                    <a:pt x="6764" y="15741"/>
                  </a:lnTo>
                  <a:lnTo>
                    <a:pt x="7480" y="14701"/>
                  </a:lnTo>
                  <a:lnTo>
                    <a:pt x="8227" y="13694"/>
                  </a:lnTo>
                  <a:lnTo>
                    <a:pt x="9004" y="12720"/>
                  </a:lnTo>
                  <a:lnTo>
                    <a:pt x="9813" y="11779"/>
                  </a:lnTo>
                  <a:lnTo>
                    <a:pt x="10653" y="10871"/>
                  </a:lnTo>
                  <a:lnTo>
                    <a:pt x="11524" y="9996"/>
                  </a:lnTo>
                  <a:lnTo>
                    <a:pt x="12426" y="9153"/>
                  </a:lnTo>
                  <a:lnTo>
                    <a:pt x="13359" y="8343"/>
                  </a:lnTo>
                  <a:lnTo>
                    <a:pt x="14330" y="7560"/>
                  </a:lnTo>
                  <a:lnTo>
                    <a:pt x="15328" y="6813"/>
                  </a:lnTo>
                  <a:lnTo>
                    <a:pt x="16354" y="6104"/>
                  </a:lnTo>
                  <a:lnTo>
                    <a:pt x="17408" y="5433"/>
                  </a:lnTo>
                  <a:lnTo>
                    <a:pt x="18488" y="4798"/>
                  </a:lnTo>
                  <a:lnTo>
                    <a:pt x="19596" y="4201"/>
                  </a:lnTo>
                  <a:lnTo>
                    <a:pt x="20731" y="3642"/>
                  </a:lnTo>
                  <a:lnTo>
                    <a:pt x="21894" y="3120"/>
                  </a:lnTo>
                  <a:lnTo>
                    <a:pt x="23084" y="2635"/>
                  </a:lnTo>
                  <a:lnTo>
                    <a:pt x="24301" y="2188"/>
                  </a:lnTo>
                  <a:lnTo>
                    <a:pt x="25543" y="1772"/>
                  </a:lnTo>
                  <a:lnTo>
                    <a:pt x="26807" y="1400"/>
                  </a:lnTo>
                  <a:lnTo>
                    <a:pt x="28093" y="1072"/>
                  </a:lnTo>
                  <a:lnTo>
                    <a:pt x="29401" y="787"/>
                  </a:lnTo>
                  <a:lnTo>
                    <a:pt x="30730" y="547"/>
                  </a:lnTo>
                  <a:lnTo>
                    <a:pt x="32082" y="350"/>
                  </a:lnTo>
                  <a:lnTo>
                    <a:pt x="33455" y="196"/>
                  </a:lnTo>
                  <a:lnTo>
                    <a:pt x="34850" y="87"/>
                  </a:lnTo>
                  <a:lnTo>
                    <a:pt x="36267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2825223" y="3925401"/>
              <a:ext cx="47555" cy="52023"/>
            </a:xfrm>
            <a:custGeom>
              <a:avLst/>
              <a:pathLst>
                <a:path w="47555" h="52023">
                  <a:moveTo>
                    <a:pt x="28587" y="0"/>
                  </a:moveTo>
                  <a:lnTo>
                    <a:pt x="27406" y="16"/>
                  </a:lnTo>
                  <a:lnTo>
                    <a:pt x="26251" y="67"/>
                  </a:lnTo>
                  <a:lnTo>
                    <a:pt x="25123" y="151"/>
                  </a:lnTo>
                  <a:lnTo>
                    <a:pt x="24021" y="269"/>
                  </a:lnTo>
                  <a:lnTo>
                    <a:pt x="22945" y="421"/>
                  </a:lnTo>
                  <a:lnTo>
                    <a:pt x="21896" y="607"/>
                  </a:lnTo>
                  <a:lnTo>
                    <a:pt x="20873" y="826"/>
                  </a:lnTo>
                  <a:lnTo>
                    <a:pt x="19877" y="1079"/>
                  </a:lnTo>
                  <a:lnTo>
                    <a:pt x="18907" y="1366"/>
                  </a:lnTo>
                  <a:lnTo>
                    <a:pt x="17964" y="1686"/>
                  </a:lnTo>
                  <a:lnTo>
                    <a:pt x="17045" y="2039"/>
                  </a:lnTo>
                  <a:lnTo>
                    <a:pt x="16151" y="2421"/>
                  </a:lnTo>
                  <a:lnTo>
                    <a:pt x="15280" y="2834"/>
                  </a:lnTo>
                  <a:lnTo>
                    <a:pt x="14433" y="3277"/>
                  </a:lnTo>
                  <a:lnTo>
                    <a:pt x="13609" y="3750"/>
                  </a:lnTo>
                  <a:lnTo>
                    <a:pt x="12810" y="4253"/>
                  </a:lnTo>
                  <a:lnTo>
                    <a:pt x="12034" y="4786"/>
                  </a:lnTo>
                  <a:lnTo>
                    <a:pt x="11281" y="5349"/>
                  </a:lnTo>
                  <a:lnTo>
                    <a:pt x="10553" y="5942"/>
                  </a:lnTo>
                  <a:lnTo>
                    <a:pt x="9848" y="6565"/>
                  </a:lnTo>
                  <a:lnTo>
                    <a:pt x="9176" y="7218"/>
                  </a:lnTo>
                  <a:lnTo>
                    <a:pt x="8528" y="7898"/>
                  </a:lnTo>
                  <a:lnTo>
                    <a:pt x="7903" y="8607"/>
                  </a:lnTo>
                  <a:lnTo>
                    <a:pt x="7302" y="9345"/>
                  </a:lnTo>
                  <a:lnTo>
                    <a:pt x="6725" y="10110"/>
                  </a:lnTo>
                  <a:lnTo>
                    <a:pt x="6171" y="10904"/>
                  </a:lnTo>
                  <a:lnTo>
                    <a:pt x="5641" y="11726"/>
                  </a:lnTo>
                  <a:lnTo>
                    <a:pt x="5135" y="12576"/>
                  </a:lnTo>
                  <a:lnTo>
                    <a:pt x="4653" y="13455"/>
                  </a:lnTo>
                  <a:lnTo>
                    <a:pt x="4194" y="14362"/>
                  </a:lnTo>
                  <a:lnTo>
                    <a:pt x="3758" y="15295"/>
                  </a:lnTo>
                  <a:lnTo>
                    <a:pt x="3342" y="16253"/>
                  </a:lnTo>
                  <a:lnTo>
                    <a:pt x="2948" y="17236"/>
                  </a:lnTo>
                  <a:lnTo>
                    <a:pt x="2575" y="18243"/>
                  </a:lnTo>
                  <a:lnTo>
                    <a:pt x="2222" y="19275"/>
                  </a:lnTo>
                  <a:lnTo>
                    <a:pt x="1891" y="20331"/>
                  </a:lnTo>
                  <a:lnTo>
                    <a:pt x="1580" y="21412"/>
                  </a:lnTo>
                  <a:lnTo>
                    <a:pt x="1291" y="22518"/>
                  </a:lnTo>
                  <a:lnTo>
                    <a:pt x="1022" y="23648"/>
                  </a:lnTo>
                  <a:lnTo>
                    <a:pt x="775" y="24803"/>
                  </a:lnTo>
                  <a:lnTo>
                    <a:pt x="695" y="25196"/>
                  </a:lnTo>
                  <a:lnTo>
                    <a:pt x="620" y="25589"/>
                  </a:lnTo>
                  <a:lnTo>
                    <a:pt x="549" y="25983"/>
                  </a:lnTo>
                  <a:lnTo>
                    <a:pt x="483" y="26379"/>
                  </a:lnTo>
                  <a:lnTo>
                    <a:pt x="421" y="26775"/>
                  </a:lnTo>
                  <a:lnTo>
                    <a:pt x="364" y="27172"/>
                  </a:lnTo>
                  <a:lnTo>
                    <a:pt x="312" y="27570"/>
                  </a:lnTo>
                  <a:lnTo>
                    <a:pt x="264" y="27969"/>
                  </a:lnTo>
                  <a:lnTo>
                    <a:pt x="221" y="28369"/>
                  </a:lnTo>
                  <a:lnTo>
                    <a:pt x="182" y="28770"/>
                  </a:lnTo>
                  <a:lnTo>
                    <a:pt x="147" y="29160"/>
                  </a:lnTo>
                  <a:lnTo>
                    <a:pt x="116" y="29547"/>
                  </a:lnTo>
                  <a:lnTo>
                    <a:pt x="89" y="29930"/>
                  </a:lnTo>
                  <a:lnTo>
                    <a:pt x="65" y="30309"/>
                  </a:lnTo>
                  <a:lnTo>
                    <a:pt x="45" y="30685"/>
                  </a:lnTo>
                  <a:lnTo>
                    <a:pt x="29" y="31057"/>
                  </a:lnTo>
                  <a:lnTo>
                    <a:pt x="16" y="31425"/>
                  </a:lnTo>
                  <a:lnTo>
                    <a:pt x="7" y="31790"/>
                  </a:lnTo>
                  <a:lnTo>
                    <a:pt x="1" y="32151"/>
                  </a:lnTo>
                  <a:lnTo>
                    <a:pt x="0" y="32508"/>
                  </a:lnTo>
                  <a:lnTo>
                    <a:pt x="12" y="33472"/>
                  </a:lnTo>
                  <a:lnTo>
                    <a:pt x="51" y="34412"/>
                  </a:lnTo>
                  <a:lnTo>
                    <a:pt x="114" y="35329"/>
                  </a:lnTo>
                  <a:lnTo>
                    <a:pt x="204" y="36222"/>
                  </a:lnTo>
                  <a:lnTo>
                    <a:pt x="319" y="37091"/>
                  </a:lnTo>
                  <a:lnTo>
                    <a:pt x="459" y="37936"/>
                  </a:lnTo>
                  <a:lnTo>
                    <a:pt x="625" y="38758"/>
                  </a:lnTo>
                  <a:lnTo>
                    <a:pt x="817" y="39556"/>
                  </a:lnTo>
                  <a:lnTo>
                    <a:pt x="1034" y="40330"/>
                  </a:lnTo>
                  <a:lnTo>
                    <a:pt x="1276" y="41080"/>
                  </a:lnTo>
                  <a:lnTo>
                    <a:pt x="1543" y="41798"/>
                  </a:lnTo>
                  <a:lnTo>
                    <a:pt x="1832" y="42492"/>
                  </a:lnTo>
                  <a:lnTo>
                    <a:pt x="2145" y="43162"/>
                  </a:lnTo>
                  <a:lnTo>
                    <a:pt x="2480" y="43809"/>
                  </a:lnTo>
                  <a:lnTo>
                    <a:pt x="2838" y="44431"/>
                  </a:lnTo>
                  <a:lnTo>
                    <a:pt x="3218" y="45031"/>
                  </a:lnTo>
                  <a:lnTo>
                    <a:pt x="3622" y="45606"/>
                  </a:lnTo>
                  <a:lnTo>
                    <a:pt x="4048" y="46158"/>
                  </a:lnTo>
                  <a:lnTo>
                    <a:pt x="4497" y="46686"/>
                  </a:lnTo>
                  <a:lnTo>
                    <a:pt x="4969" y="47190"/>
                  </a:lnTo>
                  <a:lnTo>
                    <a:pt x="5472" y="47661"/>
                  </a:lnTo>
                  <a:lnTo>
                    <a:pt x="5996" y="48109"/>
                  </a:lnTo>
                  <a:lnTo>
                    <a:pt x="6541" y="48533"/>
                  </a:lnTo>
                  <a:lnTo>
                    <a:pt x="7107" y="48933"/>
                  </a:lnTo>
                  <a:lnTo>
                    <a:pt x="7694" y="49310"/>
                  </a:lnTo>
                  <a:lnTo>
                    <a:pt x="8301" y="49663"/>
                  </a:lnTo>
                  <a:lnTo>
                    <a:pt x="8930" y="49992"/>
                  </a:lnTo>
                  <a:lnTo>
                    <a:pt x="9580" y="50298"/>
                  </a:lnTo>
                  <a:lnTo>
                    <a:pt x="10251" y="50579"/>
                  </a:lnTo>
                  <a:lnTo>
                    <a:pt x="10942" y="50837"/>
                  </a:lnTo>
                  <a:lnTo>
                    <a:pt x="11663" y="51063"/>
                  </a:lnTo>
                  <a:lnTo>
                    <a:pt x="12401" y="51264"/>
                  </a:lnTo>
                  <a:lnTo>
                    <a:pt x="13158" y="51442"/>
                  </a:lnTo>
                  <a:lnTo>
                    <a:pt x="13933" y="51596"/>
                  </a:lnTo>
                  <a:lnTo>
                    <a:pt x="14727" y="51727"/>
                  </a:lnTo>
                  <a:lnTo>
                    <a:pt x="15538" y="51833"/>
                  </a:lnTo>
                  <a:lnTo>
                    <a:pt x="16368" y="51916"/>
                  </a:lnTo>
                  <a:lnTo>
                    <a:pt x="17216" y="51975"/>
                  </a:lnTo>
                  <a:lnTo>
                    <a:pt x="18082" y="52011"/>
                  </a:lnTo>
                  <a:lnTo>
                    <a:pt x="18967" y="52023"/>
                  </a:lnTo>
                  <a:lnTo>
                    <a:pt x="20157" y="52006"/>
                  </a:lnTo>
                  <a:lnTo>
                    <a:pt x="21320" y="51955"/>
                  </a:lnTo>
                  <a:lnTo>
                    <a:pt x="22455" y="51871"/>
                  </a:lnTo>
                  <a:lnTo>
                    <a:pt x="23563" y="51753"/>
                  </a:lnTo>
                  <a:lnTo>
                    <a:pt x="24643" y="51601"/>
                  </a:lnTo>
                  <a:lnTo>
                    <a:pt x="25697" y="51416"/>
                  </a:lnTo>
                  <a:lnTo>
                    <a:pt x="26722" y="51196"/>
                  </a:lnTo>
                  <a:lnTo>
                    <a:pt x="27721" y="50943"/>
                  </a:lnTo>
                  <a:lnTo>
                    <a:pt x="28692" y="50656"/>
                  </a:lnTo>
                  <a:lnTo>
                    <a:pt x="29636" y="50336"/>
                  </a:lnTo>
                  <a:lnTo>
                    <a:pt x="30562" y="49975"/>
                  </a:lnTo>
                  <a:lnTo>
                    <a:pt x="31463" y="49585"/>
                  </a:lnTo>
                  <a:lnTo>
                    <a:pt x="32339" y="49165"/>
                  </a:lnTo>
                  <a:lnTo>
                    <a:pt x="33189" y="48716"/>
                  </a:lnTo>
                  <a:lnTo>
                    <a:pt x="34013" y="48239"/>
                  </a:lnTo>
                  <a:lnTo>
                    <a:pt x="34812" y="47732"/>
                  </a:lnTo>
                  <a:lnTo>
                    <a:pt x="35585" y="47195"/>
                  </a:lnTo>
                  <a:lnTo>
                    <a:pt x="36333" y="46630"/>
                  </a:lnTo>
                  <a:lnTo>
                    <a:pt x="37055" y="46035"/>
                  </a:lnTo>
                  <a:lnTo>
                    <a:pt x="37752" y="45412"/>
                  </a:lnTo>
                  <a:lnTo>
                    <a:pt x="38424" y="44751"/>
                  </a:lnTo>
                  <a:lnTo>
                    <a:pt x="39072" y="44064"/>
                  </a:lnTo>
                  <a:lnTo>
                    <a:pt x="39697" y="43350"/>
                  </a:lnTo>
                  <a:lnTo>
                    <a:pt x="40298" y="42610"/>
                  </a:lnTo>
                  <a:lnTo>
                    <a:pt x="40875" y="41844"/>
                  </a:lnTo>
                  <a:lnTo>
                    <a:pt x="41429" y="41051"/>
                  </a:lnTo>
                  <a:lnTo>
                    <a:pt x="41958" y="40232"/>
                  </a:lnTo>
                  <a:lnTo>
                    <a:pt x="42464" y="39386"/>
                  </a:lnTo>
                  <a:lnTo>
                    <a:pt x="42947" y="38514"/>
                  </a:lnTo>
                  <a:lnTo>
                    <a:pt x="43406" y="37615"/>
                  </a:lnTo>
                  <a:lnTo>
                    <a:pt x="43850" y="36683"/>
                  </a:lnTo>
                  <a:lnTo>
                    <a:pt x="44272" y="35729"/>
                  </a:lnTo>
                  <a:lnTo>
                    <a:pt x="44671" y="34754"/>
                  </a:lnTo>
                  <a:lnTo>
                    <a:pt x="45047" y="33756"/>
                  </a:lnTo>
                  <a:lnTo>
                    <a:pt x="45400" y="32736"/>
                  </a:lnTo>
                  <a:lnTo>
                    <a:pt x="45731" y="31695"/>
                  </a:lnTo>
                  <a:lnTo>
                    <a:pt x="46039" y="30632"/>
                  </a:lnTo>
                  <a:lnTo>
                    <a:pt x="46324" y="29547"/>
                  </a:lnTo>
                  <a:lnTo>
                    <a:pt x="46586" y="28440"/>
                  </a:lnTo>
                  <a:lnTo>
                    <a:pt x="46825" y="27311"/>
                  </a:lnTo>
                  <a:lnTo>
                    <a:pt x="46904" y="26926"/>
                  </a:lnTo>
                  <a:lnTo>
                    <a:pt x="46978" y="26539"/>
                  </a:lnTo>
                  <a:lnTo>
                    <a:pt x="47047" y="26149"/>
                  </a:lnTo>
                  <a:lnTo>
                    <a:pt x="47110" y="25757"/>
                  </a:lnTo>
                  <a:lnTo>
                    <a:pt x="47167" y="25361"/>
                  </a:lnTo>
                  <a:lnTo>
                    <a:pt x="47219" y="24963"/>
                  </a:lnTo>
                  <a:lnTo>
                    <a:pt x="47266" y="24563"/>
                  </a:lnTo>
                  <a:lnTo>
                    <a:pt x="47307" y="24159"/>
                  </a:lnTo>
                  <a:lnTo>
                    <a:pt x="47342" y="23753"/>
                  </a:lnTo>
                  <a:lnTo>
                    <a:pt x="47372" y="23344"/>
                  </a:lnTo>
                  <a:lnTo>
                    <a:pt x="47407" y="22937"/>
                  </a:lnTo>
                  <a:lnTo>
                    <a:pt x="47438" y="22536"/>
                  </a:lnTo>
                  <a:lnTo>
                    <a:pt x="47465" y="22142"/>
                  </a:lnTo>
                  <a:lnTo>
                    <a:pt x="47489" y="21754"/>
                  </a:lnTo>
                  <a:lnTo>
                    <a:pt x="47509" y="21372"/>
                  </a:lnTo>
                  <a:lnTo>
                    <a:pt x="47525" y="20997"/>
                  </a:lnTo>
                  <a:lnTo>
                    <a:pt x="47538" y="20628"/>
                  </a:lnTo>
                  <a:lnTo>
                    <a:pt x="47547" y="20265"/>
                  </a:lnTo>
                  <a:lnTo>
                    <a:pt x="47553" y="19909"/>
                  </a:lnTo>
                  <a:lnTo>
                    <a:pt x="47555" y="19560"/>
                  </a:lnTo>
                  <a:lnTo>
                    <a:pt x="47541" y="18596"/>
                  </a:lnTo>
                  <a:lnTo>
                    <a:pt x="47502" y="17657"/>
                  </a:lnTo>
                  <a:lnTo>
                    <a:pt x="47436" y="16743"/>
                  </a:lnTo>
                  <a:lnTo>
                    <a:pt x="47343" y="15854"/>
                  </a:lnTo>
                  <a:lnTo>
                    <a:pt x="47224" y="14989"/>
                  </a:lnTo>
                  <a:lnTo>
                    <a:pt x="47079" y="14148"/>
                  </a:lnTo>
                  <a:lnTo>
                    <a:pt x="46907" y="13333"/>
                  </a:lnTo>
                  <a:lnTo>
                    <a:pt x="46708" y="12542"/>
                  </a:lnTo>
                  <a:lnTo>
                    <a:pt x="46484" y="11775"/>
                  </a:lnTo>
                  <a:lnTo>
                    <a:pt x="46232" y="11033"/>
                  </a:lnTo>
                  <a:lnTo>
                    <a:pt x="45957" y="10308"/>
                  </a:lnTo>
                  <a:lnTo>
                    <a:pt x="45658" y="9607"/>
                  </a:lnTo>
                  <a:lnTo>
                    <a:pt x="45336" y="8932"/>
                  </a:lnTo>
                  <a:lnTo>
                    <a:pt x="44992" y="8283"/>
                  </a:lnTo>
                  <a:lnTo>
                    <a:pt x="44625" y="7659"/>
                  </a:lnTo>
                  <a:lnTo>
                    <a:pt x="44235" y="7061"/>
                  </a:lnTo>
                  <a:lnTo>
                    <a:pt x="43823" y="6489"/>
                  </a:lnTo>
                  <a:lnTo>
                    <a:pt x="43387" y="5941"/>
                  </a:lnTo>
                  <a:lnTo>
                    <a:pt x="42929" y="5420"/>
                  </a:lnTo>
                  <a:lnTo>
                    <a:pt x="42448" y="4924"/>
                  </a:lnTo>
                  <a:lnTo>
                    <a:pt x="41945" y="4444"/>
                  </a:lnTo>
                  <a:lnTo>
                    <a:pt x="41421" y="3988"/>
                  </a:lnTo>
                  <a:lnTo>
                    <a:pt x="40876" y="3557"/>
                  </a:lnTo>
                  <a:lnTo>
                    <a:pt x="40311" y="3151"/>
                  </a:lnTo>
                  <a:lnTo>
                    <a:pt x="39724" y="2769"/>
                  </a:lnTo>
                  <a:lnTo>
                    <a:pt x="39116" y="2412"/>
                  </a:lnTo>
                  <a:lnTo>
                    <a:pt x="38487" y="2080"/>
                  </a:lnTo>
                  <a:lnTo>
                    <a:pt x="37838" y="1772"/>
                  </a:lnTo>
                  <a:lnTo>
                    <a:pt x="37167" y="1489"/>
                  </a:lnTo>
                  <a:lnTo>
                    <a:pt x="36475" y="1231"/>
                  </a:lnTo>
                  <a:lnTo>
                    <a:pt x="35764" y="997"/>
                  </a:lnTo>
                  <a:lnTo>
                    <a:pt x="35036" y="787"/>
                  </a:lnTo>
                  <a:lnTo>
                    <a:pt x="34291" y="603"/>
                  </a:lnTo>
                  <a:lnTo>
                    <a:pt x="33528" y="443"/>
                  </a:lnTo>
                  <a:lnTo>
                    <a:pt x="32748" y="307"/>
                  </a:lnTo>
                  <a:lnTo>
                    <a:pt x="31950" y="196"/>
                  </a:lnTo>
                  <a:lnTo>
                    <a:pt x="31136" y="110"/>
                  </a:lnTo>
                  <a:lnTo>
                    <a:pt x="30303" y="49"/>
                  </a:lnTo>
                  <a:lnTo>
                    <a:pt x="29454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2889238" y="3918379"/>
              <a:ext cx="62783" cy="66112"/>
            </a:xfrm>
            <a:custGeom>
              <a:avLst/>
              <a:pathLst>
                <a:path w="62783" h="66112">
                  <a:moveTo>
                    <a:pt x="56765" y="49834"/>
                  </a:moveTo>
                  <a:lnTo>
                    <a:pt x="56312" y="50496"/>
                  </a:lnTo>
                  <a:lnTo>
                    <a:pt x="55849" y="51151"/>
                  </a:lnTo>
                  <a:lnTo>
                    <a:pt x="55375" y="51799"/>
                  </a:lnTo>
                  <a:lnTo>
                    <a:pt x="54890" y="52439"/>
                  </a:lnTo>
                  <a:lnTo>
                    <a:pt x="54394" y="53072"/>
                  </a:lnTo>
                  <a:lnTo>
                    <a:pt x="53887" y="53697"/>
                  </a:lnTo>
                  <a:lnTo>
                    <a:pt x="53369" y="54315"/>
                  </a:lnTo>
                  <a:lnTo>
                    <a:pt x="52840" y="54926"/>
                  </a:lnTo>
                  <a:lnTo>
                    <a:pt x="52300" y="55530"/>
                  </a:lnTo>
                  <a:lnTo>
                    <a:pt x="51749" y="56126"/>
                  </a:lnTo>
                  <a:lnTo>
                    <a:pt x="51185" y="56712"/>
                  </a:lnTo>
                  <a:lnTo>
                    <a:pt x="50604" y="57283"/>
                  </a:lnTo>
                  <a:lnTo>
                    <a:pt x="50007" y="57839"/>
                  </a:lnTo>
                  <a:lnTo>
                    <a:pt x="49393" y="58381"/>
                  </a:lnTo>
                  <a:lnTo>
                    <a:pt x="48763" y="58908"/>
                  </a:lnTo>
                  <a:lnTo>
                    <a:pt x="48116" y="59420"/>
                  </a:lnTo>
                  <a:lnTo>
                    <a:pt x="47453" y="59918"/>
                  </a:lnTo>
                  <a:lnTo>
                    <a:pt x="46774" y="60401"/>
                  </a:lnTo>
                  <a:lnTo>
                    <a:pt x="46078" y="60870"/>
                  </a:lnTo>
                  <a:lnTo>
                    <a:pt x="45366" y="61324"/>
                  </a:lnTo>
                  <a:lnTo>
                    <a:pt x="44644" y="61753"/>
                  </a:lnTo>
                  <a:lnTo>
                    <a:pt x="43902" y="62165"/>
                  </a:lnTo>
                  <a:lnTo>
                    <a:pt x="43138" y="62559"/>
                  </a:lnTo>
                  <a:lnTo>
                    <a:pt x="42353" y="62936"/>
                  </a:lnTo>
                  <a:lnTo>
                    <a:pt x="41548" y="63296"/>
                  </a:lnTo>
                  <a:lnTo>
                    <a:pt x="40721" y="63639"/>
                  </a:lnTo>
                  <a:lnTo>
                    <a:pt x="39873" y="63964"/>
                  </a:lnTo>
                  <a:lnTo>
                    <a:pt x="39005" y="64271"/>
                  </a:lnTo>
                  <a:lnTo>
                    <a:pt x="38115" y="64562"/>
                  </a:lnTo>
                  <a:lnTo>
                    <a:pt x="37205" y="64835"/>
                  </a:lnTo>
                  <a:lnTo>
                    <a:pt x="36280" y="65078"/>
                  </a:lnTo>
                  <a:lnTo>
                    <a:pt x="35328" y="65295"/>
                  </a:lnTo>
                  <a:lnTo>
                    <a:pt x="34350" y="65486"/>
                  </a:lnTo>
                  <a:lnTo>
                    <a:pt x="33346" y="65652"/>
                  </a:lnTo>
                  <a:lnTo>
                    <a:pt x="32315" y="65792"/>
                  </a:lnTo>
                  <a:lnTo>
                    <a:pt x="31257" y="65907"/>
                  </a:lnTo>
                  <a:lnTo>
                    <a:pt x="30174" y="65997"/>
                  </a:lnTo>
                  <a:lnTo>
                    <a:pt x="29063" y="66061"/>
                  </a:lnTo>
                  <a:lnTo>
                    <a:pt x="27927" y="66099"/>
                  </a:lnTo>
                  <a:lnTo>
                    <a:pt x="26764" y="66112"/>
                  </a:lnTo>
                  <a:lnTo>
                    <a:pt x="25431" y="66091"/>
                  </a:lnTo>
                  <a:lnTo>
                    <a:pt x="24132" y="66028"/>
                  </a:lnTo>
                  <a:lnTo>
                    <a:pt x="22867" y="65923"/>
                  </a:lnTo>
                  <a:lnTo>
                    <a:pt x="21635" y="65776"/>
                  </a:lnTo>
                  <a:lnTo>
                    <a:pt x="20437" y="65587"/>
                  </a:lnTo>
                  <a:lnTo>
                    <a:pt x="19273" y="65357"/>
                  </a:lnTo>
                  <a:lnTo>
                    <a:pt x="18143" y="65084"/>
                  </a:lnTo>
                  <a:lnTo>
                    <a:pt x="17046" y="64769"/>
                  </a:lnTo>
                  <a:lnTo>
                    <a:pt x="15984" y="64413"/>
                  </a:lnTo>
                  <a:lnTo>
                    <a:pt x="14955" y="64014"/>
                  </a:lnTo>
                  <a:lnTo>
                    <a:pt x="13968" y="63580"/>
                  </a:lnTo>
                  <a:lnTo>
                    <a:pt x="13016" y="63115"/>
                  </a:lnTo>
                  <a:lnTo>
                    <a:pt x="12097" y="62620"/>
                  </a:lnTo>
                  <a:lnTo>
                    <a:pt x="11212" y="62096"/>
                  </a:lnTo>
                  <a:lnTo>
                    <a:pt x="10361" y="61541"/>
                  </a:lnTo>
                  <a:lnTo>
                    <a:pt x="9543" y="60956"/>
                  </a:lnTo>
                  <a:lnTo>
                    <a:pt x="8760" y="60341"/>
                  </a:lnTo>
                  <a:lnTo>
                    <a:pt x="8010" y="59696"/>
                  </a:lnTo>
                  <a:lnTo>
                    <a:pt x="7293" y="59020"/>
                  </a:lnTo>
                  <a:lnTo>
                    <a:pt x="6611" y="58315"/>
                  </a:lnTo>
                  <a:lnTo>
                    <a:pt x="5962" y="57573"/>
                  </a:lnTo>
                  <a:lnTo>
                    <a:pt x="5347" y="56807"/>
                  </a:lnTo>
                  <a:lnTo>
                    <a:pt x="4766" y="56016"/>
                  </a:lnTo>
                  <a:lnTo>
                    <a:pt x="4218" y="55200"/>
                  </a:lnTo>
                  <a:lnTo>
                    <a:pt x="3704" y="54360"/>
                  </a:lnTo>
                  <a:lnTo>
                    <a:pt x="3224" y="53495"/>
                  </a:lnTo>
                  <a:lnTo>
                    <a:pt x="2778" y="52605"/>
                  </a:lnTo>
                  <a:lnTo>
                    <a:pt x="2365" y="51691"/>
                  </a:lnTo>
                  <a:lnTo>
                    <a:pt x="1986" y="50752"/>
                  </a:lnTo>
                  <a:lnTo>
                    <a:pt x="1641" y="49789"/>
                  </a:lnTo>
                  <a:lnTo>
                    <a:pt x="1329" y="48797"/>
                  </a:lnTo>
                  <a:lnTo>
                    <a:pt x="1050" y="47792"/>
                  </a:lnTo>
                  <a:lnTo>
                    <a:pt x="804" y="46773"/>
                  </a:lnTo>
                  <a:lnTo>
                    <a:pt x="590" y="45740"/>
                  </a:lnTo>
                  <a:lnTo>
                    <a:pt x="410" y="44694"/>
                  </a:lnTo>
                  <a:lnTo>
                    <a:pt x="262" y="43634"/>
                  </a:lnTo>
                  <a:lnTo>
                    <a:pt x="147" y="42560"/>
                  </a:lnTo>
                  <a:lnTo>
                    <a:pt x="65" y="41472"/>
                  </a:lnTo>
                  <a:lnTo>
                    <a:pt x="16" y="40371"/>
                  </a:lnTo>
                  <a:lnTo>
                    <a:pt x="0" y="39256"/>
                  </a:lnTo>
                  <a:lnTo>
                    <a:pt x="12" y="38131"/>
                  </a:lnTo>
                  <a:lnTo>
                    <a:pt x="49" y="37017"/>
                  </a:lnTo>
                  <a:lnTo>
                    <a:pt x="110" y="35913"/>
                  </a:lnTo>
                  <a:lnTo>
                    <a:pt x="196" y="34821"/>
                  </a:lnTo>
                  <a:lnTo>
                    <a:pt x="307" y="33739"/>
                  </a:lnTo>
                  <a:lnTo>
                    <a:pt x="443" y="32669"/>
                  </a:lnTo>
                  <a:lnTo>
                    <a:pt x="603" y="31609"/>
                  </a:lnTo>
                  <a:lnTo>
                    <a:pt x="787" y="30561"/>
                  </a:lnTo>
                  <a:lnTo>
                    <a:pt x="997" y="29523"/>
                  </a:lnTo>
                  <a:lnTo>
                    <a:pt x="1231" y="28496"/>
                  </a:lnTo>
                  <a:lnTo>
                    <a:pt x="1487" y="27483"/>
                  </a:lnTo>
                  <a:lnTo>
                    <a:pt x="1765" y="26484"/>
                  </a:lnTo>
                  <a:lnTo>
                    <a:pt x="2064" y="25502"/>
                  </a:lnTo>
                  <a:lnTo>
                    <a:pt x="2383" y="24535"/>
                  </a:lnTo>
                  <a:lnTo>
                    <a:pt x="2724" y="23583"/>
                  </a:lnTo>
                  <a:lnTo>
                    <a:pt x="3085" y="22647"/>
                  </a:lnTo>
                  <a:lnTo>
                    <a:pt x="3468" y="21727"/>
                  </a:lnTo>
                  <a:lnTo>
                    <a:pt x="3871" y="20822"/>
                  </a:lnTo>
                  <a:lnTo>
                    <a:pt x="4296" y="19932"/>
                  </a:lnTo>
                  <a:lnTo>
                    <a:pt x="4741" y="19058"/>
                  </a:lnTo>
                  <a:lnTo>
                    <a:pt x="5207" y="18191"/>
                  </a:lnTo>
                  <a:lnTo>
                    <a:pt x="5693" y="17342"/>
                  </a:lnTo>
                  <a:lnTo>
                    <a:pt x="6199" y="16510"/>
                  </a:lnTo>
                  <a:lnTo>
                    <a:pt x="6726" y="15695"/>
                  </a:lnTo>
                  <a:lnTo>
                    <a:pt x="7272" y="14898"/>
                  </a:lnTo>
                  <a:lnTo>
                    <a:pt x="7838" y="14117"/>
                  </a:lnTo>
                  <a:lnTo>
                    <a:pt x="8424" y="13355"/>
                  </a:lnTo>
                  <a:lnTo>
                    <a:pt x="9031" y="12609"/>
                  </a:lnTo>
                  <a:lnTo>
                    <a:pt x="9657" y="11881"/>
                  </a:lnTo>
                  <a:lnTo>
                    <a:pt x="10304" y="11170"/>
                  </a:lnTo>
                  <a:lnTo>
                    <a:pt x="10969" y="10470"/>
                  </a:lnTo>
                  <a:lnTo>
                    <a:pt x="11650" y="9791"/>
                  </a:lnTo>
                  <a:lnTo>
                    <a:pt x="12347" y="9135"/>
                  </a:lnTo>
                  <a:lnTo>
                    <a:pt x="13061" y="8500"/>
                  </a:lnTo>
                  <a:lnTo>
                    <a:pt x="13792" y="7887"/>
                  </a:lnTo>
                  <a:lnTo>
                    <a:pt x="14539" y="7296"/>
                  </a:lnTo>
                  <a:lnTo>
                    <a:pt x="15302" y="6727"/>
                  </a:lnTo>
                  <a:lnTo>
                    <a:pt x="16082" y="6180"/>
                  </a:lnTo>
                  <a:lnTo>
                    <a:pt x="16878" y="5655"/>
                  </a:lnTo>
                  <a:lnTo>
                    <a:pt x="17690" y="5152"/>
                  </a:lnTo>
                  <a:lnTo>
                    <a:pt x="18527" y="4671"/>
                  </a:lnTo>
                  <a:lnTo>
                    <a:pt x="19379" y="4212"/>
                  </a:lnTo>
                  <a:lnTo>
                    <a:pt x="20245" y="3777"/>
                  </a:lnTo>
                  <a:lnTo>
                    <a:pt x="21126" y="3364"/>
                  </a:lnTo>
                  <a:lnTo>
                    <a:pt x="22022" y="2975"/>
                  </a:lnTo>
                  <a:lnTo>
                    <a:pt x="22932" y="2608"/>
                  </a:lnTo>
                  <a:lnTo>
                    <a:pt x="23856" y="2263"/>
                  </a:lnTo>
                  <a:lnTo>
                    <a:pt x="24796" y="1942"/>
                  </a:lnTo>
                  <a:lnTo>
                    <a:pt x="25749" y="1643"/>
                  </a:lnTo>
                  <a:lnTo>
                    <a:pt x="26718" y="1367"/>
                  </a:lnTo>
                  <a:lnTo>
                    <a:pt x="27700" y="1107"/>
                  </a:lnTo>
                  <a:lnTo>
                    <a:pt x="28693" y="875"/>
                  </a:lnTo>
                  <a:lnTo>
                    <a:pt x="29698" y="670"/>
                  </a:lnTo>
                  <a:lnTo>
                    <a:pt x="30716" y="492"/>
                  </a:lnTo>
                  <a:lnTo>
                    <a:pt x="31745" y="341"/>
                  </a:lnTo>
                  <a:lnTo>
                    <a:pt x="32786" y="218"/>
                  </a:lnTo>
                  <a:lnTo>
                    <a:pt x="33838" y="123"/>
                  </a:lnTo>
                  <a:lnTo>
                    <a:pt x="34903" y="54"/>
                  </a:lnTo>
                  <a:lnTo>
                    <a:pt x="35980" y="13"/>
                  </a:lnTo>
                  <a:lnTo>
                    <a:pt x="37068" y="0"/>
                  </a:lnTo>
                  <a:lnTo>
                    <a:pt x="38230" y="13"/>
                  </a:lnTo>
                  <a:lnTo>
                    <a:pt x="39362" y="54"/>
                  </a:lnTo>
                  <a:lnTo>
                    <a:pt x="40466" y="123"/>
                  </a:lnTo>
                  <a:lnTo>
                    <a:pt x="41540" y="218"/>
                  </a:lnTo>
                  <a:lnTo>
                    <a:pt x="42585" y="341"/>
                  </a:lnTo>
                  <a:lnTo>
                    <a:pt x="43601" y="492"/>
                  </a:lnTo>
                  <a:lnTo>
                    <a:pt x="44587" y="670"/>
                  </a:lnTo>
                  <a:lnTo>
                    <a:pt x="45545" y="875"/>
                  </a:lnTo>
                  <a:lnTo>
                    <a:pt x="46473" y="1107"/>
                  </a:lnTo>
                  <a:lnTo>
                    <a:pt x="47372" y="1367"/>
                  </a:lnTo>
                  <a:lnTo>
                    <a:pt x="48244" y="1640"/>
                  </a:lnTo>
                  <a:lnTo>
                    <a:pt x="49090" y="1931"/>
                  </a:lnTo>
                  <a:lnTo>
                    <a:pt x="49911" y="2239"/>
                  </a:lnTo>
                  <a:lnTo>
                    <a:pt x="50706" y="2564"/>
                  </a:lnTo>
                  <a:lnTo>
                    <a:pt x="51476" y="2906"/>
                  </a:lnTo>
                  <a:lnTo>
                    <a:pt x="52220" y="3266"/>
                  </a:lnTo>
                  <a:lnTo>
                    <a:pt x="52938" y="3643"/>
                  </a:lnTo>
                  <a:lnTo>
                    <a:pt x="53631" y="4037"/>
                  </a:lnTo>
                  <a:lnTo>
                    <a:pt x="54299" y="4449"/>
                  </a:lnTo>
                  <a:lnTo>
                    <a:pt x="54941" y="4878"/>
                  </a:lnTo>
                  <a:lnTo>
                    <a:pt x="55558" y="5322"/>
                  </a:lnTo>
                  <a:lnTo>
                    <a:pt x="56150" y="5779"/>
                  </a:lnTo>
                  <a:lnTo>
                    <a:pt x="56718" y="6249"/>
                  </a:lnTo>
                  <a:lnTo>
                    <a:pt x="57261" y="6731"/>
                  </a:lnTo>
                  <a:lnTo>
                    <a:pt x="57779" y="7226"/>
                  </a:lnTo>
                  <a:lnTo>
                    <a:pt x="58273" y="7734"/>
                  </a:lnTo>
                  <a:lnTo>
                    <a:pt x="58742" y="8255"/>
                  </a:lnTo>
                  <a:lnTo>
                    <a:pt x="59187" y="8788"/>
                  </a:lnTo>
                  <a:lnTo>
                    <a:pt x="59607" y="9335"/>
                  </a:lnTo>
                  <a:lnTo>
                    <a:pt x="60002" y="9894"/>
                  </a:lnTo>
                  <a:lnTo>
                    <a:pt x="60374" y="10461"/>
                  </a:lnTo>
                  <a:lnTo>
                    <a:pt x="60726" y="11032"/>
                  </a:lnTo>
                  <a:lnTo>
                    <a:pt x="61057" y="11606"/>
                  </a:lnTo>
                  <a:lnTo>
                    <a:pt x="61366" y="12184"/>
                  </a:lnTo>
                  <a:lnTo>
                    <a:pt x="61655" y="12766"/>
                  </a:lnTo>
                  <a:lnTo>
                    <a:pt x="61922" y="13351"/>
                  </a:lnTo>
                  <a:lnTo>
                    <a:pt x="62169" y="13940"/>
                  </a:lnTo>
                  <a:lnTo>
                    <a:pt x="62395" y="14533"/>
                  </a:lnTo>
                  <a:lnTo>
                    <a:pt x="62599" y="15130"/>
                  </a:lnTo>
                  <a:lnTo>
                    <a:pt x="62783" y="15730"/>
                  </a:lnTo>
                  <a:lnTo>
                    <a:pt x="54576" y="18237"/>
                  </a:lnTo>
                  <a:lnTo>
                    <a:pt x="54432" y="17811"/>
                  </a:lnTo>
                  <a:lnTo>
                    <a:pt x="54273" y="17387"/>
                  </a:lnTo>
                  <a:lnTo>
                    <a:pt x="54100" y="16968"/>
                  </a:lnTo>
                  <a:lnTo>
                    <a:pt x="53912" y="16552"/>
                  </a:lnTo>
                  <a:lnTo>
                    <a:pt x="53710" y="16140"/>
                  </a:lnTo>
                  <a:lnTo>
                    <a:pt x="53493" y="15731"/>
                  </a:lnTo>
                  <a:lnTo>
                    <a:pt x="53261" y="15327"/>
                  </a:lnTo>
                  <a:lnTo>
                    <a:pt x="53015" y="14925"/>
                  </a:lnTo>
                  <a:lnTo>
                    <a:pt x="52754" y="14528"/>
                  </a:lnTo>
                  <a:lnTo>
                    <a:pt x="52479" y="14134"/>
                  </a:lnTo>
                  <a:lnTo>
                    <a:pt x="52188" y="13737"/>
                  </a:lnTo>
                  <a:lnTo>
                    <a:pt x="51881" y="13350"/>
                  </a:lnTo>
                  <a:lnTo>
                    <a:pt x="51557" y="12971"/>
                  </a:lnTo>
                  <a:lnTo>
                    <a:pt x="51217" y="12602"/>
                  </a:lnTo>
                  <a:lnTo>
                    <a:pt x="50860" y="12242"/>
                  </a:lnTo>
                  <a:lnTo>
                    <a:pt x="50487" y="11891"/>
                  </a:lnTo>
                  <a:lnTo>
                    <a:pt x="50098" y="11549"/>
                  </a:lnTo>
                  <a:lnTo>
                    <a:pt x="49692" y="11216"/>
                  </a:lnTo>
                  <a:lnTo>
                    <a:pt x="49270" y="10892"/>
                  </a:lnTo>
                  <a:lnTo>
                    <a:pt x="48831" y="10577"/>
                  </a:lnTo>
                  <a:lnTo>
                    <a:pt x="48385" y="10265"/>
                  </a:lnTo>
                  <a:lnTo>
                    <a:pt x="47921" y="9966"/>
                  </a:lnTo>
                  <a:lnTo>
                    <a:pt x="47440" y="9682"/>
                  </a:lnTo>
                  <a:lnTo>
                    <a:pt x="46942" y="9410"/>
                  </a:lnTo>
                  <a:lnTo>
                    <a:pt x="46426" y="9153"/>
                  </a:lnTo>
                  <a:lnTo>
                    <a:pt x="45893" y="8909"/>
                  </a:lnTo>
                  <a:lnTo>
                    <a:pt x="45343" y="8678"/>
                  </a:lnTo>
                  <a:lnTo>
                    <a:pt x="44775" y="8462"/>
                  </a:lnTo>
                  <a:lnTo>
                    <a:pt x="44190" y="8259"/>
                  </a:lnTo>
                  <a:lnTo>
                    <a:pt x="43588" y="8070"/>
                  </a:lnTo>
                  <a:lnTo>
                    <a:pt x="42976" y="7888"/>
                  </a:lnTo>
                  <a:lnTo>
                    <a:pt x="42346" y="7725"/>
                  </a:lnTo>
                  <a:lnTo>
                    <a:pt x="41696" y="7581"/>
                  </a:lnTo>
                  <a:lnTo>
                    <a:pt x="41027" y="7457"/>
                  </a:lnTo>
                  <a:lnTo>
                    <a:pt x="40339" y="7352"/>
                  </a:lnTo>
                  <a:lnTo>
                    <a:pt x="39632" y="7265"/>
                  </a:lnTo>
                  <a:lnTo>
                    <a:pt x="38906" y="7198"/>
                  </a:lnTo>
                  <a:lnTo>
                    <a:pt x="38160" y="7151"/>
                  </a:lnTo>
                  <a:lnTo>
                    <a:pt x="37396" y="7122"/>
                  </a:lnTo>
                  <a:lnTo>
                    <a:pt x="36612" y="7112"/>
                  </a:lnTo>
                  <a:lnTo>
                    <a:pt x="35295" y="7137"/>
                  </a:lnTo>
                  <a:lnTo>
                    <a:pt x="34008" y="7211"/>
                  </a:lnTo>
                  <a:lnTo>
                    <a:pt x="32749" y="7334"/>
                  </a:lnTo>
                  <a:lnTo>
                    <a:pt x="31520" y="7506"/>
                  </a:lnTo>
                  <a:lnTo>
                    <a:pt x="30320" y="7728"/>
                  </a:lnTo>
                  <a:lnTo>
                    <a:pt x="29149" y="7999"/>
                  </a:lnTo>
                  <a:lnTo>
                    <a:pt x="28007" y="8319"/>
                  </a:lnTo>
                  <a:lnTo>
                    <a:pt x="26895" y="8688"/>
                  </a:lnTo>
                  <a:lnTo>
                    <a:pt x="25812" y="9107"/>
                  </a:lnTo>
                  <a:lnTo>
                    <a:pt x="24757" y="9574"/>
                  </a:lnTo>
                  <a:lnTo>
                    <a:pt x="23734" y="10077"/>
                  </a:lnTo>
                  <a:lnTo>
                    <a:pt x="22742" y="10618"/>
                  </a:lnTo>
                  <a:lnTo>
                    <a:pt x="21782" y="11197"/>
                  </a:lnTo>
                  <a:lnTo>
                    <a:pt x="20854" y="11814"/>
                  </a:lnTo>
                  <a:lnTo>
                    <a:pt x="19959" y="12470"/>
                  </a:lnTo>
                  <a:lnTo>
                    <a:pt x="19095" y="13164"/>
                  </a:lnTo>
                  <a:lnTo>
                    <a:pt x="18262" y="13896"/>
                  </a:lnTo>
                  <a:lnTo>
                    <a:pt x="17462" y="14666"/>
                  </a:lnTo>
                  <a:lnTo>
                    <a:pt x="16694" y="15475"/>
                  </a:lnTo>
                  <a:lnTo>
                    <a:pt x="15958" y="16322"/>
                  </a:lnTo>
                  <a:lnTo>
                    <a:pt x="15255" y="17196"/>
                  </a:lnTo>
                  <a:lnTo>
                    <a:pt x="14586" y="18102"/>
                  </a:lnTo>
                  <a:lnTo>
                    <a:pt x="13952" y="19042"/>
                  </a:lnTo>
                  <a:lnTo>
                    <a:pt x="13353" y="20014"/>
                  </a:lnTo>
                  <a:lnTo>
                    <a:pt x="12789" y="21019"/>
                  </a:lnTo>
                  <a:lnTo>
                    <a:pt x="12259" y="22056"/>
                  </a:lnTo>
                  <a:lnTo>
                    <a:pt x="11764" y="23127"/>
                  </a:lnTo>
                  <a:lnTo>
                    <a:pt x="11303" y="24230"/>
                  </a:lnTo>
                  <a:lnTo>
                    <a:pt x="10877" y="25367"/>
                  </a:lnTo>
                  <a:lnTo>
                    <a:pt x="10486" y="26536"/>
                  </a:lnTo>
                  <a:lnTo>
                    <a:pt x="10131" y="27723"/>
                  </a:lnTo>
                  <a:lnTo>
                    <a:pt x="9813" y="28932"/>
                  </a:lnTo>
                  <a:lnTo>
                    <a:pt x="9533" y="30163"/>
                  </a:lnTo>
                  <a:lnTo>
                    <a:pt x="9290" y="31416"/>
                  </a:lnTo>
                  <a:lnTo>
                    <a:pt x="9084" y="32691"/>
                  </a:lnTo>
                  <a:lnTo>
                    <a:pt x="8916" y="33988"/>
                  </a:lnTo>
                  <a:lnTo>
                    <a:pt x="8785" y="35306"/>
                  </a:lnTo>
                  <a:lnTo>
                    <a:pt x="8692" y="36647"/>
                  </a:lnTo>
                  <a:lnTo>
                    <a:pt x="8636" y="38009"/>
                  </a:lnTo>
                  <a:lnTo>
                    <a:pt x="8617" y="39393"/>
                  </a:lnTo>
                  <a:lnTo>
                    <a:pt x="8629" y="40244"/>
                  </a:lnTo>
                  <a:lnTo>
                    <a:pt x="8664" y="41080"/>
                  </a:lnTo>
                  <a:lnTo>
                    <a:pt x="8724" y="41903"/>
                  </a:lnTo>
                  <a:lnTo>
                    <a:pt x="8807" y="42713"/>
                  </a:lnTo>
                  <a:lnTo>
                    <a:pt x="8913" y="43508"/>
                  </a:lnTo>
                  <a:lnTo>
                    <a:pt x="9044" y="44290"/>
                  </a:lnTo>
                  <a:lnTo>
                    <a:pt x="9198" y="45058"/>
                  </a:lnTo>
                  <a:lnTo>
                    <a:pt x="9376" y="45813"/>
                  </a:lnTo>
                  <a:lnTo>
                    <a:pt x="9577" y="46554"/>
                  </a:lnTo>
                  <a:lnTo>
                    <a:pt x="9802" y="47281"/>
                  </a:lnTo>
                  <a:lnTo>
                    <a:pt x="10051" y="47992"/>
                  </a:lnTo>
                  <a:lnTo>
                    <a:pt x="10322" y="48684"/>
                  </a:lnTo>
                  <a:lnTo>
                    <a:pt x="10616" y="49356"/>
                  </a:lnTo>
                  <a:lnTo>
                    <a:pt x="10933" y="50009"/>
                  </a:lnTo>
                  <a:lnTo>
                    <a:pt x="11273" y="50644"/>
                  </a:lnTo>
                  <a:lnTo>
                    <a:pt x="11635" y="51259"/>
                  </a:lnTo>
                  <a:lnTo>
                    <a:pt x="12021" y="51855"/>
                  </a:lnTo>
                  <a:lnTo>
                    <a:pt x="12429" y="52431"/>
                  </a:lnTo>
                  <a:lnTo>
                    <a:pt x="12859" y="52989"/>
                  </a:lnTo>
                  <a:lnTo>
                    <a:pt x="13313" y="53528"/>
                  </a:lnTo>
                  <a:lnTo>
                    <a:pt x="13799" y="54036"/>
                  </a:lnTo>
                  <a:lnTo>
                    <a:pt x="14307" y="54522"/>
                  </a:lnTo>
                  <a:lnTo>
                    <a:pt x="14838" y="54984"/>
                  </a:lnTo>
                  <a:lnTo>
                    <a:pt x="15392" y="55424"/>
                  </a:lnTo>
                  <a:lnTo>
                    <a:pt x="15969" y="55841"/>
                  </a:lnTo>
                  <a:lnTo>
                    <a:pt x="16569" y="56236"/>
                  </a:lnTo>
                  <a:lnTo>
                    <a:pt x="17191" y="56607"/>
                  </a:lnTo>
                  <a:lnTo>
                    <a:pt x="17836" y="56956"/>
                  </a:lnTo>
                  <a:lnTo>
                    <a:pt x="18504" y="57282"/>
                  </a:lnTo>
                  <a:lnTo>
                    <a:pt x="19195" y="57585"/>
                  </a:lnTo>
                  <a:lnTo>
                    <a:pt x="19908" y="57863"/>
                  </a:lnTo>
                  <a:lnTo>
                    <a:pt x="20645" y="58111"/>
                  </a:lnTo>
                  <a:lnTo>
                    <a:pt x="21404" y="58330"/>
                  </a:lnTo>
                  <a:lnTo>
                    <a:pt x="22186" y="58519"/>
                  </a:lnTo>
                  <a:lnTo>
                    <a:pt x="22991" y="58680"/>
                  </a:lnTo>
                  <a:lnTo>
                    <a:pt x="23818" y="58811"/>
                  </a:lnTo>
                  <a:lnTo>
                    <a:pt x="24668" y="58913"/>
                  </a:lnTo>
                  <a:lnTo>
                    <a:pt x="25542" y="58986"/>
                  </a:lnTo>
                  <a:lnTo>
                    <a:pt x="26438" y="59030"/>
                  </a:lnTo>
                  <a:lnTo>
                    <a:pt x="27356" y="59044"/>
                  </a:lnTo>
                  <a:lnTo>
                    <a:pt x="28170" y="59034"/>
                  </a:lnTo>
                  <a:lnTo>
                    <a:pt x="28970" y="59001"/>
                  </a:lnTo>
                  <a:lnTo>
                    <a:pt x="29757" y="58946"/>
                  </a:lnTo>
                  <a:lnTo>
                    <a:pt x="30530" y="58869"/>
                  </a:lnTo>
                  <a:lnTo>
                    <a:pt x="31289" y="58771"/>
                  </a:lnTo>
                  <a:lnTo>
                    <a:pt x="32034" y="58651"/>
                  </a:lnTo>
                  <a:lnTo>
                    <a:pt x="32766" y="58508"/>
                  </a:lnTo>
                  <a:lnTo>
                    <a:pt x="33484" y="58344"/>
                  </a:lnTo>
                  <a:lnTo>
                    <a:pt x="34189" y="58158"/>
                  </a:lnTo>
                  <a:lnTo>
                    <a:pt x="34879" y="57950"/>
                  </a:lnTo>
                  <a:lnTo>
                    <a:pt x="35557" y="57715"/>
                  </a:lnTo>
                  <a:lnTo>
                    <a:pt x="36223" y="57467"/>
                  </a:lnTo>
                  <a:lnTo>
                    <a:pt x="36878" y="57205"/>
                  </a:lnTo>
                  <a:lnTo>
                    <a:pt x="37520" y="56929"/>
                  </a:lnTo>
                  <a:lnTo>
                    <a:pt x="38151" y="56639"/>
                  </a:lnTo>
                  <a:lnTo>
                    <a:pt x="38769" y="56336"/>
                  </a:lnTo>
                  <a:lnTo>
                    <a:pt x="39376" y="56019"/>
                  </a:lnTo>
                  <a:lnTo>
                    <a:pt x="39971" y="55689"/>
                  </a:lnTo>
                  <a:lnTo>
                    <a:pt x="40555" y="55344"/>
                  </a:lnTo>
                  <a:lnTo>
                    <a:pt x="41126" y="54987"/>
                  </a:lnTo>
                  <a:lnTo>
                    <a:pt x="41694" y="54608"/>
                  </a:lnTo>
                  <a:lnTo>
                    <a:pt x="42249" y="54219"/>
                  </a:lnTo>
                  <a:lnTo>
                    <a:pt x="42792" y="53820"/>
                  </a:lnTo>
                  <a:lnTo>
                    <a:pt x="43322" y="53411"/>
                  </a:lnTo>
                  <a:lnTo>
                    <a:pt x="43839" y="52992"/>
                  </a:lnTo>
                  <a:lnTo>
                    <a:pt x="44343" y="52563"/>
                  </a:lnTo>
                  <a:lnTo>
                    <a:pt x="44834" y="52124"/>
                  </a:lnTo>
                  <a:lnTo>
                    <a:pt x="45313" y="51675"/>
                  </a:lnTo>
                  <a:lnTo>
                    <a:pt x="45779" y="51215"/>
                  </a:lnTo>
                  <a:lnTo>
                    <a:pt x="46232" y="50746"/>
                  </a:lnTo>
                  <a:lnTo>
                    <a:pt x="46683" y="50262"/>
                  </a:lnTo>
                  <a:lnTo>
                    <a:pt x="47122" y="49774"/>
                  </a:lnTo>
                  <a:lnTo>
                    <a:pt x="47551" y="49284"/>
                  </a:lnTo>
                  <a:lnTo>
                    <a:pt x="47969" y="48791"/>
                  </a:lnTo>
                  <a:lnTo>
                    <a:pt x="48375" y="48296"/>
                  </a:lnTo>
                  <a:lnTo>
                    <a:pt x="48771" y="47797"/>
                  </a:lnTo>
                  <a:lnTo>
                    <a:pt x="49156" y="47296"/>
                  </a:lnTo>
                  <a:lnTo>
                    <a:pt x="49530" y="46792"/>
                  </a:lnTo>
                  <a:lnTo>
                    <a:pt x="49893" y="46286"/>
                  </a:lnTo>
                  <a:lnTo>
                    <a:pt x="50245" y="457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2956672" y="3918379"/>
              <a:ext cx="62783" cy="66112"/>
            </a:xfrm>
            <a:custGeom>
              <a:avLst/>
              <a:pathLst>
                <a:path w="62783" h="66112">
                  <a:moveTo>
                    <a:pt x="56765" y="49834"/>
                  </a:moveTo>
                  <a:lnTo>
                    <a:pt x="56312" y="50496"/>
                  </a:lnTo>
                  <a:lnTo>
                    <a:pt x="55849" y="51151"/>
                  </a:lnTo>
                  <a:lnTo>
                    <a:pt x="55375" y="51799"/>
                  </a:lnTo>
                  <a:lnTo>
                    <a:pt x="54890" y="52439"/>
                  </a:lnTo>
                  <a:lnTo>
                    <a:pt x="54394" y="53072"/>
                  </a:lnTo>
                  <a:lnTo>
                    <a:pt x="53887" y="53697"/>
                  </a:lnTo>
                  <a:lnTo>
                    <a:pt x="53369" y="54315"/>
                  </a:lnTo>
                  <a:lnTo>
                    <a:pt x="52840" y="54926"/>
                  </a:lnTo>
                  <a:lnTo>
                    <a:pt x="52300" y="55530"/>
                  </a:lnTo>
                  <a:lnTo>
                    <a:pt x="51749" y="56126"/>
                  </a:lnTo>
                  <a:lnTo>
                    <a:pt x="51185" y="56712"/>
                  </a:lnTo>
                  <a:lnTo>
                    <a:pt x="50604" y="57283"/>
                  </a:lnTo>
                  <a:lnTo>
                    <a:pt x="50007" y="57839"/>
                  </a:lnTo>
                  <a:lnTo>
                    <a:pt x="49393" y="58381"/>
                  </a:lnTo>
                  <a:lnTo>
                    <a:pt x="48763" y="58908"/>
                  </a:lnTo>
                  <a:lnTo>
                    <a:pt x="48116" y="59420"/>
                  </a:lnTo>
                  <a:lnTo>
                    <a:pt x="47453" y="59918"/>
                  </a:lnTo>
                  <a:lnTo>
                    <a:pt x="46774" y="60401"/>
                  </a:lnTo>
                  <a:lnTo>
                    <a:pt x="46078" y="60870"/>
                  </a:lnTo>
                  <a:lnTo>
                    <a:pt x="45366" y="61324"/>
                  </a:lnTo>
                  <a:lnTo>
                    <a:pt x="44644" y="61753"/>
                  </a:lnTo>
                  <a:lnTo>
                    <a:pt x="43902" y="62165"/>
                  </a:lnTo>
                  <a:lnTo>
                    <a:pt x="43138" y="62559"/>
                  </a:lnTo>
                  <a:lnTo>
                    <a:pt x="42353" y="62936"/>
                  </a:lnTo>
                  <a:lnTo>
                    <a:pt x="41548" y="63296"/>
                  </a:lnTo>
                  <a:lnTo>
                    <a:pt x="40721" y="63639"/>
                  </a:lnTo>
                  <a:lnTo>
                    <a:pt x="39873" y="63964"/>
                  </a:lnTo>
                  <a:lnTo>
                    <a:pt x="39005" y="64271"/>
                  </a:lnTo>
                  <a:lnTo>
                    <a:pt x="38115" y="64562"/>
                  </a:lnTo>
                  <a:lnTo>
                    <a:pt x="37205" y="64835"/>
                  </a:lnTo>
                  <a:lnTo>
                    <a:pt x="36280" y="65078"/>
                  </a:lnTo>
                  <a:lnTo>
                    <a:pt x="35328" y="65295"/>
                  </a:lnTo>
                  <a:lnTo>
                    <a:pt x="34350" y="65486"/>
                  </a:lnTo>
                  <a:lnTo>
                    <a:pt x="33346" y="65652"/>
                  </a:lnTo>
                  <a:lnTo>
                    <a:pt x="32315" y="65792"/>
                  </a:lnTo>
                  <a:lnTo>
                    <a:pt x="31257" y="65907"/>
                  </a:lnTo>
                  <a:lnTo>
                    <a:pt x="30174" y="65997"/>
                  </a:lnTo>
                  <a:lnTo>
                    <a:pt x="29063" y="66061"/>
                  </a:lnTo>
                  <a:lnTo>
                    <a:pt x="27927" y="66099"/>
                  </a:lnTo>
                  <a:lnTo>
                    <a:pt x="26764" y="66112"/>
                  </a:lnTo>
                  <a:lnTo>
                    <a:pt x="25431" y="66091"/>
                  </a:lnTo>
                  <a:lnTo>
                    <a:pt x="24132" y="66028"/>
                  </a:lnTo>
                  <a:lnTo>
                    <a:pt x="22867" y="65923"/>
                  </a:lnTo>
                  <a:lnTo>
                    <a:pt x="21635" y="65776"/>
                  </a:lnTo>
                  <a:lnTo>
                    <a:pt x="20437" y="65587"/>
                  </a:lnTo>
                  <a:lnTo>
                    <a:pt x="19273" y="65357"/>
                  </a:lnTo>
                  <a:lnTo>
                    <a:pt x="18143" y="65084"/>
                  </a:lnTo>
                  <a:lnTo>
                    <a:pt x="17046" y="64769"/>
                  </a:lnTo>
                  <a:lnTo>
                    <a:pt x="15984" y="64413"/>
                  </a:lnTo>
                  <a:lnTo>
                    <a:pt x="14955" y="64014"/>
                  </a:lnTo>
                  <a:lnTo>
                    <a:pt x="13968" y="63580"/>
                  </a:lnTo>
                  <a:lnTo>
                    <a:pt x="13016" y="63115"/>
                  </a:lnTo>
                  <a:lnTo>
                    <a:pt x="12097" y="62620"/>
                  </a:lnTo>
                  <a:lnTo>
                    <a:pt x="11212" y="62096"/>
                  </a:lnTo>
                  <a:lnTo>
                    <a:pt x="10361" y="61541"/>
                  </a:lnTo>
                  <a:lnTo>
                    <a:pt x="9543" y="60956"/>
                  </a:lnTo>
                  <a:lnTo>
                    <a:pt x="8760" y="60341"/>
                  </a:lnTo>
                  <a:lnTo>
                    <a:pt x="8010" y="59696"/>
                  </a:lnTo>
                  <a:lnTo>
                    <a:pt x="7293" y="59020"/>
                  </a:lnTo>
                  <a:lnTo>
                    <a:pt x="6611" y="58315"/>
                  </a:lnTo>
                  <a:lnTo>
                    <a:pt x="5962" y="57573"/>
                  </a:lnTo>
                  <a:lnTo>
                    <a:pt x="5347" y="56807"/>
                  </a:lnTo>
                  <a:lnTo>
                    <a:pt x="4766" y="56016"/>
                  </a:lnTo>
                  <a:lnTo>
                    <a:pt x="4218" y="55200"/>
                  </a:lnTo>
                  <a:lnTo>
                    <a:pt x="3704" y="54360"/>
                  </a:lnTo>
                  <a:lnTo>
                    <a:pt x="3224" y="53495"/>
                  </a:lnTo>
                  <a:lnTo>
                    <a:pt x="2778" y="52605"/>
                  </a:lnTo>
                  <a:lnTo>
                    <a:pt x="2365" y="51691"/>
                  </a:lnTo>
                  <a:lnTo>
                    <a:pt x="1986" y="50752"/>
                  </a:lnTo>
                  <a:lnTo>
                    <a:pt x="1641" y="49789"/>
                  </a:lnTo>
                  <a:lnTo>
                    <a:pt x="1329" y="48797"/>
                  </a:lnTo>
                  <a:lnTo>
                    <a:pt x="1050" y="47792"/>
                  </a:lnTo>
                  <a:lnTo>
                    <a:pt x="804" y="46773"/>
                  </a:lnTo>
                  <a:lnTo>
                    <a:pt x="590" y="45740"/>
                  </a:lnTo>
                  <a:lnTo>
                    <a:pt x="410" y="44694"/>
                  </a:lnTo>
                  <a:lnTo>
                    <a:pt x="262" y="43634"/>
                  </a:lnTo>
                  <a:lnTo>
                    <a:pt x="147" y="42560"/>
                  </a:lnTo>
                  <a:lnTo>
                    <a:pt x="65" y="41472"/>
                  </a:lnTo>
                  <a:lnTo>
                    <a:pt x="16" y="40371"/>
                  </a:lnTo>
                  <a:lnTo>
                    <a:pt x="0" y="39256"/>
                  </a:lnTo>
                  <a:lnTo>
                    <a:pt x="12" y="38131"/>
                  </a:lnTo>
                  <a:lnTo>
                    <a:pt x="49" y="37017"/>
                  </a:lnTo>
                  <a:lnTo>
                    <a:pt x="110" y="35913"/>
                  </a:lnTo>
                  <a:lnTo>
                    <a:pt x="196" y="34821"/>
                  </a:lnTo>
                  <a:lnTo>
                    <a:pt x="307" y="33739"/>
                  </a:lnTo>
                  <a:lnTo>
                    <a:pt x="443" y="32669"/>
                  </a:lnTo>
                  <a:lnTo>
                    <a:pt x="603" y="31609"/>
                  </a:lnTo>
                  <a:lnTo>
                    <a:pt x="787" y="30561"/>
                  </a:lnTo>
                  <a:lnTo>
                    <a:pt x="997" y="29523"/>
                  </a:lnTo>
                  <a:lnTo>
                    <a:pt x="1231" y="28496"/>
                  </a:lnTo>
                  <a:lnTo>
                    <a:pt x="1487" y="27483"/>
                  </a:lnTo>
                  <a:lnTo>
                    <a:pt x="1765" y="26484"/>
                  </a:lnTo>
                  <a:lnTo>
                    <a:pt x="2064" y="25502"/>
                  </a:lnTo>
                  <a:lnTo>
                    <a:pt x="2383" y="24535"/>
                  </a:lnTo>
                  <a:lnTo>
                    <a:pt x="2724" y="23583"/>
                  </a:lnTo>
                  <a:lnTo>
                    <a:pt x="3085" y="22647"/>
                  </a:lnTo>
                  <a:lnTo>
                    <a:pt x="3468" y="21727"/>
                  </a:lnTo>
                  <a:lnTo>
                    <a:pt x="3871" y="20822"/>
                  </a:lnTo>
                  <a:lnTo>
                    <a:pt x="4296" y="19932"/>
                  </a:lnTo>
                  <a:lnTo>
                    <a:pt x="4741" y="19058"/>
                  </a:lnTo>
                  <a:lnTo>
                    <a:pt x="5207" y="18191"/>
                  </a:lnTo>
                  <a:lnTo>
                    <a:pt x="5693" y="17342"/>
                  </a:lnTo>
                  <a:lnTo>
                    <a:pt x="6199" y="16510"/>
                  </a:lnTo>
                  <a:lnTo>
                    <a:pt x="6726" y="15695"/>
                  </a:lnTo>
                  <a:lnTo>
                    <a:pt x="7272" y="14898"/>
                  </a:lnTo>
                  <a:lnTo>
                    <a:pt x="7838" y="14117"/>
                  </a:lnTo>
                  <a:lnTo>
                    <a:pt x="8424" y="13355"/>
                  </a:lnTo>
                  <a:lnTo>
                    <a:pt x="9031" y="12609"/>
                  </a:lnTo>
                  <a:lnTo>
                    <a:pt x="9657" y="11881"/>
                  </a:lnTo>
                  <a:lnTo>
                    <a:pt x="10304" y="11170"/>
                  </a:lnTo>
                  <a:lnTo>
                    <a:pt x="10969" y="10470"/>
                  </a:lnTo>
                  <a:lnTo>
                    <a:pt x="11650" y="9791"/>
                  </a:lnTo>
                  <a:lnTo>
                    <a:pt x="12347" y="9135"/>
                  </a:lnTo>
                  <a:lnTo>
                    <a:pt x="13061" y="8500"/>
                  </a:lnTo>
                  <a:lnTo>
                    <a:pt x="13792" y="7887"/>
                  </a:lnTo>
                  <a:lnTo>
                    <a:pt x="14539" y="7296"/>
                  </a:lnTo>
                  <a:lnTo>
                    <a:pt x="15302" y="6727"/>
                  </a:lnTo>
                  <a:lnTo>
                    <a:pt x="16082" y="6180"/>
                  </a:lnTo>
                  <a:lnTo>
                    <a:pt x="16878" y="5655"/>
                  </a:lnTo>
                  <a:lnTo>
                    <a:pt x="17690" y="5152"/>
                  </a:lnTo>
                  <a:lnTo>
                    <a:pt x="18527" y="4671"/>
                  </a:lnTo>
                  <a:lnTo>
                    <a:pt x="19379" y="4212"/>
                  </a:lnTo>
                  <a:lnTo>
                    <a:pt x="20245" y="3777"/>
                  </a:lnTo>
                  <a:lnTo>
                    <a:pt x="21126" y="3364"/>
                  </a:lnTo>
                  <a:lnTo>
                    <a:pt x="22022" y="2975"/>
                  </a:lnTo>
                  <a:lnTo>
                    <a:pt x="22932" y="2608"/>
                  </a:lnTo>
                  <a:lnTo>
                    <a:pt x="23856" y="2263"/>
                  </a:lnTo>
                  <a:lnTo>
                    <a:pt x="24796" y="1942"/>
                  </a:lnTo>
                  <a:lnTo>
                    <a:pt x="25749" y="1643"/>
                  </a:lnTo>
                  <a:lnTo>
                    <a:pt x="26718" y="1367"/>
                  </a:lnTo>
                  <a:lnTo>
                    <a:pt x="27700" y="1107"/>
                  </a:lnTo>
                  <a:lnTo>
                    <a:pt x="28693" y="875"/>
                  </a:lnTo>
                  <a:lnTo>
                    <a:pt x="29698" y="670"/>
                  </a:lnTo>
                  <a:lnTo>
                    <a:pt x="30716" y="492"/>
                  </a:lnTo>
                  <a:lnTo>
                    <a:pt x="31745" y="341"/>
                  </a:lnTo>
                  <a:lnTo>
                    <a:pt x="32786" y="218"/>
                  </a:lnTo>
                  <a:lnTo>
                    <a:pt x="33838" y="123"/>
                  </a:lnTo>
                  <a:lnTo>
                    <a:pt x="34903" y="54"/>
                  </a:lnTo>
                  <a:lnTo>
                    <a:pt x="35980" y="13"/>
                  </a:lnTo>
                  <a:lnTo>
                    <a:pt x="37068" y="0"/>
                  </a:lnTo>
                  <a:lnTo>
                    <a:pt x="38230" y="13"/>
                  </a:lnTo>
                  <a:lnTo>
                    <a:pt x="39362" y="54"/>
                  </a:lnTo>
                  <a:lnTo>
                    <a:pt x="40466" y="123"/>
                  </a:lnTo>
                  <a:lnTo>
                    <a:pt x="41540" y="218"/>
                  </a:lnTo>
                  <a:lnTo>
                    <a:pt x="42585" y="341"/>
                  </a:lnTo>
                  <a:lnTo>
                    <a:pt x="43601" y="492"/>
                  </a:lnTo>
                  <a:lnTo>
                    <a:pt x="44587" y="670"/>
                  </a:lnTo>
                  <a:lnTo>
                    <a:pt x="45545" y="875"/>
                  </a:lnTo>
                  <a:lnTo>
                    <a:pt x="46473" y="1107"/>
                  </a:lnTo>
                  <a:lnTo>
                    <a:pt x="47372" y="1367"/>
                  </a:lnTo>
                  <a:lnTo>
                    <a:pt x="48244" y="1640"/>
                  </a:lnTo>
                  <a:lnTo>
                    <a:pt x="49090" y="1931"/>
                  </a:lnTo>
                  <a:lnTo>
                    <a:pt x="49911" y="2239"/>
                  </a:lnTo>
                  <a:lnTo>
                    <a:pt x="50706" y="2564"/>
                  </a:lnTo>
                  <a:lnTo>
                    <a:pt x="51476" y="2906"/>
                  </a:lnTo>
                  <a:lnTo>
                    <a:pt x="52220" y="3266"/>
                  </a:lnTo>
                  <a:lnTo>
                    <a:pt x="52938" y="3643"/>
                  </a:lnTo>
                  <a:lnTo>
                    <a:pt x="53631" y="4037"/>
                  </a:lnTo>
                  <a:lnTo>
                    <a:pt x="54299" y="4449"/>
                  </a:lnTo>
                  <a:lnTo>
                    <a:pt x="54941" y="4878"/>
                  </a:lnTo>
                  <a:lnTo>
                    <a:pt x="55558" y="5322"/>
                  </a:lnTo>
                  <a:lnTo>
                    <a:pt x="56150" y="5779"/>
                  </a:lnTo>
                  <a:lnTo>
                    <a:pt x="56718" y="6249"/>
                  </a:lnTo>
                  <a:lnTo>
                    <a:pt x="57261" y="6731"/>
                  </a:lnTo>
                  <a:lnTo>
                    <a:pt x="57779" y="7226"/>
                  </a:lnTo>
                  <a:lnTo>
                    <a:pt x="58273" y="7734"/>
                  </a:lnTo>
                  <a:lnTo>
                    <a:pt x="58742" y="8255"/>
                  </a:lnTo>
                  <a:lnTo>
                    <a:pt x="59187" y="8788"/>
                  </a:lnTo>
                  <a:lnTo>
                    <a:pt x="59607" y="9335"/>
                  </a:lnTo>
                  <a:lnTo>
                    <a:pt x="60002" y="9894"/>
                  </a:lnTo>
                  <a:lnTo>
                    <a:pt x="60374" y="10461"/>
                  </a:lnTo>
                  <a:lnTo>
                    <a:pt x="60726" y="11032"/>
                  </a:lnTo>
                  <a:lnTo>
                    <a:pt x="61057" y="11606"/>
                  </a:lnTo>
                  <a:lnTo>
                    <a:pt x="61366" y="12184"/>
                  </a:lnTo>
                  <a:lnTo>
                    <a:pt x="61655" y="12766"/>
                  </a:lnTo>
                  <a:lnTo>
                    <a:pt x="61922" y="13351"/>
                  </a:lnTo>
                  <a:lnTo>
                    <a:pt x="62169" y="13940"/>
                  </a:lnTo>
                  <a:lnTo>
                    <a:pt x="62395" y="14533"/>
                  </a:lnTo>
                  <a:lnTo>
                    <a:pt x="62599" y="15130"/>
                  </a:lnTo>
                  <a:lnTo>
                    <a:pt x="62783" y="15730"/>
                  </a:lnTo>
                  <a:lnTo>
                    <a:pt x="54576" y="18237"/>
                  </a:lnTo>
                  <a:lnTo>
                    <a:pt x="54432" y="17811"/>
                  </a:lnTo>
                  <a:lnTo>
                    <a:pt x="54273" y="17387"/>
                  </a:lnTo>
                  <a:lnTo>
                    <a:pt x="54100" y="16968"/>
                  </a:lnTo>
                  <a:lnTo>
                    <a:pt x="53912" y="16552"/>
                  </a:lnTo>
                  <a:lnTo>
                    <a:pt x="53710" y="16140"/>
                  </a:lnTo>
                  <a:lnTo>
                    <a:pt x="53493" y="15731"/>
                  </a:lnTo>
                  <a:lnTo>
                    <a:pt x="53261" y="15327"/>
                  </a:lnTo>
                  <a:lnTo>
                    <a:pt x="53015" y="14925"/>
                  </a:lnTo>
                  <a:lnTo>
                    <a:pt x="52754" y="14528"/>
                  </a:lnTo>
                  <a:lnTo>
                    <a:pt x="52479" y="14134"/>
                  </a:lnTo>
                  <a:lnTo>
                    <a:pt x="52188" y="13737"/>
                  </a:lnTo>
                  <a:lnTo>
                    <a:pt x="51881" y="13350"/>
                  </a:lnTo>
                  <a:lnTo>
                    <a:pt x="51557" y="12971"/>
                  </a:lnTo>
                  <a:lnTo>
                    <a:pt x="51217" y="12602"/>
                  </a:lnTo>
                  <a:lnTo>
                    <a:pt x="50860" y="12242"/>
                  </a:lnTo>
                  <a:lnTo>
                    <a:pt x="50487" y="11891"/>
                  </a:lnTo>
                  <a:lnTo>
                    <a:pt x="50098" y="11549"/>
                  </a:lnTo>
                  <a:lnTo>
                    <a:pt x="49692" y="11216"/>
                  </a:lnTo>
                  <a:lnTo>
                    <a:pt x="49270" y="10892"/>
                  </a:lnTo>
                  <a:lnTo>
                    <a:pt x="48831" y="10577"/>
                  </a:lnTo>
                  <a:lnTo>
                    <a:pt x="48385" y="10265"/>
                  </a:lnTo>
                  <a:lnTo>
                    <a:pt x="47921" y="9966"/>
                  </a:lnTo>
                  <a:lnTo>
                    <a:pt x="47440" y="9682"/>
                  </a:lnTo>
                  <a:lnTo>
                    <a:pt x="46942" y="9410"/>
                  </a:lnTo>
                  <a:lnTo>
                    <a:pt x="46426" y="9153"/>
                  </a:lnTo>
                  <a:lnTo>
                    <a:pt x="45893" y="8909"/>
                  </a:lnTo>
                  <a:lnTo>
                    <a:pt x="45343" y="8678"/>
                  </a:lnTo>
                  <a:lnTo>
                    <a:pt x="44775" y="8462"/>
                  </a:lnTo>
                  <a:lnTo>
                    <a:pt x="44190" y="8259"/>
                  </a:lnTo>
                  <a:lnTo>
                    <a:pt x="43588" y="8070"/>
                  </a:lnTo>
                  <a:lnTo>
                    <a:pt x="42976" y="7888"/>
                  </a:lnTo>
                  <a:lnTo>
                    <a:pt x="42346" y="7725"/>
                  </a:lnTo>
                  <a:lnTo>
                    <a:pt x="41696" y="7581"/>
                  </a:lnTo>
                  <a:lnTo>
                    <a:pt x="41027" y="7457"/>
                  </a:lnTo>
                  <a:lnTo>
                    <a:pt x="40339" y="7352"/>
                  </a:lnTo>
                  <a:lnTo>
                    <a:pt x="39632" y="7265"/>
                  </a:lnTo>
                  <a:lnTo>
                    <a:pt x="38906" y="7198"/>
                  </a:lnTo>
                  <a:lnTo>
                    <a:pt x="38160" y="7151"/>
                  </a:lnTo>
                  <a:lnTo>
                    <a:pt x="37396" y="7122"/>
                  </a:lnTo>
                  <a:lnTo>
                    <a:pt x="36612" y="7112"/>
                  </a:lnTo>
                  <a:lnTo>
                    <a:pt x="35295" y="7137"/>
                  </a:lnTo>
                  <a:lnTo>
                    <a:pt x="34008" y="7211"/>
                  </a:lnTo>
                  <a:lnTo>
                    <a:pt x="32749" y="7334"/>
                  </a:lnTo>
                  <a:lnTo>
                    <a:pt x="31520" y="7506"/>
                  </a:lnTo>
                  <a:lnTo>
                    <a:pt x="30320" y="7728"/>
                  </a:lnTo>
                  <a:lnTo>
                    <a:pt x="29149" y="7999"/>
                  </a:lnTo>
                  <a:lnTo>
                    <a:pt x="28007" y="8319"/>
                  </a:lnTo>
                  <a:lnTo>
                    <a:pt x="26895" y="8688"/>
                  </a:lnTo>
                  <a:lnTo>
                    <a:pt x="25812" y="9107"/>
                  </a:lnTo>
                  <a:lnTo>
                    <a:pt x="24757" y="9574"/>
                  </a:lnTo>
                  <a:lnTo>
                    <a:pt x="23734" y="10077"/>
                  </a:lnTo>
                  <a:lnTo>
                    <a:pt x="22742" y="10618"/>
                  </a:lnTo>
                  <a:lnTo>
                    <a:pt x="21782" y="11197"/>
                  </a:lnTo>
                  <a:lnTo>
                    <a:pt x="20854" y="11814"/>
                  </a:lnTo>
                  <a:lnTo>
                    <a:pt x="19959" y="12470"/>
                  </a:lnTo>
                  <a:lnTo>
                    <a:pt x="19095" y="13164"/>
                  </a:lnTo>
                  <a:lnTo>
                    <a:pt x="18262" y="13896"/>
                  </a:lnTo>
                  <a:lnTo>
                    <a:pt x="17462" y="14666"/>
                  </a:lnTo>
                  <a:lnTo>
                    <a:pt x="16694" y="15475"/>
                  </a:lnTo>
                  <a:lnTo>
                    <a:pt x="15958" y="16322"/>
                  </a:lnTo>
                  <a:lnTo>
                    <a:pt x="15255" y="17196"/>
                  </a:lnTo>
                  <a:lnTo>
                    <a:pt x="14586" y="18102"/>
                  </a:lnTo>
                  <a:lnTo>
                    <a:pt x="13952" y="19042"/>
                  </a:lnTo>
                  <a:lnTo>
                    <a:pt x="13353" y="20014"/>
                  </a:lnTo>
                  <a:lnTo>
                    <a:pt x="12789" y="21019"/>
                  </a:lnTo>
                  <a:lnTo>
                    <a:pt x="12259" y="22056"/>
                  </a:lnTo>
                  <a:lnTo>
                    <a:pt x="11764" y="23127"/>
                  </a:lnTo>
                  <a:lnTo>
                    <a:pt x="11303" y="24230"/>
                  </a:lnTo>
                  <a:lnTo>
                    <a:pt x="10877" y="25367"/>
                  </a:lnTo>
                  <a:lnTo>
                    <a:pt x="10486" y="26536"/>
                  </a:lnTo>
                  <a:lnTo>
                    <a:pt x="10131" y="27723"/>
                  </a:lnTo>
                  <a:lnTo>
                    <a:pt x="9813" y="28932"/>
                  </a:lnTo>
                  <a:lnTo>
                    <a:pt x="9533" y="30163"/>
                  </a:lnTo>
                  <a:lnTo>
                    <a:pt x="9290" y="31416"/>
                  </a:lnTo>
                  <a:lnTo>
                    <a:pt x="9084" y="32691"/>
                  </a:lnTo>
                  <a:lnTo>
                    <a:pt x="8916" y="33988"/>
                  </a:lnTo>
                  <a:lnTo>
                    <a:pt x="8785" y="35306"/>
                  </a:lnTo>
                  <a:lnTo>
                    <a:pt x="8692" y="36647"/>
                  </a:lnTo>
                  <a:lnTo>
                    <a:pt x="8636" y="38009"/>
                  </a:lnTo>
                  <a:lnTo>
                    <a:pt x="8617" y="39393"/>
                  </a:lnTo>
                  <a:lnTo>
                    <a:pt x="8629" y="40244"/>
                  </a:lnTo>
                  <a:lnTo>
                    <a:pt x="8664" y="41080"/>
                  </a:lnTo>
                  <a:lnTo>
                    <a:pt x="8724" y="41903"/>
                  </a:lnTo>
                  <a:lnTo>
                    <a:pt x="8807" y="42713"/>
                  </a:lnTo>
                  <a:lnTo>
                    <a:pt x="8913" y="43508"/>
                  </a:lnTo>
                  <a:lnTo>
                    <a:pt x="9044" y="44290"/>
                  </a:lnTo>
                  <a:lnTo>
                    <a:pt x="9198" y="45058"/>
                  </a:lnTo>
                  <a:lnTo>
                    <a:pt x="9376" y="45813"/>
                  </a:lnTo>
                  <a:lnTo>
                    <a:pt x="9577" y="46554"/>
                  </a:lnTo>
                  <a:lnTo>
                    <a:pt x="9802" y="47281"/>
                  </a:lnTo>
                  <a:lnTo>
                    <a:pt x="10051" y="47992"/>
                  </a:lnTo>
                  <a:lnTo>
                    <a:pt x="10322" y="48684"/>
                  </a:lnTo>
                  <a:lnTo>
                    <a:pt x="10616" y="49356"/>
                  </a:lnTo>
                  <a:lnTo>
                    <a:pt x="10933" y="50009"/>
                  </a:lnTo>
                  <a:lnTo>
                    <a:pt x="11273" y="50644"/>
                  </a:lnTo>
                  <a:lnTo>
                    <a:pt x="11635" y="51259"/>
                  </a:lnTo>
                  <a:lnTo>
                    <a:pt x="12021" y="51855"/>
                  </a:lnTo>
                  <a:lnTo>
                    <a:pt x="12429" y="52431"/>
                  </a:lnTo>
                  <a:lnTo>
                    <a:pt x="12859" y="52989"/>
                  </a:lnTo>
                  <a:lnTo>
                    <a:pt x="13313" y="53528"/>
                  </a:lnTo>
                  <a:lnTo>
                    <a:pt x="13799" y="54036"/>
                  </a:lnTo>
                  <a:lnTo>
                    <a:pt x="14307" y="54522"/>
                  </a:lnTo>
                  <a:lnTo>
                    <a:pt x="14838" y="54984"/>
                  </a:lnTo>
                  <a:lnTo>
                    <a:pt x="15392" y="55424"/>
                  </a:lnTo>
                  <a:lnTo>
                    <a:pt x="15969" y="55841"/>
                  </a:lnTo>
                  <a:lnTo>
                    <a:pt x="16569" y="56236"/>
                  </a:lnTo>
                  <a:lnTo>
                    <a:pt x="17191" y="56607"/>
                  </a:lnTo>
                  <a:lnTo>
                    <a:pt x="17836" y="56956"/>
                  </a:lnTo>
                  <a:lnTo>
                    <a:pt x="18504" y="57282"/>
                  </a:lnTo>
                  <a:lnTo>
                    <a:pt x="19195" y="57585"/>
                  </a:lnTo>
                  <a:lnTo>
                    <a:pt x="19908" y="57863"/>
                  </a:lnTo>
                  <a:lnTo>
                    <a:pt x="20645" y="58111"/>
                  </a:lnTo>
                  <a:lnTo>
                    <a:pt x="21404" y="58330"/>
                  </a:lnTo>
                  <a:lnTo>
                    <a:pt x="22186" y="58519"/>
                  </a:lnTo>
                  <a:lnTo>
                    <a:pt x="22991" y="58680"/>
                  </a:lnTo>
                  <a:lnTo>
                    <a:pt x="23818" y="58811"/>
                  </a:lnTo>
                  <a:lnTo>
                    <a:pt x="24668" y="58913"/>
                  </a:lnTo>
                  <a:lnTo>
                    <a:pt x="25542" y="58986"/>
                  </a:lnTo>
                  <a:lnTo>
                    <a:pt x="26438" y="59030"/>
                  </a:lnTo>
                  <a:lnTo>
                    <a:pt x="27356" y="59044"/>
                  </a:lnTo>
                  <a:lnTo>
                    <a:pt x="28170" y="59034"/>
                  </a:lnTo>
                  <a:lnTo>
                    <a:pt x="28970" y="59001"/>
                  </a:lnTo>
                  <a:lnTo>
                    <a:pt x="29757" y="58946"/>
                  </a:lnTo>
                  <a:lnTo>
                    <a:pt x="30530" y="58869"/>
                  </a:lnTo>
                  <a:lnTo>
                    <a:pt x="31289" y="58771"/>
                  </a:lnTo>
                  <a:lnTo>
                    <a:pt x="32034" y="58651"/>
                  </a:lnTo>
                  <a:lnTo>
                    <a:pt x="32766" y="58508"/>
                  </a:lnTo>
                  <a:lnTo>
                    <a:pt x="33484" y="58344"/>
                  </a:lnTo>
                  <a:lnTo>
                    <a:pt x="34189" y="58158"/>
                  </a:lnTo>
                  <a:lnTo>
                    <a:pt x="34879" y="57950"/>
                  </a:lnTo>
                  <a:lnTo>
                    <a:pt x="35557" y="57715"/>
                  </a:lnTo>
                  <a:lnTo>
                    <a:pt x="36223" y="57467"/>
                  </a:lnTo>
                  <a:lnTo>
                    <a:pt x="36878" y="57205"/>
                  </a:lnTo>
                  <a:lnTo>
                    <a:pt x="37520" y="56929"/>
                  </a:lnTo>
                  <a:lnTo>
                    <a:pt x="38151" y="56639"/>
                  </a:lnTo>
                  <a:lnTo>
                    <a:pt x="38769" y="56336"/>
                  </a:lnTo>
                  <a:lnTo>
                    <a:pt x="39376" y="56019"/>
                  </a:lnTo>
                  <a:lnTo>
                    <a:pt x="39971" y="55689"/>
                  </a:lnTo>
                  <a:lnTo>
                    <a:pt x="40555" y="55344"/>
                  </a:lnTo>
                  <a:lnTo>
                    <a:pt x="41126" y="54987"/>
                  </a:lnTo>
                  <a:lnTo>
                    <a:pt x="41694" y="54608"/>
                  </a:lnTo>
                  <a:lnTo>
                    <a:pt x="42249" y="54219"/>
                  </a:lnTo>
                  <a:lnTo>
                    <a:pt x="42792" y="53820"/>
                  </a:lnTo>
                  <a:lnTo>
                    <a:pt x="43322" y="53411"/>
                  </a:lnTo>
                  <a:lnTo>
                    <a:pt x="43839" y="52992"/>
                  </a:lnTo>
                  <a:lnTo>
                    <a:pt x="44343" y="52563"/>
                  </a:lnTo>
                  <a:lnTo>
                    <a:pt x="44834" y="52124"/>
                  </a:lnTo>
                  <a:lnTo>
                    <a:pt x="45313" y="51675"/>
                  </a:lnTo>
                  <a:lnTo>
                    <a:pt x="45779" y="51215"/>
                  </a:lnTo>
                  <a:lnTo>
                    <a:pt x="46232" y="50746"/>
                  </a:lnTo>
                  <a:lnTo>
                    <a:pt x="46683" y="50262"/>
                  </a:lnTo>
                  <a:lnTo>
                    <a:pt x="47122" y="49774"/>
                  </a:lnTo>
                  <a:lnTo>
                    <a:pt x="47551" y="49284"/>
                  </a:lnTo>
                  <a:lnTo>
                    <a:pt x="47969" y="48791"/>
                  </a:lnTo>
                  <a:lnTo>
                    <a:pt x="48375" y="48296"/>
                  </a:lnTo>
                  <a:lnTo>
                    <a:pt x="48771" y="47797"/>
                  </a:lnTo>
                  <a:lnTo>
                    <a:pt x="49156" y="47296"/>
                  </a:lnTo>
                  <a:lnTo>
                    <a:pt x="49530" y="46792"/>
                  </a:lnTo>
                  <a:lnTo>
                    <a:pt x="49893" y="46286"/>
                  </a:lnTo>
                  <a:lnTo>
                    <a:pt x="50245" y="457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3025930" y="3919337"/>
              <a:ext cx="60914" cy="65154"/>
            </a:xfrm>
            <a:custGeom>
              <a:avLst/>
              <a:pathLst>
                <a:path w="60914" h="65154">
                  <a:moveTo>
                    <a:pt x="22842" y="65154"/>
                  </a:moveTo>
                  <a:lnTo>
                    <a:pt x="21899" y="65142"/>
                  </a:lnTo>
                  <a:lnTo>
                    <a:pt x="20968" y="65105"/>
                  </a:lnTo>
                  <a:lnTo>
                    <a:pt x="20047" y="65043"/>
                  </a:lnTo>
                  <a:lnTo>
                    <a:pt x="19136" y="64957"/>
                  </a:lnTo>
                  <a:lnTo>
                    <a:pt x="18237" y="64846"/>
                  </a:lnTo>
                  <a:lnTo>
                    <a:pt x="17349" y="64711"/>
                  </a:lnTo>
                  <a:lnTo>
                    <a:pt x="16472" y="64551"/>
                  </a:lnTo>
                  <a:lnTo>
                    <a:pt x="15606" y="64366"/>
                  </a:lnTo>
                  <a:lnTo>
                    <a:pt x="14750" y="64157"/>
                  </a:lnTo>
                  <a:lnTo>
                    <a:pt x="13906" y="63923"/>
                  </a:lnTo>
                  <a:lnTo>
                    <a:pt x="13087" y="63664"/>
                  </a:lnTo>
                  <a:lnTo>
                    <a:pt x="12288" y="63378"/>
                  </a:lnTo>
                  <a:lnTo>
                    <a:pt x="11511" y="63065"/>
                  </a:lnTo>
                  <a:lnTo>
                    <a:pt x="10754" y="62727"/>
                  </a:lnTo>
                  <a:lnTo>
                    <a:pt x="10019" y="62361"/>
                  </a:lnTo>
                  <a:lnTo>
                    <a:pt x="9304" y="61970"/>
                  </a:lnTo>
                  <a:lnTo>
                    <a:pt x="8611" y="61552"/>
                  </a:lnTo>
                  <a:lnTo>
                    <a:pt x="7938" y="61107"/>
                  </a:lnTo>
                  <a:lnTo>
                    <a:pt x="7287" y="60636"/>
                  </a:lnTo>
                  <a:lnTo>
                    <a:pt x="6656" y="60139"/>
                  </a:lnTo>
                  <a:lnTo>
                    <a:pt x="6049" y="59615"/>
                  </a:lnTo>
                  <a:lnTo>
                    <a:pt x="5469" y="59065"/>
                  </a:lnTo>
                  <a:lnTo>
                    <a:pt x="4915" y="58488"/>
                  </a:lnTo>
                  <a:lnTo>
                    <a:pt x="4388" y="57885"/>
                  </a:lnTo>
                  <a:lnTo>
                    <a:pt x="3886" y="57255"/>
                  </a:lnTo>
                  <a:lnTo>
                    <a:pt x="3412" y="56599"/>
                  </a:lnTo>
                  <a:lnTo>
                    <a:pt x="2964" y="55916"/>
                  </a:lnTo>
                  <a:lnTo>
                    <a:pt x="2542" y="55207"/>
                  </a:lnTo>
                  <a:lnTo>
                    <a:pt x="2147" y="54472"/>
                  </a:lnTo>
                  <a:lnTo>
                    <a:pt x="1778" y="53710"/>
                  </a:lnTo>
                  <a:lnTo>
                    <a:pt x="1440" y="52921"/>
                  </a:lnTo>
                  <a:lnTo>
                    <a:pt x="1138" y="52105"/>
                  </a:lnTo>
                  <a:lnTo>
                    <a:pt x="871" y="51261"/>
                  </a:lnTo>
                  <a:lnTo>
                    <a:pt x="640" y="50391"/>
                  </a:lnTo>
                  <a:lnTo>
                    <a:pt x="444" y="49492"/>
                  </a:lnTo>
                  <a:lnTo>
                    <a:pt x="284" y="48567"/>
                  </a:lnTo>
                  <a:lnTo>
                    <a:pt x="160" y="47614"/>
                  </a:lnTo>
                  <a:lnTo>
                    <a:pt x="71" y="46634"/>
                  </a:lnTo>
                  <a:lnTo>
                    <a:pt x="17" y="45626"/>
                  </a:lnTo>
                  <a:lnTo>
                    <a:pt x="0" y="44591"/>
                  </a:lnTo>
                  <a:lnTo>
                    <a:pt x="0" y="44397"/>
                  </a:lnTo>
                  <a:lnTo>
                    <a:pt x="3" y="44197"/>
                  </a:lnTo>
                  <a:lnTo>
                    <a:pt x="8" y="43992"/>
                  </a:lnTo>
                  <a:lnTo>
                    <a:pt x="14" y="43781"/>
                  </a:lnTo>
                  <a:lnTo>
                    <a:pt x="22" y="43565"/>
                  </a:lnTo>
                  <a:lnTo>
                    <a:pt x="32" y="43344"/>
                  </a:lnTo>
                  <a:lnTo>
                    <a:pt x="44" y="43116"/>
                  </a:lnTo>
                  <a:lnTo>
                    <a:pt x="58" y="42884"/>
                  </a:lnTo>
                  <a:lnTo>
                    <a:pt x="73" y="42646"/>
                  </a:lnTo>
                  <a:lnTo>
                    <a:pt x="91" y="42402"/>
                  </a:lnTo>
                  <a:lnTo>
                    <a:pt x="109" y="42147"/>
                  </a:lnTo>
                  <a:lnTo>
                    <a:pt x="129" y="41892"/>
                  </a:lnTo>
                  <a:lnTo>
                    <a:pt x="150" y="41636"/>
                  </a:lnTo>
                  <a:lnTo>
                    <a:pt x="171" y="41381"/>
                  </a:lnTo>
                  <a:lnTo>
                    <a:pt x="193" y="41126"/>
                  </a:lnTo>
                  <a:lnTo>
                    <a:pt x="217" y="40870"/>
                  </a:lnTo>
                  <a:lnTo>
                    <a:pt x="241" y="40615"/>
                  </a:lnTo>
                  <a:lnTo>
                    <a:pt x="266" y="40360"/>
                  </a:lnTo>
                  <a:lnTo>
                    <a:pt x="292" y="40104"/>
                  </a:lnTo>
                  <a:lnTo>
                    <a:pt x="319" y="39849"/>
                  </a:lnTo>
                  <a:lnTo>
                    <a:pt x="355" y="39595"/>
                  </a:lnTo>
                  <a:lnTo>
                    <a:pt x="392" y="39342"/>
                  </a:lnTo>
                  <a:lnTo>
                    <a:pt x="428" y="39091"/>
                  </a:lnTo>
                  <a:lnTo>
                    <a:pt x="465" y="38842"/>
                  </a:lnTo>
                  <a:lnTo>
                    <a:pt x="501" y="38595"/>
                  </a:lnTo>
                  <a:lnTo>
                    <a:pt x="538" y="38350"/>
                  </a:lnTo>
                  <a:lnTo>
                    <a:pt x="574" y="38107"/>
                  </a:lnTo>
                  <a:lnTo>
                    <a:pt x="610" y="37865"/>
                  </a:lnTo>
                  <a:lnTo>
                    <a:pt x="647" y="37625"/>
                  </a:lnTo>
                  <a:lnTo>
                    <a:pt x="683" y="37387"/>
                  </a:lnTo>
                  <a:lnTo>
                    <a:pt x="720" y="37144"/>
                  </a:lnTo>
                  <a:lnTo>
                    <a:pt x="756" y="36909"/>
                  </a:lnTo>
                  <a:lnTo>
                    <a:pt x="793" y="36681"/>
                  </a:lnTo>
                  <a:lnTo>
                    <a:pt x="829" y="36461"/>
                  </a:lnTo>
                  <a:lnTo>
                    <a:pt x="866" y="36247"/>
                  </a:lnTo>
                  <a:lnTo>
                    <a:pt x="902" y="36041"/>
                  </a:lnTo>
                  <a:lnTo>
                    <a:pt x="939" y="35842"/>
                  </a:lnTo>
                  <a:lnTo>
                    <a:pt x="975" y="35651"/>
                  </a:lnTo>
                  <a:lnTo>
                    <a:pt x="1012" y="35467"/>
                  </a:lnTo>
                  <a:lnTo>
                    <a:pt x="1048" y="35290"/>
                  </a:lnTo>
                  <a:lnTo>
                    <a:pt x="7887" y="0"/>
                  </a:lnTo>
                  <a:lnTo>
                    <a:pt x="16596" y="0"/>
                  </a:lnTo>
                  <a:lnTo>
                    <a:pt x="9210" y="38436"/>
                  </a:lnTo>
                  <a:lnTo>
                    <a:pt x="9147" y="38765"/>
                  </a:lnTo>
                  <a:lnTo>
                    <a:pt x="9086" y="39098"/>
                  </a:lnTo>
                  <a:lnTo>
                    <a:pt x="9026" y="39433"/>
                  </a:lnTo>
                  <a:lnTo>
                    <a:pt x="8969" y="39771"/>
                  </a:lnTo>
                  <a:lnTo>
                    <a:pt x="8913" y="40111"/>
                  </a:lnTo>
                  <a:lnTo>
                    <a:pt x="8859" y="40455"/>
                  </a:lnTo>
                  <a:lnTo>
                    <a:pt x="8807" y="40801"/>
                  </a:lnTo>
                  <a:lnTo>
                    <a:pt x="8757" y="41150"/>
                  </a:lnTo>
                  <a:lnTo>
                    <a:pt x="8709" y="41501"/>
                  </a:lnTo>
                  <a:lnTo>
                    <a:pt x="8662" y="41855"/>
                  </a:lnTo>
                  <a:lnTo>
                    <a:pt x="8619" y="42198"/>
                  </a:lnTo>
                  <a:lnTo>
                    <a:pt x="8580" y="42534"/>
                  </a:lnTo>
                  <a:lnTo>
                    <a:pt x="8546" y="42862"/>
                  </a:lnTo>
                  <a:lnTo>
                    <a:pt x="8517" y="43183"/>
                  </a:lnTo>
                  <a:lnTo>
                    <a:pt x="8491" y="43497"/>
                  </a:lnTo>
                  <a:lnTo>
                    <a:pt x="8471" y="43803"/>
                  </a:lnTo>
                  <a:lnTo>
                    <a:pt x="8455" y="44102"/>
                  </a:lnTo>
                  <a:lnTo>
                    <a:pt x="8444" y="44394"/>
                  </a:lnTo>
                  <a:lnTo>
                    <a:pt x="8437" y="44679"/>
                  </a:lnTo>
                  <a:lnTo>
                    <a:pt x="8434" y="44956"/>
                  </a:lnTo>
                  <a:lnTo>
                    <a:pt x="8446" y="45621"/>
                  </a:lnTo>
                  <a:lnTo>
                    <a:pt x="8480" y="46269"/>
                  </a:lnTo>
                  <a:lnTo>
                    <a:pt x="8537" y="46898"/>
                  </a:lnTo>
                  <a:lnTo>
                    <a:pt x="8617" y="47509"/>
                  </a:lnTo>
                  <a:lnTo>
                    <a:pt x="8719" y="48102"/>
                  </a:lnTo>
                  <a:lnTo>
                    <a:pt x="8845" y="48676"/>
                  </a:lnTo>
                  <a:lnTo>
                    <a:pt x="8993" y="49233"/>
                  </a:lnTo>
                  <a:lnTo>
                    <a:pt x="9164" y="49771"/>
                  </a:lnTo>
                  <a:lnTo>
                    <a:pt x="9358" y="50290"/>
                  </a:lnTo>
                  <a:lnTo>
                    <a:pt x="9574" y="50792"/>
                  </a:lnTo>
                  <a:lnTo>
                    <a:pt x="9811" y="51276"/>
                  </a:lnTo>
                  <a:lnTo>
                    <a:pt x="10065" y="51744"/>
                  </a:lnTo>
                  <a:lnTo>
                    <a:pt x="10336" y="52195"/>
                  </a:lnTo>
                  <a:lnTo>
                    <a:pt x="10625" y="52630"/>
                  </a:lnTo>
                  <a:lnTo>
                    <a:pt x="10931" y="53049"/>
                  </a:lnTo>
                  <a:lnTo>
                    <a:pt x="11254" y="53451"/>
                  </a:lnTo>
                  <a:lnTo>
                    <a:pt x="11595" y="53837"/>
                  </a:lnTo>
                  <a:lnTo>
                    <a:pt x="11953" y="54206"/>
                  </a:lnTo>
                  <a:lnTo>
                    <a:pt x="12328" y="54559"/>
                  </a:lnTo>
                  <a:lnTo>
                    <a:pt x="12720" y="54895"/>
                  </a:lnTo>
                  <a:lnTo>
                    <a:pt x="13129" y="55207"/>
                  </a:lnTo>
                  <a:lnTo>
                    <a:pt x="13554" y="55503"/>
                  </a:lnTo>
                  <a:lnTo>
                    <a:pt x="13994" y="55783"/>
                  </a:lnTo>
                  <a:lnTo>
                    <a:pt x="14449" y="56048"/>
                  </a:lnTo>
                  <a:lnTo>
                    <a:pt x="14920" y="56297"/>
                  </a:lnTo>
                  <a:lnTo>
                    <a:pt x="15407" y="56531"/>
                  </a:lnTo>
                  <a:lnTo>
                    <a:pt x="15909" y="56750"/>
                  </a:lnTo>
                  <a:lnTo>
                    <a:pt x="16426" y="56953"/>
                  </a:lnTo>
                  <a:lnTo>
                    <a:pt x="16959" y="57140"/>
                  </a:lnTo>
                  <a:lnTo>
                    <a:pt x="17508" y="57312"/>
                  </a:lnTo>
                  <a:lnTo>
                    <a:pt x="18069" y="57459"/>
                  </a:lnTo>
                  <a:lnTo>
                    <a:pt x="18640" y="57591"/>
                  </a:lnTo>
                  <a:lnTo>
                    <a:pt x="19222" y="57707"/>
                  </a:lnTo>
                  <a:lnTo>
                    <a:pt x="19813" y="57808"/>
                  </a:lnTo>
                  <a:lnTo>
                    <a:pt x="20414" y="57893"/>
                  </a:lnTo>
                  <a:lnTo>
                    <a:pt x="21026" y="57963"/>
                  </a:lnTo>
                  <a:lnTo>
                    <a:pt x="21647" y="58017"/>
                  </a:lnTo>
                  <a:lnTo>
                    <a:pt x="22279" y="58056"/>
                  </a:lnTo>
                  <a:lnTo>
                    <a:pt x="22920" y="58079"/>
                  </a:lnTo>
                  <a:lnTo>
                    <a:pt x="23572" y="58087"/>
                  </a:lnTo>
                  <a:lnTo>
                    <a:pt x="24359" y="58077"/>
                  </a:lnTo>
                  <a:lnTo>
                    <a:pt x="25135" y="58047"/>
                  </a:lnTo>
                  <a:lnTo>
                    <a:pt x="25899" y="57997"/>
                  </a:lnTo>
                  <a:lnTo>
                    <a:pt x="26650" y="57927"/>
                  </a:lnTo>
                  <a:lnTo>
                    <a:pt x="27390" y="57836"/>
                  </a:lnTo>
                  <a:lnTo>
                    <a:pt x="28119" y="57726"/>
                  </a:lnTo>
                  <a:lnTo>
                    <a:pt x="28835" y="57595"/>
                  </a:lnTo>
                  <a:lnTo>
                    <a:pt x="29539" y="57445"/>
                  </a:lnTo>
                  <a:lnTo>
                    <a:pt x="30232" y="57275"/>
                  </a:lnTo>
                  <a:lnTo>
                    <a:pt x="30913" y="57084"/>
                  </a:lnTo>
                  <a:lnTo>
                    <a:pt x="31589" y="56871"/>
                  </a:lnTo>
                  <a:lnTo>
                    <a:pt x="32251" y="56635"/>
                  </a:lnTo>
                  <a:lnTo>
                    <a:pt x="32899" y="56375"/>
                  </a:lnTo>
                  <a:lnTo>
                    <a:pt x="33532" y="56092"/>
                  </a:lnTo>
                  <a:lnTo>
                    <a:pt x="34150" y="55784"/>
                  </a:lnTo>
                  <a:lnTo>
                    <a:pt x="34754" y="55453"/>
                  </a:lnTo>
                  <a:lnTo>
                    <a:pt x="35343" y="55099"/>
                  </a:lnTo>
                  <a:lnTo>
                    <a:pt x="35917" y="54720"/>
                  </a:lnTo>
                  <a:lnTo>
                    <a:pt x="36477" y="54318"/>
                  </a:lnTo>
                  <a:lnTo>
                    <a:pt x="37022" y="53892"/>
                  </a:lnTo>
                  <a:lnTo>
                    <a:pt x="37561" y="53441"/>
                  </a:lnTo>
                  <a:lnTo>
                    <a:pt x="38084" y="52964"/>
                  </a:lnTo>
                  <a:lnTo>
                    <a:pt x="38590" y="52460"/>
                  </a:lnTo>
                  <a:lnTo>
                    <a:pt x="39080" y="51930"/>
                  </a:lnTo>
                  <a:lnTo>
                    <a:pt x="39553" y="51373"/>
                  </a:lnTo>
                  <a:lnTo>
                    <a:pt x="40010" y="50790"/>
                  </a:lnTo>
                  <a:lnTo>
                    <a:pt x="40450" y="50180"/>
                  </a:lnTo>
                  <a:lnTo>
                    <a:pt x="40874" y="49544"/>
                  </a:lnTo>
                  <a:lnTo>
                    <a:pt x="41282" y="48882"/>
                  </a:lnTo>
                  <a:lnTo>
                    <a:pt x="41673" y="48193"/>
                  </a:lnTo>
                  <a:lnTo>
                    <a:pt x="42055" y="47467"/>
                  </a:lnTo>
                  <a:lnTo>
                    <a:pt x="42417" y="46710"/>
                  </a:lnTo>
                  <a:lnTo>
                    <a:pt x="42759" y="45924"/>
                  </a:lnTo>
                  <a:lnTo>
                    <a:pt x="43081" y="45107"/>
                  </a:lnTo>
                  <a:lnTo>
                    <a:pt x="43383" y="44260"/>
                  </a:lnTo>
                  <a:lnTo>
                    <a:pt x="43665" y="43384"/>
                  </a:lnTo>
                  <a:lnTo>
                    <a:pt x="43926" y="42477"/>
                  </a:lnTo>
                  <a:lnTo>
                    <a:pt x="44168" y="41540"/>
                  </a:lnTo>
                  <a:lnTo>
                    <a:pt x="44389" y="40573"/>
                  </a:lnTo>
                  <a:lnTo>
                    <a:pt x="44591" y="39576"/>
                  </a:lnTo>
                  <a:lnTo>
                    <a:pt x="52251" y="0"/>
                  </a:lnTo>
                  <a:lnTo>
                    <a:pt x="60914" y="0"/>
                  </a:lnTo>
                  <a:lnTo>
                    <a:pt x="53163" y="40077"/>
                  </a:lnTo>
                  <a:lnTo>
                    <a:pt x="52894" y="41346"/>
                  </a:lnTo>
                  <a:lnTo>
                    <a:pt x="52597" y="42581"/>
                  </a:lnTo>
                  <a:lnTo>
                    <a:pt x="52274" y="43783"/>
                  </a:lnTo>
                  <a:lnTo>
                    <a:pt x="51923" y="44950"/>
                  </a:lnTo>
                  <a:lnTo>
                    <a:pt x="51544" y="46084"/>
                  </a:lnTo>
                  <a:lnTo>
                    <a:pt x="51138" y="47184"/>
                  </a:lnTo>
                  <a:lnTo>
                    <a:pt x="50705" y="48251"/>
                  </a:lnTo>
                  <a:lnTo>
                    <a:pt x="50245" y="49284"/>
                  </a:lnTo>
                  <a:lnTo>
                    <a:pt x="49757" y="50283"/>
                  </a:lnTo>
                  <a:lnTo>
                    <a:pt x="49242" y="51248"/>
                  </a:lnTo>
                  <a:lnTo>
                    <a:pt x="48709" y="52171"/>
                  </a:lnTo>
                  <a:lnTo>
                    <a:pt x="48151" y="53062"/>
                  </a:lnTo>
                  <a:lnTo>
                    <a:pt x="47567" y="53922"/>
                  </a:lnTo>
                  <a:lnTo>
                    <a:pt x="46958" y="54749"/>
                  </a:lnTo>
                  <a:lnTo>
                    <a:pt x="46324" y="55545"/>
                  </a:lnTo>
                  <a:lnTo>
                    <a:pt x="45663" y="56309"/>
                  </a:lnTo>
                  <a:lnTo>
                    <a:pt x="44978" y="57041"/>
                  </a:lnTo>
                  <a:lnTo>
                    <a:pt x="44266" y="57740"/>
                  </a:lnTo>
                  <a:lnTo>
                    <a:pt x="43530" y="58408"/>
                  </a:lnTo>
                  <a:lnTo>
                    <a:pt x="42767" y="59044"/>
                  </a:lnTo>
                  <a:lnTo>
                    <a:pt x="41981" y="59649"/>
                  </a:lnTo>
                  <a:lnTo>
                    <a:pt x="41171" y="60221"/>
                  </a:lnTo>
                  <a:lnTo>
                    <a:pt x="40339" y="60761"/>
                  </a:lnTo>
                  <a:lnTo>
                    <a:pt x="39484" y="61269"/>
                  </a:lnTo>
                  <a:lnTo>
                    <a:pt x="38607" y="61746"/>
                  </a:lnTo>
                  <a:lnTo>
                    <a:pt x="37706" y="62191"/>
                  </a:lnTo>
                  <a:lnTo>
                    <a:pt x="36783" y="62603"/>
                  </a:lnTo>
                  <a:lnTo>
                    <a:pt x="35837" y="62984"/>
                  </a:lnTo>
                  <a:lnTo>
                    <a:pt x="34868" y="63333"/>
                  </a:lnTo>
                  <a:lnTo>
                    <a:pt x="33876" y="63650"/>
                  </a:lnTo>
                  <a:lnTo>
                    <a:pt x="32863" y="63935"/>
                  </a:lnTo>
                  <a:lnTo>
                    <a:pt x="31830" y="64191"/>
                  </a:lnTo>
                  <a:lnTo>
                    <a:pt x="30777" y="64417"/>
                  </a:lnTo>
                  <a:lnTo>
                    <a:pt x="29703" y="64612"/>
                  </a:lnTo>
                  <a:lnTo>
                    <a:pt x="28610" y="64778"/>
                  </a:lnTo>
                  <a:lnTo>
                    <a:pt x="27497" y="64913"/>
                  </a:lnTo>
                  <a:lnTo>
                    <a:pt x="26363" y="65019"/>
                  </a:lnTo>
                  <a:lnTo>
                    <a:pt x="25210" y="65094"/>
                  </a:lnTo>
                  <a:lnTo>
                    <a:pt x="24036" y="651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3089033" y="3918379"/>
              <a:ext cx="58634" cy="66112"/>
            </a:xfrm>
            <a:custGeom>
              <a:avLst/>
              <a:pathLst>
                <a:path w="58634" h="66112">
                  <a:moveTo>
                    <a:pt x="25441" y="66112"/>
                  </a:moveTo>
                  <a:lnTo>
                    <a:pt x="24270" y="66101"/>
                  </a:lnTo>
                  <a:lnTo>
                    <a:pt x="23129" y="66070"/>
                  </a:lnTo>
                  <a:lnTo>
                    <a:pt x="22016" y="66017"/>
                  </a:lnTo>
                  <a:lnTo>
                    <a:pt x="20933" y="65944"/>
                  </a:lnTo>
                  <a:lnTo>
                    <a:pt x="19879" y="65849"/>
                  </a:lnTo>
                  <a:lnTo>
                    <a:pt x="18854" y="65734"/>
                  </a:lnTo>
                  <a:lnTo>
                    <a:pt x="17858" y="65598"/>
                  </a:lnTo>
                  <a:lnTo>
                    <a:pt x="16891" y="65440"/>
                  </a:lnTo>
                  <a:lnTo>
                    <a:pt x="15954" y="65262"/>
                  </a:lnTo>
                  <a:lnTo>
                    <a:pt x="15046" y="65063"/>
                  </a:lnTo>
                  <a:lnTo>
                    <a:pt x="14174" y="64835"/>
                  </a:lnTo>
                  <a:lnTo>
                    <a:pt x="13330" y="64587"/>
                  </a:lnTo>
                  <a:lnTo>
                    <a:pt x="12511" y="64320"/>
                  </a:lnTo>
                  <a:lnTo>
                    <a:pt x="11719" y="64034"/>
                  </a:lnTo>
                  <a:lnTo>
                    <a:pt x="10954" y="63729"/>
                  </a:lnTo>
                  <a:lnTo>
                    <a:pt x="10215" y="63405"/>
                  </a:lnTo>
                  <a:lnTo>
                    <a:pt x="9502" y="63062"/>
                  </a:lnTo>
                  <a:lnTo>
                    <a:pt x="8816" y="62699"/>
                  </a:lnTo>
                  <a:lnTo>
                    <a:pt x="8156" y="62318"/>
                  </a:lnTo>
                  <a:lnTo>
                    <a:pt x="7523" y="61917"/>
                  </a:lnTo>
                  <a:lnTo>
                    <a:pt x="6915" y="61488"/>
                  </a:lnTo>
                  <a:lnTo>
                    <a:pt x="6332" y="61042"/>
                  </a:lnTo>
                  <a:lnTo>
                    <a:pt x="5773" y="60576"/>
                  </a:lnTo>
                  <a:lnTo>
                    <a:pt x="5239" y="60093"/>
                  </a:lnTo>
                  <a:lnTo>
                    <a:pt x="4730" y="59592"/>
                  </a:lnTo>
                  <a:lnTo>
                    <a:pt x="4245" y="59072"/>
                  </a:lnTo>
                  <a:lnTo>
                    <a:pt x="3785" y="58534"/>
                  </a:lnTo>
                  <a:lnTo>
                    <a:pt x="3350" y="57978"/>
                  </a:lnTo>
                  <a:lnTo>
                    <a:pt x="2939" y="57403"/>
                  </a:lnTo>
                  <a:lnTo>
                    <a:pt x="2553" y="56810"/>
                  </a:lnTo>
                  <a:lnTo>
                    <a:pt x="2199" y="56190"/>
                  </a:lnTo>
                  <a:lnTo>
                    <a:pt x="1867" y="55552"/>
                  </a:lnTo>
                  <a:lnTo>
                    <a:pt x="1557" y="54895"/>
                  </a:lnTo>
                  <a:lnTo>
                    <a:pt x="1269" y="54221"/>
                  </a:lnTo>
                  <a:lnTo>
                    <a:pt x="1003" y="53528"/>
                  </a:lnTo>
                  <a:lnTo>
                    <a:pt x="758" y="52816"/>
                  </a:lnTo>
                  <a:lnTo>
                    <a:pt x="536" y="52087"/>
                  </a:lnTo>
                  <a:lnTo>
                    <a:pt x="335" y="51339"/>
                  </a:lnTo>
                  <a:lnTo>
                    <a:pt x="156" y="50573"/>
                  </a:lnTo>
                  <a:lnTo>
                    <a:pt x="0" y="49789"/>
                  </a:lnTo>
                  <a:lnTo>
                    <a:pt x="8070" y="48102"/>
                  </a:lnTo>
                  <a:lnTo>
                    <a:pt x="8195" y="48660"/>
                  </a:lnTo>
                  <a:lnTo>
                    <a:pt x="8334" y="49203"/>
                  </a:lnTo>
                  <a:lnTo>
                    <a:pt x="8487" y="49732"/>
                  </a:lnTo>
                  <a:lnTo>
                    <a:pt x="8653" y="50247"/>
                  </a:lnTo>
                  <a:lnTo>
                    <a:pt x="8833" y="50746"/>
                  </a:lnTo>
                  <a:lnTo>
                    <a:pt x="9027" y="51231"/>
                  </a:lnTo>
                  <a:lnTo>
                    <a:pt x="9235" y="51702"/>
                  </a:lnTo>
                  <a:lnTo>
                    <a:pt x="9456" y="52158"/>
                  </a:lnTo>
                  <a:lnTo>
                    <a:pt x="9691" y="52599"/>
                  </a:lnTo>
                  <a:lnTo>
                    <a:pt x="9939" y="53026"/>
                  </a:lnTo>
                  <a:lnTo>
                    <a:pt x="10203" y="53439"/>
                  </a:lnTo>
                  <a:lnTo>
                    <a:pt x="10484" y="53838"/>
                  </a:lnTo>
                  <a:lnTo>
                    <a:pt x="10783" y="54223"/>
                  </a:lnTo>
                  <a:lnTo>
                    <a:pt x="11099" y="54594"/>
                  </a:lnTo>
                  <a:lnTo>
                    <a:pt x="11432" y="54952"/>
                  </a:lnTo>
                  <a:lnTo>
                    <a:pt x="11783" y="55297"/>
                  </a:lnTo>
                  <a:lnTo>
                    <a:pt x="12151" y="55627"/>
                  </a:lnTo>
                  <a:lnTo>
                    <a:pt x="12536" y="55944"/>
                  </a:lnTo>
                  <a:lnTo>
                    <a:pt x="12939" y="56247"/>
                  </a:lnTo>
                  <a:lnTo>
                    <a:pt x="13359" y="56537"/>
                  </a:lnTo>
                  <a:lnTo>
                    <a:pt x="13797" y="56804"/>
                  </a:lnTo>
                  <a:lnTo>
                    <a:pt x="14256" y="57057"/>
                  </a:lnTo>
                  <a:lnTo>
                    <a:pt x="14735" y="57296"/>
                  </a:lnTo>
                  <a:lnTo>
                    <a:pt x="15234" y="57522"/>
                  </a:lnTo>
                  <a:lnTo>
                    <a:pt x="15752" y="57734"/>
                  </a:lnTo>
                  <a:lnTo>
                    <a:pt x="16291" y="57932"/>
                  </a:lnTo>
                  <a:lnTo>
                    <a:pt x="16850" y="58117"/>
                  </a:lnTo>
                  <a:lnTo>
                    <a:pt x="17429" y="58288"/>
                  </a:lnTo>
                  <a:lnTo>
                    <a:pt x="18029" y="58445"/>
                  </a:lnTo>
                  <a:lnTo>
                    <a:pt x="18648" y="58589"/>
                  </a:lnTo>
                  <a:lnTo>
                    <a:pt x="19288" y="58718"/>
                  </a:lnTo>
                  <a:lnTo>
                    <a:pt x="19952" y="58835"/>
                  </a:lnTo>
                  <a:lnTo>
                    <a:pt x="20638" y="58937"/>
                  </a:lnTo>
                  <a:lnTo>
                    <a:pt x="21347" y="59026"/>
                  </a:lnTo>
                  <a:lnTo>
                    <a:pt x="22079" y="59101"/>
                  </a:lnTo>
                  <a:lnTo>
                    <a:pt x="22833" y="59163"/>
                  </a:lnTo>
                  <a:lnTo>
                    <a:pt x="23611" y="59211"/>
                  </a:lnTo>
                  <a:lnTo>
                    <a:pt x="24411" y="59245"/>
                  </a:lnTo>
                  <a:lnTo>
                    <a:pt x="25234" y="59266"/>
                  </a:lnTo>
                  <a:lnTo>
                    <a:pt x="26080" y="59272"/>
                  </a:lnTo>
                  <a:lnTo>
                    <a:pt x="26964" y="59267"/>
                  </a:lnTo>
                  <a:lnTo>
                    <a:pt x="27830" y="59249"/>
                  </a:lnTo>
                  <a:lnTo>
                    <a:pt x="28678" y="59219"/>
                  </a:lnTo>
                  <a:lnTo>
                    <a:pt x="29508" y="59178"/>
                  </a:lnTo>
                  <a:lnTo>
                    <a:pt x="30320" y="59124"/>
                  </a:lnTo>
                  <a:lnTo>
                    <a:pt x="31113" y="59059"/>
                  </a:lnTo>
                  <a:lnTo>
                    <a:pt x="31888" y="58982"/>
                  </a:lnTo>
                  <a:lnTo>
                    <a:pt x="32645" y="58893"/>
                  </a:lnTo>
                  <a:lnTo>
                    <a:pt x="33384" y="58792"/>
                  </a:lnTo>
                  <a:lnTo>
                    <a:pt x="34104" y="58680"/>
                  </a:lnTo>
                  <a:lnTo>
                    <a:pt x="34805" y="58544"/>
                  </a:lnTo>
                  <a:lnTo>
                    <a:pt x="35483" y="58393"/>
                  </a:lnTo>
                  <a:lnTo>
                    <a:pt x="36140" y="58227"/>
                  </a:lnTo>
                  <a:lnTo>
                    <a:pt x="36774" y="58045"/>
                  </a:lnTo>
                  <a:lnTo>
                    <a:pt x="37387" y="57848"/>
                  </a:lnTo>
                  <a:lnTo>
                    <a:pt x="37978" y="57635"/>
                  </a:lnTo>
                  <a:lnTo>
                    <a:pt x="38547" y="57406"/>
                  </a:lnTo>
                  <a:lnTo>
                    <a:pt x="39094" y="57162"/>
                  </a:lnTo>
                  <a:lnTo>
                    <a:pt x="39619" y="56903"/>
                  </a:lnTo>
                  <a:lnTo>
                    <a:pt x="40123" y="56628"/>
                  </a:lnTo>
                  <a:lnTo>
                    <a:pt x="40612" y="56328"/>
                  </a:lnTo>
                  <a:lnTo>
                    <a:pt x="41078" y="56012"/>
                  </a:lnTo>
                  <a:lnTo>
                    <a:pt x="41521" y="55679"/>
                  </a:lnTo>
                  <a:lnTo>
                    <a:pt x="41939" y="55329"/>
                  </a:lnTo>
                  <a:lnTo>
                    <a:pt x="42334" y="54964"/>
                  </a:lnTo>
                  <a:lnTo>
                    <a:pt x="42705" y="54582"/>
                  </a:lnTo>
                  <a:lnTo>
                    <a:pt x="43053" y="54183"/>
                  </a:lnTo>
                  <a:lnTo>
                    <a:pt x="43376" y="53768"/>
                  </a:lnTo>
                  <a:lnTo>
                    <a:pt x="43676" y="53337"/>
                  </a:lnTo>
                  <a:lnTo>
                    <a:pt x="43953" y="52889"/>
                  </a:lnTo>
                  <a:lnTo>
                    <a:pt x="44204" y="52413"/>
                  </a:lnTo>
                  <a:lnTo>
                    <a:pt x="44429" y="51915"/>
                  </a:lnTo>
                  <a:lnTo>
                    <a:pt x="44627" y="51396"/>
                  </a:lnTo>
                  <a:lnTo>
                    <a:pt x="44799" y="50854"/>
                  </a:lnTo>
                  <a:lnTo>
                    <a:pt x="44944" y="50290"/>
                  </a:lnTo>
                  <a:lnTo>
                    <a:pt x="45063" y="49705"/>
                  </a:lnTo>
                  <a:lnTo>
                    <a:pt x="45156" y="49098"/>
                  </a:lnTo>
                  <a:lnTo>
                    <a:pt x="45222" y="48468"/>
                  </a:lnTo>
                  <a:lnTo>
                    <a:pt x="45262" y="47817"/>
                  </a:lnTo>
                  <a:lnTo>
                    <a:pt x="45275" y="47144"/>
                  </a:lnTo>
                  <a:lnTo>
                    <a:pt x="45267" y="46686"/>
                  </a:lnTo>
                  <a:lnTo>
                    <a:pt x="45244" y="46242"/>
                  </a:lnTo>
                  <a:lnTo>
                    <a:pt x="45205" y="45811"/>
                  </a:lnTo>
                  <a:lnTo>
                    <a:pt x="45151" y="45393"/>
                  </a:lnTo>
                  <a:lnTo>
                    <a:pt x="45081" y="44990"/>
                  </a:lnTo>
                  <a:lnTo>
                    <a:pt x="44996" y="44600"/>
                  </a:lnTo>
                  <a:lnTo>
                    <a:pt x="44895" y="44224"/>
                  </a:lnTo>
                  <a:lnTo>
                    <a:pt x="44779" y="43861"/>
                  </a:lnTo>
                  <a:lnTo>
                    <a:pt x="44647" y="43513"/>
                  </a:lnTo>
                  <a:lnTo>
                    <a:pt x="44500" y="43178"/>
                  </a:lnTo>
                  <a:lnTo>
                    <a:pt x="44333" y="42853"/>
                  </a:lnTo>
                  <a:lnTo>
                    <a:pt x="44144" y="42536"/>
                  </a:lnTo>
                  <a:lnTo>
                    <a:pt x="43932" y="42226"/>
                  </a:lnTo>
                  <a:lnTo>
                    <a:pt x="43697" y="41923"/>
                  </a:lnTo>
                  <a:lnTo>
                    <a:pt x="43440" y="41627"/>
                  </a:lnTo>
                  <a:lnTo>
                    <a:pt x="43159" y="41339"/>
                  </a:lnTo>
                  <a:lnTo>
                    <a:pt x="42856" y="41058"/>
                  </a:lnTo>
                  <a:lnTo>
                    <a:pt x="42530" y="40785"/>
                  </a:lnTo>
                  <a:lnTo>
                    <a:pt x="42181" y="40518"/>
                  </a:lnTo>
                  <a:lnTo>
                    <a:pt x="41810" y="40260"/>
                  </a:lnTo>
                  <a:lnTo>
                    <a:pt x="41413" y="39997"/>
                  </a:lnTo>
                  <a:lnTo>
                    <a:pt x="40989" y="39738"/>
                  </a:lnTo>
                  <a:lnTo>
                    <a:pt x="40538" y="39483"/>
                  </a:lnTo>
                  <a:lnTo>
                    <a:pt x="40059" y="39231"/>
                  </a:lnTo>
                  <a:lnTo>
                    <a:pt x="39553" y="38983"/>
                  </a:lnTo>
                  <a:lnTo>
                    <a:pt x="39019" y="38738"/>
                  </a:lnTo>
                  <a:lnTo>
                    <a:pt x="38459" y="38498"/>
                  </a:lnTo>
                  <a:lnTo>
                    <a:pt x="37870" y="38261"/>
                  </a:lnTo>
                  <a:lnTo>
                    <a:pt x="37255" y="38027"/>
                  </a:lnTo>
                  <a:lnTo>
                    <a:pt x="36612" y="37797"/>
                  </a:lnTo>
                  <a:lnTo>
                    <a:pt x="35948" y="37558"/>
                  </a:lnTo>
                  <a:lnTo>
                    <a:pt x="35250" y="37316"/>
                  </a:lnTo>
                  <a:lnTo>
                    <a:pt x="34518" y="37070"/>
                  </a:lnTo>
                  <a:lnTo>
                    <a:pt x="33752" y="36820"/>
                  </a:lnTo>
                  <a:lnTo>
                    <a:pt x="32953" y="36566"/>
                  </a:lnTo>
                  <a:lnTo>
                    <a:pt x="32120" y="36309"/>
                  </a:lnTo>
                  <a:lnTo>
                    <a:pt x="31253" y="36048"/>
                  </a:lnTo>
                  <a:lnTo>
                    <a:pt x="30353" y="35784"/>
                  </a:lnTo>
                  <a:lnTo>
                    <a:pt x="29418" y="35516"/>
                  </a:lnTo>
                  <a:lnTo>
                    <a:pt x="28451" y="35244"/>
                  </a:lnTo>
                  <a:lnTo>
                    <a:pt x="27653" y="35023"/>
                  </a:lnTo>
                  <a:lnTo>
                    <a:pt x="26864" y="34797"/>
                  </a:lnTo>
                  <a:lnTo>
                    <a:pt x="26084" y="34567"/>
                  </a:lnTo>
                  <a:lnTo>
                    <a:pt x="25314" y="34332"/>
                  </a:lnTo>
                  <a:lnTo>
                    <a:pt x="24552" y="34093"/>
                  </a:lnTo>
                  <a:lnTo>
                    <a:pt x="23800" y="33849"/>
                  </a:lnTo>
                  <a:lnTo>
                    <a:pt x="23057" y="33600"/>
                  </a:lnTo>
                  <a:lnTo>
                    <a:pt x="22323" y="33347"/>
                  </a:lnTo>
                  <a:lnTo>
                    <a:pt x="21598" y="33090"/>
                  </a:lnTo>
                  <a:lnTo>
                    <a:pt x="20882" y="32828"/>
                  </a:lnTo>
                  <a:lnTo>
                    <a:pt x="20188" y="32548"/>
                  </a:lnTo>
                  <a:lnTo>
                    <a:pt x="19512" y="32257"/>
                  </a:lnTo>
                  <a:lnTo>
                    <a:pt x="18853" y="31954"/>
                  </a:lnTo>
                  <a:lnTo>
                    <a:pt x="18212" y="31638"/>
                  </a:lnTo>
                  <a:lnTo>
                    <a:pt x="17588" y="31312"/>
                  </a:lnTo>
                  <a:lnTo>
                    <a:pt x="16981" y="30973"/>
                  </a:lnTo>
                  <a:lnTo>
                    <a:pt x="16391" y="30622"/>
                  </a:lnTo>
                  <a:lnTo>
                    <a:pt x="15819" y="30260"/>
                  </a:lnTo>
                  <a:lnTo>
                    <a:pt x="15264" y="29885"/>
                  </a:lnTo>
                  <a:lnTo>
                    <a:pt x="14727" y="29499"/>
                  </a:lnTo>
                  <a:lnTo>
                    <a:pt x="14209" y="29090"/>
                  </a:lnTo>
                  <a:lnTo>
                    <a:pt x="13713" y="28664"/>
                  </a:lnTo>
                  <a:lnTo>
                    <a:pt x="13238" y="28222"/>
                  </a:lnTo>
                  <a:lnTo>
                    <a:pt x="12786" y="27763"/>
                  </a:lnTo>
                  <a:lnTo>
                    <a:pt x="12356" y="27288"/>
                  </a:lnTo>
                  <a:lnTo>
                    <a:pt x="11947" y="26796"/>
                  </a:lnTo>
                  <a:lnTo>
                    <a:pt x="11560" y="26288"/>
                  </a:lnTo>
                  <a:lnTo>
                    <a:pt x="11196" y="25764"/>
                  </a:lnTo>
                  <a:lnTo>
                    <a:pt x="10853" y="25223"/>
                  </a:lnTo>
                  <a:lnTo>
                    <a:pt x="10532" y="24666"/>
                  </a:lnTo>
                  <a:lnTo>
                    <a:pt x="10237" y="24088"/>
                  </a:lnTo>
                  <a:lnTo>
                    <a:pt x="9974" y="23484"/>
                  </a:lnTo>
                  <a:lnTo>
                    <a:pt x="9741" y="22855"/>
                  </a:lnTo>
                  <a:lnTo>
                    <a:pt x="9540" y="22200"/>
                  </a:lnTo>
                  <a:lnTo>
                    <a:pt x="9369" y="21520"/>
                  </a:lnTo>
                  <a:lnTo>
                    <a:pt x="9230" y="20814"/>
                  </a:lnTo>
                  <a:lnTo>
                    <a:pt x="9121" y="20083"/>
                  </a:lnTo>
                  <a:lnTo>
                    <a:pt x="9044" y="19326"/>
                  </a:lnTo>
                  <a:lnTo>
                    <a:pt x="8997" y="18544"/>
                  </a:lnTo>
                  <a:lnTo>
                    <a:pt x="8982" y="17736"/>
                  </a:lnTo>
                  <a:lnTo>
                    <a:pt x="9003" y="16793"/>
                  </a:lnTo>
                  <a:lnTo>
                    <a:pt x="9067" y="15879"/>
                  </a:lnTo>
                  <a:lnTo>
                    <a:pt x="9174" y="14995"/>
                  </a:lnTo>
                  <a:lnTo>
                    <a:pt x="9325" y="14139"/>
                  </a:lnTo>
                  <a:lnTo>
                    <a:pt x="9517" y="13313"/>
                  </a:lnTo>
                  <a:lnTo>
                    <a:pt x="9753" y="12516"/>
                  </a:lnTo>
                  <a:lnTo>
                    <a:pt x="10032" y="11748"/>
                  </a:lnTo>
                  <a:lnTo>
                    <a:pt x="10353" y="11010"/>
                  </a:lnTo>
                  <a:lnTo>
                    <a:pt x="10717" y="10300"/>
                  </a:lnTo>
                  <a:lnTo>
                    <a:pt x="11125" y="9620"/>
                  </a:lnTo>
                  <a:lnTo>
                    <a:pt x="11576" y="8957"/>
                  </a:lnTo>
                  <a:lnTo>
                    <a:pt x="12057" y="8320"/>
                  </a:lnTo>
                  <a:lnTo>
                    <a:pt x="12565" y="7706"/>
                  </a:lnTo>
                  <a:lnTo>
                    <a:pt x="13102" y="7118"/>
                  </a:lnTo>
                  <a:lnTo>
                    <a:pt x="13666" y="6554"/>
                  </a:lnTo>
                  <a:lnTo>
                    <a:pt x="14260" y="6014"/>
                  </a:lnTo>
                  <a:lnTo>
                    <a:pt x="14881" y="5500"/>
                  </a:lnTo>
                  <a:lnTo>
                    <a:pt x="15531" y="5009"/>
                  </a:lnTo>
                  <a:lnTo>
                    <a:pt x="16209" y="4544"/>
                  </a:lnTo>
                  <a:lnTo>
                    <a:pt x="16915" y="4103"/>
                  </a:lnTo>
                  <a:lnTo>
                    <a:pt x="17655" y="3686"/>
                  </a:lnTo>
                  <a:lnTo>
                    <a:pt x="18414" y="3293"/>
                  </a:lnTo>
                  <a:lnTo>
                    <a:pt x="19194" y="2924"/>
                  </a:lnTo>
                  <a:lnTo>
                    <a:pt x="19994" y="2578"/>
                  </a:lnTo>
                  <a:lnTo>
                    <a:pt x="20813" y="2256"/>
                  </a:lnTo>
                  <a:lnTo>
                    <a:pt x="21653" y="1958"/>
                  </a:lnTo>
                  <a:lnTo>
                    <a:pt x="22513" y="1684"/>
                  </a:lnTo>
                  <a:lnTo>
                    <a:pt x="23393" y="1433"/>
                  </a:lnTo>
                  <a:lnTo>
                    <a:pt x="24293" y="1206"/>
                  </a:lnTo>
                  <a:lnTo>
                    <a:pt x="25213" y="1003"/>
                  </a:lnTo>
                  <a:lnTo>
                    <a:pt x="26156" y="812"/>
                  </a:lnTo>
                  <a:lnTo>
                    <a:pt x="27105" y="641"/>
                  </a:lnTo>
                  <a:lnTo>
                    <a:pt x="28060" y="491"/>
                  </a:lnTo>
                  <a:lnTo>
                    <a:pt x="29021" y="361"/>
                  </a:lnTo>
                  <a:lnTo>
                    <a:pt x="29989" y="250"/>
                  </a:lnTo>
                  <a:lnTo>
                    <a:pt x="30964" y="160"/>
                  </a:lnTo>
                  <a:lnTo>
                    <a:pt x="31944" y="90"/>
                  </a:lnTo>
                  <a:lnTo>
                    <a:pt x="32932" y="40"/>
                  </a:lnTo>
                  <a:lnTo>
                    <a:pt x="33925" y="10"/>
                  </a:lnTo>
                  <a:lnTo>
                    <a:pt x="34925" y="0"/>
                  </a:lnTo>
                  <a:lnTo>
                    <a:pt x="36014" y="10"/>
                  </a:lnTo>
                  <a:lnTo>
                    <a:pt x="37075" y="40"/>
                  </a:lnTo>
                  <a:lnTo>
                    <a:pt x="38108" y="90"/>
                  </a:lnTo>
                  <a:lnTo>
                    <a:pt x="39112" y="160"/>
                  </a:lnTo>
                  <a:lnTo>
                    <a:pt x="40089" y="250"/>
                  </a:lnTo>
                  <a:lnTo>
                    <a:pt x="41036" y="361"/>
                  </a:lnTo>
                  <a:lnTo>
                    <a:pt x="41956" y="491"/>
                  </a:lnTo>
                  <a:lnTo>
                    <a:pt x="42847" y="641"/>
                  </a:lnTo>
                  <a:lnTo>
                    <a:pt x="43711" y="812"/>
                  </a:lnTo>
                  <a:lnTo>
                    <a:pt x="44545" y="1003"/>
                  </a:lnTo>
                  <a:lnTo>
                    <a:pt x="45362" y="1211"/>
                  </a:lnTo>
                  <a:lnTo>
                    <a:pt x="46154" y="1437"/>
                  </a:lnTo>
                  <a:lnTo>
                    <a:pt x="46920" y="1678"/>
                  </a:lnTo>
                  <a:lnTo>
                    <a:pt x="47660" y="1936"/>
                  </a:lnTo>
                  <a:lnTo>
                    <a:pt x="48375" y="2211"/>
                  </a:lnTo>
                  <a:lnTo>
                    <a:pt x="49065" y="2502"/>
                  </a:lnTo>
                  <a:lnTo>
                    <a:pt x="49729" y="2809"/>
                  </a:lnTo>
                  <a:lnTo>
                    <a:pt x="50367" y="3133"/>
                  </a:lnTo>
                  <a:lnTo>
                    <a:pt x="50980" y="3473"/>
                  </a:lnTo>
                  <a:lnTo>
                    <a:pt x="51567" y="3829"/>
                  </a:lnTo>
                  <a:lnTo>
                    <a:pt x="52139" y="4192"/>
                  </a:lnTo>
                  <a:lnTo>
                    <a:pt x="52687" y="4570"/>
                  </a:lnTo>
                  <a:lnTo>
                    <a:pt x="53211" y="4962"/>
                  </a:lnTo>
                  <a:lnTo>
                    <a:pt x="53712" y="5369"/>
                  </a:lnTo>
                  <a:lnTo>
                    <a:pt x="54189" y="5790"/>
                  </a:lnTo>
                  <a:lnTo>
                    <a:pt x="54642" y="6226"/>
                  </a:lnTo>
                  <a:lnTo>
                    <a:pt x="55071" y="6676"/>
                  </a:lnTo>
                  <a:lnTo>
                    <a:pt x="55477" y="7141"/>
                  </a:lnTo>
                  <a:lnTo>
                    <a:pt x="55859" y="7621"/>
                  </a:lnTo>
                  <a:lnTo>
                    <a:pt x="56218" y="8115"/>
                  </a:lnTo>
                  <a:lnTo>
                    <a:pt x="56554" y="8621"/>
                  </a:lnTo>
                  <a:lnTo>
                    <a:pt x="56869" y="9137"/>
                  </a:lnTo>
                  <a:lnTo>
                    <a:pt x="57163" y="9661"/>
                  </a:lnTo>
                  <a:lnTo>
                    <a:pt x="57436" y="10194"/>
                  </a:lnTo>
                  <a:lnTo>
                    <a:pt x="57688" y="10737"/>
                  </a:lnTo>
                  <a:lnTo>
                    <a:pt x="57919" y="11289"/>
                  </a:lnTo>
                  <a:lnTo>
                    <a:pt x="58129" y="11850"/>
                  </a:lnTo>
                  <a:lnTo>
                    <a:pt x="58319" y="12419"/>
                  </a:lnTo>
                  <a:lnTo>
                    <a:pt x="58487" y="12999"/>
                  </a:lnTo>
                  <a:lnTo>
                    <a:pt x="58634" y="13587"/>
                  </a:lnTo>
                  <a:lnTo>
                    <a:pt x="50746" y="15912"/>
                  </a:lnTo>
                  <a:lnTo>
                    <a:pt x="50604" y="15479"/>
                  </a:lnTo>
                  <a:lnTo>
                    <a:pt x="50451" y="15055"/>
                  </a:lnTo>
                  <a:lnTo>
                    <a:pt x="50287" y="14640"/>
                  </a:lnTo>
                  <a:lnTo>
                    <a:pt x="50112" y="14234"/>
                  </a:lnTo>
                  <a:lnTo>
                    <a:pt x="49926" y="13837"/>
                  </a:lnTo>
                  <a:lnTo>
                    <a:pt x="49729" y="13450"/>
                  </a:lnTo>
                  <a:lnTo>
                    <a:pt x="49521" y="13071"/>
                  </a:lnTo>
                  <a:lnTo>
                    <a:pt x="49302" y="12702"/>
                  </a:lnTo>
                  <a:lnTo>
                    <a:pt x="49072" y="12342"/>
                  </a:lnTo>
                  <a:lnTo>
                    <a:pt x="48831" y="11991"/>
                  </a:lnTo>
                  <a:lnTo>
                    <a:pt x="48578" y="11650"/>
                  </a:lnTo>
                  <a:lnTo>
                    <a:pt x="48312" y="11320"/>
                  </a:lnTo>
                  <a:lnTo>
                    <a:pt x="48031" y="11001"/>
                  </a:lnTo>
                  <a:lnTo>
                    <a:pt x="47737" y="10692"/>
                  </a:lnTo>
                  <a:lnTo>
                    <a:pt x="47429" y="10395"/>
                  </a:lnTo>
                  <a:lnTo>
                    <a:pt x="47108" y="10109"/>
                  </a:lnTo>
                  <a:lnTo>
                    <a:pt x="46773" y="9833"/>
                  </a:lnTo>
                  <a:lnTo>
                    <a:pt x="46424" y="9569"/>
                  </a:lnTo>
                  <a:lnTo>
                    <a:pt x="46061" y="9315"/>
                  </a:lnTo>
                  <a:lnTo>
                    <a:pt x="45685" y="9073"/>
                  </a:lnTo>
                  <a:lnTo>
                    <a:pt x="45295" y="8833"/>
                  </a:lnTo>
                  <a:lnTo>
                    <a:pt x="44888" y="8604"/>
                  </a:lnTo>
                  <a:lnTo>
                    <a:pt x="44467" y="8388"/>
                  </a:lnTo>
                  <a:lnTo>
                    <a:pt x="44029" y="8183"/>
                  </a:lnTo>
                  <a:lnTo>
                    <a:pt x="43577" y="7990"/>
                  </a:lnTo>
                  <a:lnTo>
                    <a:pt x="43108" y="7809"/>
                  </a:lnTo>
                  <a:lnTo>
                    <a:pt x="42625" y="7640"/>
                  </a:lnTo>
                  <a:lnTo>
                    <a:pt x="42125" y="7482"/>
                  </a:lnTo>
                  <a:lnTo>
                    <a:pt x="41610" y="7337"/>
                  </a:lnTo>
                  <a:lnTo>
                    <a:pt x="41080" y="7203"/>
                  </a:lnTo>
                  <a:lnTo>
                    <a:pt x="40542" y="7082"/>
                  </a:lnTo>
                  <a:lnTo>
                    <a:pt x="39986" y="6974"/>
                  </a:lnTo>
                  <a:lnTo>
                    <a:pt x="39411" y="6878"/>
                  </a:lnTo>
                  <a:lnTo>
                    <a:pt x="38819" y="6795"/>
                  </a:lnTo>
                  <a:lnTo>
                    <a:pt x="38208" y="6725"/>
                  </a:lnTo>
                  <a:lnTo>
                    <a:pt x="37579" y="6667"/>
                  </a:lnTo>
                  <a:lnTo>
                    <a:pt x="36931" y="6623"/>
                  </a:lnTo>
                  <a:lnTo>
                    <a:pt x="36265" y="6591"/>
                  </a:lnTo>
                  <a:lnTo>
                    <a:pt x="35582" y="6572"/>
                  </a:lnTo>
                  <a:lnTo>
                    <a:pt x="34879" y="6565"/>
                  </a:lnTo>
                  <a:lnTo>
                    <a:pt x="33946" y="6573"/>
                  </a:lnTo>
                  <a:lnTo>
                    <a:pt x="33041" y="6598"/>
                  </a:lnTo>
                  <a:lnTo>
                    <a:pt x="32166" y="6639"/>
                  </a:lnTo>
                  <a:lnTo>
                    <a:pt x="31319" y="6696"/>
                  </a:lnTo>
                  <a:lnTo>
                    <a:pt x="30502" y="6770"/>
                  </a:lnTo>
                  <a:lnTo>
                    <a:pt x="29714" y="6861"/>
                  </a:lnTo>
                  <a:lnTo>
                    <a:pt x="28956" y="6967"/>
                  </a:lnTo>
                  <a:lnTo>
                    <a:pt x="28226" y="7090"/>
                  </a:lnTo>
                  <a:lnTo>
                    <a:pt x="27526" y="7230"/>
                  </a:lnTo>
                  <a:lnTo>
                    <a:pt x="26855" y="7386"/>
                  </a:lnTo>
                  <a:lnTo>
                    <a:pt x="26219" y="7548"/>
                  </a:lnTo>
                  <a:lnTo>
                    <a:pt x="25607" y="7723"/>
                  </a:lnTo>
                  <a:lnTo>
                    <a:pt x="25019" y="7912"/>
                  </a:lnTo>
                  <a:lnTo>
                    <a:pt x="24455" y="8115"/>
                  </a:lnTo>
                  <a:lnTo>
                    <a:pt x="23914" y="8332"/>
                  </a:lnTo>
                  <a:lnTo>
                    <a:pt x="23397" y="8562"/>
                  </a:lnTo>
                  <a:lnTo>
                    <a:pt x="22903" y="8806"/>
                  </a:lnTo>
                  <a:lnTo>
                    <a:pt x="22434" y="9064"/>
                  </a:lnTo>
                  <a:lnTo>
                    <a:pt x="21988" y="9335"/>
                  </a:lnTo>
                  <a:lnTo>
                    <a:pt x="21566" y="9620"/>
                  </a:lnTo>
                  <a:lnTo>
                    <a:pt x="21175" y="9909"/>
                  </a:lnTo>
                  <a:lnTo>
                    <a:pt x="20807" y="10209"/>
                  </a:lnTo>
                  <a:lnTo>
                    <a:pt x="20461" y="10521"/>
                  </a:lnTo>
                  <a:lnTo>
                    <a:pt x="20136" y="10846"/>
                  </a:lnTo>
                  <a:lnTo>
                    <a:pt x="19833" y="11182"/>
                  </a:lnTo>
                  <a:lnTo>
                    <a:pt x="19552" y="11529"/>
                  </a:lnTo>
                  <a:lnTo>
                    <a:pt x="19293" y="11889"/>
                  </a:lnTo>
                  <a:lnTo>
                    <a:pt x="19056" y="12261"/>
                  </a:lnTo>
                  <a:lnTo>
                    <a:pt x="18841" y="12644"/>
                  </a:lnTo>
                  <a:lnTo>
                    <a:pt x="18648" y="13040"/>
                  </a:lnTo>
                  <a:lnTo>
                    <a:pt x="18474" y="13435"/>
                  </a:lnTo>
                  <a:lnTo>
                    <a:pt x="18319" y="13838"/>
                  </a:lnTo>
                  <a:lnTo>
                    <a:pt x="18183" y="14249"/>
                  </a:lnTo>
                  <a:lnTo>
                    <a:pt x="18064" y="14666"/>
                  </a:lnTo>
                  <a:lnTo>
                    <a:pt x="17964" y="15091"/>
                  </a:lnTo>
                  <a:lnTo>
                    <a:pt x="17882" y="15524"/>
                  </a:lnTo>
                  <a:lnTo>
                    <a:pt x="17818" y="15963"/>
                  </a:lnTo>
                  <a:lnTo>
                    <a:pt x="17772" y="16410"/>
                  </a:lnTo>
                  <a:lnTo>
                    <a:pt x="17745" y="16864"/>
                  </a:lnTo>
                  <a:lnTo>
                    <a:pt x="17736" y="17325"/>
                  </a:lnTo>
                  <a:lnTo>
                    <a:pt x="17745" y="17810"/>
                  </a:lnTo>
                  <a:lnTo>
                    <a:pt x="17772" y="18277"/>
                  </a:lnTo>
                  <a:lnTo>
                    <a:pt x="17818" y="18729"/>
                  </a:lnTo>
                  <a:lnTo>
                    <a:pt x="17882" y="19164"/>
                  </a:lnTo>
                  <a:lnTo>
                    <a:pt x="17964" y="19582"/>
                  </a:lnTo>
                  <a:lnTo>
                    <a:pt x="18064" y="19985"/>
                  </a:lnTo>
                  <a:lnTo>
                    <a:pt x="18183" y="20370"/>
                  </a:lnTo>
                  <a:lnTo>
                    <a:pt x="18319" y="20740"/>
                  </a:lnTo>
                  <a:lnTo>
                    <a:pt x="18474" y="21092"/>
                  </a:lnTo>
                  <a:lnTo>
                    <a:pt x="18648" y="21429"/>
                  </a:lnTo>
                  <a:lnTo>
                    <a:pt x="18849" y="21744"/>
                  </a:lnTo>
                  <a:lnTo>
                    <a:pt x="19069" y="22049"/>
                  </a:lnTo>
                  <a:lnTo>
                    <a:pt x="19308" y="22345"/>
                  </a:lnTo>
                  <a:lnTo>
                    <a:pt x="19567" y="22633"/>
                  </a:lnTo>
                  <a:lnTo>
                    <a:pt x="19845" y="22911"/>
                  </a:lnTo>
                  <a:lnTo>
                    <a:pt x="20141" y="23180"/>
                  </a:lnTo>
                  <a:lnTo>
                    <a:pt x="20457" y="23440"/>
                  </a:lnTo>
                  <a:lnTo>
                    <a:pt x="20792" y="23690"/>
                  </a:lnTo>
                  <a:lnTo>
                    <a:pt x="21147" y="23932"/>
                  </a:lnTo>
                  <a:lnTo>
                    <a:pt x="21520" y="24165"/>
                  </a:lnTo>
                  <a:lnTo>
                    <a:pt x="21913" y="24391"/>
                  </a:lnTo>
                  <a:lnTo>
                    <a:pt x="22326" y="24613"/>
                  </a:lnTo>
                  <a:lnTo>
                    <a:pt x="22759" y="24832"/>
                  </a:lnTo>
                  <a:lnTo>
                    <a:pt x="23213" y="25047"/>
                  </a:lnTo>
                  <a:lnTo>
                    <a:pt x="23686" y="25259"/>
                  </a:lnTo>
                  <a:lnTo>
                    <a:pt x="24179" y="25467"/>
                  </a:lnTo>
                  <a:lnTo>
                    <a:pt x="24693" y="25671"/>
                  </a:lnTo>
                  <a:lnTo>
                    <a:pt x="25226" y="25872"/>
                  </a:lnTo>
                  <a:lnTo>
                    <a:pt x="25780" y="26069"/>
                  </a:lnTo>
                  <a:lnTo>
                    <a:pt x="26353" y="26262"/>
                  </a:lnTo>
                  <a:lnTo>
                    <a:pt x="26956" y="26446"/>
                  </a:lnTo>
                  <a:lnTo>
                    <a:pt x="27581" y="26634"/>
                  </a:lnTo>
                  <a:lnTo>
                    <a:pt x="28226" y="26826"/>
                  </a:lnTo>
                  <a:lnTo>
                    <a:pt x="28892" y="27021"/>
                  </a:lnTo>
                  <a:lnTo>
                    <a:pt x="29579" y="27219"/>
                  </a:lnTo>
                  <a:lnTo>
                    <a:pt x="30287" y="27422"/>
                  </a:lnTo>
                  <a:lnTo>
                    <a:pt x="31016" y="27628"/>
                  </a:lnTo>
                  <a:lnTo>
                    <a:pt x="31766" y="27838"/>
                  </a:lnTo>
                  <a:lnTo>
                    <a:pt x="32537" y="28051"/>
                  </a:lnTo>
                  <a:lnTo>
                    <a:pt x="33329" y="28268"/>
                  </a:lnTo>
                  <a:lnTo>
                    <a:pt x="34120" y="28489"/>
                  </a:lnTo>
                  <a:lnTo>
                    <a:pt x="34907" y="28715"/>
                  </a:lnTo>
                  <a:lnTo>
                    <a:pt x="35689" y="28945"/>
                  </a:lnTo>
                  <a:lnTo>
                    <a:pt x="36466" y="29180"/>
                  </a:lnTo>
                  <a:lnTo>
                    <a:pt x="37239" y="29419"/>
                  </a:lnTo>
                  <a:lnTo>
                    <a:pt x="38007" y="29663"/>
                  </a:lnTo>
                  <a:lnTo>
                    <a:pt x="38771" y="29912"/>
                  </a:lnTo>
                  <a:lnTo>
                    <a:pt x="39530" y="30165"/>
                  </a:lnTo>
                  <a:lnTo>
                    <a:pt x="40285" y="30422"/>
                  </a:lnTo>
                  <a:lnTo>
                    <a:pt x="41035" y="30685"/>
                  </a:lnTo>
                  <a:lnTo>
                    <a:pt x="41783" y="30956"/>
                  </a:lnTo>
                  <a:lnTo>
                    <a:pt x="42514" y="31243"/>
                  </a:lnTo>
                  <a:lnTo>
                    <a:pt x="43227" y="31544"/>
                  </a:lnTo>
                  <a:lnTo>
                    <a:pt x="43923" y="31859"/>
                  </a:lnTo>
                  <a:lnTo>
                    <a:pt x="44602" y="32189"/>
                  </a:lnTo>
                  <a:lnTo>
                    <a:pt x="45264" y="32534"/>
                  </a:lnTo>
                  <a:lnTo>
                    <a:pt x="45908" y="32893"/>
                  </a:lnTo>
                  <a:lnTo>
                    <a:pt x="46535" y="33267"/>
                  </a:lnTo>
                  <a:lnTo>
                    <a:pt x="47145" y="33656"/>
                  </a:lnTo>
                  <a:lnTo>
                    <a:pt x="47737" y="34059"/>
                  </a:lnTo>
                  <a:lnTo>
                    <a:pt x="48309" y="34470"/>
                  </a:lnTo>
                  <a:lnTo>
                    <a:pt x="48857" y="34901"/>
                  </a:lnTo>
                  <a:lnTo>
                    <a:pt x="49381" y="35353"/>
                  </a:lnTo>
                  <a:lnTo>
                    <a:pt x="49882" y="35824"/>
                  </a:lnTo>
                  <a:lnTo>
                    <a:pt x="50359" y="36316"/>
                  </a:lnTo>
                  <a:lnTo>
                    <a:pt x="50812" y="36827"/>
                  </a:lnTo>
                  <a:lnTo>
                    <a:pt x="51241" y="37359"/>
                  </a:lnTo>
                  <a:lnTo>
                    <a:pt x="51647" y="37910"/>
                  </a:lnTo>
                  <a:lnTo>
                    <a:pt x="52029" y="38482"/>
                  </a:lnTo>
                  <a:lnTo>
                    <a:pt x="52388" y="39074"/>
                  </a:lnTo>
                  <a:lnTo>
                    <a:pt x="52726" y="39691"/>
                  </a:lnTo>
                  <a:lnTo>
                    <a:pt x="53028" y="40338"/>
                  </a:lnTo>
                  <a:lnTo>
                    <a:pt x="53295" y="41015"/>
                  </a:lnTo>
                  <a:lnTo>
                    <a:pt x="53526" y="41722"/>
                  </a:lnTo>
                  <a:lnTo>
                    <a:pt x="53721" y="42459"/>
                  </a:lnTo>
                  <a:lnTo>
                    <a:pt x="53881" y="43227"/>
                  </a:lnTo>
                  <a:lnTo>
                    <a:pt x="54006" y="44024"/>
                  </a:lnTo>
                  <a:lnTo>
                    <a:pt x="54095" y="44852"/>
                  </a:lnTo>
                  <a:lnTo>
                    <a:pt x="54148" y="45709"/>
                  </a:lnTo>
                  <a:lnTo>
                    <a:pt x="54166" y="46597"/>
                  </a:lnTo>
                  <a:lnTo>
                    <a:pt x="54095" y="48432"/>
                  </a:lnTo>
                  <a:lnTo>
                    <a:pt x="53883" y="50181"/>
                  </a:lnTo>
                  <a:lnTo>
                    <a:pt x="53530" y="51843"/>
                  </a:lnTo>
                  <a:lnTo>
                    <a:pt x="53035" y="53418"/>
                  </a:lnTo>
                  <a:lnTo>
                    <a:pt x="52399" y="54907"/>
                  </a:lnTo>
                  <a:lnTo>
                    <a:pt x="51622" y="56309"/>
                  </a:lnTo>
                  <a:lnTo>
                    <a:pt x="50703" y="57624"/>
                  </a:lnTo>
                  <a:lnTo>
                    <a:pt x="49643" y="58853"/>
                  </a:lnTo>
                  <a:lnTo>
                    <a:pt x="48441" y="59995"/>
                  </a:lnTo>
                  <a:lnTo>
                    <a:pt x="47099" y="61051"/>
                  </a:lnTo>
                  <a:lnTo>
                    <a:pt x="45610" y="62012"/>
                  </a:lnTo>
                  <a:lnTo>
                    <a:pt x="43971" y="62873"/>
                  </a:lnTo>
                  <a:lnTo>
                    <a:pt x="42181" y="63632"/>
                  </a:lnTo>
                  <a:lnTo>
                    <a:pt x="40241" y="64290"/>
                  </a:lnTo>
                  <a:lnTo>
                    <a:pt x="38151" y="64846"/>
                  </a:lnTo>
                  <a:lnTo>
                    <a:pt x="35910" y="65302"/>
                  </a:lnTo>
                  <a:lnTo>
                    <a:pt x="33518" y="65656"/>
                  </a:lnTo>
                  <a:lnTo>
                    <a:pt x="30976" y="65909"/>
                  </a:lnTo>
                  <a:lnTo>
                    <a:pt x="28284" y="660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3772907" y="2768443"/>
              <a:ext cx="56603" cy="64683"/>
            </a:xfrm>
            <a:custGeom>
              <a:avLst/>
              <a:pathLst>
                <a:path w="56603" h="64683">
                  <a:moveTo>
                    <a:pt x="12532" y="0"/>
                  </a:moveTo>
                  <a:lnTo>
                    <a:pt x="35945" y="0"/>
                  </a:lnTo>
                  <a:lnTo>
                    <a:pt x="36890" y="10"/>
                  </a:lnTo>
                  <a:lnTo>
                    <a:pt x="37816" y="40"/>
                  </a:lnTo>
                  <a:lnTo>
                    <a:pt x="38723" y="90"/>
                  </a:lnTo>
                  <a:lnTo>
                    <a:pt x="39610" y="161"/>
                  </a:lnTo>
                  <a:lnTo>
                    <a:pt x="40478" y="252"/>
                  </a:lnTo>
                  <a:lnTo>
                    <a:pt x="41327" y="363"/>
                  </a:lnTo>
                  <a:lnTo>
                    <a:pt x="42156" y="494"/>
                  </a:lnTo>
                  <a:lnTo>
                    <a:pt x="42967" y="646"/>
                  </a:lnTo>
                  <a:lnTo>
                    <a:pt x="43758" y="818"/>
                  </a:lnTo>
                  <a:lnTo>
                    <a:pt x="44529" y="1009"/>
                  </a:lnTo>
                  <a:lnTo>
                    <a:pt x="45280" y="1221"/>
                  </a:lnTo>
                  <a:lnTo>
                    <a:pt x="46008" y="1450"/>
                  </a:lnTo>
                  <a:lnTo>
                    <a:pt x="46712" y="1698"/>
                  </a:lnTo>
                  <a:lnTo>
                    <a:pt x="47394" y="1964"/>
                  </a:lnTo>
                  <a:lnTo>
                    <a:pt x="48053" y="2249"/>
                  </a:lnTo>
                  <a:lnTo>
                    <a:pt x="48689" y="2552"/>
                  </a:lnTo>
                  <a:lnTo>
                    <a:pt x="49301" y="2873"/>
                  </a:lnTo>
                  <a:lnTo>
                    <a:pt x="49891" y="3213"/>
                  </a:lnTo>
                  <a:lnTo>
                    <a:pt x="50458" y="3571"/>
                  </a:lnTo>
                  <a:lnTo>
                    <a:pt x="51002" y="3948"/>
                  </a:lnTo>
                  <a:lnTo>
                    <a:pt x="51531" y="4333"/>
                  </a:lnTo>
                  <a:lnTo>
                    <a:pt x="52034" y="4735"/>
                  </a:lnTo>
                  <a:lnTo>
                    <a:pt x="52512" y="5155"/>
                  </a:lnTo>
                  <a:lnTo>
                    <a:pt x="52963" y="5593"/>
                  </a:lnTo>
                  <a:lnTo>
                    <a:pt x="53389" y="6048"/>
                  </a:lnTo>
                  <a:lnTo>
                    <a:pt x="53790" y="6520"/>
                  </a:lnTo>
                  <a:lnTo>
                    <a:pt x="54164" y="7010"/>
                  </a:lnTo>
                  <a:lnTo>
                    <a:pt x="54513" y="7517"/>
                  </a:lnTo>
                  <a:lnTo>
                    <a:pt x="54836" y="8042"/>
                  </a:lnTo>
                  <a:lnTo>
                    <a:pt x="55134" y="8584"/>
                  </a:lnTo>
                  <a:lnTo>
                    <a:pt x="55413" y="9142"/>
                  </a:lnTo>
                  <a:lnTo>
                    <a:pt x="55663" y="9713"/>
                  </a:lnTo>
                  <a:lnTo>
                    <a:pt x="55883" y="10299"/>
                  </a:lnTo>
                  <a:lnTo>
                    <a:pt x="56074" y="10898"/>
                  </a:lnTo>
                  <a:lnTo>
                    <a:pt x="56236" y="11511"/>
                  </a:lnTo>
                  <a:lnTo>
                    <a:pt x="56368" y="12137"/>
                  </a:lnTo>
                  <a:lnTo>
                    <a:pt x="56471" y="12778"/>
                  </a:lnTo>
                  <a:lnTo>
                    <a:pt x="56544" y="13432"/>
                  </a:lnTo>
                  <a:lnTo>
                    <a:pt x="56588" y="14100"/>
                  </a:lnTo>
                  <a:lnTo>
                    <a:pt x="56603" y="14782"/>
                  </a:lnTo>
                  <a:lnTo>
                    <a:pt x="56563" y="16094"/>
                  </a:lnTo>
                  <a:lnTo>
                    <a:pt x="56445" y="17351"/>
                  </a:lnTo>
                  <a:lnTo>
                    <a:pt x="56248" y="18551"/>
                  </a:lnTo>
                  <a:lnTo>
                    <a:pt x="55971" y="19695"/>
                  </a:lnTo>
                  <a:lnTo>
                    <a:pt x="55616" y="20784"/>
                  </a:lnTo>
                  <a:lnTo>
                    <a:pt x="55182" y="21816"/>
                  </a:lnTo>
                  <a:lnTo>
                    <a:pt x="54668" y="22793"/>
                  </a:lnTo>
                  <a:lnTo>
                    <a:pt x="54076" y="23713"/>
                  </a:lnTo>
                  <a:lnTo>
                    <a:pt x="53405" y="24578"/>
                  </a:lnTo>
                  <a:lnTo>
                    <a:pt x="52655" y="25386"/>
                  </a:lnTo>
                  <a:lnTo>
                    <a:pt x="51828" y="26132"/>
                  </a:lnTo>
                  <a:lnTo>
                    <a:pt x="50927" y="26828"/>
                  </a:lnTo>
                  <a:lnTo>
                    <a:pt x="49951" y="27473"/>
                  </a:lnTo>
                  <a:lnTo>
                    <a:pt x="48902" y="28067"/>
                  </a:lnTo>
                  <a:lnTo>
                    <a:pt x="47777" y="28611"/>
                  </a:lnTo>
                  <a:lnTo>
                    <a:pt x="46579" y="29105"/>
                  </a:lnTo>
                  <a:lnTo>
                    <a:pt x="45306" y="29548"/>
                  </a:lnTo>
                  <a:lnTo>
                    <a:pt x="43958" y="29940"/>
                  </a:lnTo>
                  <a:lnTo>
                    <a:pt x="42537" y="30282"/>
                  </a:lnTo>
                  <a:lnTo>
                    <a:pt x="41040" y="30574"/>
                  </a:lnTo>
                  <a:lnTo>
                    <a:pt x="41685" y="30691"/>
                  </a:lnTo>
                  <a:lnTo>
                    <a:pt x="42313" y="30823"/>
                  </a:lnTo>
                  <a:lnTo>
                    <a:pt x="42926" y="30970"/>
                  </a:lnTo>
                  <a:lnTo>
                    <a:pt x="43523" y="31132"/>
                  </a:lnTo>
                  <a:lnTo>
                    <a:pt x="44105" y="31308"/>
                  </a:lnTo>
                  <a:lnTo>
                    <a:pt x="44671" y="31499"/>
                  </a:lnTo>
                  <a:lnTo>
                    <a:pt x="45221" y="31705"/>
                  </a:lnTo>
                  <a:lnTo>
                    <a:pt x="45756" y="31925"/>
                  </a:lnTo>
                  <a:lnTo>
                    <a:pt x="46275" y="32160"/>
                  </a:lnTo>
                  <a:lnTo>
                    <a:pt x="46779" y="32410"/>
                  </a:lnTo>
                  <a:lnTo>
                    <a:pt x="47275" y="32664"/>
                  </a:lnTo>
                  <a:lnTo>
                    <a:pt x="47754" y="32930"/>
                  </a:lnTo>
                  <a:lnTo>
                    <a:pt x="48215" y="33207"/>
                  </a:lnTo>
                  <a:lnTo>
                    <a:pt x="48659" y="33497"/>
                  </a:lnTo>
                  <a:lnTo>
                    <a:pt x="49086" y="33799"/>
                  </a:lnTo>
                  <a:lnTo>
                    <a:pt x="49495" y="34112"/>
                  </a:lnTo>
                  <a:lnTo>
                    <a:pt x="49886" y="34438"/>
                  </a:lnTo>
                  <a:lnTo>
                    <a:pt x="50260" y="34775"/>
                  </a:lnTo>
                  <a:lnTo>
                    <a:pt x="50617" y="35124"/>
                  </a:lnTo>
                  <a:lnTo>
                    <a:pt x="50956" y="35486"/>
                  </a:lnTo>
                  <a:lnTo>
                    <a:pt x="51287" y="35858"/>
                  </a:lnTo>
                  <a:lnTo>
                    <a:pt x="51601" y="36239"/>
                  </a:lnTo>
                  <a:lnTo>
                    <a:pt x="51897" y="36629"/>
                  </a:lnTo>
                  <a:lnTo>
                    <a:pt x="52176" y="37028"/>
                  </a:lnTo>
                  <a:lnTo>
                    <a:pt x="52437" y="37437"/>
                  </a:lnTo>
                  <a:lnTo>
                    <a:pt x="52681" y="37854"/>
                  </a:lnTo>
                  <a:lnTo>
                    <a:pt x="52907" y="38281"/>
                  </a:lnTo>
                  <a:lnTo>
                    <a:pt x="53116" y="38718"/>
                  </a:lnTo>
                  <a:lnTo>
                    <a:pt x="53307" y="39163"/>
                  </a:lnTo>
                  <a:lnTo>
                    <a:pt x="53481" y="39617"/>
                  </a:lnTo>
                  <a:lnTo>
                    <a:pt x="53647" y="40080"/>
                  </a:lnTo>
                  <a:lnTo>
                    <a:pt x="53795" y="40548"/>
                  </a:lnTo>
                  <a:lnTo>
                    <a:pt x="53926" y="41023"/>
                  </a:lnTo>
                  <a:lnTo>
                    <a:pt x="54040" y="41505"/>
                  </a:lnTo>
                  <a:lnTo>
                    <a:pt x="54135" y="41993"/>
                  </a:lnTo>
                  <a:lnTo>
                    <a:pt x="54214" y="42487"/>
                  </a:lnTo>
                  <a:lnTo>
                    <a:pt x="54275" y="42988"/>
                  </a:lnTo>
                  <a:lnTo>
                    <a:pt x="54319" y="43496"/>
                  </a:lnTo>
                  <a:lnTo>
                    <a:pt x="54345" y="44009"/>
                  </a:lnTo>
                  <a:lnTo>
                    <a:pt x="54354" y="44529"/>
                  </a:lnTo>
                  <a:lnTo>
                    <a:pt x="54343" y="45283"/>
                  </a:lnTo>
                  <a:lnTo>
                    <a:pt x="54311" y="46020"/>
                  </a:lnTo>
                  <a:lnTo>
                    <a:pt x="54258" y="46741"/>
                  </a:lnTo>
                  <a:lnTo>
                    <a:pt x="54185" y="47445"/>
                  </a:lnTo>
                  <a:lnTo>
                    <a:pt x="54090" y="48133"/>
                  </a:lnTo>
                  <a:lnTo>
                    <a:pt x="53973" y="48804"/>
                  </a:lnTo>
                  <a:lnTo>
                    <a:pt x="53836" y="49459"/>
                  </a:lnTo>
                  <a:lnTo>
                    <a:pt x="53678" y="50097"/>
                  </a:lnTo>
                  <a:lnTo>
                    <a:pt x="53498" y="50719"/>
                  </a:lnTo>
                  <a:lnTo>
                    <a:pt x="53298" y="51324"/>
                  </a:lnTo>
                  <a:lnTo>
                    <a:pt x="53078" y="51913"/>
                  </a:lnTo>
                  <a:lnTo>
                    <a:pt x="52842" y="52488"/>
                  </a:lnTo>
                  <a:lnTo>
                    <a:pt x="52590" y="53048"/>
                  </a:lnTo>
                  <a:lnTo>
                    <a:pt x="52321" y="53593"/>
                  </a:lnTo>
                  <a:lnTo>
                    <a:pt x="52035" y="54124"/>
                  </a:lnTo>
                  <a:lnTo>
                    <a:pt x="51733" y="54640"/>
                  </a:lnTo>
                  <a:lnTo>
                    <a:pt x="51415" y="55141"/>
                  </a:lnTo>
                  <a:lnTo>
                    <a:pt x="51079" y="55628"/>
                  </a:lnTo>
                  <a:lnTo>
                    <a:pt x="50728" y="56100"/>
                  </a:lnTo>
                  <a:lnTo>
                    <a:pt x="50360" y="56557"/>
                  </a:lnTo>
                  <a:lnTo>
                    <a:pt x="49976" y="57000"/>
                  </a:lnTo>
                  <a:lnTo>
                    <a:pt x="49579" y="57429"/>
                  </a:lnTo>
                  <a:lnTo>
                    <a:pt x="49168" y="57845"/>
                  </a:lnTo>
                  <a:lnTo>
                    <a:pt x="48744" y="58246"/>
                  </a:lnTo>
                  <a:lnTo>
                    <a:pt x="48305" y="58634"/>
                  </a:lnTo>
                  <a:lnTo>
                    <a:pt x="47853" y="59008"/>
                  </a:lnTo>
                  <a:lnTo>
                    <a:pt x="47387" y="59369"/>
                  </a:lnTo>
                  <a:lnTo>
                    <a:pt x="46907" y="59715"/>
                  </a:lnTo>
                  <a:lnTo>
                    <a:pt x="46414" y="60048"/>
                  </a:lnTo>
                  <a:lnTo>
                    <a:pt x="45907" y="60367"/>
                  </a:lnTo>
                  <a:lnTo>
                    <a:pt x="45397" y="60665"/>
                  </a:lnTo>
                  <a:lnTo>
                    <a:pt x="44876" y="60951"/>
                  </a:lnTo>
                  <a:lnTo>
                    <a:pt x="44346" y="61227"/>
                  </a:lnTo>
                  <a:lnTo>
                    <a:pt x="43806" y="61491"/>
                  </a:lnTo>
                  <a:lnTo>
                    <a:pt x="43255" y="61745"/>
                  </a:lnTo>
                  <a:lnTo>
                    <a:pt x="42695" y="61987"/>
                  </a:lnTo>
                  <a:lnTo>
                    <a:pt x="42124" y="62218"/>
                  </a:lnTo>
                  <a:lnTo>
                    <a:pt x="41544" y="62439"/>
                  </a:lnTo>
                  <a:lnTo>
                    <a:pt x="40953" y="62648"/>
                  </a:lnTo>
                  <a:lnTo>
                    <a:pt x="40352" y="62846"/>
                  </a:lnTo>
                  <a:lnTo>
                    <a:pt x="39751" y="63034"/>
                  </a:lnTo>
                  <a:lnTo>
                    <a:pt x="39144" y="63212"/>
                  </a:lnTo>
                  <a:lnTo>
                    <a:pt x="38528" y="63379"/>
                  </a:lnTo>
                  <a:lnTo>
                    <a:pt x="37906" y="63537"/>
                  </a:lnTo>
                  <a:lnTo>
                    <a:pt x="37276" y="63684"/>
                  </a:lnTo>
                  <a:lnTo>
                    <a:pt x="36639" y="63821"/>
                  </a:lnTo>
                  <a:lnTo>
                    <a:pt x="35994" y="63949"/>
                  </a:lnTo>
                  <a:lnTo>
                    <a:pt x="35342" y="64066"/>
                  </a:lnTo>
                  <a:lnTo>
                    <a:pt x="34683" y="64173"/>
                  </a:lnTo>
                  <a:lnTo>
                    <a:pt x="34017" y="64269"/>
                  </a:lnTo>
                  <a:lnTo>
                    <a:pt x="33355" y="64348"/>
                  </a:lnTo>
                  <a:lnTo>
                    <a:pt x="32691" y="64418"/>
                  </a:lnTo>
                  <a:lnTo>
                    <a:pt x="32025" y="64480"/>
                  </a:lnTo>
                  <a:lnTo>
                    <a:pt x="31358" y="64534"/>
                  </a:lnTo>
                  <a:lnTo>
                    <a:pt x="30688" y="64579"/>
                  </a:lnTo>
                  <a:lnTo>
                    <a:pt x="30017" y="64617"/>
                  </a:lnTo>
                  <a:lnTo>
                    <a:pt x="29344" y="64645"/>
                  </a:lnTo>
                  <a:lnTo>
                    <a:pt x="28669" y="64666"/>
                  </a:lnTo>
                  <a:lnTo>
                    <a:pt x="27993" y="64678"/>
                  </a:lnTo>
                  <a:lnTo>
                    <a:pt x="27314" y="64683"/>
                  </a:lnTo>
                  <a:lnTo>
                    <a:pt x="0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3788882" y="2775467"/>
              <a:ext cx="31492" cy="20474"/>
            </a:xfrm>
            <a:custGeom>
              <a:avLst/>
              <a:pathLst>
                <a:path w="31492" h="20474">
                  <a:moveTo>
                    <a:pt x="0" y="20474"/>
                  </a:moveTo>
                  <a:lnTo>
                    <a:pt x="15195" y="20474"/>
                  </a:lnTo>
                  <a:lnTo>
                    <a:pt x="16813" y="20444"/>
                  </a:lnTo>
                  <a:lnTo>
                    <a:pt x="18346" y="20355"/>
                  </a:lnTo>
                  <a:lnTo>
                    <a:pt x="19792" y="20206"/>
                  </a:lnTo>
                  <a:lnTo>
                    <a:pt x="21152" y="19997"/>
                  </a:lnTo>
                  <a:lnTo>
                    <a:pt x="22425" y="19728"/>
                  </a:lnTo>
                  <a:lnTo>
                    <a:pt x="23612" y="19400"/>
                  </a:lnTo>
                  <a:lnTo>
                    <a:pt x="24713" y="19012"/>
                  </a:lnTo>
                  <a:lnTo>
                    <a:pt x="25728" y="18564"/>
                  </a:lnTo>
                  <a:lnTo>
                    <a:pt x="26656" y="18057"/>
                  </a:lnTo>
                  <a:lnTo>
                    <a:pt x="27498" y="17490"/>
                  </a:lnTo>
                  <a:lnTo>
                    <a:pt x="28257" y="16864"/>
                  </a:lnTo>
                  <a:lnTo>
                    <a:pt x="28936" y="16181"/>
                  </a:lnTo>
                  <a:lnTo>
                    <a:pt x="29535" y="15439"/>
                  </a:lnTo>
                  <a:lnTo>
                    <a:pt x="30054" y="14640"/>
                  </a:lnTo>
                  <a:lnTo>
                    <a:pt x="30493" y="13783"/>
                  </a:lnTo>
                  <a:lnTo>
                    <a:pt x="30853" y="12868"/>
                  </a:lnTo>
                  <a:lnTo>
                    <a:pt x="31132" y="11895"/>
                  </a:lnTo>
                  <a:lnTo>
                    <a:pt x="31332" y="10865"/>
                  </a:lnTo>
                  <a:lnTo>
                    <a:pt x="31452" y="9776"/>
                  </a:lnTo>
                  <a:lnTo>
                    <a:pt x="31492" y="8630"/>
                  </a:lnTo>
                  <a:lnTo>
                    <a:pt x="31460" y="7780"/>
                  </a:lnTo>
                  <a:lnTo>
                    <a:pt x="31365" y="6976"/>
                  </a:lnTo>
                  <a:lnTo>
                    <a:pt x="31207" y="6216"/>
                  </a:lnTo>
                  <a:lnTo>
                    <a:pt x="30985" y="5501"/>
                  </a:lnTo>
                  <a:lnTo>
                    <a:pt x="30700" y="4831"/>
                  </a:lnTo>
                  <a:lnTo>
                    <a:pt x="30351" y="4206"/>
                  </a:lnTo>
                  <a:lnTo>
                    <a:pt x="29940" y="3627"/>
                  </a:lnTo>
                  <a:lnTo>
                    <a:pt x="29465" y="3092"/>
                  </a:lnTo>
                  <a:lnTo>
                    <a:pt x="28926" y="2602"/>
                  </a:lnTo>
                  <a:lnTo>
                    <a:pt x="28324" y="2157"/>
                  </a:lnTo>
                  <a:lnTo>
                    <a:pt x="27671" y="1747"/>
                  </a:lnTo>
                  <a:lnTo>
                    <a:pt x="26960" y="1380"/>
                  </a:lnTo>
                  <a:lnTo>
                    <a:pt x="26191" y="1057"/>
                  </a:lnTo>
                  <a:lnTo>
                    <a:pt x="25364" y="776"/>
                  </a:lnTo>
                  <a:lnTo>
                    <a:pt x="24479" y="539"/>
                  </a:lnTo>
                  <a:lnTo>
                    <a:pt x="23537" y="345"/>
                  </a:lnTo>
                  <a:lnTo>
                    <a:pt x="22537" y="194"/>
                  </a:lnTo>
                  <a:lnTo>
                    <a:pt x="21479" y="86"/>
                  </a:lnTo>
                  <a:lnTo>
                    <a:pt x="20363" y="21"/>
                  </a:lnTo>
                  <a:lnTo>
                    <a:pt x="19189" y="0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3783006" y="2802781"/>
              <a:ext cx="35486" cy="23320"/>
            </a:xfrm>
            <a:custGeom>
              <a:avLst/>
              <a:pathLst>
                <a:path w="35486" h="23320">
                  <a:moveTo>
                    <a:pt x="0" y="23320"/>
                  </a:moveTo>
                  <a:lnTo>
                    <a:pt x="16893" y="23320"/>
                  </a:lnTo>
                  <a:lnTo>
                    <a:pt x="17607" y="23315"/>
                  </a:lnTo>
                  <a:lnTo>
                    <a:pt x="18316" y="23298"/>
                  </a:lnTo>
                  <a:lnTo>
                    <a:pt x="19021" y="23271"/>
                  </a:lnTo>
                  <a:lnTo>
                    <a:pt x="19721" y="23232"/>
                  </a:lnTo>
                  <a:lnTo>
                    <a:pt x="20417" y="23183"/>
                  </a:lnTo>
                  <a:lnTo>
                    <a:pt x="21108" y="23122"/>
                  </a:lnTo>
                  <a:lnTo>
                    <a:pt x="21794" y="23050"/>
                  </a:lnTo>
                  <a:lnTo>
                    <a:pt x="22476" y="22968"/>
                  </a:lnTo>
                  <a:lnTo>
                    <a:pt x="23153" y="22874"/>
                  </a:lnTo>
                  <a:lnTo>
                    <a:pt x="23825" y="22769"/>
                  </a:lnTo>
                  <a:lnTo>
                    <a:pt x="24496" y="22650"/>
                  </a:lnTo>
                  <a:lnTo>
                    <a:pt x="25151" y="22512"/>
                  </a:lnTo>
                  <a:lnTo>
                    <a:pt x="25789" y="22356"/>
                  </a:lnTo>
                  <a:lnTo>
                    <a:pt x="26411" y="22182"/>
                  </a:lnTo>
                  <a:lnTo>
                    <a:pt x="27016" y="21989"/>
                  </a:lnTo>
                  <a:lnTo>
                    <a:pt x="27604" y="21778"/>
                  </a:lnTo>
                  <a:lnTo>
                    <a:pt x="28176" y="21548"/>
                  </a:lnTo>
                  <a:lnTo>
                    <a:pt x="28732" y="21300"/>
                  </a:lnTo>
                  <a:lnTo>
                    <a:pt x="29271" y="21034"/>
                  </a:lnTo>
                  <a:lnTo>
                    <a:pt x="29793" y="20750"/>
                  </a:lnTo>
                  <a:lnTo>
                    <a:pt x="30297" y="20445"/>
                  </a:lnTo>
                  <a:lnTo>
                    <a:pt x="30781" y="20118"/>
                  </a:lnTo>
                  <a:lnTo>
                    <a:pt x="31245" y="19769"/>
                  </a:lnTo>
                  <a:lnTo>
                    <a:pt x="31688" y="19398"/>
                  </a:lnTo>
                  <a:lnTo>
                    <a:pt x="32112" y="19005"/>
                  </a:lnTo>
                  <a:lnTo>
                    <a:pt x="32515" y="18590"/>
                  </a:lnTo>
                  <a:lnTo>
                    <a:pt x="32897" y="18153"/>
                  </a:lnTo>
                  <a:lnTo>
                    <a:pt x="33260" y="17694"/>
                  </a:lnTo>
                  <a:lnTo>
                    <a:pt x="33603" y="17213"/>
                  </a:lnTo>
                  <a:lnTo>
                    <a:pt x="33925" y="16710"/>
                  </a:lnTo>
                  <a:lnTo>
                    <a:pt x="34221" y="16180"/>
                  </a:lnTo>
                  <a:lnTo>
                    <a:pt x="34487" y="15621"/>
                  </a:lnTo>
                  <a:lnTo>
                    <a:pt x="34721" y="15031"/>
                  </a:lnTo>
                  <a:lnTo>
                    <a:pt x="34924" y="14411"/>
                  </a:lnTo>
                  <a:lnTo>
                    <a:pt x="35095" y="13760"/>
                  </a:lnTo>
                  <a:lnTo>
                    <a:pt x="35236" y="13079"/>
                  </a:lnTo>
                  <a:lnTo>
                    <a:pt x="35345" y="12368"/>
                  </a:lnTo>
                  <a:lnTo>
                    <a:pt x="35423" y="11627"/>
                  </a:lnTo>
                  <a:lnTo>
                    <a:pt x="35470" y="10855"/>
                  </a:lnTo>
                  <a:lnTo>
                    <a:pt x="35486" y="10053"/>
                  </a:lnTo>
                  <a:lnTo>
                    <a:pt x="35449" y="9094"/>
                  </a:lnTo>
                  <a:lnTo>
                    <a:pt x="35339" y="8182"/>
                  </a:lnTo>
                  <a:lnTo>
                    <a:pt x="35155" y="7317"/>
                  </a:lnTo>
                  <a:lnTo>
                    <a:pt x="34898" y="6498"/>
                  </a:lnTo>
                  <a:lnTo>
                    <a:pt x="34568" y="5726"/>
                  </a:lnTo>
                  <a:lnTo>
                    <a:pt x="34164" y="5002"/>
                  </a:lnTo>
                  <a:lnTo>
                    <a:pt x="33686" y="4323"/>
                  </a:lnTo>
                  <a:lnTo>
                    <a:pt x="33135" y="3692"/>
                  </a:lnTo>
                  <a:lnTo>
                    <a:pt x="32511" y="3108"/>
                  </a:lnTo>
                  <a:lnTo>
                    <a:pt x="31813" y="2570"/>
                  </a:lnTo>
                  <a:lnTo>
                    <a:pt x="31056" y="2082"/>
                  </a:lnTo>
                  <a:lnTo>
                    <a:pt x="30234" y="1645"/>
                  </a:lnTo>
                  <a:lnTo>
                    <a:pt x="29348" y="1259"/>
                  </a:lnTo>
                  <a:lnTo>
                    <a:pt x="28398" y="925"/>
                  </a:lnTo>
                  <a:lnTo>
                    <a:pt x="27383" y="642"/>
                  </a:lnTo>
                  <a:lnTo>
                    <a:pt x="26304" y="411"/>
                  </a:lnTo>
                  <a:lnTo>
                    <a:pt x="25161" y="231"/>
                  </a:lnTo>
                  <a:lnTo>
                    <a:pt x="23954" y="102"/>
                  </a:lnTo>
                  <a:lnTo>
                    <a:pt x="22682" y="25"/>
                  </a:lnTo>
                  <a:lnTo>
                    <a:pt x="21346" y="0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3835616" y="2768443"/>
              <a:ext cx="42831" cy="64683"/>
            </a:xfrm>
            <a:custGeom>
              <a:avLst/>
              <a:pathLst>
                <a:path w="42831" h="64683">
                  <a:moveTo>
                    <a:pt x="0" y="64683"/>
                  </a:moveTo>
                  <a:lnTo>
                    <a:pt x="12532" y="0"/>
                  </a:lnTo>
                  <a:lnTo>
                    <a:pt x="21300" y="0"/>
                  </a:lnTo>
                  <a:lnTo>
                    <a:pt x="10145" y="57521"/>
                  </a:lnTo>
                  <a:lnTo>
                    <a:pt x="42831" y="57521"/>
                  </a:lnTo>
                  <a:lnTo>
                    <a:pt x="41454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3880375" y="2768443"/>
              <a:ext cx="62295" cy="64683"/>
            </a:xfrm>
            <a:custGeom>
              <a:avLst/>
              <a:pathLst>
                <a:path w="62295" h="64683">
                  <a:moveTo>
                    <a:pt x="53344" y="64683"/>
                  </a:moveTo>
                  <a:lnTo>
                    <a:pt x="49901" y="45769"/>
                  </a:lnTo>
                  <a:lnTo>
                    <a:pt x="20566" y="45769"/>
                  </a:lnTo>
                  <a:lnTo>
                    <a:pt x="9548" y="64683"/>
                  </a:lnTo>
                  <a:lnTo>
                    <a:pt x="0" y="64683"/>
                  </a:lnTo>
                  <a:lnTo>
                    <a:pt x="38929" y="0"/>
                  </a:lnTo>
                  <a:lnTo>
                    <a:pt x="48891" y="0"/>
                  </a:lnTo>
                  <a:lnTo>
                    <a:pt x="62295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3904798" y="2775444"/>
              <a:ext cx="24193" cy="31928"/>
            </a:xfrm>
            <a:custGeom>
              <a:avLst/>
              <a:pathLst>
                <a:path w="24193" h="31928">
                  <a:moveTo>
                    <a:pt x="20199" y="10214"/>
                  </a:moveTo>
                  <a:lnTo>
                    <a:pt x="20125" y="9838"/>
                  </a:lnTo>
                  <a:lnTo>
                    <a:pt x="20052" y="9465"/>
                  </a:lnTo>
                  <a:lnTo>
                    <a:pt x="19978" y="9093"/>
                  </a:lnTo>
                  <a:lnTo>
                    <a:pt x="19905" y="8723"/>
                  </a:lnTo>
                  <a:lnTo>
                    <a:pt x="19831" y="8355"/>
                  </a:lnTo>
                  <a:lnTo>
                    <a:pt x="19758" y="7988"/>
                  </a:lnTo>
                  <a:lnTo>
                    <a:pt x="19684" y="7624"/>
                  </a:lnTo>
                  <a:lnTo>
                    <a:pt x="19611" y="7261"/>
                  </a:lnTo>
                  <a:lnTo>
                    <a:pt x="19538" y="6900"/>
                  </a:lnTo>
                  <a:lnTo>
                    <a:pt x="19464" y="6541"/>
                  </a:lnTo>
                  <a:lnTo>
                    <a:pt x="19401" y="6186"/>
                  </a:lnTo>
                  <a:lnTo>
                    <a:pt x="19339" y="5838"/>
                  </a:lnTo>
                  <a:lnTo>
                    <a:pt x="19280" y="5496"/>
                  </a:lnTo>
                  <a:lnTo>
                    <a:pt x="19222" y="5160"/>
                  </a:lnTo>
                  <a:lnTo>
                    <a:pt x="19166" y="4831"/>
                  </a:lnTo>
                  <a:lnTo>
                    <a:pt x="19112" y="4508"/>
                  </a:lnTo>
                  <a:lnTo>
                    <a:pt x="19059" y="4192"/>
                  </a:lnTo>
                  <a:lnTo>
                    <a:pt x="19009" y="3882"/>
                  </a:lnTo>
                  <a:lnTo>
                    <a:pt x="18960" y="3579"/>
                  </a:lnTo>
                  <a:lnTo>
                    <a:pt x="18913" y="3282"/>
                  </a:lnTo>
                  <a:lnTo>
                    <a:pt x="18868" y="2984"/>
                  </a:lnTo>
                  <a:lnTo>
                    <a:pt x="18823" y="2698"/>
                  </a:lnTo>
                  <a:lnTo>
                    <a:pt x="18780" y="2422"/>
                  </a:lnTo>
                  <a:lnTo>
                    <a:pt x="18737" y="2158"/>
                  </a:lnTo>
                  <a:lnTo>
                    <a:pt x="18695" y="1905"/>
                  </a:lnTo>
                  <a:lnTo>
                    <a:pt x="18654" y="1662"/>
                  </a:lnTo>
                  <a:lnTo>
                    <a:pt x="18614" y="1431"/>
                  </a:lnTo>
                  <a:lnTo>
                    <a:pt x="18575" y="1211"/>
                  </a:lnTo>
                  <a:lnTo>
                    <a:pt x="18537" y="1001"/>
                  </a:lnTo>
                  <a:lnTo>
                    <a:pt x="18500" y="803"/>
                  </a:lnTo>
                  <a:lnTo>
                    <a:pt x="18473" y="609"/>
                  </a:lnTo>
                  <a:lnTo>
                    <a:pt x="18449" y="432"/>
                  </a:lnTo>
                  <a:lnTo>
                    <a:pt x="18426" y="271"/>
                  </a:lnTo>
                  <a:lnTo>
                    <a:pt x="18405" y="127"/>
                  </a:lnTo>
                  <a:lnTo>
                    <a:pt x="18110" y="0"/>
                  </a:lnTo>
                  <a:lnTo>
                    <a:pt x="18041" y="127"/>
                  </a:lnTo>
                  <a:lnTo>
                    <a:pt x="17963" y="271"/>
                  </a:lnTo>
                  <a:lnTo>
                    <a:pt x="17876" y="432"/>
                  </a:lnTo>
                  <a:lnTo>
                    <a:pt x="17779" y="609"/>
                  </a:lnTo>
                  <a:lnTo>
                    <a:pt x="17674" y="803"/>
                  </a:lnTo>
                  <a:lnTo>
                    <a:pt x="17570" y="1010"/>
                  </a:lnTo>
                  <a:lnTo>
                    <a:pt x="17459" y="1227"/>
                  </a:lnTo>
                  <a:lnTo>
                    <a:pt x="17342" y="1454"/>
                  </a:lnTo>
                  <a:lnTo>
                    <a:pt x="17218" y="1692"/>
                  </a:lnTo>
                  <a:lnTo>
                    <a:pt x="17088" y="1939"/>
                  </a:lnTo>
                  <a:lnTo>
                    <a:pt x="16952" y="2197"/>
                  </a:lnTo>
                  <a:lnTo>
                    <a:pt x="16809" y="2464"/>
                  </a:lnTo>
                  <a:lnTo>
                    <a:pt x="16660" y="2742"/>
                  </a:lnTo>
                  <a:lnTo>
                    <a:pt x="16504" y="3030"/>
                  </a:lnTo>
                  <a:lnTo>
                    <a:pt x="16342" y="3328"/>
                  </a:lnTo>
                  <a:lnTo>
                    <a:pt x="16175" y="3625"/>
                  </a:lnTo>
                  <a:lnTo>
                    <a:pt x="16005" y="3930"/>
                  </a:lnTo>
                  <a:lnTo>
                    <a:pt x="15830" y="4242"/>
                  </a:lnTo>
                  <a:lnTo>
                    <a:pt x="15652" y="4562"/>
                  </a:lnTo>
                  <a:lnTo>
                    <a:pt x="15470" y="4889"/>
                  </a:lnTo>
                  <a:lnTo>
                    <a:pt x="15285" y="5223"/>
                  </a:lnTo>
                  <a:lnTo>
                    <a:pt x="15096" y="5564"/>
                  </a:lnTo>
                  <a:lnTo>
                    <a:pt x="14903" y="5913"/>
                  </a:lnTo>
                  <a:lnTo>
                    <a:pt x="14706" y="6269"/>
                  </a:lnTo>
                  <a:lnTo>
                    <a:pt x="14506" y="6633"/>
                  </a:lnTo>
                  <a:lnTo>
                    <a:pt x="14303" y="6992"/>
                  </a:lnTo>
                  <a:lnTo>
                    <a:pt x="14098" y="7351"/>
                  </a:lnTo>
                  <a:lnTo>
                    <a:pt x="13892" y="7711"/>
                  </a:lnTo>
                  <a:lnTo>
                    <a:pt x="13683" y="8073"/>
                  </a:lnTo>
                  <a:lnTo>
                    <a:pt x="13473" y="8435"/>
                  </a:lnTo>
                  <a:lnTo>
                    <a:pt x="13261" y="8798"/>
                  </a:lnTo>
                  <a:lnTo>
                    <a:pt x="13047" y="9162"/>
                  </a:lnTo>
                  <a:lnTo>
                    <a:pt x="12831" y="9527"/>
                  </a:lnTo>
                  <a:lnTo>
                    <a:pt x="12614" y="9893"/>
                  </a:lnTo>
                  <a:lnTo>
                    <a:pt x="12394" y="10260"/>
                  </a:lnTo>
                  <a:lnTo>
                    <a:pt x="0" y="31928"/>
                  </a:lnTo>
                  <a:lnTo>
                    <a:pt x="24193" y="31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3954745" y="2768443"/>
              <a:ext cx="61331" cy="65601"/>
            </a:xfrm>
            <a:custGeom>
              <a:avLst/>
              <a:pathLst>
                <a:path w="61331" h="65601">
                  <a:moveTo>
                    <a:pt x="22999" y="65601"/>
                  </a:moveTo>
                  <a:lnTo>
                    <a:pt x="22050" y="65588"/>
                  </a:lnTo>
                  <a:lnTo>
                    <a:pt x="21111" y="65551"/>
                  </a:lnTo>
                  <a:lnTo>
                    <a:pt x="20184" y="65489"/>
                  </a:lnTo>
                  <a:lnTo>
                    <a:pt x="19268" y="65402"/>
                  </a:lnTo>
                  <a:lnTo>
                    <a:pt x="18362" y="65291"/>
                  </a:lnTo>
                  <a:lnTo>
                    <a:pt x="17468" y="65155"/>
                  </a:lnTo>
                  <a:lnTo>
                    <a:pt x="16585" y="64993"/>
                  </a:lnTo>
                  <a:lnTo>
                    <a:pt x="15713" y="64807"/>
                  </a:lnTo>
                  <a:lnTo>
                    <a:pt x="14851" y="64597"/>
                  </a:lnTo>
                  <a:lnTo>
                    <a:pt x="14001" y="64361"/>
                  </a:lnTo>
                  <a:lnTo>
                    <a:pt x="13176" y="64100"/>
                  </a:lnTo>
                  <a:lnTo>
                    <a:pt x="12372" y="63812"/>
                  </a:lnTo>
                  <a:lnTo>
                    <a:pt x="11590" y="63498"/>
                  </a:lnTo>
                  <a:lnTo>
                    <a:pt x="10828" y="63157"/>
                  </a:lnTo>
                  <a:lnTo>
                    <a:pt x="10088" y="62789"/>
                  </a:lnTo>
                  <a:lnTo>
                    <a:pt x="9368" y="62395"/>
                  </a:lnTo>
                  <a:lnTo>
                    <a:pt x="8670" y="61974"/>
                  </a:lnTo>
                  <a:lnTo>
                    <a:pt x="7993" y="61526"/>
                  </a:lnTo>
                  <a:lnTo>
                    <a:pt x="7337" y="61052"/>
                  </a:lnTo>
                  <a:lnTo>
                    <a:pt x="6702" y="60551"/>
                  </a:lnTo>
                  <a:lnTo>
                    <a:pt x="6091" y="60023"/>
                  </a:lnTo>
                  <a:lnTo>
                    <a:pt x="5507" y="59469"/>
                  </a:lnTo>
                  <a:lnTo>
                    <a:pt x="4949" y="58889"/>
                  </a:lnTo>
                  <a:lnTo>
                    <a:pt x="4418" y="58281"/>
                  </a:lnTo>
                  <a:lnTo>
                    <a:pt x="3913" y="57647"/>
                  </a:lnTo>
                  <a:lnTo>
                    <a:pt x="3435" y="56987"/>
                  </a:lnTo>
                  <a:lnTo>
                    <a:pt x="2984" y="56300"/>
                  </a:lnTo>
                  <a:lnTo>
                    <a:pt x="2559" y="55586"/>
                  </a:lnTo>
                  <a:lnTo>
                    <a:pt x="2161" y="54845"/>
                  </a:lnTo>
                  <a:lnTo>
                    <a:pt x="1790" y="54078"/>
                  </a:lnTo>
                  <a:lnTo>
                    <a:pt x="1450" y="53284"/>
                  </a:lnTo>
                  <a:lnTo>
                    <a:pt x="1145" y="52462"/>
                  </a:lnTo>
                  <a:lnTo>
                    <a:pt x="877" y="51613"/>
                  </a:lnTo>
                  <a:lnTo>
                    <a:pt x="644" y="50736"/>
                  </a:lnTo>
                  <a:lnTo>
                    <a:pt x="447" y="49832"/>
                  </a:lnTo>
                  <a:lnTo>
                    <a:pt x="286" y="48900"/>
                  </a:lnTo>
                  <a:lnTo>
                    <a:pt x="161" y="47940"/>
                  </a:lnTo>
                  <a:lnTo>
                    <a:pt x="71" y="46953"/>
                  </a:lnTo>
                  <a:lnTo>
                    <a:pt x="17" y="45939"/>
                  </a:lnTo>
                  <a:lnTo>
                    <a:pt x="0" y="44897"/>
                  </a:lnTo>
                  <a:lnTo>
                    <a:pt x="0" y="44701"/>
                  </a:lnTo>
                  <a:lnTo>
                    <a:pt x="3" y="44500"/>
                  </a:lnTo>
                  <a:lnTo>
                    <a:pt x="8" y="44293"/>
                  </a:lnTo>
                  <a:lnTo>
                    <a:pt x="14" y="44081"/>
                  </a:lnTo>
                  <a:lnTo>
                    <a:pt x="22" y="43864"/>
                  </a:lnTo>
                  <a:lnTo>
                    <a:pt x="33" y="43641"/>
                  </a:lnTo>
                  <a:lnTo>
                    <a:pt x="44" y="43412"/>
                  </a:lnTo>
                  <a:lnTo>
                    <a:pt x="58" y="43178"/>
                  </a:lnTo>
                  <a:lnTo>
                    <a:pt x="74" y="42938"/>
                  </a:lnTo>
                  <a:lnTo>
                    <a:pt x="91" y="42693"/>
                  </a:lnTo>
                  <a:lnTo>
                    <a:pt x="110" y="42436"/>
                  </a:lnTo>
                  <a:lnTo>
                    <a:pt x="130" y="42179"/>
                  </a:lnTo>
                  <a:lnTo>
                    <a:pt x="151" y="41922"/>
                  </a:lnTo>
                  <a:lnTo>
                    <a:pt x="172" y="41665"/>
                  </a:lnTo>
                  <a:lnTo>
                    <a:pt x="195" y="41408"/>
                  </a:lnTo>
                  <a:lnTo>
                    <a:pt x="218" y="41151"/>
                  </a:lnTo>
                  <a:lnTo>
                    <a:pt x="242" y="40894"/>
                  </a:lnTo>
                  <a:lnTo>
                    <a:pt x="268" y="40636"/>
                  </a:lnTo>
                  <a:lnTo>
                    <a:pt x="294" y="40379"/>
                  </a:lnTo>
                  <a:lnTo>
                    <a:pt x="321" y="40122"/>
                  </a:lnTo>
                  <a:lnTo>
                    <a:pt x="358" y="39866"/>
                  </a:lnTo>
                  <a:lnTo>
                    <a:pt x="394" y="39612"/>
                  </a:lnTo>
                  <a:lnTo>
                    <a:pt x="431" y="39359"/>
                  </a:lnTo>
                  <a:lnTo>
                    <a:pt x="468" y="39109"/>
                  </a:lnTo>
                  <a:lnTo>
                    <a:pt x="504" y="38860"/>
                  </a:lnTo>
                  <a:lnTo>
                    <a:pt x="541" y="38613"/>
                  </a:lnTo>
                  <a:lnTo>
                    <a:pt x="578" y="38368"/>
                  </a:lnTo>
                  <a:lnTo>
                    <a:pt x="615" y="38124"/>
                  </a:lnTo>
                  <a:lnTo>
                    <a:pt x="651" y="37883"/>
                  </a:lnTo>
                  <a:lnTo>
                    <a:pt x="688" y="37643"/>
                  </a:lnTo>
                  <a:lnTo>
                    <a:pt x="725" y="37399"/>
                  </a:lnTo>
                  <a:lnTo>
                    <a:pt x="762" y="37162"/>
                  </a:lnTo>
                  <a:lnTo>
                    <a:pt x="798" y="36933"/>
                  </a:lnTo>
                  <a:lnTo>
                    <a:pt x="835" y="36710"/>
                  </a:lnTo>
                  <a:lnTo>
                    <a:pt x="872" y="36496"/>
                  </a:lnTo>
                  <a:lnTo>
                    <a:pt x="908" y="36288"/>
                  </a:lnTo>
                  <a:lnTo>
                    <a:pt x="945" y="36088"/>
                  </a:lnTo>
                  <a:lnTo>
                    <a:pt x="982" y="35895"/>
                  </a:lnTo>
                  <a:lnTo>
                    <a:pt x="1019" y="35710"/>
                  </a:lnTo>
                  <a:lnTo>
                    <a:pt x="1055" y="35532"/>
                  </a:lnTo>
                  <a:lnTo>
                    <a:pt x="7941" y="0"/>
                  </a:lnTo>
                  <a:lnTo>
                    <a:pt x="16710" y="0"/>
                  </a:lnTo>
                  <a:lnTo>
                    <a:pt x="9273" y="38699"/>
                  </a:lnTo>
                  <a:lnTo>
                    <a:pt x="9209" y="39031"/>
                  </a:lnTo>
                  <a:lnTo>
                    <a:pt x="9148" y="39366"/>
                  </a:lnTo>
                  <a:lnTo>
                    <a:pt x="9088" y="39703"/>
                  </a:lnTo>
                  <a:lnTo>
                    <a:pt x="9030" y="40043"/>
                  </a:lnTo>
                  <a:lnTo>
                    <a:pt x="8974" y="40386"/>
                  </a:lnTo>
                  <a:lnTo>
                    <a:pt x="8920" y="40732"/>
                  </a:lnTo>
                  <a:lnTo>
                    <a:pt x="8868" y="41080"/>
                  </a:lnTo>
                  <a:lnTo>
                    <a:pt x="8817" y="41432"/>
                  </a:lnTo>
                  <a:lnTo>
                    <a:pt x="8769" y="41786"/>
                  </a:lnTo>
                  <a:lnTo>
                    <a:pt x="8722" y="42142"/>
                  </a:lnTo>
                  <a:lnTo>
                    <a:pt x="8678" y="42487"/>
                  </a:lnTo>
                  <a:lnTo>
                    <a:pt x="8639" y="42825"/>
                  </a:lnTo>
                  <a:lnTo>
                    <a:pt x="8605" y="43156"/>
                  </a:lnTo>
                  <a:lnTo>
                    <a:pt x="8575" y="43479"/>
                  </a:lnTo>
                  <a:lnTo>
                    <a:pt x="8550" y="43795"/>
                  </a:lnTo>
                  <a:lnTo>
                    <a:pt x="8529" y="44103"/>
                  </a:lnTo>
                  <a:lnTo>
                    <a:pt x="8513" y="44405"/>
                  </a:lnTo>
                  <a:lnTo>
                    <a:pt x="8501" y="44698"/>
                  </a:lnTo>
                  <a:lnTo>
                    <a:pt x="8495" y="44985"/>
                  </a:lnTo>
                  <a:lnTo>
                    <a:pt x="8492" y="45264"/>
                  </a:lnTo>
                  <a:lnTo>
                    <a:pt x="8504" y="45934"/>
                  </a:lnTo>
                  <a:lnTo>
                    <a:pt x="8538" y="46586"/>
                  </a:lnTo>
                  <a:lnTo>
                    <a:pt x="8596" y="47220"/>
                  </a:lnTo>
                  <a:lnTo>
                    <a:pt x="8676" y="47835"/>
                  </a:lnTo>
                  <a:lnTo>
                    <a:pt x="8779" y="48431"/>
                  </a:lnTo>
                  <a:lnTo>
                    <a:pt x="8905" y="49010"/>
                  </a:lnTo>
                  <a:lnTo>
                    <a:pt x="9055" y="49570"/>
                  </a:lnTo>
                  <a:lnTo>
                    <a:pt x="9227" y="50112"/>
                  </a:lnTo>
                  <a:lnTo>
                    <a:pt x="9422" y="50635"/>
                  </a:lnTo>
                  <a:lnTo>
                    <a:pt x="9640" y="51140"/>
                  </a:lnTo>
                  <a:lnTo>
                    <a:pt x="9878" y="51628"/>
                  </a:lnTo>
                  <a:lnTo>
                    <a:pt x="10134" y="52099"/>
                  </a:lnTo>
                  <a:lnTo>
                    <a:pt x="10407" y="52553"/>
                  </a:lnTo>
                  <a:lnTo>
                    <a:pt x="10698" y="52991"/>
                  </a:lnTo>
                  <a:lnTo>
                    <a:pt x="11006" y="53412"/>
                  </a:lnTo>
                  <a:lnTo>
                    <a:pt x="11331" y="53817"/>
                  </a:lnTo>
                  <a:lnTo>
                    <a:pt x="11674" y="54206"/>
                  </a:lnTo>
                  <a:lnTo>
                    <a:pt x="12035" y="54578"/>
                  </a:lnTo>
                  <a:lnTo>
                    <a:pt x="12412" y="54933"/>
                  </a:lnTo>
                  <a:lnTo>
                    <a:pt x="12808" y="55272"/>
                  </a:lnTo>
                  <a:lnTo>
                    <a:pt x="13219" y="55585"/>
                  </a:lnTo>
                  <a:lnTo>
                    <a:pt x="13647" y="55883"/>
                  </a:lnTo>
                  <a:lnTo>
                    <a:pt x="14090" y="56165"/>
                  </a:lnTo>
                  <a:lnTo>
                    <a:pt x="14548" y="56432"/>
                  </a:lnTo>
                  <a:lnTo>
                    <a:pt x="15023" y="56683"/>
                  </a:lnTo>
                  <a:lnTo>
                    <a:pt x="15512" y="56919"/>
                  </a:lnTo>
                  <a:lnTo>
                    <a:pt x="16018" y="57139"/>
                  </a:lnTo>
                  <a:lnTo>
                    <a:pt x="16539" y="57343"/>
                  </a:lnTo>
                  <a:lnTo>
                    <a:pt x="17076" y="57532"/>
                  </a:lnTo>
                  <a:lnTo>
                    <a:pt x="17628" y="57705"/>
                  </a:lnTo>
                  <a:lnTo>
                    <a:pt x="18193" y="57853"/>
                  </a:lnTo>
                  <a:lnTo>
                    <a:pt x="18768" y="57986"/>
                  </a:lnTo>
                  <a:lnTo>
                    <a:pt x="19353" y="58103"/>
                  </a:lnTo>
                  <a:lnTo>
                    <a:pt x="19949" y="58204"/>
                  </a:lnTo>
                  <a:lnTo>
                    <a:pt x="20554" y="58290"/>
                  </a:lnTo>
                  <a:lnTo>
                    <a:pt x="21170" y="58360"/>
                  </a:lnTo>
                  <a:lnTo>
                    <a:pt x="21796" y="58415"/>
                  </a:lnTo>
                  <a:lnTo>
                    <a:pt x="22432" y="58454"/>
                  </a:lnTo>
                  <a:lnTo>
                    <a:pt x="23077" y="58477"/>
                  </a:lnTo>
                  <a:lnTo>
                    <a:pt x="23733" y="58485"/>
                  </a:lnTo>
                  <a:lnTo>
                    <a:pt x="24526" y="58475"/>
                  </a:lnTo>
                  <a:lnTo>
                    <a:pt x="25307" y="58445"/>
                  </a:lnTo>
                  <a:lnTo>
                    <a:pt x="26076" y="58394"/>
                  </a:lnTo>
                  <a:lnTo>
                    <a:pt x="26833" y="58324"/>
                  </a:lnTo>
                  <a:lnTo>
                    <a:pt x="27578" y="58233"/>
                  </a:lnTo>
                  <a:lnTo>
                    <a:pt x="28311" y="58122"/>
                  </a:lnTo>
                  <a:lnTo>
                    <a:pt x="29033" y="57990"/>
                  </a:lnTo>
                  <a:lnTo>
                    <a:pt x="29742" y="57839"/>
                  </a:lnTo>
                  <a:lnTo>
                    <a:pt x="30439" y="57667"/>
                  </a:lnTo>
                  <a:lnTo>
                    <a:pt x="31125" y="57475"/>
                  </a:lnTo>
                  <a:lnTo>
                    <a:pt x="31806" y="57261"/>
                  </a:lnTo>
                  <a:lnTo>
                    <a:pt x="32472" y="57023"/>
                  </a:lnTo>
                  <a:lnTo>
                    <a:pt x="33124" y="56762"/>
                  </a:lnTo>
                  <a:lnTo>
                    <a:pt x="33761" y="56476"/>
                  </a:lnTo>
                  <a:lnTo>
                    <a:pt x="34384" y="56167"/>
                  </a:lnTo>
                  <a:lnTo>
                    <a:pt x="34992" y="55834"/>
                  </a:lnTo>
                  <a:lnTo>
                    <a:pt x="35585" y="55476"/>
                  </a:lnTo>
                  <a:lnTo>
                    <a:pt x="36163" y="55095"/>
                  </a:lnTo>
                  <a:lnTo>
                    <a:pt x="36727" y="54690"/>
                  </a:lnTo>
                  <a:lnTo>
                    <a:pt x="37276" y="54262"/>
                  </a:lnTo>
                  <a:lnTo>
                    <a:pt x="37819" y="53808"/>
                  </a:lnTo>
                  <a:lnTo>
                    <a:pt x="38345" y="53327"/>
                  </a:lnTo>
                  <a:lnTo>
                    <a:pt x="38854" y="52820"/>
                  </a:lnTo>
                  <a:lnTo>
                    <a:pt x="39347" y="52286"/>
                  </a:lnTo>
                  <a:lnTo>
                    <a:pt x="39824" y="51725"/>
                  </a:lnTo>
                  <a:lnTo>
                    <a:pt x="40284" y="51138"/>
                  </a:lnTo>
                  <a:lnTo>
                    <a:pt x="40727" y="50524"/>
                  </a:lnTo>
                  <a:lnTo>
                    <a:pt x="41154" y="49884"/>
                  </a:lnTo>
                  <a:lnTo>
                    <a:pt x="41565" y="49217"/>
                  </a:lnTo>
                  <a:lnTo>
                    <a:pt x="41959" y="48523"/>
                  </a:lnTo>
                  <a:lnTo>
                    <a:pt x="42343" y="47792"/>
                  </a:lnTo>
                  <a:lnTo>
                    <a:pt x="42708" y="47030"/>
                  </a:lnTo>
                  <a:lnTo>
                    <a:pt x="43052" y="46239"/>
                  </a:lnTo>
                  <a:lnTo>
                    <a:pt x="43376" y="45416"/>
                  </a:lnTo>
                  <a:lnTo>
                    <a:pt x="43680" y="44564"/>
                  </a:lnTo>
                  <a:lnTo>
                    <a:pt x="43964" y="43681"/>
                  </a:lnTo>
                  <a:lnTo>
                    <a:pt x="44227" y="42768"/>
                  </a:lnTo>
                  <a:lnTo>
                    <a:pt x="44471" y="41825"/>
                  </a:lnTo>
                  <a:lnTo>
                    <a:pt x="44694" y="40851"/>
                  </a:lnTo>
                  <a:lnTo>
                    <a:pt x="44897" y="39847"/>
                  </a:lnTo>
                  <a:lnTo>
                    <a:pt x="52609" y="0"/>
                  </a:lnTo>
                  <a:lnTo>
                    <a:pt x="61331" y="0"/>
                  </a:lnTo>
                  <a:lnTo>
                    <a:pt x="53527" y="40352"/>
                  </a:lnTo>
                  <a:lnTo>
                    <a:pt x="53256" y="41629"/>
                  </a:lnTo>
                  <a:lnTo>
                    <a:pt x="52958" y="42873"/>
                  </a:lnTo>
                  <a:lnTo>
                    <a:pt x="52632" y="44083"/>
                  </a:lnTo>
                  <a:lnTo>
                    <a:pt x="52279" y="45258"/>
                  </a:lnTo>
                  <a:lnTo>
                    <a:pt x="51897" y="46400"/>
                  </a:lnTo>
                  <a:lnTo>
                    <a:pt x="51489" y="47508"/>
                  </a:lnTo>
                  <a:lnTo>
                    <a:pt x="51053" y="48582"/>
                  </a:lnTo>
                  <a:lnTo>
                    <a:pt x="50589" y="49621"/>
                  </a:lnTo>
                  <a:lnTo>
                    <a:pt x="50098" y="50627"/>
                  </a:lnTo>
                  <a:lnTo>
                    <a:pt x="49579" y="51599"/>
                  </a:lnTo>
                  <a:lnTo>
                    <a:pt x="49043" y="52529"/>
                  </a:lnTo>
                  <a:lnTo>
                    <a:pt x="48481" y="53426"/>
                  </a:lnTo>
                  <a:lnTo>
                    <a:pt x="47893" y="54292"/>
                  </a:lnTo>
                  <a:lnTo>
                    <a:pt x="47280" y="55125"/>
                  </a:lnTo>
                  <a:lnTo>
                    <a:pt x="46641" y="55926"/>
                  </a:lnTo>
                  <a:lnTo>
                    <a:pt x="45976" y="56695"/>
                  </a:lnTo>
                  <a:lnTo>
                    <a:pt x="45286" y="57432"/>
                  </a:lnTo>
                  <a:lnTo>
                    <a:pt x="44570" y="58136"/>
                  </a:lnTo>
                  <a:lnTo>
                    <a:pt x="43828" y="58809"/>
                  </a:lnTo>
                  <a:lnTo>
                    <a:pt x="43060" y="59449"/>
                  </a:lnTo>
                  <a:lnTo>
                    <a:pt x="42268" y="60057"/>
                  </a:lnTo>
                  <a:lnTo>
                    <a:pt x="41454" y="60634"/>
                  </a:lnTo>
                  <a:lnTo>
                    <a:pt x="40616" y="61178"/>
                  </a:lnTo>
                  <a:lnTo>
                    <a:pt x="39755" y="61689"/>
                  </a:lnTo>
                  <a:lnTo>
                    <a:pt x="38871" y="62169"/>
                  </a:lnTo>
                  <a:lnTo>
                    <a:pt x="37965" y="62617"/>
                  </a:lnTo>
                  <a:lnTo>
                    <a:pt x="37035" y="63032"/>
                  </a:lnTo>
                  <a:lnTo>
                    <a:pt x="36082" y="63416"/>
                  </a:lnTo>
                  <a:lnTo>
                    <a:pt x="35107" y="63767"/>
                  </a:lnTo>
                  <a:lnTo>
                    <a:pt x="34108" y="64086"/>
                  </a:lnTo>
                  <a:lnTo>
                    <a:pt x="33088" y="64374"/>
                  </a:lnTo>
                  <a:lnTo>
                    <a:pt x="32048" y="64631"/>
                  </a:lnTo>
                  <a:lnTo>
                    <a:pt x="30988" y="64858"/>
                  </a:lnTo>
                  <a:lnTo>
                    <a:pt x="29907" y="65055"/>
                  </a:lnTo>
                  <a:lnTo>
                    <a:pt x="28806" y="65222"/>
                  </a:lnTo>
                  <a:lnTo>
                    <a:pt x="27685" y="65358"/>
                  </a:lnTo>
                  <a:lnTo>
                    <a:pt x="26544" y="65464"/>
                  </a:lnTo>
                  <a:lnTo>
                    <a:pt x="25382" y="65540"/>
                  </a:lnTo>
                  <a:lnTo>
                    <a:pt x="24201" y="65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4024064" y="2768443"/>
              <a:ext cx="54537" cy="64683"/>
            </a:xfrm>
            <a:custGeom>
              <a:avLst/>
              <a:pathLst>
                <a:path w="54537" h="64683">
                  <a:moveTo>
                    <a:pt x="30941" y="7161"/>
                  </a:moveTo>
                  <a:lnTo>
                    <a:pt x="19740" y="64683"/>
                  </a:lnTo>
                  <a:lnTo>
                    <a:pt x="11017" y="64683"/>
                  </a:lnTo>
                  <a:lnTo>
                    <a:pt x="22219" y="7161"/>
                  </a:lnTo>
                  <a:lnTo>
                    <a:pt x="0" y="7161"/>
                  </a:lnTo>
                  <a:lnTo>
                    <a:pt x="1377" y="0"/>
                  </a:lnTo>
                  <a:lnTo>
                    <a:pt x="54537" y="0"/>
                  </a:lnTo>
                  <a:lnTo>
                    <a:pt x="53160" y="71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4076766" y="2768443"/>
              <a:ext cx="21346" cy="64683"/>
            </a:xfrm>
            <a:custGeom>
              <a:avLst/>
              <a:pathLst>
                <a:path w="21346" h="64683">
                  <a:moveTo>
                    <a:pt x="0" y="64683"/>
                  </a:moveTo>
                  <a:lnTo>
                    <a:pt x="12578" y="0"/>
                  </a:lnTo>
                  <a:lnTo>
                    <a:pt x="21346" y="0"/>
                  </a:lnTo>
                  <a:lnTo>
                    <a:pt x="8768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4094532" y="2768443"/>
              <a:ext cx="62295" cy="64683"/>
            </a:xfrm>
            <a:custGeom>
              <a:avLst/>
              <a:pathLst>
                <a:path w="62295" h="64683">
                  <a:moveTo>
                    <a:pt x="53344" y="64683"/>
                  </a:moveTo>
                  <a:lnTo>
                    <a:pt x="49901" y="45769"/>
                  </a:lnTo>
                  <a:lnTo>
                    <a:pt x="20566" y="45769"/>
                  </a:lnTo>
                  <a:lnTo>
                    <a:pt x="9548" y="64683"/>
                  </a:lnTo>
                  <a:lnTo>
                    <a:pt x="0" y="64683"/>
                  </a:lnTo>
                  <a:lnTo>
                    <a:pt x="38929" y="0"/>
                  </a:lnTo>
                  <a:lnTo>
                    <a:pt x="48891" y="0"/>
                  </a:lnTo>
                  <a:lnTo>
                    <a:pt x="62295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4118954" y="2775444"/>
              <a:ext cx="24193" cy="31928"/>
            </a:xfrm>
            <a:custGeom>
              <a:avLst/>
              <a:pathLst>
                <a:path w="24193" h="31928">
                  <a:moveTo>
                    <a:pt x="20199" y="10214"/>
                  </a:moveTo>
                  <a:lnTo>
                    <a:pt x="20125" y="9838"/>
                  </a:lnTo>
                  <a:lnTo>
                    <a:pt x="20052" y="9465"/>
                  </a:lnTo>
                  <a:lnTo>
                    <a:pt x="19978" y="9093"/>
                  </a:lnTo>
                  <a:lnTo>
                    <a:pt x="19905" y="8723"/>
                  </a:lnTo>
                  <a:lnTo>
                    <a:pt x="19831" y="8355"/>
                  </a:lnTo>
                  <a:lnTo>
                    <a:pt x="19758" y="7988"/>
                  </a:lnTo>
                  <a:lnTo>
                    <a:pt x="19684" y="7624"/>
                  </a:lnTo>
                  <a:lnTo>
                    <a:pt x="19611" y="7261"/>
                  </a:lnTo>
                  <a:lnTo>
                    <a:pt x="19538" y="6900"/>
                  </a:lnTo>
                  <a:lnTo>
                    <a:pt x="19464" y="6541"/>
                  </a:lnTo>
                  <a:lnTo>
                    <a:pt x="19401" y="6186"/>
                  </a:lnTo>
                  <a:lnTo>
                    <a:pt x="19339" y="5838"/>
                  </a:lnTo>
                  <a:lnTo>
                    <a:pt x="19280" y="5496"/>
                  </a:lnTo>
                  <a:lnTo>
                    <a:pt x="19222" y="5160"/>
                  </a:lnTo>
                  <a:lnTo>
                    <a:pt x="19166" y="4831"/>
                  </a:lnTo>
                  <a:lnTo>
                    <a:pt x="19112" y="4508"/>
                  </a:lnTo>
                  <a:lnTo>
                    <a:pt x="19059" y="4192"/>
                  </a:lnTo>
                  <a:lnTo>
                    <a:pt x="19009" y="3882"/>
                  </a:lnTo>
                  <a:lnTo>
                    <a:pt x="18960" y="3579"/>
                  </a:lnTo>
                  <a:lnTo>
                    <a:pt x="18913" y="3282"/>
                  </a:lnTo>
                  <a:lnTo>
                    <a:pt x="18868" y="2984"/>
                  </a:lnTo>
                  <a:lnTo>
                    <a:pt x="18823" y="2698"/>
                  </a:lnTo>
                  <a:lnTo>
                    <a:pt x="18780" y="2422"/>
                  </a:lnTo>
                  <a:lnTo>
                    <a:pt x="18737" y="2158"/>
                  </a:lnTo>
                  <a:lnTo>
                    <a:pt x="18695" y="1905"/>
                  </a:lnTo>
                  <a:lnTo>
                    <a:pt x="18654" y="1662"/>
                  </a:lnTo>
                  <a:lnTo>
                    <a:pt x="18614" y="1431"/>
                  </a:lnTo>
                  <a:lnTo>
                    <a:pt x="18575" y="1211"/>
                  </a:lnTo>
                  <a:lnTo>
                    <a:pt x="18537" y="1001"/>
                  </a:lnTo>
                  <a:lnTo>
                    <a:pt x="18500" y="803"/>
                  </a:lnTo>
                  <a:lnTo>
                    <a:pt x="18473" y="609"/>
                  </a:lnTo>
                  <a:lnTo>
                    <a:pt x="18449" y="432"/>
                  </a:lnTo>
                  <a:lnTo>
                    <a:pt x="18426" y="271"/>
                  </a:lnTo>
                  <a:lnTo>
                    <a:pt x="18405" y="127"/>
                  </a:lnTo>
                  <a:lnTo>
                    <a:pt x="18110" y="0"/>
                  </a:lnTo>
                  <a:lnTo>
                    <a:pt x="18041" y="127"/>
                  </a:lnTo>
                  <a:lnTo>
                    <a:pt x="17963" y="271"/>
                  </a:lnTo>
                  <a:lnTo>
                    <a:pt x="17876" y="432"/>
                  </a:lnTo>
                  <a:lnTo>
                    <a:pt x="17779" y="609"/>
                  </a:lnTo>
                  <a:lnTo>
                    <a:pt x="17674" y="803"/>
                  </a:lnTo>
                  <a:lnTo>
                    <a:pt x="17570" y="1010"/>
                  </a:lnTo>
                  <a:lnTo>
                    <a:pt x="17459" y="1227"/>
                  </a:lnTo>
                  <a:lnTo>
                    <a:pt x="17342" y="1454"/>
                  </a:lnTo>
                  <a:lnTo>
                    <a:pt x="17218" y="1692"/>
                  </a:lnTo>
                  <a:lnTo>
                    <a:pt x="17088" y="1939"/>
                  </a:lnTo>
                  <a:lnTo>
                    <a:pt x="16952" y="2197"/>
                  </a:lnTo>
                  <a:lnTo>
                    <a:pt x="16809" y="2464"/>
                  </a:lnTo>
                  <a:lnTo>
                    <a:pt x="16660" y="2742"/>
                  </a:lnTo>
                  <a:lnTo>
                    <a:pt x="16504" y="3030"/>
                  </a:lnTo>
                  <a:lnTo>
                    <a:pt x="16342" y="3328"/>
                  </a:lnTo>
                  <a:lnTo>
                    <a:pt x="16175" y="3625"/>
                  </a:lnTo>
                  <a:lnTo>
                    <a:pt x="16005" y="3930"/>
                  </a:lnTo>
                  <a:lnTo>
                    <a:pt x="15830" y="4242"/>
                  </a:lnTo>
                  <a:lnTo>
                    <a:pt x="15652" y="4562"/>
                  </a:lnTo>
                  <a:lnTo>
                    <a:pt x="15470" y="4889"/>
                  </a:lnTo>
                  <a:lnTo>
                    <a:pt x="15285" y="5223"/>
                  </a:lnTo>
                  <a:lnTo>
                    <a:pt x="15096" y="5564"/>
                  </a:lnTo>
                  <a:lnTo>
                    <a:pt x="14903" y="5913"/>
                  </a:lnTo>
                  <a:lnTo>
                    <a:pt x="14706" y="6269"/>
                  </a:lnTo>
                  <a:lnTo>
                    <a:pt x="14506" y="6633"/>
                  </a:lnTo>
                  <a:lnTo>
                    <a:pt x="14303" y="6992"/>
                  </a:lnTo>
                  <a:lnTo>
                    <a:pt x="14098" y="7351"/>
                  </a:lnTo>
                  <a:lnTo>
                    <a:pt x="13892" y="7711"/>
                  </a:lnTo>
                  <a:lnTo>
                    <a:pt x="13683" y="8073"/>
                  </a:lnTo>
                  <a:lnTo>
                    <a:pt x="13473" y="8435"/>
                  </a:lnTo>
                  <a:lnTo>
                    <a:pt x="13261" y="8798"/>
                  </a:lnTo>
                  <a:lnTo>
                    <a:pt x="13047" y="9162"/>
                  </a:lnTo>
                  <a:lnTo>
                    <a:pt x="12831" y="9527"/>
                  </a:lnTo>
                  <a:lnTo>
                    <a:pt x="12614" y="9893"/>
                  </a:lnTo>
                  <a:lnTo>
                    <a:pt x="12394" y="10260"/>
                  </a:lnTo>
                  <a:lnTo>
                    <a:pt x="0" y="31928"/>
                  </a:lnTo>
                  <a:lnTo>
                    <a:pt x="24193" y="31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3773122" y="4763730"/>
              <a:ext cx="65812" cy="68536"/>
            </a:xfrm>
            <a:custGeom>
              <a:avLst/>
              <a:pathLst>
                <a:path w="65812" h="68536">
                  <a:moveTo>
                    <a:pt x="48057" y="68536"/>
                  </a:moveTo>
                  <a:lnTo>
                    <a:pt x="36238" y="40080"/>
                  </a:lnTo>
                  <a:lnTo>
                    <a:pt x="14787" y="40080"/>
                  </a:lnTo>
                  <a:lnTo>
                    <a:pt x="9290" y="68536"/>
                  </a:lnTo>
                  <a:lnTo>
                    <a:pt x="0" y="68536"/>
                  </a:lnTo>
                  <a:lnTo>
                    <a:pt x="13279" y="0"/>
                  </a:lnTo>
                  <a:lnTo>
                    <a:pt x="43047" y="0"/>
                  </a:lnTo>
                  <a:lnTo>
                    <a:pt x="44050" y="12"/>
                  </a:lnTo>
                  <a:lnTo>
                    <a:pt x="45036" y="50"/>
                  </a:lnTo>
                  <a:lnTo>
                    <a:pt x="46004" y="113"/>
                  </a:lnTo>
                  <a:lnTo>
                    <a:pt x="46954" y="202"/>
                  </a:lnTo>
                  <a:lnTo>
                    <a:pt x="47887" y="316"/>
                  </a:lnTo>
                  <a:lnTo>
                    <a:pt x="48803" y="455"/>
                  </a:lnTo>
                  <a:lnTo>
                    <a:pt x="49701" y="619"/>
                  </a:lnTo>
                  <a:lnTo>
                    <a:pt x="50581" y="809"/>
                  </a:lnTo>
                  <a:lnTo>
                    <a:pt x="51444" y="1024"/>
                  </a:lnTo>
                  <a:lnTo>
                    <a:pt x="52289" y="1264"/>
                  </a:lnTo>
                  <a:lnTo>
                    <a:pt x="53114" y="1519"/>
                  </a:lnTo>
                  <a:lnTo>
                    <a:pt x="53914" y="1795"/>
                  </a:lnTo>
                  <a:lnTo>
                    <a:pt x="54690" y="2094"/>
                  </a:lnTo>
                  <a:lnTo>
                    <a:pt x="55441" y="2416"/>
                  </a:lnTo>
                  <a:lnTo>
                    <a:pt x="56168" y="2760"/>
                  </a:lnTo>
                  <a:lnTo>
                    <a:pt x="56871" y="3126"/>
                  </a:lnTo>
                  <a:lnTo>
                    <a:pt x="57550" y="3515"/>
                  </a:lnTo>
                  <a:lnTo>
                    <a:pt x="58204" y="3926"/>
                  </a:lnTo>
                  <a:lnTo>
                    <a:pt x="58834" y="4359"/>
                  </a:lnTo>
                  <a:lnTo>
                    <a:pt x="59440" y="4815"/>
                  </a:lnTo>
                  <a:lnTo>
                    <a:pt x="60029" y="5292"/>
                  </a:lnTo>
                  <a:lnTo>
                    <a:pt x="60591" y="5790"/>
                  </a:lnTo>
                  <a:lnTo>
                    <a:pt x="61127" y="6308"/>
                  </a:lnTo>
                  <a:lnTo>
                    <a:pt x="61634" y="6846"/>
                  </a:lnTo>
                  <a:lnTo>
                    <a:pt x="62115" y="7405"/>
                  </a:lnTo>
                  <a:lnTo>
                    <a:pt x="62568" y="7985"/>
                  </a:lnTo>
                  <a:lnTo>
                    <a:pt x="62994" y="8584"/>
                  </a:lnTo>
                  <a:lnTo>
                    <a:pt x="63393" y="9204"/>
                  </a:lnTo>
                  <a:lnTo>
                    <a:pt x="63765" y="9845"/>
                  </a:lnTo>
                  <a:lnTo>
                    <a:pt x="64109" y="10506"/>
                  </a:lnTo>
                  <a:lnTo>
                    <a:pt x="64433" y="11176"/>
                  </a:lnTo>
                  <a:lnTo>
                    <a:pt x="64722" y="11864"/>
                  </a:lnTo>
                  <a:lnTo>
                    <a:pt x="64977" y="12569"/>
                  </a:lnTo>
                  <a:lnTo>
                    <a:pt x="65199" y="13292"/>
                  </a:lnTo>
                  <a:lnTo>
                    <a:pt x="65386" y="14033"/>
                  </a:lnTo>
                  <a:lnTo>
                    <a:pt x="65539" y="14790"/>
                  </a:lnTo>
                  <a:lnTo>
                    <a:pt x="65658" y="15566"/>
                  </a:lnTo>
                  <a:lnTo>
                    <a:pt x="65744" y="16359"/>
                  </a:lnTo>
                  <a:lnTo>
                    <a:pt x="65795" y="17169"/>
                  </a:lnTo>
                  <a:lnTo>
                    <a:pt x="65812" y="17997"/>
                  </a:lnTo>
                  <a:lnTo>
                    <a:pt x="65759" y="19788"/>
                  </a:lnTo>
                  <a:lnTo>
                    <a:pt x="65602" y="21503"/>
                  </a:lnTo>
                  <a:lnTo>
                    <a:pt x="65339" y="23142"/>
                  </a:lnTo>
                  <a:lnTo>
                    <a:pt x="64971" y="24706"/>
                  </a:lnTo>
                  <a:lnTo>
                    <a:pt x="64498" y="26193"/>
                  </a:lnTo>
                  <a:lnTo>
                    <a:pt x="63920" y="27605"/>
                  </a:lnTo>
                  <a:lnTo>
                    <a:pt x="63238" y="28940"/>
                  </a:lnTo>
                  <a:lnTo>
                    <a:pt x="62450" y="30200"/>
                  </a:lnTo>
                  <a:lnTo>
                    <a:pt x="61556" y="31384"/>
                  </a:lnTo>
                  <a:lnTo>
                    <a:pt x="60558" y="32492"/>
                  </a:lnTo>
                  <a:lnTo>
                    <a:pt x="59458" y="33523"/>
                  </a:lnTo>
                  <a:lnTo>
                    <a:pt x="58257" y="34475"/>
                  </a:lnTo>
                  <a:lnTo>
                    <a:pt x="56955" y="35348"/>
                  </a:lnTo>
                  <a:lnTo>
                    <a:pt x="55554" y="36142"/>
                  </a:lnTo>
                  <a:lnTo>
                    <a:pt x="54053" y="36858"/>
                  </a:lnTo>
                  <a:lnTo>
                    <a:pt x="52451" y="37494"/>
                  </a:lnTo>
                  <a:lnTo>
                    <a:pt x="50749" y="38052"/>
                  </a:lnTo>
                  <a:lnTo>
                    <a:pt x="48947" y="38531"/>
                  </a:lnTo>
                  <a:lnTo>
                    <a:pt x="47044" y="38932"/>
                  </a:lnTo>
                  <a:lnTo>
                    <a:pt x="45042" y="39253"/>
                  </a:lnTo>
                  <a:lnTo>
                    <a:pt x="58078" y="685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3789369" y="4771172"/>
              <a:ext cx="40129" cy="25293"/>
            </a:xfrm>
            <a:custGeom>
              <a:avLst/>
              <a:pathLst>
                <a:path w="40129" h="25293">
                  <a:moveTo>
                    <a:pt x="22375" y="25293"/>
                  </a:moveTo>
                  <a:lnTo>
                    <a:pt x="24092" y="25257"/>
                  </a:lnTo>
                  <a:lnTo>
                    <a:pt x="25723" y="25147"/>
                  </a:lnTo>
                  <a:lnTo>
                    <a:pt x="27268" y="24965"/>
                  </a:lnTo>
                  <a:lnTo>
                    <a:pt x="28725" y="24709"/>
                  </a:lnTo>
                  <a:lnTo>
                    <a:pt x="30097" y="24381"/>
                  </a:lnTo>
                  <a:lnTo>
                    <a:pt x="31381" y="23980"/>
                  </a:lnTo>
                  <a:lnTo>
                    <a:pt x="32579" y="23506"/>
                  </a:lnTo>
                  <a:lnTo>
                    <a:pt x="33691" y="22958"/>
                  </a:lnTo>
                  <a:lnTo>
                    <a:pt x="34716" y="22338"/>
                  </a:lnTo>
                  <a:lnTo>
                    <a:pt x="35654" y="21645"/>
                  </a:lnTo>
                  <a:lnTo>
                    <a:pt x="36504" y="20876"/>
                  </a:lnTo>
                  <a:lnTo>
                    <a:pt x="37265" y="20048"/>
                  </a:lnTo>
                  <a:lnTo>
                    <a:pt x="37936" y="19160"/>
                  </a:lnTo>
                  <a:lnTo>
                    <a:pt x="38518" y="18213"/>
                  </a:lnTo>
                  <a:lnTo>
                    <a:pt x="39010" y="17206"/>
                  </a:lnTo>
                  <a:lnTo>
                    <a:pt x="39413" y="16141"/>
                  </a:lnTo>
                  <a:lnTo>
                    <a:pt x="39726" y="15016"/>
                  </a:lnTo>
                  <a:lnTo>
                    <a:pt x="39950" y="13831"/>
                  </a:lnTo>
                  <a:lnTo>
                    <a:pt x="40084" y="12587"/>
                  </a:lnTo>
                  <a:lnTo>
                    <a:pt x="40129" y="11284"/>
                  </a:lnTo>
                  <a:lnTo>
                    <a:pt x="40092" y="10220"/>
                  </a:lnTo>
                  <a:lnTo>
                    <a:pt x="39983" y="9206"/>
                  </a:lnTo>
                  <a:lnTo>
                    <a:pt x="39801" y="8243"/>
                  </a:lnTo>
                  <a:lnTo>
                    <a:pt x="39545" y="7331"/>
                  </a:lnTo>
                  <a:lnTo>
                    <a:pt x="39217" y="6469"/>
                  </a:lnTo>
                  <a:lnTo>
                    <a:pt x="38816" y="5657"/>
                  </a:lnTo>
                  <a:lnTo>
                    <a:pt x="38341" y="4897"/>
                  </a:lnTo>
                  <a:lnTo>
                    <a:pt x="37794" y="4187"/>
                  </a:lnTo>
                  <a:lnTo>
                    <a:pt x="37174" y="3527"/>
                  </a:lnTo>
                  <a:lnTo>
                    <a:pt x="36481" y="2918"/>
                  </a:lnTo>
                  <a:lnTo>
                    <a:pt x="35725" y="2363"/>
                  </a:lnTo>
                  <a:lnTo>
                    <a:pt x="34897" y="1867"/>
                  </a:lnTo>
                  <a:lnTo>
                    <a:pt x="33997" y="1430"/>
                  </a:lnTo>
                  <a:lnTo>
                    <a:pt x="33025" y="1050"/>
                  </a:lnTo>
                  <a:lnTo>
                    <a:pt x="31981" y="729"/>
                  </a:lnTo>
                  <a:lnTo>
                    <a:pt x="30866" y="466"/>
                  </a:lnTo>
                  <a:lnTo>
                    <a:pt x="29678" y="262"/>
                  </a:lnTo>
                  <a:lnTo>
                    <a:pt x="28418" y="116"/>
                  </a:lnTo>
                  <a:lnTo>
                    <a:pt x="27086" y="29"/>
                  </a:lnTo>
                  <a:lnTo>
                    <a:pt x="25682" y="0"/>
                  </a:lnTo>
                  <a:lnTo>
                    <a:pt x="4912" y="0"/>
                  </a:lnTo>
                  <a:lnTo>
                    <a:pt x="0" y="252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3849441" y="4763730"/>
              <a:ext cx="64985" cy="69508"/>
            </a:xfrm>
            <a:custGeom>
              <a:avLst/>
              <a:pathLst>
                <a:path w="64985" h="69508">
                  <a:moveTo>
                    <a:pt x="24369" y="69508"/>
                  </a:moveTo>
                  <a:lnTo>
                    <a:pt x="23363" y="69495"/>
                  </a:lnTo>
                  <a:lnTo>
                    <a:pt x="22369" y="69456"/>
                  </a:lnTo>
                  <a:lnTo>
                    <a:pt x="21386" y="69390"/>
                  </a:lnTo>
                  <a:lnTo>
                    <a:pt x="20415" y="69298"/>
                  </a:lnTo>
                  <a:lnTo>
                    <a:pt x="19456" y="69180"/>
                  </a:lnTo>
                  <a:lnTo>
                    <a:pt x="18509" y="69036"/>
                  </a:lnTo>
                  <a:lnTo>
                    <a:pt x="17573" y="68865"/>
                  </a:lnTo>
                  <a:lnTo>
                    <a:pt x="16649" y="68668"/>
                  </a:lnTo>
                  <a:lnTo>
                    <a:pt x="15736" y="68445"/>
                  </a:lnTo>
                  <a:lnTo>
                    <a:pt x="14835" y="68195"/>
                  </a:lnTo>
                  <a:lnTo>
                    <a:pt x="13961" y="67918"/>
                  </a:lnTo>
                  <a:lnTo>
                    <a:pt x="13109" y="67613"/>
                  </a:lnTo>
                  <a:lnTo>
                    <a:pt x="12280" y="67280"/>
                  </a:lnTo>
                  <a:lnTo>
                    <a:pt x="11473" y="66919"/>
                  </a:lnTo>
                  <a:lnTo>
                    <a:pt x="10689" y="66529"/>
                  </a:lnTo>
                  <a:lnTo>
                    <a:pt x="9926" y="66111"/>
                  </a:lnTo>
                  <a:lnTo>
                    <a:pt x="9186" y="65665"/>
                  </a:lnTo>
                  <a:lnTo>
                    <a:pt x="8469" y="65191"/>
                  </a:lnTo>
                  <a:lnTo>
                    <a:pt x="7774" y="64689"/>
                  </a:lnTo>
                  <a:lnTo>
                    <a:pt x="7101" y="64158"/>
                  </a:lnTo>
                  <a:lnTo>
                    <a:pt x="6454" y="63599"/>
                  </a:lnTo>
                  <a:lnTo>
                    <a:pt x="5835" y="63012"/>
                  </a:lnTo>
                  <a:lnTo>
                    <a:pt x="5244" y="62397"/>
                  </a:lnTo>
                  <a:lnTo>
                    <a:pt x="4681" y="61753"/>
                  </a:lnTo>
                  <a:lnTo>
                    <a:pt x="4146" y="61081"/>
                  </a:lnTo>
                  <a:lnTo>
                    <a:pt x="3640" y="60381"/>
                  </a:lnTo>
                  <a:lnTo>
                    <a:pt x="3162" y="59653"/>
                  </a:lnTo>
                  <a:lnTo>
                    <a:pt x="2712" y="58897"/>
                  </a:lnTo>
                  <a:lnTo>
                    <a:pt x="2290" y="58112"/>
                  </a:lnTo>
                  <a:lnTo>
                    <a:pt x="1897" y="57299"/>
                  </a:lnTo>
                  <a:lnTo>
                    <a:pt x="1536" y="56458"/>
                  </a:lnTo>
                  <a:lnTo>
                    <a:pt x="1214" y="55587"/>
                  </a:lnTo>
                  <a:lnTo>
                    <a:pt x="929" y="54687"/>
                  </a:lnTo>
                  <a:lnTo>
                    <a:pt x="682" y="53758"/>
                  </a:lnTo>
                  <a:lnTo>
                    <a:pt x="474" y="52800"/>
                  </a:lnTo>
                  <a:lnTo>
                    <a:pt x="303" y="51813"/>
                  </a:lnTo>
                  <a:lnTo>
                    <a:pt x="170" y="50796"/>
                  </a:lnTo>
                  <a:lnTo>
                    <a:pt x="75" y="49750"/>
                  </a:lnTo>
                  <a:lnTo>
                    <a:pt x="18" y="48675"/>
                  </a:lnTo>
                  <a:lnTo>
                    <a:pt x="0" y="47571"/>
                  </a:lnTo>
                  <a:lnTo>
                    <a:pt x="0" y="47364"/>
                  </a:lnTo>
                  <a:lnTo>
                    <a:pt x="3" y="47151"/>
                  </a:lnTo>
                  <a:lnTo>
                    <a:pt x="8" y="46932"/>
                  </a:lnTo>
                  <a:lnTo>
                    <a:pt x="15" y="46707"/>
                  </a:lnTo>
                  <a:lnTo>
                    <a:pt x="24" y="46477"/>
                  </a:lnTo>
                  <a:lnTo>
                    <a:pt x="35" y="46240"/>
                  </a:lnTo>
                  <a:lnTo>
                    <a:pt x="47" y="45998"/>
                  </a:lnTo>
                  <a:lnTo>
                    <a:pt x="62" y="45750"/>
                  </a:lnTo>
                  <a:lnTo>
                    <a:pt x="78" y="45496"/>
                  </a:lnTo>
                  <a:lnTo>
                    <a:pt x="97" y="45236"/>
                  </a:lnTo>
                  <a:lnTo>
                    <a:pt x="117" y="44964"/>
                  </a:lnTo>
                  <a:lnTo>
                    <a:pt x="138" y="44691"/>
                  </a:lnTo>
                  <a:lnTo>
                    <a:pt x="160" y="44419"/>
                  </a:lnTo>
                  <a:lnTo>
                    <a:pt x="182" y="44147"/>
                  </a:lnTo>
                  <a:lnTo>
                    <a:pt x="206" y="43874"/>
                  </a:lnTo>
                  <a:lnTo>
                    <a:pt x="231" y="43602"/>
                  </a:lnTo>
                  <a:lnTo>
                    <a:pt x="257" y="43329"/>
                  </a:lnTo>
                  <a:lnTo>
                    <a:pt x="284" y="43057"/>
                  </a:lnTo>
                  <a:lnTo>
                    <a:pt x="311" y="42785"/>
                  </a:lnTo>
                  <a:lnTo>
                    <a:pt x="340" y="42512"/>
                  </a:lnTo>
                  <a:lnTo>
                    <a:pt x="379" y="42241"/>
                  </a:lnTo>
                  <a:lnTo>
                    <a:pt x="418" y="41971"/>
                  </a:lnTo>
                  <a:lnTo>
                    <a:pt x="457" y="41704"/>
                  </a:lnTo>
                  <a:lnTo>
                    <a:pt x="496" y="41438"/>
                  </a:lnTo>
                  <a:lnTo>
                    <a:pt x="535" y="41175"/>
                  </a:lnTo>
                  <a:lnTo>
                    <a:pt x="573" y="40913"/>
                  </a:lnTo>
                  <a:lnTo>
                    <a:pt x="612" y="40653"/>
                  </a:lnTo>
                  <a:lnTo>
                    <a:pt x="651" y="40395"/>
                  </a:lnTo>
                  <a:lnTo>
                    <a:pt x="690" y="40140"/>
                  </a:lnTo>
                  <a:lnTo>
                    <a:pt x="729" y="39886"/>
                  </a:lnTo>
                  <a:lnTo>
                    <a:pt x="768" y="39627"/>
                  </a:lnTo>
                  <a:lnTo>
                    <a:pt x="807" y="39376"/>
                  </a:lnTo>
                  <a:lnTo>
                    <a:pt x="846" y="39133"/>
                  </a:lnTo>
                  <a:lnTo>
                    <a:pt x="885" y="38897"/>
                  </a:lnTo>
                  <a:lnTo>
                    <a:pt x="924" y="38670"/>
                  </a:lnTo>
                  <a:lnTo>
                    <a:pt x="963" y="38450"/>
                  </a:lnTo>
                  <a:lnTo>
                    <a:pt x="1002" y="38238"/>
                  </a:lnTo>
                  <a:lnTo>
                    <a:pt x="1040" y="38033"/>
                  </a:lnTo>
                  <a:lnTo>
                    <a:pt x="1079" y="37837"/>
                  </a:lnTo>
                  <a:lnTo>
                    <a:pt x="1118" y="37648"/>
                  </a:lnTo>
                  <a:lnTo>
                    <a:pt x="8415" y="0"/>
                  </a:lnTo>
                  <a:lnTo>
                    <a:pt x="17705" y="0"/>
                  </a:lnTo>
                  <a:lnTo>
                    <a:pt x="9825" y="41004"/>
                  </a:lnTo>
                  <a:lnTo>
                    <a:pt x="9758" y="41356"/>
                  </a:lnTo>
                  <a:lnTo>
                    <a:pt x="9693" y="41711"/>
                  </a:lnTo>
                  <a:lnTo>
                    <a:pt x="9630" y="42068"/>
                  </a:lnTo>
                  <a:lnTo>
                    <a:pt x="9568" y="42429"/>
                  </a:lnTo>
                  <a:lnTo>
                    <a:pt x="9509" y="42792"/>
                  </a:lnTo>
                  <a:lnTo>
                    <a:pt x="9452" y="43158"/>
                  </a:lnTo>
                  <a:lnTo>
                    <a:pt x="9396" y="43527"/>
                  </a:lnTo>
                  <a:lnTo>
                    <a:pt x="9343" y="43900"/>
                  </a:lnTo>
                  <a:lnTo>
                    <a:pt x="9291" y="44275"/>
                  </a:lnTo>
                  <a:lnTo>
                    <a:pt x="9241" y="44653"/>
                  </a:lnTo>
                  <a:lnTo>
                    <a:pt x="9195" y="45018"/>
                  </a:lnTo>
                  <a:lnTo>
                    <a:pt x="9154" y="45376"/>
                  </a:lnTo>
                  <a:lnTo>
                    <a:pt x="9117" y="45727"/>
                  </a:lnTo>
                  <a:lnTo>
                    <a:pt x="9086" y="46069"/>
                  </a:lnTo>
                  <a:lnTo>
                    <a:pt x="9059" y="46404"/>
                  </a:lnTo>
                  <a:lnTo>
                    <a:pt x="9037" y="46731"/>
                  </a:lnTo>
                  <a:lnTo>
                    <a:pt x="9020" y="47050"/>
                  </a:lnTo>
                  <a:lnTo>
                    <a:pt x="9008" y="47361"/>
                  </a:lnTo>
                  <a:lnTo>
                    <a:pt x="9001" y="47664"/>
                  </a:lnTo>
                  <a:lnTo>
                    <a:pt x="8998" y="47960"/>
                  </a:lnTo>
                  <a:lnTo>
                    <a:pt x="9010" y="48670"/>
                  </a:lnTo>
                  <a:lnTo>
                    <a:pt x="9047" y="49361"/>
                  </a:lnTo>
                  <a:lnTo>
                    <a:pt x="9108" y="50032"/>
                  </a:lnTo>
                  <a:lnTo>
                    <a:pt x="9193" y="50684"/>
                  </a:lnTo>
                  <a:lnTo>
                    <a:pt x="9302" y="51316"/>
                  </a:lnTo>
                  <a:lnTo>
                    <a:pt x="9436" y="51929"/>
                  </a:lnTo>
                  <a:lnTo>
                    <a:pt x="9594" y="52523"/>
                  </a:lnTo>
                  <a:lnTo>
                    <a:pt x="9776" y="53097"/>
                  </a:lnTo>
                  <a:lnTo>
                    <a:pt x="9983" y="53651"/>
                  </a:lnTo>
                  <a:lnTo>
                    <a:pt x="10214" y="54186"/>
                  </a:lnTo>
                  <a:lnTo>
                    <a:pt x="10467" y="54703"/>
                  </a:lnTo>
                  <a:lnTo>
                    <a:pt x="10738" y="55202"/>
                  </a:lnTo>
                  <a:lnTo>
                    <a:pt x="11027" y="55684"/>
                  </a:lnTo>
                  <a:lnTo>
                    <a:pt x="11335" y="56148"/>
                  </a:lnTo>
                  <a:lnTo>
                    <a:pt x="11661" y="56594"/>
                  </a:lnTo>
                  <a:lnTo>
                    <a:pt x="12006" y="57023"/>
                  </a:lnTo>
                  <a:lnTo>
                    <a:pt x="12370" y="57435"/>
                  </a:lnTo>
                  <a:lnTo>
                    <a:pt x="12751" y="57829"/>
                  </a:lnTo>
                  <a:lnTo>
                    <a:pt x="13152" y="58205"/>
                  </a:lnTo>
                  <a:lnTo>
                    <a:pt x="13571" y="58564"/>
                  </a:lnTo>
                  <a:lnTo>
                    <a:pt x="14007" y="58896"/>
                  </a:lnTo>
                  <a:lnTo>
                    <a:pt x="14460" y="59212"/>
                  </a:lnTo>
                  <a:lnTo>
                    <a:pt x="14929" y="59511"/>
                  </a:lnTo>
                  <a:lnTo>
                    <a:pt x="15415" y="59794"/>
                  </a:lnTo>
                  <a:lnTo>
                    <a:pt x="15917" y="60060"/>
                  </a:lnTo>
                  <a:lnTo>
                    <a:pt x="16436" y="60309"/>
                  </a:lnTo>
                  <a:lnTo>
                    <a:pt x="16972" y="60542"/>
                  </a:lnTo>
                  <a:lnTo>
                    <a:pt x="17524" y="60759"/>
                  </a:lnTo>
                  <a:lnTo>
                    <a:pt x="18093" y="60959"/>
                  </a:lnTo>
                  <a:lnTo>
                    <a:pt x="18678" y="61142"/>
                  </a:lnTo>
                  <a:lnTo>
                    <a:pt x="19277" y="61299"/>
                  </a:lnTo>
                  <a:lnTo>
                    <a:pt x="19886" y="61440"/>
                  </a:lnTo>
                  <a:lnTo>
                    <a:pt x="20506" y="61564"/>
                  </a:lnTo>
                  <a:lnTo>
                    <a:pt x="21137" y="61671"/>
                  </a:lnTo>
                  <a:lnTo>
                    <a:pt x="21779" y="61762"/>
                  </a:lnTo>
                  <a:lnTo>
                    <a:pt x="22431" y="61837"/>
                  </a:lnTo>
                  <a:lnTo>
                    <a:pt x="23094" y="61895"/>
                  </a:lnTo>
                  <a:lnTo>
                    <a:pt x="23768" y="61936"/>
                  </a:lnTo>
                  <a:lnTo>
                    <a:pt x="24452" y="61961"/>
                  </a:lnTo>
                  <a:lnTo>
                    <a:pt x="25147" y="61969"/>
                  </a:lnTo>
                  <a:lnTo>
                    <a:pt x="25987" y="61958"/>
                  </a:lnTo>
                  <a:lnTo>
                    <a:pt x="26815" y="61926"/>
                  </a:lnTo>
                  <a:lnTo>
                    <a:pt x="27629" y="61873"/>
                  </a:lnTo>
                  <a:lnTo>
                    <a:pt x="28432" y="61798"/>
                  </a:lnTo>
                  <a:lnTo>
                    <a:pt x="29221" y="61701"/>
                  </a:lnTo>
                  <a:lnTo>
                    <a:pt x="29998" y="61584"/>
                  </a:lnTo>
                  <a:lnTo>
                    <a:pt x="30762" y="61445"/>
                  </a:lnTo>
                  <a:lnTo>
                    <a:pt x="31513" y="61284"/>
                  </a:lnTo>
                  <a:lnTo>
                    <a:pt x="32252" y="61102"/>
                  </a:lnTo>
                  <a:lnTo>
                    <a:pt x="32979" y="60899"/>
                  </a:lnTo>
                  <a:lnTo>
                    <a:pt x="33700" y="60672"/>
                  </a:lnTo>
                  <a:lnTo>
                    <a:pt x="34407" y="60420"/>
                  </a:lnTo>
                  <a:lnTo>
                    <a:pt x="35097" y="60143"/>
                  </a:lnTo>
                  <a:lnTo>
                    <a:pt x="35773" y="59840"/>
                  </a:lnTo>
                  <a:lnTo>
                    <a:pt x="36432" y="59513"/>
                  </a:lnTo>
                  <a:lnTo>
                    <a:pt x="37076" y="59159"/>
                  </a:lnTo>
                  <a:lnTo>
                    <a:pt x="37705" y="58781"/>
                  </a:lnTo>
                  <a:lnTo>
                    <a:pt x="38317" y="58377"/>
                  </a:lnTo>
                  <a:lnTo>
                    <a:pt x="38915" y="57948"/>
                  </a:lnTo>
                  <a:lnTo>
                    <a:pt x="39497" y="57494"/>
                  </a:lnTo>
                  <a:lnTo>
                    <a:pt x="40071" y="57013"/>
                  </a:lnTo>
                  <a:lnTo>
                    <a:pt x="40629" y="56504"/>
                  </a:lnTo>
                  <a:lnTo>
                    <a:pt x="41169" y="55966"/>
                  </a:lnTo>
                  <a:lnTo>
                    <a:pt x="41691" y="55400"/>
                  </a:lnTo>
                  <a:lnTo>
                    <a:pt x="42196" y="54806"/>
                  </a:lnTo>
                  <a:lnTo>
                    <a:pt x="42684" y="54184"/>
                  </a:lnTo>
                  <a:lnTo>
                    <a:pt x="43153" y="53534"/>
                  </a:lnTo>
                  <a:lnTo>
                    <a:pt x="43606" y="52855"/>
                  </a:lnTo>
                  <a:lnTo>
                    <a:pt x="44041" y="52149"/>
                  </a:lnTo>
                  <a:lnTo>
                    <a:pt x="44458" y="51414"/>
                  </a:lnTo>
                  <a:lnTo>
                    <a:pt x="44866" y="50639"/>
                  </a:lnTo>
                  <a:lnTo>
                    <a:pt x="45252" y="49832"/>
                  </a:lnTo>
                  <a:lnTo>
                    <a:pt x="45617" y="48993"/>
                  </a:lnTo>
                  <a:lnTo>
                    <a:pt x="45960" y="48122"/>
                  </a:lnTo>
                  <a:lnTo>
                    <a:pt x="46282" y="47218"/>
                  </a:lnTo>
                  <a:lnTo>
                    <a:pt x="46583" y="46283"/>
                  </a:lnTo>
                  <a:lnTo>
                    <a:pt x="46862" y="45316"/>
                  </a:lnTo>
                  <a:lnTo>
                    <a:pt x="47120" y="44316"/>
                  </a:lnTo>
                  <a:lnTo>
                    <a:pt x="47356" y="43284"/>
                  </a:lnTo>
                  <a:lnTo>
                    <a:pt x="47571" y="42220"/>
                  </a:lnTo>
                  <a:lnTo>
                    <a:pt x="55743" y="0"/>
                  </a:lnTo>
                  <a:lnTo>
                    <a:pt x="64985" y="0"/>
                  </a:lnTo>
                  <a:lnTo>
                    <a:pt x="56716" y="42756"/>
                  </a:lnTo>
                  <a:lnTo>
                    <a:pt x="56429" y="44109"/>
                  </a:lnTo>
                  <a:lnTo>
                    <a:pt x="56113" y="45427"/>
                  </a:lnTo>
                  <a:lnTo>
                    <a:pt x="55767" y="46709"/>
                  </a:lnTo>
                  <a:lnTo>
                    <a:pt x="55393" y="47954"/>
                  </a:lnTo>
                  <a:lnTo>
                    <a:pt x="54989" y="49164"/>
                  </a:lnTo>
                  <a:lnTo>
                    <a:pt x="54556" y="50338"/>
                  </a:lnTo>
                  <a:lnTo>
                    <a:pt x="54094" y="51476"/>
                  </a:lnTo>
                  <a:lnTo>
                    <a:pt x="53603" y="52577"/>
                  </a:lnTo>
                  <a:lnTo>
                    <a:pt x="53082" y="53643"/>
                  </a:lnTo>
                  <a:lnTo>
                    <a:pt x="52532" y="54673"/>
                  </a:lnTo>
                  <a:lnTo>
                    <a:pt x="51964" y="55658"/>
                  </a:lnTo>
                  <a:lnTo>
                    <a:pt x="51369" y="56609"/>
                  </a:lnTo>
                  <a:lnTo>
                    <a:pt x="50746" y="57526"/>
                  </a:lnTo>
                  <a:lnTo>
                    <a:pt x="50097" y="58408"/>
                  </a:lnTo>
                  <a:lnTo>
                    <a:pt x="49419" y="59257"/>
                  </a:lnTo>
                  <a:lnTo>
                    <a:pt x="48715" y="60072"/>
                  </a:lnTo>
                  <a:lnTo>
                    <a:pt x="47984" y="60853"/>
                  </a:lnTo>
                  <a:lnTo>
                    <a:pt x="47225" y="61599"/>
                  </a:lnTo>
                  <a:lnTo>
                    <a:pt x="46439" y="62312"/>
                  </a:lnTo>
                  <a:lnTo>
                    <a:pt x="45625" y="62990"/>
                  </a:lnTo>
                  <a:lnTo>
                    <a:pt x="44786" y="63635"/>
                  </a:lnTo>
                  <a:lnTo>
                    <a:pt x="43923" y="64245"/>
                  </a:lnTo>
                  <a:lnTo>
                    <a:pt x="43035" y="64822"/>
                  </a:lnTo>
                  <a:lnTo>
                    <a:pt x="42123" y="65364"/>
                  </a:lnTo>
                  <a:lnTo>
                    <a:pt x="41187" y="65872"/>
                  </a:lnTo>
                  <a:lnTo>
                    <a:pt x="40226" y="66347"/>
                  </a:lnTo>
                  <a:lnTo>
                    <a:pt x="39241" y="66787"/>
                  </a:lnTo>
                  <a:lnTo>
                    <a:pt x="38232" y="67193"/>
                  </a:lnTo>
                  <a:lnTo>
                    <a:pt x="37198" y="67565"/>
                  </a:lnTo>
                  <a:lnTo>
                    <a:pt x="36140" y="67903"/>
                  </a:lnTo>
                  <a:lnTo>
                    <a:pt x="35059" y="68208"/>
                  </a:lnTo>
                  <a:lnTo>
                    <a:pt x="33957" y="68481"/>
                  </a:lnTo>
                  <a:lnTo>
                    <a:pt x="32834" y="68722"/>
                  </a:lnTo>
                  <a:lnTo>
                    <a:pt x="31689" y="68931"/>
                  </a:lnTo>
                  <a:lnTo>
                    <a:pt x="30522" y="69107"/>
                  </a:lnTo>
                  <a:lnTo>
                    <a:pt x="29334" y="69252"/>
                  </a:lnTo>
                  <a:lnTo>
                    <a:pt x="28125" y="69364"/>
                  </a:lnTo>
                  <a:lnTo>
                    <a:pt x="26894" y="69444"/>
                  </a:lnTo>
                  <a:lnTo>
                    <a:pt x="25642" y="69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3917004" y="4763730"/>
              <a:ext cx="79918" cy="68536"/>
            </a:xfrm>
            <a:custGeom>
              <a:avLst/>
              <a:pathLst>
                <a:path w="79918" h="68536">
                  <a:moveTo>
                    <a:pt x="58272" y="68536"/>
                  </a:moveTo>
                  <a:lnTo>
                    <a:pt x="67028" y="23396"/>
                  </a:lnTo>
                  <a:lnTo>
                    <a:pt x="67125" y="22899"/>
                  </a:lnTo>
                  <a:lnTo>
                    <a:pt x="67224" y="22400"/>
                  </a:lnTo>
                  <a:lnTo>
                    <a:pt x="67324" y="21899"/>
                  </a:lnTo>
                  <a:lnTo>
                    <a:pt x="67425" y="21396"/>
                  </a:lnTo>
                  <a:lnTo>
                    <a:pt x="67526" y="20891"/>
                  </a:lnTo>
                  <a:lnTo>
                    <a:pt x="67629" y="20384"/>
                  </a:lnTo>
                  <a:lnTo>
                    <a:pt x="67733" y="19875"/>
                  </a:lnTo>
                  <a:lnTo>
                    <a:pt x="67837" y="19365"/>
                  </a:lnTo>
                  <a:lnTo>
                    <a:pt x="67943" y="18852"/>
                  </a:lnTo>
                  <a:lnTo>
                    <a:pt x="68049" y="18337"/>
                  </a:lnTo>
                  <a:lnTo>
                    <a:pt x="68156" y="17826"/>
                  </a:lnTo>
                  <a:lnTo>
                    <a:pt x="68261" y="17324"/>
                  </a:lnTo>
                  <a:lnTo>
                    <a:pt x="68366" y="16830"/>
                  </a:lnTo>
                  <a:lnTo>
                    <a:pt x="68469" y="16345"/>
                  </a:lnTo>
                  <a:lnTo>
                    <a:pt x="68572" y="15869"/>
                  </a:lnTo>
                  <a:lnTo>
                    <a:pt x="68674" y="15401"/>
                  </a:lnTo>
                  <a:lnTo>
                    <a:pt x="68774" y="14943"/>
                  </a:lnTo>
                  <a:lnTo>
                    <a:pt x="68874" y="14493"/>
                  </a:lnTo>
                  <a:lnTo>
                    <a:pt x="68973" y="14052"/>
                  </a:lnTo>
                  <a:lnTo>
                    <a:pt x="69071" y="13619"/>
                  </a:lnTo>
                  <a:lnTo>
                    <a:pt x="69178" y="13124"/>
                  </a:lnTo>
                  <a:lnTo>
                    <a:pt x="69287" y="12633"/>
                  </a:lnTo>
                  <a:lnTo>
                    <a:pt x="69396" y="12144"/>
                  </a:lnTo>
                  <a:lnTo>
                    <a:pt x="69506" y="11658"/>
                  </a:lnTo>
                  <a:lnTo>
                    <a:pt x="69618" y="11175"/>
                  </a:lnTo>
                  <a:lnTo>
                    <a:pt x="69730" y="10695"/>
                  </a:lnTo>
                  <a:lnTo>
                    <a:pt x="69844" y="10218"/>
                  </a:lnTo>
                  <a:lnTo>
                    <a:pt x="69958" y="9743"/>
                  </a:lnTo>
                  <a:lnTo>
                    <a:pt x="70073" y="9272"/>
                  </a:lnTo>
                  <a:lnTo>
                    <a:pt x="70189" y="8804"/>
                  </a:lnTo>
                  <a:lnTo>
                    <a:pt x="69946" y="9309"/>
                  </a:lnTo>
                  <a:lnTo>
                    <a:pt x="69701" y="9813"/>
                  </a:lnTo>
                  <a:lnTo>
                    <a:pt x="69455" y="10317"/>
                  </a:lnTo>
                  <a:lnTo>
                    <a:pt x="69209" y="10819"/>
                  </a:lnTo>
                  <a:lnTo>
                    <a:pt x="68961" y="11321"/>
                  </a:lnTo>
                  <a:lnTo>
                    <a:pt x="68713" y="11821"/>
                  </a:lnTo>
                  <a:lnTo>
                    <a:pt x="68463" y="12321"/>
                  </a:lnTo>
                  <a:lnTo>
                    <a:pt x="68213" y="12819"/>
                  </a:lnTo>
                  <a:lnTo>
                    <a:pt x="67961" y="13317"/>
                  </a:lnTo>
                  <a:lnTo>
                    <a:pt x="67709" y="13814"/>
                  </a:lnTo>
                  <a:lnTo>
                    <a:pt x="67493" y="14244"/>
                  </a:lnTo>
                  <a:lnTo>
                    <a:pt x="67275" y="14678"/>
                  </a:lnTo>
                  <a:lnTo>
                    <a:pt x="67053" y="15115"/>
                  </a:lnTo>
                  <a:lnTo>
                    <a:pt x="66829" y="15557"/>
                  </a:lnTo>
                  <a:lnTo>
                    <a:pt x="66602" y="16003"/>
                  </a:lnTo>
                  <a:lnTo>
                    <a:pt x="66372" y="16452"/>
                  </a:lnTo>
                  <a:lnTo>
                    <a:pt x="66139" y="16905"/>
                  </a:lnTo>
                  <a:lnTo>
                    <a:pt x="65903" y="17363"/>
                  </a:lnTo>
                  <a:lnTo>
                    <a:pt x="65664" y="17824"/>
                  </a:lnTo>
                  <a:lnTo>
                    <a:pt x="65423" y="18289"/>
                  </a:lnTo>
                  <a:lnTo>
                    <a:pt x="65181" y="18750"/>
                  </a:lnTo>
                  <a:lnTo>
                    <a:pt x="64942" y="19201"/>
                  </a:lnTo>
                  <a:lnTo>
                    <a:pt x="64706" y="19641"/>
                  </a:lnTo>
                  <a:lnTo>
                    <a:pt x="64473" y="20071"/>
                  </a:lnTo>
                  <a:lnTo>
                    <a:pt x="64243" y="20490"/>
                  </a:lnTo>
                  <a:lnTo>
                    <a:pt x="64016" y="20898"/>
                  </a:lnTo>
                  <a:lnTo>
                    <a:pt x="63792" y="21295"/>
                  </a:lnTo>
                  <a:lnTo>
                    <a:pt x="63570" y="21682"/>
                  </a:lnTo>
                  <a:lnTo>
                    <a:pt x="63352" y="22058"/>
                  </a:lnTo>
                  <a:lnTo>
                    <a:pt x="63136" y="22423"/>
                  </a:lnTo>
                  <a:lnTo>
                    <a:pt x="36481" y="68536"/>
                  </a:lnTo>
                  <a:lnTo>
                    <a:pt x="30449" y="68536"/>
                  </a:lnTo>
                  <a:lnTo>
                    <a:pt x="21450" y="22423"/>
                  </a:lnTo>
                  <a:lnTo>
                    <a:pt x="21392" y="22123"/>
                  </a:lnTo>
                  <a:lnTo>
                    <a:pt x="21332" y="21807"/>
                  </a:lnTo>
                  <a:lnTo>
                    <a:pt x="21271" y="21473"/>
                  </a:lnTo>
                  <a:lnTo>
                    <a:pt x="21209" y="21124"/>
                  </a:lnTo>
                  <a:lnTo>
                    <a:pt x="21146" y="20757"/>
                  </a:lnTo>
                  <a:lnTo>
                    <a:pt x="21083" y="20375"/>
                  </a:lnTo>
                  <a:lnTo>
                    <a:pt x="21018" y="19975"/>
                  </a:lnTo>
                  <a:lnTo>
                    <a:pt x="20952" y="19559"/>
                  </a:lnTo>
                  <a:lnTo>
                    <a:pt x="20886" y="19127"/>
                  </a:lnTo>
                  <a:lnTo>
                    <a:pt x="20818" y="18678"/>
                  </a:lnTo>
                  <a:lnTo>
                    <a:pt x="20751" y="18212"/>
                  </a:lnTo>
                  <a:lnTo>
                    <a:pt x="20684" y="17750"/>
                  </a:lnTo>
                  <a:lnTo>
                    <a:pt x="20618" y="17290"/>
                  </a:lnTo>
                  <a:lnTo>
                    <a:pt x="20554" y="16833"/>
                  </a:lnTo>
                  <a:lnTo>
                    <a:pt x="20490" y="16380"/>
                  </a:lnTo>
                  <a:lnTo>
                    <a:pt x="20427" y="15929"/>
                  </a:lnTo>
                  <a:lnTo>
                    <a:pt x="20365" y="15481"/>
                  </a:lnTo>
                  <a:lnTo>
                    <a:pt x="20304" y="15036"/>
                  </a:lnTo>
                  <a:lnTo>
                    <a:pt x="20245" y="14593"/>
                  </a:lnTo>
                  <a:lnTo>
                    <a:pt x="20186" y="14154"/>
                  </a:lnTo>
                  <a:lnTo>
                    <a:pt x="20117" y="13637"/>
                  </a:lnTo>
                  <a:lnTo>
                    <a:pt x="20048" y="13115"/>
                  </a:lnTo>
                  <a:lnTo>
                    <a:pt x="19977" y="12590"/>
                  </a:lnTo>
                  <a:lnTo>
                    <a:pt x="19906" y="12061"/>
                  </a:lnTo>
                  <a:lnTo>
                    <a:pt x="19833" y="11528"/>
                  </a:lnTo>
                  <a:lnTo>
                    <a:pt x="19760" y="10991"/>
                  </a:lnTo>
                  <a:lnTo>
                    <a:pt x="19685" y="10450"/>
                  </a:lnTo>
                  <a:lnTo>
                    <a:pt x="19610" y="9905"/>
                  </a:lnTo>
                  <a:lnTo>
                    <a:pt x="19534" y="9356"/>
                  </a:lnTo>
                  <a:lnTo>
                    <a:pt x="19456" y="8804"/>
                  </a:lnTo>
                  <a:lnTo>
                    <a:pt x="19378" y="9348"/>
                  </a:lnTo>
                  <a:lnTo>
                    <a:pt x="19299" y="9891"/>
                  </a:lnTo>
                  <a:lnTo>
                    <a:pt x="19218" y="10434"/>
                  </a:lnTo>
                  <a:lnTo>
                    <a:pt x="19137" y="10975"/>
                  </a:lnTo>
                  <a:lnTo>
                    <a:pt x="19055" y="11515"/>
                  </a:lnTo>
                  <a:lnTo>
                    <a:pt x="18972" y="12055"/>
                  </a:lnTo>
                  <a:lnTo>
                    <a:pt x="18888" y="12593"/>
                  </a:lnTo>
                  <a:lnTo>
                    <a:pt x="18802" y="13131"/>
                  </a:lnTo>
                  <a:lnTo>
                    <a:pt x="18716" y="13667"/>
                  </a:lnTo>
                  <a:lnTo>
                    <a:pt x="18629" y="14203"/>
                  </a:lnTo>
                  <a:lnTo>
                    <a:pt x="18551" y="14662"/>
                  </a:lnTo>
                  <a:lnTo>
                    <a:pt x="18472" y="15125"/>
                  </a:lnTo>
                  <a:lnTo>
                    <a:pt x="18391" y="15592"/>
                  </a:lnTo>
                  <a:lnTo>
                    <a:pt x="18310" y="16063"/>
                  </a:lnTo>
                  <a:lnTo>
                    <a:pt x="18228" y="16538"/>
                  </a:lnTo>
                  <a:lnTo>
                    <a:pt x="18145" y="17016"/>
                  </a:lnTo>
                  <a:lnTo>
                    <a:pt x="18061" y="17499"/>
                  </a:lnTo>
                  <a:lnTo>
                    <a:pt x="17976" y="17985"/>
                  </a:lnTo>
                  <a:lnTo>
                    <a:pt x="17889" y="18476"/>
                  </a:lnTo>
                  <a:lnTo>
                    <a:pt x="17802" y="18970"/>
                  </a:lnTo>
                  <a:lnTo>
                    <a:pt x="17725" y="19461"/>
                  </a:lnTo>
                  <a:lnTo>
                    <a:pt x="17647" y="19941"/>
                  </a:lnTo>
                  <a:lnTo>
                    <a:pt x="17569" y="20410"/>
                  </a:lnTo>
                  <a:lnTo>
                    <a:pt x="17491" y="20869"/>
                  </a:lnTo>
                  <a:lnTo>
                    <a:pt x="17413" y="21317"/>
                  </a:lnTo>
                  <a:lnTo>
                    <a:pt x="17335" y="21754"/>
                  </a:lnTo>
                  <a:lnTo>
                    <a:pt x="17258" y="22181"/>
                  </a:lnTo>
                  <a:lnTo>
                    <a:pt x="17180" y="22596"/>
                  </a:lnTo>
                  <a:lnTo>
                    <a:pt x="17102" y="23002"/>
                  </a:lnTo>
                  <a:lnTo>
                    <a:pt x="17024" y="23396"/>
                  </a:lnTo>
                  <a:lnTo>
                    <a:pt x="8269" y="68536"/>
                  </a:lnTo>
                  <a:lnTo>
                    <a:pt x="0" y="68536"/>
                  </a:lnTo>
                  <a:lnTo>
                    <a:pt x="13279" y="0"/>
                  </a:lnTo>
                  <a:lnTo>
                    <a:pt x="24758" y="0"/>
                  </a:lnTo>
                  <a:lnTo>
                    <a:pt x="33951" y="47522"/>
                  </a:lnTo>
                  <a:lnTo>
                    <a:pt x="33982" y="47678"/>
                  </a:lnTo>
                  <a:lnTo>
                    <a:pt x="34014" y="47851"/>
                  </a:lnTo>
                  <a:lnTo>
                    <a:pt x="34048" y="48043"/>
                  </a:lnTo>
                  <a:lnTo>
                    <a:pt x="34084" y="48254"/>
                  </a:lnTo>
                  <a:lnTo>
                    <a:pt x="34122" y="48483"/>
                  </a:lnTo>
                  <a:lnTo>
                    <a:pt x="34162" y="48731"/>
                  </a:lnTo>
                  <a:lnTo>
                    <a:pt x="34203" y="48997"/>
                  </a:lnTo>
                  <a:lnTo>
                    <a:pt x="34247" y="49281"/>
                  </a:lnTo>
                  <a:lnTo>
                    <a:pt x="34293" y="49584"/>
                  </a:lnTo>
                  <a:lnTo>
                    <a:pt x="34341" y="49906"/>
                  </a:lnTo>
                  <a:lnTo>
                    <a:pt x="34398" y="50228"/>
                  </a:lnTo>
                  <a:lnTo>
                    <a:pt x="34455" y="50552"/>
                  </a:lnTo>
                  <a:lnTo>
                    <a:pt x="34511" y="50878"/>
                  </a:lnTo>
                  <a:lnTo>
                    <a:pt x="34566" y="51206"/>
                  </a:lnTo>
                  <a:lnTo>
                    <a:pt x="34620" y="51535"/>
                  </a:lnTo>
                  <a:lnTo>
                    <a:pt x="34673" y="51867"/>
                  </a:lnTo>
                  <a:lnTo>
                    <a:pt x="34725" y="52201"/>
                  </a:lnTo>
                  <a:lnTo>
                    <a:pt x="34776" y="52536"/>
                  </a:lnTo>
                  <a:lnTo>
                    <a:pt x="34826" y="52874"/>
                  </a:lnTo>
                  <a:lnTo>
                    <a:pt x="34876" y="53213"/>
                  </a:lnTo>
                  <a:lnTo>
                    <a:pt x="34934" y="53607"/>
                  </a:lnTo>
                  <a:lnTo>
                    <a:pt x="34994" y="54007"/>
                  </a:lnTo>
                  <a:lnTo>
                    <a:pt x="35055" y="54416"/>
                  </a:lnTo>
                  <a:lnTo>
                    <a:pt x="35117" y="54832"/>
                  </a:lnTo>
                  <a:lnTo>
                    <a:pt x="35180" y="55256"/>
                  </a:lnTo>
                  <a:lnTo>
                    <a:pt x="35243" y="55688"/>
                  </a:lnTo>
                  <a:lnTo>
                    <a:pt x="35308" y="56128"/>
                  </a:lnTo>
                  <a:lnTo>
                    <a:pt x="35374" y="56576"/>
                  </a:lnTo>
                  <a:lnTo>
                    <a:pt x="35440" y="57031"/>
                  </a:lnTo>
                  <a:lnTo>
                    <a:pt x="35508" y="57494"/>
                  </a:lnTo>
                  <a:lnTo>
                    <a:pt x="35711" y="57068"/>
                  </a:lnTo>
                  <a:lnTo>
                    <a:pt x="35913" y="56646"/>
                  </a:lnTo>
                  <a:lnTo>
                    <a:pt x="36112" y="56227"/>
                  </a:lnTo>
                  <a:lnTo>
                    <a:pt x="36310" y="55813"/>
                  </a:lnTo>
                  <a:lnTo>
                    <a:pt x="36505" y="55402"/>
                  </a:lnTo>
                  <a:lnTo>
                    <a:pt x="36699" y="54996"/>
                  </a:lnTo>
                  <a:lnTo>
                    <a:pt x="36890" y="54593"/>
                  </a:lnTo>
                  <a:lnTo>
                    <a:pt x="37080" y="54194"/>
                  </a:lnTo>
                  <a:lnTo>
                    <a:pt x="37268" y="53799"/>
                  </a:lnTo>
                  <a:lnTo>
                    <a:pt x="37454" y="53408"/>
                  </a:lnTo>
                  <a:lnTo>
                    <a:pt x="37619" y="53068"/>
                  </a:lnTo>
                  <a:lnTo>
                    <a:pt x="37784" y="52727"/>
                  </a:lnTo>
                  <a:lnTo>
                    <a:pt x="37950" y="52387"/>
                  </a:lnTo>
                  <a:lnTo>
                    <a:pt x="38115" y="52046"/>
                  </a:lnTo>
                  <a:lnTo>
                    <a:pt x="38280" y="51706"/>
                  </a:lnTo>
                  <a:lnTo>
                    <a:pt x="38446" y="51365"/>
                  </a:lnTo>
                  <a:lnTo>
                    <a:pt x="38611" y="51025"/>
                  </a:lnTo>
                  <a:lnTo>
                    <a:pt x="38777" y="50684"/>
                  </a:lnTo>
                  <a:lnTo>
                    <a:pt x="38942" y="50344"/>
                  </a:lnTo>
                  <a:lnTo>
                    <a:pt x="39107" y="50003"/>
                  </a:lnTo>
                  <a:lnTo>
                    <a:pt x="39280" y="49659"/>
                  </a:lnTo>
                  <a:lnTo>
                    <a:pt x="39446" y="49328"/>
                  </a:lnTo>
                  <a:lnTo>
                    <a:pt x="39606" y="49009"/>
                  </a:lnTo>
                  <a:lnTo>
                    <a:pt x="39761" y="48703"/>
                  </a:lnTo>
                  <a:lnTo>
                    <a:pt x="39910" y="48410"/>
                  </a:lnTo>
                  <a:lnTo>
                    <a:pt x="40053" y="48129"/>
                  </a:lnTo>
                  <a:lnTo>
                    <a:pt x="40190" y="47861"/>
                  </a:lnTo>
                  <a:lnTo>
                    <a:pt x="40321" y="47606"/>
                  </a:lnTo>
                  <a:lnTo>
                    <a:pt x="40447" y="47363"/>
                  </a:lnTo>
                  <a:lnTo>
                    <a:pt x="40567" y="47133"/>
                  </a:lnTo>
                  <a:lnTo>
                    <a:pt x="67465" y="0"/>
                  </a:lnTo>
                  <a:lnTo>
                    <a:pt x="79918" y="0"/>
                  </a:lnTo>
                  <a:lnTo>
                    <a:pt x="66639" y="685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4000863" y="4763730"/>
              <a:ext cx="22618" cy="68536"/>
            </a:xfrm>
            <a:custGeom>
              <a:avLst/>
              <a:pathLst>
                <a:path w="22618" h="68536">
                  <a:moveTo>
                    <a:pt x="0" y="68536"/>
                  </a:moveTo>
                  <a:lnTo>
                    <a:pt x="13327" y="0"/>
                  </a:lnTo>
                  <a:lnTo>
                    <a:pt x="22618" y="0"/>
                  </a:lnTo>
                  <a:lnTo>
                    <a:pt x="9290" y="685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4027664" y="4763730"/>
              <a:ext cx="68925" cy="68536"/>
            </a:xfrm>
            <a:custGeom>
              <a:avLst/>
              <a:pathLst>
                <a:path w="68925" h="68536">
                  <a:moveTo>
                    <a:pt x="44944" y="68536"/>
                  </a:moveTo>
                  <a:lnTo>
                    <a:pt x="19116" y="9679"/>
                  </a:lnTo>
                  <a:lnTo>
                    <a:pt x="19057" y="10128"/>
                  </a:lnTo>
                  <a:lnTo>
                    <a:pt x="18997" y="10578"/>
                  </a:lnTo>
                  <a:lnTo>
                    <a:pt x="18936" y="11030"/>
                  </a:lnTo>
                  <a:lnTo>
                    <a:pt x="18874" y="11485"/>
                  </a:lnTo>
                  <a:lnTo>
                    <a:pt x="18812" y="11941"/>
                  </a:lnTo>
                  <a:lnTo>
                    <a:pt x="18748" y="12399"/>
                  </a:lnTo>
                  <a:lnTo>
                    <a:pt x="18683" y="12859"/>
                  </a:lnTo>
                  <a:lnTo>
                    <a:pt x="18618" y="13321"/>
                  </a:lnTo>
                  <a:lnTo>
                    <a:pt x="18551" y="13786"/>
                  </a:lnTo>
                  <a:lnTo>
                    <a:pt x="18483" y="14252"/>
                  </a:lnTo>
                  <a:lnTo>
                    <a:pt x="18424" y="14653"/>
                  </a:lnTo>
                  <a:lnTo>
                    <a:pt x="18363" y="15061"/>
                  </a:lnTo>
                  <a:lnTo>
                    <a:pt x="18299" y="15474"/>
                  </a:lnTo>
                  <a:lnTo>
                    <a:pt x="18234" y="15894"/>
                  </a:lnTo>
                  <a:lnTo>
                    <a:pt x="18167" y="16319"/>
                  </a:lnTo>
                  <a:lnTo>
                    <a:pt x="18098" y="16750"/>
                  </a:lnTo>
                  <a:lnTo>
                    <a:pt x="18027" y="17187"/>
                  </a:lnTo>
                  <a:lnTo>
                    <a:pt x="17954" y="17629"/>
                  </a:lnTo>
                  <a:lnTo>
                    <a:pt x="17879" y="18078"/>
                  </a:lnTo>
                  <a:lnTo>
                    <a:pt x="17802" y="18532"/>
                  </a:lnTo>
                  <a:lnTo>
                    <a:pt x="17734" y="18976"/>
                  </a:lnTo>
                  <a:lnTo>
                    <a:pt x="17664" y="19413"/>
                  </a:lnTo>
                  <a:lnTo>
                    <a:pt x="17594" y="19844"/>
                  </a:lnTo>
                  <a:lnTo>
                    <a:pt x="17522" y="20268"/>
                  </a:lnTo>
                  <a:lnTo>
                    <a:pt x="17450" y="20684"/>
                  </a:lnTo>
                  <a:lnTo>
                    <a:pt x="17376" y="21094"/>
                  </a:lnTo>
                  <a:lnTo>
                    <a:pt x="17302" y="21498"/>
                  </a:lnTo>
                  <a:lnTo>
                    <a:pt x="17226" y="21894"/>
                  </a:lnTo>
                  <a:lnTo>
                    <a:pt x="17150" y="22284"/>
                  </a:lnTo>
                  <a:lnTo>
                    <a:pt x="17073" y="22667"/>
                  </a:lnTo>
                  <a:lnTo>
                    <a:pt x="8269" y="68536"/>
                  </a:lnTo>
                  <a:lnTo>
                    <a:pt x="0" y="68536"/>
                  </a:lnTo>
                  <a:lnTo>
                    <a:pt x="13279" y="0"/>
                  </a:lnTo>
                  <a:lnTo>
                    <a:pt x="23591" y="0"/>
                  </a:lnTo>
                  <a:lnTo>
                    <a:pt x="49565" y="59099"/>
                  </a:lnTo>
                  <a:lnTo>
                    <a:pt x="49624" y="58678"/>
                  </a:lnTo>
                  <a:lnTo>
                    <a:pt x="49684" y="58253"/>
                  </a:lnTo>
                  <a:lnTo>
                    <a:pt x="49745" y="57822"/>
                  </a:lnTo>
                  <a:lnTo>
                    <a:pt x="49807" y="57387"/>
                  </a:lnTo>
                  <a:lnTo>
                    <a:pt x="49869" y="56947"/>
                  </a:lnTo>
                  <a:lnTo>
                    <a:pt x="49933" y="56502"/>
                  </a:lnTo>
                  <a:lnTo>
                    <a:pt x="49998" y="56052"/>
                  </a:lnTo>
                  <a:lnTo>
                    <a:pt x="50063" y="55597"/>
                  </a:lnTo>
                  <a:lnTo>
                    <a:pt x="50130" y="55137"/>
                  </a:lnTo>
                  <a:lnTo>
                    <a:pt x="50198" y="54673"/>
                  </a:lnTo>
                  <a:lnTo>
                    <a:pt x="50257" y="54269"/>
                  </a:lnTo>
                  <a:lnTo>
                    <a:pt x="50318" y="53857"/>
                  </a:lnTo>
                  <a:lnTo>
                    <a:pt x="50382" y="53437"/>
                  </a:lnTo>
                  <a:lnTo>
                    <a:pt x="50447" y="53007"/>
                  </a:lnTo>
                  <a:lnTo>
                    <a:pt x="50514" y="52569"/>
                  </a:lnTo>
                  <a:lnTo>
                    <a:pt x="50583" y="52122"/>
                  </a:lnTo>
                  <a:lnTo>
                    <a:pt x="50654" y="51666"/>
                  </a:lnTo>
                  <a:lnTo>
                    <a:pt x="50727" y="51202"/>
                  </a:lnTo>
                  <a:lnTo>
                    <a:pt x="50802" y="50728"/>
                  </a:lnTo>
                  <a:lnTo>
                    <a:pt x="50879" y="50246"/>
                  </a:lnTo>
                  <a:lnTo>
                    <a:pt x="50957" y="49750"/>
                  </a:lnTo>
                  <a:lnTo>
                    <a:pt x="51038" y="49254"/>
                  </a:lnTo>
                  <a:lnTo>
                    <a:pt x="51121" y="48758"/>
                  </a:lnTo>
                  <a:lnTo>
                    <a:pt x="51206" y="48262"/>
                  </a:lnTo>
                  <a:lnTo>
                    <a:pt x="51292" y="47766"/>
                  </a:lnTo>
                  <a:lnTo>
                    <a:pt x="51381" y="47269"/>
                  </a:lnTo>
                  <a:lnTo>
                    <a:pt x="51471" y="46773"/>
                  </a:lnTo>
                  <a:lnTo>
                    <a:pt x="51564" y="46277"/>
                  </a:lnTo>
                  <a:lnTo>
                    <a:pt x="51658" y="45781"/>
                  </a:lnTo>
                  <a:lnTo>
                    <a:pt x="51754" y="45285"/>
                  </a:lnTo>
                  <a:lnTo>
                    <a:pt x="60558" y="0"/>
                  </a:lnTo>
                  <a:lnTo>
                    <a:pt x="68925" y="0"/>
                  </a:lnTo>
                  <a:lnTo>
                    <a:pt x="55646" y="685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4101940" y="4762708"/>
              <a:ext cx="69314" cy="70530"/>
            </a:xfrm>
            <a:custGeom>
              <a:avLst/>
              <a:pathLst>
                <a:path w="69314" h="70530">
                  <a:moveTo>
                    <a:pt x="40226" y="0"/>
                  </a:moveTo>
                  <a:lnTo>
                    <a:pt x="41611" y="20"/>
                  </a:lnTo>
                  <a:lnTo>
                    <a:pt x="42964" y="83"/>
                  </a:lnTo>
                  <a:lnTo>
                    <a:pt x="44284" y="188"/>
                  </a:lnTo>
                  <a:lnTo>
                    <a:pt x="45573" y="334"/>
                  </a:lnTo>
                  <a:lnTo>
                    <a:pt x="46829" y="522"/>
                  </a:lnTo>
                  <a:lnTo>
                    <a:pt x="48054" y="752"/>
                  </a:lnTo>
                  <a:lnTo>
                    <a:pt x="49246" y="1024"/>
                  </a:lnTo>
                  <a:lnTo>
                    <a:pt x="50406" y="1338"/>
                  </a:lnTo>
                  <a:lnTo>
                    <a:pt x="51534" y="1694"/>
                  </a:lnTo>
                  <a:lnTo>
                    <a:pt x="52630" y="2091"/>
                  </a:lnTo>
                  <a:lnTo>
                    <a:pt x="53693" y="2517"/>
                  </a:lnTo>
                  <a:lnTo>
                    <a:pt x="54721" y="2976"/>
                  </a:lnTo>
                  <a:lnTo>
                    <a:pt x="55716" y="3470"/>
                  </a:lnTo>
                  <a:lnTo>
                    <a:pt x="56677" y="3998"/>
                  </a:lnTo>
                  <a:lnTo>
                    <a:pt x="57603" y="4560"/>
                  </a:lnTo>
                  <a:lnTo>
                    <a:pt x="58496" y="5156"/>
                  </a:lnTo>
                  <a:lnTo>
                    <a:pt x="59354" y="5785"/>
                  </a:lnTo>
                  <a:lnTo>
                    <a:pt x="60179" y="6449"/>
                  </a:lnTo>
                  <a:lnTo>
                    <a:pt x="60969" y="7147"/>
                  </a:lnTo>
                  <a:lnTo>
                    <a:pt x="61726" y="7879"/>
                  </a:lnTo>
                  <a:lnTo>
                    <a:pt x="62456" y="8643"/>
                  </a:lnTo>
                  <a:lnTo>
                    <a:pt x="63150" y="9434"/>
                  </a:lnTo>
                  <a:lnTo>
                    <a:pt x="63807" y="10254"/>
                  </a:lnTo>
                  <a:lnTo>
                    <a:pt x="64426" y="11101"/>
                  </a:lnTo>
                  <a:lnTo>
                    <a:pt x="65009" y="11978"/>
                  </a:lnTo>
                  <a:lnTo>
                    <a:pt x="65555" y="12882"/>
                  </a:lnTo>
                  <a:lnTo>
                    <a:pt x="66064" y="13814"/>
                  </a:lnTo>
                  <a:lnTo>
                    <a:pt x="66535" y="14775"/>
                  </a:lnTo>
                  <a:lnTo>
                    <a:pt x="66970" y="15764"/>
                  </a:lnTo>
                  <a:lnTo>
                    <a:pt x="67368" y="16781"/>
                  </a:lnTo>
                  <a:lnTo>
                    <a:pt x="67738" y="17823"/>
                  </a:lnTo>
                  <a:lnTo>
                    <a:pt x="68069" y="18886"/>
                  </a:lnTo>
                  <a:lnTo>
                    <a:pt x="68360" y="19971"/>
                  </a:lnTo>
                  <a:lnTo>
                    <a:pt x="68613" y="21077"/>
                  </a:lnTo>
                  <a:lnTo>
                    <a:pt x="68827" y="22204"/>
                  </a:lnTo>
                  <a:lnTo>
                    <a:pt x="69003" y="23353"/>
                  </a:lnTo>
                  <a:lnTo>
                    <a:pt x="69139" y="24524"/>
                  </a:lnTo>
                  <a:lnTo>
                    <a:pt x="69236" y="25715"/>
                  </a:lnTo>
                  <a:lnTo>
                    <a:pt x="69294" y="26928"/>
                  </a:lnTo>
                  <a:lnTo>
                    <a:pt x="69314" y="28163"/>
                  </a:lnTo>
                  <a:lnTo>
                    <a:pt x="69302" y="28642"/>
                  </a:lnTo>
                  <a:lnTo>
                    <a:pt x="69287" y="29124"/>
                  </a:lnTo>
                  <a:lnTo>
                    <a:pt x="69267" y="29611"/>
                  </a:lnTo>
                  <a:lnTo>
                    <a:pt x="69244" y="30101"/>
                  </a:lnTo>
                  <a:lnTo>
                    <a:pt x="69217" y="30595"/>
                  </a:lnTo>
                  <a:lnTo>
                    <a:pt x="69185" y="31093"/>
                  </a:lnTo>
                  <a:lnTo>
                    <a:pt x="69150" y="31595"/>
                  </a:lnTo>
                  <a:lnTo>
                    <a:pt x="69112" y="32101"/>
                  </a:lnTo>
                  <a:lnTo>
                    <a:pt x="69069" y="32611"/>
                  </a:lnTo>
                  <a:lnTo>
                    <a:pt x="69022" y="33124"/>
                  </a:lnTo>
                  <a:lnTo>
                    <a:pt x="68980" y="33628"/>
                  </a:lnTo>
                  <a:lnTo>
                    <a:pt x="68933" y="34128"/>
                  </a:lnTo>
                  <a:lnTo>
                    <a:pt x="68879" y="34625"/>
                  </a:lnTo>
                  <a:lnTo>
                    <a:pt x="68820" y="35117"/>
                  </a:lnTo>
                  <a:lnTo>
                    <a:pt x="68754" y="35605"/>
                  </a:lnTo>
                  <a:lnTo>
                    <a:pt x="68683" y="36090"/>
                  </a:lnTo>
                  <a:lnTo>
                    <a:pt x="68607" y="36570"/>
                  </a:lnTo>
                  <a:lnTo>
                    <a:pt x="68524" y="37047"/>
                  </a:lnTo>
                  <a:lnTo>
                    <a:pt x="68435" y="37520"/>
                  </a:lnTo>
                  <a:lnTo>
                    <a:pt x="68341" y="37989"/>
                  </a:lnTo>
                  <a:lnTo>
                    <a:pt x="68029" y="39472"/>
                  </a:lnTo>
                  <a:lnTo>
                    <a:pt x="67678" y="40927"/>
                  </a:lnTo>
                  <a:lnTo>
                    <a:pt x="67286" y="42352"/>
                  </a:lnTo>
                  <a:lnTo>
                    <a:pt x="66855" y="43748"/>
                  </a:lnTo>
                  <a:lnTo>
                    <a:pt x="66383" y="45115"/>
                  </a:lnTo>
                  <a:lnTo>
                    <a:pt x="65872" y="46452"/>
                  </a:lnTo>
                  <a:lnTo>
                    <a:pt x="65321" y="47761"/>
                  </a:lnTo>
                  <a:lnTo>
                    <a:pt x="64730" y="49040"/>
                  </a:lnTo>
                  <a:lnTo>
                    <a:pt x="64099" y="50290"/>
                  </a:lnTo>
                  <a:lnTo>
                    <a:pt x="63428" y="51511"/>
                  </a:lnTo>
                  <a:lnTo>
                    <a:pt x="62721" y="52690"/>
                  </a:lnTo>
                  <a:lnTo>
                    <a:pt x="61981" y="53834"/>
                  </a:lnTo>
                  <a:lnTo>
                    <a:pt x="61207" y="54943"/>
                  </a:lnTo>
                  <a:lnTo>
                    <a:pt x="60401" y="56017"/>
                  </a:lnTo>
                  <a:lnTo>
                    <a:pt x="59561" y="57056"/>
                  </a:lnTo>
                  <a:lnTo>
                    <a:pt x="58689" y="58060"/>
                  </a:lnTo>
                  <a:lnTo>
                    <a:pt x="57783" y="59029"/>
                  </a:lnTo>
                  <a:lnTo>
                    <a:pt x="56844" y="59963"/>
                  </a:lnTo>
                  <a:lnTo>
                    <a:pt x="55872" y="60862"/>
                  </a:lnTo>
                  <a:lnTo>
                    <a:pt x="54867" y="61726"/>
                  </a:lnTo>
                  <a:lnTo>
                    <a:pt x="53840" y="62553"/>
                  </a:lnTo>
                  <a:lnTo>
                    <a:pt x="52783" y="63341"/>
                  </a:lnTo>
                  <a:lnTo>
                    <a:pt x="51696" y="64090"/>
                  </a:lnTo>
                  <a:lnTo>
                    <a:pt x="50579" y="64800"/>
                  </a:lnTo>
                  <a:lnTo>
                    <a:pt x="49432" y="65471"/>
                  </a:lnTo>
                  <a:lnTo>
                    <a:pt x="48254" y="66104"/>
                  </a:lnTo>
                  <a:lnTo>
                    <a:pt x="47046" y="66697"/>
                  </a:lnTo>
                  <a:lnTo>
                    <a:pt x="45808" y="67251"/>
                  </a:lnTo>
                  <a:lnTo>
                    <a:pt x="44540" y="67767"/>
                  </a:lnTo>
                  <a:lnTo>
                    <a:pt x="43242" y="68244"/>
                  </a:lnTo>
                  <a:lnTo>
                    <a:pt x="41927" y="68678"/>
                  </a:lnTo>
                  <a:lnTo>
                    <a:pt x="40590" y="69067"/>
                  </a:lnTo>
                  <a:lnTo>
                    <a:pt x="39230" y="69410"/>
                  </a:lnTo>
                  <a:lnTo>
                    <a:pt x="37849" y="69707"/>
                  </a:lnTo>
                  <a:lnTo>
                    <a:pt x="36444" y="69958"/>
                  </a:lnTo>
                  <a:lnTo>
                    <a:pt x="35018" y="70164"/>
                  </a:lnTo>
                  <a:lnTo>
                    <a:pt x="33569" y="70324"/>
                  </a:lnTo>
                  <a:lnTo>
                    <a:pt x="32097" y="70438"/>
                  </a:lnTo>
                  <a:lnTo>
                    <a:pt x="30603" y="70507"/>
                  </a:lnTo>
                  <a:lnTo>
                    <a:pt x="29087" y="70530"/>
                  </a:lnTo>
                  <a:lnTo>
                    <a:pt x="27646" y="70509"/>
                  </a:lnTo>
                  <a:lnTo>
                    <a:pt x="26243" y="70446"/>
                  </a:lnTo>
                  <a:lnTo>
                    <a:pt x="24876" y="70342"/>
                  </a:lnTo>
                  <a:lnTo>
                    <a:pt x="23546" y="70195"/>
                  </a:lnTo>
                  <a:lnTo>
                    <a:pt x="22253" y="70007"/>
                  </a:lnTo>
                  <a:lnTo>
                    <a:pt x="20997" y="69777"/>
                  </a:lnTo>
                  <a:lnTo>
                    <a:pt x="19778" y="69505"/>
                  </a:lnTo>
                  <a:lnTo>
                    <a:pt x="18596" y="69191"/>
                  </a:lnTo>
                  <a:lnTo>
                    <a:pt x="17451" y="68836"/>
                  </a:lnTo>
                  <a:lnTo>
                    <a:pt x="16343" y="68438"/>
                  </a:lnTo>
                  <a:lnTo>
                    <a:pt x="15272" y="67994"/>
                  </a:lnTo>
                  <a:lnTo>
                    <a:pt x="14236" y="67516"/>
                  </a:lnTo>
                  <a:lnTo>
                    <a:pt x="13236" y="67005"/>
                  </a:lnTo>
                  <a:lnTo>
                    <a:pt x="12273" y="66462"/>
                  </a:lnTo>
                  <a:lnTo>
                    <a:pt x="11345" y="65885"/>
                  </a:lnTo>
                  <a:lnTo>
                    <a:pt x="10454" y="65275"/>
                  </a:lnTo>
                  <a:lnTo>
                    <a:pt x="9598" y="64632"/>
                  </a:lnTo>
                  <a:lnTo>
                    <a:pt x="8778" y="63956"/>
                  </a:lnTo>
                  <a:lnTo>
                    <a:pt x="7995" y="63246"/>
                  </a:lnTo>
                  <a:lnTo>
                    <a:pt x="7247" y="62504"/>
                  </a:lnTo>
                  <a:lnTo>
                    <a:pt x="6545" y="61721"/>
                  </a:lnTo>
                  <a:lnTo>
                    <a:pt x="5877" y="60909"/>
                  </a:lnTo>
                  <a:lnTo>
                    <a:pt x="5245" y="60067"/>
                  </a:lnTo>
                  <a:lnTo>
                    <a:pt x="4648" y="59196"/>
                  </a:lnTo>
                  <a:lnTo>
                    <a:pt x="4085" y="58297"/>
                  </a:lnTo>
                  <a:lnTo>
                    <a:pt x="3558" y="57367"/>
                  </a:lnTo>
                  <a:lnTo>
                    <a:pt x="3066" y="56409"/>
                  </a:lnTo>
                  <a:lnTo>
                    <a:pt x="2609" y="55422"/>
                  </a:lnTo>
                  <a:lnTo>
                    <a:pt x="2186" y="54405"/>
                  </a:lnTo>
                  <a:lnTo>
                    <a:pt x="1799" y="53359"/>
                  </a:lnTo>
                  <a:lnTo>
                    <a:pt x="1457" y="52288"/>
                  </a:lnTo>
                  <a:lnTo>
                    <a:pt x="1151" y="51196"/>
                  </a:lnTo>
                  <a:lnTo>
                    <a:pt x="881" y="50082"/>
                  </a:lnTo>
                  <a:lnTo>
                    <a:pt x="647" y="48947"/>
                  </a:lnTo>
                  <a:lnTo>
                    <a:pt x="449" y="47790"/>
                  </a:lnTo>
                  <a:lnTo>
                    <a:pt x="287" y="46612"/>
                  </a:lnTo>
                  <a:lnTo>
                    <a:pt x="161" y="45412"/>
                  </a:lnTo>
                  <a:lnTo>
                    <a:pt x="71" y="44191"/>
                  </a:lnTo>
                  <a:lnTo>
                    <a:pt x="17" y="42949"/>
                  </a:lnTo>
                  <a:lnTo>
                    <a:pt x="0" y="41685"/>
                  </a:lnTo>
                  <a:lnTo>
                    <a:pt x="1" y="41237"/>
                  </a:lnTo>
                  <a:lnTo>
                    <a:pt x="7" y="40787"/>
                  </a:lnTo>
                  <a:lnTo>
                    <a:pt x="17" y="40334"/>
                  </a:lnTo>
                  <a:lnTo>
                    <a:pt x="31" y="39880"/>
                  </a:lnTo>
                  <a:lnTo>
                    <a:pt x="48" y="39424"/>
                  </a:lnTo>
                  <a:lnTo>
                    <a:pt x="70" y="38965"/>
                  </a:lnTo>
                  <a:lnTo>
                    <a:pt x="95" y="38505"/>
                  </a:lnTo>
                  <a:lnTo>
                    <a:pt x="124" y="38043"/>
                  </a:lnTo>
                  <a:lnTo>
                    <a:pt x="157" y="37579"/>
                  </a:lnTo>
                  <a:lnTo>
                    <a:pt x="194" y="37113"/>
                  </a:lnTo>
                  <a:lnTo>
                    <a:pt x="245" y="36646"/>
                  </a:lnTo>
                  <a:lnTo>
                    <a:pt x="301" y="36177"/>
                  </a:lnTo>
                  <a:lnTo>
                    <a:pt x="362" y="35708"/>
                  </a:lnTo>
                  <a:lnTo>
                    <a:pt x="428" y="35237"/>
                  </a:lnTo>
                  <a:lnTo>
                    <a:pt x="498" y="34766"/>
                  </a:lnTo>
                  <a:lnTo>
                    <a:pt x="573" y="34294"/>
                  </a:lnTo>
                  <a:lnTo>
                    <a:pt x="654" y="33821"/>
                  </a:lnTo>
                  <a:lnTo>
                    <a:pt x="739" y="33346"/>
                  </a:lnTo>
                  <a:lnTo>
                    <a:pt x="829" y="32871"/>
                  </a:lnTo>
                  <a:lnTo>
                    <a:pt x="924" y="32395"/>
                  </a:lnTo>
                  <a:lnTo>
                    <a:pt x="1235" y="30949"/>
                  </a:lnTo>
                  <a:lnTo>
                    <a:pt x="1585" y="29529"/>
                  </a:lnTo>
                  <a:lnTo>
                    <a:pt x="1974" y="28135"/>
                  </a:lnTo>
                  <a:lnTo>
                    <a:pt x="2402" y="26768"/>
                  </a:lnTo>
                  <a:lnTo>
                    <a:pt x="2869" y="25427"/>
                  </a:lnTo>
                  <a:lnTo>
                    <a:pt x="3375" y="24112"/>
                  </a:lnTo>
                  <a:lnTo>
                    <a:pt x="3920" y="22824"/>
                  </a:lnTo>
                  <a:lnTo>
                    <a:pt x="4504" y="21561"/>
                  </a:lnTo>
                  <a:lnTo>
                    <a:pt x="5126" y="20325"/>
                  </a:lnTo>
                  <a:lnTo>
                    <a:pt x="5788" y="19116"/>
                  </a:lnTo>
                  <a:lnTo>
                    <a:pt x="6485" y="17937"/>
                  </a:lnTo>
                  <a:lnTo>
                    <a:pt x="7216" y="16793"/>
                  </a:lnTo>
                  <a:lnTo>
                    <a:pt x="7980" y="15684"/>
                  </a:lnTo>
                  <a:lnTo>
                    <a:pt x="8776" y="14610"/>
                  </a:lnTo>
                  <a:lnTo>
                    <a:pt x="9606" y="13571"/>
                  </a:lnTo>
                  <a:lnTo>
                    <a:pt x="10469" y="12567"/>
                  </a:lnTo>
                  <a:lnTo>
                    <a:pt x="11365" y="11598"/>
                  </a:lnTo>
                  <a:lnTo>
                    <a:pt x="12294" y="10664"/>
                  </a:lnTo>
                  <a:lnTo>
                    <a:pt x="13256" y="9765"/>
                  </a:lnTo>
                  <a:lnTo>
                    <a:pt x="14252" y="8901"/>
                  </a:lnTo>
                  <a:lnTo>
                    <a:pt x="15288" y="8065"/>
                  </a:lnTo>
                  <a:lnTo>
                    <a:pt x="16353" y="7269"/>
                  </a:lnTo>
                  <a:lnTo>
                    <a:pt x="17447" y="6512"/>
                  </a:lnTo>
                  <a:lnTo>
                    <a:pt x="18571" y="5796"/>
                  </a:lnTo>
                  <a:lnTo>
                    <a:pt x="19724" y="5119"/>
                  </a:lnTo>
                  <a:lnTo>
                    <a:pt x="20906" y="4482"/>
                  </a:lnTo>
                  <a:lnTo>
                    <a:pt x="22117" y="3885"/>
                  </a:lnTo>
                  <a:lnTo>
                    <a:pt x="23357" y="3329"/>
                  </a:lnTo>
                  <a:lnTo>
                    <a:pt x="24627" y="2811"/>
                  </a:lnTo>
                  <a:lnTo>
                    <a:pt x="25926" y="2334"/>
                  </a:lnTo>
                  <a:lnTo>
                    <a:pt x="27251" y="1891"/>
                  </a:lnTo>
                  <a:lnTo>
                    <a:pt x="28599" y="1494"/>
                  </a:lnTo>
                  <a:lnTo>
                    <a:pt x="29971" y="1144"/>
                  </a:lnTo>
                  <a:lnTo>
                    <a:pt x="31366" y="840"/>
                  </a:lnTo>
                  <a:lnTo>
                    <a:pt x="32784" y="583"/>
                  </a:lnTo>
                  <a:lnTo>
                    <a:pt x="34226" y="373"/>
                  </a:lnTo>
                  <a:lnTo>
                    <a:pt x="35691" y="210"/>
                  </a:lnTo>
                  <a:lnTo>
                    <a:pt x="37179" y="93"/>
                  </a:lnTo>
                  <a:lnTo>
                    <a:pt x="38691" y="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4111231" y="4770199"/>
              <a:ext cx="50733" cy="55500"/>
            </a:xfrm>
            <a:custGeom>
              <a:avLst/>
              <a:pathLst>
                <a:path w="50733" h="55500">
                  <a:moveTo>
                    <a:pt x="30498" y="0"/>
                  </a:moveTo>
                  <a:lnTo>
                    <a:pt x="29238" y="17"/>
                  </a:lnTo>
                  <a:lnTo>
                    <a:pt x="28005" y="71"/>
                  </a:lnTo>
                  <a:lnTo>
                    <a:pt x="26802" y="161"/>
                  </a:lnTo>
                  <a:lnTo>
                    <a:pt x="25626" y="287"/>
                  </a:lnTo>
                  <a:lnTo>
                    <a:pt x="24478" y="449"/>
                  </a:lnTo>
                  <a:lnTo>
                    <a:pt x="23359" y="647"/>
                  </a:lnTo>
                  <a:lnTo>
                    <a:pt x="22268" y="881"/>
                  </a:lnTo>
                  <a:lnTo>
                    <a:pt x="21205" y="1151"/>
                  </a:lnTo>
                  <a:lnTo>
                    <a:pt x="20171" y="1457"/>
                  </a:lnTo>
                  <a:lnTo>
                    <a:pt x="19164" y="1799"/>
                  </a:lnTo>
                  <a:lnTo>
                    <a:pt x="18185" y="2175"/>
                  </a:lnTo>
                  <a:lnTo>
                    <a:pt x="17230" y="2583"/>
                  </a:lnTo>
                  <a:lnTo>
                    <a:pt x="16301" y="3024"/>
                  </a:lnTo>
                  <a:lnTo>
                    <a:pt x="15398" y="3496"/>
                  </a:lnTo>
                  <a:lnTo>
                    <a:pt x="14519" y="4000"/>
                  </a:lnTo>
                  <a:lnTo>
                    <a:pt x="13666" y="4537"/>
                  </a:lnTo>
                  <a:lnTo>
                    <a:pt x="12838" y="5105"/>
                  </a:lnTo>
                  <a:lnTo>
                    <a:pt x="12035" y="5706"/>
                  </a:lnTo>
                  <a:lnTo>
                    <a:pt x="11258" y="6339"/>
                  </a:lnTo>
                  <a:lnTo>
                    <a:pt x="10506" y="7004"/>
                  </a:lnTo>
                  <a:lnTo>
                    <a:pt x="9789" y="7700"/>
                  </a:lnTo>
                  <a:lnTo>
                    <a:pt x="9097" y="8426"/>
                  </a:lnTo>
                  <a:lnTo>
                    <a:pt x="8431" y="9183"/>
                  </a:lnTo>
                  <a:lnTo>
                    <a:pt x="7790" y="9969"/>
                  </a:lnTo>
                  <a:lnTo>
                    <a:pt x="7174" y="10786"/>
                  </a:lnTo>
                  <a:lnTo>
                    <a:pt x="6584" y="11633"/>
                  </a:lnTo>
                  <a:lnTo>
                    <a:pt x="6018" y="12510"/>
                  </a:lnTo>
                  <a:lnTo>
                    <a:pt x="5478" y="13417"/>
                  </a:lnTo>
                  <a:lnTo>
                    <a:pt x="4964" y="14354"/>
                  </a:lnTo>
                  <a:lnTo>
                    <a:pt x="4475" y="15322"/>
                  </a:lnTo>
                  <a:lnTo>
                    <a:pt x="4009" y="16317"/>
                  </a:lnTo>
                  <a:lnTo>
                    <a:pt x="3566" y="17339"/>
                  </a:lnTo>
                  <a:lnTo>
                    <a:pt x="3145" y="18388"/>
                  </a:lnTo>
                  <a:lnTo>
                    <a:pt x="2747" y="19462"/>
                  </a:lnTo>
                  <a:lnTo>
                    <a:pt x="2371" y="20563"/>
                  </a:lnTo>
                  <a:lnTo>
                    <a:pt x="2017" y="21690"/>
                  </a:lnTo>
                  <a:lnTo>
                    <a:pt x="1686" y="22843"/>
                  </a:lnTo>
                  <a:lnTo>
                    <a:pt x="1377" y="24023"/>
                  </a:lnTo>
                  <a:lnTo>
                    <a:pt x="1091" y="25228"/>
                  </a:lnTo>
                  <a:lnTo>
                    <a:pt x="826" y="26461"/>
                  </a:lnTo>
                  <a:lnTo>
                    <a:pt x="741" y="26879"/>
                  </a:lnTo>
                  <a:lnTo>
                    <a:pt x="661" y="27299"/>
                  </a:lnTo>
                  <a:lnTo>
                    <a:pt x="586" y="27720"/>
                  </a:lnTo>
                  <a:lnTo>
                    <a:pt x="515" y="28142"/>
                  </a:lnTo>
                  <a:lnTo>
                    <a:pt x="449" y="28564"/>
                  </a:lnTo>
                  <a:lnTo>
                    <a:pt x="389" y="28988"/>
                  </a:lnTo>
                  <a:lnTo>
                    <a:pt x="333" y="29413"/>
                  </a:lnTo>
                  <a:lnTo>
                    <a:pt x="282" y="29838"/>
                  </a:lnTo>
                  <a:lnTo>
                    <a:pt x="235" y="30265"/>
                  </a:lnTo>
                  <a:lnTo>
                    <a:pt x="194" y="30692"/>
                  </a:lnTo>
                  <a:lnTo>
                    <a:pt x="157" y="31109"/>
                  </a:lnTo>
                  <a:lnTo>
                    <a:pt x="124" y="31521"/>
                  </a:lnTo>
                  <a:lnTo>
                    <a:pt x="95" y="31930"/>
                  </a:lnTo>
                  <a:lnTo>
                    <a:pt x="70" y="32335"/>
                  </a:lnTo>
                  <a:lnTo>
                    <a:pt x="48" y="32735"/>
                  </a:lnTo>
                  <a:lnTo>
                    <a:pt x="31" y="33132"/>
                  </a:lnTo>
                  <a:lnTo>
                    <a:pt x="17" y="33525"/>
                  </a:lnTo>
                  <a:lnTo>
                    <a:pt x="7" y="33914"/>
                  </a:lnTo>
                  <a:lnTo>
                    <a:pt x="1" y="34300"/>
                  </a:lnTo>
                  <a:lnTo>
                    <a:pt x="0" y="34681"/>
                  </a:lnTo>
                  <a:lnTo>
                    <a:pt x="13" y="35709"/>
                  </a:lnTo>
                  <a:lnTo>
                    <a:pt x="54" y="36712"/>
                  </a:lnTo>
                  <a:lnTo>
                    <a:pt x="122" y="37690"/>
                  </a:lnTo>
                  <a:lnTo>
                    <a:pt x="217" y="38642"/>
                  </a:lnTo>
                  <a:lnTo>
                    <a:pt x="340" y="39569"/>
                  </a:lnTo>
                  <a:lnTo>
                    <a:pt x="490" y="40471"/>
                  </a:lnTo>
                  <a:lnTo>
                    <a:pt x="667" y="41348"/>
                  </a:lnTo>
                  <a:lnTo>
                    <a:pt x="871" y="42199"/>
                  </a:lnTo>
                  <a:lnTo>
                    <a:pt x="1103" y="43025"/>
                  </a:lnTo>
                  <a:lnTo>
                    <a:pt x="1361" y="43826"/>
                  </a:lnTo>
                  <a:lnTo>
                    <a:pt x="1646" y="44591"/>
                  </a:lnTo>
                  <a:lnTo>
                    <a:pt x="1955" y="45332"/>
                  </a:lnTo>
                  <a:lnTo>
                    <a:pt x="2288" y="46047"/>
                  </a:lnTo>
                  <a:lnTo>
                    <a:pt x="2646" y="46736"/>
                  </a:lnTo>
                  <a:lnTo>
                    <a:pt x="3027" y="47401"/>
                  </a:lnTo>
                  <a:lnTo>
                    <a:pt x="3434" y="48040"/>
                  </a:lnTo>
                  <a:lnTo>
                    <a:pt x="3864" y="48654"/>
                  </a:lnTo>
                  <a:lnTo>
                    <a:pt x="4319" y="49242"/>
                  </a:lnTo>
                  <a:lnTo>
                    <a:pt x="4798" y="49806"/>
                  </a:lnTo>
                  <a:lnTo>
                    <a:pt x="5301" y="50344"/>
                  </a:lnTo>
                  <a:lnTo>
                    <a:pt x="5838" y="50847"/>
                  </a:lnTo>
                  <a:lnTo>
                    <a:pt x="6397" y="51324"/>
                  </a:lnTo>
                  <a:lnTo>
                    <a:pt x="6978" y="51777"/>
                  </a:lnTo>
                  <a:lnTo>
                    <a:pt x="7582" y="52204"/>
                  </a:lnTo>
                  <a:lnTo>
                    <a:pt x="8208" y="52605"/>
                  </a:lnTo>
                  <a:lnTo>
                    <a:pt x="8856" y="52982"/>
                  </a:lnTo>
                  <a:lnTo>
                    <a:pt x="9527" y="53333"/>
                  </a:lnTo>
                  <a:lnTo>
                    <a:pt x="10220" y="53659"/>
                  </a:lnTo>
                  <a:lnTo>
                    <a:pt x="10936" y="53960"/>
                  </a:lnTo>
                  <a:lnTo>
                    <a:pt x="11673" y="54235"/>
                  </a:lnTo>
                  <a:lnTo>
                    <a:pt x="12442" y="54475"/>
                  </a:lnTo>
                  <a:lnTo>
                    <a:pt x="13230" y="54690"/>
                  </a:lnTo>
                  <a:lnTo>
                    <a:pt x="14037" y="54880"/>
                  </a:lnTo>
                  <a:lnTo>
                    <a:pt x="14864" y="55044"/>
                  </a:lnTo>
                  <a:lnTo>
                    <a:pt x="15711" y="55183"/>
                  </a:lnTo>
                  <a:lnTo>
                    <a:pt x="16577" y="55297"/>
                  </a:lnTo>
                  <a:lnTo>
                    <a:pt x="17462" y="55386"/>
                  </a:lnTo>
                  <a:lnTo>
                    <a:pt x="18367" y="55449"/>
                  </a:lnTo>
                  <a:lnTo>
                    <a:pt x="19291" y="55487"/>
                  </a:lnTo>
                  <a:lnTo>
                    <a:pt x="20234" y="55500"/>
                  </a:lnTo>
                  <a:lnTo>
                    <a:pt x="21504" y="55482"/>
                  </a:lnTo>
                  <a:lnTo>
                    <a:pt x="22744" y="55428"/>
                  </a:lnTo>
                  <a:lnTo>
                    <a:pt x="23956" y="55338"/>
                  </a:lnTo>
                  <a:lnTo>
                    <a:pt x="25138" y="55212"/>
                  </a:lnTo>
                  <a:lnTo>
                    <a:pt x="26290" y="55050"/>
                  </a:lnTo>
                  <a:lnTo>
                    <a:pt x="27414" y="54852"/>
                  </a:lnTo>
                  <a:lnTo>
                    <a:pt x="28508" y="54618"/>
                  </a:lnTo>
                  <a:lnTo>
                    <a:pt x="29574" y="54348"/>
                  </a:lnTo>
                  <a:lnTo>
                    <a:pt x="30610" y="54042"/>
                  </a:lnTo>
                  <a:lnTo>
                    <a:pt x="31617" y="53700"/>
                  </a:lnTo>
                  <a:lnTo>
                    <a:pt x="32605" y="53315"/>
                  </a:lnTo>
                  <a:lnTo>
                    <a:pt x="33566" y="52898"/>
                  </a:lnTo>
                  <a:lnTo>
                    <a:pt x="34500" y="52451"/>
                  </a:lnTo>
                  <a:lnTo>
                    <a:pt x="35407" y="51972"/>
                  </a:lnTo>
                  <a:lnTo>
                    <a:pt x="36286" y="51462"/>
                  </a:lnTo>
                  <a:lnTo>
                    <a:pt x="37138" y="50921"/>
                  </a:lnTo>
                  <a:lnTo>
                    <a:pt x="37963" y="50349"/>
                  </a:lnTo>
                  <a:lnTo>
                    <a:pt x="38761" y="49746"/>
                  </a:lnTo>
                  <a:lnTo>
                    <a:pt x="39532" y="49112"/>
                  </a:lnTo>
                  <a:lnTo>
                    <a:pt x="40275" y="48447"/>
                  </a:lnTo>
                  <a:lnTo>
                    <a:pt x="40992" y="47742"/>
                  </a:lnTo>
                  <a:lnTo>
                    <a:pt x="41683" y="47009"/>
                  </a:lnTo>
                  <a:lnTo>
                    <a:pt x="42350" y="46248"/>
                  </a:lnTo>
                  <a:lnTo>
                    <a:pt x="42991" y="45458"/>
                  </a:lnTo>
                  <a:lnTo>
                    <a:pt x="43607" y="44640"/>
                  </a:lnTo>
                  <a:lnTo>
                    <a:pt x="44197" y="43795"/>
                  </a:lnTo>
                  <a:lnTo>
                    <a:pt x="44762" y="42920"/>
                  </a:lnTo>
                  <a:lnTo>
                    <a:pt x="45302" y="42018"/>
                  </a:lnTo>
                  <a:lnTo>
                    <a:pt x="45817" y="41088"/>
                  </a:lnTo>
                  <a:lnTo>
                    <a:pt x="46306" y="40129"/>
                  </a:lnTo>
                  <a:lnTo>
                    <a:pt x="46781" y="39135"/>
                  </a:lnTo>
                  <a:lnTo>
                    <a:pt x="47231" y="38117"/>
                  </a:lnTo>
                  <a:lnTo>
                    <a:pt x="47656" y="37076"/>
                  </a:lnTo>
                  <a:lnTo>
                    <a:pt x="48057" y="36012"/>
                  </a:lnTo>
                  <a:lnTo>
                    <a:pt x="48434" y="34924"/>
                  </a:lnTo>
                  <a:lnTo>
                    <a:pt x="48787" y="33813"/>
                  </a:lnTo>
                  <a:lnTo>
                    <a:pt x="49115" y="32679"/>
                  </a:lnTo>
                  <a:lnTo>
                    <a:pt x="49419" y="31521"/>
                  </a:lnTo>
                  <a:lnTo>
                    <a:pt x="49699" y="30340"/>
                  </a:lnTo>
                  <a:lnTo>
                    <a:pt x="49954" y="29136"/>
                  </a:lnTo>
                  <a:lnTo>
                    <a:pt x="50039" y="28726"/>
                  </a:lnTo>
                  <a:lnTo>
                    <a:pt x="50118" y="28313"/>
                  </a:lnTo>
                  <a:lnTo>
                    <a:pt x="50191" y="27897"/>
                  </a:lnTo>
                  <a:lnTo>
                    <a:pt x="50258" y="27478"/>
                  </a:lnTo>
                  <a:lnTo>
                    <a:pt x="50319" y="27056"/>
                  </a:lnTo>
                  <a:lnTo>
                    <a:pt x="50375" y="26632"/>
                  </a:lnTo>
                  <a:lnTo>
                    <a:pt x="50424" y="26204"/>
                  </a:lnTo>
                  <a:lnTo>
                    <a:pt x="50468" y="25774"/>
                  </a:lnTo>
                  <a:lnTo>
                    <a:pt x="50506" y="25340"/>
                  </a:lnTo>
                  <a:lnTo>
                    <a:pt x="50538" y="24904"/>
                  </a:lnTo>
                  <a:lnTo>
                    <a:pt x="50575" y="24470"/>
                  </a:lnTo>
                  <a:lnTo>
                    <a:pt x="50608" y="24042"/>
                  </a:lnTo>
                  <a:lnTo>
                    <a:pt x="50637" y="23621"/>
                  </a:lnTo>
                  <a:lnTo>
                    <a:pt x="50663" y="23207"/>
                  </a:lnTo>
                  <a:lnTo>
                    <a:pt x="50684" y="22800"/>
                  </a:lnTo>
                  <a:lnTo>
                    <a:pt x="50702" y="22400"/>
                  </a:lnTo>
                  <a:lnTo>
                    <a:pt x="50715" y="22006"/>
                  </a:lnTo>
                  <a:lnTo>
                    <a:pt x="50725" y="21620"/>
                  </a:lnTo>
                  <a:lnTo>
                    <a:pt x="50731" y="21240"/>
                  </a:lnTo>
                  <a:lnTo>
                    <a:pt x="50733" y="20867"/>
                  </a:lnTo>
                  <a:lnTo>
                    <a:pt x="50719" y="19839"/>
                  </a:lnTo>
                  <a:lnTo>
                    <a:pt x="50676" y="18837"/>
                  </a:lnTo>
                  <a:lnTo>
                    <a:pt x="50606" y="17862"/>
                  </a:lnTo>
                  <a:lnTo>
                    <a:pt x="50507" y="16913"/>
                  </a:lnTo>
                  <a:lnTo>
                    <a:pt x="50380" y="15990"/>
                  </a:lnTo>
                  <a:lnTo>
                    <a:pt x="50225" y="15094"/>
                  </a:lnTo>
                  <a:lnTo>
                    <a:pt x="50042" y="14224"/>
                  </a:lnTo>
                  <a:lnTo>
                    <a:pt x="49830" y="13380"/>
                  </a:lnTo>
                  <a:lnTo>
                    <a:pt x="49590" y="12562"/>
                  </a:lnTo>
                  <a:lnTo>
                    <a:pt x="49322" y="11771"/>
                  </a:lnTo>
                  <a:lnTo>
                    <a:pt x="49028" y="10996"/>
                  </a:lnTo>
                  <a:lnTo>
                    <a:pt x="48709" y="10249"/>
                  </a:lnTo>
                  <a:lnTo>
                    <a:pt x="48366" y="9529"/>
                  </a:lnTo>
                  <a:lnTo>
                    <a:pt x="47999" y="8837"/>
                  </a:lnTo>
                  <a:lnTo>
                    <a:pt x="47608" y="8171"/>
                  </a:lnTo>
                  <a:lnTo>
                    <a:pt x="47192" y="7533"/>
                  </a:lnTo>
                  <a:lnTo>
                    <a:pt x="46751" y="6922"/>
                  </a:lnTo>
                  <a:lnTo>
                    <a:pt x="46287" y="6338"/>
                  </a:lnTo>
                  <a:lnTo>
                    <a:pt x="45798" y="5782"/>
                  </a:lnTo>
                  <a:lnTo>
                    <a:pt x="45285" y="5253"/>
                  </a:lnTo>
                  <a:lnTo>
                    <a:pt x="44748" y="4741"/>
                  </a:lnTo>
                  <a:lnTo>
                    <a:pt x="44189" y="4255"/>
                  </a:lnTo>
                  <a:lnTo>
                    <a:pt x="43608" y="3795"/>
                  </a:lnTo>
                  <a:lnTo>
                    <a:pt x="43005" y="3362"/>
                  </a:lnTo>
                  <a:lnTo>
                    <a:pt x="42379" y="2954"/>
                  </a:lnTo>
                  <a:lnTo>
                    <a:pt x="41730" y="2574"/>
                  </a:lnTo>
                  <a:lnTo>
                    <a:pt x="41059" y="2219"/>
                  </a:lnTo>
                  <a:lnTo>
                    <a:pt x="40366" y="1891"/>
                  </a:lnTo>
                  <a:lnTo>
                    <a:pt x="39651" y="1589"/>
                  </a:lnTo>
                  <a:lnTo>
                    <a:pt x="38913" y="1313"/>
                  </a:lnTo>
                  <a:lnTo>
                    <a:pt x="38155" y="1063"/>
                  </a:lnTo>
                  <a:lnTo>
                    <a:pt x="37378" y="840"/>
                  </a:lnTo>
                  <a:lnTo>
                    <a:pt x="36582" y="643"/>
                  </a:lnTo>
                  <a:lnTo>
                    <a:pt x="35769" y="472"/>
                  </a:lnTo>
                  <a:lnTo>
                    <a:pt x="34936" y="328"/>
                  </a:lnTo>
                  <a:lnTo>
                    <a:pt x="34086" y="210"/>
                  </a:lnTo>
                  <a:lnTo>
                    <a:pt x="33216" y="118"/>
                  </a:lnTo>
                  <a:lnTo>
                    <a:pt x="32329" y="52"/>
                  </a:lnTo>
                  <a:lnTo>
                    <a:pt x="31423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4179523" y="4762708"/>
              <a:ext cx="66979" cy="70530"/>
            </a:xfrm>
            <a:custGeom>
              <a:avLst/>
              <a:pathLst>
                <a:path w="66979" h="70530">
                  <a:moveTo>
                    <a:pt x="60558" y="53165"/>
                  </a:moveTo>
                  <a:lnTo>
                    <a:pt x="60076" y="53871"/>
                  </a:lnTo>
                  <a:lnTo>
                    <a:pt x="59582" y="54570"/>
                  </a:lnTo>
                  <a:lnTo>
                    <a:pt x="59076" y="55260"/>
                  </a:lnTo>
                  <a:lnTo>
                    <a:pt x="58558" y="55943"/>
                  </a:lnTo>
                  <a:lnTo>
                    <a:pt x="58029" y="56618"/>
                  </a:lnTo>
                  <a:lnTo>
                    <a:pt x="57488" y="57286"/>
                  </a:lnTo>
                  <a:lnTo>
                    <a:pt x="56936" y="57945"/>
                  </a:lnTo>
                  <a:lnTo>
                    <a:pt x="56371" y="58597"/>
                  </a:lnTo>
                  <a:lnTo>
                    <a:pt x="55795" y="59241"/>
                  </a:lnTo>
                  <a:lnTo>
                    <a:pt x="55208" y="59877"/>
                  </a:lnTo>
                  <a:lnTo>
                    <a:pt x="54606" y="60502"/>
                  </a:lnTo>
                  <a:lnTo>
                    <a:pt x="53986" y="61111"/>
                  </a:lnTo>
                  <a:lnTo>
                    <a:pt x="53349" y="61704"/>
                  </a:lnTo>
                  <a:lnTo>
                    <a:pt x="52694" y="62282"/>
                  </a:lnTo>
                  <a:lnTo>
                    <a:pt x="52022" y="62845"/>
                  </a:lnTo>
                  <a:lnTo>
                    <a:pt x="51332" y="63391"/>
                  </a:lnTo>
                  <a:lnTo>
                    <a:pt x="50625" y="63922"/>
                  </a:lnTo>
                  <a:lnTo>
                    <a:pt x="49900" y="64438"/>
                  </a:lnTo>
                  <a:lnTo>
                    <a:pt x="49158" y="64938"/>
                  </a:lnTo>
                  <a:lnTo>
                    <a:pt x="48398" y="65423"/>
                  </a:lnTo>
                  <a:lnTo>
                    <a:pt x="47628" y="65880"/>
                  </a:lnTo>
                  <a:lnTo>
                    <a:pt x="46836" y="66319"/>
                  </a:lnTo>
                  <a:lnTo>
                    <a:pt x="46021" y="66740"/>
                  </a:lnTo>
                  <a:lnTo>
                    <a:pt x="45184" y="67143"/>
                  </a:lnTo>
                  <a:lnTo>
                    <a:pt x="44324" y="67526"/>
                  </a:lnTo>
                  <a:lnTo>
                    <a:pt x="43442" y="67892"/>
                  </a:lnTo>
                  <a:lnTo>
                    <a:pt x="42538" y="68238"/>
                  </a:lnTo>
                  <a:lnTo>
                    <a:pt x="41611" y="68567"/>
                  </a:lnTo>
                  <a:lnTo>
                    <a:pt x="40662" y="68877"/>
                  </a:lnTo>
                  <a:lnTo>
                    <a:pt x="39691" y="69168"/>
                  </a:lnTo>
                  <a:lnTo>
                    <a:pt x="38704" y="69427"/>
                  </a:lnTo>
                  <a:lnTo>
                    <a:pt x="37689" y="69658"/>
                  </a:lnTo>
                  <a:lnTo>
                    <a:pt x="36646" y="69863"/>
                  </a:lnTo>
                  <a:lnTo>
                    <a:pt x="35574" y="70040"/>
                  </a:lnTo>
                  <a:lnTo>
                    <a:pt x="34474" y="70189"/>
                  </a:lnTo>
                  <a:lnTo>
                    <a:pt x="33346" y="70312"/>
                  </a:lnTo>
                  <a:lnTo>
                    <a:pt x="32190" y="70407"/>
                  </a:lnTo>
                  <a:lnTo>
                    <a:pt x="31006" y="70475"/>
                  </a:lnTo>
                  <a:lnTo>
                    <a:pt x="29793" y="70516"/>
                  </a:lnTo>
                  <a:lnTo>
                    <a:pt x="28552" y="70530"/>
                  </a:lnTo>
                  <a:lnTo>
                    <a:pt x="27130" y="70508"/>
                  </a:lnTo>
                  <a:lnTo>
                    <a:pt x="25745" y="70440"/>
                  </a:lnTo>
                  <a:lnTo>
                    <a:pt x="24395" y="70329"/>
                  </a:lnTo>
                  <a:lnTo>
                    <a:pt x="23081" y="70172"/>
                  </a:lnTo>
                  <a:lnTo>
                    <a:pt x="21803" y="69971"/>
                  </a:lnTo>
                  <a:lnTo>
                    <a:pt x="20561" y="69724"/>
                  </a:lnTo>
                  <a:lnTo>
                    <a:pt x="19355" y="69434"/>
                  </a:lnTo>
                  <a:lnTo>
                    <a:pt x="18186" y="69098"/>
                  </a:lnTo>
                  <a:lnTo>
                    <a:pt x="17052" y="68718"/>
                  </a:lnTo>
                  <a:lnTo>
                    <a:pt x="15954" y="68292"/>
                  </a:lnTo>
                  <a:lnTo>
                    <a:pt x="14902" y="67829"/>
                  </a:lnTo>
                  <a:lnTo>
                    <a:pt x="13886" y="67333"/>
                  </a:lnTo>
                  <a:lnTo>
                    <a:pt x="12906" y="66805"/>
                  </a:lnTo>
                  <a:lnTo>
                    <a:pt x="11961" y="66246"/>
                  </a:lnTo>
                  <a:lnTo>
                    <a:pt x="11053" y="65654"/>
                  </a:lnTo>
                  <a:lnTo>
                    <a:pt x="10181" y="65030"/>
                  </a:lnTo>
                  <a:lnTo>
                    <a:pt x="9345" y="64373"/>
                  </a:lnTo>
                  <a:lnTo>
                    <a:pt x="8545" y="63685"/>
                  </a:lnTo>
                  <a:lnTo>
                    <a:pt x="7781" y="62965"/>
                  </a:lnTo>
                  <a:lnTo>
                    <a:pt x="7053" y="62212"/>
                  </a:lnTo>
                  <a:lnTo>
                    <a:pt x="6360" y="61421"/>
                  </a:lnTo>
                  <a:lnTo>
                    <a:pt x="5704" y="60603"/>
                  </a:lnTo>
                  <a:lnTo>
                    <a:pt x="5084" y="59759"/>
                  </a:lnTo>
                  <a:lnTo>
                    <a:pt x="4500" y="58889"/>
                  </a:lnTo>
                  <a:lnTo>
                    <a:pt x="3952" y="57993"/>
                  </a:lnTo>
                  <a:lnTo>
                    <a:pt x="3439" y="57070"/>
                  </a:lnTo>
                  <a:lnTo>
                    <a:pt x="2963" y="56121"/>
                  </a:lnTo>
                  <a:lnTo>
                    <a:pt x="2523" y="55146"/>
                  </a:lnTo>
                  <a:lnTo>
                    <a:pt x="2119" y="54144"/>
                  </a:lnTo>
                  <a:lnTo>
                    <a:pt x="1751" y="53116"/>
                  </a:lnTo>
                  <a:lnTo>
                    <a:pt x="1418" y="52058"/>
                  </a:lnTo>
                  <a:lnTo>
                    <a:pt x="1120" y="50986"/>
                  </a:lnTo>
                  <a:lnTo>
                    <a:pt x="858" y="49899"/>
                  </a:lnTo>
                  <a:lnTo>
                    <a:pt x="630" y="48797"/>
                  </a:lnTo>
                  <a:lnTo>
                    <a:pt x="437" y="47680"/>
                  </a:lnTo>
                  <a:lnTo>
                    <a:pt x="280" y="46550"/>
                  </a:lnTo>
                  <a:lnTo>
                    <a:pt x="157" y="45404"/>
                  </a:lnTo>
                  <a:lnTo>
                    <a:pt x="70" y="44244"/>
                  </a:lnTo>
                  <a:lnTo>
                    <a:pt x="17" y="43069"/>
                  </a:lnTo>
                  <a:lnTo>
                    <a:pt x="0" y="41880"/>
                  </a:lnTo>
                  <a:lnTo>
                    <a:pt x="13" y="40679"/>
                  </a:lnTo>
                  <a:lnTo>
                    <a:pt x="52" y="39491"/>
                  </a:lnTo>
                  <a:lnTo>
                    <a:pt x="118" y="38314"/>
                  </a:lnTo>
                  <a:lnTo>
                    <a:pt x="210" y="37148"/>
                  </a:lnTo>
                  <a:lnTo>
                    <a:pt x="328" y="35994"/>
                  </a:lnTo>
                  <a:lnTo>
                    <a:pt x="472" y="34852"/>
                  </a:lnTo>
                  <a:lnTo>
                    <a:pt x="643" y="33722"/>
                  </a:lnTo>
                  <a:lnTo>
                    <a:pt x="840" y="32603"/>
                  </a:lnTo>
                  <a:lnTo>
                    <a:pt x="1063" y="31496"/>
                  </a:lnTo>
                  <a:lnTo>
                    <a:pt x="1313" y="30401"/>
                  </a:lnTo>
                  <a:lnTo>
                    <a:pt x="1587" y="29319"/>
                  </a:lnTo>
                  <a:lnTo>
                    <a:pt x="1883" y="28254"/>
                  </a:lnTo>
                  <a:lnTo>
                    <a:pt x="2202" y="27206"/>
                  </a:lnTo>
                  <a:lnTo>
                    <a:pt x="2542" y="26175"/>
                  </a:lnTo>
                  <a:lnTo>
                    <a:pt x="2906" y="25159"/>
                  </a:lnTo>
                  <a:lnTo>
                    <a:pt x="3292" y="24161"/>
                  </a:lnTo>
                  <a:lnTo>
                    <a:pt x="3700" y="23179"/>
                  </a:lnTo>
                  <a:lnTo>
                    <a:pt x="4130" y="22213"/>
                  </a:lnTo>
                  <a:lnTo>
                    <a:pt x="4583" y="21264"/>
                  </a:lnTo>
                  <a:lnTo>
                    <a:pt x="5058" y="20332"/>
                  </a:lnTo>
                  <a:lnTo>
                    <a:pt x="5555" y="19407"/>
                  </a:lnTo>
                  <a:lnTo>
                    <a:pt x="6074" y="18501"/>
                  </a:lnTo>
                  <a:lnTo>
                    <a:pt x="6614" y="17613"/>
                  </a:lnTo>
                  <a:lnTo>
                    <a:pt x="7175" y="16744"/>
                  </a:lnTo>
                  <a:lnTo>
                    <a:pt x="7758" y="15893"/>
                  </a:lnTo>
                  <a:lnTo>
                    <a:pt x="8362" y="15061"/>
                  </a:lnTo>
                  <a:lnTo>
                    <a:pt x="8988" y="14247"/>
                  </a:lnTo>
                  <a:lnTo>
                    <a:pt x="9634" y="13452"/>
                  </a:lnTo>
                  <a:lnTo>
                    <a:pt x="10303" y="12675"/>
                  </a:lnTo>
                  <a:lnTo>
                    <a:pt x="10993" y="11917"/>
                  </a:lnTo>
                  <a:lnTo>
                    <a:pt x="11702" y="11170"/>
                  </a:lnTo>
                  <a:lnTo>
                    <a:pt x="12428" y="10446"/>
                  </a:lnTo>
                  <a:lnTo>
                    <a:pt x="13173" y="9745"/>
                  </a:lnTo>
                  <a:lnTo>
                    <a:pt x="13934" y="9068"/>
                  </a:lnTo>
                  <a:lnTo>
                    <a:pt x="14714" y="8415"/>
                  </a:lnTo>
                  <a:lnTo>
                    <a:pt x="15510" y="7784"/>
                  </a:lnTo>
                  <a:lnTo>
                    <a:pt x="16325" y="7177"/>
                  </a:lnTo>
                  <a:lnTo>
                    <a:pt x="17156" y="6593"/>
                  </a:lnTo>
                  <a:lnTo>
                    <a:pt x="18006" y="6033"/>
                  </a:lnTo>
                  <a:lnTo>
                    <a:pt x="18872" y="5496"/>
                  </a:lnTo>
                  <a:lnTo>
                    <a:pt x="19766" y="4983"/>
                  </a:lnTo>
                  <a:lnTo>
                    <a:pt x="20674" y="4494"/>
                  </a:lnTo>
                  <a:lnTo>
                    <a:pt x="21598" y="4029"/>
                  </a:lnTo>
                  <a:lnTo>
                    <a:pt x="22538" y="3589"/>
                  </a:lnTo>
                  <a:lnTo>
                    <a:pt x="23493" y="3173"/>
                  </a:lnTo>
                  <a:lnTo>
                    <a:pt x="24464" y="2782"/>
                  </a:lnTo>
                  <a:lnTo>
                    <a:pt x="25451" y="2415"/>
                  </a:lnTo>
                  <a:lnTo>
                    <a:pt x="26453" y="2072"/>
                  </a:lnTo>
                  <a:lnTo>
                    <a:pt x="27470" y="1753"/>
                  </a:lnTo>
                  <a:lnTo>
                    <a:pt x="28504" y="1459"/>
                  </a:lnTo>
                  <a:lnTo>
                    <a:pt x="29551" y="1181"/>
                  </a:lnTo>
                  <a:lnTo>
                    <a:pt x="30611" y="933"/>
                  </a:lnTo>
                  <a:lnTo>
                    <a:pt x="31683" y="715"/>
                  </a:lnTo>
                  <a:lnTo>
                    <a:pt x="32768" y="525"/>
                  </a:lnTo>
                  <a:lnTo>
                    <a:pt x="33866" y="364"/>
                  </a:lnTo>
                  <a:lnTo>
                    <a:pt x="34977" y="233"/>
                  </a:lnTo>
                  <a:lnTo>
                    <a:pt x="36100" y="131"/>
                  </a:lnTo>
                  <a:lnTo>
                    <a:pt x="37236" y="58"/>
                  </a:lnTo>
                  <a:lnTo>
                    <a:pt x="38384" y="14"/>
                  </a:lnTo>
                  <a:lnTo>
                    <a:pt x="39545" y="0"/>
                  </a:lnTo>
                  <a:lnTo>
                    <a:pt x="40785" y="14"/>
                  </a:lnTo>
                  <a:lnTo>
                    <a:pt x="41993" y="58"/>
                  </a:lnTo>
                  <a:lnTo>
                    <a:pt x="43170" y="131"/>
                  </a:lnTo>
                  <a:lnTo>
                    <a:pt x="44316" y="233"/>
                  </a:lnTo>
                  <a:lnTo>
                    <a:pt x="45431" y="364"/>
                  </a:lnTo>
                  <a:lnTo>
                    <a:pt x="46515" y="525"/>
                  </a:lnTo>
                  <a:lnTo>
                    <a:pt x="47567" y="715"/>
                  </a:lnTo>
                  <a:lnTo>
                    <a:pt x="48589" y="933"/>
                  </a:lnTo>
                  <a:lnTo>
                    <a:pt x="49579" y="1181"/>
                  </a:lnTo>
                  <a:lnTo>
                    <a:pt x="50538" y="1459"/>
                  </a:lnTo>
                  <a:lnTo>
                    <a:pt x="51468" y="1750"/>
                  </a:lnTo>
                  <a:lnTo>
                    <a:pt x="52371" y="2060"/>
                  </a:lnTo>
                  <a:lnTo>
                    <a:pt x="53247" y="2388"/>
                  </a:lnTo>
                  <a:lnTo>
                    <a:pt x="54095" y="2735"/>
                  </a:lnTo>
                  <a:lnTo>
                    <a:pt x="54916" y="3100"/>
                  </a:lnTo>
                  <a:lnTo>
                    <a:pt x="55710" y="3484"/>
                  </a:lnTo>
                  <a:lnTo>
                    <a:pt x="56476" y="3886"/>
                  </a:lnTo>
                  <a:lnTo>
                    <a:pt x="57216" y="4307"/>
                  </a:lnTo>
                  <a:lnTo>
                    <a:pt x="57928" y="4746"/>
                  </a:lnTo>
                  <a:lnTo>
                    <a:pt x="58613" y="5204"/>
                  </a:lnTo>
                  <a:lnTo>
                    <a:pt x="59271" y="5678"/>
                  </a:lnTo>
                  <a:lnTo>
                    <a:pt x="59903" y="6165"/>
                  </a:lnTo>
                  <a:lnTo>
                    <a:pt x="60508" y="6666"/>
                  </a:lnTo>
                  <a:lnTo>
                    <a:pt x="61088" y="7181"/>
                  </a:lnTo>
                  <a:lnTo>
                    <a:pt x="61641" y="7709"/>
                  </a:lnTo>
                  <a:lnTo>
                    <a:pt x="62167" y="8251"/>
                  </a:lnTo>
                  <a:lnTo>
                    <a:pt x="62668" y="8807"/>
                  </a:lnTo>
                  <a:lnTo>
                    <a:pt x="63142" y="9376"/>
                  </a:lnTo>
                  <a:lnTo>
                    <a:pt x="63590" y="9958"/>
                  </a:lnTo>
                  <a:lnTo>
                    <a:pt x="64012" y="10555"/>
                  </a:lnTo>
                  <a:lnTo>
                    <a:pt x="64409" y="11160"/>
                  </a:lnTo>
                  <a:lnTo>
                    <a:pt x="64784" y="11769"/>
                  </a:lnTo>
                  <a:lnTo>
                    <a:pt x="65137" y="12382"/>
                  </a:lnTo>
                  <a:lnTo>
                    <a:pt x="65467" y="12998"/>
                  </a:lnTo>
                  <a:lnTo>
                    <a:pt x="65775" y="13619"/>
                  </a:lnTo>
                  <a:lnTo>
                    <a:pt x="66061" y="14244"/>
                  </a:lnTo>
                  <a:lnTo>
                    <a:pt x="66324" y="14872"/>
                  </a:lnTo>
                  <a:lnTo>
                    <a:pt x="66565" y="15505"/>
                  </a:lnTo>
                  <a:lnTo>
                    <a:pt x="66783" y="16141"/>
                  </a:lnTo>
                  <a:lnTo>
                    <a:pt x="66979" y="16781"/>
                  </a:lnTo>
                  <a:lnTo>
                    <a:pt x="58224" y="19456"/>
                  </a:lnTo>
                  <a:lnTo>
                    <a:pt x="58070" y="19001"/>
                  </a:lnTo>
                  <a:lnTo>
                    <a:pt x="57901" y="18549"/>
                  </a:lnTo>
                  <a:lnTo>
                    <a:pt x="57716" y="18102"/>
                  </a:lnTo>
                  <a:lnTo>
                    <a:pt x="57515" y="17658"/>
                  </a:lnTo>
                  <a:lnTo>
                    <a:pt x="57299" y="17219"/>
                  </a:lnTo>
                  <a:lnTo>
                    <a:pt x="57068" y="16783"/>
                  </a:lnTo>
                  <a:lnTo>
                    <a:pt x="56821" y="16351"/>
                  </a:lnTo>
                  <a:lnTo>
                    <a:pt x="56558" y="15923"/>
                  </a:lnTo>
                  <a:lnTo>
                    <a:pt x="56280" y="15499"/>
                  </a:lnTo>
                  <a:lnTo>
                    <a:pt x="55986" y="15078"/>
                  </a:lnTo>
                  <a:lnTo>
                    <a:pt x="55676" y="14655"/>
                  </a:lnTo>
                  <a:lnTo>
                    <a:pt x="55348" y="14242"/>
                  </a:lnTo>
                  <a:lnTo>
                    <a:pt x="55003" y="13838"/>
                  </a:lnTo>
                  <a:lnTo>
                    <a:pt x="54640" y="13444"/>
                  </a:lnTo>
                  <a:lnTo>
                    <a:pt x="54259" y="13060"/>
                  </a:lnTo>
                  <a:lnTo>
                    <a:pt x="53861" y="12685"/>
                  </a:lnTo>
                  <a:lnTo>
                    <a:pt x="53446" y="12320"/>
                  </a:lnTo>
                  <a:lnTo>
                    <a:pt x="53013" y="11965"/>
                  </a:lnTo>
                  <a:lnTo>
                    <a:pt x="52563" y="11620"/>
                  </a:lnTo>
                  <a:lnTo>
                    <a:pt x="52095" y="11284"/>
                  </a:lnTo>
                  <a:lnTo>
                    <a:pt x="51619" y="10951"/>
                  </a:lnTo>
                  <a:lnTo>
                    <a:pt x="51124" y="10633"/>
                  </a:lnTo>
                  <a:lnTo>
                    <a:pt x="50611" y="10329"/>
                  </a:lnTo>
                  <a:lnTo>
                    <a:pt x="50079" y="10039"/>
                  </a:lnTo>
                  <a:lnTo>
                    <a:pt x="49529" y="9764"/>
                  </a:lnTo>
                  <a:lnTo>
                    <a:pt x="48960" y="9504"/>
                  </a:lnTo>
                  <a:lnTo>
                    <a:pt x="48373" y="9258"/>
                  </a:lnTo>
                  <a:lnTo>
                    <a:pt x="47768" y="9027"/>
                  </a:lnTo>
                  <a:lnTo>
                    <a:pt x="47143" y="8811"/>
                  </a:lnTo>
                  <a:lnTo>
                    <a:pt x="46501" y="8609"/>
                  </a:lnTo>
                  <a:lnTo>
                    <a:pt x="45849" y="8415"/>
                  </a:lnTo>
                  <a:lnTo>
                    <a:pt x="45176" y="8241"/>
                  </a:lnTo>
                  <a:lnTo>
                    <a:pt x="44483" y="8088"/>
                  </a:lnTo>
                  <a:lnTo>
                    <a:pt x="43769" y="7955"/>
                  </a:lnTo>
                  <a:lnTo>
                    <a:pt x="43035" y="7843"/>
                  </a:lnTo>
                  <a:lnTo>
                    <a:pt x="42281" y="7751"/>
                  </a:lnTo>
                  <a:lnTo>
                    <a:pt x="41506" y="7680"/>
                  </a:lnTo>
                  <a:lnTo>
                    <a:pt x="40711" y="7628"/>
                  </a:lnTo>
                  <a:lnTo>
                    <a:pt x="39895" y="7598"/>
                  </a:lnTo>
                  <a:lnTo>
                    <a:pt x="39059" y="7588"/>
                  </a:lnTo>
                  <a:lnTo>
                    <a:pt x="37654" y="7614"/>
                  </a:lnTo>
                  <a:lnTo>
                    <a:pt x="36280" y="7693"/>
                  </a:lnTo>
                  <a:lnTo>
                    <a:pt x="34938" y="7824"/>
                  </a:lnTo>
                  <a:lnTo>
                    <a:pt x="33626" y="8008"/>
                  </a:lnTo>
                  <a:lnTo>
                    <a:pt x="32346" y="8244"/>
                  </a:lnTo>
                  <a:lnTo>
                    <a:pt x="31097" y="8533"/>
                  </a:lnTo>
                  <a:lnTo>
                    <a:pt x="29879" y="8875"/>
                  </a:lnTo>
                  <a:lnTo>
                    <a:pt x="28692" y="9269"/>
                  </a:lnTo>
                  <a:lnTo>
                    <a:pt x="27537" y="9715"/>
                  </a:lnTo>
                  <a:lnTo>
                    <a:pt x="26412" y="10214"/>
                  </a:lnTo>
                  <a:lnTo>
                    <a:pt x="25320" y="10750"/>
                  </a:lnTo>
                  <a:lnTo>
                    <a:pt x="24262" y="11327"/>
                  </a:lnTo>
                  <a:lnTo>
                    <a:pt x="23238" y="11945"/>
                  </a:lnTo>
                  <a:lnTo>
                    <a:pt x="22248" y="12604"/>
                  </a:lnTo>
                  <a:lnTo>
                    <a:pt x="21292" y="13303"/>
                  </a:lnTo>
                  <a:lnTo>
                    <a:pt x="20371" y="14043"/>
                  </a:lnTo>
                  <a:lnTo>
                    <a:pt x="19483" y="14825"/>
                  </a:lnTo>
                  <a:lnTo>
                    <a:pt x="18629" y="15647"/>
                  </a:lnTo>
                  <a:lnTo>
                    <a:pt x="17810" y="16509"/>
                  </a:lnTo>
                  <a:lnTo>
                    <a:pt x="17024" y="17413"/>
                  </a:lnTo>
                  <a:lnTo>
                    <a:pt x="16274" y="18345"/>
                  </a:lnTo>
                  <a:lnTo>
                    <a:pt x="15561" y="19312"/>
                  </a:lnTo>
                  <a:lnTo>
                    <a:pt x="14885" y="20314"/>
                  </a:lnTo>
                  <a:lnTo>
                    <a:pt x="14246" y="21351"/>
                  </a:lnTo>
                  <a:lnTo>
                    <a:pt x="13643" y="22423"/>
                  </a:lnTo>
                  <a:lnTo>
                    <a:pt x="13078" y="23530"/>
                  </a:lnTo>
                  <a:lnTo>
                    <a:pt x="12550" y="24672"/>
                  </a:lnTo>
                  <a:lnTo>
                    <a:pt x="12059" y="25850"/>
                  </a:lnTo>
                  <a:lnTo>
                    <a:pt x="11604" y="27062"/>
                  </a:lnTo>
                  <a:lnTo>
                    <a:pt x="11187" y="28309"/>
                  </a:lnTo>
                  <a:lnTo>
                    <a:pt x="10808" y="29576"/>
                  </a:lnTo>
                  <a:lnTo>
                    <a:pt x="10469" y="30866"/>
                  </a:lnTo>
                  <a:lnTo>
                    <a:pt x="10170" y="32179"/>
                  </a:lnTo>
                  <a:lnTo>
                    <a:pt x="9911" y="33516"/>
                  </a:lnTo>
                  <a:lnTo>
                    <a:pt x="9691" y="34876"/>
                  </a:lnTo>
                  <a:lnTo>
                    <a:pt x="9512" y="36259"/>
                  </a:lnTo>
                  <a:lnTo>
                    <a:pt x="9372" y="37666"/>
                  </a:lnTo>
                  <a:lnTo>
                    <a:pt x="9273" y="39096"/>
                  </a:lnTo>
                  <a:lnTo>
                    <a:pt x="9213" y="40549"/>
                  </a:lnTo>
                  <a:lnTo>
                    <a:pt x="9193" y="42026"/>
                  </a:lnTo>
                  <a:lnTo>
                    <a:pt x="9205" y="42933"/>
                  </a:lnTo>
                  <a:lnTo>
                    <a:pt x="9243" y="43826"/>
                  </a:lnTo>
                  <a:lnTo>
                    <a:pt x="9307" y="44704"/>
                  </a:lnTo>
                  <a:lnTo>
                    <a:pt x="9395" y="45567"/>
                  </a:lnTo>
                  <a:lnTo>
                    <a:pt x="9509" y="46416"/>
                  </a:lnTo>
                  <a:lnTo>
                    <a:pt x="9648" y="47250"/>
                  </a:lnTo>
                  <a:lnTo>
                    <a:pt x="9812" y="48070"/>
                  </a:lnTo>
                  <a:lnTo>
                    <a:pt x="10002" y="48875"/>
                  </a:lnTo>
                  <a:lnTo>
                    <a:pt x="10217" y="49665"/>
                  </a:lnTo>
                  <a:lnTo>
                    <a:pt x="10457" y="50441"/>
                  </a:lnTo>
                  <a:lnTo>
                    <a:pt x="10723" y="51199"/>
                  </a:lnTo>
                  <a:lnTo>
                    <a:pt x="11012" y="51937"/>
                  </a:lnTo>
                  <a:lnTo>
                    <a:pt x="11326" y="52655"/>
                  </a:lnTo>
                  <a:lnTo>
                    <a:pt x="11664" y="53352"/>
                  </a:lnTo>
                  <a:lnTo>
                    <a:pt x="12026" y="54028"/>
                  </a:lnTo>
                  <a:lnTo>
                    <a:pt x="12413" y="54684"/>
                  </a:lnTo>
                  <a:lnTo>
                    <a:pt x="12824" y="55320"/>
                  </a:lnTo>
                  <a:lnTo>
                    <a:pt x="13259" y="55935"/>
                  </a:lnTo>
                  <a:lnTo>
                    <a:pt x="13719" y="56530"/>
                  </a:lnTo>
                  <a:lnTo>
                    <a:pt x="14203" y="57105"/>
                  </a:lnTo>
                  <a:lnTo>
                    <a:pt x="14721" y="57647"/>
                  </a:lnTo>
                  <a:lnTo>
                    <a:pt x="15263" y="58165"/>
                  </a:lnTo>
                  <a:lnTo>
                    <a:pt x="15830" y="58659"/>
                  </a:lnTo>
                  <a:lnTo>
                    <a:pt x="16421" y="59128"/>
                  </a:lnTo>
                  <a:lnTo>
                    <a:pt x="17036" y="59573"/>
                  </a:lnTo>
                  <a:lnTo>
                    <a:pt x="17676" y="59994"/>
                  </a:lnTo>
                  <a:lnTo>
                    <a:pt x="18340" y="60391"/>
                  </a:lnTo>
                  <a:lnTo>
                    <a:pt x="19028" y="60763"/>
                  </a:lnTo>
                  <a:lnTo>
                    <a:pt x="19741" y="61110"/>
                  </a:lnTo>
                  <a:lnTo>
                    <a:pt x="20478" y="61434"/>
                  </a:lnTo>
                  <a:lnTo>
                    <a:pt x="21239" y="61730"/>
                  </a:lnTo>
                  <a:lnTo>
                    <a:pt x="22024" y="61994"/>
                  </a:lnTo>
                  <a:lnTo>
                    <a:pt x="22834" y="62228"/>
                  </a:lnTo>
                  <a:lnTo>
                    <a:pt x="23669" y="62430"/>
                  </a:lnTo>
                  <a:lnTo>
                    <a:pt x="24527" y="62601"/>
                  </a:lnTo>
                  <a:lnTo>
                    <a:pt x="25410" y="62741"/>
                  </a:lnTo>
                  <a:lnTo>
                    <a:pt x="26317" y="62850"/>
                  </a:lnTo>
                  <a:lnTo>
                    <a:pt x="27249" y="62928"/>
                  </a:lnTo>
                  <a:lnTo>
                    <a:pt x="28204" y="62975"/>
                  </a:lnTo>
                  <a:lnTo>
                    <a:pt x="29184" y="62990"/>
                  </a:lnTo>
                  <a:lnTo>
                    <a:pt x="30053" y="62979"/>
                  </a:lnTo>
                  <a:lnTo>
                    <a:pt x="30906" y="62944"/>
                  </a:lnTo>
                  <a:lnTo>
                    <a:pt x="31745" y="62885"/>
                  </a:lnTo>
                  <a:lnTo>
                    <a:pt x="32570" y="62804"/>
                  </a:lnTo>
                  <a:lnTo>
                    <a:pt x="33380" y="62699"/>
                  </a:lnTo>
                  <a:lnTo>
                    <a:pt x="34175" y="62570"/>
                  </a:lnTo>
                  <a:lnTo>
                    <a:pt x="34956" y="62418"/>
                  </a:lnTo>
                  <a:lnTo>
                    <a:pt x="35722" y="62243"/>
                  </a:lnTo>
                  <a:lnTo>
                    <a:pt x="36473" y="62045"/>
                  </a:lnTo>
                  <a:lnTo>
                    <a:pt x="37210" y="61823"/>
                  </a:lnTo>
                  <a:lnTo>
                    <a:pt x="37934" y="61573"/>
                  </a:lnTo>
                  <a:lnTo>
                    <a:pt x="38644" y="61307"/>
                  </a:lnTo>
                  <a:lnTo>
                    <a:pt x="39342" y="61028"/>
                  </a:lnTo>
                  <a:lnTo>
                    <a:pt x="40028" y="60733"/>
                  </a:lnTo>
                  <a:lnTo>
                    <a:pt x="40700" y="60425"/>
                  </a:lnTo>
                  <a:lnTo>
                    <a:pt x="41360" y="60101"/>
                  </a:lnTo>
                  <a:lnTo>
                    <a:pt x="42008" y="59763"/>
                  </a:lnTo>
                  <a:lnTo>
                    <a:pt x="42643" y="59410"/>
                  </a:lnTo>
                  <a:lnTo>
                    <a:pt x="43265" y="59043"/>
                  </a:lnTo>
                  <a:lnTo>
                    <a:pt x="43874" y="58661"/>
                  </a:lnTo>
                  <a:lnTo>
                    <a:pt x="44480" y="58257"/>
                  </a:lnTo>
                  <a:lnTo>
                    <a:pt x="45073" y="57842"/>
                  </a:lnTo>
                  <a:lnTo>
                    <a:pt x="45652" y="57417"/>
                  </a:lnTo>
                  <a:lnTo>
                    <a:pt x="46217" y="56980"/>
                  </a:lnTo>
                  <a:lnTo>
                    <a:pt x="46768" y="56533"/>
                  </a:lnTo>
                  <a:lnTo>
                    <a:pt x="47306" y="56076"/>
                  </a:lnTo>
                  <a:lnTo>
                    <a:pt x="47831" y="55607"/>
                  </a:lnTo>
                  <a:lnTo>
                    <a:pt x="48342" y="55128"/>
                  </a:lnTo>
                  <a:lnTo>
                    <a:pt x="48839" y="54638"/>
                  </a:lnTo>
                  <a:lnTo>
                    <a:pt x="49322" y="54138"/>
                  </a:lnTo>
                  <a:lnTo>
                    <a:pt x="49803" y="53621"/>
                  </a:lnTo>
                  <a:lnTo>
                    <a:pt x="50272" y="53101"/>
                  </a:lnTo>
                  <a:lnTo>
                    <a:pt x="50729" y="52578"/>
                  </a:lnTo>
                  <a:lnTo>
                    <a:pt x="51174" y="52052"/>
                  </a:lnTo>
                  <a:lnTo>
                    <a:pt x="51608" y="51523"/>
                  </a:lnTo>
                  <a:lnTo>
                    <a:pt x="52031" y="50992"/>
                  </a:lnTo>
                  <a:lnTo>
                    <a:pt x="52441" y="50457"/>
                  </a:lnTo>
                  <a:lnTo>
                    <a:pt x="52840" y="49919"/>
                  </a:lnTo>
                  <a:lnTo>
                    <a:pt x="53227" y="49379"/>
                  </a:lnTo>
                  <a:lnTo>
                    <a:pt x="53603" y="48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4251367" y="4762708"/>
              <a:ext cx="69314" cy="70530"/>
            </a:xfrm>
            <a:custGeom>
              <a:avLst/>
              <a:pathLst>
                <a:path w="69314" h="70530">
                  <a:moveTo>
                    <a:pt x="40226" y="0"/>
                  </a:moveTo>
                  <a:lnTo>
                    <a:pt x="41611" y="20"/>
                  </a:lnTo>
                  <a:lnTo>
                    <a:pt x="42964" y="83"/>
                  </a:lnTo>
                  <a:lnTo>
                    <a:pt x="44284" y="188"/>
                  </a:lnTo>
                  <a:lnTo>
                    <a:pt x="45573" y="334"/>
                  </a:lnTo>
                  <a:lnTo>
                    <a:pt x="46829" y="522"/>
                  </a:lnTo>
                  <a:lnTo>
                    <a:pt x="48054" y="752"/>
                  </a:lnTo>
                  <a:lnTo>
                    <a:pt x="49246" y="1024"/>
                  </a:lnTo>
                  <a:lnTo>
                    <a:pt x="50406" y="1338"/>
                  </a:lnTo>
                  <a:lnTo>
                    <a:pt x="51534" y="1694"/>
                  </a:lnTo>
                  <a:lnTo>
                    <a:pt x="52630" y="2091"/>
                  </a:lnTo>
                  <a:lnTo>
                    <a:pt x="53693" y="2517"/>
                  </a:lnTo>
                  <a:lnTo>
                    <a:pt x="54721" y="2976"/>
                  </a:lnTo>
                  <a:lnTo>
                    <a:pt x="55716" y="3470"/>
                  </a:lnTo>
                  <a:lnTo>
                    <a:pt x="56677" y="3998"/>
                  </a:lnTo>
                  <a:lnTo>
                    <a:pt x="57603" y="4560"/>
                  </a:lnTo>
                  <a:lnTo>
                    <a:pt x="58496" y="5156"/>
                  </a:lnTo>
                  <a:lnTo>
                    <a:pt x="59354" y="5785"/>
                  </a:lnTo>
                  <a:lnTo>
                    <a:pt x="60179" y="6449"/>
                  </a:lnTo>
                  <a:lnTo>
                    <a:pt x="60969" y="7147"/>
                  </a:lnTo>
                  <a:lnTo>
                    <a:pt x="61726" y="7879"/>
                  </a:lnTo>
                  <a:lnTo>
                    <a:pt x="62456" y="8643"/>
                  </a:lnTo>
                  <a:lnTo>
                    <a:pt x="63150" y="9434"/>
                  </a:lnTo>
                  <a:lnTo>
                    <a:pt x="63807" y="10254"/>
                  </a:lnTo>
                  <a:lnTo>
                    <a:pt x="64426" y="11101"/>
                  </a:lnTo>
                  <a:lnTo>
                    <a:pt x="65009" y="11978"/>
                  </a:lnTo>
                  <a:lnTo>
                    <a:pt x="65555" y="12882"/>
                  </a:lnTo>
                  <a:lnTo>
                    <a:pt x="66064" y="13814"/>
                  </a:lnTo>
                  <a:lnTo>
                    <a:pt x="66535" y="14775"/>
                  </a:lnTo>
                  <a:lnTo>
                    <a:pt x="66970" y="15764"/>
                  </a:lnTo>
                  <a:lnTo>
                    <a:pt x="67368" y="16781"/>
                  </a:lnTo>
                  <a:lnTo>
                    <a:pt x="67738" y="17823"/>
                  </a:lnTo>
                  <a:lnTo>
                    <a:pt x="68069" y="18886"/>
                  </a:lnTo>
                  <a:lnTo>
                    <a:pt x="68360" y="19971"/>
                  </a:lnTo>
                  <a:lnTo>
                    <a:pt x="68613" y="21077"/>
                  </a:lnTo>
                  <a:lnTo>
                    <a:pt x="68827" y="22204"/>
                  </a:lnTo>
                  <a:lnTo>
                    <a:pt x="69003" y="23353"/>
                  </a:lnTo>
                  <a:lnTo>
                    <a:pt x="69139" y="24524"/>
                  </a:lnTo>
                  <a:lnTo>
                    <a:pt x="69236" y="25715"/>
                  </a:lnTo>
                  <a:lnTo>
                    <a:pt x="69294" y="26928"/>
                  </a:lnTo>
                  <a:lnTo>
                    <a:pt x="69314" y="28163"/>
                  </a:lnTo>
                  <a:lnTo>
                    <a:pt x="69302" y="28642"/>
                  </a:lnTo>
                  <a:lnTo>
                    <a:pt x="69287" y="29124"/>
                  </a:lnTo>
                  <a:lnTo>
                    <a:pt x="69267" y="29611"/>
                  </a:lnTo>
                  <a:lnTo>
                    <a:pt x="69244" y="30101"/>
                  </a:lnTo>
                  <a:lnTo>
                    <a:pt x="69217" y="30595"/>
                  </a:lnTo>
                  <a:lnTo>
                    <a:pt x="69185" y="31093"/>
                  </a:lnTo>
                  <a:lnTo>
                    <a:pt x="69150" y="31595"/>
                  </a:lnTo>
                  <a:lnTo>
                    <a:pt x="69112" y="32101"/>
                  </a:lnTo>
                  <a:lnTo>
                    <a:pt x="69069" y="32611"/>
                  </a:lnTo>
                  <a:lnTo>
                    <a:pt x="69022" y="33124"/>
                  </a:lnTo>
                  <a:lnTo>
                    <a:pt x="68980" y="33628"/>
                  </a:lnTo>
                  <a:lnTo>
                    <a:pt x="68933" y="34128"/>
                  </a:lnTo>
                  <a:lnTo>
                    <a:pt x="68879" y="34625"/>
                  </a:lnTo>
                  <a:lnTo>
                    <a:pt x="68820" y="35117"/>
                  </a:lnTo>
                  <a:lnTo>
                    <a:pt x="68754" y="35605"/>
                  </a:lnTo>
                  <a:lnTo>
                    <a:pt x="68683" y="36090"/>
                  </a:lnTo>
                  <a:lnTo>
                    <a:pt x="68607" y="36570"/>
                  </a:lnTo>
                  <a:lnTo>
                    <a:pt x="68524" y="37047"/>
                  </a:lnTo>
                  <a:lnTo>
                    <a:pt x="68435" y="37520"/>
                  </a:lnTo>
                  <a:lnTo>
                    <a:pt x="68341" y="37989"/>
                  </a:lnTo>
                  <a:lnTo>
                    <a:pt x="68029" y="39472"/>
                  </a:lnTo>
                  <a:lnTo>
                    <a:pt x="67678" y="40927"/>
                  </a:lnTo>
                  <a:lnTo>
                    <a:pt x="67286" y="42352"/>
                  </a:lnTo>
                  <a:lnTo>
                    <a:pt x="66855" y="43748"/>
                  </a:lnTo>
                  <a:lnTo>
                    <a:pt x="66383" y="45115"/>
                  </a:lnTo>
                  <a:lnTo>
                    <a:pt x="65872" y="46452"/>
                  </a:lnTo>
                  <a:lnTo>
                    <a:pt x="65321" y="47761"/>
                  </a:lnTo>
                  <a:lnTo>
                    <a:pt x="64730" y="49040"/>
                  </a:lnTo>
                  <a:lnTo>
                    <a:pt x="64099" y="50290"/>
                  </a:lnTo>
                  <a:lnTo>
                    <a:pt x="63428" y="51511"/>
                  </a:lnTo>
                  <a:lnTo>
                    <a:pt x="62721" y="52690"/>
                  </a:lnTo>
                  <a:lnTo>
                    <a:pt x="61981" y="53834"/>
                  </a:lnTo>
                  <a:lnTo>
                    <a:pt x="61207" y="54943"/>
                  </a:lnTo>
                  <a:lnTo>
                    <a:pt x="60401" y="56017"/>
                  </a:lnTo>
                  <a:lnTo>
                    <a:pt x="59561" y="57056"/>
                  </a:lnTo>
                  <a:lnTo>
                    <a:pt x="58689" y="58060"/>
                  </a:lnTo>
                  <a:lnTo>
                    <a:pt x="57783" y="59029"/>
                  </a:lnTo>
                  <a:lnTo>
                    <a:pt x="56844" y="59963"/>
                  </a:lnTo>
                  <a:lnTo>
                    <a:pt x="55872" y="60862"/>
                  </a:lnTo>
                  <a:lnTo>
                    <a:pt x="54867" y="61726"/>
                  </a:lnTo>
                  <a:lnTo>
                    <a:pt x="53840" y="62553"/>
                  </a:lnTo>
                  <a:lnTo>
                    <a:pt x="52783" y="63341"/>
                  </a:lnTo>
                  <a:lnTo>
                    <a:pt x="51696" y="64090"/>
                  </a:lnTo>
                  <a:lnTo>
                    <a:pt x="50579" y="64800"/>
                  </a:lnTo>
                  <a:lnTo>
                    <a:pt x="49432" y="65471"/>
                  </a:lnTo>
                  <a:lnTo>
                    <a:pt x="48254" y="66104"/>
                  </a:lnTo>
                  <a:lnTo>
                    <a:pt x="47046" y="66697"/>
                  </a:lnTo>
                  <a:lnTo>
                    <a:pt x="45808" y="67251"/>
                  </a:lnTo>
                  <a:lnTo>
                    <a:pt x="44540" y="67767"/>
                  </a:lnTo>
                  <a:lnTo>
                    <a:pt x="43242" y="68244"/>
                  </a:lnTo>
                  <a:lnTo>
                    <a:pt x="41927" y="68678"/>
                  </a:lnTo>
                  <a:lnTo>
                    <a:pt x="40590" y="69067"/>
                  </a:lnTo>
                  <a:lnTo>
                    <a:pt x="39230" y="69410"/>
                  </a:lnTo>
                  <a:lnTo>
                    <a:pt x="37849" y="69707"/>
                  </a:lnTo>
                  <a:lnTo>
                    <a:pt x="36444" y="69958"/>
                  </a:lnTo>
                  <a:lnTo>
                    <a:pt x="35018" y="70164"/>
                  </a:lnTo>
                  <a:lnTo>
                    <a:pt x="33569" y="70324"/>
                  </a:lnTo>
                  <a:lnTo>
                    <a:pt x="32097" y="70438"/>
                  </a:lnTo>
                  <a:lnTo>
                    <a:pt x="30603" y="70507"/>
                  </a:lnTo>
                  <a:lnTo>
                    <a:pt x="29087" y="70530"/>
                  </a:lnTo>
                  <a:lnTo>
                    <a:pt x="27646" y="70509"/>
                  </a:lnTo>
                  <a:lnTo>
                    <a:pt x="26243" y="70446"/>
                  </a:lnTo>
                  <a:lnTo>
                    <a:pt x="24876" y="70342"/>
                  </a:lnTo>
                  <a:lnTo>
                    <a:pt x="23546" y="70195"/>
                  </a:lnTo>
                  <a:lnTo>
                    <a:pt x="22253" y="70007"/>
                  </a:lnTo>
                  <a:lnTo>
                    <a:pt x="20997" y="69777"/>
                  </a:lnTo>
                  <a:lnTo>
                    <a:pt x="19778" y="69505"/>
                  </a:lnTo>
                  <a:lnTo>
                    <a:pt x="18596" y="69191"/>
                  </a:lnTo>
                  <a:lnTo>
                    <a:pt x="17451" y="68836"/>
                  </a:lnTo>
                  <a:lnTo>
                    <a:pt x="16343" y="68438"/>
                  </a:lnTo>
                  <a:lnTo>
                    <a:pt x="15272" y="67994"/>
                  </a:lnTo>
                  <a:lnTo>
                    <a:pt x="14236" y="67516"/>
                  </a:lnTo>
                  <a:lnTo>
                    <a:pt x="13236" y="67005"/>
                  </a:lnTo>
                  <a:lnTo>
                    <a:pt x="12273" y="66462"/>
                  </a:lnTo>
                  <a:lnTo>
                    <a:pt x="11345" y="65885"/>
                  </a:lnTo>
                  <a:lnTo>
                    <a:pt x="10454" y="65275"/>
                  </a:lnTo>
                  <a:lnTo>
                    <a:pt x="9598" y="64632"/>
                  </a:lnTo>
                  <a:lnTo>
                    <a:pt x="8778" y="63956"/>
                  </a:lnTo>
                  <a:lnTo>
                    <a:pt x="7995" y="63246"/>
                  </a:lnTo>
                  <a:lnTo>
                    <a:pt x="7247" y="62504"/>
                  </a:lnTo>
                  <a:lnTo>
                    <a:pt x="6545" y="61721"/>
                  </a:lnTo>
                  <a:lnTo>
                    <a:pt x="5877" y="60909"/>
                  </a:lnTo>
                  <a:lnTo>
                    <a:pt x="5245" y="60067"/>
                  </a:lnTo>
                  <a:lnTo>
                    <a:pt x="4648" y="59196"/>
                  </a:lnTo>
                  <a:lnTo>
                    <a:pt x="4085" y="58297"/>
                  </a:lnTo>
                  <a:lnTo>
                    <a:pt x="3558" y="57367"/>
                  </a:lnTo>
                  <a:lnTo>
                    <a:pt x="3066" y="56409"/>
                  </a:lnTo>
                  <a:lnTo>
                    <a:pt x="2609" y="55422"/>
                  </a:lnTo>
                  <a:lnTo>
                    <a:pt x="2186" y="54405"/>
                  </a:lnTo>
                  <a:lnTo>
                    <a:pt x="1799" y="53359"/>
                  </a:lnTo>
                  <a:lnTo>
                    <a:pt x="1457" y="52288"/>
                  </a:lnTo>
                  <a:lnTo>
                    <a:pt x="1151" y="51196"/>
                  </a:lnTo>
                  <a:lnTo>
                    <a:pt x="881" y="50082"/>
                  </a:lnTo>
                  <a:lnTo>
                    <a:pt x="647" y="48947"/>
                  </a:lnTo>
                  <a:lnTo>
                    <a:pt x="449" y="47790"/>
                  </a:lnTo>
                  <a:lnTo>
                    <a:pt x="287" y="46612"/>
                  </a:lnTo>
                  <a:lnTo>
                    <a:pt x="161" y="45412"/>
                  </a:lnTo>
                  <a:lnTo>
                    <a:pt x="71" y="44191"/>
                  </a:lnTo>
                  <a:lnTo>
                    <a:pt x="17" y="42949"/>
                  </a:lnTo>
                  <a:lnTo>
                    <a:pt x="0" y="41685"/>
                  </a:lnTo>
                  <a:lnTo>
                    <a:pt x="1" y="41237"/>
                  </a:lnTo>
                  <a:lnTo>
                    <a:pt x="7" y="40787"/>
                  </a:lnTo>
                  <a:lnTo>
                    <a:pt x="17" y="40334"/>
                  </a:lnTo>
                  <a:lnTo>
                    <a:pt x="31" y="39880"/>
                  </a:lnTo>
                  <a:lnTo>
                    <a:pt x="48" y="39424"/>
                  </a:lnTo>
                  <a:lnTo>
                    <a:pt x="70" y="38965"/>
                  </a:lnTo>
                  <a:lnTo>
                    <a:pt x="95" y="38505"/>
                  </a:lnTo>
                  <a:lnTo>
                    <a:pt x="124" y="38043"/>
                  </a:lnTo>
                  <a:lnTo>
                    <a:pt x="157" y="37579"/>
                  </a:lnTo>
                  <a:lnTo>
                    <a:pt x="194" y="37113"/>
                  </a:lnTo>
                  <a:lnTo>
                    <a:pt x="245" y="36646"/>
                  </a:lnTo>
                  <a:lnTo>
                    <a:pt x="301" y="36177"/>
                  </a:lnTo>
                  <a:lnTo>
                    <a:pt x="362" y="35708"/>
                  </a:lnTo>
                  <a:lnTo>
                    <a:pt x="428" y="35237"/>
                  </a:lnTo>
                  <a:lnTo>
                    <a:pt x="498" y="34766"/>
                  </a:lnTo>
                  <a:lnTo>
                    <a:pt x="573" y="34294"/>
                  </a:lnTo>
                  <a:lnTo>
                    <a:pt x="654" y="33821"/>
                  </a:lnTo>
                  <a:lnTo>
                    <a:pt x="739" y="33346"/>
                  </a:lnTo>
                  <a:lnTo>
                    <a:pt x="829" y="32871"/>
                  </a:lnTo>
                  <a:lnTo>
                    <a:pt x="924" y="32395"/>
                  </a:lnTo>
                  <a:lnTo>
                    <a:pt x="1235" y="30949"/>
                  </a:lnTo>
                  <a:lnTo>
                    <a:pt x="1585" y="29529"/>
                  </a:lnTo>
                  <a:lnTo>
                    <a:pt x="1974" y="28135"/>
                  </a:lnTo>
                  <a:lnTo>
                    <a:pt x="2402" y="26768"/>
                  </a:lnTo>
                  <a:lnTo>
                    <a:pt x="2869" y="25427"/>
                  </a:lnTo>
                  <a:lnTo>
                    <a:pt x="3375" y="24112"/>
                  </a:lnTo>
                  <a:lnTo>
                    <a:pt x="3920" y="22824"/>
                  </a:lnTo>
                  <a:lnTo>
                    <a:pt x="4504" y="21561"/>
                  </a:lnTo>
                  <a:lnTo>
                    <a:pt x="5126" y="20325"/>
                  </a:lnTo>
                  <a:lnTo>
                    <a:pt x="5788" y="19116"/>
                  </a:lnTo>
                  <a:lnTo>
                    <a:pt x="6485" y="17937"/>
                  </a:lnTo>
                  <a:lnTo>
                    <a:pt x="7216" y="16793"/>
                  </a:lnTo>
                  <a:lnTo>
                    <a:pt x="7980" y="15684"/>
                  </a:lnTo>
                  <a:lnTo>
                    <a:pt x="8776" y="14610"/>
                  </a:lnTo>
                  <a:lnTo>
                    <a:pt x="9606" y="13571"/>
                  </a:lnTo>
                  <a:lnTo>
                    <a:pt x="10469" y="12567"/>
                  </a:lnTo>
                  <a:lnTo>
                    <a:pt x="11365" y="11598"/>
                  </a:lnTo>
                  <a:lnTo>
                    <a:pt x="12294" y="10664"/>
                  </a:lnTo>
                  <a:lnTo>
                    <a:pt x="13256" y="9765"/>
                  </a:lnTo>
                  <a:lnTo>
                    <a:pt x="14252" y="8901"/>
                  </a:lnTo>
                  <a:lnTo>
                    <a:pt x="15288" y="8065"/>
                  </a:lnTo>
                  <a:lnTo>
                    <a:pt x="16353" y="7269"/>
                  </a:lnTo>
                  <a:lnTo>
                    <a:pt x="17447" y="6512"/>
                  </a:lnTo>
                  <a:lnTo>
                    <a:pt x="18571" y="5796"/>
                  </a:lnTo>
                  <a:lnTo>
                    <a:pt x="19724" y="5119"/>
                  </a:lnTo>
                  <a:lnTo>
                    <a:pt x="20906" y="4482"/>
                  </a:lnTo>
                  <a:lnTo>
                    <a:pt x="22117" y="3885"/>
                  </a:lnTo>
                  <a:lnTo>
                    <a:pt x="23357" y="3329"/>
                  </a:lnTo>
                  <a:lnTo>
                    <a:pt x="24627" y="2811"/>
                  </a:lnTo>
                  <a:lnTo>
                    <a:pt x="25926" y="2334"/>
                  </a:lnTo>
                  <a:lnTo>
                    <a:pt x="27251" y="1891"/>
                  </a:lnTo>
                  <a:lnTo>
                    <a:pt x="28599" y="1494"/>
                  </a:lnTo>
                  <a:lnTo>
                    <a:pt x="29971" y="1144"/>
                  </a:lnTo>
                  <a:lnTo>
                    <a:pt x="31366" y="840"/>
                  </a:lnTo>
                  <a:lnTo>
                    <a:pt x="32784" y="583"/>
                  </a:lnTo>
                  <a:lnTo>
                    <a:pt x="34226" y="373"/>
                  </a:lnTo>
                  <a:lnTo>
                    <a:pt x="35691" y="210"/>
                  </a:lnTo>
                  <a:lnTo>
                    <a:pt x="37179" y="93"/>
                  </a:lnTo>
                  <a:lnTo>
                    <a:pt x="38691" y="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4260658" y="4770199"/>
              <a:ext cx="50733" cy="55500"/>
            </a:xfrm>
            <a:custGeom>
              <a:avLst/>
              <a:pathLst>
                <a:path w="50733" h="55500">
                  <a:moveTo>
                    <a:pt x="30498" y="0"/>
                  </a:moveTo>
                  <a:lnTo>
                    <a:pt x="29238" y="17"/>
                  </a:lnTo>
                  <a:lnTo>
                    <a:pt x="28005" y="71"/>
                  </a:lnTo>
                  <a:lnTo>
                    <a:pt x="26802" y="161"/>
                  </a:lnTo>
                  <a:lnTo>
                    <a:pt x="25626" y="287"/>
                  </a:lnTo>
                  <a:lnTo>
                    <a:pt x="24478" y="449"/>
                  </a:lnTo>
                  <a:lnTo>
                    <a:pt x="23359" y="647"/>
                  </a:lnTo>
                  <a:lnTo>
                    <a:pt x="22268" y="881"/>
                  </a:lnTo>
                  <a:lnTo>
                    <a:pt x="21205" y="1151"/>
                  </a:lnTo>
                  <a:lnTo>
                    <a:pt x="20171" y="1457"/>
                  </a:lnTo>
                  <a:lnTo>
                    <a:pt x="19164" y="1799"/>
                  </a:lnTo>
                  <a:lnTo>
                    <a:pt x="18185" y="2175"/>
                  </a:lnTo>
                  <a:lnTo>
                    <a:pt x="17230" y="2583"/>
                  </a:lnTo>
                  <a:lnTo>
                    <a:pt x="16301" y="3024"/>
                  </a:lnTo>
                  <a:lnTo>
                    <a:pt x="15398" y="3496"/>
                  </a:lnTo>
                  <a:lnTo>
                    <a:pt x="14519" y="4000"/>
                  </a:lnTo>
                  <a:lnTo>
                    <a:pt x="13666" y="4537"/>
                  </a:lnTo>
                  <a:lnTo>
                    <a:pt x="12838" y="5105"/>
                  </a:lnTo>
                  <a:lnTo>
                    <a:pt x="12035" y="5706"/>
                  </a:lnTo>
                  <a:lnTo>
                    <a:pt x="11258" y="6339"/>
                  </a:lnTo>
                  <a:lnTo>
                    <a:pt x="10506" y="7004"/>
                  </a:lnTo>
                  <a:lnTo>
                    <a:pt x="9789" y="7700"/>
                  </a:lnTo>
                  <a:lnTo>
                    <a:pt x="9097" y="8426"/>
                  </a:lnTo>
                  <a:lnTo>
                    <a:pt x="8431" y="9183"/>
                  </a:lnTo>
                  <a:lnTo>
                    <a:pt x="7790" y="9969"/>
                  </a:lnTo>
                  <a:lnTo>
                    <a:pt x="7174" y="10786"/>
                  </a:lnTo>
                  <a:lnTo>
                    <a:pt x="6584" y="11633"/>
                  </a:lnTo>
                  <a:lnTo>
                    <a:pt x="6018" y="12510"/>
                  </a:lnTo>
                  <a:lnTo>
                    <a:pt x="5478" y="13417"/>
                  </a:lnTo>
                  <a:lnTo>
                    <a:pt x="4964" y="14354"/>
                  </a:lnTo>
                  <a:lnTo>
                    <a:pt x="4475" y="15322"/>
                  </a:lnTo>
                  <a:lnTo>
                    <a:pt x="4009" y="16317"/>
                  </a:lnTo>
                  <a:lnTo>
                    <a:pt x="3566" y="17339"/>
                  </a:lnTo>
                  <a:lnTo>
                    <a:pt x="3145" y="18388"/>
                  </a:lnTo>
                  <a:lnTo>
                    <a:pt x="2747" y="19462"/>
                  </a:lnTo>
                  <a:lnTo>
                    <a:pt x="2371" y="20563"/>
                  </a:lnTo>
                  <a:lnTo>
                    <a:pt x="2017" y="21690"/>
                  </a:lnTo>
                  <a:lnTo>
                    <a:pt x="1686" y="22843"/>
                  </a:lnTo>
                  <a:lnTo>
                    <a:pt x="1377" y="24023"/>
                  </a:lnTo>
                  <a:lnTo>
                    <a:pt x="1091" y="25228"/>
                  </a:lnTo>
                  <a:lnTo>
                    <a:pt x="826" y="26461"/>
                  </a:lnTo>
                  <a:lnTo>
                    <a:pt x="741" y="26879"/>
                  </a:lnTo>
                  <a:lnTo>
                    <a:pt x="661" y="27299"/>
                  </a:lnTo>
                  <a:lnTo>
                    <a:pt x="586" y="27720"/>
                  </a:lnTo>
                  <a:lnTo>
                    <a:pt x="515" y="28142"/>
                  </a:lnTo>
                  <a:lnTo>
                    <a:pt x="449" y="28564"/>
                  </a:lnTo>
                  <a:lnTo>
                    <a:pt x="389" y="28988"/>
                  </a:lnTo>
                  <a:lnTo>
                    <a:pt x="333" y="29413"/>
                  </a:lnTo>
                  <a:lnTo>
                    <a:pt x="282" y="29838"/>
                  </a:lnTo>
                  <a:lnTo>
                    <a:pt x="235" y="30265"/>
                  </a:lnTo>
                  <a:lnTo>
                    <a:pt x="194" y="30692"/>
                  </a:lnTo>
                  <a:lnTo>
                    <a:pt x="157" y="31109"/>
                  </a:lnTo>
                  <a:lnTo>
                    <a:pt x="124" y="31521"/>
                  </a:lnTo>
                  <a:lnTo>
                    <a:pt x="95" y="31930"/>
                  </a:lnTo>
                  <a:lnTo>
                    <a:pt x="70" y="32335"/>
                  </a:lnTo>
                  <a:lnTo>
                    <a:pt x="48" y="32735"/>
                  </a:lnTo>
                  <a:lnTo>
                    <a:pt x="31" y="33132"/>
                  </a:lnTo>
                  <a:lnTo>
                    <a:pt x="17" y="33525"/>
                  </a:lnTo>
                  <a:lnTo>
                    <a:pt x="7" y="33914"/>
                  </a:lnTo>
                  <a:lnTo>
                    <a:pt x="1" y="34300"/>
                  </a:lnTo>
                  <a:lnTo>
                    <a:pt x="0" y="34681"/>
                  </a:lnTo>
                  <a:lnTo>
                    <a:pt x="13" y="35709"/>
                  </a:lnTo>
                  <a:lnTo>
                    <a:pt x="54" y="36712"/>
                  </a:lnTo>
                  <a:lnTo>
                    <a:pt x="122" y="37690"/>
                  </a:lnTo>
                  <a:lnTo>
                    <a:pt x="217" y="38642"/>
                  </a:lnTo>
                  <a:lnTo>
                    <a:pt x="340" y="39569"/>
                  </a:lnTo>
                  <a:lnTo>
                    <a:pt x="490" y="40471"/>
                  </a:lnTo>
                  <a:lnTo>
                    <a:pt x="667" y="41348"/>
                  </a:lnTo>
                  <a:lnTo>
                    <a:pt x="871" y="42199"/>
                  </a:lnTo>
                  <a:lnTo>
                    <a:pt x="1103" y="43025"/>
                  </a:lnTo>
                  <a:lnTo>
                    <a:pt x="1361" y="43826"/>
                  </a:lnTo>
                  <a:lnTo>
                    <a:pt x="1646" y="44591"/>
                  </a:lnTo>
                  <a:lnTo>
                    <a:pt x="1955" y="45332"/>
                  </a:lnTo>
                  <a:lnTo>
                    <a:pt x="2288" y="46047"/>
                  </a:lnTo>
                  <a:lnTo>
                    <a:pt x="2646" y="46736"/>
                  </a:lnTo>
                  <a:lnTo>
                    <a:pt x="3027" y="47401"/>
                  </a:lnTo>
                  <a:lnTo>
                    <a:pt x="3434" y="48040"/>
                  </a:lnTo>
                  <a:lnTo>
                    <a:pt x="3864" y="48654"/>
                  </a:lnTo>
                  <a:lnTo>
                    <a:pt x="4319" y="49242"/>
                  </a:lnTo>
                  <a:lnTo>
                    <a:pt x="4798" y="49806"/>
                  </a:lnTo>
                  <a:lnTo>
                    <a:pt x="5301" y="50344"/>
                  </a:lnTo>
                  <a:lnTo>
                    <a:pt x="5838" y="50847"/>
                  </a:lnTo>
                  <a:lnTo>
                    <a:pt x="6397" y="51324"/>
                  </a:lnTo>
                  <a:lnTo>
                    <a:pt x="6978" y="51777"/>
                  </a:lnTo>
                  <a:lnTo>
                    <a:pt x="7582" y="52204"/>
                  </a:lnTo>
                  <a:lnTo>
                    <a:pt x="8208" y="52605"/>
                  </a:lnTo>
                  <a:lnTo>
                    <a:pt x="8856" y="52982"/>
                  </a:lnTo>
                  <a:lnTo>
                    <a:pt x="9527" y="53333"/>
                  </a:lnTo>
                  <a:lnTo>
                    <a:pt x="10220" y="53659"/>
                  </a:lnTo>
                  <a:lnTo>
                    <a:pt x="10936" y="53960"/>
                  </a:lnTo>
                  <a:lnTo>
                    <a:pt x="11673" y="54235"/>
                  </a:lnTo>
                  <a:lnTo>
                    <a:pt x="12442" y="54475"/>
                  </a:lnTo>
                  <a:lnTo>
                    <a:pt x="13230" y="54690"/>
                  </a:lnTo>
                  <a:lnTo>
                    <a:pt x="14037" y="54880"/>
                  </a:lnTo>
                  <a:lnTo>
                    <a:pt x="14864" y="55044"/>
                  </a:lnTo>
                  <a:lnTo>
                    <a:pt x="15711" y="55183"/>
                  </a:lnTo>
                  <a:lnTo>
                    <a:pt x="16577" y="55297"/>
                  </a:lnTo>
                  <a:lnTo>
                    <a:pt x="17462" y="55386"/>
                  </a:lnTo>
                  <a:lnTo>
                    <a:pt x="18367" y="55449"/>
                  </a:lnTo>
                  <a:lnTo>
                    <a:pt x="19291" y="55487"/>
                  </a:lnTo>
                  <a:lnTo>
                    <a:pt x="20234" y="55500"/>
                  </a:lnTo>
                  <a:lnTo>
                    <a:pt x="21504" y="55482"/>
                  </a:lnTo>
                  <a:lnTo>
                    <a:pt x="22744" y="55428"/>
                  </a:lnTo>
                  <a:lnTo>
                    <a:pt x="23956" y="55338"/>
                  </a:lnTo>
                  <a:lnTo>
                    <a:pt x="25138" y="55212"/>
                  </a:lnTo>
                  <a:lnTo>
                    <a:pt x="26290" y="55050"/>
                  </a:lnTo>
                  <a:lnTo>
                    <a:pt x="27414" y="54852"/>
                  </a:lnTo>
                  <a:lnTo>
                    <a:pt x="28508" y="54618"/>
                  </a:lnTo>
                  <a:lnTo>
                    <a:pt x="29574" y="54348"/>
                  </a:lnTo>
                  <a:lnTo>
                    <a:pt x="30610" y="54042"/>
                  </a:lnTo>
                  <a:lnTo>
                    <a:pt x="31617" y="53700"/>
                  </a:lnTo>
                  <a:lnTo>
                    <a:pt x="32605" y="53315"/>
                  </a:lnTo>
                  <a:lnTo>
                    <a:pt x="33566" y="52898"/>
                  </a:lnTo>
                  <a:lnTo>
                    <a:pt x="34500" y="52451"/>
                  </a:lnTo>
                  <a:lnTo>
                    <a:pt x="35407" y="51972"/>
                  </a:lnTo>
                  <a:lnTo>
                    <a:pt x="36286" y="51462"/>
                  </a:lnTo>
                  <a:lnTo>
                    <a:pt x="37138" y="50921"/>
                  </a:lnTo>
                  <a:lnTo>
                    <a:pt x="37963" y="50349"/>
                  </a:lnTo>
                  <a:lnTo>
                    <a:pt x="38761" y="49746"/>
                  </a:lnTo>
                  <a:lnTo>
                    <a:pt x="39532" y="49112"/>
                  </a:lnTo>
                  <a:lnTo>
                    <a:pt x="40275" y="48447"/>
                  </a:lnTo>
                  <a:lnTo>
                    <a:pt x="40992" y="47742"/>
                  </a:lnTo>
                  <a:lnTo>
                    <a:pt x="41683" y="47009"/>
                  </a:lnTo>
                  <a:lnTo>
                    <a:pt x="42350" y="46248"/>
                  </a:lnTo>
                  <a:lnTo>
                    <a:pt x="42991" y="45458"/>
                  </a:lnTo>
                  <a:lnTo>
                    <a:pt x="43607" y="44640"/>
                  </a:lnTo>
                  <a:lnTo>
                    <a:pt x="44197" y="43795"/>
                  </a:lnTo>
                  <a:lnTo>
                    <a:pt x="44762" y="42920"/>
                  </a:lnTo>
                  <a:lnTo>
                    <a:pt x="45302" y="42018"/>
                  </a:lnTo>
                  <a:lnTo>
                    <a:pt x="45817" y="41088"/>
                  </a:lnTo>
                  <a:lnTo>
                    <a:pt x="46306" y="40129"/>
                  </a:lnTo>
                  <a:lnTo>
                    <a:pt x="46781" y="39135"/>
                  </a:lnTo>
                  <a:lnTo>
                    <a:pt x="47231" y="38117"/>
                  </a:lnTo>
                  <a:lnTo>
                    <a:pt x="47656" y="37076"/>
                  </a:lnTo>
                  <a:lnTo>
                    <a:pt x="48057" y="36012"/>
                  </a:lnTo>
                  <a:lnTo>
                    <a:pt x="48434" y="34924"/>
                  </a:lnTo>
                  <a:lnTo>
                    <a:pt x="48787" y="33813"/>
                  </a:lnTo>
                  <a:lnTo>
                    <a:pt x="49115" y="32679"/>
                  </a:lnTo>
                  <a:lnTo>
                    <a:pt x="49419" y="31521"/>
                  </a:lnTo>
                  <a:lnTo>
                    <a:pt x="49699" y="30340"/>
                  </a:lnTo>
                  <a:lnTo>
                    <a:pt x="49954" y="29136"/>
                  </a:lnTo>
                  <a:lnTo>
                    <a:pt x="50039" y="28726"/>
                  </a:lnTo>
                  <a:lnTo>
                    <a:pt x="50118" y="28313"/>
                  </a:lnTo>
                  <a:lnTo>
                    <a:pt x="50191" y="27897"/>
                  </a:lnTo>
                  <a:lnTo>
                    <a:pt x="50258" y="27478"/>
                  </a:lnTo>
                  <a:lnTo>
                    <a:pt x="50319" y="27056"/>
                  </a:lnTo>
                  <a:lnTo>
                    <a:pt x="50375" y="26632"/>
                  </a:lnTo>
                  <a:lnTo>
                    <a:pt x="50424" y="26204"/>
                  </a:lnTo>
                  <a:lnTo>
                    <a:pt x="50468" y="25774"/>
                  </a:lnTo>
                  <a:lnTo>
                    <a:pt x="50506" y="25340"/>
                  </a:lnTo>
                  <a:lnTo>
                    <a:pt x="50538" y="24904"/>
                  </a:lnTo>
                  <a:lnTo>
                    <a:pt x="50575" y="24470"/>
                  </a:lnTo>
                  <a:lnTo>
                    <a:pt x="50608" y="24042"/>
                  </a:lnTo>
                  <a:lnTo>
                    <a:pt x="50637" y="23621"/>
                  </a:lnTo>
                  <a:lnTo>
                    <a:pt x="50663" y="23207"/>
                  </a:lnTo>
                  <a:lnTo>
                    <a:pt x="50684" y="22800"/>
                  </a:lnTo>
                  <a:lnTo>
                    <a:pt x="50702" y="22400"/>
                  </a:lnTo>
                  <a:lnTo>
                    <a:pt x="50715" y="22006"/>
                  </a:lnTo>
                  <a:lnTo>
                    <a:pt x="50725" y="21620"/>
                  </a:lnTo>
                  <a:lnTo>
                    <a:pt x="50731" y="21240"/>
                  </a:lnTo>
                  <a:lnTo>
                    <a:pt x="50733" y="20867"/>
                  </a:lnTo>
                  <a:lnTo>
                    <a:pt x="50719" y="19839"/>
                  </a:lnTo>
                  <a:lnTo>
                    <a:pt x="50676" y="18837"/>
                  </a:lnTo>
                  <a:lnTo>
                    <a:pt x="50606" y="17862"/>
                  </a:lnTo>
                  <a:lnTo>
                    <a:pt x="50507" y="16913"/>
                  </a:lnTo>
                  <a:lnTo>
                    <a:pt x="50380" y="15990"/>
                  </a:lnTo>
                  <a:lnTo>
                    <a:pt x="50225" y="15094"/>
                  </a:lnTo>
                  <a:lnTo>
                    <a:pt x="50042" y="14224"/>
                  </a:lnTo>
                  <a:lnTo>
                    <a:pt x="49830" y="13380"/>
                  </a:lnTo>
                  <a:lnTo>
                    <a:pt x="49590" y="12562"/>
                  </a:lnTo>
                  <a:lnTo>
                    <a:pt x="49322" y="11771"/>
                  </a:lnTo>
                  <a:lnTo>
                    <a:pt x="49028" y="10996"/>
                  </a:lnTo>
                  <a:lnTo>
                    <a:pt x="48709" y="10249"/>
                  </a:lnTo>
                  <a:lnTo>
                    <a:pt x="48366" y="9529"/>
                  </a:lnTo>
                  <a:lnTo>
                    <a:pt x="47999" y="8837"/>
                  </a:lnTo>
                  <a:lnTo>
                    <a:pt x="47608" y="8171"/>
                  </a:lnTo>
                  <a:lnTo>
                    <a:pt x="47192" y="7533"/>
                  </a:lnTo>
                  <a:lnTo>
                    <a:pt x="46751" y="6922"/>
                  </a:lnTo>
                  <a:lnTo>
                    <a:pt x="46287" y="6338"/>
                  </a:lnTo>
                  <a:lnTo>
                    <a:pt x="45798" y="5782"/>
                  </a:lnTo>
                  <a:lnTo>
                    <a:pt x="45285" y="5253"/>
                  </a:lnTo>
                  <a:lnTo>
                    <a:pt x="44748" y="4741"/>
                  </a:lnTo>
                  <a:lnTo>
                    <a:pt x="44189" y="4255"/>
                  </a:lnTo>
                  <a:lnTo>
                    <a:pt x="43608" y="3795"/>
                  </a:lnTo>
                  <a:lnTo>
                    <a:pt x="43005" y="3362"/>
                  </a:lnTo>
                  <a:lnTo>
                    <a:pt x="42379" y="2954"/>
                  </a:lnTo>
                  <a:lnTo>
                    <a:pt x="41730" y="2574"/>
                  </a:lnTo>
                  <a:lnTo>
                    <a:pt x="41059" y="2219"/>
                  </a:lnTo>
                  <a:lnTo>
                    <a:pt x="40366" y="1891"/>
                  </a:lnTo>
                  <a:lnTo>
                    <a:pt x="39651" y="1589"/>
                  </a:lnTo>
                  <a:lnTo>
                    <a:pt x="38913" y="1313"/>
                  </a:lnTo>
                  <a:lnTo>
                    <a:pt x="38155" y="1063"/>
                  </a:lnTo>
                  <a:lnTo>
                    <a:pt x="37378" y="840"/>
                  </a:lnTo>
                  <a:lnTo>
                    <a:pt x="36582" y="643"/>
                  </a:lnTo>
                  <a:lnTo>
                    <a:pt x="35769" y="472"/>
                  </a:lnTo>
                  <a:lnTo>
                    <a:pt x="34936" y="328"/>
                  </a:lnTo>
                  <a:lnTo>
                    <a:pt x="34086" y="210"/>
                  </a:lnTo>
                  <a:lnTo>
                    <a:pt x="33216" y="118"/>
                  </a:lnTo>
                  <a:lnTo>
                    <a:pt x="32329" y="52"/>
                  </a:lnTo>
                  <a:lnTo>
                    <a:pt x="31423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4328951" y="4762708"/>
              <a:ext cx="66979" cy="70530"/>
            </a:xfrm>
            <a:custGeom>
              <a:avLst/>
              <a:pathLst>
                <a:path w="66979" h="70530">
                  <a:moveTo>
                    <a:pt x="60558" y="53165"/>
                  </a:moveTo>
                  <a:lnTo>
                    <a:pt x="60076" y="53871"/>
                  </a:lnTo>
                  <a:lnTo>
                    <a:pt x="59582" y="54570"/>
                  </a:lnTo>
                  <a:lnTo>
                    <a:pt x="59076" y="55260"/>
                  </a:lnTo>
                  <a:lnTo>
                    <a:pt x="58558" y="55943"/>
                  </a:lnTo>
                  <a:lnTo>
                    <a:pt x="58029" y="56618"/>
                  </a:lnTo>
                  <a:lnTo>
                    <a:pt x="57488" y="57286"/>
                  </a:lnTo>
                  <a:lnTo>
                    <a:pt x="56936" y="57945"/>
                  </a:lnTo>
                  <a:lnTo>
                    <a:pt x="56371" y="58597"/>
                  </a:lnTo>
                  <a:lnTo>
                    <a:pt x="55795" y="59241"/>
                  </a:lnTo>
                  <a:lnTo>
                    <a:pt x="55208" y="59877"/>
                  </a:lnTo>
                  <a:lnTo>
                    <a:pt x="54606" y="60502"/>
                  </a:lnTo>
                  <a:lnTo>
                    <a:pt x="53986" y="61111"/>
                  </a:lnTo>
                  <a:lnTo>
                    <a:pt x="53349" y="61704"/>
                  </a:lnTo>
                  <a:lnTo>
                    <a:pt x="52694" y="62282"/>
                  </a:lnTo>
                  <a:lnTo>
                    <a:pt x="52022" y="62845"/>
                  </a:lnTo>
                  <a:lnTo>
                    <a:pt x="51332" y="63391"/>
                  </a:lnTo>
                  <a:lnTo>
                    <a:pt x="50625" y="63922"/>
                  </a:lnTo>
                  <a:lnTo>
                    <a:pt x="49900" y="64438"/>
                  </a:lnTo>
                  <a:lnTo>
                    <a:pt x="49158" y="64938"/>
                  </a:lnTo>
                  <a:lnTo>
                    <a:pt x="48398" y="65423"/>
                  </a:lnTo>
                  <a:lnTo>
                    <a:pt x="47628" y="65880"/>
                  </a:lnTo>
                  <a:lnTo>
                    <a:pt x="46836" y="66319"/>
                  </a:lnTo>
                  <a:lnTo>
                    <a:pt x="46021" y="66740"/>
                  </a:lnTo>
                  <a:lnTo>
                    <a:pt x="45184" y="67143"/>
                  </a:lnTo>
                  <a:lnTo>
                    <a:pt x="44324" y="67526"/>
                  </a:lnTo>
                  <a:lnTo>
                    <a:pt x="43442" y="67892"/>
                  </a:lnTo>
                  <a:lnTo>
                    <a:pt x="42538" y="68238"/>
                  </a:lnTo>
                  <a:lnTo>
                    <a:pt x="41611" y="68567"/>
                  </a:lnTo>
                  <a:lnTo>
                    <a:pt x="40662" y="68877"/>
                  </a:lnTo>
                  <a:lnTo>
                    <a:pt x="39691" y="69168"/>
                  </a:lnTo>
                  <a:lnTo>
                    <a:pt x="38704" y="69427"/>
                  </a:lnTo>
                  <a:lnTo>
                    <a:pt x="37689" y="69658"/>
                  </a:lnTo>
                  <a:lnTo>
                    <a:pt x="36646" y="69863"/>
                  </a:lnTo>
                  <a:lnTo>
                    <a:pt x="35574" y="70040"/>
                  </a:lnTo>
                  <a:lnTo>
                    <a:pt x="34474" y="70189"/>
                  </a:lnTo>
                  <a:lnTo>
                    <a:pt x="33346" y="70312"/>
                  </a:lnTo>
                  <a:lnTo>
                    <a:pt x="32190" y="70407"/>
                  </a:lnTo>
                  <a:lnTo>
                    <a:pt x="31006" y="70475"/>
                  </a:lnTo>
                  <a:lnTo>
                    <a:pt x="29793" y="70516"/>
                  </a:lnTo>
                  <a:lnTo>
                    <a:pt x="28552" y="70530"/>
                  </a:lnTo>
                  <a:lnTo>
                    <a:pt x="27130" y="70508"/>
                  </a:lnTo>
                  <a:lnTo>
                    <a:pt x="25745" y="70440"/>
                  </a:lnTo>
                  <a:lnTo>
                    <a:pt x="24395" y="70329"/>
                  </a:lnTo>
                  <a:lnTo>
                    <a:pt x="23081" y="70172"/>
                  </a:lnTo>
                  <a:lnTo>
                    <a:pt x="21803" y="69971"/>
                  </a:lnTo>
                  <a:lnTo>
                    <a:pt x="20561" y="69724"/>
                  </a:lnTo>
                  <a:lnTo>
                    <a:pt x="19355" y="69434"/>
                  </a:lnTo>
                  <a:lnTo>
                    <a:pt x="18186" y="69098"/>
                  </a:lnTo>
                  <a:lnTo>
                    <a:pt x="17052" y="68718"/>
                  </a:lnTo>
                  <a:lnTo>
                    <a:pt x="15954" y="68292"/>
                  </a:lnTo>
                  <a:lnTo>
                    <a:pt x="14902" y="67829"/>
                  </a:lnTo>
                  <a:lnTo>
                    <a:pt x="13886" y="67333"/>
                  </a:lnTo>
                  <a:lnTo>
                    <a:pt x="12906" y="66805"/>
                  </a:lnTo>
                  <a:lnTo>
                    <a:pt x="11961" y="66246"/>
                  </a:lnTo>
                  <a:lnTo>
                    <a:pt x="11053" y="65654"/>
                  </a:lnTo>
                  <a:lnTo>
                    <a:pt x="10181" y="65030"/>
                  </a:lnTo>
                  <a:lnTo>
                    <a:pt x="9345" y="64373"/>
                  </a:lnTo>
                  <a:lnTo>
                    <a:pt x="8545" y="63685"/>
                  </a:lnTo>
                  <a:lnTo>
                    <a:pt x="7781" y="62965"/>
                  </a:lnTo>
                  <a:lnTo>
                    <a:pt x="7053" y="62212"/>
                  </a:lnTo>
                  <a:lnTo>
                    <a:pt x="6360" y="61421"/>
                  </a:lnTo>
                  <a:lnTo>
                    <a:pt x="5704" y="60603"/>
                  </a:lnTo>
                  <a:lnTo>
                    <a:pt x="5084" y="59759"/>
                  </a:lnTo>
                  <a:lnTo>
                    <a:pt x="4500" y="58889"/>
                  </a:lnTo>
                  <a:lnTo>
                    <a:pt x="3952" y="57993"/>
                  </a:lnTo>
                  <a:lnTo>
                    <a:pt x="3439" y="57070"/>
                  </a:lnTo>
                  <a:lnTo>
                    <a:pt x="2963" y="56121"/>
                  </a:lnTo>
                  <a:lnTo>
                    <a:pt x="2523" y="55146"/>
                  </a:lnTo>
                  <a:lnTo>
                    <a:pt x="2119" y="54144"/>
                  </a:lnTo>
                  <a:lnTo>
                    <a:pt x="1751" y="53116"/>
                  </a:lnTo>
                  <a:lnTo>
                    <a:pt x="1418" y="52058"/>
                  </a:lnTo>
                  <a:lnTo>
                    <a:pt x="1120" y="50986"/>
                  </a:lnTo>
                  <a:lnTo>
                    <a:pt x="858" y="49899"/>
                  </a:lnTo>
                  <a:lnTo>
                    <a:pt x="630" y="48797"/>
                  </a:lnTo>
                  <a:lnTo>
                    <a:pt x="437" y="47680"/>
                  </a:lnTo>
                  <a:lnTo>
                    <a:pt x="280" y="46550"/>
                  </a:lnTo>
                  <a:lnTo>
                    <a:pt x="157" y="45404"/>
                  </a:lnTo>
                  <a:lnTo>
                    <a:pt x="70" y="44244"/>
                  </a:lnTo>
                  <a:lnTo>
                    <a:pt x="17" y="43069"/>
                  </a:lnTo>
                  <a:lnTo>
                    <a:pt x="0" y="41880"/>
                  </a:lnTo>
                  <a:lnTo>
                    <a:pt x="13" y="40679"/>
                  </a:lnTo>
                  <a:lnTo>
                    <a:pt x="52" y="39491"/>
                  </a:lnTo>
                  <a:lnTo>
                    <a:pt x="118" y="38314"/>
                  </a:lnTo>
                  <a:lnTo>
                    <a:pt x="210" y="37148"/>
                  </a:lnTo>
                  <a:lnTo>
                    <a:pt x="328" y="35994"/>
                  </a:lnTo>
                  <a:lnTo>
                    <a:pt x="472" y="34852"/>
                  </a:lnTo>
                  <a:lnTo>
                    <a:pt x="643" y="33722"/>
                  </a:lnTo>
                  <a:lnTo>
                    <a:pt x="840" y="32603"/>
                  </a:lnTo>
                  <a:lnTo>
                    <a:pt x="1063" y="31496"/>
                  </a:lnTo>
                  <a:lnTo>
                    <a:pt x="1313" y="30401"/>
                  </a:lnTo>
                  <a:lnTo>
                    <a:pt x="1587" y="29319"/>
                  </a:lnTo>
                  <a:lnTo>
                    <a:pt x="1883" y="28254"/>
                  </a:lnTo>
                  <a:lnTo>
                    <a:pt x="2202" y="27206"/>
                  </a:lnTo>
                  <a:lnTo>
                    <a:pt x="2542" y="26175"/>
                  </a:lnTo>
                  <a:lnTo>
                    <a:pt x="2906" y="25159"/>
                  </a:lnTo>
                  <a:lnTo>
                    <a:pt x="3292" y="24161"/>
                  </a:lnTo>
                  <a:lnTo>
                    <a:pt x="3700" y="23179"/>
                  </a:lnTo>
                  <a:lnTo>
                    <a:pt x="4130" y="22213"/>
                  </a:lnTo>
                  <a:lnTo>
                    <a:pt x="4583" y="21264"/>
                  </a:lnTo>
                  <a:lnTo>
                    <a:pt x="5058" y="20332"/>
                  </a:lnTo>
                  <a:lnTo>
                    <a:pt x="5555" y="19407"/>
                  </a:lnTo>
                  <a:lnTo>
                    <a:pt x="6074" y="18501"/>
                  </a:lnTo>
                  <a:lnTo>
                    <a:pt x="6614" y="17613"/>
                  </a:lnTo>
                  <a:lnTo>
                    <a:pt x="7175" y="16744"/>
                  </a:lnTo>
                  <a:lnTo>
                    <a:pt x="7758" y="15893"/>
                  </a:lnTo>
                  <a:lnTo>
                    <a:pt x="8362" y="15061"/>
                  </a:lnTo>
                  <a:lnTo>
                    <a:pt x="8988" y="14247"/>
                  </a:lnTo>
                  <a:lnTo>
                    <a:pt x="9634" y="13452"/>
                  </a:lnTo>
                  <a:lnTo>
                    <a:pt x="10303" y="12675"/>
                  </a:lnTo>
                  <a:lnTo>
                    <a:pt x="10993" y="11917"/>
                  </a:lnTo>
                  <a:lnTo>
                    <a:pt x="11702" y="11170"/>
                  </a:lnTo>
                  <a:lnTo>
                    <a:pt x="12428" y="10446"/>
                  </a:lnTo>
                  <a:lnTo>
                    <a:pt x="13173" y="9745"/>
                  </a:lnTo>
                  <a:lnTo>
                    <a:pt x="13934" y="9068"/>
                  </a:lnTo>
                  <a:lnTo>
                    <a:pt x="14714" y="8415"/>
                  </a:lnTo>
                  <a:lnTo>
                    <a:pt x="15510" y="7784"/>
                  </a:lnTo>
                  <a:lnTo>
                    <a:pt x="16325" y="7177"/>
                  </a:lnTo>
                  <a:lnTo>
                    <a:pt x="17156" y="6593"/>
                  </a:lnTo>
                  <a:lnTo>
                    <a:pt x="18006" y="6033"/>
                  </a:lnTo>
                  <a:lnTo>
                    <a:pt x="18872" y="5496"/>
                  </a:lnTo>
                  <a:lnTo>
                    <a:pt x="19766" y="4983"/>
                  </a:lnTo>
                  <a:lnTo>
                    <a:pt x="20674" y="4494"/>
                  </a:lnTo>
                  <a:lnTo>
                    <a:pt x="21598" y="4029"/>
                  </a:lnTo>
                  <a:lnTo>
                    <a:pt x="22538" y="3589"/>
                  </a:lnTo>
                  <a:lnTo>
                    <a:pt x="23493" y="3173"/>
                  </a:lnTo>
                  <a:lnTo>
                    <a:pt x="24464" y="2782"/>
                  </a:lnTo>
                  <a:lnTo>
                    <a:pt x="25451" y="2415"/>
                  </a:lnTo>
                  <a:lnTo>
                    <a:pt x="26453" y="2072"/>
                  </a:lnTo>
                  <a:lnTo>
                    <a:pt x="27470" y="1753"/>
                  </a:lnTo>
                  <a:lnTo>
                    <a:pt x="28504" y="1459"/>
                  </a:lnTo>
                  <a:lnTo>
                    <a:pt x="29551" y="1181"/>
                  </a:lnTo>
                  <a:lnTo>
                    <a:pt x="30611" y="933"/>
                  </a:lnTo>
                  <a:lnTo>
                    <a:pt x="31683" y="715"/>
                  </a:lnTo>
                  <a:lnTo>
                    <a:pt x="32768" y="525"/>
                  </a:lnTo>
                  <a:lnTo>
                    <a:pt x="33866" y="364"/>
                  </a:lnTo>
                  <a:lnTo>
                    <a:pt x="34977" y="233"/>
                  </a:lnTo>
                  <a:lnTo>
                    <a:pt x="36100" y="131"/>
                  </a:lnTo>
                  <a:lnTo>
                    <a:pt x="37236" y="58"/>
                  </a:lnTo>
                  <a:lnTo>
                    <a:pt x="38384" y="14"/>
                  </a:lnTo>
                  <a:lnTo>
                    <a:pt x="39545" y="0"/>
                  </a:lnTo>
                  <a:lnTo>
                    <a:pt x="40785" y="14"/>
                  </a:lnTo>
                  <a:lnTo>
                    <a:pt x="41993" y="58"/>
                  </a:lnTo>
                  <a:lnTo>
                    <a:pt x="43170" y="131"/>
                  </a:lnTo>
                  <a:lnTo>
                    <a:pt x="44316" y="233"/>
                  </a:lnTo>
                  <a:lnTo>
                    <a:pt x="45431" y="364"/>
                  </a:lnTo>
                  <a:lnTo>
                    <a:pt x="46515" y="525"/>
                  </a:lnTo>
                  <a:lnTo>
                    <a:pt x="47567" y="715"/>
                  </a:lnTo>
                  <a:lnTo>
                    <a:pt x="48589" y="933"/>
                  </a:lnTo>
                  <a:lnTo>
                    <a:pt x="49579" y="1181"/>
                  </a:lnTo>
                  <a:lnTo>
                    <a:pt x="50538" y="1459"/>
                  </a:lnTo>
                  <a:lnTo>
                    <a:pt x="51468" y="1750"/>
                  </a:lnTo>
                  <a:lnTo>
                    <a:pt x="52371" y="2060"/>
                  </a:lnTo>
                  <a:lnTo>
                    <a:pt x="53247" y="2388"/>
                  </a:lnTo>
                  <a:lnTo>
                    <a:pt x="54095" y="2735"/>
                  </a:lnTo>
                  <a:lnTo>
                    <a:pt x="54916" y="3100"/>
                  </a:lnTo>
                  <a:lnTo>
                    <a:pt x="55710" y="3484"/>
                  </a:lnTo>
                  <a:lnTo>
                    <a:pt x="56476" y="3886"/>
                  </a:lnTo>
                  <a:lnTo>
                    <a:pt x="57216" y="4307"/>
                  </a:lnTo>
                  <a:lnTo>
                    <a:pt x="57928" y="4746"/>
                  </a:lnTo>
                  <a:lnTo>
                    <a:pt x="58613" y="5204"/>
                  </a:lnTo>
                  <a:lnTo>
                    <a:pt x="59271" y="5678"/>
                  </a:lnTo>
                  <a:lnTo>
                    <a:pt x="59903" y="6165"/>
                  </a:lnTo>
                  <a:lnTo>
                    <a:pt x="60508" y="6666"/>
                  </a:lnTo>
                  <a:lnTo>
                    <a:pt x="61088" y="7181"/>
                  </a:lnTo>
                  <a:lnTo>
                    <a:pt x="61641" y="7709"/>
                  </a:lnTo>
                  <a:lnTo>
                    <a:pt x="62167" y="8251"/>
                  </a:lnTo>
                  <a:lnTo>
                    <a:pt x="62668" y="8807"/>
                  </a:lnTo>
                  <a:lnTo>
                    <a:pt x="63142" y="9376"/>
                  </a:lnTo>
                  <a:lnTo>
                    <a:pt x="63590" y="9958"/>
                  </a:lnTo>
                  <a:lnTo>
                    <a:pt x="64012" y="10555"/>
                  </a:lnTo>
                  <a:lnTo>
                    <a:pt x="64409" y="11160"/>
                  </a:lnTo>
                  <a:lnTo>
                    <a:pt x="64784" y="11769"/>
                  </a:lnTo>
                  <a:lnTo>
                    <a:pt x="65137" y="12382"/>
                  </a:lnTo>
                  <a:lnTo>
                    <a:pt x="65467" y="12998"/>
                  </a:lnTo>
                  <a:lnTo>
                    <a:pt x="65775" y="13619"/>
                  </a:lnTo>
                  <a:lnTo>
                    <a:pt x="66061" y="14244"/>
                  </a:lnTo>
                  <a:lnTo>
                    <a:pt x="66324" y="14872"/>
                  </a:lnTo>
                  <a:lnTo>
                    <a:pt x="66565" y="15505"/>
                  </a:lnTo>
                  <a:lnTo>
                    <a:pt x="66783" y="16141"/>
                  </a:lnTo>
                  <a:lnTo>
                    <a:pt x="66979" y="16781"/>
                  </a:lnTo>
                  <a:lnTo>
                    <a:pt x="58224" y="19456"/>
                  </a:lnTo>
                  <a:lnTo>
                    <a:pt x="58070" y="19001"/>
                  </a:lnTo>
                  <a:lnTo>
                    <a:pt x="57901" y="18549"/>
                  </a:lnTo>
                  <a:lnTo>
                    <a:pt x="57716" y="18102"/>
                  </a:lnTo>
                  <a:lnTo>
                    <a:pt x="57515" y="17658"/>
                  </a:lnTo>
                  <a:lnTo>
                    <a:pt x="57299" y="17219"/>
                  </a:lnTo>
                  <a:lnTo>
                    <a:pt x="57068" y="16783"/>
                  </a:lnTo>
                  <a:lnTo>
                    <a:pt x="56821" y="16351"/>
                  </a:lnTo>
                  <a:lnTo>
                    <a:pt x="56558" y="15923"/>
                  </a:lnTo>
                  <a:lnTo>
                    <a:pt x="56280" y="15499"/>
                  </a:lnTo>
                  <a:lnTo>
                    <a:pt x="55986" y="15078"/>
                  </a:lnTo>
                  <a:lnTo>
                    <a:pt x="55676" y="14655"/>
                  </a:lnTo>
                  <a:lnTo>
                    <a:pt x="55348" y="14242"/>
                  </a:lnTo>
                  <a:lnTo>
                    <a:pt x="55003" y="13838"/>
                  </a:lnTo>
                  <a:lnTo>
                    <a:pt x="54640" y="13444"/>
                  </a:lnTo>
                  <a:lnTo>
                    <a:pt x="54259" y="13060"/>
                  </a:lnTo>
                  <a:lnTo>
                    <a:pt x="53861" y="12685"/>
                  </a:lnTo>
                  <a:lnTo>
                    <a:pt x="53446" y="12320"/>
                  </a:lnTo>
                  <a:lnTo>
                    <a:pt x="53013" y="11965"/>
                  </a:lnTo>
                  <a:lnTo>
                    <a:pt x="52563" y="11620"/>
                  </a:lnTo>
                  <a:lnTo>
                    <a:pt x="52095" y="11284"/>
                  </a:lnTo>
                  <a:lnTo>
                    <a:pt x="51619" y="10951"/>
                  </a:lnTo>
                  <a:lnTo>
                    <a:pt x="51124" y="10633"/>
                  </a:lnTo>
                  <a:lnTo>
                    <a:pt x="50611" y="10329"/>
                  </a:lnTo>
                  <a:lnTo>
                    <a:pt x="50079" y="10039"/>
                  </a:lnTo>
                  <a:lnTo>
                    <a:pt x="49529" y="9764"/>
                  </a:lnTo>
                  <a:lnTo>
                    <a:pt x="48960" y="9504"/>
                  </a:lnTo>
                  <a:lnTo>
                    <a:pt x="48373" y="9258"/>
                  </a:lnTo>
                  <a:lnTo>
                    <a:pt x="47768" y="9027"/>
                  </a:lnTo>
                  <a:lnTo>
                    <a:pt x="47143" y="8811"/>
                  </a:lnTo>
                  <a:lnTo>
                    <a:pt x="46501" y="8609"/>
                  </a:lnTo>
                  <a:lnTo>
                    <a:pt x="45849" y="8415"/>
                  </a:lnTo>
                  <a:lnTo>
                    <a:pt x="45176" y="8241"/>
                  </a:lnTo>
                  <a:lnTo>
                    <a:pt x="44483" y="8088"/>
                  </a:lnTo>
                  <a:lnTo>
                    <a:pt x="43769" y="7955"/>
                  </a:lnTo>
                  <a:lnTo>
                    <a:pt x="43035" y="7843"/>
                  </a:lnTo>
                  <a:lnTo>
                    <a:pt x="42281" y="7751"/>
                  </a:lnTo>
                  <a:lnTo>
                    <a:pt x="41506" y="7680"/>
                  </a:lnTo>
                  <a:lnTo>
                    <a:pt x="40711" y="7628"/>
                  </a:lnTo>
                  <a:lnTo>
                    <a:pt x="39895" y="7598"/>
                  </a:lnTo>
                  <a:lnTo>
                    <a:pt x="39059" y="7588"/>
                  </a:lnTo>
                  <a:lnTo>
                    <a:pt x="37654" y="7614"/>
                  </a:lnTo>
                  <a:lnTo>
                    <a:pt x="36280" y="7693"/>
                  </a:lnTo>
                  <a:lnTo>
                    <a:pt x="34938" y="7824"/>
                  </a:lnTo>
                  <a:lnTo>
                    <a:pt x="33626" y="8008"/>
                  </a:lnTo>
                  <a:lnTo>
                    <a:pt x="32346" y="8244"/>
                  </a:lnTo>
                  <a:lnTo>
                    <a:pt x="31097" y="8533"/>
                  </a:lnTo>
                  <a:lnTo>
                    <a:pt x="29879" y="8875"/>
                  </a:lnTo>
                  <a:lnTo>
                    <a:pt x="28692" y="9269"/>
                  </a:lnTo>
                  <a:lnTo>
                    <a:pt x="27537" y="9715"/>
                  </a:lnTo>
                  <a:lnTo>
                    <a:pt x="26412" y="10214"/>
                  </a:lnTo>
                  <a:lnTo>
                    <a:pt x="25320" y="10750"/>
                  </a:lnTo>
                  <a:lnTo>
                    <a:pt x="24262" y="11327"/>
                  </a:lnTo>
                  <a:lnTo>
                    <a:pt x="23238" y="11945"/>
                  </a:lnTo>
                  <a:lnTo>
                    <a:pt x="22248" y="12604"/>
                  </a:lnTo>
                  <a:lnTo>
                    <a:pt x="21292" y="13303"/>
                  </a:lnTo>
                  <a:lnTo>
                    <a:pt x="20371" y="14043"/>
                  </a:lnTo>
                  <a:lnTo>
                    <a:pt x="19483" y="14825"/>
                  </a:lnTo>
                  <a:lnTo>
                    <a:pt x="18629" y="15647"/>
                  </a:lnTo>
                  <a:lnTo>
                    <a:pt x="17810" y="16509"/>
                  </a:lnTo>
                  <a:lnTo>
                    <a:pt x="17024" y="17413"/>
                  </a:lnTo>
                  <a:lnTo>
                    <a:pt x="16274" y="18345"/>
                  </a:lnTo>
                  <a:lnTo>
                    <a:pt x="15561" y="19312"/>
                  </a:lnTo>
                  <a:lnTo>
                    <a:pt x="14885" y="20314"/>
                  </a:lnTo>
                  <a:lnTo>
                    <a:pt x="14246" y="21351"/>
                  </a:lnTo>
                  <a:lnTo>
                    <a:pt x="13643" y="22423"/>
                  </a:lnTo>
                  <a:lnTo>
                    <a:pt x="13078" y="23530"/>
                  </a:lnTo>
                  <a:lnTo>
                    <a:pt x="12550" y="24672"/>
                  </a:lnTo>
                  <a:lnTo>
                    <a:pt x="12059" y="25850"/>
                  </a:lnTo>
                  <a:lnTo>
                    <a:pt x="11604" y="27062"/>
                  </a:lnTo>
                  <a:lnTo>
                    <a:pt x="11187" y="28309"/>
                  </a:lnTo>
                  <a:lnTo>
                    <a:pt x="10808" y="29576"/>
                  </a:lnTo>
                  <a:lnTo>
                    <a:pt x="10469" y="30866"/>
                  </a:lnTo>
                  <a:lnTo>
                    <a:pt x="10170" y="32179"/>
                  </a:lnTo>
                  <a:lnTo>
                    <a:pt x="9911" y="33516"/>
                  </a:lnTo>
                  <a:lnTo>
                    <a:pt x="9691" y="34876"/>
                  </a:lnTo>
                  <a:lnTo>
                    <a:pt x="9512" y="36259"/>
                  </a:lnTo>
                  <a:lnTo>
                    <a:pt x="9372" y="37666"/>
                  </a:lnTo>
                  <a:lnTo>
                    <a:pt x="9273" y="39096"/>
                  </a:lnTo>
                  <a:lnTo>
                    <a:pt x="9213" y="40549"/>
                  </a:lnTo>
                  <a:lnTo>
                    <a:pt x="9193" y="42026"/>
                  </a:lnTo>
                  <a:lnTo>
                    <a:pt x="9205" y="42933"/>
                  </a:lnTo>
                  <a:lnTo>
                    <a:pt x="9243" y="43826"/>
                  </a:lnTo>
                  <a:lnTo>
                    <a:pt x="9307" y="44704"/>
                  </a:lnTo>
                  <a:lnTo>
                    <a:pt x="9395" y="45567"/>
                  </a:lnTo>
                  <a:lnTo>
                    <a:pt x="9509" y="46416"/>
                  </a:lnTo>
                  <a:lnTo>
                    <a:pt x="9648" y="47250"/>
                  </a:lnTo>
                  <a:lnTo>
                    <a:pt x="9812" y="48070"/>
                  </a:lnTo>
                  <a:lnTo>
                    <a:pt x="10002" y="48875"/>
                  </a:lnTo>
                  <a:lnTo>
                    <a:pt x="10217" y="49665"/>
                  </a:lnTo>
                  <a:lnTo>
                    <a:pt x="10457" y="50441"/>
                  </a:lnTo>
                  <a:lnTo>
                    <a:pt x="10723" y="51199"/>
                  </a:lnTo>
                  <a:lnTo>
                    <a:pt x="11012" y="51937"/>
                  </a:lnTo>
                  <a:lnTo>
                    <a:pt x="11326" y="52655"/>
                  </a:lnTo>
                  <a:lnTo>
                    <a:pt x="11664" y="53352"/>
                  </a:lnTo>
                  <a:lnTo>
                    <a:pt x="12026" y="54028"/>
                  </a:lnTo>
                  <a:lnTo>
                    <a:pt x="12413" y="54684"/>
                  </a:lnTo>
                  <a:lnTo>
                    <a:pt x="12824" y="55320"/>
                  </a:lnTo>
                  <a:lnTo>
                    <a:pt x="13259" y="55935"/>
                  </a:lnTo>
                  <a:lnTo>
                    <a:pt x="13719" y="56530"/>
                  </a:lnTo>
                  <a:lnTo>
                    <a:pt x="14203" y="57105"/>
                  </a:lnTo>
                  <a:lnTo>
                    <a:pt x="14721" y="57647"/>
                  </a:lnTo>
                  <a:lnTo>
                    <a:pt x="15263" y="58165"/>
                  </a:lnTo>
                  <a:lnTo>
                    <a:pt x="15830" y="58659"/>
                  </a:lnTo>
                  <a:lnTo>
                    <a:pt x="16421" y="59128"/>
                  </a:lnTo>
                  <a:lnTo>
                    <a:pt x="17036" y="59573"/>
                  </a:lnTo>
                  <a:lnTo>
                    <a:pt x="17676" y="59994"/>
                  </a:lnTo>
                  <a:lnTo>
                    <a:pt x="18340" y="60391"/>
                  </a:lnTo>
                  <a:lnTo>
                    <a:pt x="19028" y="60763"/>
                  </a:lnTo>
                  <a:lnTo>
                    <a:pt x="19741" y="61110"/>
                  </a:lnTo>
                  <a:lnTo>
                    <a:pt x="20478" y="61434"/>
                  </a:lnTo>
                  <a:lnTo>
                    <a:pt x="21239" y="61730"/>
                  </a:lnTo>
                  <a:lnTo>
                    <a:pt x="22024" y="61994"/>
                  </a:lnTo>
                  <a:lnTo>
                    <a:pt x="22834" y="62228"/>
                  </a:lnTo>
                  <a:lnTo>
                    <a:pt x="23669" y="62430"/>
                  </a:lnTo>
                  <a:lnTo>
                    <a:pt x="24527" y="62601"/>
                  </a:lnTo>
                  <a:lnTo>
                    <a:pt x="25410" y="62741"/>
                  </a:lnTo>
                  <a:lnTo>
                    <a:pt x="26317" y="62850"/>
                  </a:lnTo>
                  <a:lnTo>
                    <a:pt x="27249" y="62928"/>
                  </a:lnTo>
                  <a:lnTo>
                    <a:pt x="28204" y="62975"/>
                  </a:lnTo>
                  <a:lnTo>
                    <a:pt x="29184" y="62990"/>
                  </a:lnTo>
                  <a:lnTo>
                    <a:pt x="30053" y="62979"/>
                  </a:lnTo>
                  <a:lnTo>
                    <a:pt x="30906" y="62944"/>
                  </a:lnTo>
                  <a:lnTo>
                    <a:pt x="31745" y="62885"/>
                  </a:lnTo>
                  <a:lnTo>
                    <a:pt x="32570" y="62804"/>
                  </a:lnTo>
                  <a:lnTo>
                    <a:pt x="33380" y="62699"/>
                  </a:lnTo>
                  <a:lnTo>
                    <a:pt x="34175" y="62570"/>
                  </a:lnTo>
                  <a:lnTo>
                    <a:pt x="34956" y="62418"/>
                  </a:lnTo>
                  <a:lnTo>
                    <a:pt x="35722" y="62243"/>
                  </a:lnTo>
                  <a:lnTo>
                    <a:pt x="36473" y="62045"/>
                  </a:lnTo>
                  <a:lnTo>
                    <a:pt x="37210" y="61823"/>
                  </a:lnTo>
                  <a:lnTo>
                    <a:pt x="37934" y="61573"/>
                  </a:lnTo>
                  <a:lnTo>
                    <a:pt x="38644" y="61307"/>
                  </a:lnTo>
                  <a:lnTo>
                    <a:pt x="39342" y="61028"/>
                  </a:lnTo>
                  <a:lnTo>
                    <a:pt x="40028" y="60733"/>
                  </a:lnTo>
                  <a:lnTo>
                    <a:pt x="40700" y="60425"/>
                  </a:lnTo>
                  <a:lnTo>
                    <a:pt x="41360" y="60101"/>
                  </a:lnTo>
                  <a:lnTo>
                    <a:pt x="42008" y="59763"/>
                  </a:lnTo>
                  <a:lnTo>
                    <a:pt x="42643" y="59410"/>
                  </a:lnTo>
                  <a:lnTo>
                    <a:pt x="43265" y="59043"/>
                  </a:lnTo>
                  <a:lnTo>
                    <a:pt x="43874" y="58661"/>
                  </a:lnTo>
                  <a:lnTo>
                    <a:pt x="44480" y="58257"/>
                  </a:lnTo>
                  <a:lnTo>
                    <a:pt x="45073" y="57842"/>
                  </a:lnTo>
                  <a:lnTo>
                    <a:pt x="45652" y="57417"/>
                  </a:lnTo>
                  <a:lnTo>
                    <a:pt x="46217" y="56980"/>
                  </a:lnTo>
                  <a:lnTo>
                    <a:pt x="46768" y="56533"/>
                  </a:lnTo>
                  <a:lnTo>
                    <a:pt x="47306" y="56076"/>
                  </a:lnTo>
                  <a:lnTo>
                    <a:pt x="47831" y="55607"/>
                  </a:lnTo>
                  <a:lnTo>
                    <a:pt x="48342" y="55128"/>
                  </a:lnTo>
                  <a:lnTo>
                    <a:pt x="48839" y="54638"/>
                  </a:lnTo>
                  <a:lnTo>
                    <a:pt x="49322" y="54138"/>
                  </a:lnTo>
                  <a:lnTo>
                    <a:pt x="49803" y="53621"/>
                  </a:lnTo>
                  <a:lnTo>
                    <a:pt x="50272" y="53101"/>
                  </a:lnTo>
                  <a:lnTo>
                    <a:pt x="50729" y="52578"/>
                  </a:lnTo>
                  <a:lnTo>
                    <a:pt x="51174" y="52052"/>
                  </a:lnTo>
                  <a:lnTo>
                    <a:pt x="51608" y="51523"/>
                  </a:lnTo>
                  <a:lnTo>
                    <a:pt x="52031" y="50992"/>
                  </a:lnTo>
                  <a:lnTo>
                    <a:pt x="52441" y="50457"/>
                  </a:lnTo>
                  <a:lnTo>
                    <a:pt x="52840" y="49919"/>
                  </a:lnTo>
                  <a:lnTo>
                    <a:pt x="53227" y="49379"/>
                  </a:lnTo>
                  <a:lnTo>
                    <a:pt x="53603" y="48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4400892" y="4762708"/>
              <a:ext cx="66979" cy="70530"/>
            </a:xfrm>
            <a:custGeom>
              <a:avLst/>
              <a:pathLst>
                <a:path w="66979" h="70530">
                  <a:moveTo>
                    <a:pt x="60558" y="53165"/>
                  </a:moveTo>
                  <a:lnTo>
                    <a:pt x="60076" y="53871"/>
                  </a:lnTo>
                  <a:lnTo>
                    <a:pt x="59582" y="54570"/>
                  </a:lnTo>
                  <a:lnTo>
                    <a:pt x="59076" y="55260"/>
                  </a:lnTo>
                  <a:lnTo>
                    <a:pt x="58558" y="55943"/>
                  </a:lnTo>
                  <a:lnTo>
                    <a:pt x="58029" y="56618"/>
                  </a:lnTo>
                  <a:lnTo>
                    <a:pt x="57488" y="57286"/>
                  </a:lnTo>
                  <a:lnTo>
                    <a:pt x="56936" y="57945"/>
                  </a:lnTo>
                  <a:lnTo>
                    <a:pt x="56371" y="58597"/>
                  </a:lnTo>
                  <a:lnTo>
                    <a:pt x="55795" y="59241"/>
                  </a:lnTo>
                  <a:lnTo>
                    <a:pt x="55208" y="59877"/>
                  </a:lnTo>
                  <a:lnTo>
                    <a:pt x="54606" y="60502"/>
                  </a:lnTo>
                  <a:lnTo>
                    <a:pt x="53986" y="61111"/>
                  </a:lnTo>
                  <a:lnTo>
                    <a:pt x="53349" y="61704"/>
                  </a:lnTo>
                  <a:lnTo>
                    <a:pt x="52694" y="62282"/>
                  </a:lnTo>
                  <a:lnTo>
                    <a:pt x="52022" y="62845"/>
                  </a:lnTo>
                  <a:lnTo>
                    <a:pt x="51332" y="63391"/>
                  </a:lnTo>
                  <a:lnTo>
                    <a:pt x="50625" y="63922"/>
                  </a:lnTo>
                  <a:lnTo>
                    <a:pt x="49900" y="64438"/>
                  </a:lnTo>
                  <a:lnTo>
                    <a:pt x="49158" y="64938"/>
                  </a:lnTo>
                  <a:lnTo>
                    <a:pt x="48398" y="65423"/>
                  </a:lnTo>
                  <a:lnTo>
                    <a:pt x="47628" y="65880"/>
                  </a:lnTo>
                  <a:lnTo>
                    <a:pt x="46836" y="66319"/>
                  </a:lnTo>
                  <a:lnTo>
                    <a:pt x="46021" y="66740"/>
                  </a:lnTo>
                  <a:lnTo>
                    <a:pt x="45184" y="67143"/>
                  </a:lnTo>
                  <a:lnTo>
                    <a:pt x="44324" y="67526"/>
                  </a:lnTo>
                  <a:lnTo>
                    <a:pt x="43442" y="67892"/>
                  </a:lnTo>
                  <a:lnTo>
                    <a:pt x="42538" y="68238"/>
                  </a:lnTo>
                  <a:lnTo>
                    <a:pt x="41611" y="68567"/>
                  </a:lnTo>
                  <a:lnTo>
                    <a:pt x="40662" y="68877"/>
                  </a:lnTo>
                  <a:lnTo>
                    <a:pt x="39691" y="69168"/>
                  </a:lnTo>
                  <a:lnTo>
                    <a:pt x="38704" y="69427"/>
                  </a:lnTo>
                  <a:lnTo>
                    <a:pt x="37689" y="69658"/>
                  </a:lnTo>
                  <a:lnTo>
                    <a:pt x="36646" y="69863"/>
                  </a:lnTo>
                  <a:lnTo>
                    <a:pt x="35574" y="70040"/>
                  </a:lnTo>
                  <a:lnTo>
                    <a:pt x="34474" y="70189"/>
                  </a:lnTo>
                  <a:lnTo>
                    <a:pt x="33346" y="70312"/>
                  </a:lnTo>
                  <a:lnTo>
                    <a:pt x="32190" y="70407"/>
                  </a:lnTo>
                  <a:lnTo>
                    <a:pt x="31006" y="70475"/>
                  </a:lnTo>
                  <a:lnTo>
                    <a:pt x="29793" y="70516"/>
                  </a:lnTo>
                  <a:lnTo>
                    <a:pt x="28552" y="70530"/>
                  </a:lnTo>
                  <a:lnTo>
                    <a:pt x="27130" y="70508"/>
                  </a:lnTo>
                  <a:lnTo>
                    <a:pt x="25745" y="70440"/>
                  </a:lnTo>
                  <a:lnTo>
                    <a:pt x="24395" y="70329"/>
                  </a:lnTo>
                  <a:lnTo>
                    <a:pt x="23081" y="70172"/>
                  </a:lnTo>
                  <a:lnTo>
                    <a:pt x="21803" y="69971"/>
                  </a:lnTo>
                  <a:lnTo>
                    <a:pt x="20561" y="69724"/>
                  </a:lnTo>
                  <a:lnTo>
                    <a:pt x="19355" y="69434"/>
                  </a:lnTo>
                  <a:lnTo>
                    <a:pt x="18186" y="69098"/>
                  </a:lnTo>
                  <a:lnTo>
                    <a:pt x="17052" y="68718"/>
                  </a:lnTo>
                  <a:lnTo>
                    <a:pt x="15954" y="68292"/>
                  </a:lnTo>
                  <a:lnTo>
                    <a:pt x="14902" y="67829"/>
                  </a:lnTo>
                  <a:lnTo>
                    <a:pt x="13886" y="67333"/>
                  </a:lnTo>
                  <a:lnTo>
                    <a:pt x="12906" y="66805"/>
                  </a:lnTo>
                  <a:lnTo>
                    <a:pt x="11961" y="66246"/>
                  </a:lnTo>
                  <a:lnTo>
                    <a:pt x="11053" y="65654"/>
                  </a:lnTo>
                  <a:lnTo>
                    <a:pt x="10181" y="65030"/>
                  </a:lnTo>
                  <a:lnTo>
                    <a:pt x="9345" y="64373"/>
                  </a:lnTo>
                  <a:lnTo>
                    <a:pt x="8545" y="63685"/>
                  </a:lnTo>
                  <a:lnTo>
                    <a:pt x="7781" y="62965"/>
                  </a:lnTo>
                  <a:lnTo>
                    <a:pt x="7053" y="62212"/>
                  </a:lnTo>
                  <a:lnTo>
                    <a:pt x="6360" y="61421"/>
                  </a:lnTo>
                  <a:lnTo>
                    <a:pt x="5704" y="60603"/>
                  </a:lnTo>
                  <a:lnTo>
                    <a:pt x="5084" y="59759"/>
                  </a:lnTo>
                  <a:lnTo>
                    <a:pt x="4500" y="58889"/>
                  </a:lnTo>
                  <a:lnTo>
                    <a:pt x="3952" y="57993"/>
                  </a:lnTo>
                  <a:lnTo>
                    <a:pt x="3439" y="57070"/>
                  </a:lnTo>
                  <a:lnTo>
                    <a:pt x="2963" y="56121"/>
                  </a:lnTo>
                  <a:lnTo>
                    <a:pt x="2523" y="55146"/>
                  </a:lnTo>
                  <a:lnTo>
                    <a:pt x="2119" y="54144"/>
                  </a:lnTo>
                  <a:lnTo>
                    <a:pt x="1751" y="53116"/>
                  </a:lnTo>
                  <a:lnTo>
                    <a:pt x="1418" y="52058"/>
                  </a:lnTo>
                  <a:lnTo>
                    <a:pt x="1120" y="50986"/>
                  </a:lnTo>
                  <a:lnTo>
                    <a:pt x="858" y="49899"/>
                  </a:lnTo>
                  <a:lnTo>
                    <a:pt x="630" y="48797"/>
                  </a:lnTo>
                  <a:lnTo>
                    <a:pt x="437" y="47680"/>
                  </a:lnTo>
                  <a:lnTo>
                    <a:pt x="280" y="46550"/>
                  </a:lnTo>
                  <a:lnTo>
                    <a:pt x="157" y="45404"/>
                  </a:lnTo>
                  <a:lnTo>
                    <a:pt x="70" y="44244"/>
                  </a:lnTo>
                  <a:lnTo>
                    <a:pt x="17" y="43069"/>
                  </a:lnTo>
                  <a:lnTo>
                    <a:pt x="0" y="41880"/>
                  </a:lnTo>
                  <a:lnTo>
                    <a:pt x="13" y="40679"/>
                  </a:lnTo>
                  <a:lnTo>
                    <a:pt x="52" y="39491"/>
                  </a:lnTo>
                  <a:lnTo>
                    <a:pt x="118" y="38314"/>
                  </a:lnTo>
                  <a:lnTo>
                    <a:pt x="210" y="37148"/>
                  </a:lnTo>
                  <a:lnTo>
                    <a:pt x="328" y="35994"/>
                  </a:lnTo>
                  <a:lnTo>
                    <a:pt x="472" y="34852"/>
                  </a:lnTo>
                  <a:lnTo>
                    <a:pt x="643" y="33722"/>
                  </a:lnTo>
                  <a:lnTo>
                    <a:pt x="840" y="32603"/>
                  </a:lnTo>
                  <a:lnTo>
                    <a:pt x="1063" y="31496"/>
                  </a:lnTo>
                  <a:lnTo>
                    <a:pt x="1313" y="30401"/>
                  </a:lnTo>
                  <a:lnTo>
                    <a:pt x="1587" y="29319"/>
                  </a:lnTo>
                  <a:lnTo>
                    <a:pt x="1883" y="28254"/>
                  </a:lnTo>
                  <a:lnTo>
                    <a:pt x="2202" y="27206"/>
                  </a:lnTo>
                  <a:lnTo>
                    <a:pt x="2542" y="26175"/>
                  </a:lnTo>
                  <a:lnTo>
                    <a:pt x="2906" y="25159"/>
                  </a:lnTo>
                  <a:lnTo>
                    <a:pt x="3292" y="24161"/>
                  </a:lnTo>
                  <a:lnTo>
                    <a:pt x="3700" y="23179"/>
                  </a:lnTo>
                  <a:lnTo>
                    <a:pt x="4130" y="22213"/>
                  </a:lnTo>
                  <a:lnTo>
                    <a:pt x="4583" y="21264"/>
                  </a:lnTo>
                  <a:lnTo>
                    <a:pt x="5058" y="20332"/>
                  </a:lnTo>
                  <a:lnTo>
                    <a:pt x="5555" y="19407"/>
                  </a:lnTo>
                  <a:lnTo>
                    <a:pt x="6074" y="18501"/>
                  </a:lnTo>
                  <a:lnTo>
                    <a:pt x="6614" y="17613"/>
                  </a:lnTo>
                  <a:lnTo>
                    <a:pt x="7175" y="16744"/>
                  </a:lnTo>
                  <a:lnTo>
                    <a:pt x="7758" y="15893"/>
                  </a:lnTo>
                  <a:lnTo>
                    <a:pt x="8362" y="15061"/>
                  </a:lnTo>
                  <a:lnTo>
                    <a:pt x="8988" y="14247"/>
                  </a:lnTo>
                  <a:lnTo>
                    <a:pt x="9634" y="13452"/>
                  </a:lnTo>
                  <a:lnTo>
                    <a:pt x="10303" y="12675"/>
                  </a:lnTo>
                  <a:lnTo>
                    <a:pt x="10993" y="11917"/>
                  </a:lnTo>
                  <a:lnTo>
                    <a:pt x="11702" y="11170"/>
                  </a:lnTo>
                  <a:lnTo>
                    <a:pt x="12428" y="10446"/>
                  </a:lnTo>
                  <a:lnTo>
                    <a:pt x="13173" y="9745"/>
                  </a:lnTo>
                  <a:lnTo>
                    <a:pt x="13934" y="9068"/>
                  </a:lnTo>
                  <a:lnTo>
                    <a:pt x="14714" y="8415"/>
                  </a:lnTo>
                  <a:lnTo>
                    <a:pt x="15510" y="7784"/>
                  </a:lnTo>
                  <a:lnTo>
                    <a:pt x="16325" y="7177"/>
                  </a:lnTo>
                  <a:lnTo>
                    <a:pt x="17156" y="6593"/>
                  </a:lnTo>
                  <a:lnTo>
                    <a:pt x="18006" y="6033"/>
                  </a:lnTo>
                  <a:lnTo>
                    <a:pt x="18872" y="5496"/>
                  </a:lnTo>
                  <a:lnTo>
                    <a:pt x="19766" y="4983"/>
                  </a:lnTo>
                  <a:lnTo>
                    <a:pt x="20674" y="4494"/>
                  </a:lnTo>
                  <a:lnTo>
                    <a:pt x="21598" y="4029"/>
                  </a:lnTo>
                  <a:lnTo>
                    <a:pt x="22538" y="3589"/>
                  </a:lnTo>
                  <a:lnTo>
                    <a:pt x="23493" y="3173"/>
                  </a:lnTo>
                  <a:lnTo>
                    <a:pt x="24464" y="2782"/>
                  </a:lnTo>
                  <a:lnTo>
                    <a:pt x="25451" y="2415"/>
                  </a:lnTo>
                  <a:lnTo>
                    <a:pt x="26453" y="2072"/>
                  </a:lnTo>
                  <a:lnTo>
                    <a:pt x="27470" y="1753"/>
                  </a:lnTo>
                  <a:lnTo>
                    <a:pt x="28504" y="1459"/>
                  </a:lnTo>
                  <a:lnTo>
                    <a:pt x="29551" y="1181"/>
                  </a:lnTo>
                  <a:lnTo>
                    <a:pt x="30611" y="933"/>
                  </a:lnTo>
                  <a:lnTo>
                    <a:pt x="31683" y="715"/>
                  </a:lnTo>
                  <a:lnTo>
                    <a:pt x="32768" y="525"/>
                  </a:lnTo>
                  <a:lnTo>
                    <a:pt x="33866" y="364"/>
                  </a:lnTo>
                  <a:lnTo>
                    <a:pt x="34977" y="233"/>
                  </a:lnTo>
                  <a:lnTo>
                    <a:pt x="36100" y="131"/>
                  </a:lnTo>
                  <a:lnTo>
                    <a:pt x="37236" y="58"/>
                  </a:lnTo>
                  <a:lnTo>
                    <a:pt x="38384" y="14"/>
                  </a:lnTo>
                  <a:lnTo>
                    <a:pt x="39545" y="0"/>
                  </a:lnTo>
                  <a:lnTo>
                    <a:pt x="40785" y="14"/>
                  </a:lnTo>
                  <a:lnTo>
                    <a:pt x="41993" y="58"/>
                  </a:lnTo>
                  <a:lnTo>
                    <a:pt x="43170" y="131"/>
                  </a:lnTo>
                  <a:lnTo>
                    <a:pt x="44316" y="233"/>
                  </a:lnTo>
                  <a:lnTo>
                    <a:pt x="45431" y="364"/>
                  </a:lnTo>
                  <a:lnTo>
                    <a:pt x="46515" y="525"/>
                  </a:lnTo>
                  <a:lnTo>
                    <a:pt x="47567" y="715"/>
                  </a:lnTo>
                  <a:lnTo>
                    <a:pt x="48589" y="933"/>
                  </a:lnTo>
                  <a:lnTo>
                    <a:pt x="49579" y="1181"/>
                  </a:lnTo>
                  <a:lnTo>
                    <a:pt x="50538" y="1459"/>
                  </a:lnTo>
                  <a:lnTo>
                    <a:pt x="51468" y="1750"/>
                  </a:lnTo>
                  <a:lnTo>
                    <a:pt x="52371" y="2060"/>
                  </a:lnTo>
                  <a:lnTo>
                    <a:pt x="53247" y="2388"/>
                  </a:lnTo>
                  <a:lnTo>
                    <a:pt x="54095" y="2735"/>
                  </a:lnTo>
                  <a:lnTo>
                    <a:pt x="54916" y="3100"/>
                  </a:lnTo>
                  <a:lnTo>
                    <a:pt x="55710" y="3484"/>
                  </a:lnTo>
                  <a:lnTo>
                    <a:pt x="56476" y="3886"/>
                  </a:lnTo>
                  <a:lnTo>
                    <a:pt x="57216" y="4307"/>
                  </a:lnTo>
                  <a:lnTo>
                    <a:pt x="57928" y="4746"/>
                  </a:lnTo>
                  <a:lnTo>
                    <a:pt x="58613" y="5204"/>
                  </a:lnTo>
                  <a:lnTo>
                    <a:pt x="59271" y="5678"/>
                  </a:lnTo>
                  <a:lnTo>
                    <a:pt x="59903" y="6165"/>
                  </a:lnTo>
                  <a:lnTo>
                    <a:pt x="60508" y="6666"/>
                  </a:lnTo>
                  <a:lnTo>
                    <a:pt x="61088" y="7181"/>
                  </a:lnTo>
                  <a:lnTo>
                    <a:pt x="61641" y="7709"/>
                  </a:lnTo>
                  <a:lnTo>
                    <a:pt x="62167" y="8251"/>
                  </a:lnTo>
                  <a:lnTo>
                    <a:pt x="62668" y="8807"/>
                  </a:lnTo>
                  <a:lnTo>
                    <a:pt x="63142" y="9376"/>
                  </a:lnTo>
                  <a:lnTo>
                    <a:pt x="63590" y="9958"/>
                  </a:lnTo>
                  <a:lnTo>
                    <a:pt x="64012" y="10555"/>
                  </a:lnTo>
                  <a:lnTo>
                    <a:pt x="64409" y="11160"/>
                  </a:lnTo>
                  <a:lnTo>
                    <a:pt x="64784" y="11769"/>
                  </a:lnTo>
                  <a:lnTo>
                    <a:pt x="65137" y="12382"/>
                  </a:lnTo>
                  <a:lnTo>
                    <a:pt x="65467" y="12998"/>
                  </a:lnTo>
                  <a:lnTo>
                    <a:pt x="65775" y="13619"/>
                  </a:lnTo>
                  <a:lnTo>
                    <a:pt x="66061" y="14244"/>
                  </a:lnTo>
                  <a:lnTo>
                    <a:pt x="66324" y="14872"/>
                  </a:lnTo>
                  <a:lnTo>
                    <a:pt x="66565" y="15505"/>
                  </a:lnTo>
                  <a:lnTo>
                    <a:pt x="66783" y="16141"/>
                  </a:lnTo>
                  <a:lnTo>
                    <a:pt x="66979" y="16781"/>
                  </a:lnTo>
                  <a:lnTo>
                    <a:pt x="58224" y="19456"/>
                  </a:lnTo>
                  <a:lnTo>
                    <a:pt x="58070" y="19001"/>
                  </a:lnTo>
                  <a:lnTo>
                    <a:pt x="57901" y="18549"/>
                  </a:lnTo>
                  <a:lnTo>
                    <a:pt x="57716" y="18102"/>
                  </a:lnTo>
                  <a:lnTo>
                    <a:pt x="57515" y="17658"/>
                  </a:lnTo>
                  <a:lnTo>
                    <a:pt x="57299" y="17219"/>
                  </a:lnTo>
                  <a:lnTo>
                    <a:pt x="57068" y="16783"/>
                  </a:lnTo>
                  <a:lnTo>
                    <a:pt x="56821" y="16351"/>
                  </a:lnTo>
                  <a:lnTo>
                    <a:pt x="56558" y="15923"/>
                  </a:lnTo>
                  <a:lnTo>
                    <a:pt x="56280" y="15499"/>
                  </a:lnTo>
                  <a:lnTo>
                    <a:pt x="55986" y="15078"/>
                  </a:lnTo>
                  <a:lnTo>
                    <a:pt x="55676" y="14655"/>
                  </a:lnTo>
                  <a:lnTo>
                    <a:pt x="55348" y="14242"/>
                  </a:lnTo>
                  <a:lnTo>
                    <a:pt x="55003" y="13838"/>
                  </a:lnTo>
                  <a:lnTo>
                    <a:pt x="54640" y="13444"/>
                  </a:lnTo>
                  <a:lnTo>
                    <a:pt x="54259" y="13060"/>
                  </a:lnTo>
                  <a:lnTo>
                    <a:pt x="53861" y="12685"/>
                  </a:lnTo>
                  <a:lnTo>
                    <a:pt x="53446" y="12320"/>
                  </a:lnTo>
                  <a:lnTo>
                    <a:pt x="53013" y="11965"/>
                  </a:lnTo>
                  <a:lnTo>
                    <a:pt x="52563" y="11620"/>
                  </a:lnTo>
                  <a:lnTo>
                    <a:pt x="52095" y="11284"/>
                  </a:lnTo>
                  <a:lnTo>
                    <a:pt x="51619" y="10951"/>
                  </a:lnTo>
                  <a:lnTo>
                    <a:pt x="51124" y="10633"/>
                  </a:lnTo>
                  <a:lnTo>
                    <a:pt x="50611" y="10329"/>
                  </a:lnTo>
                  <a:lnTo>
                    <a:pt x="50079" y="10039"/>
                  </a:lnTo>
                  <a:lnTo>
                    <a:pt x="49529" y="9764"/>
                  </a:lnTo>
                  <a:lnTo>
                    <a:pt x="48960" y="9504"/>
                  </a:lnTo>
                  <a:lnTo>
                    <a:pt x="48373" y="9258"/>
                  </a:lnTo>
                  <a:lnTo>
                    <a:pt x="47768" y="9027"/>
                  </a:lnTo>
                  <a:lnTo>
                    <a:pt x="47143" y="8811"/>
                  </a:lnTo>
                  <a:lnTo>
                    <a:pt x="46501" y="8609"/>
                  </a:lnTo>
                  <a:lnTo>
                    <a:pt x="45849" y="8415"/>
                  </a:lnTo>
                  <a:lnTo>
                    <a:pt x="45176" y="8241"/>
                  </a:lnTo>
                  <a:lnTo>
                    <a:pt x="44483" y="8088"/>
                  </a:lnTo>
                  <a:lnTo>
                    <a:pt x="43769" y="7955"/>
                  </a:lnTo>
                  <a:lnTo>
                    <a:pt x="43035" y="7843"/>
                  </a:lnTo>
                  <a:lnTo>
                    <a:pt x="42281" y="7751"/>
                  </a:lnTo>
                  <a:lnTo>
                    <a:pt x="41506" y="7680"/>
                  </a:lnTo>
                  <a:lnTo>
                    <a:pt x="40711" y="7628"/>
                  </a:lnTo>
                  <a:lnTo>
                    <a:pt x="39895" y="7598"/>
                  </a:lnTo>
                  <a:lnTo>
                    <a:pt x="39059" y="7588"/>
                  </a:lnTo>
                  <a:lnTo>
                    <a:pt x="37654" y="7614"/>
                  </a:lnTo>
                  <a:lnTo>
                    <a:pt x="36280" y="7693"/>
                  </a:lnTo>
                  <a:lnTo>
                    <a:pt x="34938" y="7824"/>
                  </a:lnTo>
                  <a:lnTo>
                    <a:pt x="33626" y="8008"/>
                  </a:lnTo>
                  <a:lnTo>
                    <a:pt x="32346" y="8244"/>
                  </a:lnTo>
                  <a:lnTo>
                    <a:pt x="31097" y="8533"/>
                  </a:lnTo>
                  <a:lnTo>
                    <a:pt x="29879" y="8875"/>
                  </a:lnTo>
                  <a:lnTo>
                    <a:pt x="28692" y="9269"/>
                  </a:lnTo>
                  <a:lnTo>
                    <a:pt x="27537" y="9715"/>
                  </a:lnTo>
                  <a:lnTo>
                    <a:pt x="26412" y="10214"/>
                  </a:lnTo>
                  <a:lnTo>
                    <a:pt x="25320" y="10750"/>
                  </a:lnTo>
                  <a:lnTo>
                    <a:pt x="24262" y="11327"/>
                  </a:lnTo>
                  <a:lnTo>
                    <a:pt x="23238" y="11945"/>
                  </a:lnTo>
                  <a:lnTo>
                    <a:pt x="22248" y="12604"/>
                  </a:lnTo>
                  <a:lnTo>
                    <a:pt x="21292" y="13303"/>
                  </a:lnTo>
                  <a:lnTo>
                    <a:pt x="20371" y="14043"/>
                  </a:lnTo>
                  <a:lnTo>
                    <a:pt x="19483" y="14825"/>
                  </a:lnTo>
                  <a:lnTo>
                    <a:pt x="18629" y="15647"/>
                  </a:lnTo>
                  <a:lnTo>
                    <a:pt x="17810" y="16509"/>
                  </a:lnTo>
                  <a:lnTo>
                    <a:pt x="17024" y="17413"/>
                  </a:lnTo>
                  <a:lnTo>
                    <a:pt x="16274" y="18345"/>
                  </a:lnTo>
                  <a:lnTo>
                    <a:pt x="15561" y="19312"/>
                  </a:lnTo>
                  <a:lnTo>
                    <a:pt x="14885" y="20314"/>
                  </a:lnTo>
                  <a:lnTo>
                    <a:pt x="14246" y="21351"/>
                  </a:lnTo>
                  <a:lnTo>
                    <a:pt x="13643" y="22423"/>
                  </a:lnTo>
                  <a:lnTo>
                    <a:pt x="13078" y="23530"/>
                  </a:lnTo>
                  <a:lnTo>
                    <a:pt x="12550" y="24672"/>
                  </a:lnTo>
                  <a:lnTo>
                    <a:pt x="12059" y="25850"/>
                  </a:lnTo>
                  <a:lnTo>
                    <a:pt x="11604" y="27062"/>
                  </a:lnTo>
                  <a:lnTo>
                    <a:pt x="11187" y="28309"/>
                  </a:lnTo>
                  <a:lnTo>
                    <a:pt x="10808" y="29576"/>
                  </a:lnTo>
                  <a:lnTo>
                    <a:pt x="10469" y="30866"/>
                  </a:lnTo>
                  <a:lnTo>
                    <a:pt x="10170" y="32179"/>
                  </a:lnTo>
                  <a:lnTo>
                    <a:pt x="9911" y="33516"/>
                  </a:lnTo>
                  <a:lnTo>
                    <a:pt x="9691" y="34876"/>
                  </a:lnTo>
                  <a:lnTo>
                    <a:pt x="9512" y="36259"/>
                  </a:lnTo>
                  <a:lnTo>
                    <a:pt x="9372" y="37666"/>
                  </a:lnTo>
                  <a:lnTo>
                    <a:pt x="9273" y="39096"/>
                  </a:lnTo>
                  <a:lnTo>
                    <a:pt x="9213" y="40549"/>
                  </a:lnTo>
                  <a:lnTo>
                    <a:pt x="9193" y="42026"/>
                  </a:lnTo>
                  <a:lnTo>
                    <a:pt x="9205" y="42933"/>
                  </a:lnTo>
                  <a:lnTo>
                    <a:pt x="9243" y="43826"/>
                  </a:lnTo>
                  <a:lnTo>
                    <a:pt x="9307" y="44704"/>
                  </a:lnTo>
                  <a:lnTo>
                    <a:pt x="9395" y="45567"/>
                  </a:lnTo>
                  <a:lnTo>
                    <a:pt x="9509" y="46416"/>
                  </a:lnTo>
                  <a:lnTo>
                    <a:pt x="9648" y="47250"/>
                  </a:lnTo>
                  <a:lnTo>
                    <a:pt x="9812" y="48070"/>
                  </a:lnTo>
                  <a:lnTo>
                    <a:pt x="10002" y="48875"/>
                  </a:lnTo>
                  <a:lnTo>
                    <a:pt x="10217" y="49665"/>
                  </a:lnTo>
                  <a:lnTo>
                    <a:pt x="10457" y="50441"/>
                  </a:lnTo>
                  <a:lnTo>
                    <a:pt x="10723" y="51199"/>
                  </a:lnTo>
                  <a:lnTo>
                    <a:pt x="11012" y="51937"/>
                  </a:lnTo>
                  <a:lnTo>
                    <a:pt x="11326" y="52655"/>
                  </a:lnTo>
                  <a:lnTo>
                    <a:pt x="11664" y="53352"/>
                  </a:lnTo>
                  <a:lnTo>
                    <a:pt x="12026" y="54028"/>
                  </a:lnTo>
                  <a:lnTo>
                    <a:pt x="12413" y="54684"/>
                  </a:lnTo>
                  <a:lnTo>
                    <a:pt x="12824" y="55320"/>
                  </a:lnTo>
                  <a:lnTo>
                    <a:pt x="13259" y="55935"/>
                  </a:lnTo>
                  <a:lnTo>
                    <a:pt x="13719" y="56530"/>
                  </a:lnTo>
                  <a:lnTo>
                    <a:pt x="14203" y="57105"/>
                  </a:lnTo>
                  <a:lnTo>
                    <a:pt x="14721" y="57647"/>
                  </a:lnTo>
                  <a:lnTo>
                    <a:pt x="15263" y="58165"/>
                  </a:lnTo>
                  <a:lnTo>
                    <a:pt x="15830" y="58659"/>
                  </a:lnTo>
                  <a:lnTo>
                    <a:pt x="16421" y="59128"/>
                  </a:lnTo>
                  <a:lnTo>
                    <a:pt x="17036" y="59573"/>
                  </a:lnTo>
                  <a:lnTo>
                    <a:pt x="17676" y="59994"/>
                  </a:lnTo>
                  <a:lnTo>
                    <a:pt x="18340" y="60391"/>
                  </a:lnTo>
                  <a:lnTo>
                    <a:pt x="19028" y="60763"/>
                  </a:lnTo>
                  <a:lnTo>
                    <a:pt x="19741" y="61110"/>
                  </a:lnTo>
                  <a:lnTo>
                    <a:pt x="20478" y="61434"/>
                  </a:lnTo>
                  <a:lnTo>
                    <a:pt x="21239" y="61730"/>
                  </a:lnTo>
                  <a:lnTo>
                    <a:pt x="22024" y="61994"/>
                  </a:lnTo>
                  <a:lnTo>
                    <a:pt x="22834" y="62228"/>
                  </a:lnTo>
                  <a:lnTo>
                    <a:pt x="23669" y="62430"/>
                  </a:lnTo>
                  <a:lnTo>
                    <a:pt x="24527" y="62601"/>
                  </a:lnTo>
                  <a:lnTo>
                    <a:pt x="25410" y="62741"/>
                  </a:lnTo>
                  <a:lnTo>
                    <a:pt x="26317" y="62850"/>
                  </a:lnTo>
                  <a:lnTo>
                    <a:pt x="27249" y="62928"/>
                  </a:lnTo>
                  <a:lnTo>
                    <a:pt x="28204" y="62975"/>
                  </a:lnTo>
                  <a:lnTo>
                    <a:pt x="29184" y="62990"/>
                  </a:lnTo>
                  <a:lnTo>
                    <a:pt x="30053" y="62979"/>
                  </a:lnTo>
                  <a:lnTo>
                    <a:pt x="30906" y="62944"/>
                  </a:lnTo>
                  <a:lnTo>
                    <a:pt x="31745" y="62885"/>
                  </a:lnTo>
                  <a:lnTo>
                    <a:pt x="32570" y="62804"/>
                  </a:lnTo>
                  <a:lnTo>
                    <a:pt x="33380" y="62699"/>
                  </a:lnTo>
                  <a:lnTo>
                    <a:pt x="34175" y="62570"/>
                  </a:lnTo>
                  <a:lnTo>
                    <a:pt x="34956" y="62418"/>
                  </a:lnTo>
                  <a:lnTo>
                    <a:pt x="35722" y="62243"/>
                  </a:lnTo>
                  <a:lnTo>
                    <a:pt x="36473" y="62045"/>
                  </a:lnTo>
                  <a:lnTo>
                    <a:pt x="37210" y="61823"/>
                  </a:lnTo>
                  <a:lnTo>
                    <a:pt x="37934" y="61573"/>
                  </a:lnTo>
                  <a:lnTo>
                    <a:pt x="38644" y="61307"/>
                  </a:lnTo>
                  <a:lnTo>
                    <a:pt x="39342" y="61028"/>
                  </a:lnTo>
                  <a:lnTo>
                    <a:pt x="40028" y="60733"/>
                  </a:lnTo>
                  <a:lnTo>
                    <a:pt x="40700" y="60425"/>
                  </a:lnTo>
                  <a:lnTo>
                    <a:pt x="41360" y="60101"/>
                  </a:lnTo>
                  <a:lnTo>
                    <a:pt x="42008" y="59763"/>
                  </a:lnTo>
                  <a:lnTo>
                    <a:pt x="42643" y="59410"/>
                  </a:lnTo>
                  <a:lnTo>
                    <a:pt x="43265" y="59043"/>
                  </a:lnTo>
                  <a:lnTo>
                    <a:pt x="43874" y="58661"/>
                  </a:lnTo>
                  <a:lnTo>
                    <a:pt x="44480" y="58257"/>
                  </a:lnTo>
                  <a:lnTo>
                    <a:pt x="45073" y="57842"/>
                  </a:lnTo>
                  <a:lnTo>
                    <a:pt x="45652" y="57417"/>
                  </a:lnTo>
                  <a:lnTo>
                    <a:pt x="46217" y="56980"/>
                  </a:lnTo>
                  <a:lnTo>
                    <a:pt x="46768" y="56533"/>
                  </a:lnTo>
                  <a:lnTo>
                    <a:pt x="47306" y="56076"/>
                  </a:lnTo>
                  <a:lnTo>
                    <a:pt x="47831" y="55607"/>
                  </a:lnTo>
                  <a:lnTo>
                    <a:pt x="48342" y="55128"/>
                  </a:lnTo>
                  <a:lnTo>
                    <a:pt x="48839" y="54638"/>
                  </a:lnTo>
                  <a:lnTo>
                    <a:pt x="49322" y="54138"/>
                  </a:lnTo>
                  <a:lnTo>
                    <a:pt x="49803" y="53621"/>
                  </a:lnTo>
                  <a:lnTo>
                    <a:pt x="50272" y="53101"/>
                  </a:lnTo>
                  <a:lnTo>
                    <a:pt x="50729" y="52578"/>
                  </a:lnTo>
                  <a:lnTo>
                    <a:pt x="51174" y="52052"/>
                  </a:lnTo>
                  <a:lnTo>
                    <a:pt x="51608" y="51523"/>
                  </a:lnTo>
                  <a:lnTo>
                    <a:pt x="52031" y="50992"/>
                  </a:lnTo>
                  <a:lnTo>
                    <a:pt x="52441" y="50457"/>
                  </a:lnTo>
                  <a:lnTo>
                    <a:pt x="52840" y="49919"/>
                  </a:lnTo>
                  <a:lnTo>
                    <a:pt x="53227" y="49379"/>
                  </a:lnTo>
                  <a:lnTo>
                    <a:pt x="53603" y="48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4474778" y="4763730"/>
              <a:ext cx="64985" cy="69508"/>
            </a:xfrm>
            <a:custGeom>
              <a:avLst/>
              <a:pathLst>
                <a:path w="64985" h="69508">
                  <a:moveTo>
                    <a:pt x="24369" y="69508"/>
                  </a:moveTo>
                  <a:lnTo>
                    <a:pt x="23363" y="69495"/>
                  </a:lnTo>
                  <a:lnTo>
                    <a:pt x="22369" y="69456"/>
                  </a:lnTo>
                  <a:lnTo>
                    <a:pt x="21386" y="69390"/>
                  </a:lnTo>
                  <a:lnTo>
                    <a:pt x="20415" y="69298"/>
                  </a:lnTo>
                  <a:lnTo>
                    <a:pt x="19456" y="69180"/>
                  </a:lnTo>
                  <a:lnTo>
                    <a:pt x="18509" y="69036"/>
                  </a:lnTo>
                  <a:lnTo>
                    <a:pt x="17573" y="68865"/>
                  </a:lnTo>
                  <a:lnTo>
                    <a:pt x="16649" y="68668"/>
                  </a:lnTo>
                  <a:lnTo>
                    <a:pt x="15736" y="68445"/>
                  </a:lnTo>
                  <a:lnTo>
                    <a:pt x="14835" y="68195"/>
                  </a:lnTo>
                  <a:lnTo>
                    <a:pt x="13961" y="67918"/>
                  </a:lnTo>
                  <a:lnTo>
                    <a:pt x="13109" y="67613"/>
                  </a:lnTo>
                  <a:lnTo>
                    <a:pt x="12280" y="67280"/>
                  </a:lnTo>
                  <a:lnTo>
                    <a:pt x="11473" y="66919"/>
                  </a:lnTo>
                  <a:lnTo>
                    <a:pt x="10689" y="66529"/>
                  </a:lnTo>
                  <a:lnTo>
                    <a:pt x="9926" y="66111"/>
                  </a:lnTo>
                  <a:lnTo>
                    <a:pt x="9186" y="65665"/>
                  </a:lnTo>
                  <a:lnTo>
                    <a:pt x="8469" y="65191"/>
                  </a:lnTo>
                  <a:lnTo>
                    <a:pt x="7774" y="64689"/>
                  </a:lnTo>
                  <a:lnTo>
                    <a:pt x="7101" y="64158"/>
                  </a:lnTo>
                  <a:lnTo>
                    <a:pt x="6454" y="63599"/>
                  </a:lnTo>
                  <a:lnTo>
                    <a:pt x="5835" y="63012"/>
                  </a:lnTo>
                  <a:lnTo>
                    <a:pt x="5244" y="62397"/>
                  </a:lnTo>
                  <a:lnTo>
                    <a:pt x="4681" y="61753"/>
                  </a:lnTo>
                  <a:lnTo>
                    <a:pt x="4146" y="61081"/>
                  </a:lnTo>
                  <a:lnTo>
                    <a:pt x="3640" y="60381"/>
                  </a:lnTo>
                  <a:lnTo>
                    <a:pt x="3162" y="59653"/>
                  </a:lnTo>
                  <a:lnTo>
                    <a:pt x="2712" y="58897"/>
                  </a:lnTo>
                  <a:lnTo>
                    <a:pt x="2290" y="58112"/>
                  </a:lnTo>
                  <a:lnTo>
                    <a:pt x="1897" y="57299"/>
                  </a:lnTo>
                  <a:lnTo>
                    <a:pt x="1536" y="56458"/>
                  </a:lnTo>
                  <a:lnTo>
                    <a:pt x="1214" y="55587"/>
                  </a:lnTo>
                  <a:lnTo>
                    <a:pt x="929" y="54687"/>
                  </a:lnTo>
                  <a:lnTo>
                    <a:pt x="682" y="53758"/>
                  </a:lnTo>
                  <a:lnTo>
                    <a:pt x="474" y="52800"/>
                  </a:lnTo>
                  <a:lnTo>
                    <a:pt x="303" y="51813"/>
                  </a:lnTo>
                  <a:lnTo>
                    <a:pt x="170" y="50796"/>
                  </a:lnTo>
                  <a:lnTo>
                    <a:pt x="75" y="49750"/>
                  </a:lnTo>
                  <a:lnTo>
                    <a:pt x="18" y="48675"/>
                  </a:lnTo>
                  <a:lnTo>
                    <a:pt x="0" y="47571"/>
                  </a:lnTo>
                  <a:lnTo>
                    <a:pt x="0" y="47364"/>
                  </a:lnTo>
                  <a:lnTo>
                    <a:pt x="3" y="47151"/>
                  </a:lnTo>
                  <a:lnTo>
                    <a:pt x="8" y="46932"/>
                  </a:lnTo>
                  <a:lnTo>
                    <a:pt x="15" y="46707"/>
                  </a:lnTo>
                  <a:lnTo>
                    <a:pt x="24" y="46477"/>
                  </a:lnTo>
                  <a:lnTo>
                    <a:pt x="35" y="46240"/>
                  </a:lnTo>
                  <a:lnTo>
                    <a:pt x="47" y="45998"/>
                  </a:lnTo>
                  <a:lnTo>
                    <a:pt x="62" y="45750"/>
                  </a:lnTo>
                  <a:lnTo>
                    <a:pt x="78" y="45496"/>
                  </a:lnTo>
                  <a:lnTo>
                    <a:pt x="97" y="45236"/>
                  </a:lnTo>
                  <a:lnTo>
                    <a:pt x="117" y="44964"/>
                  </a:lnTo>
                  <a:lnTo>
                    <a:pt x="138" y="44691"/>
                  </a:lnTo>
                  <a:lnTo>
                    <a:pt x="160" y="44419"/>
                  </a:lnTo>
                  <a:lnTo>
                    <a:pt x="182" y="44147"/>
                  </a:lnTo>
                  <a:lnTo>
                    <a:pt x="206" y="43874"/>
                  </a:lnTo>
                  <a:lnTo>
                    <a:pt x="231" y="43602"/>
                  </a:lnTo>
                  <a:lnTo>
                    <a:pt x="257" y="43329"/>
                  </a:lnTo>
                  <a:lnTo>
                    <a:pt x="284" y="43057"/>
                  </a:lnTo>
                  <a:lnTo>
                    <a:pt x="311" y="42785"/>
                  </a:lnTo>
                  <a:lnTo>
                    <a:pt x="340" y="42512"/>
                  </a:lnTo>
                  <a:lnTo>
                    <a:pt x="379" y="42241"/>
                  </a:lnTo>
                  <a:lnTo>
                    <a:pt x="418" y="41971"/>
                  </a:lnTo>
                  <a:lnTo>
                    <a:pt x="457" y="41704"/>
                  </a:lnTo>
                  <a:lnTo>
                    <a:pt x="496" y="41438"/>
                  </a:lnTo>
                  <a:lnTo>
                    <a:pt x="535" y="41175"/>
                  </a:lnTo>
                  <a:lnTo>
                    <a:pt x="573" y="40913"/>
                  </a:lnTo>
                  <a:lnTo>
                    <a:pt x="612" y="40653"/>
                  </a:lnTo>
                  <a:lnTo>
                    <a:pt x="651" y="40395"/>
                  </a:lnTo>
                  <a:lnTo>
                    <a:pt x="690" y="40140"/>
                  </a:lnTo>
                  <a:lnTo>
                    <a:pt x="729" y="39886"/>
                  </a:lnTo>
                  <a:lnTo>
                    <a:pt x="768" y="39627"/>
                  </a:lnTo>
                  <a:lnTo>
                    <a:pt x="807" y="39376"/>
                  </a:lnTo>
                  <a:lnTo>
                    <a:pt x="846" y="39133"/>
                  </a:lnTo>
                  <a:lnTo>
                    <a:pt x="885" y="38897"/>
                  </a:lnTo>
                  <a:lnTo>
                    <a:pt x="924" y="38670"/>
                  </a:lnTo>
                  <a:lnTo>
                    <a:pt x="963" y="38450"/>
                  </a:lnTo>
                  <a:lnTo>
                    <a:pt x="1002" y="38238"/>
                  </a:lnTo>
                  <a:lnTo>
                    <a:pt x="1040" y="38033"/>
                  </a:lnTo>
                  <a:lnTo>
                    <a:pt x="1079" y="37837"/>
                  </a:lnTo>
                  <a:lnTo>
                    <a:pt x="1118" y="37648"/>
                  </a:lnTo>
                  <a:lnTo>
                    <a:pt x="8415" y="0"/>
                  </a:lnTo>
                  <a:lnTo>
                    <a:pt x="17705" y="0"/>
                  </a:lnTo>
                  <a:lnTo>
                    <a:pt x="9825" y="41004"/>
                  </a:lnTo>
                  <a:lnTo>
                    <a:pt x="9758" y="41356"/>
                  </a:lnTo>
                  <a:lnTo>
                    <a:pt x="9693" y="41711"/>
                  </a:lnTo>
                  <a:lnTo>
                    <a:pt x="9630" y="42068"/>
                  </a:lnTo>
                  <a:lnTo>
                    <a:pt x="9568" y="42429"/>
                  </a:lnTo>
                  <a:lnTo>
                    <a:pt x="9509" y="42792"/>
                  </a:lnTo>
                  <a:lnTo>
                    <a:pt x="9452" y="43158"/>
                  </a:lnTo>
                  <a:lnTo>
                    <a:pt x="9396" y="43527"/>
                  </a:lnTo>
                  <a:lnTo>
                    <a:pt x="9343" y="43900"/>
                  </a:lnTo>
                  <a:lnTo>
                    <a:pt x="9291" y="44275"/>
                  </a:lnTo>
                  <a:lnTo>
                    <a:pt x="9241" y="44653"/>
                  </a:lnTo>
                  <a:lnTo>
                    <a:pt x="9195" y="45018"/>
                  </a:lnTo>
                  <a:lnTo>
                    <a:pt x="9154" y="45376"/>
                  </a:lnTo>
                  <a:lnTo>
                    <a:pt x="9117" y="45727"/>
                  </a:lnTo>
                  <a:lnTo>
                    <a:pt x="9086" y="46069"/>
                  </a:lnTo>
                  <a:lnTo>
                    <a:pt x="9059" y="46404"/>
                  </a:lnTo>
                  <a:lnTo>
                    <a:pt x="9037" y="46731"/>
                  </a:lnTo>
                  <a:lnTo>
                    <a:pt x="9020" y="47050"/>
                  </a:lnTo>
                  <a:lnTo>
                    <a:pt x="9008" y="47361"/>
                  </a:lnTo>
                  <a:lnTo>
                    <a:pt x="9001" y="47664"/>
                  </a:lnTo>
                  <a:lnTo>
                    <a:pt x="8998" y="47960"/>
                  </a:lnTo>
                  <a:lnTo>
                    <a:pt x="9010" y="48670"/>
                  </a:lnTo>
                  <a:lnTo>
                    <a:pt x="9047" y="49361"/>
                  </a:lnTo>
                  <a:lnTo>
                    <a:pt x="9108" y="50032"/>
                  </a:lnTo>
                  <a:lnTo>
                    <a:pt x="9193" y="50684"/>
                  </a:lnTo>
                  <a:lnTo>
                    <a:pt x="9302" y="51316"/>
                  </a:lnTo>
                  <a:lnTo>
                    <a:pt x="9436" y="51929"/>
                  </a:lnTo>
                  <a:lnTo>
                    <a:pt x="9594" y="52523"/>
                  </a:lnTo>
                  <a:lnTo>
                    <a:pt x="9776" y="53097"/>
                  </a:lnTo>
                  <a:lnTo>
                    <a:pt x="9983" y="53651"/>
                  </a:lnTo>
                  <a:lnTo>
                    <a:pt x="10214" y="54186"/>
                  </a:lnTo>
                  <a:lnTo>
                    <a:pt x="10467" y="54703"/>
                  </a:lnTo>
                  <a:lnTo>
                    <a:pt x="10738" y="55202"/>
                  </a:lnTo>
                  <a:lnTo>
                    <a:pt x="11027" y="55684"/>
                  </a:lnTo>
                  <a:lnTo>
                    <a:pt x="11335" y="56148"/>
                  </a:lnTo>
                  <a:lnTo>
                    <a:pt x="11661" y="56594"/>
                  </a:lnTo>
                  <a:lnTo>
                    <a:pt x="12006" y="57023"/>
                  </a:lnTo>
                  <a:lnTo>
                    <a:pt x="12370" y="57435"/>
                  </a:lnTo>
                  <a:lnTo>
                    <a:pt x="12751" y="57829"/>
                  </a:lnTo>
                  <a:lnTo>
                    <a:pt x="13152" y="58205"/>
                  </a:lnTo>
                  <a:lnTo>
                    <a:pt x="13571" y="58564"/>
                  </a:lnTo>
                  <a:lnTo>
                    <a:pt x="14007" y="58896"/>
                  </a:lnTo>
                  <a:lnTo>
                    <a:pt x="14460" y="59212"/>
                  </a:lnTo>
                  <a:lnTo>
                    <a:pt x="14929" y="59511"/>
                  </a:lnTo>
                  <a:lnTo>
                    <a:pt x="15415" y="59794"/>
                  </a:lnTo>
                  <a:lnTo>
                    <a:pt x="15917" y="60060"/>
                  </a:lnTo>
                  <a:lnTo>
                    <a:pt x="16436" y="60309"/>
                  </a:lnTo>
                  <a:lnTo>
                    <a:pt x="16972" y="60542"/>
                  </a:lnTo>
                  <a:lnTo>
                    <a:pt x="17524" y="60759"/>
                  </a:lnTo>
                  <a:lnTo>
                    <a:pt x="18093" y="60959"/>
                  </a:lnTo>
                  <a:lnTo>
                    <a:pt x="18678" y="61142"/>
                  </a:lnTo>
                  <a:lnTo>
                    <a:pt x="19277" y="61299"/>
                  </a:lnTo>
                  <a:lnTo>
                    <a:pt x="19886" y="61440"/>
                  </a:lnTo>
                  <a:lnTo>
                    <a:pt x="20506" y="61564"/>
                  </a:lnTo>
                  <a:lnTo>
                    <a:pt x="21137" y="61671"/>
                  </a:lnTo>
                  <a:lnTo>
                    <a:pt x="21779" y="61762"/>
                  </a:lnTo>
                  <a:lnTo>
                    <a:pt x="22431" y="61837"/>
                  </a:lnTo>
                  <a:lnTo>
                    <a:pt x="23094" y="61895"/>
                  </a:lnTo>
                  <a:lnTo>
                    <a:pt x="23768" y="61936"/>
                  </a:lnTo>
                  <a:lnTo>
                    <a:pt x="24452" y="61961"/>
                  </a:lnTo>
                  <a:lnTo>
                    <a:pt x="25147" y="61969"/>
                  </a:lnTo>
                  <a:lnTo>
                    <a:pt x="25987" y="61958"/>
                  </a:lnTo>
                  <a:lnTo>
                    <a:pt x="26815" y="61926"/>
                  </a:lnTo>
                  <a:lnTo>
                    <a:pt x="27629" y="61873"/>
                  </a:lnTo>
                  <a:lnTo>
                    <a:pt x="28432" y="61798"/>
                  </a:lnTo>
                  <a:lnTo>
                    <a:pt x="29221" y="61701"/>
                  </a:lnTo>
                  <a:lnTo>
                    <a:pt x="29998" y="61584"/>
                  </a:lnTo>
                  <a:lnTo>
                    <a:pt x="30762" y="61445"/>
                  </a:lnTo>
                  <a:lnTo>
                    <a:pt x="31513" y="61284"/>
                  </a:lnTo>
                  <a:lnTo>
                    <a:pt x="32252" y="61102"/>
                  </a:lnTo>
                  <a:lnTo>
                    <a:pt x="32979" y="60899"/>
                  </a:lnTo>
                  <a:lnTo>
                    <a:pt x="33700" y="60672"/>
                  </a:lnTo>
                  <a:lnTo>
                    <a:pt x="34407" y="60420"/>
                  </a:lnTo>
                  <a:lnTo>
                    <a:pt x="35097" y="60143"/>
                  </a:lnTo>
                  <a:lnTo>
                    <a:pt x="35773" y="59840"/>
                  </a:lnTo>
                  <a:lnTo>
                    <a:pt x="36432" y="59513"/>
                  </a:lnTo>
                  <a:lnTo>
                    <a:pt x="37076" y="59159"/>
                  </a:lnTo>
                  <a:lnTo>
                    <a:pt x="37705" y="58781"/>
                  </a:lnTo>
                  <a:lnTo>
                    <a:pt x="38317" y="58377"/>
                  </a:lnTo>
                  <a:lnTo>
                    <a:pt x="38915" y="57948"/>
                  </a:lnTo>
                  <a:lnTo>
                    <a:pt x="39497" y="57494"/>
                  </a:lnTo>
                  <a:lnTo>
                    <a:pt x="40071" y="57013"/>
                  </a:lnTo>
                  <a:lnTo>
                    <a:pt x="40629" y="56504"/>
                  </a:lnTo>
                  <a:lnTo>
                    <a:pt x="41169" y="55966"/>
                  </a:lnTo>
                  <a:lnTo>
                    <a:pt x="41691" y="55400"/>
                  </a:lnTo>
                  <a:lnTo>
                    <a:pt x="42196" y="54806"/>
                  </a:lnTo>
                  <a:lnTo>
                    <a:pt x="42684" y="54184"/>
                  </a:lnTo>
                  <a:lnTo>
                    <a:pt x="43153" y="53534"/>
                  </a:lnTo>
                  <a:lnTo>
                    <a:pt x="43606" y="52855"/>
                  </a:lnTo>
                  <a:lnTo>
                    <a:pt x="44041" y="52149"/>
                  </a:lnTo>
                  <a:lnTo>
                    <a:pt x="44458" y="51414"/>
                  </a:lnTo>
                  <a:lnTo>
                    <a:pt x="44866" y="50639"/>
                  </a:lnTo>
                  <a:lnTo>
                    <a:pt x="45252" y="49832"/>
                  </a:lnTo>
                  <a:lnTo>
                    <a:pt x="45617" y="48993"/>
                  </a:lnTo>
                  <a:lnTo>
                    <a:pt x="45960" y="48122"/>
                  </a:lnTo>
                  <a:lnTo>
                    <a:pt x="46282" y="47218"/>
                  </a:lnTo>
                  <a:lnTo>
                    <a:pt x="46583" y="46283"/>
                  </a:lnTo>
                  <a:lnTo>
                    <a:pt x="46862" y="45316"/>
                  </a:lnTo>
                  <a:lnTo>
                    <a:pt x="47120" y="44316"/>
                  </a:lnTo>
                  <a:lnTo>
                    <a:pt x="47356" y="43284"/>
                  </a:lnTo>
                  <a:lnTo>
                    <a:pt x="47571" y="42220"/>
                  </a:lnTo>
                  <a:lnTo>
                    <a:pt x="55743" y="0"/>
                  </a:lnTo>
                  <a:lnTo>
                    <a:pt x="64985" y="0"/>
                  </a:lnTo>
                  <a:lnTo>
                    <a:pt x="56716" y="42756"/>
                  </a:lnTo>
                  <a:lnTo>
                    <a:pt x="56429" y="44109"/>
                  </a:lnTo>
                  <a:lnTo>
                    <a:pt x="56113" y="45427"/>
                  </a:lnTo>
                  <a:lnTo>
                    <a:pt x="55767" y="46709"/>
                  </a:lnTo>
                  <a:lnTo>
                    <a:pt x="55393" y="47954"/>
                  </a:lnTo>
                  <a:lnTo>
                    <a:pt x="54989" y="49164"/>
                  </a:lnTo>
                  <a:lnTo>
                    <a:pt x="54556" y="50338"/>
                  </a:lnTo>
                  <a:lnTo>
                    <a:pt x="54094" y="51476"/>
                  </a:lnTo>
                  <a:lnTo>
                    <a:pt x="53603" y="52577"/>
                  </a:lnTo>
                  <a:lnTo>
                    <a:pt x="53082" y="53643"/>
                  </a:lnTo>
                  <a:lnTo>
                    <a:pt x="52532" y="54673"/>
                  </a:lnTo>
                  <a:lnTo>
                    <a:pt x="51964" y="55658"/>
                  </a:lnTo>
                  <a:lnTo>
                    <a:pt x="51369" y="56609"/>
                  </a:lnTo>
                  <a:lnTo>
                    <a:pt x="50746" y="57526"/>
                  </a:lnTo>
                  <a:lnTo>
                    <a:pt x="50097" y="58408"/>
                  </a:lnTo>
                  <a:lnTo>
                    <a:pt x="49419" y="59257"/>
                  </a:lnTo>
                  <a:lnTo>
                    <a:pt x="48715" y="60072"/>
                  </a:lnTo>
                  <a:lnTo>
                    <a:pt x="47984" y="60853"/>
                  </a:lnTo>
                  <a:lnTo>
                    <a:pt x="47225" y="61599"/>
                  </a:lnTo>
                  <a:lnTo>
                    <a:pt x="46439" y="62312"/>
                  </a:lnTo>
                  <a:lnTo>
                    <a:pt x="45625" y="62990"/>
                  </a:lnTo>
                  <a:lnTo>
                    <a:pt x="44786" y="63635"/>
                  </a:lnTo>
                  <a:lnTo>
                    <a:pt x="43923" y="64245"/>
                  </a:lnTo>
                  <a:lnTo>
                    <a:pt x="43035" y="64822"/>
                  </a:lnTo>
                  <a:lnTo>
                    <a:pt x="42123" y="65364"/>
                  </a:lnTo>
                  <a:lnTo>
                    <a:pt x="41187" y="65872"/>
                  </a:lnTo>
                  <a:lnTo>
                    <a:pt x="40226" y="66347"/>
                  </a:lnTo>
                  <a:lnTo>
                    <a:pt x="39241" y="66787"/>
                  </a:lnTo>
                  <a:lnTo>
                    <a:pt x="38232" y="67193"/>
                  </a:lnTo>
                  <a:lnTo>
                    <a:pt x="37198" y="67565"/>
                  </a:lnTo>
                  <a:lnTo>
                    <a:pt x="36140" y="67903"/>
                  </a:lnTo>
                  <a:lnTo>
                    <a:pt x="35059" y="68208"/>
                  </a:lnTo>
                  <a:lnTo>
                    <a:pt x="33957" y="68481"/>
                  </a:lnTo>
                  <a:lnTo>
                    <a:pt x="32834" y="68722"/>
                  </a:lnTo>
                  <a:lnTo>
                    <a:pt x="31689" y="68931"/>
                  </a:lnTo>
                  <a:lnTo>
                    <a:pt x="30522" y="69107"/>
                  </a:lnTo>
                  <a:lnTo>
                    <a:pt x="29334" y="69252"/>
                  </a:lnTo>
                  <a:lnTo>
                    <a:pt x="28125" y="69364"/>
                  </a:lnTo>
                  <a:lnTo>
                    <a:pt x="26894" y="69444"/>
                  </a:lnTo>
                  <a:lnTo>
                    <a:pt x="25642" y="69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4542098" y="4762708"/>
              <a:ext cx="62553" cy="70530"/>
            </a:xfrm>
            <a:custGeom>
              <a:avLst/>
              <a:pathLst>
                <a:path w="62553" h="70530">
                  <a:moveTo>
                    <a:pt x="27142" y="70530"/>
                  </a:moveTo>
                  <a:lnTo>
                    <a:pt x="25892" y="70519"/>
                  </a:lnTo>
                  <a:lnTo>
                    <a:pt x="24674" y="70485"/>
                  </a:lnTo>
                  <a:lnTo>
                    <a:pt x="23488" y="70429"/>
                  </a:lnTo>
                  <a:lnTo>
                    <a:pt x="22332" y="70351"/>
                  </a:lnTo>
                  <a:lnTo>
                    <a:pt x="21207" y="70250"/>
                  </a:lnTo>
                  <a:lnTo>
                    <a:pt x="20114" y="70127"/>
                  </a:lnTo>
                  <a:lnTo>
                    <a:pt x="19051" y="69982"/>
                  </a:lnTo>
                  <a:lnTo>
                    <a:pt x="18020" y="69814"/>
                  </a:lnTo>
                  <a:lnTo>
                    <a:pt x="17020" y="69624"/>
                  </a:lnTo>
                  <a:lnTo>
                    <a:pt x="16051" y="69411"/>
                  </a:lnTo>
                  <a:lnTo>
                    <a:pt x="15122" y="69167"/>
                  </a:lnTo>
                  <a:lnTo>
                    <a:pt x="14220" y="68903"/>
                  </a:lnTo>
                  <a:lnTo>
                    <a:pt x="13347" y="68619"/>
                  </a:lnTo>
                  <a:lnTo>
                    <a:pt x="12502" y="68314"/>
                  </a:lnTo>
                  <a:lnTo>
                    <a:pt x="11686" y="67988"/>
                  </a:lnTo>
                  <a:lnTo>
                    <a:pt x="10897" y="67643"/>
                  </a:lnTo>
                  <a:lnTo>
                    <a:pt x="10137" y="67276"/>
                  </a:lnTo>
                  <a:lnTo>
                    <a:pt x="9405" y="66890"/>
                  </a:lnTo>
                  <a:lnTo>
                    <a:pt x="8701" y="66482"/>
                  </a:lnTo>
                  <a:lnTo>
                    <a:pt x="8025" y="66055"/>
                  </a:lnTo>
                  <a:lnTo>
                    <a:pt x="7377" y="65598"/>
                  </a:lnTo>
                  <a:lnTo>
                    <a:pt x="6755" y="65121"/>
                  </a:lnTo>
                  <a:lnTo>
                    <a:pt x="6159" y="64625"/>
                  </a:lnTo>
                  <a:lnTo>
                    <a:pt x="5589" y="64109"/>
                  </a:lnTo>
                  <a:lnTo>
                    <a:pt x="5046" y="63574"/>
                  </a:lnTo>
                  <a:lnTo>
                    <a:pt x="4529" y="63020"/>
                  </a:lnTo>
                  <a:lnTo>
                    <a:pt x="4038" y="62446"/>
                  </a:lnTo>
                  <a:lnTo>
                    <a:pt x="3574" y="61852"/>
                  </a:lnTo>
                  <a:lnTo>
                    <a:pt x="3135" y="61239"/>
                  </a:lnTo>
                  <a:lnTo>
                    <a:pt x="2723" y="60607"/>
                  </a:lnTo>
                  <a:lnTo>
                    <a:pt x="2346" y="59945"/>
                  </a:lnTo>
                  <a:lnTo>
                    <a:pt x="1992" y="59265"/>
                  </a:lnTo>
                  <a:lnTo>
                    <a:pt x="1661" y="58564"/>
                  </a:lnTo>
                  <a:lnTo>
                    <a:pt x="1354" y="57844"/>
                  </a:lnTo>
                  <a:lnTo>
                    <a:pt x="1070" y="57105"/>
                  </a:lnTo>
                  <a:lnTo>
                    <a:pt x="809" y="56346"/>
                  </a:lnTo>
                  <a:lnTo>
                    <a:pt x="572" y="55568"/>
                  </a:lnTo>
                  <a:lnTo>
                    <a:pt x="358" y="54770"/>
                  </a:lnTo>
                  <a:lnTo>
                    <a:pt x="167" y="53953"/>
                  </a:lnTo>
                  <a:lnTo>
                    <a:pt x="0" y="53116"/>
                  </a:lnTo>
                  <a:lnTo>
                    <a:pt x="8609" y="51316"/>
                  </a:lnTo>
                  <a:lnTo>
                    <a:pt x="8743" y="51912"/>
                  </a:lnTo>
                  <a:lnTo>
                    <a:pt x="8891" y="52492"/>
                  </a:lnTo>
                  <a:lnTo>
                    <a:pt x="9054" y="53056"/>
                  </a:lnTo>
                  <a:lnTo>
                    <a:pt x="9232" y="53605"/>
                  </a:lnTo>
                  <a:lnTo>
                    <a:pt x="9424" y="54138"/>
                  </a:lnTo>
                  <a:lnTo>
                    <a:pt x="9631" y="54655"/>
                  </a:lnTo>
                  <a:lnTo>
                    <a:pt x="9852" y="55157"/>
                  </a:lnTo>
                  <a:lnTo>
                    <a:pt x="10088" y="55644"/>
                  </a:lnTo>
                  <a:lnTo>
                    <a:pt x="10338" y="56114"/>
                  </a:lnTo>
                  <a:lnTo>
                    <a:pt x="10603" y="56570"/>
                  </a:lnTo>
                  <a:lnTo>
                    <a:pt x="10885" y="57010"/>
                  </a:lnTo>
                  <a:lnTo>
                    <a:pt x="11185" y="57436"/>
                  </a:lnTo>
                  <a:lnTo>
                    <a:pt x="11504" y="57847"/>
                  </a:lnTo>
                  <a:lnTo>
                    <a:pt x="11841" y="58243"/>
                  </a:lnTo>
                  <a:lnTo>
                    <a:pt x="12196" y="58625"/>
                  </a:lnTo>
                  <a:lnTo>
                    <a:pt x="12570" y="58992"/>
                  </a:lnTo>
                  <a:lnTo>
                    <a:pt x="12963" y="59345"/>
                  </a:lnTo>
                  <a:lnTo>
                    <a:pt x="13374" y="59683"/>
                  </a:lnTo>
                  <a:lnTo>
                    <a:pt x="13804" y="60006"/>
                  </a:lnTo>
                  <a:lnTo>
                    <a:pt x="14252" y="60315"/>
                  </a:lnTo>
                  <a:lnTo>
                    <a:pt x="14719" y="60600"/>
                  </a:lnTo>
                  <a:lnTo>
                    <a:pt x="15209" y="60870"/>
                  </a:lnTo>
                  <a:lnTo>
                    <a:pt x="15720" y="61125"/>
                  </a:lnTo>
                  <a:lnTo>
                    <a:pt x="16252" y="61366"/>
                  </a:lnTo>
                  <a:lnTo>
                    <a:pt x="16805" y="61592"/>
                  </a:lnTo>
                  <a:lnTo>
                    <a:pt x="17380" y="61804"/>
                  </a:lnTo>
                  <a:lnTo>
                    <a:pt x="17976" y="62001"/>
                  </a:lnTo>
                  <a:lnTo>
                    <a:pt x="18594" y="62183"/>
                  </a:lnTo>
                  <a:lnTo>
                    <a:pt x="19233" y="62351"/>
                  </a:lnTo>
                  <a:lnTo>
                    <a:pt x="19894" y="62504"/>
                  </a:lnTo>
                  <a:lnTo>
                    <a:pt x="20577" y="62643"/>
                  </a:lnTo>
                  <a:lnTo>
                    <a:pt x="21285" y="62767"/>
                  </a:lnTo>
                  <a:lnTo>
                    <a:pt x="22017" y="62876"/>
                  </a:lnTo>
                  <a:lnTo>
                    <a:pt x="22774" y="62971"/>
                  </a:lnTo>
                  <a:lnTo>
                    <a:pt x="23554" y="63051"/>
                  </a:lnTo>
                  <a:lnTo>
                    <a:pt x="24359" y="63117"/>
                  </a:lnTo>
                  <a:lnTo>
                    <a:pt x="25189" y="63168"/>
                  </a:lnTo>
                  <a:lnTo>
                    <a:pt x="26042" y="63204"/>
                  </a:lnTo>
                  <a:lnTo>
                    <a:pt x="26920" y="63226"/>
                  </a:lnTo>
                  <a:lnTo>
                    <a:pt x="27823" y="63234"/>
                  </a:lnTo>
                  <a:lnTo>
                    <a:pt x="28766" y="63227"/>
                  </a:lnTo>
                  <a:lnTo>
                    <a:pt x="29690" y="63208"/>
                  </a:lnTo>
                  <a:lnTo>
                    <a:pt x="30595" y="63177"/>
                  </a:lnTo>
                  <a:lnTo>
                    <a:pt x="31480" y="63132"/>
                  </a:lnTo>
                  <a:lnTo>
                    <a:pt x="32346" y="63076"/>
                  </a:lnTo>
                  <a:lnTo>
                    <a:pt x="33193" y="63006"/>
                  </a:lnTo>
                  <a:lnTo>
                    <a:pt x="34019" y="62924"/>
                  </a:lnTo>
                  <a:lnTo>
                    <a:pt x="34827" y="62829"/>
                  </a:lnTo>
                  <a:lnTo>
                    <a:pt x="35615" y="62721"/>
                  </a:lnTo>
                  <a:lnTo>
                    <a:pt x="36383" y="62601"/>
                  </a:lnTo>
                  <a:lnTo>
                    <a:pt x="37131" y="62457"/>
                  </a:lnTo>
                  <a:lnTo>
                    <a:pt x="37854" y="62296"/>
                  </a:lnTo>
                  <a:lnTo>
                    <a:pt x="38555" y="62118"/>
                  </a:lnTo>
                  <a:lnTo>
                    <a:pt x="39232" y="61924"/>
                  </a:lnTo>
                  <a:lnTo>
                    <a:pt x="39886" y="61714"/>
                  </a:lnTo>
                  <a:lnTo>
                    <a:pt x="40516" y="61486"/>
                  </a:lnTo>
                  <a:lnTo>
                    <a:pt x="41123" y="61243"/>
                  </a:lnTo>
                  <a:lnTo>
                    <a:pt x="41707" y="60983"/>
                  </a:lnTo>
                  <a:lnTo>
                    <a:pt x="42267" y="60706"/>
                  </a:lnTo>
                  <a:lnTo>
                    <a:pt x="42804" y="60412"/>
                  </a:lnTo>
                  <a:lnTo>
                    <a:pt x="43327" y="60092"/>
                  </a:lnTo>
                  <a:lnTo>
                    <a:pt x="43824" y="59755"/>
                  </a:lnTo>
                  <a:lnTo>
                    <a:pt x="44296" y="59400"/>
                  </a:lnTo>
                  <a:lnTo>
                    <a:pt x="44742" y="59027"/>
                  </a:lnTo>
                  <a:lnTo>
                    <a:pt x="45163" y="58637"/>
                  </a:lnTo>
                  <a:lnTo>
                    <a:pt x="45559" y="58229"/>
                  </a:lnTo>
                  <a:lnTo>
                    <a:pt x="45930" y="57804"/>
                  </a:lnTo>
                  <a:lnTo>
                    <a:pt x="46275" y="57362"/>
                  </a:lnTo>
                  <a:lnTo>
                    <a:pt x="46595" y="56901"/>
                  </a:lnTo>
                  <a:lnTo>
                    <a:pt x="46890" y="56424"/>
                  </a:lnTo>
                  <a:lnTo>
                    <a:pt x="47158" y="55916"/>
                  </a:lnTo>
                  <a:lnTo>
                    <a:pt x="47398" y="55385"/>
                  </a:lnTo>
                  <a:lnTo>
                    <a:pt x="47609" y="54830"/>
                  </a:lnTo>
                  <a:lnTo>
                    <a:pt x="47793" y="54252"/>
                  </a:lnTo>
                  <a:lnTo>
                    <a:pt x="47948" y="53651"/>
                  </a:lnTo>
                  <a:lnTo>
                    <a:pt x="48075" y="53027"/>
                  </a:lnTo>
                  <a:lnTo>
                    <a:pt x="48174" y="52379"/>
                  </a:lnTo>
                  <a:lnTo>
                    <a:pt x="48244" y="51708"/>
                  </a:lnTo>
                  <a:lnTo>
                    <a:pt x="48287" y="51013"/>
                  </a:lnTo>
                  <a:lnTo>
                    <a:pt x="48301" y="50295"/>
                  </a:lnTo>
                  <a:lnTo>
                    <a:pt x="48292" y="49806"/>
                  </a:lnTo>
                  <a:lnTo>
                    <a:pt x="48268" y="49332"/>
                  </a:lnTo>
                  <a:lnTo>
                    <a:pt x="48226" y="48872"/>
                  </a:lnTo>
                  <a:lnTo>
                    <a:pt x="48168" y="48427"/>
                  </a:lnTo>
                  <a:lnTo>
                    <a:pt x="48094" y="47997"/>
                  </a:lnTo>
                  <a:lnTo>
                    <a:pt x="48003" y="47581"/>
                  </a:lnTo>
                  <a:lnTo>
                    <a:pt x="47895" y="47179"/>
                  </a:lnTo>
                  <a:lnTo>
                    <a:pt x="47771" y="46793"/>
                  </a:lnTo>
                  <a:lnTo>
                    <a:pt x="47631" y="46421"/>
                  </a:lnTo>
                  <a:lnTo>
                    <a:pt x="47474" y="46063"/>
                  </a:lnTo>
                  <a:lnTo>
                    <a:pt x="47296" y="45717"/>
                  </a:lnTo>
                  <a:lnTo>
                    <a:pt x="47094" y="45378"/>
                  </a:lnTo>
                  <a:lnTo>
                    <a:pt x="46868" y="45048"/>
                  </a:lnTo>
                  <a:lnTo>
                    <a:pt x="46618" y="44725"/>
                  </a:lnTo>
                  <a:lnTo>
                    <a:pt x="46343" y="44409"/>
                  </a:lnTo>
                  <a:lnTo>
                    <a:pt x="46044" y="44102"/>
                  </a:lnTo>
                  <a:lnTo>
                    <a:pt x="45720" y="43802"/>
                  </a:lnTo>
                  <a:lnTo>
                    <a:pt x="45372" y="43510"/>
                  </a:lnTo>
                  <a:lnTo>
                    <a:pt x="45000" y="43226"/>
                  </a:lnTo>
                  <a:lnTo>
                    <a:pt x="44604" y="42950"/>
                  </a:lnTo>
                  <a:lnTo>
                    <a:pt x="44181" y="42670"/>
                  </a:lnTo>
                  <a:lnTo>
                    <a:pt x="43728" y="42394"/>
                  </a:lnTo>
                  <a:lnTo>
                    <a:pt x="43247" y="42121"/>
                  </a:lnTo>
                  <a:lnTo>
                    <a:pt x="42736" y="41853"/>
                  </a:lnTo>
                  <a:lnTo>
                    <a:pt x="42196" y="41588"/>
                  </a:lnTo>
                  <a:lnTo>
                    <a:pt x="41627" y="41327"/>
                  </a:lnTo>
                  <a:lnTo>
                    <a:pt x="41029" y="41071"/>
                  </a:lnTo>
                  <a:lnTo>
                    <a:pt x="40401" y="40818"/>
                  </a:lnTo>
                  <a:lnTo>
                    <a:pt x="39745" y="40569"/>
                  </a:lnTo>
                  <a:lnTo>
                    <a:pt x="39059" y="40323"/>
                  </a:lnTo>
                  <a:lnTo>
                    <a:pt x="38350" y="40069"/>
                  </a:lnTo>
                  <a:lnTo>
                    <a:pt x="37605" y="39810"/>
                  </a:lnTo>
                  <a:lnTo>
                    <a:pt x="36825" y="39547"/>
                  </a:lnTo>
                  <a:lnTo>
                    <a:pt x="36008" y="39281"/>
                  </a:lnTo>
                  <a:lnTo>
                    <a:pt x="35155" y="39010"/>
                  </a:lnTo>
                  <a:lnTo>
                    <a:pt x="34267" y="38736"/>
                  </a:lnTo>
                  <a:lnTo>
                    <a:pt x="33342" y="38458"/>
                  </a:lnTo>
                  <a:lnTo>
                    <a:pt x="32381" y="38175"/>
                  </a:lnTo>
                  <a:lnTo>
                    <a:pt x="31385" y="37889"/>
                  </a:lnTo>
                  <a:lnTo>
                    <a:pt x="30352" y="37600"/>
                  </a:lnTo>
                  <a:lnTo>
                    <a:pt x="29501" y="37364"/>
                  </a:lnTo>
                  <a:lnTo>
                    <a:pt x="28659" y="37123"/>
                  </a:lnTo>
                  <a:lnTo>
                    <a:pt x="27827" y="36877"/>
                  </a:lnTo>
                  <a:lnTo>
                    <a:pt x="27005" y="36627"/>
                  </a:lnTo>
                  <a:lnTo>
                    <a:pt x="26193" y="36371"/>
                  </a:lnTo>
                  <a:lnTo>
                    <a:pt x="25390" y="36111"/>
                  </a:lnTo>
                  <a:lnTo>
                    <a:pt x="24598" y="35846"/>
                  </a:lnTo>
                  <a:lnTo>
                    <a:pt x="23814" y="35576"/>
                  </a:lnTo>
                  <a:lnTo>
                    <a:pt x="23041" y="35301"/>
                  </a:lnTo>
                  <a:lnTo>
                    <a:pt x="22277" y="35021"/>
                  </a:lnTo>
                  <a:lnTo>
                    <a:pt x="21538" y="34723"/>
                  </a:lnTo>
                  <a:lnTo>
                    <a:pt x="20816" y="34413"/>
                  </a:lnTo>
                  <a:lnTo>
                    <a:pt x="20113" y="34089"/>
                  </a:lnTo>
                  <a:lnTo>
                    <a:pt x="19429" y="33753"/>
                  </a:lnTo>
                  <a:lnTo>
                    <a:pt x="18763" y="33404"/>
                  </a:lnTo>
                  <a:lnTo>
                    <a:pt x="18116" y="33043"/>
                  </a:lnTo>
                  <a:lnTo>
                    <a:pt x="17487" y="32669"/>
                  </a:lnTo>
                  <a:lnTo>
                    <a:pt x="16876" y="32282"/>
                  </a:lnTo>
                  <a:lnTo>
                    <a:pt x="16284" y="31883"/>
                  </a:lnTo>
                  <a:lnTo>
                    <a:pt x="15711" y="31471"/>
                  </a:lnTo>
                  <a:lnTo>
                    <a:pt x="15158" y="31034"/>
                  </a:lnTo>
                  <a:lnTo>
                    <a:pt x="14629" y="30580"/>
                  </a:lnTo>
                  <a:lnTo>
                    <a:pt x="14123" y="30108"/>
                  </a:lnTo>
                  <a:lnTo>
                    <a:pt x="13641" y="29618"/>
                  </a:lnTo>
                  <a:lnTo>
                    <a:pt x="13181" y="29112"/>
                  </a:lnTo>
                  <a:lnTo>
                    <a:pt x="12746" y="28587"/>
                  </a:lnTo>
                  <a:lnTo>
                    <a:pt x="12333" y="28045"/>
                  </a:lnTo>
                  <a:lnTo>
                    <a:pt x="11944" y="27486"/>
                  </a:lnTo>
                  <a:lnTo>
                    <a:pt x="11578" y="26909"/>
                  </a:lnTo>
                  <a:lnTo>
                    <a:pt x="11236" y="26315"/>
                  </a:lnTo>
                  <a:lnTo>
                    <a:pt x="10921" y="25698"/>
                  </a:lnTo>
                  <a:lnTo>
                    <a:pt x="10640" y="25054"/>
                  </a:lnTo>
                  <a:lnTo>
                    <a:pt x="10392" y="24383"/>
                  </a:lnTo>
                  <a:lnTo>
                    <a:pt x="10177" y="23684"/>
                  </a:lnTo>
                  <a:lnTo>
                    <a:pt x="9995" y="22958"/>
                  </a:lnTo>
                  <a:lnTo>
                    <a:pt x="9847" y="22205"/>
                  </a:lnTo>
                  <a:lnTo>
                    <a:pt x="9731" y="21425"/>
                  </a:lnTo>
                  <a:lnTo>
                    <a:pt x="9648" y="20618"/>
                  </a:lnTo>
                  <a:lnTo>
                    <a:pt x="9598" y="19783"/>
                  </a:lnTo>
                  <a:lnTo>
                    <a:pt x="9582" y="18921"/>
                  </a:lnTo>
                  <a:lnTo>
                    <a:pt x="9605" y="17915"/>
                  </a:lnTo>
                  <a:lnTo>
                    <a:pt x="9673" y="16940"/>
                  </a:lnTo>
                  <a:lnTo>
                    <a:pt x="9788" y="15997"/>
                  </a:lnTo>
                  <a:lnTo>
                    <a:pt x="9948" y="15084"/>
                  </a:lnTo>
                  <a:lnTo>
                    <a:pt x="10153" y="14203"/>
                  </a:lnTo>
                  <a:lnTo>
                    <a:pt x="10405" y="13353"/>
                  </a:lnTo>
                  <a:lnTo>
                    <a:pt x="10702" y="12533"/>
                  </a:lnTo>
                  <a:lnTo>
                    <a:pt x="11045" y="11745"/>
                  </a:lnTo>
                  <a:lnTo>
                    <a:pt x="11434" y="10989"/>
                  </a:lnTo>
                  <a:lnTo>
                    <a:pt x="11868" y="10263"/>
                  </a:lnTo>
                  <a:lnTo>
                    <a:pt x="12350" y="9556"/>
                  </a:lnTo>
                  <a:lnTo>
                    <a:pt x="12862" y="8876"/>
                  </a:lnTo>
                  <a:lnTo>
                    <a:pt x="13405" y="8221"/>
                  </a:lnTo>
                  <a:lnTo>
                    <a:pt x="13977" y="7593"/>
                  </a:lnTo>
                  <a:lnTo>
                    <a:pt x="14580" y="6992"/>
                  </a:lnTo>
                  <a:lnTo>
                    <a:pt x="15213" y="6416"/>
                  </a:lnTo>
                  <a:lnTo>
                    <a:pt x="15876" y="5867"/>
                  </a:lnTo>
                  <a:lnTo>
                    <a:pt x="16569" y="5344"/>
                  </a:lnTo>
                  <a:lnTo>
                    <a:pt x="17292" y="4848"/>
                  </a:lnTo>
                  <a:lnTo>
                    <a:pt x="18046" y="4377"/>
                  </a:lnTo>
                  <a:lnTo>
                    <a:pt x="18835" y="3933"/>
                  </a:lnTo>
                  <a:lnTo>
                    <a:pt x="19645" y="3513"/>
                  </a:lnTo>
                  <a:lnTo>
                    <a:pt x="20477" y="3119"/>
                  </a:lnTo>
                  <a:lnTo>
                    <a:pt x="21330" y="2751"/>
                  </a:lnTo>
                  <a:lnTo>
                    <a:pt x="22204" y="2407"/>
                  </a:lnTo>
                  <a:lnTo>
                    <a:pt x="23100" y="2089"/>
                  </a:lnTo>
                  <a:lnTo>
                    <a:pt x="24018" y="1796"/>
                  </a:lnTo>
                  <a:lnTo>
                    <a:pt x="24957" y="1529"/>
                  </a:lnTo>
                  <a:lnTo>
                    <a:pt x="25917" y="1287"/>
                  </a:lnTo>
                  <a:lnTo>
                    <a:pt x="26898" y="1070"/>
                  </a:lnTo>
                  <a:lnTo>
                    <a:pt x="27904" y="866"/>
                  </a:lnTo>
                  <a:lnTo>
                    <a:pt x="28916" y="684"/>
                  </a:lnTo>
                  <a:lnTo>
                    <a:pt x="29935" y="524"/>
                  </a:lnTo>
                  <a:lnTo>
                    <a:pt x="30961" y="385"/>
                  </a:lnTo>
                  <a:lnTo>
                    <a:pt x="31994" y="267"/>
                  </a:lnTo>
                  <a:lnTo>
                    <a:pt x="33033" y="171"/>
                  </a:lnTo>
                  <a:lnTo>
                    <a:pt x="34079" y="96"/>
                  </a:lnTo>
                  <a:lnTo>
                    <a:pt x="35132" y="42"/>
                  </a:lnTo>
                  <a:lnTo>
                    <a:pt x="36192" y="10"/>
                  </a:lnTo>
                  <a:lnTo>
                    <a:pt x="37259" y="0"/>
                  </a:lnTo>
                  <a:lnTo>
                    <a:pt x="38421" y="10"/>
                  </a:lnTo>
                  <a:lnTo>
                    <a:pt x="39553" y="42"/>
                  </a:lnTo>
                  <a:lnTo>
                    <a:pt x="40655" y="96"/>
                  </a:lnTo>
                  <a:lnTo>
                    <a:pt x="41726" y="171"/>
                  </a:lnTo>
                  <a:lnTo>
                    <a:pt x="42768" y="267"/>
                  </a:lnTo>
                  <a:lnTo>
                    <a:pt x="43779" y="385"/>
                  </a:lnTo>
                  <a:lnTo>
                    <a:pt x="44760" y="524"/>
                  </a:lnTo>
                  <a:lnTo>
                    <a:pt x="45711" y="684"/>
                  </a:lnTo>
                  <a:lnTo>
                    <a:pt x="46632" y="866"/>
                  </a:lnTo>
                  <a:lnTo>
                    <a:pt x="47522" y="1070"/>
                  </a:lnTo>
                  <a:lnTo>
                    <a:pt x="48394" y="1292"/>
                  </a:lnTo>
                  <a:lnTo>
                    <a:pt x="49238" y="1533"/>
                  </a:lnTo>
                  <a:lnTo>
                    <a:pt x="50056" y="1790"/>
                  </a:lnTo>
                  <a:lnTo>
                    <a:pt x="50846" y="2066"/>
                  </a:lnTo>
                  <a:lnTo>
                    <a:pt x="51608" y="2359"/>
                  </a:lnTo>
                  <a:lnTo>
                    <a:pt x="52344" y="2669"/>
                  </a:lnTo>
                  <a:lnTo>
                    <a:pt x="53052" y="2997"/>
                  </a:lnTo>
                  <a:lnTo>
                    <a:pt x="53733" y="3342"/>
                  </a:lnTo>
                  <a:lnTo>
                    <a:pt x="54387" y="3705"/>
                  </a:lnTo>
                  <a:lnTo>
                    <a:pt x="55013" y="4085"/>
                  </a:lnTo>
                  <a:lnTo>
                    <a:pt x="55623" y="4473"/>
                  </a:lnTo>
                  <a:lnTo>
                    <a:pt x="56208" y="4875"/>
                  </a:lnTo>
                  <a:lnTo>
                    <a:pt x="56767" y="5294"/>
                  </a:lnTo>
                  <a:lnTo>
                    <a:pt x="57301" y="5728"/>
                  </a:lnTo>
                  <a:lnTo>
                    <a:pt x="57810" y="6177"/>
                  </a:lnTo>
                  <a:lnTo>
                    <a:pt x="58294" y="6642"/>
                  </a:lnTo>
                  <a:lnTo>
                    <a:pt x="58752" y="7123"/>
                  </a:lnTo>
                  <a:lnTo>
                    <a:pt x="59185" y="7619"/>
                  </a:lnTo>
                  <a:lnTo>
                    <a:pt x="59592" y="8130"/>
                  </a:lnTo>
                  <a:lnTo>
                    <a:pt x="59975" y="8658"/>
                  </a:lnTo>
                  <a:lnTo>
                    <a:pt x="60333" y="9198"/>
                  </a:lnTo>
                  <a:lnTo>
                    <a:pt x="60669" y="9747"/>
                  </a:lnTo>
                  <a:lnTo>
                    <a:pt x="60983" y="10307"/>
                  </a:lnTo>
                  <a:lnTo>
                    <a:pt x="61274" y="10876"/>
                  </a:lnTo>
                  <a:lnTo>
                    <a:pt x="61543" y="11455"/>
                  </a:lnTo>
                  <a:lnTo>
                    <a:pt x="61790" y="12043"/>
                  </a:lnTo>
                  <a:lnTo>
                    <a:pt x="62014" y="12641"/>
                  </a:lnTo>
                  <a:lnTo>
                    <a:pt x="62216" y="13249"/>
                  </a:lnTo>
                  <a:lnTo>
                    <a:pt x="62396" y="13867"/>
                  </a:lnTo>
                  <a:lnTo>
                    <a:pt x="62553" y="14495"/>
                  </a:lnTo>
                  <a:lnTo>
                    <a:pt x="54138" y="16975"/>
                  </a:lnTo>
                  <a:lnTo>
                    <a:pt x="53986" y="16513"/>
                  </a:lnTo>
                  <a:lnTo>
                    <a:pt x="53822" y="16061"/>
                  </a:lnTo>
                  <a:lnTo>
                    <a:pt x="53647" y="15618"/>
                  </a:lnTo>
                  <a:lnTo>
                    <a:pt x="53461" y="15185"/>
                  </a:lnTo>
                  <a:lnTo>
                    <a:pt x="53262" y="14762"/>
                  </a:lnTo>
                  <a:lnTo>
                    <a:pt x="53052" y="14349"/>
                  </a:lnTo>
                  <a:lnTo>
                    <a:pt x="52830" y="13945"/>
                  </a:lnTo>
                  <a:lnTo>
                    <a:pt x="52597" y="13551"/>
                  </a:lnTo>
                  <a:lnTo>
                    <a:pt x="52352" y="13167"/>
                  </a:lnTo>
                  <a:lnTo>
                    <a:pt x="52095" y="12792"/>
                  </a:lnTo>
                  <a:lnTo>
                    <a:pt x="51825" y="12428"/>
                  </a:lnTo>
                  <a:lnTo>
                    <a:pt x="51540" y="12076"/>
                  </a:lnTo>
                  <a:lnTo>
                    <a:pt x="51241" y="11736"/>
                  </a:lnTo>
                  <a:lnTo>
                    <a:pt x="50927" y="11407"/>
                  </a:lnTo>
                  <a:lnTo>
                    <a:pt x="50599" y="11090"/>
                  </a:lnTo>
                  <a:lnTo>
                    <a:pt x="50256" y="10784"/>
                  </a:lnTo>
                  <a:lnTo>
                    <a:pt x="49899" y="10491"/>
                  </a:lnTo>
                  <a:lnTo>
                    <a:pt x="49526" y="10208"/>
                  </a:lnTo>
                  <a:lnTo>
                    <a:pt x="49140" y="9938"/>
                  </a:lnTo>
                  <a:lnTo>
                    <a:pt x="48738" y="9679"/>
                  </a:lnTo>
                  <a:lnTo>
                    <a:pt x="48322" y="9423"/>
                  </a:lnTo>
                  <a:lnTo>
                    <a:pt x="47888" y="9179"/>
                  </a:lnTo>
                  <a:lnTo>
                    <a:pt x="47438" y="8948"/>
                  </a:lnTo>
                  <a:lnTo>
                    <a:pt x="46972" y="8730"/>
                  </a:lnTo>
                  <a:lnTo>
                    <a:pt x="46489" y="8524"/>
                  </a:lnTo>
                  <a:lnTo>
                    <a:pt x="45989" y="8331"/>
                  </a:lnTo>
                  <a:lnTo>
                    <a:pt x="45473" y="8150"/>
                  </a:lnTo>
                  <a:lnTo>
                    <a:pt x="44941" y="7983"/>
                  </a:lnTo>
                  <a:lnTo>
                    <a:pt x="44391" y="7827"/>
                  </a:lnTo>
                  <a:lnTo>
                    <a:pt x="43826" y="7685"/>
                  </a:lnTo>
                  <a:lnTo>
                    <a:pt x="43252" y="7555"/>
                  </a:lnTo>
                  <a:lnTo>
                    <a:pt x="42658" y="7440"/>
                  </a:lnTo>
                  <a:lnTo>
                    <a:pt x="42045" y="7338"/>
                  </a:lnTo>
                  <a:lnTo>
                    <a:pt x="41413" y="7249"/>
                  </a:lnTo>
                  <a:lnTo>
                    <a:pt x="40761" y="7174"/>
                  </a:lnTo>
                  <a:lnTo>
                    <a:pt x="40090" y="7113"/>
                  </a:lnTo>
                  <a:lnTo>
                    <a:pt x="39399" y="7065"/>
                  </a:lnTo>
                  <a:lnTo>
                    <a:pt x="38689" y="7031"/>
                  </a:lnTo>
                  <a:lnTo>
                    <a:pt x="37959" y="7011"/>
                  </a:lnTo>
                  <a:lnTo>
                    <a:pt x="37210" y="7004"/>
                  </a:lnTo>
                  <a:lnTo>
                    <a:pt x="36214" y="7013"/>
                  </a:lnTo>
                  <a:lnTo>
                    <a:pt x="35249" y="7039"/>
                  </a:lnTo>
                  <a:lnTo>
                    <a:pt x="34315" y="7083"/>
                  </a:lnTo>
                  <a:lnTo>
                    <a:pt x="33412" y="7144"/>
                  </a:lnTo>
                  <a:lnTo>
                    <a:pt x="32541" y="7223"/>
                  </a:lnTo>
                  <a:lnTo>
                    <a:pt x="31700" y="7319"/>
                  </a:lnTo>
                  <a:lnTo>
                    <a:pt x="30891" y="7433"/>
                  </a:lnTo>
                  <a:lnTo>
                    <a:pt x="30113" y="7564"/>
                  </a:lnTo>
                  <a:lnTo>
                    <a:pt x="29365" y="7713"/>
                  </a:lnTo>
                  <a:lnTo>
                    <a:pt x="28649" y="7879"/>
                  </a:lnTo>
                  <a:lnTo>
                    <a:pt x="27971" y="8052"/>
                  </a:lnTo>
                  <a:lnTo>
                    <a:pt x="27319" y="8239"/>
                  </a:lnTo>
                  <a:lnTo>
                    <a:pt x="26691" y="8441"/>
                  </a:lnTo>
                  <a:lnTo>
                    <a:pt x="26089" y="8658"/>
                  </a:lnTo>
                  <a:lnTo>
                    <a:pt x="25512" y="8889"/>
                  </a:lnTo>
                  <a:lnTo>
                    <a:pt x="24960" y="9134"/>
                  </a:lnTo>
                  <a:lnTo>
                    <a:pt x="24434" y="9395"/>
                  </a:lnTo>
                  <a:lnTo>
                    <a:pt x="23933" y="9669"/>
                  </a:lnTo>
                  <a:lnTo>
                    <a:pt x="23457" y="9959"/>
                  </a:lnTo>
                  <a:lnTo>
                    <a:pt x="23007" y="10263"/>
                  </a:lnTo>
                  <a:lnTo>
                    <a:pt x="22591" y="10571"/>
                  </a:lnTo>
                  <a:lnTo>
                    <a:pt x="22198" y="10891"/>
                  </a:lnTo>
                  <a:lnTo>
                    <a:pt x="21828" y="11225"/>
                  </a:lnTo>
                  <a:lnTo>
                    <a:pt x="21482" y="11570"/>
                  </a:lnTo>
                  <a:lnTo>
                    <a:pt x="21159" y="11929"/>
                  </a:lnTo>
                  <a:lnTo>
                    <a:pt x="20859" y="12300"/>
                  </a:lnTo>
                  <a:lnTo>
                    <a:pt x="20583" y="12684"/>
                  </a:lnTo>
                  <a:lnTo>
                    <a:pt x="20330" y="13080"/>
                  </a:lnTo>
                  <a:lnTo>
                    <a:pt x="20100" y="13489"/>
                  </a:lnTo>
                  <a:lnTo>
                    <a:pt x="19894" y="13911"/>
                  </a:lnTo>
                  <a:lnTo>
                    <a:pt x="19709" y="14333"/>
                  </a:lnTo>
                  <a:lnTo>
                    <a:pt x="19544" y="14763"/>
                  </a:lnTo>
                  <a:lnTo>
                    <a:pt x="19398" y="15201"/>
                  </a:lnTo>
                  <a:lnTo>
                    <a:pt x="19271" y="15647"/>
                  </a:lnTo>
                  <a:lnTo>
                    <a:pt x="19164" y="16100"/>
                  </a:lnTo>
                  <a:lnTo>
                    <a:pt x="19077" y="16561"/>
                  </a:lnTo>
                  <a:lnTo>
                    <a:pt x="19009" y="17030"/>
                  </a:lnTo>
                  <a:lnTo>
                    <a:pt x="18960" y="17507"/>
                  </a:lnTo>
                  <a:lnTo>
                    <a:pt x="18931" y="17991"/>
                  </a:lnTo>
                  <a:lnTo>
                    <a:pt x="18921" y="18483"/>
                  </a:lnTo>
                  <a:lnTo>
                    <a:pt x="18931" y="19000"/>
                  </a:lnTo>
                  <a:lnTo>
                    <a:pt x="18960" y="19499"/>
                  </a:lnTo>
                  <a:lnTo>
                    <a:pt x="19009" y="19981"/>
                  </a:lnTo>
                  <a:lnTo>
                    <a:pt x="19077" y="20445"/>
                  </a:lnTo>
                  <a:lnTo>
                    <a:pt x="19164" y="20891"/>
                  </a:lnTo>
                  <a:lnTo>
                    <a:pt x="19271" y="21320"/>
                  </a:lnTo>
                  <a:lnTo>
                    <a:pt x="19398" y="21732"/>
                  </a:lnTo>
                  <a:lnTo>
                    <a:pt x="19544" y="22126"/>
                  </a:lnTo>
                  <a:lnTo>
                    <a:pt x="19709" y="22502"/>
                  </a:lnTo>
                  <a:lnTo>
                    <a:pt x="19894" y="22861"/>
                  </a:lnTo>
                  <a:lnTo>
                    <a:pt x="20108" y="23197"/>
                  </a:lnTo>
                  <a:lnTo>
                    <a:pt x="20343" y="23523"/>
                  </a:lnTo>
                  <a:lnTo>
                    <a:pt x="20599" y="23839"/>
                  </a:lnTo>
                  <a:lnTo>
                    <a:pt x="20875" y="24145"/>
                  </a:lnTo>
                  <a:lnTo>
                    <a:pt x="21171" y="24442"/>
                  </a:lnTo>
                  <a:lnTo>
                    <a:pt x="21487" y="24729"/>
                  </a:lnTo>
                  <a:lnTo>
                    <a:pt x="21825" y="25006"/>
                  </a:lnTo>
                  <a:lnTo>
                    <a:pt x="22182" y="25274"/>
                  </a:lnTo>
                  <a:lnTo>
                    <a:pt x="22560" y="25532"/>
                  </a:lnTo>
                  <a:lnTo>
                    <a:pt x="22958" y="25780"/>
                  </a:lnTo>
                  <a:lnTo>
                    <a:pt x="23378" y="26021"/>
                  </a:lnTo>
                  <a:lnTo>
                    <a:pt x="23818" y="26258"/>
                  </a:lnTo>
                  <a:lnTo>
                    <a:pt x="24280" y="26492"/>
                  </a:lnTo>
                  <a:lnTo>
                    <a:pt x="24764" y="26721"/>
                  </a:lnTo>
                  <a:lnTo>
                    <a:pt x="25269" y="26947"/>
                  </a:lnTo>
                  <a:lnTo>
                    <a:pt x="25795" y="27169"/>
                  </a:lnTo>
                  <a:lnTo>
                    <a:pt x="26343" y="27387"/>
                  </a:lnTo>
                  <a:lnTo>
                    <a:pt x="26912" y="27601"/>
                  </a:lnTo>
                  <a:lnTo>
                    <a:pt x="27502" y="27811"/>
                  </a:lnTo>
                  <a:lnTo>
                    <a:pt x="28114" y="28017"/>
                  </a:lnTo>
                  <a:lnTo>
                    <a:pt x="28758" y="28214"/>
                  </a:lnTo>
                  <a:lnTo>
                    <a:pt x="29424" y="28414"/>
                  </a:lnTo>
                  <a:lnTo>
                    <a:pt x="30112" y="28618"/>
                  </a:lnTo>
                  <a:lnTo>
                    <a:pt x="30823" y="28826"/>
                  </a:lnTo>
                  <a:lnTo>
                    <a:pt x="31556" y="29039"/>
                  </a:lnTo>
                  <a:lnTo>
                    <a:pt x="32311" y="29255"/>
                  </a:lnTo>
                  <a:lnTo>
                    <a:pt x="33089" y="29474"/>
                  </a:lnTo>
                  <a:lnTo>
                    <a:pt x="33889" y="29698"/>
                  </a:lnTo>
                  <a:lnTo>
                    <a:pt x="34712" y="29926"/>
                  </a:lnTo>
                  <a:lnTo>
                    <a:pt x="35557" y="30157"/>
                  </a:lnTo>
                  <a:lnTo>
                    <a:pt x="36400" y="30393"/>
                  </a:lnTo>
                  <a:lnTo>
                    <a:pt x="37240" y="30634"/>
                  </a:lnTo>
                  <a:lnTo>
                    <a:pt x="38074" y="30880"/>
                  </a:lnTo>
                  <a:lnTo>
                    <a:pt x="38903" y="31130"/>
                  </a:lnTo>
                  <a:lnTo>
                    <a:pt x="39728" y="31386"/>
                  </a:lnTo>
                  <a:lnTo>
                    <a:pt x="40547" y="31646"/>
                  </a:lnTo>
                  <a:lnTo>
                    <a:pt x="41362" y="31911"/>
                  </a:lnTo>
                  <a:lnTo>
                    <a:pt x="42172" y="32181"/>
                  </a:lnTo>
                  <a:lnTo>
                    <a:pt x="42977" y="32456"/>
                  </a:lnTo>
                  <a:lnTo>
                    <a:pt x="43777" y="32735"/>
                  </a:lnTo>
                  <a:lnTo>
                    <a:pt x="44575" y="33025"/>
                  </a:lnTo>
                  <a:lnTo>
                    <a:pt x="45355" y="33331"/>
                  </a:lnTo>
                  <a:lnTo>
                    <a:pt x="46116" y="33652"/>
                  </a:lnTo>
                  <a:lnTo>
                    <a:pt x="46859" y="33988"/>
                  </a:lnTo>
                  <a:lnTo>
                    <a:pt x="47583" y="34341"/>
                  </a:lnTo>
                  <a:lnTo>
                    <a:pt x="48289" y="34708"/>
                  </a:lnTo>
                  <a:lnTo>
                    <a:pt x="48976" y="35092"/>
                  </a:lnTo>
                  <a:lnTo>
                    <a:pt x="49645" y="35490"/>
                  </a:lnTo>
                  <a:lnTo>
                    <a:pt x="50295" y="35905"/>
                  </a:lnTo>
                  <a:lnTo>
                    <a:pt x="50927" y="36335"/>
                  </a:lnTo>
                  <a:lnTo>
                    <a:pt x="51537" y="36774"/>
                  </a:lnTo>
                  <a:lnTo>
                    <a:pt x="52122" y="37234"/>
                  </a:lnTo>
                  <a:lnTo>
                    <a:pt x="52681" y="37715"/>
                  </a:lnTo>
                  <a:lnTo>
                    <a:pt x="53215" y="38218"/>
                  </a:lnTo>
                  <a:lnTo>
                    <a:pt x="53724" y="38743"/>
                  </a:lnTo>
                  <a:lnTo>
                    <a:pt x="54208" y="39288"/>
                  </a:lnTo>
                  <a:lnTo>
                    <a:pt x="54666" y="39856"/>
                  </a:lnTo>
                  <a:lnTo>
                    <a:pt x="55099" y="40444"/>
                  </a:lnTo>
                  <a:lnTo>
                    <a:pt x="55506" y="41054"/>
                  </a:lnTo>
                  <a:lnTo>
                    <a:pt x="55889" y="41685"/>
                  </a:lnTo>
                  <a:lnTo>
                    <a:pt x="56249" y="42344"/>
                  </a:lnTo>
                  <a:lnTo>
                    <a:pt x="56572" y="43034"/>
                  </a:lnTo>
                  <a:lnTo>
                    <a:pt x="56856" y="43756"/>
                  </a:lnTo>
                  <a:lnTo>
                    <a:pt x="57103" y="44511"/>
                  </a:lnTo>
                  <a:lnTo>
                    <a:pt x="57312" y="45297"/>
                  </a:lnTo>
                  <a:lnTo>
                    <a:pt x="57482" y="46116"/>
                  </a:lnTo>
                  <a:lnTo>
                    <a:pt x="57615" y="46966"/>
                  </a:lnTo>
                  <a:lnTo>
                    <a:pt x="57710" y="47849"/>
                  </a:lnTo>
                  <a:lnTo>
                    <a:pt x="57767" y="48764"/>
                  </a:lnTo>
                  <a:lnTo>
                    <a:pt x="57786" y="49711"/>
                  </a:lnTo>
                  <a:lnTo>
                    <a:pt x="57710" y="51669"/>
                  </a:lnTo>
                  <a:lnTo>
                    <a:pt x="57484" y="53535"/>
                  </a:lnTo>
                  <a:lnTo>
                    <a:pt x="57107" y="55308"/>
                  </a:lnTo>
                  <a:lnTo>
                    <a:pt x="56579" y="56988"/>
                  </a:lnTo>
                  <a:lnTo>
                    <a:pt x="55901" y="58576"/>
                  </a:lnTo>
                  <a:lnTo>
                    <a:pt x="55072" y="60072"/>
                  </a:lnTo>
                  <a:lnTo>
                    <a:pt x="54091" y="61475"/>
                  </a:lnTo>
                  <a:lnTo>
                    <a:pt x="52961" y="62786"/>
                  </a:lnTo>
                  <a:lnTo>
                    <a:pt x="51679" y="64005"/>
                  </a:lnTo>
                  <a:lnTo>
                    <a:pt x="50246" y="65131"/>
                  </a:lnTo>
                  <a:lnTo>
                    <a:pt x="48658" y="66157"/>
                  </a:lnTo>
                  <a:lnTo>
                    <a:pt x="46910" y="67074"/>
                  </a:lnTo>
                  <a:lnTo>
                    <a:pt x="45000" y="67884"/>
                  </a:lnTo>
                  <a:lnTo>
                    <a:pt x="42931" y="68586"/>
                  </a:lnTo>
                  <a:lnTo>
                    <a:pt x="40700" y="69180"/>
                  </a:lnTo>
                  <a:lnTo>
                    <a:pt x="38310" y="69666"/>
                  </a:lnTo>
                  <a:lnTo>
                    <a:pt x="35758" y="70044"/>
                  </a:lnTo>
                  <a:lnTo>
                    <a:pt x="33047" y="70314"/>
                  </a:lnTo>
                  <a:lnTo>
                    <a:pt x="30174" y="704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4554012" y="4929602"/>
              <a:ext cx="85562" cy="96473"/>
            </a:xfrm>
            <a:custGeom>
              <a:avLst/>
              <a:pathLst>
                <a:path w="85562" h="96473">
                  <a:moveTo>
                    <a:pt x="37125" y="96473"/>
                  </a:moveTo>
                  <a:lnTo>
                    <a:pt x="35417" y="96458"/>
                  </a:lnTo>
                  <a:lnTo>
                    <a:pt x="33751" y="96412"/>
                  </a:lnTo>
                  <a:lnTo>
                    <a:pt x="32127" y="96335"/>
                  </a:lnTo>
                  <a:lnTo>
                    <a:pt x="30546" y="96228"/>
                  </a:lnTo>
                  <a:lnTo>
                    <a:pt x="29008" y="96090"/>
                  </a:lnTo>
                  <a:lnTo>
                    <a:pt x="27512" y="95922"/>
                  </a:lnTo>
                  <a:lnTo>
                    <a:pt x="26059" y="95723"/>
                  </a:lnTo>
                  <a:lnTo>
                    <a:pt x="24649" y="95494"/>
                  </a:lnTo>
                  <a:lnTo>
                    <a:pt x="23281" y="95234"/>
                  </a:lnTo>
                  <a:lnTo>
                    <a:pt x="21956" y="94943"/>
                  </a:lnTo>
                  <a:lnTo>
                    <a:pt x="20684" y="94609"/>
                  </a:lnTo>
                  <a:lnTo>
                    <a:pt x="19451" y="94248"/>
                  </a:lnTo>
                  <a:lnTo>
                    <a:pt x="18257" y="93859"/>
                  </a:lnTo>
                  <a:lnTo>
                    <a:pt x="17101" y="93442"/>
                  </a:lnTo>
                  <a:lnTo>
                    <a:pt x="15984" y="92997"/>
                  </a:lnTo>
                  <a:lnTo>
                    <a:pt x="14906" y="92524"/>
                  </a:lnTo>
                  <a:lnTo>
                    <a:pt x="13866" y="92023"/>
                  </a:lnTo>
                  <a:lnTo>
                    <a:pt x="12864" y="91494"/>
                  </a:lnTo>
                  <a:lnTo>
                    <a:pt x="11902" y="90937"/>
                  </a:lnTo>
                  <a:lnTo>
                    <a:pt x="10978" y="90352"/>
                  </a:lnTo>
                  <a:lnTo>
                    <a:pt x="10091" y="89727"/>
                  </a:lnTo>
                  <a:lnTo>
                    <a:pt x="9240" y="89075"/>
                  </a:lnTo>
                  <a:lnTo>
                    <a:pt x="8425" y="88396"/>
                  </a:lnTo>
                  <a:lnTo>
                    <a:pt x="7646" y="87691"/>
                  </a:lnTo>
                  <a:lnTo>
                    <a:pt x="6902" y="86959"/>
                  </a:lnTo>
                  <a:lnTo>
                    <a:pt x="6195" y="86200"/>
                  </a:lnTo>
                  <a:lnTo>
                    <a:pt x="5524" y="85415"/>
                  </a:lnTo>
                  <a:lnTo>
                    <a:pt x="4888" y="84603"/>
                  </a:lnTo>
                  <a:lnTo>
                    <a:pt x="4289" y="83765"/>
                  </a:lnTo>
                  <a:lnTo>
                    <a:pt x="3725" y="82900"/>
                  </a:lnTo>
                  <a:lnTo>
                    <a:pt x="3209" y="81995"/>
                  </a:lnTo>
                  <a:lnTo>
                    <a:pt x="2725" y="81064"/>
                  </a:lnTo>
                  <a:lnTo>
                    <a:pt x="2272" y="80106"/>
                  </a:lnTo>
                  <a:lnTo>
                    <a:pt x="1852" y="79121"/>
                  </a:lnTo>
                  <a:lnTo>
                    <a:pt x="1463" y="78110"/>
                  </a:lnTo>
                  <a:lnTo>
                    <a:pt x="1107" y="77072"/>
                  </a:lnTo>
                  <a:lnTo>
                    <a:pt x="782" y="76007"/>
                  </a:lnTo>
                  <a:lnTo>
                    <a:pt x="489" y="74916"/>
                  </a:lnTo>
                  <a:lnTo>
                    <a:pt x="228" y="73798"/>
                  </a:lnTo>
                  <a:lnTo>
                    <a:pt x="0" y="72654"/>
                  </a:lnTo>
                  <a:lnTo>
                    <a:pt x="11776" y="70192"/>
                  </a:lnTo>
                  <a:lnTo>
                    <a:pt x="11959" y="71007"/>
                  </a:lnTo>
                  <a:lnTo>
                    <a:pt x="12162" y="71800"/>
                  </a:lnTo>
                  <a:lnTo>
                    <a:pt x="12385" y="72572"/>
                  </a:lnTo>
                  <a:lnTo>
                    <a:pt x="12628" y="73322"/>
                  </a:lnTo>
                  <a:lnTo>
                    <a:pt x="12890" y="74051"/>
                  </a:lnTo>
                  <a:lnTo>
                    <a:pt x="13173" y="74759"/>
                  </a:lnTo>
                  <a:lnTo>
                    <a:pt x="13476" y="75446"/>
                  </a:lnTo>
                  <a:lnTo>
                    <a:pt x="13799" y="76111"/>
                  </a:lnTo>
                  <a:lnTo>
                    <a:pt x="14141" y="76755"/>
                  </a:lnTo>
                  <a:lnTo>
                    <a:pt x="14504" y="77378"/>
                  </a:lnTo>
                  <a:lnTo>
                    <a:pt x="14889" y="77980"/>
                  </a:lnTo>
                  <a:lnTo>
                    <a:pt x="15300" y="78562"/>
                  </a:lnTo>
                  <a:lnTo>
                    <a:pt x="15735" y="79124"/>
                  </a:lnTo>
                  <a:lnTo>
                    <a:pt x="16196" y="79667"/>
                  </a:lnTo>
                  <a:lnTo>
                    <a:pt x="16683" y="80189"/>
                  </a:lnTo>
                  <a:lnTo>
                    <a:pt x="17194" y="80691"/>
                  </a:lnTo>
                  <a:lnTo>
                    <a:pt x="17731" y="81174"/>
                  </a:lnTo>
                  <a:lnTo>
                    <a:pt x="18294" y="81636"/>
                  </a:lnTo>
                  <a:lnTo>
                    <a:pt x="18881" y="82079"/>
                  </a:lnTo>
                  <a:lnTo>
                    <a:pt x="19494" y="82501"/>
                  </a:lnTo>
                  <a:lnTo>
                    <a:pt x="20134" y="82890"/>
                  </a:lnTo>
                  <a:lnTo>
                    <a:pt x="20803" y="83260"/>
                  </a:lnTo>
                  <a:lnTo>
                    <a:pt x="21502" y="83609"/>
                  </a:lnTo>
                  <a:lnTo>
                    <a:pt x="22230" y="83938"/>
                  </a:lnTo>
                  <a:lnTo>
                    <a:pt x="22987" y="84248"/>
                  </a:lnTo>
                  <a:lnTo>
                    <a:pt x="23773" y="84537"/>
                  </a:lnTo>
                  <a:lnTo>
                    <a:pt x="24589" y="84806"/>
                  </a:lnTo>
                  <a:lnTo>
                    <a:pt x="25434" y="85056"/>
                  </a:lnTo>
                  <a:lnTo>
                    <a:pt x="26308" y="85285"/>
                  </a:lnTo>
                  <a:lnTo>
                    <a:pt x="27212" y="85495"/>
                  </a:lnTo>
                  <a:lnTo>
                    <a:pt x="28146" y="85685"/>
                  </a:lnTo>
                  <a:lnTo>
                    <a:pt x="29115" y="85854"/>
                  </a:lnTo>
                  <a:lnTo>
                    <a:pt x="30116" y="86004"/>
                  </a:lnTo>
                  <a:lnTo>
                    <a:pt x="31150" y="86134"/>
                  </a:lnTo>
                  <a:lnTo>
                    <a:pt x="32218" y="86244"/>
                  </a:lnTo>
                  <a:lnTo>
                    <a:pt x="33319" y="86333"/>
                  </a:lnTo>
                  <a:lnTo>
                    <a:pt x="34454" y="86403"/>
                  </a:lnTo>
                  <a:lnTo>
                    <a:pt x="35622" y="86453"/>
                  </a:lnTo>
                  <a:lnTo>
                    <a:pt x="36822" y="86483"/>
                  </a:lnTo>
                  <a:lnTo>
                    <a:pt x="38057" y="86493"/>
                  </a:lnTo>
                  <a:lnTo>
                    <a:pt x="39347" y="86484"/>
                  </a:lnTo>
                  <a:lnTo>
                    <a:pt x="40612" y="86458"/>
                  </a:lnTo>
                  <a:lnTo>
                    <a:pt x="41849" y="86415"/>
                  </a:lnTo>
                  <a:lnTo>
                    <a:pt x="43060" y="86355"/>
                  </a:lnTo>
                  <a:lnTo>
                    <a:pt x="44244" y="86277"/>
                  </a:lnTo>
                  <a:lnTo>
                    <a:pt x="45402" y="86182"/>
                  </a:lnTo>
                  <a:lnTo>
                    <a:pt x="46533" y="86069"/>
                  </a:lnTo>
                  <a:lnTo>
                    <a:pt x="47637" y="85939"/>
                  </a:lnTo>
                  <a:lnTo>
                    <a:pt x="48715" y="85792"/>
                  </a:lnTo>
                  <a:lnTo>
                    <a:pt x="49767" y="85628"/>
                  </a:lnTo>
                  <a:lnTo>
                    <a:pt x="50789" y="85430"/>
                  </a:lnTo>
                  <a:lnTo>
                    <a:pt x="51779" y="85210"/>
                  </a:lnTo>
                  <a:lnTo>
                    <a:pt x="52737" y="84967"/>
                  </a:lnTo>
                  <a:lnTo>
                    <a:pt x="53663" y="84702"/>
                  </a:lnTo>
                  <a:lnTo>
                    <a:pt x="54557" y="84414"/>
                  </a:lnTo>
                  <a:lnTo>
                    <a:pt x="55419" y="84103"/>
                  </a:lnTo>
                  <a:lnTo>
                    <a:pt x="56250" y="83770"/>
                  </a:lnTo>
                  <a:lnTo>
                    <a:pt x="57048" y="83414"/>
                  </a:lnTo>
                  <a:lnTo>
                    <a:pt x="57814" y="83035"/>
                  </a:lnTo>
                  <a:lnTo>
                    <a:pt x="58549" y="82634"/>
                  </a:lnTo>
                  <a:lnTo>
                    <a:pt x="59264" y="82196"/>
                  </a:lnTo>
                  <a:lnTo>
                    <a:pt x="59944" y="81735"/>
                  </a:lnTo>
                  <a:lnTo>
                    <a:pt x="60589" y="81249"/>
                  </a:lnTo>
                  <a:lnTo>
                    <a:pt x="61200" y="80739"/>
                  </a:lnTo>
                  <a:lnTo>
                    <a:pt x="61776" y="80206"/>
                  </a:lnTo>
                  <a:lnTo>
                    <a:pt x="62317" y="79648"/>
                  </a:lnTo>
                  <a:lnTo>
                    <a:pt x="62824" y="79067"/>
                  </a:lnTo>
                  <a:lnTo>
                    <a:pt x="63297" y="78461"/>
                  </a:lnTo>
                  <a:lnTo>
                    <a:pt x="63735" y="77832"/>
                  </a:lnTo>
                  <a:lnTo>
                    <a:pt x="64138" y="77178"/>
                  </a:lnTo>
                  <a:lnTo>
                    <a:pt x="64504" y="76484"/>
                  </a:lnTo>
                  <a:lnTo>
                    <a:pt x="64832" y="75757"/>
                  </a:lnTo>
                  <a:lnTo>
                    <a:pt x="65122" y="74999"/>
                  </a:lnTo>
                  <a:lnTo>
                    <a:pt x="65373" y="74208"/>
                  </a:lnTo>
                  <a:lnTo>
                    <a:pt x="65585" y="73386"/>
                  </a:lnTo>
                  <a:lnTo>
                    <a:pt x="65759" y="72532"/>
                  </a:lnTo>
                  <a:lnTo>
                    <a:pt x="65894" y="71645"/>
                  </a:lnTo>
                  <a:lnTo>
                    <a:pt x="65990" y="70727"/>
                  </a:lnTo>
                  <a:lnTo>
                    <a:pt x="66048" y="69777"/>
                  </a:lnTo>
                  <a:lnTo>
                    <a:pt x="66067" y="68795"/>
                  </a:lnTo>
                  <a:lnTo>
                    <a:pt x="66056" y="68126"/>
                  </a:lnTo>
                  <a:lnTo>
                    <a:pt x="66022" y="67478"/>
                  </a:lnTo>
                  <a:lnTo>
                    <a:pt x="65965" y="66849"/>
                  </a:lnTo>
                  <a:lnTo>
                    <a:pt x="65886" y="66240"/>
                  </a:lnTo>
                  <a:lnTo>
                    <a:pt x="65784" y="65651"/>
                  </a:lnTo>
                  <a:lnTo>
                    <a:pt x="65660" y="65083"/>
                  </a:lnTo>
                  <a:lnTo>
                    <a:pt x="65513" y="64534"/>
                  </a:lnTo>
                  <a:lnTo>
                    <a:pt x="65343" y="64005"/>
                  </a:lnTo>
                  <a:lnTo>
                    <a:pt x="65151" y="63496"/>
                  </a:lnTo>
                  <a:lnTo>
                    <a:pt x="64936" y="63007"/>
                  </a:lnTo>
                  <a:lnTo>
                    <a:pt x="64693" y="62533"/>
                  </a:lnTo>
                  <a:lnTo>
                    <a:pt x="64417" y="62070"/>
                  </a:lnTo>
                  <a:lnTo>
                    <a:pt x="64108" y="61617"/>
                  </a:lnTo>
                  <a:lnTo>
                    <a:pt x="63765" y="61176"/>
                  </a:lnTo>
                  <a:lnTo>
                    <a:pt x="63389" y="60745"/>
                  </a:lnTo>
                  <a:lnTo>
                    <a:pt x="62980" y="60324"/>
                  </a:lnTo>
                  <a:lnTo>
                    <a:pt x="62538" y="59914"/>
                  </a:lnTo>
                  <a:lnTo>
                    <a:pt x="62062" y="59515"/>
                  </a:lnTo>
                  <a:lnTo>
                    <a:pt x="61553" y="59126"/>
                  </a:lnTo>
                  <a:lnTo>
                    <a:pt x="61011" y="58749"/>
                  </a:lnTo>
                  <a:lnTo>
                    <a:pt x="60432" y="58365"/>
                  </a:lnTo>
                  <a:lnTo>
                    <a:pt x="59813" y="57987"/>
                  </a:lnTo>
                  <a:lnTo>
                    <a:pt x="59154" y="57615"/>
                  </a:lnTo>
                  <a:lnTo>
                    <a:pt x="58456" y="57248"/>
                  </a:lnTo>
                  <a:lnTo>
                    <a:pt x="57717" y="56886"/>
                  </a:lnTo>
                  <a:lnTo>
                    <a:pt x="56939" y="56529"/>
                  </a:lnTo>
                  <a:lnTo>
                    <a:pt x="56120" y="56178"/>
                  </a:lnTo>
                  <a:lnTo>
                    <a:pt x="55262" y="55832"/>
                  </a:lnTo>
                  <a:lnTo>
                    <a:pt x="54364" y="55491"/>
                  </a:lnTo>
                  <a:lnTo>
                    <a:pt x="53426" y="55156"/>
                  </a:lnTo>
                  <a:lnTo>
                    <a:pt x="52456" y="54807"/>
                  </a:lnTo>
                  <a:lnTo>
                    <a:pt x="51438" y="54453"/>
                  </a:lnTo>
                  <a:lnTo>
                    <a:pt x="50370" y="54094"/>
                  </a:lnTo>
                  <a:lnTo>
                    <a:pt x="49253" y="53729"/>
                  </a:lnTo>
                  <a:lnTo>
                    <a:pt x="48087" y="53359"/>
                  </a:lnTo>
                  <a:lnTo>
                    <a:pt x="46871" y="52984"/>
                  </a:lnTo>
                  <a:lnTo>
                    <a:pt x="45606" y="52604"/>
                  </a:lnTo>
                  <a:lnTo>
                    <a:pt x="44292" y="52218"/>
                  </a:lnTo>
                  <a:lnTo>
                    <a:pt x="42929" y="51826"/>
                  </a:lnTo>
                  <a:lnTo>
                    <a:pt x="41516" y="51430"/>
                  </a:lnTo>
                  <a:lnTo>
                    <a:pt x="40352" y="51107"/>
                  </a:lnTo>
                  <a:lnTo>
                    <a:pt x="39201" y="50778"/>
                  </a:lnTo>
                  <a:lnTo>
                    <a:pt x="38063" y="50442"/>
                  </a:lnTo>
                  <a:lnTo>
                    <a:pt x="36939" y="50099"/>
                  </a:lnTo>
                  <a:lnTo>
                    <a:pt x="35828" y="49750"/>
                  </a:lnTo>
                  <a:lnTo>
                    <a:pt x="34730" y="49394"/>
                  </a:lnTo>
                  <a:lnTo>
                    <a:pt x="33645" y="49031"/>
                  </a:lnTo>
                  <a:lnTo>
                    <a:pt x="32574" y="48662"/>
                  </a:lnTo>
                  <a:lnTo>
                    <a:pt x="31516" y="48286"/>
                  </a:lnTo>
                  <a:lnTo>
                    <a:pt x="30472" y="47904"/>
                  </a:lnTo>
                  <a:lnTo>
                    <a:pt x="29460" y="47496"/>
                  </a:lnTo>
                  <a:lnTo>
                    <a:pt x="28473" y="47071"/>
                  </a:lnTo>
                  <a:lnTo>
                    <a:pt x="27512" y="46628"/>
                  </a:lnTo>
                  <a:lnTo>
                    <a:pt x="26576" y="46168"/>
                  </a:lnTo>
                  <a:lnTo>
                    <a:pt x="25665" y="45691"/>
                  </a:lnTo>
                  <a:lnTo>
                    <a:pt x="24779" y="45197"/>
                  </a:lnTo>
                  <a:lnTo>
                    <a:pt x="23919" y="44685"/>
                  </a:lnTo>
                  <a:lnTo>
                    <a:pt x="23084" y="44156"/>
                  </a:lnTo>
                  <a:lnTo>
                    <a:pt x="22274" y="43610"/>
                  </a:lnTo>
                  <a:lnTo>
                    <a:pt x="21490" y="43047"/>
                  </a:lnTo>
                  <a:lnTo>
                    <a:pt x="20734" y="42449"/>
                  </a:lnTo>
                  <a:lnTo>
                    <a:pt x="20010" y="41828"/>
                  </a:lnTo>
                  <a:lnTo>
                    <a:pt x="19318" y="41182"/>
                  </a:lnTo>
                  <a:lnTo>
                    <a:pt x="18658" y="40513"/>
                  </a:lnTo>
                  <a:lnTo>
                    <a:pt x="18030" y="39820"/>
                  </a:lnTo>
                  <a:lnTo>
                    <a:pt x="17434" y="39103"/>
                  </a:lnTo>
                  <a:lnTo>
                    <a:pt x="16870" y="38361"/>
                  </a:lnTo>
                  <a:lnTo>
                    <a:pt x="16337" y="37596"/>
                  </a:lnTo>
                  <a:lnTo>
                    <a:pt x="15837" y="36807"/>
                  </a:lnTo>
                  <a:lnTo>
                    <a:pt x="15369" y="35994"/>
                  </a:lnTo>
                  <a:lnTo>
                    <a:pt x="14939" y="35150"/>
                  </a:lnTo>
                  <a:lnTo>
                    <a:pt x="14554" y="34270"/>
                  </a:lnTo>
                  <a:lnTo>
                    <a:pt x="14215" y="33351"/>
                  </a:lnTo>
                  <a:lnTo>
                    <a:pt x="13921" y="32396"/>
                  </a:lnTo>
                  <a:lnTo>
                    <a:pt x="13672" y="31403"/>
                  </a:lnTo>
                  <a:lnTo>
                    <a:pt x="13469" y="30373"/>
                  </a:lnTo>
                  <a:lnTo>
                    <a:pt x="13310" y="29306"/>
                  </a:lnTo>
                  <a:lnTo>
                    <a:pt x="13197" y="28202"/>
                  </a:lnTo>
                  <a:lnTo>
                    <a:pt x="13129" y="27060"/>
                  </a:lnTo>
                  <a:lnTo>
                    <a:pt x="13107" y="25881"/>
                  </a:lnTo>
                  <a:lnTo>
                    <a:pt x="13138" y="24505"/>
                  </a:lnTo>
                  <a:lnTo>
                    <a:pt x="13232" y="23172"/>
                  </a:lnTo>
                  <a:lnTo>
                    <a:pt x="13388" y="21881"/>
                  </a:lnTo>
                  <a:lnTo>
                    <a:pt x="13607" y="20633"/>
                  </a:lnTo>
                  <a:lnTo>
                    <a:pt x="13888" y="19427"/>
                  </a:lnTo>
                  <a:lnTo>
                    <a:pt x="14232" y="18264"/>
                  </a:lnTo>
                  <a:lnTo>
                    <a:pt x="14639" y="17144"/>
                  </a:lnTo>
                  <a:lnTo>
                    <a:pt x="15108" y="16066"/>
                  </a:lnTo>
                  <a:lnTo>
                    <a:pt x="15640" y="15031"/>
                  </a:lnTo>
                  <a:lnTo>
                    <a:pt x="16234" y="14038"/>
                  </a:lnTo>
                  <a:lnTo>
                    <a:pt x="16893" y="13071"/>
                  </a:lnTo>
                  <a:lnTo>
                    <a:pt x="17594" y="12141"/>
                  </a:lnTo>
                  <a:lnTo>
                    <a:pt x="18335" y="11246"/>
                  </a:lnTo>
                  <a:lnTo>
                    <a:pt x="19119" y="10387"/>
                  </a:lnTo>
                  <a:lnTo>
                    <a:pt x="19943" y="9564"/>
                  </a:lnTo>
                  <a:lnTo>
                    <a:pt x="20809" y="8777"/>
                  </a:lnTo>
                  <a:lnTo>
                    <a:pt x="21715" y="8025"/>
                  </a:lnTo>
                  <a:lnTo>
                    <a:pt x="22663" y="7310"/>
                  </a:lnTo>
                  <a:lnTo>
                    <a:pt x="23653" y="6631"/>
                  </a:lnTo>
                  <a:lnTo>
                    <a:pt x="24683" y="5988"/>
                  </a:lnTo>
                  <a:lnTo>
                    <a:pt x="25763" y="5379"/>
                  </a:lnTo>
                  <a:lnTo>
                    <a:pt x="26871" y="4806"/>
                  </a:lnTo>
                  <a:lnTo>
                    <a:pt x="28009" y="4267"/>
                  </a:lnTo>
                  <a:lnTo>
                    <a:pt x="29176" y="3763"/>
                  </a:lnTo>
                  <a:lnTo>
                    <a:pt x="30372" y="3293"/>
                  </a:lnTo>
                  <a:lnTo>
                    <a:pt x="31598" y="2858"/>
                  </a:lnTo>
                  <a:lnTo>
                    <a:pt x="32852" y="2457"/>
                  </a:lnTo>
                  <a:lnTo>
                    <a:pt x="34137" y="2091"/>
                  </a:lnTo>
                  <a:lnTo>
                    <a:pt x="35450" y="1760"/>
                  </a:lnTo>
                  <a:lnTo>
                    <a:pt x="36793" y="1463"/>
                  </a:lnTo>
                  <a:lnTo>
                    <a:pt x="38168" y="1185"/>
                  </a:lnTo>
                  <a:lnTo>
                    <a:pt x="39552" y="936"/>
                  </a:lnTo>
                  <a:lnTo>
                    <a:pt x="40946" y="717"/>
                  </a:lnTo>
                  <a:lnTo>
                    <a:pt x="42349" y="526"/>
                  </a:lnTo>
                  <a:lnTo>
                    <a:pt x="43762" y="365"/>
                  </a:lnTo>
                  <a:lnTo>
                    <a:pt x="45184" y="234"/>
                  </a:lnTo>
                  <a:lnTo>
                    <a:pt x="46615" y="131"/>
                  </a:lnTo>
                  <a:lnTo>
                    <a:pt x="48055" y="58"/>
                  </a:lnTo>
                  <a:lnTo>
                    <a:pt x="49505" y="14"/>
                  </a:lnTo>
                  <a:lnTo>
                    <a:pt x="50964" y="0"/>
                  </a:lnTo>
                  <a:lnTo>
                    <a:pt x="52554" y="14"/>
                  </a:lnTo>
                  <a:lnTo>
                    <a:pt x="54102" y="58"/>
                  </a:lnTo>
                  <a:lnTo>
                    <a:pt x="55609" y="131"/>
                  </a:lnTo>
                  <a:lnTo>
                    <a:pt x="57075" y="234"/>
                  </a:lnTo>
                  <a:lnTo>
                    <a:pt x="58499" y="365"/>
                  </a:lnTo>
                  <a:lnTo>
                    <a:pt x="59882" y="526"/>
                  </a:lnTo>
                  <a:lnTo>
                    <a:pt x="61224" y="717"/>
                  </a:lnTo>
                  <a:lnTo>
                    <a:pt x="62525" y="936"/>
                  </a:lnTo>
                  <a:lnTo>
                    <a:pt x="63784" y="1185"/>
                  </a:lnTo>
                  <a:lnTo>
                    <a:pt x="65003" y="1463"/>
                  </a:lnTo>
                  <a:lnTo>
                    <a:pt x="66195" y="1768"/>
                  </a:lnTo>
                  <a:lnTo>
                    <a:pt x="67350" y="2097"/>
                  </a:lnTo>
                  <a:lnTo>
                    <a:pt x="68468" y="2449"/>
                  </a:lnTo>
                  <a:lnTo>
                    <a:pt x="69548" y="2826"/>
                  </a:lnTo>
                  <a:lnTo>
                    <a:pt x="70592" y="3226"/>
                  </a:lnTo>
                  <a:lnTo>
                    <a:pt x="71598" y="3651"/>
                  </a:lnTo>
                  <a:lnTo>
                    <a:pt x="72566" y="4099"/>
                  </a:lnTo>
                  <a:lnTo>
                    <a:pt x="73498" y="4572"/>
                  </a:lnTo>
                  <a:lnTo>
                    <a:pt x="74392" y="5068"/>
                  </a:lnTo>
                  <a:lnTo>
                    <a:pt x="75249" y="5588"/>
                  </a:lnTo>
                  <a:lnTo>
                    <a:pt x="76083" y="6118"/>
                  </a:lnTo>
                  <a:lnTo>
                    <a:pt x="76883" y="6669"/>
                  </a:lnTo>
                  <a:lnTo>
                    <a:pt x="77648" y="7241"/>
                  </a:lnTo>
                  <a:lnTo>
                    <a:pt x="78379" y="7834"/>
                  </a:lnTo>
                  <a:lnTo>
                    <a:pt x="79075" y="8449"/>
                  </a:lnTo>
                  <a:lnTo>
                    <a:pt x="79736" y="9085"/>
                  </a:lnTo>
                  <a:lnTo>
                    <a:pt x="80363" y="9743"/>
                  </a:lnTo>
                  <a:lnTo>
                    <a:pt x="80955" y="10421"/>
                  </a:lnTo>
                  <a:lnTo>
                    <a:pt x="81512" y="11121"/>
                  </a:lnTo>
                  <a:lnTo>
                    <a:pt x="82035" y="11842"/>
                  </a:lnTo>
                  <a:lnTo>
                    <a:pt x="82526" y="12581"/>
                  </a:lnTo>
                  <a:lnTo>
                    <a:pt x="82985" y="13333"/>
                  </a:lnTo>
                  <a:lnTo>
                    <a:pt x="83415" y="14098"/>
                  </a:lnTo>
                  <a:lnTo>
                    <a:pt x="83813" y="14876"/>
                  </a:lnTo>
                  <a:lnTo>
                    <a:pt x="84181" y="15668"/>
                  </a:lnTo>
                  <a:lnTo>
                    <a:pt x="84518" y="16473"/>
                  </a:lnTo>
                  <a:lnTo>
                    <a:pt x="84825" y="17292"/>
                  </a:lnTo>
                  <a:lnTo>
                    <a:pt x="85101" y="18123"/>
                  </a:lnTo>
                  <a:lnTo>
                    <a:pt x="85347" y="18968"/>
                  </a:lnTo>
                  <a:lnTo>
                    <a:pt x="85562" y="19826"/>
                  </a:lnTo>
                  <a:lnTo>
                    <a:pt x="74051" y="23220"/>
                  </a:lnTo>
                  <a:lnTo>
                    <a:pt x="73844" y="22588"/>
                  </a:lnTo>
                  <a:lnTo>
                    <a:pt x="73620" y="21969"/>
                  </a:lnTo>
                  <a:lnTo>
                    <a:pt x="73381" y="21363"/>
                  </a:lnTo>
                  <a:lnTo>
                    <a:pt x="73125" y="20771"/>
                  </a:lnTo>
                  <a:lnTo>
                    <a:pt x="72854" y="20192"/>
                  </a:lnTo>
                  <a:lnTo>
                    <a:pt x="72566" y="19627"/>
                  </a:lnTo>
                  <a:lnTo>
                    <a:pt x="72263" y="19075"/>
                  </a:lnTo>
                  <a:lnTo>
                    <a:pt x="71943" y="18536"/>
                  </a:lnTo>
                  <a:lnTo>
                    <a:pt x="71608" y="18010"/>
                  </a:lnTo>
                  <a:lnTo>
                    <a:pt x="71257" y="17498"/>
                  </a:lnTo>
                  <a:lnTo>
                    <a:pt x="70888" y="17000"/>
                  </a:lnTo>
                  <a:lnTo>
                    <a:pt x="70498" y="16518"/>
                  </a:lnTo>
                  <a:lnTo>
                    <a:pt x="70089" y="16053"/>
                  </a:lnTo>
                  <a:lnTo>
                    <a:pt x="69660" y="15603"/>
                  </a:lnTo>
                  <a:lnTo>
                    <a:pt x="69211" y="15169"/>
                  </a:lnTo>
                  <a:lnTo>
                    <a:pt x="68742" y="14751"/>
                  </a:lnTo>
                  <a:lnTo>
                    <a:pt x="68253" y="14349"/>
                  </a:lnTo>
                  <a:lnTo>
                    <a:pt x="67744" y="13964"/>
                  </a:lnTo>
                  <a:lnTo>
                    <a:pt x="67215" y="13594"/>
                  </a:lnTo>
                  <a:lnTo>
                    <a:pt x="66666" y="13240"/>
                  </a:lnTo>
                  <a:lnTo>
                    <a:pt x="66096" y="12889"/>
                  </a:lnTo>
                  <a:lnTo>
                    <a:pt x="65503" y="12556"/>
                  </a:lnTo>
                  <a:lnTo>
                    <a:pt x="64888" y="12240"/>
                  </a:lnTo>
                  <a:lnTo>
                    <a:pt x="64250" y="11941"/>
                  </a:lnTo>
                  <a:lnTo>
                    <a:pt x="63589" y="11659"/>
                  </a:lnTo>
                  <a:lnTo>
                    <a:pt x="62906" y="11395"/>
                  </a:lnTo>
                  <a:lnTo>
                    <a:pt x="62200" y="11149"/>
                  </a:lnTo>
                  <a:lnTo>
                    <a:pt x="61471" y="10919"/>
                  </a:lnTo>
                  <a:lnTo>
                    <a:pt x="60720" y="10707"/>
                  </a:lnTo>
                  <a:lnTo>
                    <a:pt x="59946" y="10512"/>
                  </a:lnTo>
                  <a:lnTo>
                    <a:pt x="59161" y="10335"/>
                  </a:lnTo>
                  <a:lnTo>
                    <a:pt x="58349" y="10176"/>
                  </a:lnTo>
                  <a:lnTo>
                    <a:pt x="57511" y="10037"/>
                  </a:lnTo>
                  <a:lnTo>
                    <a:pt x="56646" y="9916"/>
                  </a:lnTo>
                  <a:lnTo>
                    <a:pt x="55755" y="9813"/>
                  </a:lnTo>
                  <a:lnTo>
                    <a:pt x="54836" y="9729"/>
                  </a:lnTo>
                  <a:lnTo>
                    <a:pt x="53892" y="9664"/>
                  </a:lnTo>
                  <a:lnTo>
                    <a:pt x="52920" y="9618"/>
                  </a:lnTo>
                  <a:lnTo>
                    <a:pt x="51922" y="9590"/>
                  </a:lnTo>
                  <a:lnTo>
                    <a:pt x="50898" y="9580"/>
                  </a:lnTo>
                  <a:lnTo>
                    <a:pt x="49535" y="9592"/>
                  </a:lnTo>
                  <a:lnTo>
                    <a:pt x="48215" y="9628"/>
                  </a:lnTo>
                  <a:lnTo>
                    <a:pt x="46938" y="9688"/>
                  </a:lnTo>
                  <a:lnTo>
                    <a:pt x="45703" y="9772"/>
                  </a:lnTo>
                  <a:lnTo>
                    <a:pt x="44510" y="9880"/>
                  </a:lnTo>
                  <a:lnTo>
                    <a:pt x="43361" y="10011"/>
                  </a:lnTo>
                  <a:lnTo>
                    <a:pt x="42254" y="10167"/>
                  </a:lnTo>
                  <a:lnTo>
                    <a:pt x="41189" y="10347"/>
                  </a:lnTo>
                  <a:lnTo>
                    <a:pt x="40167" y="10550"/>
                  </a:lnTo>
                  <a:lnTo>
                    <a:pt x="39188" y="10778"/>
                  </a:lnTo>
                  <a:lnTo>
                    <a:pt x="38260" y="11014"/>
                  </a:lnTo>
                  <a:lnTo>
                    <a:pt x="37367" y="11270"/>
                  </a:lnTo>
                  <a:lnTo>
                    <a:pt x="36509" y="11546"/>
                  </a:lnTo>
                  <a:lnTo>
                    <a:pt x="35685" y="11842"/>
                  </a:lnTo>
                  <a:lnTo>
                    <a:pt x="34896" y="12158"/>
                  </a:lnTo>
                  <a:lnTo>
                    <a:pt x="34142" y="12494"/>
                  </a:lnTo>
                  <a:lnTo>
                    <a:pt x="33422" y="12850"/>
                  </a:lnTo>
                  <a:lnTo>
                    <a:pt x="32737" y="13226"/>
                  </a:lnTo>
                  <a:lnTo>
                    <a:pt x="32086" y="13622"/>
                  </a:lnTo>
                  <a:lnTo>
                    <a:pt x="31470" y="14038"/>
                  </a:lnTo>
                  <a:lnTo>
                    <a:pt x="30900" y="14459"/>
                  </a:lnTo>
                  <a:lnTo>
                    <a:pt x="30363" y="14898"/>
                  </a:lnTo>
                  <a:lnTo>
                    <a:pt x="29857" y="15353"/>
                  </a:lnTo>
                  <a:lnTo>
                    <a:pt x="29383" y="15826"/>
                  </a:lnTo>
                  <a:lnTo>
                    <a:pt x="28942" y="16317"/>
                  </a:lnTo>
                  <a:lnTo>
                    <a:pt x="28532" y="16824"/>
                  </a:lnTo>
                  <a:lnTo>
                    <a:pt x="28154" y="17349"/>
                  </a:lnTo>
                  <a:lnTo>
                    <a:pt x="27808" y="17892"/>
                  </a:lnTo>
                  <a:lnTo>
                    <a:pt x="27494" y="18451"/>
                  </a:lnTo>
                  <a:lnTo>
                    <a:pt x="27212" y="19028"/>
                  </a:lnTo>
                  <a:lnTo>
                    <a:pt x="26959" y="19606"/>
                  </a:lnTo>
                  <a:lnTo>
                    <a:pt x="26733" y="20194"/>
                  </a:lnTo>
                  <a:lnTo>
                    <a:pt x="26533" y="20793"/>
                  </a:lnTo>
                  <a:lnTo>
                    <a:pt x="26360" y="21402"/>
                  </a:lnTo>
                  <a:lnTo>
                    <a:pt x="26214" y="22022"/>
                  </a:lnTo>
                  <a:lnTo>
                    <a:pt x="26094" y="22653"/>
                  </a:lnTo>
                  <a:lnTo>
                    <a:pt x="26001" y="23294"/>
                  </a:lnTo>
                  <a:lnTo>
                    <a:pt x="25934" y="23946"/>
                  </a:lnTo>
                  <a:lnTo>
                    <a:pt x="25894" y="24609"/>
                  </a:lnTo>
                  <a:lnTo>
                    <a:pt x="25881" y="25282"/>
                  </a:lnTo>
                  <a:lnTo>
                    <a:pt x="25894" y="25989"/>
                  </a:lnTo>
                  <a:lnTo>
                    <a:pt x="25934" y="26671"/>
                  </a:lnTo>
                  <a:lnTo>
                    <a:pt x="26001" y="27330"/>
                  </a:lnTo>
                  <a:lnTo>
                    <a:pt x="26094" y="27965"/>
                  </a:lnTo>
                  <a:lnTo>
                    <a:pt x="26214" y="28576"/>
                  </a:lnTo>
                  <a:lnTo>
                    <a:pt x="26360" y="29162"/>
                  </a:lnTo>
                  <a:lnTo>
                    <a:pt x="26533" y="29725"/>
                  </a:lnTo>
                  <a:lnTo>
                    <a:pt x="26733" y="30264"/>
                  </a:lnTo>
                  <a:lnTo>
                    <a:pt x="26959" y="30779"/>
                  </a:lnTo>
                  <a:lnTo>
                    <a:pt x="27212" y="31270"/>
                  </a:lnTo>
                  <a:lnTo>
                    <a:pt x="27505" y="31729"/>
                  </a:lnTo>
                  <a:lnTo>
                    <a:pt x="27826" y="32175"/>
                  </a:lnTo>
                  <a:lnTo>
                    <a:pt x="28176" y="32608"/>
                  </a:lnTo>
                  <a:lnTo>
                    <a:pt x="28553" y="33027"/>
                  </a:lnTo>
                  <a:lnTo>
                    <a:pt x="28958" y="33433"/>
                  </a:lnTo>
                  <a:lnTo>
                    <a:pt x="29391" y="33825"/>
                  </a:lnTo>
                  <a:lnTo>
                    <a:pt x="29852" y="34204"/>
                  </a:lnTo>
                  <a:lnTo>
                    <a:pt x="30341" y="34570"/>
                  </a:lnTo>
                  <a:lnTo>
                    <a:pt x="30858" y="34923"/>
                  </a:lnTo>
                  <a:lnTo>
                    <a:pt x="31403" y="35262"/>
                  </a:lnTo>
                  <a:lnTo>
                    <a:pt x="31977" y="35592"/>
                  </a:lnTo>
                  <a:lnTo>
                    <a:pt x="32580" y="35917"/>
                  </a:lnTo>
                  <a:lnTo>
                    <a:pt x="33212" y="36236"/>
                  </a:lnTo>
                  <a:lnTo>
                    <a:pt x="33873" y="36550"/>
                  </a:lnTo>
                  <a:lnTo>
                    <a:pt x="34564" y="36859"/>
                  </a:lnTo>
                  <a:lnTo>
                    <a:pt x="35284" y="37162"/>
                  </a:lnTo>
                  <a:lnTo>
                    <a:pt x="36033" y="37461"/>
                  </a:lnTo>
                  <a:lnTo>
                    <a:pt x="36811" y="37753"/>
                  </a:lnTo>
                  <a:lnTo>
                    <a:pt x="37619" y="38041"/>
                  </a:lnTo>
                  <a:lnTo>
                    <a:pt x="38456" y="38323"/>
                  </a:lnTo>
                  <a:lnTo>
                    <a:pt x="39336" y="38592"/>
                  </a:lnTo>
                  <a:lnTo>
                    <a:pt x="40247" y="38866"/>
                  </a:lnTo>
                  <a:lnTo>
                    <a:pt x="41188" y="39145"/>
                  </a:lnTo>
                  <a:lnTo>
                    <a:pt x="42160" y="39430"/>
                  </a:lnTo>
                  <a:lnTo>
                    <a:pt x="43163" y="39720"/>
                  </a:lnTo>
                  <a:lnTo>
                    <a:pt x="44196" y="40015"/>
                  </a:lnTo>
                  <a:lnTo>
                    <a:pt x="45260" y="40316"/>
                  </a:lnTo>
                  <a:lnTo>
                    <a:pt x="46355" y="40622"/>
                  </a:lnTo>
                  <a:lnTo>
                    <a:pt x="47480" y="40934"/>
                  </a:lnTo>
                  <a:lnTo>
                    <a:pt x="48635" y="41250"/>
                  </a:lnTo>
                  <a:lnTo>
                    <a:pt x="49790" y="41573"/>
                  </a:lnTo>
                  <a:lnTo>
                    <a:pt x="50938" y="41902"/>
                  </a:lnTo>
                  <a:lnTo>
                    <a:pt x="52079" y="42238"/>
                  </a:lnTo>
                  <a:lnTo>
                    <a:pt x="53213" y="42581"/>
                  </a:lnTo>
                  <a:lnTo>
                    <a:pt x="54341" y="42930"/>
                  </a:lnTo>
                  <a:lnTo>
                    <a:pt x="55462" y="43286"/>
                  </a:lnTo>
                  <a:lnTo>
                    <a:pt x="56576" y="43649"/>
                  </a:lnTo>
                  <a:lnTo>
                    <a:pt x="57684" y="44018"/>
                  </a:lnTo>
                  <a:lnTo>
                    <a:pt x="58785" y="44394"/>
                  </a:lnTo>
                  <a:lnTo>
                    <a:pt x="59880" y="44777"/>
                  </a:lnTo>
                  <a:lnTo>
                    <a:pt x="60971" y="45173"/>
                  </a:lnTo>
                  <a:lnTo>
                    <a:pt x="62038" y="45591"/>
                  </a:lnTo>
                  <a:lnTo>
                    <a:pt x="63079" y="46030"/>
                  </a:lnTo>
                  <a:lnTo>
                    <a:pt x="64095" y="46490"/>
                  </a:lnTo>
                  <a:lnTo>
                    <a:pt x="65086" y="46972"/>
                  </a:lnTo>
                  <a:lnTo>
                    <a:pt x="66051" y="47475"/>
                  </a:lnTo>
                  <a:lnTo>
                    <a:pt x="66991" y="47999"/>
                  </a:lnTo>
                  <a:lnTo>
                    <a:pt x="67906" y="48545"/>
                  </a:lnTo>
                  <a:lnTo>
                    <a:pt x="68796" y="49112"/>
                  </a:lnTo>
                  <a:lnTo>
                    <a:pt x="69660" y="49700"/>
                  </a:lnTo>
                  <a:lnTo>
                    <a:pt x="70494" y="50300"/>
                  </a:lnTo>
                  <a:lnTo>
                    <a:pt x="71294" y="50930"/>
                  </a:lnTo>
                  <a:lnTo>
                    <a:pt x="72059" y="51588"/>
                  </a:lnTo>
                  <a:lnTo>
                    <a:pt x="72790" y="52276"/>
                  </a:lnTo>
                  <a:lnTo>
                    <a:pt x="73486" y="52993"/>
                  </a:lnTo>
                  <a:lnTo>
                    <a:pt x="74147" y="53740"/>
                  </a:lnTo>
                  <a:lnTo>
                    <a:pt x="74774" y="54516"/>
                  </a:lnTo>
                  <a:lnTo>
                    <a:pt x="75366" y="55321"/>
                  </a:lnTo>
                  <a:lnTo>
                    <a:pt x="75924" y="56155"/>
                  </a:lnTo>
                  <a:lnTo>
                    <a:pt x="76446" y="57019"/>
                  </a:lnTo>
                  <a:lnTo>
                    <a:pt x="76939" y="57919"/>
                  </a:lnTo>
                  <a:lnTo>
                    <a:pt x="77381" y="58863"/>
                  </a:lnTo>
                  <a:lnTo>
                    <a:pt x="77770" y="59851"/>
                  </a:lnTo>
                  <a:lnTo>
                    <a:pt x="78107" y="60883"/>
                  </a:lnTo>
                  <a:lnTo>
                    <a:pt x="78393" y="61959"/>
                  </a:lnTo>
                  <a:lnTo>
                    <a:pt x="78626" y="63079"/>
                  </a:lnTo>
                  <a:lnTo>
                    <a:pt x="78808" y="64242"/>
                  </a:lnTo>
                  <a:lnTo>
                    <a:pt x="78937" y="65450"/>
                  </a:lnTo>
                  <a:lnTo>
                    <a:pt x="79015" y="66701"/>
                  </a:lnTo>
                  <a:lnTo>
                    <a:pt x="79041" y="67997"/>
                  </a:lnTo>
                  <a:lnTo>
                    <a:pt x="78938" y="70675"/>
                  </a:lnTo>
                  <a:lnTo>
                    <a:pt x="78629" y="73226"/>
                  </a:lnTo>
                  <a:lnTo>
                    <a:pt x="78113" y="75651"/>
                  </a:lnTo>
                  <a:lnTo>
                    <a:pt x="77391" y="77950"/>
                  </a:lnTo>
                  <a:lnTo>
                    <a:pt x="76463" y="80122"/>
                  </a:lnTo>
                  <a:lnTo>
                    <a:pt x="75329" y="82168"/>
                  </a:lnTo>
                  <a:lnTo>
                    <a:pt x="73988" y="84088"/>
                  </a:lnTo>
                  <a:lnTo>
                    <a:pt x="72441" y="85881"/>
                  </a:lnTo>
                  <a:lnTo>
                    <a:pt x="70688" y="87548"/>
                  </a:lnTo>
                  <a:lnTo>
                    <a:pt x="68729" y="89088"/>
                  </a:lnTo>
                  <a:lnTo>
                    <a:pt x="66556" y="90491"/>
                  </a:lnTo>
                  <a:lnTo>
                    <a:pt x="64164" y="91747"/>
                  </a:lnTo>
                  <a:lnTo>
                    <a:pt x="61553" y="92854"/>
                  </a:lnTo>
                  <a:lnTo>
                    <a:pt x="58722" y="93814"/>
                  </a:lnTo>
                  <a:lnTo>
                    <a:pt x="55671" y="94627"/>
                  </a:lnTo>
                  <a:lnTo>
                    <a:pt x="52401" y="95291"/>
                  </a:lnTo>
                  <a:lnTo>
                    <a:pt x="48912" y="95808"/>
                  </a:lnTo>
                  <a:lnTo>
                    <a:pt x="45202" y="96178"/>
                  </a:lnTo>
                  <a:lnTo>
                    <a:pt x="41274" y="963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4653280" y="4930999"/>
              <a:ext cx="79041" cy="93745"/>
            </a:xfrm>
            <a:custGeom>
              <a:avLst/>
              <a:pathLst>
                <a:path w="79041" h="93745">
                  <a:moveTo>
                    <a:pt x="44843" y="10379"/>
                  </a:moveTo>
                  <a:lnTo>
                    <a:pt x="28609" y="93745"/>
                  </a:lnTo>
                  <a:lnTo>
                    <a:pt x="15968" y="93745"/>
                  </a:lnTo>
                  <a:lnTo>
                    <a:pt x="32202" y="10379"/>
                  </a:lnTo>
                  <a:lnTo>
                    <a:pt x="0" y="10379"/>
                  </a:lnTo>
                  <a:lnTo>
                    <a:pt x="1996" y="0"/>
                  </a:lnTo>
                  <a:lnTo>
                    <a:pt x="79041" y="0"/>
                  </a:lnTo>
                  <a:lnTo>
                    <a:pt x="77045" y="103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g1060"/>
            <p:cNvSpPr/>
            <p:nvPr/>
          </p:nvSpPr>
          <p:spPr>
            <a:xfrm>
              <a:off x="4728463" y="4930999"/>
              <a:ext cx="90019" cy="93745"/>
            </a:xfrm>
            <a:custGeom>
              <a:avLst/>
              <a:pathLst>
                <a:path w="90019" h="93745">
                  <a:moveTo>
                    <a:pt x="65735" y="93745"/>
                  </a:moveTo>
                  <a:lnTo>
                    <a:pt x="49567" y="54823"/>
                  </a:lnTo>
                  <a:lnTo>
                    <a:pt x="20226" y="54823"/>
                  </a:lnTo>
                  <a:lnTo>
                    <a:pt x="12707" y="93745"/>
                  </a:lnTo>
                  <a:lnTo>
                    <a:pt x="0" y="93745"/>
                  </a:lnTo>
                  <a:lnTo>
                    <a:pt x="18163" y="0"/>
                  </a:lnTo>
                  <a:lnTo>
                    <a:pt x="58882" y="0"/>
                  </a:lnTo>
                  <a:lnTo>
                    <a:pt x="60254" y="17"/>
                  </a:lnTo>
                  <a:lnTo>
                    <a:pt x="61602" y="69"/>
                  </a:lnTo>
                  <a:lnTo>
                    <a:pt x="62926" y="155"/>
                  </a:lnTo>
                  <a:lnTo>
                    <a:pt x="64226" y="276"/>
                  </a:lnTo>
                  <a:lnTo>
                    <a:pt x="65502" y="432"/>
                  </a:lnTo>
                  <a:lnTo>
                    <a:pt x="66754" y="622"/>
                  </a:lnTo>
                  <a:lnTo>
                    <a:pt x="67982" y="847"/>
                  </a:lnTo>
                  <a:lnTo>
                    <a:pt x="69186" y="1107"/>
                  </a:lnTo>
                  <a:lnTo>
                    <a:pt x="70367" y="1401"/>
                  </a:lnTo>
                  <a:lnTo>
                    <a:pt x="71523" y="1729"/>
                  </a:lnTo>
                  <a:lnTo>
                    <a:pt x="72651" y="2077"/>
                  </a:lnTo>
                  <a:lnTo>
                    <a:pt x="73745" y="2456"/>
                  </a:lnTo>
                  <a:lnTo>
                    <a:pt x="74806" y="2865"/>
                  </a:lnTo>
                  <a:lnTo>
                    <a:pt x="75834" y="3305"/>
                  </a:lnTo>
                  <a:lnTo>
                    <a:pt x="76829" y="3775"/>
                  </a:lnTo>
                  <a:lnTo>
                    <a:pt x="77790" y="4276"/>
                  </a:lnTo>
                  <a:lnTo>
                    <a:pt x="78719" y="4808"/>
                  </a:lnTo>
                  <a:lnTo>
                    <a:pt x="79613" y="5370"/>
                  </a:lnTo>
                  <a:lnTo>
                    <a:pt x="80475" y="5963"/>
                  </a:lnTo>
                  <a:lnTo>
                    <a:pt x="81303" y="6586"/>
                  </a:lnTo>
                  <a:lnTo>
                    <a:pt x="82110" y="7239"/>
                  </a:lnTo>
                  <a:lnTo>
                    <a:pt x="82879" y="7920"/>
                  </a:lnTo>
                  <a:lnTo>
                    <a:pt x="83611" y="8628"/>
                  </a:lnTo>
                  <a:lnTo>
                    <a:pt x="84305" y="9365"/>
                  </a:lnTo>
                  <a:lnTo>
                    <a:pt x="84963" y="10129"/>
                  </a:lnTo>
                  <a:lnTo>
                    <a:pt x="85583" y="10922"/>
                  </a:lnTo>
                  <a:lnTo>
                    <a:pt x="86166" y="11742"/>
                  </a:lnTo>
                  <a:lnTo>
                    <a:pt x="86711" y="12590"/>
                  </a:lnTo>
                  <a:lnTo>
                    <a:pt x="87220" y="13467"/>
                  </a:lnTo>
                  <a:lnTo>
                    <a:pt x="87691" y="14371"/>
                  </a:lnTo>
                  <a:lnTo>
                    <a:pt x="88133" y="15288"/>
                  </a:lnTo>
                  <a:lnTo>
                    <a:pt x="88529" y="16228"/>
                  </a:lnTo>
                  <a:lnTo>
                    <a:pt x="88878" y="17193"/>
                  </a:lnTo>
                  <a:lnTo>
                    <a:pt x="89181" y="18182"/>
                  </a:lnTo>
                  <a:lnTo>
                    <a:pt x="89437" y="19194"/>
                  </a:lnTo>
                  <a:lnTo>
                    <a:pt x="89647" y="20231"/>
                  </a:lnTo>
                  <a:lnTo>
                    <a:pt x="89810" y="21292"/>
                  </a:lnTo>
                  <a:lnTo>
                    <a:pt x="89926" y="22376"/>
                  </a:lnTo>
                  <a:lnTo>
                    <a:pt x="89996" y="23484"/>
                  </a:lnTo>
                  <a:lnTo>
                    <a:pt x="90019" y="24617"/>
                  </a:lnTo>
                  <a:lnTo>
                    <a:pt x="89947" y="27067"/>
                  </a:lnTo>
                  <a:lnTo>
                    <a:pt x="89732" y="29413"/>
                  </a:lnTo>
                  <a:lnTo>
                    <a:pt x="89373" y="31655"/>
                  </a:lnTo>
                  <a:lnTo>
                    <a:pt x="88870" y="33793"/>
                  </a:lnTo>
                  <a:lnTo>
                    <a:pt x="88223" y="35828"/>
                  </a:lnTo>
                  <a:lnTo>
                    <a:pt x="87432" y="37759"/>
                  </a:lnTo>
                  <a:lnTo>
                    <a:pt x="86498" y="39586"/>
                  </a:lnTo>
                  <a:lnTo>
                    <a:pt x="85421" y="41309"/>
                  </a:lnTo>
                  <a:lnTo>
                    <a:pt x="84199" y="42928"/>
                  </a:lnTo>
                  <a:lnTo>
                    <a:pt x="82834" y="44444"/>
                  </a:lnTo>
                  <a:lnTo>
                    <a:pt x="81328" y="45854"/>
                  </a:lnTo>
                  <a:lnTo>
                    <a:pt x="79685" y="47156"/>
                  </a:lnTo>
                  <a:lnTo>
                    <a:pt x="77906" y="48350"/>
                  </a:lnTo>
                  <a:lnTo>
                    <a:pt x="75989" y="49437"/>
                  </a:lnTo>
                  <a:lnTo>
                    <a:pt x="73935" y="50415"/>
                  </a:lnTo>
                  <a:lnTo>
                    <a:pt x="71744" y="51286"/>
                  </a:lnTo>
                  <a:lnTo>
                    <a:pt x="69416" y="52049"/>
                  </a:lnTo>
                  <a:lnTo>
                    <a:pt x="66951" y="52705"/>
                  </a:lnTo>
                  <a:lnTo>
                    <a:pt x="64349" y="53252"/>
                  </a:lnTo>
                  <a:lnTo>
                    <a:pt x="61610" y="53692"/>
                  </a:lnTo>
                  <a:lnTo>
                    <a:pt x="79440" y="937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g1061"/>
            <p:cNvSpPr/>
            <p:nvPr/>
          </p:nvSpPr>
          <p:spPr>
            <a:xfrm>
              <a:off x="4750685" y="4941179"/>
              <a:ext cx="54890" cy="34597"/>
            </a:xfrm>
            <a:custGeom>
              <a:avLst/>
              <a:pathLst>
                <a:path w="54890" h="34597">
                  <a:moveTo>
                    <a:pt x="30605" y="34597"/>
                  </a:moveTo>
                  <a:lnTo>
                    <a:pt x="32954" y="34547"/>
                  </a:lnTo>
                  <a:lnTo>
                    <a:pt x="35185" y="34397"/>
                  </a:lnTo>
                  <a:lnTo>
                    <a:pt x="37298" y="34148"/>
                  </a:lnTo>
                  <a:lnTo>
                    <a:pt x="39292" y="33799"/>
                  </a:lnTo>
                  <a:lnTo>
                    <a:pt x="41167" y="33349"/>
                  </a:lnTo>
                  <a:lnTo>
                    <a:pt x="42924" y="32801"/>
                  </a:lnTo>
                  <a:lnTo>
                    <a:pt x="44563" y="32152"/>
                  </a:lnTo>
                  <a:lnTo>
                    <a:pt x="46083" y="31403"/>
                  </a:lnTo>
                  <a:lnTo>
                    <a:pt x="47485" y="30555"/>
                  </a:lnTo>
                  <a:lnTo>
                    <a:pt x="48769" y="29607"/>
                  </a:lnTo>
                  <a:lnTo>
                    <a:pt x="49932" y="28555"/>
                  </a:lnTo>
                  <a:lnTo>
                    <a:pt x="50972" y="27422"/>
                  </a:lnTo>
                  <a:lnTo>
                    <a:pt x="51890" y="26208"/>
                  </a:lnTo>
                  <a:lnTo>
                    <a:pt x="52686" y="24912"/>
                  </a:lnTo>
                  <a:lnTo>
                    <a:pt x="53359" y="23536"/>
                  </a:lnTo>
                  <a:lnTo>
                    <a:pt x="53910" y="22078"/>
                  </a:lnTo>
                  <a:lnTo>
                    <a:pt x="54339" y="20539"/>
                  </a:lnTo>
                  <a:lnTo>
                    <a:pt x="54645" y="18919"/>
                  </a:lnTo>
                  <a:lnTo>
                    <a:pt x="54828" y="17218"/>
                  </a:lnTo>
                  <a:lnTo>
                    <a:pt x="54890" y="15435"/>
                  </a:lnTo>
                  <a:lnTo>
                    <a:pt x="54840" y="13980"/>
                  </a:lnTo>
                  <a:lnTo>
                    <a:pt x="54690" y="12593"/>
                  </a:lnTo>
                  <a:lnTo>
                    <a:pt x="54441" y="11276"/>
                  </a:lnTo>
                  <a:lnTo>
                    <a:pt x="54091" y="10027"/>
                  </a:lnTo>
                  <a:lnTo>
                    <a:pt x="53642" y="8848"/>
                  </a:lnTo>
                  <a:lnTo>
                    <a:pt x="53093" y="7739"/>
                  </a:lnTo>
                  <a:lnTo>
                    <a:pt x="52445" y="6698"/>
                  </a:lnTo>
                  <a:lnTo>
                    <a:pt x="51696" y="5727"/>
                  </a:lnTo>
                  <a:lnTo>
                    <a:pt x="50848" y="4825"/>
                  </a:lnTo>
                  <a:lnTo>
                    <a:pt x="49900" y="3992"/>
                  </a:lnTo>
                  <a:lnTo>
                    <a:pt x="48866" y="3233"/>
                  </a:lnTo>
                  <a:lnTo>
                    <a:pt x="47733" y="2554"/>
                  </a:lnTo>
                  <a:lnTo>
                    <a:pt x="46502" y="1956"/>
                  </a:lnTo>
                  <a:lnTo>
                    <a:pt x="45173" y="1437"/>
                  </a:lnTo>
                  <a:lnTo>
                    <a:pt x="43745" y="998"/>
                  </a:lnTo>
                  <a:lnTo>
                    <a:pt x="42219" y="638"/>
                  </a:lnTo>
                  <a:lnTo>
                    <a:pt x="40594" y="359"/>
                  </a:lnTo>
                  <a:lnTo>
                    <a:pt x="38871" y="159"/>
                  </a:lnTo>
                  <a:lnTo>
                    <a:pt x="37049" y="39"/>
                  </a:lnTo>
                  <a:lnTo>
                    <a:pt x="35129" y="0"/>
                  </a:lnTo>
                  <a:lnTo>
                    <a:pt x="6719" y="0"/>
                  </a:lnTo>
                  <a:lnTo>
                    <a:pt x="0" y="345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4826866" y="4930999"/>
              <a:ext cx="87957" cy="93745"/>
            </a:xfrm>
            <a:custGeom>
              <a:avLst/>
              <a:pathLst>
                <a:path w="87957" h="93745">
                  <a:moveTo>
                    <a:pt x="0" y="93745"/>
                  </a:moveTo>
                  <a:lnTo>
                    <a:pt x="18163" y="0"/>
                  </a:lnTo>
                  <a:lnTo>
                    <a:pt x="87957" y="0"/>
                  </a:lnTo>
                  <a:lnTo>
                    <a:pt x="85961" y="10379"/>
                  </a:lnTo>
                  <a:lnTo>
                    <a:pt x="28875" y="10379"/>
                  </a:lnTo>
                  <a:lnTo>
                    <a:pt x="23020" y="40452"/>
                  </a:lnTo>
                  <a:lnTo>
                    <a:pt x="76114" y="40452"/>
                  </a:lnTo>
                  <a:lnTo>
                    <a:pt x="74118" y="50698"/>
                  </a:lnTo>
                  <a:lnTo>
                    <a:pt x="21024" y="50698"/>
                  </a:lnTo>
                  <a:lnTo>
                    <a:pt x="14703" y="83366"/>
                  </a:lnTo>
                  <a:lnTo>
                    <a:pt x="74517" y="83366"/>
                  </a:lnTo>
                  <a:lnTo>
                    <a:pt x="72521" y="937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4917750" y="4930999"/>
              <a:ext cx="85828" cy="93745"/>
            </a:xfrm>
            <a:custGeom>
              <a:avLst/>
              <a:pathLst>
                <a:path w="85828" h="93745">
                  <a:moveTo>
                    <a:pt x="52494" y="0"/>
                  </a:moveTo>
                  <a:lnTo>
                    <a:pt x="54022" y="17"/>
                  </a:lnTo>
                  <a:lnTo>
                    <a:pt x="55518" y="71"/>
                  </a:lnTo>
                  <a:lnTo>
                    <a:pt x="56981" y="161"/>
                  </a:lnTo>
                  <a:lnTo>
                    <a:pt x="58413" y="287"/>
                  </a:lnTo>
                  <a:lnTo>
                    <a:pt x="59813" y="449"/>
                  </a:lnTo>
                  <a:lnTo>
                    <a:pt x="61181" y="646"/>
                  </a:lnTo>
                  <a:lnTo>
                    <a:pt x="62517" y="880"/>
                  </a:lnTo>
                  <a:lnTo>
                    <a:pt x="63821" y="1149"/>
                  </a:lnTo>
                  <a:lnTo>
                    <a:pt x="65093" y="1455"/>
                  </a:lnTo>
                  <a:lnTo>
                    <a:pt x="66333" y="1796"/>
                  </a:lnTo>
                  <a:lnTo>
                    <a:pt x="67552" y="2170"/>
                  </a:lnTo>
                  <a:lnTo>
                    <a:pt x="68734" y="2576"/>
                  </a:lnTo>
                  <a:lnTo>
                    <a:pt x="69878" y="3011"/>
                  </a:lnTo>
                  <a:lnTo>
                    <a:pt x="70985" y="3478"/>
                  </a:lnTo>
                  <a:lnTo>
                    <a:pt x="72055" y="3975"/>
                  </a:lnTo>
                  <a:lnTo>
                    <a:pt x="73088" y="4502"/>
                  </a:lnTo>
                  <a:lnTo>
                    <a:pt x="74083" y="5061"/>
                  </a:lnTo>
                  <a:lnTo>
                    <a:pt x="75041" y="5650"/>
                  </a:lnTo>
                  <a:lnTo>
                    <a:pt x="75962" y="6269"/>
                  </a:lnTo>
                  <a:lnTo>
                    <a:pt x="76846" y="6919"/>
                  </a:lnTo>
                  <a:lnTo>
                    <a:pt x="77691" y="7600"/>
                  </a:lnTo>
                  <a:lnTo>
                    <a:pt x="78496" y="8311"/>
                  </a:lnTo>
                  <a:lnTo>
                    <a:pt x="79261" y="9053"/>
                  </a:lnTo>
                  <a:lnTo>
                    <a:pt x="79986" y="9825"/>
                  </a:lnTo>
                  <a:lnTo>
                    <a:pt x="80671" y="10628"/>
                  </a:lnTo>
                  <a:lnTo>
                    <a:pt x="81317" y="11462"/>
                  </a:lnTo>
                  <a:lnTo>
                    <a:pt x="81922" y="12326"/>
                  </a:lnTo>
                  <a:lnTo>
                    <a:pt x="82488" y="13221"/>
                  </a:lnTo>
                  <a:lnTo>
                    <a:pt x="83013" y="14147"/>
                  </a:lnTo>
                  <a:lnTo>
                    <a:pt x="83499" y="15103"/>
                  </a:lnTo>
                  <a:lnTo>
                    <a:pt x="83941" y="16073"/>
                  </a:lnTo>
                  <a:lnTo>
                    <a:pt x="84337" y="17067"/>
                  </a:lnTo>
                  <a:lnTo>
                    <a:pt x="84687" y="18085"/>
                  </a:lnTo>
                  <a:lnTo>
                    <a:pt x="84989" y="19127"/>
                  </a:lnTo>
                  <a:lnTo>
                    <a:pt x="85246" y="20192"/>
                  </a:lnTo>
                  <a:lnTo>
                    <a:pt x="85455" y="21282"/>
                  </a:lnTo>
                  <a:lnTo>
                    <a:pt x="85618" y="22396"/>
                  </a:lnTo>
                  <a:lnTo>
                    <a:pt x="85735" y="23534"/>
                  </a:lnTo>
                  <a:lnTo>
                    <a:pt x="85804" y="24695"/>
                  </a:lnTo>
                  <a:lnTo>
                    <a:pt x="85828" y="25881"/>
                  </a:lnTo>
                  <a:lnTo>
                    <a:pt x="85801" y="27330"/>
                  </a:lnTo>
                  <a:lnTo>
                    <a:pt x="85721" y="28750"/>
                  </a:lnTo>
                  <a:lnTo>
                    <a:pt x="85588" y="30141"/>
                  </a:lnTo>
                  <a:lnTo>
                    <a:pt x="85402" y="31502"/>
                  </a:lnTo>
                  <a:lnTo>
                    <a:pt x="85162" y="32834"/>
                  </a:lnTo>
                  <a:lnTo>
                    <a:pt x="84870" y="34137"/>
                  </a:lnTo>
                  <a:lnTo>
                    <a:pt x="84524" y="35410"/>
                  </a:lnTo>
                  <a:lnTo>
                    <a:pt x="84124" y="36654"/>
                  </a:lnTo>
                  <a:lnTo>
                    <a:pt x="83672" y="37869"/>
                  </a:lnTo>
                  <a:lnTo>
                    <a:pt x="83166" y="39055"/>
                  </a:lnTo>
                  <a:lnTo>
                    <a:pt x="82624" y="40195"/>
                  </a:lnTo>
                  <a:lnTo>
                    <a:pt x="82035" y="41301"/>
                  </a:lnTo>
                  <a:lnTo>
                    <a:pt x="81400" y="42372"/>
                  </a:lnTo>
                  <a:lnTo>
                    <a:pt x="80718" y="43409"/>
                  </a:lnTo>
                  <a:lnTo>
                    <a:pt x="79989" y="44411"/>
                  </a:lnTo>
                  <a:lnTo>
                    <a:pt x="79214" y="45378"/>
                  </a:lnTo>
                  <a:lnTo>
                    <a:pt x="78393" y="46311"/>
                  </a:lnTo>
                  <a:lnTo>
                    <a:pt x="77524" y="47209"/>
                  </a:lnTo>
                  <a:lnTo>
                    <a:pt x="76609" y="48073"/>
                  </a:lnTo>
                  <a:lnTo>
                    <a:pt x="75648" y="48902"/>
                  </a:lnTo>
                  <a:lnTo>
                    <a:pt x="74655" y="49682"/>
                  </a:lnTo>
                  <a:lnTo>
                    <a:pt x="73617" y="50427"/>
                  </a:lnTo>
                  <a:lnTo>
                    <a:pt x="72536" y="51135"/>
                  </a:lnTo>
                  <a:lnTo>
                    <a:pt x="71411" y="51808"/>
                  </a:lnTo>
                  <a:lnTo>
                    <a:pt x="70242" y="52445"/>
                  </a:lnTo>
                  <a:lnTo>
                    <a:pt x="69029" y="53045"/>
                  </a:lnTo>
                  <a:lnTo>
                    <a:pt x="67773" y="53610"/>
                  </a:lnTo>
                  <a:lnTo>
                    <a:pt x="66472" y="54139"/>
                  </a:lnTo>
                  <a:lnTo>
                    <a:pt x="65127" y="54632"/>
                  </a:lnTo>
                  <a:lnTo>
                    <a:pt x="63739" y="55089"/>
                  </a:lnTo>
                  <a:lnTo>
                    <a:pt x="62323" y="55494"/>
                  </a:lnTo>
                  <a:lnTo>
                    <a:pt x="60872" y="55856"/>
                  </a:lnTo>
                  <a:lnTo>
                    <a:pt x="59385" y="56175"/>
                  </a:lnTo>
                  <a:lnTo>
                    <a:pt x="57862" y="56452"/>
                  </a:lnTo>
                  <a:lnTo>
                    <a:pt x="56303" y="56686"/>
                  </a:lnTo>
                  <a:lnTo>
                    <a:pt x="54709" y="56878"/>
                  </a:lnTo>
                  <a:lnTo>
                    <a:pt x="53078" y="57027"/>
                  </a:lnTo>
                  <a:lnTo>
                    <a:pt x="51411" y="57133"/>
                  </a:lnTo>
                  <a:lnTo>
                    <a:pt x="49709" y="57197"/>
                  </a:lnTo>
                  <a:lnTo>
                    <a:pt x="47970" y="57218"/>
                  </a:lnTo>
                  <a:lnTo>
                    <a:pt x="19760" y="57218"/>
                  </a:lnTo>
                  <a:lnTo>
                    <a:pt x="12707" y="93745"/>
                  </a:lnTo>
                  <a:lnTo>
                    <a:pt x="0" y="93745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g1064"/>
            <p:cNvSpPr/>
            <p:nvPr/>
          </p:nvSpPr>
          <p:spPr>
            <a:xfrm>
              <a:off x="4939507" y="4941179"/>
              <a:ext cx="51164" cy="36992"/>
            </a:xfrm>
            <a:custGeom>
              <a:avLst/>
              <a:pathLst>
                <a:path w="51164" h="36992">
                  <a:moveTo>
                    <a:pt x="0" y="36992"/>
                  </a:moveTo>
                  <a:lnTo>
                    <a:pt x="25748" y="36992"/>
                  </a:lnTo>
                  <a:lnTo>
                    <a:pt x="28238" y="36940"/>
                  </a:lnTo>
                  <a:lnTo>
                    <a:pt x="30600" y="36785"/>
                  </a:lnTo>
                  <a:lnTo>
                    <a:pt x="32832" y="36525"/>
                  </a:lnTo>
                  <a:lnTo>
                    <a:pt x="34935" y="36162"/>
                  </a:lnTo>
                  <a:lnTo>
                    <a:pt x="36909" y="35695"/>
                  </a:lnTo>
                  <a:lnTo>
                    <a:pt x="38754" y="35124"/>
                  </a:lnTo>
                  <a:lnTo>
                    <a:pt x="40470" y="34449"/>
                  </a:lnTo>
                  <a:lnTo>
                    <a:pt x="42057" y="33671"/>
                  </a:lnTo>
                  <a:lnTo>
                    <a:pt x="43514" y="32789"/>
                  </a:lnTo>
                  <a:lnTo>
                    <a:pt x="44843" y="31803"/>
                  </a:lnTo>
                  <a:lnTo>
                    <a:pt x="46044" y="30713"/>
                  </a:lnTo>
                  <a:lnTo>
                    <a:pt x="47119" y="29522"/>
                  </a:lnTo>
                  <a:lnTo>
                    <a:pt x="48067" y="28228"/>
                  </a:lnTo>
                  <a:lnTo>
                    <a:pt x="48888" y="26831"/>
                  </a:lnTo>
                  <a:lnTo>
                    <a:pt x="49584" y="25332"/>
                  </a:lnTo>
                  <a:lnTo>
                    <a:pt x="50152" y="23731"/>
                  </a:lnTo>
                  <a:lnTo>
                    <a:pt x="50595" y="22027"/>
                  </a:lnTo>
                  <a:lnTo>
                    <a:pt x="50911" y="20220"/>
                  </a:lnTo>
                  <a:lnTo>
                    <a:pt x="51101" y="18312"/>
                  </a:lnTo>
                  <a:lnTo>
                    <a:pt x="51164" y="16300"/>
                  </a:lnTo>
                  <a:lnTo>
                    <a:pt x="51148" y="15448"/>
                  </a:lnTo>
                  <a:lnTo>
                    <a:pt x="51103" y="14621"/>
                  </a:lnTo>
                  <a:lnTo>
                    <a:pt x="51026" y="13819"/>
                  </a:lnTo>
                  <a:lnTo>
                    <a:pt x="50919" y="13043"/>
                  </a:lnTo>
                  <a:lnTo>
                    <a:pt x="50781" y="12292"/>
                  </a:lnTo>
                  <a:lnTo>
                    <a:pt x="50613" y="11566"/>
                  </a:lnTo>
                  <a:lnTo>
                    <a:pt x="50414" y="10865"/>
                  </a:lnTo>
                  <a:lnTo>
                    <a:pt x="50184" y="10190"/>
                  </a:lnTo>
                  <a:lnTo>
                    <a:pt x="49924" y="9540"/>
                  </a:lnTo>
                  <a:lnTo>
                    <a:pt x="49633" y="8915"/>
                  </a:lnTo>
                  <a:lnTo>
                    <a:pt x="49328" y="8314"/>
                  </a:lnTo>
                  <a:lnTo>
                    <a:pt x="48997" y="7733"/>
                  </a:lnTo>
                  <a:lnTo>
                    <a:pt x="48641" y="7174"/>
                  </a:lnTo>
                  <a:lnTo>
                    <a:pt x="48260" y="6637"/>
                  </a:lnTo>
                  <a:lnTo>
                    <a:pt x="47854" y="6121"/>
                  </a:lnTo>
                  <a:lnTo>
                    <a:pt x="47422" y="5626"/>
                  </a:lnTo>
                  <a:lnTo>
                    <a:pt x="46965" y="5152"/>
                  </a:lnTo>
                  <a:lnTo>
                    <a:pt x="46482" y="4699"/>
                  </a:lnTo>
                  <a:lnTo>
                    <a:pt x="45975" y="4268"/>
                  </a:lnTo>
                  <a:lnTo>
                    <a:pt x="45442" y="3858"/>
                  </a:lnTo>
                  <a:lnTo>
                    <a:pt x="44885" y="3470"/>
                  </a:lnTo>
                  <a:lnTo>
                    <a:pt x="44305" y="3103"/>
                  </a:lnTo>
                  <a:lnTo>
                    <a:pt x="43703" y="2757"/>
                  </a:lnTo>
                  <a:lnTo>
                    <a:pt x="43079" y="2432"/>
                  </a:lnTo>
                  <a:lnTo>
                    <a:pt x="42431" y="2129"/>
                  </a:lnTo>
                  <a:lnTo>
                    <a:pt x="41761" y="1846"/>
                  </a:lnTo>
                  <a:lnTo>
                    <a:pt x="41069" y="1586"/>
                  </a:lnTo>
                  <a:lnTo>
                    <a:pt x="40353" y="1346"/>
                  </a:lnTo>
                  <a:lnTo>
                    <a:pt x="39616" y="1128"/>
                  </a:lnTo>
                  <a:lnTo>
                    <a:pt x="38855" y="931"/>
                  </a:lnTo>
                  <a:lnTo>
                    <a:pt x="38088" y="754"/>
                  </a:lnTo>
                  <a:lnTo>
                    <a:pt x="37303" y="596"/>
                  </a:lnTo>
                  <a:lnTo>
                    <a:pt x="36502" y="456"/>
                  </a:lnTo>
                  <a:lnTo>
                    <a:pt x="35683" y="335"/>
                  </a:lnTo>
                  <a:lnTo>
                    <a:pt x="34846" y="232"/>
                  </a:lnTo>
                  <a:lnTo>
                    <a:pt x="33993" y="149"/>
                  </a:lnTo>
                  <a:lnTo>
                    <a:pt x="33122" y="83"/>
                  </a:lnTo>
                  <a:lnTo>
                    <a:pt x="32234" y="37"/>
                  </a:lnTo>
                  <a:lnTo>
                    <a:pt x="31328" y="9"/>
                  </a:lnTo>
                  <a:lnTo>
                    <a:pt x="30405" y="0"/>
                  </a:lnTo>
                  <a:lnTo>
                    <a:pt x="71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g1065"/>
            <p:cNvSpPr/>
            <p:nvPr/>
          </p:nvSpPr>
          <p:spPr>
            <a:xfrm>
              <a:off x="5016686" y="4930999"/>
              <a:ext cx="79041" cy="93745"/>
            </a:xfrm>
            <a:custGeom>
              <a:avLst/>
              <a:pathLst>
                <a:path w="79041" h="93745">
                  <a:moveTo>
                    <a:pt x="44843" y="10379"/>
                  </a:moveTo>
                  <a:lnTo>
                    <a:pt x="28609" y="93745"/>
                  </a:lnTo>
                  <a:lnTo>
                    <a:pt x="15968" y="93745"/>
                  </a:lnTo>
                  <a:lnTo>
                    <a:pt x="32202" y="10379"/>
                  </a:lnTo>
                  <a:lnTo>
                    <a:pt x="0" y="10379"/>
                  </a:lnTo>
                  <a:lnTo>
                    <a:pt x="1996" y="0"/>
                  </a:lnTo>
                  <a:lnTo>
                    <a:pt x="79041" y="0"/>
                  </a:lnTo>
                  <a:lnTo>
                    <a:pt x="77045" y="103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5095062" y="4929602"/>
              <a:ext cx="94810" cy="96473"/>
            </a:xfrm>
            <a:custGeom>
              <a:avLst/>
              <a:pathLst>
                <a:path w="94810" h="96473">
                  <a:moveTo>
                    <a:pt x="55023" y="0"/>
                  </a:moveTo>
                  <a:lnTo>
                    <a:pt x="56917" y="28"/>
                  </a:lnTo>
                  <a:lnTo>
                    <a:pt x="58767" y="114"/>
                  </a:lnTo>
                  <a:lnTo>
                    <a:pt x="60574" y="257"/>
                  </a:lnTo>
                  <a:lnTo>
                    <a:pt x="62336" y="457"/>
                  </a:lnTo>
                  <a:lnTo>
                    <a:pt x="64055" y="715"/>
                  </a:lnTo>
                  <a:lnTo>
                    <a:pt x="65729" y="1029"/>
                  </a:lnTo>
                  <a:lnTo>
                    <a:pt x="67360" y="1401"/>
                  </a:lnTo>
                  <a:lnTo>
                    <a:pt x="68947" y="1831"/>
                  </a:lnTo>
                  <a:lnTo>
                    <a:pt x="70490" y="2317"/>
                  </a:lnTo>
                  <a:lnTo>
                    <a:pt x="71989" y="2860"/>
                  </a:lnTo>
                  <a:lnTo>
                    <a:pt x="73442" y="3443"/>
                  </a:lnTo>
                  <a:lnTo>
                    <a:pt x="74850" y="4071"/>
                  </a:lnTo>
                  <a:lnTo>
                    <a:pt x="76210" y="4747"/>
                  </a:lnTo>
                  <a:lnTo>
                    <a:pt x="77524" y="5469"/>
                  </a:lnTo>
                  <a:lnTo>
                    <a:pt x="78792" y="6237"/>
                  </a:lnTo>
                  <a:lnTo>
                    <a:pt x="80013" y="7052"/>
                  </a:lnTo>
                  <a:lnTo>
                    <a:pt x="81187" y="7914"/>
                  </a:lnTo>
                  <a:lnTo>
                    <a:pt x="82315" y="8822"/>
                  </a:lnTo>
                  <a:lnTo>
                    <a:pt x="83396" y="9777"/>
                  </a:lnTo>
                  <a:lnTo>
                    <a:pt x="84430" y="10778"/>
                  </a:lnTo>
                  <a:lnTo>
                    <a:pt x="85430" y="11822"/>
                  </a:lnTo>
                  <a:lnTo>
                    <a:pt x="86379" y="12904"/>
                  </a:lnTo>
                  <a:lnTo>
                    <a:pt x="87277" y="14025"/>
                  </a:lnTo>
                  <a:lnTo>
                    <a:pt x="88124" y="15185"/>
                  </a:lnTo>
                  <a:lnTo>
                    <a:pt x="88922" y="16383"/>
                  </a:lnTo>
                  <a:lnTo>
                    <a:pt x="89668" y="17620"/>
                  </a:lnTo>
                  <a:lnTo>
                    <a:pt x="90364" y="18896"/>
                  </a:lnTo>
                  <a:lnTo>
                    <a:pt x="91009" y="20210"/>
                  </a:lnTo>
                  <a:lnTo>
                    <a:pt x="91604" y="21562"/>
                  </a:lnTo>
                  <a:lnTo>
                    <a:pt x="92148" y="22954"/>
                  </a:lnTo>
                  <a:lnTo>
                    <a:pt x="92654" y="24379"/>
                  </a:lnTo>
                  <a:lnTo>
                    <a:pt x="93106" y="25833"/>
                  </a:lnTo>
                  <a:lnTo>
                    <a:pt x="93506" y="27317"/>
                  </a:lnTo>
                  <a:lnTo>
                    <a:pt x="93852" y="28830"/>
                  </a:lnTo>
                  <a:lnTo>
                    <a:pt x="94144" y="30372"/>
                  </a:lnTo>
                  <a:lnTo>
                    <a:pt x="94384" y="31944"/>
                  </a:lnTo>
                  <a:lnTo>
                    <a:pt x="94570" y="33544"/>
                  </a:lnTo>
                  <a:lnTo>
                    <a:pt x="94703" y="35174"/>
                  </a:lnTo>
                  <a:lnTo>
                    <a:pt x="94783" y="36834"/>
                  </a:lnTo>
                  <a:lnTo>
                    <a:pt x="94810" y="38522"/>
                  </a:lnTo>
                  <a:lnTo>
                    <a:pt x="94794" y="39177"/>
                  </a:lnTo>
                  <a:lnTo>
                    <a:pt x="94772" y="39837"/>
                  </a:lnTo>
                  <a:lnTo>
                    <a:pt x="94746" y="40502"/>
                  </a:lnTo>
                  <a:lnTo>
                    <a:pt x="94714" y="41173"/>
                  </a:lnTo>
                  <a:lnTo>
                    <a:pt x="94677" y="41849"/>
                  </a:lnTo>
                  <a:lnTo>
                    <a:pt x="94634" y="42530"/>
                  </a:lnTo>
                  <a:lnTo>
                    <a:pt x="94586" y="43217"/>
                  </a:lnTo>
                  <a:lnTo>
                    <a:pt x="94533" y="43909"/>
                  </a:lnTo>
                  <a:lnTo>
                    <a:pt x="94474" y="44606"/>
                  </a:lnTo>
                  <a:lnTo>
                    <a:pt x="94411" y="45309"/>
                  </a:lnTo>
                  <a:lnTo>
                    <a:pt x="94353" y="45998"/>
                  </a:lnTo>
                  <a:lnTo>
                    <a:pt x="94288" y="46682"/>
                  </a:lnTo>
                  <a:lnTo>
                    <a:pt x="94215" y="47361"/>
                  </a:lnTo>
                  <a:lnTo>
                    <a:pt x="94134" y="48034"/>
                  </a:lnTo>
                  <a:lnTo>
                    <a:pt x="94045" y="48702"/>
                  </a:lnTo>
                  <a:lnTo>
                    <a:pt x="93947" y="49365"/>
                  </a:lnTo>
                  <a:lnTo>
                    <a:pt x="93842" y="50022"/>
                  </a:lnTo>
                  <a:lnTo>
                    <a:pt x="93729" y="50674"/>
                  </a:lnTo>
                  <a:lnTo>
                    <a:pt x="93608" y="51321"/>
                  </a:lnTo>
                  <a:lnTo>
                    <a:pt x="93479" y="51962"/>
                  </a:lnTo>
                  <a:lnTo>
                    <a:pt x="93053" y="53991"/>
                  </a:lnTo>
                  <a:lnTo>
                    <a:pt x="92572" y="55981"/>
                  </a:lnTo>
                  <a:lnTo>
                    <a:pt x="92036" y="57930"/>
                  </a:lnTo>
                  <a:lnTo>
                    <a:pt x="91446" y="59840"/>
                  </a:lnTo>
                  <a:lnTo>
                    <a:pt x="90801" y="61709"/>
                  </a:lnTo>
                  <a:lnTo>
                    <a:pt x="90102" y="63539"/>
                  </a:lnTo>
                  <a:lnTo>
                    <a:pt x="89348" y="65329"/>
                  </a:lnTo>
                  <a:lnTo>
                    <a:pt x="88540" y="67079"/>
                  </a:lnTo>
                  <a:lnTo>
                    <a:pt x="87677" y="68788"/>
                  </a:lnTo>
                  <a:lnTo>
                    <a:pt x="86759" y="70458"/>
                  </a:lnTo>
                  <a:lnTo>
                    <a:pt x="85792" y="72071"/>
                  </a:lnTo>
                  <a:lnTo>
                    <a:pt x="84779" y="73636"/>
                  </a:lnTo>
                  <a:lnTo>
                    <a:pt x="83721" y="75153"/>
                  </a:lnTo>
                  <a:lnTo>
                    <a:pt x="82618" y="76622"/>
                  </a:lnTo>
                  <a:lnTo>
                    <a:pt x="81470" y="78043"/>
                  </a:lnTo>
                  <a:lnTo>
                    <a:pt x="80276" y="79417"/>
                  </a:lnTo>
                  <a:lnTo>
                    <a:pt x="79037" y="80742"/>
                  </a:lnTo>
                  <a:lnTo>
                    <a:pt x="77753" y="82019"/>
                  </a:lnTo>
                  <a:lnTo>
                    <a:pt x="76424" y="83249"/>
                  </a:lnTo>
                  <a:lnTo>
                    <a:pt x="75049" y="84430"/>
                  </a:lnTo>
                  <a:lnTo>
                    <a:pt x="73645" y="85562"/>
                  </a:lnTo>
                  <a:lnTo>
                    <a:pt x="72199" y="86639"/>
                  </a:lnTo>
                  <a:lnTo>
                    <a:pt x="70712" y="87664"/>
                  </a:lnTo>
                  <a:lnTo>
                    <a:pt x="69184" y="88635"/>
                  </a:lnTo>
                  <a:lnTo>
                    <a:pt x="67614" y="89554"/>
                  </a:lnTo>
                  <a:lnTo>
                    <a:pt x="66003" y="90419"/>
                  </a:lnTo>
                  <a:lnTo>
                    <a:pt x="64351" y="91230"/>
                  </a:lnTo>
                  <a:lnTo>
                    <a:pt x="62658" y="91989"/>
                  </a:lnTo>
                  <a:lnTo>
                    <a:pt x="60924" y="92694"/>
                  </a:lnTo>
                  <a:lnTo>
                    <a:pt x="59148" y="93346"/>
                  </a:lnTo>
                  <a:lnTo>
                    <a:pt x="57349" y="93940"/>
                  </a:lnTo>
                  <a:lnTo>
                    <a:pt x="55520" y="94472"/>
                  </a:lnTo>
                  <a:lnTo>
                    <a:pt x="53661" y="94941"/>
                  </a:lnTo>
                  <a:lnTo>
                    <a:pt x="51771" y="95347"/>
                  </a:lnTo>
                  <a:lnTo>
                    <a:pt x="49850" y="95691"/>
                  </a:lnTo>
                  <a:lnTo>
                    <a:pt x="47898" y="95973"/>
                  </a:lnTo>
                  <a:lnTo>
                    <a:pt x="45916" y="96192"/>
                  </a:lnTo>
                  <a:lnTo>
                    <a:pt x="43904" y="96348"/>
                  </a:lnTo>
                  <a:lnTo>
                    <a:pt x="41860" y="96442"/>
                  </a:lnTo>
                  <a:lnTo>
                    <a:pt x="39787" y="96473"/>
                  </a:lnTo>
                  <a:lnTo>
                    <a:pt x="37816" y="96444"/>
                  </a:lnTo>
                  <a:lnTo>
                    <a:pt x="35896" y="96359"/>
                  </a:lnTo>
                  <a:lnTo>
                    <a:pt x="34026" y="96216"/>
                  </a:lnTo>
                  <a:lnTo>
                    <a:pt x="32207" y="96015"/>
                  </a:lnTo>
                  <a:lnTo>
                    <a:pt x="30439" y="95758"/>
                  </a:lnTo>
                  <a:lnTo>
                    <a:pt x="28721" y="95443"/>
                  </a:lnTo>
                  <a:lnTo>
                    <a:pt x="27053" y="95071"/>
                  </a:lnTo>
                  <a:lnTo>
                    <a:pt x="25437" y="94642"/>
                  </a:lnTo>
                  <a:lnTo>
                    <a:pt x="23870" y="94156"/>
                  </a:lnTo>
                  <a:lnTo>
                    <a:pt x="22355" y="93612"/>
                  </a:lnTo>
                  <a:lnTo>
                    <a:pt x="20889" y="93004"/>
                  </a:lnTo>
                  <a:lnTo>
                    <a:pt x="19473" y="92351"/>
                  </a:lnTo>
                  <a:lnTo>
                    <a:pt x="18105" y="91652"/>
                  </a:lnTo>
                  <a:lnTo>
                    <a:pt x="16787" y="90908"/>
                  </a:lnTo>
                  <a:lnTo>
                    <a:pt x="15518" y="90119"/>
                  </a:lnTo>
                  <a:lnTo>
                    <a:pt x="14299" y="89285"/>
                  </a:lnTo>
                  <a:lnTo>
                    <a:pt x="13129" y="88405"/>
                  </a:lnTo>
                  <a:lnTo>
                    <a:pt x="12007" y="87480"/>
                  </a:lnTo>
                  <a:lnTo>
                    <a:pt x="10936" y="86510"/>
                  </a:lnTo>
                  <a:lnTo>
                    <a:pt x="9913" y="85495"/>
                  </a:lnTo>
                  <a:lnTo>
                    <a:pt x="8952" y="84424"/>
                  </a:lnTo>
                  <a:lnTo>
                    <a:pt x="8039" y="83313"/>
                  </a:lnTo>
                  <a:lnTo>
                    <a:pt x="7174" y="82162"/>
                  </a:lnTo>
                  <a:lnTo>
                    <a:pt x="6357" y="80971"/>
                  </a:lnTo>
                  <a:lnTo>
                    <a:pt x="5588" y="79740"/>
                  </a:lnTo>
                  <a:lnTo>
                    <a:pt x="4867" y="78469"/>
                  </a:lnTo>
                  <a:lnTo>
                    <a:pt x="4194" y="77158"/>
                  </a:lnTo>
                  <a:lnTo>
                    <a:pt x="3568" y="75808"/>
                  </a:lnTo>
                  <a:lnTo>
                    <a:pt x="2991" y="74417"/>
                  </a:lnTo>
                  <a:lnTo>
                    <a:pt x="2461" y="72987"/>
                  </a:lnTo>
                  <a:lnTo>
                    <a:pt x="1994" y="71522"/>
                  </a:lnTo>
                  <a:lnTo>
                    <a:pt x="1575" y="70027"/>
                  </a:lnTo>
                  <a:lnTo>
                    <a:pt x="1206" y="68504"/>
                  </a:lnTo>
                  <a:lnTo>
                    <a:pt x="886" y="66951"/>
                  </a:lnTo>
                  <a:lnTo>
                    <a:pt x="615" y="65369"/>
                  </a:lnTo>
                  <a:lnTo>
                    <a:pt x="393" y="63757"/>
                  </a:lnTo>
                  <a:lnTo>
                    <a:pt x="221" y="62116"/>
                  </a:lnTo>
                  <a:lnTo>
                    <a:pt x="98" y="60447"/>
                  </a:lnTo>
                  <a:lnTo>
                    <a:pt x="24" y="58747"/>
                  </a:lnTo>
                  <a:lnTo>
                    <a:pt x="0" y="57019"/>
                  </a:lnTo>
                  <a:lnTo>
                    <a:pt x="2" y="56405"/>
                  </a:lnTo>
                  <a:lnTo>
                    <a:pt x="10" y="55789"/>
                  </a:lnTo>
                  <a:lnTo>
                    <a:pt x="23" y="55170"/>
                  </a:lnTo>
                  <a:lnTo>
                    <a:pt x="42" y="54549"/>
                  </a:lnTo>
                  <a:lnTo>
                    <a:pt x="66" y="53925"/>
                  </a:lnTo>
                  <a:lnTo>
                    <a:pt x="95" y="53298"/>
                  </a:lnTo>
                  <a:lnTo>
                    <a:pt x="130" y="52669"/>
                  </a:lnTo>
                  <a:lnTo>
                    <a:pt x="170" y="52037"/>
                  </a:lnTo>
                  <a:lnTo>
                    <a:pt x="215" y="51402"/>
                  </a:lnTo>
                  <a:lnTo>
                    <a:pt x="266" y="50765"/>
                  </a:lnTo>
                  <a:lnTo>
                    <a:pt x="335" y="50125"/>
                  </a:lnTo>
                  <a:lnTo>
                    <a:pt x="412" y="49484"/>
                  </a:lnTo>
                  <a:lnTo>
                    <a:pt x="495" y="48842"/>
                  </a:lnTo>
                  <a:lnTo>
                    <a:pt x="585" y="48199"/>
                  </a:lnTo>
                  <a:lnTo>
                    <a:pt x="681" y="47554"/>
                  </a:lnTo>
                  <a:lnTo>
                    <a:pt x="785" y="46908"/>
                  </a:lnTo>
                  <a:lnTo>
                    <a:pt x="894" y="46261"/>
                  </a:lnTo>
                  <a:lnTo>
                    <a:pt x="1011" y="45612"/>
                  </a:lnTo>
                  <a:lnTo>
                    <a:pt x="1134" y="44962"/>
                  </a:lnTo>
                  <a:lnTo>
                    <a:pt x="1264" y="44311"/>
                  </a:lnTo>
                  <a:lnTo>
                    <a:pt x="1689" y="42333"/>
                  </a:lnTo>
                  <a:lnTo>
                    <a:pt x="2168" y="40391"/>
                  </a:lnTo>
                  <a:lnTo>
                    <a:pt x="2701" y="38484"/>
                  </a:lnTo>
                  <a:lnTo>
                    <a:pt x="3286" y="36614"/>
                  </a:lnTo>
                  <a:lnTo>
                    <a:pt x="3925" y="34780"/>
                  </a:lnTo>
                  <a:lnTo>
                    <a:pt x="4617" y="32981"/>
                  </a:lnTo>
                  <a:lnTo>
                    <a:pt x="5362" y="31219"/>
                  </a:lnTo>
                  <a:lnTo>
                    <a:pt x="6161" y="29492"/>
                  </a:lnTo>
                  <a:lnTo>
                    <a:pt x="7012" y="27802"/>
                  </a:lnTo>
                  <a:lnTo>
                    <a:pt x="7917" y="26147"/>
                  </a:lnTo>
                  <a:lnTo>
                    <a:pt x="8871" y="24534"/>
                  </a:lnTo>
                  <a:lnTo>
                    <a:pt x="9870" y="22970"/>
                  </a:lnTo>
                  <a:lnTo>
                    <a:pt x="10915" y="21453"/>
                  </a:lnTo>
                  <a:lnTo>
                    <a:pt x="12005" y="19983"/>
                  </a:lnTo>
                  <a:lnTo>
                    <a:pt x="13140" y="18562"/>
                  </a:lnTo>
                  <a:lnTo>
                    <a:pt x="14320" y="17189"/>
                  </a:lnTo>
                  <a:lnTo>
                    <a:pt x="15546" y="15864"/>
                  </a:lnTo>
                  <a:lnTo>
                    <a:pt x="16817" y="14586"/>
                  </a:lnTo>
                  <a:lnTo>
                    <a:pt x="18133" y="13357"/>
                  </a:lnTo>
                  <a:lnTo>
                    <a:pt x="19494" y="12175"/>
                  </a:lnTo>
                  <a:lnTo>
                    <a:pt x="20911" y="11031"/>
                  </a:lnTo>
                  <a:lnTo>
                    <a:pt x="22368" y="9942"/>
                  </a:lnTo>
                  <a:lnTo>
                    <a:pt x="23865" y="8908"/>
                  </a:lnTo>
                  <a:lnTo>
                    <a:pt x="25402" y="7928"/>
                  </a:lnTo>
                  <a:lnTo>
                    <a:pt x="26979" y="7002"/>
                  </a:lnTo>
                  <a:lnTo>
                    <a:pt x="28596" y="6131"/>
                  </a:lnTo>
                  <a:lnTo>
                    <a:pt x="30252" y="5315"/>
                  </a:lnTo>
                  <a:lnTo>
                    <a:pt x="31949" y="4553"/>
                  </a:lnTo>
                  <a:lnTo>
                    <a:pt x="33685" y="3846"/>
                  </a:lnTo>
                  <a:lnTo>
                    <a:pt x="35462" y="3193"/>
                  </a:lnTo>
                  <a:lnTo>
                    <a:pt x="37274" y="2586"/>
                  </a:lnTo>
                  <a:lnTo>
                    <a:pt x="39119" y="2043"/>
                  </a:lnTo>
                  <a:lnTo>
                    <a:pt x="40995" y="1564"/>
                  </a:lnTo>
                  <a:lnTo>
                    <a:pt x="42903" y="1149"/>
                  </a:lnTo>
                  <a:lnTo>
                    <a:pt x="44843" y="798"/>
                  </a:lnTo>
                  <a:lnTo>
                    <a:pt x="46815" y="510"/>
                  </a:lnTo>
                  <a:lnTo>
                    <a:pt x="48819" y="287"/>
                  </a:lnTo>
                  <a:lnTo>
                    <a:pt x="50855" y="127"/>
                  </a:lnTo>
                  <a:lnTo>
                    <a:pt x="52923" y="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5107770" y="4939848"/>
              <a:ext cx="69394" cy="75914"/>
            </a:xfrm>
            <a:custGeom>
              <a:avLst/>
              <a:pathLst>
                <a:path w="69394" h="75914">
                  <a:moveTo>
                    <a:pt x="41716" y="0"/>
                  </a:moveTo>
                  <a:lnTo>
                    <a:pt x="39992" y="24"/>
                  </a:lnTo>
                  <a:lnTo>
                    <a:pt x="38307" y="98"/>
                  </a:lnTo>
                  <a:lnTo>
                    <a:pt x="36660" y="221"/>
                  </a:lnTo>
                  <a:lnTo>
                    <a:pt x="35052" y="393"/>
                  </a:lnTo>
                  <a:lnTo>
                    <a:pt x="33482" y="615"/>
                  </a:lnTo>
                  <a:lnTo>
                    <a:pt x="31952" y="886"/>
                  </a:lnTo>
                  <a:lnTo>
                    <a:pt x="30459" y="1206"/>
                  </a:lnTo>
                  <a:lnTo>
                    <a:pt x="29005" y="1575"/>
                  </a:lnTo>
                  <a:lnTo>
                    <a:pt x="27590" y="1994"/>
                  </a:lnTo>
                  <a:lnTo>
                    <a:pt x="26214" y="2461"/>
                  </a:lnTo>
                  <a:lnTo>
                    <a:pt x="24874" y="2976"/>
                  </a:lnTo>
                  <a:lnTo>
                    <a:pt x="23568" y="3534"/>
                  </a:lnTo>
                  <a:lnTo>
                    <a:pt x="22298" y="4136"/>
                  </a:lnTo>
                  <a:lnTo>
                    <a:pt x="21061" y="4782"/>
                  </a:lnTo>
                  <a:lnTo>
                    <a:pt x="19860" y="5472"/>
                  </a:lnTo>
                  <a:lnTo>
                    <a:pt x="18693" y="6206"/>
                  </a:lnTo>
                  <a:lnTo>
                    <a:pt x="17560" y="6984"/>
                  </a:lnTo>
                  <a:lnTo>
                    <a:pt x="16463" y="7805"/>
                  </a:lnTo>
                  <a:lnTo>
                    <a:pt x="15399" y="8671"/>
                  </a:lnTo>
                  <a:lnTo>
                    <a:pt x="14371" y="9580"/>
                  </a:lnTo>
                  <a:lnTo>
                    <a:pt x="13390" y="10532"/>
                  </a:lnTo>
                  <a:lnTo>
                    <a:pt x="12444" y="11526"/>
                  </a:lnTo>
                  <a:lnTo>
                    <a:pt x="11532" y="12560"/>
                  </a:lnTo>
                  <a:lnTo>
                    <a:pt x="10656" y="13636"/>
                  </a:lnTo>
                  <a:lnTo>
                    <a:pt x="9813" y="14753"/>
                  </a:lnTo>
                  <a:lnTo>
                    <a:pt x="9005" y="15912"/>
                  </a:lnTo>
                  <a:lnTo>
                    <a:pt x="8232" y="17111"/>
                  </a:lnTo>
                  <a:lnTo>
                    <a:pt x="7494" y="18352"/>
                  </a:lnTo>
                  <a:lnTo>
                    <a:pt x="6790" y="19634"/>
                  </a:lnTo>
                  <a:lnTo>
                    <a:pt x="6121" y="20958"/>
                  </a:lnTo>
                  <a:lnTo>
                    <a:pt x="5484" y="22319"/>
                  </a:lnTo>
                  <a:lnTo>
                    <a:pt x="4878" y="23717"/>
                  </a:lnTo>
                  <a:lnTo>
                    <a:pt x="4302" y="25151"/>
                  </a:lnTo>
                  <a:lnTo>
                    <a:pt x="3757" y="26621"/>
                  </a:lnTo>
                  <a:lnTo>
                    <a:pt x="3243" y="28127"/>
                  </a:lnTo>
                  <a:lnTo>
                    <a:pt x="2759" y="29668"/>
                  </a:lnTo>
                  <a:lnTo>
                    <a:pt x="2306" y="31246"/>
                  </a:lnTo>
                  <a:lnTo>
                    <a:pt x="1884" y="32859"/>
                  </a:lnTo>
                  <a:lnTo>
                    <a:pt x="1492" y="34508"/>
                  </a:lnTo>
                  <a:lnTo>
                    <a:pt x="1131" y="36194"/>
                  </a:lnTo>
                  <a:lnTo>
                    <a:pt x="1014" y="36767"/>
                  </a:lnTo>
                  <a:lnTo>
                    <a:pt x="904" y="37341"/>
                  </a:lnTo>
                  <a:lnTo>
                    <a:pt x="801" y="37916"/>
                  </a:lnTo>
                  <a:lnTo>
                    <a:pt x="705" y="38493"/>
                  </a:lnTo>
                  <a:lnTo>
                    <a:pt x="615" y="39071"/>
                  </a:lnTo>
                  <a:lnTo>
                    <a:pt x="532" y="39651"/>
                  </a:lnTo>
                  <a:lnTo>
                    <a:pt x="455" y="40232"/>
                  </a:lnTo>
                  <a:lnTo>
                    <a:pt x="385" y="40814"/>
                  </a:lnTo>
                  <a:lnTo>
                    <a:pt x="322" y="41397"/>
                  </a:lnTo>
                  <a:lnTo>
                    <a:pt x="266" y="41982"/>
                  </a:lnTo>
                  <a:lnTo>
                    <a:pt x="215" y="42552"/>
                  </a:lnTo>
                  <a:lnTo>
                    <a:pt x="170" y="43116"/>
                  </a:lnTo>
                  <a:lnTo>
                    <a:pt x="130" y="43675"/>
                  </a:lnTo>
                  <a:lnTo>
                    <a:pt x="95" y="44228"/>
                  </a:lnTo>
                  <a:lnTo>
                    <a:pt x="66" y="44777"/>
                  </a:lnTo>
                  <a:lnTo>
                    <a:pt x="42" y="45319"/>
                  </a:lnTo>
                  <a:lnTo>
                    <a:pt x="23" y="45857"/>
                  </a:lnTo>
                  <a:lnTo>
                    <a:pt x="10" y="46389"/>
                  </a:lnTo>
                  <a:lnTo>
                    <a:pt x="2" y="46916"/>
                  </a:lnTo>
                  <a:lnTo>
                    <a:pt x="0" y="47438"/>
                  </a:lnTo>
                  <a:lnTo>
                    <a:pt x="18" y="48844"/>
                  </a:lnTo>
                  <a:lnTo>
                    <a:pt x="74" y="50216"/>
                  </a:lnTo>
                  <a:lnTo>
                    <a:pt x="167" y="51554"/>
                  </a:lnTo>
                  <a:lnTo>
                    <a:pt x="298" y="52856"/>
                  </a:lnTo>
                  <a:lnTo>
                    <a:pt x="465" y="54124"/>
                  </a:lnTo>
                  <a:lnTo>
                    <a:pt x="670" y="55358"/>
                  </a:lnTo>
                  <a:lnTo>
                    <a:pt x="912" y="56557"/>
                  </a:lnTo>
                  <a:lnTo>
                    <a:pt x="1192" y="57721"/>
                  </a:lnTo>
                  <a:lnTo>
                    <a:pt x="1508" y="58851"/>
                  </a:lnTo>
                  <a:lnTo>
                    <a:pt x="1862" y="59946"/>
                  </a:lnTo>
                  <a:lnTo>
                    <a:pt x="2252" y="60993"/>
                  </a:lnTo>
                  <a:lnTo>
                    <a:pt x="2674" y="62006"/>
                  </a:lnTo>
                  <a:lnTo>
                    <a:pt x="3130" y="62984"/>
                  </a:lnTo>
                  <a:lnTo>
                    <a:pt x="3619" y="63928"/>
                  </a:lnTo>
                  <a:lnTo>
                    <a:pt x="4141" y="64836"/>
                  </a:lnTo>
                  <a:lnTo>
                    <a:pt x="4697" y="65711"/>
                  </a:lnTo>
                  <a:lnTo>
                    <a:pt x="5286" y="66550"/>
                  </a:lnTo>
                  <a:lnTo>
                    <a:pt x="5908" y="67355"/>
                  </a:lnTo>
                  <a:lnTo>
                    <a:pt x="6563" y="68126"/>
                  </a:lnTo>
                  <a:lnTo>
                    <a:pt x="7252" y="68862"/>
                  </a:lnTo>
                  <a:lnTo>
                    <a:pt x="7986" y="69550"/>
                  </a:lnTo>
                  <a:lnTo>
                    <a:pt x="8750" y="70203"/>
                  </a:lnTo>
                  <a:lnTo>
                    <a:pt x="9545" y="70822"/>
                  </a:lnTo>
                  <a:lnTo>
                    <a:pt x="10371" y="71406"/>
                  </a:lnTo>
                  <a:lnTo>
                    <a:pt x="11227" y="71955"/>
                  </a:lnTo>
                  <a:lnTo>
                    <a:pt x="12114" y="72470"/>
                  </a:lnTo>
                  <a:lnTo>
                    <a:pt x="13031" y="72951"/>
                  </a:lnTo>
                  <a:lnTo>
                    <a:pt x="13980" y="73397"/>
                  </a:lnTo>
                  <a:lnTo>
                    <a:pt x="14958" y="73808"/>
                  </a:lnTo>
                  <a:lnTo>
                    <a:pt x="15968" y="74184"/>
                  </a:lnTo>
                  <a:lnTo>
                    <a:pt x="17019" y="74513"/>
                  </a:lnTo>
                  <a:lnTo>
                    <a:pt x="18097" y="74807"/>
                  </a:lnTo>
                  <a:lnTo>
                    <a:pt x="19201" y="75067"/>
                  </a:lnTo>
                  <a:lnTo>
                    <a:pt x="20332" y="75291"/>
                  </a:lnTo>
                  <a:lnTo>
                    <a:pt x="21490" y="75482"/>
                  </a:lnTo>
                  <a:lnTo>
                    <a:pt x="22674" y="75637"/>
                  </a:lnTo>
                  <a:lnTo>
                    <a:pt x="23885" y="75759"/>
                  </a:lnTo>
                  <a:lnTo>
                    <a:pt x="25123" y="75845"/>
                  </a:lnTo>
                  <a:lnTo>
                    <a:pt x="26387" y="75897"/>
                  </a:lnTo>
                  <a:lnTo>
                    <a:pt x="27677" y="75914"/>
                  </a:lnTo>
                  <a:lnTo>
                    <a:pt x="29414" y="75890"/>
                  </a:lnTo>
                  <a:lnTo>
                    <a:pt x="31111" y="75816"/>
                  </a:lnTo>
                  <a:lnTo>
                    <a:pt x="32767" y="75693"/>
                  </a:lnTo>
                  <a:lnTo>
                    <a:pt x="34384" y="75520"/>
                  </a:lnTo>
                  <a:lnTo>
                    <a:pt x="35961" y="75299"/>
                  </a:lnTo>
                  <a:lnTo>
                    <a:pt x="37498" y="75028"/>
                  </a:lnTo>
                  <a:lnTo>
                    <a:pt x="38995" y="74708"/>
                  </a:lnTo>
                  <a:lnTo>
                    <a:pt x="40452" y="74339"/>
                  </a:lnTo>
                  <a:lnTo>
                    <a:pt x="41869" y="73920"/>
                  </a:lnTo>
                  <a:lnTo>
                    <a:pt x="43246" y="73452"/>
                  </a:lnTo>
                  <a:lnTo>
                    <a:pt x="44598" y="72926"/>
                  </a:lnTo>
                  <a:lnTo>
                    <a:pt x="45913" y="72356"/>
                  </a:lnTo>
                  <a:lnTo>
                    <a:pt x="47190" y="71744"/>
                  </a:lnTo>
                  <a:lnTo>
                    <a:pt x="48431" y="71089"/>
                  </a:lnTo>
                  <a:lnTo>
                    <a:pt x="49633" y="70392"/>
                  </a:lnTo>
                  <a:lnTo>
                    <a:pt x="50799" y="69652"/>
                  </a:lnTo>
                  <a:lnTo>
                    <a:pt x="51928" y="68870"/>
                  </a:lnTo>
                  <a:lnTo>
                    <a:pt x="53019" y="68045"/>
                  </a:lnTo>
                  <a:lnTo>
                    <a:pt x="54073" y="67177"/>
                  </a:lnTo>
                  <a:lnTo>
                    <a:pt x="55089" y="66267"/>
                  </a:lnTo>
                  <a:lnTo>
                    <a:pt x="56070" y="65303"/>
                  </a:lnTo>
                  <a:lnTo>
                    <a:pt x="57016" y="64300"/>
                  </a:lnTo>
                  <a:lnTo>
                    <a:pt x="57928" y="63259"/>
                  </a:lnTo>
                  <a:lnTo>
                    <a:pt x="58804" y="62179"/>
                  </a:lnTo>
                  <a:lnTo>
                    <a:pt x="59647" y="61061"/>
                  </a:lnTo>
                  <a:lnTo>
                    <a:pt x="60454" y="59904"/>
                  </a:lnTo>
                  <a:lnTo>
                    <a:pt x="61228" y="58708"/>
                  </a:lnTo>
                  <a:lnTo>
                    <a:pt x="61966" y="57474"/>
                  </a:lnTo>
                  <a:lnTo>
                    <a:pt x="62670" y="56201"/>
                  </a:lnTo>
                  <a:lnTo>
                    <a:pt x="63339" y="54890"/>
                  </a:lnTo>
                  <a:lnTo>
                    <a:pt x="63988" y="53530"/>
                  </a:lnTo>
                  <a:lnTo>
                    <a:pt x="64604" y="52138"/>
                  </a:lnTo>
                  <a:lnTo>
                    <a:pt x="65186" y="50714"/>
                  </a:lnTo>
                  <a:lnTo>
                    <a:pt x="65735" y="49258"/>
                  </a:lnTo>
                  <a:lnTo>
                    <a:pt x="66250" y="47771"/>
                  </a:lnTo>
                  <a:lnTo>
                    <a:pt x="66733" y="46251"/>
                  </a:lnTo>
                  <a:lnTo>
                    <a:pt x="67182" y="44699"/>
                  </a:lnTo>
                  <a:lnTo>
                    <a:pt x="67598" y="43116"/>
                  </a:lnTo>
                  <a:lnTo>
                    <a:pt x="67980" y="41500"/>
                  </a:lnTo>
                  <a:lnTo>
                    <a:pt x="68329" y="39853"/>
                  </a:lnTo>
                  <a:lnTo>
                    <a:pt x="68445" y="39292"/>
                  </a:lnTo>
                  <a:lnTo>
                    <a:pt x="68553" y="38727"/>
                  </a:lnTo>
                  <a:lnTo>
                    <a:pt x="68653" y="38158"/>
                  </a:lnTo>
                  <a:lnTo>
                    <a:pt x="68745" y="37586"/>
                  </a:lnTo>
                  <a:lnTo>
                    <a:pt x="68828" y="37009"/>
                  </a:lnTo>
                  <a:lnTo>
                    <a:pt x="68904" y="36428"/>
                  </a:lnTo>
                  <a:lnTo>
                    <a:pt x="68972" y="35843"/>
                  </a:lnTo>
                  <a:lnTo>
                    <a:pt x="69032" y="35254"/>
                  </a:lnTo>
                  <a:lnTo>
                    <a:pt x="69084" y="34661"/>
                  </a:lnTo>
                  <a:lnTo>
                    <a:pt x="69128" y="34065"/>
                  </a:lnTo>
                  <a:lnTo>
                    <a:pt x="69178" y="33471"/>
                  </a:lnTo>
                  <a:lnTo>
                    <a:pt x="69224" y="32886"/>
                  </a:lnTo>
                  <a:lnTo>
                    <a:pt x="69264" y="32310"/>
                  </a:lnTo>
                  <a:lnTo>
                    <a:pt x="69298" y="31744"/>
                  </a:lnTo>
                  <a:lnTo>
                    <a:pt x="69327" y="31187"/>
                  </a:lnTo>
                  <a:lnTo>
                    <a:pt x="69351" y="30640"/>
                  </a:lnTo>
                  <a:lnTo>
                    <a:pt x="69370" y="30101"/>
                  </a:lnTo>
                  <a:lnTo>
                    <a:pt x="69383" y="29572"/>
                  </a:lnTo>
                  <a:lnTo>
                    <a:pt x="69391" y="29053"/>
                  </a:lnTo>
                  <a:lnTo>
                    <a:pt x="69394" y="28542"/>
                  </a:lnTo>
                  <a:lnTo>
                    <a:pt x="69375" y="27137"/>
                  </a:lnTo>
                  <a:lnTo>
                    <a:pt x="69317" y="25767"/>
                  </a:lnTo>
                  <a:lnTo>
                    <a:pt x="69220" y="24433"/>
                  </a:lnTo>
                  <a:lnTo>
                    <a:pt x="69085" y="23135"/>
                  </a:lnTo>
                  <a:lnTo>
                    <a:pt x="68912" y="21872"/>
                  </a:lnTo>
                  <a:lnTo>
                    <a:pt x="68699" y="20646"/>
                  </a:lnTo>
                  <a:lnTo>
                    <a:pt x="68448" y="19456"/>
                  </a:lnTo>
                  <a:lnTo>
                    <a:pt x="68159" y="18302"/>
                  </a:lnTo>
                  <a:lnTo>
                    <a:pt x="67831" y="17183"/>
                  </a:lnTo>
                  <a:lnTo>
                    <a:pt x="67464" y="16101"/>
                  </a:lnTo>
                  <a:lnTo>
                    <a:pt x="67062" y="15041"/>
                  </a:lnTo>
                  <a:lnTo>
                    <a:pt x="66626" y="14019"/>
                  </a:lnTo>
                  <a:lnTo>
                    <a:pt x="66157" y="13035"/>
                  </a:lnTo>
                  <a:lnTo>
                    <a:pt x="65655" y="12087"/>
                  </a:lnTo>
                  <a:lnTo>
                    <a:pt x="65119" y="11177"/>
                  </a:lnTo>
                  <a:lnTo>
                    <a:pt x="64550" y="10304"/>
                  </a:lnTo>
                  <a:lnTo>
                    <a:pt x="63948" y="9469"/>
                  </a:lnTo>
                  <a:lnTo>
                    <a:pt x="63313" y="8670"/>
                  </a:lnTo>
                  <a:lnTo>
                    <a:pt x="62644" y="7909"/>
                  </a:lnTo>
                  <a:lnTo>
                    <a:pt x="61942" y="7185"/>
                  </a:lnTo>
                  <a:lnTo>
                    <a:pt x="61208" y="6485"/>
                  </a:lnTo>
                  <a:lnTo>
                    <a:pt x="60444" y="5820"/>
                  </a:lnTo>
                  <a:lnTo>
                    <a:pt x="59649" y="5191"/>
                  </a:lnTo>
                  <a:lnTo>
                    <a:pt x="58823" y="4598"/>
                  </a:lnTo>
                  <a:lnTo>
                    <a:pt x="57967" y="4041"/>
                  </a:lnTo>
                  <a:lnTo>
                    <a:pt x="57080" y="3520"/>
                  </a:lnTo>
                  <a:lnTo>
                    <a:pt x="56162" y="3035"/>
                  </a:lnTo>
                  <a:lnTo>
                    <a:pt x="55214" y="2586"/>
                  </a:lnTo>
                  <a:lnTo>
                    <a:pt x="54236" y="2173"/>
                  </a:lnTo>
                  <a:lnTo>
                    <a:pt x="53226" y="1796"/>
                  </a:lnTo>
                  <a:lnTo>
                    <a:pt x="52189" y="1455"/>
                  </a:lnTo>
                  <a:lnTo>
                    <a:pt x="51126" y="1149"/>
                  </a:lnTo>
                  <a:lnTo>
                    <a:pt x="50039" y="880"/>
                  </a:lnTo>
                  <a:lnTo>
                    <a:pt x="48926" y="646"/>
                  </a:lnTo>
                  <a:lnTo>
                    <a:pt x="47787" y="449"/>
                  </a:lnTo>
                  <a:lnTo>
                    <a:pt x="46624" y="287"/>
                  </a:lnTo>
                  <a:lnTo>
                    <a:pt x="45435" y="161"/>
                  </a:lnTo>
                  <a:lnTo>
                    <a:pt x="44220" y="71"/>
                  </a:lnTo>
                  <a:lnTo>
                    <a:pt x="42981" y="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5201183" y="4929602"/>
              <a:ext cx="91616" cy="96473"/>
            </a:xfrm>
            <a:custGeom>
              <a:avLst/>
              <a:pathLst>
                <a:path w="91616" h="96473">
                  <a:moveTo>
                    <a:pt x="82834" y="72721"/>
                  </a:moveTo>
                  <a:lnTo>
                    <a:pt x="82174" y="73687"/>
                  </a:lnTo>
                  <a:lnTo>
                    <a:pt x="81498" y="74642"/>
                  </a:lnTo>
                  <a:lnTo>
                    <a:pt x="80806" y="75587"/>
                  </a:lnTo>
                  <a:lnTo>
                    <a:pt x="80098" y="76521"/>
                  </a:lnTo>
                  <a:lnTo>
                    <a:pt x="79374" y="77444"/>
                  </a:lnTo>
                  <a:lnTo>
                    <a:pt x="78634" y="78357"/>
                  </a:lnTo>
                  <a:lnTo>
                    <a:pt x="77878" y="79260"/>
                  </a:lnTo>
                  <a:lnTo>
                    <a:pt x="77106" y="80151"/>
                  </a:lnTo>
                  <a:lnTo>
                    <a:pt x="76319" y="81032"/>
                  </a:lnTo>
                  <a:lnTo>
                    <a:pt x="75515" y="81902"/>
                  </a:lnTo>
                  <a:lnTo>
                    <a:pt x="74691" y="82757"/>
                  </a:lnTo>
                  <a:lnTo>
                    <a:pt x="73844" y="83590"/>
                  </a:lnTo>
                  <a:lnTo>
                    <a:pt x="72972" y="84401"/>
                  </a:lnTo>
                  <a:lnTo>
                    <a:pt x="72077" y="85192"/>
                  </a:lnTo>
                  <a:lnTo>
                    <a:pt x="71157" y="85961"/>
                  </a:lnTo>
                  <a:lnTo>
                    <a:pt x="70214" y="86709"/>
                  </a:lnTo>
                  <a:lnTo>
                    <a:pt x="69246" y="87435"/>
                  </a:lnTo>
                  <a:lnTo>
                    <a:pt x="68255" y="88140"/>
                  </a:lnTo>
                  <a:lnTo>
                    <a:pt x="67240" y="88824"/>
                  </a:lnTo>
                  <a:lnTo>
                    <a:pt x="66200" y="89487"/>
                  </a:lnTo>
                  <a:lnTo>
                    <a:pt x="65147" y="90113"/>
                  </a:lnTo>
                  <a:lnTo>
                    <a:pt x="64063" y="90714"/>
                  </a:lnTo>
                  <a:lnTo>
                    <a:pt x="62949" y="91289"/>
                  </a:lnTo>
                  <a:lnTo>
                    <a:pt x="61804" y="91840"/>
                  </a:lnTo>
                  <a:lnTo>
                    <a:pt x="60628" y="92365"/>
                  </a:lnTo>
                  <a:lnTo>
                    <a:pt x="59422" y="92864"/>
                  </a:lnTo>
                  <a:lnTo>
                    <a:pt x="58185" y="93339"/>
                  </a:lnTo>
                  <a:lnTo>
                    <a:pt x="56918" y="93788"/>
                  </a:lnTo>
                  <a:lnTo>
                    <a:pt x="55620" y="94212"/>
                  </a:lnTo>
                  <a:lnTo>
                    <a:pt x="54291" y="94610"/>
                  </a:lnTo>
                  <a:lnTo>
                    <a:pt x="52941" y="94964"/>
                  </a:lnTo>
                  <a:lnTo>
                    <a:pt x="51552" y="95281"/>
                  </a:lnTo>
                  <a:lnTo>
                    <a:pt x="50125" y="95560"/>
                  </a:lnTo>
                  <a:lnTo>
                    <a:pt x="48659" y="95802"/>
                  </a:lnTo>
                  <a:lnTo>
                    <a:pt x="47155" y="96007"/>
                  </a:lnTo>
                  <a:lnTo>
                    <a:pt x="45612" y="96175"/>
                  </a:lnTo>
                  <a:lnTo>
                    <a:pt x="44031" y="96305"/>
                  </a:lnTo>
                  <a:lnTo>
                    <a:pt x="42411" y="96399"/>
                  </a:lnTo>
                  <a:lnTo>
                    <a:pt x="40752" y="96454"/>
                  </a:lnTo>
                  <a:lnTo>
                    <a:pt x="39055" y="96473"/>
                  </a:lnTo>
                  <a:lnTo>
                    <a:pt x="37110" y="96442"/>
                  </a:lnTo>
                  <a:lnTo>
                    <a:pt x="35214" y="96351"/>
                  </a:lnTo>
                  <a:lnTo>
                    <a:pt x="33368" y="96198"/>
                  </a:lnTo>
                  <a:lnTo>
                    <a:pt x="31571" y="95983"/>
                  </a:lnTo>
                  <a:lnTo>
                    <a:pt x="29823" y="95708"/>
                  </a:lnTo>
                  <a:lnTo>
                    <a:pt x="28125" y="95371"/>
                  </a:lnTo>
                  <a:lnTo>
                    <a:pt x="26475" y="94973"/>
                  </a:lnTo>
                  <a:lnTo>
                    <a:pt x="24875" y="94514"/>
                  </a:lnTo>
                  <a:lnTo>
                    <a:pt x="23324" y="93994"/>
                  </a:lnTo>
                  <a:lnTo>
                    <a:pt x="21822" y="93413"/>
                  </a:lnTo>
                  <a:lnTo>
                    <a:pt x="20383" y="92778"/>
                  </a:lnTo>
                  <a:lnTo>
                    <a:pt x="18993" y="92100"/>
                  </a:lnTo>
                  <a:lnTo>
                    <a:pt x="17653" y="91379"/>
                  </a:lnTo>
                  <a:lnTo>
                    <a:pt x="16361" y="90613"/>
                  </a:lnTo>
                  <a:lnTo>
                    <a:pt x="15119" y="89803"/>
                  </a:lnTo>
                  <a:lnTo>
                    <a:pt x="13926" y="88949"/>
                  </a:lnTo>
                  <a:lnTo>
                    <a:pt x="12783" y="88052"/>
                  </a:lnTo>
                  <a:lnTo>
                    <a:pt x="11688" y="87110"/>
                  </a:lnTo>
                  <a:lnTo>
                    <a:pt x="10643" y="86125"/>
                  </a:lnTo>
                  <a:lnTo>
                    <a:pt x="9647" y="85096"/>
                  </a:lnTo>
                  <a:lnTo>
                    <a:pt x="8700" y="84013"/>
                  </a:lnTo>
                  <a:lnTo>
                    <a:pt x="7803" y="82895"/>
                  </a:lnTo>
                  <a:lnTo>
                    <a:pt x="6954" y="81741"/>
                  </a:lnTo>
                  <a:lnTo>
                    <a:pt x="6155" y="80550"/>
                  </a:lnTo>
                  <a:lnTo>
                    <a:pt x="5405" y="79324"/>
                  </a:lnTo>
                  <a:lnTo>
                    <a:pt x="4705" y="78062"/>
                  </a:lnTo>
                  <a:lnTo>
                    <a:pt x="4053" y="76764"/>
                  </a:lnTo>
                  <a:lnTo>
                    <a:pt x="3451" y="75430"/>
                  </a:lnTo>
                  <a:lnTo>
                    <a:pt x="2898" y="74060"/>
                  </a:lnTo>
                  <a:lnTo>
                    <a:pt x="2395" y="72654"/>
                  </a:lnTo>
                  <a:lnTo>
                    <a:pt x="1940" y="71207"/>
                  </a:lnTo>
                  <a:lnTo>
                    <a:pt x="1532" y="69740"/>
                  </a:lnTo>
                  <a:lnTo>
                    <a:pt x="1173" y="68253"/>
                  </a:lnTo>
                  <a:lnTo>
                    <a:pt x="862" y="66746"/>
                  </a:lnTo>
                  <a:lnTo>
                    <a:pt x="598" y="65219"/>
                  </a:lnTo>
                  <a:lnTo>
                    <a:pt x="383" y="63672"/>
                  </a:lnTo>
                  <a:lnTo>
                    <a:pt x="215" y="62105"/>
                  </a:lnTo>
                  <a:lnTo>
                    <a:pt x="95" y="60518"/>
                  </a:lnTo>
                  <a:lnTo>
                    <a:pt x="23" y="58912"/>
                  </a:lnTo>
                  <a:lnTo>
                    <a:pt x="0" y="57285"/>
                  </a:lnTo>
                  <a:lnTo>
                    <a:pt x="17" y="55643"/>
                  </a:lnTo>
                  <a:lnTo>
                    <a:pt x="71" y="54017"/>
                  </a:lnTo>
                  <a:lnTo>
                    <a:pt x="161" y="52407"/>
                  </a:lnTo>
                  <a:lnTo>
                    <a:pt x="287" y="50812"/>
                  </a:lnTo>
                  <a:lnTo>
                    <a:pt x="449" y="49234"/>
                  </a:lnTo>
                  <a:lnTo>
                    <a:pt x="646" y="47672"/>
                  </a:lnTo>
                  <a:lnTo>
                    <a:pt x="880" y="46126"/>
                  </a:lnTo>
                  <a:lnTo>
                    <a:pt x="1149" y="44596"/>
                  </a:lnTo>
                  <a:lnTo>
                    <a:pt x="1455" y="43081"/>
                  </a:lnTo>
                  <a:lnTo>
                    <a:pt x="1796" y="41583"/>
                  </a:lnTo>
                  <a:lnTo>
                    <a:pt x="2170" y="40104"/>
                  </a:lnTo>
                  <a:lnTo>
                    <a:pt x="2576" y="38647"/>
                  </a:lnTo>
                  <a:lnTo>
                    <a:pt x="3011" y="37214"/>
                  </a:lnTo>
                  <a:lnTo>
                    <a:pt x="3478" y="35803"/>
                  </a:lnTo>
                  <a:lnTo>
                    <a:pt x="3975" y="34414"/>
                  </a:lnTo>
                  <a:lnTo>
                    <a:pt x="4502" y="33048"/>
                  </a:lnTo>
                  <a:lnTo>
                    <a:pt x="5061" y="31705"/>
                  </a:lnTo>
                  <a:lnTo>
                    <a:pt x="5650" y="30384"/>
                  </a:lnTo>
                  <a:lnTo>
                    <a:pt x="6269" y="29086"/>
                  </a:lnTo>
                  <a:lnTo>
                    <a:pt x="6919" y="27810"/>
                  </a:lnTo>
                  <a:lnTo>
                    <a:pt x="7599" y="26546"/>
                  </a:lnTo>
                  <a:lnTo>
                    <a:pt x="8308" y="25306"/>
                  </a:lnTo>
                  <a:lnTo>
                    <a:pt x="9047" y="24092"/>
                  </a:lnTo>
                  <a:lnTo>
                    <a:pt x="9815" y="22903"/>
                  </a:lnTo>
                  <a:lnTo>
                    <a:pt x="10612" y="21739"/>
                  </a:lnTo>
                  <a:lnTo>
                    <a:pt x="11438" y="20601"/>
                  </a:lnTo>
                  <a:lnTo>
                    <a:pt x="12294" y="19488"/>
                  </a:lnTo>
                  <a:lnTo>
                    <a:pt x="13178" y="18400"/>
                  </a:lnTo>
                  <a:lnTo>
                    <a:pt x="14093" y="17337"/>
                  </a:lnTo>
                  <a:lnTo>
                    <a:pt x="15036" y="16300"/>
                  </a:lnTo>
                  <a:lnTo>
                    <a:pt x="16006" y="15278"/>
                  </a:lnTo>
                  <a:lnTo>
                    <a:pt x="17000" y="14288"/>
                  </a:lnTo>
                  <a:lnTo>
                    <a:pt x="18018" y="13330"/>
                  </a:lnTo>
                  <a:lnTo>
                    <a:pt x="19060" y="12404"/>
                  </a:lnTo>
                  <a:lnTo>
                    <a:pt x="20126" y="11510"/>
                  </a:lnTo>
                  <a:lnTo>
                    <a:pt x="21216" y="10648"/>
                  </a:lnTo>
                  <a:lnTo>
                    <a:pt x="22329" y="9817"/>
                  </a:lnTo>
                  <a:lnTo>
                    <a:pt x="23467" y="9019"/>
                  </a:lnTo>
                  <a:lnTo>
                    <a:pt x="24629" y="8252"/>
                  </a:lnTo>
                  <a:lnTo>
                    <a:pt x="25814" y="7518"/>
                  </a:lnTo>
                  <a:lnTo>
                    <a:pt x="27036" y="6816"/>
                  </a:lnTo>
                  <a:lnTo>
                    <a:pt x="28279" y="6147"/>
                  </a:lnTo>
                  <a:lnTo>
                    <a:pt x="29543" y="5512"/>
                  </a:lnTo>
                  <a:lnTo>
                    <a:pt x="30828" y="4910"/>
                  </a:lnTo>
                  <a:lnTo>
                    <a:pt x="32135" y="4341"/>
                  </a:lnTo>
                  <a:lnTo>
                    <a:pt x="33463" y="3805"/>
                  </a:lnTo>
                  <a:lnTo>
                    <a:pt x="34812" y="3303"/>
                  </a:lnTo>
                  <a:lnTo>
                    <a:pt x="36183" y="2834"/>
                  </a:lnTo>
                  <a:lnTo>
                    <a:pt x="37575" y="2398"/>
                  </a:lnTo>
                  <a:lnTo>
                    <a:pt x="38988" y="1996"/>
                  </a:lnTo>
                  <a:lnTo>
                    <a:pt x="40421" y="1616"/>
                  </a:lnTo>
                  <a:lnTo>
                    <a:pt x="41870" y="1277"/>
                  </a:lnTo>
                  <a:lnTo>
                    <a:pt x="43337" y="978"/>
                  </a:lnTo>
                  <a:lnTo>
                    <a:pt x="44822" y="718"/>
                  </a:lnTo>
                  <a:lnTo>
                    <a:pt x="46323" y="499"/>
                  </a:lnTo>
                  <a:lnTo>
                    <a:pt x="47842" y="319"/>
                  </a:lnTo>
                  <a:lnTo>
                    <a:pt x="49379" y="179"/>
                  </a:lnTo>
                  <a:lnTo>
                    <a:pt x="50932" y="79"/>
                  </a:lnTo>
                  <a:lnTo>
                    <a:pt x="52503" y="19"/>
                  </a:lnTo>
                  <a:lnTo>
                    <a:pt x="54091" y="0"/>
                  </a:lnTo>
                  <a:lnTo>
                    <a:pt x="55787" y="19"/>
                  </a:lnTo>
                  <a:lnTo>
                    <a:pt x="57439" y="79"/>
                  </a:lnTo>
                  <a:lnTo>
                    <a:pt x="59049" y="179"/>
                  </a:lnTo>
                  <a:lnTo>
                    <a:pt x="60617" y="319"/>
                  </a:lnTo>
                  <a:lnTo>
                    <a:pt x="62142" y="499"/>
                  </a:lnTo>
                  <a:lnTo>
                    <a:pt x="63624" y="718"/>
                  </a:lnTo>
                  <a:lnTo>
                    <a:pt x="65064" y="978"/>
                  </a:lnTo>
                  <a:lnTo>
                    <a:pt x="66461" y="1277"/>
                  </a:lnTo>
                  <a:lnTo>
                    <a:pt x="67816" y="1616"/>
                  </a:lnTo>
                  <a:lnTo>
                    <a:pt x="69128" y="1996"/>
                  </a:lnTo>
                  <a:lnTo>
                    <a:pt x="70400" y="2394"/>
                  </a:lnTo>
                  <a:lnTo>
                    <a:pt x="71635" y="2818"/>
                  </a:lnTo>
                  <a:lnTo>
                    <a:pt x="72832" y="3267"/>
                  </a:lnTo>
                  <a:lnTo>
                    <a:pt x="73993" y="3741"/>
                  </a:lnTo>
                  <a:lnTo>
                    <a:pt x="75116" y="4241"/>
                  </a:lnTo>
                  <a:lnTo>
                    <a:pt x="76202" y="4766"/>
                  </a:lnTo>
                  <a:lnTo>
                    <a:pt x="77250" y="5316"/>
                  </a:lnTo>
                  <a:lnTo>
                    <a:pt x="78262" y="5892"/>
                  </a:lnTo>
                  <a:lnTo>
                    <a:pt x="79236" y="6493"/>
                  </a:lnTo>
                  <a:lnTo>
                    <a:pt x="80172" y="7119"/>
                  </a:lnTo>
                  <a:lnTo>
                    <a:pt x="81073" y="7767"/>
                  </a:lnTo>
                  <a:lnTo>
                    <a:pt x="81937" y="8433"/>
                  </a:lnTo>
                  <a:lnTo>
                    <a:pt x="82765" y="9119"/>
                  </a:lnTo>
                  <a:lnTo>
                    <a:pt x="83558" y="9823"/>
                  </a:lnTo>
                  <a:lnTo>
                    <a:pt x="84314" y="10545"/>
                  </a:lnTo>
                  <a:lnTo>
                    <a:pt x="85035" y="11286"/>
                  </a:lnTo>
                  <a:lnTo>
                    <a:pt x="85719" y="12046"/>
                  </a:lnTo>
                  <a:lnTo>
                    <a:pt x="86368" y="12824"/>
                  </a:lnTo>
                  <a:lnTo>
                    <a:pt x="86981" y="13622"/>
                  </a:lnTo>
                  <a:lnTo>
                    <a:pt x="87558" y="14437"/>
                  </a:lnTo>
                  <a:lnTo>
                    <a:pt x="88101" y="15265"/>
                  </a:lnTo>
                  <a:lnTo>
                    <a:pt x="88614" y="16098"/>
                  </a:lnTo>
                  <a:lnTo>
                    <a:pt x="89096" y="16936"/>
                  </a:lnTo>
                  <a:lnTo>
                    <a:pt x="89548" y="17780"/>
                  </a:lnTo>
                  <a:lnTo>
                    <a:pt x="89969" y="18629"/>
                  </a:lnTo>
                  <a:lnTo>
                    <a:pt x="90360" y="19483"/>
                  </a:lnTo>
                  <a:lnTo>
                    <a:pt x="90720" y="20343"/>
                  </a:lnTo>
                  <a:lnTo>
                    <a:pt x="91049" y="21208"/>
                  </a:lnTo>
                  <a:lnTo>
                    <a:pt x="91348" y="22078"/>
                  </a:lnTo>
                  <a:lnTo>
                    <a:pt x="91616" y="22954"/>
                  </a:lnTo>
                  <a:lnTo>
                    <a:pt x="79640" y="26613"/>
                  </a:lnTo>
                  <a:lnTo>
                    <a:pt x="79430" y="25990"/>
                  </a:lnTo>
                  <a:lnTo>
                    <a:pt x="79198" y="25373"/>
                  </a:lnTo>
                  <a:lnTo>
                    <a:pt x="78945" y="24761"/>
                  </a:lnTo>
                  <a:lnTo>
                    <a:pt x="78671" y="24154"/>
                  </a:lnTo>
                  <a:lnTo>
                    <a:pt x="78376" y="23552"/>
                  </a:lnTo>
                  <a:lnTo>
                    <a:pt x="78059" y="22956"/>
                  </a:lnTo>
                  <a:lnTo>
                    <a:pt x="77721" y="22365"/>
                  </a:lnTo>
                  <a:lnTo>
                    <a:pt x="77362" y="21780"/>
                  </a:lnTo>
                  <a:lnTo>
                    <a:pt x="76981" y="21200"/>
                  </a:lnTo>
                  <a:lnTo>
                    <a:pt x="76580" y="20625"/>
                  </a:lnTo>
                  <a:lnTo>
                    <a:pt x="76155" y="20046"/>
                  </a:lnTo>
                  <a:lnTo>
                    <a:pt x="75707" y="19481"/>
                  </a:lnTo>
                  <a:lnTo>
                    <a:pt x="75234" y="18928"/>
                  </a:lnTo>
                  <a:lnTo>
                    <a:pt x="74738" y="18389"/>
                  </a:lnTo>
                  <a:lnTo>
                    <a:pt x="74218" y="17864"/>
                  </a:lnTo>
                  <a:lnTo>
                    <a:pt x="73673" y="17351"/>
                  </a:lnTo>
                  <a:lnTo>
                    <a:pt x="73105" y="16852"/>
                  </a:lnTo>
                  <a:lnTo>
                    <a:pt x="72513" y="16367"/>
                  </a:lnTo>
                  <a:lnTo>
                    <a:pt x="71897" y="15894"/>
                  </a:lnTo>
                  <a:lnTo>
                    <a:pt x="71257" y="15435"/>
                  </a:lnTo>
                  <a:lnTo>
                    <a:pt x="70606" y="14980"/>
                  </a:lnTo>
                  <a:lnTo>
                    <a:pt x="69929" y="14544"/>
                  </a:lnTo>
                  <a:lnTo>
                    <a:pt x="69227" y="14128"/>
                  </a:lnTo>
                  <a:lnTo>
                    <a:pt x="68500" y="13732"/>
                  </a:lnTo>
                  <a:lnTo>
                    <a:pt x="67747" y="13356"/>
                  </a:lnTo>
                  <a:lnTo>
                    <a:pt x="66969" y="13000"/>
                  </a:lnTo>
                  <a:lnTo>
                    <a:pt x="66166" y="12664"/>
                  </a:lnTo>
                  <a:lnTo>
                    <a:pt x="65338" y="12348"/>
                  </a:lnTo>
                  <a:lnTo>
                    <a:pt x="64484" y="12052"/>
                  </a:lnTo>
                  <a:lnTo>
                    <a:pt x="63606" y="11776"/>
                  </a:lnTo>
                  <a:lnTo>
                    <a:pt x="62713" y="11510"/>
                  </a:lnTo>
                  <a:lnTo>
                    <a:pt x="61793" y="11273"/>
                  </a:lnTo>
                  <a:lnTo>
                    <a:pt x="60845" y="11063"/>
                  </a:lnTo>
                  <a:lnTo>
                    <a:pt x="59869" y="10882"/>
                  </a:lnTo>
                  <a:lnTo>
                    <a:pt x="58865" y="10728"/>
                  </a:lnTo>
                  <a:lnTo>
                    <a:pt x="57833" y="10602"/>
                  </a:lnTo>
                  <a:lnTo>
                    <a:pt x="56773" y="10504"/>
                  </a:lnTo>
                  <a:lnTo>
                    <a:pt x="55685" y="10435"/>
                  </a:lnTo>
                  <a:lnTo>
                    <a:pt x="54570" y="10393"/>
                  </a:lnTo>
                  <a:lnTo>
                    <a:pt x="53426" y="10379"/>
                  </a:lnTo>
                  <a:lnTo>
                    <a:pt x="51504" y="10415"/>
                  </a:lnTo>
                  <a:lnTo>
                    <a:pt x="49625" y="10522"/>
                  </a:lnTo>
                  <a:lnTo>
                    <a:pt x="47789" y="10702"/>
                  </a:lnTo>
                  <a:lnTo>
                    <a:pt x="45995" y="10954"/>
                  </a:lnTo>
                  <a:lnTo>
                    <a:pt x="44244" y="11277"/>
                  </a:lnTo>
                  <a:lnTo>
                    <a:pt x="42536" y="11672"/>
                  </a:lnTo>
                  <a:lnTo>
                    <a:pt x="40870" y="12139"/>
                  </a:lnTo>
                  <a:lnTo>
                    <a:pt x="39246" y="12678"/>
                  </a:lnTo>
                  <a:lnTo>
                    <a:pt x="37665" y="13289"/>
                  </a:lnTo>
                  <a:lnTo>
                    <a:pt x="36127" y="13972"/>
                  </a:lnTo>
                  <a:lnTo>
                    <a:pt x="34634" y="14705"/>
                  </a:lnTo>
                  <a:lnTo>
                    <a:pt x="33186" y="15494"/>
                  </a:lnTo>
                  <a:lnTo>
                    <a:pt x="31786" y="16339"/>
                  </a:lnTo>
                  <a:lnTo>
                    <a:pt x="30432" y="17240"/>
                  </a:lnTo>
                  <a:lnTo>
                    <a:pt x="29125" y="18196"/>
                  </a:lnTo>
                  <a:lnTo>
                    <a:pt x="27864" y="19209"/>
                  </a:lnTo>
                  <a:lnTo>
                    <a:pt x="26649" y="20278"/>
                  </a:lnTo>
                  <a:lnTo>
                    <a:pt x="25482" y="21402"/>
                  </a:lnTo>
                  <a:lnTo>
                    <a:pt x="24361" y="22582"/>
                  </a:lnTo>
                  <a:lnTo>
                    <a:pt x="23286" y="23818"/>
                  </a:lnTo>
                  <a:lnTo>
                    <a:pt x="22260" y="25093"/>
                  </a:lnTo>
                  <a:lnTo>
                    <a:pt x="21285" y="26416"/>
                  </a:lnTo>
                  <a:lnTo>
                    <a:pt x="20360" y="27787"/>
                  </a:lnTo>
                  <a:lnTo>
                    <a:pt x="19486" y="29205"/>
                  </a:lnTo>
                  <a:lnTo>
                    <a:pt x="18662" y="30671"/>
                  </a:lnTo>
                  <a:lnTo>
                    <a:pt x="17889" y="32186"/>
                  </a:lnTo>
                  <a:lnTo>
                    <a:pt x="17166" y="33748"/>
                  </a:lnTo>
                  <a:lnTo>
                    <a:pt x="16494" y="35358"/>
                  </a:lnTo>
                  <a:lnTo>
                    <a:pt x="15873" y="37016"/>
                  </a:lnTo>
                  <a:lnTo>
                    <a:pt x="15302" y="38722"/>
                  </a:lnTo>
                  <a:lnTo>
                    <a:pt x="14784" y="40455"/>
                  </a:lnTo>
                  <a:lnTo>
                    <a:pt x="14320" y="42219"/>
                  </a:lnTo>
                  <a:lnTo>
                    <a:pt x="13911" y="44015"/>
                  </a:lnTo>
                  <a:lnTo>
                    <a:pt x="13556" y="45844"/>
                  </a:lnTo>
                  <a:lnTo>
                    <a:pt x="13256" y="47704"/>
                  </a:lnTo>
                  <a:lnTo>
                    <a:pt x="13011" y="49596"/>
                  </a:lnTo>
                  <a:lnTo>
                    <a:pt x="12820" y="51520"/>
                  </a:lnTo>
                  <a:lnTo>
                    <a:pt x="12683" y="53476"/>
                  </a:lnTo>
                  <a:lnTo>
                    <a:pt x="12602" y="55464"/>
                  </a:lnTo>
                  <a:lnTo>
                    <a:pt x="12574" y="57484"/>
                  </a:lnTo>
                  <a:lnTo>
                    <a:pt x="12592" y="58725"/>
                  </a:lnTo>
                  <a:lnTo>
                    <a:pt x="12644" y="59946"/>
                  </a:lnTo>
                  <a:lnTo>
                    <a:pt x="12730" y="61147"/>
                  </a:lnTo>
                  <a:lnTo>
                    <a:pt x="12851" y="62328"/>
                  </a:lnTo>
                  <a:lnTo>
                    <a:pt x="13007" y="63489"/>
                  </a:lnTo>
                  <a:lnTo>
                    <a:pt x="13197" y="64630"/>
                  </a:lnTo>
                  <a:lnTo>
                    <a:pt x="13422" y="65751"/>
                  </a:lnTo>
                  <a:lnTo>
                    <a:pt x="13681" y="66852"/>
                  </a:lnTo>
                  <a:lnTo>
                    <a:pt x="13976" y="67934"/>
                  </a:lnTo>
                  <a:lnTo>
                    <a:pt x="14304" y="68995"/>
                  </a:lnTo>
                  <a:lnTo>
                    <a:pt x="14667" y="70032"/>
                  </a:lnTo>
                  <a:lnTo>
                    <a:pt x="15063" y="71041"/>
                  </a:lnTo>
                  <a:lnTo>
                    <a:pt x="15492" y="72023"/>
                  </a:lnTo>
                  <a:lnTo>
                    <a:pt x="15954" y="72976"/>
                  </a:lnTo>
                  <a:lnTo>
                    <a:pt x="16450" y="73902"/>
                  </a:lnTo>
                  <a:lnTo>
                    <a:pt x="16979" y="74799"/>
                  </a:lnTo>
                  <a:lnTo>
                    <a:pt x="17541" y="75669"/>
                  </a:lnTo>
                  <a:lnTo>
                    <a:pt x="18137" y="76510"/>
                  </a:lnTo>
                  <a:lnTo>
                    <a:pt x="18765" y="77324"/>
                  </a:lnTo>
                  <a:lnTo>
                    <a:pt x="19427" y="78110"/>
                  </a:lnTo>
                  <a:lnTo>
                    <a:pt x="20136" y="78852"/>
                  </a:lnTo>
                  <a:lnTo>
                    <a:pt x="20878" y="79560"/>
                  </a:lnTo>
                  <a:lnTo>
                    <a:pt x="21653" y="80236"/>
                  </a:lnTo>
                  <a:lnTo>
                    <a:pt x="22461" y="80878"/>
                  </a:lnTo>
                  <a:lnTo>
                    <a:pt x="23303" y="81486"/>
                  </a:lnTo>
                  <a:lnTo>
                    <a:pt x="24178" y="82062"/>
                  </a:lnTo>
                  <a:lnTo>
                    <a:pt x="25086" y="82604"/>
                  </a:lnTo>
                  <a:lnTo>
                    <a:pt x="26027" y="83113"/>
                  </a:lnTo>
                  <a:lnTo>
                    <a:pt x="27002" y="83589"/>
                  </a:lnTo>
                  <a:lnTo>
                    <a:pt x="28010" y="84031"/>
                  </a:lnTo>
                  <a:lnTo>
                    <a:pt x="29051" y="84436"/>
                  </a:lnTo>
                  <a:lnTo>
                    <a:pt x="30126" y="84798"/>
                  </a:lnTo>
                  <a:lnTo>
                    <a:pt x="31234" y="85117"/>
                  </a:lnTo>
                  <a:lnTo>
                    <a:pt x="32375" y="85394"/>
                  </a:lnTo>
                  <a:lnTo>
                    <a:pt x="33549" y="85628"/>
                  </a:lnTo>
                  <a:lnTo>
                    <a:pt x="34757" y="85820"/>
                  </a:lnTo>
                  <a:lnTo>
                    <a:pt x="35997" y="85969"/>
                  </a:lnTo>
                  <a:lnTo>
                    <a:pt x="37272" y="86075"/>
                  </a:lnTo>
                  <a:lnTo>
                    <a:pt x="38579" y="86139"/>
                  </a:lnTo>
                  <a:lnTo>
                    <a:pt x="39920" y="86160"/>
                  </a:lnTo>
                  <a:lnTo>
                    <a:pt x="41107" y="86144"/>
                  </a:lnTo>
                  <a:lnTo>
                    <a:pt x="42275" y="86096"/>
                  </a:lnTo>
                  <a:lnTo>
                    <a:pt x="43423" y="86017"/>
                  </a:lnTo>
                  <a:lnTo>
                    <a:pt x="44550" y="85905"/>
                  </a:lnTo>
                  <a:lnTo>
                    <a:pt x="45658" y="85761"/>
                  </a:lnTo>
                  <a:lnTo>
                    <a:pt x="46746" y="85586"/>
                  </a:lnTo>
                  <a:lnTo>
                    <a:pt x="47814" y="85378"/>
                  </a:lnTo>
                  <a:lnTo>
                    <a:pt x="48862" y="85138"/>
                  </a:lnTo>
                  <a:lnTo>
                    <a:pt x="49890" y="84867"/>
                  </a:lnTo>
                  <a:lnTo>
                    <a:pt x="50898" y="84564"/>
                  </a:lnTo>
                  <a:lnTo>
                    <a:pt x="51887" y="84221"/>
                  </a:lnTo>
                  <a:lnTo>
                    <a:pt x="52859" y="83858"/>
                  </a:lnTo>
                  <a:lnTo>
                    <a:pt x="53814" y="83476"/>
                  </a:lnTo>
                  <a:lnTo>
                    <a:pt x="54751" y="83073"/>
                  </a:lnTo>
                  <a:lnTo>
                    <a:pt x="55671" y="82651"/>
                  </a:lnTo>
                  <a:lnTo>
                    <a:pt x="56574" y="82208"/>
                  </a:lnTo>
                  <a:lnTo>
                    <a:pt x="57460" y="81746"/>
                  </a:lnTo>
                  <a:lnTo>
                    <a:pt x="58328" y="81264"/>
                  </a:lnTo>
                  <a:lnTo>
                    <a:pt x="59179" y="80761"/>
                  </a:lnTo>
                  <a:lnTo>
                    <a:pt x="60013" y="80239"/>
                  </a:lnTo>
                  <a:lnTo>
                    <a:pt x="60842" y="79686"/>
                  </a:lnTo>
                  <a:lnTo>
                    <a:pt x="61652" y="79118"/>
                  </a:lnTo>
                  <a:lnTo>
                    <a:pt x="62444" y="78536"/>
                  </a:lnTo>
                  <a:lnTo>
                    <a:pt x="63217" y="77939"/>
                  </a:lnTo>
                  <a:lnTo>
                    <a:pt x="63971" y="77328"/>
                  </a:lnTo>
                  <a:lnTo>
                    <a:pt x="64707" y="76702"/>
                  </a:lnTo>
                  <a:lnTo>
                    <a:pt x="65425" y="76061"/>
                  </a:lnTo>
                  <a:lnTo>
                    <a:pt x="66123" y="75406"/>
                  </a:lnTo>
                  <a:lnTo>
                    <a:pt x="66803" y="74736"/>
                  </a:lnTo>
                  <a:lnTo>
                    <a:pt x="67464" y="74051"/>
                  </a:lnTo>
                  <a:lnTo>
                    <a:pt x="68122" y="73344"/>
                  </a:lnTo>
                  <a:lnTo>
                    <a:pt x="68763" y="72633"/>
                  </a:lnTo>
                  <a:lnTo>
                    <a:pt x="69389" y="71918"/>
                  </a:lnTo>
                  <a:lnTo>
                    <a:pt x="69998" y="71198"/>
                  </a:lnTo>
                  <a:lnTo>
                    <a:pt x="70592" y="70475"/>
                  </a:lnTo>
                  <a:lnTo>
                    <a:pt x="71169" y="69748"/>
                  </a:lnTo>
                  <a:lnTo>
                    <a:pt x="71731" y="69017"/>
                  </a:lnTo>
                  <a:lnTo>
                    <a:pt x="72276" y="68281"/>
                  </a:lnTo>
                  <a:lnTo>
                    <a:pt x="72806" y="67542"/>
                  </a:lnTo>
                  <a:lnTo>
                    <a:pt x="73319" y="6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5299453" y="4929602"/>
              <a:ext cx="94810" cy="96473"/>
            </a:xfrm>
            <a:custGeom>
              <a:avLst/>
              <a:pathLst>
                <a:path w="94810" h="96473">
                  <a:moveTo>
                    <a:pt x="55023" y="0"/>
                  </a:moveTo>
                  <a:lnTo>
                    <a:pt x="56917" y="28"/>
                  </a:lnTo>
                  <a:lnTo>
                    <a:pt x="58767" y="114"/>
                  </a:lnTo>
                  <a:lnTo>
                    <a:pt x="60574" y="257"/>
                  </a:lnTo>
                  <a:lnTo>
                    <a:pt x="62336" y="457"/>
                  </a:lnTo>
                  <a:lnTo>
                    <a:pt x="64055" y="715"/>
                  </a:lnTo>
                  <a:lnTo>
                    <a:pt x="65729" y="1029"/>
                  </a:lnTo>
                  <a:lnTo>
                    <a:pt x="67360" y="1401"/>
                  </a:lnTo>
                  <a:lnTo>
                    <a:pt x="68947" y="1831"/>
                  </a:lnTo>
                  <a:lnTo>
                    <a:pt x="70490" y="2317"/>
                  </a:lnTo>
                  <a:lnTo>
                    <a:pt x="71989" y="2860"/>
                  </a:lnTo>
                  <a:lnTo>
                    <a:pt x="73442" y="3443"/>
                  </a:lnTo>
                  <a:lnTo>
                    <a:pt x="74850" y="4071"/>
                  </a:lnTo>
                  <a:lnTo>
                    <a:pt x="76210" y="4747"/>
                  </a:lnTo>
                  <a:lnTo>
                    <a:pt x="77524" y="5469"/>
                  </a:lnTo>
                  <a:lnTo>
                    <a:pt x="78792" y="6237"/>
                  </a:lnTo>
                  <a:lnTo>
                    <a:pt x="80013" y="7052"/>
                  </a:lnTo>
                  <a:lnTo>
                    <a:pt x="81187" y="7914"/>
                  </a:lnTo>
                  <a:lnTo>
                    <a:pt x="82315" y="8822"/>
                  </a:lnTo>
                  <a:lnTo>
                    <a:pt x="83396" y="9777"/>
                  </a:lnTo>
                  <a:lnTo>
                    <a:pt x="84430" y="10778"/>
                  </a:lnTo>
                  <a:lnTo>
                    <a:pt x="85430" y="11822"/>
                  </a:lnTo>
                  <a:lnTo>
                    <a:pt x="86379" y="12904"/>
                  </a:lnTo>
                  <a:lnTo>
                    <a:pt x="87277" y="14025"/>
                  </a:lnTo>
                  <a:lnTo>
                    <a:pt x="88124" y="15185"/>
                  </a:lnTo>
                  <a:lnTo>
                    <a:pt x="88922" y="16383"/>
                  </a:lnTo>
                  <a:lnTo>
                    <a:pt x="89668" y="17620"/>
                  </a:lnTo>
                  <a:lnTo>
                    <a:pt x="90364" y="18896"/>
                  </a:lnTo>
                  <a:lnTo>
                    <a:pt x="91009" y="20210"/>
                  </a:lnTo>
                  <a:lnTo>
                    <a:pt x="91604" y="21562"/>
                  </a:lnTo>
                  <a:lnTo>
                    <a:pt x="92148" y="22954"/>
                  </a:lnTo>
                  <a:lnTo>
                    <a:pt x="92654" y="24379"/>
                  </a:lnTo>
                  <a:lnTo>
                    <a:pt x="93106" y="25833"/>
                  </a:lnTo>
                  <a:lnTo>
                    <a:pt x="93506" y="27317"/>
                  </a:lnTo>
                  <a:lnTo>
                    <a:pt x="93852" y="28830"/>
                  </a:lnTo>
                  <a:lnTo>
                    <a:pt x="94144" y="30372"/>
                  </a:lnTo>
                  <a:lnTo>
                    <a:pt x="94384" y="31944"/>
                  </a:lnTo>
                  <a:lnTo>
                    <a:pt x="94570" y="33544"/>
                  </a:lnTo>
                  <a:lnTo>
                    <a:pt x="94703" y="35174"/>
                  </a:lnTo>
                  <a:lnTo>
                    <a:pt x="94783" y="36834"/>
                  </a:lnTo>
                  <a:lnTo>
                    <a:pt x="94810" y="38522"/>
                  </a:lnTo>
                  <a:lnTo>
                    <a:pt x="94794" y="39177"/>
                  </a:lnTo>
                  <a:lnTo>
                    <a:pt x="94772" y="39837"/>
                  </a:lnTo>
                  <a:lnTo>
                    <a:pt x="94746" y="40502"/>
                  </a:lnTo>
                  <a:lnTo>
                    <a:pt x="94714" y="41173"/>
                  </a:lnTo>
                  <a:lnTo>
                    <a:pt x="94677" y="41849"/>
                  </a:lnTo>
                  <a:lnTo>
                    <a:pt x="94634" y="42530"/>
                  </a:lnTo>
                  <a:lnTo>
                    <a:pt x="94586" y="43217"/>
                  </a:lnTo>
                  <a:lnTo>
                    <a:pt x="94533" y="43909"/>
                  </a:lnTo>
                  <a:lnTo>
                    <a:pt x="94474" y="44606"/>
                  </a:lnTo>
                  <a:lnTo>
                    <a:pt x="94411" y="45309"/>
                  </a:lnTo>
                  <a:lnTo>
                    <a:pt x="94353" y="45998"/>
                  </a:lnTo>
                  <a:lnTo>
                    <a:pt x="94288" y="46682"/>
                  </a:lnTo>
                  <a:lnTo>
                    <a:pt x="94215" y="47361"/>
                  </a:lnTo>
                  <a:lnTo>
                    <a:pt x="94134" y="48034"/>
                  </a:lnTo>
                  <a:lnTo>
                    <a:pt x="94045" y="48702"/>
                  </a:lnTo>
                  <a:lnTo>
                    <a:pt x="93947" y="49365"/>
                  </a:lnTo>
                  <a:lnTo>
                    <a:pt x="93842" y="50022"/>
                  </a:lnTo>
                  <a:lnTo>
                    <a:pt x="93729" y="50674"/>
                  </a:lnTo>
                  <a:lnTo>
                    <a:pt x="93608" y="51321"/>
                  </a:lnTo>
                  <a:lnTo>
                    <a:pt x="93479" y="51962"/>
                  </a:lnTo>
                  <a:lnTo>
                    <a:pt x="93053" y="53991"/>
                  </a:lnTo>
                  <a:lnTo>
                    <a:pt x="92572" y="55981"/>
                  </a:lnTo>
                  <a:lnTo>
                    <a:pt x="92036" y="57930"/>
                  </a:lnTo>
                  <a:lnTo>
                    <a:pt x="91446" y="59840"/>
                  </a:lnTo>
                  <a:lnTo>
                    <a:pt x="90801" y="61709"/>
                  </a:lnTo>
                  <a:lnTo>
                    <a:pt x="90102" y="63539"/>
                  </a:lnTo>
                  <a:lnTo>
                    <a:pt x="89348" y="65329"/>
                  </a:lnTo>
                  <a:lnTo>
                    <a:pt x="88540" y="67079"/>
                  </a:lnTo>
                  <a:lnTo>
                    <a:pt x="87677" y="68788"/>
                  </a:lnTo>
                  <a:lnTo>
                    <a:pt x="86759" y="70458"/>
                  </a:lnTo>
                  <a:lnTo>
                    <a:pt x="85792" y="72071"/>
                  </a:lnTo>
                  <a:lnTo>
                    <a:pt x="84779" y="73636"/>
                  </a:lnTo>
                  <a:lnTo>
                    <a:pt x="83721" y="75153"/>
                  </a:lnTo>
                  <a:lnTo>
                    <a:pt x="82618" y="76622"/>
                  </a:lnTo>
                  <a:lnTo>
                    <a:pt x="81470" y="78043"/>
                  </a:lnTo>
                  <a:lnTo>
                    <a:pt x="80276" y="79417"/>
                  </a:lnTo>
                  <a:lnTo>
                    <a:pt x="79037" y="80742"/>
                  </a:lnTo>
                  <a:lnTo>
                    <a:pt x="77753" y="82019"/>
                  </a:lnTo>
                  <a:lnTo>
                    <a:pt x="76424" y="83249"/>
                  </a:lnTo>
                  <a:lnTo>
                    <a:pt x="75049" y="84430"/>
                  </a:lnTo>
                  <a:lnTo>
                    <a:pt x="73645" y="85562"/>
                  </a:lnTo>
                  <a:lnTo>
                    <a:pt x="72199" y="86639"/>
                  </a:lnTo>
                  <a:lnTo>
                    <a:pt x="70712" y="87664"/>
                  </a:lnTo>
                  <a:lnTo>
                    <a:pt x="69184" y="88635"/>
                  </a:lnTo>
                  <a:lnTo>
                    <a:pt x="67614" y="89554"/>
                  </a:lnTo>
                  <a:lnTo>
                    <a:pt x="66003" y="90419"/>
                  </a:lnTo>
                  <a:lnTo>
                    <a:pt x="64351" y="91230"/>
                  </a:lnTo>
                  <a:lnTo>
                    <a:pt x="62658" y="91989"/>
                  </a:lnTo>
                  <a:lnTo>
                    <a:pt x="60924" y="92694"/>
                  </a:lnTo>
                  <a:lnTo>
                    <a:pt x="59148" y="93346"/>
                  </a:lnTo>
                  <a:lnTo>
                    <a:pt x="57349" y="93940"/>
                  </a:lnTo>
                  <a:lnTo>
                    <a:pt x="55520" y="94472"/>
                  </a:lnTo>
                  <a:lnTo>
                    <a:pt x="53661" y="94941"/>
                  </a:lnTo>
                  <a:lnTo>
                    <a:pt x="51771" y="95347"/>
                  </a:lnTo>
                  <a:lnTo>
                    <a:pt x="49850" y="95691"/>
                  </a:lnTo>
                  <a:lnTo>
                    <a:pt x="47898" y="95973"/>
                  </a:lnTo>
                  <a:lnTo>
                    <a:pt x="45916" y="96192"/>
                  </a:lnTo>
                  <a:lnTo>
                    <a:pt x="43904" y="96348"/>
                  </a:lnTo>
                  <a:lnTo>
                    <a:pt x="41860" y="96442"/>
                  </a:lnTo>
                  <a:lnTo>
                    <a:pt x="39787" y="96473"/>
                  </a:lnTo>
                  <a:lnTo>
                    <a:pt x="37816" y="96444"/>
                  </a:lnTo>
                  <a:lnTo>
                    <a:pt x="35896" y="96359"/>
                  </a:lnTo>
                  <a:lnTo>
                    <a:pt x="34026" y="96216"/>
                  </a:lnTo>
                  <a:lnTo>
                    <a:pt x="32207" y="96015"/>
                  </a:lnTo>
                  <a:lnTo>
                    <a:pt x="30439" y="95758"/>
                  </a:lnTo>
                  <a:lnTo>
                    <a:pt x="28721" y="95443"/>
                  </a:lnTo>
                  <a:lnTo>
                    <a:pt x="27053" y="95071"/>
                  </a:lnTo>
                  <a:lnTo>
                    <a:pt x="25437" y="94642"/>
                  </a:lnTo>
                  <a:lnTo>
                    <a:pt x="23870" y="94156"/>
                  </a:lnTo>
                  <a:lnTo>
                    <a:pt x="22355" y="93612"/>
                  </a:lnTo>
                  <a:lnTo>
                    <a:pt x="20889" y="93004"/>
                  </a:lnTo>
                  <a:lnTo>
                    <a:pt x="19473" y="92351"/>
                  </a:lnTo>
                  <a:lnTo>
                    <a:pt x="18105" y="91652"/>
                  </a:lnTo>
                  <a:lnTo>
                    <a:pt x="16787" y="90908"/>
                  </a:lnTo>
                  <a:lnTo>
                    <a:pt x="15518" y="90119"/>
                  </a:lnTo>
                  <a:lnTo>
                    <a:pt x="14299" y="89285"/>
                  </a:lnTo>
                  <a:lnTo>
                    <a:pt x="13129" y="88405"/>
                  </a:lnTo>
                  <a:lnTo>
                    <a:pt x="12007" y="87480"/>
                  </a:lnTo>
                  <a:lnTo>
                    <a:pt x="10936" y="86510"/>
                  </a:lnTo>
                  <a:lnTo>
                    <a:pt x="9913" y="85495"/>
                  </a:lnTo>
                  <a:lnTo>
                    <a:pt x="8952" y="84424"/>
                  </a:lnTo>
                  <a:lnTo>
                    <a:pt x="8039" y="83313"/>
                  </a:lnTo>
                  <a:lnTo>
                    <a:pt x="7174" y="82162"/>
                  </a:lnTo>
                  <a:lnTo>
                    <a:pt x="6357" y="80971"/>
                  </a:lnTo>
                  <a:lnTo>
                    <a:pt x="5588" y="79740"/>
                  </a:lnTo>
                  <a:lnTo>
                    <a:pt x="4867" y="78469"/>
                  </a:lnTo>
                  <a:lnTo>
                    <a:pt x="4194" y="77158"/>
                  </a:lnTo>
                  <a:lnTo>
                    <a:pt x="3568" y="75808"/>
                  </a:lnTo>
                  <a:lnTo>
                    <a:pt x="2991" y="74417"/>
                  </a:lnTo>
                  <a:lnTo>
                    <a:pt x="2461" y="72987"/>
                  </a:lnTo>
                  <a:lnTo>
                    <a:pt x="1994" y="71522"/>
                  </a:lnTo>
                  <a:lnTo>
                    <a:pt x="1575" y="70027"/>
                  </a:lnTo>
                  <a:lnTo>
                    <a:pt x="1206" y="68504"/>
                  </a:lnTo>
                  <a:lnTo>
                    <a:pt x="886" y="66951"/>
                  </a:lnTo>
                  <a:lnTo>
                    <a:pt x="615" y="65369"/>
                  </a:lnTo>
                  <a:lnTo>
                    <a:pt x="393" y="63757"/>
                  </a:lnTo>
                  <a:lnTo>
                    <a:pt x="221" y="62116"/>
                  </a:lnTo>
                  <a:lnTo>
                    <a:pt x="98" y="60447"/>
                  </a:lnTo>
                  <a:lnTo>
                    <a:pt x="24" y="58747"/>
                  </a:lnTo>
                  <a:lnTo>
                    <a:pt x="0" y="57019"/>
                  </a:lnTo>
                  <a:lnTo>
                    <a:pt x="2" y="56405"/>
                  </a:lnTo>
                  <a:lnTo>
                    <a:pt x="10" y="55789"/>
                  </a:lnTo>
                  <a:lnTo>
                    <a:pt x="23" y="55170"/>
                  </a:lnTo>
                  <a:lnTo>
                    <a:pt x="42" y="54549"/>
                  </a:lnTo>
                  <a:lnTo>
                    <a:pt x="66" y="53925"/>
                  </a:lnTo>
                  <a:lnTo>
                    <a:pt x="95" y="53298"/>
                  </a:lnTo>
                  <a:lnTo>
                    <a:pt x="130" y="52669"/>
                  </a:lnTo>
                  <a:lnTo>
                    <a:pt x="170" y="52037"/>
                  </a:lnTo>
                  <a:lnTo>
                    <a:pt x="215" y="51402"/>
                  </a:lnTo>
                  <a:lnTo>
                    <a:pt x="266" y="50765"/>
                  </a:lnTo>
                  <a:lnTo>
                    <a:pt x="335" y="50125"/>
                  </a:lnTo>
                  <a:lnTo>
                    <a:pt x="412" y="49484"/>
                  </a:lnTo>
                  <a:lnTo>
                    <a:pt x="495" y="48842"/>
                  </a:lnTo>
                  <a:lnTo>
                    <a:pt x="585" y="48199"/>
                  </a:lnTo>
                  <a:lnTo>
                    <a:pt x="681" y="47554"/>
                  </a:lnTo>
                  <a:lnTo>
                    <a:pt x="785" y="46908"/>
                  </a:lnTo>
                  <a:lnTo>
                    <a:pt x="894" y="46261"/>
                  </a:lnTo>
                  <a:lnTo>
                    <a:pt x="1011" y="45612"/>
                  </a:lnTo>
                  <a:lnTo>
                    <a:pt x="1134" y="44962"/>
                  </a:lnTo>
                  <a:lnTo>
                    <a:pt x="1264" y="44311"/>
                  </a:lnTo>
                  <a:lnTo>
                    <a:pt x="1689" y="42333"/>
                  </a:lnTo>
                  <a:lnTo>
                    <a:pt x="2168" y="40391"/>
                  </a:lnTo>
                  <a:lnTo>
                    <a:pt x="2701" y="38484"/>
                  </a:lnTo>
                  <a:lnTo>
                    <a:pt x="3286" y="36614"/>
                  </a:lnTo>
                  <a:lnTo>
                    <a:pt x="3925" y="34780"/>
                  </a:lnTo>
                  <a:lnTo>
                    <a:pt x="4617" y="32981"/>
                  </a:lnTo>
                  <a:lnTo>
                    <a:pt x="5362" y="31219"/>
                  </a:lnTo>
                  <a:lnTo>
                    <a:pt x="6161" y="29492"/>
                  </a:lnTo>
                  <a:lnTo>
                    <a:pt x="7012" y="27802"/>
                  </a:lnTo>
                  <a:lnTo>
                    <a:pt x="7917" y="26147"/>
                  </a:lnTo>
                  <a:lnTo>
                    <a:pt x="8871" y="24534"/>
                  </a:lnTo>
                  <a:lnTo>
                    <a:pt x="9870" y="22970"/>
                  </a:lnTo>
                  <a:lnTo>
                    <a:pt x="10915" y="21453"/>
                  </a:lnTo>
                  <a:lnTo>
                    <a:pt x="12005" y="19983"/>
                  </a:lnTo>
                  <a:lnTo>
                    <a:pt x="13140" y="18562"/>
                  </a:lnTo>
                  <a:lnTo>
                    <a:pt x="14320" y="17189"/>
                  </a:lnTo>
                  <a:lnTo>
                    <a:pt x="15546" y="15864"/>
                  </a:lnTo>
                  <a:lnTo>
                    <a:pt x="16817" y="14586"/>
                  </a:lnTo>
                  <a:lnTo>
                    <a:pt x="18133" y="13357"/>
                  </a:lnTo>
                  <a:lnTo>
                    <a:pt x="19494" y="12175"/>
                  </a:lnTo>
                  <a:lnTo>
                    <a:pt x="20911" y="11031"/>
                  </a:lnTo>
                  <a:lnTo>
                    <a:pt x="22368" y="9942"/>
                  </a:lnTo>
                  <a:lnTo>
                    <a:pt x="23865" y="8908"/>
                  </a:lnTo>
                  <a:lnTo>
                    <a:pt x="25402" y="7928"/>
                  </a:lnTo>
                  <a:lnTo>
                    <a:pt x="26979" y="7002"/>
                  </a:lnTo>
                  <a:lnTo>
                    <a:pt x="28596" y="6131"/>
                  </a:lnTo>
                  <a:lnTo>
                    <a:pt x="30252" y="5315"/>
                  </a:lnTo>
                  <a:lnTo>
                    <a:pt x="31949" y="4553"/>
                  </a:lnTo>
                  <a:lnTo>
                    <a:pt x="33685" y="3846"/>
                  </a:lnTo>
                  <a:lnTo>
                    <a:pt x="35462" y="3193"/>
                  </a:lnTo>
                  <a:lnTo>
                    <a:pt x="37274" y="2586"/>
                  </a:lnTo>
                  <a:lnTo>
                    <a:pt x="39119" y="2043"/>
                  </a:lnTo>
                  <a:lnTo>
                    <a:pt x="40995" y="1564"/>
                  </a:lnTo>
                  <a:lnTo>
                    <a:pt x="42903" y="1149"/>
                  </a:lnTo>
                  <a:lnTo>
                    <a:pt x="44843" y="798"/>
                  </a:lnTo>
                  <a:lnTo>
                    <a:pt x="46815" y="510"/>
                  </a:lnTo>
                  <a:lnTo>
                    <a:pt x="48819" y="287"/>
                  </a:lnTo>
                  <a:lnTo>
                    <a:pt x="50855" y="127"/>
                  </a:lnTo>
                  <a:lnTo>
                    <a:pt x="52923" y="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5312161" y="4939848"/>
              <a:ext cx="69394" cy="75914"/>
            </a:xfrm>
            <a:custGeom>
              <a:avLst/>
              <a:pathLst>
                <a:path w="69394" h="75914">
                  <a:moveTo>
                    <a:pt x="41716" y="0"/>
                  </a:moveTo>
                  <a:lnTo>
                    <a:pt x="39992" y="24"/>
                  </a:lnTo>
                  <a:lnTo>
                    <a:pt x="38307" y="98"/>
                  </a:lnTo>
                  <a:lnTo>
                    <a:pt x="36660" y="221"/>
                  </a:lnTo>
                  <a:lnTo>
                    <a:pt x="35052" y="393"/>
                  </a:lnTo>
                  <a:lnTo>
                    <a:pt x="33482" y="615"/>
                  </a:lnTo>
                  <a:lnTo>
                    <a:pt x="31952" y="886"/>
                  </a:lnTo>
                  <a:lnTo>
                    <a:pt x="30459" y="1206"/>
                  </a:lnTo>
                  <a:lnTo>
                    <a:pt x="29005" y="1575"/>
                  </a:lnTo>
                  <a:lnTo>
                    <a:pt x="27590" y="1994"/>
                  </a:lnTo>
                  <a:lnTo>
                    <a:pt x="26214" y="2461"/>
                  </a:lnTo>
                  <a:lnTo>
                    <a:pt x="24874" y="2976"/>
                  </a:lnTo>
                  <a:lnTo>
                    <a:pt x="23568" y="3534"/>
                  </a:lnTo>
                  <a:lnTo>
                    <a:pt x="22298" y="4136"/>
                  </a:lnTo>
                  <a:lnTo>
                    <a:pt x="21061" y="4782"/>
                  </a:lnTo>
                  <a:lnTo>
                    <a:pt x="19860" y="5472"/>
                  </a:lnTo>
                  <a:lnTo>
                    <a:pt x="18693" y="6206"/>
                  </a:lnTo>
                  <a:lnTo>
                    <a:pt x="17560" y="6984"/>
                  </a:lnTo>
                  <a:lnTo>
                    <a:pt x="16463" y="7805"/>
                  </a:lnTo>
                  <a:lnTo>
                    <a:pt x="15399" y="8671"/>
                  </a:lnTo>
                  <a:lnTo>
                    <a:pt x="14371" y="9580"/>
                  </a:lnTo>
                  <a:lnTo>
                    <a:pt x="13390" y="10532"/>
                  </a:lnTo>
                  <a:lnTo>
                    <a:pt x="12444" y="11526"/>
                  </a:lnTo>
                  <a:lnTo>
                    <a:pt x="11532" y="12560"/>
                  </a:lnTo>
                  <a:lnTo>
                    <a:pt x="10656" y="13636"/>
                  </a:lnTo>
                  <a:lnTo>
                    <a:pt x="9813" y="14753"/>
                  </a:lnTo>
                  <a:lnTo>
                    <a:pt x="9005" y="15912"/>
                  </a:lnTo>
                  <a:lnTo>
                    <a:pt x="8232" y="17111"/>
                  </a:lnTo>
                  <a:lnTo>
                    <a:pt x="7494" y="18352"/>
                  </a:lnTo>
                  <a:lnTo>
                    <a:pt x="6790" y="19634"/>
                  </a:lnTo>
                  <a:lnTo>
                    <a:pt x="6121" y="20958"/>
                  </a:lnTo>
                  <a:lnTo>
                    <a:pt x="5484" y="22319"/>
                  </a:lnTo>
                  <a:lnTo>
                    <a:pt x="4878" y="23717"/>
                  </a:lnTo>
                  <a:lnTo>
                    <a:pt x="4302" y="25151"/>
                  </a:lnTo>
                  <a:lnTo>
                    <a:pt x="3757" y="26621"/>
                  </a:lnTo>
                  <a:lnTo>
                    <a:pt x="3243" y="28127"/>
                  </a:lnTo>
                  <a:lnTo>
                    <a:pt x="2759" y="29668"/>
                  </a:lnTo>
                  <a:lnTo>
                    <a:pt x="2306" y="31246"/>
                  </a:lnTo>
                  <a:lnTo>
                    <a:pt x="1884" y="32859"/>
                  </a:lnTo>
                  <a:lnTo>
                    <a:pt x="1492" y="34508"/>
                  </a:lnTo>
                  <a:lnTo>
                    <a:pt x="1131" y="36194"/>
                  </a:lnTo>
                  <a:lnTo>
                    <a:pt x="1014" y="36767"/>
                  </a:lnTo>
                  <a:lnTo>
                    <a:pt x="904" y="37341"/>
                  </a:lnTo>
                  <a:lnTo>
                    <a:pt x="801" y="37916"/>
                  </a:lnTo>
                  <a:lnTo>
                    <a:pt x="705" y="38493"/>
                  </a:lnTo>
                  <a:lnTo>
                    <a:pt x="615" y="39071"/>
                  </a:lnTo>
                  <a:lnTo>
                    <a:pt x="532" y="39651"/>
                  </a:lnTo>
                  <a:lnTo>
                    <a:pt x="455" y="40232"/>
                  </a:lnTo>
                  <a:lnTo>
                    <a:pt x="385" y="40814"/>
                  </a:lnTo>
                  <a:lnTo>
                    <a:pt x="322" y="41397"/>
                  </a:lnTo>
                  <a:lnTo>
                    <a:pt x="266" y="41982"/>
                  </a:lnTo>
                  <a:lnTo>
                    <a:pt x="215" y="42552"/>
                  </a:lnTo>
                  <a:lnTo>
                    <a:pt x="170" y="43116"/>
                  </a:lnTo>
                  <a:lnTo>
                    <a:pt x="130" y="43675"/>
                  </a:lnTo>
                  <a:lnTo>
                    <a:pt x="95" y="44228"/>
                  </a:lnTo>
                  <a:lnTo>
                    <a:pt x="66" y="44777"/>
                  </a:lnTo>
                  <a:lnTo>
                    <a:pt x="42" y="45319"/>
                  </a:lnTo>
                  <a:lnTo>
                    <a:pt x="23" y="45857"/>
                  </a:lnTo>
                  <a:lnTo>
                    <a:pt x="10" y="46389"/>
                  </a:lnTo>
                  <a:lnTo>
                    <a:pt x="2" y="46916"/>
                  </a:lnTo>
                  <a:lnTo>
                    <a:pt x="0" y="47438"/>
                  </a:lnTo>
                  <a:lnTo>
                    <a:pt x="18" y="48844"/>
                  </a:lnTo>
                  <a:lnTo>
                    <a:pt x="74" y="50216"/>
                  </a:lnTo>
                  <a:lnTo>
                    <a:pt x="167" y="51554"/>
                  </a:lnTo>
                  <a:lnTo>
                    <a:pt x="298" y="52856"/>
                  </a:lnTo>
                  <a:lnTo>
                    <a:pt x="465" y="54124"/>
                  </a:lnTo>
                  <a:lnTo>
                    <a:pt x="670" y="55358"/>
                  </a:lnTo>
                  <a:lnTo>
                    <a:pt x="912" y="56557"/>
                  </a:lnTo>
                  <a:lnTo>
                    <a:pt x="1192" y="57721"/>
                  </a:lnTo>
                  <a:lnTo>
                    <a:pt x="1508" y="58851"/>
                  </a:lnTo>
                  <a:lnTo>
                    <a:pt x="1862" y="59946"/>
                  </a:lnTo>
                  <a:lnTo>
                    <a:pt x="2252" y="60993"/>
                  </a:lnTo>
                  <a:lnTo>
                    <a:pt x="2674" y="62006"/>
                  </a:lnTo>
                  <a:lnTo>
                    <a:pt x="3130" y="62984"/>
                  </a:lnTo>
                  <a:lnTo>
                    <a:pt x="3619" y="63928"/>
                  </a:lnTo>
                  <a:lnTo>
                    <a:pt x="4141" y="64836"/>
                  </a:lnTo>
                  <a:lnTo>
                    <a:pt x="4697" y="65711"/>
                  </a:lnTo>
                  <a:lnTo>
                    <a:pt x="5286" y="66550"/>
                  </a:lnTo>
                  <a:lnTo>
                    <a:pt x="5908" y="67355"/>
                  </a:lnTo>
                  <a:lnTo>
                    <a:pt x="6563" y="68126"/>
                  </a:lnTo>
                  <a:lnTo>
                    <a:pt x="7252" y="68862"/>
                  </a:lnTo>
                  <a:lnTo>
                    <a:pt x="7986" y="69550"/>
                  </a:lnTo>
                  <a:lnTo>
                    <a:pt x="8750" y="70203"/>
                  </a:lnTo>
                  <a:lnTo>
                    <a:pt x="9545" y="70822"/>
                  </a:lnTo>
                  <a:lnTo>
                    <a:pt x="10371" y="71406"/>
                  </a:lnTo>
                  <a:lnTo>
                    <a:pt x="11227" y="71955"/>
                  </a:lnTo>
                  <a:lnTo>
                    <a:pt x="12114" y="72470"/>
                  </a:lnTo>
                  <a:lnTo>
                    <a:pt x="13031" y="72951"/>
                  </a:lnTo>
                  <a:lnTo>
                    <a:pt x="13980" y="73397"/>
                  </a:lnTo>
                  <a:lnTo>
                    <a:pt x="14958" y="73808"/>
                  </a:lnTo>
                  <a:lnTo>
                    <a:pt x="15968" y="74184"/>
                  </a:lnTo>
                  <a:lnTo>
                    <a:pt x="17019" y="74513"/>
                  </a:lnTo>
                  <a:lnTo>
                    <a:pt x="18097" y="74807"/>
                  </a:lnTo>
                  <a:lnTo>
                    <a:pt x="19201" y="75067"/>
                  </a:lnTo>
                  <a:lnTo>
                    <a:pt x="20332" y="75291"/>
                  </a:lnTo>
                  <a:lnTo>
                    <a:pt x="21490" y="75482"/>
                  </a:lnTo>
                  <a:lnTo>
                    <a:pt x="22674" y="75637"/>
                  </a:lnTo>
                  <a:lnTo>
                    <a:pt x="23885" y="75759"/>
                  </a:lnTo>
                  <a:lnTo>
                    <a:pt x="25123" y="75845"/>
                  </a:lnTo>
                  <a:lnTo>
                    <a:pt x="26387" y="75897"/>
                  </a:lnTo>
                  <a:lnTo>
                    <a:pt x="27677" y="75914"/>
                  </a:lnTo>
                  <a:lnTo>
                    <a:pt x="29414" y="75890"/>
                  </a:lnTo>
                  <a:lnTo>
                    <a:pt x="31111" y="75816"/>
                  </a:lnTo>
                  <a:lnTo>
                    <a:pt x="32767" y="75693"/>
                  </a:lnTo>
                  <a:lnTo>
                    <a:pt x="34384" y="75520"/>
                  </a:lnTo>
                  <a:lnTo>
                    <a:pt x="35961" y="75299"/>
                  </a:lnTo>
                  <a:lnTo>
                    <a:pt x="37498" y="75028"/>
                  </a:lnTo>
                  <a:lnTo>
                    <a:pt x="38995" y="74708"/>
                  </a:lnTo>
                  <a:lnTo>
                    <a:pt x="40452" y="74339"/>
                  </a:lnTo>
                  <a:lnTo>
                    <a:pt x="41869" y="73920"/>
                  </a:lnTo>
                  <a:lnTo>
                    <a:pt x="43246" y="73452"/>
                  </a:lnTo>
                  <a:lnTo>
                    <a:pt x="44598" y="72926"/>
                  </a:lnTo>
                  <a:lnTo>
                    <a:pt x="45913" y="72356"/>
                  </a:lnTo>
                  <a:lnTo>
                    <a:pt x="47190" y="71744"/>
                  </a:lnTo>
                  <a:lnTo>
                    <a:pt x="48431" y="71089"/>
                  </a:lnTo>
                  <a:lnTo>
                    <a:pt x="49633" y="70392"/>
                  </a:lnTo>
                  <a:lnTo>
                    <a:pt x="50799" y="69652"/>
                  </a:lnTo>
                  <a:lnTo>
                    <a:pt x="51928" y="68870"/>
                  </a:lnTo>
                  <a:lnTo>
                    <a:pt x="53019" y="68045"/>
                  </a:lnTo>
                  <a:lnTo>
                    <a:pt x="54073" y="67177"/>
                  </a:lnTo>
                  <a:lnTo>
                    <a:pt x="55089" y="66267"/>
                  </a:lnTo>
                  <a:lnTo>
                    <a:pt x="56070" y="65303"/>
                  </a:lnTo>
                  <a:lnTo>
                    <a:pt x="57016" y="64300"/>
                  </a:lnTo>
                  <a:lnTo>
                    <a:pt x="57928" y="63259"/>
                  </a:lnTo>
                  <a:lnTo>
                    <a:pt x="58804" y="62179"/>
                  </a:lnTo>
                  <a:lnTo>
                    <a:pt x="59647" y="61061"/>
                  </a:lnTo>
                  <a:lnTo>
                    <a:pt x="60454" y="59904"/>
                  </a:lnTo>
                  <a:lnTo>
                    <a:pt x="61228" y="58708"/>
                  </a:lnTo>
                  <a:lnTo>
                    <a:pt x="61966" y="57474"/>
                  </a:lnTo>
                  <a:lnTo>
                    <a:pt x="62670" y="56201"/>
                  </a:lnTo>
                  <a:lnTo>
                    <a:pt x="63339" y="54890"/>
                  </a:lnTo>
                  <a:lnTo>
                    <a:pt x="63988" y="53530"/>
                  </a:lnTo>
                  <a:lnTo>
                    <a:pt x="64604" y="52138"/>
                  </a:lnTo>
                  <a:lnTo>
                    <a:pt x="65186" y="50714"/>
                  </a:lnTo>
                  <a:lnTo>
                    <a:pt x="65735" y="49258"/>
                  </a:lnTo>
                  <a:lnTo>
                    <a:pt x="66250" y="47771"/>
                  </a:lnTo>
                  <a:lnTo>
                    <a:pt x="66733" y="46251"/>
                  </a:lnTo>
                  <a:lnTo>
                    <a:pt x="67182" y="44699"/>
                  </a:lnTo>
                  <a:lnTo>
                    <a:pt x="67598" y="43116"/>
                  </a:lnTo>
                  <a:lnTo>
                    <a:pt x="67980" y="41500"/>
                  </a:lnTo>
                  <a:lnTo>
                    <a:pt x="68329" y="39853"/>
                  </a:lnTo>
                  <a:lnTo>
                    <a:pt x="68445" y="39292"/>
                  </a:lnTo>
                  <a:lnTo>
                    <a:pt x="68553" y="38727"/>
                  </a:lnTo>
                  <a:lnTo>
                    <a:pt x="68653" y="38158"/>
                  </a:lnTo>
                  <a:lnTo>
                    <a:pt x="68745" y="37586"/>
                  </a:lnTo>
                  <a:lnTo>
                    <a:pt x="68828" y="37009"/>
                  </a:lnTo>
                  <a:lnTo>
                    <a:pt x="68904" y="36428"/>
                  </a:lnTo>
                  <a:lnTo>
                    <a:pt x="68972" y="35843"/>
                  </a:lnTo>
                  <a:lnTo>
                    <a:pt x="69032" y="35254"/>
                  </a:lnTo>
                  <a:lnTo>
                    <a:pt x="69084" y="34661"/>
                  </a:lnTo>
                  <a:lnTo>
                    <a:pt x="69128" y="34065"/>
                  </a:lnTo>
                  <a:lnTo>
                    <a:pt x="69178" y="33471"/>
                  </a:lnTo>
                  <a:lnTo>
                    <a:pt x="69224" y="32886"/>
                  </a:lnTo>
                  <a:lnTo>
                    <a:pt x="69264" y="32310"/>
                  </a:lnTo>
                  <a:lnTo>
                    <a:pt x="69298" y="31744"/>
                  </a:lnTo>
                  <a:lnTo>
                    <a:pt x="69327" y="31187"/>
                  </a:lnTo>
                  <a:lnTo>
                    <a:pt x="69351" y="30640"/>
                  </a:lnTo>
                  <a:lnTo>
                    <a:pt x="69370" y="30101"/>
                  </a:lnTo>
                  <a:lnTo>
                    <a:pt x="69383" y="29572"/>
                  </a:lnTo>
                  <a:lnTo>
                    <a:pt x="69391" y="29053"/>
                  </a:lnTo>
                  <a:lnTo>
                    <a:pt x="69394" y="28542"/>
                  </a:lnTo>
                  <a:lnTo>
                    <a:pt x="69375" y="27137"/>
                  </a:lnTo>
                  <a:lnTo>
                    <a:pt x="69317" y="25767"/>
                  </a:lnTo>
                  <a:lnTo>
                    <a:pt x="69220" y="24433"/>
                  </a:lnTo>
                  <a:lnTo>
                    <a:pt x="69085" y="23135"/>
                  </a:lnTo>
                  <a:lnTo>
                    <a:pt x="68912" y="21872"/>
                  </a:lnTo>
                  <a:lnTo>
                    <a:pt x="68699" y="20646"/>
                  </a:lnTo>
                  <a:lnTo>
                    <a:pt x="68448" y="19456"/>
                  </a:lnTo>
                  <a:lnTo>
                    <a:pt x="68159" y="18302"/>
                  </a:lnTo>
                  <a:lnTo>
                    <a:pt x="67831" y="17183"/>
                  </a:lnTo>
                  <a:lnTo>
                    <a:pt x="67464" y="16101"/>
                  </a:lnTo>
                  <a:lnTo>
                    <a:pt x="67062" y="15041"/>
                  </a:lnTo>
                  <a:lnTo>
                    <a:pt x="66626" y="14019"/>
                  </a:lnTo>
                  <a:lnTo>
                    <a:pt x="66157" y="13035"/>
                  </a:lnTo>
                  <a:lnTo>
                    <a:pt x="65655" y="12087"/>
                  </a:lnTo>
                  <a:lnTo>
                    <a:pt x="65119" y="11177"/>
                  </a:lnTo>
                  <a:lnTo>
                    <a:pt x="64550" y="10304"/>
                  </a:lnTo>
                  <a:lnTo>
                    <a:pt x="63948" y="9469"/>
                  </a:lnTo>
                  <a:lnTo>
                    <a:pt x="63313" y="8670"/>
                  </a:lnTo>
                  <a:lnTo>
                    <a:pt x="62644" y="7909"/>
                  </a:lnTo>
                  <a:lnTo>
                    <a:pt x="61942" y="7185"/>
                  </a:lnTo>
                  <a:lnTo>
                    <a:pt x="61208" y="6485"/>
                  </a:lnTo>
                  <a:lnTo>
                    <a:pt x="60444" y="5820"/>
                  </a:lnTo>
                  <a:lnTo>
                    <a:pt x="59649" y="5191"/>
                  </a:lnTo>
                  <a:lnTo>
                    <a:pt x="58823" y="4598"/>
                  </a:lnTo>
                  <a:lnTo>
                    <a:pt x="57967" y="4041"/>
                  </a:lnTo>
                  <a:lnTo>
                    <a:pt x="57080" y="3520"/>
                  </a:lnTo>
                  <a:lnTo>
                    <a:pt x="56162" y="3035"/>
                  </a:lnTo>
                  <a:lnTo>
                    <a:pt x="55214" y="2586"/>
                  </a:lnTo>
                  <a:lnTo>
                    <a:pt x="54236" y="2173"/>
                  </a:lnTo>
                  <a:lnTo>
                    <a:pt x="53226" y="1796"/>
                  </a:lnTo>
                  <a:lnTo>
                    <a:pt x="52189" y="1455"/>
                  </a:lnTo>
                  <a:lnTo>
                    <a:pt x="51126" y="1149"/>
                  </a:lnTo>
                  <a:lnTo>
                    <a:pt x="50039" y="880"/>
                  </a:lnTo>
                  <a:lnTo>
                    <a:pt x="48926" y="646"/>
                  </a:lnTo>
                  <a:lnTo>
                    <a:pt x="47787" y="449"/>
                  </a:lnTo>
                  <a:lnTo>
                    <a:pt x="46624" y="287"/>
                  </a:lnTo>
                  <a:lnTo>
                    <a:pt x="45435" y="161"/>
                  </a:lnTo>
                  <a:lnTo>
                    <a:pt x="44220" y="71"/>
                  </a:lnTo>
                  <a:lnTo>
                    <a:pt x="42981" y="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5405574" y="4929602"/>
              <a:ext cx="91616" cy="96473"/>
            </a:xfrm>
            <a:custGeom>
              <a:avLst/>
              <a:pathLst>
                <a:path w="91616" h="96473">
                  <a:moveTo>
                    <a:pt x="82834" y="72721"/>
                  </a:moveTo>
                  <a:lnTo>
                    <a:pt x="82174" y="73687"/>
                  </a:lnTo>
                  <a:lnTo>
                    <a:pt x="81498" y="74642"/>
                  </a:lnTo>
                  <a:lnTo>
                    <a:pt x="80806" y="75587"/>
                  </a:lnTo>
                  <a:lnTo>
                    <a:pt x="80098" y="76521"/>
                  </a:lnTo>
                  <a:lnTo>
                    <a:pt x="79374" y="77444"/>
                  </a:lnTo>
                  <a:lnTo>
                    <a:pt x="78634" y="78357"/>
                  </a:lnTo>
                  <a:lnTo>
                    <a:pt x="77878" y="79260"/>
                  </a:lnTo>
                  <a:lnTo>
                    <a:pt x="77106" y="80151"/>
                  </a:lnTo>
                  <a:lnTo>
                    <a:pt x="76319" y="81032"/>
                  </a:lnTo>
                  <a:lnTo>
                    <a:pt x="75515" y="81902"/>
                  </a:lnTo>
                  <a:lnTo>
                    <a:pt x="74691" y="82757"/>
                  </a:lnTo>
                  <a:lnTo>
                    <a:pt x="73844" y="83590"/>
                  </a:lnTo>
                  <a:lnTo>
                    <a:pt x="72972" y="84401"/>
                  </a:lnTo>
                  <a:lnTo>
                    <a:pt x="72077" y="85192"/>
                  </a:lnTo>
                  <a:lnTo>
                    <a:pt x="71157" y="85961"/>
                  </a:lnTo>
                  <a:lnTo>
                    <a:pt x="70214" y="86709"/>
                  </a:lnTo>
                  <a:lnTo>
                    <a:pt x="69246" y="87435"/>
                  </a:lnTo>
                  <a:lnTo>
                    <a:pt x="68255" y="88140"/>
                  </a:lnTo>
                  <a:lnTo>
                    <a:pt x="67240" y="88824"/>
                  </a:lnTo>
                  <a:lnTo>
                    <a:pt x="66200" y="89487"/>
                  </a:lnTo>
                  <a:lnTo>
                    <a:pt x="65147" y="90113"/>
                  </a:lnTo>
                  <a:lnTo>
                    <a:pt x="64063" y="90714"/>
                  </a:lnTo>
                  <a:lnTo>
                    <a:pt x="62949" y="91289"/>
                  </a:lnTo>
                  <a:lnTo>
                    <a:pt x="61804" y="91840"/>
                  </a:lnTo>
                  <a:lnTo>
                    <a:pt x="60628" y="92365"/>
                  </a:lnTo>
                  <a:lnTo>
                    <a:pt x="59422" y="92864"/>
                  </a:lnTo>
                  <a:lnTo>
                    <a:pt x="58185" y="93339"/>
                  </a:lnTo>
                  <a:lnTo>
                    <a:pt x="56918" y="93788"/>
                  </a:lnTo>
                  <a:lnTo>
                    <a:pt x="55620" y="94212"/>
                  </a:lnTo>
                  <a:lnTo>
                    <a:pt x="54291" y="94610"/>
                  </a:lnTo>
                  <a:lnTo>
                    <a:pt x="52941" y="94964"/>
                  </a:lnTo>
                  <a:lnTo>
                    <a:pt x="51552" y="95281"/>
                  </a:lnTo>
                  <a:lnTo>
                    <a:pt x="50125" y="95560"/>
                  </a:lnTo>
                  <a:lnTo>
                    <a:pt x="48659" y="95802"/>
                  </a:lnTo>
                  <a:lnTo>
                    <a:pt x="47155" y="96007"/>
                  </a:lnTo>
                  <a:lnTo>
                    <a:pt x="45612" y="96175"/>
                  </a:lnTo>
                  <a:lnTo>
                    <a:pt x="44031" y="96305"/>
                  </a:lnTo>
                  <a:lnTo>
                    <a:pt x="42411" y="96399"/>
                  </a:lnTo>
                  <a:lnTo>
                    <a:pt x="40752" y="96454"/>
                  </a:lnTo>
                  <a:lnTo>
                    <a:pt x="39055" y="96473"/>
                  </a:lnTo>
                  <a:lnTo>
                    <a:pt x="37110" y="96442"/>
                  </a:lnTo>
                  <a:lnTo>
                    <a:pt x="35214" y="96351"/>
                  </a:lnTo>
                  <a:lnTo>
                    <a:pt x="33368" y="96198"/>
                  </a:lnTo>
                  <a:lnTo>
                    <a:pt x="31571" y="95983"/>
                  </a:lnTo>
                  <a:lnTo>
                    <a:pt x="29823" y="95708"/>
                  </a:lnTo>
                  <a:lnTo>
                    <a:pt x="28125" y="95371"/>
                  </a:lnTo>
                  <a:lnTo>
                    <a:pt x="26475" y="94973"/>
                  </a:lnTo>
                  <a:lnTo>
                    <a:pt x="24875" y="94514"/>
                  </a:lnTo>
                  <a:lnTo>
                    <a:pt x="23324" y="93994"/>
                  </a:lnTo>
                  <a:lnTo>
                    <a:pt x="21822" y="93413"/>
                  </a:lnTo>
                  <a:lnTo>
                    <a:pt x="20383" y="92778"/>
                  </a:lnTo>
                  <a:lnTo>
                    <a:pt x="18993" y="92100"/>
                  </a:lnTo>
                  <a:lnTo>
                    <a:pt x="17653" y="91379"/>
                  </a:lnTo>
                  <a:lnTo>
                    <a:pt x="16361" y="90613"/>
                  </a:lnTo>
                  <a:lnTo>
                    <a:pt x="15119" y="89803"/>
                  </a:lnTo>
                  <a:lnTo>
                    <a:pt x="13926" y="88949"/>
                  </a:lnTo>
                  <a:lnTo>
                    <a:pt x="12783" y="88052"/>
                  </a:lnTo>
                  <a:lnTo>
                    <a:pt x="11688" y="87110"/>
                  </a:lnTo>
                  <a:lnTo>
                    <a:pt x="10643" y="86125"/>
                  </a:lnTo>
                  <a:lnTo>
                    <a:pt x="9647" y="85096"/>
                  </a:lnTo>
                  <a:lnTo>
                    <a:pt x="8700" y="84013"/>
                  </a:lnTo>
                  <a:lnTo>
                    <a:pt x="7803" y="82895"/>
                  </a:lnTo>
                  <a:lnTo>
                    <a:pt x="6954" y="81741"/>
                  </a:lnTo>
                  <a:lnTo>
                    <a:pt x="6155" y="80550"/>
                  </a:lnTo>
                  <a:lnTo>
                    <a:pt x="5405" y="79324"/>
                  </a:lnTo>
                  <a:lnTo>
                    <a:pt x="4705" y="78062"/>
                  </a:lnTo>
                  <a:lnTo>
                    <a:pt x="4053" y="76764"/>
                  </a:lnTo>
                  <a:lnTo>
                    <a:pt x="3451" y="75430"/>
                  </a:lnTo>
                  <a:lnTo>
                    <a:pt x="2898" y="74060"/>
                  </a:lnTo>
                  <a:lnTo>
                    <a:pt x="2395" y="72654"/>
                  </a:lnTo>
                  <a:lnTo>
                    <a:pt x="1940" y="71207"/>
                  </a:lnTo>
                  <a:lnTo>
                    <a:pt x="1532" y="69740"/>
                  </a:lnTo>
                  <a:lnTo>
                    <a:pt x="1173" y="68253"/>
                  </a:lnTo>
                  <a:lnTo>
                    <a:pt x="862" y="66746"/>
                  </a:lnTo>
                  <a:lnTo>
                    <a:pt x="598" y="65219"/>
                  </a:lnTo>
                  <a:lnTo>
                    <a:pt x="383" y="63672"/>
                  </a:lnTo>
                  <a:lnTo>
                    <a:pt x="215" y="62105"/>
                  </a:lnTo>
                  <a:lnTo>
                    <a:pt x="95" y="60518"/>
                  </a:lnTo>
                  <a:lnTo>
                    <a:pt x="23" y="58912"/>
                  </a:lnTo>
                  <a:lnTo>
                    <a:pt x="0" y="57285"/>
                  </a:lnTo>
                  <a:lnTo>
                    <a:pt x="17" y="55643"/>
                  </a:lnTo>
                  <a:lnTo>
                    <a:pt x="71" y="54017"/>
                  </a:lnTo>
                  <a:lnTo>
                    <a:pt x="161" y="52407"/>
                  </a:lnTo>
                  <a:lnTo>
                    <a:pt x="287" y="50812"/>
                  </a:lnTo>
                  <a:lnTo>
                    <a:pt x="449" y="49234"/>
                  </a:lnTo>
                  <a:lnTo>
                    <a:pt x="646" y="47672"/>
                  </a:lnTo>
                  <a:lnTo>
                    <a:pt x="880" y="46126"/>
                  </a:lnTo>
                  <a:lnTo>
                    <a:pt x="1149" y="44596"/>
                  </a:lnTo>
                  <a:lnTo>
                    <a:pt x="1455" y="43081"/>
                  </a:lnTo>
                  <a:lnTo>
                    <a:pt x="1796" y="41583"/>
                  </a:lnTo>
                  <a:lnTo>
                    <a:pt x="2170" y="40104"/>
                  </a:lnTo>
                  <a:lnTo>
                    <a:pt x="2576" y="38647"/>
                  </a:lnTo>
                  <a:lnTo>
                    <a:pt x="3011" y="37214"/>
                  </a:lnTo>
                  <a:lnTo>
                    <a:pt x="3478" y="35803"/>
                  </a:lnTo>
                  <a:lnTo>
                    <a:pt x="3975" y="34414"/>
                  </a:lnTo>
                  <a:lnTo>
                    <a:pt x="4502" y="33048"/>
                  </a:lnTo>
                  <a:lnTo>
                    <a:pt x="5061" y="31705"/>
                  </a:lnTo>
                  <a:lnTo>
                    <a:pt x="5650" y="30384"/>
                  </a:lnTo>
                  <a:lnTo>
                    <a:pt x="6269" y="29086"/>
                  </a:lnTo>
                  <a:lnTo>
                    <a:pt x="6919" y="27810"/>
                  </a:lnTo>
                  <a:lnTo>
                    <a:pt x="7599" y="26546"/>
                  </a:lnTo>
                  <a:lnTo>
                    <a:pt x="8308" y="25306"/>
                  </a:lnTo>
                  <a:lnTo>
                    <a:pt x="9047" y="24092"/>
                  </a:lnTo>
                  <a:lnTo>
                    <a:pt x="9815" y="22903"/>
                  </a:lnTo>
                  <a:lnTo>
                    <a:pt x="10612" y="21739"/>
                  </a:lnTo>
                  <a:lnTo>
                    <a:pt x="11438" y="20601"/>
                  </a:lnTo>
                  <a:lnTo>
                    <a:pt x="12294" y="19488"/>
                  </a:lnTo>
                  <a:lnTo>
                    <a:pt x="13178" y="18400"/>
                  </a:lnTo>
                  <a:lnTo>
                    <a:pt x="14093" y="17337"/>
                  </a:lnTo>
                  <a:lnTo>
                    <a:pt x="15036" y="16300"/>
                  </a:lnTo>
                  <a:lnTo>
                    <a:pt x="16006" y="15278"/>
                  </a:lnTo>
                  <a:lnTo>
                    <a:pt x="17000" y="14288"/>
                  </a:lnTo>
                  <a:lnTo>
                    <a:pt x="18018" y="13330"/>
                  </a:lnTo>
                  <a:lnTo>
                    <a:pt x="19060" y="12404"/>
                  </a:lnTo>
                  <a:lnTo>
                    <a:pt x="20126" y="11510"/>
                  </a:lnTo>
                  <a:lnTo>
                    <a:pt x="21216" y="10648"/>
                  </a:lnTo>
                  <a:lnTo>
                    <a:pt x="22329" y="9817"/>
                  </a:lnTo>
                  <a:lnTo>
                    <a:pt x="23467" y="9019"/>
                  </a:lnTo>
                  <a:lnTo>
                    <a:pt x="24629" y="8252"/>
                  </a:lnTo>
                  <a:lnTo>
                    <a:pt x="25814" y="7518"/>
                  </a:lnTo>
                  <a:lnTo>
                    <a:pt x="27036" y="6816"/>
                  </a:lnTo>
                  <a:lnTo>
                    <a:pt x="28279" y="6147"/>
                  </a:lnTo>
                  <a:lnTo>
                    <a:pt x="29543" y="5512"/>
                  </a:lnTo>
                  <a:lnTo>
                    <a:pt x="30828" y="4910"/>
                  </a:lnTo>
                  <a:lnTo>
                    <a:pt x="32135" y="4341"/>
                  </a:lnTo>
                  <a:lnTo>
                    <a:pt x="33463" y="3805"/>
                  </a:lnTo>
                  <a:lnTo>
                    <a:pt x="34812" y="3303"/>
                  </a:lnTo>
                  <a:lnTo>
                    <a:pt x="36183" y="2834"/>
                  </a:lnTo>
                  <a:lnTo>
                    <a:pt x="37575" y="2398"/>
                  </a:lnTo>
                  <a:lnTo>
                    <a:pt x="38988" y="1996"/>
                  </a:lnTo>
                  <a:lnTo>
                    <a:pt x="40421" y="1616"/>
                  </a:lnTo>
                  <a:lnTo>
                    <a:pt x="41870" y="1277"/>
                  </a:lnTo>
                  <a:lnTo>
                    <a:pt x="43337" y="978"/>
                  </a:lnTo>
                  <a:lnTo>
                    <a:pt x="44822" y="718"/>
                  </a:lnTo>
                  <a:lnTo>
                    <a:pt x="46323" y="499"/>
                  </a:lnTo>
                  <a:lnTo>
                    <a:pt x="47842" y="319"/>
                  </a:lnTo>
                  <a:lnTo>
                    <a:pt x="49379" y="179"/>
                  </a:lnTo>
                  <a:lnTo>
                    <a:pt x="50932" y="79"/>
                  </a:lnTo>
                  <a:lnTo>
                    <a:pt x="52503" y="19"/>
                  </a:lnTo>
                  <a:lnTo>
                    <a:pt x="54091" y="0"/>
                  </a:lnTo>
                  <a:lnTo>
                    <a:pt x="55787" y="19"/>
                  </a:lnTo>
                  <a:lnTo>
                    <a:pt x="57439" y="79"/>
                  </a:lnTo>
                  <a:lnTo>
                    <a:pt x="59049" y="179"/>
                  </a:lnTo>
                  <a:lnTo>
                    <a:pt x="60617" y="319"/>
                  </a:lnTo>
                  <a:lnTo>
                    <a:pt x="62142" y="499"/>
                  </a:lnTo>
                  <a:lnTo>
                    <a:pt x="63624" y="718"/>
                  </a:lnTo>
                  <a:lnTo>
                    <a:pt x="65064" y="978"/>
                  </a:lnTo>
                  <a:lnTo>
                    <a:pt x="66461" y="1277"/>
                  </a:lnTo>
                  <a:lnTo>
                    <a:pt x="67816" y="1616"/>
                  </a:lnTo>
                  <a:lnTo>
                    <a:pt x="69128" y="1996"/>
                  </a:lnTo>
                  <a:lnTo>
                    <a:pt x="70400" y="2394"/>
                  </a:lnTo>
                  <a:lnTo>
                    <a:pt x="71635" y="2818"/>
                  </a:lnTo>
                  <a:lnTo>
                    <a:pt x="72832" y="3267"/>
                  </a:lnTo>
                  <a:lnTo>
                    <a:pt x="73993" y="3741"/>
                  </a:lnTo>
                  <a:lnTo>
                    <a:pt x="75116" y="4241"/>
                  </a:lnTo>
                  <a:lnTo>
                    <a:pt x="76202" y="4766"/>
                  </a:lnTo>
                  <a:lnTo>
                    <a:pt x="77250" y="5316"/>
                  </a:lnTo>
                  <a:lnTo>
                    <a:pt x="78262" y="5892"/>
                  </a:lnTo>
                  <a:lnTo>
                    <a:pt x="79236" y="6493"/>
                  </a:lnTo>
                  <a:lnTo>
                    <a:pt x="80172" y="7119"/>
                  </a:lnTo>
                  <a:lnTo>
                    <a:pt x="81073" y="7767"/>
                  </a:lnTo>
                  <a:lnTo>
                    <a:pt x="81937" y="8433"/>
                  </a:lnTo>
                  <a:lnTo>
                    <a:pt x="82765" y="9119"/>
                  </a:lnTo>
                  <a:lnTo>
                    <a:pt x="83558" y="9823"/>
                  </a:lnTo>
                  <a:lnTo>
                    <a:pt x="84314" y="10545"/>
                  </a:lnTo>
                  <a:lnTo>
                    <a:pt x="85035" y="11286"/>
                  </a:lnTo>
                  <a:lnTo>
                    <a:pt x="85719" y="12046"/>
                  </a:lnTo>
                  <a:lnTo>
                    <a:pt x="86368" y="12824"/>
                  </a:lnTo>
                  <a:lnTo>
                    <a:pt x="86981" y="13622"/>
                  </a:lnTo>
                  <a:lnTo>
                    <a:pt x="87558" y="14437"/>
                  </a:lnTo>
                  <a:lnTo>
                    <a:pt x="88101" y="15265"/>
                  </a:lnTo>
                  <a:lnTo>
                    <a:pt x="88614" y="16098"/>
                  </a:lnTo>
                  <a:lnTo>
                    <a:pt x="89096" y="16936"/>
                  </a:lnTo>
                  <a:lnTo>
                    <a:pt x="89548" y="17780"/>
                  </a:lnTo>
                  <a:lnTo>
                    <a:pt x="89969" y="18629"/>
                  </a:lnTo>
                  <a:lnTo>
                    <a:pt x="90360" y="19483"/>
                  </a:lnTo>
                  <a:lnTo>
                    <a:pt x="90720" y="20343"/>
                  </a:lnTo>
                  <a:lnTo>
                    <a:pt x="91049" y="21208"/>
                  </a:lnTo>
                  <a:lnTo>
                    <a:pt x="91348" y="22078"/>
                  </a:lnTo>
                  <a:lnTo>
                    <a:pt x="91616" y="22954"/>
                  </a:lnTo>
                  <a:lnTo>
                    <a:pt x="79640" y="26613"/>
                  </a:lnTo>
                  <a:lnTo>
                    <a:pt x="79430" y="25990"/>
                  </a:lnTo>
                  <a:lnTo>
                    <a:pt x="79198" y="25373"/>
                  </a:lnTo>
                  <a:lnTo>
                    <a:pt x="78945" y="24761"/>
                  </a:lnTo>
                  <a:lnTo>
                    <a:pt x="78671" y="24154"/>
                  </a:lnTo>
                  <a:lnTo>
                    <a:pt x="78376" y="23552"/>
                  </a:lnTo>
                  <a:lnTo>
                    <a:pt x="78059" y="22956"/>
                  </a:lnTo>
                  <a:lnTo>
                    <a:pt x="77721" y="22365"/>
                  </a:lnTo>
                  <a:lnTo>
                    <a:pt x="77362" y="21780"/>
                  </a:lnTo>
                  <a:lnTo>
                    <a:pt x="76981" y="21200"/>
                  </a:lnTo>
                  <a:lnTo>
                    <a:pt x="76580" y="20625"/>
                  </a:lnTo>
                  <a:lnTo>
                    <a:pt x="76155" y="20046"/>
                  </a:lnTo>
                  <a:lnTo>
                    <a:pt x="75707" y="19481"/>
                  </a:lnTo>
                  <a:lnTo>
                    <a:pt x="75234" y="18928"/>
                  </a:lnTo>
                  <a:lnTo>
                    <a:pt x="74738" y="18389"/>
                  </a:lnTo>
                  <a:lnTo>
                    <a:pt x="74218" y="17864"/>
                  </a:lnTo>
                  <a:lnTo>
                    <a:pt x="73673" y="17351"/>
                  </a:lnTo>
                  <a:lnTo>
                    <a:pt x="73105" y="16852"/>
                  </a:lnTo>
                  <a:lnTo>
                    <a:pt x="72513" y="16367"/>
                  </a:lnTo>
                  <a:lnTo>
                    <a:pt x="71897" y="15894"/>
                  </a:lnTo>
                  <a:lnTo>
                    <a:pt x="71257" y="15435"/>
                  </a:lnTo>
                  <a:lnTo>
                    <a:pt x="70606" y="14980"/>
                  </a:lnTo>
                  <a:lnTo>
                    <a:pt x="69929" y="14544"/>
                  </a:lnTo>
                  <a:lnTo>
                    <a:pt x="69227" y="14128"/>
                  </a:lnTo>
                  <a:lnTo>
                    <a:pt x="68500" y="13732"/>
                  </a:lnTo>
                  <a:lnTo>
                    <a:pt x="67747" y="13356"/>
                  </a:lnTo>
                  <a:lnTo>
                    <a:pt x="66969" y="13000"/>
                  </a:lnTo>
                  <a:lnTo>
                    <a:pt x="66166" y="12664"/>
                  </a:lnTo>
                  <a:lnTo>
                    <a:pt x="65338" y="12348"/>
                  </a:lnTo>
                  <a:lnTo>
                    <a:pt x="64484" y="12052"/>
                  </a:lnTo>
                  <a:lnTo>
                    <a:pt x="63606" y="11776"/>
                  </a:lnTo>
                  <a:lnTo>
                    <a:pt x="62713" y="11510"/>
                  </a:lnTo>
                  <a:lnTo>
                    <a:pt x="61793" y="11273"/>
                  </a:lnTo>
                  <a:lnTo>
                    <a:pt x="60845" y="11063"/>
                  </a:lnTo>
                  <a:lnTo>
                    <a:pt x="59869" y="10882"/>
                  </a:lnTo>
                  <a:lnTo>
                    <a:pt x="58865" y="10728"/>
                  </a:lnTo>
                  <a:lnTo>
                    <a:pt x="57833" y="10602"/>
                  </a:lnTo>
                  <a:lnTo>
                    <a:pt x="56773" y="10504"/>
                  </a:lnTo>
                  <a:lnTo>
                    <a:pt x="55685" y="10435"/>
                  </a:lnTo>
                  <a:lnTo>
                    <a:pt x="54570" y="10393"/>
                  </a:lnTo>
                  <a:lnTo>
                    <a:pt x="53426" y="10379"/>
                  </a:lnTo>
                  <a:lnTo>
                    <a:pt x="51504" y="10415"/>
                  </a:lnTo>
                  <a:lnTo>
                    <a:pt x="49625" y="10522"/>
                  </a:lnTo>
                  <a:lnTo>
                    <a:pt x="47789" y="10702"/>
                  </a:lnTo>
                  <a:lnTo>
                    <a:pt x="45995" y="10954"/>
                  </a:lnTo>
                  <a:lnTo>
                    <a:pt x="44244" y="11277"/>
                  </a:lnTo>
                  <a:lnTo>
                    <a:pt x="42536" y="11672"/>
                  </a:lnTo>
                  <a:lnTo>
                    <a:pt x="40870" y="12139"/>
                  </a:lnTo>
                  <a:lnTo>
                    <a:pt x="39246" y="12678"/>
                  </a:lnTo>
                  <a:lnTo>
                    <a:pt x="37665" y="13289"/>
                  </a:lnTo>
                  <a:lnTo>
                    <a:pt x="36127" y="13972"/>
                  </a:lnTo>
                  <a:lnTo>
                    <a:pt x="34634" y="14705"/>
                  </a:lnTo>
                  <a:lnTo>
                    <a:pt x="33186" y="15494"/>
                  </a:lnTo>
                  <a:lnTo>
                    <a:pt x="31786" y="16339"/>
                  </a:lnTo>
                  <a:lnTo>
                    <a:pt x="30432" y="17240"/>
                  </a:lnTo>
                  <a:lnTo>
                    <a:pt x="29125" y="18196"/>
                  </a:lnTo>
                  <a:lnTo>
                    <a:pt x="27864" y="19209"/>
                  </a:lnTo>
                  <a:lnTo>
                    <a:pt x="26649" y="20278"/>
                  </a:lnTo>
                  <a:lnTo>
                    <a:pt x="25482" y="21402"/>
                  </a:lnTo>
                  <a:lnTo>
                    <a:pt x="24361" y="22582"/>
                  </a:lnTo>
                  <a:lnTo>
                    <a:pt x="23286" y="23818"/>
                  </a:lnTo>
                  <a:lnTo>
                    <a:pt x="22260" y="25093"/>
                  </a:lnTo>
                  <a:lnTo>
                    <a:pt x="21285" y="26416"/>
                  </a:lnTo>
                  <a:lnTo>
                    <a:pt x="20360" y="27787"/>
                  </a:lnTo>
                  <a:lnTo>
                    <a:pt x="19486" y="29205"/>
                  </a:lnTo>
                  <a:lnTo>
                    <a:pt x="18662" y="30671"/>
                  </a:lnTo>
                  <a:lnTo>
                    <a:pt x="17889" y="32186"/>
                  </a:lnTo>
                  <a:lnTo>
                    <a:pt x="17166" y="33748"/>
                  </a:lnTo>
                  <a:lnTo>
                    <a:pt x="16494" y="35358"/>
                  </a:lnTo>
                  <a:lnTo>
                    <a:pt x="15873" y="37016"/>
                  </a:lnTo>
                  <a:lnTo>
                    <a:pt x="15302" y="38722"/>
                  </a:lnTo>
                  <a:lnTo>
                    <a:pt x="14784" y="40455"/>
                  </a:lnTo>
                  <a:lnTo>
                    <a:pt x="14320" y="42219"/>
                  </a:lnTo>
                  <a:lnTo>
                    <a:pt x="13911" y="44015"/>
                  </a:lnTo>
                  <a:lnTo>
                    <a:pt x="13556" y="45844"/>
                  </a:lnTo>
                  <a:lnTo>
                    <a:pt x="13256" y="47704"/>
                  </a:lnTo>
                  <a:lnTo>
                    <a:pt x="13011" y="49596"/>
                  </a:lnTo>
                  <a:lnTo>
                    <a:pt x="12820" y="51520"/>
                  </a:lnTo>
                  <a:lnTo>
                    <a:pt x="12683" y="53476"/>
                  </a:lnTo>
                  <a:lnTo>
                    <a:pt x="12602" y="55464"/>
                  </a:lnTo>
                  <a:lnTo>
                    <a:pt x="12574" y="57484"/>
                  </a:lnTo>
                  <a:lnTo>
                    <a:pt x="12592" y="58725"/>
                  </a:lnTo>
                  <a:lnTo>
                    <a:pt x="12644" y="59946"/>
                  </a:lnTo>
                  <a:lnTo>
                    <a:pt x="12730" y="61147"/>
                  </a:lnTo>
                  <a:lnTo>
                    <a:pt x="12851" y="62328"/>
                  </a:lnTo>
                  <a:lnTo>
                    <a:pt x="13007" y="63489"/>
                  </a:lnTo>
                  <a:lnTo>
                    <a:pt x="13197" y="64630"/>
                  </a:lnTo>
                  <a:lnTo>
                    <a:pt x="13422" y="65751"/>
                  </a:lnTo>
                  <a:lnTo>
                    <a:pt x="13681" y="66852"/>
                  </a:lnTo>
                  <a:lnTo>
                    <a:pt x="13976" y="67934"/>
                  </a:lnTo>
                  <a:lnTo>
                    <a:pt x="14304" y="68995"/>
                  </a:lnTo>
                  <a:lnTo>
                    <a:pt x="14667" y="70032"/>
                  </a:lnTo>
                  <a:lnTo>
                    <a:pt x="15063" y="71041"/>
                  </a:lnTo>
                  <a:lnTo>
                    <a:pt x="15492" y="72023"/>
                  </a:lnTo>
                  <a:lnTo>
                    <a:pt x="15954" y="72976"/>
                  </a:lnTo>
                  <a:lnTo>
                    <a:pt x="16450" y="73902"/>
                  </a:lnTo>
                  <a:lnTo>
                    <a:pt x="16979" y="74799"/>
                  </a:lnTo>
                  <a:lnTo>
                    <a:pt x="17541" y="75669"/>
                  </a:lnTo>
                  <a:lnTo>
                    <a:pt x="18137" y="76510"/>
                  </a:lnTo>
                  <a:lnTo>
                    <a:pt x="18765" y="77324"/>
                  </a:lnTo>
                  <a:lnTo>
                    <a:pt x="19427" y="78110"/>
                  </a:lnTo>
                  <a:lnTo>
                    <a:pt x="20136" y="78852"/>
                  </a:lnTo>
                  <a:lnTo>
                    <a:pt x="20878" y="79560"/>
                  </a:lnTo>
                  <a:lnTo>
                    <a:pt x="21653" y="80236"/>
                  </a:lnTo>
                  <a:lnTo>
                    <a:pt x="22461" y="80878"/>
                  </a:lnTo>
                  <a:lnTo>
                    <a:pt x="23303" y="81486"/>
                  </a:lnTo>
                  <a:lnTo>
                    <a:pt x="24178" y="82062"/>
                  </a:lnTo>
                  <a:lnTo>
                    <a:pt x="25086" y="82604"/>
                  </a:lnTo>
                  <a:lnTo>
                    <a:pt x="26027" y="83113"/>
                  </a:lnTo>
                  <a:lnTo>
                    <a:pt x="27002" y="83589"/>
                  </a:lnTo>
                  <a:lnTo>
                    <a:pt x="28010" y="84031"/>
                  </a:lnTo>
                  <a:lnTo>
                    <a:pt x="29051" y="84436"/>
                  </a:lnTo>
                  <a:lnTo>
                    <a:pt x="30126" y="84798"/>
                  </a:lnTo>
                  <a:lnTo>
                    <a:pt x="31234" y="85117"/>
                  </a:lnTo>
                  <a:lnTo>
                    <a:pt x="32375" y="85394"/>
                  </a:lnTo>
                  <a:lnTo>
                    <a:pt x="33549" y="85628"/>
                  </a:lnTo>
                  <a:lnTo>
                    <a:pt x="34757" y="85820"/>
                  </a:lnTo>
                  <a:lnTo>
                    <a:pt x="35997" y="85969"/>
                  </a:lnTo>
                  <a:lnTo>
                    <a:pt x="37272" y="86075"/>
                  </a:lnTo>
                  <a:lnTo>
                    <a:pt x="38579" y="86139"/>
                  </a:lnTo>
                  <a:lnTo>
                    <a:pt x="39920" y="86160"/>
                  </a:lnTo>
                  <a:lnTo>
                    <a:pt x="41107" y="86144"/>
                  </a:lnTo>
                  <a:lnTo>
                    <a:pt x="42275" y="86096"/>
                  </a:lnTo>
                  <a:lnTo>
                    <a:pt x="43423" y="86017"/>
                  </a:lnTo>
                  <a:lnTo>
                    <a:pt x="44550" y="85905"/>
                  </a:lnTo>
                  <a:lnTo>
                    <a:pt x="45658" y="85761"/>
                  </a:lnTo>
                  <a:lnTo>
                    <a:pt x="46746" y="85586"/>
                  </a:lnTo>
                  <a:lnTo>
                    <a:pt x="47814" y="85378"/>
                  </a:lnTo>
                  <a:lnTo>
                    <a:pt x="48862" y="85138"/>
                  </a:lnTo>
                  <a:lnTo>
                    <a:pt x="49890" y="84867"/>
                  </a:lnTo>
                  <a:lnTo>
                    <a:pt x="50898" y="84564"/>
                  </a:lnTo>
                  <a:lnTo>
                    <a:pt x="51887" y="84221"/>
                  </a:lnTo>
                  <a:lnTo>
                    <a:pt x="52859" y="83858"/>
                  </a:lnTo>
                  <a:lnTo>
                    <a:pt x="53814" y="83476"/>
                  </a:lnTo>
                  <a:lnTo>
                    <a:pt x="54751" y="83073"/>
                  </a:lnTo>
                  <a:lnTo>
                    <a:pt x="55671" y="82651"/>
                  </a:lnTo>
                  <a:lnTo>
                    <a:pt x="56574" y="82208"/>
                  </a:lnTo>
                  <a:lnTo>
                    <a:pt x="57460" y="81746"/>
                  </a:lnTo>
                  <a:lnTo>
                    <a:pt x="58328" y="81264"/>
                  </a:lnTo>
                  <a:lnTo>
                    <a:pt x="59179" y="80761"/>
                  </a:lnTo>
                  <a:lnTo>
                    <a:pt x="60013" y="80239"/>
                  </a:lnTo>
                  <a:lnTo>
                    <a:pt x="60842" y="79686"/>
                  </a:lnTo>
                  <a:lnTo>
                    <a:pt x="61652" y="79118"/>
                  </a:lnTo>
                  <a:lnTo>
                    <a:pt x="62444" y="78536"/>
                  </a:lnTo>
                  <a:lnTo>
                    <a:pt x="63217" y="77939"/>
                  </a:lnTo>
                  <a:lnTo>
                    <a:pt x="63971" y="77328"/>
                  </a:lnTo>
                  <a:lnTo>
                    <a:pt x="64707" y="76702"/>
                  </a:lnTo>
                  <a:lnTo>
                    <a:pt x="65425" y="76061"/>
                  </a:lnTo>
                  <a:lnTo>
                    <a:pt x="66123" y="75406"/>
                  </a:lnTo>
                  <a:lnTo>
                    <a:pt x="66803" y="74736"/>
                  </a:lnTo>
                  <a:lnTo>
                    <a:pt x="67464" y="74051"/>
                  </a:lnTo>
                  <a:lnTo>
                    <a:pt x="68122" y="73344"/>
                  </a:lnTo>
                  <a:lnTo>
                    <a:pt x="68763" y="72633"/>
                  </a:lnTo>
                  <a:lnTo>
                    <a:pt x="69389" y="71918"/>
                  </a:lnTo>
                  <a:lnTo>
                    <a:pt x="69998" y="71198"/>
                  </a:lnTo>
                  <a:lnTo>
                    <a:pt x="70592" y="70475"/>
                  </a:lnTo>
                  <a:lnTo>
                    <a:pt x="71169" y="69748"/>
                  </a:lnTo>
                  <a:lnTo>
                    <a:pt x="71731" y="69017"/>
                  </a:lnTo>
                  <a:lnTo>
                    <a:pt x="72276" y="68281"/>
                  </a:lnTo>
                  <a:lnTo>
                    <a:pt x="72806" y="67542"/>
                  </a:lnTo>
                  <a:lnTo>
                    <a:pt x="73319" y="6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5503977" y="4929602"/>
              <a:ext cx="91616" cy="96473"/>
            </a:xfrm>
            <a:custGeom>
              <a:avLst/>
              <a:pathLst>
                <a:path w="91616" h="96473">
                  <a:moveTo>
                    <a:pt x="82834" y="72721"/>
                  </a:moveTo>
                  <a:lnTo>
                    <a:pt x="82174" y="73687"/>
                  </a:lnTo>
                  <a:lnTo>
                    <a:pt x="81498" y="74642"/>
                  </a:lnTo>
                  <a:lnTo>
                    <a:pt x="80806" y="75587"/>
                  </a:lnTo>
                  <a:lnTo>
                    <a:pt x="80098" y="76521"/>
                  </a:lnTo>
                  <a:lnTo>
                    <a:pt x="79374" y="77444"/>
                  </a:lnTo>
                  <a:lnTo>
                    <a:pt x="78634" y="78357"/>
                  </a:lnTo>
                  <a:lnTo>
                    <a:pt x="77878" y="79260"/>
                  </a:lnTo>
                  <a:lnTo>
                    <a:pt x="77106" y="80151"/>
                  </a:lnTo>
                  <a:lnTo>
                    <a:pt x="76319" y="81032"/>
                  </a:lnTo>
                  <a:lnTo>
                    <a:pt x="75515" y="81902"/>
                  </a:lnTo>
                  <a:lnTo>
                    <a:pt x="74691" y="82757"/>
                  </a:lnTo>
                  <a:lnTo>
                    <a:pt x="73844" y="83590"/>
                  </a:lnTo>
                  <a:lnTo>
                    <a:pt x="72972" y="84401"/>
                  </a:lnTo>
                  <a:lnTo>
                    <a:pt x="72077" y="85192"/>
                  </a:lnTo>
                  <a:lnTo>
                    <a:pt x="71157" y="85961"/>
                  </a:lnTo>
                  <a:lnTo>
                    <a:pt x="70214" y="86709"/>
                  </a:lnTo>
                  <a:lnTo>
                    <a:pt x="69246" y="87435"/>
                  </a:lnTo>
                  <a:lnTo>
                    <a:pt x="68255" y="88140"/>
                  </a:lnTo>
                  <a:lnTo>
                    <a:pt x="67240" y="88824"/>
                  </a:lnTo>
                  <a:lnTo>
                    <a:pt x="66200" y="89487"/>
                  </a:lnTo>
                  <a:lnTo>
                    <a:pt x="65147" y="90113"/>
                  </a:lnTo>
                  <a:lnTo>
                    <a:pt x="64063" y="90714"/>
                  </a:lnTo>
                  <a:lnTo>
                    <a:pt x="62949" y="91289"/>
                  </a:lnTo>
                  <a:lnTo>
                    <a:pt x="61804" y="91840"/>
                  </a:lnTo>
                  <a:lnTo>
                    <a:pt x="60628" y="92365"/>
                  </a:lnTo>
                  <a:lnTo>
                    <a:pt x="59422" y="92864"/>
                  </a:lnTo>
                  <a:lnTo>
                    <a:pt x="58185" y="93339"/>
                  </a:lnTo>
                  <a:lnTo>
                    <a:pt x="56918" y="93788"/>
                  </a:lnTo>
                  <a:lnTo>
                    <a:pt x="55620" y="94212"/>
                  </a:lnTo>
                  <a:lnTo>
                    <a:pt x="54291" y="94610"/>
                  </a:lnTo>
                  <a:lnTo>
                    <a:pt x="52941" y="94964"/>
                  </a:lnTo>
                  <a:lnTo>
                    <a:pt x="51552" y="95281"/>
                  </a:lnTo>
                  <a:lnTo>
                    <a:pt x="50125" y="95560"/>
                  </a:lnTo>
                  <a:lnTo>
                    <a:pt x="48659" y="95802"/>
                  </a:lnTo>
                  <a:lnTo>
                    <a:pt x="47155" y="96007"/>
                  </a:lnTo>
                  <a:lnTo>
                    <a:pt x="45612" y="96175"/>
                  </a:lnTo>
                  <a:lnTo>
                    <a:pt x="44031" y="96305"/>
                  </a:lnTo>
                  <a:lnTo>
                    <a:pt x="42411" y="96399"/>
                  </a:lnTo>
                  <a:lnTo>
                    <a:pt x="40752" y="96454"/>
                  </a:lnTo>
                  <a:lnTo>
                    <a:pt x="39055" y="96473"/>
                  </a:lnTo>
                  <a:lnTo>
                    <a:pt x="37110" y="96442"/>
                  </a:lnTo>
                  <a:lnTo>
                    <a:pt x="35214" y="96351"/>
                  </a:lnTo>
                  <a:lnTo>
                    <a:pt x="33368" y="96198"/>
                  </a:lnTo>
                  <a:lnTo>
                    <a:pt x="31571" y="95983"/>
                  </a:lnTo>
                  <a:lnTo>
                    <a:pt x="29823" y="95708"/>
                  </a:lnTo>
                  <a:lnTo>
                    <a:pt x="28125" y="95371"/>
                  </a:lnTo>
                  <a:lnTo>
                    <a:pt x="26475" y="94973"/>
                  </a:lnTo>
                  <a:lnTo>
                    <a:pt x="24875" y="94514"/>
                  </a:lnTo>
                  <a:lnTo>
                    <a:pt x="23324" y="93994"/>
                  </a:lnTo>
                  <a:lnTo>
                    <a:pt x="21822" y="93413"/>
                  </a:lnTo>
                  <a:lnTo>
                    <a:pt x="20383" y="92778"/>
                  </a:lnTo>
                  <a:lnTo>
                    <a:pt x="18993" y="92100"/>
                  </a:lnTo>
                  <a:lnTo>
                    <a:pt x="17653" y="91379"/>
                  </a:lnTo>
                  <a:lnTo>
                    <a:pt x="16361" y="90613"/>
                  </a:lnTo>
                  <a:lnTo>
                    <a:pt x="15119" y="89803"/>
                  </a:lnTo>
                  <a:lnTo>
                    <a:pt x="13926" y="88949"/>
                  </a:lnTo>
                  <a:lnTo>
                    <a:pt x="12783" y="88052"/>
                  </a:lnTo>
                  <a:lnTo>
                    <a:pt x="11688" y="87110"/>
                  </a:lnTo>
                  <a:lnTo>
                    <a:pt x="10643" y="86125"/>
                  </a:lnTo>
                  <a:lnTo>
                    <a:pt x="9647" y="85096"/>
                  </a:lnTo>
                  <a:lnTo>
                    <a:pt x="8700" y="84013"/>
                  </a:lnTo>
                  <a:lnTo>
                    <a:pt x="7803" y="82895"/>
                  </a:lnTo>
                  <a:lnTo>
                    <a:pt x="6954" y="81741"/>
                  </a:lnTo>
                  <a:lnTo>
                    <a:pt x="6155" y="80550"/>
                  </a:lnTo>
                  <a:lnTo>
                    <a:pt x="5405" y="79324"/>
                  </a:lnTo>
                  <a:lnTo>
                    <a:pt x="4705" y="78062"/>
                  </a:lnTo>
                  <a:lnTo>
                    <a:pt x="4053" y="76764"/>
                  </a:lnTo>
                  <a:lnTo>
                    <a:pt x="3451" y="75430"/>
                  </a:lnTo>
                  <a:lnTo>
                    <a:pt x="2898" y="74060"/>
                  </a:lnTo>
                  <a:lnTo>
                    <a:pt x="2395" y="72654"/>
                  </a:lnTo>
                  <a:lnTo>
                    <a:pt x="1940" y="71207"/>
                  </a:lnTo>
                  <a:lnTo>
                    <a:pt x="1532" y="69740"/>
                  </a:lnTo>
                  <a:lnTo>
                    <a:pt x="1173" y="68253"/>
                  </a:lnTo>
                  <a:lnTo>
                    <a:pt x="862" y="66746"/>
                  </a:lnTo>
                  <a:lnTo>
                    <a:pt x="598" y="65219"/>
                  </a:lnTo>
                  <a:lnTo>
                    <a:pt x="383" y="63672"/>
                  </a:lnTo>
                  <a:lnTo>
                    <a:pt x="215" y="62105"/>
                  </a:lnTo>
                  <a:lnTo>
                    <a:pt x="95" y="60518"/>
                  </a:lnTo>
                  <a:lnTo>
                    <a:pt x="23" y="58912"/>
                  </a:lnTo>
                  <a:lnTo>
                    <a:pt x="0" y="57285"/>
                  </a:lnTo>
                  <a:lnTo>
                    <a:pt x="17" y="55643"/>
                  </a:lnTo>
                  <a:lnTo>
                    <a:pt x="71" y="54017"/>
                  </a:lnTo>
                  <a:lnTo>
                    <a:pt x="161" y="52407"/>
                  </a:lnTo>
                  <a:lnTo>
                    <a:pt x="287" y="50812"/>
                  </a:lnTo>
                  <a:lnTo>
                    <a:pt x="449" y="49234"/>
                  </a:lnTo>
                  <a:lnTo>
                    <a:pt x="646" y="47672"/>
                  </a:lnTo>
                  <a:lnTo>
                    <a:pt x="880" y="46126"/>
                  </a:lnTo>
                  <a:lnTo>
                    <a:pt x="1149" y="44596"/>
                  </a:lnTo>
                  <a:lnTo>
                    <a:pt x="1455" y="43081"/>
                  </a:lnTo>
                  <a:lnTo>
                    <a:pt x="1796" y="41583"/>
                  </a:lnTo>
                  <a:lnTo>
                    <a:pt x="2170" y="40104"/>
                  </a:lnTo>
                  <a:lnTo>
                    <a:pt x="2576" y="38647"/>
                  </a:lnTo>
                  <a:lnTo>
                    <a:pt x="3011" y="37214"/>
                  </a:lnTo>
                  <a:lnTo>
                    <a:pt x="3478" y="35803"/>
                  </a:lnTo>
                  <a:lnTo>
                    <a:pt x="3975" y="34414"/>
                  </a:lnTo>
                  <a:lnTo>
                    <a:pt x="4502" y="33048"/>
                  </a:lnTo>
                  <a:lnTo>
                    <a:pt x="5061" y="31705"/>
                  </a:lnTo>
                  <a:lnTo>
                    <a:pt x="5650" y="30384"/>
                  </a:lnTo>
                  <a:lnTo>
                    <a:pt x="6269" y="29086"/>
                  </a:lnTo>
                  <a:lnTo>
                    <a:pt x="6919" y="27810"/>
                  </a:lnTo>
                  <a:lnTo>
                    <a:pt x="7599" y="26546"/>
                  </a:lnTo>
                  <a:lnTo>
                    <a:pt x="8308" y="25306"/>
                  </a:lnTo>
                  <a:lnTo>
                    <a:pt x="9047" y="24092"/>
                  </a:lnTo>
                  <a:lnTo>
                    <a:pt x="9815" y="22903"/>
                  </a:lnTo>
                  <a:lnTo>
                    <a:pt x="10612" y="21739"/>
                  </a:lnTo>
                  <a:lnTo>
                    <a:pt x="11438" y="20601"/>
                  </a:lnTo>
                  <a:lnTo>
                    <a:pt x="12294" y="19488"/>
                  </a:lnTo>
                  <a:lnTo>
                    <a:pt x="13178" y="18400"/>
                  </a:lnTo>
                  <a:lnTo>
                    <a:pt x="14093" y="17337"/>
                  </a:lnTo>
                  <a:lnTo>
                    <a:pt x="15036" y="16300"/>
                  </a:lnTo>
                  <a:lnTo>
                    <a:pt x="16006" y="15278"/>
                  </a:lnTo>
                  <a:lnTo>
                    <a:pt x="17000" y="14288"/>
                  </a:lnTo>
                  <a:lnTo>
                    <a:pt x="18018" y="13330"/>
                  </a:lnTo>
                  <a:lnTo>
                    <a:pt x="19060" y="12404"/>
                  </a:lnTo>
                  <a:lnTo>
                    <a:pt x="20126" y="11510"/>
                  </a:lnTo>
                  <a:lnTo>
                    <a:pt x="21216" y="10648"/>
                  </a:lnTo>
                  <a:lnTo>
                    <a:pt x="22329" y="9817"/>
                  </a:lnTo>
                  <a:lnTo>
                    <a:pt x="23467" y="9019"/>
                  </a:lnTo>
                  <a:lnTo>
                    <a:pt x="24629" y="8252"/>
                  </a:lnTo>
                  <a:lnTo>
                    <a:pt x="25814" y="7518"/>
                  </a:lnTo>
                  <a:lnTo>
                    <a:pt x="27036" y="6816"/>
                  </a:lnTo>
                  <a:lnTo>
                    <a:pt x="28279" y="6147"/>
                  </a:lnTo>
                  <a:lnTo>
                    <a:pt x="29543" y="5512"/>
                  </a:lnTo>
                  <a:lnTo>
                    <a:pt x="30828" y="4910"/>
                  </a:lnTo>
                  <a:lnTo>
                    <a:pt x="32135" y="4341"/>
                  </a:lnTo>
                  <a:lnTo>
                    <a:pt x="33463" y="3805"/>
                  </a:lnTo>
                  <a:lnTo>
                    <a:pt x="34812" y="3303"/>
                  </a:lnTo>
                  <a:lnTo>
                    <a:pt x="36183" y="2834"/>
                  </a:lnTo>
                  <a:lnTo>
                    <a:pt x="37575" y="2398"/>
                  </a:lnTo>
                  <a:lnTo>
                    <a:pt x="38988" y="1996"/>
                  </a:lnTo>
                  <a:lnTo>
                    <a:pt x="40421" y="1616"/>
                  </a:lnTo>
                  <a:lnTo>
                    <a:pt x="41870" y="1277"/>
                  </a:lnTo>
                  <a:lnTo>
                    <a:pt x="43337" y="978"/>
                  </a:lnTo>
                  <a:lnTo>
                    <a:pt x="44822" y="718"/>
                  </a:lnTo>
                  <a:lnTo>
                    <a:pt x="46323" y="499"/>
                  </a:lnTo>
                  <a:lnTo>
                    <a:pt x="47842" y="319"/>
                  </a:lnTo>
                  <a:lnTo>
                    <a:pt x="49379" y="179"/>
                  </a:lnTo>
                  <a:lnTo>
                    <a:pt x="50932" y="79"/>
                  </a:lnTo>
                  <a:lnTo>
                    <a:pt x="52503" y="19"/>
                  </a:lnTo>
                  <a:lnTo>
                    <a:pt x="54091" y="0"/>
                  </a:lnTo>
                  <a:lnTo>
                    <a:pt x="55787" y="19"/>
                  </a:lnTo>
                  <a:lnTo>
                    <a:pt x="57439" y="79"/>
                  </a:lnTo>
                  <a:lnTo>
                    <a:pt x="59049" y="179"/>
                  </a:lnTo>
                  <a:lnTo>
                    <a:pt x="60617" y="319"/>
                  </a:lnTo>
                  <a:lnTo>
                    <a:pt x="62142" y="499"/>
                  </a:lnTo>
                  <a:lnTo>
                    <a:pt x="63624" y="718"/>
                  </a:lnTo>
                  <a:lnTo>
                    <a:pt x="65064" y="978"/>
                  </a:lnTo>
                  <a:lnTo>
                    <a:pt x="66461" y="1277"/>
                  </a:lnTo>
                  <a:lnTo>
                    <a:pt x="67816" y="1616"/>
                  </a:lnTo>
                  <a:lnTo>
                    <a:pt x="69128" y="1996"/>
                  </a:lnTo>
                  <a:lnTo>
                    <a:pt x="70400" y="2394"/>
                  </a:lnTo>
                  <a:lnTo>
                    <a:pt x="71635" y="2818"/>
                  </a:lnTo>
                  <a:lnTo>
                    <a:pt x="72832" y="3267"/>
                  </a:lnTo>
                  <a:lnTo>
                    <a:pt x="73993" y="3741"/>
                  </a:lnTo>
                  <a:lnTo>
                    <a:pt x="75116" y="4241"/>
                  </a:lnTo>
                  <a:lnTo>
                    <a:pt x="76202" y="4766"/>
                  </a:lnTo>
                  <a:lnTo>
                    <a:pt x="77250" y="5316"/>
                  </a:lnTo>
                  <a:lnTo>
                    <a:pt x="78262" y="5892"/>
                  </a:lnTo>
                  <a:lnTo>
                    <a:pt x="79236" y="6493"/>
                  </a:lnTo>
                  <a:lnTo>
                    <a:pt x="80172" y="7119"/>
                  </a:lnTo>
                  <a:lnTo>
                    <a:pt x="81073" y="7767"/>
                  </a:lnTo>
                  <a:lnTo>
                    <a:pt x="81937" y="8433"/>
                  </a:lnTo>
                  <a:lnTo>
                    <a:pt x="82765" y="9119"/>
                  </a:lnTo>
                  <a:lnTo>
                    <a:pt x="83558" y="9823"/>
                  </a:lnTo>
                  <a:lnTo>
                    <a:pt x="84314" y="10545"/>
                  </a:lnTo>
                  <a:lnTo>
                    <a:pt x="85035" y="11286"/>
                  </a:lnTo>
                  <a:lnTo>
                    <a:pt x="85719" y="12046"/>
                  </a:lnTo>
                  <a:lnTo>
                    <a:pt x="86368" y="12824"/>
                  </a:lnTo>
                  <a:lnTo>
                    <a:pt x="86981" y="13622"/>
                  </a:lnTo>
                  <a:lnTo>
                    <a:pt x="87558" y="14437"/>
                  </a:lnTo>
                  <a:lnTo>
                    <a:pt x="88101" y="15265"/>
                  </a:lnTo>
                  <a:lnTo>
                    <a:pt x="88614" y="16098"/>
                  </a:lnTo>
                  <a:lnTo>
                    <a:pt x="89096" y="16936"/>
                  </a:lnTo>
                  <a:lnTo>
                    <a:pt x="89548" y="17780"/>
                  </a:lnTo>
                  <a:lnTo>
                    <a:pt x="89969" y="18629"/>
                  </a:lnTo>
                  <a:lnTo>
                    <a:pt x="90360" y="19483"/>
                  </a:lnTo>
                  <a:lnTo>
                    <a:pt x="90720" y="20343"/>
                  </a:lnTo>
                  <a:lnTo>
                    <a:pt x="91049" y="21208"/>
                  </a:lnTo>
                  <a:lnTo>
                    <a:pt x="91348" y="22078"/>
                  </a:lnTo>
                  <a:lnTo>
                    <a:pt x="91616" y="22954"/>
                  </a:lnTo>
                  <a:lnTo>
                    <a:pt x="79640" y="26613"/>
                  </a:lnTo>
                  <a:lnTo>
                    <a:pt x="79430" y="25990"/>
                  </a:lnTo>
                  <a:lnTo>
                    <a:pt x="79198" y="25373"/>
                  </a:lnTo>
                  <a:lnTo>
                    <a:pt x="78945" y="24761"/>
                  </a:lnTo>
                  <a:lnTo>
                    <a:pt x="78671" y="24154"/>
                  </a:lnTo>
                  <a:lnTo>
                    <a:pt x="78376" y="23552"/>
                  </a:lnTo>
                  <a:lnTo>
                    <a:pt x="78059" y="22956"/>
                  </a:lnTo>
                  <a:lnTo>
                    <a:pt x="77721" y="22365"/>
                  </a:lnTo>
                  <a:lnTo>
                    <a:pt x="77362" y="21780"/>
                  </a:lnTo>
                  <a:lnTo>
                    <a:pt x="76981" y="21200"/>
                  </a:lnTo>
                  <a:lnTo>
                    <a:pt x="76580" y="20625"/>
                  </a:lnTo>
                  <a:lnTo>
                    <a:pt x="76155" y="20046"/>
                  </a:lnTo>
                  <a:lnTo>
                    <a:pt x="75707" y="19481"/>
                  </a:lnTo>
                  <a:lnTo>
                    <a:pt x="75234" y="18928"/>
                  </a:lnTo>
                  <a:lnTo>
                    <a:pt x="74738" y="18389"/>
                  </a:lnTo>
                  <a:lnTo>
                    <a:pt x="74218" y="17864"/>
                  </a:lnTo>
                  <a:lnTo>
                    <a:pt x="73673" y="17351"/>
                  </a:lnTo>
                  <a:lnTo>
                    <a:pt x="73105" y="16852"/>
                  </a:lnTo>
                  <a:lnTo>
                    <a:pt x="72513" y="16367"/>
                  </a:lnTo>
                  <a:lnTo>
                    <a:pt x="71897" y="15894"/>
                  </a:lnTo>
                  <a:lnTo>
                    <a:pt x="71257" y="15435"/>
                  </a:lnTo>
                  <a:lnTo>
                    <a:pt x="70606" y="14980"/>
                  </a:lnTo>
                  <a:lnTo>
                    <a:pt x="69929" y="14544"/>
                  </a:lnTo>
                  <a:lnTo>
                    <a:pt x="69227" y="14128"/>
                  </a:lnTo>
                  <a:lnTo>
                    <a:pt x="68500" y="13732"/>
                  </a:lnTo>
                  <a:lnTo>
                    <a:pt x="67747" y="13356"/>
                  </a:lnTo>
                  <a:lnTo>
                    <a:pt x="66969" y="13000"/>
                  </a:lnTo>
                  <a:lnTo>
                    <a:pt x="66166" y="12664"/>
                  </a:lnTo>
                  <a:lnTo>
                    <a:pt x="65338" y="12348"/>
                  </a:lnTo>
                  <a:lnTo>
                    <a:pt x="64484" y="12052"/>
                  </a:lnTo>
                  <a:lnTo>
                    <a:pt x="63606" y="11776"/>
                  </a:lnTo>
                  <a:lnTo>
                    <a:pt x="62713" y="11510"/>
                  </a:lnTo>
                  <a:lnTo>
                    <a:pt x="61793" y="11273"/>
                  </a:lnTo>
                  <a:lnTo>
                    <a:pt x="60845" y="11063"/>
                  </a:lnTo>
                  <a:lnTo>
                    <a:pt x="59869" y="10882"/>
                  </a:lnTo>
                  <a:lnTo>
                    <a:pt x="58865" y="10728"/>
                  </a:lnTo>
                  <a:lnTo>
                    <a:pt x="57833" y="10602"/>
                  </a:lnTo>
                  <a:lnTo>
                    <a:pt x="56773" y="10504"/>
                  </a:lnTo>
                  <a:lnTo>
                    <a:pt x="55685" y="10435"/>
                  </a:lnTo>
                  <a:lnTo>
                    <a:pt x="54570" y="10393"/>
                  </a:lnTo>
                  <a:lnTo>
                    <a:pt x="53426" y="10379"/>
                  </a:lnTo>
                  <a:lnTo>
                    <a:pt x="51504" y="10415"/>
                  </a:lnTo>
                  <a:lnTo>
                    <a:pt x="49625" y="10522"/>
                  </a:lnTo>
                  <a:lnTo>
                    <a:pt x="47789" y="10702"/>
                  </a:lnTo>
                  <a:lnTo>
                    <a:pt x="45995" y="10954"/>
                  </a:lnTo>
                  <a:lnTo>
                    <a:pt x="44244" y="11277"/>
                  </a:lnTo>
                  <a:lnTo>
                    <a:pt x="42536" y="11672"/>
                  </a:lnTo>
                  <a:lnTo>
                    <a:pt x="40870" y="12139"/>
                  </a:lnTo>
                  <a:lnTo>
                    <a:pt x="39246" y="12678"/>
                  </a:lnTo>
                  <a:lnTo>
                    <a:pt x="37665" y="13289"/>
                  </a:lnTo>
                  <a:lnTo>
                    <a:pt x="36127" y="13972"/>
                  </a:lnTo>
                  <a:lnTo>
                    <a:pt x="34634" y="14705"/>
                  </a:lnTo>
                  <a:lnTo>
                    <a:pt x="33186" y="15494"/>
                  </a:lnTo>
                  <a:lnTo>
                    <a:pt x="31786" y="16339"/>
                  </a:lnTo>
                  <a:lnTo>
                    <a:pt x="30432" y="17240"/>
                  </a:lnTo>
                  <a:lnTo>
                    <a:pt x="29125" y="18196"/>
                  </a:lnTo>
                  <a:lnTo>
                    <a:pt x="27864" y="19209"/>
                  </a:lnTo>
                  <a:lnTo>
                    <a:pt x="26649" y="20278"/>
                  </a:lnTo>
                  <a:lnTo>
                    <a:pt x="25482" y="21402"/>
                  </a:lnTo>
                  <a:lnTo>
                    <a:pt x="24361" y="22582"/>
                  </a:lnTo>
                  <a:lnTo>
                    <a:pt x="23286" y="23818"/>
                  </a:lnTo>
                  <a:lnTo>
                    <a:pt x="22260" y="25093"/>
                  </a:lnTo>
                  <a:lnTo>
                    <a:pt x="21285" y="26416"/>
                  </a:lnTo>
                  <a:lnTo>
                    <a:pt x="20360" y="27787"/>
                  </a:lnTo>
                  <a:lnTo>
                    <a:pt x="19486" y="29205"/>
                  </a:lnTo>
                  <a:lnTo>
                    <a:pt x="18662" y="30671"/>
                  </a:lnTo>
                  <a:lnTo>
                    <a:pt x="17889" y="32186"/>
                  </a:lnTo>
                  <a:lnTo>
                    <a:pt x="17166" y="33748"/>
                  </a:lnTo>
                  <a:lnTo>
                    <a:pt x="16494" y="35358"/>
                  </a:lnTo>
                  <a:lnTo>
                    <a:pt x="15873" y="37016"/>
                  </a:lnTo>
                  <a:lnTo>
                    <a:pt x="15302" y="38722"/>
                  </a:lnTo>
                  <a:lnTo>
                    <a:pt x="14784" y="40455"/>
                  </a:lnTo>
                  <a:lnTo>
                    <a:pt x="14320" y="42219"/>
                  </a:lnTo>
                  <a:lnTo>
                    <a:pt x="13911" y="44015"/>
                  </a:lnTo>
                  <a:lnTo>
                    <a:pt x="13556" y="45844"/>
                  </a:lnTo>
                  <a:lnTo>
                    <a:pt x="13256" y="47704"/>
                  </a:lnTo>
                  <a:lnTo>
                    <a:pt x="13011" y="49596"/>
                  </a:lnTo>
                  <a:lnTo>
                    <a:pt x="12820" y="51520"/>
                  </a:lnTo>
                  <a:lnTo>
                    <a:pt x="12683" y="53476"/>
                  </a:lnTo>
                  <a:lnTo>
                    <a:pt x="12602" y="55464"/>
                  </a:lnTo>
                  <a:lnTo>
                    <a:pt x="12574" y="57484"/>
                  </a:lnTo>
                  <a:lnTo>
                    <a:pt x="12592" y="58725"/>
                  </a:lnTo>
                  <a:lnTo>
                    <a:pt x="12644" y="59946"/>
                  </a:lnTo>
                  <a:lnTo>
                    <a:pt x="12730" y="61147"/>
                  </a:lnTo>
                  <a:lnTo>
                    <a:pt x="12851" y="62328"/>
                  </a:lnTo>
                  <a:lnTo>
                    <a:pt x="13007" y="63489"/>
                  </a:lnTo>
                  <a:lnTo>
                    <a:pt x="13197" y="64630"/>
                  </a:lnTo>
                  <a:lnTo>
                    <a:pt x="13422" y="65751"/>
                  </a:lnTo>
                  <a:lnTo>
                    <a:pt x="13681" y="66852"/>
                  </a:lnTo>
                  <a:lnTo>
                    <a:pt x="13976" y="67934"/>
                  </a:lnTo>
                  <a:lnTo>
                    <a:pt x="14304" y="68995"/>
                  </a:lnTo>
                  <a:lnTo>
                    <a:pt x="14667" y="70032"/>
                  </a:lnTo>
                  <a:lnTo>
                    <a:pt x="15063" y="71041"/>
                  </a:lnTo>
                  <a:lnTo>
                    <a:pt x="15492" y="72023"/>
                  </a:lnTo>
                  <a:lnTo>
                    <a:pt x="15954" y="72976"/>
                  </a:lnTo>
                  <a:lnTo>
                    <a:pt x="16450" y="73902"/>
                  </a:lnTo>
                  <a:lnTo>
                    <a:pt x="16979" y="74799"/>
                  </a:lnTo>
                  <a:lnTo>
                    <a:pt x="17541" y="75669"/>
                  </a:lnTo>
                  <a:lnTo>
                    <a:pt x="18137" y="76510"/>
                  </a:lnTo>
                  <a:lnTo>
                    <a:pt x="18765" y="77324"/>
                  </a:lnTo>
                  <a:lnTo>
                    <a:pt x="19427" y="78110"/>
                  </a:lnTo>
                  <a:lnTo>
                    <a:pt x="20136" y="78852"/>
                  </a:lnTo>
                  <a:lnTo>
                    <a:pt x="20878" y="79560"/>
                  </a:lnTo>
                  <a:lnTo>
                    <a:pt x="21653" y="80236"/>
                  </a:lnTo>
                  <a:lnTo>
                    <a:pt x="22461" y="80878"/>
                  </a:lnTo>
                  <a:lnTo>
                    <a:pt x="23303" y="81486"/>
                  </a:lnTo>
                  <a:lnTo>
                    <a:pt x="24178" y="82062"/>
                  </a:lnTo>
                  <a:lnTo>
                    <a:pt x="25086" y="82604"/>
                  </a:lnTo>
                  <a:lnTo>
                    <a:pt x="26027" y="83113"/>
                  </a:lnTo>
                  <a:lnTo>
                    <a:pt x="27002" y="83589"/>
                  </a:lnTo>
                  <a:lnTo>
                    <a:pt x="28010" y="84031"/>
                  </a:lnTo>
                  <a:lnTo>
                    <a:pt x="29051" y="84436"/>
                  </a:lnTo>
                  <a:lnTo>
                    <a:pt x="30126" y="84798"/>
                  </a:lnTo>
                  <a:lnTo>
                    <a:pt x="31234" y="85117"/>
                  </a:lnTo>
                  <a:lnTo>
                    <a:pt x="32375" y="85394"/>
                  </a:lnTo>
                  <a:lnTo>
                    <a:pt x="33549" y="85628"/>
                  </a:lnTo>
                  <a:lnTo>
                    <a:pt x="34757" y="85820"/>
                  </a:lnTo>
                  <a:lnTo>
                    <a:pt x="35997" y="85969"/>
                  </a:lnTo>
                  <a:lnTo>
                    <a:pt x="37272" y="86075"/>
                  </a:lnTo>
                  <a:lnTo>
                    <a:pt x="38579" y="86139"/>
                  </a:lnTo>
                  <a:lnTo>
                    <a:pt x="39920" y="86160"/>
                  </a:lnTo>
                  <a:lnTo>
                    <a:pt x="41107" y="86144"/>
                  </a:lnTo>
                  <a:lnTo>
                    <a:pt x="42275" y="86096"/>
                  </a:lnTo>
                  <a:lnTo>
                    <a:pt x="43423" y="86017"/>
                  </a:lnTo>
                  <a:lnTo>
                    <a:pt x="44550" y="85905"/>
                  </a:lnTo>
                  <a:lnTo>
                    <a:pt x="45658" y="85761"/>
                  </a:lnTo>
                  <a:lnTo>
                    <a:pt x="46746" y="85586"/>
                  </a:lnTo>
                  <a:lnTo>
                    <a:pt x="47814" y="85378"/>
                  </a:lnTo>
                  <a:lnTo>
                    <a:pt x="48862" y="85138"/>
                  </a:lnTo>
                  <a:lnTo>
                    <a:pt x="49890" y="84867"/>
                  </a:lnTo>
                  <a:lnTo>
                    <a:pt x="50898" y="84564"/>
                  </a:lnTo>
                  <a:lnTo>
                    <a:pt x="51887" y="84221"/>
                  </a:lnTo>
                  <a:lnTo>
                    <a:pt x="52859" y="83858"/>
                  </a:lnTo>
                  <a:lnTo>
                    <a:pt x="53814" y="83476"/>
                  </a:lnTo>
                  <a:lnTo>
                    <a:pt x="54751" y="83073"/>
                  </a:lnTo>
                  <a:lnTo>
                    <a:pt x="55671" y="82651"/>
                  </a:lnTo>
                  <a:lnTo>
                    <a:pt x="56574" y="82208"/>
                  </a:lnTo>
                  <a:lnTo>
                    <a:pt x="57460" y="81746"/>
                  </a:lnTo>
                  <a:lnTo>
                    <a:pt x="58328" y="81264"/>
                  </a:lnTo>
                  <a:lnTo>
                    <a:pt x="59179" y="80761"/>
                  </a:lnTo>
                  <a:lnTo>
                    <a:pt x="60013" y="80239"/>
                  </a:lnTo>
                  <a:lnTo>
                    <a:pt x="60842" y="79686"/>
                  </a:lnTo>
                  <a:lnTo>
                    <a:pt x="61652" y="79118"/>
                  </a:lnTo>
                  <a:lnTo>
                    <a:pt x="62444" y="78536"/>
                  </a:lnTo>
                  <a:lnTo>
                    <a:pt x="63217" y="77939"/>
                  </a:lnTo>
                  <a:lnTo>
                    <a:pt x="63971" y="77328"/>
                  </a:lnTo>
                  <a:lnTo>
                    <a:pt x="64707" y="76702"/>
                  </a:lnTo>
                  <a:lnTo>
                    <a:pt x="65425" y="76061"/>
                  </a:lnTo>
                  <a:lnTo>
                    <a:pt x="66123" y="75406"/>
                  </a:lnTo>
                  <a:lnTo>
                    <a:pt x="66803" y="74736"/>
                  </a:lnTo>
                  <a:lnTo>
                    <a:pt x="67464" y="74051"/>
                  </a:lnTo>
                  <a:lnTo>
                    <a:pt x="68122" y="73344"/>
                  </a:lnTo>
                  <a:lnTo>
                    <a:pt x="68763" y="72633"/>
                  </a:lnTo>
                  <a:lnTo>
                    <a:pt x="69389" y="71918"/>
                  </a:lnTo>
                  <a:lnTo>
                    <a:pt x="69998" y="71198"/>
                  </a:lnTo>
                  <a:lnTo>
                    <a:pt x="70592" y="70475"/>
                  </a:lnTo>
                  <a:lnTo>
                    <a:pt x="71169" y="69748"/>
                  </a:lnTo>
                  <a:lnTo>
                    <a:pt x="71731" y="69017"/>
                  </a:lnTo>
                  <a:lnTo>
                    <a:pt x="72276" y="68281"/>
                  </a:lnTo>
                  <a:lnTo>
                    <a:pt x="72806" y="67542"/>
                  </a:lnTo>
                  <a:lnTo>
                    <a:pt x="73319" y="6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5605041" y="4930999"/>
              <a:ext cx="88888" cy="95076"/>
            </a:xfrm>
            <a:custGeom>
              <a:avLst/>
              <a:pathLst>
                <a:path w="88888" h="95076">
                  <a:moveTo>
                    <a:pt x="33333" y="95076"/>
                  </a:moveTo>
                  <a:lnTo>
                    <a:pt x="31957" y="95058"/>
                  </a:lnTo>
                  <a:lnTo>
                    <a:pt x="30597" y="95004"/>
                  </a:lnTo>
                  <a:lnTo>
                    <a:pt x="29253" y="94914"/>
                  </a:lnTo>
                  <a:lnTo>
                    <a:pt x="27925" y="94788"/>
                  </a:lnTo>
                  <a:lnTo>
                    <a:pt x="26613" y="94627"/>
                  </a:lnTo>
                  <a:lnTo>
                    <a:pt x="25317" y="94429"/>
                  </a:lnTo>
                  <a:lnTo>
                    <a:pt x="24037" y="94196"/>
                  </a:lnTo>
                  <a:lnTo>
                    <a:pt x="22773" y="93926"/>
                  </a:lnTo>
                  <a:lnTo>
                    <a:pt x="21524" y="93621"/>
                  </a:lnTo>
                  <a:lnTo>
                    <a:pt x="20292" y="93279"/>
                  </a:lnTo>
                  <a:lnTo>
                    <a:pt x="19097" y="92901"/>
                  </a:lnTo>
                  <a:lnTo>
                    <a:pt x="17932" y="92484"/>
                  </a:lnTo>
                  <a:lnTo>
                    <a:pt x="16797" y="92028"/>
                  </a:lnTo>
                  <a:lnTo>
                    <a:pt x="15693" y="91534"/>
                  </a:lnTo>
                  <a:lnTo>
                    <a:pt x="14620" y="91001"/>
                  </a:lnTo>
                  <a:lnTo>
                    <a:pt x="13578" y="90429"/>
                  </a:lnTo>
                  <a:lnTo>
                    <a:pt x="12566" y="89819"/>
                  </a:lnTo>
                  <a:lnTo>
                    <a:pt x="11584" y="89170"/>
                  </a:lnTo>
                  <a:lnTo>
                    <a:pt x="10634" y="88483"/>
                  </a:lnTo>
                  <a:lnTo>
                    <a:pt x="9713" y="87757"/>
                  </a:lnTo>
                  <a:lnTo>
                    <a:pt x="8828" y="86993"/>
                  </a:lnTo>
                  <a:lnTo>
                    <a:pt x="7981" y="86190"/>
                  </a:lnTo>
                  <a:lnTo>
                    <a:pt x="7172" y="85348"/>
                  </a:lnTo>
                  <a:lnTo>
                    <a:pt x="6403" y="84468"/>
                  </a:lnTo>
                  <a:lnTo>
                    <a:pt x="5671" y="83549"/>
                  </a:lnTo>
                  <a:lnTo>
                    <a:pt x="4979" y="82592"/>
                  </a:lnTo>
                  <a:lnTo>
                    <a:pt x="4325" y="81596"/>
                  </a:lnTo>
                  <a:lnTo>
                    <a:pt x="3709" y="80561"/>
                  </a:lnTo>
                  <a:lnTo>
                    <a:pt x="3133" y="79488"/>
                  </a:lnTo>
                  <a:lnTo>
                    <a:pt x="2594" y="78376"/>
                  </a:lnTo>
                  <a:lnTo>
                    <a:pt x="2101" y="77225"/>
                  </a:lnTo>
                  <a:lnTo>
                    <a:pt x="1660" y="76034"/>
                  </a:lnTo>
                  <a:lnTo>
                    <a:pt x="1271" y="74803"/>
                  </a:lnTo>
                  <a:lnTo>
                    <a:pt x="934" y="73532"/>
                  </a:lnTo>
                  <a:lnTo>
                    <a:pt x="648" y="72222"/>
                  </a:lnTo>
                  <a:lnTo>
                    <a:pt x="415" y="70871"/>
                  </a:lnTo>
                  <a:lnTo>
                    <a:pt x="233" y="69480"/>
                  </a:lnTo>
                  <a:lnTo>
                    <a:pt x="103" y="68050"/>
                  </a:lnTo>
                  <a:lnTo>
                    <a:pt x="25" y="66580"/>
                  </a:lnTo>
                  <a:lnTo>
                    <a:pt x="0" y="65069"/>
                  </a:lnTo>
                  <a:lnTo>
                    <a:pt x="1" y="64786"/>
                  </a:lnTo>
                  <a:lnTo>
                    <a:pt x="5" y="64494"/>
                  </a:lnTo>
                  <a:lnTo>
                    <a:pt x="11" y="64195"/>
                  </a:lnTo>
                  <a:lnTo>
                    <a:pt x="21" y="63888"/>
                  </a:lnTo>
                  <a:lnTo>
                    <a:pt x="33" y="63572"/>
                  </a:lnTo>
                  <a:lnTo>
                    <a:pt x="47" y="63249"/>
                  </a:lnTo>
                  <a:lnTo>
                    <a:pt x="65" y="62918"/>
                  </a:lnTo>
                  <a:lnTo>
                    <a:pt x="85" y="62578"/>
                  </a:lnTo>
                  <a:lnTo>
                    <a:pt x="107" y="62231"/>
                  </a:lnTo>
                  <a:lnTo>
                    <a:pt x="133" y="61876"/>
                  </a:lnTo>
                  <a:lnTo>
                    <a:pt x="160" y="61503"/>
                  </a:lnTo>
                  <a:lnTo>
                    <a:pt x="188" y="61130"/>
                  </a:lnTo>
                  <a:lnTo>
                    <a:pt x="218" y="60758"/>
                  </a:lnTo>
                  <a:lnTo>
                    <a:pt x="250" y="60385"/>
                  </a:lnTo>
                  <a:lnTo>
                    <a:pt x="282" y="60013"/>
                  </a:lnTo>
                  <a:lnTo>
                    <a:pt x="316" y="59640"/>
                  </a:lnTo>
                  <a:lnTo>
                    <a:pt x="351" y="59268"/>
                  </a:lnTo>
                  <a:lnTo>
                    <a:pt x="388" y="58895"/>
                  </a:lnTo>
                  <a:lnTo>
                    <a:pt x="426" y="58522"/>
                  </a:lnTo>
                  <a:lnTo>
                    <a:pt x="465" y="58150"/>
                  </a:lnTo>
                  <a:lnTo>
                    <a:pt x="518" y="57779"/>
                  </a:lnTo>
                  <a:lnTo>
                    <a:pt x="572" y="57410"/>
                  </a:lnTo>
                  <a:lnTo>
                    <a:pt x="625" y="57044"/>
                  </a:lnTo>
                  <a:lnTo>
                    <a:pt x="678" y="56681"/>
                  </a:lnTo>
                  <a:lnTo>
                    <a:pt x="731" y="56320"/>
                  </a:lnTo>
                  <a:lnTo>
                    <a:pt x="785" y="55962"/>
                  </a:lnTo>
                  <a:lnTo>
                    <a:pt x="838" y="55607"/>
                  </a:lnTo>
                  <a:lnTo>
                    <a:pt x="891" y="55254"/>
                  </a:lnTo>
                  <a:lnTo>
                    <a:pt x="944" y="54904"/>
                  </a:lnTo>
                  <a:lnTo>
                    <a:pt x="998" y="54557"/>
                  </a:lnTo>
                  <a:lnTo>
                    <a:pt x="1051" y="54203"/>
                  </a:lnTo>
                  <a:lnTo>
                    <a:pt x="1104" y="53860"/>
                  </a:lnTo>
                  <a:lnTo>
                    <a:pt x="1157" y="53527"/>
                  </a:lnTo>
                  <a:lnTo>
                    <a:pt x="1210" y="53205"/>
                  </a:lnTo>
                  <a:lnTo>
                    <a:pt x="1264" y="52894"/>
                  </a:lnTo>
                  <a:lnTo>
                    <a:pt x="1317" y="52593"/>
                  </a:lnTo>
                  <a:lnTo>
                    <a:pt x="1370" y="52303"/>
                  </a:lnTo>
                  <a:lnTo>
                    <a:pt x="1423" y="52023"/>
                  </a:lnTo>
                  <a:lnTo>
                    <a:pt x="1477" y="51755"/>
                  </a:lnTo>
                  <a:lnTo>
                    <a:pt x="1530" y="51496"/>
                  </a:lnTo>
                  <a:lnTo>
                    <a:pt x="11510" y="0"/>
                  </a:lnTo>
                  <a:lnTo>
                    <a:pt x="24218" y="0"/>
                  </a:lnTo>
                  <a:lnTo>
                    <a:pt x="13439" y="56087"/>
                  </a:lnTo>
                  <a:lnTo>
                    <a:pt x="13347" y="56568"/>
                  </a:lnTo>
                  <a:lnTo>
                    <a:pt x="13258" y="57053"/>
                  </a:lnTo>
                  <a:lnTo>
                    <a:pt x="13172" y="57542"/>
                  </a:lnTo>
                  <a:lnTo>
                    <a:pt x="13088" y="58035"/>
                  </a:lnTo>
                  <a:lnTo>
                    <a:pt x="13007" y="58532"/>
                  </a:lnTo>
                  <a:lnTo>
                    <a:pt x="12928" y="59033"/>
                  </a:lnTo>
                  <a:lnTo>
                    <a:pt x="12852" y="59538"/>
                  </a:lnTo>
                  <a:lnTo>
                    <a:pt x="12779" y="60047"/>
                  </a:lnTo>
                  <a:lnTo>
                    <a:pt x="12709" y="60560"/>
                  </a:lnTo>
                  <a:lnTo>
                    <a:pt x="12641" y="61077"/>
                  </a:lnTo>
                  <a:lnTo>
                    <a:pt x="12578" y="61578"/>
                  </a:lnTo>
                  <a:lnTo>
                    <a:pt x="12521" y="62067"/>
                  </a:lnTo>
                  <a:lnTo>
                    <a:pt x="12471" y="62546"/>
                  </a:lnTo>
                  <a:lnTo>
                    <a:pt x="12428" y="63015"/>
                  </a:lnTo>
                  <a:lnTo>
                    <a:pt x="12391" y="63472"/>
                  </a:lnTo>
                  <a:lnTo>
                    <a:pt x="12361" y="63920"/>
                  </a:lnTo>
                  <a:lnTo>
                    <a:pt x="12338" y="64356"/>
                  </a:lnTo>
                  <a:lnTo>
                    <a:pt x="12322" y="64782"/>
                  </a:lnTo>
                  <a:lnTo>
                    <a:pt x="12312" y="65197"/>
                  </a:lnTo>
                  <a:lnTo>
                    <a:pt x="12308" y="65602"/>
                  </a:lnTo>
                  <a:lnTo>
                    <a:pt x="12325" y="66573"/>
                  </a:lnTo>
                  <a:lnTo>
                    <a:pt x="12375" y="67518"/>
                  </a:lnTo>
                  <a:lnTo>
                    <a:pt x="12458" y="68436"/>
                  </a:lnTo>
                  <a:lnTo>
                    <a:pt x="12574" y="69327"/>
                  </a:lnTo>
                  <a:lnTo>
                    <a:pt x="12724" y="70192"/>
                  </a:lnTo>
                  <a:lnTo>
                    <a:pt x="12907" y="71031"/>
                  </a:lnTo>
                  <a:lnTo>
                    <a:pt x="13123" y="71842"/>
                  </a:lnTo>
                  <a:lnTo>
                    <a:pt x="13373" y="72627"/>
                  </a:lnTo>
                  <a:lnTo>
                    <a:pt x="13655" y="73386"/>
                  </a:lnTo>
                  <a:lnTo>
                    <a:pt x="13972" y="74118"/>
                  </a:lnTo>
                  <a:lnTo>
                    <a:pt x="14317" y="74824"/>
                  </a:lnTo>
                  <a:lnTo>
                    <a:pt x="14687" y="75507"/>
                  </a:lnTo>
                  <a:lnTo>
                    <a:pt x="15083" y="76166"/>
                  </a:lnTo>
                  <a:lnTo>
                    <a:pt x="15504" y="76800"/>
                  </a:lnTo>
                  <a:lnTo>
                    <a:pt x="15951" y="77411"/>
                  </a:lnTo>
                  <a:lnTo>
                    <a:pt x="16423" y="77998"/>
                  </a:lnTo>
                  <a:lnTo>
                    <a:pt x="16920" y="78561"/>
                  </a:lnTo>
                  <a:lnTo>
                    <a:pt x="17442" y="79100"/>
                  </a:lnTo>
                  <a:lnTo>
                    <a:pt x="17989" y="79615"/>
                  </a:lnTo>
                  <a:lnTo>
                    <a:pt x="18562" y="80106"/>
                  </a:lnTo>
                  <a:lnTo>
                    <a:pt x="19159" y="80560"/>
                  </a:lnTo>
                  <a:lnTo>
                    <a:pt x="19779" y="80992"/>
                  </a:lnTo>
                  <a:lnTo>
                    <a:pt x="20421" y="81401"/>
                  </a:lnTo>
                  <a:lnTo>
                    <a:pt x="21085" y="81788"/>
                  </a:lnTo>
                  <a:lnTo>
                    <a:pt x="21773" y="82152"/>
                  </a:lnTo>
                  <a:lnTo>
                    <a:pt x="22482" y="82493"/>
                  </a:lnTo>
                  <a:lnTo>
                    <a:pt x="23215" y="82812"/>
                  </a:lnTo>
                  <a:lnTo>
                    <a:pt x="23970" y="83108"/>
                  </a:lnTo>
                  <a:lnTo>
                    <a:pt x="24748" y="83381"/>
                  </a:lnTo>
                  <a:lnTo>
                    <a:pt x="25548" y="83632"/>
                  </a:lnTo>
                  <a:lnTo>
                    <a:pt x="26367" y="83847"/>
                  </a:lnTo>
                  <a:lnTo>
                    <a:pt x="27201" y="84039"/>
                  </a:lnTo>
                  <a:lnTo>
                    <a:pt x="28049" y="84209"/>
                  </a:lnTo>
                  <a:lnTo>
                    <a:pt x="28912" y="84356"/>
                  </a:lnTo>
                  <a:lnTo>
                    <a:pt x="29790" y="84480"/>
                  </a:lnTo>
                  <a:lnTo>
                    <a:pt x="30682" y="84582"/>
                  </a:lnTo>
                  <a:lnTo>
                    <a:pt x="31589" y="84661"/>
                  </a:lnTo>
                  <a:lnTo>
                    <a:pt x="32510" y="84718"/>
                  </a:lnTo>
                  <a:lnTo>
                    <a:pt x="33447" y="84752"/>
                  </a:lnTo>
                  <a:lnTo>
                    <a:pt x="34397" y="84763"/>
                  </a:lnTo>
                  <a:lnTo>
                    <a:pt x="35546" y="84749"/>
                  </a:lnTo>
                  <a:lnTo>
                    <a:pt x="36678" y="84705"/>
                  </a:lnTo>
                  <a:lnTo>
                    <a:pt x="37793" y="84631"/>
                  </a:lnTo>
                  <a:lnTo>
                    <a:pt x="38890" y="84529"/>
                  </a:lnTo>
                  <a:lnTo>
                    <a:pt x="39969" y="84397"/>
                  </a:lnTo>
                  <a:lnTo>
                    <a:pt x="41032" y="84236"/>
                  </a:lnTo>
                  <a:lnTo>
                    <a:pt x="42077" y="84046"/>
                  </a:lnTo>
                  <a:lnTo>
                    <a:pt x="43105" y="83826"/>
                  </a:lnTo>
                  <a:lnTo>
                    <a:pt x="44116" y="83578"/>
                  </a:lnTo>
                  <a:lnTo>
                    <a:pt x="45109" y="83299"/>
                  </a:lnTo>
                  <a:lnTo>
                    <a:pt x="46097" y="82989"/>
                  </a:lnTo>
                  <a:lnTo>
                    <a:pt x="47063" y="82645"/>
                  </a:lnTo>
                  <a:lnTo>
                    <a:pt x="48007" y="82265"/>
                  </a:lnTo>
                  <a:lnTo>
                    <a:pt x="48931" y="81852"/>
                  </a:lnTo>
                  <a:lnTo>
                    <a:pt x="49833" y="81403"/>
                  </a:lnTo>
                  <a:lnTo>
                    <a:pt x="50714" y="80920"/>
                  </a:lnTo>
                  <a:lnTo>
                    <a:pt x="51574" y="80403"/>
                  </a:lnTo>
                  <a:lnTo>
                    <a:pt x="52412" y="79850"/>
                  </a:lnTo>
                  <a:lnTo>
                    <a:pt x="53229" y="79264"/>
                  </a:lnTo>
                  <a:lnTo>
                    <a:pt x="54025" y="78642"/>
                  </a:lnTo>
                  <a:lnTo>
                    <a:pt x="54811" y="77984"/>
                  </a:lnTo>
                  <a:lnTo>
                    <a:pt x="55574" y="77287"/>
                  </a:lnTo>
                  <a:lnTo>
                    <a:pt x="56312" y="76552"/>
                  </a:lnTo>
                  <a:lnTo>
                    <a:pt x="57027" y="75778"/>
                  </a:lnTo>
                  <a:lnTo>
                    <a:pt x="57717" y="74966"/>
                  </a:lnTo>
                  <a:lnTo>
                    <a:pt x="58384" y="74115"/>
                  </a:lnTo>
                  <a:lnTo>
                    <a:pt x="59027" y="73226"/>
                  </a:lnTo>
                  <a:lnTo>
                    <a:pt x="59645" y="72297"/>
                  </a:lnTo>
                  <a:lnTo>
                    <a:pt x="60240" y="71331"/>
                  </a:lnTo>
                  <a:lnTo>
                    <a:pt x="60811" y="70325"/>
                  </a:lnTo>
                  <a:lnTo>
                    <a:pt x="61369" y="69266"/>
                  </a:lnTo>
                  <a:lnTo>
                    <a:pt x="61897" y="68162"/>
                  </a:lnTo>
                  <a:lnTo>
                    <a:pt x="62396" y="67014"/>
                  </a:lnTo>
                  <a:lnTo>
                    <a:pt x="62866" y="65822"/>
                  </a:lnTo>
                  <a:lnTo>
                    <a:pt x="63306" y="64587"/>
                  </a:lnTo>
                  <a:lnTo>
                    <a:pt x="63717" y="63307"/>
                  </a:lnTo>
                  <a:lnTo>
                    <a:pt x="64099" y="61984"/>
                  </a:lnTo>
                  <a:lnTo>
                    <a:pt x="64452" y="60617"/>
                  </a:lnTo>
                  <a:lnTo>
                    <a:pt x="64775" y="59206"/>
                  </a:lnTo>
                  <a:lnTo>
                    <a:pt x="65069" y="57751"/>
                  </a:lnTo>
                  <a:lnTo>
                    <a:pt x="76247" y="0"/>
                  </a:lnTo>
                  <a:lnTo>
                    <a:pt x="88888" y="0"/>
                  </a:lnTo>
                  <a:lnTo>
                    <a:pt x="77578" y="58482"/>
                  </a:lnTo>
                  <a:lnTo>
                    <a:pt x="77185" y="60334"/>
                  </a:lnTo>
                  <a:lnTo>
                    <a:pt x="76753" y="62136"/>
                  </a:lnTo>
                  <a:lnTo>
                    <a:pt x="76280" y="63890"/>
                  </a:lnTo>
                  <a:lnTo>
                    <a:pt x="75768" y="65594"/>
                  </a:lnTo>
                  <a:lnTo>
                    <a:pt x="75216" y="67248"/>
                  </a:lnTo>
                  <a:lnTo>
                    <a:pt x="74623" y="68854"/>
                  </a:lnTo>
                  <a:lnTo>
                    <a:pt x="73991" y="70410"/>
                  </a:lnTo>
                  <a:lnTo>
                    <a:pt x="73319" y="71917"/>
                  </a:lnTo>
                  <a:lnTo>
                    <a:pt x="72607" y="73375"/>
                  </a:lnTo>
                  <a:lnTo>
                    <a:pt x="71856" y="74783"/>
                  </a:lnTo>
                  <a:lnTo>
                    <a:pt x="71079" y="76130"/>
                  </a:lnTo>
                  <a:lnTo>
                    <a:pt x="70264" y="77431"/>
                  </a:lnTo>
                  <a:lnTo>
                    <a:pt x="69413" y="78685"/>
                  </a:lnTo>
                  <a:lnTo>
                    <a:pt x="68524" y="79893"/>
                  </a:lnTo>
                  <a:lnTo>
                    <a:pt x="67598" y="81054"/>
                  </a:lnTo>
                  <a:lnTo>
                    <a:pt x="66634" y="82168"/>
                  </a:lnTo>
                  <a:lnTo>
                    <a:pt x="65633" y="83236"/>
                  </a:lnTo>
                  <a:lnTo>
                    <a:pt x="64596" y="84258"/>
                  </a:lnTo>
                  <a:lnTo>
                    <a:pt x="63520" y="85232"/>
                  </a:lnTo>
                  <a:lnTo>
                    <a:pt x="62408" y="86160"/>
                  </a:lnTo>
                  <a:lnTo>
                    <a:pt x="61260" y="87042"/>
                  </a:lnTo>
                  <a:lnTo>
                    <a:pt x="60079" y="87877"/>
                  </a:lnTo>
                  <a:lnTo>
                    <a:pt x="58865" y="88665"/>
                  </a:lnTo>
                  <a:lnTo>
                    <a:pt x="57618" y="89407"/>
                  </a:lnTo>
                  <a:lnTo>
                    <a:pt x="56337" y="90102"/>
                  </a:lnTo>
                  <a:lnTo>
                    <a:pt x="55023" y="90751"/>
                  </a:lnTo>
                  <a:lnTo>
                    <a:pt x="53675" y="91353"/>
                  </a:lnTo>
                  <a:lnTo>
                    <a:pt x="52295" y="91909"/>
                  </a:lnTo>
                  <a:lnTo>
                    <a:pt x="50881" y="92418"/>
                  </a:lnTo>
                  <a:lnTo>
                    <a:pt x="49434" y="92880"/>
                  </a:lnTo>
                  <a:lnTo>
                    <a:pt x="47956" y="93297"/>
                  </a:lnTo>
                  <a:lnTo>
                    <a:pt x="46448" y="93671"/>
                  </a:lnTo>
                  <a:lnTo>
                    <a:pt x="44911" y="94000"/>
                  </a:lnTo>
                  <a:lnTo>
                    <a:pt x="43345" y="94285"/>
                  </a:lnTo>
                  <a:lnTo>
                    <a:pt x="41749" y="94527"/>
                  </a:lnTo>
                  <a:lnTo>
                    <a:pt x="40125" y="94725"/>
                  </a:lnTo>
                  <a:lnTo>
                    <a:pt x="38470" y="94878"/>
                  </a:lnTo>
                  <a:lnTo>
                    <a:pt x="36787" y="94988"/>
                  </a:lnTo>
                  <a:lnTo>
                    <a:pt x="35075" y="950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g1074"/>
            <p:cNvSpPr/>
            <p:nvPr/>
          </p:nvSpPr>
          <p:spPr>
            <a:xfrm>
              <a:off x="5697124" y="4929602"/>
              <a:ext cx="85562" cy="96473"/>
            </a:xfrm>
            <a:custGeom>
              <a:avLst/>
              <a:pathLst>
                <a:path w="85562" h="96473">
                  <a:moveTo>
                    <a:pt x="37125" y="96473"/>
                  </a:moveTo>
                  <a:lnTo>
                    <a:pt x="35417" y="96458"/>
                  </a:lnTo>
                  <a:lnTo>
                    <a:pt x="33751" y="96412"/>
                  </a:lnTo>
                  <a:lnTo>
                    <a:pt x="32127" y="96335"/>
                  </a:lnTo>
                  <a:lnTo>
                    <a:pt x="30546" y="96228"/>
                  </a:lnTo>
                  <a:lnTo>
                    <a:pt x="29008" y="96090"/>
                  </a:lnTo>
                  <a:lnTo>
                    <a:pt x="27512" y="95922"/>
                  </a:lnTo>
                  <a:lnTo>
                    <a:pt x="26059" y="95723"/>
                  </a:lnTo>
                  <a:lnTo>
                    <a:pt x="24649" y="95494"/>
                  </a:lnTo>
                  <a:lnTo>
                    <a:pt x="23281" y="95234"/>
                  </a:lnTo>
                  <a:lnTo>
                    <a:pt x="21956" y="94943"/>
                  </a:lnTo>
                  <a:lnTo>
                    <a:pt x="20684" y="94609"/>
                  </a:lnTo>
                  <a:lnTo>
                    <a:pt x="19451" y="94248"/>
                  </a:lnTo>
                  <a:lnTo>
                    <a:pt x="18257" y="93859"/>
                  </a:lnTo>
                  <a:lnTo>
                    <a:pt x="17101" y="93442"/>
                  </a:lnTo>
                  <a:lnTo>
                    <a:pt x="15984" y="92997"/>
                  </a:lnTo>
                  <a:lnTo>
                    <a:pt x="14906" y="92524"/>
                  </a:lnTo>
                  <a:lnTo>
                    <a:pt x="13866" y="92023"/>
                  </a:lnTo>
                  <a:lnTo>
                    <a:pt x="12864" y="91494"/>
                  </a:lnTo>
                  <a:lnTo>
                    <a:pt x="11902" y="90937"/>
                  </a:lnTo>
                  <a:lnTo>
                    <a:pt x="10978" y="90352"/>
                  </a:lnTo>
                  <a:lnTo>
                    <a:pt x="10091" y="89727"/>
                  </a:lnTo>
                  <a:lnTo>
                    <a:pt x="9240" y="89075"/>
                  </a:lnTo>
                  <a:lnTo>
                    <a:pt x="8425" y="88396"/>
                  </a:lnTo>
                  <a:lnTo>
                    <a:pt x="7646" y="87691"/>
                  </a:lnTo>
                  <a:lnTo>
                    <a:pt x="6902" y="86959"/>
                  </a:lnTo>
                  <a:lnTo>
                    <a:pt x="6195" y="86200"/>
                  </a:lnTo>
                  <a:lnTo>
                    <a:pt x="5524" y="85415"/>
                  </a:lnTo>
                  <a:lnTo>
                    <a:pt x="4888" y="84603"/>
                  </a:lnTo>
                  <a:lnTo>
                    <a:pt x="4289" y="83765"/>
                  </a:lnTo>
                  <a:lnTo>
                    <a:pt x="3725" y="82900"/>
                  </a:lnTo>
                  <a:lnTo>
                    <a:pt x="3209" y="81995"/>
                  </a:lnTo>
                  <a:lnTo>
                    <a:pt x="2725" y="81064"/>
                  </a:lnTo>
                  <a:lnTo>
                    <a:pt x="2272" y="80106"/>
                  </a:lnTo>
                  <a:lnTo>
                    <a:pt x="1852" y="79121"/>
                  </a:lnTo>
                  <a:lnTo>
                    <a:pt x="1463" y="78110"/>
                  </a:lnTo>
                  <a:lnTo>
                    <a:pt x="1107" y="77072"/>
                  </a:lnTo>
                  <a:lnTo>
                    <a:pt x="782" y="76007"/>
                  </a:lnTo>
                  <a:lnTo>
                    <a:pt x="489" y="74916"/>
                  </a:lnTo>
                  <a:lnTo>
                    <a:pt x="228" y="73798"/>
                  </a:lnTo>
                  <a:lnTo>
                    <a:pt x="0" y="72654"/>
                  </a:lnTo>
                  <a:lnTo>
                    <a:pt x="11776" y="70192"/>
                  </a:lnTo>
                  <a:lnTo>
                    <a:pt x="11959" y="71007"/>
                  </a:lnTo>
                  <a:lnTo>
                    <a:pt x="12162" y="71800"/>
                  </a:lnTo>
                  <a:lnTo>
                    <a:pt x="12385" y="72572"/>
                  </a:lnTo>
                  <a:lnTo>
                    <a:pt x="12628" y="73322"/>
                  </a:lnTo>
                  <a:lnTo>
                    <a:pt x="12890" y="74051"/>
                  </a:lnTo>
                  <a:lnTo>
                    <a:pt x="13173" y="74759"/>
                  </a:lnTo>
                  <a:lnTo>
                    <a:pt x="13476" y="75446"/>
                  </a:lnTo>
                  <a:lnTo>
                    <a:pt x="13799" y="76111"/>
                  </a:lnTo>
                  <a:lnTo>
                    <a:pt x="14141" y="76755"/>
                  </a:lnTo>
                  <a:lnTo>
                    <a:pt x="14504" y="77378"/>
                  </a:lnTo>
                  <a:lnTo>
                    <a:pt x="14889" y="77980"/>
                  </a:lnTo>
                  <a:lnTo>
                    <a:pt x="15300" y="78562"/>
                  </a:lnTo>
                  <a:lnTo>
                    <a:pt x="15735" y="79124"/>
                  </a:lnTo>
                  <a:lnTo>
                    <a:pt x="16196" y="79667"/>
                  </a:lnTo>
                  <a:lnTo>
                    <a:pt x="16683" y="80189"/>
                  </a:lnTo>
                  <a:lnTo>
                    <a:pt x="17194" y="80691"/>
                  </a:lnTo>
                  <a:lnTo>
                    <a:pt x="17731" y="81174"/>
                  </a:lnTo>
                  <a:lnTo>
                    <a:pt x="18294" y="81636"/>
                  </a:lnTo>
                  <a:lnTo>
                    <a:pt x="18881" y="82079"/>
                  </a:lnTo>
                  <a:lnTo>
                    <a:pt x="19494" y="82501"/>
                  </a:lnTo>
                  <a:lnTo>
                    <a:pt x="20134" y="82890"/>
                  </a:lnTo>
                  <a:lnTo>
                    <a:pt x="20803" y="83260"/>
                  </a:lnTo>
                  <a:lnTo>
                    <a:pt x="21502" y="83609"/>
                  </a:lnTo>
                  <a:lnTo>
                    <a:pt x="22230" y="83938"/>
                  </a:lnTo>
                  <a:lnTo>
                    <a:pt x="22987" y="84248"/>
                  </a:lnTo>
                  <a:lnTo>
                    <a:pt x="23773" y="84537"/>
                  </a:lnTo>
                  <a:lnTo>
                    <a:pt x="24589" y="84806"/>
                  </a:lnTo>
                  <a:lnTo>
                    <a:pt x="25434" y="85056"/>
                  </a:lnTo>
                  <a:lnTo>
                    <a:pt x="26308" y="85285"/>
                  </a:lnTo>
                  <a:lnTo>
                    <a:pt x="27212" y="85495"/>
                  </a:lnTo>
                  <a:lnTo>
                    <a:pt x="28146" y="85685"/>
                  </a:lnTo>
                  <a:lnTo>
                    <a:pt x="29115" y="85854"/>
                  </a:lnTo>
                  <a:lnTo>
                    <a:pt x="30116" y="86004"/>
                  </a:lnTo>
                  <a:lnTo>
                    <a:pt x="31150" y="86134"/>
                  </a:lnTo>
                  <a:lnTo>
                    <a:pt x="32218" y="86244"/>
                  </a:lnTo>
                  <a:lnTo>
                    <a:pt x="33319" y="86333"/>
                  </a:lnTo>
                  <a:lnTo>
                    <a:pt x="34454" y="86403"/>
                  </a:lnTo>
                  <a:lnTo>
                    <a:pt x="35622" y="86453"/>
                  </a:lnTo>
                  <a:lnTo>
                    <a:pt x="36822" y="86483"/>
                  </a:lnTo>
                  <a:lnTo>
                    <a:pt x="38057" y="86493"/>
                  </a:lnTo>
                  <a:lnTo>
                    <a:pt x="39347" y="86484"/>
                  </a:lnTo>
                  <a:lnTo>
                    <a:pt x="40612" y="86458"/>
                  </a:lnTo>
                  <a:lnTo>
                    <a:pt x="41849" y="86415"/>
                  </a:lnTo>
                  <a:lnTo>
                    <a:pt x="43060" y="86355"/>
                  </a:lnTo>
                  <a:lnTo>
                    <a:pt x="44244" y="86277"/>
                  </a:lnTo>
                  <a:lnTo>
                    <a:pt x="45402" y="86182"/>
                  </a:lnTo>
                  <a:lnTo>
                    <a:pt x="46533" y="86069"/>
                  </a:lnTo>
                  <a:lnTo>
                    <a:pt x="47637" y="85939"/>
                  </a:lnTo>
                  <a:lnTo>
                    <a:pt x="48715" y="85792"/>
                  </a:lnTo>
                  <a:lnTo>
                    <a:pt x="49767" y="85628"/>
                  </a:lnTo>
                  <a:lnTo>
                    <a:pt x="50789" y="85430"/>
                  </a:lnTo>
                  <a:lnTo>
                    <a:pt x="51779" y="85210"/>
                  </a:lnTo>
                  <a:lnTo>
                    <a:pt x="52737" y="84967"/>
                  </a:lnTo>
                  <a:lnTo>
                    <a:pt x="53663" y="84702"/>
                  </a:lnTo>
                  <a:lnTo>
                    <a:pt x="54557" y="84414"/>
                  </a:lnTo>
                  <a:lnTo>
                    <a:pt x="55419" y="84103"/>
                  </a:lnTo>
                  <a:lnTo>
                    <a:pt x="56250" y="83770"/>
                  </a:lnTo>
                  <a:lnTo>
                    <a:pt x="57048" y="83414"/>
                  </a:lnTo>
                  <a:lnTo>
                    <a:pt x="57814" y="83035"/>
                  </a:lnTo>
                  <a:lnTo>
                    <a:pt x="58549" y="82634"/>
                  </a:lnTo>
                  <a:lnTo>
                    <a:pt x="59264" y="82196"/>
                  </a:lnTo>
                  <a:lnTo>
                    <a:pt x="59944" y="81735"/>
                  </a:lnTo>
                  <a:lnTo>
                    <a:pt x="60589" y="81249"/>
                  </a:lnTo>
                  <a:lnTo>
                    <a:pt x="61200" y="80739"/>
                  </a:lnTo>
                  <a:lnTo>
                    <a:pt x="61776" y="80206"/>
                  </a:lnTo>
                  <a:lnTo>
                    <a:pt x="62317" y="79648"/>
                  </a:lnTo>
                  <a:lnTo>
                    <a:pt x="62824" y="79067"/>
                  </a:lnTo>
                  <a:lnTo>
                    <a:pt x="63297" y="78461"/>
                  </a:lnTo>
                  <a:lnTo>
                    <a:pt x="63735" y="77832"/>
                  </a:lnTo>
                  <a:lnTo>
                    <a:pt x="64138" y="77178"/>
                  </a:lnTo>
                  <a:lnTo>
                    <a:pt x="64504" y="76484"/>
                  </a:lnTo>
                  <a:lnTo>
                    <a:pt x="64832" y="75757"/>
                  </a:lnTo>
                  <a:lnTo>
                    <a:pt x="65122" y="74999"/>
                  </a:lnTo>
                  <a:lnTo>
                    <a:pt x="65373" y="74208"/>
                  </a:lnTo>
                  <a:lnTo>
                    <a:pt x="65585" y="73386"/>
                  </a:lnTo>
                  <a:lnTo>
                    <a:pt x="65759" y="72532"/>
                  </a:lnTo>
                  <a:lnTo>
                    <a:pt x="65894" y="71645"/>
                  </a:lnTo>
                  <a:lnTo>
                    <a:pt x="65990" y="70727"/>
                  </a:lnTo>
                  <a:lnTo>
                    <a:pt x="66048" y="69777"/>
                  </a:lnTo>
                  <a:lnTo>
                    <a:pt x="66067" y="68795"/>
                  </a:lnTo>
                  <a:lnTo>
                    <a:pt x="66056" y="68126"/>
                  </a:lnTo>
                  <a:lnTo>
                    <a:pt x="66022" y="67478"/>
                  </a:lnTo>
                  <a:lnTo>
                    <a:pt x="65965" y="66849"/>
                  </a:lnTo>
                  <a:lnTo>
                    <a:pt x="65886" y="66240"/>
                  </a:lnTo>
                  <a:lnTo>
                    <a:pt x="65784" y="65651"/>
                  </a:lnTo>
                  <a:lnTo>
                    <a:pt x="65660" y="65083"/>
                  </a:lnTo>
                  <a:lnTo>
                    <a:pt x="65513" y="64534"/>
                  </a:lnTo>
                  <a:lnTo>
                    <a:pt x="65343" y="64005"/>
                  </a:lnTo>
                  <a:lnTo>
                    <a:pt x="65151" y="63496"/>
                  </a:lnTo>
                  <a:lnTo>
                    <a:pt x="64936" y="63007"/>
                  </a:lnTo>
                  <a:lnTo>
                    <a:pt x="64693" y="62533"/>
                  </a:lnTo>
                  <a:lnTo>
                    <a:pt x="64417" y="62070"/>
                  </a:lnTo>
                  <a:lnTo>
                    <a:pt x="64108" y="61617"/>
                  </a:lnTo>
                  <a:lnTo>
                    <a:pt x="63765" y="61176"/>
                  </a:lnTo>
                  <a:lnTo>
                    <a:pt x="63389" y="60745"/>
                  </a:lnTo>
                  <a:lnTo>
                    <a:pt x="62980" y="60324"/>
                  </a:lnTo>
                  <a:lnTo>
                    <a:pt x="62538" y="59914"/>
                  </a:lnTo>
                  <a:lnTo>
                    <a:pt x="62062" y="59515"/>
                  </a:lnTo>
                  <a:lnTo>
                    <a:pt x="61553" y="59126"/>
                  </a:lnTo>
                  <a:lnTo>
                    <a:pt x="61011" y="58749"/>
                  </a:lnTo>
                  <a:lnTo>
                    <a:pt x="60432" y="58365"/>
                  </a:lnTo>
                  <a:lnTo>
                    <a:pt x="59813" y="57987"/>
                  </a:lnTo>
                  <a:lnTo>
                    <a:pt x="59154" y="57615"/>
                  </a:lnTo>
                  <a:lnTo>
                    <a:pt x="58456" y="57248"/>
                  </a:lnTo>
                  <a:lnTo>
                    <a:pt x="57717" y="56886"/>
                  </a:lnTo>
                  <a:lnTo>
                    <a:pt x="56939" y="56529"/>
                  </a:lnTo>
                  <a:lnTo>
                    <a:pt x="56120" y="56178"/>
                  </a:lnTo>
                  <a:lnTo>
                    <a:pt x="55262" y="55832"/>
                  </a:lnTo>
                  <a:lnTo>
                    <a:pt x="54364" y="55491"/>
                  </a:lnTo>
                  <a:lnTo>
                    <a:pt x="53426" y="55156"/>
                  </a:lnTo>
                  <a:lnTo>
                    <a:pt x="52456" y="54807"/>
                  </a:lnTo>
                  <a:lnTo>
                    <a:pt x="51438" y="54453"/>
                  </a:lnTo>
                  <a:lnTo>
                    <a:pt x="50370" y="54094"/>
                  </a:lnTo>
                  <a:lnTo>
                    <a:pt x="49253" y="53729"/>
                  </a:lnTo>
                  <a:lnTo>
                    <a:pt x="48087" y="53359"/>
                  </a:lnTo>
                  <a:lnTo>
                    <a:pt x="46871" y="52984"/>
                  </a:lnTo>
                  <a:lnTo>
                    <a:pt x="45606" y="52604"/>
                  </a:lnTo>
                  <a:lnTo>
                    <a:pt x="44292" y="52218"/>
                  </a:lnTo>
                  <a:lnTo>
                    <a:pt x="42929" y="51826"/>
                  </a:lnTo>
                  <a:lnTo>
                    <a:pt x="41516" y="51430"/>
                  </a:lnTo>
                  <a:lnTo>
                    <a:pt x="40352" y="51107"/>
                  </a:lnTo>
                  <a:lnTo>
                    <a:pt x="39201" y="50778"/>
                  </a:lnTo>
                  <a:lnTo>
                    <a:pt x="38063" y="50442"/>
                  </a:lnTo>
                  <a:lnTo>
                    <a:pt x="36939" y="50099"/>
                  </a:lnTo>
                  <a:lnTo>
                    <a:pt x="35828" y="49750"/>
                  </a:lnTo>
                  <a:lnTo>
                    <a:pt x="34730" y="49394"/>
                  </a:lnTo>
                  <a:lnTo>
                    <a:pt x="33645" y="49031"/>
                  </a:lnTo>
                  <a:lnTo>
                    <a:pt x="32574" y="48662"/>
                  </a:lnTo>
                  <a:lnTo>
                    <a:pt x="31516" y="48286"/>
                  </a:lnTo>
                  <a:lnTo>
                    <a:pt x="30472" y="47904"/>
                  </a:lnTo>
                  <a:lnTo>
                    <a:pt x="29460" y="47496"/>
                  </a:lnTo>
                  <a:lnTo>
                    <a:pt x="28473" y="47071"/>
                  </a:lnTo>
                  <a:lnTo>
                    <a:pt x="27512" y="46628"/>
                  </a:lnTo>
                  <a:lnTo>
                    <a:pt x="26576" y="46168"/>
                  </a:lnTo>
                  <a:lnTo>
                    <a:pt x="25665" y="45691"/>
                  </a:lnTo>
                  <a:lnTo>
                    <a:pt x="24779" y="45197"/>
                  </a:lnTo>
                  <a:lnTo>
                    <a:pt x="23919" y="44685"/>
                  </a:lnTo>
                  <a:lnTo>
                    <a:pt x="23084" y="44156"/>
                  </a:lnTo>
                  <a:lnTo>
                    <a:pt x="22274" y="43610"/>
                  </a:lnTo>
                  <a:lnTo>
                    <a:pt x="21490" y="43047"/>
                  </a:lnTo>
                  <a:lnTo>
                    <a:pt x="20734" y="42449"/>
                  </a:lnTo>
                  <a:lnTo>
                    <a:pt x="20010" y="41828"/>
                  </a:lnTo>
                  <a:lnTo>
                    <a:pt x="19318" y="41182"/>
                  </a:lnTo>
                  <a:lnTo>
                    <a:pt x="18658" y="40513"/>
                  </a:lnTo>
                  <a:lnTo>
                    <a:pt x="18030" y="39820"/>
                  </a:lnTo>
                  <a:lnTo>
                    <a:pt x="17434" y="39103"/>
                  </a:lnTo>
                  <a:lnTo>
                    <a:pt x="16870" y="38361"/>
                  </a:lnTo>
                  <a:lnTo>
                    <a:pt x="16337" y="37596"/>
                  </a:lnTo>
                  <a:lnTo>
                    <a:pt x="15837" y="36807"/>
                  </a:lnTo>
                  <a:lnTo>
                    <a:pt x="15369" y="35994"/>
                  </a:lnTo>
                  <a:lnTo>
                    <a:pt x="14939" y="35150"/>
                  </a:lnTo>
                  <a:lnTo>
                    <a:pt x="14554" y="34270"/>
                  </a:lnTo>
                  <a:lnTo>
                    <a:pt x="14215" y="33351"/>
                  </a:lnTo>
                  <a:lnTo>
                    <a:pt x="13921" y="32396"/>
                  </a:lnTo>
                  <a:lnTo>
                    <a:pt x="13672" y="31403"/>
                  </a:lnTo>
                  <a:lnTo>
                    <a:pt x="13469" y="30373"/>
                  </a:lnTo>
                  <a:lnTo>
                    <a:pt x="13310" y="29306"/>
                  </a:lnTo>
                  <a:lnTo>
                    <a:pt x="13197" y="28202"/>
                  </a:lnTo>
                  <a:lnTo>
                    <a:pt x="13129" y="27060"/>
                  </a:lnTo>
                  <a:lnTo>
                    <a:pt x="13107" y="25881"/>
                  </a:lnTo>
                  <a:lnTo>
                    <a:pt x="13138" y="24505"/>
                  </a:lnTo>
                  <a:lnTo>
                    <a:pt x="13232" y="23172"/>
                  </a:lnTo>
                  <a:lnTo>
                    <a:pt x="13388" y="21881"/>
                  </a:lnTo>
                  <a:lnTo>
                    <a:pt x="13607" y="20633"/>
                  </a:lnTo>
                  <a:lnTo>
                    <a:pt x="13888" y="19427"/>
                  </a:lnTo>
                  <a:lnTo>
                    <a:pt x="14232" y="18264"/>
                  </a:lnTo>
                  <a:lnTo>
                    <a:pt x="14639" y="17144"/>
                  </a:lnTo>
                  <a:lnTo>
                    <a:pt x="15108" y="16066"/>
                  </a:lnTo>
                  <a:lnTo>
                    <a:pt x="15640" y="15031"/>
                  </a:lnTo>
                  <a:lnTo>
                    <a:pt x="16234" y="14038"/>
                  </a:lnTo>
                  <a:lnTo>
                    <a:pt x="16893" y="13071"/>
                  </a:lnTo>
                  <a:lnTo>
                    <a:pt x="17594" y="12141"/>
                  </a:lnTo>
                  <a:lnTo>
                    <a:pt x="18335" y="11246"/>
                  </a:lnTo>
                  <a:lnTo>
                    <a:pt x="19119" y="10387"/>
                  </a:lnTo>
                  <a:lnTo>
                    <a:pt x="19943" y="9564"/>
                  </a:lnTo>
                  <a:lnTo>
                    <a:pt x="20809" y="8777"/>
                  </a:lnTo>
                  <a:lnTo>
                    <a:pt x="21715" y="8025"/>
                  </a:lnTo>
                  <a:lnTo>
                    <a:pt x="22663" y="7310"/>
                  </a:lnTo>
                  <a:lnTo>
                    <a:pt x="23653" y="6631"/>
                  </a:lnTo>
                  <a:lnTo>
                    <a:pt x="24683" y="5988"/>
                  </a:lnTo>
                  <a:lnTo>
                    <a:pt x="25763" y="5379"/>
                  </a:lnTo>
                  <a:lnTo>
                    <a:pt x="26871" y="4806"/>
                  </a:lnTo>
                  <a:lnTo>
                    <a:pt x="28009" y="4267"/>
                  </a:lnTo>
                  <a:lnTo>
                    <a:pt x="29176" y="3763"/>
                  </a:lnTo>
                  <a:lnTo>
                    <a:pt x="30372" y="3293"/>
                  </a:lnTo>
                  <a:lnTo>
                    <a:pt x="31598" y="2858"/>
                  </a:lnTo>
                  <a:lnTo>
                    <a:pt x="32852" y="2457"/>
                  </a:lnTo>
                  <a:lnTo>
                    <a:pt x="34137" y="2091"/>
                  </a:lnTo>
                  <a:lnTo>
                    <a:pt x="35450" y="1760"/>
                  </a:lnTo>
                  <a:lnTo>
                    <a:pt x="36793" y="1463"/>
                  </a:lnTo>
                  <a:lnTo>
                    <a:pt x="38168" y="1185"/>
                  </a:lnTo>
                  <a:lnTo>
                    <a:pt x="39552" y="936"/>
                  </a:lnTo>
                  <a:lnTo>
                    <a:pt x="40946" y="717"/>
                  </a:lnTo>
                  <a:lnTo>
                    <a:pt x="42349" y="526"/>
                  </a:lnTo>
                  <a:lnTo>
                    <a:pt x="43762" y="365"/>
                  </a:lnTo>
                  <a:lnTo>
                    <a:pt x="45184" y="234"/>
                  </a:lnTo>
                  <a:lnTo>
                    <a:pt x="46615" y="131"/>
                  </a:lnTo>
                  <a:lnTo>
                    <a:pt x="48055" y="58"/>
                  </a:lnTo>
                  <a:lnTo>
                    <a:pt x="49505" y="14"/>
                  </a:lnTo>
                  <a:lnTo>
                    <a:pt x="50964" y="0"/>
                  </a:lnTo>
                  <a:lnTo>
                    <a:pt x="52554" y="14"/>
                  </a:lnTo>
                  <a:lnTo>
                    <a:pt x="54102" y="58"/>
                  </a:lnTo>
                  <a:lnTo>
                    <a:pt x="55609" y="131"/>
                  </a:lnTo>
                  <a:lnTo>
                    <a:pt x="57075" y="234"/>
                  </a:lnTo>
                  <a:lnTo>
                    <a:pt x="58499" y="365"/>
                  </a:lnTo>
                  <a:lnTo>
                    <a:pt x="59882" y="526"/>
                  </a:lnTo>
                  <a:lnTo>
                    <a:pt x="61224" y="717"/>
                  </a:lnTo>
                  <a:lnTo>
                    <a:pt x="62525" y="936"/>
                  </a:lnTo>
                  <a:lnTo>
                    <a:pt x="63784" y="1185"/>
                  </a:lnTo>
                  <a:lnTo>
                    <a:pt x="65003" y="1463"/>
                  </a:lnTo>
                  <a:lnTo>
                    <a:pt x="66195" y="1768"/>
                  </a:lnTo>
                  <a:lnTo>
                    <a:pt x="67350" y="2097"/>
                  </a:lnTo>
                  <a:lnTo>
                    <a:pt x="68468" y="2449"/>
                  </a:lnTo>
                  <a:lnTo>
                    <a:pt x="69548" y="2826"/>
                  </a:lnTo>
                  <a:lnTo>
                    <a:pt x="70592" y="3226"/>
                  </a:lnTo>
                  <a:lnTo>
                    <a:pt x="71598" y="3651"/>
                  </a:lnTo>
                  <a:lnTo>
                    <a:pt x="72566" y="4099"/>
                  </a:lnTo>
                  <a:lnTo>
                    <a:pt x="73498" y="4572"/>
                  </a:lnTo>
                  <a:lnTo>
                    <a:pt x="74392" y="5068"/>
                  </a:lnTo>
                  <a:lnTo>
                    <a:pt x="75249" y="5588"/>
                  </a:lnTo>
                  <a:lnTo>
                    <a:pt x="76083" y="6118"/>
                  </a:lnTo>
                  <a:lnTo>
                    <a:pt x="76883" y="6669"/>
                  </a:lnTo>
                  <a:lnTo>
                    <a:pt x="77648" y="7241"/>
                  </a:lnTo>
                  <a:lnTo>
                    <a:pt x="78379" y="7834"/>
                  </a:lnTo>
                  <a:lnTo>
                    <a:pt x="79075" y="8449"/>
                  </a:lnTo>
                  <a:lnTo>
                    <a:pt x="79736" y="9085"/>
                  </a:lnTo>
                  <a:lnTo>
                    <a:pt x="80363" y="9743"/>
                  </a:lnTo>
                  <a:lnTo>
                    <a:pt x="80955" y="10421"/>
                  </a:lnTo>
                  <a:lnTo>
                    <a:pt x="81512" y="11121"/>
                  </a:lnTo>
                  <a:lnTo>
                    <a:pt x="82035" y="11842"/>
                  </a:lnTo>
                  <a:lnTo>
                    <a:pt x="82526" y="12581"/>
                  </a:lnTo>
                  <a:lnTo>
                    <a:pt x="82985" y="13333"/>
                  </a:lnTo>
                  <a:lnTo>
                    <a:pt x="83415" y="14098"/>
                  </a:lnTo>
                  <a:lnTo>
                    <a:pt x="83813" y="14876"/>
                  </a:lnTo>
                  <a:lnTo>
                    <a:pt x="84181" y="15668"/>
                  </a:lnTo>
                  <a:lnTo>
                    <a:pt x="84518" y="16473"/>
                  </a:lnTo>
                  <a:lnTo>
                    <a:pt x="84825" y="17292"/>
                  </a:lnTo>
                  <a:lnTo>
                    <a:pt x="85101" y="18123"/>
                  </a:lnTo>
                  <a:lnTo>
                    <a:pt x="85347" y="18968"/>
                  </a:lnTo>
                  <a:lnTo>
                    <a:pt x="85562" y="19826"/>
                  </a:lnTo>
                  <a:lnTo>
                    <a:pt x="74051" y="23220"/>
                  </a:lnTo>
                  <a:lnTo>
                    <a:pt x="73844" y="22588"/>
                  </a:lnTo>
                  <a:lnTo>
                    <a:pt x="73620" y="21969"/>
                  </a:lnTo>
                  <a:lnTo>
                    <a:pt x="73381" y="21363"/>
                  </a:lnTo>
                  <a:lnTo>
                    <a:pt x="73125" y="20771"/>
                  </a:lnTo>
                  <a:lnTo>
                    <a:pt x="72854" y="20192"/>
                  </a:lnTo>
                  <a:lnTo>
                    <a:pt x="72566" y="19627"/>
                  </a:lnTo>
                  <a:lnTo>
                    <a:pt x="72263" y="19075"/>
                  </a:lnTo>
                  <a:lnTo>
                    <a:pt x="71943" y="18536"/>
                  </a:lnTo>
                  <a:lnTo>
                    <a:pt x="71608" y="18010"/>
                  </a:lnTo>
                  <a:lnTo>
                    <a:pt x="71257" y="17498"/>
                  </a:lnTo>
                  <a:lnTo>
                    <a:pt x="70888" y="17000"/>
                  </a:lnTo>
                  <a:lnTo>
                    <a:pt x="70498" y="16518"/>
                  </a:lnTo>
                  <a:lnTo>
                    <a:pt x="70089" y="16053"/>
                  </a:lnTo>
                  <a:lnTo>
                    <a:pt x="69660" y="15603"/>
                  </a:lnTo>
                  <a:lnTo>
                    <a:pt x="69211" y="15169"/>
                  </a:lnTo>
                  <a:lnTo>
                    <a:pt x="68742" y="14751"/>
                  </a:lnTo>
                  <a:lnTo>
                    <a:pt x="68253" y="14349"/>
                  </a:lnTo>
                  <a:lnTo>
                    <a:pt x="67744" y="13964"/>
                  </a:lnTo>
                  <a:lnTo>
                    <a:pt x="67215" y="13594"/>
                  </a:lnTo>
                  <a:lnTo>
                    <a:pt x="66666" y="13240"/>
                  </a:lnTo>
                  <a:lnTo>
                    <a:pt x="66096" y="12889"/>
                  </a:lnTo>
                  <a:lnTo>
                    <a:pt x="65503" y="12556"/>
                  </a:lnTo>
                  <a:lnTo>
                    <a:pt x="64888" y="12240"/>
                  </a:lnTo>
                  <a:lnTo>
                    <a:pt x="64250" y="11941"/>
                  </a:lnTo>
                  <a:lnTo>
                    <a:pt x="63589" y="11659"/>
                  </a:lnTo>
                  <a:lnTo>
                    <a:pt x="62906" y="11395"/>
                  </a:lnTo>
                  <a:lnTo>
                    <a:pt x="62200" y="11149"/>
                  </a:lnTo>
                  <a:lnTo>
                    <a:pt x="61471" y="10919"/>
                  </a:lnTo>
                  <a:lnTo>
                    <a:pt x="60720" y="10707"/>
                  </a:lnTo>
                  <a:lnTo>
                    <a:pt x="59946" y="10512"/>
                  </a:lnTo>
                  <a:lnTo>
                    <a:pt x="59161" y="10335"/>
                  </a:lnTo>
                  <a:lnTo>
                    <a:pt x="58349" y="10176"/>
                  </a:lnTo>
                  <a:lnTo>
                    <a:pt x="57511" y="10037"/>
                  </a:lnTo>
                  <a:lnTo>
                    <a:pt x="56646" y="9916"/>
                  </a:lnTo>
                  <a:lnTo>
                    <a:pt x="55755" y="9813"/>
                  </a:lnTo>
                  <a:lnTo>
                    <a:pt x="54836" y="9729"/>
                  </a:lnTo>
                  <a:lnTo>
                    <a:pt x="53892" y="9664"/>
                  </a:lnTo>
                  <a:lnTo>
                    <a:pt x="52920" y="9618"/>
                  </a:lnTo>
                  <a:lnTo>
                    <a:pt x="51922" y="9590"/>
                  </a:lnTo>
                  <a:lnTo>
                    <a:pt x="50898" y="9580"/>
                  </a:lnTo>
                  <a:lnTo>
                    <a:pt x="49535" y="9592"/>
                  </a:lnTo>
                  <a:lnTo>
                    <a:pt x="48215" y="9628"/>
                  </a:lnTo>
                  <a:lnTo>
                    <a:pt x="46938" y="9688"/>
                  </a:lnTo>
                  <a:lnTo>
                    <a:pt x="45703" y="9772"/>
                  </a:lnTo>
                  <a:lnTo>
                    <a:pt x="44510" y="9880"/>
                  </a:lnTo>
                  <a:lnTo>
                    <a:pt x="43361" y="10011"/>
                  </a:lnTo>
                  <a:lnTo>
                    <a:pt x="42254" y="10167"/>
                  </a:lnTo>
                  <a:lnTo>
                    <a:pt x="41189" y="10347"/>
                  </a:lnTo>
                  <a:lnTo>
                    <a:pt x="40167" y="10550"/>
                  </a:lnTo>
                  <a:lnTo>
                    <a:pt x="39188" y="10778"/>
                  </a:lnTo>
                  <a:lnTo>
                    <a:pt x="38260" y="11014"/>
                  </a:lnTo>
                  <a:lnTo>
                    <a:pt x="37367" y="11270"/>
                  </a:lnTo>
                  <a:lnTo>
                    <a:pt x="36509" y="11546"/>
                  </a:lnTo>
                  <a:lnTo>
                    <a:pt x="35685" y="11842"/>
                  </a:lnTo>
                  <a:lnTo>
                    <a:pt x="34896" y="12158"/>
                  </a:lnTo>
                  <a:lnTo>
                    <a:pt x="34142" y="12494"/>
                  </a:lnTo>
                  <a:lnTo>
                    <a:pt x="33422" y="12850"/>
                  </a:lnTo>
                  <a:lnTo>
                    <a:pt x="32737" y="13226"/>
                  </a:lnTo>
                  <a:lnTo>
                    <a:pt x="32086" y="13622"/>
                  </a:lnTo>
                  <a:lnTo>
                    <a:pt x="31470" y="14038"/>
                  </a:lnTo>
                  <a:lnTo>
                    <a:pt x="30900" y="14459"/>
                  </a:lnTo>
                  <a:lnTo>
                    <a:pt x="30363" y="14898"/>
                  </a:lnTo>
                  <a:lnTo>
                    <a:pt x="29857" y="15353"/>
                  </a:lnTo>
                  <a:lnTo>
                    <a:pt x="29383" y="15826"/>
                  </a:lnTo>
                  <a:lnTo>
                    <a:pt x="28942" y="16317"/>
                  </a:lnTo>
                  <a:lnTo>
                    <a:pt x="28532" y="16824"/>
                  </a:lnTo>
                  <a:lnTo>
                    <a:pt x="28154" y="17349"/>
                  </a:lnTo>
                  <a:lnTo>
                    <a:pt x="27808" y="17892"/>
                  </a:lnTo>
                  <a:lnTo>
                    <a:pt x="27494" y="18451"/>
                  </a:lnTo>
                  <a:lnTo>
                    <a:pt x="27212" y="19028"/>
                  </a:lnTo>
                  <a:lnTo>
                    <a:pt x="26959" y="19606"/>
                  </a:lnTo>
                  <a:lnTo>
                    <a:pt x="26733" y="20194"/>
                  </a:lnTo>
                  <a:lnTo>
                    <a:pt x="26533" y="20793"/>
                  </a:lnTo>
                  <a:lnTo>
                    <a:pt x="26360" y="21402"/>
                  </a:lnTo>
                  <a:lnTo>
                    <a:pt x="26214" y="22022"/>
                  </a:lnTo>
                  <a:lnTo>
                    <a:pt x="26094" y="22653"/>
                  </a:lnTo>
                  <a:lnTo>
                    <a:pt x="26001" y="23294"/>
                  </a:lnTo>
                  <a:lnTo>
                    <a:pt x="25934" y="23946"/>
                  </a:lnTo>
                  <a:lnTo>
                    <a:pt x="25894" y="24609"/>
                  </a:lnTo>
                  <a:lnTo>
                    <a:pt x="25881" y="25282"/>
                  </a:lnTo>
                  <a:lnTo>
                    <a:pt x="25894" y="25989"/>
                  </a:lnTo>
                  <a:lnTo>
                    <a:pt x="25934" y="26671"/>
                  </a:lnTo>
                  <a:lnTo>
                    <a:pt x="26001" y="27330"/>
                  </a:lnTo>
                  <a:lnTo>
                    <a:pt x="26094" y="27965"/>
                  </a:lnTo>
                  <a:lnTo>
                    <a:pt x="26214" y="28576"/>
                  </a:lnTo>
                  <a:lnTo>
                    <a:pt x="26360" y="29162"/>
                  </a:lnTo>
                  <a:lnTo>
                    <a:pt x="26533" y="29725"/>
                  </a:lnTo>
                  <a:lnTo>
                    <a:pt x="26733" y="30264"/>
                  </a:lnTo>
                  <a:lnTo>
                    <a:pt x="26959" y="30779"/>
                  </a:lnTo>
                  <a:lnTo>
                    <a:pt x="27212" y="31270"/>
                  </a:lnTo>
                  <a:lnTo>
                    <a:pt x="27505" y="31729"/>
                  </a:lnTo>
                  <a:lnTo>
                    <a:pt x="27826" y="32175"/>
                  </a:lnTo>
                  <a:lnTo>
                    <a:pt x="28176" y="32608"/>
                  </a:lnTo>
                  <a:lnTo>
                    <a:pt x="28553" y="33027"/>
                  </a:lnTo>
                  <a:lnTo>
                    <a:pt x="28958" y="33433"/>
                  </a:lnTo>
                  <a:lnTo>
                    <a:pt x="29391" y="33825"/>
                  </a:lnTo>
                  <a:lnTo>
                    <a:pt x="29852" y="34204"/>
                  </a:lnTo>
                  <a:lnTo>
                    <a:pt x="30341" y="34570"/>
                  </a:lnTo>
                  <a:lnTo>
                    <a:pt x="30858" y="34923"/>
                  </a:lnTo>
                  <a:lnTo>
                    <a:pt x="31403" y="35262"/>
                  </a:lnTo>
                  <a:lnTo>
                    <a:pt x="31977" y="35592"/>
                  </a:lnTo>
                  <a:lnTo>
                    <a:pt x="32580" y="35917"/>
                  </a:lnTo>
                  <a:lnTo>
                    <a:pt x="33212" y="36236"/>
                  </a:lnTo>
                  <a:lnTo>
                    <a:pt x="33873" y="36550"/>
                  </a:lnTo>
                  <a:lnTo>
                    <a:pt x="34564" y="36859"/>
                  </a:lnTo>
                  <a:lnTo>
                    <a:pt x="35284" y="37162"/>
                  </a:lnTo>
                  <a:lnTo>
                    <a:pt x="36033" y="37461"/>
                  </a:lnTo>
                  <a:lnTo>
                    <a:pt x="36811" y="37753"/>
                  </a:lnTo>
                  <a:lnTo>
                    <a:pt x="37619" y="38041"/>
                  </a:lnTo>
                  <a:lnTo>
                    <a:pt x="38456" y="38323"/>
                  </a:lnTo>
                  <a:lnTo>
                    <a:pt x="39336" y="38592"/>
                  </a:lnTo>
                  <a:lnTo>
                    <a:pt x="40247" y="38866"/>
                  </a:lnTo>
                  <a:lnTo>
                    <a:pt x="41188" y="39145"/>
                  </a:lnTo>
                  <a:lnTo>
                    <a:pt x="42160" y="39430"/>
                  </a:lnTo>
                  <a:lnTo>
                    <a:pt x="43163" y="39720"/>
                  </a:lnTo>
                  <a:lnTo>
                    <a:pt x="44196" y="40015"/>
                  </a:lnTo>
                  <a:lnTo>
                    <a:pt x="45260" y="40316"/>
                  </a:lnTo>
                  <a:lnTo>
                    <a:pt x="46355" y="40622"/>
                  </a:lnTo>
                  <a:lnTo>
                    <a:pt x="47480" y="40934"/>
                  </a:lnTo>
                  <a:lnTo>
                    <a:pt x="48635" y="41250"/>
                  </a:lnTo>
                  <a:lnTo>
                    <a:pt x="49790" y="41573"/>
                  </a:lnTo>
                  <a:lnTo>
                    <a:pt x="50938" y="41902"/>
                  </a:lnTo>
                  <a:lnTo>
                    <a:pt x="52079" y="42238"/>
                  </a:lnTo>
                  <a:lnTo>
                    <a:pt x="53213" y="42581"/>
                  </a:lnTo>
                  <a:lnTo>
                    <a:pt x="54341" y="42930"/>
                  </a:lnTo>
                  <a:lnTo>
                    <a:pt x="55462" y="43286"/>
                  </a:lnTo>
                  <a:lnTo>
                    <a:pt x="56576" y="43649"/>
                  </a:lnTo>
                  <a:lnTo>
                    <a:pt x="57684" y="44018"/>
                  </a:lnTo>
                  <a:lnTo>
                    <a:pt x="58785" y="44394"/>
                  </a:lnTo>
                  <a:lnTo>
                    <a:pt x="59880" y="44777"/>
                  </a:lnTo>
                  <a:lnTo>
                    <a:pt x="60971" y="45173"/>
                  </a:lnTo>
                  <a:lnTo>
                    <a:pt x="62038" y="45591"/>
                  </a:lnTo>
                  <a:lnTo>
                    <a:pt x="63079" y="46030"/>
                  </a:lnTo>
                  <a:lnTo>
                    <a:pt x="64095" y="46490"/>
                  </a:lnTo>
                  <a:lnTo>
                    <a:pt x="65086" y="46972"/>
                  </a:lnTo>
                  <a:lnTo>
                    <a:pt x="66051" y="47475"/>
                  </a:lnTo>
                  <a:lnTo>
                    <a:pt x="66991" y="47999"/>
                  </a:lnTo>
                  <a:lnTo>
                    <a:pt x="67906" y="48545"/>
                  </a:lnTo>
                  <a:lnTo>
                    <a:pt x="68796" y="49112"/>
                  </a:lnTo>
                  <a:lnTo>
                    <a:pt x="69660" y="49700"/>
                  </a:lnTo>
                  <a:lnTo>
                    <a:pt x="70494" y="50300"/>
                  </a:lnTo>
                  <a:lnTo>
                    <a:pt x="71294" y="50930"/>
                  </a:lnTo>
                  <a:lnTo>
                    <a:pt x="72059" y="51588"/>
                  </a:lnTo>
                  <a:lnTo>
                    <a:pt x="72790" y="52276"/>
                  </a:lnTo>
                  <a:lnTo>
                    <a:pt x="73486" y="52993"/>
                  </a:lnTo>
                  <a:lnTo>
                    <a:pt x="74147" y="53740"/>
                  </a:lnTo>
                  <a:lnTo>
                    <a:pt x="74774" y="54516"/>
                  </a:lnTo>
                  <a:lnTo>
                    <a:pt x="75366" y="55321"/>
                  </a:lnTo>
                  <a:lnTo>
                    <a:pt x="75924" y="56155"/>
                  </a:lnTo>
                  <a:lnTo>
                    <a:pt x="76446" y="57019"/>
                  </a:lnTo>
                  <a:lnTo>
                    <a:pt x="76939" y="57919"/>
                  </a:lnTo>
                  <a:lnTo>
                    <a:pt x="77381" y="58863"/>
                  </a:lnTo>
                  <a:lnTo>
                    <a:pt x="77770" y="59851"/>
                  </a:lnTo>
                  <a:lnTo>
                    <a:pt x="78107" y="60883"/>
                  </a:lnTo>
                  <a:lnTo>
                    <a:pt x="78393" y="61959"/>
                  </a:lnTo>
                  <a:lnTo>
                    <a:pt x="78626" y="63079"/>
                  </a:lnTo>
                  <a:lnTo>
                    <a:pt x="78808" y="64242"/>
                  </a:lnTo>
                  <a:lnTo>
                    <a:pt x="78937" y="65450"/>
                  </a:lnTo>
                  <a:lnTo>
                    <a:pt x="79015" y="66701"/>
                  </a:lnTo>
                  <a:lnTo>
                    <a:pt x="79041" y="67997"/>
                  </a:lnTo>
                  <a:lnTo>
                    <a:pt x="78938" y="70675"/>
                  </a:lnTo>
                  <a:lnTo>
                    <a:pt x="78629" y="73226"/>
                  </a:lnTo>
                  <a:lnTo>
                    <a:pt x="78113" y="75651"/>
                  </a:lnTo>
                  <a:lnTo>
                    <a:pt x="77391" y="77950"/>
                  </a:lnTo>
                  <a:lnTo>
                    <a:pt x="76463" y="80122"/>
                  </a:lnTo>
                  <a:lnTo>
                    <a:pt x="75329" y="82168"/>
                  </a:lnTo>
                  <a:lnTo>
                    <a:pt x="73988" y="84088"/>
                  </a:lnTo>
                  <a:lnTo>
                    <a:pt x="72441" y="85881"/>
                  </a:lnTo>
                  <a:lnTo>
                    <a:pt x="70688" y="87548"/>
                  </a:lnTo>
                  <a:lnTo>
                    <a:pt x="68729" y="89088"/>
                  </a:lnTo>
                  <a:lnTo>
                    <a:pt x="66556" y="90491"/>
                  </a:lnTo>
                  <a:lnTo>
                    <a:pt x="64164" y="91747"/>
                  </a:lnTo>
                  <a:lnTo>
                    <a:pt x="61553" y="92854"/>
                  </a:lnTo>
                  <a:lnTo>
                    <a:pt x="58722" y="93814"/>
                  </a:lnTo>
                  <a:lnTo>
                    <a:pt x="55671" y="94627"/>
                  </a:lnTo>
                  <a:lnTo>
                    <a:pt x="52401" y="95291"/>
                  </a:lnTo>
                  <a:lnTo>
                    <a:pt x="48912" y="95808"/>
                  </a:lnTo>
                  <a:lnTo>
                    <a:pt x="45202" y="96178"/>
                  </a:lnTo>
                  <a:lnTo>
                    <a:pt x="41274" y="963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g1075"/>
            <p:cNvSpPr/>
            <p:nvPr/>
          </p:nvSpPr>
          <p:spPr>
            <a:xfrm>
              <a:off x="7985284" y="3484953"/>
              <a:ext cx="58726" cy="62591"/>
            </a:xfrm>
            <a:custGeom>
              <a:avLst/>
              <a:pathLst>
                <a:path w="58726" h="62591">
                  <a:moveTo>
                    <a:pt x="0" y="62591"/>
                  </a:moveTo>
                  <a:lnTo>
                    <a:pt x="12127" y="0"/>
                  </a:lnTo>
                  <a:lnTo>
                    <a:pt x="58726" y="0"/>
                  </a:lnTo>
                  <a:lnTo>
                    <a:pt x="57394" y="6929"/>
                  </a:lnTo>
                  <a:lnTo>
                    <a:pt x="19279" y="6929"/>
                  </a:lnTo>
                  <a:lnTo>
                    <a:pt x="15370" y="27008"/>
                  </a:lnTo>
                  <a:lnTo>
                    <a:pt x="50819" y="27008"/>
                  </a:lnTo>
                  <a:lnTo>
                    <a:pt x="49486" y="33850"/>
                  </a:lnTo>
                  <a:lnTo>
                    <a:pt x="14037" y="33850"/>
                  </a:lnTo>
                  <a:lnTo>
                    <a:pt x="9817" y="55661"/>
                  </a:lnTo>
                  <a:lnTo>
                    <a:pt x="49753" y="55661"/>
                  </a:lnTo>
                  <a:lnTo>
                    <a:pt x="48420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8045965" y="3484953"/>
              <a:ext cx="59970" cy="62591"/>
            </a:xfrm>
            <a:custGeom>
              <a:avLst/>
              <a:pathLst>
                <a:path w="59970" h="62591">
                  <a:moveTo>
                    <a:pt x="30251" y="0"/>
                  </a:moveTo>
                  <a:lnTo>
                    <a:pt x="31555" y="17"/>
                  </a:lnTo>
                  <a:lnTo>
                    <a:pt x="32837" y="71"/>
                  </a:lnTo>
                  <a:lnTo>
                    <a:pt x="34096" y="159"/>
                  </a:lnTo>
                  <a:lnTo>
                    <a:pt x="35333" y="284"/>
                  </a:lnTo>
                  <a:lnTo>
                    <a:pt x="36548" y="444"/>
                  </a:lnTo>
                  <a:lnTo>
                    <a:pt x="37741" y="639"/>
                  </a:lnTo>
                  <a:lnTo>
                    <a:pt x="38912" y="870"/>
                  </a:lnTo>
                  <a:lnTo>
                    <a:pt x="40060" y="1137"/>
                  </a:lnTo>
                  <a:lnTo>
                    <a:pt x="41186" y="1439"/>
                  </a:lnTo>
                  <a:lnTo>
                    <a:pt x="42290" y="1776"/>
                  </a:lnTo>
                  <a:lnTo>
                    <a:pt x="43367" y="2140"/>
                  </a:lnTo>
                  <a:lnTo>
                    <a:pt x="44413" y="2539"/>
                  </a:lnTo>
                  <a:lnTo>
                    <a:pt x="45428" y="2972"/>
                  </a:lnTo>
                  <a:lnTo>
                    <a:pt x="46412" y="3440"/>
                  </a:lnTo>
                  <a:lnTo>
                    <a:pt x="47365" y="3942"/>
                  </a:lnTo>
                  <a:lnTo>
                    <a:pt x="48287" y="4479"/>
                  </a:lnTo>
                  <a:lnTo>
                    <a:pt x="49178" y="5051"/>
                  </a:lnTo>
                  <a:lnTo>
                    <a:pt x="50037" y="5657"/>
                  </a:lnTo>
                  <a:lnTo>
                    <a:pt x="50866" y="6298"/>
                  </a:lnTo>
                  <a:lnTo>
                    <a:pt x="51663" y="6974"/>
                  </a:lnTo>
                  <a:lnTo>
                    <a:pt x="52436" y="7684"/>
                  </a:lnTo>
                  <a:lnTo>
                    <a:pt x="53173" y="8427"/>
                  </a:lnTo>
                  <a:lnTo>
                    <a:pt x="53875" y="9205"/>
                  </a:lnTo>
                  <a:lnTo>
                    <a:pt x="54542" y="10016"/>
                  </a:lnTo>
                  <a:lnTo>
                    <a:pt x="55172" y="10861"/>
                  </a:lnTo>
                  <a:lnTo>
                    <a:pt x="55768" y="11740"/>
                  </a:lnTo>
                  <a:lnTo>
                    <a:pt x="56327" y="12652"/>
                  </a:lnTo>
                  <a:lnTo>
                    <a:pt x="56852" y="13598"/>
                  </a:lnTo>
                  <a:lnTo>
                    <a:pt x="57340" y="14578"/>
                  </a:lnTo>
                  <a:lnTo>
                    <a:pt x="57793" y="15592"/>
                  </a:lnTo>
                  <a:lnTo>
                    <a:pt x="58207" y="16630"/>
                  </a:lnTo>
                  <a:lnTo>
                    <a:pt x="58577" y="17701"/>
                  </a:lnTo>
                  <a:lnTo>
                    <a:pt x="58903" y="18805"/>
                  </a:lnTo>
                  <a:lnTo>
                    <a:pt x="59186" y="19942"/>
                  </a:lnTo>
                  <a:lnTo>
                    <a:pt x="59426" y="21111"/>
                  </a:lnTo>
                  <a:lnTo>
                    <a:pt x="59622" y="22314"/>
                  </a:lnTo>
                  <a:lnTo>
                    <a:pt x="59774" y="23549"/>
                  </a:lnTo>
                  <a:lnTo>
                    <a:pt x="59883" y="24818"/>
                  </a:lnTo>
                  <a:lnTo>
                    <a:pt x="59948" y="26119"/>
                  </a:lnTo>
                  <a:lnTo>
                    <a:pt x="59970" y="27453"/>
                  </a:lnTo>
                  <a:lnTo>
                    <a:pt x="59956" y="28624"/>
                  </a:lnTo>
                  <a:lnTo>
                    <a:pt x="59913" y="29775"/>
                  </a:lnTo>
                  <a:lnTo>
                    <a:pt x="59842" y="30906"/>
                  </a:lnTo>
                  <a:lnTo>
                    <a:pt x="59743" y="32016"/>
                  </a:lnTo>
                  <a:lnTo>
                    <a:pt x="59615" y="33105"/>
                  </a:lnTo>
                  <a:lnTo>
                    <a:pt x="59458" y="34175"/>
                  </a:lnTo>
                  <a:lnTo>
                    <a:pt x="59274" y="35224"/>
                  </a:lnTo>
                  <a:lnTo>
                    <a:pt x="59060" y="36252"/>
                  </a:lnTo>
                  <a:lnTo>
                    <a:pt x="58819" y="37260"/>
                  </a:lnTo>
                  <a:lnTo>
                    <a:pt x="58549" y="38247"/>
                  </a:lnTo>
                  <a:lnTo>
                    <a:pt x="58262" y="39215"/>
                  </a:lnTo>
                  <a:lnTo>
                    <a:pt x="57951" y="40163"/>
                  </a:lnTo>
                  <a:lnTo>
                    <a:pt x="57618" y="41091"/>
                  </a:lnTo>
                  <a:lnTo>
                    <a:pt x="57262" y="42000"/>
                  </a:lnTo>
                  <a:lnTo>
                    <a:pt x="56883" y="42890"/>
                  </a:lnTo>
                  <a:lnTo>
                    <a:pt x="56480" y="43759"/>
                  </a:lnTo>
                  <a:lnTo>
                    <a:pt x="56055" y="44610"/>
                  </a:lnTo>
                  <a:lnTo>
                    <a:pt x="55606" y="45440"/>
                  </a:lnTo>
                  <a:lnTo>
                    <a:pt x="55134" y="46251"/>
                  </a:lnTo>
                  <a:lnTo>
                    <a:pt x="54639" y="47043"/>
                  </a:lnTo>
                  <a:lnTo>
                    <a:pt x="54124" y="47815"/>
                  </a:lnTo>
                  <a:lnTo>
                    <a:pt x="53589" y="48568"/>
                  </a:lnTo>
                  <a:lnTo>
                    <a:pt x="53036" y="49301"/>
                  </a:lnTo>
                  <a:lnTo>
                    <a:pt x="52464" y="50014"/>
                  </a:lnTo>
                  <a:lnTo>
                    <a:pt x="51874" y="50708"/>
                  </a:lnTo>
                  <a:lnTo>
                    <a:pt x="51265" y="51382"/>
                  </a:lnTo>
                  <a:lnTo>
                    <a:pt x="50637" y="52037"/>
                  </a:lnTo>
                  <a:lnTo>
                    <a:pt x="49991" y="52672"/>
                  </a:lnTo>
                  <a:lnTo>
                    <a:pt x="49326" y="53288"/>
                  </a:lnTo>
                  <a:lnTo>
                    <a:pt x="48642" y="53884"/>
                  </a:lnTo>
                  <a:lnTo>
                    <a:pt x="47943" y="54452"/>
                  </a:lnTo>
                  <a:lnTo>
                    <a:pt x="47230" y="55002"/>
                  </a:lnTo>
                  <a:lnTo>
                    <a:pt x="46503" y="55533"/>
                  </a:lnTo>
                  <a:lnTo>
                    <a:pt x="45764" y="56045"/>
                  </a:lnTo>
                  <a:lnTo>
                    <a:pt x="45011" y="56538"/>
                  </a:lnTo>
                  <a:lnTo>
                    <a:pt x="44244" y="57013"/>
                  </a:lnTo>
                  <a:lnTo>
                    <a:pt x="43465" y="57469"/>
                  </a:lnTo>
                  <a:lnTo>
                    <a:pt x="42672" y="57907"/>
                  </a:lnTo>
                  <a:lnTo>
                    <a:pt x="41866" y="58326"/>
                  </a:lnTo>
                  <a:lnTo>
                    <a:pt x="41046" y="58726"/>
                  </a:lnTo>
                  <a:lnTo>
                    <a:pt x="40214" y="59107"/>
                  </a:lnTo>
                  <a:lnTo>
                    <a:pt x="39372" y="59469"/>
                  </a:lnTo>
                  <a:lnTo>
                    <a:pt x="38519" y="59811"/>
                  </a:lnTo>
                  <a:lnTo>
                    <a:pt x="37656" y="60134"/>
                  </a:lnTo>
                  <a:lnTo>
                    <a:pt x="36781" y="60436"/>
                  </a:lnTo>
                  <a:lnTo>
                    <a:pt x="35897" y="60720"/>
                  </a:lnTo>
                  <a:lnTo>
                    <a:pt x="35001" y="60984"/>
                  </a:lnTo>
                  <a:lnTo>
                    <a:pt x="34095" y="61228"/>
                  </a:lnTo>
                  <a:lnTo>
                    <a:pt x="33178" y="61453"/>
                  </a:lnTo>
                  <a:lnTo>
                    <a:pt x="32250" y="61658"/>
                  </a:lnTo>
                  <a:lnTo>
                    <a:pt x="31324" y="61835"/>
                  </a:lnTo>
                  <a:lnTo>
                    <a:pt x="30392" y="61994"/>
                  </a:lnTo>
                  <a:lnTo>
                    <a:pt x="29454" y="62134"/>
                  </a:lnTo>
                  <a:lnTo>
                    <a:pt x="28512" y="62255"/>
                  </a:lnTo>
                  <a:lnTo>
                    <a:pt x="27564" y="62358"/>
                  </a:lnTo>
                  <a:lnTo>
                    <a:pt x="26610" y="62442"/>
                  </a:lnTo>
                  <a:lnTo>
                    <a:pt x="25652" y="62507"/>
                  </a:lnTo>
                  <a:lnTo>
                    <a:pt x="24688" y="62554"/>
                  </a:lnTo>
                  <a:lnTo>
                    <a:pt x="23719" y="62582"/>
                  </a:lnTo>
                  <a:lnTo>
                    <a:pt x="22744" y="62591"/>
                  </a:lnTo>
                  <a:lnTo>
                    <a:pt x="0" y="62591"/>
                  </a:lnTo>
                  <a:lnTo>
                    <a:pt x="1212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8055738" y="3491750"/>
              <a:ext cx="41579" cy="48998"/>
            </a:xfrm>
            <a:custGeom>
              <a:avLst/>
              <a:pathLst>
                <a:path w="41579" h="48998">
                  <a:moveTo>
                    <a:pt x="0" y="48998"/>
                  </a:moveTo>
                  <a:lnTo>
                    <a:pt x="12616" y="48998"/>
                  </a:lnTo>
                  <a:lnTo>
                    <a:pt x="13910" y="48978"/>
                  </a:lnTo>
                  <a:lnTo>
                    <a:pt x="15180" y="48919"/>
                  </a:lnTo>
                  <a:lnTo>
                    <a:pt x="16426" y="48822"/>
                  </a:lnTo>
                  <a:lnTo>
                    <a:pt x="17648" y="48685"/>
                  </a:lnTo>
                  <a:lnTo>
                    <a:pt x="18846" y="48509"/>
                  </a:lnTo>
                  <a:lnTo>
                    <a:pt x="20020" y="48294"/>
                  </a:lnTo>
                  <a:lnTo>
                    <a:pt x="21170" y="48040"/>
                  </a:lnTo>
                  <a:lnTo>
                    <a:pt x="22296" y="47747"/>
                  </a:lnTo>
                  <a:lnTo>
                    <a:pt x="23398" y="47414"/>
                  </a:lnTo>
                  <a:lnTo>
                    <a:pt x="24476" y="47043"/>
                  </a:lnTo>
                  <a:lnTo>
                    <a:pt x="25535" y="46635"/>
                  </a:lnTo>
                  <a:lnTo>
                    <a:pt x="26562" y="46194"/>
                  </a:lnTo>
                  <a:lnTo>
                    <a:pt x="27558" y="45718"/>
                  </a:lnTo>
                  <a:lnTo>
                    <a:pt x="28521" y="45209"/>
                  </a:lnTo>
                  <a:lnTo>
                    <a:pt x="29452" y="44666"/>
                  </a:lnTo>
                  <a:lnTo>
                    <a:pt x="30351" y="44090"/>
                  </a:lnTo>
                  <a:lnTo>
                    <a:pt x="31218" y="43479"/>
                  </a:lnTo>
                  <a:lnTo>
                    <a:pt x="32053" y="42835"/>
                  </a:lnTo>
                  <a:lnTo>
                    <a:pt x="32856" y="42157"/>
                  </a:lnTo>
                  <a:lnTo>
                    <a:pt x="33627" y="41446"/>
                  </a:lnTo>
                  <a:lnTo>
                    <a:pt x="34374" y="40693"/>
                  </a:lnTo>
                  <a:lnTo>
                    <a:pt x="35084" y="39909"/>
                  </a:lnTo>
                  <a:lnTo>
                    <a:pt x="35760" y="39094"/>
                  </a:lnTo>
                  <a:lnTo>
                    <a:pt x="36399" y="38247"/>
                  </a:lnTo>
                  <a:lnTo>
                    <a:pt x="37004" y="37370"/>
                  </a:lnTo>
                  <a:lnTo>
                    <a:pt x="37572" y="36462"/>
                  </a:lnTo>
                  <a:lnTo>
                    <a:pt x="38105" y="35522"/>
                  </a:lnTo>
                  <a:lnTo>
                    <a:pt x="38603" y="34551"/>
                  </a:lnTo>
                  <a:lnTo>
                    <a:pt x="39065" y="33550"/>
                  </a:lnTo>
                  <a:lnTo>
                    <a:pt x="39491" y="32517"/>
                  </a:lnTo>
                  <a:lnTo>
                    <a:pt x="39888" y="31446"/>
                  </a:lnTo>
                  <a:lnTo>
                    <a:pt x="40243" y="30347"/>
                  </a:lnTo>
                  <a:lnTo>
                    <a:pt x="40556" y="29221"/>
                  </a:lnTo>
                  <a:lnTo>
                    <a:pt x="40827" y="28067"/>
                  </a:lnTo>
                  <a:lnTo>
                    <a:pt x="41057" y="26886"/>
                  </a:lnTo>
                  <a:lnTo>
                    <a:pt x="41245" y="25678"/>
                  </a:lnTo>
                  <a:lnTo>
                    <a:pt x="41391" y="24441"/>
                  </a:lnTo>
                  <a:lnTo>
                    <a:pt x="41496" y="23177"/>
                  </a:lnTo>
                  <a:lnTo>
                    <a:pt x="41558" y="21886"/>
                  </a:lnTo>
                  <a:lnTo>
                    <a:pt x="41579" y="20567"/>
                  </a:lnTo>
                  <a:lnTo>
                    <a:pt x="41563" y="19516"/>
                  </a:lnTo>
                  <a:lnTo>
                    <a:pt x="41513" y="18494"/>
                  </a:lnTo>
                  <a:lnTo>
                    <a:pt x="41431" y="17501"/>
                  </a:lnTo>
                  <a:lnTo>
                    <a:pt x="41316" y="16537"/>
                  </a:lnTo>
                  <a:lnTo>
                    <a:pt x="41168" y="15603"/>
                  </a:lnTo>
                  <a:lnTo>
                    <a:pt x="40987" y="14698"/>
                  </a:lnTo>
                  <a:lnTo>
                    <a:pt x="40774" y="13822"/>
                  </a:lnTo>
                  <a:lnTo>
                    <a:pt x="40527" y="12976"/>
                  </a:lnTo>
                  <a:lnTo>
                    <a:pt x="40248" y="12159"/>
                  </a:lnTo>
                  <a:lnTo>
                    <a:pt x="39935" y="11372"/>
                  </a:lnTo>
                  <a:lnTo>
                    <a:pt x="39603" y="10612"/>
                  </a:lnTo>
                  <a:lnTo>
                    <a:pt x="39246" y="9879"/>
                  </a:lnTo>
                  <a:lnTo>
                    <a:pt x="38864" y="9173"/>
                  </a:lnTo>
                  <a:lnTo>
                    <a:pt x="38457" y="8493"/>
                  </a:lnTo>
                  <a:lnTo>
                    <a:pt x="38025" y="7840"/>
                  </a:lnTo>
                  <a:lnTo>
                    <a:pt x="37569" y="7214"/>
                  </a:lnTo>
                  <a:lnTo>
                    <a:pt x="37087" y="6614"/>
                  </a:lnTo>
                  <a:lnTo>
                    <a:pt x="36581" y="6041"/>
                  </a:lnTo>
                  <a:lnTo>
                    <a:pt x="36049" y="5495"/>
                  </a:lnTo>
                  <a:lnTo>
                    <a:pt x="35493" y="4975"/>
                  </a:lnTo>
                  <a:lnTo>
                    <a:pt x="34914" y="4482"/>
                  </a:lnTo>
                  <a:lnTo>
                    <a:pt x="34313" y="4015"/>
                  </a:lnTo>
                  <a:lnTo>
                    <a:pt x="33691" y="3576"/>
                  </a:lnTo>
                  <a:lnTo>
                    <a:pt x="33048" y="3162"/>
                  </a:lnTo>
                  <a:lnTo>
                    <a:pt x="32384" y="2776"/>
                  </a:lnTo>
                  <a:lnTo>
                    <a:pt x="31698" y="2416"/>
                  </a:lnTo>
                  <a:lnTo>
                    <a:pt x="30991" y="2083"/>
                  </a:lnTo>
                  <a:lnTo>
                    <a:pt x="30262" y="1776"/>
                  </a:lnTo>
                  <a:lnTo>
                    <a:pt x="29512" y="1497"/>
                  </a:lnTo>
                  <a:lnTo>
                    <a:pt x="28741" y="1243"/>
                  </a:lnTo>
                  <a:lnTo>
                    <a:pt x="27953" y="1007"/>
                  </a:lnTo>
                  <a:lnTo>
                    <a:pt x="27152" y="796"/>
                  </a:lnTo>
                  <a:lnTo>
                    <a:pt x="26339" y="609"/>
                  </a:lnTo>
                  <a:lnTo>
                    <a:pt x="25514" y="447"/>
                  </a:lnTo>
                  <a:lnTo>
                    <a:pt x="24676" y="310"/>
                  </a:lnTo>
                  <a:lnTo>
                    <a:pt x="23826" y="199"/>
                  </a:lnTo>
                  <a:lnTo>
                    <a:pt x="22963" y="111"/>
                  </a:lnTo>
                  <a:lnTo>
                    <a:pt x="22088" y="49"/>
                  </a:lnTo>
                  <a:lnTo>
                    <a:pt x="21201" y="12"/>
                  </a:lnTo>
                  <a:lnTo>
                    <a:pt x="20301" y="0"/>
                  </a:lnTo>
                  <a:lnTo>
                    <a:pt x="955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8116730" y="3484953"/>
              <a:ext cx="85158" cy="62591"/>
            </a:xfrm>
            <a:custGeom>
              <a:avLst/>
              <a:pathLst>
                <a:path w="85158" h="62591">
                  <a:moveTo>
                    <a:pt x="54595" y="62591"/>
                  </a:moveTo>
                  <a:lnTo>
                    <a:pt x="44689" y="62591"/>
                  </a:lnTo>
                  <a:lnTo>
                    <a:pt x="41535" y="22833"/>
                  </a:lnTo>
                  <a:lnTo>
                    <a:pt x="41525" y="22662"/>
                  </a:lnTo>
                  <a:lnTo>
                    <a:pt x="41515" y="22486"/>
                  </a:lnTo>
                  <a:lnTo>
                    <a:pt x="41504" y="22306"/>
                  </a:lnTo>
                  <a:lnTo>
                    <a:pt x="41492" y="22122"/>
                  </a:lnTo>
                  <a:lnTo>
                    <a:pt x="41479" y="21933"/>
                  </a:lnTo>
                  <a:lnTo>
                    <a:pt x="41465" y="21740"/>
                  </a:lnTo>
                  <a:lnTo>
                    <a:pt x="41451" y="21542"/>
                  </a:lnTo>
                  <a:lnTo>
                    <a:pt x="41435" y="21340"/>
                  </a:lnTo>
                  <a:lnTo>
                    <a:pt x="41419" y="21134"/>
                  </a:lnTo>
                  <a:lnTo>
                    <a:pt x="41401" y="20923"/>
                  </a:lnTo>
                  <a:lnTo>
                    <a:pt x="41392" y="20708"/>
                  </a:lnTo>
                  <a:lnTo>
                    <a:pt x="41382" y="20493"/>
                  </a:lnTo>
                  <a:lnTo>
                    <a:pt x="41371" y="20275"/>
                  </a:lnTo>
                  <a:lnTo>
                    <a:pt x="41359" y="20055"/>
                  </a:lnTo>
                  <a:lnTo>
                    <a:pt x="41346" y="19834"/>
                  </a:lnTo>
                  <a:lnTo>
                    <a:pt x="41332" y="19611"/>
                  </a:lnTo>
                  <a:lnTo>
                    <a:pt x="41317" y="19386"/>
                  </a:lnTo>
                  <a:lnTo>
                    <a:pt x="41302" y="19160"/>
                  </a:lnTo>
                  <a:lnTo>
                    <a:pt x="41285" y="18932"/>
                  </a:lnTo>
                  <a:lnTo>
                    <a:pt x="41268" y="18701"/>
                  </a:lnTo>
                  <a:lnTo>
                    <a:pt x="41259" y="18462"/>
                  </a:lnTo>
                  <a:lnTo>
                    <a:pt x="41249" y="18222"/>
                  </a:lnTo>
                  <a:lnTo>
                    <a:pt x="41237" y="17982"/>
                  </a:lnTo>
                  <a:lnTo>
                    <a:pt x="41225" y="17742"/>
                  </a:lnTo>
                  <a:lnTo>
                    <a:pt x="41213" y="17502"/>
                  </a:lnTo>
                  <a:lnTo>
                    <a:pt x="41199" y="17262"/>
                  </a:lnTo>
                  <a:lnTo>
                    <a:pt x="41184" y="17022"/>
                  </a:lnTo>
                  <a:lnTo>
                    <a:pt x="41169" y="16782"/>
                  </a:lnTo>
                  <a:lnTo>
                    <a:pt x="41152" y="16542"/>
                  </a:lnTo>
                  <a:lnTo>
                    <a:pt x="41135" y="16303"/>
                  </a:lnTo>
                  <a:lnTo>
                    <a:pt x="41126" y="16055"/>
                  </a:lnTo>
                  <a:lnTo>
                    <a:pt x="41117" y="15810"/>
                  </a:lnTo>
                  <a:lnTo>
                    <a:pt x="41108" y="15568"/>
                  </a:lnTo>
                  <a:lnTo>
                    <a:pt x="41099" y="15329"/>
                  </a:lnTo>
                  <a:lnTo>
                    <a:pt x="41090" y="15092"/>
                  </a:lnTo>
                  <a:lnTo>
                    <a:pt x="41082" y="14858"/>
                  </a:lnTo>
                  <a:lnTo>
                    <a:pt x="41073" y="14627"/>
                  </a:lnTo>
                  <a:lnTo>
                    <a:pt x="41064" y="14398"/>
                  </a:lnTo>
                  <a:lnTo>
                    <a:pt x="41055" y="14172"/>
                  </a:lnTo>
                  <a:lnTo>
                    <a:pt x="41046" y="13948"/>
                  </a:lnTo>
                  <a:lnTo>
                    <a:pt x="41020" y="13413"/>
                  </a:lnTo>
                  <a:lnTo>
                    <a:pt x="40994" y="12875"/>
                  </a:lnTo>
                  <a:lnTo>
                    <a:pt x="40970" y="12333"/>
                  </a:lnTo>
                  <a:lnTo>
                    <a:pt x="40947" y="11787"/>
                  </a:lnTo>
                  <a:lnTo>
                    <a:pt x="40924" y="11238"/>
                  </a:lnTo>
                  <a:lnTo>
                    <a:pt x="40902" y="10686"/>
                  </a:lnTo>
                  <a:lnTo>
                    <a:pt x="40881" y="10130"/>
                  </a:lnTo>
                  <a:lnTo>
                    <a:pt x="40861" y="9570"/>
                  </a:lnTo>
                  <a:lnTo>
                    <a:pt x="40842" y="9007"/>
                  </a:lnTo>
                  <a:lnTo>
                    <a:pt x="40824" y="8440"/>
                  </a:lnTo>
                  <a:lnTo>
                    <a:pt x="40610" y="8999"/>
                  </a:lnTo>
                  <a:lnTo>
                    <a:pt x="40396" y="9556"/>
                  </a:lnTo>
                  <a:lnTo>
                    <a:pt x="40180" y="10111"/>
                  </a:lnTo>
                  <a:lnTo>
                    <a:pt x="39964" y="10664"/>
                  </a:lnTo>
                  <a:lnTo>
                    <a:pt x="39747" y="11216"/>
                  </a:lnTo>
                  <a:lnTo>
                    <a:pt x="39529" y="11766"/>
                  </a:lnTo>
                  <a:lnTo>
                    <a:pt x="39310" y="12314"/>
                  </a:lnTo>
                  <a:lnTo>
                    <a:pt x="39090" y="12861"/>
                  </a:lnTo>
                  <a:lnTo>
                    <a:pt x="38869" y="13405"/>
                  </a:lnTo>
                  <a:lnTo>
                    <a:pt x="38647" y="13948"/>
                  </a:lnTo>
                  <a:lnTo>
                    <a:pt x="38459" y="14412"/>
                  </a:lnTo>
                  <a:lnTo>
                    <a:pt x="38269" y="14878"/>
                  </a:lnTo>
                  <a:lnTo>
                    <a:pt x="38075" y="15346"/>
                  </a:lnTo>
                  <a:lnTo>
                    <a:pt x="37880" y="15818"/>
                  </a:lnTo>
                  <a:lnTo>
                    <a:pt x="37681" y="16291"/>
                  </a:lnTo>
                  <a:lnTo>
                    <a:pt x="37480" y="16768"/>
                  </a:lnTo>
                  <a:lnTo>
                    <a:pt x="37276" y="17247"/>
                  </a:lnTo>
                  <a:lnTo>
                    <a:pt x="37069" y="17729"/>
                  </a:lnTo>
                  <a:lnTo>
                    <a:pt x="36860" y="18214"/>
                  </a:lnTo>
                  <a:lnTo>
                    <a:pt x="36648" y="18701"/>
                  </a:lnTo>
                  <a:lnTo>
                    <a:pt x="36446" y="19183"/>
                  </a:lnTo>
                  <a:lnTo>
                    <a:pt x="36248" y="19649"/>
                  </a:lnTo>
                  <a:lnTo>
                    <a:pt x="36055" y="20099"/>
                  </a:lnTo>
                  <a:lnTo>
                    <a:pt x="35866" y="20535"/>
                  </a:lnTo>
                  <a:lnTo>
                    <a:pt x="35682" y="20956"/>
                  </a:lnTo>
                  <a:lnTo>
                    <a:pt x="35502" y="21361"/>
                  </a:lnTo>
                  <a:lnTo>
                    <a:pt x="35327" y="21752"/>
                  </a:lnTo>
                  <a:lnTo>
                    <a:pt x="35156" y="22127"/>
                  </a:lnTo>
                  <a:lnTo>
                    <a:pt x="34989" y="22488"/>
                  </a:lnTo>
                  <a:lnTo>
                    <a:pt x="34827" y="22833"/>
                  </a:lnTo>
                  <a:lnTo>
                    <a:pt x="16214" y="62591"/>
                  </a:lnTo>
                  <a:lnTo>
                    <a:pt x="6308" y="62591"/>
                  </a:lnTo>
                  <a:lnTo>
                    <a:pt x="0" y="0"/>
                  </a:lnTo>
                  <a:lnTo>
                    <a:pt x="8751" y="0"/>
                  </a:lnTo>
                  <a:lnTo>
                    <a:pt x="12260" y="39758"/>
                  </a:lnTo>
                  <a:lnTo>
                    <a:pt x="12304" y="40317"/>
                  </a:lnTo>
                  <a:lnTo>
                    <a:pt x="12345" y="40875"/>
                  </a:lnTo>
                  <a:lnTo>
                    <a:pt x="12385" y="41433"/>
                  </a:lnTo>
                  <a:lnTo>
                    <a:pt x="12424" y="41990"/>
                  </a:lnTo>
                  <a:lnTo>
                    <a:pt x="12460" y="42545"/>
                  </a:lnTo>
                  <a:lnTo>
                    <a:pt x="12495" y="43100"/>
                  </a:lnTo>
                  <a:lnTo>
                    <a:pt x="12528" y="43654"/>
                  </a:lnTo>
                  <a:lnTo>
                    <a:pt x="12559" y="44207"/>
                  </a:lnTo>
                  <a:lnTo>
                    <a:pt x="12588" y="44759"/>
                  </a:lnTo>
                  <a:lnTo>
                    <a:pt x="12616" y="45311"/>
                  </a:lnTo>
                  <a:lnTo>
                    <a:pt x="12642" y="45848"/>
                  </a:lnTo>
                  <a:lnTo>
                    <a:pt x="12667" y="46375"/>
                  </a:lnTo>
                  <a:lnTo>
                    <a:pt x="12691" y="46892"/>
                  </a:lnTo>
                  <a:lnTo>
                    <a:pt x="12715" y="47400"/>
                  </a:lnTo>
                  <a:lnTo>
                    <a:pt x="12738" y="47898"/>
                  </a:lnTo>
                  <a:lnTo>
                    <a:pt x="12759" y="48386"/>
                  </a:lnTo>
                  <a:lnTo>
                    <a:pt x="12780" y="48865"/>
                  </a:lnTo>
                  <a:lnTo>
                    <a:pt x="12800" y="49333"/>
                  </a:lnTo>
                  <a:lnTo>
                    <a:pt x="12819" y="49792"/>
                  </a:lnTo>
                  <a:lnTo>
                    <a:pt x="12838" y="50241"/>
                  </a:lnTo>
                  <a:lnTo>
                    <a:pt x="12855" y="50754"/>
                  </a:lnTo>
                  <a:lnTo>
                    <a:pt x="12871" y="51261"/>
                  </a:lnTo>
                  <a:lnTo>
                    <a:pt x="12887" y="51763"/>
                  </a:lnTo>
                  <a:lnTo>
                    <a:pt x="12902" y="52260"/>
                  </a:lnTo>
                  <a:lnTo>
                    <a:pt x="12915" y="52751"/>
                  </a:lnTo>
                  <a:lnTo>
                    <a:pt x="12928" y="53237"/>
                  </a:lnTo>
                  <a:lnTo>
                    <a:pt x="12940" y="53718"/>
                  </a:lnTo>
                  <a:lnTo>
                    <a:pt x="12951" y="54193"/>
                  </a:lnTo>
                  <a:lnTo>
                    <a:pt x="12962" y="54663"/>
                  </a:lnTo>
                  <a:lnTo>
                    <a:pt x="12971" y="55128"/>
                  </a:lnTo>
                  <a:lnTo>
                    <a:pt x="13229" y="54516"/>
                  </a:lnTo>
                  <a:lnTo>
                    <a:pt x="13486" y="53905"/>
                  </a:lnTo>
                  <a:lnTo>
                    <a:pt x="13744" y="53297"/>
                  </a:lnTo>
                  <a:lnTo>
                    <a:pt x="14002" y="52690"/>
                  </a:lnTo>
                  <a:lnTo>
                    <a:pt x="14259" y="52085"/>
                  </a:lnTo>
                  <a:lnTo>
                    <a:pt x="14517" y="51482"/>
                  </a:lnTo>
                  <a:lnTo>
                    <a:pt x="14774" y="50880"/>
                  </a:lnTo>
                  <a:lnTo>
                    <a:pt x="15032" y="50281"/>
                  </a:lnTo>
                  <a:lnTo>
                    <a:pt x="15290" y="49683"/>
                  </a:lnTo>
                  <a:lnTo>
                    <a:pt x="15547" y="49087"/>
                  </a:lnTo>
                  <a:lnTo>
                    <a:pt x="15654" y="48828"/>
                  </a:lnTo>
                  <a:lnTo>
                    <a:pt x="15762" y="48569"/>
                  </a:lnTo>
                  <a:lnTo>
                    <a:pt x="15871" y="48310"/>
                  </a:lnTo>
                  <a:lnTo>
                    <a:pt x="15981" y="48049"/>
                  </a:lnTo>
                  <a:lnTo>
                    <a:pt x="16092" y="47787"/>
                  </a:lnTo>
                  <a:lnTo>
                    <a:pt x="16203" y="47525"/>
                  </a:lnTo>
                  <a:lnTo>
                    <a:pt x="16315" y="47261"/>
                  </a:lnTo>
                  <a:lnTo>
                    <a:pt x="16429" y="46997"/>
                  </a:lnTo>
                  <a:lnTo>
                    <a:pt x="16543" y="46732"/>
                  </a:lnTo>
                  <a:lnTo>
                    <a:pt x="16658" y="46466"/>
                  </a:lnTo>
                  <a:lnTo>
                    <a:pt x="16782" y="46191"/>
                  </a:lnTo>
                  <a:lnTo>
                    <a:pt x="16905" y="45917"/>
                  </a:lnTo>
                  <a:lnTo>
                    <a:pt x="17027" y="45643"/>
                  </a:lnTo>
                  <a:lnTo>
                    <a:pt x="17148" y="45371"/>
                  </a:lnTo>
                  <a:lnTo>
                    <a:pt x="17269" y="45100"/>
                  </a:lnTo>
                  <a:lnTo>
                    <a:pt x="17388" y="44829"/>
                  </a:lnTo>
                  <a:lnTo>
                    <a:pt x="17507" y="44559"/>
                  </a:lnTo>
                  <a:lnTo>
                    <a:pt x="17625" y="44291"/>
                  </a:lnTo>
                  <a:lnTo>
                    <a:pt x="17741" y="44023"/>
                  </a:lnTo>
                  <a:lnTo>
                    <a:pt x="17857" y="43756"/>
                  </a:lnTo>
                  <a:lnTo>
                    <a:pt x="17972" y="43491"/>
                  </a:lnTo>
                  <a:lnTo>
                    <a:pt x="18087" y="43228"/>
                  </a:lnTo>
                  <a:lnTo>
                    <a:pt x="18200" y="42968"/>
                  </a:lnTo>
                  <a:lnTo>
                    <a:pt x="18312" y="42711"/>
                  </a:lnTo>
                  <a:lnTo>
                    <a:pt x="18424" y="42456"/>
                  </a:lnTo>
                  <a:lnTo>
                    <a:pt x="18534" y="42205"/>
                  </a:lnTo>
                  <a:lnTo>
                    <a:pt x="18644" y="41955"/>
                  </a:lnTo>
                  <a:lnTo>
                    <a:pt x="18753" y="41709"/>
                  </a:lnTo>
                  <a:lnTo>
                    <a:pt x="18861" y="41465"/>
                  </a:lnTo>
                  <a:lnTo>
                    <a:pt x="18968" y="41224"/>
                  </a:lnTo>
                  <a:lnTo>
                    <a:pt x="19083" y="40977"/>
                  </a:lnTo>
                  <a:lnTo>
                    <a:pt x="19195" y="40735"/>
                  </a:lnTo>
                  <a:lnTo>
                    <a:pt x="19306" y="40497"/>
                  </a:lnTo>
                  <a:lnTo>
                    <a:pt x="19416" y="40264"/>
                  </a:lnTo>
                  <a:lnTo>
                    <a:pt x="19523" y="40035"/>
                  </a:lnTo>
                  <a:lnTo>
                    <a:pt x="19629" y="39811"/>
                  </a:lnTo>
                  <a:lnTo>
                    <a:pt x="19733" y="39591"/>
                  </a:lnTo>
                  <a:lnTo>
                    <a:pt x="19835" y="39376"/>
                  </a:lnTo>
                  <a:lnTo>
                    <a:pt x="19935" y="39165"/>
                  </a:lnTo>
                  <a:lnTo>
                    <a:pt x="20034" y="38958"/>
                  </a:lnTo>
                  <a:lnTo>
                    <a:pt x="38469" y="0"/>
                  </a:lnTo>
                  <a:lnTo>
                    <a:pt x="46599" y="0"/>
                  </a:lnTo>
                  <a:lnTo>
                    <a:pt x="49931" y="38958"/>
                  </a:lnTo>
                  <a:lnTo>
                    <a:pt x="49948" y="39156"/>
                  </a:lnTo>
                  <a:lnTo>
                    <a:pt x="49966" y="39360"/>
                  </a:lnTo>
                  <a:lnTo>
                    <a:pt x="49984" y="39569"/>
                  </a:lnTo>
                  <a:lnTo>
                    <a:pt x="50002" y="39783"/>
                  </a:lnTo>
                  <a:lnTo>
                    <a:pt x="50019" y="40002"/>
                  </a:lnTo>
                  <a:lnTo>
                    <a:pt x="50037" y="40227"/>
                  </a:lnTo>
                  <a:lnTo>
                    <a:pt x="50055" y="40457"/>
                  </a:lnTo>
                  <a:lnTo>
                    <a:pt x="50073" y="40692"/>
                  </a:lnTo>
                  <a:lnTo>
                    <a:pt x="50090" y="40933"/>
                  </a:lnTo>
                  <a:lnTo>
                    <a:pt x="50108" y="41179"/>
                  </a:lnTo>
                  <a:lnTo>
                    <a:pt x="50126" y="41429"/>
                  </a:lnTo>
                  <a:lnTo>
                    <a:pt x="50142" y="41680"/>
                  </a:lnTo>
                  <a:lnTo>
                    <a:pt x="50158" y="41934"/>
                  </a:lnTo>
                  <a:lnTo>
                    <a:pt x="50172" y="42189"/>
                  </a:lnTo>
                  <a:lnTo>
                    <a:pt x="50186" y="42445"/>
                  </a:lnTo>
                  <a:lnTo>
                    <a:pt x="50199" y="42704"/>
                  </a:lnTo>
                  <a:lnTo>
                    <a:pt x="50211" y="42964"/>
                  </a:lnTo>
                  <a:lnTo>
                    <a:pt x="50222" y="43226"/>
                  </a:lnTo>
                  <a:lnTo>
                    <a:pt x="50232" y="43490"/>
                  </a:lnTo>
                  <a:lnTo>
                    <a:pt x="50241" y="43756"/>
                  </a:lnTo>
                  <a:lnTo>
                    <a:pt x="50259" y="44014"/>
                  </a:lnTo>
                  <a:lnTo>
                    <a:pt x="50275" y="44275"/>
                  </a:lnTo>
                  <a:lnTo>
                    <a:pt x="50291" y="44537"/>
                  </a:lnTo>
                  <a:lnTo>
                    <a:pt x="50305" y="44801"/>
                  </a:lnTo>
                  <a:lnTo>
                    <a:pt x="50319" y="45066"/>
                  </a:lnTo>
                  <a:lnTo>
                    <a:pt x="50332" y="45334"/>
                  </a:lnTo>
                  <a:lnTo>
                    <a:pt x="50344" y="45603"/>
                  </a:lnTo>
                  <a:lnTo>
                    <a:pt x="50355" y="45874"/>
                  </a:lnTo>
                  <a:lnTo>
                    <a:pt x="50365" y="46147"/>
                  </a:lnTo>
                  <a:lnTo>
                    <a:pt x="50375" y="46421"/>
                  </a:lnTo>
                  <a:lnTo>
                    <a:pt x="50392" y="46687"/>
                  </a:lnTo>
                  <a:lnTo>
                    <a:pt x="50409" y="46952"/>
                  </a:lnTo>
                  <a:lnTo>
                    <a:pt x="50424" y="47217"/>
                  </a:lnTo>
                  <a:lnTo>
                    <a:pt x="50439" y="47480"/>
                  </a:lnTo>
                  <a:lnTo>
                    <a:pt x="50453" y="47743"/>
                  </a:lnTo>
                  <a:lnTo>
                    <a:pt x="50465" y="48004"/>
                  </a:lnTo>
                  <a:lnTo>
                    <a:pt x="50477" y="48265"/>
                  </a:lnTo>
                  <a:lnTo>
                    <a:pt x="50488" y="48525"/>
                  </a:lnTo>
                  <a:lnTo>
                    <a:pt x="50499" y="48784"/>
                  </a:lnTo>
                  <a:lnTo>
                    <a:pt x="50508" y="49042"/>
                  </a:lnTo>
                  <a:lnTo>
                    <a:pt x="50534" y="49639"/>
                  </a:lnTo>
                  <a:lnTo>
                    <a:pt x="50558" y="50238"/>
                  </a:lnTo>
                  <a:lnTo>
                    <a:pt x="50580" y="50840"/>
                  </a:lnTo>
                  <a:lnTo>
                    <a:pt x="50600" y="51444"/>
                  </a:lnTo>
                  <a:lnTo>
                    <a:pt x="50619" y="52052"/>
                  </a:lnTo>
                  <a:lnTo>
                    <a:pt x="50636" y="52662"/>
                  </a:lnTo>
                  <a:lnTo>
                    <a:pt x="50651" y="53274"/>
                  </a:lnTo>
                  <a:lnTo>
                    <a:pt x="50664" y="53889"/>
                  </a:lnTo>
                  <a:lnTo>
                    <a:pt x="50676" y="54507"/>
                  </a:lnTo>
                  <a:lnTo>
                    <a:pt x="50814" y="54886"/>
                  </a:lnTo>
                  <a:lnTo>
                    <a:pt x="50875" y="54750"/>
                  </a:lnTo>
                  <a:lnTo>
                    <a:pt x="50947" y="54584"/>
                  </a:lnTo>
                  <a:lnTo>
                    <a:pt x="51031" y="54388"/>
                  </a:lnTo>
                  <a:lnTo>
                    <a:pt x="51126" y="54161"/>
                  </a:lnTo>
                  <a:lnTo>
                    <a:pt x="51233" y="53905"/>
                  </a:lnTo>
                  <a:lnTo>
                    <a:pt x="51352" y="53618"/>
                  </a:lnTo>
                  <a:lnTo>
                    <a:pt x="51488" y="53299"/>
                  </a:lnTo>
                  <a:lnTo>
                    <a:pt x="51631" y="52965"/>
                  </a:lnTo>
                  <a:lnTo>
                    <a:pt x="51780" y="52617"/>
                  </a:lnTo>
                  <a:lnTo>
                    <a:pt x="51935" y="52253"/>
                  </a:lnTo>
                  <a:lnTo>
                    <a:pt x="52096" y="51874"/>
                  </a:lnTo>
                  <a:lnTo>
                    <a:pt x="52264" y="51480"/>
                  </a:lnTo>
                  <a:lnTo>
                    <a:pt x="52437" y="51071"/>
                  </a:lnTo>
                  <a:lnTo>
                    <a:pt x="52617" y="50647"/>
                  </a:lnTo>
                  <a:lnTo>
                    <a:pt x="52803" y="50207"/>
                  </a:lnTo>
                  <a:lnTo>
                    <a:pt x="52996" y="49753"/>
                  </a:lnTo>
                  <a:lnTo>
                    <a:pt x="53193" y="49287"/>
                  </a:lnTo>
                  <a:lnTo>
                    <a:pt x="53394" y="48815"/>
                  </a:lnTo>
                  <a:lnTo>
                    <a:pt x="53598" y="48335"/>
                  </a:lnTo>
                  <a:lnTo>
                    <a:pt x="53806" y="47848"/>
                  </a:lnTo>
                  <a:lnTo>
                    <a:pt x="54017" y="47354"/>
                  </a:lnTo>
                  <a:lnTo>
                    <a:pt x="54232" y="46853"/>
                  </a:lnTo>
                  <a:lnTo>
                    <a:pt x="54451" y="46345"/>
                  </a:lnTo>
                  <a:lnTo>
                    <a:pt x="54673" y="45829"/>
                  </a:lnTo>
                  <a:lnTo>
                    <a:pt x="54899" y="45307"/>
                  </a:lnTo>
                  <a:lnTo>
                    <a:pt x="55128" y="44778"/>
                  </a:lnTo>
                  <a:lnTo>
                    <a:pt x="55367" y="44240"/>
                  </a:lnTo>
                  <a:lnTo>
                    <a:pt x="55604" y="43710"/>
                  </a:lnTo>
                  <a:lnTo>
                    <a:pt x="55840" y="43188"/>
                  </a:lnTo>
                  <a:lnTo>
                    <a:pt x="56073" y="42674"/>
                  </a:lnTo>
                  <a:lnTo>
                    <a:pt x="56305" y="42168"/>
                  </a:lnTo>
                  <a:lnTo>
                    <a:pt x="56535" y="41670"/>
                  </a:lnTo>
                  <a:lnTo>
                    <a:pt x="56764" y="41180"/>
                  </a:lnTo>
                  <a:lnTo>
                    <a:pt x="56990" y="40698"/>
                  </a:lnTo>
                  <a:lnTo>
                    <a:pt x="57215" y="40224"/>
                  </a:lnTo>
                  <a:lnTo>
                    <a:pt x="57438" y="39758"/>
                  </a:lnTo>
                  <a:lnTo>
                    <a:pt x="76229" y="0"/>
                  </a:lnTo>
                  <a:lnTo>
                    <a:pt x="8515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8190250" y="3484953"/>
              <a:ext cx="60281" cy="62591"/>
            </a:xfrm>
            <a:custGeom>
              <a:avLst/>
              <a:pathLst>
                <a:path w="60281" h="62591">
                  <a:moveTo>
                    <a:pt x="51619" y="62591"/>
                  </a:moveTo>
                  <a:lnTo>
                    <a:pt x="48287" y="44289"/>
                  </a:lnTo>
                  <a:lnTo>
                    <a:pt x="19901" y="44289"/>
                  </a:lnTo>
                  <a:lnTo>
                    <a:pt x="9239" y="62591"/>
                  </a:lnTo>
                  <a:lnTo>
                    <a:pt x="0" y="62591"/>
                  </a:lnTo>
                  <a:lnTo>
                    <a:pt x="37670" y="0"/>
                  </a:lnTo>
                  <a:lnTo>
                    <a:pt x="47310" y="0"/>
                  </a:lnTo>
                  <a:lnTo>
                    <a:pt x="60281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g1080"/>
            <p:cNvSpPr/>
            <p:nvPr/>
          </p:nvSpPr>
          <p:spPr>
            <a:xfrm>
              <a:off x="8213883" y="3491851"/>
              <a:ext cx="23410" cy="30772"/>
            </a:xfrm>
            <a:custGeom>
              <a:avLst/>
              <a:pathLst>
                <a:path w="23410" h="30772">
                  <a:moveTo>
                    <a:pt x="19545" y="9760"/>
                  </a:moveTo>
                  <a:lnTo>
                    <a:pt x="19474" y="9397"/>
                  </a:lnTo>
                  <a:lnTo>
                    <a:pt x="19403" y="9035"/>
                  </a:lnTo>
                  <a:lnTo>
                    <a:pt x="19332" y="8675"/>
                  </a:lnTo>
                  <a:lnTo>
                    <a:pt x="19261" y="8317"/>
                  </a:lnTo>
                  <a:lnTo>
                    <a:pt x="19190" y="7961"/>
                  </a:lnTo>
                  <a:lnTo>
                    <a:pt x="19119" y="7606"/>
                  </a:lnTo>
                  <a:lnTo>
                    <a:pt x="19048" y="7254"/>
                  </a:lnTo>
                  <a:lnTo>
                    <a:pt x="18977" y="6903"/>
                  </a:lnTo>
                  <a:lnTo>
                    <a:pt x="18906" y="6554"/>
                  </a:lnTo>
                  <a:lnTo>
                    <a:pt x="18835" y="6206"/>
                  </a:lnTo>
                  <a:lnTo>
                    <a:pt x="18773" y="5863"/>
                  </a:lnTo>
                  <a:lnTo>
                    <a:pt x="18714" y="5526"/>
                  </a:lnTo>
                  <a:lnTo>
                    <a:pt x="18656" y="5195"/>
                  </a:lnTo>
                  <a:lnTo>
                    <a:pt x="18600" y="4870"/>
                  </a:lnTo>
                  <a:lnTo>
                    <a:pt x="18546" y="4551"/>
                  </a:lnTo>
                  <a:lnTo>
                    <a:pt x="18494" y="4239"/>
                  </a:lnTo>
                  <a:lnTo>
                    <a:pt x="18443" y="3933"/>
                  </a:lnTo>
                  <a:lnTo>
                    <a:pt x="18394" y="3633"/>
                  </a:lnTo>
                  <a:lnTo>
                    <a:pt x="18347" y="3340"/>
                  </a:lnTo>
                  <a:lnTo>
                    <a:pt x="18302" y="3052"/>
                  </a:lnTo>
                  <a:lnTo>
                    <a:pt x="18258" y="2764"/>
                  </a:lnTo>
                  <a:lnTo>
                    <a:pt x="18215" y="2487"/>
                  </a:lnTo>
                  <a:lnTo>
                    <a:pt x="18172" y="2221"/>
                  </a:lnTo>
                  <a:lnTo>
                    <a:pt x="18131" y="1965"/>
                  </a:lnTo>
                  <a:lnTo>
                    <a:pt x="18091" y="1720"/>
                  </a:lnTo>
                  <a:lnTo>
                    <a:pt x="18051" y="1485"/>
                  </a:lnTo>
                  <a:lnTo>
                    <a:pt x="18012" y="1261"/>
                  </a:lnTo>
                  <a:lnTo>
                    <a:pt x="17975" y="1048"/>
                  </a:lnTo>
                  <a:lnTo>
                    <a:pt x="17938" y="845"/>
                  </a:lnTo>
                  <a:lnTo>
                    <a:pt x="17902" y="653"/>
                  </a:lnTo>
                  <a:lnTo>
                    <a:pt x="17876" y="466"/>
                  </a:lnTo>
                  <a:lnTo>
                    <a:pt x="17852" y="294"/>
                  </a:lnTo>
                  <a:lnTo>
                    <a:pt x="17830" y="139"/>
                  </a:lnTo>
                  <a:lnTo>
                    <a:pt x="17458" y="0"/>
                  </a:lnTo>
                  <a:lnTo>
                    <a:pt x="17382" y="139"/>
                  </a:lnTo>
                  <a:lnTo>
                    <a:pt x="17298" y="294"/>
                  </a:lnTo>
                  <a:lnTo>
                    <a:pt x="17204" y="466"/>
                  </a:lnTo>
                  <a:lnTo>
                    <a:pt x="17102" y="653"/>
                  </a:lnTo>
                  <a:lnTo>
                    <a:pt x="17001" y="854"/>
                  </a:lnTo>
                  <a:lnTo>
                    <a:pt x="16894" y="1064"/>
                  </a:lnTo>
                  <a:lnTo>
                    <a:pt x="16781" y="1284"/>
                  </a:lnTo>
                  <a:lnTo>
                    <a:pt x="16662" y="1513"/>
                  </a:lnTo>
                  <a:lnTo>
                    <a:pt x="16536" y="1753"/>
                  </a:lnTo>
                  <a:lnTo>
                    <a:pt x="16404" y="2002"/>
                  </a:lnTo>
                  <a:lnTo>
                    <a:pt x="16266" y="2261"/>
                  </a:lnTo>
                  <a:lnTo>
                    <a:pt x="16121" y="2530"/>
                  </a:lnTo>
                  <a:lnTo>
                    <a:pt x="15971" y="2808"/>
                  </a:lnTo>
                  <a:lnTo>
                    <a:pt x="15814" y="3097"/>
                  </a:lnTo>
                  <a:lnTo>
                    <a:pt x="15652" y="3385"/>
                  </a:lnTo>
                  <a:lnTo>
                    <a:pt x="15487" y="3679"/>
                  </a:lnTo>
                  <a:lnTo>
                    <a:pt x="15318" y="3982"/>
                  </a:lnTo>
                  <a:lnTo>
                    <a:pt x="15146" y="4291"/>
                  </a:lnTo>
                  <a:lnTo>
                    <a:pt x="14970" y="4607"/>
                  </a:lnTo>
                  <a:lnTo>
                    <a:pt x="14790" y="4930"/>
                  </a:lnTo>
                  <a:lnTo>
                    <a:pt x="14607" y="5261"/>
                  </a:lnTo>
                  <a:lnTo>
                    <a:pt x="14421" y="5599"/>
                  </a:lnTo>
                  <a:lnTo>
                    <a:pt x="14231" y="5943"/>
                  </a:lnTo>
                  <a:lnTo>
                    <a:pt x="14037" y="6295"/>
                  </a:lnTo>
                  <a:lnTo>
                    <a:pt x="13841" y="6642"/>
                  </a:lnTo>
                  <a:lnTo>
                    <a:pt x="13643" y="6990"/>
                  </a:lnTo>
                  <a:lnTo>
                    <a:pt x="13443" y="7339"/>
                  </a:lnTo>
                  <a:lnTo>
                    <a:pt x="13241" y="7688"/>
                  </a:lnTo>
                  <a:lnTo>
                    <a:pt x="13038" y="8039"/>
                  </a:lnTo>
                  <a:lnTo>
                    <a:pt x="12832" y="8390"/>
                  </a:lnTo>
                  <a:lnTo>
                    <a:pt x="12625" y="8742"/>
                  </a:lnTo>
                  <a:lnTo>
                    <a:pt x="12417" y="9095"/>
                  </a:lnTo>
                  <a:lnTo>
                    <a:pt x="12206" y="9450"/>
                  </a:lnTo>
                  <a:lnTo>
                    <a:pt x="11994" y="9804"/>
                  </a:lnTo>
                  <a:lnTo>
                    <a:pt x="0" y="30772"/>
                  </a:lnTo>
                  <a:lnTo>
                    <a:pt x="23410" y="30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8258216" y="3484953"/>
              <a:ext cx="60103" cy="62591"/>
            </a:xfrm>
            <a:custGeom>
              <a:avLst/>
              <a:pathLst>
                <a:path w="60103" h="62591">
                  <a:moveTo>
                    <a:pt x="43889" y="62591"/>
                  </a:moveTo>
                  <a:lnTo>
                    <a:pt x="33094" y="36604"/>
                  </a:lnTo>
                  <a:lnTo>
                    <a:pt x="13504" y="36604"/>
                  </a:lnTo>
                  <a:lnTo>
                    <a:pt x="8484" y="62591"/>
                  </a:lnTo>
                  <a:lnTo>
                    <a:pt x="0" y="62591"/>
                  </a:lnTo>
                  <a:lnTo>
                    <a:pt x="12127" y="0"/>
                  </a:lnTo>
                  <a:lnTo>
                    <a:pt x="39314" y="0"/>
                  </a:lnTo>
                  <a:lnTo>
                    <a:pt x="40230" y="11"/>
                  </a:lnTo>
                  <a:lnTo>
                    <a:pt x="41130" y="46"/>
                  </a:lnTo>
                  <a:lnTo>
                    <a:pt x="42014" y="103"/>
                  </a:lnTo>
                  <a:lnTo>
                    <a:pt x="42882" y="184"/>
                  </a:lnTo>
                  <a:lnTo>
                    <a:pt x="43734" y="288"/>
                  </a:lnTo>
                  <a:lnTo>
                    <a:pt x="44570" y="415"/>
                  </a:lnTo>
                  <a:lnTo>
                    <a:pt x="45390" y="565"/>
                  </a:lnTo>
                  <a:lnTo>
                    <a:pt x="46194" y="739"/>
                  </a:lnTo>
                  <a:lnTo>
                    <a:pt x="46982" y="935"/>
                  </a:lnTo>
                  <a:lnTo>
                    <a:pt x="47754" y="1154"/>
                  </a:lnTo>
                  <a:lnTo>
                    <a:pt x="48507" y="1387"/>
                  </a:lnTo>
                  <a:lnTo>
                    <a:pt x="49238" y="1640"/>
                  </a:lnTo>
                  <a:lnTo>
                    <a:pt x="49946" y="1913"/>
                  </a:lnTo>
                  <a:lnTo>
                    <a:pt x="50632" y="2206"/>
                  </a:lnTo>
                  <a:lnTo>
                    <a:pt x="51297" y="2520"/>
                  </a:lnTo>
                  <a:lnTo>
                    <a:pt x="51938" y="2855"/>
                  </a:lnTo>
                  <a:lnTo>
                    <a:pt x="52558" y="3210"/>
                  </a:lnTo>
                  <a:lnTo>
                    <a:pt x="53156" y="3585"/>
                  </a:lnTo>
                  <a:lnTo>
                    <a:pt x="53731" y="3981"/>
                  </a:lnTo>
                  <a:lnTo>
                    <a:pt x="54284" y="4397"/>
                  </a:lnTo>
                  <a:lnTo>
                    <a:pt x="54822" y="4833"/>
                  </a:lnTo>
                  <a:lnTo>
                    <a:pt x="55336" y="5288"/>
                  </a:lnTo>
                  <a:lnTo>
                    <a:pt x="55825" y="5761"/>
                  </a:lnTo>
                  <a:lnTo>
                    <a:pt x="56288" y="6252"/>
                  </a:lnTo>
                  <a:lnTo>
                    <a:pt x="56727" y="6763"/>
                  </a:lnTo>
                  <a:lnTo>
                    <a:pt x="57141" y="7292"/>
                  </a:lnTo>
                  <a:lnTo>
                    <a:pt x="57530" y="7840"/>
                  </a:lnTo>
                  <a:lnTo>
                    <a:pt x="57895" y="8406"/>
                  </a:lnTo>
                  <a:lnTo>
                    <a:pt x="58234" y="8991"/>
                  </a:lnTo>
                  <a:lnTo>
                    <a:pt x="58549" y="9595"/>
                  </a:lnTo>
                  <a:lnTo>
                    <a:pt x="58844" y="10207"/>
                  </a:lnTo>
                  <a:lnTo>
                    <a:pt x="59108" y="10835"/>
                  </a:lnTo>
                  <a:lnTo>
                    <a:pt x="59341" y="11479"/>
                  </a:lnTo>
                  <a:lnTo>
                    <a:pt x="59544" y="12139"/>
                  </a:lnTo>
                  <a:lnTo>
                    <a:pt x="59715" y="12815"/>
                  </a:lnTo>
                  <a:lnTo>
                    <a:pt x="59855" y="13508"/>
                  </a:lnTo>
                  <a:lnTo>
                    <a:pt x="59963" y="14216"/>
                  </a:lnTo>
                  <a:lnTo>
                    <a:pt x="60041" y="14940"/>
                  </a:lnTo>
                  <a:lnTo>
                    <a:pt x="60088" y="15680"/>
                  </a:lnTo>
                  <a:lnTo>
                    <a:pt x="60103" y="16436"/>
                  </a:lnTo>
                  <a:lnTo>
                    <a:pt x="60055" y="18072"/>
                  </a:lnTo>
                  <a:lnTo>
                    <a:pt x="59911" y="19638"/>
                  </a:lnTo>
                  <a:lnTo>
                    <a:pt x="59672" y="21135"/>
                  </a:lnTo>
                  <a:lnTo>
                    <a:pt x="59336" y="22563"/>
                  </a:lnTo>
                  <a:lnTo>
                    <a:pt x="58904" y="23921"/>
                  </a:lnTo>
                  <a:lnTo>
                    <a:pt x="58376" y="25210"/>
                  </a:lnTo>
                  <a:lnTo>
                    <a:pt x="57752" y="26430"/>
                  </a:lnTo>
                  <a:lnTo>
                    <a:pt x="57033" y="27581"/>
                  </a:lnTo>
                  <a:lnTo>
                    <a:pt x="56217" y="28662"/>
                  </a:lnTo>
                  <a:lnTo>
                    <a:pt x="55306" y="29674"/>
                  </a:lnTo>
                  <a:lnTo>
                    <a:pt x="54300" y="30615"/>
                  </a:lnTo>
                  <a:lnTo>
                    <a:pt x="53204" y="31484"/>
                  </a:lnTo>
                  <a:lnTo>
                    <a:pt x="52015" y="32282"/>
                  </a:lnTo>
                  <a:lnTo>
                    <a:pt x="50735" y="33007"/>
                  </a:lnTo>
                  <a:lnTo>
                    <a:pt x="49364" y="33661"/>
                  </a:lnTo>
                  <a:lnTo>
                    <a:pt x="47901" y="34242"/>
                  </a:lnTo>
                  <a:lnTo>
                    <a:pt x="46347" y="34752"/>
                  </a:lnTo>
                  <a:lnTo>
                    <a:pt x="44701" y="35189"/>
                  </a:lnTo>
                  <a:lnTo>
                    <a:pt x="42964" y="35555"/>
                  </a:lnTo>
                  <a:lnTo>
                    <a:pt x="41135" y="35849"/>
                  </a:lnTo>
                  <a:lnTo>
                    <a:pt x="53040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8273054" y="3491750"/>
              <a:ext cx="36648" cy="23099"/>
            </a:xfrm>
            <a:custGeom>
              <a:avLst/>
              <a:pathLst>
                <a:path w="36648" h="23099">
                  <a:moveTo>
                    <a:pt x="20434" y="23099"/>
                  </a:moveTo>
                  <a:lnTo>
                    <a:pt x="22002" y="23066"/>
                  </a:lnTo>
                  <a:lnTo>
                    <a:pt x="23492" y="22966"/>
                  </a:lnTo>
                  <a:lnTo>
                    <a:pt x="24902" y="22799"/>
                  </a:lnTo>
                  <a:lnTo>
                    <a:pt x="26234" y="22566"/>
                  </a:lnTo>
                  <a:lnTo>
                    <a:pt x="27486" y="22266"/>
                  </a:lnTo>
                  <a:lnTo>
                    <a:pt x="28659" y="21900"/>
                  </a:lnTo>
                  <a:lnTo>
                    <a:pt x="29753" y="21467"/>
                  </a:lnTo>
                  <a:lnTo>
                    <a:pt x="30768" y="20967"/>
                  </a:lnTo>
                  <a:lnTo>
                    <a:pt x="31704" y="20401"/>
                  </a:lnTo>
                  <a:lnTo>
                    <a:pt x="32561" y="19768"/>
                  </a:lnTo>
                  <a:lnTo>
                    <a:pt x="33338" y="19065"/>
                  </a:lnTo>
                  <a:lnTo>
                    <a:pt x="34033" y="18309"/>
                  </a:lnTo>
                  <a:lnTo>
                    <a:pt x="34646" y="17498"/>
                  </a:lnTo>
                  <a:lnTo>
                    <a:pt x="35177" y="16633"/>
                  </a:lnTo>
                  <a:lnTo>
                    <a:pt x="35626" y="15714"/>
                  </a:lnTo>
                  <a:lnTo>
                    <a:pt x="35994" y="14741"/>
                  </a:lnTo>
                  <a:lnTo>
                    <a:pt x="36280" y="13713"/>
                  </a:lnTo>
                  <a:lnTo>
                    <a:pt x="36485" y="12632"/>
                  </a:lnTo>
                  <a:lnTo>
                    <a:pt x="36607" y="11496"/>
                  </a:lnTo>
                  <a:lnTo>
                    <a:pt x="36648" y="10306"/>
                  </a:lnTo>
                  <a:lnTo>
                    <a:pt x="36615" y="9334"/>
                  </a:lnTo>
                  <a:lnTo>
                    <a:pt x="36515" y="8408"/>
                  </a:lnTo>
                  <a:lnTo>
                    <a:pt x="36348" y="7528"/>
                  </a:lnTo>
                  <a:lnTo>
                    <a:pt x="36115" y="6695"/>
                  </a:lnTo>
                  <a:lnTo>
                    <a:pt x="35815" y="5908"/>
                  </a:lnTo>
                  <a:lnTo>
                    <a:pt x="35449" y="5167"/>
                  </a:lnTo>
                  <a:lnTo>
                    <a:pt x="35016" y="4472"/>
                  </a:lnTo>
                  <a:lnTo>
                    <a:pt x="34516" y="3823"/>
                  </a:lnTo>
                  <a:lnTo>
                    <a:pt x="33949" y="3221"/>
                  </a:lnTo>
                  <a:lnTo>
                    <a:pt x="33316" y="2665"/>
                  </a:lnTo>
                  <a:lnTo>
                    <a:pt x="32626" y="2158"/>
                  </a:lnTo>
                  <a:lnTo>
                    <a:pt x="31870" y="1705"/>
                  </a:lnTo>
                  <a:lnTo>
                    <a:pt x="31048" y="1306"/>
                  </a:lnTo>
                  <a:lnTo>
                    <a:pt x="30161" y="959"/>
                  </a:lnTo>
                  <a:lnTo>
                    <a:pt x="29207" y="666"/>
                  </a:lnTo>
                  <a:lnTo>
                    <a:pt x="28188" y="426"/>
                  </a:lnTo>
                  <a:lnTo>
                    <a:pt x="27104" y="239"/>
                  </a:lnTo>
                  <a:lnTo>
                    <a:pt x="25953" y="106"/>
                  </a:lnTo>
                  <a:lnTo>
                    <a:pt x="24737" y="26"/>
                  </a:lnTo>
                  <a:lnTo>
                    <a:pt x="23455" y="0"/>
                  </a:lnTo>
                  <a:lnTo>
                    <a:pt x="4486" y="0"/>
                  </a:lnTo>
                  <a:lnTo>
                    <a:pt x="0" y="230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g1083"/>
            <p:cNvSpPr/>
            <p:nvPr/>
          </p:nvSpPr>
          <p:spPr>
            <a:xfrm>
              <a:off x="8323918" y="3484953"/>
              <a:ext cx="59970" cy="62591"/>
            </a:xfrm>
            <a:custGeom>
              <a:avLst/>
              <a:pathLst>
                <a:path w="59970" h="62591">
                  <a:moveTo>
                    <a:pt x="30251" y="0"/>
                  </a:moveTo>
                  <a:lnTo>
                    <a:pt x="31555" y="17"/>
                  </a:lnTo>
                  <a:lnTo>
                    <a:pt x="32837" y="71"/>
                  </a:lnTo>
                  <a:lnTo>
                    <a:pt x="34096" y="159"/>
                  </a:lnTo>
                  <a:lnTo>
                    <a:pt x="35333" y="284"/>
                  </a:lnTo>
                  <a:lnTo>
                    <a:pt x="36548" y="444"/>
                  </a:lnTo>
                  <a:lnTo>
                    <a:pt x="37741" y="639"/>
                  </a:lnTo>
                  <a:lnTo>
                    <a:pt x="38912" y="870"/>
                  </a:lnTo>
                  <a:lnTo>
                    <a:pt x="40060" y="1137"/>
                  </a:lnTo>
                  <a:lnTo>
                    <a:pt x="41186" y="1439"/>
                  </a:lnTo>
                  <a:lnTo>
                    <a:pt x="42290" y="1776"/>
                  </a:lnTo>
                  <a:lnTo>
                    <a:pt x="43367" y="2140"/>
                  </a:lnTo>
                  <a:lnTo>
                    <a:pt x="44413" y="2539"/>
                  </a:lnTo>
                  <a:lnTo>
                    <a:pt x="45428" y="2972"/>
                  </a:lnTo>
                  <a:lnTo>
                    <a:pt x="46412" y="3440"/>
                  </a:lnTo>
                  <a:lnTo>
                    <a:pt x="47365" y="3942"/>
                  </a:lnTo>
                  <a:lnTo>
                    <a:pt x="48287" y="4479"/>
                  </a:lnTo>
                  <a:lnTo>
                    <a:pt x="49178" y="5051"/>
                  </a:lnTo>
                  <a:lnTo>
                    <a:pt x="50037" y="5657"/>
                  </a:lnTo>
                  <a:lnTo>
                    <a:pt x="50866" y="6298"/>
                  </a:lnTo>
                  <a:lnTo>
                    <a:pt x="51663" y="6974"/>
                  </a:lnTo>
                  <a:lnTo>
                    <a:pt x="52436" y="7684"/>
                  </a:lnTo>
                  <a:lnTo>
                    <a:pt x="53173" y="8427"/>
                  </a:lnTo>
                  <a:lnTo>
                    <a:pt x="53875" y="9205"/>
                  </a:lnTo>
                  <a:lnTo>
                    <a:pt x="54542" y="10016"/>
                  </a:lnTo>
                  <a:lnTo>
                    <a:pt x="55172" y="10861"/>
                  </a:lnTo>
                  <a:lnTo>
                    <a:pt x="55768" y="11740"/>
                  </a:lnTo>
                  <a:lnTo>
                    <a:pt x="56327" y="12652"/>
                  </a:lnTo>
                  <a:lnTo>
                    <a:pt x="56852" y="13598"/>
                  </a:lnTo>
                  <a:lnTo>
                    <a:pt x="57340" y="14578"/>
                  </a:lnTo>
                  <a:lnTo>
                    <a:pt x="57793" y="15592"/>
                  </a:lnTo>
                  <a:lnTo>
                    <a:pt x="58207" y="16630"/>
                  </a:lnTo>
                  <a:lnTo>
                    <a:pt x="58577" y="17701"/>
                  </a:lnTo>
                  <a:lnTo>
                    <a:pt x="58903" y="18805"/>
                  </a:lnTo>
                  <a:lnTo>
                    <a:pt x="59186" y="19942"/>
                  </a:lnTo>
                  <a:lnTo>
                    <a:pt x="59426" y="21111"/>
                  </a:lnTo>
                  <a:lnTo>
                    <a:pt x="59622" y="22314"/>
                  </a:lnTo>
                  <a:lnTo>
                    <a:pt x="59774" y="23549"/>
                  </a:lnTo>
                  <a:lnTo>
                    <a:pt x="59883" y="24818"/>
                  </a:lnTo>
                  <a:lnTo>
                    <a:pt x="59948" y="26119"/>
                  </a:lnTo>
                  <a:lnTo>
                    <a:pt x="59970" y="27453"/>
                  </a:lnTo>
                  <a:lnTo>
                    <a:pt x="59956" y="28624"/>
                  </a:lnTo>
                  <a:lnTo>
                    <a:pt x="59913" y="29775"/>
                  </a:lnTo>
                  <a:lnTo>
                    <a:pt x="59842" y="30906"/>
                  </a:lnTo>
                  <a:lnTo>
                    <a:pt x="59743" y="32016"/>
                  </a:lnTo>
                  <a:lnTo>
                    <a:pt x="59615" y="33105"/>
                  </a:lnTo>
                  <a:lnTo>
                    <a:pt x="59458" y="34175"/>
                  </a:lnTo>
                  <a:lnTo>
                    <a:pt x="59274" y="35224"/>
                  </a:lnTo>
                  <a:lnTo>
                    <a:pt x="59060" y="36252"/>
                  </a:lnTo>
                  <a:lnTo>
                    <a:pt x="58819" y="37260"/>
                  </a:lnTo>
                  <a:lnTo>
                    <a:pt x="58549" y="38247"/>
                  </a:lnTo>
                  <a:lnTo>
                    <a:pt x="58262" y="39215"/>
                  </a:lnTo>
                  <a:lnTo>
                    <a:pt x="57951" y="40163"/>
                  </a:lnTo>
                  <a:lnTo>
                    <a:pt x="57618" y="41091"/>
                  </a:lnTo>
                  <a:lnTo>
                    <a:pt x="57262" y="42000"/>
                  </a:lnTo>
                  <a:lnTo>
                    <a:pt x="56883" y="42890"/>
                  </a:lnTo>
                  <a:lnTo>
                    <a:pt x="56480" y="43759"/>
                  </a:lnTo>
                  <a:lnTo>
                    <a:pt x="56055" y="44610"/>
                  </a:lnTo>
                  <a:lnTo>
                    <a:pt x="55606" y="45440"/>
                  </a:lnTo>
                  <a:lnTo>
                    <a:pt x="55134" y="46251"/>
                  </a:lnTo>
                  <a:lnTo>
                    <a:pt x="54639" y="47043"/>
                  </a:lnTo>
                  <a:lnTo>
                    <a:pt x="54124" y="47815"/>
                  </a:lnTo>
                  <a:lnTo>
                    <a:pt x="53589" y="48568"/>
                  </a:lnTo>
                  <a:lnTo>
                    <a:pt x="53036" y="49301"/>
                  </a:lnTo>
                  <a:lnTo>
                    <a:pt x="52464" y="50014"/>
                  </a:lnTo>
                  <a:lnTo>
                    <a:pt x="51874" y="50708"/>
                  </a:lnTo>
                  <a:lnTo>
                    <a:pt x="51265" y="51382"/>
                  </a:lnTo>
                  <a:lnTo>
                    <a:pt x="50637" y="52037"/>
                  </a:lnTo>
                  <a:lnTo>
                    <a:pt x="49991" y="52672"/>
                  </a:lnTo>
                  <a:lnTo>
                    <a:pt x="49326" y="53288"/>
                  </a:lnTo>
                  <a:lnTo>
                    <a:pt x="48642" y="53884"/>
                  </a:lnTo>
                  <a:lnTo>
                    <a:pt x="47943" y="54452"/>
                  </a:lnTo>
                  <a:lnTo>
                    <a:pt x="47230" y="55002"/>
                  </a:lnTo>
                  <a:lnTo>
                    <a:pt x="46503" y="55533"/>
                  </a:lnTo>
                  <a:lnTo>
                    <a:pt x="45764" y="56045"/>
                  </a:lnTo>
                  <a:lnTo>
                    <a:pt x="45011" y="56538"/>
                  </a:lnTo>
                  <a:lnTo>
                    <a:pt x="44244" y="57013"/>
                  </a:lnTo>
                  <a:lnTo>
                    <a:pt x="43465" y="57469"/>
                  </a:lnTo>
                  <a:lnTo>
                    <a:pt x="42672" y="57907"/>
                  </a:lnTo>
                  <a:lnTo>
                    <a:pt x="41866" y="58326"/>
                  </a:lnTo>
                  <a:lnTo>
                    <a:pt x="41046" y="58726"/>
                  </a:lnTo>
                  <a:lnTo>
                    <a:pt x="40214" y="59107"/>
                  </a:lnTo>
                  <a:lnTo>
                    <a:pt x="39372" y="59469"/>
                  </a:lnTo>
                  <a:lnTo>
                    <a:pt x="38519" y="59811"/>
                  </a:lnTo>
                  <a:lnTo>
                    <a:pt x="37656" y="60134"/>
                  </a:lnTo>
                  <a:lnTo>
                    <a:pt x="36781" y="60436"/>
                  </a:lnTo>
                  <a:lnTo>
                    <a:pt x="35897" y="60720"/>
                  </a:lnTo>
                  <a:lnTo>
                    <a:pt x="35001" y="60984"/>
                  </a:lnTo>
                  <a:lnTo>
                    <a:pt x="34095" y="61228"/>
                  </a:lnTo>
                  <a:lnTo>
                    <a:pt x="33178" y="61453"/>
                  </a:lnTo>
                  <a:lnTo>
                    <a:pt x="32250" y="61658"/>
                  </a:lnTo>
                  <a:lnTo>
                    <a:pt x="31324" y="61835"/>
                  </a:lnTo>
                  <a:lnTo>
                    <a:pt x="30392" y="61994"/>
                  </a:lnTo>
                  <a:lnTo>
                    <a:pt x="29454" y="62134"/>
                  </a:lnTo>
                  <a:lnTo>
                    <a:pt x="28512" y="62255"/>
                  </a:lnTo>
                  <a:lnTo>
                    <a:pt x="27564" y="62358"/>
                  </a:lnTo>
                  <a:lnTo>
                    <a:pt x="26610" y="62442"/>
                  </a:lnTo>
                  <a:lnTo>
                    <a:pt x="25652" y="62507"/>
                  </a:lnTo>
                  <a:lnTo>
                    <a:pt x="24688" y="62554"/>
                  </a:lnTo>
                  <a:lnTo>
                    <a:pt x="23719" y="62582"/>
                  </a:lnTo>
                  <a:lnTo>
                    <a:pt x="22744" y="62591"/>
                  </a:lnTo>
                  <a:lnTo>
                    <a:pt x="0" y="62591"/>
                  </a:lnTo>
                  <a:lnTo>
                    <a:pt x="1212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8333691" y="3491750"/>
              <a:ext cx="41579" cy="48998"/>
            </a:xfrm>
            <a:custGeom>
              <a:avLst/>
              <a:pathLst>
                <a:path w="41579" h="48998">
                  <a:moveTo>
                    <a:pt x="0" y="48998"/>
                  </a:moveTo>
                  <a:lnTo>
                    <a:pt x="12616" y="48998"/>
                  </a:lnTo>
                  <a:lnTo>
                    <a:pt x="13910" y="48978"/>
                  </a:lnTo>
                  <a:lnTo>
                    <a:pt x="15180" y="48919"/>
                  </a:lnTo>
                  <a:lnTo>
                    <a:pt x="16426" y="48822"/>
                  </a:lnTo>
                  <a:lnTo>
                    <a:pt x="17648" y="48685"/>
                  </a:lnTo>
                  <a:lnTo>
                    <a:pt x="18846" y="48509"/>
                  </a:lnTo>
                  <a:lnTo>
                    <a:pt x="20020" y="48294"/>
                  </a:lnTo>
                  <a:lnTo>
                    <a:pt x="21170" y="48040"/>
                  </a:lnTo>
                  <a:lnTo>
                    <a:pt x="22296" y="47747"/>
                  </a:lnTo>
                  <a:lnTo>
                    <a:pt x="23398" y="47414"/>
                  </a:lnTo>
                  <a:lnTo>
                    <a:pt x="24476" y="47043"/>
                  </a:lnTo>
                  <a:lnTo>
                    <a:pt x="25535" y="46635"/>
                  </a:lnTo>
                  <a:lnTo>
                    <a:pt x="26562" y="46194"/>
                  </a:lnTo>
                  <a:lnTo>
                    <a:pt x="27558" y="45718"/>
                  </a:lnTo>
                  <a:lnTo>
                    <a:pt x="28521" y="45209"/>
                  </a:lnTo>
                  <a:lnTo>
                    <a:pt x="29452" y="44666"/>
                  </a:lnTo>
                  <a:lnTo>
                    <a:pt x="30351" y="44090"/>
                  </a:lnTo>
                  <a:lnTo>
                    <a:pt x="31218" y="43479"/>
                  </a:lnTo>
                  <a:lnTo>
                    <a:pt x="32053" y="42835"/>
                  </a:lnTo>
                  <a:lnTo>
                    <a:pt x="32856" y="42157"/>
                  </a:lnTo>
                  <a:lnTo>
                    <a:pt x="33627" y="41446"/>
                  </a:lnTo>
                  <a:lnTo>
                    <a:pt x="34374" y="40693"/>
                  </a:lnTo>
                  <a:lnTo>
                    <a:pt x="35084" y="39909"/>
                  </a:lnTo>
                  <a:lnTo>
                    <a:pt x="35760" y="39094"/>
                  </a:lnTo>
                  <a:lnTo>
                    <a:pt x="36399" y="38247"/>
                  </a:lnTo>
                  <a:lnTo>
                    <a:pt x="37004" y="37370"/>
                  </a:lnTo>
                  <a:lnTo>
                    <a:pt x="37572" y="36462"/>
                  </a:lnTo>
                  <a:lnTo>
                    <a:pt x="38105" y="35522"/>
                  </a:lnTo>
                  <a:lnTo>
                    <a:pt x="38603" y="34551"/>
                  </a:lnTo>
                  <a:lnTo>
                    <a:pt x="39065" y="33550"/>
                  </a:lnTo>
                  <a:lnTo>
                    <a:pt x="39491" y="32517"/>
                  </a:lnTo>
                  <a:lnTo>
                    <a:pt x="39888" y="31446"/>
                  </a:lnTo>
                  <a:lnTo>
                    <a:pt x="40243" y="30347"/>
                  </a:lnTo>
                  <a:lnTo>
                    <a:pt x="40556" y="29221"/>
                  </a:lnTo>
                  <a:lnTo>
                    <a:pt x="40827" y="28067"/>
                  </a:lnTo>
                  <a:lnTo>
                    <a:pt x="41057" y="26886"/>
                  </a:lnTo>
                  <a:lnTo>
                    <a:pt x="41245" y="25678"/>
                  </a:lnTo>
                  <a:lnTo>
                    <a:pt x="41391" y="24441"/>
                  </a:lnTo>
                  <a:lnTo>
                    <a:pt x="41496" y="23177"/>
                  </a:lnTo>
                  <a:lnTo>
                    <a:pt x="41558" y="21886"/>
                  </a:lnTo>
                  <a:lnTo>
                    <a:pt x="41579" y="20567"/>
                  </a:lnTo>
                  <a:lnTo>
                    <a:pt x="41563" y="19516"/>
                  </a:lnTo>
                  <a:lnTo>
                    <a:pt x="41513" y="18494"/>
                  </a:lnTo>
                  <a:lnTo>
                    <a:pt x="41431" y="17501"/>
                  </a:lnTo>
                  <a:lnTo>
                    <a:pt x="41316" y="16537"/>
                  </a:lnTo>
                  <a:lnTo>
                    <a:pt x="41168" y="15603"/>
                  </a:lnTo>
                  <a:lnTo>
                    <a:pt x="40987" y="14698"/>
                  </a:lnTo>
                  <a:lnTo>
                    <a:pt x="40774" y="13822"/>
                  </a:lnTo>
                  <a:lnTo>
                    <a:pt x="40527" y="12976"/>
                  </a:lnTo>
                  <a:lnTo>
                    <a:pt x="40248" y="12159"/>
                  </a:lnTo>
                  <a:lnTo>
                    <a:pt x="39935" y="11372"/>
                  </a:lnTo>
                  <a:lnTo>
                    <a:pt x="39603" y="10612"/>
                  </a:lnTo>
                  <a:lnTo>
                    <a:pt x="39246" y="9879"/>
                  </a:lnTo>
                  <a:lnTo>
                    <a:pt x="38864" y="9173"/>
                  </a:lnTo>
                  <a:lnTo>
                    <a:pt x="38457" y="8493"/>
                  </a:lnTo>
                  <a:lnTo>
                    <a:pt x="38025" y="7840"/>
                  </a:lnTo>
                  <a:lnTo>
                    <a:pt x="37569" y="7214"/>
                  </a:lnTo>
                  <a:lnTo>
                    <a:pt x="37087" y="6614"/>
                  </a:lnTo>
                  <a:lnTo>
                    <a:pt x="36581" y="6041"/>
                  </a:lnTo>
                  <a:lnTo>
                    <a:pt x="36049" y="5495"/>
                  </a:lnTo>
                  <a:lnTo>
                    <a:pt x="35493" y="4975"/>
                  </a:lnTo>
                  <a:lnTo>
                    <a:pt x="34914" y="4482"/>
                  </a:lnTo>
                  <a:lnTo>
                    <a:pt x="34313" y="4015"/>
                  </a:lnTo>
                  <a:lnTo>
                    <a:pt x="33691" y="3576"/>
                  </a:lnTo>
                  <a:lnTo>
                    <a:pt x="33048" y="3162"/>
                  </a:lnTo>
                  <a:lnTo>
                    <a:pt x="32384" y="2776"/>
                  </a:lnTo>
                  <a:lnTo>
                    <a:pt x="31698" y="2416"/>
                  </a:lnTo>
                  <a:lnTo>
                    <a:pt x="30991" y="2083"/>
                  </a:lnTo>
                  <a:lnTo>
                    <a:pt x="30262" y="1776"/>
                  </a:lnTo>
                  <a:lnTo>
                    <a:pt x="29512" y="1497"/>
                  </a:lnTo>
                  <a:lnTo>
                    <a:pt x="28741" y="1243"/>
                  </a:lnTo>
                  <a:lnTo>
                    <a:pt x="27953" y="1007"/>
                  </a:lnTo>
                  <a:lnTo>
                    <a:pt x="27152" y="796"/>
                  </a:lnTo>
                  <a:lnTo>
                    <a:pt x="26339" y="609"/>
                  </a:lnTo>
                  <a:lnTo>
                    <a:pt x="25514" y="447"/>
                  </a:lnTo>
                  <a:lnTo>
                    <a:pt x="24676" y="310"/>
                  </a:lnTo>
                  <a:lnTo>
                    <a:pt x="23826" y="199"/>
                  </a:lnTo>
                  <a:lnTo>
                    <a:pt x="22963" y="111"/>
                  </a:lnTo>
                  <a:lnTo>
                    <a:pt x="22088" y="49"/>
                  </a:lnTo>
                  <a:lnTo>
                    <a:pt x="21201" y="12"/>
                  </a:lnTo>
                  <a:lnTo>
                    <a:pt x="20301" y="0"/>
                  </a:lnTo>
                  <a:lnTo>
                    <a:pt x="955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g1085"/>
            <p:cNvSpPr/>
            <p:nvPr/>
          </p:nvSpPr>
          <p:spPr>
            <a:xfrm>
              <a:off x="8389396" y="3484020"/>
              <a:ext cx="57127" cy="64412"/>
            </a:xfrm>
            <a:custGeom>
              <a:avLst/>
              <a:pathLst>
                <a:path w="57127" h="64412">
                  <a:moveTo>
                    <a:pt x="24787" y="64412"/>
                  </a:moveTo>
                  <a:lnTo>
                    <a:pt x="23647" y="64402"/>
                  </a:lnTo>
                  <a:lnTo>
                    <a:pt x="22534" y="64371"/>
                  </a:lnTo>
                  <a:lnTo>
                    <a:pt x="21450" y="64320"/>
                  </a:lnTo>
                  <a:lnTo>
                    <a:pt x="20395" y="64249"/>
                  </a:lnTo>
                  <a:lnTo>
                    <a:pt x="19368" y="64157"/>
                  </a:lnTo>
                  <a:lnTo>
                    <a:pt x="18369" y="64044"/>
                  </a:lnTo>
                  <a:lnTo>
                    <a:pt x="17399" y="63912"/>
                  </a:lnTo>
                  <a:lnTo>
                    <a:pt x="16457" y="63758"/>
                  </a:lnTo>
                  <a:lnTo>
                    <a:pt x="15544" y="63585"/>
                  </a:lnTo>
                  <a:lnTo>
                    <a:pt x="14659" y="63391"/>
                  </a:lnTo>
                  <a:lnTo>
                    <a:pt x="13810" y="63168"/>
                  </a:lnTo>
                  <a:lnTo>
                    <a:pt x="12987" y="62927"/>
                  </a:lnTo>
                  <a:lnTo>
                    <a:pt x="12190" y="62667"/>
                  </a:lnTo>
                  <a:lnTo>
                    <a:pt x="11418" y="62388"/>
                  </a:lnTo>
                  <a:lnTo>
                    <a:pt x="10672" y="62091"/>
                  </a:lnTo>
                  <a:lnTo>
                    <a:pt x="9952" y="61775"/>
                  </a:lnTo>
                  <a:lnTo>
                    <a:pt x="9258" y="61441"/>
                  </a:lnTo>
                  <a:lnTo>
                    <a:pt x="8589" y="61088"/>
                  </a:lnTo>
                  <a:lnTo>
                    <a:pt x="7946" y="60716"/>
                  </a:lnTo>
                  <a:lnTo>
                    <a:pt x="7329" y="60325"/>
                  </a:lnTo>
                  <a:lnTo>
                    <a:pt x="6737" y="59908"/>
                  </a:lnTo>
                  <a:lnTo>
                    <a:pt x="6169" y="59473"/>
                  </a:lnTo>
                  <a:lnTo>
                    <a:pt x="5625" y="59019"/>
                  </a:lnTo>
                  <a:lnTo>
                    <a:pt x="5105" y="58549"/>
                  </a:lnTo>
                  <a:lnTo>
                    <a:pt x="4608" y="58060"/>
                  </a:lnTo>
                  <a:lnTo>
                    <a:pt x="4136" y="57553"/>
                  </a:lnTo>
                  <a:lnTo>
                    <a:pt x="3688" y="57029"/>
                  </a:lnTo>
                  <a:lnTo>
                    <a:pt x="3264" y="56487"/>
                  </a:lnTo>
                  <a:lnTo>
                    <a:pt x="2863" y="55928"/>
                  </a:lnTo>
                  <a:lnTo>
                    <a:pt x="2487" y="55350"/>
                  </a:lnTo>
                  <a:lnTo>
                    <a:pt x="2142" y="54746"/>
                  </a:lnTo>
                  <a:lnTo>
                    <a:pt x="1819" y="54124"/>
                  </a:lnTo>
                  <a:lnTo>
                    <a:pt x="1517" y="53484"/>
                  </a:lnTo>
                  <a:lnTo>
                    <a:pt x="1236" y="52827"/>
                  </a:lnTo>
                  <a:lnTo>
                    <a:pt x="977" y="52152"/>
                  </a:lnTo>
                  <a:lnTo>
                    <a:pt x="739" y="51459"/>
                  </a:lnTo>
                  <a:lnTo>
                    <a:pt x="522" y="50748"/>
                  </a:lnTo>
                  <a:lnTo>
                    <a:pt x="326" y="50019"/>
                  </a:lnTo>
                  <a:lnTo>
                    <a:pt x="152" y="49273"/>
                  </a:lnTo>
                  <a:lnTo>
                    <a:pt x="0" y="48509"/>
                  </a:lnTo>
                  <a:lnTo>
                    <a:pt x="7862" y="46865"/>
                  </a:lnTo>
                  <a:lnTo>
                    <a:pt x="7984" y="47409"/>
                  </a:lnTo>
                  <a:lnTo>
                    <a:pt x="8120" y="47939"/>
                  </a:lnTo>
                  <a:lnTo>
                    <a:pt x="8269" y="48454"/>
                  </a:lnTo>
                  <a:lnTo>
                    <a:pt x="8431" y="48955"/>
                  </a:lnTo>
                  <a:lnTo>
                    <a:pt x="8606" y="49442"/>
                  </a:lnTo>
                  <a:lnTo>
                    <a:pt x="8795" y="49915"/>
                  </a:lnTo>
                  <a:lnTo>
                    <a:pt x="8997" y="50373"/>
                  </a:lnTo>
                  <a:lnTo>
                    <a:pt x="9213" y="50817"/>
                  </a:lnTo>
                  <a:lnTo>
                    <a:pt x="9442" y="51247"/>
                  </a:lnTo>
                  <a:lnTo>
                    <a:pt x="9684" y="51663"/>
                  </a:lnTo>
                  <a:lnTo>
                    <a:pt x="9941" y="52065"/>
                  </a:lnTo>
                  <a:lnTo>
                    <a:pt x="10215" y="52454"/>
                  </a:lnTo>
                  <a:lnTo>
                    <a:pt x="10506" y="52829"/>
                  </a:lnTo>
                  <a:lnTo>
                    <a:pt x="10814" y="53191"/>
                  </a:lnTo>
                  <a:lnTo>
                    <a:pt x="11138" y="53540"/>
                  </a:lnTo>
                  <a:lnTo>
                    <a:pt x="11480" y="53875"/>
                  </a:lnTo>
                  <a:lnTo>
                    <a:pt x="11839" y="54197"/>
                  </a:lnTo>
                  <a:lnTo>
                    <a:pt x="12214" y="54506"/>
                  </a:lnTo>
                  <a:lnTo>
                    <a:pt x="12606" y="54801"/>
                  </a:lnTo>
                  <a:lnTo>
                    <a:pt x="13015" y="55084"/>
                  </a:lnTo>
                  <a:lnTo>
                    <a:pt x="13443" y="55343"/>
                  </a:lnTo>
                  <a:lnTo>
                    <a:pt x="13890" y="55590"/>
                  </a:lnTo>
                  <a:lnTo>
                    <a:pt x="14356" y="55823"/>
                  </a:lnTo>
                  <a:lnTo>
                    <a:pt x="14842" y="56043"/>
                  </a:lnTo>
                  <a:lnTo>
                    <a:pt x="15348" y="56250"/>
                  </a:lnTo>
                  <a:lnTo>
                    <a:pt x="15873" y="56443"/>
                  </a:lnTo>
                  <a:lnTo>
                    <a:pt x="16417" y="56623"/>
                  </a:lnTo>
                  <a:lnTo>
                    <a:pt x="16981" y="56789"/>
                  </a:lnTo>
                  <a:lnTo>
                    <a:pt x="17565" y="56943"/>
                  </a:lnTo>
                  <a:lnTo>
                    <a:pt x="18168" y="57083"/>
                  </a:lnTo>
                  <a:lnTo>
                    <a:pt x="18792" y="57209"/>
                  </a:lnTo>
                  <a:lnTo>
                    <a:pt x="19439" y="57322"/>
                  </a:lnTo>
                  <a:lnTo>
                    <a:pt x="20107" y="57422"/>
                  </a:lnTo>
                  <a:lnTo>
                    <a:pt x="20798" y="57509"/>
                  </a:lnTo>
                  <a:lnTo>
                    <a:pt x="21511" y="57582"/>
                  </a:lnTo>
                  <a:lnTo>
                    <a:pt x="22246" y="57642"/>
                  </a:lnTo>
                  <a:lnTo>
                    <a:pt x="23004" y="57689"/>
                  </a:lnTo>
                  <a:lnTo>
                    <a:pt x="23783" y="57722"/>
                  </a:lnTo>
                  <a:lnTo>
                    <a:pt x="24585" y="57742"/>
                  </a:lnTo>
                  <a:lnTo>
                    <a:pt x="25409" y="57749"/>
                  </a:lnTo>
                  <a:lnTo>
                    <a:pt x="26271" y="57743"/>
                  </a:lnTo>
                  <a:lnTo>
                    <a:pt x="27115" y="57726"/>
                  </a:lnTo>
                  <a:lnTo>
                    <a:pt x="27941" y="57697"/>
                  </a:lnTo>
                  <a:lnTo>
                    <a:pt x="28750" y="57657"/>
                  </a:lnTo>
                  <a:lnTo>
                    <a:pt x="29541" y="57605"/>
                  </a:lnTo>
                  <a:lnTo>
                    <a:pt x="30314" y="57541"/>
                  </a:lnTo>
                  <a:lnTo>
                    <a:pt x="31069" y="57466"/>
                  </a:lnTo>
                  <a:lnTo>
                    <a:pt x="31806" y="57379"/>
                  </a:lnTo>
                  <a:lnTo>
                    <a:pt x="32526" y="57281"/>
                  </a:lnTo>
                  <a:lnTo>
                    <a:pt x="33228" y="57171"/>
                  </a:lnTo>
                  <a:lnTo>
                    <a:pt x="33910" y="57039"/>
                  </a:lnTo>
                  <a:lnTo>
                    <a:pt x="34571" y="56892"/>
                  </a:lnTo>
                  <a:lnTo>
                    <a:pt x="35211" y="56730"/>
                  </a:lnTo>
                  <a:lnTo>
                    <a:pt x="35829" y="56553"/>
                  </a:lnTo>
                  <a:lnTo>
                    <a:pt x="36426" y="56361"/>
                  </a:lnTo>
                  <a:lnTo>
                    <a:pt x="37002" y="56153"/>
                  </a:lnTo>
                  <a:lnTo>
                    <a:pt x="37556" y="55931"/>
                  </a:lnTo>
                  <a:lnTo>
                    <a:pt x="38089" y="55693"/>
                  </a:lnTo>
                  <a:lnTo>
                    <a:pt x="38601" y="55440"/>
                  </a:lnTo>
                  <a:lnTo>
                    <a:pt x="39091" y="55172"/>
                  </a:lnTo>
                  <a:lnTo>
                    <a:pt x="39569" y="54880"/>
                  </a:lnTo>
                  <a:lnTo>
                    <a:pt x="40023" y="54572"/>
                  </a:lnTo>
                  <a:lnTo>
                    <a:pt x="40453" y="54248"/>
                  </a:lnTo>
                  <a:lnTo>
                    <a:pt x="40861" y="53907"/>
                  </a:lnTo>
                  <a:lnTo>
                    <a:pt x="41246" y="53551"/>
                  </a:lnTo>
                  <a:lnTo>
                    <a:pt x="41608" y="53179"/>
                  </a:lnTo>
                  <a:lnTo>
                    <a:pt x="41946" y="52790"/>
                  </a:lnTo>
                  <a:lnTo>
                    <a:pt x="42261" y="52386"/>
                  </a:lnTo>
                  <a:lnTo>
                    <a:pt x="42554" y="51966"/>
                  </a:lnTo>
                  <a:lnTo>
                    <a:pt x="42823" y="51530"/>
                  </a:lnTo>
                  <a:lnTo>
                    <a:pt x="43068" y="51066"/>
                  </a:lnTo>
                  <a:lnTo>
                    <a:pt x="43287" y="50581"/>
                  </a:lnTo>
                  <a:lnTo>
                    <a:pt x="43480" y="50074"/>
                  </a:lnTo>
                  <a:lnTo>
                    <a:pt x="43647" y="49547"/>
                  </a:lnTo>
                  <a:lnTo>
                    <a:pt x="43789" y="48998"/>
                  </a:lnTo>
                  <a:lnTo>
                    <a:pt x="43905" y="48427"/>
                  </a:lnTo>
                  <a:lnTo>
                    <a:pt x="43995" y="47836"/>
                  </a:lnTo>
                  <a:lnTo>
                    <a:pt x="44060" y="47223"/>
                  </a:lnTo>
                  <a:lnTo>
                    <a:pt x="44098" y="46588"/>
                  </a:lnTo>
                  <a:lnTo>
                    <a:pt x="44111" y="45932"/>
                  </a:lnTo>
                  <a:lnTo>
                    <a:pt x="44104" y="45486"/>
                  </a:lnTo>
                  <a:lnTo>
                    <a:pt x="44081" y="45053"/>
                  </a:lnTo>
                  <a:lnTo>
                    <a:pt x="44043" y="44633"/>
                  </a:lnTo>
                  <a:lnTo>
                    <a:pt x="43990" y="44227"/>
                  </a:lnTo>
                  <a:lnTo>
                    <a:pt x="43922" y="43834"/>
                  </a:lnTo>
                  <a:lnTo>
                    <a:pt x="43839" y="43454"/>
                  </a:lnTo>
                  <a:lnTo>
                    <a:pt x="43741" y="43087"/>
                  </a:lnTo>
                  <a:lnTo>
                    <a:pt x="43628" y="42734"/>
                  </a:lnTo>
                  <a:lnTo>
                    <a:pt x="43499" y="42394"/>
                  </a:lnTo>
                  <a:lnTo>
                    <a:pt x="43356" y="42068"/>
                  </a:lnTo>
                  <a:lnTo>
                    <a:pt x="43194" y="41751"/>
                  </a:lnTo>
                  <a:lnTo>
                    <a:pt x="43009" y="41442"/>
                  </a:lnTo>
                  <a:lnTo>
                    <a:pt x="42803" y="41140"/>
                  </a:lnTo>
                  <a:lnTo>
                    <a:pt x="42574" y="40845"/>
                  </a:lnTo>
                  <a:lnTo>
                    <a:pt x="42323" y="40557"/>
                  </a:lnTo>
                  <a:lnTo>
                    <a:pt x="42050" y="40277"/>
                  </a:lnTo>
                  <a:lnTo>
                    <a:pt x="41755" y="40003"/>
                  </a:lnTo>
                  <a:lnTo>
                    <a:pt x="41437" y="39736"/>
                  </a:lnTo>
                  <a:lnTo>
                    <a:pt x="41097" y="39477"/>
                  </a:lnTo>
                  <a:lnTo>
                    <a:pt x="40735" y="39225"/>
                  </a:lnTo>
                  <a:lnTo>
                    <a:pt x="40349" y="38969"/>
                  </a:lnTo>
                  <a:lnTo>
                    <a:pt x="39935" y="38716"/>
                  </a:lnTo>
                  <a:lnTo>
                    <a:pt x="39496" y="38468"/>
                  </a:lnTo>
                  <a:lnTo>
                    <a:pt x="39029" y="38223"/>
                  </a:lnTo>
                  <a:lnTo>
                    <a:pt x="38536" y="37981"/>
                  </a:lnTo>
                  <a:lnTo>
                    <a:pt x="38016" y="37743"/>
                  </a:lnTo>
                  <a:lnTo>
                    <a:pt x="37470" y="37508"/>
                  </a:lnTo>
                  <a:lnTo>
                    <a:pt x="36897" y="37277"/>
                  </a:lnTo>
                  <a:lnTo>
                    <a:pt x="36297" y="37050"/>
                  </a:lnTo>
                  <a:lnTo>
                    <a:pt x="35671" y="36826"/>
                  </a:lnTo>
                  <a:lnTo>
                    <a:pt x="35024" y="36593"/>
                  </a:lnTo>
                  <a:lnTo>
                    <a:pt x="34344" y="36357"/>
                  </a:lnTo>
                  <a:lnTo>
                    <a:pt x="33631" y="36117"/>
                  </a:lnTo>
                  <a:lnTo>
                    <a:pt x="32885" y="35873"/>
                  </a:lnTo>
                  <a:lnTo>
                    <a:pt x="32106" y="35626"/>
                  </a:lnTo>
                  <a:lnTo>
                    <a:pt x="31294" y="35376"/>
                  </a:lnTo>
                  <a:lnTo>
                    <a:pt x="30450" y="35122"/>
                  </a:lnTo>
                  <a:lnTo>
                    <a:pt x="29573" y="34864"/>
                  </a:lnTo>
                  <a:lnTo>
                    <a:pt x="28662" y="34603"/>
                  </a:lnTo>
                  <a:lnTo>
                    <a:pt x="27719" y="34338"/>
                  </a:lnTo>
                  <a:lnTo>
                    <a:pt x="26942" y="34123"/>
                  </a:lnTo>
                  <a:lnTo>
                    <a:pt x="26173" y="33903"/>
                  </a:lnTo>
                  <a:lnTo>
                    <a:pt x="25414" y="33679"/>
                  </a:lnTo>
                  <a:lnTo>
                    <a:pt x="24663" y="33450"/>
                  </a:lnTo>
                  <a:lnTo>
                    <a:pt x="23921" y="33217"/>
                  </a:lnTo>
                  <a:lnTo>
                    <a:pt x="23188" y="32979"/>
                  </a:lnTo>
                  <a:lnTo>
                    <a:pt x="22464" y="32737"/>
                  </a:lnTo>
                  <a:lnTo>
                    <a:pt x="21749" y="32490"/>
                  </a:lnTo>
                  <a:lnTo>
                    <a:pt x="21042" y="32239"/>
                  </a:lnTo>
                  <a:lnTo>
                    <a:pt x="20345" y="31984"/>
                  </a:lnTo>
                  <a:lnTo>
                    <a:pt x="19669" y="31711"/>
                  </a:lnTo>
                  <a:lnTo>
                    <a:pt x="19011" y="31428"/>
                  </a:lnTo>
                  <a:lnTo>
                    <a:pt x="18369" y="31132"/>
                  </a:lnTo>
                  <a:lnTo>
                    <a:pt x="17744" y="30825"/>
                  </a:lnTo>
                  <a:lnTo>
                    <a:pt x="17136" y="30507"/>
                  </a:lnTo>
                  <a:lnTo>
                    <a:pt x="16544" y="30177"/>
                  </a:lnTo>
                  <a:lnTo>
                    <a:pt x="15970" y="29835"/>
                  </a:lnTo>
                  <a:lnTo>
                    <a:pt x="15412" y="29482"/>
                  </a:lnTo>
                  <a:lnTo>
                    <a:pt x="14872" y="29117"/>
                  </a:lnTo>
                  <a:lnTo>
                    <a:pt x="14348" y="28741"/>
                  </a:lnTo>
                  <a:lnTo>
                    <a:pt x="13843" y="28342"/>
                  </a:lnTo>
                  <a:lnTo>
                    <a:pt x="13360" y="27927"/>
                  </a:lnTo>
                  <a:lnTo>
                    <a:pt x="12898" y="27496"/>
                  </a:lnTo>
                  <a:lnTo>
                    <a:pt x="12457" y="27049"/>
                  </a:lnTo>
                  <a:lnTo>
                    <a:pt x="12038" y="26586"/>
                  </a:lnTo>
                  <a:lnTo>
                    <a:pt x="11640" y="26108"/>
                  </a:lnTo>
                  <a:lnTo>
                    <a:pt x="11263" y="25613"/>
                  </a:lnTo>
                  <a:lnTo>
                    <a:pt x="10908" y="25102"/>
                  </a:lnTo>
                  <a:lnTo>
                    <a:pt x="10574" y="24575"/>
                  </a:lnTo>
                  <a:lnTo>
                    <a:pt x="10261" y="24032"/>
                  </a:lnTo>
                  <a:lnTo>
                    <a:pt x="9974" y="23469"/>
                  </a:lnTo>
                  <a:lnTo>
                    <a:pt x="9717" y="22881"/>
                  </a:lnTo>
                  <a:lnTo>
                    <a:pt x="9491" y="22268"/>
                  </a:lnTo>
                  <a:lnTo>
                    <a:pt x="9294" y="21630"/>
                  </a:lnTo>
                  <a:lnTo>
                    <a:pt x="9128" y="20967"/>
                  </a:lnTo>
                  <a:lnTo>
                    <a:pt x="8992" y="20279"/>
                  </a:lnTo>
                  <a:lnTo>
                    <a:pt x="8887" y="19567"/>
                  </a:lnTo>
                  <a:lnTo>
                    <a:pt x="8811" y="18829"/>
                  </a:lnTo>
                  <a:lnTo>
                    <a:pt x="8766" y="18067"/>
                  </a:lnTo>
                  <a:lnTo>
                    <a:pt x="8751" y="17280"/>
                  </a:lnTo>
                  <a:lnTo>
                    <a:pt x="8772" y="16361"/>
                  </a:lnTo>
                  <a:lnTo>
                    <a:pt x="8834" y="15471"/>
                  </a:lnTo>
                  <a:lnTo>
                    <a:pt x="8939" y="14609"/>
                  </a:lnTo>
                  <a:lnTo>
                    <a:pt x="9085" y="13776"/>
                  </a:lnTo>
                  <a:lnTo>
                    <a:pt x="9273" y="12971"/>
                  </a:lnTo>
                  <a:lnTo>
                    <a:pt x="9502" y="12194"/>
                  </a:lnTo>
                  <a:lnTo>
                    <a:pt x="9774" y="11446"/>
                  </a:lnTo>
                  <a:lnTo>
                    <a:pt x="10087" y="10727"/>
                  </a:lnTo>
                  <a:lnTo>
                    <a:pt x="10442" y="10035"/>
                  </a:lnTo>
                  <a:lnTo>
                    <a:pt x="10839" y="9373"/>
                  </a:lnTo>
                  <a:lnTo>
                    <a:pt x="11279" y="8727"/>
                  </a:lnTo>
                  <a:lnTo>
                    <a:pt x="11747" y="8106"/>
                  </a:lnTo>
                  <a:lnTo>
                    <a:pt x="12242" y="7508"/>
                  </a:lnTo>
                  <a:lnTo>
                    <a:pt x="12765" y="6935"/>
                  </a:lnTo>
                  <a:lnTo>
                    <a:pt x="13315" y="6385"/>
                  </a:lnTo>
                  <a:lnTo>
                    <a:pt x="13893" y="5860"/>
                  </a:lnTo>
                  <a:lnTo>
                    <a:pt x="14499" y="5358"/>
                  </a:lnTo>
                  <a:lnTo>
                    <a:pt x="15132" y="4881"/>
                  </a:lnTo>
                  <a:lnTo>
                    <a:pt x="15792" y="4427"/>
                  </a:lnTo>
                  <a:lnTo>
                    <a:pt x="16480" y="3998"/>
                  </a:lnTo>
                  <a:lnTo>
                    <a:pt x="17201" y="3592"/>
                  </a:lnTo>
                  <a:lnTo>
                    <a:pt x="17941" y="3209"/>
                  </a:lnTo>
                  <a:lnTo>
                    <a:pt x="18701" y="2849"/>
                  </a:lnTo>
                  <a:lnTo>
                    <a:pt x="19480" y="2512"/>
                  </a:lnTo>
                  <a:lnTo>
                    <a:pt x="20278" y="2198"/>
                  </a:lnTo>
                  <a:lnTo>
                    <a:pt x="21097" y="1908"/>
                  </a:lnTo>
                  <a:lnTo>
                    <a:pt x="21935" y="1640"/>
                  </a:lnTo>
                  <a:lnTo>
                    <a:pt x="22792" y="1396"/>
                  </a:lnTo>
                  <a:lnTo>
                    <a:pt x="23669" y="1175"/>
                  </a:lnTo>
                  <a:lnTo>
                    <a:pt x="24565" y="977"/>
                  </a:lnTo>
                  <a:lnTo>
                    <a:pt x="25483" y="791"/>
                  </a:lnTo>
                  <a:lnTo>
                    <a:pt x="26408" y="625"/>
                  </a:lnTo>
                  <a:lnTo>
                    <a:pt x="27339" y="478"/>
                  </a:lnTo>
                  <a:lnTo>
                    <a:pt x="28275" y="351"/>
                  </a:lnTo>
                  <a:lnTo>
                    <a:pt x="29218" y="244"/>
                  </a:lnTo>
                  <a:lnTo>
                    <a:pt x="30168" y="156"/>
                  </a:lnTo>
                  <a:lnTo>
                    <a:pt x="31123" y="87"/>
                  </a:lnTo>
                  <a:lnTo>
                    <a:pt x="32085" y="39"/>
                  </a:lnTo>
                  <a:lnTo>
                    <a:pt x="33053" y="9"/>
                  </a:lnTo>
                  <a:lnTo>
                    <a:pt x="34027" y="0"/>
                  </a:lnTo>
                  <a:lnTo>
                    <a:pt x="35088" y="9"/>
                  </a:lnTo>
                  <a:lnTo>
                    <a:pt x="36122" y="39"/>
                  </a:lnTo>
                  <a:lnTo>
                    <a:pt x="37128" y="87"/>
                  </a:lnTo>
                  <a:lnTo>
                    <a:pt x="38107" y="156"/>
                  </a:lnTo>
                  <a:lnTo>
                    <a:pt x="39058" y="244"/>
                  </a:lnTo>
                  <a:lnTo>
                    <a:pt x="39982" y="351"/>
                  </a:lnTo>
                  <a:lnTo>
                    <a:pt x="40878" y="478"/>
                  </a:lnTo>
                  <a:lnTo>
                    <a:pt x="41746" y="625"/>
                  </a:lnTo>
                  <a:lnTo>
                    <a:pt x="42587" y="791"/>
                  </a:lnTo>
                  <a:lnTo>
                    <a:pt x="43400" y="977"/>
                  </a:lnTo>
                  <a:lnTo>
                    <a:pt x="44196" y="1180"/>
                  </a:lnTo>
                  <a:lnTo>
                    <a:pt x="44968" y="1400"/>
                  </a:lnTo>
                  <a:lnTo>
                    <a:pt x="45714" y="1635"/>
                  </a:lnTo>
                  <a:lnTo>
                    <a:pt x="46435" y="1887"/>
                  </a:lnTo>
                  <a:lnTo>
                    <a:pt x="47132" y="2154"/>
                  </a:lnTo>
                  <a:lnTo>
                    <a:pt x="47804" y="2437"/>
                  </a:lnTo>
                  <a:lnTo>
                    <a:pt x="48450" y="2737"/>
                  </a:lnTo>
                  <a:lnTo>
                    <a:pt x="49072" y="3052"/>
                  </a:lnTo>
                  <a:lnTo>
                    <a:pt x="49669" y="3384"/>
                  </a:lnTo>
                  <a:lnTo>
                    <a:pt x="50241" y="3731"/>
                  </a:lnTo>
                  <a:lnTo>
                    <a:pt x="50799" y="4085"/>
                  </a:lnTo>
                  <a:lnTo>
                    <a:pt x="51333" y="4452"/>
                  </a:lnTo>
                  <a:lnTo>
                    <a:pt x="51843" y="4834"/>
                  </a:lnTo>
                  <a:lnTo>
                    <a:pt x="52331" y="5231"/>
                  </a:lnTo>
                  <a:lnTo>
                    <a:pt x="52796" y="5641"/>
                  </a:lnTo>
                  <a:lnTo>
                    <a:pt x="53237" y="6066"/>
                  </a:lnTo>
                  <a:lnTo>
                    <a:pt x="53656" y="6505"/>
                  </a:lnTo>
                  <a:lnTo>
                    <a:pt x="54051" y="6958"/>
                  </a:lnTo>
                  <a:lnTo>
                    <a:pt x="54423" y="7425"/>
                  </a:lnTo>
                  <a:lnTo>
                    <a:pt x="54773" y="7907"/>
                  </a:lnTo>
                  <a:lnTo>
                    <a:pt x="55100" y="8400"/>
                  </a:lnTo>
                  <a:lnTo>
                    <a:pt x="55407" y="8902"/>
                  </a:lnTo>
                  <a:lnTo>
                    <a:pt x="55693" y="9413"/>
                  </a:lnTo>
                  <a:lnTo>
                    <a:pt x="55960" y="9932"/>
                  </a:lnTo>
                  <a:lnTo>
                    <a:pt x="56205" y="10461"/>
                  </a:lnTo>
                  <a:lnTo>
                    <a:pt x="56430" y="10999"/>
                  </a:lnTo>
                  <a:lnTo>
                    <a:pt x="56635" y="11545"/>
                  </a:lnTo>
                  <a:lnTo>
                    <a:pt x="56820" y="12100"/>
                  </a:lnTo>
                  <a:lnTo>
                    <a:pt x="56984" y="12664"/>
                  </a:lnTo>
                  <a:lnTo>
                    <a:pt x="57127" y="13237"/>
                  </a:lnTo>
                  <a:lnTo>
                    <a:pt x="49442" y="15503"/>
                  </a:lnTo>
                  <a:lnTo>
                    <a:pt x="49303" y="15081"/>
                  </a:lnTo>
                  <a:lnTo>
                    <a:pt x="49154" y="14668"/>
                  </a:lnTo>
                  <a:lnTo>
                    <a:pt x="48994" y="14264"/>
                  </a:lnTo>
                  <a:lnTo>
                    <a:pt x="48824" y="13868"/>
                  </a:lnTo>
                  <a:lnTo>
                    <a:pt x="48642" y="13482"/>
                  </a:lnTo>
                  <a:lnTo>
                    <a:pt x="48450" y="13104"/>
                  </a:lnTo>
                  <a:lnTo>
                    <a:pt x="48248" y="12735"/>
                  </a:lnTo>
                  <a:lnTo>
                    <a:pt x="48035" y="12376"/>
                  </a:lnTo>
                  <a:lnTo>
                    <a:pt x="47811" y="12025"/>
                  </a:lnTo>
                  <a:lnTo>
                    <a:pt x="47576" y="11683"/>
                  </a:lnTo>
                  <a:lnTo>
                    <a:pt x="47330" y="11350"/>
                  </a:lnTo>
                  <a:lnTo>
                    <a:pt x="47070" y="11029"/>
                  </a:lnTo>
                  <a:lnTo>
                    <a:pt x="46797" y="10718"/>
                  </a:lnTo>
                  <a:lnTo>
                    <a:pt x="46510" y="10417"/>
                  </a:lnTo>
                  <a:lnTo>
                    <a:pt x="46210" y="10128"/>
                  </a:lnTo>
                  <a:lnTo>
                    <a:pt x="45897" y="9849"/>
                  </a:lnTo>
                  <a:lnTo>
                    <a:pt x="45570" y="9581"/>
                  </a:lnTo>
                  <a:lnTo>
                    <a:pt x="45231" y="9323"/>
                  </a:lnTo>
                  <a:lnTo>
                    <a:pt x="44877" y="9076"/>
                  </a:lnTo>
                  <a:lnTo>
                    <a:pt x="44511" y="8840"/>
                  </a:lnTo>
                  <a:lnTo>
                    <a:pt x="44130" y="8605"/>
                  </a:lnTo>
                  <a:lnTo>
                    <a:pt x="43734" y="8383"/>
                  </a:lnTo>
                  <a:lnTo>
                    <a:pt x="43324" y="8172"/>
                  </a:lnTo>
                  <a:lnTo>
                    <a:pt x="42898" y="7972"/>
                  </a:lnTo>
                  <a:lnTo>
                    <a:pt x="42456" y="7785"/>
                  </a:lnTo>
                  <a:lnTo>
                    <a:pt x="42000" y="7608"/>
                  </a:lnTo>
                  <a:lnTo>
                    <a:pt x="41529" y="7443"/>
                  </a:lnTo>
                  <a:lnTo>
                    <a:pt x="41042" y="7290"/>
                  </a:lnTo>
                  <a:lnTo>
                    <a:pt x="40541" y="7148"/>
                  </a:lnTo>
                  <a:lnTo>
                    <a:pt x="40024" y="7018"/>
                  </a:lnTo>
                  <a:lnTo>
                    <a:pt x="39500" y="6900"/>
                  </a:lnTo>
                  <a:lnTo>
                    <a:pt x="38958" y="6794"/>
                  </a:lnTo>
                  <a:lnTo>
                    <a:pt x="38398" y="6701"/>
                  </a:lnTo>
                  <a:lnTo>
                    <a:pt x="37821" y="6620"/>
                  </a:lnTo>
                  <a:lnTo>
                    <a:pt x="37226" y="6552"/>
                  </a:lnTo>
                  <a:lnTo>
                    <a:pt x="36613" y="6496"/>
                  </a:lnTo>
                  <a:lnTo>
                    <a:pt x="35982" y="6452"/>
                  </a:lnTo>
                  <a:lnTo>
                    <a:pt x="35333" y="6421"/>
                  </a:lnTo>
                  <a:lnTo>
                    <a:pt x="34667" y="6403"/>
                  </a:lnTo>
                  <a:lnTo>
                    <a:pt x="33983" y="6396"/>
                  </a:lnTo>
                  <a:lnTo>
                    <a:pt x="33073" y="6404"/>
                  </a:lnTo>
                  <a:lnTo>
                    <a:pt x="32192" y="6428"/>
                  </a:lnTo>
                  <a:lnTo>
                    <a:pt x="31339" y="6468"/>
                  </a:lnTo>
                  <a:lnTo>
                    <a:pt x="30514" y="6524"/>
                  </a:lnTo>
                  <a:lnTo>
                    <a:pt x="29718" y="6596"/>
                  </a:lnTo>
                  <a:lnTo>
                    <a:pt x="28951" y="6684"/>
                  </a:lnTo>
                  <a:lnTo>
                    <a:pt x="28211" y="6788"/>
                  </a:lnTo>
                  <a:lnTo>
                    <a:pt x="27501" y="6908"/>
                  </a:lnTo>
                  <a:lnTo>
                    <a:pt x="26818" y="7044"/>
                  </a:lnTo>
                  <a:lnTo>
                    <a:pt x="26164" y="7196"/>
                  </a:lnTo>
                  <a:lnTo>
                    <a:pt x="25545" y="7354"/>
                  </a:lnTo>
                  <a:lnTo>
                    <a:pt x="24949" y="7525"/>
                  </a:lnTo>
                  <a:lnTo>
                    <a:pt x="24376" y="7709"/>
                  </a:lnTo>
                  <a:lnTo>
                    <a:pt x="23826" y="7907"/>
                  </a:lnTo>
                  <a:lnTo>
                    <a:pt x="23299" y="8118"/>
                  </a:lnTo>
                  <a:lnTo>
                    <a:pt x="22795" y="8342"/>
                  </a:lnTo>
                  <a:lnTo>
                    <a:pt x="22315" y="8580"/>
                  </a:lnTo>
                  <a:lnTo>
                    <a:pt x="21857" y="8831"/>
                  </a:lnTo>
                  <a:lnTo>
                    <a:pt x="21423" y="9095"/>
                  </a:lnTo>
                  <a:lnTo>
                    <a:pt x="21011" y="9373"/>
                  </a:lnTo>
                  <a:lnTo>
                    <a:pt x="20631" y="9654"/>
                  </a:lnTo>
                  <a:lnTo>
                    <a:pt x="20272" y="9947"/>
                  </a:lnTo>
                  <a:lnTo>
                    <a:pt x="19935" y="10251"/>
                  </a:lnTo>
                  <a:lnTo>
                    <a:pt x="19618" y="10567"/>
                  </a:lnTo>
                  <a:lnTo>
                    <a:pt x="19323" y="10894"/>
                  </a:lnTo>
                  <a:lnTo>
                    <a:pt x="19050" y="11233"/>
                  </a:lnTo>
                  <a:lnTo>
                    <a:pt x="18797" y="11584"/>
                  </a:lnTo>
                  <a:lnTo>
                    <a:pt x="18566" y="11946"/>
                  </a:lnTo>
                  <a:lnTo>
                    <a:pt x="18357" y="12319"/>
                  </a:lnTo>
                  <a:lnTo>
                    <a:pt x="18168" y="12704"/>
                  </a:lnTo>
                  <a:lnTo>
                    <a:pt x="18000" y="13090"/>
                  </a:lnTo>
                  <a:lnTo>
                    <a:pt x="17849" y="13483"/>
                  </a:lnTo>
                  <a:lnTo>
                    <a:pt x="17715" y="13882"/>
                  </a:lnTo>
                  <a:lnTo>
                    <a:pt x="17600" y="14289"/>
                  </a:lnTo>
                  <a:lnTo>
                    <a:pt x="17502" y="14703"/>
                  </a:lnTo>
                  <a:lnTo>
                    <a:pt x="17422" y="15125"/>
                  </a:lnTo>
                  <a:lnTo>
                    <a:pt x="17360" y="15553"/>
                  </a:lnTo>
                  <a:lnTo>
                    <a:pt x="17315" y="15988"/>
                  </a:lnTo>
                  <a:lnTo>
                    <a:pt x="17289" y="16431"/>
                  </a:lnTo>
                  <a:lnTo>
                    <a:pt x="17280" y="16880"/>
                  </a:lnTo>
                  <a:lnTo>
                    <a:pt x="17289" y="17352"/>
                  </a:lnTo>
                  <a:lnTo>
                    <a:pt x="17315" y="17808"/>
                  </a:lnTo>
                  <a:lnTo>
                    <a:pt x="17360" y="18247"/>
                  </a:lnTo>
                  <a:lnTo>
                    <a:pt x="17422" y="18671"/>
                  </a:lnTo>
                  <a:lnTo>
                    <a:pt x="17502" y="19079"/>
                  </a:lnTo>
                  <a:lnTo>
                    <a:pt x="17600" y="19471"/>
                  </a:lnTo>
                  <a:lnTo>
                    <a:pt x="17715" y="19847"/>
                  </a:lnTo>
                  <a:lnTo>
                    <a:pt x="17849" y="20206"/>
                  </a:lnTo>
                  <a:lnTo>
                    <a:pt x="18000" y="20550"/>
                  </a:lnTo>
                  <a:lnTo>
                    <a:pt x="18168" y="20878"/>
                  </a:lnTo>
                  <a:lnTo>
                    <a:pt x="18364" y="21185"/>
                  </a:lnTo>
                  <a:lnTo>
                    <a:pt x="18579" y="21482"/>
                  </a:lnTo>
                  <a:lnTo>
                    <a:pt x="18812" y="21771"/>
                  </a:lnTo>
                  <a:lnTo>
                    <a:pt x="19064" y="22051"/>
                  </a:lnTo>
                  <a:lnTo>
                    <a:pt x="19334" y="22322"/>
                  </a:lnTo>
                  <a:lnTo>
                    <a:pt x="19624" y="22584"/>
                  </a:lnTo>
                  <a:lnTo>
                    <a:pt x="19931" y="22837"/>
                  </a:lnTo>
                  <a:lnTo>
                    <a:pt x="20258" y="23081"/>
                  </a:lnTo>
                  <a:lnTo>
                    <a:pt x="20603" y="23317"/>
                  </a:lnTo>
                  <a:lnTo>
                    <a:pt x="20967" y="23543"/>
                  </a:lnTo>
                  <a:lnTo>
                    <a:pt x="21350" y="23764"/>
                  </a:lnTo>
                  <a:lnTo>
                    <a:pt x="21752" y="23981"/>
                  </a:lnTo>
                  <a:lnTo>
                    <a:pt x="22174" y="24194"/>
                  </a:lnTo>
                  <a:lnTo>
                    <a:pt x="22616" y="24404"/>
                  </a:lnTo>
                  <a:lnTo>
                    <a:pt x="23077" y="24610"/>
                  </a:lnTo>
                  <a:lnTo>
                    <a:pt x="23558" y="24812"/>
                  </a:lnTo>
                  <a:lnTo>
                    <a:pt x="24058" y="25011"/>
                  </a:lnTo>
                  <a:lnTo>
                    <a:pt x="24578" y="25207"/>
                  </a:lnTo>
                  <a:lnTo>
                    <a:pt x="25117" y="25399"/>
                  </a:lnTo>
                  <a:lnTo>
                    <a:pt x="25676" y="25587"/>
                  </a:lnTo>
                  <a:lnTo>
                    <a:pt x="26263" y="25766"/>
                  </a:lnTo>
                  <a:lnTo>
                    <a:pt x="26872" y="25949"/>
                  </a:lnTo>
                  <a:lnTo>
                    <a:pt x="27500" y="26136"/>
                  </a:lnTo>
                  <a:lnTo>
                    <a:pt x="28149" y="26326"/>
                  </a:lnTo>
                  <a:lnTo>
                    <a:pt x="28819" y="26520"/>
                  </a:lnTo>
                  <a:lnTo>
                    <a:pt x="29509" y="26717"/>
                  </a:lnTo>
                  <a:lnTo>
                    <a:pt x="30219" y="26918"/>
                  </a:lnTo>
                  <a:lnTo>
                    <a:pt x="30950" y="27122"/>
                  </a:lnTo>
                  <a:lnTo>
                    <a:pt x="31701" y="27330"/>
                  </a:lnTo>
                  <a:lnTo>
                    <a:pt x="32472" y="27542"/>
                  </a:lnTo>
                  <a:lnTo>
                    <a:pt x="33243" y="27757"/>
                  </a:lnTo>
                  <a:lnTo>
                    <a:pt x="34009" y="27977"/>
                  </a:lnTo>
                  <a:lnTo>
                    <a:pt x="34771" y="28201"/>
                  </a:lnTo>
                  <a:lnTo>
                    <a:pt x="35529" y="28430"/>
                  </a:lnTo>
                  <a:lnTo>
                    <a:pt x="36282" y="28663"/>
                  </a:lnTo>
                  <a:lnTo>
                    <a:pt x="37030" y="28901"/>
                  </a:lnTo>
                  <a:lnTo>
                    <a:pt x="37774" y="29143"/>
                  </a:lnTo>
                  <a:lnTo>
                    <a:pt x="38514" y="29390"/>
                  </a:lnTo>
                  <a:lnTo>
                    <a:pt x="39249" y="29640"/>
                  </a:lnTo>
                  <a:lnTo>
                    <a:pt x="39980" y="29896"/>
                  </a:lnTo>
                  <a:lnTo>
                    <a:pt x="40709" y="30161"/>
                  </a:lnTo>
                  <a:lnTo>
                    <a:pt x="41421" y="30440"/>
                  </a:lnTo>
                  <a:lnTo>
                    <a:pt x="42116" y="30733"/>
                  </a:lnTo>
                  <a:lnTo>
                    <a:pt x="42794" y="31040"/>
                  </a:lnTo>
                  <a:lnTo>
                    <a:pt x="43456" y="31362"/>
                  </a:lnTo>
                  <a:lnTo>
                    <a:pt x="44101" y="31698"/>
                  </a:lnTo>
                  <a:lnTo>
                    <a:pt x="44728" y="32048"/>
                  </a:lnTo>
                  <a:lnTo>
                    <a:pt x="45339" y="32412"/>
                  </a:lnTo>
                  <a:lnTo>
                    <a:pt x="45933" y="32791"/>
                  </a:lnTo>
                  <a:lnTo>
                    <a:pt x="46510" y="33183"/>
                  </a:lnTo>
                  <a:lnTo>
                    <a:pt x="47067" y="33584"/>
                  </a:lnTo>
                  <a:lnTo>
                    <a:pt x="47601" y="34004"/>
                  </a:lnTo>
                  <a:lnTo>
                    <a:pt x="48112" y="34444"/>
                  </a:lnTo>
                  <a:lnTo>
                    <a:pt x="48600" y="34903"/>
                  </a:lnTo>
                  <a:lnTo>
                    <a:pt x="49064" y="35382"/>
                  </a:lnTo>
                  <a:lnTo>
                    <a:pt x="49506" y="35881"/>
                  </a:lnTo>
                  <a:lnTo>
                    <a:pt x="49924" y="36399"/>
                  </a:lnTo>
                  <a:lnTo>
                    <a:pt x="50320" y="36936"/>
                  </a:lnTo>
                  <a:lnTo>
                    <a:pt x="50692" y="37493"/>
                  </a:lnTo>
                  <a:lnTo>
                    <a:pt x="51041" y="38070"/>
                  </a:lnTo>
                  <a:lnTo>
                    <a:pt x="51370" y="38671"/>
                  </a:lnTo>
                  <a:lnTo>
                    <a:pt x="51665" y="39301"/>
                  </a:lnTo>
                  <a:lnTo>
                    <a:pt x="51925" y="39961"/>
                  </a:lnTo>
                  <a:lnTo>
                    <a:pt x="52150" y="40650"/>
                  </a:lnTo>
                  <a:lnTo>
                    <a:pt x="52340" y="41368"/>
                  </a:lnTo>
                  <a:lnTo>
                    <a:pt x="52496" y="42116"/>
                  </a:lnTo>
                  <a:lnTo>
                    <a:pt x="52618" y="42893"/>
                  </a:lnTo>
                  <a:lnTo>
                    <a:pt x="52704" y="43699"/>
                  </a:lnTo>
                  <a:lnTo>
                    <a:pt x="52756" y="44535"/>
                  </a:lnTo>
                  <a:lnTo>
                    <a:pt x="52774" y="45399"/>
                  </a:lnTo>
                  <a:lnTo>
                    <a:pt x="52705" y="47187"/>
                  </a:lnTo>
                  <a:lnTo>
                    <a:pt x="52498" y="48891"/>
                  </a:lnTo>
                  <a:lnTo>
                    <a:pt x="52154" y="50510"/>
                  </a:lnTo>
                  <a:lnTo>
                    <a:pt x="51672" y="52045"/>
                  </a:lnTo>
                  <a:lnTo>
                    <a:pt x="51052" y="53495"/>
                  </a:lnTo>
                  <a:lnTo>
                    <a:pt x="50295" y="54861"/>
                  </a:lnTo>
                  <a:lnTo>
                    <a:pt x="49400" y="56143"/>
                  </a:lnTo>
                  <a:lnTo>
                    <a:pt x="48367" y="57340"/>
                  </a:lnTo>
                  <a:lnTo>
                    <a:pt x="47196" y="58453"/>
                  </a:lnTo>
                  <a:lnTo>
                    <a:pt x="45888" y="59481"/>
                  </a:lnTo>
                  <a:lnTo>
                    <a:pt x="44438" y="60418"/>
                  </a:lnTo>
                  <a:lnTo>
                    <a:pt x="42841" y="61257"/>
                  </a:lnTo>
                  <a:lnTo>
                    <a:pt x="41097" y="61996"/>
                  </a:lnTo>
                  <a:lnTo>
                    <a:pt x="39207" y="62637"/>
                  </a:lnTo>
                  <a:lnTo>
                    <a:pt x="37170" y="63180"/>
                  </a:lnTo>
                  <a:lnTo>
                    <a:pt x="34987" y="63623"/>
                  </a:lnTo>
                  <a:lnTo>
                    <a:pt x="32657" y="63969"/>
                  </a:lnTo>
                  <a:lnTo>
                    <a:pt x="30180" y="64215"/>
                  </a:lnTo>
                  <a:lnTo>
                    <a:pt x="27557" y="643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g1086"/>
            <p:cNvSpPr/>
            <p:nvPr/>
          </p:nvSpPr>
          <p:spPr>
            <a:xfrm>
              <a:off x="8451100" y="3484953"/>
              <a:ext cx="20656" cy="62591"/>
            </a:xfrm>
            <a:custGeom>
              <a:avLst/>
              <a:pathLst>
                <a:path w="20656" h="62591">
                  <a:moveTo>
                    <a:pt x="0" y="62591"/>
                  </a:moveTo>
                  <a:lnTo>
                    <a:pt x="12171" y="0"/>
                  </a:lnTo>
                  <a:lnTo>
                    <a:pt x="20656" y="0"/>
                  </a:lnTo>
                  <a:lnTo>
                    <a:pt x="8484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8475576" y="3484953"/>
              <a:ext cx="58726" cy="62591"/>
            </a:xfrm>
            <a:custGeom>
              <a:avLst/>
              <a:pathLst>
                <a:path w="58726" h="62591">
                  <a:moveTo>
                    <a:pt x="0" y="62591"/>
                  </a:moveTo>
                  <a:lnTo>
                    <a:pt x="12127" y="0"/>
                  </a:lnTo>
                  <a:lnTo>
                    <a:pt x="58726" y="0"/>
                  </a:lnTo>
                  <a:lnTo>
                    <a:pt x="57394" y="6929"/>
                  </a:lnTo>
                  <a:lnTo>
                    <a:pt x="19279" y="6929"/>
                  </a:lnTo>
                  <a:lnTo>
                    <a:pt x="15370" y="27008"/>
                  </a:lnTo>
                  <a:lnTo>
                    <a:pt x="50819" y="27008"/>
                  </a:lnTo>
                  <a:lnTo>
                    <a:pt x="49486" y="33850"/>
                  </a:lnTo>
                  <a:lnTo>
                    <a:pt x="14037" y="33850"/>
                  </a:lnTo>
                  <a:lnTo>
                    <a:pt x="9817" y="55661"/>
                  </a:lnTo>
                  <a:lnTo>
                    <a:pt x="49753" y="55661"/>
                  </a:lnTo>
                  <a:lnTo>
                    <a:pt x="48420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g1088"/>
            <p:cNvSpPr/>
            <p:nvPr/>
          </p:nvSpPr>
          <p:spPr>
            <a:xfrm>
              <a:off x="8536258" y="3484953"/>
              <a:ext cx="41446" cy="62591"/>
            </a:xfrm>
            <a:custGeom>
              <a:avLst/>
              <a:pathLst>
                <a:path w="41446" h="62591">
                  <a:moveTo>
                    <a:pt x="0" y="62591"/>
                  </a:moveTo>
                  <a:lnTo>
                    <a:pt x="12127" y="0"/>
                  </a:lnTo>
                  <a:lnTo>
                    <a:pt x="20612" y="0"/>
                  </a:lnTo>
                  <a:lnTo>
                    <a:pt x="9817" y="55661"/>
                  </a:lnTo>
                  <a:lnTo>
                    <a:pt x="41446" y="55661"/>
                  </a:lnTo>
                  <a:lnTo>
                    <a:pt x="40113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g1089"/>
            <p:cNvSpPr/>
            <p:nvPr/>
          </p:nvSpPr>
          <p:spPr>
            <a:xfrm>
              <a:off x="8586855" y="3484953"/>
              <a:ext cx="41446" cy="62591"/>
            </a:xfrm>
            <a:custGeom>
              <a:avLst/>
              <a:pathLst>
                <a:path w="41446" h="62591">
                  <a:moveTo>
                    <a:pt x="0" y="62591"/>
                  </a:moveTo>
                  <a:lnTo>
                    <a:pt x="12127" y="0"/>
                  </a:lnTo>
                  <a:lnTo>
                    <a:pt x="20612" y="0"/>
                  </a:lnTo>
                  <a:lnTo>
                    <a:pt x="9817" y="55661"/>
                  </a:lnTo>
                  <a:lnTo>
                    <a:pt x="41446" y="55661"/>
                  </a:lnTo>
                  <a:lnTo>
                    <a:pt x="40113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8630167" y="3484953"/>
              <a:ext cx="60281" cy="62591"/>
            </a:xfrm>
            <a:custGeom>
              <a:avLst/>
              <a:pathLst>
                <a:path w="60281" h="62591">
                  <a:moveTo>
                    <a:pt x="51619" y="62591"/>
                  </a:moveTo>
                  <a:lnTo>
                    <a:pt x="48287" y="44289"/>
                  </a:lnTo>
                  <a:lnTo>
                    <a:pt x="19901" y="44289"/>
                  </a:lnTo>
                  <a:lnTo>
                    <a:pt x="9239" y="62591"/>
                  </a:lnTo>
                  <a:lnTo>
                    <a:pt x="0" y="62591"/>
                  </a:lnTo>
                  <a:lnTo>
                    <a:pt x="37670" y="0"/>
                  </a:lnTo>
                  <a:lnTo>
                    <a:pt x="47310" y="0"/>
                  </a:lnTo>
                  <a:lnTo>
                    <a:pt x="60281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8653800" y="3491851"/>
              <a:ext cx="23410" cy="30772"/>
            </a:xfrm>
            <a:custGeom>
              <a:avLst/>
              <a:pathLst>
                <a:path w="23410" h="30772">
                  <a:moveTo>
                    <a:pt x="19545" y="9760"/>
                  </a:moveTo>
                  <a:lnTo>
                    <a:pt x="19474" y="9397"/>
                  </a:lnTo>
                  <a:lnTo>
                    <a:pt x="19403" y="9035"/>
                  </a:lnTo>
                  <a:lnTo>
                    <a:pt x="19332" y="8675"/>
                  </a:lnTo>
                  <a:lnTo>
                    <a:pt x="19261" y="8317"/>
                  </a:lnTo>
                  <a:lnTo>
                    <a:pt x="19190" y="7961"/>
                  </a:lnTo>
                  <a:lnTo>
                    <a:pt x="19119" y="7606"/>
                  </a:lnTo>
                  <a:lnTo>
                    <a:pt x="19048" y="7254"/>
                  </a:lnTo>
                  <a:lnTo>
                    <a:pt x="18977" y="6903"/>
                  </a:lnTo>
                  <a:lnTo>
                    <a:pt x="18906" y="6554"/>
                  </a:lnTo>
                  <a:lnTo>
                    <a:pt x="18835" y="6206"/>
                  </a:lnTo>
                  <a:lnTo>
                    <a:pt x="18773" y="5863"/>
                  </a:lnTo>
                  <a:lnTo>
                    <a:pt x="18714" y="5526"/>
                  </a:lnTo>
                  <a:lnTo>
                    <a:pt x="18656" y="5195"/>
                  </a:lnTo>
                  <a:lnTo>
                    <a:pt x="18600" y="4870"/>
                  </a:lnTo>
                  <a:lnTo>
                    <a:pt x="18546" y="4551"/>
                  </a:lnTo>
                  <a:lnTo>
                    <a:pt x="18494" y="4239"/>
                  </a:lnTo>
                  <a:lnTo>
                    <a:pt x="18443" y="3933"/>
                  </a:lnTo>
                  <a:lnTo>
                    <a:pt x="18394" y="3633"/>
                  </a:lnTo>
                  <a:lnTo>
                    <a:pt x="18347" y="3340"/>
                  </a:lnTo>
                  <a:lnTo>
                    <a:pt x="18302" y="3052"/>
                  </a:lnTo>
                  <a:lnTo>
                    <a:pt x="18258" y="2764"/>
                  </a:lnTo>
                  <a:lnTo>
                    <a:pt x="18215" y="2487"/>
                  </a:lnTo>
                  <a:lnTo>
                    <a:pt x="18172" y="2221"/>
                  </a:lnTo>
                  <a:lnTo>
                    <a:pt x="18131" y="1965"/>
                  </a:lnTo>
                  <a:lnTo>
                    <a:pt x="18091" y="1720"/>
                  </a:lnTo>
                  <a:lnTo>
                    <a:pt x="18051" y="1485"/>
                  </a:lnTo>
                  <a:lnTo>
                    <a:pt x="18012" y="1261"/>
                  </a:lnTo>
                  <a:lnTo>
                    <a:pt x="17975" y="1048"/>
                  </a:lnTo>
                  <a:lnTo>
                    <a:pt x="17938" y="845"/>
                  </a:lnTo>
                  <a:lnTo>
                    <a:pt x="17902" y="653"/>
                  </a:lnTo>
                  <a:lnTo>
                    <a:pt x="17876" y="466"/>
                  </a:lnTo>
                  <a:lnTo>
                    <a:pt x="17852" y="294"/>
                  </a:lnTo>
                  <a:lnTo>
                    <a:pt x="17830" y="139"/>
                  </a:lnTo>
                  <a:lnTo>
                    <a:pt x="17458" y="0"/>
                  </a:lnTo>
                  <a:lnTo>
                    <a:pt x="17382" y="139"/>
                  </a:lnTo>
                  <a:lnTo>
                    <a:pt x="17298" y="294"/>
                  </a:lnTo>
                  <a:lnTo>
                    <a:pt x="17204" y="466"/>
                  </a:lnTo>
                  <a:lnTo>
                    <a:pt x="17102" y="653"/>
                  </a:lnTo>
                  <a:lnTo>
                    <a:pt x="17001" y="854"/>
                  </a:lnTo>
                  <a:lnTo>
                    <a:pt x="16894" y="1064"/>
                  </a:lnTo>
                  <a:lnTo>
                    <a:pt x="16781" y="1284"/>
                  </a:lnTo>
                  <a:lnTo>
                    <a:pt x="16662" y="1513"/>
                  </a:lnTo>
                  <a:lnTo>
                    <a:pt x="16536" y="1753"/>
                  </a:lnTo>
                  <a:lnTo>
                    <a:pt x="16404" y="2002"/>
                  </a:lnTo>
                  <a:lnTo>
                    <a:pt x="16266" y="2261"/>
                  </a:lnTo>
                  <a:lnTo>
                    <a:pt x="16121" y="2530"/>
                  </a:lnTo>
                  <a:lnTo>
                    <a:pt x="15971" y="2808"/>
                  </a:lnTo>
                  <a:lnTo>
                    <a:pt x="15814" y="3097"/>
                  </a:lnTo>
                  <a:lnTo>
                    <a:pt x="15652" y="3385"/>
                  </a:lnTo>
                  <a:lnTo>
                    <a:pt x="15487" y="3679"/>
                  </a:lnTo>
                  <a:lnTo>
                    <a:pt x="15318" y="3982"/>
                  </a:lnTo>
                  <a:lnTo>
                    <a:pt x="15146" y="4291"/>
                  </a:lnTo>
                  <a:lnTo>
                    <a:pt x="14970" y="4607"/>
                  </a:lnTo>
                  <a:lnTo>
                    <a:pt x="14790" y="4930"/>
                  </a:lnTo>
                  <a:lnTo>
                    <a:pt x="14607" y="5261"/>
                  </a:lnTo>
                  <a:lnTo>
                    <a:pt x="14421" y="5599"/>
                  </a:lnTo>
                  <a:lnTo>
                    <a:pt x="14231" y="5943"/>
                  </a:lnTo>
                  <a:lnTo>
                    <a:pt x="14037" y="6295"/>
                  </a:lnTo>
                  <a:lnTo>
                    <a:pt x="13841" y="6642"/>
                  </a:lnTo>
                  <a:lnTo>
                    <a:pt x="13643" y="6990"/>
                  </a:lnTo>
                  <a:lnTo>
                    <a:pt x="13443" y="7339"/>
                  </a:lnTo>
                  <a:lnTo>
                    <a:pt x="13241" y="7688"/>
                  </a:lnTo>
                  <a:lnTo>
                    <a:pt x="13038" y="8039"/>
                  </a:lnTo>
                  <a:lnTo>
                    <a:pt x="12832" y="8390"/>
                  </a:lnTo>
                  <a:lnTo>
                    <a:pt x="12625" y="8742"/>
                  </a:lnTo>
                  <a:lnTo>
                    <a:pt x="12417" y="9095"/>
                  </a:lnTo>
                  <a:lnTo>
                    <a:pt x="12206" y="9450"/>
                  </a:lnTo>
                  <a:lnTo>
                    <a:pt x="11994" y="9804"/>
                  </a:lnTo>
                  <a:lnTo>
                    <a:pt x="0" y="30772"/>
                  </a:lnTo>
                  <a:lnTo>
                    <a:pt x="23410" y="30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g1092"/>
            <p:cNvSpPr/>
            <p:nvPr/>
          </p:nvSpPr>
          <p:spPr>
            <a:xfrm>
              <a:off x="2530052" y="3050021"/>
              <a:ext cx="73371" cy="62921"/>
            </a:xfrm>
            <a:custGeom>
              <a:avLst/>
              <a:pathLst>
                <a:path w="73371" h="62921">
                  <a:moveTo>
                    <a:pt x="53499" y="62921"/>
                  </a:moveTo>
                  <a:lnTo>
                    <a:pt x="61537" y="21480"/>
                  </a:lnTo>
                  <a:lnTo>
                    <a:pt x="61627" y="21023"/>
                  </a:lnTo>
                  <a:lnTo>
                    <a:pt x="61717" y="20565"/>
                  </a:lnTo>
                  <a:lnTo>
                    <a:pt x="61809" y="20105"/>
                  </a:lnTo>
                  <a:lnTo>
                    <a:pt x="61901" y="19643"/>
                  </a:lnTo>
                  <a:lnTo>
                    <a:pt x="61995" y="19180"/>
                  </a:lnTo>
                  <a:lnTo>
                    <a:pt x="62089" y="18714"/>
                  </a:lnTo>
                  <a:lnTo>
                    <a:pt x="62184" y="18247"/>
                  </a:lnTo>
                  <a:lnTo>
                    <a:pt x="62280" y="17778"/>
                  </a:lnTo>
                  <a:lnTo>
                    <a:pt x="62377" y="17308"/>
                  </a:lnTo>
                  <a:lnTo>
                    <a:pt x="62475" y="16835"/>
                  </a:lnTo>
                  <a:lnTo>
                    <a:pt x="62572" y="16366"/>
                  </a:lnTo>
                  <a:lnTo>
                    <a:pt x="62669" y="15905"/>
                  </a:lnTo>
                  <a:lnTo>
                    <a:pt x="62765" y="15451"/>
                  </a:lnTo>
                  <a:lnTo>
                    <a:pt x="62861" y="15006"/>
                  </a:lnTo>
                  <a:lnTo>
                    <a:pt x="62955" y="14569"/>
                  </a:lnTo>
                  <a:lnTo>
                    <a:pt x="63048" y="14140"/>
                  </a:lnTo>
                  <a:lnTo>
                    <a:pt x="63141" y="13719"/>
                  </a:lnTo>
                  <a:lnTo>
                    <a:pt x="63232" y="13306"/>
                  </a:lnTo>
                  <a:lnTo>
                    <a:pt x="63323" y="12900"/>
                  </a:lnTo>
                  <a:lnTo>
                    <a:pt x="63412" y="12503"/>
                  </a:lnTo>
                  <a:lnTo>
                    <a:pt x="63511" y="12049"/>
                  </a:lnTo>
                  <a:lnTo>
                    <a:pt x="63611" y="11598"/>
                  </a:lnTo>
                  <a:lnTo>
                    <a:pt x="63711" y="11149"/>
                  </a:lnTo>
                  <a:lnTo>
                    <a:pt x="63813" y="10703"/>
                  </a:lnTo>
                  <a:lnTo>
                    <a:pt x="63915" y="10259"/>
                  </a:lnTo>
                  <a:lnTo>
                    <a:pt x="64018" y="9819"/>
                  </a:lnTo>
                  <a:lnTo>
                    <a:pt x="64122" y="9381"/>
                  </a:lnTo>
                  <a:lnTo>
                    <a:pt x="64227" y="8945"/>
                  </a:lnTo>
                  <a:lnTo>
                    <a:pt x="64333" y="8512"/>
                  </a:lnTo>
                  <a:lnTo>
                    <a:pt x="64440" y="8082"/>
                  </a:lnTo>
                  <a:lnTo>
                    <a:pt x="64216" y="8546"/>
                  </a:lnTo>
                  <a:lnTo>
                    <a:pt x="63991" y="9010"/>
                  </a:lnTo>
                  <a:lnTo>
                    <a:pt x="63766" y="9472"/>
                  </a:lnTo>
                  <a:lnTo>
                    <a:pt x="63539" y="9933"/>
                  </a:lnTo>
                  <a:lnTo>
                    <a:pt x="63312" y="10393"/>
                  </a:lnTo>
                  <a:lnTo>
                    <a:pt x="63084" y="10853"/>
                  </a:lnTo>
                  <a:lnTo>
                    <a:pt x="62855" y="11312"/>
                  </a:lnTo>
                  <a:lnTo>
                    <a:pt x="62625" y="11769"/>
                  </a:lnTo>
                  <a:lnTo>
                    <a:pt x="62394" y="12226"/>
                  </a:lnTo>
                  <a:lnTo>
                    <a:pt x="62162" y="12682"/>
                  </a:lnTo>
                  <a:lnTo>
                    <a:pt x="61964" y="13077"/>
                  </a:lnTo>
                  <a:lnTo>
                    <a:pt x="61764" y="13475"/>
                  </a:lnTo>
                  <a:lnTo>
                    <a:pt x="61561" y="13877"/>
                  </a:lnTo>
                  <a:lnTo>
                    <a:pt x="61355" y="14283"/>
                  </a:lnTo>
                  <a:lnTo>
                    <a:pt x="61146" y="14692"/>
                  </a:lnTo>
                  <a:lnTo>
                    <a:pt x="60935" y="15104"/>
                  </a:lnTo>
                  <a:lnTo>
                    <a:pt x="60721" y="15520"/>
                  </a:lnTo>
                  <a:lnTo>
                    <a:pt x="60504" y="15940"/>
                  </a:lnTo>
                  <a:lnTo>
                    <a:pt x="60285" y="16364"/>
                  </a:lnTo>
                  <a:lnTo>
                    <a:pt x="60063" y="16791"/>
                  </a:lnTo>
                  <a:lnTo>
                    <a:pt x="59841" y="17214"/>
                  </a:lnTo>
                  <a:lnTo>
                    <a:pt x="59622" y="17628"/>
                  </a:lnTo>
                  <a:lnTo>
                    <a:pt x="59405" y="18032"/>
                  </a:lnTo>
                  <a:lnTo>
                    <a:pt x="59191" y="18427"/>
                  </a:lnTo>
                  <a:lnTo>
                    <a:pt x="58980" y="18811"/>
                  </a:lnTo>
                  <a:lnTo>
                    <a:pt x="58772" y="19186"/>
                  </a:lnTo>
                  <a:lnTo>
                    <a:pt x="58566" y="19551"/>
                  </a:lnTo>
                  <a:lnTo>
                    <a:pt x="58363" y="19906"/>
                  </a:lnTo>
                  <a:lnTo>
                    <a:pt x="58162" y="20251"/>
                  </a:lnTo>
                  <a:lnTo>
                    <a:pt x="57964" y="20586"/>
                  </a:lnTo>
                  <a:lnTo>
                    <a:pt x="33492" y="62921"/>
                  </a:lnTo>
                  <a:lnTo>
                    <a:pt x="27955" y="62921"/>
                  </a:lnTo>
                  <a:lnTo>
                    <a:pt x="19693" y="20586"/>
                  </a:lnTo>
                  <a:lnTo>
                    <a:pt x="19639" y="20311"/>
                  </a:lnTo>
                  <a:lnTo>
                    <a:pt x="19584" y="20020"/>
                  </a:lnTo>
                  <a:lnTo>
                    <a:pt x="19528" y="19714"/>
                  </a:lnTo>
                  <a:lnTo>
                    <a:pt x="19472" y="19393"/>
                  </a:lnTo>
                  <a:lnTo>
                    <a:pt x="19414" y="19057"/>
                  </a:lnTo>
                  <a:lnTo>
                    <a:pt x="19356" y="18705"/>
                  </a:lnTo>
                  <a:lnTo>
                    <a:pt x="19296" y="18339"/>
                  </a:lnTo>
                  <a:lnTo>
                    <a:pt x="19236" y="17957"/>
                  </a:lnTo>
                  <a:lnTo>
                    <a:pt x="19175" y="17560"/>
                  </a:lnTo>
                  <a:lnTo>
                    <a:pt x="19113" y="17148"/>
                  </a:lnTo>
                  <a:lnTo>
                    <a:pt x="19051" y="16720"/>
                  </a:lnTo>
                  <a:lnTo>
                    <a:pt x="18989" y="16296"/>
                  </a:lnTo>
                  <a:lnTo>
                    <a:pt x="18929" y="15874"/>
                  </a:lnTo>
                  <a:lnTo>
                    <a:pt x="18870" y="15454"/>
                  </a:lnTo>
                  <a:lnTo>
                    <a:pt x="18811" y="15038"/>
                  </a:lnTo>
                  <a:lnTo>
                    <a:pt x="18754" y="14624"/>
                  </a:lnTo>
                  <a:lnTo>
                    <a:pt x="18697" y="14212"/>
                  </a:lnTo>
                  <a:lnTo>
                    <a:pt x="18641" y="13804"/>
                  </a:lnTo>
                  <a:lnTo>
                    <a:pt x="18586" y="13398"/>
                  </a:lnTo>
                  <a:lnTo>
                    <a:pt x="18532" y="12995"/>
                  </a:lnTo>
                  <a:lnTo>
                    <a:pt x="18469" y="12520"/>
                  </a:lnTo>
                  <a:lnTo>
                    <a:pt x="18405" y="12041"/>
                  </a:lnTo>
                  <a:lnTo>
                    <a:pt x="18341" y="11559"/>
                  </a:lnTo>
                  <a:lnTo>
                    <a:pt x="18275" y="11073"/>
                  </a:lnTo>
                  <a:lnTo>
                    <a:pt x="18208" y="10583"/>
                  </a:lnTo>
                  <a:lnTo>
                    <a:pt x="18141" y="10090"/>
                  </a:lnTo>
                  <a:lnTo>
                    <a:pt x="18073" y="9594"/>
                  </a:lnTo>
                  <a:lnTo>
                    <a:pt x="18003" y="9093"/>
                  </a:lnTo>
                  <a:lnTo>
                    <a:pt x="17933" y="8590"/>
                  </a:lnTo>
                  <a:lnTo>
                    <a:pt x="17862" y="8082"/>
                  </a:lnTo>
                  <a:lnTo>
                    <a:pt x="17790" y="8582"/>
                  </a:lnTo>
                  <a:lnTo>
                    <a:pt x="17718" y="9081"/>
                  </a:lnTo>
                  <a:lnTo>
                    <a:pt x="17644" y="9579"/>
                  </a:lnTo>
                  <a:lnTo>
                    <a:pt x="17569" y="10076"/>
                  </a:lnTo>
                  <a:lnTo>
                    <a:pt x="17494" y="10572"/>
                  </a:lnTo>
                  <a:lnTo>
                    <a:pt x="17418" y="11067"/>
                  </a:lnTo>
                  <a:lnTo>
                    <a:pt x="17340" y="11562"/>
                  </a:lnTo>
                  <a:lnTo>
                    <a:pt x="17262" y="12055"/>
                  </a:lnTo>
                  <a:lnTo>
                    <a:pt x="17183" y="12548"/>
                  </a:lnTo>
                  <a:lnTo>
                    <a:pt x="17103" y="13039"/>
                  </a:lnTo>
                  <a:lnTo>
                    <a:pt x="17031" y="13461"/>
                  </a:lnTo>
                  <a:lnTo>
                    <a:pt x="16958" y="13886"/>
                  </a:lnTo>
                  <a:lnTo>
                    <a:pt x="16885" y="14315"/>
                  </a:lnTo>
                  <a:lnTo>
                    <a:pt x="16810" y="14747"/>
                  </a:lnTo>
                  <a:lnTo>
                    <a:pt x="16735" y="15183"/>
                  </a:lnTo>
                  <a:lnTo>
                    <a:pt x="16658" y="15622"/>
                  </a:lnTo>
                  <a:lnTo>
                    <a:pt x="16581" y="16065"/>
                  </a:lnTo>
                  <a:lnTo>
                    <a:pt x="16503" y="16512"/>
                  </a:lnTo>
                  <a:lnTo>
                    <a:pt x="16424" y="16962"/>
                  </a:lnTo>
                  <a:lnTo>
                    <a:pt x="16344" y="17416"/>
                  </a:lnTo>
                  <a:lnTo>
                    <a:pt x="16273" y="17866"/>
                  </a:lnTo>
                  <a:lnTo>
                    <a:pt x="16201" y="18307"/>
                  </a:lnTo>
                  <a:lnTo>
                    <a:pt x="16130" y="18738"/>
                  </a:lnTo>
                  <a:lnTo>
                    <a:pt x="16058" y="19159"/>
                  </a:lnTo>
                  <a:lnTo>
                    <a:pt x="15987" y="19570"/>
                  </a:lnTo>
                  <a:lnTo>
                    <a:pt x="15915" y="19972"/>
                  </a:lnTo>
                  <a:lnTo>
                    <a:pt x="15844" y="20364"/>
                  </a:lnTo>
                  <a:lnTo>
                    <a:pt x="15772" y="20745"/>
                  </a:lnTo>
                  <a:lnTo>
                    <a:pt x="15701" y="21117"/>
                  </a:lnTo>
                  <a:lnTo>
                    <a:pt x="15629" y="21480"/>
                  </a:lnTo>
                  <a:lnTo>
                    <a:pt x="7591" y="62921"/>
                  </a:lnTo>
                  <a:lnTo>
                    <a:pt x="0" y="62921"/>
                  </a:lnTo>
                  <a:lnTo>
                    <a:pt x="12191" y="0"/>
                  </a:lnTo>
                  <a:lnTo>
                    <a:pt x="22730" y="0"/>
                  </a:lnTo>
                  <a:lnTo>
                    <a:pt x="31170" y="43629"/>
                  </a:lnTo>
                  <a:lnTo>
                    <a:pt x="31198" y="43772"/>
                  </a:lnTo>
                  <a:lnTo>
                    <a:pt x="31227" y="43931"/>
                  </a:lnTo>
                  <a:lnTo>
                    <a:pt x="31259" y="44108"/>
                  </a:lnTo>
                  <a:lnTo>
                    <a:pt x="31292" y="44301"/>
                  </a:lnTo>
                  <a:lnTo>
                    <a:pt x="31326" y="44511"/>
                  </a:lnTo>
                  <a:lnTo>
                    <a:pt x="31363" y="44739"/>
                  </a:lnTo>
                  <a:lnTo>
                    <a:pt x="31401" y="44983"/>
                  </a:lnTo>
                  <a:lnTo>
                    <a:pt x="31442" y="45244"/>
                  </a:lnTo>
                  <a:lnTo>
                    <a:pt x="31484" y="45522"/>
                  </a:lnTo>
                  <a:lnTo>
                    <a:pt x="31527" y="45818"/>
                  </a:lnTo>
                  <a:lnTo>
                    <a:pt x="31580" y="46113"/>
                  </a:lnTo>
                  <a:lnTo>
                    <a:pt x="31633" y="46411"/>
                  </a:lnTo>
                  <a:lnTo>
                    <a:pt x="31684" y="46710"/>
                  </a:lnTo>
                  <a:lnTo>
                    <a:pt x="31735" y="47011"/>
                  </a:lnTo>
                  <a:lnTo>
                    <a:pt x="31784" y="47314"/>
                  </a:lnTo>
                  <a:lnTo>
                    <a:pt x="31833" y="47618"/>
                  </a:lnTo>
                  <a:lnTo>
                    <a:pt x="31881" y="47925"/>
                  </a:lnTo>
                  <a:lnTo>
                    <a:pt x="31927" y="48233"/>
                  </a:lnTo>
                  <a:lnTo>
                    <a:pt x="31973" y="48543"/>
                  </a:lnTo>
                  <a:lnTo>
                    <a:pt x="32019" y="48854"/>
                  </a:lnTo>
                  <a:lnTo>
                    <a:pt x="32073" y="49215"/>
                  </a:lnTo>
                  <a:lnTo>
                    <a:pt x="32128" y="49583"/>
                  </a:lnTo>
                  <a:lnTo>
                    <a:pt x="32183" y="49958"/>
                  </a:lnTo>
                  <a:lnTo>
                    <a:pt x="32240" y="50340"/>
                  </a:lnTo>
                  <a:lnTo>
                    <a:pt x="32298" y="50730"/>
                  </a:lnTo>
                  <a:lnTo>
                    <a:pt x="32356" y="51126"/>
                  </a:lnTo>
                  <a:lnTo>
                    <a:pt x="32416" y="51530"/>
                  </a:lnTo>
                  <a:lnTo>
                    <a:pt x="32476" y="51941"/>
                  </a:lnTo>
                  <a:lnTo>
                    <a:pt x="32537" y="52359"/>
                  </a:lnTo>
                  <a:lnTo>
                    <a:pt x="32599" y="52784"/>
                  </a:lnTo>
                  <a:lnTo>
                    <a:pt x="32786" y="52393"/>
                  </a:lnTo>
                  <a:lnTo>
                    <a:pt x="32971" y="52005"/>
                  </a:lnTo>
                  <a:lnTo>
                    <a:pt x="33154" y="51621"/>
                  </a:lnTo>
                  <a:lnTo>
                    <a:pt x="33335" y="51241"/>
                  </a:lnTo>
                  <a:lnTo>
                    <a:pt x="33515" y="50864"/>
                  </a:lnTo>
                  <a:lnTo>
                    <a:pt x="33692" y="50491"/>
                  </a:lnTo>
                  <a:lnTo>
                    <a:pt x="33868" y="50121"/>
                  </a:lnTo>
                  <a:lnTo>
                    <a:pt x="34042" y="49755"/>
                  </a:lnTo>
                  <a:lnTo>
                    <a:pt x="34215" y="49392"/>
                  </a:lnTo>
                  <a:lnTo>
                    <a:pt x="34385" y="49033"/>
                  </a:lnTo>
                  <a:lnTo>
                    <a:pt x="34537" y="48720"/>
                  </a:lnTo>
                  <a:lnTo>
                    <a:pt x="34689" y="48408"/>
                  </a:lnTo>
                  <a:lnTo>
                    <a:pt x="34841" y="48095"/>
                  </a:lnTo>
                  <a:lnTo>
                    <a:pt x="34993" y="47783"/>
                  </a:lnTo>
                  <a:lnTo>
                    <a:pt x="35145" y="47470"/>
                  </a:lnTo>
                  <a:lnTo>
                    <a:pt x="35296" y="47157"/>
                  </a:lnTo>
                  <a:lnTo>
                    <a:pt x="35448" y="46845"/>
                  </a:lnTo>
                  <a:lnTo>
                    <a:pt x="35600" y="46532"/>
                  </a:lnTo>
                  <a:lnTo>
                    <a:pt x="35752" y="46220"/>
                  </a:lnTo>
                  <a:lnTo>
                    <a:pt x="35904" y="45907"/>
                  </a:lnTo>
                  <a:lnTo>
                    <a:pt x="36062" y="45591"/>
                  </a:lnTo>
                  <a:lnTo>
                    <a:pt x="36215" y="45287"/>
                  </a:lnTo>
                  <a:lnTo>
                    <a:pt x="36362" y="44995"/>
                  </a:lnTo>
                  <a:lnTo>
                    <a:pt x="36504" y="44714"/>
                  </a:lnTo>
                  <a:lnTo>
                    <a:pt x="36641" y="44444"/>
                  </a:lnTo>
                  <a:lnTo>
                    <a:pt x="36772" y="44187"/>
                  </a:lnTo>
                  <a:lnTo>
                    <a:pt x="36898" y="43941"/>
                  </a:lnTo>
                  <a:lnTo>
                    <a:pt x="37018" y="43706"/>
                  </a:lnTo>
                  <a:lnTo>
                    <a:pt x="37134" y="43483"/>
                  </a:lnTo>
                  <a:lnTo>
                    <a:pt x="37243" y="43272"/>
                  </a:lnTo>
                  <a:lnTo>
                    <a:pt x="61939" y="0"/>
                  </a:lnTo>
                  <a:lnTo>
                    <a:pt x="73371" y="0"/>
                  </a:lnTo>
                  <a:lnTo>
                    <a:pt x="61180" y="629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2612935" y="3050021"/>
              <a:ext cx="56982" cy="62921"/>
            </a:xfrm>
            <a:custGeom>
              <a:avLst/>
              <a:pathLst>
                <a:path w="56982" h="62921">
                  <a:moveTo>
                    <a:pt x="25543" y="36842"/>
                  </a:moveTo>
                  <a:lnTo>
                    <a:pt x="20497" y="62921"/>
                  </a:lnTo>
                  <a:lnTo>
                    <a:pt x="12012" y="62921"/>
                  </a:lnTo>
                  <a:lnTo>
                    <a:pt x="17148" y="36842"/>
                  </a:lnTo>
                  <a:lnTo>
                    <a:pt x="0" y="0"/>
                  </a:lnTo>
                  <a:lnTo>
                    <a:pt x="8752" y="0"/>
                  </a:lnTo>
                  <a:lnTo>
                    <a:pt x="22417" y="30098"/>
                  </a:lnTo>
                  <a:lnTo>
                    <a:pt x="47425" y="0"/>
                  </a:lnTo>
                  <a:lnTo>
                    <a:pt x="569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2669471" y="3049083"/>
              <a:ext cx="61492" cy="64752"/>
            </a:xfrm>
            <a:custGeom>
              <a:avLst/>
              <a:pathLst>
                <a:path w="61492" h="64752">
                  <a:moveTo>
                    <a:pt x="55597" y="48810"/>
                  </a:moveTo>
                  <a:lnTo>
                    <a:pt x="55154" y="49458"/>
                  </a:lnTo>
                  <a:lnTo>
                    <a:pt x="54701" y="50099"/>
                  </a:lnTo>
                  <a:lnTo>
                    <a:pt x="54236" y="50733"/>
                  </a:lnTo>
                  <a:lnTo>
                    <a:pt x="53761" y="51360"/>
                  </a:lnTo>
                  <a:lnTo>
                    <a:pt x="53275" y="51980"/>
                  </a:lnTo>
                  <a:lnTo>
                    <a:pt x="52779" y="52593"/>
                  </a:lnTo>
                  <a:lnTo>
                    <a:pt x="52271" y="53199"/>
                  </a:lnTo>
                  <a:lnTo>
                    <a:pt x="51753" y="53797"/>
                  </a:lnTo>
                  <a:lnTo>
                    <a:pt x="51225" y="54388"/>
                  </a:lnTo>
                  <a:lnTo>
                    <a:pt x="50685" y="54972"/>
                  </a:lnTo>
                  <a:lnTo>
                    <a:pt x="50132" y="55546"/>
                  </a:lnTo>
                  <a:lnTo>
                    <a:pt x="49563" y="56105"/>
                  </a:lnTo>
                  <a:lnTo>
                    <a:pt x="48978" y="56650"/>
                  </a:lnTo>
                  <a:lnTo>
                    <a:pt x="48377" y="57180"/>
                  </a:lnTo>
                  <a:lnTo>
                    <a:pt x="47760" y="57696"/>
                  </a:lnTo>
                  <a:lnTo>
                    <a:pt x="47127" y="58198"/>
                  </a:lnTo>
                  <a:lnTo>
                    <a:pt x="46478" y="58686"/>
                  </a:lnTo>
                  <a:lnTo>
                    <a:pt x="45812" y="59159"/>
                  </a:lnTo>
                  <a:lnTo>
                    <a:pt x="45131" y="59618"/>
                  </a:lnTo>
                  <a:lnTo>
                    <a:pt x="44433" y="60063"/>
                  </a:lnTo>
                  <a:lnTo>
                    <a:pt x="43726" y="60483"/>
                  </a:lnTo>
                  <a:lnTo>
                    <a:pt x="42999" y="60887"/>
                  </a:lnTo>
                  <a:lnTo>
                    <a:pt x="42251" y="61273"/>
                  </a:lnTo>
                  <a:lnTo>
                    <a:pt x="41482" y="61642"/>
                  </a:lnTo>
                  <a:lnTo>
                    <a:pt x="40693" y="61995"/>
                  </a:lnTo>
                  <a:lnTo>
                    <a:pt x="39884" y="62330"/>
                  </a:lnTo>
                  <a:lnTo>
                    <a:pt x="39053" y="62648"/>
                  </a:lnTo>
                  <a:lnTo>
                    <a:pt x="38203" y="62950"/>
                  </a:lnTo>
                  <a:lnTo>
                    <a:pt x="37331" y="63234"/>
                  </a:lnTo>
                  <a:lnTo>
                    <a:pt x="36440" y="63502"/>
                  </a:lnTo>
                  <a:lnTo>
                    <a:pt x="35534" y="63739"/>
                  </a:lnTo>
                  <a:lnTo>
                    <a:pt x="34602" y="63952"/>
                  </a:lnTo>
                  <a:lnTo>
                    <a:pt x="33644" y="64139"/>
                  </a:lnTo>
                  <a:lnTo>
                    <a:pt x="32660" y="64302"/>
                  </a:lnTo>
                  <a:lnTo>
                    <a:pt x="31650" y="64440"/>
                  </a:lnTo>
                  <a:lnTo>
                    <a:pt x="30615" y="64552"/>
                  </a:lnTo>
                  <a:lnTo>
                    <a:pt x="29553" y="64640"/>
                  </a:lnTo>
                  <a:lnTo>
                    <a:pt x="28466" y="64702"/>
                  </a:lnTo>
                  <a:lnTo>
                    <a:pt x="27352" y="64740"/>
                  </a:lnTo>
                  <a:lnTo>
                    <a:pt x="26213" y="64752"/>
                  </a:lnTo>
                  <a:lnTo>
                    <a:pt x="24908" y="64732"/>
                  </a:lnTo>
                  <a:lnTo>
                    <a:pt x="23636" y="64670"/>
                  </a:lnTo>
                  <a:lnTo>
                    <a:pt x="22396" y="64567"/>
                  </a:lnTo>
                  <a:lnTo>
                    <a:pt x="21190" y="64424"/>
                  </a:lnTo>
                  <a:lnTo>
                    <a:pt x="20017" y="64239"/>
                  </a:lnTo>
                  <a:lnTo>
                    <a:pt x="18877" y="64013"/>
                  </a:lnTo>
                  <a:lnTo>
                    <a:pt x="17770" y="63746"/>
                  </a:lnTo>
                  <a:lnTo>
                    <a:pt x="16696" y="63437"/>
                  </a:lnTo>
                  <a:lnTo>
                    <a:pt x="15655" y="63088"/>
                  </a:lnTo>
                  <a:lnTo>
                    <a:pt x="14647" y="62698"/>
                  </a:lnTo>
                  <a:lnTo>
                    <a:pt x="13681" y="62272"/>
                  </a:lnTo>
                  <a:lnTo>
                    <a:pt x="12748" y="61817"/>
                  </a:lnTo>
                  <a:lnTo>
                    <a:pt x="11848" y="61333"/>
                  </a:lnTo>
                  <a:lnTo>
                    <a:pt x="10982" y="60819"/>
                  </a:lnTo>
                  <a:lnTo>
                    <a:pt x="10148" y="60275"/>
                  </a:lnTo>
                  <a:lnTo>
                    <a:pt x="9347" y="59702"/>
                  </a:lnTo>
                  <a:lnTo>
                    <a:pt x="8579" y="59100"/>
                  </a:lnTo>
                  <a:lnTo>
                    <a:pt x="7845" y="58468"/>
                  </a:lnTo>
                  <a:lnTo>
                    <a:pt x="7143" y="57807"/>
                  </a:lnTo>
                  <a:lnTo>
                    <a:pt x="6475" y="57116"/>
                  </a:lnTo>
                  <a:lnTo>
                    <a:pt x="5839" y="56389"/>
                  </a:lnTo>
                  <a:lnTo>
                    <a:pt x="5237" y="55639"/>
                  </a:lnTo>
                  <a:lnTo>
                    <a:pt x="4667" y="54864"/>
                  </a:lnTo>
                  <a:lnTo>
                    <a:pt x="4131" y="54065"/>
                  </a:lnTo>
                  <a:lnTo>
                    <a:pt x="3628" y="53242"/>
                  </a:lnTo>
                  <a:lnTo>
                    <a:pt x="3158" y="52395"/>
                  </a:lnTo>
                  <a:lnTo>
                    <a:pt x="2720" y="51523"/>
                  </a:lnTo>
                  <a:lnTo>
                    <a:pt x="2316" y="50628"/>
                  </a:lnTo>
                  <a:lnTo>
                    <a:pt x="1945" y="49709"/>
                  </a:lnTo>
                  <a:lnTo>
                    <a:pt x="1607" y="48765"/>
                  </a:lnTo>
                  <a:lnTo>
                    <a:pt x="1302" y="47794"/>
                  </a:lnTo>
                  <a:lnTo>
                    <a:pt x="1028" y="46809"/>
                  </a:lnTo>
                  <a:lnTo>
                    <a:pt x="787" y="45811"/>
                  </a:lnTo>
                  <a:lnTo>
                    <a:pt x="578" y="44799"/>
                  </a:lnTo>
                  <a:lnTo>
                    <a:pt x="401" y="43775"/>
                  </a:lnTo>
                  <a:lnTo>
                    <a:pt x="257" y="42736"/>
                  </a:lnTo>
                  <a:lnTo>
                    <a:pt x="144" y="41685"/>
                  </a:lnTo>
                  <a:lnTo>
                    <a:pt x="64" y="40620"/>
                  </a:lnTo>
                  <a:lnTo>
                    <a:pt x="16" y="39541"/>
                  </a:lnTo>
                  <a:lnTo>
                    <a:pt x="0" y="38449"/>
                  </a:lnTo>
                  <a:lnTo>
                    <a:pt x="12" y="37347"/>
                  </a:lnTo>
                  <a:lnTo>
                    <a:pt x="48" y="36256"/>
                  </a:lnTo>
                  <a:lnTo>
                    <a:pt x="108" y="35175"/>
                  </a:lnTo>
                  <a:lnTo>
                    <a:pt x="192" y="34105"/>
                  </a:lnTo>
                  <a:lnTo>
                    <a:pt x="301" y="33046"/>
                  </a:lnTo>
                  <a:lnTo>
                    <a:pt x="434" y="31997"/>
                  </a:lnTo>
                  <a:lnTo>
                    <a:pt x="590" y="30959"/>
                  </a:lnTo>
                  <a:lnTo>
                    <a:pt x="771" y="29932"/>
                  </a:lnTo>
                  <a:lnTo>
                    <a:pt x="976" y="28916"/>
                  </a:lnTo>
                  <a:lnTo>
                    <a:pt x="1205" y="27910"/>
                  </a:lnTo>
                  <a:lnTo>
                    <a:pt x="1457" y="26917"/>
                  </a:lnTo>
                  <a:lnTo>
                    <a:pt x="1729" y="25940"/>
                  </a:lnTo>
                  <a:lnTo>
                    <a:pt x="2021" y="24978"/>
                  </a:lnTo>
                  <a:lnTo>
                    <a:pt x="2334" y="24030"/>
                  </a:lnTo>
                  <a:lnTo>
                    <a:pt x="2668" y="23098"/>
                  </a:lnTo>
                  <a:lnTo>
                    <a:pt x="3022" y="22182"/>
                  </a:lnTo>
                  <a:lnTo>
                    <a:pt x="3397" y="21280"/>
                  </a:lnTo>
                  <a:lnTo>
                    <a:pt x="3792" y="20393"/>
                  </a:lnTo>
                  <a:lnTo>
                    <a:pt x="4208" y="19522"/>
                  </a:lnTo>
                  <a:lnTo>
                    <a:pt x="4644" y="18666"/>
                  </a:lnTo>
                  <a:lnTo>
                    <a:pt x="5100" y="17817"/>
                  </a:lnTo>
                  <a:lnTo>
                    <a:pt x="5576" y="16985"/>
                  </a:lnTo>
                  <a:lnTo>
                    <a:pt x="6072" y="16170"/>
                  </a:lnTo>
                  <a:lnTo>
                    <a:pt x="6587" y="15372"/>
                  </a:lnTo>
                  <a:lnTo>
                    <a:pt x="7122" y="14591"/>
                  </a:lnTo>
                  <a:lnTo>
                    <a:pt x="7677" y="13827"/>
                  </a:lnTo>
                  <a:lnTo>
                    <a:pt x="8251" y="13080"/>
                  </a:lnTo>
                  <a:lnTo>
                    <a:pt x="8845" y="12350"/>
                  </a:lnTo>
                  <a:lnTo>
                    <a:pt x="9459" y="11637"/>
                  </a:lnTo>
                  <a:lnTo>
                    <a:pt x="10092" y="10940"/>
                  </a:lnTo>
                  <a:lnTo>
                    <a:pt x="10743" y="10255"/>
                  </a:lnTo>
                  <a:lnTo>
                    <a:pt x="11410" y="9590"/>
                  </a:lnTo>
                  <a:lnTo>
                    <a:pt x="12094" y="8947"/>
                  </a:lnTo>
                  <a:lnTo>
                    <a:pt x="12793" y="8325"/>
                  </a:lnTo>
                  <a:lnTo>
                    <a:pt x="13508" y="7725"/>
                  </a:lnTo>
                  <a:lnTo>
                    <a:pt x="14240" y="7146"/>
                  </a:lnTo>
                  <a:lnTo>
                    <a:pt x="14987" y="6589"/>
                  </a:lnTo>
                  <a:lnTo>
                    <a:pt x="15751" y="6053"/>
                  </a:lnTo>
                  <a:lnTo>
                    <a:pt x="16531" y="5539"/>
                  </a:lnTo>
                  <a:lnTo>
                    <a:pt x="17326" y="5046"/>
                  </a:lnTo>
                  <a:lnTo>
                    <a:pt x="18146" y="4575"/>
                  </a:lnTo>
                  <a:lnTo>
                    <a:pt x="18981" y="4126"/>
                  </a:lnTo>
                  <a:lnTo>
                    <a:pt x="19829" y="3699"/>
                  </a:lnTo>
                  <a:lnTo>
                    <a:pt x="20692" y="3295"/>
                  </a:lnTo>
                  <a:lnTo>
                    <a:pt x="21569" y="2913"/>
                  </a:lnTo>
                  <a:lnTo>
                    <a:pt x="22460" y="2554"/>
                  </a:lnTo>
                  <a:lnTo>
                    <a:pt x="23366" y="2217"/>
                  </a:lnTo>
                  <a:lnTo>
                    <a:pt x="24286" y="1902"/>
                  </a:lnTo>
                  <a:lnTo>
                    <a:pt x="25220" y="1609"/>
                  </a:lnTo>
                  <a:lnTo>
                    <a:pt x="26169" y="1339"/>
                  </a:lnTo>
                  <a:lnTo>
                    <a:pt x="27130" y="1085"/>
                  </a:lnTo>
                  <a:lnTo>
                    <a:pt x="28103" y="857"/>
                  </a:lnTo>
                  <a:lnTo>
                    <a:pt x="29088" y="656"/>
                  </a:lnTo>
                  <a:lnTo>
                    <a:pt x="30084" y="482"/>
                  </a:lnTo>
                  <a:lnTo>
                    <a:pt x="31092" y="334"/>
                  </a:lnTo>
                  <a:lnTo>
                    <a:pt x="32111" y="214"/>
                  </a:lnTo>
                  <a:lnTo>
                    <a:pt x="33143" y="120"/>
                  </a:lnTo>
                  <a:lnTo>
                    <a:pt x="34185" y="53"/>
                  </a:lnTo>
                  <a:lnTo>
                    <a:pt x="35240" y="13"/>
                  </a:lnTo>
                  <a:lnTo>
                    <a:pt x="36306" y="0"/>
                  </a:lnTo>
                  <a:lnTo>
                    <a:pt x="37444" y="13"/>
                  </a:lnTo>
                  <a:lnTo>
                    <a:pt x="38553" y="53"/>
                  </a:lnTo>
                  <a:lnTo>
                    <a:pt x="39633" y="120"/>
                  </a:lnTo>
                  <a:lnTo>
                    <a:pt x="40686" y="214"/>
                  </a:lnTo>
                  <a:lnTo>
                    <a:pt x="41709" y="334"/>
                  </a:lnTo>
                  <a:lnTo>
                    <a:pt x="42704" y="482"/>
                  </a:lnTo>
                  <a:lnTo>
                    <a:pt x="43670" y="656"/>
                  </a:lnTo>
                  <a:lnTo>
                    <a:pt x="44608" y="857"/>
                  </a:lnTo>
                  <a:lnTo>
                    <a:pt x="45518" y="1085"/>
                  </a:lnTo>
                  <a:lnTo>
                    <a:pt x="46398" y="1339"/>
                  </a:lnTo>
                  <a:lnTo>
                    <a:pt x="47252" y="1607"/>
                  </a:lnTo>
                  <a:lnTo>
                    <a:pt x="48081" y="1891"/>
                  </a:lnTo>
                  <a:lnTo>
                    <a:pt x="48885" y="2193"/>
                  </a:lnTo>
                  <a:lnTo>
                    <a:pt x="49663" y="2511"/>
                  </a:lnTo>
                  <a:lnTo>
                    <a:pt x="50417" y="2846"/>
                  </a:lnTo>
                  <a:lnTo>
                    <a:pt x="51146" y="3199"/>
                  </a:lnTo>
                  <a:lnTo>
                    <a:pt x="51850" y="3568"/>
                  </a:lnTo>
                  <a:lnTo>
                    <a:pt x="52529" y="3954"/>
                  </a:lnTo>
                  <a:lnTo>
                    <a:pt x="53182" y="4358"/>
                  </a:lnTo>
                  <a:lnTo>
                    <a:pt x="53811" y="4778"/>
                  </a:lnTo>
                  <a:lnTo>
                    <a:pt x="54415" y="5213"/>
                  </a:lnTo>
                  <a:lnTo>
                    <a:pt x="54996" y="5660"/>
                  </a:lnTo>
                  <a:lnTo>
                    <a:pt x="55551" y="6120"/>
                  </a:lnTo>
                  <a:lnTo>
                    <a:pt x="56083" y="6593"/>
                  </a:lnTo>
                  <a:lnTo>
                    <a:pt x="56591" y="7078"/>
                  </a:lnTo>
                  <a:lnTo>
                    <a:pt x="57075" y="7575"/>
                  </a:lnTo>
                  <a:lnTo>
                    <a:pt x="57534" y="8085"/>
                  </a:lnTo>
                  <a:lnTo>
                    <a:pt x="57970" y="8608"/>
                  </a:lnTo>
                  <a:lnTo>
                    <a:pt x="58381" y="9143"/>
                  </a:lnTo>
                  <a:lnTo>
                    <a:pt x="58768" y="9690"/>
                  </a:lnTo>
                  <a:lnTo>
                    <a:pt x="59133" y="10246"/>
                  </a:lnTo>
                  <a:lnTo>
                    <a:pt x="59477" y="10805"/>
                  </a:lnTo>
                  <a:lnTo>
                    <a:pt x="59801" y="11367"/>
                  </a:lnTo>
                  <a:lnTo>
                    <a:pt x="60104" y="11934"/>
                  </a:lnTo>
                  <a:lnTo>
                    <a:pt x="60387" y="12503"/>
                  </a:lnTo>
                  <a:lnTo>
                    <a:pt x="60649" y="13077"/>
                  </a:lnTo>
                  <a:lnTo>
                    <a:pt x="60891" y="13654"/>
                  </a:lnTo>
                  <a:lnTo>
                    <a:pt x="61112" y="14234"/>
                  </a:lnTo>
                  <a:lnTo>
                    <a:pt x="61312" y="14818"/>
                  </a:lnTo>
                  <a:lnTo>
                    <a:pt x="61492" y="15406"/>
                  </a:lnTo>
                  <a:lnTo>
                    <a:pt x="53454" y="17862"/>
                  </a:lnTo>
                  <a:lnTo>
                    <a:pt x="53313" y="17444"/>
                  </a:lnTo>
                  <a:lnTo>
                    <a:pt x="53157" y="17030"/>
                  </a:lnTo>
                  <a:lnTo>
                    <a:pt x="52988" y="16619"/>
                  </a:lnTo>
                  <a:lnTo>
                    <a:pt x="52804" y="16212"/>
                  </a:lnTo>
                  <a:lnTo>
                    <a:pt x="52605" y="15808"/>
                  </a:lnTo>
                  <a:lnTo>
                    <a:pt x="52393" y="15408"/>
                  </a:lnTo>
                  <a:lnTo>
                    <a:pt x="52166" y="15011"/>
                  </a:lnTo>
                  <a:lnTo>
                    <a:pt x="51925" y="14618"/>
                  </a:lnTo>
                  <a:lnTo>
                    <a:pt x="51669" y="14229"/>
                  </a:lnTo>
                  <a:lnTo>
                    <a:pt x="51400" y="13843"/>
                  </a:lnTo>
                  <a:lnTo>
                    <a:pt x="51115" y="13455"/>
                  </a:lnTo>
                  <a:lnTo>
                    <a:pt x="50814" y="13075"/>
                  </a:lnTo>
                  <a:lnTo>
                    <a:pt x="50497" y="12704"/>
                  </a:lnTo>
                  <a:lnTo>
                    <a:pt x="50164" y="12343"/>
                  </a:lnTo>
                  <a:lnTo>
                    <a:pt x="49814" y="11990"/>
                  </a:lnTo>
                  <a:lnTo>
                    <a:pt x="49449" y="11646"/>
                  </a:lnTo>
                  <a:lnTo>
                    <a:pt x="49068" y="11311"/>
                  </a:lnTo>
                  <a:lnTo>
                    <a:pt x="48670" y="10985"/>
                  </a:lnTo>
                  <a:lnTo>
                    <a:pt x="48257" y="10668"/>
                  </a:lnTo>
                  <a:lnTo>
                    <a:pt x="47827" y="10360"/>
                  </a:lnTo>
                  <a:lnTo>
                    <a:pt x="47390" y="10054"/>
                  </a:lnTo>
                  <a:lnTo>
                    <a:pt x="46936" y="9762"/>
                  </a:lnTo>
                  <a:lnTo>
                    <a:pt x="46465" y="9482"/>
                  </a:lnTo>
                  <a:lnTo>
                    <a:pt x="45977" y="9217"/>
                  </a:lnTo>
                  <a:lnTo>
                    <a:pt x="45472" y="8964"/>
                  </a:lnTo>
                  <a:lnTo>
                    <a:pt x="44949" y="8725"/>
                  </a:lnTo>
                  <a:lnTo>
                    <a:pt x="44410" y="8500"/>
                  </a:lnTo>
                  <a:lnTo>
                    <a:pt x="43854" y="8288"/>
                  </a:lnTo>
                  <a:lnTo>
                    <a:pt x="43282" y="8089"/>
                  </a:lnTo>
                  <a:lnTo>
                    <a:pt x="42692" y="7904"/>
                  </a:lnTo>
                  <a:lnTo>
                    <a:pt x="42093" y="7726"/>
                  </a:lnTo>
                  <a:lnTo>
                    <a:pt x="41475" y="7566"/>
                  </a:lnTo>
                  <a:lnTo>
                    <a:pt x="40839" y="7426"/>
                  </a:lnTo>
                  <a:lnTo>
                    <a:pt x="40184" y="7304"/>
                  </a:lnTo>
                  <a:lnTo>
                    <a:pt x="39510" y="7200"/>
                  </a:lnTo>
                  <a:lnTo>
                    <a:pt x="38817" y="7116"/>
                  </a:lnTo>
                  <a:lnTo>
                    <a:pt x="38106" y="7050"/>
                  </a:lnTo>
                  <a:lnTo>
                    <a:pt x="37376" y="7004"/>
                  </a:lnTo>
                  <a:lnTo>
                    <a:pt x="36627" y="6975"/>
                  </a:lnTo>
                  <a:lnTo>
                    <a:pt x="35859" y="6966"/>
                  </a:lnTo>
                  <a:lnTo>
                    <a:pt x="34569" y="6990"/>
                  </a:lnTo>
                  <a:lnTo>
                    <a:pt x="33308" y="7062"/>
                  </a:lnTo>
                  <a:lnTo>
                    <a:pt x="32076" y="7183"/>
                  </a:lnTo>
                  <a:lnTo>
                    <a:pt x="30872" y="7352"/>
                  </a:lnTo>
                  <a:lnTo>
                    <a:pt x="29696" y="7569"/>
                  </a:lnTo>
                  <a:lnTo>
                    <a:pt x="28550" y="7834"/>
                  </a:lnTo>
                  <a:lnTo>
                    <a:pt x="27431" y="8148"/>
                  </a:lnTo>
                  <a:lnTo>
                    <a:pt x="26342" y="8509"/>
                  </a:lnTo>
                  <a:lnTo>
                    <a:pt x="25281" y="8919"/>
                  </a:lnTo>
                  <a:lnTo>
                    <a:pt x="24248" y="9377"/>
                  </a:lnTo>
                  <a:lnTo>
                    <a:pt x="23246" y="9870"/>
                  </a:lnTo>
                  <a:lnTo>
                    <a:pt x="22274" y="10399"/>
                  </a:lnTo>
                  <a:lnTo>
                    <a:pt x="21334" y="10966"/>
                  </a:lnTo>
                  <a:lnTo>
                    <a:pt x="20426" y="11571"/>
                  </a:lnTo>
                  <a:lnTo>
                    <a:pt x="19548" y="12213"/>
                  </a:lnTo>
                  <a:lnTo>
                    <a:pt x="18702" y="12893"/>
                  </a:lnTo>
                  <a:lnTo>
                    <a:pt x="17887" y="13610"/>
                  </a:lnTo>
                  <a:lnTo>
                    <a:pt x="17103" y="14365"/>
                  </a:lnTo>
                  <a:lnTo>
                    <a:pt x="16351" y="15157"/>
                  </a:lnTo>
                  <a:lnTo>
                    <a:pt x="15629" y="15987"/>
                  </a:lnTo>
                  <a:lnTo>
                    <a:pt x="14941" y="16842"/>
                  </a:lnTo>
                  <a:lnTo>
                    <a:pt x="14286" y="17730"/>
                  </a:lnTo>
                  <a:lnTo>
                    <a:pt x="13665" y="18650"/>
                  </a:lnTo>
                  <a:lnTo>
                    <a:pt x="13079" y="19602"/>
                  </a:lnTo>
                  <a:lnTo>
                    <a:pt x="12526" y="20586"/>
                  </a:lnTo>
                  <a:lnTo>
                    <a:pt x="12007" y="21603"/>
                  </a:lnTo>
                  <a:lnTo>
                    <a:pt x="11522" y="22651"/>
                  </a:lnTo>
                  <a:lnTo>
                    <a:pt x="11071" y="23732"/>
                  </a:lnTo>
                  <a:lnTo>
                    <a:pt x="10654" y="24845"/>
                  </a:lnTo>
                  <a:lnTo>
                    <a:pt x="10271" y="25990"/>
                  </a:lnTo>
                  <a:lnTo>
                    <a:pt x="9923" y="27153"/>
                  </a:lnTo>
                  <a:lnTo>
                    <a:pt x="9611" y="28337"/>
                  </a:lnTo>
                  <a:lnTo>
                    <a:pt x="9337" y="29543"/>
                  </a:lnTo>
                  <a:lnTo>
                    <a:pt x="9099" y="30770"/>
                  </a:lnTo>
                  <a:lnTo>
                    <a:pt x="8897" y="32019"/>
                  </a:lnTo>
                  <a:lnTo>
                    <a:pt x="8733" y="33289"/>
                  </a:lnTo>
                  <a:lnTo>
                    <a:pt x="8604" y="34580"/>
                  </a:lnTo>
                  <a:lnTo>
                    <a:pt x="8513" y="35893"/>
                  </a:lnTo>
                  <a:lnTo>
                    <a:pt x="8458" y="37227"/>
                  </a:lnTo>
                  <a:lnTo>
                    <a:pt x="8440" y="38583"/>
                  </a:lnTo>
                  <a:lnTo>
                    <a:pt x="8451" y="39416"/>
                  </a:lnTo>
                  <a:lnTo>
                    <a:pt x="8486" y="40235"/>
                  </a:lnTo>
                  <a:lnTo>
                    <a:pt x="8544" y="41042"/>
                  </a:lnTo>
                  <a:lnTo>
                    <a:pt x="8625" y="41834"/>
                  </a:lnTo>
                  <a:lnTo>
                    <a:pt x="8730" y="42613"/>
                  </a:lnTo>
                  <a:lnTo>
                    <a:pt x="8858" y="43379"/>
                  </a:lnTo>
                  <a:lnTo>
                    <a:pt x="9009" y="44132"/>
                  </a:lnTo>
                  <a:lnTo>
                    <a:pt x="9183" y="44871"/>
                  </a:lnTo>
                  <a:lnTo>
                    <a:pt x="9380" y="45597"/>
                  </a:lnTo>
                  <a:lnTo>
                    <a:pt x="9601" y="46309"/>
                  </a:lnTo>
                  <a:lnTo>
                    <a:pt x="9844" y="47005"/>
                  </a:lnTo>
                  <a:lnTo>
                    <a:pt x="10110" y="47682"/>
                  </a:lnTo>
                  <a:lnTo>
                    <a:pt x="10398" y="48341"/>
                  </a:lnTo>
                  <a:lnTo>
                    <a:pt x="10708" y="48981"/>
                  </a:lnTo>
                  <a:lnTo>
                    <a:pt x="11041" y="49602"/>
                  </a:lnTo>
                  <a:lnTo>
                    <a:pt x="11396" y="50205"/>
                  </a:lnTo>
                  <a:lnTo>
                    <a:pt x="11773" y="50788"/>
                  </a:lnTo>
                  <a:lnTo>
                    <a:pt x="12173" y="51353"/>
                  </a:lnTo>
                  <a:lnTo>
                    <a:pt x="12595" y="51899"/>
                  </a:lnTo>
                  <a:lnTo>
                    <a:pt x="13039" y="52427"/>
                  </a:lnTo>
                  <a:lnTo>
                    <a:pt x="13515" y="52925"/>
                  </a:lnTo>
                  <a:lnTo>
                    <a:pt x="14013" y="53400"/>
                  </a:lnTo>
                  <a:lnTo>
                    <a:pt x="14533" y="53854"/>
                  </a:lnTo>
                  <a:lnTo>
                    <a:pt x="15076" y="54285"/>
                  </a:lnTo>
                  <a:lnTo>
                    <a:pt x="15641" y="54693"/>
                  </a:lnTo>
                  <a:lnTo>
                    <a:pt x="16228" y="55079"/>
                  </a:lnTo>
                  <a:lnTo>
                    <a:pt x="16837" y="55443"/>
                  </a:lnTo>
                  <a:lnTo>
                    <a:pt x="17469" y="55785"/>
                  </a:lnTo>
                  <a:lnTo>
                    <a:pt x="18124" y="56104"/>
                  </a:lnTo>
                  <a:lnTo>
                    <a:pt x="18800" y="56401"/>
                  </a:lnTo>
                  <a:lnTo>
                    <a:pt x="19499" y="56673"/>
                  </a:lnTo>
                  <a:lnTo>
                    <a:pt x="20220" y="56916"/>
                  </a:lnTo>
                  <a:lnTo>
                    <a:pt x="20964" y="57130"/>
                  </a:lnTo>
                  <a:lnTo>
                    <a:pt x="21730" y="57316"/>
                  </a:lnTo>
                  <a:lnTo>
                    <a:pt x="22518" y="57473"/>
                  </a:lnTo>
                  <a:lnTo>
                    <a:pt x="23328" y="57602"/>
                  </a:lnTo>
                  <a:lnTo>
                    <a:pt x="24161" y="57702"/>
                  </a:lnTo>
                  <a:lnTo>
                    <a:pt x="25016" y="57773"/>
                  </a:lnTo>
                  <a:lnTo>
                    <a:pt x="25894" y="57816"/>
                  </a:lnTo>
                  <a:lnTo>
                    <a:pt x="26794" y="57830"/>
                  </a:lnTo>
                  <a:lnTo>
                    <a:pt x="27591" y="57820"/>
                  </a:lnTo>
                  <a:lnTo>
                    <a:pt x="28375" y="57787"/>
                  </a:lnTo>
                  <a:lnTo>
                    <a:pt x="29145" y="57734"/>
                  </a:lnTo>
                  <a:lnTo>
                    <a:pt x="29902" y="57659"/>
                  </a:lnTo>
                  <a:lnTo>
                    <a:pt x="30645" y="57562"/>
                  </a:lnTo>
                  <a:lnTo>
                    <a:pt x="31376" y="57445"/>
                  </a:lnTo>
                  <a:lnTo>
                    <a:pt x="32092" y="57305"/>
                  </a:lnTo>
                  <a:lnTo>
                    <a:pt x="32796" y="57144"/>
                  </a:lnTo>
                  <a:lnTo>
                    <a:pt x="33486" y="56962"/>
                  </a:lnTo>
                  <a:lnTo>
                    <a:pt x="34162" y="56759"/>
                  </a:lnTo>
                  <a:lnTo>
                    <a:pt x="34826" y="56529"/>
                  </a:lnTo>
                  <a:lnTo>
                    <a:pt x="35479" y="56285"/>
                  </a:lnTo>
                  <a:lnTo>
                    <a:pt x="36119" y="56028"/>
                  </a:lnTo>
                  <a:lnTo>
                    <a:pt x="36749" y="55758"/>
                  </a:lnTo>
                  <a:lnTo>
                    <a:pt x="37366" y="55475"/>
                  </a:lnTo>
                  <a:lnTo>
                    <a:pt x="37972" y="55178"/>
                  </a:lnTo>
                  <a:lnTo>
                    <a:pt x="38567" y="54867"/>
                  </a:lnTo>
                  <a:lnTo>
                    <a:pt x="39149" y="54544"/>
                  </a:lnTo>
                  <a:lnTo>
                    <a:pt x="39721" y="54206"/>
                  </a:lnTo>
                  <a:lnTo>
                    <a:pt x="40280" y="53856"/>
                  </a:lnTo>
                  <a:lnTo>
                    <a:pt x="40837" y="53485"/>
                  </a:lnTo>
                  <a:lnTo>
                    <a:pt x="41380" y="53104"/>
                  </a:lnTo>
                  <a:lnTo>
                    <a:pt x="41912" y="52713"/>
                  </a:lnTo>
                  <a:lnTo>
                    <a:pt x="42431" y="52313"/>
                  </a:lnTo>
                  <a:lnTo>
                    <a:pt x="42937" y="51902"/>
                  </a:lnTo>
                  <a:lnTo>
                    <a:pt x="43431" y="51482"/>
                  </a:lnTo>
                  <a:lnTo>
                    <a:pt x="43913" y="51052"/>
                  </a:lnTo>
                  <a:lnTo>
                    <a:pt x="44381" y="50612"/>
                  </a:lnTo>
                  <a:lnTo>
                    <a:pt x="44838" y="50162"/>
                  </a:lnTo>
                  <a:lnTo>
                    <a:pt x="45282" y="49703"/>
                  </a:lnTo>
                  <a:lnTo>
                    <a:pt x="45723" y="49228"/>
                  </a:lnTo>
                  <a:lnTo>
                    <a:pt x="46153" y="48751"/>
                  </a:lnTo>
                  <a:lnTo>
                    <a:pt x="46573" y="48271"/>
                  </a:lnTo>
                  <a:lnTo>
                    <a:pt x="46982" y="47788"/>
                  </a:lnTo>
                  <a:lnTo>
                    <a:pt x="47381" y="47302"/>
                  </a:lnTo>
                  <a:lnTo>
                    <a:pt x="47768" y="46814"/>
                  </a:lnTo>
                  <a:lnTo>
                    <a:pt x="48145" y="46324"/>
                  </a:lnTo>
                  <a:lnTo>
                    <a:pt x="48511" y="45830"/>
                  </a:lnTo>
                  <a:lnTo>
                    <a:pt x="48867" y="45334"/>
                  </a:lnTo>
                  <a:lnTo>
                    <a:pt x="49212" y="44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g1095"/>
            <p:cNvSpPr/>
            <p:nvPr/>
          </p:nvSpPr>
          <p:spPr>
            <a:xfrm>
              <a:off x="2735429" y="3049083"/>
              <a:ext cx="63636" cy="64752"/>
            </a:xfrm>
            <a:custGeom>
              <a:avLst/>
              <a:pathLst>
                <a:path w="63636" h="64752">
                  <a:moveTo>
                    <a:pt x="36931" y="0"/>
                  </a:moveTo>
                  <a:lnTo>
                    <a:pt x="38202" y="19"/>
                  </a:lnTo>
                  <a:lnTo>
                    <a:pt x="39444" y="76"/>
                  </a:lnTo>
                  <a:lnTo>
                    <a:pt x="40657" y="172"/>
                  </a:lnTo>
                  <a:lnTo>
                    <a:pt x="41840" y="307"/>
                  </a:lnTo>
                  <a:lnTo>
                    <a:pt x="42993" y="480"/>
                  </a:lnTo>
                  <a:lnTo>
                    <a:pt x="44117" y="691"/>
                  </a:lnTo>
                  <a:lnTo>
                    <a:pt x="45212" y="940"/>
                  </a:lnTo>
                  <a:lnTo>
                    <a:pt x="46277" y="1228"/>
                  </a:lnTo>
                  <a:lnTo>
                    <a:pt x="47312" y="1555"/>
                  </a:lnTo>
                  <a:lnTo>
                    <a:pt x="48318" y="1920"/>
                  </a:lnTo>
                  <a:lnTo>
                    <a:pt x="49294" y="2311"/>
                  </a:lnTo>
                  <a:lnTo>
                    <a:pt x="50239" y="2733"/>
                  </a:lnTo>
                  <a:lnTo>
                    <a:pt x="51152" y="3186"/>
                  </a:lnTo>
                  <a:lnTo>
                    <a:pt x="52034" y="3670"/>
                  </a:lnTo>
                  <a:lnTo>
                    <a:pt x="52885" y="4186"/>
                  </a:lnTo>
                  <a:lnTo>
                    <a:pt x="53704" y="4733"/>
                  </a:lnTo>
                  <a:lnTo>
                    <a:pt x="54492" y="5311"/>
                  </a:lnTo>
                  <a:lnTo>
                    <a:pt x="55249" y="5921"/>
                  </a:lnTo>
                  <a:lnTo>
                    <a:pt x="55975" y="6562"/>
                  </a:lnTo>
                  <a:lnTo>
                    <a:pt x="56669" y="7234"/>
                  </a:lnTo>
                  <a:lnTo>
                    <a:pt x="57340" y="7935"/>
                  </a:lnTo>
                  <a:lnTo>
                    <a:pt x="57977" y="8661"/>
                  </a:lnTo>
                  <a:lnTo>
                    <a:pt x="58580" y="9414"/>
                  </a:lnTo>
                  <a:lnTo>
                    <a:pt x="59149" y="10192"/>
                  </a:lnTo>
                  <a:lnTo>
                    <a:pt x="59684" y="10996"/>
                  </a:lnTo>
                  <a:lnTo>
                    <a:pt x="60185" y="11826"/>
                  </a:lnTo>
                  <a:lnTo>
                    <a:pt x="60652" y="12683"/>
                  </a:lnTo>
                  <a:lnTo>
                    <a:pt x="61085" y="13565"/>
                  </a:lnTo>
                  <a:lnTo>
                    <a:pt x="61484" y="14472"/>
                  </a:lnTo>
                  <a:lnTo>
                    <a:pt x="61849" y="15406"/>
                  </a:lnTo>
                  <a:lnTo>
                    <a:pt x="62189" y="16363"/>
                  </a:lnTo>
                  <a:lnTo>
                    <a:pt x="62493" y="17339"/>
                  </a:lnTo>
                  <a:lnTo>
                    <a:pt x="62760" y="18335"/>
                  </a:lnTo>
                  <a:lnTo>
                    <a:pt x="62993" y="19350"/>
                  </a:lnTo>
                  <a:lnTo>
                    <a:pt x="63189" y="20385"/>
                  </a:lnTo>
                  <a:lnTo>
                    <a:pt x="63350" y="21440"/>
                  </a:lnTo>
                  <a:lnTo>
                    <a:pt x="63475" y="22515"/>
                  </a:lnTo>
                  <a:lnTo>
                    <a:pt x="63564" y="23609"/>
                  </a:lnTo>
                  <a:lnTo>
                    <a:pt x="63618" y="24723"/>
                  </a:lnTo>
                  <a:lnTo>
                    <a:pt x="63636" y="25856"/>
                  </a:lnTo>
                  <a:lnTo>
                    <a:pt x="63625" y="26295"/>
                  </a:lnTo>
                  <a:lnTo>
                    <a:pt x="63611" y="26738"/>
                  </a:lnTo>
                  <a:lnTo>
                    <a:pt x="63593" y="27185"/>
                  </a:lnTo>
                  <a:lnTo>
                    <a:pt x="63571" y="27635"/>
                  </a:lnTo>
                  <a:lnTo>
                    <a:pt x="63546" y="28089"/>
                  </a:lnTo>
                  <a:lnTo>
                    <a:pt x="63518" y="28546"/>
                  </a:lnTo>
                  <a:lnTo>
                    <a:pt x="63486" y="29007"/>
                  </a:lnTo>
                  <a:lnTo>
                    <a:pt x="63450" y="29471"/>
                  </a:lnTo>
                  <a:lnTo>
                    <a:pt x="63411" y="29939"/>
                  </a:lnTo>
                  <a:lnTo>
                    <a:pt x="63368" y="30411"/>
                  </a:lnTo>
                  <a:lnTo>
                    <a:pt x="63329" y="30874"/>
                  </a:lnTo>
                  <a:lnTo>
                    <a:pt x="63286" y="31333"/>
                  </a:lnTo>
                  <a:lnTo>
                    <a:pt x="63237" y="31788"/>
                  </a:lnTo>
                  <a:lnTo>
                    <a:pt x="63182" y="32240"/>
                  </a:lnTo>
                  <a:lnTo>
                    <a:pt x="63122" y="32688"/>
                  </a:lnTo>
                  <a:lnTo>
                    <a:pt x="63057" y="33133"/>
                  </a:lnTo>
                  <a:lnTo>
                    <a:pt x="62986" y="33574"/>
                  </a:lnTo>
                  <a:lnTo>
                    <a:pt x="62911" y="34012"/>
                  </a:lnTo>
                  <a:lnTo>
                    <a:pt x="62829" y="34446"/>
                  </a:lnTo>
                  <a:lnTo>
                    <a:pt x="62743" y="34877"/>
                  </a:lnTo>
                  <a:lnTo>
                    <a:pt x="62456" y="36239"/>
                  </a:lnTo>
                  <a:lnTo>
                    <a:pt x="62133" y="37574"/>
                  </a:lnTo>
                  <a:lnTo>
                    <a:pt x="61774" y="38882"/>
                  </a:lnTo>
                  <a:lnTo>
                    <a:pt x="61378" y="40164"/>
                  </a:lnTo>
                  <a:lnTo>
                    <a:pt x="60945" y="41419"/>
                  </a:lnTo>
                  <a:lnTo>
                    <a:pt x="60476" y="42647"/>
                  </a:lnTo>
                  <a:lnTo>
                    <a:pt x="59970" y="43848"/>
                  </a:lnTo>
                  <a:lnTo>
                    <a:pt x="59427" y="45023"/>
                  </a:lnTo>
                  <a:lnTo>
                    <a:pt x="58848" y="46170"/>
                  </a:lnTo>
                  <a:lnTo>
                    <a:pt x="58232" y="47291"/>
                  </a:lnTo>
                  <a:lnTo>
                    <a:pt x="57583" y="48374"/>
                  </a:lnTo>
                  <a:lnTo>
                    <a:pt x="56903" y="49424"/>
                  </a:lnTo>
                  <a:lnTo>
                    <a:pt x="56193" y="50442"/>
                  </a:lnTo>
                  <a:lnTo>
                    <a:pt x="55453" y="51428"/>
                  </a:lnTo>
                  <a:lnTo>
                    <a:pt x="54682" y="52382"/>
                  </a:lnTo>
                  <a:lnTo>
                    <a:pt x="53881" y="53304"/>
                  </a:lnTo>
                  <a:lnTo>
                    <a:pt x="53049" y="54193"/>
                  </a:lnTo>
                  <a:lnTo>
                    <a:pt x="52187" y="55051"/>
                  </a:lnTo>
                  <a:lnTo>
                    <a:pt x="51295" y="55876"/>
                  </a:lnTo>
                  <a:lnTo>
                    <a:pt x="50373" y="56669"/>
                  </a:lnTo>
                  <a:lnTo>
                    <a:pt x="49430" y="57428"/>
                  </a:lnTo>
                  <a:lnTo>
                    <a:pt x="48460" y="58152"/>
                  </a:lnTo>
                  <a:lnTo>
                    <a:pt x="47461" y="58840"/>
                  </a:lnTo>
                  <a:lnTo>
                    <a:pt x="46436" y="59492"/>
                  </a:lnTo>
                  <a:lnTo>
                    <a:pt x="45382" y="60108"/>
                  </a:lnTo>
                  <a:lnTo>
                    <a:pt x="44301" y="60688"/>
                  </a:lnTo>
                  <a:lnTo>
                    <a:pt x="43192" y="61233"/>
                  </a:lnTo>
                  <a:lnTo>
                    <a:pt x="42056" y="61742"/>
                  </a:lnTo>
                  <a:lnTo>
                    <a:pt x="40891" y="62216"/>
                  </a:lnTo>
                  <a:lnTo>
                    <a:pt x="39700" y="62653"/>
                  </a:lnTo>
                  <a:lnTo>
                    <a:pt x="38493" y="63052"/>
                  </a:lnTo>
                  <a:lnTo>
                    <a:pt x="37265" y="63409"/>
                  </a:lnTo>
                  <a:lnTo>
                    <a:pt x="36017" y="63724"/>
                  </a:lnTo>
                  <a:lnTo>
                    <a:pt x="34748" y="63997"/>
                  </a:lnTo>
                  <a:lnTo>
                    <a:pt x="33459" y="64227"/>
                  </a:lnTo>
                  <a:lnTo>
                    <a:pt x="32149" y="64416"/>
                  </a:lnTo>
                  <a:lnTo>
                    <a:pt x="30819" y="64563"/>
                  </a:lnTo>
                  <a:lnTo>
                    <a:pt x="29468" y="64668"/>
                  </a:lnTo>
                  <a:lnTo>
                    <a:pt x="28096" y="64731"/>
                  </a:lnTo>
                  <a:lnTo>
                    <a:pt x="26704" y="64752"/>
                  </a:lnTo>
                  <a:lnTo>
                    <a:pt x="25382" y="64733"/>
                  </a:lnTo>
                  <a:lnTo>
                    <a:pt x="24093" y="64675"/>
                  </a:lnTo>
                  <a:lnTo>
                    <a:pt x="22838" y="64579"/>
                  </a:lnTo>
                  <a:lnTo>
                    <a:pt x="21617" y="64445"/>
                  </a:lnTo>
                  <a:lnTo>
                    <a:pt x="20430" y="64272"/>
                  </a:lnTo>
                  <a:lnTo>
                    <a:pt x="19277" y="64061"/>
                  </a:lnTo>
                  <a:lnTo>
                    <a:pt x="18158" y="63811"/>
                  </a:lnTo>
                  <a:lnTo>
                    <a:pt x="17073" y="63523"/>
                  </a:lnTo>
                  <a:lnTo>
                    <a:pt x="16022" y="63197"/>
                  </a:lnTo>
                  <a:lnTo>
                    <a:pt x="15004" y="62832"/>
                  </a:lnTo>
                  <a:lnTo>
                    <a:pt x="14020" y="62424"/>
                  </a:lnTo>
                  <a:lnTo>
                    <a:pt x="13070" y="61985"/>
                  </a:lnTo>
                  <a:lnTo>
                    <a:pt x="12152" y="61516"/>
                  </a:lnTo>
                  <a:lnTo>
                    <a:pt x="11267" y="61017"/>
                  </a:lnTo>
                  <a:lnTo>
                    <a:pt x="10416" y="60487"/>
                  </a:lnTo>
                  <a:lnTo>
                    <a:pt x="9597" y="59927"/>
                  </a:lnTo>
                  <a:lnTo>
                    <a:pt x="8812" y="59337"/>
                  </a:lnTo>
                  <a:lnTo>
                    <a:pt x="8059" y="58716"/>
                  </a:lnTo>
                  <a:lnTo>
                    <a:pt x="7340" y="58065"/>
                  </a:lnTo>
                  <a:lnTo>
                    <a:pt x="6653" y="57384"/>
                  </a:lnTo>
                  <a:lnTo>
                    <a:pt x="6009" y="56665"/>
                  </a:lnTo>
                  <a:lnTo>
                    <a:pt x="5396" y="55919"/>
                  </a:lnTo>
                  <a:lnTo>
                    <a:pt x="4815" y="55146"/>
                  </a:lnTo>
                  <a:lnTo>
                    <a:pt x="4267" y="54347"/>
                  </a:lnTo>
                  <a:lnTo>
                    <a:pt x="3751" y="53521"/>
                  </a:lnTo>
                  <a:lnTo>
                    <a:pt x="3267" y="52668"/>
                  </a:lnTo>
                  <a:lnTo>
                    <a:pt x="2815" y="51788"/>
                  </a:lnTo>
                  <a:lnTo>
                    <a:pt x="2395" y="50882"/>
                  </a:lnTo>
                  <a:lnTo>
                    <a:pt x="2007" y="49948"/>
                  </a:lnTo>
                  <a:lnTo>
                    <a:pt x="1652" y="48988"/>
                  </a:lnTo>
                  <a:lnTo>
                    <a:pt x="1338" y="48005"/>
                  </a:lnTo>
                  <a:lnTo>
                    <a:pt x="1057" y="47002"/>
                  </a:lnTo>
                  <a:lnTo>
                    <a:pt x="809" y="45979"/>
                  </a:lnTo>
                  <a:lnTo>
                    <a:pt x="594" y="44937"/>
                  </a:lnTo>
                  <a:lnTo>
                    <a:pt x="413" y="43875"/>
                  </a:lnTo>
                  <a:lnTo>
                    <a:pt x="264" y="42793"/>
                  </a:lnTo>
                  <a:lnTo>
                    <a:pt x="148" y="41692"/>
                  </a:lnTo>
                  <a:lnTo>
                    <a:pt x="66" y="40571"/>
                  </a:lnTo>
                  <a:lnTo>
                    <a:pt x="16" y="39431"/>
                  </a:lnTo>
                  <a:lnTo>
                    <a:pt x="0" y="38271"/>
                  </a:lnTo>
                  <a:lnTo>
                    <a:pt x="1" y="37859"/>
                  </a:lnTo>
                  <a:lnTo>
                    <a:pt x="7" y="37445"/>
                  </a:lnTo>
                  <a:lnTo>
                    <a:pt x="16" y="37030"/>
                  </a:lnTo>
                  <a:lnTo>
                    <a:pt x="28" y="36613"/>
                  </a:lnTo>
                  <a:lnTo>
                    <a:pt x="44" y="36194"/>
                  </a:lnTo>
                  <a:lnTo>
                    <a:pt x="64" y="35773"/>
                  </a:lnTo>
                  <a:lnTo>
                    <a:pt x="87" y="35351"/>
                  </a:lnTo>
                  <a:lnTo>
                    <a:pt x="114" y="34927"/>
                  </a:lnTo>
                  <a:lnTo>
                    <a:pt x="144" y="34501"/>
                  </a:lnTo>
                  <a:lnTo>
                    <a:pt x="178" y="34073"/>
                  </a:lnTo>
                  <a:lnTo>
                    <a:pt x="225" y="33644"/>
                  </a:lnTo>
                  <a:lnTo>
                    <a:pt x="276" y="33214"/>
                  </a:lnTo>
                  <a:lnTo>
                    <a:pt x="332" y="32783"/>
                  </a:lnTo>
                  <a:lnTo>
                    <a:pt x="392" y="32351"/>
                  </a:lnTo>
                  <a:lnTo>
                    <a:pt x="457" y="31918"/>
                  </a:lnTo>
                  <a:lnTo>
                    <a:pt x="526" y="31484"/>
                  </a:lnTo>
                  <a:lnTo>
                    <a:pt x="600" y="31050"/>
                  </a:lnTo>
                  <a:lnTo>
                    <a:pt x="678" y="30615"/>
                  </a:lnTo>
                  <a:lnTo>
                    <a:pt x="761" y="30178"/>
                  </a:lnTo>
                  <a:lnTo>
                    <a:pt x="848" y="29741"/>
                  </a:lnTo>
                  <a:lnTo>
                    <a:pt x="1134" y="28413"/>
                  </a:lnTo>
                  <a:lnTo>
                    <a:pt x="1455" y="27110"/>
                  </a:lnTo>
                  <a:lnTo>
                    <a:pt x="1813" y="25830"/>
                  </a:lnTo>
                  <a:lnTo>
                    <a:pt x="2206" y="24575"/>
                  </a:lnTo>
                  <a:lnTo>
                    <a:pt x="2634" y="23344"/>
                  </a:lnTo>
                  <a:lnTo>
                    <a:pt x="3099" y="22137"/>
                  </a:lnTo>
                  <a:lnTo>
                    <a:pt x="3599" y="20954"/>
                  </a:lnTo>
                  <a:lnTo>
                    <a:pt x="4135" y="19795"/>
                  </a:lnTo>
                  <a:lnTo>
                    <a:pt x="4706" y="18660"/>
                  </a:lnTo>
                  <a:lnTo>
                    <a:pt x="5314" y="17550"/>
                  </a:lnTo>
                  <a:lnTo>
                    <a:pt x="5954" y="16467"/>
                  </a:lnTo>
                  <a:lnTo>
                    <a:pt x="6625" y="15417"/>
                  </a:lnTo>
                  <a:lnTo>
                    <a:pt x="7326" y="14399"/>
                  </a:lnTo>
                  <a:lnTo>
                    <a:pt x="8057" y="13413"/>
                  </a:lnTo>
                  <a:lnTo>
                    <a:pt x="8819" y="12459"/>
                  </a:lnTo>
                  <a:lnTo>
                    <a:pt x="9611" y="11537"/>
                  </a:lnTo>
                  <a:lnTo>
                    <a:pt x="10434" y="10648"/>
                  </a:lnTo>
                  <a:lnTo>
                    <a:pt x="11287" y="9790"/>
                  </a:lnTo>
                  <a:lnTo>
                    <a:pt x="12170" y="8965"/>
                  </a:lnTo>
                  <a:lnTo>
                    <a:pt x="13084" y="8172"/>
                  </a:lnTo>
                  <a:lnTo>
                    <a:pt x="14035" y="7404"/>
                  </a:lnTo>
                  <a:lnTo>
                    <a:pt x="15013" y="6673"/>
                  </a:lnTo>
                  <a:lnTo>
                    <a:pt x="16018" y="5979"/>
                  </a:lnTo>
                  <a:lnTo>
                    <a:pt x="17050" y="5321"/>
                  </a:lnTo>
                  <a:lnTo>
                    <a:pt x="18108" y="4700"/>
                  </a:lnTo>
                  <a:lnTo>
                    <a:pt x="19193" y="4115"/>
                  </a:lnTo>
                  <a:lnTo>
                    <a:pt x="20305" y="3567"/>
                  </a:lnTo>
                  <a:lnTo>
                    <a:pt x="21444" y="3056"/>
                  </a:lnTo>
                  <a:lnTo>
                    <a:pt x="22609" y="2581"/>
                  </a:lnTo>
                  <a:lnTo>
                    <a:pt x="23802" y="2143"/>
                  </a:lnTo>
                  <a:lnTo>
                    <a:pt x="25018" y="1736"/>
                  </a:lnTo>
                  <a:lnTo>
                    <a:pt x="26256" y="1371"/>
                  </a:lnTo>
                  <a:lnTo>
                    <a:pt x="27515" y="1050"/>
                  </a:lnTo>
                  <a:lnTo>
                    <a:pt x="28796" y="771"/>
                  </a:lnTo>
                  <a:lnTo>
                    <a:pt x="30098" y="535"/>
                  </a:lnTo>
                  <a:lnTo>
                    <a:pt x="31422" y="342"/>
                  </a:lnTo>
                  <a:lnTo>
                    <a:pt x="32767" y="192"/>
                  </a:lnTo>
                  <a:lnTo>
                    <a:pt x="34134" y="85"/>
                  </a:lnTo>
                  <a:lnTo>
                    <a:pt x="35521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2743959" y="3055960"/>
              <a:ext cx="46577" cy="50953"/>
            </a:xfrm>
            <a:custGeom>
              <a:avLst/>
              <a:pathLst>
                <a:path w="46577" h="50953">
                  <a:moveTo>
                    <a:pt x="27999" y="0"/>
                  </a:moveTo>
                  <a:lnTo>
                    <a:pt x="26842" y="16"/>
                  </a:lnTo>
                  <a:lnTo>
                    <a:pt x="25711" y="66"/>
                  </a:lnTo>
                  <a:lnTo>
                    <a:pt x="24606" y="148"/>
                  </a:lnTo>
                  <a:lnTo>
                    <a:pt x="23527" y="264"/>
                  </a:lnTo>
                  <a:lnTo>
                    <a:pt x="22473" y="413"/>
                  </a:lnTo>
                  <a:lnTo>
                    <a:pt x="21446" y="594"/>
                  </a:lnTo>
                  <a:lnTo>
                    <a:pt x="20444" y="809"/>
                  </a:lnTo>
                  <a:lnTo>
                    <a:pt x="19468" y="1057"/>
                  </a:lnTo>
                  <a:lnTo>
                    <a:pt x="18518" y="1338"/>
                  </a:lnTo>
                  <a:lnTo>
                    <a:pt x="17594" y="1652"/>
                  </a:lnTo>
                  <a:lnTo>
                    <a:pt x="16695" y="1997"/>
                  </a:lnTo>
                  <a:lnTo>
                    <a:pt x="15819" y="2372"/>
                  </a:lnTo>
                  <a:lnTo>
                    <a:pt x="14966" y="2776"/>
                  </a:lnTo>
                  <a:lnTo>
                    <a:pt x="14136" y="3209"/>
                  </a:lnTo>
                  <a:lnTo>
                    <a:pt x="13330" y="3673"/>
                  </a:lnTo>
                  <a:lnTo>
                    <a:pt x="12546" y="4165"/>
                  </a:lnTo>
                  <a:lnTo>
                    <a:pt x="11786" y="4687"/>
                  </a:lnTo>
                  <a:lnTo>
                    <a:pt x="11049" y="5239"/>
                  </a:lnTo>
                  <a:lnTo>
                    <a:pt x="10336" y="5820"/>
                  </a:lnTo>
                  <a:lnTo>
                    <a:pt x="9645" y="6430"/>
                  </a:lnTo>
                  <a:lnTo>
                    <a:pt x="8987" y="7069"/>
                  </a:lnTo>
                  <a:lnTo>
                    <a:pt x="8352" y="7736"/>
                  </a:lnTo>
                  <a:lnTo>
                    <a:pt x="7740" y="8430"/>
                  </a:lnTo>
                  <a:lnTo>
                    <a:pt x="7152" y="9152"/>
                  </a:lnTo>
                  <a:lnTo>
                    <a:pt x="6586" y="9902"/>
                  </a:lnTo>
                  <a:lnTo>
                    <a:pt x="6044" y="10680"/>
                  </a:lnTo>
                  <a:lnTo>
                    <a:pt x="5525" y="11485"/>
                  </a:lnTo>
                  <a:lnTo>
                    <a:pt x="5030" y="12318"/>
                  </a:lnTo>
                  <a:lnTo>
                    <a:pt x="4557" y="13178"/>
                  </a:lnTo>
                  <a:lnTo>
                    <a:pt x="4108" y="14066"/>
                  </a:lnTo>
                  <a:lnTo>
                    <a:pt x="3681" y="14981"/>
                  </a:lnTo>
                  <a:lnTo>
                    <a:pt x="3274" y="15919"/>
                  </a:lnTo>
                  <a:lnTo>
                    <a:pt x="2887" y="16881"/>
                  </a:lnTo>
                  <a:lnTo>
                    <a:pt x="2522" y="17868"/>
                  </a:lnTo>
                  <a:lnTo>
                    <a:pt x="2177" y="18878"/>
                  </a:lnTo>
                  <a:lnTo>
                    <a:pt x="1852" y="19913"/>
                  </a:lnTo>
                  <a:lnTo>
                    <a:pt x="1548" y="20972"/>
                  </a:lnTo>
                  <a:lnTo>
                    <a:pt x="1264" y="22055"/>
                  </a:lnTo>
                  <a:lnTo>
                    <a:pt x="1001" y="23162"/>
                  </a:lnTo>
                  <a:lnTo>
                    <a:pt x="759" y="24293"/>
                  </a:lnTo>
                  <a:lnTo>
                    <a:pt x="681" y="24677"/>
                  </a:lnTo>
                  <a:lnTo>
                    <a:pt x="607" y="25063"/>
                  </a:lnTo>
                  <a:lnTo>
                    <a:pt x="538" y="25449"/>
                  </a:lnTo>
                  <a:lnTo>
                    <a:pt x="473" y="25836"/>
                  </a:lnTo>
                  <a:lnTo>
                    <a:pt x="413" y="26224"/>
                  </a:lnTo>
                  <a:lnTo>
                    <a:pt x="357" y="26613"/>
                  </a:lnTo>
                  <a:lnTo>
                    <a:pt x="305" y="27003"/>
                  </a:lnTo>
                  <a:lnTo>
                    <a:pt x="259" y="27394"/>
                  </a:lnTo>
                  <a:lnTo>
                    <a:pt x="216" y="27786"/>
                  </a:lnTo>
                  <a:lnTo>
                    <a:pt x="178" y="28178"/>
                  </a:lnTo>
                  <a:lnTo>
                    <a:pt x="144" y="28560"/>
                  </a:lnTo>
                  <a:lnTo>
                    <a:pt x="114" y="28939"/>
                  </a:lnTo>
                  <a:lnTo>
                    <a:pt x="87" y="29314"/>
                  </a:lnTo>
                  <a:lnTo>
                    <a:pt x="64" y="29686"/>
                  </a:lnTo>
                  <a:lnTo>
                    <a:pt x="44" y="30054"/>
                  </a:lnTo>
                  <a:lnTo>
                    <a:pt x="28" y="30418"/>
                  </a:lnTo>
                  <a:lnTo>
                    <a:pt x="16" y="30779"/>
                  </a:lnTo>
                  <a:lnTo>
                    <a:pt x="7" y="31136"/>
                  </a:lnTo>
                  <a:lnTo>
                    <a:pt x="1" y="31490"/>
                  </a:lnTo>
                  <a:lnTo>
                    <a:pt x="0" y="31840"/>
                  </a:lnTo>
                  <a:lnTo>
                    <a:pt x="12" y="32784"/>
                  </a:lnTo>
                  <a:lnTo>
                    <a:pt x="50" y="33705"/>
                  </a:lnTo>
                  <a:lnTo>
                    <a:pt x="112" y="34602"/>
                  </a:lnTo>
                  <a:lnTo>
                    <a:pt x="200" y="35477"/>
                  </a:lnTo>
                  <a:lnTo>
                    <a:pt x="312" y="36328"/>
                  </a:lnTo>
                  <a:lnTo>
                    <a:pt x="450" y="37156"/>
                  </a:lnTo>
                  <a:lnTo>
                    <a:pt x="612" y="37961"/>
                  </a:lnTo>
                  <a:lnTo>
                    <a:pt x="800" y="38742"/>
                  </a:lnTo>
                  <a:lnTo>
                    <a:pt x="1012" y="39500"/>
                  </a:lnTo>
                  <a:lnTo>
                    <a:pt x="1250" y="40235"/>
                  </a:lnTo>
                  <a:lnTo>
                    <a:pt x="1511" y="40938"/>
                  </a:lnTo>
                  <a:lnTo>
                    <a:pt x="1795" y="41618"/>
                  </a:lnTo>
                  <a:lnTo>
                    <a:pt x="2101" y="42275"/>
                  </a:lnTo>
                  <a:lnTo>
                    <a:pt x="2429" y="42908"/>
                  </a:lnTo>
                  <a:lnTo>
                    <a:pt x="2779" y="43518"/>
                  </a:lnTo>
                  <a:lnTo>
                    <a:pt x="3152" y="44105"/>
                  </a:lnTo>
                  <a:lnTo>
                    <a:pt x="3548" y="44668"/>
                  </a:lnTo>
                  <a:lnTo>
                    <a:pt x="3965" y="45208"/>
                  </a:lnTo>
                  <a:lnTo>
                    <a:pt x="4405" y="45726"/>
                  </a:lnTo>
                  <a:lnTo>
                    <a:pt x="4867" y="46220"/>
                  </a:lnTo>
                  <a:lnTo>
                    <a:pt x="5360" y="46681"/>
                  </a:lnTo>
                  <a:lnTo>
                    <a:pt x="5873" y="47120"/>
                  </a:lnTo>
                  <a:lnTo>
                    <a:pt x="6406" y="47535"/>
                  </a:lnTo>
                  <a:lnTo>
                    <a:pt x="6961" y="47927"/>
                  </a:lnTo>
                  <a:lnTo>
                    <a:pt x="7535" y="48296"/>
                  </a:lnTo>
                  <a:lnTo>
                    <a:pt x="8131" y="48642"/>
                  </a:lnTo>
                  <a:lnTo>
                    <a:pt x="8746" y="48964"/>
                  </a:lnTo>
                  <a:lnTo>
                    <a:pt x="9383" y="49263"/>
                  </a:lnTo>
                  <a:lnTo>
                    <a:pt x="10040" y="49539"/>
                  </a:lnTo>
                  <a:lnTo>
                    <a:pt x="10717" y="49792"/>
                  </a:lnTo>
                  <a:lnTo>
                    <a:pt x="11423" y="50013"/>
                  </a:lnTo>
                  <a:lnTo>
                    <a:pt x="12146" y="50210"/>
                  </a:lnTo>
                  <a:lnTo>
                    <a:pt x="12888" y="50384"/>
                  </a:lnTo>
                  <a:lnTo>
                    <a:pt x="13647" y="50535"/>
                  </a:lnTo>
                  <a:lnTo>
                    <a:pt x="14424" y="50663"/>
                  </a:lnTo>
                  <a:lnTo>
                    <a:pt x="15219" y="50767"/>
                  </a:lnTo>
                  <a:lnTo>
                    <a:pt x="16031" y="50849"/>
                  </a:lnTo>
                  <a:lnTo>
                    <a:pt x="16862" y="50907"/>
                  </a:lnTo>
                  <a:lnTo>
                    <a:pt x="17710" y="50942"/>
                  </a:lnTo>
                  <a:lnTo>
                    <a:pt x="18577" y="50953"/>
                  </a:lnTo>
                  <a:lnTo>
                    <a:pt x="19742" y="50937"/>
                  </a:lnTo>
                  <a:lnTo>
                    <a:pt x="20881" y="50887"/>
                  </a:lnTo>
                  <a:lnTo>
                    <a:pt x="21993" y="50804"/>
                  </a:lnTo>
                  <a:lnTo>
                    <a:pt x="23078" y="50689"/>
                  </a:lnTo>
                  <a:lnTo>
                    <a:pt x="24137" y="50540"/>
                  </a:lnTo>
                  <a:lnTo>
                    <a:pt x="25168" y="50358"/>
                  </a:lnTo>
                  <a:lnTo>
                    <a:pt x="26173" y="50144"/>
                  </a:lnTo>
                  <a:lnTo>
                    <a:pt x="27151" y="49896"/>
                  </a:lnTo>
                  <a:lnTo>
                    <a:pt x="28102" y="49615"/>
                  </a:lnTo>
                  <a:lnTo>
                    <a:pt x="29027" y="49301"/>
                  </a:lnTo>
                  <a:lnTo>
                    <a:pt x="29934" y="48947"/>
                  </a:lnTo>
                  <a:lnTo>
                    <a:pt x="30816" y="48565"/>
                  </a:lnTo>
                  <a:lnTo>
                    <a:pt x="31674" y="48154"/>
                  </a:lnTo>
                  <a:lnTo>
                    <a:pt x="32506" y="47715"/>
                  </a:lnTo>
                  <a:lnTo>
                    <a:pt x="33314" y="47247"/>
                  </a:lnTo>
                  <a:lnTo>
                    <a:pt x="34096" y="46750"/>
                  </a:lnTo>
                  <a:lnTo>
                    <a:pt x="34853" y="46225"/>
                  </a:lnTo>
                  <a:lnTo>
                    <a:pt x="35586" y="45671"/>
                  </a:lnTo>
                  <a:lnTo>
                    <a:pt x="36293" y="45089"/>
                  </a:lnTo>
                  <a:lnTo>
                    <a:pt x="36976" y="44478"/>
                  </a:lnTo>
                  <a:lnTo>
                    <a:pt x="37634" y="43831"/>
                  </a:lnTo>
                  <a:lnTo>
                    <a:pt x="38269" y="43158"/>
                  </a:lnTo>
                  <a:lnTo>
                    <a:pt x="38881" y="42459"/>
                  </a:lnTo>
                  <a:lnTo>
                    <a:pt x="39469" y="41734"/>
                  </a:lnTo>
                  <a:lnTo>
                    <a:pt x="40035" y="40983"/>
                  </a:lnTo>
                  <a:lnTo>
                    <a:pt x="40577" y="40207"/>
                  </a:lnTo>
                  <a:lnTo>
                    <a:pt x="41096" y="39404"/>
                  </a:lnTo>
                  <a:lnTo>
                    <a:pt x="41591" y="38576"/>
                  </a:lnTo>
                  <a:lnTo>
                    <a:pt x="42064" y="37722"/>
                  </a:lnTo>
                  <a:lnTo>
                    <a:pt x="42513" y="36842"/>
                  </a:lnTo>
                  <a:lnTo>
                    <a:pt x="42948" y="35929"/>
                  </a:lnTo>
                  <a:lnTo>
                    <a:pt x="43361" y="34995"/>
                  </a:lnTo>
                  <a:lnTo>
                    <a:pt x="43752" y="34039"/>
                  </a:lnTo>
                  <a:lnTo>
                    <a:pt x="44121" y="33062"/>
                  </a:lnTo>
                  <a:lnTo>
                    <a:pt x="44467" y="32063"/>
                  </a:lnTo>
                  <a:lnTo>
                    <a:pt x="44790" y="31043"/>
                  </a:lnTo>
                  <a:lnTo>
                    <a:pt x="45092" y="30002"/>
                  </a:lnTo>
                  <a:lnTo>
                    <a:pt x="45371" y="28939"/>
                  </a:lnTo>
                  <a:lnTo>
                    <a:pt x="45628" y="27855"/>
                  </a:lnTo>
                  <a:lnTo>
                    <a:pt x="45862" y="26749"/>
                  </a:lnTo>
                  <a:lnTo>
                    <a:pt x="45940" y="26373"/>
                  </a:lnTo>
                  <a:lnTo>
                    <a:pt x="46012" y="25993"/>
                  </a:lnTo>
                  <a:lnTo>
                    <a:pt x="46079" y="25612"/>
                  </a:lnTo>
                  <a:lnTo>
                    <a:pt x="46141" y="25227"/>
                  </a:lnTo>
                  <a:lnTo>
                    <a:pt x="46197" y="24840"/>
                  </a:lnTo>
                  <a:lnTo>
                    <a:pt x="46248" y="24450"/>
                  </a:lnTo>
                  <a:lnTo>
                    <a:pt x="46294" y="24058"/>
                  </a:lnTo>
                  <a:lnTo>
                    <a:pt x="46334" y="23662"/>
                  </a:lnTo>
                  <a:lnTo>
                    <a:pt x="46369" y="23264"/>
                  </a:lnTo>
                  <a:lnTo>
                    <a:pt x="46398" y="22864"/>
                  </a:lnTo>
                  <a:lnTo>
                    <a:pt x="46432" y="22465"/>
                  </a:lnTo>
                  <a:lnTo>
                    <a:pt x="46462" y="22073"/>
                  </a:lnTo>
                  <a:lnTo>
                    <a:pt x="46489" y="21686"/>
                  </a:lnTo>
                  <a:lnTo>
                    <a:pt x="46512" y="21306"/>
                  </a:lnTo>
                  <a:lnTo>
                    <a:pt x="46532" y="20932"/>
                  </a:lnTo>
                  <a:lnTo>
                    <a:pt x="46548" y="20565"/>
                  </a:lnTo>
                  <a:lnTo>
                    <a:pt x="46561" y="20204"/>
                  </a:lnTo>
                  <a:lnTo>
                    <a:pt x="46570" y="19849"/>
                  </a:lnTo>
                  <a:lnTo>
                    <a:pt x="46575" y="19500"/>
                  </a:lnTo>
                  <a:lnTo>
                    <a:pt x="46577" y="19157"/>
                  </a:lnTo>
                  <a:lnTo>
                    <a:pt x="46564" y="18214"/>
                  </a:lnTo>
                  <a:lnTo>
                    <a:pt x="46525" y="17294"/>
                  </a:lnTo>
                  <a:lnTo>
                    <a:pt x="46460" y="16399"/>
                  </a:lnTo>
                  <a:lnTo>
                    <a:pt x="46370" y="15528"/>
                  </a:lnTo>
                  <a:lnTo>
                    <a:pt x="46253" y="14680"/>
                  </a:lnTo>
                  <a:lnTo>
                    <a:pt x="46111" y="13857"/>
                  </a:lnTo>
                  <a:lnTo>
                    <a:pt x="45942" y="13059"/>
                  </a:lnTo>
                  <a:lnTo>
                    <a:pt x="45748" y="12284"/>
                  </a:lnTo>
                  <a:lnTo>
                    <a:pt x="45528" y="11533"/>
                  </a:lnTo>
                  <a:lnTo>
                    <a:pt x="45282" y="10806"/>
                  </a:lnTo>
                  <a:lnTo>
                    <a:pt x="45012" y="10096"/>
                  </a:lnTo>
                  <a:lnTo>
                    <a:pt x="44719" y="9410"/>
                  </a:lnTo>
                  <a:lnTo>
                    <a:pt x="44404" y="8749"/>
                  </a:lnTo>
                  <a:lnTo>
                    <a:pt x="44067" y="8113"/>
                  </a:lnTo>
                  <a:lnTo>
                    <a:pt x="43708" y="7502"/>
                  </a:lnTo>
                  <a:lnTo>
                    <a:pt x="43326" y="6916"/>
                  </a:lnTo>
                  <a:lnTo>
                    <a:pt x="42922" y="6355"/>
                  </a:lnTo>
                  <a:lnTo>
                    <a:pt x="42495" y="5819"/>
                  </a:lnTo>
                  <a:lnTo>
                    <a:pt x="42046" y="5308"/>
                  </a:lnTo>
                  <a:lnTo>
                    <a:pt x="41575" y="4822"/>
                  </a:lnTo>
                  <a:lnTo>
                    <a:pt x="41083" y="4352"/>
                  </a:lnTo>
                  <a:lnTo>
                    <a:pt x="40570" y="3906"/>
                  </a:lnTo>
                  <a:lnTo>
                    <a:pt x="40036" y="3484"/>
                  </a:lnTo>
                  <a:lnTo>
                    <a:pt x="39482" y="3086"/>
                  </a:lnTo>
                  <a:lnTo>
                    <a:pt x="38907" y="2712"/>
                  </a:lnTo>
                  <a:lnTo>
                    <a:pt x="38312" y="2363"/>
                  </a:lnTo>
                  <a:lnTo>
                    <a:pt x="37696" y="2037"/>
                  </a:lnTo>
                  <a:lnTo>
                    <a:pt x="37059" y="1736"/>
                  </a:lnTo>
                  <a:lnTo>
                    <a:pt x="36403" y="1458"/>
                  </a:lnTo>
                  <a:lnTo>
                    <a:pt x="35725" y="1205"/>
                  </a:lnTo>
                  <a:lnTo>
                    <a:pt x="35029" y="976"/>
                  </a:lnTo>
                  <a:lnTo>
                    <a:pt x="34316" y="771"/>
                  </a:lnTo>
                  <a:lnTo>
                    <a:pt x="33586" y="590"/>
                  </a:lnTo>
                  <a:lnTo>
                    <a:pt x="32838" y="434"/>
                  </a:lnTo>
                  <a:lnTo>
                    <a:pt x="32074" y="301"/>
                  </a:lnTo>
                  <a:lnTo>
                    <a:pt x="31293" y="192"/>
                  </a:lnTo>
                  <a:lnTo>
                    <a:pt x="30495" y="108"/>
                  </a:lnTo>
                  <a:lnTo>
                    <a:pt x="29680" y="48"/>
                  </a:lnTo>
                  <a:lnTo>
                    <a:pt x="28848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g1097"/>
            <p:cNvSpPr/>
            <p:nvPr/>
          </p:nvSpPr>
          <p:spPr>
            <a:xfrm>
              <a:off x="2804424" y="3050021"/>
              <a:ext cx="57607" cy="62921"/>
            </a:xfrm>
            <a:custGeom>
              <a:avLst/>
              <a:pathLst>
                <a:path w="57607" h="62921">
                  <a:moveTo>
                    <a:pt x="35234" y="0"/>
                  </a:moveTo>
                  <a:lnTo>
                    <a:pt x="36259" y="12"/>
                  </a:lnTo>
                  <a:lnTo>
                    <a:pt x="37263" y="48"/>
                  </a:lnTo>
                  <a:lnTo>
                    <a:pt x="38246" y="108"/>
                  </a:lnTo>
                  <a:lnTo>
                    <a:pt x="39207" y="192"/>
                  </a:lnTo>
                  <a:lnTo>
                    <a:pt x="40146" y="301"/>
                  </a:lnTo>
                  <a:lnTo>
                    <a:pt x="41064" y="434"/>
                  </a:lnTo>
                  <a:lnTo>
                    <a:pt x="41961" y="590"/>
                  </a:lnTo>
                  <a:lnTo>
                    <a:pt x="42836" y="771"/>
                  </a:lnTo>
                  <a:lnTo>
                    <a:pt x="43690" y="976"/>
                  </a:lnTo>
                  <a:lnTo>
                    <a:pt x="44523" y="1205"/>
                  </a:lnTo>
                  <a:lnTo>
                    <a:pt x="45341" y="1457"/>
                  </a:lnTo>
                  <a:lnTo>
                    <a:pt x="46134" y="1729"/>
                  </a:lnTo>
                  <a:lnTo>
                    <a:pt x="46902" y="2021"/>
                  </a:lnTo>
                  <a:lnTo>
                    <a:pt x="47645" y="2334"/>
                  </a:lnTo>
                  <a:lnTo>
                    <a:pt x="48363" y="2668"/>
                  </a:lnTo>
                  <a:lnTo>
                    <a:pt x="49056" y="3022"/>
                  </a:lnTo>
                  <a:lnTo>
                    <a:pt x="49724" y="3397"/>
                  </a:lnTo>
                  <a:lnTo>
                    <a:pt x="50367" y="3792"/>
                  </a:lnTo>
                  <a:lnTo>
                    <a:pt x="50985" y="4208"/>
                  </a:lnTo>
                  <a:lnTo>
                    <a:pt x="51578" y="4644"/>
                  </a:lnTo>
                  <a:lnTo>
                    <a:pt x="52146" y="5101"/>
                  </a:lnTo>
                  <a:lnTo>
                    <a:pt x="52686" y="5578"/>
                  </a:lnTo>
                  <a:lnTo>
                    <a:pt x="53199" y="6076"/>
                  </a:lnTo>
                  <a:lnTo>
                    <a:pt x="53686" y="6594"/>
                  </a:lnTo>
                  <a:lnTo>
                    <a:pt x="54146" y="7133"/>
                  </a:lnTo>
                  <a:lnTo>
                    <a:pt x="54579" y="7693"/>
                  </a:lnTo>
                  <a:lnTo>
                    <a:pt x="54986" y="8273"/>
                  </a:lnTo>
                  <a:lnTo>
                    <a:pt x="55365" y="8874"/>
                  </a:lnTo>
                  <a:lnTo>
                    <a:pt x="55718" y="9495"/>
                  </a:lnTo>
                  <a:lnTo>
                    <a:pt x="56044" y="10137"/>
                  </a:lnTo>
                  <a:lnTo>
                    <a:pt x="56341" y="10788"/>
                  </a:lnTo>
                  <a:lnTo>
                    <a:pt x="56607" y="11455"/>
                  </a:lnTo>
                  <a:lnTo>
                    <a:pt x="56841" y="12138"/>
                  </a:lnTo>
                  <a:lnTo>
                    <a:pt x="57044" y="12837"/>
                  </a:lnTo>
                  <a:lnTo>
                    <a:pt x="57216" y="13553"/>
                  </a:lnTo>
                  <a:lnTo>
                    <a:pt x="57357" y="14284"/>
                  </a:lnTo>
                  <a:lnTo>
                    <a:pt x="57466" y="15032"/>
                  </a:lnTo>
                  <a:lnTo>
                    <a:pt x="57545" y="15796"/>
                  </a:lnTo>
                  <a:lnTo>
                    <a:pt x="57591" y="16575"/>
                  </a:lnTo>
                  <a:lnTo>
                    <a:pt x="57607" y="17371"/>
                  </a:lnTo>
                  <a:lnTo>
                    <a:pt x="57589" y="18344"/>
                  </a:lnTo>
                  <a:lnTo>
                    <a:pt x="57536" y="19297"/>
                  </a:lnTo>
                  <a:lnTo>
                    <a:pt x="57446" y="20230"/>
                  </a:lnTo>
                  <a:lnTo>
                    <a:pt x="57321" y="21144"/>
                  </a:lnTo>
                  <a:lnTo>
                    <a:pt x="57160" y="22038"/>
                  </a:lnTo>
                  <a:lnTo>
                    <a:pt x="56964" y="22912"/>
                  </a:lnTo>
                  <a:lnTo>
                    <a:pt x="56732" y="23767"/>
                  </a:lnTo>
                  <a:lnTo>
                    <a:pt x="56464" y="24602"/>
                  </a:lnTo>
                  <a:lnTo>
                    <a:pt x="56160" y="25417"/>
                  </a:lnTo>
                  <a:lnTo>
                    <a:pt x="55821" y="26213"/>
                  </a:lnTo>
                  <a:lnTo>
                    <a:pt x="55457" y="26979"/>
                  </a:lnTo>
                  <a:lnTo>
                    <a:pt x="55062" y="27721"/>
                  </a:lnTo>
                  <a:lnTo>
                    <a:pt x="54635" y="28440"/>
                  </a:lnTo>
                  <a:lnTo>
                    <a:pt x="54177" y="29136"/>
                  </a:lnTo>
                  <a:lnTo>
                    <a:pt x="53688" y="29808"/>
                  </a:lnTo>
                  <a:lnTo>
                    <a:pt x="53168" y="30457"/>
                  </a:lnTo>
                  <a:lnTo>
                    <a:pt x="52617" y="31083"/>
                  </a:lnTo>
                  <a:lnTo>
                    <a:pt x="52034" y="31686"/>
                  </a:lnTo>
                  <a:lnTo>
                    <a:pt x="51420" y="32266"/>
                  </a:lnTo>
                  <a:lnTo>
                    <a:pt x="50775" y="32822"/>
                  </a:lnTo>
                  <a:lnTo>
                    <a:pt x="50108" y="33346"/>
                  </a:lnTo>
                  <a:lnTo>
                    <a:pt x="49412" y="33846"/>
                  </a:lnTo>
                  <a:lnTo>
                    <a:pt x="48686" y="34322"/>
                  </a:lnTo>
                  <a:lnTo>
                    <a:pt x="47931" y="34773"/>
                  </a:lnTo>
                  <a:lnTo>
                    <a:pt x="47146" y="35200"/>
                  </a:lnTo>
                  <a:lnTo>
                    <a:pt x="46332" y="35604"/>
                  </a:lnTo>
                  <a:lnTo>
                    <a:pt x="45488" y="35983"/>
                  </a:lnTo>
                  <a:lnTo>
                    <a:pt x="44615" y="36338"/>
                  </a:lnTo>
                  <a:lnTo>
                    <a:pt x="43713" y="36669"/>
                  </a:lnTo>
                  <a:lnTo>
                    <a:pt x="42781" y="36976"/>
                  </a:lnTo>
                  <a:lnTo>
                    <a:pt x="41831" y="37247"/>
                  </a:lnTo>
                  <a:lnTo>
                    <a:pt x="40857" y="37490"/>
                  </a:lnTo>
                  <a:lnTo>
                    <a:pt x="39859" y="37704"/>
                  </a:lnTo>
                  <a:lnTo>
                    <a:pt x="38837" y="37890"/>
                  </a:lnTo>
                  <a:lnTo>
                    <a:pt x="37791" y="38047"/>
                  </a:lnTo>
                  <a:lnTo>
                    <a:pt x="36720" y="38176"/>
                  </a:lnTo>
                  <a:lnTo>
                    <a:pt x="35626" y="38276"/>
                  </a:lnTo>
                  <a:lnTo>
                    <a:pt x="34507" y="38347"/>
                  </a:lnTo>
                  <a:lnTo>
                    <a:pt x="33364" y="38390"/>
                  </a:lnTo>
                  <a:lnTo>
                    <a:pt x="32197" y="38405"/>
                  </a:lnTo>
                  <a:lnTo>
                    <a:pt x="13263" y="38405"/>
                  </a:lnTo>
                  <a:lnTo>
                    <a:pt x="8529" y="62921"/>
                  </a:lnTo>
                  <a:lnTo>
                    <a:pt x="0" y="62921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g1098"/>
            <p:cNvSpPr/>
            <p:nvPr/>
          </p:nvSpPr>
          <p:spPr>
            <a:xfrm>
              <a:off x="2819027" y="3056853"/>
              <a:ext cx="34341" cy="24829"/>
            </a:xfrm>
            <a:custGeom>
              <a:avLst/>
              <a:pathLst>
                <a:path w="34341" h="24829">
                  <a:moveTo>
                    <a:pt x="0" y="24829"/>
                  </a:moveTo>
                  <a:lnTo>
                    <a:pt x="17282" y="24829"/>
                  </a:lnTo>
                  <a:lnTo>
                    <a:pt x="18953" y="24794"/>
                  </a:lnTo>
                  <a:lnTo>
                    <a:pt x="20538" y="24689"/>
                  </a:lnTo>
                  <a:lnTo>
                    <a:pt x="22036" y="24515"/>
                  </a:lnTo>
                  <a:lnTo>
                    <a:pt x="23448" y="24271"/>
                  </a:lnTo>
                  <a:lnTo>
                    <a:pt x="24773" y="23958"/>
                  </a:lnTo>
                  <a:lnTo>
                    <a:pt x="26011" y="23575"/>
                  </a:lnTo>
                  <a:lnTo>
                    <a:pt x="27163" y="23122"/>
                  </a:lnTo>
                  <a:lnTo>
                    <a:pt x="28228" y="22600"/>
                  </a:lnTo>
                  <a:lnTo>
                    <a:pt x="29207" y="22007"/>
                  </a:lnTo>
                  <a:lnTo>
                    <a:pt x="30098" y="21346"/>
                  </a:lnTo>
                  <a:lnTo>
                    <a:pt x="30904" y="20615"/>
                  </a:lnTo>
                  <a:lnTo>
                    <a:pt x="31626" y="19815"/>
                  </a:lnTo>
                  <a:lnTo>
                    <a:pt x="32262" y="18946"/>
                  </a:lnTo>
                  <a:lnTo>
                    <a:pt x="32813" y="18009"/>
                  </a:lnTo>
                  <a:lnTo>
                    <a:pt x="33280" y="17003"/>
                  </a:lnTo>
                  <a:lnTo>
                    <a:pt x="33662" y="15928"/>
                  </a:lnTo>
                  <a:lnTo>
                    <a:pt x="33959" y="14784"/>
                  </a:lnTo>
                  <a:lnTo>
                    <a:pt x="34171" y="13572"/>
                  </a:lnTo>
                  <a:lnTo>
                    <a:pt x="34298" y="12290"/>
                  </a:lnTo>
                  <a:lnTo>
                    <a:pt x="34341" y="10940"/>
                  </a:lnTo>
                  <a:lnTo>
                    <a:pt x="34330" y="10368"/>
                  </a:lnTo>
                  <a:lnTo>
                    <a:pt x="34300" y="9813"/>
                  </a:lnTo>
                  <a:lnTo>
                    <a:pt x="34248" y="9275"/>
                  </a:lnTo>
                  <a:lnTo>
                    <a:pt x="34176" y="8754"/>
                  </a:lnTo>
                  <a:lnTo>
                    <a:pt x="34084" y="8250"/>
                  </a:lnTo>
                  <a:lnTo>
                    <a:pt x="33971" y="7763"/>
                  </a:lnTo>
                  <a:lnTo>
                    <a:pt x="33837" y="7292"/>
                  </a:lnTo>
                  <a:lnTo>
                    <a:pt x="33683" y="6839"/>
                  </a:lnTo>
                  <a:lnTo>
                    <a:pt x="33509" y="6403"/>
                  </a:lnTo>
                  <a:lnTo>
                    <a:pt x="33314" y="5984"/>
                  </a:lnTo>
                  <a:lnTo>
                    <a:pt x="33109" y="5580"/>
                  </a:lnTo>
                  <a:lnTo>
                    <a:pt x="32887" y="5190"/>
                  </a:lnTo>
                  <a:lnTo>
                    <a:pt x="32648" y="4815"/>
                  </a:lnTo>
                  <a:lnTo>
                    <a:pt x="32392" y="4454"/>
                  </a:lnTo>
                  <a:lnTo>
                    <a:pt x="32119" y="4108"/>
                  </a:lnTo>
                  <a:lnTo>
                    <a:pt x="31829" y="3776"/>
                  </a:lnTo>
                  <a:lnTo>
                    <a:pt x="31522" y="3458"/>
                  </a:lnTo>
                  <a:lnTo>
                    <a:pt x="31199" y="3154"/>
                  </a:lnTo>
                  <a:lnTo>
                    <a:pt x="30858" y="2865"/>
                  </a:lnTo>
                  <a:lnTo>
                    <a:pt x="30500" y="2590"/>
                  </a:lnTo>
                  <a:lnTo>
                    <a:pt x="30126" y="2329"/>
                  </a:lnTo>
                  <a:lnTo>
                    <a:pt x="29738" y="2082"/>
                  </a:lnTo>
                  <a:lnTo>
                    <a:pt x="29333" y="1850"/>
                  </a:lnTo>
                  <a:lnTo>
                    <a:pt x="28914" y="1632"/>
                  </a:lnTo>
                  <a:lnTo>
                    <a:pt x="28480" y="1429"/>
                  </a:lnTo>
                  <a:lnTo>
                    <a:pt x="28030" y="1239"/>
                  </a:lnTo>
                  <a:lnTo>
                    <a:pt x="27565" y="1064"/>
                  </a:lnTo>
                  <a:lnTo>
                    <a:pt x="27085" y="903"/>
                  </a:lnTo>
                  <a:lnTo>
                    <a:pt x="26590" y="757"/>
                  </a:lnTo>
                  <a:lnTo>
                    <a:pt x="26079" y="625"/>
                  </a:lnTo>
                  <a:lnTo>
                    <a:pt x="25564" y="506"/>
                  </a:lnTo>
                  <a:lnTo>
                    <a:pt x="25038" y="400"/>
                  </a:lnTo>
                  <a:lnTo>
                    <a:pt x="24500" y="306"/>
                  </a:lnTo>
                  <a:lnTo>
                    <a:pt x="23950" y="225"/>
                  </a:lnTo>
                  <a:lnTo>
                    <a:pt x="23389" y="156"/>
                  </a:lnTo>
                  <a:lnTo>
                    <a:pt x="22816" y="100"/>
                  </a:lnTo>
                  <a:lnTo>
                    <a:pt x="22231" y="56"/>
                  </a:lnTo>
                  <a:lnTo>
                    <a:pt x="21635" y="25"/>
                  </a:lnTo>
                  <a:lnTo>
                    <a:pt x="21027" y="6"/>
                  </a:lnTo>
                  <a:lnTo>
                    <a:pt x="20408" y="0"/>
                  </a:lnTo>
                  <a:lnTo>
                    <a:pt x="48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2865426" y="3050021"/>
              <a:ext cx="41664" cy="62921"/>
            </a:xfrm>
            <a:custGeom>
              <a:avLst/>
              <a:pathLst>
                <a:path w="41664" h="62921">
                  <a:moveTo>
                    <a:pt x="0" y="62921"/>
                  </a:moveTo>
                  <a:lnTo>
                    <a:pt x="12191" y="0"/>
                  </a:lnTo>
                  <a:lnTo>
                    <a:pt x="20720" y="0"/>
                  </a:lnTo>
                  <a:lnTo>
                    <a:pt x="9869" y="55955"/>
                  </a:lnTo>
                  <a:lnTo>
                    <a:pt x="41664" y="55955"/>
                  </a:lnTo>
                  <a:lnTo>
                    <a:pt x="40325" y="629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2908966" y="3050021"/>
              <a:ext cx="60599" cy="62921"/>
            </a:xfrm>
            <a:custGeom>
              <a:avLst/>
              <a:pathLst>
                <a:path w="60599" h="62921">
                  <a:moveTo>
                    <a:pt x="51891" y="62921"/>
                  </a:moveTo>
                  <a:lnTo>
                    <a:pt x="48542" y="44523"/>
                  </a:lnTo>
                  <a:lnTo>
                    <a:pt x="20006" y="44523"/>
                  </a:lnTo>
                  <a:lnTo>
                    <a:pt x="9288" y="62921"/>
                  </a:lnTo>
                  <a:lnTo>
                    <a:pt x="0" y="62921"/>
                  </a:lnTo>
                  <a:lnTo>
                    <a:pt x="37869" y="0"/>
                  </a:lnTo>
                  <a:lnTo>
                    <a:pt x="47559" y="0"/>
                  </a:lnTo>
                  <a:lnTo>
                    <a:pt x="60599" y="629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2932724" y="3056955"/>
              <a:ext cx="23534" cy="30934"/>
            </a:xfrm>
            <a:custGeom>
              <a:avLst/>
              <a:pathLst>
                <a:path w="23534" h="30934">
                  <a:moveTo>
                    <a:pt x="19649" y="9812"/>
                  </a:moveTo>
                  <a:lnTo>
                    <a:pt x="19577" y="9446"/>
                  </a:lnTo>
                  <a:lnTo>
                    <a:pt x="19506" y="9083"/>
                  </a:lnTo>
                  <a:lnTo>
                    <a:pt x="19434" y="8721"/>
                  </a:lnTo>
                  <a:lnTo>
                    <a:pt x="19363" y="8361"/>
                  </a:lnTo>
                  <a:lnTo>
                    <a:pt x="19291" y="8003"/>
                  </a:lnTo>
                  <a:lnTo>
                    <a:pt x="19220" y="7647"/>
                  </a:lnTo>
                  <a:lnTo>
                    <a:pt x="19148" y="7292"/>
                  </a:lnTo>
                  <a:lnTo>
                    <a:pt x="19077" y="6939"/>
                  </a:lnTo>
                  <a:lnTo>
                    <a:pt x="19006" y="6588"/>
                  </a:lnTo>
                  <a:lnTo>
                    <a:pt x="18934" y="6239"/>
                  </a:lnTo>
                  <a:lnTo>
                    <a:pt x="18872" y="5894"/>
                  </a:lnTo>
                  <a:lnTo>
                    <a:pt x="18813" y="5555"/>
                  </a:lnTo>
                  <a:lnTo>
                    <a:pt x="18755" y="5222"/>
                  </a:lnTo>
                  <a:lnTo>
                    <a:pt x="18698" y="4896"/>
                  </a:lnTo>
                  <a:lnTo>
                    <a:pt x="18644" y="4576"/>
                  </a:lnTo>
                  <a:lnTo>
                    <a:pt x="18591" y="4262"/>
                  </a:lnTo>
                  <a:lnTo>
                    <a:pt x="18540" y="3954"/>
                  </a:lnTo>
                  <a:lnTo>
                    <a:pt x="18491" y="3652"/>
                  </a:lnTo>
                  <a:lnTo>
                    <a:pt x="18444" y="3357"/>
                  </a:lnTo>
                  <a:lnTo>
                    <a:pt x="18398" y="3068"/>
                  </a:lnTo>
                  <a:lnTo>
                    <a:pt x="18354" y="2779"/>
                  </a:lnTo>
                  <a:lnTo>
                    <a:pt x="18311" y="2500"/>
                  </a:lnTo>
                  <a:lnTo>
                    <a:pt x="18268" y="2232"/>
                  </a:lnTo>
                  <a:lnTo>
                    <a:pt x="18227" y="1975"/>
                  </a:lnTo>
                  <a:lnTo>
                    <a:pt x="18186" y="1729"/>
                  </a:lnTo>
                  <a:lnTo>
                    <a:pt x="18146" y="1493"/>
                  </a:lnTo>
                  <a:lnTo>
                    <a:pt x="18107" y="1268"/>
                  </a:lnTo>
                  <a:lnTo>
                    <a:pt x="18070" y="1053"/>
                  </a:lnTo>
                  <a:lnTo>
                    <a:pt x="18032" y="850"/>
                  </a:lnTo>
                  <a:lnTo>
                    <a:pt x="17996" y="657"/>
                  </a:lnTo>
                  <a:lnTo>
                    <a:pt x="17970" y="468"/>
                  </a:lnTo>
                  <a:lnTo>
                    <a:pt x="17946" y="296"/>
                  </a:lnTo>
                  <a:lnTo>
                    <a:pt x="17924" y="140"/>
                  </a:lnTo>
                  <a:lnTo>
                    <a:pt x="17550" y="0"/>
                  </a:lnTo>
                  <a:lnTo>
                    <a:pt x="17474" y="140"/>
                  </a:lnTo>
                  <a:lnTo>
                    <a:pt x="17389" y="296"/>
                  </a:lnTo>
                  <a:lnTo>
                    <a:pt x="17295" y="468"/>
                  </a:lnTo>
                  <a:lnTo>
                    <a:pt x="17192" y="657"/>
                  </a:lnTo>
                  <a:lnTo>
                    <a:pt x="17091" y="858"/>
                  </a:lnTo>
                  <a:lnTo>
                    <a:pt x="16983" y="1069"/>
                  </a:lnTo>
                  <a:lnTo>
                    <a:pt x="16870" y="1291"/>
                  </a:lnTo>
                  <a:lnTo>
                    <a:pt x="16749" y="1521"/>
                  </a:lnTo>
                  <a:lnTo>
                    <a:pt x="16623" y="1762"/>
                  </a:lnTo>
                  <a:lnTo>
                    <a:pt x="16490" y="2013"/>
                  </a:lnTo>
                  <a:lnTo>
                    <a:pt x="16352" y="2273"/>
                  </a:lnTo>
                  <a:lnTo>
                    <a:pt x="16206" y="2543"/>
                  </a:lnTo>
                  <a:lnTo>
                    <a:pt x="16055" y="2823"/>
                  </a:lnTo>
                  <a:lnTo>
                    <a:pt x="15897" y="3113"/>
                  </a:lnTo>
                  <a:lnTo>
                    <a:pt x="15735" y="3402"/>
                  </a:lnTo>
                  <a:lnTo>
                    <a:pt x="15569" y="3699"/>
                  </a:lnTo>
                  <a:lnTo>
                    <a:pt x="15399" y="4003"/>
                  </a:lnTo>
                  <a:lnTo>
                    <a:pt x="15226" y="4313"/>
                  </a:lnTo>
                  <a:lnTo>
                    <a:pt x="15049" y="4631"/>
                  </a:lnTo>
                  <a:lnTo>
                    <a:pt x="14869" y="4956"/>
                  </a:lnTo>
                  <a:lnTo>
                    <a:pt x="14685" y="5289"/>
                  </a:lnTo>
                  <a:lnTo>
                    <a:pt x="14497" y="5628"/>
                  </a:lnTo>
                  <a:lnTo>
                    <a:pt x="14306" y="5975"/>
                  </a:lnTo>
                  <a:lnTo>
                    <a:pt x="14111" y="6328"/>
                  </a:lnTo>
                  <a:lnTo>
                    <a:pt x="13914" y="6677"/>
                  </a:lnTo>
                  <a:lnTo>
                    <a:pt x="13715" y="7027"/>
                  </a:lnTo>
                  <a:lnTo>
                    <a:pt x="13514" y="7377"/>
                  </a:lnTo>
                  <a:lnTo>
                    <a:pt x="13311" y="7729"/>
                  </a:lnTo>
                  <a:lnTo>
                    <a:pt x="13106" y="8081"/>
                  </a:lnTo>
                  <a:lnTo>
                    <a:pt x="12900" y="8434"/>
                  </a:lnTo>
                  <a:lnTo>
                    <a:pt x="12692" y="8788"/>
                  </a:lnTo>
                  <a:lnTo>
                    <a:pt x="12482" y="9143"/>
                  </a:lnTo>
                  <a:lnTo>
                    <a:pt x="12270" y="9499"/>
                  </a:lnTo>
                  <a:lnTo>
                    <a:pt x="12057" y="9856"/>
                  </a:lnTo>
                  <a:lnTo>
                    <a:pt x="0" y="30934"/>
                  </a:lnTo>
                  <a:lnTo>
                    <a:pt x="23534" y="309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2977068" y="3049083"/>
              <a:ext cx="57428" cy="64752"/>
            </a:xfrm>
            <a:custGeom>
              <a:avLst/>
              <a:pathLst>
                <a:path w="57428" h="64752">
                  <a:moveTo>
                    <a:pt x="24918" y="64752"/>
                  </a:moveTo>
                  <a:lnTo>
                    <a:pt x="23771" y="64742"/>
                  </a:lnTo>
                  <a:lnTo>
                    <a:pt x="22653" y="64711"/>
                  </a:lnTo>
                  <a:lnTo>
                    <a:pt x="21563" y="64660"/>
                  </a:lnTo>
                  <a:lnTo>
                    <a:pt x="20502" y="64588"/>
                  </a:lnTo>
                  <a:lnTo>
                    <a:pt x="19470" y="64495"/>
                  </a:lnTo>
                  <a:lnTo>
                    <a:pt x="18466" y="64382"/>
                  </a:lnTo>
                  <a:lnTo>
                    <a:pt x="17491" y="64249"/>
                  </a:lnTo>
                  <a:lnTo>
                    <a:pt x="16544" y="64095"/>
                  </a:lnTo>
                  <a:lnTo>
                    <a:pt x="15626" y="63920"/>
                  </a:lnTo>
                  <a:lnTo>
                    <a:pt x="14736" y="63725"/>
                  </a:lnTo>
                  <a:lnTo>
                    <a:pt x="13883" y="63501"/>
                  </a:lnTo>
                  <a:lnTo>
                    <a:pt x="13055" y="63259"/>
                  </a:lnTo>
                  <a:lnTo>
                    <a:pt x="12254" y="62998"/>
                  </a:lnTo>
                  <a:lnTo>
                    <a:pt x="11478" y="62718"/>
                  </a:lnTo>
                  <a:lnTo>
                    <a:pt x="10728" y="62419"/>
                  </a:lnTo>
                  <a:lnTo>
                    <a:pt x="10004" y="62101"/>
                  </a:lnTo>
                  <a:lnTo>
                    <a:pt x="9306" y="61765"/>
                  </a:lnTo>
                  <a:lnTo>
                    <a:pt x="8634" y="61410"/>
                  </a:lnTo>
                  <a:lnTo>
                    <a:pt x="7988" y="61036"/>
                  </a:lnTo>
                  <a:lnTo>
                    <a:pt x="7368" y="60644"/>
                  </a:lnTo>
                  <a:lnTo>
                    <a:pt x="6773" y="60224"/>
                  </a:lnTo>
                  <a:lnTo>
                    <a:pt x="6201" y="59786"/>
                  </a:lnTo>
                  <a:lnTo>
                    <a:pt x="5654" y="59331"/>
                  </a:lnTo>
                  <a:lnTo>
                    <a:pt x="5131" y="58857"/>
                  </a:lnTo>
                  <a:lnTo>
                    <a:pt x="4633" y="58366"/>
                  </a:lnTo>
                  <a:lnTo>
                    <a:pt x="4158" y="57857"/>
                  </a:lnTo>
                  <a:lnTo>
                    <a:pt x="3707" y="57330"/>
                  </a:lnTo>
                  <a:lnTo>
                    <a:pt x="3281" y="56785"/>
                  </a:lnTo>
                  <a:lnTo>
                    <a:pt x="2879" y="56223"/>
                  </a:lnTo>
                  <a:lnTo>
                    <a:pt x="2500" y="55642"/>
                  </a:lnTo>
                  <a:lnTo>
                    <a:pt x="2154" y="55035"/>
                  </a:lnTo>
                  <a:lnTo>
                    <a:pt x="1829" y="54410"/>
                  </a:lnTo>
                  <a:lnTo>
                    <a:pt x="1525" y="53767"/>
                  </a:lnTo>
                  <a:lnTo>
                    <a:pt x="1243" y="53106"/>
                  </a:lnTo>
                  <a:lnTo>
                    <a:pt x="982" y="52427"/>
                  </a:lnTo>
                  <a:lnTo>
                    <a:pt x="743" y="51730"/>
                  </a:lnTo>
                  <a:lnTo>
                    <a:pt x="525" y="51016"/>
                  </a:lnTo>
                  <a:lnTo>
                    <a:pt x="328" y="50283"/>
                  </a:lnTo>
                  <a:lnTo>
                    <a:pt x="153" y="49533"/>
                  </a:lnTo>
                  <a:lnTo>
                    <a:pt x="0" y="48765"/>
                  </a:lnTo>
                  <a:lnTo>
                    <a:pt x="7904" y="47113"/>
                  </a:lnTo>
                  <a:lnTo>
                    <a:pt x="8027" y="47659"/>
                  </a:lnTo>
                  <a:lnTo>
                    <a:pt x="8163" y="48192"/>
                  </a:lnTo>
                  <a:lnTo>
                    <a:pt x="8312" y="48710"/>
                  </a:lnTo>
                  <a:lnTo>
                    <a:pt x="8475" y="49213"/>
                  </a:lnTo>
                  <a:lnTo>
                    <a:pt x="8652" y="49703"/>
                  </a:lnTo>
                  <a:lnTo>
                    <a:pt x="8842" y="50178"/>
                  </a:lnTo>
                  <a:lnTo>
                    <a:pt x="9045" y="50639"/>
                  </a:lnTo>
                  <a:lnTo>
                    <a:pt x="9261" y="51085"/>
                  </a:lnTo>
                  <a:lnTo>
                    <a:pt x="9491" y="51518"/>
                  </a:lnTo>
                  <a:lnTo>
                    <a:pt x="9735" y="51936"/>
                  </a:lnTo>
                  <a:lnTo>
                    <a:pt x="9993" y="52340"/>
                  </a:lnTo>
                  <a:lnTo>
                    <a:pt x="10269" y="52731"/>
                  </a:lnTo>
                  <a:lnTo>
                    <a:pt x="10561" y="53108"/>
                  </a:lnTo>
                  <a:lnTo>
                    <a:pt x="10871" y="53472"/>
                  </a:lnTo>
                  <a:lnTo>
                    <a:pt x="11197" y="53822"/>
                  </a:lnTo>
                  <a:lnTo>
                    <a:pt x="11541" y="54160"/>
                  </a:lnTo>
                  <a:lnTo>
                    <a:pt x="11901" y="54483"/>
                  </a:lnTo>
                  <a:lnTo>
                    <a:pt x="12278" y="54794"/>
                  </a:lnTo>
                  <a:lnTo>
                    <a:pt x="12673" y="55091"/>
                  </a:lnTo>
                  <a:lnTo>
                    <a:pt x="13084" y="55374"/>
                  </a:lnTo>
                  <a:lnTo>
                    <a:pt x="13514" y="55635"/>
                  </a:lnTo>
                  <a:lnTo>
                    <a:pt x="13963" y="55883"/>
                  </a:lnTo>
                  <a:lnTo>
                    <a:pt x="14432" y="56118"/>
                  </a:lnTo>
                  <a:lnTo>
                    <a:pt x="14920" y="56339"/>
                  </a:lnTo>
                  <a:lnTo>
                    <a:pt x="15429" y="56546"/>
                  </a:lnTo>
                  <a:lnTo>
                    <a:pt x="15956" y="56741"/>
                  </a:lnTo>
                  <a:lnTo>
                    <a:pt x="16504" y="56922"/>
                  </a:lnTo>
                  <a:lnTo>
                    <a:pt x="17071" y="57089"/>
                  </a:lnTo>
                  <a:lnTo>
                    <a:pt x="17658" y="57243"/>
                  </a:lnTo>
                  <a:lnTo>
                    <a:pt x="18264" y="57384"/>
                  </a:lnTo>
                  <a:lnTo>
                    <a:pt x="18892" y="57511"/>
                  </a:lnTo>
                  <a:lnTo>
                    <a:pt x="19541" y="57625"/>
                  </a:lnTo>
                  <a:lnTo>
                    <a:pt x="20213" y="57725"/>
                  </a:lnTo>
                  <a:lnTo>
                    <a:pt x="20908" y="57812"/>
                  </a:lnTo>
                  <a:lnTo>
                    <a:pt x="21625" y="57886"/>
                  </a:lnTo>
                  <a:lnTo>
                    <a:pt x="22364" y="57946"/>
                  </a:lnTo>
                  <a:lnTo>
                    <a:pt x="23125" y="57993"/>
                  </a:lnTo>
                  <a:lnTo>
                    <a:pt x="23909" y="58027"/>
                  </a:lnTo>
                  <a:lnTo>
                    <a:pt x="24715" y="58047"/>
                  </a:lnTo>
                  <a:lnTo>
                    <a:pt x="25543" y="58054"/>
                  </a:lnTo>
                  <a:lnTo>
                    <a:pt x="26410" y="58048"/>
                  </a:lnTo>
                  <a:lnTo>
                    <a:pt x="27258" y="58030"/>
                  </a:lnTo>
                  <a:lnTo>
                    <a:pt x="28089" y="58001"/>
                  </a:lnTo>
                  <a:lnTo>
                    <a:pt x="28902" y="57961"/>
                  </a:lnTo>
                  <a:lnTo>
                    <a:pt x="29696" y="57908"/>
                  </a:lnTo>
                  <a:lnTo>
                    <a:pt x="30473" y="57845"/>
                  </a:lnTo>
                  <a:lnTo>
                    <a:pt x="31233" y="57769"/>
                  </a:lnTo>
                  <a:lnTo>
                    <a:pt x="31974" y="57682"/>
                  </a:lnTo>
                  <a:lnTo>
                    <a:pt x="32697" y="57583"/>
                  </a:lnTo>
                  <a:lnTo>
                    <a:pt x="33403" y="57473"/>
                  </a:lnTo>
                  <a:lnTo>
                    <a:pt x="34089" y="57340"/>
                  </a:lnTo>
                  <a:lnTo>
                    <a:pt x="34753" y="57193"/>
                  </a:lnTo>
                  <a:lnTo>
                    <a:pt x="35396" y="57030"/>
                  </a:lnTo>
                  <a:lnTo>
                    <a:pt x="36018" y="56851"/>
                  </a:lnTo>
                  <a:lnTo>
                    <a:pt x="36618" y="56658"/>
                  </a:lnTo>
                  <a:lnTo>
                    <a:pt x="37197" y="56450"/>
                  </a:lnTo>
                  <a:lnTo>
                    <a:pt x="37754" y="56226"/>
                  </a:lnTo>
                  <a:lnTo>
                    <a:pt x="38290" y="55987"/>
                  </a:lnTo>
                  <a:lnTo>
                    <a:pt x="38805" y="55733"/>
                  </a:lnTo>
                  <a:lnTo>
                    <a:pt x="39298" y="55464"/>
                  </a:lnTo>
                  <a:lnTo>
                    <a:pt x="39777" y="55170"/>
                  </a:lnTo>
                  <a:lnTo>
                    <a:pt x="40234" y="54860"/>
                  </a:lnTo>
                  <a:lnTo>
                    <a:pt x="40667" y="54534"/>
                  </a:lnTo>
                  <a:lnTo>
                    <a:pt x="41077" y="54192"/>
                  </a:lnTo>
                  <a:lnTo>
                    <a:pt x="41464" y="53834"/>
                  </a:lnTo>
                  <a:lnTo>
                    <a:pt x="41827" y="53459"/>
                  </a:lnTo>
                  <a:lnTo>
                    <a:pt x="42167" y="53069"/>
                  </a:lnTo>
                  <a:lnTo>
                    <a:pt x="42484" y="52663"/>
                  </a:lnTo>
                  <a:lnTo>
                    <a:pt x="42778" y="52240"/>
                  </a:lnTo>
                  <a:lnTo>
                    <a:pt x="43049" y="51802"/>
                  </a:lnTo>
                  <a:lnTo>
                    <a:pt x="43295" y="51335"/>
                  </a:lnTo>
                  <a:lnTo>
                    <a:pt x="43515" y="50848"/>
                  </a:lnTo>
                  <a:lnTo>
                    <a:pt x="43709" y="50339"/>
                  </a:lnTo>
                  <a:lnTo>
                    <a:pt x="43878" y="49808"/>
                  </a:lnTo>
                  <a:lnTo>
                    <a:pt x="44020" y="49256"/>
                  </a:lnTo>
                  <a:lnTo>
                    <a:pt x="44137" y="48683"/>
                  </a:lnTo>
                  <a:lnTo>
                    <a:pt x="44227" y="48088"/>
                  </a:lnTo>
                  <a:lnTo>
                    <a:pt x="44292" y="47472"/>
                  </a:lnTo>
                  <a:lnTo>
                    <a:pt x="44331" y="46834"/>
                  </a:lnTo>
                  <a:lnTo>
                    <a:pt x="44344" y="46175"/>
                  </a:lnTo>
                  <a:lnTo>
                    <a:pt x="44336" y="45726"/>
                  </a:lnTo>
                  <a:lnTo>
                    <a:pt x="44314" y="45291"/>
                  </a:lnTo>
                  <a:lnTo>
                    <a:pt x="44276" y="44869"/>
                  </a:lnTo>
                  <a:lnTo>
                    <a:pt x="44222" y="44460"/>
                  </a:lnTo>
                  <a:lnTo>
                    <a:pt x="44154" y="44065"/>
                  </a:lnTo>
                  <a:lnTo>
                    <a:pt x="44071" y="43683"/>
                  </a:lnTo>
                  <a:lnTo>
                    <a:pt x="43972" y="43315"/>
                  </a:lnTo>
                  <a:lnTo>
                    <a:pt x="43858" y="42960"/>
                  </a:lnTo>
                  <a:lnTo>
                    <a:pt x="43729" y="42618"/>
                  </a:lnTo>
                  <a:lnTo>
                    <a:pt x="43585" y="42290"/>
                  </a:lnTo>
                  <a:lnTo>
                    <a:pt x="43422" y="41972"/>
                  </a:lnTo>
                  <a:lnTo>
                    <a:pt x="43236" y="41661"/>
                  </a:lnTo>
                  <a:lnTo>
                    <a:pt x="43029" y="41357"/>
                  </a:lnTo>
                  <a:lnTo>
                    <a:pt x="42799" y="41061"/>
                  </a:lnTo>
                  <a:lnTo>
                    <a:pt x="42546" y="40771"/>
                  </a:lnTo>
                  <a:lnTo>
                    <a:pt x="42272" y="40489"/>
                  </a:lnTo>
                  <a:lnTo>
                    <a:pt x="41975" y="40214"/>
                  </a:lnTo>
                  <a:lnTo>
                    <a:pt x="41656" y="39946"/>
                  </a:lnTo>
                  <a:lnTo>
                    <a:pt x="41314" y="39685"/>
                  </a:lnTo>
                  <a:lnTo>
                    <a:pt x="40950" y="39432"/>
                  </a:lnTo>
                  <a:lnTo>
                    <a:pt x="40561" y="39174"/>
                  </a:lnTo>
                  <a:lnTo>
                    <a:pt x="40146" y="38921"/>
                  </a:lnTo>
                  <a:lnTo>
                    <a:pt x="39704" y="38671"/>
                  </a:lnTo>
                  <a:lnTo>
                    <a:pt x="39235" y="38424"/>
                  </a:lnTo>
                  <a:lnTo>
                    <a:pt x="38739" y="38181"/>
                  </a:lnTo>
                  <a:lnTo>
                    <a:pt x="38217" y="37942"/>
                  </a:lnTo>
                  <a:lnTo>
                    <a:pt x="37668" y="37706"/>
                  </a:lnTo>
                  <a:lnTo>
                    <a:pt x="37092" y="37474"/>
                  </a:lnTo>
                  <a:lnTo>
                    <a:pt x="36489" y="37245"/>
                  </a:lnTo>
                  <a:lnTo>
                    <a:pt x="35859" y="37020"/>
                  </a:lnTo>
                  <a:lnTo>
                    <a:pt x="35208" y="36786"/>
                  </a:lnTo>
                  <a:lnTo>
                    <a:pt x="34525" y="36549"/>
                  </a:lnTo>
                  <a:lnTo>
                    <a:pt x="33808" y="36307"/>
                  </a:lnTo>
                  <a:lnTo>
                    <a:pt x="33058" y="36063"/>
                  </a:lnTo>
                  <a:lnTo>
                    <a:pt x="32275" y="35814"/>
                  </a:lnTo>
                  <a:lnTo>
                    <a:pt x="31459" y="35563"/>
                  </a:lnTo>
                  <a:lnTo>
                    <a:pt x="30611" y="35307"/>
                  </a:lnTo>
                  <a:lnTo>
                    <a:pt x="29729" y="35048"/>
                  </a:lnTo>
                  <a:lnTo>
                    <a:pt x="28814" y="34786"/>
                  </a:lnTo>
                  <a:lnTo>
                    <a:pt x="27865" y="34519"/>
                  </a:lnTo>
                  <a:lnTo>
                    <a:pt x="27084" y="34303"/>
                  </a:lnTo>
                  <a:lnTo>
                    <a:pt x="26311" y="34082"/>
                  </a:lnTo>
                  <a:lnTo>
                    <a:pt x="25548" y="33856"/>
                  </a:lnTo>
                  <a:lnTo>
                    <a:pt x="24793" y="33626"/>
                  </a:lnTo>
                  <a:lnTo>
                    <a:pt x="24047" y="33392"/>
                  </a:lnTo>
                  <a:lnTo>
                    <a:pt x="23310" y="33153"/>
                  </a:lnTo>
                  <a:lnTo>
                    <a:pt x="22583" y="32909"/>
                  </a:lnTo>
                  <a:lnTo>
                    <a:pt x="21864" y="32662"/>
                  </a:lnTo>
                  <a:lnTo>
                    <a:pt x="21154" y="32409"/>
                  </a:lnTo>
                  <a:lnTo>
                    <a:pt x="20452" y="32153"/>
                  </a:lnTo>
                  <a:lnTo>
                    <a:pt x="19773" y="31879"/>
                  </a:lnTo>
                  <a:lnTo>
                    <a:pt x="19111" y="31593"/>
                  </a:lnTo>
                  <a:lnTo>
                    <a:pt x="18466" y="31296"/>
                  </a:lnTo>
                  <a:lnTo>
                    <a:pt x="17837" y="30988"/>
                  </a:lnTo>
                  <a:lnTo>
                    <a:pt x="17226" y="30668"/>
                  </a:lnTo>
                  <a:lnTo>
                    <a:pt x="16632" y="30336"/>
                  </a:lnTo>
                  <a:lnTo>
                    <a:pt x="16054" y="29992"/>
                  </a:lnTo>
                  <a:lnTo>
                    <a:pt x="15494" y="29637"/>
                  </a:lnTo>
                  <a:lnTo>
                    <a:pt x="14950" y="29271"/>
                  </a:lnTo>
                  <a:lnTo>
                    <a:pt x="14424" y="28893"/>
                  </a:lnTo>
                  <a:lnTo>
                    <a:pt x="13916" y="28492"/>
                  </a:lnTo>
                  <a:lnTo>
                    <a:pt x="13431" y="28074"/>
                  </a:lnTo>
                  <a:lnTo>
                    <a:pt x="12966" y="27641"/>
                  </a:lnTo>
                  <a:lnTo>
                    <a:pt x="12523" y="27192"/>
                  </a:lnTo>
                  <a:lnTo>
                    <a:pt x="12102" y="26727"/>
                  </a:lnTo>
                  <a:lnTo>
                    <a:pt x="11701" y="26245"/>
                  </a:lnTo>
                  <a:lnTo>
                    <a:pt x="11323" y="25748"/>
                  </a:lnTo>
                  <a:lnTo>
                    <a:pt x="10965" y="25234"/>
                  </a:lnTo>
                  <a:lnTo>
                    <a:pt x="10630" y="24705"/>
                  </a:lnTo>
                  <a:lnTo>
                    <a:pt x="10315" y="24159"/>
                  </a:lnTo>
                  <a:lnTo>
                    <a:pt x="10027" y="23593"/>
                  </a:lnTo>
                  <a:lnTo>
                    <a:pt x="9769" y="23001"/>
                  </a:lnTo>
                  <a:lnTo>
                    <a:pt x="9541" y="22385"/>
                  </a:lnTo>
                  <a:lnTo>
                    <a:pt x="9344" y="21744"/>
                  </a:lnTo>
                  <a:lnTo>
                    <a:pt x="9177" y="21078"/>
                  </a:lnTo>
                  <a:lnTo>
                    <a:pt x="9040" y="20386"/>
                  </a:lnTo>
                  <a:lnTo>
                    <a:pt x="8934" y="19670"/>
                  </a:lnTo>
                  <a:lnTo>
                    <a:pt x="8858" y="18929"/>
                  </a:lnTo>
                  <a:lnTo>
                    <a:pt x="8812" y="18162"/>
                  </a:lnTo>
                  <a:lnTo>
                    <a:pt x="8797" y="17371"/>
                  </a:lnTo>
                  <a:lnTo>
                    <a:pt x="8818" y="16448"/>
                  </a:lnTo>
                  <a:lnTo>
                    <a:pt x="8881" y="15553"/>
                  </a:lnTo>
                  <a:lnTo>
                    <a:pt x="8986" y="14686"/>
                  </a:lnTo>
                  <a:lnTo>
                    <a:pt x="9133" y="13849"/>
                  </a:lnTo>
                  <a:lnTo>
                    <a:pt x="9322" y="13039"/>
                  </a:lnTo>
                  <a:lnTo>
                    <a:pt x="9553" y="12259"/>
                  </a:lnTo>
                  <a:lnTo>
                    <a:pt x="9825" y="11507"/>
                  </a:lnTo>
                  <a:lnTo>
                    <a:pt x="10140" y="10783"/>
                  </a:lnTo>
                  <a:lnTo>
                    <a:pt x="10497" y="10088"/>
                  </a:lnTo>
                  <a:lnTo>
                    <a:pt x="10896" y="9422"/>
                  </a:lnTo>
                  <a:lnTo>
                    <a:pt x="11338" y="8773"/>
                  </a:lnTo>
                  <a:lnTo>
                    <a:pt x="11809" y="8149"/>
                  </a:lnTo>
                  <a:lnTo>
                    <a:pt x="12307" y="7548"/>
                  </a:lnTo>
                  <a:lnTo>
                    <a:pt x="12832" y="6971"/>
                  </a:lnTo>
                  <a:lnTo>
                    <a:pt x="13385" y="6419"/>
                  </a:lnTo>
                  <a:lnTo>
                    <a:pt x="13966" y="5891"/>
                  </a:lnTo>
                  <a:lnTo>
                    <a:pt x="14575" y="5386"/>
                  </a:lnTo>
                  <a:lnTo>
                    <a:pt x="15211" y="4906"/>
                  </a:lnTo>
                  <a:lnTo>
                    <a:pt x="15876" y="4450"/>
                  </a:lnTo>
                  <a:lnTo>
                    <a:pt x="16567" y="4019"/>
                  </a:lnTo>
                  <a:lnTo>
                    <a:pt x="17292" y="3610"/>
                  </a:lnTo>
                  <a:lnTo>
                    <a:pt x="18036" y="3226"/>
                  </a:lnTo>
                  <a:lnTo>
                    <a:pt x="18799" y="2864"/>
                  </a:lnTo>
                  <a:lnTo>
                    <a:pt x="19582" y="2525"/>
                  </a:lnTo>
                  <a:lnTo>
                    <a:pt x="20385" y="2210"/>
                  </a:lnTo>
                  <a:lnTo>
                    <a:pt x="21208" y="1918"/>
                  </a:lnTo>
                  <a:lnTo>
                    <a:pt x="22050" y="1649"/>
                  </a:lnTo>
                  <a:lnTo>
                    <a:pt x="22912" y="1404"/>
                  </a:lnTo>
                  <a:lnTo>
                    <a:pt x="23794" y="1181"/>
                  </a:lnTo>
                  <a:lnTo>
                    <a:pt x="24695" y="982"/>
                  </a:lnTo>
                  <a:lnTo>
                    <a:pt x="25618" y="795"/>
                  </a:lnTo>
                  <a:lnTo>
                    <a:pt x="26547" y="628"/>
                  </a:lnTo>
                  <a:lnTo>
                    <a:pt x="27483" y="481"/>
                  </a:lnTo>
                  <a:lnTo>
                    <a:pt x="28425" y="353"/>
                  </a:lnTo>
                  <a:lnTo>
                    <a:pt x="29373" y="245"/>
                  </a:lnTo>
                  <a:lnTo>
                    <a:pt x="30327" y="157"/>
                  </a:lnTo>
                  <a:lnTo>
                    <a:pt x="31288" y="88"/>
                  </a:lnTo>
                  <a:lnTo>
                    <a:pt x="32254" y="39"/>
                  </a:lnTo>
                  <a:lnTo>
                    <a:pt x="33227" y="9"/>
                  </a:lnTo>
                  <a:lnTo>
                    <a:pt x="34207" y="0"/>
                  </a:lnTo>
                  <a:lnTo>
                    <a:pt x="35274" y="9"/>
                  </a:lnTo>
                  <a:lnTo>
                    <a:pt x="36313" y="39"/>
                  </a:lnTo>
                  <a:lnTo>
                    <a:pt x="37324" y="88"/>
                  </a:lnTo>
                  <a:lnTo>
                    <a:pt x="38308" y="157"/>
                  </a:lnTo>
                  <a:lnTo>
                    <a:pt x="39264" y="245"/>
                  </a:lnTo>
                  <a:lnTo>
                    <a:pt x="40193" y="353"/>
                  </a:lnTo>
                  <a:lnTo>
                    <a:pt x="41093" y="481"/>
                  </a:lnTo>
                  <a:lnTo>
                    <a:pt x="41966" y="628"/>
                  </a:lnTo>
                  <a:lnTo>
                    <a:pt x="42812" y="795"/>
                  </a:lnTo>
                  <a:lnTo>
                    <a:pt x="43629" y="982"/>
                  </a:lnTo>
                  <a:lnTo>
                    <a:pt x="44430" y="1186"/>
                  </a:lnTo>
                  <a:lnTo>
                    <a:pt x="45205" y="1407"/>
                  </a:lnTo>
                  <a:lnTo>
                    <a:pt x="45955" y="1644"/>
                  </a:lnTo>
                  <a:lnTo>
                    <a:pt x="46680" y="1897"/>
                  </a:lnTo>
                  <a:lnTo>
                    <a:pt x="47381" y="2165"/>
                  </a:lnTo>
                  <a:lnTo>
                    <a:pt x="48056" y="2450"/>
                  </a:lnTo>
                  <a:lnTo>
                    <a:pt x="48706" y="2751"/>
                  </a:lnTo>
                  <a:lnTo>
                    <a:pt x="49331" y="3068"/>
                  </a:lnTo>
                  <a:lnTo>
                    <a:pt x="49931" y="3401"/>
                  </a:lnTo>
                  <a:lnTo>
                    <a:pt x="50507" y="3751"/>
                  </a:lnTo>
                  <a:lnTo>
                    <a:pt x="51067" y="4106"/>
                  </a:lnTo>
                  <a:lnTo>
                    <a:pt x="51603" y="4476"/>
                  </a:lnTo>
                  <a:lnTo>
                    <a:pt x="52117" y="4860"/>
                  </a:lnTo>
                  <a:lnTo>
                    <a:pt x="52607" y="5258"/>
                  </a:lnTo>
                  <a:lnTo>
                    <a:pt x="53074" y="5671"/>
                  </a:lnTo>
                  <a:lnTo>
                    <a:pt x="53518" y="6098"/>
                  </a:lnTo>
                  <a:lnTo>
                    <a:pt x="53939" y="6539"/>
                  </a:lnTo>
                  <a:lnTo>
                    <a:pt x="54336" y="6995"/>
                  </a:lnTo>
                  <a:lnTo>
                    <a:pt x="54711" y="7464"/>
                  </a:lnTo>
                  <a:lnTo>
                    <a:pt x="55062" y="7948"/>
                  </a:lnTo>
                  <a:lnTo>
                    <a:pt x="55391" y="8444"/>
                  </a:lnTo>
                  <a:lnTo>
                    <a:pt x="55699" y="8949"/>
                  </a:lnTo>
                  <a:lnTo>
                    <a:pt x="55987" y="9462"/>
                  </a:lnTo>
                  <a:lnTo>
                    <a:pt x="56255" y="9985"/>
                  </a:lnTo>
                  <a:lnTo>
                    <a:pt x="56502" y="10516"/>
                  </a:lnTo>
                  <a:lnTo>
                    <a:pt x="56728" y="11057"/>
                  </a:lnTo>
                  <a:lnTo>
                    <a:pt x="56934" y="11606"/>
                  </a:lnTo>
                  <a:lnTo>
                    <a:pt x="57119" y="12164"/>
                  </a:lnTo>
                  <a:lnTo>
                    <a:pt x="57284" y="12731"/>
                  </a:lnTo>
                  <a:lnTo>
                    <a:pt x="57428" y="13307"/>
                  </a:lnTo>
                  <a:lnTo>
                    <a:pt x="49703" y="15585"/>
                  </a:lnTo>
                  <a:lnTo>
                    <a:pt x="49563" y="15161"/>
                  </a:lnTo>
                  <a:lnTo>
                    <a:pt x="49413" y="14745"/>
                  </a:lnTo>
                  <a:lnTo>
                    <a:pt x="49253" y="14339"/>
                  </a:lnTo>
                  <a:lnTo>
                    <a:pt x="49081" y="13941"/>
                  </a:lnTo>
                  <a:lnTo>
                    <a:pt x="48899" y="13553"/>
                  </a:lnTo>
                  <a:lnTo>
                    <a:pt x="48706" y="13173"/>
                  </a:lnTo>
                  <a:lnTo>
                    <a:pt x="48502" y="12803"/>
                  </a:lnTo>
                  <a:lnTo>
                    <a:pt x="48288" y="12441"/>
                  </a:lnTo>
                  <a:lnTo>
                    <a:pt x="48063" y="12088"/>
                  </a:lnTo>
                  <a:lnTo>
                    <a:pt x="47827" y="11744"/>
                  </a:lnTo>
                  <a:lnTo>
                    <a:pt x="47579" y="11410"/>
                  </a:lnTo>
                  <a:lnTo>
                    <a:pt x="47318" y="11087"/>
                  </a:lnTo>
                  <a:lnTo>
                    <a:pt x="47043" y="10774"/>
                  </a:lnTo>
                  <a:lnTo>
                    <a:pt x="46755" y="10472"/>
                  </a:lnTo>
                  <a:lnTo>
                    <a:pt x="46454" y="10181"/>
                  </a:lnTo>
                  <a:lnTo>
                    <a:pt x="46139" y="9901"/>
                  </a:lnTo>
                  <a:lnTo>
                    <a:pt x="45811" y="9631"/>
                  </a:lnTo>
                  <a:lnTo>
                    <a:pt x="45469" y="9372"/>
                  </a:lnTo>
                  <a:lnTo>
                    <a:pt x="45114" y="9124"/>
                  </a:lnTo>
                  <a:lnTo>
                    <a:pt x="44746" y="8886"/>
                  </a:lnTo>
                  <a:lnTo>
                    <a:pt x="44363" y="8651"/>
                  </a:lnTo>
                  <a:lnTo>
                    <a:pt x="43965" y="8427"/>
                  </a:lnTo>
                  <a:lnTo>
                    <a:pt x="43552" y="8215"/>
                  </a:lnTo>
                  <a:lnTo>
                    <a:pt x="43124" y="8015"/>
                  </a:lnTo>
                  <a:lnTo>
                    <a:pt x="42680" y="7826"/>
                  </a:lnTo>
                  <a:lnTo>
                    <a:pt x="42222" y="7648"/>
                  </a:lnTo>
                  <a:lnTo>
                    <a:pt x="41748" y="7483"/>
                  </a:lnTo>
                  <a:lnTo>
                    <a:pt x="41259" y="7329"/>
                  </a:lnTo>
                  <a:lnTo>
                    <a:pt x="40755" y="7186"/>
                  </a:lnTo>
                  <a:lnTo>
                    <a:pt x="40235" y="7055"/>
                  </a:lnTo>
                  <a:lnTo>
                    <a:pt x="39709" y="6937"/>
                  </a:lnTo>
                  <a:lnTo>
                    <a:pt x="39164" y="6830"/>
                  </a:lnTo>
                  <a:lnTo>
                    <a:pt x="38601" y="6736"/>
                  </a:lnTo>
                  <a:lnTo>
                    <a:pt x="38020" y="6655"/>
                  </a:lnTo>
                  <a:lnTo>
                    <a:pt x="37422" y="6586"/>
                  </a:lnTo>
                  <a:lnTo>
                    <a:pt x="36806" y="6530"/>
                  </a:lnTo>
                  <a:lnTo>
                    <a:pt x="36172" y="6486"/>
                  </a:lnTo>
                  <a:lnTo>
                    <a:pt x="35520" y="6455"/>
                  </a:lnTo>
                  <a:lnTo>
                    <a:pt x="34850" y="6436"/>
                  </a:lnTo>
                  <a:lnTo>
                    <a:pt x="34162" y="6430"/>
                  </a:lnTo>
                  <a:lnTo>
                    <a:pt x="33248" y="6438"/>
                  </a:lnTo>
                  <a:lnTo>
                    <a:pt x="32362" y="6462"/>
                  </a:lnTo>
                  <a:lnTo>
                    <a:pt x="31504" y="6502"/>
                  </a:lnTo>
                  <a:lnTo>
                    <a:pt x="30675" y="6559"/>
                  </a:lnTo>
                  <a:lnTo>
                    <a:pt x="29875" y="6631"/>
                  </a:lnTo>
                  <a:lnTo>
                    <a:pt x="29103" y="6719"/>
                  </a:lnTo>
                  <a:lnTo>
                    <a:pt x="28360" y="6824"/>
                  </a:lnTo>
                  <a:lnTo>
                    <a:pt x="27646" y="6945"/>
                  </a:lnTo>
                  <a:lnTo>
                    <a:pt x="26960" y="7081"/>
                  </a:lnTo>
                  <a:lnTo>
                    <a:pt x="26302" y="7234"/>
                  </a:lnTo>
                  <a:lnTo>
                    <a:pt x="25680" y="7392"/>
                  </a:lnTo>
                  <a:lnTo>
                    <a:pt x="25081" y="7564"/>
                  </a:lnTo>
                  <a:lnTo>
                    <a:pt x="24505" y="7750"/>
                  </a:lnTo>
                  <a:lnTo>
                    <a:pt x="23952" y="7948"/>
                  </a:lnTo>
                  <a:lnTo>
                    <a:pt x="23422" y="8161"/>
                  </a:lnTo>
                  <a:lnTo>
                    <a:pt x="22916" y="8386"/>
                  </a:lnTo>
                  <a:lnTo>
                    <a:pt x="22433" y="8625"/>
                  </a:lnTo>
                  <a:lnTo>
                    <a:pt x="21973" y="8877"/>
                  </a:lnTo>
                  <a:lnTo>
                    <a:pt x="21536" y="9143"/>
                  </a:lnTo>
                  <a:lnTo>
                    <a:pt x="21122" y="9422"/>
                  </a:lnTo>
                  <a:lnTo>
                    <a:pt x="20740" y="9705"/>
                  </a:lnTo>
                  <a:lnTo>
                    <a:pt x="20379" y="9999"/>
                  </a:lnTo>
                  <a:lnTo>
                    <a:pt x="20040" y="10305"/>
                  </a:lnTo>
                  <a:lnTo>
                    <a:pt x="19722" y="10623"/>
                  </a:lnTo>
                  <a:lnTo>
                    <a:pt x="19425" y="10952"/>
                  </a:lnTo>
                  <a:lnTo>
                    <a:pt x="19150" y="11292"/>
                  </a:lnTo>
                  <a:lnTo>
                    <a:pt x="18897" y="11645"/>
                  </a:lnTo>
                  <a:lnTo>
                    <a:pt x="18664" y="12009"/>
                  </a:lnTo>
                  <a:lnTo>
                    <a:pt x="18454" y="12384"/>
                  </a:lnTo>
                  <a:lnTo>
                    <a:pt x="18264" y="12771"/>
                  </a:lnTo>
                  <a:lnTo>
                    <a:pt x="18095" y="13159"/>
                  </a:lnTo>
                  <a:lnTo>
                    <a:pt x="17943" y="13554"/>
                  </a:lnTo>
                  <a:lnTo>
                    <a:pt x="17809" y="13956"/>
                  </a:lnTo>
                  <a:lnTo>
                    <a:pt x="17693" y="14365"/>
                  </a:lnTo>
                  <a:lnTo>
                    <a:pt x="17594" y="14781"/>
                  </a:lnTo>
                  <a:lnTo>
                    <a:pt x="17514" y="15204"/>
                  </a:lnTo>
                  <a:lnTo>
                    <a:pt x="17451" y="15635"/>
                  </a:lnTo>
                  <a:lnTo>
                    <a:pt x="17407" y="16072"/>
                  </a:lnTo>
                  <a:lnTo>
                    <a:pt x="17380" y="16517"/>
                  </a:lnTo>
                  <a:lnTo>
                    <a:pt x="17371" y="16969"/>
                  </a:lnTo>
                  <a:lnTo>
                    <a:pt x="17380" y="17443"/>
                  </a:lnTo>
                  <a:lnTo>
                    <a:pt x="17407" y="17902"/>
                  </a:lnTo>
                  <a:lnTo>
                    <a:pt x="17451" y="18344"/>
                  </a:lnTo>
                  <a:lnTo>
                    <a:pt x="17514" y="18770"/>
                  </a:lnTo>
                  <a:lnTo>
                    <a:pt x="17594" y="19180"/>
                  </a:lnTo>
                  <a:lnTo>
                    <a:pt x="17693" y="19574"/>
                  </a:lnTo>
                  <a:lnTo>
                    <a:pt x="17809" y="19951"/>
                  </a:lnTo>
                  <a:lnTo>
                    <a:pt x="17943" y="20313"/>
                  </a:lnTo>
                  <a:lnTo>
                    <a:pt x="18095" y="20659"/>
                  </a:lnTo>
                  <a:lnTo>
                    <a:pt x="18264" y="20988"/>
                  </a:lnTo>
                  <a:lnTo>
                    <a:pt x="18461" y="21296"/>
                  </a:lnTo>
                  <a:lnTo>
                    <a:pt x="18677" y="21596"/>
                  </a:lnTo>
                  <a:lnTo>
                    <a:pt x="18911" y="21886"/>
                  </a:lnTo>
                  <a:lnTo>
                    <a:pt x="19165" y="22167"/>
                  </a:lnTo>
                  <a:lnTo>
                    <a:pt x="19436" y="22440"/>
                  </a:lnTo>
                  <a:lnTo>
                    <a:pt x="19727" y="22703"/>
                  </a:lnTo>
                  <a:lnTo>
                    <a:pt x="20037" y="22958"/>
                  </a:lnTo>
                  <a:lnTo>
                    <a:pt x="20365" y="23203"/>
                  </a:lnTo>
                  <a:lnTo>
                    <a:pt x="20712" y="23440"/>
                  </a:lnTo>
                  <a:lnTo>
                    <a:pt x="21078" y="23668"/>
                  </a:lnTo>
                  <a:lnTo>
                    <a:pt x="21463" y="23889"/>
                  </a:lnTo>
                  <a:lnTo>
                    <a:pt x="21867" y="24107"/>
                  </a:lnTo>
                  <a:lnTo>
                    <a:pt x="22291" y="24321"/>
                  </a:lnTo>
                  <a:lnTo>
                    <a:pt x="22735" y="24532"/>
                  </a:lnTo>
                  <a:lnTo>
                    <a:pt x="23199" y="24739"/>
                  </a:lnTo>
                  <a:lnTo>
                    <a:pt x="23682" y="24943"/>
                  </a:lnTo>
                  <a:lnTo>
                    <a:pt x="24185" y="25143"/>
                  </a:lnTo>
                  <a:lnTo>
                    <a:pt x="24707" y="25340"/>
                  </a:lnTo>
                  <a:lnTo>
                    <a:pt x="25249" y="25533"/>
                  </a:lnTo>
                  <a:lnTo>
                    <a:pt x="25811" y="25722"/>
                  </a:lnTo>
                  <a:lnTo>
                    <a:pt x="26402" y="25902"/>
                  </a:lnTo>
                  <a:lnTo>
                    <a:pt x="27013" y="26086"/>
                  </a:lnTo>
                  <a:lnTo>
                    <a:pt x="27645" y="26274"/>
                  </a:lnTo>
                  <a:lnTo>
                    <a:pt x="28298" y="26465"/>
                  </a:lnTo>
                  <a:lnTo>
                    <a:pt x="28971" y="26660"/>
                  </a:lnTo>
                  <a:lnTo>
                    <a:pt x="29664" y="26858"/>
                  </a:lnTo>
                  <a:lnTo>
                    <a:pt x="30378" y="27060"/>
                  </a:lnTo>
                  <a:lnTo>
                    <a:pt x="31113" y="27265"/>
                  </a:lnTo>
                  <a:lnTo>
                    <a:pt x="31868" y="27474"/>
                  </a:lnTo>
                  <a:lnTo>
                    <a:pt x="32644" y="27687"/>
                  </a:lnTo>
                  <a:lnTo>
                    <a:pt x="33419" y="27903"/>
                  </a:lnTo>
                  <a:lnTo>
                    <a:pt x="34189" y="28124"/>
                  </a:lnTo>
                  <a:lnTo>
                    <a:pt x="34955" y="28350"/>
                  </a:lnTo>
                  <a:lnTo>
                    <a:pt x="35716" y="28580"/>
                  </a:lnTo>
                  <a:lnTo>
                    <a:pt x="36473" y="28814"/>
                  </a:lnTo>
                  <a:lnTo>
                    <a:pt x="37226" y="29053"/>
                  </a:lnTo>
                  <a:lnTo>
                    <a:pt x="37974" y="29297"/>
                  </a:lnTo>
                  <a:lnTo>
                    <a:pt x="38717" y="29545"/>
                  </a:lnTo>
                  <a:lnTo>
                    <a:pt x="39456" y="29797"/>
                  </a:lnTo>
                  <a:lnTo>
                    <a:pt x="40191" y="30054"/>
                  </a:lnTo>
                  <a:lnTo>
                    <a:pt x="40924" y="30320"/>
                  </a:lnTo>
                  <a:lnTo>
                    <a:pt x="41639" y="30600"/>
                  </a:lnTo>
                  <a:lnTo>
                    <a:pt x="42338" y="30895"/>
                  </a:lnTo>
                  <a:lnTo>
                    <a:pt x="43020" y="31204"/>
                  </a:lnTo>
                  <a:lnTo>
                    <a:pt x="43685" y="31527"/>
                  </a:lnTo>
                  <a:lnTo>
                    <a:pt x="44333" y="31865"/>
                  </a:lnTo>
                  <a:lnTo>
                    <a:pt x="44964" y="32217"/>
                  </a:lnTo>
                  <a:lnTo>
                    <a:pt x="45578" y="32583"/>
                  </a:lnTo>
                  <a:lnTo>
                    <a:pt x="46175" y="32964"/>
                  </a:lnTo>
                  <a:lnTo>
                    <a:pt x="46755" y="33358"/>
                  </a:lnTo>
                  <a:lnTo>
                    <a:pt x="47315" y="33761"/>
                  </a:lnTo>
                  <a:lnTo>
                    <a:pt x="47852" y="34184"/>
                  </a:lnTo>
                  <a:lnTo>
                    <a:pt x="48366" y="34626"/>
                  </a:lnTo>
                  <a:lnTo>
                    <a:pt x="48856" y="35087"/>
                  </a:lnTo>
                  <a:lnTo>
                    <a:pt x="49323" y="35569"/>
                  </a:lnTo>
                  <a:lnTo>
                    <a:pt x="49767" y="36070"/>
                  </a:lnTo>
                  <a:lnTo>
                    <a:pt x="50188" y="36591"/>
                  </a:lnTo>
                  <a:lnTo>
                    <a:pt x="50585" y="37131"/>
                  </a:lnTo>
                  <a:lnTo>
                    <a:pt x="50959" y="37691"/>
                  </a:lnTo>
                  <a:lnTo>
                    <a:pt x="51310" y="38271"/>
                  </a:lnTo>
                  <a:lnTo>
                    <a:pt x="51641" y="38875"/>
                  </a:lnTo>
                  <a:lnTo>
                    <a:pt x="51937" y="39508"/>
                  </a:lnTo>
                  <a:lnTo>
                    <a:pt x="52199" y="40172"/>
                  </a:lnTo>
                  <a:lnTo>
                    <a:pt x="52425" y="40864"/>
                  </a:lnTo>
                  <a:lnTo>
                    <a:pt x="52617" y="41586"/>
                  </a:lnTo>
                  <a:lnTo>
                    <a:pt x="52773" y="42338"/>
                  </a:lnTo>
                  <a:lnTo>
                    <a:pt x="52895" y="43119"/>
                  </a:lnTo>
                  <a:lnTo>
                    <a:pt x="52982" y="43930"/>
                  </a:lnTo>
                  <a:lnTo>
                    <a:pt x="53035" y="44770"/>
                  </a:lnTo>
                  <a:lnTo>
                    <a:pt x="53052" y="45639"/>
                  </a:lnTo>
                  <a:lnTo>
                    <a:pt x="52983" y="47436"/>
                  </a:lnTo>
                  <a:lnTo>
                    <a:pt x="52775" y="49149"/>
                  </a:lnTo>
                  <a:lnTo>
                    <a:pt x="52429" y="50777"/>
                  </a:lnTo>
                  <a:lnTo>
                    <a:pt x="51945" y="52320"/>
                  </a:lnTo>
                  <a:lnTo>
                    <a:pt x="51322" y="53778"/>
                  </a:lnTo>
                  <a:lnTo>
                    <a:pt x="50560" y="55151"/>
                  </a:lnTo>
                  <a:lnTo>
                    <a:pt x="49660" y="56439"/>
                  </a:lnTo>
                  <a:lnTo>
                    <a:pt x="48622" y="57643"/>
                  </a:lnTo>
                  <a:lnTo>
                    <a:pt x="47445" y="58761"/>
                  </a:lnTo>
                  <a:lnTo>
                    <a:pt x="46130" y="59795"/>
                  </a:lnTo>
                  <a:lnTo>
                    <a:pt x="44672" y="60737"/>
                  </a:lnTo>
                  <a:lnTo>
                    <a:pt x="43067" y="61580"/>
                  </a:lnTo>
                  <a:lnTo>
                    <a:pt x="41314" y="62323"/>
                  </a:lnTo>
                  <a:lnTo>
                    <a:pt x="39414" y="62968"/>
                  </a:lnTo>
                  <a:lnTo>
                    <a:pt x="37366" y="63513"/>
                  </a:lnTo>
                  <a:lnTo>
                    <a:pt x="35171" y="63959"/>
                  </a:lnTo>
                  <a:lnTo>
                    <a:pt x="32829" y="64306"/>
                  </a:lnTo>
                  <a:lnTo>
                    <a:pt x="30339" y="64554"/>
                  </a:lnTo>
                  <a:lnTo>
                    <a:pt x="27702" y="647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3038293" y="3050021"/>
              <a:ext cx="73371" cy="62921"/>
            </a:xfrm>
            <a:custGeom>
              <a:avLst/>
              <a:pathLst>
                <a:path w="73371" h="62921">
                  <a:moveTo>
                    <a:pt x="53499" y="62921"/>
                  </a:moveTo>
                  <a:lnTo>
                    <a:pt x="61537" y="21480"/>
                  </a:lnTo>
                  <a:lnTo>
                    <a:pt x="61627" y="21023"/>
                  </a:lnTo>
                  <a:lnTo>
                    <a:pt x="61717" y="20565"/>
                  </a:lnTo>
                  <a:lnTo>
                    <a:pt x="61809" y="20105"/>
                  </a:lnTo>
                  <a:lnTo>
                    <a:pt x="61901" y="19643"/>
                  </a:lnTo>
                  <a:lnTo>
                    <a:pt x="61995" y="19180"/>
                  </a:lnTo>
                  <a:lnTo>
                    <a:pt x="62089" y="18714"/>
                  </a:lnTo>
                  <a:lnTo>
                    <a:pt x="62184" y="18247"/>
                  </a:lnTo>
                  <a:lnTo>
                    <a:pt x="62280" y="17778"/>
                  </a:lnTo>
                  <a:lnTo>
                    <a:pt x="62377" y="17308"/>
                  </a:lnTo>
                  <a:lnTo>
                    <a:pt x="62475" y="16835"/>
                  </a:lnTo>
                  <a:lnTo>
                    <a:pt x="62572" y="16366"/>
                  </a:lnTo>
                  <a:lnTo>
                    <a:pt x="62669" y="15905"/>
                  </a:lnTo>
                  <a:lnTo>
                    <a:pt x="62765" y="15451"/>
                  </a:lnTo>
                  <a:lnTo>
                    <a:pt x="62861" y="15006"/>
                  </a:lnTo>
                  <a:lnTo>
                    <a:pt x="62955" y="14569"/>
                  </a:lnTo>
                  <a:lnTo>
                    <a:pt x="63048" y="14140"/>
                  </a:lnTo>
                  <a:lnTo>
                    <a:pt x="63141" y="13719"/>
                  </a:lnTo>
                  <a:lnTo>
                    <a:pt x="63232" y="13306"/>
                  </a:lnTo>
                  <a:lnTo>
                    <a:pt x="63323" y="12900"/>
                  </a:lnTo>
                  <a:lnTo>
                    <a:pt x="63412" y="12503"/>
                  </a:lnTo>
                  <a:lnTo>
                    <a:pt x="63511" y="12049"/>
                  </a:lnTo>
                  <a:lnTo>
                    <a:pt x="63611" y="11598"/>
                  </a:lnTo>
                  <a:lnTo>
                    <a:pt x="63711" y="11149"/>
                  </a:lnTo>
                  <a:lnTo>
                    <a:pt x="63813" y="10703"/>
                  </a:lnTo>
                  <a:lnTo>
                    <a:pt x="63915" y="10259"/>
                  </a:lnTo>
                  <a:lnTo>
                    <a:pt x="64018" y="9819"/>
                  </a:lnTo>
                  <a:lnTo>
                    <a:pt x="64122" y="9381"/>
                  </a:lnTo>
                  <a:lnTo>
                    <a:pt x="64227" y="8945"/>
                  </a:lnTo>
                  <a:lnTo>
                    <a:pt x="64333" y="8512"/>
                  </a:lnTo>
                  <a:lnTo>
                    <a:pt x="64440" y="8082"/>
                  </a:lnTo>
                  <a:lnTo>
                    <a:pt x="64216" y="8546"/>
                  </a:lnTo>
                  <a:lnTo>
                    <a:pt x="63991" y="9010"/>
                  </a:lnTo>
                  <a:lnTo>
                    <a:pt x="63766" y="9472"/>
                  </a:lnTo>
                  <a:lnTo>
                    <a:pt x="63539" y="9933"/>
                  </a:lnTo>
                  <a:lnTo>
                    <a:pt x="63312" y="10393"/>
                  </a:lnTo>
                  <a:lnTo>
                    <a:pt x="63084" y="10853"/>
                  </a:lnTo>
                  <a:lnTo>
                    <a:pt x="62855" y="11312"/>
                  </a:lnTo>
                  <a:lnTo>
                    <a:pt x="62625" y="11769"/>
                  </a:lnTo>
                  <a:lnTo>
                    <a:pt x="62394" y="12226"/>
                  </a:lnTo>
                  <a:lnTo>
                    <a:pt x="62162" y="12682"/>
                  </a:lnTo>
                  <a:lnTo>
                    <a:pt x="61964" y="13077"/>
                  </a:lnTo>
                  <a:lnTo>
                    <a:pt x="61764" y="13475"/>
                  </a:lnTo>
                  <a:lnTo>
                    <a:pt x="61561" y="13877"/>
                  </a:lnTo>
                  <a:lnTo>
                    <a:pt x="61355" y="14283"/>
                  </a:lnTo>
                  <a:lnTo>
                    <a:pt x="61146" y="14692"/>
                  </a:lnTo>
                  <a:lnTo>
                    <a:pt x="60935" y="15104"/>
                  </a:lnTo>
                  <a:lnTo>
                    <a:pt x="60721" y="15520"/>
                  </a:lnTo>
                  <a:lnTo>
                    <a:pt x="60504" y="15940"/>
                  </a:lnTo>
                  <a:lnTo>
                    <a:pt x="60285" y="16364"/>
                  </a:lnTo>
                  <a:lnTo>
                    <a:pt x="60063" y="16791"/>
                  </a:lnTo>
                  <a:lnTo>
                    <a:pt x="59841" y="17214"/>
                  </a:lnTo>
                  <a:lnTo>
                    <a:pt x="59622" y="17628"/>
                  </a:lnTo>
                  <a:lnTo>
                    <a:pt x="59405" y="18032"/>
                  </a:lnTo>
                  <a:lnTo>
                    <a:pt x="59191" y="18427"/>
                  </a:lnTo>
                  <a:lnTo>
                    <a:pt x="58980" y="18811"/>
                  </a:lnTo>
                  <a:lnTo>
                    <a:pt x="58772" y="19186"/>
                  </a:lnTo>
                  <a:lnTo>
                    <a:pt x="58566" y="19551"/>
                  </a:lnTo>
                  <a:lnTo>
                    <a:pt x="58363" y="19906"/>
                  </a:lnTo>
                  <a:lnTo>
                    <a:pt x="58162" y="20251"/>
                  </a:lnTo>
                  <a:lnTo>
                    <a:pt x="57964" y="20586"/>
                  </a:lnTo>
                  <a:lnTo>
                    <a:pt x="33492" y="62921"/>
                  </a:lnTo>
                  <a:lnTo>
                    <a:pt x="27955" y="62921"/>
                  </a:lnTo>
                  <a:lnTo>
                    <a:pt x="19693" y="20586"/>
                  </a:lnTo>
                  <a:lnTo>
                    <a:pt x="19639" y="20311"/>
                  </a:lnTo>
                  <a:lnTo>
                    <a:pt x="19584" y="20020"/>
                  </a:lnTo>
                  <a:lnTo>
                    <a:pt x="19528" y="19714"/>
                  </a:lnTo>
                  <a:lnTo>
                    <a:pt x="19472" y="19393"/>
                  </a:lnTo>
                  <a:lnTo>
                    <a:pt x="19414" y="19057"/>
                  </a:lnTo>
                  <a:lnTo>
                    <a:pt x="19356" y="18705"/>
                  </a:lnTo>
                  <a:lnTo>
                    <a:pt x="19296" y="18339"/>
                  </a:lnTo>
                  <a:lnTo>
                    <a:pt x="19236" y="17957"/>
                  </a:lnTo>
                  <a:lnTo>
                    <a:pt x="19175" y="17560"/>
                  </a:lnTo>
                  <a:lnTo>
                    <a:pt x="19113" y="17148"/>
                  </a:lnTo>
                  <a:lnTo>
                    <a:pt x="19051" y="16720"/>
                  </a:lnTo>
                  <a:lnTo>
                    <a:pt x="18989" y="16296"/>
                  </a:lnTo>
                  <a:lnTo>
                    <a:pt x="18929" y="15874"/>
                  </a:lnTo>
                  <a:lnTo>
                    <a:pt x="18870" y="15454"/>
                  </a:lnTo>
                  <a:lnTo>
                    <a:pt x="18811" y="15038"/>
                  </a:lnTo>
                  <a:lnTo>
                    <a:pt x="18754" y="14624"/>
                  </a:lnTo>
                  <a:lnTo>
                    <a:pt x="18697" y="14212"/>
                  </a:lnTo>
                  <a:lnTo>
                    <a:pt x="18641" y="13804"/>
                  </a:lnTo>
                  <a:lnTo>
                    <a:pt x="18586" y="13398"/>
                  </a:lnTo>
                  <a:lnTo>
                    <a:pt x="18532" y="12995"/>
                  </a:lnTo>
                  <a:lnTo>
                    <a:pt x="18469" y="12520"/>
                  </a:lnTo>
                  <a:lnTo>
                    <a:pt x="18405" y="12041"/>
                  </a:lnTo>
                  <a:lnTo>
                    <a:pt x="18341" y="11559"/>
                  </a:lnTo>
                  <a:lnTo>
                    <a:pt x="18275" y="11073"/>
                  </a:lnTo>
                  <a:lnTo>
                    <a:pt x="18208" y="10583"/>
                  </a:lnTo>
                  <a:lnTo>
                    <a:pt x="18141" y="10090"/>
                  </a:lnTo>
                  <a:lnTo>
                    <a:pt x="18073" y="9594"/>
                  </a:lnTo>
                  <a:lnTo>
                    <a:pt x="18003" y="9093"/>
                  </a:lnTo>
                  <a:lnTo>
                    <a:pt x="17933" y="8590"/>
                  </a:lnTo>
                  <a:lnTo>
                    <a:pt x="17862" y="8082"/>
                  </a:lnTo>
                  <a:lnTo>
                    <a:pt x="17790" y="8582"/>
                  </a:lnTo>
                  <a:lnTo>
                    <a:pt x="17718" y="9081"/>
                  </a:lnTo>
                  <a:lnTo>
                    <a:pt x="17644" y="9579"/>
                  </a:lnTo>
                  <a:lnTo>
                    <a:pt x="17569" y="10076"/>
                  </a:lnTo>
                  <a:lnTo>
                    <a:pt x="17494" y="10572"/>
                  </a:lnTo>
                  <a:lnTo>
                    <a:pt x="17418" y="11067"/>
                  </a:lnTo>
                  <a:lnTo>
                    <a:pt x="17340" y="11562"/>
                  </a:lnTo>
                  <a:lnTo>
                    <a:pt x="17262" y="12055"/>
                  </a:lnTo>
                  <a:lnTo>
                    <a:pt x="17183" y="12548"/>
                  </a:lnTo>
                  <a:lnTo>
                    <a:pt x="17103" y="13039"/>
                  </a:lnTo>
                  <a:lnTo>
                    <a:pt x="17031" y="13461"/>
                  </a:lnTo>
                  <a:lnTo>
                    <a:pt x="16958" y="13886"/>
                  </a:lnTo>
                  <a:lnTo>
                    <a:pt x="16885" y="14315"/>
                  </a:lnTo>
                  <a:lnTo>
                    <a:pt x="16810" y="14747"/>
                  </a:lnTo>
                  <a:lnTo>
                    <a:pt x="16735" y="15183"/>
                  </a:lnTo>
                  <a:lnTo>
                    <a:pt x="16658" y="15622"/>
                  </a:lnTo>
                  <a:lnTo>
                    <a:pt x="16581" y="16065"/>
                  </a:lnTo>
                  <a:lnTo>
                    <a:pt x="16503" y="16512"/>
                  </a:lnTo>
                  <a:lnTo>
                    <a:pt x="16424" y="16962"/>
                  </a:lnTo>
                  <a:lnTo>
                    <a:pt x="16344" y="17416"/>
                  </a:lnTo>
                  <a:lnTo>
                    <a:pt x="16273" y="17866"/>
                  </a:lnTo>
                  <a:lnTo>
                    <a:pt x="16201" y="18307"/>
                  </a:lnTo>
                  <a:lnTo>
                    <a:pt x="16130" y="18738"/>
                  </a:lnTo>
                  <a:lnTo>
                    <a:pt x="16058" y="19159"/>
                  </a:lnTo>
                  <a:lnTo>
                    <a:pt x="15987" y="19570"/>
                  </a:lnTo>
                  <a:lnTo>
                    <a:pt x="15915" y="19972"/>
                  </a:lnTo>
                  <a:lnTo>
                    <a:pt x="15844" y="20364"/>
                  </a:lnTo>
                  <a:lnTo>
                    <a:pt x="15772" y="20745"/>
                  </a:lnTo>
                  <a:lnTo>
                    <a:pt x="15701" y="21117"/>
                  </a:lnTo>
                  <a:lnTo>
                    <a:pt x="15629" y="21480"/>
                  </a:lnTo>
                  <a:lnTo>
                    <a:pt x="7591" y="62921"/>
                  </a:lnTo>
                  <a:lnTo>
                    <a:pt x="0" y="62921"/>
                  </a:lnTo>
                  <a:lnTo>
                    <a:pt x="12191" y="0"/>
                  </a:lnTo>
                  <a:lnTo>
                    <a:pt x="22730" y="0"/>
                  </a:lnTo>
                  <a:lnTo>
                    <a:pt x="31170" y="43629"/>
                  </a:lnTo>
                  <a:lnTo>
                    <a:pt x="31198" y="43772"/>
                  </a:lnTo>
                  <a:lnTo>
                    <a:pt x="31227" y="43931"/>
                  </a:lnTo>
                  <a:lnTo>
                    <a:pt x="31259" y="44108"/>
                  </a:lnTo>
                  <a:lnTo>
                    <a:pt x="31292" y="44301"/>
                  </a:lnTo>
                  <a:lnTo>
                    <a:pt x="31326" y="44511"/>
                  </a:lnTo>
                  <a:lnTo>
                    <a:pt x="31363" y="44739"/>
                  </a:lnTo>
                  <a:lnTo>
                    <a:pt x="31401" y="44983"/>
                  </a:lnTo>
                  <a:lnTo>
                    <a:pt x="31442" y="45244"/>
                  </a:lnTo>
                  <a:lnTo>
                    <a:pt x="31484" y="45522"/>
                  </a:lnTo>
                  <a:lnTo>
                    <a:pt x="31527" y="45818"/>
                  </a:lnTo>
                  <a:lnTo>
                    <a:pt x="31580" y="46113"/>
                  </a:lnTo>
                  <a:lnTo>
                    <a:pt x="31633" y="46411"/>
                  </a:lnTo>
                  <a:lnTo>
                    <a:pt x="31684" y="46710"/>
                  </a:lnTo>
                  <a:lnTo>
                    <a:pt x="31735" y="47011"/>
                  </a:lnTo>
                  <a:lnTo>
                    <a:pt x="31784" y="47314"/>
                  </a:lnTo>
                  <a:lnTo>
                    <a:pt x="31833" y="47618"/>
                  </a:lnTo>
                  <a:lnTo>
                    <a:pt x="31881" y="47925"/>
                  </a:lnTo>
                  <a:lnTo>
                    <a:pt x="31927" y="48233"/>
                  </a:lnTo>
                  <a:lnTo>
                    <a:pt x="31973" y="48543"/>
                  </a:lnTo>
                  <a:lnTo>
                    <a:pt x="32019" y="48854"/>
                  </a:lnTo>
                  <a:lnTo>
                    <a:pt x="32073" y="49215"/>
                  </a:lnTo>
                  <a:lnTo>
                    <a:pt x="32128" y="49583"/>
                  </a:lnTo>
                  <a:lnTo>
                    <a:pt x="32183" y="49958"/>
                  </a:lnTo>
                  <a:lnTo>
                    <a:pt x="32240" y="50340"/>
                  </a:lnTo>
                  <a:lnTo>
                    <a:pt x="32298" y="50730"/>
                  </a:lnTo>
                  <a:lnTo>
                    <a:pt x="32356" y="51126"/>
                  </a:lnTo>
                  <a:lnTo>
                    <a:pt x="32416" y="51530"/>
                  </a:lnTo>
                  <a:lnTo>
                    <a:pt x="32476" y="51941"/>
                  </a:lnTo>
                  <a:lnTo>
                    <a:pt x="32537" y="52359"/>
                  </a:lnTo>
                  <a:lnTo>
                    <a:pt x="32599" y="52784"/>
                  </a:lnTo>
                  <a:lnTo>
                    <a:pt x="32786" y="52393"/>
                  </a:lnTo>
                  <a:lnTo>
                    <a:pt x="32971" y="52005"/>
                  </a:lnTo>
                  <a:lnTo>
                    <a:pt x="33154" y="51621"/>
                  </a:lnTo>
                  <a:lnTo>
                    <a:pt x="33335" y="51241"/>
                  </a:lnTo>
                  <a:lnTo>
                    <a:pt x="33515" y="50864"/>
                  </a:lnTo>
                  <a:lnTo>
                    <a:pt x="33692" y="50491"/>
                  </a:lnTo>
                  <a:lnTo>
                    <a:pt x="33868" y="50121"/>
                  </a:lnTo>
                  <a:lnTo>
                    <a:pt x="34042" y="49755"/>
                  </a:lnTo>
                  <a:lnTo>
                    <a:pt x="34215" y="49392"/>
                  </a:lnTo>
                  <a:lnTo>
                    <a:pt x="34385" y="49033"/>
                  </a:lnTo>
                  <a:lnTo>
                    <a:pt x="34537" y="48720"/>
                  </a:lnTo>
                  <a:lnTo>
                    <a:pt x="34689" y="48408"/>
                  </a:lnTo>
                  <a:lnTo>
                    <a:pt x="34841" y="48095"/>
                  </a:lnTo>
                  <a:lnTo>
                    <a:pt x="34993" y="47783"/>
                  </a:lnTo>
                  <a:lnTo>
                    <a:pt x="35145" y="47470"/>
                  </a:lnTo>
                  <a:lnTo>
                    <a:pt x="35296" y="47157"/>
                  </a:lnTo>
                  <a:lnTo>
                    <a:pt x="35448" y="46845"/>
                  </a:lnTo>
                  <a:lnTo>
                    <a:pt x="35600" y="46532"/>
                  </a:lnTo>
                  <a:lnTo>
                    <a:pt x="35752" y="46220"/>
                  </a:lnTo>
                  <a:lnTo>
                    <a:pt x="35904" y="45907"/>
                  </a:lnTo>
                  <a:lnTo>
                    <a:pt x="36062" y="45591"/>
                  </a:lnTo>
                  <a:lnTo>
                    <a:pt x="36215" y="45287"/>
                  </a:lnTo>
                  <a:lnTo>
                    <a:pt x="36362" y="44995"/>
                  </a:lnTo>
                  <a:lnTo>
                    <a:pt x="36504" y="44714"/>
                  </a:lnTo>
                  <a:lnTo>
                    <a:pt x="36641" y="44444"/>
                  </a:lnTo>
                  <a:lnTo>
                    <a:pt x="36772" y="44187"/>
                  </a:lnTo>
                  <a:lnTo>
                    <a:pt x="36898" y="43941"/>
                  </a:lnTo>
                  <a:lnTo>
                    <a:pt x="37018" y="43706"/>
                  </a:lnTo>
                  <a:lnTo>
                    <a:pt x="37134" y="43483"/>
                  </a:lnTo>
                  <a:lnTo>
                    <a:pt x="37243" y="43272"/>
                  </a:lnTo>
                  <a:lnTo>
                    <a:pt x="61939" y="0"/>
                  </a:lnTo>
                  <a:lnTo>
                    <a:pt x="73371" y="0"/>
                  </a:lnTo>
                  <a:lnTo>
                    <a:pt x="61180" y="629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3107154" y="3050021"/>
              <a:ext cx="60599" cy="62921"/>
            </a:xfrm>
            <a:custGeom>
              <a:avLst/>
              <a:pathLst>
                <a:path w="60599" h="62921">
                  <a:moveTo>
                    <a:pt x="51891" y="62921"/>
                  </a:moveTo>
                  <a:lnTo>
                    <a:pt x="48542" y="44523"/>
                  </a:lnTo>
                  <a:lnTo>
                    <a:pt x="20006" y="44523"/>
                  </a:lnTo>
                  <a:lnTo>
                    <a:pt x="9288" y="62921"/>
                  </a:lnTo>
                  <a:lnTo>
                    <a:pt x="0" y="62921"/>
                  </a:lnTo>
                  <a:lnTo>
                    <a:pt x="37869" y="0"/>
                  </a:lnTo>
                  <a:lnTo>
                    <a:pt x="47559" y="0"/>
                  </a:lnTo>
                  <a:lnTo>
                    <a:pt x="60599" y="629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3130912" y="3056955"/>
              <a:ext cx="23534" cy="30934"/>
            </a:xfrm>
            <a:custGeom>
              <a:avLst/>
              <a:pathLst>
                <a:path w="23534" h="30934">
                  <a:moveTo>
                    <a:pt x="19649" y="9812"/>
                  </a:moveTo>
                  <a:lnTo>
                    <a:pt x="19577" y="9446"/>
                  </a:lnTo>
                  <a:lnTo>
                    <a:pt x="19506" y="9083"/>
                  </a:lnTo>
                  <a:lnTo>
                    <a:pt x="19434" y="8721"/>
                  </a:lnTo>
                  <a:lnTo>
                    <a:pt x="19363" y="8361"/>
                  </a:lnTo>
                  <a:lnTo>
                    <a:pt x="19291" y="8003"/>
                  </a:lnTo>
                  <a:lnTo>
                    <a:pt x="19220" y="7647"/>
                  </a:lnTo>
                  <a:lnTo>
                    <a:pt x="19148" y="7292"/>
                  </a:lnTo>
                  <a:lnTo>
                    <a:pt x="19077" y="6939"/>
                  </a:lnTo>
                  <a:lnTo>
                    <a:pt x="19006" y="6588"/>
                  </a:lnTo>
                  <a:lnTo>
                    <a:pt x="18934" y="6239"/>
                  </a:lnTo>
                  <a:lnTo>
                    <a:pt x="18872" y="5894"/>
                  </a:lnTo>
                  <a:lnTo>
                    <a:pt x="18813" y="5555"/>
                  </a:lnTo>
                  <a:lnTo>
                    <a:pt x="18755" y="5222"/>
                  </a:lnTo>
                  <a:lnTo>
                    <a:pt x="18698" y="4896"/>
                  </a:lnTo>
                  <a:lnTo>
                    <a:pt x="18644" y="4576"/>
                  </a:lnTo>
                  <a:lnTo>
                    <a:pt x="18591" y="4262"/>
                  </a:lnTo>
                  <a:lnTo>
                    <a:pt x="18540" y="3954"/>
                  </a:lnTo>
                  <a:lnTo>
                    <a:pt x="18491" y="3652"/>
                  </a:lnTo>
                  <a:lnTo>
                    <a:pt x="18444" y="3357"/>
                  </a:lnTo>
                  <a:lnTo>
                    <a:pt x="18398" y="3068"/>
                  </a:lnTo>
                  <a:lnTo>
                    <a:pt x="18354" y="2779"/>
                  </a:lnTo>
                  <a:lnTo>
                    <a:pt x="18311" y="2500"/>
                  </a:lnTo>
                  <a:lnTo>
                    <a:pt x="18268" y="2232"/>
                  </a:lnTo>
                  <a:lnTo>
                    <a:pt x="18227" y="1975"/>
                  </a:lnTo>
                  <a:lnTo>
                    <a:pt x="18186" y="1729"/>
                  </a:lnTo>
                  <a:lnTo>
                    <a:pt x="18146" y="1493"/>
                  </a:lnTo>
                  <a:lnTo>
                    <a:pt x="18107" y="1268"/>
                  </a:lnTo>
                  <a:lnTo>
                    <a:pt x="18070" y="1053"/>
                  </a:lnTo>
                  <a:lnTo>
                    <a:pt x="18032" y="850"/>
                  </a:lnTo>
                  <a:lnTo>
                    <a:pt x="17996" y="657"/>
                  </a:lnTo>
                  <a:lnTo>
                    <a:pt x="17970" y="468"/>
                  </a:lnTo>
                  <a:lnTo>
                    <a:pt x="17946" y="296"/>
                  </a:lnTo>
                  <a:lnTo>
                    <a:pt x="17924" y="140"/>
                  </a:lnTo>
                  <a:lnTo>
                    <a:pt x="17550" y="0"/>
                  </a:lnTo>
                  <a:lnTo>
                    <a:pt x="17474" y="140"/>
                  </a:lnTo>
                  <a:lnTo>
                    <a:pt x="17389" y="296"/>
                  </a:lnTo>
                  <a:lnTo>
                    <a:pt x="17295" y="468"/>
                  </a:lnTo>
                  <a:lnTo>
                    <a:pt x="17192" y="657"/>
                  </a:lnTo>
                  <a:lnTo>
                    <a:pt x="17091" y="858"/>
                  </a:lnTo>
                  <a:lnTo>
                    <a:pt x="16983" y="1069"/>
                  </a:lnTo>
                  <a:lnTo>
                    <a:pt x="16870" y="1291"/>
                  </a:lnTo>
                  <a:lnTo>
                    <a:pt x="16749" y="1521"/>
                  </a:lnTo>
                  <a:lnTo>
                    <a:pt x="16623" y="1762"/>
                  </a:lnTo>
                  <a:lnTo>
                    <a:pt x="16490" y="2013"/>
                  </a:lnTo>
                  <a:lnTo>
                    <a:pt x="16352" y="2273"/>
                  </a:lnTo>
                  <a:lnTo>
                    <a:pt x="16206" y="2543"/>
                  </a:lnTo>
                  <a:lnTo>
                    <a:pt x="16055" y="2823"/>
                  </a:lnTo>
                  <a:lnTo>
                    <a:pt x="15897" y="3113"/>
                  </a:lnTo>
                  <a:lnTo>
                    <a:pt x="15735" y="3402"/>
                  </a:lnTo>
                  <a:lnTo>
                    <a:pt x="15569" y="3699"/>
                  </a:lnTo>
                  <a:lnTo>
                    <a:pt x="15399" y="4003"/>
                  </a:lnTo>
                  <a:lnTo>
                    <a:pt x="15226" y="4313"/>
                  </a:lnTo>
                  <a:lnTo>
                    <a:pt x="15049" y="4631"/>
                  </a:lnTo>
                  <a:lnTo>
                    <a:pt x="14869" y="4956"/>
                  </a:lnTo>
                  <a:lnTo>
                    <a:pt x="14685" y="5289"/>
                  </a:lnTo>
                  <a:lnTo>
                    <a:pt x="14497" y="5628"/>
                  </a:lnTo>
                  <a:lnTo>
                    <a:pt x="14306" y="5975"/>
                  </a:lnTo>
                  <a:lnTo>
                    <a:pt x="14111" y="6328"/>
                  </a:lnTo>
                  <a:lnTo>
                    <a:pt x="13914" y="6677"/>
                  </a:lnTo>
                  <a:lnTo>
                    <a:pt x="13715" y="7027"/>
                  </a:lnTo>
                  <a:lnTo>
                    <a:pt x="13514" y="7377"/>
                  </a:lnTo>
                  <a:lnTo>
                    <a:pt x="13311" y="7729"/>
                  </a:lnTo>
                  <a:lnTo>
                    <a:pt x="13106" y="8081"/>
                  </a:lnTo>
                  <a:lnTo>
                    <a:pt x="12900" y="8434"/>
                  </a:lnTo>
                  <a:lnTo>
                    <a:pt x="12692" y="8788"/>
                  </a:lnTo>
                  <a:lnTo>
                    <a:pt x="12482" y="9143"/>
                  </a:lnTo>
                  <a:lnTo>
                    <a:pt x="12270" y="9499"/>
                  </a:lnTo>
                  <a:lnTo>
                    <a:pt x="12057" y="9856"/>
                  </a:lnTo>
                  <a:lnTo>
                    <a:pt x="0" y="30934"/>
                  </a:lnTo>
                  <a:lnTo>
                    <a:pt x="23534" y="309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g1106"/>
            <p:cNvSpPr/>
            <p:nvPr/>
          </p:nvSpPr>
          <p:spPr>
            <a:xfrm>
              <a:off x="6989190" y="3429839"/>
              <a:ext cx="57204" cy="62481"/>
            </a:xfrm>
            <a:custGeom>
              <a:avLst/>
              <a:pathLst>
                <a:path w="57204" h="62481">
                  <a:moveTo>
                    <a:pt x="34987" y="0"/>
                  </a:moveTo>
                  <a:lnTo>
                    <a:pt x="36005" y="11"/>
                  </a:lnTo>
                  <a:lnTo>
                    <a:pt x="37002" y="47"/>
                  </a:lnTo>
                  <a:lnTo>
                    <a:pt x="37978" y="107"/>
                  </a:lnTo>
                  <a:lnTo>
                    <a:pt x="38932" y="191"/>
                  </a:lnTo>
                  <a:lnTo>
                    <a:pt x="39865" y="299"/>
                  </a:lnTo>
                  <a:lnTo>
                    <a:pt x="40777" y="431"/>
                  </a:lnTo>
                  <a:lnTo>
                    <a:pt x="41667" y="586"/>
                  </a:lnTo>
                  <a:lnTo>
                    <a:pt x="42537" y="766"/>
                  </a:lnTo>
                  <a:lnTo>
                    <a:pt x="43384" y="969"/>
                  </a:lnTo>
                  <a:lnTo>
                    <a:pt x="44211" y="1197"/>
                  </a:lnTo>
                  <a:lnTo>
                    <a:pt x="45023" y="1446"/>
                  </a:lnTo>
                  <a:lnTo>
                    <a:pt x="45811" y="1717"/>
                  </a:lnTo>
                  <a:lnTo>
                    <a:pt x="46574" y="2007"/>
                  </a:lnTo>
                  <a:lnTo>
                    <a:pt x="47312" y="2318"/>
                  </a:lnTo>
                  <a:lnTo>
                    <a:pt x="48025" y="2649"/>
                  </a:lnTo>
                  <a:lnTo>
                    <a:pt x="48713" y="3001"/>
                  </a:lnTo>
                  <a:lnTo>
                    <a:pt x="49376" y="3373"/>
                  </a:lnTo>
                  <a:lnTo>
                    <a:pt x="50015" y="3765"/>
                  </a:lnTo>
                  <a:lnTo>
                    <a:pt x="50629" y="4178"/>
                  </a:lnTo>
                  <a:lnTo>
                    <a:pt x="51217" y="4611"/>
                  </a:lnTo>
                  <a:lnTo>
                    <a:pt x="51781" y="5065"/>
                  </a:lnTo>
                  <a:lnTo>
                    <a:pt x="52317" y="5539"/>
                  </a:lnTo>
                  <a:lnTo>
                    <a:pt x="52827" y="6033"/>
                  </a:lnTo>
                  <a:lnTo>
                    <a:pt x="53310" y="6548"/>
                  </a:lnTo>
                  <a:lnTo>
                    <a:pt x="53767" y="7084"/>
                  </a:lnTo>
                  <a:lnTo>
                    <a:pt x="54197" y="7639"/>
                  </a:lnTo>
                  <a:lnTo>
                    <a:pt x="54601" y="8215"/>
                  </a:lnTo>
                  <a:lnTo>
                    <a:pt x="54978" y="8812"/>
                  </a:lnTo>
                  <a:lnTo>
                    <a:pt x="55328" y="9428"/>
                  </a:lnTo>
                  <a:lnTo>
                    <a:pt x="55652" y="10066"/>
                  </a:lnTo>
                  <a:lnTo>
                    <a:pt x="55947" y="10712"/>
                  </a:lnTo>
                  <a:lnTo>
                    <a:pt x="56211" y="11375"/>
                  </a:lnTo>
                  <a:lnTo>
                    <a:pt x="56443" y="12053"/>
                  </a:lnTo>
                  <a:lnTo>
                    <a:pt x="56645" y="12748"/>
                  </a:lnTo>
                  <a:lnTo>
                    <a:pt x="56816" y="13458"/>
                  </a:lnTo>
                  <a:lnTo>
                    <a:pt x="56956" y="14184"/>
                  </a:lnTo>
                  <a:lnTo>
                    <a:pt x="57064" y="14927"/>
                  </a:lnTo>
                  <a:lnTo>
                    <a:pt x="57142" y="15685"/>
                  </a:lnTo>
                  <a:lnTo>
                    <a:pt x="57188" y="16459"/>
                  </a:lnTo>
                  <a:lnTo>
                    <a:pt x="57204" y="17250"/>
                  </a:lnTo>
                  <a:lnTo>
                    <a:pt x="57186" y="18215"/>
                  </a:lnTo>
                  <a:lnTo>
                    <a:pt x="57133" y="19162"/>
                  </a:lnTo>
                  <a:lnTo>
                    <a:pt x="57044" y="20088"/>
                  </a:lnTo>
                  <a:lnTo>
                    <a:pt x="56920" y="20996"/>
                  </a:lnTo>
                  <a:lnTo>
                    <a:pt x="56760" y="21884"/>
                  </a:lnTo>
                  <a:lnTo>
                    <a:pt x="56565" y="22752"/>
                  </a:lnTo>
                  <a:lnTo>
                    <a:pt x="56335" y="23601"/>
                  </a:lnTo>
                  <a:lnTo>
                    <a:pt x="56069" y="24430"/>
                  </a:lnTo>
                  <a:lnTo>
                    <a:pt x="55767" y="25240"/>
                  </a:lnTo>
                  <a:lnTo>
                    <a:pt x="55430" y="26030"/>
                  </a:lnTo>
                  <a:lnTo>
                    <a:pt x="55069" y="26790"/>
                  </a:lnTo>
                  <a:lnTo>
                    <a:pt x="54676" y="27527"/>
                  </a:lnTo>
                  <a:lnTo>
                    <a:pt x="54253" y="28241"/>
                  </a:lnTo>
                  <a:lnTo>
                    <a:pt x="53798" y="28932"/>
                  </a:lnTo>
                  <a:lnTo>
                    <a:pt x="53313" y="29599"/>
                  </a:lnTo>
                  <a:lnTo>
                    <a:pt x="52796" y="30244"/>
                  </a:lnTo>
                  <a:lnTo>
                    <a:pt x="52248" y="30866"/>
                  </a:lnTo>
                  <a:lnTo>
                    <a:pt x="51670" y="31465"/>
                  </a:lnTo>
                  <a:lnTo>
                    <a:pt x="51060" y="32040"/>
                  </a:lnTo>
                  <a:lnTo>
                    <a:pt x="50419" y="32593"/>
                  </a:lnTo>
                  <a:lnTo>
                    <a:pt x="49757" y="33113"/>
                  </a:lnTo>
                  <a:lnTo>
                    <a:pt x="49066" y="33609"/>
                  </a:lnTo>
                  <a:lnTo>
                    <a:pt x="48345" y="34081"/>
                  </a:lnTo>
                  <a:lnTo>
                    <a:pt x="47595" y="34530"/>
                  </a:lnTo>
                  <a:lnTo>
                    <a:pt x="46816" y="34954"/>
                  </a:lnTo>
                  <a:lnTo>
                    <a:pt x="46008" y="35354"/>
                  </a:lnTo>
                  <a:lnTo>
                    <a:pt x="45170" y="35731"/>
                  </a:lnTo>
                  <a:lnTo>
                    <a:pt x="44303" y="36084"/>
                  </a:lnTo>
                  <a:lnTo>
                    <a:pt x="43407" y="36412"/>
                  </a:lnTo>
                  <a:lnTo>
                    <a:pt x="42482" y="36717"/>
                  </a:lnTo>
                  <a:lnTo>
                    <a:pt x="41538" y="36986"/>
                  </a:lnTo>
                  <a:lnTo>
                    <a:pt x="40571" y="37228"/>
                  </a:lnTo>
                  <a:lnTo>
                    <a:pt x="39580" y="37440"/>
                  </a:lnTo>
                  <a:lnTo>
                    <a:pt x="38565" y="37625"/>
                  </a:lnTo>
                  <a:lnTo>
                    <a:pt x="37526" y="37781"/>
                  </a:lnTo>
                  <a:lnTo>
                    <a:pt x="36463" y="37909"/>
                  </a:lnTo>
                  <a:lnTo>
                    <a:pt x="35376" y="38008"/>
                  </a:lnTo>
                  <a:lnTo>
                    <a:pt x="34265" y="38079"/>
                  </a:lnTo>
                  <a:lnTo>
                    <a:pt x="33131" y="38122"/>
                  </a:lnTo>
                  <a:lnTo>
                    <a:pt x="31972" y="38136"/>
                  </a:lnTo>
                  <a:lnTo>
                    <a:pt x="13170" y="38136"/>
                  </a:lnTo>
                  <a:lnTo>
                    <a:pt x="8469" y="62481"/>
                  </a:lnTo>
                  <a:lnTo>
                    <a:pt x="0" y="62481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g1107"/>
            <p:cNvSpPr/>
            <p:nvPr/>
          </p:nvSpPr>
          <p:spPr>
            <a:xfrm>
              <a:off x="7003691" y="3436624"/>
              <a:ext cx="34100" cy="24655"/>
            </a:xfrm>
            <a:custGeom>
              <a:avLst/>
              <a:pathLst>
                <a:path w="34100" h="24655">
                  <a:moveTo>
                    <a:pt x="0" y="24655"/>
                  </a:moveTo>
                  <a:lnTo>
                    <a:pt x="17161" y="24655"/>
                  </a:lnTo>
                  <a:lnTo>
                    <a:pt x="18821" y="24620"/>
                  </a:lnTo>
                  <a:lnTo>
                    <a:pt x="20394" y="24517"/>
                  </a:lnTo>
                  <a:lnTo>
                    <a:pt x="21882" y="24344"/>
                  </a:lnTo>
                  <a:lnTo>
                    <a:pt x="23284" y="24102"/>
                  </a:lnTo>
                  <a:lnTo>
                    <a:pt x="24600" y="23790"/>
                  </a:lnTo>
                  <a:lnTo>
                    <a:pt x="25829" y="23410"/>
                  </a:lnTo>
                  <a:lnTo>
                    <a:pt x="26973" y="22960"/>
                  </a:lnTo>
                  <a:lnTo>
                    <a:pt x="28031" y="22441"/>
                  </a:lnTo>
                  <a:lnTo>
                    <a:pt x="29002" y="21853"/>
                  </a:lnTo>
                  <a:lnTo>
                    <a:pt x="29888" y="21196"/>
                  </a:lnTo>
                  <a:lnTo>
                    <a:pt x="30688" y="20470"/>
                  </a:lnTo>
                  <a:lnTo>
                    <a:pt x="31404" y="19676"/>
                  </a:lnTo>
                  <a:lnTo>
                    <a:pt x="32036" y="18814"/>
                  </a:lnTo>
                  <a:lnTo>
                    <a:pt x="32584" y="17883"/>
                  </a:lnTo>
                  <a:lnTo>
                    <a:pt x="33047" y="16884"/>
                  </a:lnTo>
                  <a:lnTo>
                    <a:pt x="33426" y="15816"/>
                  </a:lnTo>
                  <a:lnTo>
                    <a:pt x="33721" y="14681"/>
                  </a:lnTo>
                  <a:lnTo>
                    <a:pt x="33932" y="13477"/>
                  </a:lnTo>
                  <a:lnTo>
                    <a:pt x="34058" y="12204"/>
                  </a:lnTo>
                  <a:lnTo>
                    <a:pt x="34100" y="10864"/>
                  </a:lnTo>
                  <a:lnTo>
                    <a:pt x="34090" y="10296"/>
                  </a:lnTo>
                  <a:lnTo>
                    <a:pt x="34060" y="9745"/>
                  </a:lnTo>
                  <a:lnTo>
                    <a:pt x="34009" y="9210"/>
                  </a:lnTo>
                  <a:lnTo>
                    <a:pt x="33937" y="8693"/>
                  </a:lnTo>
                  <a:lnTo>
                    <a:pt x="33845" y="8192"/>
                  </a:lnTo>
                  <a:lnTo>
                    <a:pt x="33733" y="7708"/>
                  </a:lnTo>
                  <a:lnTo>
                    <a:pt x="33601" y="7241"/>
                  </a:lnTo>
                  <a:lnTo>
                    <a:pt x="33448" y="6791"/>
                  </a:lnTo>
                  <a:lnTo>
                    <a:pt x="33274" y="6358"/>
                  </a:lnTo>
                  <a:lnTo>
                    <a:pt x="33080" y="5942"/>
                  </a:lnTo>
                  <a:lnTo>
                    <a:pt x="32877" y="5541"/>
                  </a:lnTo>
                  <a:lnTo>
                    <a:pt x="32657" y="5154"/>
                  </a:lnTo>
                  <a:lnTo>
                    <a:pt x="32419" y="4782"/>
                  </a:lnTo>
                  <a:lnTo>
                    <a:pt x="32165" y="4423"/>
                  </a:lnTo>
                  <a:lnTo>
                    <a:pt x="31894" y="4079"/>
                  </a:lnTo>
                  <a:lnTo>
                    <a:pt x="31606" y="3749"/>
                  </a:lnTo>
                  <a:lnTo>
                    <a:pt x="31302" y="3434"/>
                  </a:lnTo>
                  <a:lnTo>
                    <a:pt x="30980" y="3132"/>
                  </a:lnTo>
                  <a:lnTo>
                    <a:pt x="30642" y="2845"/>
                  </a:lnTo>
                  <a:lnTo>
                    <a:pt x="30287" y="2571"/>
                  </a:lnTo>
                  <a:lnTo>
                    <a:pt x="29916" y="2313"/>
                  </a:lnTo>
                  <a:lnTo>
                    <a:pt x="29529" y="2068"/>
                  </a:lnTo>
                  <a:lnTo>
                    <a:pt x="29128" y="1837"/>
                  </a:lnTo>
                  <a:lnTo>
                    <a:pt x="28712" y="1621"/>
                  </a:lnTo>
                  <a:lnTo>
                    <a:pt x="28280" y="1419"/>
                  </a:lnTo>
                  <a:lnTo>
                    <a:pt x="27834" y="1231"/>
                  </a:lnTo>
                  <a:lnTo>
                    <a:pt x="27372" y="1057"/>
                  </a:lnTo>
                  <a:lnTo>
                    <a:pt x="26895" y="897"/>
                  </a:lnTo>
                  <a:lnTo>
                    <a:pt x="26404" y="752"/>
                  </a:lnTo>
                  <a:lnTo>
                    <a:pt x="25897" y="620"/>
                  </a:lnTo>
                  <a:lnTo>
                    <a:pt x="25385" y="502"/>
                  </a:lnTo>
                  <a:lnTo>
                    <a:pt x="24863" y="397"/>
                  </a:lnTo>
                  <a:lnTo>
                    <a:pt x="24328" y="304"/>
                  </a:lnTo>
                  <a:lnTo>
                    <a:pt x="23782" y="223"/>
                  </a:lnTo>
                  <a:lnTo>
                    <a:pt x="23225" y="155"/>
                  </a:lnTo>
                  <a:lnTo>
                    <a:pt x="22656" y="99"/>
                  </a:lnTo>
                  <a:lnTo>
                    <a:pt x="22076" y="55"/>
                  </a:lnTo>
                  <a:lnTo>
                    <a:pt x="21484" y="24"/>
                  </a:lnTo>
                  <a:lnTo>
                    <a:pt x="20880" y="6"/>
                  </a:lnTo>
                  <a:lnTo>
                    <a:pt x="20265" y="0"/>
                  </a:lnTo>
                  <a:lnTo>
                    <a:pt x="47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g1108"/>
            <p:cNvSpPr/>
            <p:nvPr/>
          </p:nvSpPr>
          <p:spPr>
            <a:xfrm>
              <a:off x="7049764" y="3429839"/>
              <a:ext cx="59998" cy="62481"/>
            </a:xfrm>
            <a:custGeom>
              <a:avLst/>
              <a:pathLst>
                <a:path w="59998" h="62481">
                  <a:moveTo>
                    <a:pt x="43812" y="62481"/>
                  </a:moveTo>
                  <a:lnTo>
                    <a:pt x="33036" y="36539"/>
                  </a:lnTo>
                  <a:lnTo>
                    <a:pt x="13480" y="36539"/>
                  </a:lnTo>
                  <a:lnTo>
                    <a:pt x="8469" y="62481"/>
                  </a:lnTo>
                  <a:lnTo>
                    <a:pt x="0" y="62481"/>
                  </a:lnTo>
                  <a:lnTo>
                    <a:pt x="12106" y="0"/>
                  </a:lnTo>
                  <a:lnTo>
                    <a:pt x="39244" y="0"/>
                  </a:lnTo>
                  <a:lnTo>
                    <a:pt x="40159" y="11"/>
                  </a:lnTo>
                  <a:lnTo>
                    <a:pt x="41057" y="46"/>
                  </a:lnTo>
                  <a:lnTo>
                    <a:pt x="41940" y="103"/>
                  </a:lnTo>
                  <a:lnTo>
                    <a:pt x="42806" y="184"/>
                  </a:lnTo>
                  <a:lnTo>
                    <a:pt x="43657" y="288"/>
                  </a:lnTo>
                  <a:lnTo>
                    <a:pt x="44491" y="415"/>
                  </a:lnTo>
                  <a:lnTo>
                    <a:pt x="45310" y="564"/>
                  </a:lnTo>
                  <a:lnTo>
                    <a:pt x="46112" y="737"/>
                  </a:lnTo>
                  <a:lnTo>
                    <a:pt x="46899" y="933"/>
                  </a:lnTo>
                  <a:lnTo>
                    <a:pt x="47670" y="1152"/>
                  </a:lnTo>
                  <a:lnTo>
                    <a:pt x="48421" y="1384"/>
                  </a:lnTo>
                  <a:lnTo>
                    <a:pt x="49151" y="1637"/>
                  </a:lnTo>
                  <a:lnTo>
                    <a:pt x="49858" y="1909"/>
                  </a:lnTo>
                  <a:lnTo>
                    <a:pt x="50543" y="2203"/>
                  </a:lnTo>
                  <a:lnTo>
                    <a:pt x="51206" y="2516"/>
                  </a:lnTo>
                  <a:lnTo>
                    <a:pt x="51847" y="2850"/>
                  </a:lnTo>
                  <a:lnTo>
                    <a:pt x="52466" y="3204"/>
                  </a:lnTo>
                  <a:lnTo>
                    <a:pt x="53062" y="3579"/>
                  </a:lnTo>
                  <a:lnTo>
                    <a:pt x="53636" y="3974"/>
                  </a:lnTo>
                  <a:lnTo>
                    <a:pt x="54188" y="4390"/>
                  </a:lnTo>
                  <a:lnTo>
                    <a:pt x="54726" y="4825"/>
                  </a:lnTo>
                  <a:lnTo>
                    <a:pt x="55239" y="5278"/>
                  </a:lnTo>
                  <a:lnTo>
                    <a:pt x="55726" y="5751"/>
                  </a:lnTo>
                  <a:lnTo>
                    <a:pt x="56189" y="6241"/>
                  </a:lnTo>
                  <a:lnTo>
                    <a:pt x="56627" y="6751"/>
                  </a:lnTo>
                  <a:lnTo>
                    <a:pt x="57041" y="7279"/>
                  </a:lnTo>
                  <a:lnTo>
                    <a:pt x="57429" y="7826"/>
                  </a:lnTo>
                  <a:lnTo>
                    <a:pt x="57793" y="8391"/>
                  </a:lnTo>
                  <a:lnTo>
                    <a:pt x="58132" y="8975"/>
                  </a:lnTo>
                  <a:lnTo>
                    <a:pt x="58446" y="9578"/>
                  </a:lnTo>
                  <a:lnTo>
                    <a:pt x="58740" y="10189"/>
                  </a:lnTo>
                  <a:lnTo>
                    <a:pt x="59004" y="10816"/>
                  </a:lnTo>
                  <a:lnTo>
                    <a:pt x="59237" y="11459"/>
                  </a:lnTo>
                  <a:lnTo>
                    <a:pt x="59439" y="12118"/>
                  </a:lnTo>
                  <a:lnTo>
                    <a:pt x="59610" y="12793"/>
                  </a:lnTo>
                  <a:lnTo>
                    <a:pt x="59749" y="13484"/>
                  </a:lnTo>
                  <a:lnTo>
                    <a:pt x="59858" y="14191"/>
                  </a:lnTo>
                  <a:lnTo>
                    <a:pt x="59936" y="14913"/>
                  </a:lnTo>
                  <a:lnTo>
                    <a:pt x="59982" y="15652"/>
                  </a:lnTo>
                  <a:lnTo>
                    <a:pt x="59998" y="16407"/>
                  </a:lnTo>
                  <a:lnTo>
                    <a:pt x="59950" y="18040"/>
                  </a:lnTo>
                  <a:lnTo>
                    <a:pt x="59806" y="19603"/>
                  </a:lnTo>
                  <a:lnTo>
                    <a:pt x="59567" y="21098"/>
                  </a:lnTo>
                  <a:lnTo>
                    <a:pt x="59231" y="22523"/>
                  </a:lnTo>
                  <a:lnTo>
                    <a:pt x="58800" y="23879"/>
                  </a:lnTo>
                  <a:lnTo>
                    <a:pt x="58273" y="25166"/>
                  </a:lnTo>
                  <a:lnTo>
                    <a:pt x="57651" y="26384"/>
                  </a:lnTo>
                  <a:lnTo>
                    <a:pt x="56933" y="27532"/>
                  </a:lnTo>
                  <a:lnTo>
                    <a:pt x="56118" y="28611"/>
                  </a:lnTo>
                  <a:lnTo>
                    <a:pt x="55208" y="29622"/>
                  </a:lnTo>
                  <a:lnTo>
                    <a:pt x="54205" y="30561"/>
                  </a:lnTo>
                  <a:lnTo>
                    <a:pt x="53110" y="31429"/>
                  </a:lnTo>
                  <a:lnTo>
                    <a:pt x="51924" y="32225"/>
                  </a:lnTo>
                  <a:lnTo>
                    <a:pt x="50646" y="32949"/>
                  </a:lnTo>
                  <a:lnTo>
                    <a:pt x="49277" y="33602"/>
                  </a:lnTo>
                  <a:lnTo>
                    <a:pt x="47817" y="34182"/>
                  </a:lnTo>
                  <a:lnTo>
                    <a:pt x="46265" y="34691"/>
                  </a:lnTo>
                  <a:lnTo>
                    <a:pt x="44622" y="35127"/>
                  </a:lnTo>
                  <a:lnTo>
                    <a:pt x="42888" y="35492"/>
                  </a:lnTo>
                  <a:lnTo>
                    <a:pt x="41063" y="35786"/>
                  </a:lnTo>
                  <a:lnTo>
                    <a:pt x="52947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g1109"/>
            <p:cNvSpPr/>
            <p:nvPr/>
          </p:nvSpPr>
          <p:spPr>
            <a:xfrm>
              <a:off x="7064576" y="3436624"/>
              <a:ext cx="36584" cy="23059"/>
            </a:xfrm>
            <a:custGeom>
              <a:avLst/>
              <a:pathLst>
                <a:path w="36584" h="23059">
                  <a:moveTo>
                    <a:pt x="20398" y="23059"/>
                  </a:moveTo>
                  <a:lnTo>
                    <a:pt x="21964" y="23025"/>
                  </a:lnTo>
                  <a:lnTo>
                    <a:pt x="23451" y="22926"/>
                  </a:lnTo>
                  <a:lnTo>
                    <a:pt x="24859" y="22759"/>
                  </a:lnTo>
                  <a:lnTo>
                    <a:pt x="26188" y="22527"/>
                  </a:lnTo>
                  <a:lnTo>
                    <a:pt x="27438" y="22227"/>
                  </a:lnTo>
                  <a:lnTo>
                    <a:pt x="28609" y="21861"/>
                  </a:lnTo>
                  <a:lnTo>
                    <a:pt x="29701" y="21429"/>
                  </a:lnTo>
                  <a:lnTo>
                    <a:pt x="30714" y="20930"/>
                  </a:lnTo>
                  <a:lnTo>
                    <a:pt x="31649" y="20365"/>
                  </a:lnTo>
                  <a:lnTo>
                    <a:pt x="32504" y="19733"/>
                  </a:lnTo>
                  <a:lnTo>
                    <a:pt x="33279" y="19032"/>
                  </a:lnTo>
                  <a:lnTo>
                    <a:pt x="33973" y="18277"/>
                  </a:lnTo>
                  <a:lnTo>
                    <a:pt x="34585" y="17467"/>
                  </a:lnTo>
                  <a:lnTo>
                    <a:pt x="35115" y="16604"/>
                  </a:lnTo>
                  <a:lnTo>
                    <a:pt x="35564" y="15686"/>
                  </a:lnTo>
                  <a:lnTo>
                    <a:pt x="35931" y="14715"/>
                  </a:lnTo>
                  <a:lnTo>
                    <a:pt x="36217" y="13689"/>
                  </a:lnTo>
                  <a:lnTo>
                    <a:pt x="36421" y="12609"/>
                  </a:lnTo>
                  <a:lnTo>
                    <a:pt x="36543" y="11475"/>
                  </a:lnTo>
                  <a:lnTo>
                    <a:pt x="36584" y="10287"/>
                  </a:lnTo>
                  <a:lnTo>
                    <a:pt x="36550" y="9317"/>
                  </a:lnTo>
                  <a:lnTo>
                    <a:pt x="36451" y="8393"/>
                  </a:lnTo>
                  <a:lnTo>
                    <a:pt x="36284" y="7515"/>
                  </a:lnTo>
                  <a:lnTo>
                    <a:pt x="36052" y="6683"/>
                  </a:lnTo>
                  <a:lnTo>
                    <a:pt x="35752" y="5897"/>
                  </a:lnTo>
                  <a:lnTo>
                    <a:pt x="35386" y="5158"/>
                  </a:lnTo>
                  <a:lnTo>
                    <a:pt x="34954" y="4464"/>
                  </a:lnTo>
                  <a:lnTo>
                    <a:pt x="34455" y="3817"/>
                  </a:lnTo>
                  <a:lnTo>
                    <a:pt x="33890" y="3215"/>
                  </a:lnTo>
                  <a:lnTo>
                    <a:pt x="33258" y="2660"/>
                  </a:lnTo>
                  <a:lnTo>
                    <a:pt x="32569" y="2155"/>
                  </a:lnTo>
                  <a:lnTo>
                    <a:pt x="31814" y="1702"/>
                  </a:lnTo>
                  <a:lnTo>
                    <a:pt x="30994" y="1303"/>
                  </a:lnTo>
                  <a:lnTo>
                    <a:pt x="30108" y="957"/>
                  </a:lnTo>
                  <a:lnTo>
                    <a:pt x="29156" y="665"/>
                  </a:lnTo>
                  <a:lnTo>
                    <a:pt x="28139" y="425"/>
                  </a:lnTo>
                  <a:lnTo>
                    <a:pt x="27056" y="239"/>
                  </a:lnTo>
                  <a:lnTo>
                    <a:pt x="25907" y="106"/>
                  </a:lnTo>
                  <a:lnTo>
                    <a:pt x="24693" y="26"/>
                  </a:lnTo>
                  <a:lnTo>
                    <a:pt x="23413" y="0"/>
                  </a:lnTo>
                  <a:lnTo>
                    <a:pt x="4478" y="0"/>
                  </a:lnTo>
                  <a:lnTo>
                    <a:pt x="0" y="23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g1110"/>
            <p:cNvSpPr/>
            <p:nvPr/>
          </p:nvSpPr>
          <p:spPr>
            <a:xfrm>
              <a:off x="7117478" y="3428908"/>
              <a:ext cx="63190" cy="64299"/>
            </a:xfrm>
            <a:custGeom>
              <a:avLst/>
              <a:pathLst>
                <a:path w="63190" h="64299">
                  <a:moveTo>
                    <a:pt x="36672" y="0"/>
                  </a:moveTo>
                  <a:lnTo>
                    <a:pt x="37935" y="19"/>
                  </a:lnTo>
                  <a:lnTo>
                    <a:pt x="39168" y="76"/>
                  </a:lnTo>
                  <a:lnTo>
                    <a:pt x="40372" y="171"/>
                  </a:lnTo>
                  <a:lnTo>
                    <a:pt x="41547" y="305"/>
                  </a:lnTo>
                  <a:lnTo>
                    <a:pt x="42692" y="476"/>
                  </a:lnTo>
                  <a:lnTo>
                    <a:pt x="43808" y="686"/>
                  </a:lnTo>
                  <a:lnTo>
                    <a:pt x="44895" y="934"/>
                  </a:lnTo>
                  <a:lnTo>
                    <a:pt x="45953" y="1220"/>
                  </a:lnTo>
                  <a:lnTo>
                    <a:pt x="46981" y="1544"/>
                  </a:lnTo>
                  <a:lnTo>
                    <a:pt x="47980" y="1906"/>
                  </a:lnTo>
                  <a:lnTo>
                    <a:pt x="48949" y="2294"/>
                  </a:lnTo>
                  <a:lnTo>
                    <a:pt x="49887" y="2713"/>
                  </a:lnTo>
                  <a:lnTo>
                    <a:pt x="50794" y="3163"/>
                  </a:lnTo>
                  <a:lnTo>
                    <a:pt x="51670" y="3645"/>
                  </a:lnTo>
                  <a:lnTo>
                    <a:pt x="52514" y="4157"/>
                  </a:lnTo>
                  <a:lnTo>
                    <a:pt x="53328" y="4700"/>
                  </a:lnTo>
                  <a:lnTo>
                    <a:pt x="54111" y="5274"/>
                  </a:lnTo>
                  <a:lnTo>
                    <a:pt x="54863" y="5880"/>
                  </a:lnTo>
                  <a:lnTo>
                    <a:pt x="55583" y="6516"/>
                  </a:lnTo>
                  <a:lnTo>
                    <a:pt x="56273" y="7183"/>
                  </a:lnTo>
                  <a:lnTo>
                    <a:pt x="56939" y="7879"/>
                  </a:lnTo>
                  <a:lnTo>
                    <a:pt x="57571" y="8601"/>
                  </a:lnTo>
                  <a:lnTo>
                    <a:pt x="58170" y="9348"/>
                  </a:lnTo>
                  <a:lnTo>
                    <a:pt x="58735" y="10121"/>
                  </a:lnTo>
                  <a:lnTo>
                    <a:pt x="59266" y="10919"/>
                  </a:lnTo>
                  <a:lnTo>
                    <a:pt x="59763" y="11744"/>
                  </a:lnTo>
                  <a:lnTo>
                    <a:pt x="60227" y="12594"/>
                  </a:lnTo>
                  <a:lnTo>
                    <a:pt x="60657" y="13470"/>
                  </a:lnTo>
                  <a:lnTo>
                    <a:pt x="61054" y="14371"/>
                  </a:lnTo>
                  <a:lnTo>
                    <a:pt x="61417" y="15298"/>
                  </a:lnTo>
                  <a:lnTo>
                    <a:pt x="61754" y="16248"/>
                  </a:lnTo>
                  <a:lnTo>
                    <a:pt x="62055" y="17218"/>
                  </a:lnTo>
                  <a:lnTo>
                    <a:pt x="62321" y="18206"/>
                  </a:lnTo>
                  <a:lnTo>
                    <a:pt x="62552" y="19215"/>
                  </a:lnTo>
                  <a:lnTo>
                    <a:pt x="62747" y="20243"/>
                  </a:lnTo>
                  <a:lnTo>
                    <a:pt x="62907" y="21290"/>
                  </a:lnTo>
                  <a:lnTo>
                    <a:pt x="63031" y="22357"/>
                  </a:lnTo>
                  <a:lnTo>
                    <a:pt x="63119" y="23444"/>
                  </a:lnTo>
                  <a:lnTo>
                    <a:pt x="63173" y="24550"/>
                  </a:lnTo>
                  <a:lnTo>
                    <a:pt x="63190" y="25675"/>
                  </a:lnTo>
                  <a:lnTo>
                    <a:pt x="63180" y="26111"/>
                  </a:lnTo>
                  <a:lnTo>
                    <a:pt x="63166" y="26551"/>
                  </a:lnTo>
                  <a:lnTo>
                    <a:pt x="63148" y="26995"/>
                  </a:lnTo>
                  <a:lnTo>
                    <a:pt x="63127" y="27442"/>
                  </a:lnTo>
                  <a:lnTo>
                    <a:pt x="63102" y="27892"/>
                  </a:lnTo>
                  <a:lnTo>
                    <a:pt x="63073" y="28346"/>
                  </a:lnTo>
                  <a:lnTo>
                    <a:pt x="63041" y="28804"/>
                  </a:lnTo>
                  <a:lnTo>
                    <a:pt x="63006" y="29265"/>
                  </a:lnTo>
                  <a:lnTo>
                    <a:pt x="62967" y="29730"/>
                  </a:lnTo>
                  <a:lnTo>
                    <a:pt x="62924" y="30198"/>
                  </a:lnTo>
                  <a:lnTo>
                    <a:pt x="62886" y="30658"/>
                  </a:lnTo>
                  <a:lnTo>
                    <a:pt x="62843" y="31113"/>
                  </a:lnTo>
                  <a:lnTo>
                    <a:pt x="62794" y="31566"/>
                  </a:lnTo>
                  <a:lnTo>
                    <a:pt x="62740" y="32014"/>
                  </a:lnTo>
                  <a:lnTo>
                    <a:pt x="62680" y="32460"/>
                  </a:lnTo>
                  <a:lnTo>
                    <a:pt x="62616" y="32901"/>
                  </a:lnTo>
                  <a:lnTo>
                    <a:pt x="62546" y="33339"/>
                  </a:lnTo>
                  <a:lnTo>
                    <a:pt x="62470" y="33774"/>
                  </a:lnTo>
                  <a:lnTo>
                    <a:pt x="62390" y="34205"/>
                  </a:lnTo>
                  <a:lnTo>
                    <a:pt x="62304" y="34633"/>
                  </a:lnTo>
                  <a:lnTo>
                    <a:pt x="62019" y="35985"/>
                  </a:lnTo>
                  <a:lnTo>
                    <a:pt x="61699" y="37311"/>
                  </a:lnTo>
                  <a:lnTo>
                    <a:pt x="61342" y="38610"/>
                  </a:lnTo>
                  <a:lnTo>
                    <a:pt x="60948" y="39883"/>
                  </a:lnTo>
                  <a:lnTo>
                    <a:pt x="60519" y="41129"/>
                  </a:lnTo>
                  <a:lnTo>
                    <a:pt x="60053" y="42348"/>
                  </a:lnTo>
                  <a:lnTo>
                    <a:pt x="59550" y="43541"/>
                  </a:lnTo>
                  <a:lnTo>
                    <a:pt x="59011" y="44708"/>
                  </a:lnTo>
                  <a:lnTo>
                    <a:pt x="58436" y="45847"/>
                  </a:lnTo>
                  <a:lnTo>
                    <a:pt x="57825" y="46960"/>
                  </a:lnTo>
                  <a:lnTo>
                    <a:pt x="57180" y="48035"/>
                  </a:lnTo>
                  <a:lnTo>
                    <a:pt x="56505" y="49078"/>
                  </a:lnTo>
                  <a:lnTo>
                    <a:pt x="55800" y="50089"/>
                  </a:lnTo>
                  <a:lnTo>
                    <a:pt x="55065" y="51068"/>
                  </a:lnTo>
                  <a:lnTo>
                    <a:pt x="54299" y="52016"/>
                  </a:lnTo>
                  <a:lnTo>
                    <a:pt x="53504" y="52931"/>
                  </a:lnTo>
                  <a:lnTo>
                    <a:pt x="52678" y="53814"/>
                  </a:lnTo>
                  <a:lnTo>
                    <a:pt x="51822" y="54666"/>
                  </a:lnTo>
                  <a:lnTo>
                    <a:pt x="50936" y="55485"/>
                  </a:lnTo>
                  <a:lnTo>
                    <a:pt x="50020" y="56273"/>
                  </a:lnTo>
                  <a:lnTo>
                    <a:pt x="49084" y="57027"/>
                  </a:lnTo>
                  <a:lnTo>
                    <a:pt x="48120" y="57745"/>
                  </a:lnTo>
                  <a:lnTo>
                    <a:pt x="47129" y="58428"/>
                  </a:lnTo>
                  <a:lnTo>
                    <a:pt x="46111" y="59075"/>
                  </a:lnTo>
                  <a:lnTo>
                    <a:pt x="45065" y="59687"/>
                  </a:lnTo>
                  <a:lnTo>
                    <a:pt x="43991" y="60264"/>
                  </a:lnTo>
                  <a:lnTo>
                    <a:pt x="42890" y="60805"/>
                  </a:lnTo>
                  <a:lnTo>
                    <a:pt x="41761" y="61310"/>
                  </a:lnTo>
                  <a:lnTo>
                    <a:pt x="40605" y="61780"/>
                  </a:lnTo>
                  <a:lnTo>
                    <a:pt x="39422" y="62215"/>
                  </a:lnTo>
                  <a:lnTo>
                    <a:pt x="38223" y="62611"/>
                  </a:lnTo>
                  <a:lnTo>
                    <a:pt x="37004" y="62965"/>
                  </a:lnTo>
                  <a:lnTo>
                    <a:pt x="35765" y="63278"/>
                  </a:lnTo>
                  <a:lnTo>
                    <a:pt x="34505" y="63549"/>
                  </a:lnTo>
                  <a:lnTo>
                    <a:pt x="33225" y="63778"/>
                  </a:lnTo>
                  <a:lnTo>
                    <a:pt x="31924" y="63966"/>
                  </a:lnTo>
                  <a:lnTo>
                    <a:pt x="30603" y="64111"/>
                  </a:lnTo>
                  <a:lnTo>
                    <a:pt x="29262" y="64216"/>
                  </a:lnTo>
                  <a:lnTo>
                    <a:pt x="27900" y="64278"/>
                  </a:lnTo>
                  <a:lnTo>
                    <a:pt x="26518" y="64299"/>
                  </a:lnTo>
                  <a:lnTo>
                    <a:pt x="25204" y="64280"/>
                  </a:lnTo>
                  <a:lnTo>
                    <a:pt x="23924" y="64223"/>
                  </a:lnTo>
                  <a:lnTo>
                    <a:pt x="22678" y="64127"/>
                  </a:lnTo>
                  <a:lnTo>
                    <a:pt x="21466" y="63994"/>
                  </a:lnTo>
                  <a:lnTo>
                    <a:pt x="20287" y="63822"/>
                  </a:lnTo>
                  <a:lnTo>
                    <a:pt x="19142" y="63613"/>
                  </a:lnTo>
                  <a:lnTo>
                    <a:pt x="18031" y="63365"/>
                  </a:lnTo>
                  <a:lnTo>
                    <a:pt x="16953" y="63079"/>
                  </a:lnTo>
                  <a:lnTo>
                    <a:pt x="15909" y="62755"/>
                  </a:lnTo>
                  <a:lnTo>
                    <a:pt x="14899" y="62392"/>
                  </a:lnTo>
                  <a:lnTo>
                    <a:pt x="13922" y="61987"/>
                  </a:lnTo>
                  <a:lnTo>
                    <a:pt x="12978" y="61551"/>
                  </a:lnTo>
                  <a:lnTo>
                    <a:pt x="12067" y="61086"/>
                  </a:lnTo>
                  <a:lnTo>
                    <a:pt x="11189" y="60590"/>
                  </a:lnTo>
                  <a:lnTo>
                    <a:pt x="10343" y="60064"/>
                  </a:lnTo>
                  <a:lnTo>
                    <a:pt x="9530" y="59508"/>
                  </a:lnTo>
                  <a:lnTo>
                    <a:pt x="8750" y="58922"/>
                  </a:lnTo>
                  <a:lnTo>
                    <a:pt x="8003" y="58305"/>
                  </a:lnTo>
                  <a:lnTo>
                    <a:pt x="7288" y="57659"/>
                  </a:lnTo>
                  <a:lnTo>
                    <a:pt x="6607" y="56982"/>
                  </a:lnTo>
                  <a:lnTo>
                    <a:pt x="5966" y="56268"/>
                  </a:lnTo>
                  <a:lnTo>
                    <a:pt x="5358" y="55528"/>
                  </a:lnTo>
                  <a:lnTo>
                    <a:pt x="4782" y="54761"/>
                  </a:lnTo>
                  <a:lnTo>
                    <a:pt x="4237" y="53967"/>
                  </a:lnTo>
                  <a:lnTo>
                    <a:pt x="3724" y="53146"/>
                  </a:lnTo>
                  <a:lnTo>
                    <a:pt x="3244" y="52299"/>
                  </a:lnTo>
                  <a:lnTo>
                    <a:pt x="2795" y="51426"/>
                  </a:lnTo>
                  <a:lnTo>
                    <a:pt x="2378" y="50526"/>
                  </a:lnTo>
                  <a:lnTo>
                    <a:pt x="1993" y="49599"/>
                  </a:lnTo>
                  <a:lnTo>
                    <a:pt x="1640" y="48645"/>
                  </a:lnTo>
                  <a:lnTo>
                    <a:pt x="1329" y="47669"/>
                  </a:lnTo>
                  <a:lnTo>
                    <a:pt x="1050" y="46673"/>
                  </a:lnTo>
                  <a:lnTo>
                    <a:pt x="803" y="45657"/>
                  </a:lnTo>
                  <a:lnTo>
                    <a:pt x="590" y="44622"/>
                  </a:lnTo>
                  <a:lnTo>
                    <a:pt x="410" y="43568"/>
                  </a:lnTo>
                  <a:lnTo>
                    <a:pt x="262" y="42494"/>
                  </a:lnTo>
                  <a:lnTo>
                    <a:pt x="147" y="41400"/>
                  </a:lnTo>
                  <a:lnTo>
                    <a:pt x="65" y="40287"/>
                  </a:lnTo>
                  <a:lnTo>
                    <a:pt x="16" y="39155"/>
                  </a:lnTo>
                  <a:lnTo>
                    <a:pt x="0" y="38003"/>
                  </a:lnTo>
                  <a:lnTo>
                    <a:pt x="1" y="37594"/>
                  </a:lnTo>
                  <a:lnTo>
                    <a:pt x="7" y="37183"/>
                  </a:lnTo>
                  <a:lnTo>
                    <a:pt x="15" y="36771"/>
                  </a:lnTo>
                  <a:lnTo>
                    <a:pt x="28" y="36357"/>
                  </a:lnTo>
                  <a:lnTo>
                    <a:pt x="44" y="35941"/>
                  </a:lnTo>
                  <a:lnTo>
                    <a:pt x="63" y="35523"/>
                  </a:lnTo>
                  <a:lnTo>
                    <a:pt x="86" y="35103"/>
                  </a:lnTo>
                  <a:lnTo>
                    <a:pt x="113" y="34682"/>
                  </a:lnTo>
                  <a:lnTo>
                    <a:pt x="143" y="34259"/>
                  </a:lnTo>
                  <a:lnTo>
                    <a:pt x="177" y="33834"/>
                  </a:lnTo>
                  <a:lnTo>
                    <a:pt x="223" y="33408"/>
                  </a:lnTo>
                  <a:lnTo>
                    <a:pt x="274" y="32981"/>
                  </a:lnTo>
                  <a:lnTo>
                    <a:pt x="330" y="32553"/>
                  </a:lnTo>
                  <a:lnTo>
                    <a:pt x="390" y="32124"/>
                  </a:lnTo>
                  <a:lnTo>
                    <a:pt x="454" y="31695"/>
                  </a:lnTo>
                  <a:lnTo>
                    <a:pt x="523" y="31264"/>
                  </a:lnTo>
                  <a:lnTo>
                    <a:pt x="596" y="30833"/>
                  </a:lnTo>
                  <a:lnTo>
                    <a:pt x="674" y="30400"/>
                  </a:lnTo>
                  <a:lnTo>
                    <a:pt x="756" y="29967"/>
                  </a:lnTo>
                  <a:lnTo>
                    <a:pt x="842" y="29533"/>
                  </a:lnTo>
                  <a:lnTo>
                    <a:pt x="1126" y="28215"/>
                  </a:lnTo>
                  <a:lnTo>
                    <a:pt x="1445" y="26920"/>
                  </a:lnTo>
                  <a:lnTo>
                    <a:pt x="1800" y="25650"/>
                  </a:lnTo>
                  <a:lnTo>
                    <a:pt x="2190" y="24403"/>
                  </a:lnTo>
                  <a:lnTo>
                    <a:pt x="2616" y="23181"/>
                  </a:lnTo>
                  <a:lnTo>
                    <a:pt x="3077" y="21982"/>
                  </a:lnTo>
                  <a:lnTo>
                    <a:pt x="3574" y="20807"/>
                  </a:lnTo>
                  <a:lnTo>
                    <a:pt x="4106" y="19657"/>
                  </a:lnTo>
                  <a:lnTo>
                    <a:pt x="4673" y="18530"/>
                  </a:lnTo>
                  <a:lnTo>
                    <a:pt x="5276" y="17427"/>
                  </a:lnTo>
                  <a:lnTo>
                    <a:pt x="5912" y="16352"/>
                  </a:lnTo>
                  <a:lnTo>
                    <a:pt x="6578" y="15309"/>
                  </a:lnTo>
                  <a:lnTo>
                    <a:pt x="7275" y="14298"/>
                  </a:lnTo>
                  <a:lnTo>
                    <a:pt x="8001" y="13319"/>
                  </a:lnTo>
                  <a:lnTo>
                    <a:pt x="8758" y="12372"/>
                  </a:lnTo>
                  <a:lnTo>
                    <a:pt x="9544" y="11456"/>
                  </a:lnTo>
                  <a:lnTo>
                    <a:pt x="10361" y="10573"/>
                  </a:lnTo>
                  <a:lnTo>
                    <a:pt x="11208" y="9722"/>
                  </a:lnTo>
                  <a:lnTo>
                    <a:pt x="12085" y="8902"/>
                  </a:lnTo>
                  <a:lnTo>
                    <a:pt x="12992" y="8115"/>
                  </a:lnTo>
                  <a:lnTo>
                    <a:pt x="13937" y="7352"/>
                  </a:lnTo>
                  <a:lnTo>
                    <a:pt x="14908" y="6626"/>
                  </a:lnTo>
                  <a:lnTo>
                    <a:pt x="15906" y="5937"/>
                  </a:lnTo>
                  <a:lnTo>
                    <a:pt x="16930" y="5284"/>
                  </a:lnTo>
                  <a:lnTo>
                    <a:pt x="17981" y="4667"/>
                  </a:lnTo>
                  <a:lnTo>
                    <a:pt x="19059" y="4086"/>
                  </a:lnTo>
                  <a:lnTo>
                    <a:pt x="20163" y="3542"/>
                  </a:lnTo>
                  <a:lnTo>
                    <a:pt x="21294" y="3034"/>
                  </a:lnTo>
                  <a:lnTo>
                    <a:pt x="22451" y="2563"/>
                  </a:lnTo>
                  <a:lnTo>
                    <a:pt x="23635" y="2128"/>
                  </a:lnTo>
                  <a:lnTo>
                    <a:pt x="24843" y="1724"/>
                  </a:lnTo>
                  <a:lnTo>
                    <a:pt x="26072" y="1362"/>
                  </a:lnTo>
                  <a:lnTo>
                    <a:pt x="27323" y="1042"/>
                  </a:lnTo>
                  <a:lnTo>
                    <a:pt x="28595" y="766"/>
                  </a:lnTo>
                  <a:lnTo>
                    <a:pt x="29888" y="532"/>
                  </a:lnTo>
                  <a:lnTo>
                    <a:pt x="31202" y="340"/>
                  </a:lnTo>
                  <a:lnTo>
                    <a:pt x="32538" y="191"/>
                  </a:lnTo>
                  <a:lnTo>
                    <a:pt x="33895" y="85"/>
                  </a:lnTo>
                  <a:lnTo>
                    <a:pt x="35273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g1111"/>
            <p:cNvSpPr/>
            <p:nvPr/>
          </p:nvSpPr>
          <p:spPr>
            <a:xfrm>
              <a:off x="7125948" y="3435737"/>
              <a:ext cx="46251" cy="50597"/>
            </a:xfrm>
            <a:custGeom>
              <a:avLst/>
              <a:pathLst>
                <a:path w="46251" h="50597">
                  <a:moveTo>
                    <a:pt x="27804" y="0"/>
                  </a:moveTo>
                  <a:lnTo>
                    <a:pt x="26655" y="16"/>
                  </a:lnTo>
                  <a:lnTo>
                    <a:pt x="25531" y="65"/>
                  </a:lnTo>
                  <a:lnTo>
                    <a:pt x="24434" y="147"/>
                  </a:lnTo>
                  <a:lnTo>
                    <a:pt x="23362" y="262"/>
                  </a:lnTo>
                  <a:lnTo>
                    <a:pt x="22316" y="410"/>
                  </a:lnTo>
                  <a:lnTo>
                    <a:pt x="21296" y="590"/>
                  </a:lnTo>
                  <a:lnTo>
                    <a:pt x="20301" y="803"/>
                  </a:lnTo>
                  <a:lnTo>
                    <a:pt x="19332" y="1050"/>
                  </a:lnTo>
                  <a:lnTo>
                    <a:pt x="18389" y="1329"/>
                  </a:lnTo>
                  <a:lnTo>
                    <a:pt x="17471" y="1640"/>
                  </a:lnTo>
                  <a:lnTo>
                    <a:pt x="16578" y="1983"/>
                  </a:lnTo>
                  <a:lnTo>
                    <a:pt x="15708" y="2355"/>
                  </a:lnTo>
                  <a:lnTo>
                    <a:pt x="14861" y="2756"/>
                  </a:lnTo>
                  <a:lnTo>
                    <a:pt x="14037" y="3187"/>
                  </a:lnTo>
                  <a:lnTo>
                    <a:pt x="13236" y="3647"/>
                  </a:lnTo>
                  <a:lnTo>
                    <a:pt x="12459" y="4136"/>
                  </a:lnTo>
                  <a:lnTo>
                    <a:pt x="11704" y="4654"/>
                  </a:lnTo>
                  <a:lnTo>
                    <a:pt x="10972" y="5202"/>
                  </a:lnTo>
                  <a:lnTo>
                    <a:pt x="10263" y="5779"/>
                  </a:lnTo>
                  <a:lnTo>
                    <a:pt x="9578" y="6385"/>
                  </a:lnTo>
                  <a:lnTo>
                    <a:pt x="8924" y="7020"/>
                  </a:lnTo>
                  <a:lnTo>
                    <a:pt x="8294" y="7682"/>
                  </a:lnTo>
                  <a:lnTo>
                    <a:pt x="7686" y="8371"/>
                  </a:lnTo>
                  <a:lnTo>
                    <a:pt x="7102" y="9088"/>
                  </a:lnTo>
                  <a:lnTo>
                    <a:pt x="6540" y="9833"/>
                  </a:lnTo>
                  <a:lnTo>
                    <a:pt x="6002" y="10605"/>
                  </a:lnTo>
                  <a:lnTo>
                    <a:pt x="5487" y="11404"/>
                  </a:lnTo>
                  <a:lnTo>
                    <a:pt x="4994" y="12231"/>
                  </a:lnTo>
                  <a:lnTo>
                    <a:pt x="4525" y="13086"/>
                  </a:lnTo>
                  <a:lnTo>
                    <a:pt x="4079" y="13968"/>
                  </a:lnTo>
                  <a:lnTo>
                    <a:pt x="3655" y="14876"/>
                  </a:lnTo>
                  <a:lnTo>
                    <a:pt x="3251" y="15807"/>
                  </a:lnTo>
                  <a:lnTo>
                    <a:pt x="2867" y="16763"/>
                  </a:lnTo>
                  <a:lnTo>
                    <a:pt x="2504" y="17743"/>
                  </a:lnTo>
                  <a:lnTo>
                    <a:pt x="2161" y="18746"/>
                  </a:lnTo>
                  <a:lnTo>
                    <a:pt x="1839" y="19774"/>
                  </a:lnTo>
                  <a:lnTo>
                    <a:pt x="1537" y="20825"/>
                  </a:lnTo>
                  <a:lnTo>
                    <a:pt x="1255" y="21900"/>
                  </a:lnTo>
                  <a:lnTo>
                    <a:pt x="994" y="23000"/>
                  </a:lnTo>
                  <a:lnTo>
                    <a:pt x="753" y="24123"/>
                  </a:lnTo>
                  <a:lnTo>
                    <a:pt x="676" y="24505"/>
                  </a:lnTo>
                  <a:lnTo>
                    <a:pt x="603" y="24887"/>
                  </a:lnTo>
                  <a:lnTo>
                    <a:pt x="534" y="25271"/>
                  </a:lnTo>
                  <a:lnTo>
                    <a:pt x="470" y="25655"/>
                  </a:lnTo>
                  <a:lnTo>
                    <a:pt x="410" y="26041"/>
                  </a:lnTo>
                  <a:lnTo>
                    <a:pt x="354" y="26427"/>
                  </a:lnTo>
                  <a:lnTo>
                    <a:pt x="303" y="26814"/>
                  </a:lnTo>
                  <a:lnTo>
                    <a:pt x="257" y="27202"/>
                  </a:lnTo>
                  <a:lnTo>
                    <a:pt x="215" y="27591"/>
                  </a:lnTo>
                  <a:lnTo>
                    <a:pt x="177" y="27981"/>
                  </a:lnTo>
                  <a:lnTo>
                    <a:pt x="143" y="28360"/>
                  </a:lnTo>
                  <a:lnTo>
                    <a:pt x="113" y="28737"/>
                  </a:lnTo>
                  <a:lnTo>
                    <a:pt x="86" y="29109"/>
                  </a:lnTo>
                  <a:lnTo>
                    <a:pt x="63" y="29478"/>
                  </a:lnTo>
                  <a:lnTo>
                    <a:pt x="44" y="29843"/>
                  </a:lnTo>
                  <a:lnTo>
                    <a:pt x="28" y="30205"/>
                  </a:lnTo>
                  <a:lnTo>
                    <a:pt x="15" y="30564"/>
                  </a:lnTo>
                  <a:lnTo>
                    <a:pt x="7" y="30918"/>
                  </a:lnTo>
                  <a:lnTo>
                    <a:pt x="1" y="31269"/>
                  </a:lnTo>
                  <a:lnTo>
                    <a:pt x="0" y="31617"/>
                  </a:lnTo>
                  <a:lnTo>
                    <a:pt x="12" y="32555"/>
                  </a:lnTo>
                  <a:lnTo>
                    <a:pt x="49" y="33469"/>
                  </a:lnTo>
                  <a:lnTo>
                    <a:pt x="111" y="34360"/>
                  </a:lnTo>
                  <a:lnTo>
                    <a:pt x="198" y="35229"/>
                  </a:lnTo>
                  <a:lnTo>
                    <a:pt x="310" y="36074"/>
                  </a:lnTo>
                  <a:lnTo>
                    <a:pt x="446" y="36896"/>
                  </a:lnTo>
                  <a:lnTo>
                    <a:pt x="608" y="37695"/>
                  </a:lnTo>
                  <a:lnTo>
                    <a:pt x="794" y="38471"/>
                  </a:lnTo>
                  <a:lnTo>
                    <a:pt x="1005" y="39224"/>
                  </a:lnTo>
                  <a:lnTo>
                    <a:pt x="1241" y="39954"/>
                  </a:lnTo>
                  <a:lnTo>
                    <a:pt x="1501" y="40652"/>
                  </a:lnTo>
                  <a:lnTo>
                    <a:pt x="1782" y="41327"/>
                  </a:lnTo>
                  <a:lnTo>
                    <a:pt x="2086" y="41979"/>
                  </a:lnTo>
                  <a:lnTo>
                    <a:pt x="2412" y="42607"/>
                  </a:lnTo>
                  <a:lnTo>
                    <a:pt x="2760" y="43213"/>
                  </a:lnTo>
                  <a:lnTo>
                    <a:pt x="3130" y="43796"/>
                  </a:lnTo>
                  <a:lnTo>
                    <a:pt x="3523" y="44356"/>
                  </a:lnTo>
                  <a:lnTo>
                    <a:pt x="3937" y="44892"/>
                  </a:lnTo>
                  <a:lnTo>
                    <a:pt x="4374" y="45406"/>
                  </a:lnTo>
                  <a:lnTo>
                    <a:pt x="4833" y="45896"/>
                  </a:lnTo>
                  <a:lnTo>
                    <a:pt x="5322" y="46355"/>
                  </a:lnTo>
                  <a:lnTo>
                    <a:pt x="5832" y="46790"/>
                  </a:lnTo>
                  <a:lnTo>
                    <a:pt x="6362" y="47202"/>
                  </a:lnTo>
                  <a:lnTo>
                    <a:pt x="6912" y="47592"/>
                  </a:lnTo>
                  <a:lnTo>
                    <a:pt x="7483" y="47958"/>
                  </a:lnTo>
                  <a:lnTo>
                    <a:pt x="8074" y="48301"/>
                  </a:lnTo>
                  <a:lnTo>
                    <a:pt x="8685" y="48621"/>
                  </a:lnTo>
                  <a:lnTo>
                    <a:pt x="9317" y="48919"/>
                  </a:lnTo>
                  <a:lnTo>
                    <a:pt x="9969" y="49193"/>
                  </a:lnTo>
                  <a:lnTo>
                    <a:pt x="10642" y="49444"/>
                  </a:lnTo>
                  <a:lnTo>
                    <a:pt x="11343" y="49663"/>
                  </a:lnTo>
                  <a:lnTo>
                    <a:pt x="12061" y="49859"/>
                  </a:lnTo>
                  <a:lnTo>
                    <a:pt x="12797" y="50032"/>
                  </a:lnTo>
                  <a:lnTo>
                    <a:pt x="13551" y="50182"/>
                  </a:lnTo>
                  <a:lnTo>
                    <a:pt x="14323" y="50308"/>
                  </a:lnTo>
                  <a:lnTo>
                    <a:pt x="15112" y="50412"/>
                  </a:lnTo>
                  <a:lnTo>
                    <a:pt x="15919" y="50493"/>
                  </a:lnTo>
                  <a:lnTo>
                    <a:pt x="16744" y="50550"/>
                  </a:lnTo>
                  <a:lnTo>
                    <a:pt x="17587" y="50585"/>
                  </a:lnTo>
                  <a:lnTo>
                    <a:pt x="18447" y="50597"/>
                  </a:lnTo>
                  <a:lnTo>
                    <a:pt x="19604" y="50580"/>
                  </a:lnTo>
                  <a:lnTo>
                    <a:pt x="20735" y="50531"/>
                  </a:lnTo>
                  <a:lnTo>
                    <a:pt x="21839" y="50449"/>
                  </a:lnTo>
                  <a:lnTo>
                    <a:pt x="22917" y="50334"/>
                  </a:lnTo>
                  <a:lnTo>
                    <a:pt x="23968" y="50186"/>
                  </a:lnTo>
                  <a:lnTo>
                    <a:pt x="24992" y="50006"/>
                  </a:lnTo>
                  <a:lnTo>
                    <a:pt x="25990" y="49793"/>
                  </a:lnTo>
                  <a:lnTo>
                    <a:pt x="26961" y="49546"/>
                  </a:lnTo>
                  <a:lnTo>
                    <a:pt x="27905" y="49268"/>
                  </a:lnTo>
                  <a:lnTo>
                    <a:pt x="28823" y="48956"/>
                  </a:lnTo>
                  <a:lnTo>
                    <a:pt x="29725" y="48605"/>
                  </a:lnTo>
                  <a:lnTo>
                    <a:pt x="30601" y="48225"/>
                  </a:lnTo>
                  <a:lnTo>
                    <a:pt x="31452" y="47817"/>
                  </a:lnTo>
                  <a:lnTo>
                    <a:pt x="32279" y="47381"/>
                  </a:lnTo>
                  <a:lnTo>
                    <a:pt x="33080" y="46916"/>
                  </a:lnTo>
                  <a:lnTo>
                    <a:pt x="33857" y="46423"/>
                  </a:lnTo>
                  <a:lnTo>
                    <a:pt x="34609" y="45901"/>
                  </a:lnTo>
                  <a:lnTo>
                    <a:pt x="35337" y="45352"/>
                  </a:lnTo>
                  <a:lnTo>
                    <a:pt x="36039" y="44773"/>
                  </a:lnTo>
                  <a:lnTo>
                    <a:pt x="36717" y="44167"/>
                  </a:lnTo>
                  <a:lnTo>
                    <a:pt x="37370" y="43524"/>
                  </a:lnTo>
                  <a:lnTo>
                    <a:pt x="38001" y="42856"/>
                  </a:lnTo>
                  <a:lnTo>
                    <a:pt x="38608" y="42162"/>
                  </a:lnTo>
                  <a:lnTo>
                    <a:pt x="39193" y="41442"/>
                  </a:lnTo>
                  <a:lnTo>
                    <a:pt x="39754" y="40697"/>
                  </a:lnTo>
                  <a:lnTo>
                    <a:pt x="40293" y="39926"/>
                  </a:lnTo>
                  <a:lnTo>
                    <a:pt x="40808" y="39129"/>
                  </a:lnTo>
                  <a:lnTo>
                    <a:pt x="41300" y="38306"/>
                  </a:lnTo>
                  <a:lnTo>
                    <a:pt x="41769" y="37458"/>
                  </a:lnTo>
                  <a:lnTo>
                    <a:pt x="42215" y="36584"/>
                  </a:lnTo>
                  <a:lnTo>
                    <a:pt x="42648" y="35677"/>
                  </a:lnTo>
                  <a:lnTo>
                    <a:pt x="43058" y="34750"/>
                  </a:lnTo>
                  <a:lnTo>
                    <a:pt x="43446" y="33801"/>
                  </a:lnTo>
                  <a:lnTo>
                    <a:pt x="43812" y="32830"/>
                  </a:lnTo>
                  <a:lnTo>
                    <a:pt x="44156" y="31839"/>
                  </a:lnTo>
                  <a:lnTo>
                    <a:pt x="44477" y="30826"/>
                  </a:lnTo>
                  <a:lnTo>
                    <a:pt x="44776" y="29792"/>
                  </a:lnTo>
                  <a:lnTo>
                    <a:pt x="45054" y="28737"/>
                  </a:lnTo>
                  <a:lnTo>
                    <a:pt x="45308" y="27660"/>
                  </a:lnTo>
                  <a:lnTo>
                    <a:pt x="45541" y="26562"/>
                  </a:lnTo>
                  <a:lnTo>
                    <a:pt x="45618" y="26188"/>
                  </a:lnTo>
                  <a:lnTo>
                    <a:pt x="45690" y="25812"/>
                  </a:lnTo>
                  <a:lnTo>
                    <a:pt x="45757" y="25432"/>
                  </a:lnTo>
                  <a:lnTo>
                    <a:pt x="45818" y="25051"/>
                  </a:lnTo>
                  <a:lnTo>
                    <a:pt x="45874" y="24666"/>
                  </a:lnTo>
                  <a:lnTo>
                    <a:pt x="45924" y="24279"/>
                  </a:lnTo>
                  <a:lnTo>
                    <a:pt x="45970" y="23889"/>
                  </a:lnTo>
                  <a:lnTo>
                    <a:pt x="46010" y="23497"/>
                  </a:lnTo>
                  <a:lnTo>
                    <a:pt x="46044" y="23102"/>
                  </a:lnTo>
                  <a:lnTo>
                    <a:pt x="46073" y="22704"/>
                  </a:lnTo>
                  <a:lnTo>
                    <a:pt x="46107" y="22308"/>
                  </a:lnTo>
                  <a:lnTo>
                    <a:pt x="46137" y="21918"/>
                  </a:lnTo>
                  <a:lnTo>
                    <a:pt x="46164" y="21535"/>
                  </a:lnTo>
                  <a:lnTo>
                    <a:pt x="46187" y="21157"/>
                  </a:lnTo>
                  <a:lnTo>
                    <a:pt x="46206" y="20786"/>
                  </a:lnTo>
                  <a:lnTo>
                    <a:pt x="46222" y="20421"/>
                  </a:lnTo>
                  <a:lnTo>
                    <a:pt x="46235" y="20062"/>
                  </a:lnTo>
                  <a:lnTo>
                    <a:pt x="46244" y="19710"/>
                  </a:lnTo>
                  <a:lnTo>
                    <a:pt x="46249" y="19363"/>
                  </a:lnTo>
                  <a:lnTo>
                    <a:pt x="46251" y="19023"/>
                  </a:lnTo>
                  <a:lnTo>
                    <a:pt x="46238" y="18086"/>
                  </a:lnTo>
                  <a:lnTo>
                    <a:pt x="46199" y="17173"/>
                  </a:lnTo>
                  <a:lnTo>
                    <a:pt x="46135" y="16284"/>
                  </a:lnTo>
                  <a:lnTo>
                    <a:pt x="46045" y="15419"/>
                  </a:lnTo>
                  <a:lnTo>
                    <a:pt x="45929" y="14578"/>
                  </a:lnTo>
                  <a:lnTo>
                    <a:pt x="45788" y="13760"/>
                  </a:lnTo>
                  <a:lnTo>
                    <a:pt x="45621" y="12967"/>
                  </a:lnTo>
                  <a:lnTo>
                    <a:pt x="45428" y="12198"/>
                  </a:lnTo>
                  <a:lnTo>
                    <a:pt x="45209" y="11452"/>
                  </a:lnTo>
                  <a:lnTo>
                    <a:pt x="44965" y="10731"/>
                  </a:lnTo>
                  <a:lnTo>
                    <a:pt x="44697" y="10025"/>
                  </a:lnTo>
                  <a:lnTo>
                    <a:pt x="44406" y="9344"/>
                  </a:lnTo>
                  <a:lnTo>
                    <a:pt x="44093" y="8687"/>
                  </a:lnTo>
                  <a:lnTo>
                    <a:pt x="43759" y="8056"/>
                  </a:lnTo>
                  <a:lnTo>
                    <a:pt x="43402" y="7449"/>
                  </a:lnTo>
                  <a:lnTo>
                    <a:pt x="43023" y="6868"/>
                  </a:lnTo>
                  <a:lnTo>
                    <a:pt x="42621" y="6311"/>
                  </a:lnTo>
                  <a:lnTo>
                    <a:pt x="42198" y="5778"/>
                  </a:lnTo>
                  <a:lnTo>
                    <a:pt x="41752" y="5271"/>
                  </a:lnTo>
                  <a:lnTo>
                    <a:pt x="41284" y="4789"/>
                  </a:lnTo>
                  <a:lnTo>
                    <a:pt x="40795" y="4322"/>
                  </a:lnTo>
                  <a:lnTo>
                    <a:pt x="40286" y="3879"/>
                  </a:lnTo>
                  <a:lnTo>
                    <a:pt x="39756" y="3460"/>
                  </a:lnTo>
                  <a:lnTo>
                    <a:pt x="39205" y="3065"/>
                  </a:lnTo>
                  <a:lnTo>
                    <a:pt x="38635" y="2693"/>
                  </a:lnTo>
                  <a:lnTo>
                    <a:pt x="38044" y="2346"/>
                  </a:lnTo>
                  <a:lnTo>
                    <a:pt x="37432" y="2023"/>
                  </a:lnTo>
                  <a:lnTo>
                    <a:pt x="36800" y="1724"/>
                  </a:lnTo>
                  <a:lnTo>
                    <a:pt x="36148" y="1448"/>
                  </a:lnTo>
                  <a:lnTo>
                    <a:pt x="35475" y="1197"/>
                  </a:lnTo>
                  <a:lnTo>
                    <a:pt x="34784" y="969"/>
                  </a:lnTo>
                  <a:lnTo>
                    <a:pt x="34076" y="766"/>
                  </a:lnTo>
                  <a:lnTo>
                    <a:pt x="33351" y="586"/>
                  </a:lnTo>
                  <a:lnTo>
                    <a:pt x="32609" y="431"/>
                  </a:lnTo>
                  <a:lnTo>
                    <a:pt x="31850" y="299"/>
                  </a:lnTo>
                  <a:lnTo>
                    <a:pt x="31074" y="191"/>
                  </a:lnTo>
                  <a:lnTo>
                    <a:pt x="30282" y="107"/>
                  </a:lnTo>
                  <a:lnTo>
                    <a:pt x="29473" y="47"/>
                  </a:lnTo>
                  <a:lnTo>
                    <a:pt x="2864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g1112"/>
            <p:cNvSpPr/>
            <p:nvPr/>
          </p:nvSpPr>
          <p:spPr>
            <a:xfrm>
              <a:off x="7191356" y="3429839"/>
              <a:ext cx="52681" cy="62481"/>
            </a:xfrm>
            <a:custGeom>
              <a:avLst/>
              <a:pathLst>
                <a:path w="52681" h="62481">
                  <a:moveTo>
                    <a:pt x="29888" y="6917"/>
                  </a:moveTo>
                  <a:lnTo>
                    <a:pt x="19068" y="62481"/>
                  </a:lnTo>
                  <a:lnTo>
                    <a:pt x="10642" y="62481"/>
                  </a:lnTo>
                  <a:lnTo>
                    <a:pt x="21462" y="6917"/>
                  </a:lnTo>
                  <a:lnTo>
                    <a:pt x="0" y="6917"/>
                  </a:lnTo>
                  <a:lnTo>
                    <a:pt x="1330" y="0"/>
                  </a:lnTo>
                  <a:lnTo>
                    <a:pt x="52681" y="0"/>
                  </a:lnTo>
                  <a:lnTo>
                    <a:pt x="51350" y="6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g1113"/>
            <p:cNvSpPr/>
            <p:nvPr/>
          </p:nvSpPr>
          <p:spPr>
            <a:xfrm>
              <a:off x="7241466" y="3429839"/>
              <a:ext cx="58623" cy="62481"/>
            </a:xfrm>
            <a:custGeom>
              <a:avLst/>
              <a:pathLst>
                <a:path w="58623" h="62481">
                  <a:moveTo>
                    <a:pt x="0" y="62481"/>
                  </a:moveTo>
                  <a:lnTo>
                    <a:pt x="12106" y="0"/>
                  </a:lnTo>
                  <a:lnTo>
                    <a:pt x="58623" y="0"/>
                  </a:lnTo>
                  <a:lnTo>
                    <a:pt x="57293" y="6917"/>
                  </a:lnTo>
                  <a:lnTo>
                    <a:pt x="19245" y="6917"/>
                  </a:lnTo>
                  <a:lnTo>
                    <a:pt x="15343" y="26961"/>
                  </a:lnTo>
                  <a:lnTo>
                    <a:pt x="50730" y="26961"/>
                  </a:lnTo>
                  <a:lnTo>
                    <a:pt x="49399" y="33790"/>
                  </a:lnTo>
                  <a:lnTo>
                    <a:pt x="14012" y="33790"/>
                  </a:lnTo>
                  <a:lnTo>
                    <a:pt x="9800" y="55563"/>
                  </a:lnTo>
                  <a:lnTo>
                    <a:pt x="49665" y="55563"/>
                  </a:lnTo>
                  <a:lnTo>
                    <a:pt x="48335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g1114"/>
            <p:cNvSpPr/>
            <p:nvPr/>
          </p:nvSpPr>
          <p:spPr>
            <a:xfrm>
              <a:off x="7306031" y="3429839"/>
              <a:ext cx="59244" cy="63368"/>
            </a:xfrm>
            <a:custGeom>
              <a:avLst/>
              <a:pathLst>
                <a:path w="59244" h="63368">
                  <a:moveTo>
                    <a:pt x="22216" y="63368"/>
                  </a:moveTo>
                  <a:lnTo>
                    <a:pt x="21299" y="63356"/>
                  </a:lnTo>
                  <a:lnTo>
                    <a:pt x="20393" y="63320"/>
                  </a:lnTo>
                  <a:lnTo>
                    <a:pt x="19497" y="63260"/>
                  </a:lnTo>
                  <a:lnTo>
                    <a:pt x="18612" y="63176"/>
                  </a:lnTo>
                  <a:lnTo>
                    <a:pt x="17737" y="63068"/>
                  </a:lnTo>
                  <a:lnTo>
                    <a:pt x="16873" y="62937"/>
                  </a:lnTo>
                  <a:lnTo>
                    <a:pt x="16020" y="62781"/>
                  </a:lnTo>
                  <a:lnTo>
                    <a:pt x="15178" y="62602"/>
                  </a:lnTo>
                  <a:lnTo>
                    <a:pt x="14346" y="62398"/>
                  </a:lnTo>
                  <a:lnTo>
                    <a:pt x="13525" y="62170"/>
                  </a:lnTo>
                  <a:lnTo>
                    <a:pt x="12728" y="61918"/>
                  </a:lnTo>
                  <a:lnTo>
                    <a:pt x="11951" y="61640"/>
                  </a:lnTo>
                  <a:lnTo>
                    <a:pt x="11195" y="61336"/>
                  </a:lnTo>
                  <a:lnTo>
                    <a:pt x="10459" y="61007"/>
                  </a:lnTo>
                  <a:lnTo>
                    <a:pt x="9744" y="60652"/>
                  </a:lnTo>
                  <a:lnTo>
                    <a:pt x="9049" y="60271"/>
                  </a:lnTo>
                  <a:lnTo>
                    <a:pt x="8375" y="59864"/>
                  </a:lnTo>
                  <a:lnTo>
                    <a:pt x="7721" y="59432"/>
                  </a:lnTo>
                  <a:lnTo>
                    <a:pt x="7087" y="58974"/>
                  </a:lnTo>
                  <a:lnTo>
                    <a:pt x="6474" y="58490"/>
                  </a:lnTo>
                  <a:lnTo>
                    <a:pt x="5884" y="57980"/>
                  </a:lnTo>
                  <a:lnTo>
                    <a:pt x="5319" y="57445"/>
                  </a:lnTo>
                  <a:lnTo>
                    <a:pt x="4780" y="56884"/>
                  </a:lnTo>
                  <a:lnTo>
                    <a:pt x="4267" y="56298"/>
                  </a:lnTo>
                  <a:lnTo>
                    <a:pt x="3780" y="55685"/>
                  </a:lnTo>
                  <a:lnTo>
                    <a:pt x="3318" y="55047"/>
                  </a:lnTo>
                  <a:lnTo>
                    <a:pt x="2882" y="54383"/>
                  </a:lnTo>
                  <a:lnTo>
                    <a:pt x="2472" y="53694"/>
                  </a:lnTo>
                  <a:lnTo>
                    <a:pt x="2088" y="52978"/>
                  </a:lnTo>
                  <a:lnTo>
                    <a:pt x="1729" y="52237"/>
                  </a:lnTo>
                  <a:lnTo>
                    <a:pt x="1400" y="51470"/>
                  </a:lnTo>
                  <a:lnTo>
                    <a:pt x="1106" y="50676"/>
                  </a:lnTo>
                  <a:lnTo>
                    <a:pt x="847" y="49856"/>
                  </a:lnTo>
                  <a:lnTo>
                    <a:pt x="622" y="49009"/>
                  </a:lnTo>
                  <a:lnTo>
                    <a:pt x="432" y="48135"/>
                  </a:lnTo>
                  <a:lnTo>
                    <a:pt x="276" y="47235"/>
                  </a:lnTo>
                  <a:lnTo>
                    <a:pt x="155" y="46308"/>
                  </a:lnTo>
                  <a:lnTo>
                    <a:pt x="69" y="45355"/>
                  </a:lnTo>
                  <a:lnTo>
                    <a:pt x="17" y="44375"/>
                  </a:lnTo>
                  <a:lnTo>
                    <a:pt x="0" y="43368"/>
                  </a:lnTo>
                  <a:lnTo>
                    <a:pt x="0" y="43180"/>
                  </a:lnTo>
                  <a:lnTo>
                    <a:pt x="3" y="42985"/>
                  </a:lnTo>
                  <a:lnTo>
                    <a:pt x="7" y="42786"/>
                  </a:lnTo>
                  <a:lnTo>
                    <a:pt x="14" y="42581"/>
                  </a:lnTo>
                  <a:lnTo>
                    <a:pt x="22" y="42371"/>
                  </a:lnTo>
                  <a:lnTo>
                    <a:pt x="31" y="42155"/>
                  </a:lnTo>
                  <a:lnTo>
                    <a:pt x="43" y="41934"/>
                  </a:lnTo>
                  <a:lnTo>
                    <a:pt x="56" y="41708"/>
                  </a:lnTo>
                  <a:lnTo>
                    <a:pt x="71" y="41477"/>
                  </a:lnTo>
                  <a:lnTo>
                    <a:pt x="88" y="41240"/>
                  </a:lnTo>
                  <a:lnTo>
                    <a:pt x="106" y="40992"/>
                  </a:lnTo>
                  <a:lnTo>
                    <a:pt x="125" y="40743"/>
                  </a:lnTo>
                  <a:lnTo>
                    <a:pt x="145" y="40495"/>
                  </a:lnTo>
                  <a:lnTo>
                    <a:pt x="166" y="40247"/>
                  </a:lnTo>
                  <a:lnTo>
                    <a:pt x="188" y="39998"/>
                  </a:lnTo>
                  <a:lnTo>
                    <a:pt x="211" y="39750"/>
                  </a:lnTo>
                  <a:lnTo>
                    <a:pt x="234" y="39502"/>
                  </a:lnTo>
                  <a:lnTo>
                    <a:pt x="258" y="39253"/>
                  </a:lnTo>
                  <a:lnTo>
                    <a:pt x="284" y="39005"/>
                  </a:lnTo>
                  <a:lnTo>
                    <a:pt x="310" y="38757"/>
                  </a:lnTo>
                  <a:lnTo>
                    <a:pt x="345" y="38509"/>
                  </a:lnTo>
                  <a:lnTo>
                    <a:pt x="381" y="38263"/>
                  </a:lnTo>
                  <a:lnTo>
                    <a:pt x="416" y="38020"/>
                  </a:lnTo>
                  <a:lnTo>
                    <a:pt x="452" y="37777"/>
                  </a:lnTo>
                  <a:lnTo>
                    <a:pt x="487" y="37537"/>
                  </a:lnTo>
                  <a:lnTo>
                    <a:pt x="523" y="37299"/>
                  </a:lnTo>
                  <a:lnTo>
                    <a:pt x="558" y="37062"/>
                  </a:lnTo>
                  <a:lnTo>
                    <a:pt x="594" y="36827"/>
                  </a:lnTo>
                  <a:lnTo>
                    <a:pt x="629" y="36593"/>
                  </a:lnTo>
                  <a:lnTo>
                    <a:pt x="665" y="36362"/>
                  </a:lnTo>
                  <a:lnTo>
                    <a:pt x="700" y="36126"/>
                  </a:lnTo>
                  <a:lnTo>
                    <a:pt x="736" y="35897"/>
                  </a:lnTo>
                  <a:lnTo>
                    <a:pt x="771" y="35676"/>
                  </a:lnTo>
                  <a:lnTo>
                    <a:pt x="807" y="35461"/>
                  </a:lnTo>
                  <a:lnTo>
                    <a:pt x="842" y="35253"/>
                  </a:lnTo>
                  <a:lnTo>
                    <a:pt x="878" y="35053"/>
                  </a:lnTo>
                  <a:lnTo>
                    <a:pt x="913" y="34860"/>
                  </a:lnTo>
                  <a:lnTo>
                    <a:pt x="948" y="34673"/>
                  </a:lnTo>
                  <a:lnTo>
                    <a:pt x="984" y="34494"/>
                  </a:lnTo>
                  <a:lnTo>
                    <a:pt x="1019" y="34322"/>
                  </a:lnTo>
                  <a:lnTo>
                    <a:pt x="7671" y="0"/>
                  </a:lnTo>
                  <a:lnTo>
                    <a:pt x="16141" y="0"/>
                  </a:lnTo>
                  <a:lnTo>
                    <a:pt x="8957" y="37382"/>
                  </a:lnTo>
                  <a:lnTo>
                    <a:pt x="8896" y="37703"/>
                  </a:lnTo>
                  <a:lnTo>
                    <a:pt x="8836" y="38026"/>
                  </a:lnTo>
                  <a:lnTo>
                    <a:pt x="8779" y="38352"/>
                  </a:lnTo>
                  <a:lnTo>
                    <a:pt x="8723" y="38680"/>
                  </a:lnTo>
                  <a:lnTo>
                    <a:pt x="8669" y="39012"/>
                  </a:lnTo>
                  <a:lnTo>
                    <a:pt x="8617" y="39345"/>
                  </a:lnTo>
                  <a:lnTo>
                    <a:pt x="8566" y="39682"/>
                  </a:lnTo>
                  <a:lnTo>
                    <a:pt x="8517" y="40021"/>
                  </a:lnTo>
                  <a:lnTo>
                    <a:pt x="8470" y="40363"/>
                  </a:lnTo>
                  <a:lnTo>
                    <a:pt x="8425" y="40708"/>
                  </a:lnTo>
                  <a:lnTo>
                    <a:pt x="8383" y="41041"/>
                  </a:lnTo>
                  <a:lnTo>
                    <a:pt x="8345" y="41368"/>
                  </a:lnTo>
                  <a:lnTo>
                    <a:pt x="8312" y="41687"/>
                  </a:lnTo>
                  <a:lnTo>
                    <a:pt x="8283" y="41999"/>
                  </a:lnTo>
                  <a:lnTo>
                    <a:pt x="8259" y="42304"/>
                  </a:lnTo>
                  <a:lnTo>
                    <a:pt x="8239" y="42602"/>
                  </a:lnTo>
                  <a:lnTo>
                    <a:pt x="8223" y="42893"/>
                  </a:lnTo>
                  <a:lnTo>
                    <a:pt x="8212" y="43177"/>
                  </a:lnTo>
                  <a:lnTo>
                    <a:pt x="8205" y="43454"/>
                  </a:lnTo>
                  <a:lnTo>
                    <a:pt x="8203" y="43723"/>
                  </a:lnTo>
                  <a:lnTo>
                    <a:pt x="8214" y="44371"/>
                  </a:lnTo>
                  <a:lnTo>
                    <a:pt x="8248" y="45000"/>
                  </a:lnTo>
                  <a:lnTo>
                    <a:pt x="8303" y="45612"/>
                  </a:lnTo>
                  <a:lnTo>
                    <a:pt x="8381" y="46206"/>
                  </a:lnTo>
                  <a:lnTo>
                    <a:pt x="8480" y="46783"/>
                  </a:lnTo>
                  <a:lnTo>
                    <a:pt x="8602" y="47342"/>
                  </a:lnTo>
                  <a:lnTo>
                    <a:pt x="8746" y="47883"/>
                  </a:lnTo>
                  <a:lnTo>
                    <a:pt x="8913" y="48406"/>
                  </a:lnTo>
                  <a:lnTo>
                    <a:pt x="9101" y="48911"/>
                  </a:lnTo>
                  <a:lnTo>
                    <a:pt x="9312" y="49399"/>
                  </a:lnTo>
                  <a:lnTo>
                    <a:pt x="9542" y="49870"/>
                  </a:lnTo>
                  <a:lnTo>
                    <a:pt x="9789" y="50325"/>
                  </a:lnTo>
                  <a:lnTo>
                    <a:pt x="10053" y="50764"/>
                  </a:lnTo>
                  <a:lnTo>
                    <a:pt x="10334" y="51187"/>
                  </a:lnTo>
                  <a:lnTo>
                    <a:pt x="10631" y="51594"/>
                  </a:lnTo>
                  <a:lnTo>
                    <a:pt x="10945" y="51985"/>
                  </a:lnTo>
                  <a:lnTo>
                    <a:pt x="11277" y="52361"/>
                  </a:lnTo>
                  <a:lnTo>
                    <a:pt x="11625" y="52720"/>
                  </a:lnTo>
                  <a:lnTo>
                    <a:pt x="11990" y="53063"/>
                  </a:lnTo>
                  <a:lnTo>
                    <a:pt x="12372" y="53390"/>
                  </a:lnTo>
                  <a:lnTo>
                    <a:pt x="12769" y="53693"/>
                  </a:lnTo>
                  <a:lnTo>
                    <a:pt x="13182" y="53981"/>
                  </a:lnTo>
                  <a:lnTo>
                    <a:pt x="13610" y="54254"/>
                  </a:lnTo>
                  <a:lnTo>
                    <a:pt x="14053" y="54511"/>
                  </a:lnTo>
                  <a:lnTo>
                    <a:pt x="14511" y="54754"/>
                  </a:lnTo>
                  <a:lnTo>
                    <a:pt x="14984" y="54981"/>
                  </a:lnTo>
                  <a:lnTo>
                    <a:pt x="15473" y="55194"/>
                  </a:lnTo>
                  <a:lnTo>
                    <a:pt x="15976" y="55391"/>
                  </a:lnTo>
                  <a:lnTo>
                    <a:pt x="16494" y="55573"/>
                  </a:lnTo>
                  <a:lnTo>
                    <a:pt x="17028" y="55741"/>
                  </a:lnTo>
                  <a:lnTo>
                    <a:pt x="17574" y="55884"/>
                  </a:lnTo>
                  <a:lnTo>
                    <a:pt x="18129" y="56012"/>
                  </a:lnTo>
                  <a:lnTo>
                    <a:pt x="18695" y="56125"/>
                  </a:lnTo>
                  <a:lnTo>
                    <a:pt x="19270" y="56223"/>
                  </a:lnTo>
                  <a:lnTo>
                    <a:pt x="19855" y="56306"/>
                  </a:lnTo>
                  <a:lnTo>
                    <a:pt x="20449" y="56374"/>
                  </a:lnTo>
                  <a:lnTo>
                    <a:pt x="21054" y="56427"/>
                  </a:lnTo>
                  <a:lnTo>
                    <a:pt x="21668" y="56464"/>
                  </a:lnTo>
                  <a:lnTo>
                    <a:pt x="22292" y="56487"/>
                  </a:lnTo>
                  <a:lnTo>
                    <a:pt x="22926" y="56494"/>
                  </a:lnTo>
                  <a:lnTo>
                    <a:pt x="23691" y="56485"/>
                  </a:lnTo>
                  <a:lnTo>
                    <a:pt x="24446" y="56455"/>
                  </a:lnTo>
                  <a:lnTo>
                    <a:pt x="25189" y="56407"/>
                  </a:lnTo>
                  <a:lnTo>
                    <a:pt x="25920" y="56338"/>
                  </a:lnTo>
                  <a:lnTo>
                    <a:pt x="26639" y="56250"/>
                  </a:lnTo>
                  <a:lnTo>
                    <a:pt x="27348" y="56143"/>
                  </a:lnTo>
                  <a:lnTo>
                    <a:pt x="28044" y="56016"/>
                  </a:lnTo>
                  <a:lnTo>
                    <a:pt x="28729" y="55870"/>
                  </a:lnTo>
                  <a:lnTo>
                    <a:pt x="29403" y="55704"/>
                  </a:lnTo>
                  <a:lnTo>
                    <a:pt x="30065" y="55519"/>
                  </a:lnTo>
                  <a:lnTo>
                    <a:pt x="30723" y="55312"/>
                  </a:lnTo>
                  <a:lnTo>
                    <a:pt x="31367" y="55082"/>
                  </a:lnTo>
                  <a:lnTo>
                    <a:pt x="31997" y="54830"/>
                  </a:lnTo>
                  <a:lnTo>
                    <a:pt x="32612" y="54554"/>
                  </a:lnTo>
                  <a:lnTo>
                    <a:pt x="33214" y="54255"/>
                  </a:lnTo>
                  <a:lnTo>
                    <a:pt x="33801" y="53933"/>
                  </a:lnTo>
                  <a:lnTo>
                    <a:pt x="34374" y="53588"/>
                  </a:lnTo>
                  <a:lnTo>
                    <a:pt x="34932" y="53220"/>
                  </a:lnTo>
                  <a:lnTo>
                    <a:pt x="35477" y="52829"/>
                  </a:lnTo>
                  <a:lnTo>
                    <a:pt x="36007" y="52415"/>
                  </a:lnTo>
                  <a:lnTo>
                    <a:pt x="36531" y="51976"/>
                  </a:lnTo>
                  <a:lnTo>
                    <a:pt x="37040" y="51512"/>
                  </a:lnTo>
                  <a:lnTo>
                    <a:pt x="37532" y="51022"/>
                  </a:lnTo>
                  <a:lnTo>
                    <a:pt x="38008" y="50506"/>
                  </a:lnTo>
                  <a:lnTo>
                    <a:pt x="38468" y="49965"/>
                  </a:lnTo>
                  <a:lnTo>
                    <a:pt x="38913" y="49397"/>
                  </a:lnTo>
                  <a:lnTo>
                    <a:pt x="39341" y="48805"/>
                  </a:lnTo>
                  <a:lnTo>
                    <a:pt x="39753" y="48186"/>
                  </a:lnTo>
                  <a:lnTo>
                    <a:pt x="40150" y="47542"/>
                  </a:lnTo>
                  <a:lnTo>
                    <a:pt x="40530" y="46872"/>
                  </a:lnTo>
                  <a:lnTo>
                    <a:pt x="40902" y="46165"/>
                  </a:lnTo>
                  <a:lnTo>
                    <a:pt x="41254" y="45430"/>
                  </a:lnTo>
                  <a:lnTo>
                    <a:pt x="41587" y="44665"/>
                  </a:lnTo>
                  <a:lnTo>
                    <a:pt x="41900" y="43870"/>
                  </a:lnTo>
                  <a:lnTo>
                    <a:pt x="42193" y="43047"/>
                  </a:lnTo>
                  <a:lnTo>
                    <a:pt x="42467" y="42194"/>
                  </a:lnTo>
                  <a:lnTo>
                    <a:pt x="42722" y="41312"/>
                  </a:lnTo>
                  <a:lnTo>
                    <a:pt x="42957" y="40401"/>
                  </a:lnTo>
                  <a:lnTo>
                    <a:pt x="43172" y="39460"/>
                  </a:lnTo>
                  <a:lnTo>
                    <a:pt x="43368" y="38491"/>
                  </a:lnTo>
                  <a:lnTo>
                    <a:pt x="50818" y="0"/>
                  </a:lnTo>
                  <a:lnTo>
                    <a:pt x="59244" y="0"/>
                  </a:lnTo>
                  <a:lnTo>
                    <a:pt x="51705" y="38978"/>
                  </a:lnTo>
                  <a:lnTo>
                    <a:pt x="51444" y="40212"/>
                  </a:lnTo>
                  <a:lnTo>
                    <a:pt x="51155" y="41414"/>
                  </a:lnTo>
                  <a:lnTo>
                    <a:pt x="50840" y="42582"/>
                  </a:lnTo>
                  <a:lnTo>
                    <a:pt x="50499" y="43718"/>
                  </a:lnTo>
                  <a:lnTo>
                    <a:pt x="50131" y="44821"/>
                  </a:lnTo>
                  <a:lnTo>
                    <a:pt x="49736" y="45891"/>
                  </a:lnTo>
                  <a:lnTo>
                    <a:pt x="49315" y="46928"/>
                  </a:lnTo>
                  <a:lnTo>
                    <a:pt x="48867" y="47932"/>
                  </a:lnTo>
                  <a:lnTo>
                    <a:pt x="48393" y="48904"/>
                  </a:lnTo>
                  <a:lnTo>
                    <a:pt x="47892" y="49843"/>
                  </a:lnTo>
                  <a:lnTo>
                    <a:pt x="47374" y="50741"/>
                  </a:lnTo>
                  <a:lnTo>
                    <a:pt x="46831" y="51608"/>
                  </a:lnTo>
                  <a:lnTo>
                    <a:pt x="46263" y="52444"/>
                  </a:lnTo>
                  <a:lnTo>
                    <a:pt x="45671" y="53248"/>
                  </a:lnTo>
                  <a:lnTo>
                    <a:pt x="45054" y="54022"/>
                  </a:lnTo>
                  <a:lnTo>
                    <a:pt x="44411" y="54765"/>
                  </a:lnTo>
                  <a:lnTo>
                    <a:pt x="43744" y="55477"/>
                  </a:lnTo>
                  <a:lnTo>
                    <a:pt x="43053" y="56157"/>
                  </a:lnTo>
                  <a:lnTo>
                    <a:pt x="42336" y="56807"/>
                  </a:lnTo>
                  <a:lnTo>
                    <a:pt x="41595" y="57426"/>
                  </a:lnTo>
                  <a:lnTo>
                    <a:pt x="40830" y="58013"/>
                  </a:lnTo>
                  <a:lnTo>
                    <a:pt x="40043" y="58570"/>
                  </a:lnTo>
                  <a:lnTo>
                    <a:pt x="39233" y="59095"/>
                  </a:lnTo>
                  <a:lnTo>
                    <a:pt x="38402" y="59590"/>
                  </a:lnTo>
                  <a:lnTo>
                    <a:pt x="37548" y="60053"/>
                  </a:lnTo>
                  <a:lnTo>
                    <a:pt x="36672" y="60485"/>
                  </a:lnTo>
                  <a:lnTo>
                    <a:pt x="35774" y="60887"/>
                  </a:lnTo>
                  <a:lnTo>
                    <a:pt x="34854" y="61257"/>
                  </a:lnTo>
                  <a:lnTo>
                    <a:pt x="33912" y="61596"/>
                  </a:lnTo>
                  <a:lnTo>
                    <a:pt x="32947" y="61904"/>
                  </a:lnTo>
                  <a:lnTo>
                    <a:pt x="31962" y="62182"/>
                  </a:lnTo>
                  <a:lnTo>
                    <a:pt x="30957" y="62431"/>
                  </a:lnTo>
                  <a:lnTo>
                    <a:pt x="29933" y="62651"/>
                  </a:lnTo>
                  <a:lnTo>
                    <a:pt x="28889" y="62841"/>
                  </a:lnTo>
                  <a:lnTo>
                    <a:pt x="27826" y="63002"/>
                  </a:lnTo>
                  <a:lnTo>
                    <a:pt x="26743" y="63134"/>
                  </a:lnTo>
                  <a:lnTo>
                    <a:pt x="25640" y="63236"/>
                  </a:lnTo>
                  <a:lnTo>
                    <a:pt x="24518" y="63309"/>
                  </a:lnTo>
                  <a:lnTo>
                    <a:pt x="23377" y="633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7367404" y="3428908"/>
              <a:ext cx="57027" cy="64299"/>
            </a:xfrm>
            <a:custGeom>
              <a:avLst/>
              <a:pathLst>
                <a:path w="57027" h="64299">
                  <a:moveTo>
                    <a:pt x="24744" y="64299"/>
                  </a:moveTo>
                  <a:lnTo>
                    <a:pt x="23605" y="64289"/>
                  </a:lnTo>
                  <a:lnTo>
                    <a:pt x="22495" y="64258"/>
                  </a:lnTo>
                  <a:lnTo>
                    <a:pt x="21413" y="64207"/>
                  </a:lnTo>
                  <a:lnTo>
                    <a:pt x="20359" y="64136"/>
                  </a:lnTo>
                  <a:lnTo>
                    <a:pt x="19334" y="64044"/>
                  </a:lnTo>
                  <a:lnTo>
                    <a:pt x="18337" y="63932"/>
                  </a:lnTo>
                  <a:lnTo>
                    <a:pt x="17368" y="63799"/>
                  </a:lnTo>
                  <a:lnTo>
                    <a:pt x="16428" y="63646"/>
                  </a:lnTo>
                  <a:lnTo>
                    <a:pt x="15517" y="63473"/>
                  </a:lnTo>
                  <a:lnTo>
                    <a:pt x="14633" y="63279"/>
                  </a:lnTo>
                  <a:lnTo>
                    <a:pt x="13786" y="63057"/>
                  </a:lnTo>
                  <a:lnTo>
                    <a:pt x="12964" y="62816"/>
                  </a:lnTo>
                  <a:lnTo>
                    <a:pt x="12168" y="62557"/>
                  </a:lnTo>
                  <a:lnTo>
                    <a:pt x="11398" y="62279"/>
                  </a:lnTo>
                  <a:lnTo>
                    <a:pt x="10653" y="61982"/>
                  </a:lnTo>
                  <a:lnTo>
                    <a:pt x="9934" y="61667"/>
                  </a:lnTo>
                  <a:lnTo>
                    <a:pt x="9241" y="61333"/>
                  </a:lnTo>
                  <a:lnTo>
                    <a:pt x="8574" y="60980"/>
                  </a:lnTo>
                  <a:lnTo>
                    <a:pt x="7932" y="60609"/>
                  </a:lnTo>
                  <a:lnTo>
                    <a:pt x="7316" y="60219"/>
                  </a:lnTo>
                  <a:lnTo>
                    <a:pt x="6725" y="59802"/>
                  </a:lnTo>
                  <a:lnTo>
                    <a:pt x="6158" y="59368"/>
                  </a:lnTo>
                  <a:lnTo>
                    <a:pt x="5615" y="58916"/>
                  </a:lnTo>
                  <a:lnTo>
                    <a:pt x="5096" y="58446"/>
                  </a:lnTo>
                  <a:lnTo>
                    <a:pt x="4600" y="57958"/>
                  </a:lnTo>
                  <a:lnTo>
                    <a:pt x="4129" y="57452"/>
                  </a:lnTo>
                  <a:lnTo>
                    <a:pt x="3681" y="56929"/>
                  </a:lnTo>
                  <a:lnTo>
                    <a:pt x="3258" y="56388"/>
                  </a:lnTo>
                  <a:lnTo>
                    <a:pt x="2858" y="55829"/>
                  </a:lnTo>
                  <a:lnTo>
                    <a:pt x="2483" y="55253"/>
                  </a:lnTo>
                  <a:lnTo>
                    <a:pt x="2139" y="54650"/>
                  </a:lnTo>
                  <a:lnTo>
                    <a:pt x="1816" y="54029"/>
                  </a:lnTo>
                  <a:lnTo>
                    <a:pt x="1514" y="53390"/>
                  </a:lnTo>
                  <a:lnTo>
                    <a:pt x="1234" y="52734"/>
                  </a:lnTo>
                  <a:lnTo>
                    <a:pt x="975" y="52060"/>
                  </a:lnTo>
                  <a:lnTo>
                    <a:pt x="737" y="51368"/>
                  </a:lnTo>
                  <a:lnTo>
                    <a:pt x="521" y="50659"/>
                  </a:lnTo>
                  <a:lnTo>
                    <a:pt x="326" y="49931"/>
                  </a:lnTo>
                  <a:lnTo>
                    <a:pt x="152" y="49186"/>
                  </a:lnTo>
                  <a:lnTo>
                    <a:pt x="0" y="48424"/>
                  </a:lnTo>
                  <a:lnTo>
                    <a:pt x="7848" y="46783"/>
                  </a:lnTo>
                  <a:lnTo>
                    <a:pt x="7970" y="47326"/>
                  </a:lnTo>
                  <a:lnTo>
                    <a:pt x="8106" y="47854"/>
                  </a:lnTo>
                  <a:lnTo>
                    <a:pt x="8254" y="48369"/>
                  </a:lnTo>
                  <a:lnTo>
                    <a:pt x="8416" y="48869"/>
                  </a:lnTo>
                  <a:lnTo>
                    <a:pt x="8591" y="49355"/>
                  </a:lnTo>
                  <a:lnTo>
                    <a:pt x="8780" y="49827"/>
                  </a:lnTo>
                  <a:lnTo>
                    <a:pt x="8981" y="50284"/>
                  </a:lnTo>
                  <a:lnTo>
                    <a:pt x="9197" y="50728"/>
                  </a:lnTo>
                  <a:lnTo>
                    <a:pt x="9425" y="51157"/>
                  </a:lnTo>
                  <a:lnTo>
                    <a:pt x="9667" y="51572"/>
                  </a:lnTo>
                  <a:lnTo>
                    <a:pt x="9923" y="51973"/>
                  </a:lnTo>
                  <a:lnTo>
                    <a:pt x="10197" y="52361"/>
                  </a:lnTo>
                  <a:lnTo>
                    <a:pt x="10487" y="52736"/>
                  </a:lnTo>
                  <a:lnTo>
                    <a:pt x="10795" y="53098"/>
                  </a:lnTo>
                  <a:lnTo>
                    <a:pt x="11119" y="53446"/>
                  </a:lnTo>
                  <a:lnTo>
                    <a:pt x="11460" y="53781"/>
                  </a:lnTo>
                  <a:lnTo>
                    <a:pt x="11818" y="54102"/>
                  </a:lnTo>
                  <a:lnTo>
                    <a:pt x="12192" y="54410"/>
                  </a:lnTo>
                  <a:lnTo>
                    <a:pt x="12584" y="54705"/>
                  </a:lnTo>
                  <a:lnTo>
                    <a:pt x="12992" y="54987"/>
                  </a:lnTo>
                  <a:lnTo>
                    <a:pt x="13419" y="55246"/>
                  </a:lnTo>
                  <a:lnTo>
                    <a:pt x="13865" y="55492"/>
                  </a:lnTo>
                  <a:lnTo>
                    <a:pt x="14331" y="55725"/>
                  </a:lnTo>
                  <a:lnTo>
                    <a:pt x="14816" y="55945"/>
                  </a:lnTo>
                  <a:lnTo>
                    <a:pt x="15321" y="56151"/>
                  </a:lnTo>
                  <a:lnTo>
                    <a:pt x="15845" y="56344"/>
                  </a:lnTo>
                  <a:lnTo>
                    <a:pt x="16388" y="56523"/>
                  </a:lnTo>
                  <a:lnTo>
                    <a:pt x="16952" y="56690"/>
                  </a:lnTo>
                  <a:lnTo>
                    <a:pt x="17534" y="56842"/>
                  </a:lnTo>
                  <a:lnTo>
                    <a:pt x="18136" y="56982"/>
                  </a:lnTo>
                  <a:lnTo>
                    <a:pt x="18759" y="57109"/>
                  </a:lnTo>
                  <a:lnTo>
                    <a:pt x="19405" y="57222"/>
                  </a:lnTo>
                  <a:lnTo>
                    <a:pt x="20072" y="57321"/>
                  </a:lnTo>
                  <a:lnTo>
                    <a:pt x="20762" y="57408"/>
                  </a:lnTo>
                  <a:lnTo>
                    <a:pt x="21473" y="57481"/>
                  </a:lnTo>
                  <a:lnTo>
                    <a:pt x="22207" y="57541"/>
                  </a:lnTo>
                  <a:lnTo>
                    <a:pt x="22963" y="57587"/>
                  </a:lnTo>
                  <a:lnTo>
                    <a:pt x="23742" y="57621"/>
                  </a:lnTo>
                  <a:lnTo>
                    <a:pt x="24542" y="57641"/>
                  </a:lnTo>
                  <a:lnTo>
                    <a:pt x="25365" y="57647"/>
                  </a:lnTo>
                  <a:lnTo>
                    <a:pt x="26225" y="57642"/>
                  </a:lnTo>
                  <a:lnTo>
                    <a:pt x="27067" y="57624"/>
                  </a:lnTo>
                  <a:lnTo>
                    <a:pt x="27892" y="57595"/>
                  </a:lnTo>
                  <a:lnTo>
                    <a:pt x="28699" y="57555"/>
                  </a:lnTo>
                  <a:lnTo>
                    <a:pt x="29489" y="57503"/>
                  </a:lnTo>
                  <a:lnTo>
                    <a:pt x="30260" y="57440"/>
                  </a:lnTo>
                  <a:lnTo>
                    <a:pt x="31014" y="57365"/>
                  </a:lnTo>
                  <a:lnTo>
                    <a:pt x="31750" y="57278"/>
                  </a:lnTo>
                  <a:lnTo>
                    <a:pt x="32469" y="57180"/>
                  </a:lnTo>
                  <a:lnTo>
                    <a:pt x="33169" y="57071"/>
                  </a:lnTo>
                  <a:lnTo>
                    <a:pt x="33850" y="56939"/>
                  </a:lnTo>
                  <a:lnTo>
                    <a:pt x="34510" y="56792"/>
                  </a:lnTo>
                  <a:lnTo>
                    <a:pt x="35149" y="56631"/>
                  </a:lnTo>
                  <a:lnTo>
                    <a:pt x="35766" y="56454"/>
                  </a:lnTo>
                  <a:lnTo>
                    <a:pt x="36362" y="56262"/>
                  </a:lnTo>
                  <a:lnTo>
                    <a:pt x="36937" y="56054"/>
                  </a:lnTo>
                  <a:lnTo>
                    <a:pt x="37490" y="55832"/>
                  </a:lnTo>
                  <a:lnTo>
                    <a:pt x="38022" y="55595"/>
                  </a:lnTo>
                  <a:lnTo>
                    <a:pt x="38533" y="55343"/>
                  </a:lnTo>
                  <a:lnTo>
                    <a:pt x="39023" y="55075"/>
                  </a:lnTo>
                  <a:lnTo>
                    <a:pt x="39499" y="54784"/>
                  </a:lnTo>
                  <a:lnTo>
                    <a:pt x="39952" y="54476"/>
                  </a:lnTo>
                  <a:lnTo>
                    <a:pt x="40382" y="54152"/>
                  </a:lnTo>
                  <a:lnTo>
                    <a:pt x="40789" y="53812"/>
                  </a:lnTo>
                  <a:lnTo>
                    <a:pt x="41173" y="53457"/>
                  </a:lnTo>
                  <a:lnTo>
                    <a:pt x="41534" y="53085"/>
                  </a:lnTo>
                  <a:lnTo>
                    <a:pt x="41872" y="52698"/>
                  </a:lnTo>
                  <a:lnTo>
                    <a:pt x="42187" y="52294"/>
                  </a:lnTo>
                  <a:lnTo>
                    <a:pt x="42479" y="51875"/>
                  </a:lnTo>
                  <a:lnTo>
                    <a:pt x="42748" y="51439"/>
                  </a:lnTo>
                  <a:lnTo>
                    <a:pt x="42992" y="50976"/>
                  </a:lnTo>
                  <a:lnTo>
                    <a:pt x="43211" y="50492"/>
                  </a:lnTo>
                  <a:lnTo>
                    <a:pt x="43403" y="49986"/>
                  </a:lnTo>
                  <a:lnTo>
                    <a:pt x="43571" y="49460"/>
                  </a:lnTo>
                  <a:lnTo>
                    <a:pt x="43712" y="48911"/>
                  </a:lnTo>
                  <a:lnTo>
                    <a:pt x="43828" y="48342"/>
                  </a:lnTo>
                  <a:lnTo>
                    <a:pt x="43918" y="47751"/>
                  </a:lnTo>
                  <a:lnTo>
                    <a:pt x="43982" y="47139"/>
                  </a:lnTo>
                  <a:lnTo>
                    <a:pt x="44021" y="46506"/>
                  </a:lnTo>
                  <a:lnTo>
                    <a:pt x="44034" y="45852"/>
                  </a:lnTo>
                  <a:lnTo>
                    <a:pt x="44026" y="45406"/>
                  </a:lnTo>
                  <a:lnTo>
                    <a:pt x="44003" y="44974"/>
                  </a:lnTo>
                  <a:lnTo>
                    <a:pt x="43966" y="44555"/>
                  </a:lnTo>
                  <a:lnTo>
                    <a:pt x="43913" y="44149"/>
                  </a:lnTo>
                  <a:lnTo>
                    <a:pt x="43845" y="43756"/>
                  </a:lnTo>
                  <a:lnTo>
                    <a:pt x="43762" y="43377"/>
                  </a:lnTo>
                  <a:lnTo>
                    <a:pt x="43664" y="43011"/>
                  </a:lnTo>
                  <a:lnTo>
                    <a:pt x="43551" y="42659"/>
                  </a:lnTo>
                  <a:lnTo>
                    <a:pt x="43423" y="42320"/>
                  </a:lnTo>
                  <a:lnTo>
                    <a:pt x="43280" y="41994"/>
                  </a:lnTo>
                  <a:lnTo>
                    <a:pt x="43118" y="41678"/>
                  </a:lnTo>
                  <a:lnTo>
                    <a:pt x="42934" y="41369"/>
                  </a:lnTo>
                  <a:lnTo>
                    <a:pt x="42728" y="41068"/>
                  </a:lnTo>
                  <a:lnTo>
                    <a:pt x="42499" y="40773"/>
                  </a:lnTo>
                  <a:lnTo>
                    <a:pt x="42249" y="40486"/>
                  </a:lnTo>
                  <a:lnTo>
                    <a:pt x="41976" y="40206"/>
                  </a:lnTo>
                  <a:lnTo>
                    <a:pt x="41681" y="39933"/>
                  </a:lnTo>
                  <a:lnTo>
                    <a:pt x="41364" y="39667"/>
                  </a:lnTo>
                  <a:lnTo>
                    <a:pt x="41025" y="39408"/>
                  </a:lnTo>
                  <a:lnTo>
                    <a:pt x="40663" y="39156"/>
                  </a:lnTo>
                  <a:lnTo>
                    <a:pt x="40278" y="38900"/>
                  </a:lnTo>
                  <a:lnTo>
                    <a:pt x="39865" y="38648"/>
                  </a:lnTo>
                  <a:lnTo>
                    <a:pt x="39426" y="38400"/>
                  </a:lnTo>
                  <a:lnTo>
                    <a:pt x="38961" y="38155"/>
                  </a:lnTo>
                  <a:lnTo>
                    <a:pt x="38468" y="37914"/>
                  </a:lnTo>
                  <a:lnTo>
                    <a:pt x="37950" y="37676"/>
                  </a:lnTo>
                  <a:lnTo>
                    <a:pt x="37404" y="37442"/>
                  </a:lnTo>
                  <a:lnTo>
                    <a:pt x="36832" y="37212"/>
                  </a:lnTo>
                  <a:lnTo>
                    <a:pt x="36233" y="36985"/>
                  </a:lnTo>
                  <a:lnTo>
                    <a:pt x="35608" y="36761"/>
                  </a:lnTo>
                  <a:lnTo>
                    <a:pt x="34962" y="36529"/>
                  </a:lnTo>
                  <a:lnTo>
                    <a:pt x="34283" y="36293"/>
                  </a:lnTo>
                  <a:lnTo>
                    <a:pt x="33571" y="36053"/>
                  </a:lnTo>
                  <a:lnTo>
                    <a:pt x="32827" y="35810"/>
                  </a:lnTo>
                  <a:lnTo>
                    <a:pt x="32049" y="35564"/>
                  </a:lnTo>
                  <a:lnTo>
                    <a:pt x="31239" y="35314"/>
                  </a:lnTo>
                  <a:lnTo>
                    <a:pt x="30396" y="35060"/>
                  </a:lnTo>
                  <a:lnTo>
                    <a:pt x="29521" y="34803"/>
                  </a:lnTo>
                  <a:lnTo>
                    <a:pt x="28612" y="34542"/>
                  </a:lnTo>
                  <a:lnTo>
                    <a:pt x="27670" y="34278"/>
                  </a:lnTo>
                  <a:lnTo>
                    <a:pt x="26894" y="34063"/>
                  </a:lnTo>
                  <a:lnTo>
                    <a:pt x="26127" y="33843"/>
                  </a:lnTo>
                  <a:lnTo>
                    <a:pt x="25369" y="33619"/>
                  </a:lnTo>
                  <a:lnTo>
                    <a:pt x="24620" y="33391"/>
                  </a:lnTo>
                  <a:lnTo>
                    <a:pt x="23879" y="33158"/>
                  </a:lnTo>
                  <a:lnTo>
                    <a:pt x="23147" y="32921"/>
                  </a:lnTo>
                  <a:lnTo>
                    <a:pt x="22425" y="32679"/>
                  </a:lnTo>
                  <a:lnTo>
                    <a:pt x="21711" y="32433"/>
                  </a:lnTo>
                  <a:lnTo>
                    <a:pt x="21005" y="32183"/>
                  </a:lnTo>
                  <a:lnTo>
                    <a:pt x="20309" y="31928"/>
                  </a:lnTo>
                  <a:lnTo>
                    <a:pt x="19635" y="31656"/>
                  </a:lnTo>
                  <a:lnTo>
                    <a:pt x="18977" y="31372"/>
                  </a:lnTo>
                  <a:lnTo>
                    <a:pt x="18336" y="31077"/>
                  </a:lnTo>
                  <a:lnTo>
                    <a:pt x="17712" y="30771"/>
                  </a:lnTo>
                  <a:lnTo>
                    <a:pt x="17105" y="30453"/>
                  </a:lnTo>
                  <a:lnTo>
                    <a:pt x="16515" y="30124"/>
                  </a:lnTo>
                  <a:lnTo>
                    <a:pt x="15942" y="29783"/>
                  </a:lnTo>
                  <a:lnTo>
                    <a:pt x="15385" y="29430"/>
                  </a:lnTo>
                  <a:lnTo>
                    <a:pt x="14846" y="29066"/>
                  </a:lnTo>
                  <a:lnTo>
                    <a:pt x="14323" y="28690"/>
                  </a:lnTo>
                  <a:lnTo>
                    <a:pt x="13819" y="28292"/>
                  </a:lnTo>
                  <a:lnTo>
                    <a:pt x="13337" y="27878"/>
                  </a:lnTo>
                  <a:lnTo>
                    <a:pt x="12875" y="27448"/>
                  </a:lnTo>
                  <a:lnTo>
                    <a:pt x="12435" y="27002"/>
                  </a:lnTo>
                  <a:lnTo>
                    <a:pt x="12017" y="26540"/>
                  </a:lnTo>
                  <a:lnTo>
                    <a:pt x="11620" y="26062"/>
                  </a:lnTo>
                  <a:lnTo>
                    <a:pt x="11243" y="25568"/>
                  </a:lnTo>
                  <a:lnTo>
                    <a:pt x="10889" y="25058"/>
                  </a:lnTo>
                  <a:lnTo>
                    <a:pt x="10555" y="24532"/>
                  </a:lnTo>
                  <a:lnTo>
                    <a:pt x="10243" y="23990"/>
                  </a:lnTo>
                  <a:lnTo>
                    <a:pt x="9957" y="23428"/>
                  </a:lnTo>
                  <a:lnTo>
                    <a:pt x="9700" y="22840"/>
                  </a:lnTo>
                  <a:lnTo>
                    <a:pt x="9474" y="22229"/>
                  </a:lnTo>
                  <a:lnTo>
                    <a:pt x="9278" y="21592"/>
                  </a:lnTo>
                  <a:lnTo>
                    <a:pt x="9112" y="20930"/>
                  </a:lnTo>
                  <a:lnTo>
                    <a:pt x="8977" y="20244"/>
                  </a:lnTo>
                  <a:lnTo>
                    <a:pt x="8871" y="19532"/>
                  </a:lnTo>
                  <a:lnTo>
                    <a:pt x="8796" y="18796"/>
                  </a:lnTo>
                  <a:lnTo>
                    <a:pt x="8750" y="18035"/>
                  </a:lnTo>
                  <a:lnTo>
                    <a:pt x="8735" y="17250"/>
                  </a:lnTo>
                  <a:lnTo>
                    <a:pt x="8756" y="16332"/>
                  </a:lnTo>
                  <a:lnTo>
                    <a:pt x="8819" y="15444"/>
                  </a:lnTo>
                  <a:lnTo>
                    <a:pt x="8923" y="14584"/>
                  </a:lnTo>
                  <a:lnTo>
                    <a:pt x="9069" y="13752"/>
                  </a:lnTo>
                  <a:lnTo>
                    <a:pt x="9256" y="12948"/>
                  </a:lnTo>
                  <a:lnTo>
                    <a:pt x="9486" y="12173"/>
                  </a:lnTo>
                  <a:lnTo>
                    <a:pt x="9757" y="11426"/>
                  </a:lnTo>
                  <a:lnTo>
                    <a:pt x="10069" y="10708"/>
                  </a:lnTo>
                  <a:lnTo>
                    <a:pt x="10424" y="10018"/>
                  </a:lnTo>
                  <a:lnTo>
                    <a:pt x="10820" y="9356"/>
                  </a:lnTo>
                  <a:lnTo>
                    <a:pt x="11259" y="8712"/>
                  </a:lnTo>
                  <a:lnTo>
                    <a:pt x="11726" y="8091"/>
                  </a:lnTo>
                  <a:lnTo>
                    <a:pt x="12220" y="7495"/>
                  </a:lnTo>
                  <a:lnTo>
                    <a:pt x="12742" y="6923"/>
                  </a:lnTo>
                  <a:lnTo>
                    <a:pt x="13292" y="6374"/>
                  </a:lnTo>
                  <a:lnTo>
                    <a:pt x="13869" y="5849"/>
                  </a:lnTo>
                  <a:lnTo>
                    <a:pt x="14473" y="5349"/>
                  </a:lnTo>
                  <a:lnTo>
                    <a:pt x="15105" y="4872"/>
                  </a:lnTo>
                  <a:lnTo>
                    <a:pt x="15764" y="4419"/>
                  </a:lnTo>
                  <a:lnTo>
                    <a:pt x="16451" y="3991"/>
                  </a:lnTo>
                  <a:lnTo>
                    <a:pt x="17171" y="3585"/>
                  </a:lnTo>
                  <a:lnTo>
                    <a:pt x="17909" y="3203"/>
                  </a:lnTo>
                  <a:lnTo>
                    <a:pt x="18668" y="2844"/>
                  </a:lnTo>
                  <a:lnTo>
                    <a:pt x="19445" y="2508"/>
                  </a:lnTo>
                  <a:lnTo>
                    <a:pt x="20243" y="2195"/>
                  </a:lnTo>
                  <a:lnTo>
                    <a:pt x="21060" y="1905"/>
                  </a:lnTo>
                  <a:lnTo>
                    <a:pt x="21896" y="1638"/>
                  </a:lnTo>
                  <a:lnTo>
                    <a:pt x="22752" y="1394"/>
                  </a:lnTo>
                  <a:lnTo>
                    <a:pt x="23627" y="1173"/>
                  </a:lnTo>
                  <a:lnTo>
                    <a:pt x="24522" y="975"/>
                  </a:lnTo>
                  <a:lnTo>
                    <a:pt x="25439" y="790"/>
                  </a:lnTo>
                  <a:lnTo>
                    <a:pt x="26361" y="624"/>
                  </a:lnTo>
                  <a:lnTo>
                    <a:pt x="27290" y="478"/>
                  </a:lnTo>
                  <a:lnTo>
                    <a:pt x="28226" y="351"/>
                  </a:lnTo>
                  <a:lnTo>
                    <a:pt x="29167" y="243"/>
                  </a:lnTo>
                  <a:lnTo>
                    <a:pt x="30115" y="156"/>
                  </a:lnTo>
                  <a:lnTo>
                    <a:pt x="31069" y="87"/>
                  </a:lnTo>
                  <a:lnTo>
                    <a:pt x="32029" y="39"/>
                  </a:lnTo>
                  <a:lnTo>
                    <a:pt x="32995" y="9"/>
                  </a:lnTo>
                  <a:lnTo>
                    <a:pt x="33967" y="0"/>
                  </a:lnTo>
                  <a:lnTo>
                    <a:pt x="35027" y="9"/>
                  </a:lnTo>
                  <a:lnTo>
                    <a:pt x="36059" y="39"/>
                  </a:lnTo>
                  <a:lnTo>
                    <a:pt x="37063" y="87"/>
                  </a:lnTo>
                  <a:lnTo>
                    <a:pt x="38040" y="156"/>
                  </a:lnTo>
                  <a:lnTo>
                    <a:pt x="38989" y="243"/>
                  </a:lnTo>
                  <a:lnTo>
                    <a:pt x="39911" y="351"/>
                  </a:lnTo>
                  <a:lnTo>
                    <a:pt x="40806" y="478"/>
                  </a:lnTo>
                  <a:lnTo>
                    <a:pt x="41673" y="624"/>
                  </a:lnTo>
                  <a:lnTo>
                    <a:pt x="42512" y="790"/>
                  </a:lnTo>
                  <a:lnTo>
                    <a:pt x="43324" y="975"/>
                  </a:lnTo>
                  <a:lnTo>
                    <a:pt x="44119" y="1178"/>
                  </a:lnTo>
                  <a:lnTo>
                    <a:pt x="44889" y="1397"/>
                  </a:lnTo>
                  <a:lnTo>
                    <a:pt x="45634" y="1632"/>
                  </a:lnTo>
                  <a:lnTo>
                    <a:pt x="46354" y="1883"/>
                  </a:lnTo>
                  <a:lnTo>
                    <a:pt x="47049" y="2150"/>
                  </a:lnTo>
                  <a:lnTo>
                    <a:pt x="47720" y="2433"/>
                  </a:lnTo>
                  <a:lnTo>
                    <a:pt x="48365" y="2732"/>
                  </a:lnTo>
                  <a:lnTo>
                    <a:pt x="48986" y="3047"/>
                  </a:lnTo>
                  <a:lnTo>
                    <a:pt x="49582" y="3378"/>
                  </a:lnTo>
                  <a:lnTo>
                    <a:pt x="50153" y="3724"/>
                  </a:lnTo>
                  <a:lnTo>
                    <a:pt x="50709" y="4077"/>
                  </a:lnTo>
                  <a:lnTo>
                    <a:pt x="51242" y="4445"/>
                  </a:lnTo>
                  <a:lnTo>
                    <a:pt x="51752" y="4826"/>
                  </a:lnTo>
                  <a:lnTo>
                    <a:pt x="52239" y="5222"/>
                  </a:lnTo>
                  <a:lnTo>
                    <a:pt x="52703" y="5631"/>
                  </a:lnTo>
                  <a:lnTo>
                    <a:pt x="53144" y="6055"/>
                  </a:lnTo>
                  <a:lnTo>
                    <a:pt x="53561" y="6493"/>
                  </a:lnTo>
                  <a:lnTo>
                    <a:pt x="53956" y="6946"/>
                  </a:lnTo>
                  <a:lnTo>
                    <a:pt x="54328" y="7412"/>
                  </a:lnTo>
                  <a:lnTo>
                    <a:pt x="54676" y="7893"/>
                  </a:lnTo>
                  <a:lnTo>
                    <a:pt x="55003" y="8385"/>
                  </a:lnTo>
                  <a:lnTo>
                    <a:pt x="55310" y="8886"/>
                  </a:lnTo>
                  <a:lnTo>
                    <a:pt x="55596" y="9396"/>
                  </a:lnTo>
                  <a:lnTo>
                    <a:pt x="55861" y="9915"/>
                  </a:lnTo>
                  <a:lnTo>
                    <a:pt x="56106" y="10443"/>
                  </a:lnTo>
                  <a:lnTo>
                    <a:pt x="56331" y="10979"/>
                  </a:lnTo>
                  <a:lnTo>
                    <a:pt x="56536" y="11525"/>
                  </a:lnTo>
                  <a:lnTo>
                    <a:pt x="56720" y="12079"/>
                  </a:lnTo>
                  <a:lnTo>
                    <a:pt x="56883" y="12642"/>
                  </a:lnTo>
                  <a:lnTo>
                    <a:pt x="57027" y="13214"/>
                  </a:lnTo>
                  <a:lnTo>
                    <a:pt x="49355" y="15476"/>
                  </a:lnTo>
                  <a:lnTo>
                    <a:pt x="49217" y="15054"/>
                  </a:lnTo>
                  <a:lnTo>
                    <a:pt x="49068" y="14642"/>
                  </a:lnTo>
                  <a:lnTo>
                    <a:pt x="48908" y="14239"/>
                  </a:lnTo>
                  <a:lnTo>
                    <a:pt x="48738" y="13844"/>
                  </a:lnTo>
                  <a:lnTo>
                    <a:pt x="48557" y="13458"/>
                  </a:lnTo>
                  <a:lnTo>
                    <a:pt x="48365" y="13081"/>
                  </a:lnTo>
                  <a:lnTo>
                    <a:pt x="48163" y="12713"/>
                  </a:lnTo>
                  <a:lnTo>
                    <a:pt x="47950" y="12354"/>
                  </a:lnTo>
                  <a:lnTo>
                    <a:pt x="47727" y="12004"/>
                  </a:lnTo>
                  <a:lnTo>
                    <a:pt x="47492" y="11662"/>
                  </a:lnTo>
                  <a:lnTo>
                    <a:pt x="47246" y="11330"/>
                  </a:lnTo>
                  <a:lnTo>
                    <a:pt x="46987" y="11009"/>
                  </a:lnTo>
                  <a:lnTo>
                    <a:pt x="46714" y="10699"/>
                  </a:lnTo>
                  <a:lnTo>
                    <a:pt x="46428" y="10399"/>
                  </a:lnTo>
                  <a:lnTo>
                    <a:pt x="46129" y="10110"/>
                  </a:lnTo>
                  <a:lnTo>
                    <a:pt x="45816" y="9832"/>
                  </a:lnTo>
                  <a:lnTo>
                    <a:pt x="45490" y="9564"/>
                  </a:lnTo>
                  <a:lnTo>
                    <a:pt x="45151" y="9307"/>
                  </a:lnTo>
                  <a:lnTo>
                    <a:pt x="44799" y="9060"/>
                  </a:lnTo>
                  <a:lnTo>
                    <a:pt x="44433" y="8824"/>
                  </a:lnTo>
                  <a:lnTo>
                    <a:pt x="44053" y="8590"/>
                  </a:lnTo>
                  <a:lnTo>
                    <a:pt x="43658" y="8368"/>
                  </a:lnTo>
                  <a:lnTo>
                    <a:pt x="43247" y="8158"/>
                  </a:lnTo>
                  <a:lnTo>
                    <a:pt x="42822" y="7958"/>
                  </a:lnTo>
                  <a:lnTo>
                    <a:pt x="42382" y="7771"/>
                  </a:lnTo>
                  <a:lnTo>
                    <a:pt x="41926" y="7595"/>
                  </a:lnTo>
                  <a:lnTo>
                    <a:pt x="41456" y="7430"/>
                  </a:lnTo>
                  <a:lnTo>
                    <a:pt x="40970" y="7277"/>
                  </a:lnTo>
                  <a:lnTo>
                    <a:pt x="40470" y="7136"/>
                  </a:lnTo>
                  <a:lnTo>
                    <a:pt x="39954" y="7006"/>
                  </a:lnTo>
                  <a:lnTo>
                    <a:pt x="39431" y="6888"/>
                  </a:lnTo>
                  <a:lnTo>
                    <a:pt x="38890" y="6782"/>
                  </a:lnTo>
                  <a:lnTo>
                    <a:pt x="38331" y="6689"/>
                  </a:lnTo>
                  <a:lnTo>
                    <a:pt x="37754" y="6609"/>
                  </a:lnTo>
                  <a:lnTo>
                    <a:pt x="37160" y="6540"/>
                  </a:lnTo>
                  <a:lnTo>
                    <a:pt x="36548" y="6484"/>
                  </a:lnTo>
                  <a:lnTo>
                    <a:pt x="35919" y="6441"/>
                  </a:lnTo>
                  <a:lnTo>
                    <a:pt x="35271" y="6410"/>
                  </a:lnTo>
                  <a:lnTo>
                    <a:pt x="34606" y="6391"/>
                  </a:lnTo>
                  <a:lnTo>
                    <a:pt x="33923" y="6385"/>
                  </a:lnTo>
                  <a:lnTo>
                    <a:pt x="33015" y="6393"/>
                  </a:lnTo>
                  <a:lnTo>
                    <a:pt x="32135" y="6417"/>
                  </a:lnTo>
                  <a:lnTo>
                    <a:pt x="31284" y="6457"/>
                  </a:lnTo>
                  <a:lnTo>
                    <a:pt x="30461" y="6513"/>
                  </a:lnTo>
                  <a:lnTo>
                    <a:pt x="29666" y="6585"/>
                  </a:lnTo>
                  <a:lnTo>
                    <a:pt x="28900" y="6672"/>
                  </a:lnTo>
                  <a:lnTo>
                    <a:pt x="28162" y="6776"/>
                  </a:lnTo>
                  <a:lnTo>
                    <a:pt x="27452" y="6896"/>
                  </a:lnTo>
                  <a:lnTo>
                    <a:pt x="26771" y="7032"/>
                  </a:lnTo>
                  <a:lnTo>
                    <a:pt x="26118" y="7183"/>
                  </a:lnTo>
                  <a:lnTo>
                    <a:pt x="25500" y="7341"/>
                  </a:lnTo>
                  <a:lnTo>
                    <a:pt x="24905" y="7511"/>
                  </a:lnTo>
                  <a:lnTo>
                    <a:pt x="24333" y="7695"/>
                  </a:lnTo>
                  <a:lnTo>
                    <a:pt x="23784" y="7893"/>
                  </a:lnTo>
                  <a:lnTo>
                    <a:pt x="23258" y="8103"/>
                  </a:lnTo>
                  <a:lnTo>
                    <a:pt x="22755" y="8327"/>
                  </a:lnTo>
                  <a:lnTo>
                    <a:pt x="22276" y="8565"/>
                  </a:lnTo>
                  <a:lnTo>
                    <a:pt x="21819" y="8815"/>
                  </a:lnTo>
                  <a:lnTo>
                    <a:pt x="21385" y="9079"/>
                  </a:lnTo>
                  <a:lnTo>
                    <a:pt x="20974" y="9356"/>
                  </a:lnTo>
                  <a:lnTo>
                    <a:pt x="20595" y="9637"/>
                  </a:lnTo>
                  <a:lnTo>
                    <a:pt x="20237" y="9929"/>
                  </a:lnTo>
                  <a:lnTo>
                    <a:pt x="19900" y="10233"/>
                  </a:lnTo>
                  <a:lnTo>
                    <a:pt x="19584" y="10548"/>
                  </a:lnTo>
                  <a:lnTo>
                    <a:pt x="19289" y="10875"/>
                  </a:lnTo>
                  <a:lnTo>
                    <a:pt x="19016" y="11213"/>
                  </a:lnTo>
                  <a:lnTo>
                    <a:pt x="18764" y="11563"/>
                  </a:lnTo>
                  <a:lnTo>
                    <a:pt x="18534" y="11925"/>
                  </a:lnTo>
                  <a:lnTo>
                    <a:pt x="18324" y="12298"/>
                  </a:lnTo>
                  <a:lnTo>
                    <a:pt x="18136" y="12682"/>
                  </a:lnTo>
                  <a:lnTo>
                    <a:pt x="17968" y="13067"/>
                  </a:lnTo>
                  <a:lnTo>
                    <a:pt x="17817" y="13459"/>
                  </a:lnTo>
                  <a:lnTo>
                    <a:pt x="17684" y="13858"/>
                  </a:lnTo>
                  <a:lnTo>
                    <a:pt x="17569" y="14264"/>
                  </a:lnTo>
                  <a:lnTo>
                    <a:pt x="17471" y="14678"/>
                  </a:lnTo>
                  <a:lnTo>
                    <a:pt x="17391" y="15098"/>
                  </a:lnTo>
                  <a:lnTo>
                    <a:pt x="17329" y="15525"/>
                  </a:lnTo>
                  <a:lnTo>
                    <a:pt x="17285" y="15960"/>
                  </a:lnTo>
                  <a:lnTo>
                    <a:pt x="17258" y="16402"/>
                  </a:lnTo>
                  <a:lnTo>
                    <a:pt x="17250" y="16850"/>
                  </a:lnTo>
                  <a:lnTo>
                    <a:pt x="17258" y="17321"/>
                  </a:lnTo>
                  <a:lnTo>
                    <a:pt x="17285" y="17776"/>
                  </a:lnTo>
                  <a:lnTo>
                    <a:pt x="17329" y="18215"/>
                  </a:lnTo>
                  <a:lnTo>
                    <a:pt x="17391" y="18638"/>
                  </a:lnTo>
                  <a:lnTo>
                    <a:pt x="17471" y="19045"/>
                  </a:lnTo>
                  <a:lnTo>
                    <a:pt x="17569" y="19437"/>
                  </a:lnTo>
                  <a:lnTo>
                    <a:pt x="17684" y="19812"/>
                  </a:lnTo>
                  <a:lnTo>
                    <a:pt x="17817" y="20171"/>
                  </a:lnTo>
                  <a:lnTo>
                    <a:pt x="17968" y="20514"/>
                  </a:lnTo>
                  <a:lnTo>
                    <a:pt x="18136" y="20841"/>
                  </a:lnTo>
                  <a:lnTo>
                    <a:pt x="18332" y="21147"/>
                  </a:lnTo>
                  <a:lnTo>
                    <a:pt x="18546" y="21444"/>
                  </a:lnTo>
                  <a:lnTo>
                    <a:pt x="18779" y="21733"/>
                  </a:lnTo>
                  <a:lnTo>
                    <a:pt x="19030" y="22012"/>
                  </a:lnTo>
                  <a:lnTo>
                    <a:pt x="19300" y="22283"/>
                  </a:lnTo>
                  <a:lnTo>
                    <a:pt x="19589" y="22544"/>
                  </a:lnTo>
                  <a:lnTo>
                    <a:pt x="19896" y="22797"/>
                  </a:lnTo>
                  <a:lnTo>
                    <a:pt x="20222" y="23041"/>
                  </a:lnTo>
                  <a:lnTo>
                    <a:pt x="20567" y="23276"/>
                  </a:lnTo>
                  <a:lnTo>
                    <a:pt x="20930" y="23502"/>
                  </a:lnTo>
                  <a:lnTo>
                    <a:pt x="21312" y="23722"/>
                  </a:lnTo>
                  <a:lnTo>
                    <a:pt x="21714" y="23938"/>
                  </a:lnTo>
                  <a:lnTo>
                    <a:pt x="22135" y="24151"/>
                  </a:lnTo>
                  <a:lnTo>
                    <a:pt x="22576" y="24361"/>
                  </a:lnTo>
                  <a:lnTo>
                    <a:pt x="23036" y="24566"/>
                  </a:lnTo>
                  <a:lnTo>
                    <a:pt x="23516" y="24769"/>
                  </a:lnTo>
                  <a:lnTo>
                    <a:pt x="24016" y="24967"/>
                  </a:lnTo>
                  <a:lnTo>
                    <a:pt x="24534" y="25162"/>
                  </a:lnTo>
                  <a:lnTo>
                    <a:pt x="25073" y="25354"/>
                  </a:lnTo>
                  <a:lnTo>
                    <a:pt x="25631" y="25542"/>
                  </a:lnTo>
                  <a:lnTo>
                    <a:pt x="26217" y="25721"/>
                  </a:lnTo>
                  <a:lnTo>
                    <a:pt x="26824" y="25904"/>
                  </a:lnTo>
                  <a:lnTo>
                    <a:pt x="27452" y="26090"/>
                  </a:lnTo>
                  <a:lnTo>
                    <a:pt x="28100" y="26280"/>
                  </a:lnTo>
                  <a:lnTo>
                    <a:pt x="28768" y="26473"/>
                  </a:lnTo>
                  <a:lnTo>
                    <a:pt x="29457" y="26670"/>
                  </a:lnTo>
                  <a:lnTo>
                    <a:pt x="30166" y="26870"/>
                  </a:lnTo>
                  <a:lnTo>
                    <a:pt x="30895" y="27074"/>
                  </a:lnTo>
                  <a:lnTo>
                    <a:pt x="31645" y="27282"/>
                  </a:lnTo>
                  <a:lnTo>
                    <a:pt x="32415" y="27493"/>
                  </a:lnTo>
                  <a:lnTo>
                    <a:pt x="33185" y="27708"/>
                  </a:lnTo>
                  <a:lnTo>
                    <a:pt x="33950" y="27928"/>
                  </a:lnTo>
                  <a:lnTo>
                    <a:pt x="34710" y="28152"/>
                  </a:lnTo>
                  <a:lnTo>
                    <a:pt x="35466" y="28380"/>
                  </a:lnTo>
                  <a:lnTo>
                    <a:pt x="36218" y="28613"/>
                  </a:lnTo>
                  <a:lnTo>
                    <a:pt x="36965" y="28850"/>
                  </a:lnTo>
                  <a:lnTo>
                    <a:pt x="37708" y="29092"/>
                  </a:lnTo>
                  <a:lnTo>
                    <a:pt x="38446" y="29338"/>
                  </a:lnTo>
                  <a:lnTo>
                    <a:pt x="39180" y="29588"/>
                  </a:lnTo>
                  <a:lnTo>
                    <a:pt x="39910" y="29843"/>
                  </a:lnTo>
                  <a:lnTo>
                    <a:pt x="40637" y="30108"/>
                  </a:lnTo>
                  <a:lnTo>
                    <a:pt x="41348" y="30386"/>
                  </a:lnTo>
                  <a:lnTo>
                    <a:pt x="42042" y="30679"/>
                  </a:lnTo>
                  <a:lnTo>
                    <a:pt x="42719" y="30986"/>
                  </a:lnTo>
                  <a:lnTo>
                    <a:pt x="43380" y="31307"/>
                  </a:lnTo>
                  <a:lnTo>
                    <a:pt x="44023" y="31642"/>
                  </a:lnTo>
                  <a:lnTo>
                    <a:pt x="44650" y="31991"/>
                  </a:lnTo>
                  <a:lnTo>
                    <a:pt x="45259" y="32355"/>
                  </a:lnTo>
                  <a:lnTo>
                    <a:pt x="45852" y="32733"/>
                  </a:lnTo>
                  <a:lnTo>
                    <a:pt x="46428" y="33125"/>
                  </a:lnTo>
                  <a:lnTo>
                    <a:pt x="46984" y="33525"/>
                  </a:lnTo>
                  <a:lnTo>
                    <a:pt x="47517" y="33944"/>
                  </a:lnTo>
                  <a:lnTo>
                    <a:pt x="48027" y="34383"/>
                  </a:lnTo>
                  <a:lnTo>
                    <a:pt x="48514" y="34842"/>
                  </a:lnTo>
                  <a:lnTo>
                    <a:pt x="48978" y="35320"/>
                  </a:lnTo>
                  <a:lnTo>
                    <a:pt x="49419" y="35817"/>
                  </a:lnTo>
                  <a:lnTo>
                    <a:pt x="49837" y="36334"/>
                  </a:lnTo>
                  <a:lnTo>
                    <a:pt x="50231" y="36871"/>
                  </a:lnTo>
                  <a:lnTo>
                    <a:pt x="50603" y="37427"/>
                  </a:lnTo>
                  <a:lnTo>
                    <a:pt x="50951" y="38003"/>
                  </a:lnTo>
                  <a:lnTo>
                    <a:pt x="51280" y="38603"/>
                  </a:lnTo>
                  <a:lnTo>
                    <a:pt x="51574" y="39232"/>
                  </a:lnTo>
                  <a:lnTo>
                    <a:pt x="51833" y="39890"/>
                  </a:lnTo>
                  <a:lnTo>
                    <a:pt x="52058" y="40578"/>
                  </a:lnTo>
                  <a:lnTo>
                    <a:pt x="52248" y="41295"/>
                  </a:lnTo>
                  <a:lnTo>
                    <a:pt x="52404" y="42042"/>
                  </a:lnTo>
                  <a:lnTo>
                    <a:pt x="52525" y="42817"/>
                  </a:lnTo>
                  <a:lnTo>
                    <a:pt x="52612" y="43622"/>
                  </a:lnTo>
                  <a:lnTo>
                    <a:pt x="52663" y="44456"/>
                  </a:lnTo>
                  <a:lnTo>
                    <a:pt x="52681" y="45320"/>
                  </a:lnTo>
                  <a:lnTo>
                    <a:pt x="52612" y="47104"/>
                  </a:lnTo>
                  <a:lnTo>
                    <a:pt x="52406" y="48805"/>
                  </a:lnTo>
                  <a:lnTo>
                    <a:pt x="52062" y="50421"/>
                  </a:lnTo>
                  <a:lnTo>
                    <a:pt x="51581" y="51954"/>
                  </a:lnTo>
                  <a:lnTo>
                    <a:pt x="50962" y="53401"/>
                  </a:lnTo>
                  <a:lnTo>
                    <a:pt x="50206" y="54765"/>
                  </a:lnTo>
                  <a:lnTo>
                    <a:pt x="49313" y="56044"/>
                  </a:lnTo>
                  <a:lnTo>
                    <a:pt x="48282" y="57239"/>
                  </a:lnTo>
                  <a:lnTo>
                    <a:pt x="47113" y="58350"/>
                  </a:lnTo>
                  <a:lnTo>
                    <a:pt x="45807" y="59377"/>
                  </a:lnTo>
                  <a:lnTo>
                    <a:pt x="44360" y="60312"/>
                  </a:lnTo>
                  <a:lnTo>
                    <a:pt x="42765" y="61149"/>
                  </a:lnTo>
                  <a:lnTo>
                    <a:pt x="41025" y="61887"/>
                  </a:lnTo>
                  <a:lnTo>
                    <a:pt x="39138" y="62527"/>
                  </a:lnTo>
                  <a:lnTo>
                    <a:pt x="37105" y="63068"/>
                  </a:lnTo>
                  <a:lnTo>
                    <a:pt x="34925" y="63511"/>
                  </a:lnTo>
                  <a:lnTo>
                    <a:pt x="32599" y="63856"/>
                  </a:lnTo>
                  <a:lnTo>
                    <a:pt x="30127" y="64102"/>
                  </a:lnTo>
                  <a:lnTo>
                    <a:pt x="27509" y="642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g1116"/>
            <p:cNvSpPr/>
            <p:nvPr/>
          </p:nvSpPr>
          <p:spPr>
            <a:xfrm>
              <a:off x="2420811" y="4590870"/>
              <a:ext cx="106140" cy="111767"/>
            </a:xfrm>
            <a:custGeom>
              <a:avLst/>
              <a:pathLst>
                <a:path w="106140" h="111767">
                  <a:moveTo>
                    <a:pt x="95965" y="84249"/>
                  </a:moveTo>
                  <a:lnTo>
                    <a:pt x="95201" y="85368"/>
                  </a:lnTo>
                  <a:lnTo>
                    <a:pt x="94418" y="86475"/>
                  </a:lnTo>
                  <a:lnTo>
                    <a:pt x="93616" y="87570"/>
                  </a:lnTo>
                  <a:lnTo>
                    <a:pt x="92796" y="88652"/>
                  </a:lnTo>
                  <a:lnTo>
                    <a:pt x="91957" y="89722"/>
                  </a:lnTo>
                  <a:lnTo>
                    <a:pt x="91100" y="90779"/>
                  </a:lnTo>
                  <a:lnTo>
                    <a:pt x="90224" y="91825"/>
                  </a:lnTo>
                  <a:lnTo>
                    <a:pt x="89330" y="92858"/>
                  </a:lnTo>
                  <a:lnTo>
                    <a:pt x="88418" y="93878"/>
                  </a:lnTo>
                  <a:lnTo>
                    <a:pt x="87487" y="94886"/>
                  </a:lnTo>
                  <a:lnTo>
                    <a:pt x="86532" y="95876"/>
                  </a:lnTo>
                  <a:lnTo>
                    <a:pt x="85550" y="96841"/>
                  </a:lnTo>
                  <a:lnTo>
                    <a:pt x="84540" y="97781"/>
                  </a:lnTo>
                  <a:lnTo>
                    <a:pt x="83503" y="98697"/>
                  </a:lnTo>
                  <a:lnTo>
                    <a:pt x="82438" y="99588"/>
                  </a:lnTo>
                  <a:lnTo>
                    <a:pt x="81345" y="100455"/>
                  </a:lnTo>
                  <a:lnTo>
                    <a:pt x="80224" y="101296"/>
                  </a:lnTo>
                  <a:lnTo>
                    <a:pt x="79075" y="102113"/>
                  </a:lnTo>
                  <a:lnTo>
                    <a:pt x="77899" y="102906"/>
                  </a:lnTo>
                  <a:lnTo>
                    <a:pt x="76695" y="103674"/>
                  </a:lnTo>
                  <a:lnTo>
                    <a:pt x="75475" y="104399"/>
                  </a:lnTo>
                  <a:lnTo>
                    <a:pt x="74219" y="105095"/>
                  </a:lnTo>
                  <a:lnTo>
                    <a:pt x="72928" y="105762"/>
                  </a:lnTo>
                  <a:lnTo>
                    <a:pt x="71602" y="106399"/>
                  </a:lnTo>
                  <a:lnTo>
                    <a:pt x="70240" y="107007"/>
                  </a:lnTo>
                  <a:lnTo>
                    <a:pt x="68842" y="107586"/>
                  </a:lnTo>
                  <a:lnTo>
                    <a:pt x="67409" y="108136"/>
                  </a:lnTo>
                  <a:lnTo>
                    <a:pt x="65941" y="108656"/>
                  </a:lnTo>
                  <a:lnTo>
                    <a:pt x="64437" y="109147"/>
                  </a:lnTo>
                  <a:lnTo>
                    <a:pt x="62898" y="109609"/>
                  </a:lnTo>
                  <a:lnTo>
                    <a:pt x="61334" y="110019"/>
                  </a:lnTo>
                  <a:lnTo>
                    <a:pt x="59725" y="110386"/>
                  </a:lnTo>
                  <a:lnTo>
                    <a:pt x="58072" y="110710"/>
                  </a:lnTo>
                  <a:lnTo>
                    <a:pt x="56374" y="110990"/>
                  </a:lnTo>
                  <a:lnTo>
                    <a:pt x="54631" y="111227"/>
                  </a:lnTo>
                  <a:lnTo>
                    <a:pt x="52843" y="111422"/>
                  </a:lnTo>
                  <a:lnTo>
                    <a:pt x="51011" y="111573"/>
                  </a:lnTo>
                  <a:lnTo>
                    <a:pt x="49134" y="111681"/>
                  </a:lnTo>
                  <a:lnTo>
                    <a:pt x="47212" y="111745"/>
                  </a:lnTo>
                  <a:lnTo>
                    <a:pt x="45246" y="111767"/>
                  </a:lnTo>
                  <a:lnTo>
                    <a:pt x="42993" y="111732"/>
                  </a:lnTo>
                  <a:lnTo>
                    <a:pt x="40797" y="111625"/>
                  </a:lnTo>
                  <a:lnTo>
                    <a:pt x="38658" y="111448"/>
                  </a:lnTo>
                  <a:lnTo>
                    <a:pt x="36576" y="111200"/>
                  </a:lnTo>
                  <a:lnTo>
                    <a:pt x="34551" y="110881"/>
                  </a:lnTo>
                  <a:lnTo>
                    <a:pt x="32583" y="110491"/>
                  </a:lnTo>
                  <a:lnTo>
                    <a:pt x="30672" y="110030"/>
                  </a:lnTo>
                  <a:lnTo>
                    <a:pt x="28819" y="109498"/>
                  </a:lnTo>
                  <a:lnTo>
                    <a:pt x="27022" y="108895"/>
                  </a:lnTo>
                  <a:lnTo>
                    <a:pt x="25282" y="108221"/>
                  </a:lnTo>
                  <a:lnTo>
                    <a:pt x="23615" y="107487"/>
                  </a:lnTo>
                  <a:lnTo>
                    <a:pt x="22005" y="106701"/>
                  </a:lnTo>
                  <a:lnTo>
                    <a:pt x="20451" y="105865"/>
                  </a:lnTo>
                  <a:lnTo>
                    <a:pt x="18955" y="104978"/>
                  </a:lnTo>
                  <a:lnTo>
                    <a:pt x="17516" y="104040"/>
                  </a:lnTo>
                  <a:lnTo>
                    <a:pt x="16134" y="103051"/>
                  </a:lnTo>
                  <a:lnTo>
                    <a:pt x="14809" y="102011"/>
                  </a:lnTo>
                  <a:lnTo>
                    <a:pt x="13541" y="100920"/>
                  </a:lnTo>
                  <a:lnTo>
                    <a:pt x="12330" y="99779"/>
                  </a:lnTo>
                  <a:lnTo>
                    <a:pt x="11176" y="98586"/>
                  </a:lnTo>
                  <a:lnTo>
                    <a:pt x="10079" y="97332"/>
                  </a:lnTo>
                  <a:lnTo>
                    <a:pt x="9040" y="96036"/>
                  </a:lnTo>
                  <a:lnTo>
                    <a:pt x="8057" y="94699"/>
                  </a:lnTo>
                  <a:lnTo>
                    <a:pt x="7131" y="93320"/>
                  </a:lnTo>
                  <a:lnTo>
                    <a:pt x="6262" y="91899"/>
                  </a:lnTo>
                  <a:lnTo>
                    <a:pt x="5451" y="90437"/>
                  </a:lnTo>
                  <a:lnTo>
                    <a:pt x="4696" y="88933"/>
                  </a:lnTo>
                  <a:lnTo>
                    <a:pt x="3998" y="87388"/>
                  </a:lnTo>
                  <a:lnTo>
                    <a:pt x="3358" y="85801"/>
                  </a:lnTo>
                  <a:lnTo>
                    <a:pt x="2774" y="84172"/>
                  </a:lnTo>
                  <a:lnTo>
                    <a:pt x="2247" y="82496"/>
                  </a:lnTo>
                  <a:lnTo>
                    <a:pt x="1775" y="80796"/>
                  </a:lnTo>
                  <a:lnTo>
                    <a:pt x="1359" y="79073"/>
                  </a:lnTo>
                  <a:lnTo>
                    <a:pt x="998" y="77327"/>
                  </a:lnTo>
                  <a:lnTo>
                    <a:pt x="693" y="75558"/>
                  </a:lnTo>
                  <a:lnTo>
                    <a:pt x="443" y="73766"/>
                  </a:lnTo>
                  <a:lnTo>
                    <a:pt x="249" y="71951"/>
                  </a:lnTo>
                  <a:lnTo>
                    <a:pt x="110" y="70112"/>
                  </a:lnTo>
                  <a:lnTo>
                    <a:pt x="27" y="68251"/>
                  </a:lnTo>
                  <a:lnTo>
                    <a:pt x="0" y="66366"/>
                  </a:lnTo>
                  <a:lnTo>
                    <a:pt x="20" y="64464"/>
                  </a:lnTo>
                  <a:lnTo>
                    <a:pt x="83" y="62580"/>
                  </a:lnTo>
                  <a:lnTo>
                    <a:pt x="187" y="60715"/>
                  </a:lnTo>
                  <a:lnTo>
                    <a:pt x="332" y="58868"/>
                  </a:lnTo>
                  <a:lnTo>
                    <a:pt x="520" y="57039"/>
                  </a:lnTo>
                  <a:lnTo>
                    <a:pt x="749" y="55230"/>
                  </a:lnTo>
                  <a:lnTo>
                    <a:pt x="1019" y="53438"/>
                  </a:lnTo>
                  <a:lnTo>
                    <a:pt x="1331" y="51665"/>
                  </a:lnTo>
                  <a:lnTo>
                    <a:pt x="1685" y="49911"/>
                  </a:lnTo>
                  <a:lnTo>
                    <a:pt x="2081" y="48175"/>
                  </a:lnTo>
                  <a:lnTo>
                    <a:pt x="2515" y="46462"/>
                  </a:lnTo>
                  <a:lnTo>
                    <a:pt x="2984" y="44774"/>
                  </a:lnTo>
                  <a:lnTo>
                    <a:pt x="3489" y="43113"/>
                  </a:lnTo>
                  <a:lnTo>
                    <a:pt x="4029" y="41478"/>
                  </a:lnTo>
                  <a:lnTo>
                    <a:pt x="4605" y="39870"/>
                  </a:lnTo>
                  <a:lnTo>
                    <a:pt x="5216" y="38287"/>
                  </a:lnTo>
                  <a:lnTo>
                    <a:pt x="5863" y="36731"/>
                  </a:lnTo>
                  <a:lnTo>
                    <a:pt x="6545" y="35201"/>
                  </a:lnTo>
                  <a:lnTo>
                    <a:pt x="7263" y="33697"/>
                  </a:lnTo>
                  <a:lnTo>
                    <a:pt x="8016" y="32219"/>
                  </a:lnTo>
                  <a:lnTo>
                    <a:pt x="8804" y="30754"/>
                  </a:lnTo>
                  <a:lnTo>
                    <a:pt x="9625" y="29318"/>
                  </a:lnTo>
                  <a:lnTo>
                    <a:pt x="10481" y="27911"/>
                  </a:lnTo>
                  <a:lnTo>
                    <a:pt x="11370" y="26534"/>
                  </a:lnTo>
                  <a:lnTo>
                    <a:pt x="12294" y="25186"/>
                  </a:lnTo>
                  <a:lnTo>
                    <a:pt x="13251" y="23867"/>
                  </a:lnTo>
                  <a:lnTo>
                    <a:pt x="14243" y="22577"/>
                  </a:lnTo>
                  <a:lnTo>
                    <a:pt x="15268" y="21317"/>
                  </a:lnTo>
                  <a:lnTo>
                    <a:pt x="16327" y="20086"/>
                  </a:lnTo>
                  <a:lnTo>
                    <a:pt x="17420" y="18884"/>
                  </a:lnTo>
                  <a:lnTo>
                    <a:pt x="18544" y="17700"/>
                  </a:lnTo>
                  <a:lnTo>
                    <a:pt x="19695" y="16553"/>
                  </a:lnTo>
                  <a:lnTo>
                    <a:pt x="20875" y="15443"/>
                  </a:lnTo>
                  <a:lnTo>
                    <a:pt x="22082" y="14370"/>
                  </a:lnTo>
                  <a:lnTo>
                    <a:pt x="23317" y="13335"/>
                  </a:lnTo>
                  <a:lnTo>
                    <a:pt x="24579" y="12336"/>
                  </a:lnTo>
                  <a:lnTo>
                    <a:pt x="25869" y="11374"/>
                  </a:lnTo>
                  <a:lnTo>
                    <a:pt x="27188" y="10449"/>
                  </a:lnTo>
                  <a:lnTo>
                    <a:pt x="28533" y="9561"/>
                  </a:lnTo>
                  <a:lnTo>
                    <a:pt x="29907" y="8710"/>
                  </a:lnTo>
                  <a:lnTo>
                    <a:pt x="31322" y="7896"/>
                  </a:lnTo>
                  <a:lnTo>
                    <a:pt x="32762" y="7122"/>
                  </a:lnTo>
                  <a:lnTo>
                    <a:pt x="34227" y="6386"/>
                  </a:lnTo>
                  <a:lnTo>
                    <a:pt x="35716" y="5688"/>
                  </a:lnTo>
                  <a:lnTo>
                    <a:pt x="37230" y="5029"/>
                  </a:lnTo>
                  <a:lnTo>
                    <a:pt x="38768" y="4409"/>
                  </a:lnTo>
                  <a:lnTo>
                    <a:pt x="40331" y="3827"/>
                  </a:lnTo>
                  <a:lnTo>
                    <a:pt x="41919" y="3283"/>
                  </a:lnTo>
                  <a:lnTo>
                    <a:pt x="43532" y="2778"/>
                  </a:lnTo>
                  <a:lnTo>
                    <a:pt x="45169" y="2312"/>
                  </a:lnTo>
                  <a:lnTo>
                    <a:pt x="46829" y="1873"/>
                  </a:lnTo>
                  <a:lnTo>
                    <a:pt x="48508" y="1479"/>
                  </a:lnTo>
                  <a:lnTo>
                    <a:pt x="50208" y="1133"/>
                  </a:lnTo>
                  <a:lnTo>
                    <a:pt x="51927" y="832"/>
                  </a:lnTo>
                  <a:lnTo>
                    <a:pt x="53667" y="578"/>
                  </a:lnTo>
                  <a:lnTo>
                    <a:pt x="55427" y="369"/>
                  </a:lnTo>
                  <a:lnTo>
                    <a:pt x="57207" y="208"/>
                  </a:lnTo>
                  <a:lnTo>
                    <a:pt x="59007" y="92"/>
                  </a:lnTo>
                  <a:lnTo>
                    <a:pt x="60826" y="23"/>
                  </a:lnTo>
                  <a:lnTo>
                    <a:pt x="62666" y="0"/>
                  </a:lnTo>
                  <a:lnTo>
                    <a:pt x="64630" y="23"/>
                  </a:lnTo>
                  <a:lnTo>
                    <a:pt x="66545" y="92"/>
                  </a:lnTo>
                  <a:lnTo>
                    <a:pt x="68410" y="208"/>
                  </a:lnTo>
                  <a:lnTo>
                    <a:pt x="70227" y="369"/>
                  </a:lnTo>
                  <a:lnTo>
                    <a:pt x="71993" y="578"/>
                  </a:lnTo>
                  <a:lnTo>
                    <a:pt x="73711" y="832"/>
                  </a:lnTo>
                  <a:lnTo>
                    <a:pt x="75379" y="1133"/>
                  </a:lnTo>
                  <a:lnTo>
                    <a:pt x="76997" y="1479"/>
                  </a:lnTo>
                  <a:lnTo>
                    <a:pt x="78567" y="1873"/>
                  </a:lnTo>
                  <a:lnTo>
                    <a:pt x="80087" y="2312"/>
                  </a:lnTo>
                  <a:lnTo>
                    <a:pt x="81561" y="2774"/>
                  </a:lnTo>
                  <a:lnTo>
                    <a:pt x="82991" y="3265"/>
                  </a:lnTo>
                  <a:lnTo>
                    <a:pt x="84379" y="3785"/>
                  </a:lnTo>
                  <a:lnTo>
                    <a:pt x="85723" y="4335"/>
                  </a:lnTo>
                  <a:lnTo>
                    <a:pt x="87024" y="4913"/>
                  </a:lnTo>
                  <a:lnTo>
                    <a:pt x="88282" y="5522"/>
                  </a:lnTo>
                  <a:lnTo>
                    <a:pt x="89497" y="6159"/>
                  </a:lnTo>
                  <a:lnTo>
                    <a:pt x="90668" y="6826"/>
                  </a:lnTo>
                  <a:lnTo>
                    <a:pt x="91797" y="7522"/>
                  </a:lnTo>
                  <a:lnTo>
                    <a:pt x="92882" y="8247"/>
                  </a:lnTo>
                  <a:lnTo>
                    <a:pt x="93925" y="8998"/>
                  </a:lnTo>
                  <a:lnTo>
                    <a:pt x="94926" y="9770"/>
                  </a:lnTo>
                  <a:lnTo>
                    <a:pt x="95886" y="10564"/>
                  </a:lnTo>
                  <a:lnTo>
                    <a:pt x="96804" y="11380"/>
                  </a:lnTo>
                  <a:lnTo>
                    <a:pt x="97680" y="12217"/>
                  </a:lnTo>
                  <a:lnTo>
                    <a:pt x="98515" y="13076"/>
                  </a:lnTo>
                  <a:lnTo>
                    <a:pt x="99308" y="13956"/>
                  </a:lnTo>
                  <a:lnTo>
                    <a:pt x="100060" y="14858"/>
                  </a:lnTo>
                  <a:lnTo>
                    <a:pt x="100770" y="15781"/>
                  </a:lnTo>
                  <a:lnTo>
                    <a:pt x="101438" y="16726"/>
                  </a:lnTo>
                  <a:lnTo>
                    <a:pt x="102068" y="17685"/>
                  </a:lnTo>
                  <a:lnTo>
                    <a:pt x="102662" y="18650"/>
                  </a:lnTo>
                  <a:lnTo>
                    <a:pt x="103221" y="19621"/>
                  </a:lnTo>
                  <a:lnTo>
                    <a:pt x="103744" y="20599"/>
                  </a:lnTo>
                  <a:lnTo>
                    <a:pt x="104232" y="21582"/>
                  </a:lnTo>
                  <a:lnTo>
                    <a:pt x="104685" y="22572"/>
                  </a:lnTo>
                  <a:lnTo>
                    <a:pt x="105102" y="23568"/>
                  </a:lnTo>
                  <a:lnTo>
                    <a:pt x="105483" y="24570"/>
                  </a:lnTo>
                  <a:lnTo>
                    <a:pt x="105830" y="25578"/>
                  </a:lnTo>
                  <a:lnTo>
                    <a:pt x="106140" y="26592"/>
                  </a:lnTo>
                  <a:lnTo>
                    <a:pt x="92266" y="30832"/>
                  </a:lnTo>
                  <a:lnTo>
                    <a:pt x="92022" y="30110"/>
                  </a:lnTo>
                  <a:lnTo>
                    <a:pt x="91754" y="29395"/>
                  </a:lnTo>
                  <a:lnTo>
                    <a:pt x="91461" y="28686"/>
                  </a:lnTo>
                  <a:lnTo>
                    <a:pt x="91143" y="27983"/>
                  </a:lnTo>
                  <a:lnTo>
                    <a:pt x="90801" y="27286"/>
                  </a:lnTo>
                  <a:lnTo>
                    <a:pt x="90434" y="26596"/>
                  </a:lnTo>
                  <a:lnTo>
                    <a:pt x="90043" y="25911"/>
                  </a:lnTo>
                  <a:lnTo>
                    <a:pt x="89626" y="25233"/>
                  </a:lnTo>
                  <a:lnTo>
                    <a:pt x="89185" y="24561"/>
                  </a:lnTo>
                  <a:lnTo>
                    <a:pt x="88720" y="23895"/>
                  </a:lnTo>
                  <a:lnTo>
                    <a:pt x="88228" y="23224"/>
                  </a:lnTo>
                  <a:lnTo>
                    <a:pt x="87709" y="22569"/>
                  </a:lnTo>
                  <a:lnTo>
                    <a:pt x="87161" y="21929"/>
                  </a:lnTo>
                  <a:lnTo>
                    <a:pt x="86586" y="21305"/>
                  </a:lnTo>
                  <a:lnTo>
                    <a:pt x="85983" y="20696"/>
                  </a:lnTo>
                  <a:lnTo>
                    <a:pt x="85353" y="20102"/>
                  </a:lnTo>
                  <a:lnTo>
                    <a:pt x="84695" y="19524"/>
                  </a:lnTo>
                  <a:lnTo>
                    <a:pt x="84009" y="18961"/>
                  </a:lnTo>
                  <a:lnTo>
                    <a:pt x="83295" y="18414"/>
                  </a:lnTo>
                  <a:lnTo>
                    <a:pt x="82553" y="17882"/>
                  </a:lnTo>
                  <a:lnTo>
                    <a:pt x="81799" y="17354"/>
                  </a:lnTo>
                  <a:lnTo>
                    <a:pt x="81015" y="16849"/>
                  </a:lnTo>
                  <a:lnTo>
                    <a:pt x="80202" y="16368"/>
                  </a:lnTo>
                  <a:lnTo>
                    <a:pt x="79359" y="15909"/>
                  </a:lnTo>
                  <a:lnTo>
                    <a:pt x="78487" y="15474"/>
                  </a:lnTo>
                  <a:lnTo>
                    <a:pt x="77586" y="15061"/>
                  </a:lnTo>
                  <a:lnTo>
                    <a:pt x="76656" y="14672"/>
                  </a:lnTo>
                  <a:lnTo>
                    <a:pt x="75696" y="14306"/>
                  </a:lnTo>
                  <a:lnTo>
                    <a:pt x="74707" y="13963"/>
                  </a:lnTo>
                  <a:lnTo>
                    <a:pt x="73689" y="13643"/>
                  </a:lnTo>
                  <a:lnTo>
                    <a:pt x="72655" y="13335"/>
                  </a:lnTo>
                  <a:lnTo>
                    <a:pt x="71589" y="13060"/>
                  </a:lnTo>
                  <a:lnTo>
                    <a:pt x="70491" y="12817"/>
                  </a:lnTo>
                  <a:lnTo>
                    <a:pt x="69360" y="12607"/>
                  </a:lnTo>
                  <a:lnTo>
                    <a:pt x="68197" y="12429"/>
                  </a:lnTo>
                  <a:lnTo>
                    <a:pt x="67001" y="12283"/>
                  </a:lnTo>
                  <a:lnTo>
                    <a:pt x="65774" y="12170"/>
                  </a:lnTo>
                  <a:lnTo>
                    <a:pt x="64513" y="12089"/>
                  </a:lnTo>
                  <a:lnTo>
                    <a:pt x="63221" y="12040"/>
                  </a:lnTo>
                  <a:lnTo>
                    <a:pt x="61896" y="12024"/>
                  </a:lnTo>
                  <a:lnTo>
                    <a:pt x="59670" y="12066"/>
                  </a:lnTo>
                  <a:lnTo>
                    <a:pt x="57493" y="12191"/>
                  </a:lnTo>
                  <a:lnTo>
                    <a:pt x="55365" y="12399"/>
                  </a:lnTo>
                  <a:lnTo>
                    <a:pt x="53287" y="12690"/>
                  </a:lnTo>
                  <a:lnTo>
                    <a:pt x="51258" y="13065"/>
                  </a:lnTo>
                  <a:lnTo>
                    <a:pt x="49279" y="13523"/>
                  </a:lnTo>
                  <a:lnTo>
                    <a:pt x="47349" y="14064"/>
                  </a:lnTo>
                  <a:lnTo>
                    <a:pt x="45468" y="14688"/>
                  </a:lnTo>
                  <a:lnTo>
                    <a:pt x="43637" y="15396"/>
                  </a:lnTo>
                  <a:lnTo>
                    <a:pt x="41855" y="16187"/>
                  </a:lnTo>
                  <a:lnTo>
                    <a:pt x="40124" y="17036"/>
                  </a:lnTo>
                  <a:lnTo>
                    <a:pt x="38448" y="17950"/>
                  </a:lnTo>
                  <a:lnTo>
                    <a:pt x="36825" y="18929"/>
                  </a:lnTo>
                  <a:lnTo>
                    <a:pt x="35256" y="19973"/>
                  </a:lnTo>
                  <a:lnTo>
                    <a:pt x="33742" y="21081"/>
                  </a:lnTo>
                  <a:lnTo>
                    <a:pt x="32281" y="22254"/>
                  </a:lnTo>
                  <a:lnTo>
                    <a:pt x="30874" y="23492"/>
                  </a:lnTo>
                  <a:lnTo>
                    <a:pt x="29522" y="24795"/>
                  </a:lnTo>
                  <a:lnTo>
                    <a:pt x="28223" y="26162"/>
                  </a:lnTo>
                  <a:lnTo>
                    <a:pt x="26978" y="27595"/>
                  </a:lnTo>
                  <a:lnTo>
                    <a:pt x="25789" y="29071"/>
                  </a:lnTo>
                  <a:lnTo>
                    <a:pt x="24659" y="30604"/>
                  </a:lnTo>
                  <a:lnTo>
                    <a:pt x="23588" y="32192"/>
                  </a:lnTo>
                  <a:lnTo>
                    <a:pt x="22575" y="33835"/>
                  </a:lnTo>
                  <a:lnTo>
                    <a:pt x="21621" y="35534"/>
                  </a:lnTo>
                  <a:lnTo>
                    <a:pt x="20725" y="37288"/>
                  </a:lnTo>
                  <a:lnTo>
                    <a:pt x="19888" y="39098"/>
                  </a:lnTo>
                  <a:lnTo>
                    <a:pt x="19109" y="40963"/>
                  </a:lnTo>
                  <a:lnTo>
                    <a:pt x="18390" y="42884"/>
                  </a:lnTo>
                  <a:lnTo>
                    <a:pt x="17728" y="44861"/>
                  </a:lnTo>
                  <a:lnTo>
                    <a:pt x="17128" y="46868"/>
                  </a:lnTo>
                  <a:lnTo>
                    <a:pt x="16590" y="48912"/>
                  </a:lnTo>
                  <a:lnTo>
                    <a:pt x="16116" y="50993"/>
                  </a:lnTo>
                  <a:lnTo>
                    <a:pt x="15706" y="53111"/>
                  </a:lnTo>
                  <a:lnTo>
                    <a:pt x="15358" y="55267"/>
                  </a:lnTo>
                  <a:lnTo>
                    <a:pt x="15073" y="57459"/>
                  </a:lnTo>
                  <a:lnTo>
                    <a:pt x="14852" y="59688"/>
                  </a:lnTo>
                  <a:lnTo>
                    <a:pt x="14694" y="61954"/>
                  </a:lnTo>
                  <a:lnTo>
                    <a:pt x="14599" y="64257"/>
                  </a:lnTo>
                  <a:lnTo>
                    <a:pt x="14568" y="66598"/>
                  </a:lnTo>
                  <a:lnTo>
                    <a:pt x="14588" y="68035"/>
                  </a:lnTo>
                  <a:lnTo>
                    <a:pt x="14648" y="69450"/>
                  </a:lnTo>
                  <a:lnTo>
                    <a:pt x="14748" y="70841"/>
                  </a:lnTo>
                  <a:lnTo>
                    <a:pt x="14888" y="72209"/>
                  </a:lnTo>
                  <a:lnTo>
                    <a:pt x="15069" y="73554"/>
                  </a:lnTo>
                  <a:lnTo>
                    <a:pt x="15289" y="74876"/>
                  </a:lnTo>
                  <a:lnTo>
                    <a:pt x="15550" y="76175"/>
                  </a:lnTo>
                  <a:lnTo>
                    <a:pt x="15850" y="77451"/>
                  </a:lnTo>
                  <a:lnTo>
                    <a:pt x="16191" y="78703"/>
                  </a:lnTo>
                  <a:lnTo>
                    <a:pt x="16572" y="79933"/>
                  </a:lnTo>
                  <a:lnTo>
                    <a:pt x="16992" y="81134"/>
                  </a:lnTo>
                  <a:lnTo>
                    <a:pt x="17451" y="82304"/>
                  </a:lnTo>
                  <a:lnTo>
                    <a:pt x="17948" y="83441"/>
                  </a:lnTo>
                  <a:lnTo>
                    <a:pt x="18484" y="84545"/>
                  </a:lnTo>
                  <a:lnTo>
                    <a:pt x="19058" y="85617"/>
                  </a:lnTo>
                  <a:lnTo>
                    <a:pt x="19671" y="86657"/>
                  </a:lnTo>
                  <a:lnTo>
                    <a:pt x="20322" y="87665"/>
                  </a:lnTo>
                  <a:lnTo>
                    <a:pt x="21012" y="88640"/>
                  </a:lnTo>
                  <a:lnTo>
                    <a:pt x="21740" y="89582"/>
                  </a:lnTo>
                  <a:lnTo>
                    <a:pt x="22507" y="90493"/>
                  </a:lnTo>
                  <a:lnTo>
                    <a:pt x="23328" y="91352"/>
                  </a:lnTo>
                  <a:lnTo>
                    <a:pt x="24188" y="92173"/>
                  </a:lnTo>
                  <a:lnTo>
                    <a:pt x="25086" y="92955"/>
                  </a:lnTo>
                  <a:lnTo>
                    <a:pt x="26022" y="93699"/>
                  </a:lnTo>
                  <a:lnTo>
                    <a:pt x="26997" y="94405"/>
                  </a:lnTo>
                  <a:lnTo>
                    <a:pt x="28011" y="95071"/>
                  </a:lnTo>
                  <a:lnTo>
                    <a:pt x="29063" y="95700"/>
                  </a:lnTo>
                  <a:lnTo>
                    <a:pt x="30154" y="96289"/>
                  </a:lnTo>
                  <a:lnTo>
                    <a:pt x="31283" y="96840"/>
                  </a:lnTo>
                  <a:lnTo>
                    <a:pt x="32451" y="97353"/>
                  </a:lnTo>
                  <a:lnTo>
                    <a:pt x="33657" y="97822"/>
                  </a:lnTo>
                  <a:lnTo>
                    <a:pt x="34902" y="98241"/>
                  </a:lnTo>
                  <a:lnTo>
                    <a:pt x="36185" y="98611"/>
                  </a:lnTo>
                  <a:lnTo>
                    <a:pt x="37507" y="98932"/>
                  </a:lnTo>
                  <a:lnTo>
                    <a:pt x="38868" y="99203"/>
                  </a:lnTo>
                  <a:lnTo>
                    <a:pt x="40267" y="99425"/>
                  </a:lnTo>
                  <a:lnTo>
                    <a:pt x="41704" y="99597"/>
                  </a:lnTo>
                  <a:lnTo>
                    <a:pt x="43180" y="99721"/>
                  </a:lnTo>
                  <a:lnTo>
                    <a:pt x="44695" y="99795"/>
                  </a:lnTo>
                  <a:lnTo>
                    <a:pt x="46248" y="99819"/>
                  </a:lnTo>
                  <a:lnTo>
                    <a:pt x="47624" y="99801"/>
                  </a:lnTo>
                  <a:lnTo>
                    <a:pt x="48977" y="99745"/>
                  </a:lnTo>
                  <a:lnTo>
                    <a:pt x="50306" y="99653"/>
                  </a:lnTo>
                  <a:lnTo>
                    <a:pt x="51613" y="99523"/>
                  </a:lnTo>
                  <a:lnTo>
                    <a:pt x="52896" y="99357"/>
                  </a:lnTo>
                  <a:lnTo>
                    <a:pt x="54157" y="99154"/>
                  </a:lnTo>
                  <a:lnTo>
                    <a:pt x="55394" y="98913"/>
                  </a:lnTo>
                  <a:lnTo>
                    <a:pt x="56608" y="98636"/>
                  </a:lnTo>
                  <a:lnTo>
                    <a:pt x="57799" y="98321"/>
                  </a:lnTo>
                  <a:lnTo>
                    <a:pt x="58967" y="97970"/>
                  </a:lnTo>
                  <a:lnTo>
                    <a:pt x="60113" y="97573"/>
                  </a:lnTo>
                  <a:lnTo>
                    <a:pt x="61239" y="97152"/>
                  </a:lnTo>
                  <a:lnTo>
                    <a:pt x="62345" y="96709"/>
                  </a:lnTo>
                  <a:lnTo>
                    <a:pt x="63431" y="96243"/>
                  </a:lnTo>
                  <a:lnTo>
                    <a:pt x="64497" y="95753"/>
                  </a:lnTo>
                  <a:lnTo>
                    <a:pt x="65543" y="95241"/>
                  </a:lnTo>
                  <a:lnTo>
                    <a:pt x="66569" y="94705"/>
                  </a:lnTo>
                  <a:lnTo>
                    <a:pt x="67575" y="94146"/>
                  </a:lnTo>
                  <a:lnTo>
                    <a:pt x="68561" y="93564"/>
                  </a:lnTo>
                  <a:lnTo>
                    <a:pt x="69527" y="92959"/>
                  </a:lnTo>
                  <a:lnTo>
                    <a:pt x="70487" y="92319"/>
                  </a:lnTo>
                  <a:lnTo>
                    <a:pt x="71426" y="91661"/>
                  </a:lnTo>
                  <a:lnTo>
                    <a:pt x="72343" y="90987"/>
                  </a:lnTo>
                  <a:lnTo>
                    <a:pt x="73239" y="90295"/>
                  </a:lnTo>
                  <a:lnTo>
                    <a:pt x="74113" y="89587"/>
                  </a:lnTo>
                  <a:lnTo>
                    <a:pt x="74965" y="88862"/>
                  </a:lnTo>
                  <a:lnTo>
                    <a:pt x="75796" y="88119"/>
                  </a:lnTo>
                  <a:lnTo>
                    <a:pt x="76606" y="87360"/>
                  </a:lnTo>
                  <a:lnTo>
                    <a:pt x="77394" y="86584"/>
                  </a:lnTo>
                  <a:lnTo>
                    <a:pt x="78160" y="85791"/>
                  </a:lnTo>
                  <a:lnTo>
                    <a:pt x="78921" y="84971"/>
                  </a:lnTo>
                  <a:lnTo>
                    <a:pt x="79664" y="84147"/>
                  </a:lnTo>
                  <a:lnTo>
                    <a:pt x="80389" y="83319"/>
                  </a:lnTo>
                  <a:lnTo>
                    <a:pt x="81095" y="82485"/>
                  </a:lnTo>
                  <a:lnTo>
                    <a:pt x="81783" y="81648"/>
                  </a:lnTo>
                  <a:lnTo>
                    <a:pt x="82452" y="80805"/>
                  </a:lnTo>
                  <a:lnTo>
                    <a:pt x="83102" y="79958"/>
                  </a:lnTo>
                  <a:lnTo>
                    <a:pt x="83734" y="79106"/>
                  </a:lnTo>
                  <a:lnTo>
                    <a:pt x="84348" y="78250"/>
                  </a:lnTo>
                  <a:lnTo>
                    <a:pt x="84943" y="773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2530960" y="4592488"/>
              <a:ext cx="71916" cy="108607"/>
            </a:xfrm>
            <a:custGeom>
              <a:avLst/>
              <a:pathLst>
                <a:path w="71916" h="108607">
                  <a:moveTo>
                    <a:pt x="0" y="108607"/>
                  </a:moveTo>
                  <a:lnTo>
                    <a:pt x="21043" y="0"/>
                  </a:lnTo>
                  <a:lnTo>
                    <a:pt x="35765" y="0"/>
                  </a:lnTo>
                  <a:lnTo>
                    <a:pt x="17034" y="96582"/>
                  </a:lnTo>
                  <a:lnTo>
                    <a:pt x="71916" y="96582"/>
                  </a:lnTo>
                  <a:lnTo>
                    <a:pt x="69604" y="1086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g1118"/>
            <p:cNvSpPr/>
            <p:nvPr/>
          </p:nvSpPr>
          <p:spPr>
            <a:xfrm>
              <a:off x="2622455" y="4590870"/>
              <a:ext cx="109840" cy="111767"/>
            </a:xfrm>
            <a:custGeom>
              <a:avLst/>
              <a:pathLst>
                <a:path w="109840" h="111767">
                  <a:moveTo>
                    <a:pt x="63746" y="0"/>
                  </a:moveTo>
                  <a:lnTo>
                    <a:pt x="65940" y="33"/>
                  </a:lnTo>
                  <a:lnTo>
                    <a:pt x="68084" y="132"/>
                  </a:lnTo>
                  <a:lnTo>
                    <a:pt x="70176" y="298"/>
                  </a:lnTo>
                  <a:lnTo>
                    <a:pt x="72218" y="530"/>
                  </a:lnTo>
                  <a:lnTo>
                    <a:pt x="74209" y="828"/>
                  </a:lnTo>
                  <a:lnTo>
                    <a:pt x="76149" y="1193"/>
                  </a:lnTo>
                  <a:lnTo>
                    <a:pt x="78039" y="1624"/>
                  </a:lnTo>
                  <a:lnTo>
                    <a:pt x="79877" y="2121"/>
                  </a:lnTo>
                  <a:lnTo>
                    <a:pt x="81665" y="2684"/>
                  </a:lnTo>
                  <a:lnTo>
                    <a:pt x="83401" y="3314"/>
                  </a:lnTo>
                  <a:lnTo>
                    <a:pt x="85085" y="3988"/>
                  </a:lnTo>
                  <a:lnTo>
                    <a:pt x="86716" y="4717"/>
                  </a:lnTo>
                  <a:lnTo>
                    <a:pt x="88292" y="5499"/>
                  </a:lnTo>
                  <a:lnTo>
                    <a:pt x="89814" y="6336"/>
                  </a:lnTo>
                  <a:lnTo>
                    <a:pt x="91283" y="7226"/>
                  </a:lnTo>
                  <a:lnTo>
                    <a:pt x="92697" y="8170"/>
                  </a:lnTo>
                  <a:lnTo>
                    <a:pt x="94058" y="9168"/>
                  </a:lnTo>
                  <a:lnTo>
                    <a:pt x="95364" y="10220"/>
                  </a:lnTo>
                  <a:lnTo>
                    <a:pt x="96617" y="11327"/>
                  </a:lnTo>
                  <a:lnTo>
                    <a:pt x="97815" y="12487"/>
                  </a:lnTo>
                  <a:lnTo>
                    <a:pt x="98973" y="13696"/>
                  </a:lnTo>
                  <a:lnTo>
                    <a:pt x="100072" y="14950"/>
                  </a:lnTo>
                  <a:lnTo>
                    <a:pt x="101113" y="16249"/>
                  </a:lnTo>
                  <a:lnTo>
                    <a:pt x="102095" y="17592"/>
                  </a:lnTo>
                  <a:lnTo>
                    <a:pt x="103018" y="18981"/>
                  </a:lnTo>
                  <a:lnTo>
                    <a:pt x="103883" y="20414"/>
                  </a:lnTo>
                  <a:lnTo>
                    <a:pt x="104689" y="21891"/>
                  </a:lnTo>
                  <a:lnTo>
                    <a:pt x="105437" y="23414"/>
                  </a:lnTo>
                  <a:lnTo>
                    <a:pt x="106126" y="24981"/>
                  </a:lnTo>
                  <a:lnTo>
                    <a:pt x="106757" y="26592"/>
                  </a:lnTo>
                  <a:lnTo>
                    <a:pt x="107343" y="28244"/>
                  </a:lnTo>
                  <a:lnTo>
                    <a:pt x="107867" y="29929"/>
                  </a:lnTo>
                  <a:lnTo>
                    <a:pt x="108329" y="31647"/>
                  </a:lnTo>
                  <a:lnTo>
                    <a:pt x="108730" y="33400"/>
                  </a:lnTo>
                  <a:lnTo>
                    <a:pt x="109069" y="35187"/>
                  </a:lnTo>
                  <a:lnTo>
                    <a:pt x="109347" y="37008"/>
                  </a:lnTo>
                  <a:lnTo>
                    <a:pt x="109563" y="38862"/>
                  </a:lnTo>
                  <a:lnTo>
                    <a:pt x="109717" y="40751"/>
                  </a:lnTo>
                  <a:lnTo>
                    <a:pt x="109809" y="42673"/>
                  </a:lnTo>
                  <a:lnTo>
                    <a:pt x="109840" y="44629"/>
                  </a:lnTo>
                  <a:lnTo>
                    <a:pt x="109822" y="45388"/>
                  </a:lnTo>
                  <a:lnTo>
                    <a:pt x="109797" y="46153"/>
                  </a:lnTo>
                  <a:lnTo>
                    <a:pt x="109766" y="46923"/>
                  </a:lnTo>
                  <a:lnTo>
                    <a:pt x="109729" y="47700"/>
                  </a:lnTo>
                  <a:lnTo>
                    <a:pt x="109686" y="48483"/>
                  </a:lnTo>
                  <a:lnTo>
                    <a:pt x="109637" y="49273"/>
                  </a:lnTo>
                  <a:lnTo>
                    <a:pt x="109581" y="50068"/>
                  </a:lnTo>
                  <a:lnTo>
                    <a:pt x="109519" y="50870"/>
                  </a:lnTo>
                  <a:lnTo>
                    <a:pt x="109452" y="51678"/>
                  </a:lnTo>
                  <a:lnTo>
                    <a:pt x="109378" y="52492"/>
                  </a:lnTo>
                  <a:lnTo>
                    <a:pt x="109311" y="53290"/>
                  </a:lnTo>
                  <a:lnTo>
                    <a:pt x="109236" y="54083"/>
                  </a:lnTo>
                  <a:lnTo>
                    <a:pt x="109151" y="54869"/>
                  </a:lnTo>
                  <a:lnTo>
                    <a:pt x="109057" y="55649"/>
                  </a:lnTo>
                  <a:lnTo>
                    <a:pt x="108954" y="56423"/>
                  </a:lnTo>
                  <a:lnTo>
                    <a:pt x="108841" y="57191"/>
                  </a:lnTo>
                  <a:lnTo>
                    <a:pt x="108719" y="57952"/>
                  </a:lnTo>
                  <a:lnTo>
                    <a:pt x="108588" y="58708"/>
                  </a:lnTo>
                  <a:lnTo>
                    <a:pt x="108448" y="59457"/>
                  </a:lnTo>
                  <a:lnTo>
                    <a:pt x="108298" y="60200"/>
                  </a:lnTo>
                  <a:lnTo>
                    <a:pt x="107804" y="62551"/>
                  </a:lnTo>
                  <a:lnTo>
                    <a:pt x="107247" y="64856"/>
                  </a:lnTo>
                  <a:lnTo>
                    <a:pt x="106627" y="67114"/>
                  </a:lnTo>
                  <a:lnTo>
                    <a:pt x="105943" y="69326"/>
                  </a:lnTo>
                  <a:lnTo>
                    <a:pt x="105196" y="71492"/>
                  </a:lnTo>
                  <a:lnTo>
                    <a:pt x="104386" y="73612"/>
                  </a:lnTo>
                  <a:lnTo>
                    <a:pt x="103512" y="75685"/>
                  </a:lnTo>
                  <a:lnTo>
                    <a:pt x="102576" y="77713"/>
                  </a:lnTo>
                  <a:lnTo>
                    <a:pt x="101576" y="79694"/>
                  </a:lnTo>
                  <a:lnTo>
                    <a:pt x="100513" y="81628"/>
                  </a:lnTo>
                  <a:lnTo>
                    <a:pt x="99392" y="83497"/>
                  </a:lnTo>
                  <a:lnTo>
                    <a:pt x="98219" y="85310"/>
                  </a:lnTo>
                  <a:lnTo>
                    <a:pt x="96994" y="87067"/>
                  </a:lnTo>
                  <a:lnTo>
                    <a:pt x="95716" y="88769"/>
                  </a:lnTo>
                  <a:lnTo>
                    <a:pt x="94385" y="90416"/>
                  </a:lnTo>
                  <a:lnTo>
                    <a:pt x="93002" y="92007"/>
                  </a:lnTo>
                  <a:lnTo>
                    <a:pt x="91567" y="93542"/>
                  </a:lnTo>
                  <a:lnTo>
                    <a:pt x="90080" y="95022"/>
                  </a:lnTo>
                  <a:lnTo>
                    <a:pt x="88539" y="96446"/>
                  </a:lnTo>
                  <a:lnTo>
                    <a:pt x="86947" y="97815"/>
                  </a:lnTo>
                  <a:lnTo>
                    <a:pt x="85320" y="99126"/>
                  </a:lnTo>
                  <a:lnTo>
                    <a:pt x="83645" y="100374"/>
                  </a:lnTo>
                  <a:lnTo>
                    <a:pt x="81922" y="101562"/>
                  </a:lnTo>
                  <a:lnTo>
                    <a:pt x="80151" y="102687"/>
                  </a:lnTo>
                  <a:lnTo>
                    <a:pt x="78333" y="103751"/>
                  </a:lnTo>
                  <a:lnTo>
                    <a:pt x="76467" y="104753"/>
                  </a:lnTo>
                  <a:lnTo>
                    <a:pt x="74553" y="105693"/>
                  </a:lnTo>
                  <a:lnTo>
                    <a:pt x="72591" y="106572"/>
                  </a:lnTo>
                  <a:lnTo>
                    <a:pt x="70582" y="107389"/>
                  </a:lnTo>
                  <a:lnTo>
                    <a:pt x="68525" y="108144"/>
                  </a:lnTo>
                  <a:lnTo>
                    <a:pt x="66441" y="108833"/>
                  </a:lnTo>
                  <a:lnTo>
                    <a:pt x="64322" y="109448"/>
                  </a:lnTo>
                  <a:lnTo>
                    <a:pt x="62168" y="109992"/>
                  </a:lnTo>
                  <a:lnTo>
                    <a:pt x="59978" y="110463"/>
                  </a:lnTo>
                  <a:lnTo>
                    <a:pt x="57752" y="110861"/>
                  </a:lnTo>
                  <a:lnTo>
                    <a:pt x="55492" y="111187"/>
                  </a:lnTo>
                  <a:lnTo>
                    <a:pt x="53195" y="111441"/>
                  </a:lnTo>
                  <a:lnTo>
                    <a:pt x="50864" y="111622"/>
                  </a:lnTo>
                  <a:lnTo>
                    <a:pt x="48497" y="111731"/>
                  </a:lnTo>
                  <a:lnTo>
                    <a:pt x="46094" y="111767"/>
                  </a:lnTo>
                  <a:lnTo>
                    <a:pt x="43811" y="111734"/>
                  </a:lnTo>
                  <a:lnTo>
                    <a:pt x="41586" y="111634"/>
                  </a:lnTo>
                  <a:lnTo>
                    <a:pt x="39420" y="111469"/>
                  </a:lnTo>
                  <a:lnTo>
                    <a:pt x="37313" y="111237"/>
                  </a:lnTo>
                  <a:lnTo>
                    <a:pt x="35264" y="110938"/>
                  </a:lnTo>
                  <a:lnTo>
                    <a:pt x="33274" y="110574"/>
                  </a:lnTo>
                  <a:lnTo>
                    <a:pt x="31342" y="110143"/>
                  </a:lnTo>
                  <a:lnTo>
                    <a:pt x="29469" y="109646"/>
                  </a:lnTo>
                  <a:lnTo>
                    <a:pt x="27655" y="109082"/>
                  </a:lnTo>
                  <a:lnTo>
                    <a:pt x="25899" y="108453"/>
                  </a:lnTo>
                  <a:lnTo>
                    <a:pt x="24201" y="107748"/>
                  </a:lnTo>
                  <a:lnTo>
                    <a:pt x="22560" y="106991"/>
                  </a:lnTo>
                  <a:lnTo>
                    <a:pt x="20976" y="106182"/>
                  </a:lnTo>
                  <a:lnTo>
                    <a:pt x="19449" y="105320"/>
                  </a:lnTo>
                  <a:lnTo>
                    <a:pt x="17979" y="104406"/>
                  </a:lnTo>
                  <a:lnTo>
                    <a:pt x="16566" y="103439"/>
                  </a:lnTo>
                  <a:lnTo>
                    <a:pt x="15210" y="102420"/>
                  </a:lnTo>
                  <a:lnTo>
                    <a:pt x="13911" y="101349"/>
                  </a:lnTo>
                  <a:lnTo>
                    <a:pt x="12669" y="100225"/>
                  </a:lnTo>
                  <a:lnTo>
                    <a:pt x="11485" y="99049"/>
                  </a:lnTo>
                  <a:lnTo>
                    <a:pt x="10372" y="97808"/>
                  </a:lnTo>
                  <a:lnTo>
                    <a:pt x="9314" y="96520"/>
                  </a:lnTo>
                  <a:lnTo>
                    <a:pt x="8312" y="95187"/>
                  </a:lnTo>
                  <a:lnTo>
                    <a:pt x="7365" y="93807"/>
                  </a:lnTo>
                  <a:lnTo>
                    <a:pt x="6474" y="92381"/>
                  </a:lnTo>
                  <a:lnTo>
                    <a:pt x="5639" y="90909"/>
                  </a:lnTo>
                  <a:lnTo>
                    <a:pt x="4859" y="89390"/>
                  </a:lnTo>
                  <a:lnTo>
                    <a:pt x="4134" y="87826"/>
                  </a:lnTo>
                  <a:lnTo>
                    <a:pt x="3465" y="86215"/>
                  </a:lnTo>
                  <a:lnTo>
                    <a:pt x="2851" y="84557"/>
                  </a:lnTo>
                  <a:lnTo>
                    <a:pt x="2310" y="82860"/>
                  </a:lnTo>
                  <a:lnTo>
                    <a:pt x="1825" y="81129"/>
                  </a:lnTo>
                  <a:lnTo>
                    <a:pt x="1397" y="79364"/>
                  </a:lnTo>
                  <a:lnTo>
                    <a:pt x="1026" y="77565"/>
                  </a:lnTo>
                  <a:lnTo>
                    <a:pt x="712" y="75732"/>
                  </a:lnTo>
                  <a:lnTo>
                    <a:pt x="456" y="73865"/>
                  </a:lnTo>
                  <a:lnTo>
                    <a:pt x="256" y="71964"/>
                  </a:lnTo>
                  <a:lnTo>
                    <a:pt x="114" y="70029"/>
                  </a:lnTo>
                  <a:lnTo>
                    <a:pt x="28" y="68061"/>
                  </a:lnTo>
                  <a:lnTo>
                    <a:pt x="0" y="66058"/>
                  </a:lnTo>
                  <a:lnTo>
                    <a:pt x="3" y="65347"/>
                  </a:lnTo>
                  <a:lnTo>
                    <a:pt x="12" y="64634"/>
                  </a:lnTo>
                  <a:lnTo>
                    <a:pt x="27" y="63917"/>
                  </a:lnTo>
                  <a:lnTo>
                    <a:pt x="49" y="63197"/>
                  </a:lnTo>
                  <a:lnTo>
                    <a:pt x="77" y="62474"/>
                  </a:lnTo>
                  <a:lnTo>
                    <a:pt x="110" y="61748"/>
                  </a:lnTo>
                  <a:lnTo>
                    <a:pt x="151" y="61018"/>
                  </a:lnTo>
                  <a:lnTo>
                    <a:pt x="197" y="60286"/>
                  </a:lnTo>
                  <a:lnTo>
                    <a:pt x="249" y="59551"/>
                  </a:lnTo>
                  <a:lnTo>
                    <a:pt x="308" y="58812"/>
                  </a:lnTo>
                  <a:lnTo>
                    <a:pt x="389" y="58072"/>
                  </a:lnTo>
                  <a:lnTo>
                    <a:pt x="477" y="57329"/>
                  </a:lnTo>
                  <a:lnTo>
                    <a:pt x="574" y="56585"/>
                  </a:lnTo>
                  <a:lnTo>
                    <a:pt x="678" y="55840"/>
                  </a:lnTo>
                  <a:lnTo>
                    <a:pt x="790" y="55093"/>
                  </a:lnTo>
                  <a:lnTo>
                    <a:pt x="909" y="54345"/>
                  </a:lnTo>
                  <a:lnTo>
                    <a:pt x="1036" y="53595"/>
                  </a:lnTo>
                  <a:lnTo>
                    <a:pt x="1171" y="52843"/>
                  </a:lnTo>
                  <a:lnTo>
                    <a:pt x="1314" y="52090"/>
                  </a:lnTo>
                  <a:lnTo>
                    <a:pt x="1464" y="51335"/>
                  </a:lnTo>
                  <a:lnTo>
                    <a:pt x="1957" y="49044"/>
                  </a:lnTo>
                  <a:lnTo>
                    <a:pt x="2512" y="46794"/>
                  </a:lnTo>
                  <a:lnTo>
                    <a:pt x="3129" y="44586"/>
                  </a:lnTo>
                  <a:lnTo>
                    <a:pt x="3807" y="42419"/>
                  </a:lnTo>
                  <a:lnTo>
                    <a:pt x="4547" y="40294"/>
                  </a:lnTo>
                  <a:lnTo>
                    <a:pt x="5349" y="38210"/>
                  </a:lnTo>
                  <a:lnTo>
                    <a:pt x="6212" y="36168"/>
                  </a:lnTo>
                  <a:lnTo>
                    <a:pt x="7137" y="34168"/>
                  </a:lnTo>
                  <a:lnTo>
                    <a:pt x="8124" y="32209"/>
                  </a:lnTo>
                  <a:lnTo>
                    <a:pt x="9172" y="30292"/>
                  </a:lnTo>
                  <a:lnTo>
                    <a:pt x="10277" y="28424"/>
                  </a:lnTo>
                  <a:lnTo>
                    <a:pt x="11435" y="26611"/>
                  </a:lnTo>
                  <a:lnTo>
                    <a:pt x="12645" y="24854"/>
                  </a:lnTo>
                  <a:lnTo>
                    <a:pt x="13908" y="23152"/>
                  </a:lnTo>
                  <a:lnTo>
                    <a:pt x="15223" y="21505"/>
                  </a:lnTo>
                  <a:lnTo>
                    <a:pt x="16590" y="19914"/>
                  </a:lnTo>
                  <a:lnTo>
                    <a:pt x="18010" y="18379"/>
                  </a:lnTo>
                  <a:lnTo>
                    <a:pt x="19483" y="16899"/>
                  </a:lnTo>
                  <a:lnTo>
                    <a:pt x="21007" y="15474"/>
                  </a:lnTo>
                  <a:lnTo>
                    <a:pt x="22584" y="14105"/>
                  </a:lnTo>
                  <a:lnTo>
                    <a:pt x="24226" y="12780"/>
                  </a:lnTo>
                  <a:lnTo>
                    <a:pt x="25914" y="11518"/>
                  </a:lnTo>
                  <a:lnTo>
                    <a:pt x="27648" y="10320"/>
                  </a:lnTo>
                  <a:lnTo>
                    <a:pt x="29429" y="9184"/>
                  </a:lnTo>
                  <a:lnTo>
                    <a:pt x="31256" y="8112"/>
                  </a:lnTo>
                  <a:lnTo>
                    <a:pt x="33129" y="7103"/>
                  </a:lnTo>
                  <a:lnTo>
                    <a:pt x="35048" y="6158"/>
                  </a:lnTo>
                  <a:lnTo>
                    <a:pt x="37014" y="5275"/>
                  </a:lnTo>
                  <a:lnTo>
                    <a:pt x="39026" y="4456"/>
                  </a:lnTo>
                  <a:lnTo>
                    <a:pt x="41084" y="3699"/>
                  </a:lnTo>
                  <a:lnTo>
                    <a:pt x="43183" y="2996"/>
                  </a:lnTo>
                  <a:lnTo>
                    <a:pt x="45320" y="2367"/>
                  </a:lnTo>
                  <a:lnTo>
                    <a:pt x="47494" y="1812"/>
                  </a:lnTo>
                  <a:lnTo>
                    <a:pt x="49704" y="1331"/>
                  </a:lnTo>
                  <a:lnTo>
                    <a:pt x="51952" y="924"/>
                  </a:lnTo>
                  <a:lnTo>
                    <a:pt x="54237" y="591"/>
                  </a:lnTo>
                  <a:lnTo>
                    <a:pt x="56559" y="332"/>
                  </a:lnTo>
                  <a:lnTo>
                    <a:pt x="58917" y="147"/>
                  </a:lnTo>
                  <a:lnTo>
                    <a:pt x="61313" y="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g1119"/>
            <p:cNvSpPr/>
            <p:nvPr/>
          </p:nvSpPr>
          <p:spPr>
            <a:xfrm>
              <a:off x="2637178" y="4602740"/>
              <a:ext cx="80395" cy="87949"/>
            </a:xfrm>
            <a:custGeom>
              <a:avLst/>
              <a:pathLst>
                <a:path w="80395" h="87949">
                  <a:moveTo>
                    <a:pt x="48329" y="0"/>
                  </a:moveTo>
                  <a:lnTo>
                    <a:pt x="46332" y="28"/>
                  </a:lnTo>
                  <a:lnTo>
                    <a:pt x="44380" y="114"/>
                  </a:lnTo>
                  <a:lnTo>
                    <a:pt x="42472" y="256"/>
                  </a:lnTo>
                  <a:lnTo>
                    <a:pt x="40609" y="456"/>
                  </a:lnTo>
                  <a:lnTo>
                    <a:pt x="38791" y="712"/>
                  </a:lnTo>
                  <a:lnTo>
                    <a:pt x="37017" y="1026"/>
                  </a:lnTo>
                  <a:lnTo>
                    <a:pt x="35288" y="1397"/>
                  </a:lnTo>
                  <a:lnTo>
                    <a:pt x="33604" y="1825"/>
                  </a:lnTo>
                  <a:lnTo>
                    <a:pt x="31964" y="2310"/>
                  </a:lnTo>
                  <a:lnTo>
                    <a:pt x="30369" y="2851"/>
                  </a:lnTo>
                  <a:lnTo>
                    <a:pt x="28817" y="3447"/>
                  </a:lnTo>
                  <a:lnTo>
                    <a:pt x="27305" y="4094"/>
                  </a:lnTo>
                  <a:lnTo>
                    <a:pt x="25832" y="4792"/>
                  </a:lnTo>
                  <a:lnTo>
                    <a:pt x="24400" y="5540"/>
                  </a:lnTo>
                  <a:lnTo>
                    <a:pt x="23008" y="6339"/>
                  </a:lnTo>
                  <a:lnTo>
                    <a:pt x="21656" y="7190"/>
                  </a:lnTo>
                  <a:lnTo>
                    <a:pt x="20344" y="8091"/>
                  </a:lnTo>
                  <a:lnTo>
                    <a:pt x="19072" y="9043"/>
                  </a:lnTo>
                  <a:lnTo>
                    <a:pt x="17841" y="10045"/>
                  </a:lnTo>
                  <a:lnTo>
                    <a:pt x="16649" y="11099"/>
                  </a:lnTo>
                  <a:lnTo>
                    <a:pt x="15513" y="12202"/>
                  </a:lnTo>
                  <a:lnTo>
                    <a:pt x="14417" y="13353"/>
                  </a:lnTo>
                  <a:lnTo>
                    <a:pt x="13361" y="14552"/>
                  </a:lnTo>
                  <a:lnTo>
                    <a:pt x="12345" y="15798"/>
                  </a:lnTo>
                  <a:lnTo>
                    <a:pt x="11369" y="17092"/>
                  </a:lnTo>
                  <a:lnTo>
                    <a:pt x="10433" y="18434"/>
                  </a:lnTo>
                  <a:lnTo>
                    <a:pt x="9538" y="19824"/>
                  </a:lnTo>
                  <a:lnTo>
                    <a:pt x="8682" y="21262"/>
                  </a:lnTo>
                  <a:lnTo>
                    <a:pt x="7866" y="22747"/>
                  </a:lnTo>
                  <a:lnTo>
                    <a:pt x="7091" y="24280"/>
                  </a:lnTo>
                  <a:lnTo>
                    <a:pt x="6353" y="25858"/>
                  </a:lnTo>
                  <a:lnTo>
                    <a:pt x="5651" y="27477"/>
                  </a:lnTo>
                  <a:lnTo>
                    <a:pt x="4984" y="29138"/>
                  </a:lnTo>
                  <a:lnTo>
                    <a:pt x="4353" y="30841"/>
                  </a:lnTo>
                  <a:lnTo>
                    <a:pt x="3757" y="32586"/>
                  </a:lnTo>
                  <a:lnTo>
                    <a:pt x="3197" y="34371"/>
                  </a:lnTo>
                  <a:lnTo>
                    <a:pt x="2672" y="36199"/>
                  </a:lnTo>
                  <a:lnTo>
                    <a:pt x="2182" y="38068"/>
                  </a:lnTo>
                  <a:lnTo>
                    <a:pt x="1728" y="39979"/>
                  </a:lnTo>
                  <a:lnTo>
                    <a:pt x="1310" y="41932"/>
                  </a:lnTo>
                  <a:lnTo>
                    <a:pt x="1175" y="42595"/>
                  </a:lnTo>
                  <a:lnTo>
                    <a:pt x="1048" y="43260"/>
                  </a:lnTo>
                  <a:lnTo>
                    <a:pt x="928" y="43927"/>
                  </a:lnTo>
                  <a:lnTo>
                    <a:pt x="817" y="44596"/>
                  </a:lnTo>
                  <a:lnTo>
                    <a:pt x="712" y="45265"/>
                  </a:lnTo>
                  <a:lnTo>
                    <a:pt x="616" y="45937"/>
                  </a:lnTo>
                  <a:lnTo>
                    <a:pt x="528" y="46610"/>
                  </a:lnTo>
                  <a:lnTo>
                    <a:pt x="447" y="47284"/>
                  </a:lnTo>
                  <a:lnTo>
                    <a:pt x="373" y="47960"/>
                  </a:lnTo>
                  <a:lnTo>
                    <a:pt x="308" y="48638"/>
                  </a:lnTo>
                  <a:lnTo>
                    <a:pt x="249" y="49297"/>
                  </a:lnTo>
                  <a:lnTo>
                    <a:pt x="197" y="49951"/>
                  </a:lnTo>
                  <a:lnTo>
                    <a:pt x="151" y="50599"/>
                  </a:lnTo>
                  <a:lnTo>
                    <a:pt x="110" y="51240"/>
                  </a:lnTo>
                  <a:lnTo>
                    <a:pt x="77" y="51875"/>
                  </a:lnTo>
                  <a:lnTo>
                    <a:pt x="49" y="52504"/>
                  </a:lnTo>
                  <a:lnTo>
                    <a:pt x="27" y="53127"/>
                  </a:lnTo>
                  <a:lnTo>
                    <a:pt x="12" y="53744"/>
                  </a:lnTo>
                  <a:lnTo>
                    <a:pt x="3" y="54354"/>
                  </a:lnTo>
                  <a:lnTo>
                    <a:pt x="0" y="54958"/>
                  </a:lnTo>
                  <a:lnTo>
                    <a:pt x="21" y="56588"/>
                  </a:lnTo>
                  <a:lnTo>
                    <a:pt x="86" y="58177"/>
                  </a:lnTo>
                  <a:lnTo>
                    <a:pt x="194" y="59727"/>
                  </a:lnTo>
                  <a:lnTo>
                    <a:pt x="345" y="61236"/>
                  </a:lnTo>
                  <a:lnTo>
                    <a:pt x="539" y="62705"/>
                  </a:lnTo>
                  <a:lnTo>
                    <a:pt x="776" y="64134"/>
                  </a:lnTo>
                  <a:lnTo>
                    <a:pt x="1057" y="65523"/>
                  </a:lnTo>
                  <a:lnTo>
                    <a:pt x="1381" y="66872"/>
                  </a:lnTo>
                  <a:lnTo>
                    <a:pt x="1748" y="68181"/>
                  </a:lnTo>
                  <a:lnTo>
                    <a:pt x="2158" y="69450"/>
                  </a:lnTo>
                  <a:lnTo>
                    <a:pt x="2609" y="70663"/>
                  </a:lnTo>
                  <a:lnTo>
                    <a:pt x="3098" y="71836"/>
                  </a:lnTo>
                  <a:lnTo>
                    <a:pt x="3626" y="72969"/>
                  </a:lnTo>
                  <a:lnTo>
                    <a:pt x="4193" y="74062"/>
                  </a:lnTo>
                  <a:lnTo>
                    <a:pt x="4798" y="75115"/>
                  </a:lnTo>
                  <a:lnTo>
                    <a:pt x="5441" y="76128"/>
                  </a:lnTo>
                  <a:lnTo>
                    <a:pt x="6124" y="77101"/>
                  </a:lnTo>
                  <a:lnTo>
                    <a:pt x="6844" y="78033"/>
                  </a:lnTo>
                  <a:lnTo>
                    <a:pt x="7604" y="78926"/>
                  </a:lnTo>
                  <a:lnTo>
                    <a:pt x="8401" y="79778"/>
                  </a:lnTo>
                  <a:lnTo>
                    <a:pt x="9252" y="80575"/>
                  </a:lnTo>
                  <a:lnTo>
                    <a:pt x="10137" y="81332"/>
                  </a:lnTo>
                  <a:lnTo>
                    <a:pt x="11058" y="82049"/>
                  </a:lnTo>
                  <a:lnTo>
                    <a:pt x="12015" y="82726"/>
                  </a:lnTo>
                  <a:lnTo>
                    <a:pt x="13007" y="83363"/>
                  </a:lnTo>
                  <a:lnTo>
                    <a:pt x="14034" y="83959"/>
                  </a:lnTo>
                  <a:lnTo>
                    <a:pt x="15097" y="84516"/>
                  </a:lnTo>
                  <a:lnTo>
                    <a:pt x="16196" y="85032"/>
                  </a:lnTo>
                  <a:lnTo>
                    <a:pt x="17330" y="85509"/>
                  </a:lnTo>
                  <a:lnTo>
                    <a:pt x="18499" y="85945"/>
                  </a:lnTo>
                  <a:lnTo>
                    <a:pt x="19717" y="86326"/>
                  </a:lnTo>
                  <a:lnTo>
                    <a:pt x="20966" y="86666"/>
                  </a:lnTo>
                  <a:lnTo>
                    <a:pt x="22245" y="86967"/>
                  </a:lnTo>
                  <a:lnTo>
                    <a:pt x="23555" y="87228"/>
                  </a:lnTo>
                  <a:lnTo>
                    <a:pt x="24897" y="87448"/>
                  </a:lnTo>
                  <a:lnTo>
                    <a:pt x="26269" y="87628"/>
                  </a:lnTo>
                  <a:lnTo>
                    <a:pt x="27672" y="87769"/>
                  </a:lnTo>
                  <a:lnTo>
                    <a:pt x="29105" y="87869"/>
                  </a:lnTo>
                  <a:lnTo>
                    <a:pt x="30570" y="87929"/>
                  </a:lnTo>
                  <a:lnTo>
                    <a:pt x="32065" y="87949"/>
                  </a:lnTo>
                  <a:lnTo>
                    <a:pt x="34077" y="87920"/>
                  </a:lnTo>
                  <a:lnTo>
                    <a:pt x="36043" y="87835"/>
                  </a:lnTo>
                  <a:lnTo>
                    <a:pt x="37962" y="87692"/>
                  </a:lnTo>
                  <a:lnTo>
                    <a:pt x="39835" y="87493"/>
                  </a:lnTo>
                  <a:lnTo>
                    <a:pt x="41662" y="87236"/>
                  </a:lnTo>
                  <a:lnTo>
                    <a:pt x="43442" y="86922"/>
                  </a:lnTo>
                  <a:lnTo>
                    <a:pt x="45177" y="86552"/>
                  </a:lnTo>
                  <a:lnTo>
                    <a:pt x="46865" y="86124"/>
                  </a:lnTo>
                  <a:lnTo>
                    <a:pt x="48507" y="85639"/>
                  </a:lnTo>
                  <a:lnTo>
                    <a:pt x="50102" y="85097"/>
                  </a:lnTo>
                  <a:lnTo>
                    <a:pt x="51668" y="84487"/>
                  </a:lnTo>
                  <a:lnTo>
                    <a:pt x="53192" y="83827"/>
                  </a:lnTo>
                  <a:lnTo>
                    <a:pt x="54672" y="83118"/>
                  </a:lnTo>
                  <a:lnTo>
                    <a:pt x="56108" y="82359"/>
                  </a:lnTo>
                  <a:lnTo>
                    <a:pt x="57502" y="81551"/>
                  </a:lnTo>
                  <a:lnTo>
                    <a:pt x="58852" y="80694"/>
                  </a:lnTo>
                  <a:lnTo>
                    <a:pt x="60160" y="79788"/>
                  </a:lnTo>
                  <a:lnTo>
                    <a:pt x="61424" y="78832"/>
                  </a:lnTo>
                  <a:lnTo>
                    <a:pt x="62645" y="77827"/>
                  </a:lnTo>
                  <a:lnTo>
                    <a:pt x="63823" y="76772"/>
                  </a:lnTo>
                  <a:lnTo>
                    <a:pt x="64959" y="75655"/>
                  </a:lnTo>
                  <a:lnTo>
                    <a:pt x="66055" y="74494"/>
                  </a:lnTo>
                  <a:lnTo>
                    <a:pt x="67111" y="73287"/>
                  </a:lnTo>
                  <a:lnTo>
                    <a:pt x="68127" y="72036"/>
                  </a:lnTo>
                  <a:lnTo>
                    <a:pt x="69103" y="70741"/>
                  </a:lnTo>
                  <a:lnTo>
                    <a:pt x="70038" y="69400"/>
                  </a:lnTo>
                  <a:lnTo>
                    <a:pt x="70934" y="68015"/>
                  </a:lnTo>
                  <a:lnTo>
                    <a:pt x="71790" y="66585"/>
                  </a:lnTo>
                  <a:lnTo>
                    <a:pt x="72605" y="65111"/>
                  </a:lnTo>
                  <a:lnTo>
                    <a:pt x="73381" y="63591"/>
                  </a:lnTo>
                  <a:lnTo>
                    <a:pt x="74132" y="62016"/>
                  </a:lnTo>
                  <a:lnTo>
                    <a:pt x="74845" y="60403"/>
                  </a:lnTo>
                  <a:lnTo>
                    <a:pt x="75520" y="58754"/>
                  </a:lnTo>
                  <a:lnTo>
                    <a:pt x="76156" y="57067"/>
                  </a:lnTo>
                  <a:lnTo>
                    <a:pt x="76753" y="55344"/>
                  </a:lnTo>
                  <a:lnTo>
                    <a:pt x="77312" y="53583"/>
                  </a:lnTo>
                  <a:lnTo>
                    <a:pt x="77832" y="51786"/>
                  </a:lnTo>
                  <a:lnTo>
                    <a:pt x="78314" y="49951"/>
                  </a:lnTo>
                  <a:lnTo>
                    <a:pt x="78757" y="48080"/>
                  </a:lnTo>
                  <a:lnTo>
                    <a:pt x="79162" y="46171"/>
                  </a:lnTo>
                  <a:lnTo>
                    <a:pt x="79296" y="45521"/>
                  </a:lnTo>
                  <a:lnTo>
                    <a:pt x="79421" y="44867"/>
                  </a:lnTo>
                  <a:lnTo>
                    <a:pt x="79536" y="44208"/>
                  </a:lnTo>
                  <a:lnTo>
                    <a:pt x="79643" y="43544"/>
                  </a:lnTo>
                  <a:lnTo>
                    <a:pt x="79740" y="42876"/>
                  </a:lnTo>
                  <a:lnTo>
                    <a:pt x="79828" y="42203"/>
                  </a:lnTo>
                  <a:lnTo>
                    <a:pt x="79906" y="41525"/>
                  </a:lnTo>
                  <a:lnTo>
                    <a:pt x="79976" y="40843"/>
                  </a:lnTo>
                  <a:lnTo>
                    <a:pt x="80036" y="40156"/>
                  </a:lnTo>
                  <a:lnTo>
                    <a:pt x="80087" y="39465"/>
                  </a:lnTo>
                  <a:lnTo>
                    <a:pt x="80145" y="38777"/>
                  </a:lnTo>
                  <a:lnTo>
                    <a:pt x="80198" y="38099"/>
                  </a:lnTo>
                  <a:lnTo>
                    <a:pt x="80244" y="37432"/>
                  </a:lnTo>
                  <a:lnTo>
                    <a:pt x="80284" y="36776"/>
                  </a:lnTo>
                  <a:lnTo>
                    <a:pt x="80318" y="36131"/>
                  </a:lnTo>
                  <a:lnTo>
                    <a:pt x="80346" y="35497"/>
                  </a:lnTo>
                  <a:lnTo>
                    <a:pt x="80367" y="34873"/>
                  </a:lnTo>
                  <a:lnTo>
                    <a:pt x="80383" y="34260"/>
                  </a:lnTo>
                  <a:lnTo>
                    <a:pt x="80392" y="33658"/>
                  </a:lnTo>
                  <a:lnTo>
                    <a:pt x="80395" y="33067"/>
                  </a:lnTo>
                  <a:lnTo>
                    <a:pt x="80373" y="31439"/>
                  </a:lnTo>
                  <a:lnTo>
                    <a:pt x="80306" y="29851"/>
                  </a:lnTo>
                  <a:lnTo>
                    <a:pt x="80194" y="28306"/>
                  </a:lnTo>
                  <a:lnTo>
                    <a:pt x="80037" y="26802"/>
                  </a:lnTo>
                  <a:lnTo>
                    <a:pt x="79836" y="25340"/>
                  </a:lnTo>
                  <a:lnTo>
                    <a:pt x="79590" y="23919"/>
                  </a:lnTo>
                  <a:lnTo>
                    <a:pt x="79300" y="22540"/>
                  </a:lnTo>
                  <a:lnTo>
                    <a:pt x="78964" y="21203"/>
                  </a:lnTo>
                  <a:lnTo>
                    <a:pt x="78584" y="19907"/>
                  </a:lnTo>
                  <a:lnTo>
                    <a:pt x="78160" y="18653"/>
                  </a:lnTo>
                  <a:lnTo>
                    <a:pt x="77693" y="17426"/>
                  </a:lnTo>
                  <a:lnTo>
                    <a:pt x="77188" y="16242"/>
                  </a:lnTo>
                  <a:lnTo>
                    <a:pt x="76645" y="15101"/>
                  </a:lnTo>
                  <a:lnTo>
                    <a:pt x="76063" y="14004"/>
                  </a:lnTo>
                  <a:lnTo>
                    <a:pt x="75443" y="12949"/>
                  </a:lnTo>
                  <a:lnTo>
                    <a:pt x="74784" y="11938"/>
                  </a:lnTo>
                  <a:lnTo>
                    <a:pt x="74086" y="10970"/>
                  </a:lnTo>
                  <a:lnTo>
                    <a:pt x="73350" y="10045"/>
                  </a:lnTo>
                  <a:lnTo>
                    <a:pt x="72575" y="9163"/>
                  </a:lnTo>
                  <a:lnTo>
                    <a:pt x="71762" y="8324"/>
                  </a:lnTo>
                  <a:lnTo>
                    <a:pt x="70912" y="7513"/>
                  </a:lnTo>
                  <a:lnTo>
                    <a:pt x="70026" y="6743"/>
                  </a:lnTo>
                  <a:lnTo>
                    <a:pt x="69105" y="6014"/>
                  </a:lnTo>
                  <a:lnTo>
                    <a:pt x="68148" y="5327"/>
                  </a:lnTo>
                  <a:lnTo>
                    <a:pt x="67156" y="4682"/>
                  </a:lnTo>
                  <a:lnTo>
                    <a:pt x="66129" y="4079"/>
                  </a:lnTo>
                  <a:lnTo>
                    <a:pt x="65066" y="3517"/>
                  </a:lnTo>
                  <a:lnTo>
                    <a:pt x="63968" y="2996"/>
                  </a:lnTo>
                  <a:lnTo>
                    <a:pt x="62834" y="2518"/>
                  </a:lnTo>
                  <a:lnTo>
                    <a:pt x="61664" y="2081"/>
                  </a:lnTo>
                  <a:lnTo>
                    <a:pt x="60463" y="1685"/>
                  </a:lnTo>
                  <a:lnTo>
                    <a:pt x="59232" y="1331"/>
                  </a:lnTo>
                  <a:lnTo>
                    <a:pt x="57971" y="1019"/>
                  </a:lnTo>
                  <a:lnTo>
                    <a:pt x="56682" y="749"/>
                  </a:lnTo>
                  <a:lnTo>
                    <a:pt x="55363" y="520"/>
                  </a:lnTo>
                  <a:lnTo>
                    <a:pt x="54015" y="332"/>
                  </a:lnTo>
                  <a:lnTo>
                    <a:pt x="52637" y="187"/>
                  </a:lnTo>
                  <a:lnTo>
                    <a:pt x="51231" y="83"/>
                  </a:lnTo>
                  <a:lnTo>
                    <a:pt x="49795" y="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g1120"/>
            <p:cNvSpPr/>
            <p:nvPr/>
          </p:nvSpPr>
          <p:spPr>
            <a:xfrm>
              <a:off x="2741160" y="4590870"/>
              <a:ext cx="99126" cy="111767"/>
            </a:xfrm>
            <a:custGeom>
              <a:avLst/>
              <a:pathLst>
                <a:path w="99126" h="111767">
                  <a:moveTo>
                    <a:pt x="43011" y="111767"/>
                  </a:moveTo>
                  <a:lnTo>
                    <a:pt x="41031" y="111749"/>
                  </a:lnTo>
                  <a:lnTo>
                    <a:pt x="39101" y="111696"/>
                  </a:lnTo>
                  <a:lnTo>
                    <a:pt x="37220" y="111607"/>
                  </a:lnTo>
                  <a:lnTo>
                    <a:pt x="35389" y="111483"/>
                  </a:lnTo>
                  <a:lnTo>
                    <a:pt x="33607" y="111324"/>
                  </a:lnTo>
                  <a:lnTo>
                    <a:pt x="31874" y="111129"/>
                  </a:lnTo>
                  <a:lnTo>
                    <a:pt x="30191" y="110898"/>
                  </a:lnTo>
                  <a:lnTo>
                    <a:pt x="28556" y="110632"/>
                  </a:lnTo>
                  <a:lnTo>
                    <a:pt x="26972" y="110331"/>
                  </a:lnTo>
                  <a:lnTo>
                    <a:pt x="25436" y="109994"/>
                  </a:lnTo>
                  <a:lnTo>
                    <a:pt x="23963" y="109608"/>
                  </a:lnTo>
                  <a:lnTo>
                    <a:pt x="22535" y="109189"/>
                  </a:lnTo>
                  <a:lnTo>
                    <a:pt x="21151" y="108739"/>
                  </a:lnTo>
                  <a:lnTo>
                    <a:pt x="19812" y="108255"/>
                  </a:lnTo>
                  <a:lnTo>
                    <a:pt x="18518" y="107740"/>
                  </a:lnTo>
                  <a:lnTo>
                    <a:pt x="17269" y="107192"/>
                  </a:lnTo>
                  <a:lnTo>
                    <a:pt x="16064" y="106611"/>
                  </a:lnTo>
                  <a:lnTo>
                    <a:pt x="14904" y="105998"/>
                  </a:lnTo>
                  <a:lnTo>
                    <a:pt x="13789" y="105353"/>
                  </a:lnTo>
                  <a:lnTo>
                    <a:pt x="12718" y="104676"/>
                  </a:lnTo>
                  <a:lnTo>
                    <a:pt x="11690" y="103951"/>
                  </a:lnTo>
                  <a:lnTo>
                    <a:pt x="10705" y="103196"/>
                  </a:lnTo>
                  <a:lnTo>
                    <a:pt x="9760" y="102409"/>
                  </a:lnTo>
                  <a:lnTo>
                    <a:pt x="8858" y="101592"/>
                  </a:lnTo>
                  <a:lnTo>
                    <a:pt x="7997" y="100744"/>
                  </a:lnTo>
                  <a:lnTo>
                    <a:pt x="7177" y="99866"/>
                  </a:lnTo>
                  <a:lnTo>
                    <a:pt x="6400" y="98956"/>
                  </a:lnTo>
                  <a:lnTo>
                    <a:pt x="5663" y="98016"/>
                  </a:lnTo>
                  <a:lnTo>
                    <a:pt x="4969" y="97045"/>
                  </a:lnTo>
                  <a:lnTo>
                    <a:pt x="4316" y="96043"/>
                  </a:lnTo>
                  <a:lnTo>
                    <a:pt x="3718" y="94994"/>
                  </a:lnTo>
                  <a:lnTo>
                    <a:pt x="3157" y="93915"/>
                  </a:lnTo>
                  <a:lnTo>
                    <a:pt x="2633" y="92805"/>
                  </a:lnTo>
                  <a:lnTo>
                    <a:pt x="2145" y="91664"/>
                  </a:lnTo>
                  <a:lnTo>
                    <a:pt x="1695" y="90493"/>
                  </a:lnTo>
                  <a:lnTo>
                    <a:pt x="1282" y="89290"/>
                  </a:lnTo>
                  <a:lnTo>
                    <a:pt x="906" y="88057"/>
                  </a:lnTo>
                  <a:lnTo>
                    <a:pt x="567" y="86793"/>
                  </a:lnTo>
                  <a:lnTo>
                    <a:pt x="265" y="85498"/>
                  </a:lnTo>
                  <a:lnTo>
                    <a:pt x="0" y="84172"/>
                  </a:lnTo>
                  <a:lnTo>
                    <a:pt x="13643" y="81320"/>
                  </a:lnTo>
                  <a:lnTo>
                    <a:pt x="13855" y="82264"/>
                  </a:lnTo>
                  <a:lnTo>
                    <a:pt x="14090" y="83182"/>
                  </a:lnTo>
                  <a:lnTo>
                    <a:pt x="14348" y="84076"/>
                  </a:lnTo>
                  <a:lnTo>
                    <a:pt x="14629" y="84946"/>
                  </a:lnTo>
                  <a:lnTo>
                    <a:pt x="14934" y="85791"/>
                  </a:lnTo>
                  <a:lnTo>
                    <a:pt x="15262" y="86611"/>
                  </a:lnTo>
                  <a:lnTo>
                    <a:pt x="15612" y="87406"/>
                  </a:lnTo>
                  <a:lnTo>
                    <a:pt x="15986" y="88177"/>
                  </a:lnTo>
                  <a:lnTo>
                    <a:pt x="16383" y="88923"/>
                  </a:lnTo>
                  <a:lnTo>
                    <a:pt x="16803" y="89645"/>
                  </a:lnTo>
                  <a:lnTo>
                    <a:pt x="17249" y="90342"/>
                  </a:lnTo>
                  <a:lnTo>
                    <a:pt x="17725" y="91017"/>
                  </a:lnTo>
                  <a:lnTo>
                    <a:pt x="18230" y="91668"/>
                  </a:lnTo>
                  <a:lnTo>
                    <a:pt x="18764" y="92296"/>
                  </a:lnTo>
                  <a:lnTo>
                    <a:pt x="19328" y="92901"/>
                  </a:lnTo>
                  <a:lnTo>
                    <a:pt x="19920" y="93483"/>
                  </a:lnTo>
                  <a:lnTo>
                    <a:pt x="20542" y="94042"/>
                  </a:lnTo>
                  <a:lnTo>
                    <a:pt x="21194" y="94578"/>
                  </a:lnTo>
                  <a:lnTo>
                    <a:pt x="21874" y="95091"/>
                  </a:lnTo>
                  <a:lnTo>
                    <a:pt x="22584" y="95580"/>
                  </a:lnTo>
                  <a:lnTo>
                    <a:pt x="23326" y="96031"/>
                  </a:lnTo>
                  <a:lnTo>
                    <a:pt x="24101" y="96459"/>
                  </a:lnTo>
                  <a:lnTo>
                    <a:pt x="24911" y="96863"/>
                  </a:lnTo>
                  <a:lnTo>
                    <a:pt x="25754" y="97245"/>
                  </a:lnTo>
                  <a:lnTo>
                    <a:pt x="26631" y="97603"/>
                  </a:lnTo>
                  <a:lnTo>
                    <a:pt x="27542" y="97939"/>
                  </a:lnTo>
                  <a:lnTo>
                    <a:pt x="28487" y="98251"/>
                  </a:lnTo>
                  <a:lnTo>
                    <a:pt x="29466" y="98540"/>
                  </a:lnTo>
                  <a:lnTo>
                    <a:pt x="30479" y="98806"/>
                  </a:lnTo>
                  <a:lnTo>
                    <a:pt x="31526" y="99049"/>
                  </a:lnTo>
                  <a:lnTo>
                    <a:pt x="32609" y="99268"/>
                  </a:lnTo>
                  <a:lnTo>
                    <a:pt x="33730" y="99465"/>
                  </a:lnTo>
                  <a:lnTo>
                    <a:pt x="34890" y="99638"/>
                  </a:lnTo>
                  <a:lnTo>
                    <a:pt x="36089" y="99789"/>
                  </a:lnTo>
                  <a:lnTo>
                    <a:pt x="37326" y="99916"/>
                  </a:lnTo>
                  <a:lnTo>
                    <a:pt x="38602" y="100020"/>
                  </a:lnTo>
                  <a:lnTo>
                    <a:pt x="39916" y="100101"/>
                  </a:lnTo>
                  <a:lnTo>
                    <a:pt x="41269" y="100159"/>
                  </a:lnTo>
                  <a:lnTo>
                    <a:pt x="42660" y="100193"/>
                  </a:lnTo>
                  <a:lnTo>
                    <a:pt x="44090" y="100205"/>
                  </a:lnTo>
                  <a:lnTo>
                    <a:pt x="45585" y="100195"/>
                  </a:lnTo>
                  <a:lnTo>
                    <a:pt x="47050" y="100165"/>
                  </a:lnTo>
                  <a:lnTo>
                    <a:pt x="48483" y="100115"/>
                  </a:lnTo>
                  <a:lnTo>
                    <a:pt x="49886" y="100045"/>
                  </a:lnTo>
                  <a:lnTo>
                    <a:pt x="51258" y="99954"/>
                  </a:lnTo>
                  <a:lnTo>
                    <a:pt x="52600" y="99844"/>
                  </a:lnTo>
                  <a:lnTo>
                    <a:pt x="53910" y="99714"/>
                  </a:lnTo>
                  <a:lnTo>
                    <a:pt x="55190" y="99564"/>
                  </a:lnTo>
                  <a:lnTo>
                    <a:pt x="56438" y="99393"/>
                  </a:lnTo>
                  <a:lnTo>
                    <a:pt x="57656" y="99203"/>
                  </a:lnTo>
                  <a:lnTo>
                    <a:pt x="58840" y="98974"/>
                  </a:lnTo>
                  <a:lnTo>
                    <a:pt x="59987" y="98719"/>
                  </a:lnTo>
                  <a:lnTo>
                    <a:pt x="61097" y="98437"/>
                  </a:lnTo>
                  <a:lnTo>
                    <a:pt x="62170" y="98130"/>
                  </a:lnTo>
                  <a:lnTo>
                    <a:pt x="63206" y="97796"/>
                  </a:lnTo>
                  <a:lnTo>
                    <a:pt x="64205" y="97436"/>
                  </a:lnTo>
                  <a:lnTo>
                    <a:pt x="65167" y="97050"/>
                  </a:lnTo>
                  <a:lnTo>
                    <a:pt x="66092" y="96638"/>
                  </a:lnTo>
                  <a:lnTo>
                    <a:pt x="66980" y="96199"/>
                  </a:lnTo>
                  <a:lnTo>
                    <a:pt x="67831" y="95734"/>
                  </a:lnTo>
                  <a:lnTo>
                    <a:pt x="68659" y="95227"/>
                  </a:lnTo>
                  <a:lnTo>
                    <a:pt x="69446" y="94692"/>
                  </a:lnTo>
                  <a:lnTo>
                    <a:pt x="70194" y="94129"/>
                  </a:lnTo>
                  <a:lnTo>
                    <a:pt x="70902" y="93539"/>
                  </a:lnTo>
                  <a:lnTo>
                    <a:pt x="71569" y="92921"/>
                  </a:lnTo>
                  <a:lnTo>
                    <a:pt x="72197" y="92275"/>
                  </a:lnTo>
                  <a:lnTo>
                    <a:pt x="72784" y="91601"/>
                  </a:lnTo>
                  <a:lnTo>
                    <a:pt x="73331" y="90900"/>
                  </a:lnTo>
                  <a:lnTo>
                    <a:pt x="73839" y="90170"/>
                  </a:lnTo>
                  <a:lnTo>
                    <a:pt x="74306" y="89414"/>
                  </a:lnTo>
                  <a:lnTo>
                    <a:pt x="74730" y="88609"/>
                  </a:lnTo>
                  <a:lnTo>
                    <a:pt x="75110" y="87767"/>
                  </a:lnTo>
                  <a:lnTo>
                    <a:pt x="75446" y="86888"/>
                  </a:lnTo>
                  <a:lnTo>
                    <a:pt x="75736" y="85973"/>
                  </a:lnTo>
                  <a:lnTo>
                    <a:pt x="75982" y="85020"/>
                  </a:lnTo>
                  <a:lnTo>
                    <a:pt x="76183" y="84030"/>
                  </a:lnTo>
                  <a:lnTo>
                    <a:pt x="76340" y="83003"/>
                  </a:lnTo>
                  <a:lnTo>
                    <a:pt x="76452" y="81940"/>
                  </a:lnTo>
                  <a:lnTo>
                    <a:pt x="76519" y="80839"/>
                  </a:lnTo>
                  <a:lnTo>
                    <a:pt x="76541" y="79701"/>
                  </a:lnTo>
                  <a:lnTo>
                    <a:pt x="76528" y="78927"/>
                  </a:lnTo>
                  <a:lnTo>
                    <a:pt x="76489" y="78175"/>
                  </a:lnTo>
                  <a:lnTo>
                    <a:pt x="76423" y="77447"/>
                  </a:lnTo>
                  <a:lnTo>
                    <a:pt x="76331" y="76741"/>
                  </a:lnTo>
                  <a:lnTo>
                    <a:pt x="76213" y="76059"/>
                  </a:lnTo>
                  <a:lnTo>
                    <a:pt x="76069" y="75400"/>
                  </a:lnTo>
                  <a:lnTo>
                    <a:pt x="75899" y="74764"/>
                  </a:lnTo>
                  <a:lnTo>
                    <a:pt x="75702" y="74151"/>
                  </a:lnTo>
                  <a:lnTo>
                    <a:pt x="75480" y="73562"/>
                  </a:lnTo>
                  <a:lnTo>
                    <a:pt x="75231" y="72995"/>
                  </a:lnTo>
                  <a:lnTo>
                    <a:pt x="74949" y="72446"/>
                  </a:lnTo>
                  <a:lnTo>
                    <a:pt x="74629" y="71910"/>
                  </a:lnTo>
                  <a:lnTo>
                    <a:pt x="74271" y="71386"/>
                  </a:lnTo>
                  <a:lnTo>
                    <a:pt x="73874" y="70874"/>
                  </a:lnTo>
                  <a:lnTo>
                    <a:pt x="73438" y="70375"/>
                  </a:lnTo>
                  <a:lnTo>
                    <a:pt x="72964" y="69887"/>
                  </a:lnTo>
                  <a:lnTo>
                    <a:pt x="72452" y="69413"/>
                  </a:lnTo>
                  <a:lnTo>
                    <a:pt x="71901" y="68950"/>
                  </a:lnTo>
                  <a:lnTo>
                    <a:pt x="71311" y="68500"/>
                  </a:lnTo>
                  <a:lnTo>
                    <a:pt x="70683" y="68062"/>
                  </a:lnTo>
                  <a:lnTo>
                    <a:pt x="70012" y="67618"/>
                  </a:lnTo>
                  <a:lnTo>
                    <a:pt x="69295" y="67180"/>
                  </a:lnTo>
                  <a:lnTo>
                    <a:pt x="68532" y="66749"/>
                  </a:lnTo>
                  <a:lnTo>
                    <a:pt x="67723" y="66323"/>
                  </a:lnTo>
                  <a:lnTo>
                    <a:pt x="66867" y="65904"/>
                  </a:lnTo>
                  <a:lnTo>
                    <a:pt x="65965" y="65491"/>
                  </a:lnTo>
                  <a:lnTo>
                    <a:pt x="65017" y="65084"/>
                  </a:lnTo>
                  <a:lnTo>
                    <a:pt x="64023" y="64683"/>
                  </a:lnTo>
                  <a:lnTo>
                    <a:pt x="62982" y="64288"/>
                  </a:lnTo>
                  <a:lnTo>
                    <a:pt x="61896" y="63900"/>
                  </a:lnTo>
                  <a:lnTo>
                    <a:pt x="60773" y="63496"/>
                  </a:lnTo>
                  <a:lnTo>
                    <a:pt x="59592" y="63086"/>
                  </a:lnTo>
                  <a:lnTo>
                    <a:pt x="58355" y="62669"/>
                  </a:lnTo>
                  <a:lnTo>
                    <a:pt x="57061" y="62247"/>
                  </a:lnTo>
                  <a:lnTo>
                    <a:pt x="55710" y="61819"/>
                  </a:lnTo>
                  <a:lnTo>
                    <a:pt x="54302" y="61384"/>
                  </a:lnTo>
                  <a:lnTo>
                    <a:pt x="52836" y="60943"/>
                  </a:lnTo>
                  <a:lnTo>
                    <a:pt x="51314" y="60496"/>
                  </a:lnTo>
                  <a:lnTo>
                    <a:pt x="49735" y="60043"/>
                  </a:lnTo>
                  <a:lnTo>
                    <a:pt x="48098" y="59583"/>
                  </a:lnTo>
                  <a:lnTo>
                    <a:pt x="46749" y="59209"/>
                  </a:lnTo>
                  <a:lnTo>
                    <a:pt x="45416" y="58828"/>
                  </a:lnTo>
                  <a:lnTo>
                    <a:pt x="44098" y="58439"/>
                  </a:lnTo>
                  <a:lnTo>
                    <a:pt x="42795" y="58042"/>
                  </a:lnTo>
                  <a:lnTo>
                    <a:pt x="41508" y="57637"/>
                  </a:lnTo>
                  <a:lnTo>
                    <a:pt x="40236" y="57224"/>
                  </a:lnTo>
                  <a:lnTo>
                    <a:pt x="38979" y="56804"/>
                  </a:lnTo>
                  <a:lnTo>
                    <a:pt x="37738" y="56377"/>
                  </a:lnTo>
                  <a:lnTo>
                    <a:pt x="36513" y="55941"/>
                  </a:lnTo>
                  <a:lnTo>
                    <a:pt x="35303" y="55498"/>
                  </a:lnTo>
                  <a:lnTo>
                    <a:pt x="34130" y="55025"/>
                  </a:lnTo>
                  <a:lnTo>
                    <a:pt x="32987" y="54533"/>
                  </a:lnTo>
                  <a:lnTo>
                    <a:pt x="31873" y="54020"/>
                  </a:lnTo>
                  <a:lnTo>
                    <a:pt x="30789" y="53488"/>
                  </a:lnTo>
                  <a:lnTo>
                    <a:pt x="29734" y="52935"/>
                  </a:lnTo>
                  <a:lnTo>
                    <a:pt x="28708" y="52362"/>
                  </a:lnTo>
                  <a:lnTo>
                    <a:pt x="27711" y="51769"/>
                  </a:lnTo>
                  <a:lnTo>
                    <a:pt x="26744" y="51157"/>
                  </a:lnTo>
                  <a:lnTo>
                    <a:pt x="25805" y="50524"/>
                  </a:lnTo>
                  <a:lnTo>
                    <a:pt x="24897" y="49871"/>
                  </a:lnTo>
                  <a:lnTo>
                    <a:pt x="24021" y="49179"/>
                  </a:lnTo>
                  <a:lnTo>
                    <a:pt x="23182" y="48459"/>
                  </a:lnTo>
                  <a:lnTo>
                    <a:pt x="22381" y="47711"/>
                  </a:lnTo>
                  <a:lnTo>
                    <a:pt x="21616" y="46936"/>
                  </a:lnTo>
                  <a:lnTo>
                    <a:pt x="20888" y="46133"/>
                  </a:lnTo>
                  <a:lnTo>
                    <a:pt x="20198" y="45302"/>
                  </a:lnTo>
                  <a:lnTo>
                    <a:pt x="19544" y="44443"/>
                  </a:lnTo>
                  <a:lnTo>
                    <a:pt x="18928" y="43556"/>
                  </a:lnTo>
                  <a:lnTo>
                    <a:pt x="18348" y="42642"/>
                  </a:lnTo>
                  <a:lnTo>
                    <a:pt x="17805" y="41700"/>
                  </a:lnTo>
                  <a:lnTo>
                    <a:pt x="17307" y="40723"/>
                  </a:lnTo>
                  <a:lnTo>
                    <a:pt x="16862" y="39702"/>
                  </a:lnTo>
                  <a:lnTo>
                    <a:pt x="16469" y="38639"/>
                  </a:lnTo>
                  <a:lnTo>
                    <a:pt x="16128" y="37532"/>
                  </a:lnTo>
                  <a:lnTo>
                    <a:pt x="15840" y="36382"/>
                  </a:lnTo>
                  <a:lnTo>
                    <a:pt x="15604" y="35189"/>
                  </a:lnTo>
                  <a:lnTo>
                    <a:pt x="15420" y="33952"/>
                  </a:lnTo>
                  <a:lnTo>
                    <a:pt x="15289" y="32673"/>
                  </a:lnTo>
                  <a:lnTo>
                    <a:pt x="15211" y="31350"/>
                  </a:lnTo>
                  <a:lnTo>
                    <a:pt x="15184" y="29984"/>
                  </a:lnTo>
                  <a:lnTo>
                    <a:pt x="15221" y="28390"/>
                  </a:lnTo>
                  <a:lnTo>
                    <a:pt x="15329" y="26845"/>
                  </a:lnTo>
                  <a:lnTo>
                    <a:pt x="15511" y="25350"/>
                  </a:lnTo>
                  <a:lnTo>
                    <a:pt x="15764" y="23904"/>
                  </a:lnTo>
                  <a:lnTo>
                    <a:pt x="16090" y="22507"/>
                  </a:lnTo>
                  <a:lnTo>
                    <a:pt x="16489" y="21160"/>
                  </a:lnTo>
                  <a:lnTo>
                    <a:pt x="16960" y="19862"/>
                  </a:lnTo>
                  <a:lnTo>
                    <a:pt x="17503" y="18613"/>
                  </a:lnTo>
                  <a:lnTo>
                    <a:pt x="18119" y="17414"/>
                  </a:lnTo>
                  <a:lnTo>
                    <a:pt x="18807" y="16264"/>
                  </a:lnTo>
                  <a:lnTo>
                    <a:pt x="19571" y="15144"/>
                  </a:lnTo>
                  <a:lnTo>
                    <a:pt x="20383" y="14065"/>
                  </a:lnTo>
                  <a:lnTo>
                    <a:pt x="21242" y="13029"/>
                  </a:lnTo>
                  <a:lnTo>
                    <a:pt x="22150" y="12033"/>
                  </a:lnTo>
                  <a:lnTo>
                    <a:pt x="23105" y="11080"/>
                  </a:lnTo>
                  <a:lnTo>
                    <a:pt x="24107" y="10168"/>
                  </a:lnTo>
                  <a:lnTo>
                    <a:pt x="25158" y="9298"/>
                  </a:lnTo>
                  <a:lnTo>
                    <a:pt x="26256" y="8469"/>
                  </a:lnTo>
                  <a:lnTo>
                    <a:pt x="27403" y="7682"/>
                  </a:lnTo>
                  <a:lnTo>
                    <a:pt x="28597" y="6937"/>
                  </a:lnTo>
                  <a:lnTo>
                    <a:pt x="29847" y="6232"/>
                  </a:lnTo>
                  <a:lnTo>
                    <a:pt x="31131" y="5568"/>
                  </a:lnTo>
                  <a:lnTo>
                    <a:pt x="32449" y="4943"/>
                  </a:lnTo>
                  <a:lnTo>
                    <a:pt x="33801" y="4359"/>
                  </a:lnTo>
                  <a:lnTo>
                    <a:pt x="35187" y="3815"/>
                  </a:lnTo>
                  <a:lnTo>
                    <a:pt x="36607" y="3311"/>
                  </a:lnTo>
                  <a:lnTo>
                    <a:pt x="38061" y="2847"/>
                  </a:lnTo>
                  <a:lnTo>
                    <a:pt x="39548" y="2423"/>
                  </a:lnTo>
                  <a:lnTo>
                    <a:pt x="41070" y="2039"/>
                  </a:lnTo>
                  <a:lnTo>
                    <a:pt x="42625" y="1695"/>
                  </a:lnTo>
                  <a:lnTo>
                    <a:pt x="44219" y="1373"/>
                  </a:lnTo>
                  <a:lnTo>
                    <a:pt x="45823" y="1085"/>
                  </a:lnTo>
                  <a:lnTo>
                    <a:pt x="47438" y="830"/>
                  </a:lnTo>
                  <a:lnTo>
                    <a:pt x="49063" y="610"/>
                  </a:lnTo>
                  <a:lnTo>
                    <a:pt x="50700" y="423"/>
                  </a:lnTo>
                  <a:lnTo>
                    <a:pt x="52347" y="271"/>
                  </a:lnTo>
                  <a:lnTo>
                    <a:pt x="54005" y="152"/>
                  </a:lnTo>
                  <a:lnTo>
                    <a:pt x="55674" y="67"/>
                  </a:lnTo>
                  <a:lnTo>
                    <a:pt x="57353" y="16"/>
                  </a:lnTo>
                  <a:lnTo>
                    <a:pt x="59044" y="0"/>
                  </a:lnTo>
                  <a:lnTo>
                    <a:pt x="60885" y="16"/>
                  </a:lnTo>
                  <a:lnTo>
                    <a:pt x="62679" y="67"/>
                  </a:lnTo>
                  <a:lnTo>
                    <a:pt x="64425" y="152"/>
                  </a:lnTo>
                  <a:lnTo>
                    <a:pt x="66123" y="271"/>
                  </a:lnTo>
                  <a:lnTo>
                    <a:pt x="67773" y="423"/>
                  </a:lnTo>
                  <a:lnTo>
                    <a:pt x="69376" y="610"/>
                  </a:lnTo>
                  <a:lnTo>
                    <a:pt x="70930" y="830"/>
                  </a:lnTo>
                  <a:lnTo>
                    <a:pt x="72437" y="1085"/>
                  </a:lnTo>
                  <a:lnTo>
                    <a:pt x="73896" y="1373"/>
                  </a:lnTo>
                  <a:lnTo>
                    <a:pt x="75308" y="1695"/>
                  </a:lnTo>
                  <a:lnTo>
                    <a:pt x="76689" y="2048"/>
                  </a:lnTo>
                  <a:lnTo>
                    <a:pt x="78027" y="2429"/>
                  </a:lnTo>
                  <a:lnTo>
                    <a:pt x="79322" y="2838"/>
                  </a:lnTo>
                  <a:lnTo>
                    <a:pt x="80574" y="3274"/>
                  </a:lnTo>
                  <a:lnTo>
                    <a:pt x="81783" y="3738"/>
                  </a:lnTo>
                  <a:lnTo>
                    <a:pt x="82948" y="4230"/>
                  </a:lnTo>
                  <a:lnTo>
                    <a:pt x="84070" y="4749"/>
                  </a:lnTo>
                  <a:lnTo>
                    <a:pt x="85149" y="5297"/>
                  </a:lnTo>
                  <a:lnTo>
                    <a:pt x="86185" y="5872"/>
                  </a:lnTo>
                  <a:lnTo>
                    <a:pt x="87178" y="6474"/>
                  </a:lnTo>
                  <a:lnTo>
                    <a:pt x="88145" y="7088"/>
                  </a:lnTo>
                  <a:lnTo>
                    <a:pt x="89071" y="7726"/>
                  </a:lnTo>
                  <a:lnTo>
                    <a:pt x="89958" y="8389"/>
                  </a:lnTo>
                  <a:lnTo>
                    <a:pt x="90804" y="9077"/>
                  </a:lnTo>
                  <a:lnTo>
                    <a:pt x="91610" y="9789"/>
                  </a:lnTo>
                  <a:lnTo>
                    <a:pt x="92377" y="10526"/>
                  </a:lnTo>
                  <a:lnTo>
                    <a:pt x="93103" y="11287"/>
                  </a:lnTo>
                  <a:lnTo>
                    <a:pt x="93789" y="12073"/>
                  </a:lnTo>
                  <a:lnTo>
                    <a:pt x="94435" y="12884"/>
                  </a:lnTo>
                  <a:lnTo>
                    <a:pt x="95040" y="13720"/>
                  </a:lnTo>
                  <a:lnTo>
                    <a:pt x="95609" y="14576"/>
                  </a:lnTo>
                  <a:lnTo>
                    <a:pt x="96141" y="15447"/>
                  </a:lnTo>
                  <a:lnTo>
                    <a:pt x="96638" y="16333"/>
                  </a:lnTo>
                  <a:lnTo>
                    <a:pt x="97100" y="17235"/>
                  </a:lnTo>
                  <a:lnTo>
                    <a:pt x="97526" y="18152"/>
                  </a:lnTo>
                  <a:lnTo>
                    <a:pt x="97917" y="19085"/>
                  </a:lnTo>
                  <a:lnTo>
                    <a:pt x="98272" y="20033"/>
                  </a:lnTo>
                  <a:lnTo>
                    <a:pt x="98592" y="20996"/>
                  </a:lnTo>
                  <a:lnTo>
                    <a:pt x="98877" y="21975"/>
                  </a:lnTo>
                  <a:lnTo>
                    <a:pt x="99126" y="22970"/>
                  </a:lnTo>
                  <a:lnTo>
                    <a:pt x="85791" y="26901"/>
                  </a:lnTo>
                  <a:lnTo>
                    <a:pt x="85550" y="26169"/>
                  </a:lnTo>
                  <a:lnTo>
                    <a:pt x="85291" y="25452"/>
                  </a:lnTo>
                  <a:lnTo>
                    <a:pt x="85014" y="24750"/>
                  </a:lnTo>
                  <a:lnTo>
                    <a:pt x="84718" y="24064"/>
                  </a:lnTo>
                  <a:lnTo>
                    <a:pt x="84403" y="23394"/>
                  </a:lnTo>
                  <a:lnTo>
                    <a:pt x="84070" y="22738"/>
                  </a:lnTo>
                  <a:lnTo>
                    <a:pt x="83719" y="22099"/>
                  </a:lnTo>
                  <a:lnTo>
                    <a:pt x="83349" y="21474"/>
                  </a:lnTo>
                  <a:lnTo>
                    <a:pt x="82960" y="20865"/>
                  </a:lnTo>
                  <a:lnTo>
                    <a:pt x="82553" y="20272"/>
                  </a:lnTo>
                  <a:lnTo>
                    <a:pt x="82126" y="19695"/>
                  </a:lnTo>
                  <a:lnTo>
                    <a:pt x="81675" y="19137"/>
                  </a:lnTo>
                  <a:lnTo>
                    <a:pt x="81201" y="18598"/>
                  </a:lnTo>
                  <a:lnTo>
                    <a:pt x="80703" y="18077"/>
                  </a:lnTo>
                  <a:lnTo>
                    <a:pt x="80183" y="17574"/>
                  </a:lnTo>
                  <a:lnTo>
                    <a:pt x="79640" y="17090"/>
                  </a:lnTo>
                  <a:lnTo>
                    <a:pt x="79073" y="16624"/>
                  </a:lnTo>
                  <a:lnTo>
                    <a:pt x="78483" y="16177"/>
                  </a:lnTo>
                  <a:lnTo>
                    <a:pt x="77871" y="15749"/>
                  </a:lnTo>
                  <a:lnTo>
                    <a:pt x="77235" y="15339"/>
                  </a:lnTo>
                  <a:lnTo>
                    <a:pt x="76574" y="14932"/>
                  </a:lnTo>
                  <a:lnTo>
                    <a:pt x="75887" y="14546"/>
                  </a:lnTo>
                  <a:lnTo>
                    <a:pt x="75174" y="14180"/>
                  </a:lnTo>
                  <a:lnTo>
                    <a:pt x="74435" y="13834"/>
                  </a:lnTo>
                  <a:lnTo>
                    <a:pt x="73670" y="13508"/>
                  </a:lnTo>
                  <a:lnTo>
                    <a:pt x="72878" y="13202"/>
                  </a:lnTo>
                  <a:lnTo>
                    <a:pt x="72060" y="12916"/>
                  </a:lnTo>
                  <a:lnTo>
                    <a:pt x="71216" y="12650"/>
                  </a:lnTo>
                  <a:lnTo>
                    <a:pt x="70346" y="12404"/>
                  </a:lnTo>
                  <a:lnTo>
                    <a:pt x="69450" y="12178"/>
                  </a:lnTo>
                  <a:lnTo>
                    <a:pt x="68540" y="11973"/>
                  </a:lnTo>
                  <a:lnTo>
                    <a:pt x="67600" y="11790"/>
                  </a:lnTo>
                  <a:lnTo>
                    <a:pt x="66628" y="11628"/>
                  </a:lnTo>
                  <a:lnTo>
                    <a:pt x="65626" y="11488"/>
                  </a:lnTo>
                  <a:lnTo>
                    <a:pt x="64593" y="11369"/>
                  </a:lnTo>
                  <a:lnTo>
                    <a:pt x="63530" y="11272"/>
                  </a:lnTo>
                  <a:lnTo>
                    <a:pt x="62435" y="11196"/>
                  </a:lnTo>
                  <a:lnTo>
                    <a:pt x="61310" y="11142"/>
                  </a:lnTo>
                  <a:lnTo>
                    <a:pt x="60154" y="11110"/>
                  </a:lnTo>
                  <a:lnTo>
                    <a:pt x="58967" y="11099"/>
                  </a:lnTo>
                  <a:lnTo>
                    <a:pt x="57388" y="11113"/>
                  </a:lnTo>
                  <a:lnTo>
                    <a:pt x="55859" y="11155"/>
                  </a:lnTo>
                  <a:lnTo>
                    <a:pt x="54379" y="11224"/>
                  </a:lnTo>
                  <a:lnTo>
                    <a:pt x="52948" y="11321"/>
                  </a:lnTo>
                  <a:lnTo>
                    <a:pt x="51567" y="11446"/>
                  </a:lnTo>
                  <a:lnTo>
                    <a:pt x="50235" y="11599"/>
                  </a:lnTo>
                  <a:lnTo>
                    <a:pt x="48952" y="11779"/>
                  </a:lnTo>
                  <a:lnTo>
                    <a:pt x="47719" y="11987"/>
                  </a:lnTo>
                  <a:lnTo>
                    <a:pt x="46535" y="12223"/>
                  </a:lnTo>
                  <a:lnTo>
                    <a:pt x="45400" y="12487"/>
                  </a:lnTo>
                  <a:lnTo>
                    <a:pt x="44326" y="12760"/>
                  </a:lnTo>
                  <a:lnTo>
                    <a:pt x="43291" y="13057"/>
                  </a:lnTo>
                  <a:lnTo>
                    <a:pt x="42297" y="13377"/>
                  </a:lnTo>
                  <a:lnTo>
                    <a:pt x="41343" y="13720"/>
                  </a:lnTo>
                  <a:lnTo>
                    <a:pt x="40429" y="14086"/>
                  </a:lnTo>
                  <a:lnTo>
                    <a:pt x="39554" y="14475"/>
                  </a:lnTo>
                  <a:lnTo>
                    <a:pt x="38720" y="14888"/>
                  </a:lnTo>
                  <a:lnTo>
                    <a:pt x="37926" y="15323"/>
                  </a:lnTo>
                  <a:lnTo>
                    <a:pt x="37173" y="15782"/>
                  </a:lnTo>
                  <a:lnTo>
                    <a:pt x="36459" y="16264"/>
                  </a:lnTo>
                  <a:lnTo>
                    <a:pt x="35799" y="16752"/>
                  </a:lnTo>
                  <a:lnTo>
                    <a:pt x="35176" y="17259"/>
                  </a:lnTo>
                  <a:lnTo>
                    <a:pt x="34590" y="17787"/>
                  </a:lnTo>
                  <a:lnTo>
                    <a:pt x="34042" y="18336"/>
                  </a:lnTo>
                  <a:lnTo>
                    <a:pt x="33530" y="18904"/>
                  </a:lnTo>
                  <a:lnTo>
                    <a:pt x="33055" y="19492"/>
                  </a:lnTo>
                  <a:lnTo>
                    <a:pt x="32617" y="20100"/>
                  </a:lnTo>
                  <a:lnTo>
                    <a:pt x="32216" y="20728"/>
                  </a:lnTo>
                  <a:lnTo>
                    <a:pt x="31852" y="21376"/>
                  </a:lnTo>
                  <a:lnTo>
                    <a:pt x="31526" y="22045"/>
                  </a:lnTo>
                  <a:lnTo>
                    <a:pt x="31233" y="22714"/>
                  </a:lnTo>
                  <a:lnTo>
                    <a:pt x="30971" y="23395"/>
                  </a:lnTo>
                  <a:lnTo>
                    <a:pt x="30739" y="24089"/>
                  </a:lnTo>
                  <a:lnTo>
                    <a:pt x="30539" y="24795"/>
                  </a:lnTo>
                  <a:lnTo>
                    <a:pt x="30369" y="25513"/>
                  </a:lnTo>
                  <a:lnTo>
                    <a:pt x="30231" y="26244"/>
                  </a:lnTo>
                  <a:lnTo>
                    <a:pt x="30123" y="26987"/>
                  </a:lnTo>
                  <a:lnTo>
                    <a:pt x="30046" y="27743"/>
                  </a:lnTo>
                  <a:lnTo>
                    <a:pt x="29999" y="28510"/>
                  </a:lnTo>
                  <a:lnTo>
                    <a:pt x="29984" y="29290"/>
                  </a:lnTo>
                  <a:lnTo>
                    <a:pt x="29999" y="30109"/>
                  </a:lnTo>
                  <a:lnTo>
                    <a:pt x="30046" y="30900"/>
                  </a:lnTo>
                  <a:lnTo>
                    <a:pt x="30123" y="31663"/>
                  </a:lnTo>
                  <a:lnTo>
                    <a:pt x="30231" y="32398"/>
                  </a:lnTo>
                  <a:lnTo>
                    <a:pt x="30369" y="33106"/>
                  </a:lnTo>
                  <a:lnTo>
                    <a:pt x="30539" y="33786"/>
                  </a:lnTo>
                  <a:lnTo>
                    <a:pt x="30739" y="34438"/>
                  </a:lnTo>
                  <a:lnTo>
                    <a:pt x="30971" y="35062"/>
                  </a:lnTo>
                  <a:lnTo>
                    <a:pt x="31233" y="35659"/>
                  </a:lnTo>
                  <a:lnTo>
                    <a:pt x="31526" y="36228"/>
                  </a:lnTo>
                  <a:lnTo>
                    <a:pt x="31866" y="36759"/>
                  </a:lnTo>
                  <a:lnTo>
                    <a:pt x="32238" y="37276"/>
                  </a:lnTo>
                  <a:lnTo>
                    <a:pt x="32643" y="37777"/>
                  </a:lnTo>
                  <a:lnTo>
                    <a:pt x="33080" y="38263"/>
                  </a:lnTo>
                  <a:lnTo>
                    <a:pt x="33549" y="38733"/>
                  </a:lnTo>
                  <a:lnTo>
                    <a:pt x="34051" y="39188"/>
                  </a:lnTo>
                  <a:lnTo>
                    <a:pt x="34585" y="39627"/>
                  </a:lnTo>
                  <a:lnTo>
                    <a:pt x="35152" y="40051"/>
                  </a:lnTo>
                  <a:lnTo>
                    <a:pt x="35750" y="40459"/>
                  </a:lnTo>
                  <a:lnTo>
                    <a:pt x="36382" y="40852"/>
                  </a:lnTo>
                  <a:lnTo>
                    <a:pt x="37046" y="41235"/>
                  </a:lnTo>
                  <a:lnTo>
                    <a:pt x="37745" y="41611"/>
                  </a:lnTo>
                  <a:lnTo>
                    <a:pt x="38477" y="41981"/>
                  </a:lnTo>
                  <a:lnTo>
                    <a:pt x="39243" y="42345"/>
                  </a:lnTo>
                  <a:lnTo>
                    <a:pt x="40043" y="42702"/>
                  </a:lnTo>
                  <a:lnTo>
                    <a:pt x="40877" y="43054"/>
                  </a:lnTo>
                  <a:lnTo>
                    <a:pt x="41745" y="43399"/>
                  </a:lnTo>
                  <a:lnTo>
                    <a:pt x="42647" y="43738"/>
                  </a:lnTo>
                  <a:lnTo>
                    <a:pt x="43583" y="44071"/>
                  </a:lnTo>
                  <a:lnTo>
                    <a:pt x="44552" y="44398"/>
                  </a:lnTo>
                  <a:lnTo>
                    <a:pt x="45572" y="44710"/>
                  </a:lnTo>
                  <a:lnTo>
                    <a:pt x="46627" y="45027"/>
                  </a:lnTo>
                  <a:lnTo>
                    <a:pt x="47718" y="45351"/>
                  </a:lnTo>
                  <a:lnTo>
                    <a:pt x="48844" y="45681"/>
                  </a:lnTo>
                  <a:lnTo>
                    <a:pt x="50006" y="46017"/>
                  </a:lnTo>
                  <a:lnTo>
                    <a:pt x="51203" y="46359"/>
                  </a:lnTo>
                  <a:lnTo>
                    <a:pt x="52435" y="46708"/>
                  </a:lnTo>
                  <a:lnTo>
                    <a:pt x="53703" y="47062"/>
                  </a:lnTo>
                  <a:lnTo>
                    <a:pt x="55007" y="47423"/>
                  </a:lnTo>
                  <a:lnTo>
                    <a:pt x="56346" y="47790"/>
                  </a:lnTo>
                  <a:lnTo>
                    <a:pt x="57683" y="48164"/>
                  </a:lnTo>
                  <a:lnTo>
                    <a:pt x="59013" y="48545"/>
                  </a:lnTo>
                  <a:lnTo>
                    <a:pt x="60335" y="48934"/>
                  </a:lnTo>
                  <a:lnTo>
                    <a:pt x="61649" y="49331"/>
                  </a:lnTo>
                  <a:lnTo>
                    <a:pt x="62955" y="49736"/>
                  </a:lnTo>
                  <a:lnTo>
                    <a:pt x="64254" y="50148"/>
                  </a:lnTo>
                  <a:lnTo>
                    <a:pt x="65545" y="50569"/>
                  </a:lnTo>
                  <a:lnTo>
                    <a:pt x="66829" y="50996"/>
                  </a:lnTo>
                  <a:lnTo>
                    <a:pt x="68104" y="51432"/>
                  </a:lnTo>
                  <a:lnTo>
                    <a:pt x="69372" y="51875"/>
                  </a:lnTo>
                  <a:lnTo>
                    <a:pt x="70637" y="52334"/>
                  </a:lnTo>
                  <a:lnTo>
                    <a:pt x="71873" y="52819"/>
                  </a:lnTo>
                  <a:lnTo>
                    <a:pt x="73079" y="53327"/>
                  </a:lnTo>
                  <a:lnTo>
                    <a:pt x="74256" y="53861"/>
                  </a:lnTo>
                  <a:lnTo>
                    <a:pt x="75404" y="54419"/>
                  </a:lnTo>
                  <a:lnTo>
                    <a:pt x="76523" y="55001"/>
                  </a:lnTo>
                  <a:lnTo>
                    <a:pt x="77612" y="55609"/>
                  </a:lnTo>
                  <a:lnTo>
                    <a:pt x="78672" y="56241"/>
                  </a:lnTo>
                  <a:lnTo>
                    <a:pt x="79702" y="56898"/>
                  </a:lnTo>
                  <a:lnTo>
                    <a:pt x="80703" y="57579"/>
                  </a:lnTo>
                  <a:lnTo>
                    <a:pt x="81670" y="58274"/>
                  </a:lnTo>
                  <a:lnTo>
                    <a:pt x="82596" y="59004"/>
                  </a:lnTo>
                  <a:lnTo>
                    <a:pt x="83483" y="59767"/>
                  </a:lnTo>
                  <a:lnTo>
                    <a:pt x="84329" y="60564"/>
                  </a:lnTo>
                  <a:lnTo>
                    <a:pt x="85136" y="61395"/>
                  </a:lnTo>
                  <a:lnTo>
                    <a:pt x="85902" y="62259"/>
                  </a:lnTo>
                  <a:lnTo>
                    <a:pt x="86628" y="63158"/>
                  </a:lnTo>
                  <a:lnTo>
                    <a:pt x="87314" y="64091"/>
                  </a:lnTo>
                  <a:lnTo>
                    <a:pt x="87960" y="65057"/>
                  </a:lnTo>
                  <a:lnTo>
                    <a:pt x="88566" y="66058"/>
                  </a:lnTo>
                  <a:lnTo>
                    <a:pt x="89137" y="67101"/>
                  </a:lnTo>
                  <a:lnTo>
                    <a:pt x="89648" y="68195"/>
                  </a:lnTo>
                  <a:lnTo>
                    <a:pt x="90099" y="69339"/>
                  </a:lnTo>
                  <a:lnTo>
                    <a:pt x="90490" y="70535"/>
                  </a:lnTo>
                  <a:lnTo>
                    <a:pt x="90820" y="71781"/>
                  </a:lnTo>
                  <a:lnTo>
                    <a:pt x="91091" y="73079"/>
                  </a:lnTo>
                  <a:lnTo>
                    <a:pt x="91301" y="74427"/>
                  </a:lnTo>
                  <a:lnTo>
                    <a:pt x="91452" y="75826"/>
                  </a:lnTo>
                  <a:lnTo>
                    <a:pt x="91542" y="77276"/>
                  </a:lnTo>
                  <a:lnTo>
                    <a:pt x="91572" y="78776"/>
                  </a:lnTo>
                  <a:lnTo>
                    <a:pt x="91452" y="81879"/>
                  </a:lnTo>
                  <a:lnTo>
                    <a:pt x="91094" y="84835"/>
                  </a:lnTo>
                  <a:lnTo>
                    <a:pt x="90497" y="87645"/>
                  </a:lnTo>
                  <a:lnTo>
                    <a:pt x="89660" y="90308"/>
                  </a:lnTo>
                  <a:lnTo>
                    <a:pt x="88585" y="92824"/>
                  </a:lnTo>
                  <a:lnTo>
                    <a:pt x="87271" y="95195"/>
                  </a:lnTo>
                  <a:lnTo>
                    <a:pt x="85718" y="97418"/>
                  </a:lnTo>
                  <a:lnTo>
                    <a:pt x="83925" y="99496"/>
                  </a:lnTo>
                  <a:lnTo>
                    <a:pt x="81894" y="101427"/>
                  </a:lnTo>
                  <a:lnTo>
                    <a:pt x="79624" y="103211"/>
                  </a:lnTo>
                  <a:lnTo>
                    <a:pt x="77108" y="104837"/>
                  </a:lnTo>
                  <a:lnTo>
                    <a:pt x="74336" y="106291"/>
                  </a:lnTo>
                  <a:lnTo>
                    <a:pt x="71311" y="107575"/>
                  </a:lnTo>
                  <a:lnTo>
                    <a:pt x="68031" y="108687"/>
                  </a:lnTo>
                  <a:lnTo>
                    <a:pt x="64497" y="109628"/>
                  </a:lnTo>
                  <a:lnTo>
                    <a:pt x="60709" y="110398"/>
                  </a:lnTo>
                  <a:lnTo>
                    <a:pt x="56666" y="110997"/>
                  </a:lnTo>
                  <a:lnTo>
                    <a:pt x="52368" y="111425"/>
                  </a:lnTo>
                  <a:lnTo>
                    <a:pt x="47817" y="111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g1121"/>
            <p:cNvSpPr/>
            <p:nvPr/>
          </p:nvSpPr>
          <p:spPr>
            <a:xfrm>
              <a:off x="2856165" y="4592488"/>
              <a:ext cx="91572" cy="108607"/>
            </a:xfrm>
            <a:custGeom>
              <a:avLst/>
              <a:pathLst>
                <a:path w="91572" h="108607">
                  <a:moveTo>
                    <a:pt x="51952" y="12024"/>
                  </a:moveTo>
                  <a:lnTo>
                    <a:pt x="33144" y="108607"/>
                  </a:lnTo>
                  <a:lnTo>
                    <a:pt x="18499" y="108607"/>
                  </a:lnTo>
                  <a:lnTo>
                    <a:pt x="37307" y="12024"/>
                  </a:lnTo>
                  <a:lnTo>
                    <a:pt x="0" y="12024"/>
                  </a:lnTo>
                  <a:lnTo>
                    <a:pt x="2312" y="0"/>
                  </a:lnTo>
                  <a:lnTo>
                    <a:pt x="91572" y="0"/>
                  </a:lnTo>
                  <a:lnTo>
                    <a:pt x="89259" y="120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2943267" y="4592488"/>
              <a:ext cx="104290" cy="108607"/>
            </a:xfrm>
            <a:custGeom>
              <a:avLst/>
              <a:pathLst>
                <a:path w="104290" h="108607">
                  <a:moveTo>
                    <a:pt x="76156" y="108607"/>
                  </a:moveTo>
                  <a:lnTo>
                    <a:pt x="57425" y="63514"/>
                  </a:lnTo>
                  <a:lnTo>
                    <a:pt x="23432" y="63514"/>
                  </a:lnTo>
                  <a:lnTo>
                    <a:pt x="14722" y="108607"/>
                  </a:lnTo>
                  <a:lnTo>
                    <a:pt x="0" y="108607"/>
                  </a:lnTo>
                  <a:lnTo>
                    <a:pt x="21043" y="0"/>
                  </a:lnTo>
                  <a:lnTo>
                    <a:pt x="68216" y="0"/>
                  </a:lnTo>
                  <a:lnTo>
                    <a:pt x="69806" y="20"/>
                  </a:lnTo>
                  <a:lnTo>
                    <a:pt x="71367" y="80"/>
                  </a:lnTo>
                  <a:lnTo>
                    <a:pt x="72901" y="180"/>
                  </a:lnTo>
                  <a:lnTo>
                    <a:pt x="74407" y="320"/>
                  </a:lnTo>
                  <a:lnTo>
                    <a:pt x="75886" y="501"/>
                  </a:lnTo>
                  <a:lnTo>
                    <a:pt x="77336" y="721"/>
                  </a:lnTo>
                  <a:lnTo>
                    <a:pt x="78759" y="982"/>
                  </a:lnTo>
                  <a:lnTo>
                    <a:pt x="80155" y="1282"/>
                  </a:lnTo>
                  <a:lnTo>
                    <a:pt x="81522" y="1623"/>
                  </a:lnTo>
                  <a:lnTo>
                    <a:pt x="82862" y="2004"/>
                  </a:lnTo>
                  <a:lnTo>
                    <a:pt x="84168" y="2407"/>
                  </a:lnTo>
                  <a:lnTo>
                    <a:pt x="85436" y="2845"/>
                  </a:lnTo>
                  <a:lnTo>
                    <a:pt x="86666" y="3319"/>
                  </a:lnTo>
                  <a:lnTo>
                    <a:pt x="87857" y="3829"/>
                  </a:lnTo>
                  <a:lnTo>
                    <a:pt x="89009" y="4374"/>
                  </a:lnTo>
                  <a:lnTo>
                    <a:pt x="90123" y="4954"/>
                  </a:lnTo>
                  <a:lnTo>
                    <a:pt x="91198" y="5570"/>
                  </a:lnTo>
                  <a:lnTo>
                    <a:pt x="92235" y="6221"/>
                  </a:lnTo>
                  <a:lnTo>
                    <a:pt x="93233" y="6908"/>
                  </a:lnTo>
                  <a:lnTo>
                    <a:pt x="94193" y="7631"/>
                  </a:lnTo>
                  <a:lnTo>
                    <a:pt x="95127" y="8387"/>
                  </a:lnTo>
                  <a:lnTo>
                    <a:pt x="96018" y="9175"/>
                  </a:lnTo>
                  <a:lnTo>
                    <a:pt x="96866" y="9996"/>
                  </a:lnTo>
                  <a:lnTo>
                    <a:pt x="97670" y="10849"/>
                  </a:lnTo>
                  <a:lnTo>
                    <a:pt x="98432" y="11735"/>
                  </a:lnTo>
                  <a:lnTo>
                    <a:pt x="99150" y="12653"/>
                  </a:lnTo>
                  <a:lnTo>
                    <a:pt x="99826" y="13604"/>
                  </a:lnTo>
                  <a:lnTo>
                    <a:pt x="100458" y="14586"/>
                  </a:lnTo>
                  <a:lnTo>
                    <a:pt x="101047" y="15601"/>
                  </a:lnTo>
                  <a:lnTo>
                    <a:pt x="101592" y="16649"/>
                  </a:lnTo>
                  <a:lnTo>
                    <a:pt x="102105" y="17711"/>
                  </a:lnTo>
                  <a:lnTo>
                    <a:pt x="102564" y="18801"/>
                  </a:lnTo>
                  <a:lnTo>
                    <a:pt x="102968" y="19919"/>
                  </a:lnTo>
                  <a:lnTo>
                    <a:pt x="103319" y="21064"/>
                  </a:lnTo>
                  <a:lnTo>
                    <a:pt x="103616" y="22237"/>
                  </a:lnTo>
                  <a:lnTo>
                    <a:pt x="103859" y="23438"/>
                  </a:lnTo>
                  <a:lnTo>
                    <a:pt x="104047" y="24667"/>
                  </a:lnTo>
                  <a:lnTo>
                    <a:pt x="104182" y="25923"/>
                  </a:lnTo>
                  <a:lnTo>
                    <a:pt x="104263" y="27208"/>
                  </a:lnTo>
                  <a:lnTo>
                    <a:pt x="104290" y="28519"/>
                  </a:lnTo>
                  <a:lnTo>
                    <a:pt x="104207" y="31358"/>
                  </a:lnTo>
                  <a:lnTo>
                    <a:pt x="103957" y="34076"/>
                  </a:lnTo>
                  <a:lnTo>
                    <a:pt x="103541" y="36673"/>
                  </a:lnTo>
                  <a:lnTo>
                    <a:pt x="102958" y="39151"/>
                  </a:lnTo>
                  <a:lnTo>
                    <a:pt x="102209" y="41508"/>
                  </a:lnTo>
                  <a:lnTo>
                    <a:pt x="101293" y="43745"/>
                  </a:lnTo>
                  <a:lnTo>
                    <a:pt x="100211" y="45861"/>
                  </a:lnTo>
                  <a:lnTo>
                    <a:pt x="98962" y="47858"/>
                  </a:lnTo>
                  <a:lnTo>
                    <a:pt x="97547" y="49734"/>
                  </a:lnTo>
                  <a:lnTo>
                    <a:pt x="95965" y="51490"/>
                  </a:lnTo>
                  <a:lnTo>
                    <a:pt x="94221" y="53123"/>
                  </a:lnTo>
                  <a:lnTo>
                    <a:pt x="92318" y="54631"/>
                  </a:lnTo>
                  <a:lnTo>
                    <a:pt x="90256" y="56015"/>
                  </a:lnTo>
                  <a:lnTo>
                    <a:pt x="88035" y="57274"/>
                  </a:lnTo>
                  <a:lnTo>
                    <a:pt x="85656" y="58408"/>
                  </a:lnTo>
                  <a:lnTo>
                    <a:pt x="83118" y="59417"/>
                  </a:lnTo>
                  <a:lnTo>
                    <a:pt x="80420" y="60301"/>
                  </a:lnTo>
                  <a:lnTo>
                    <a:pt x="77565" y="61060"/>
                  </a:lnTo>
                  <a:lnTo>
                    <a:pt x="74550" y="61694"/>
                  </a:lnTo>
                  <a:lnTo>
                    <a:pt x="71377" y="62204"/>
                  </a:lnTo>
                  <a:lnTo>
                    <a:pt x="92034" y="1086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2969012" y="4604282"/>
              <a:ext cx="63591" cy="40082"/>
            </a:xfrm>
            <a:custGeom>
              <a:avLst/>
              <a:pathLst>
                <a:path w="63591" h="40082">
                  <a:moveTo>
                    <a:pt x="35457" y="40082"/>
                  </a:moveTo>
                  <a:lnTo>
                    <a:pt x="38179" y="40024"/>
                  </a:lnTo>
                  <a:lnTo>
                    <a:pt x="40763" y="39850"/>
                  </a:lnTo>
                  <a:lnTo>
                    <a:pt x="43210" y="39561"/>
                  </a:lnTo>
                  <a:lnTo>
                    <a:pt x="45520" y="39157"/>
                  </a:lnTo>
                  <a:lnTo>
                    <a:pt x="47693" y="38636"/>
                  </a:lnTo>
                  <a:lnTo>
                    <a:pt x="49729" y="38000"/>
                  </a:lnTo>
                  <a:lnTo>
                    <a:pt x="51628" y="37249"/>
                  </a:lnTo>
                  <a:lnTo>
                    <a:pt x="53389" y="36382"/>
                  </a:lnTo>
                  <a:lnTo>
                    <a:pt x="55013" y="35399"/>
                  </a:lnTo>
                  <a:lnTo>
                    <a:pt x="56500" y="34301"/>
                  </a:lnTo>
                  <a:lnTo>
                    <a:pt x="57847" y="33082"/>
                  </a:lnTo>
                  <a:lnTo>
                    <a:pt x="59053" y="31769"/>
                  </a:lnTo>
                  <a:lnTo>
                    <a:pt x="60117" y="30363"/>
                  </a:lnTo>
                  <a:lnTo>
                    <a:pt x="61038" y="28862"/>
                  </a:lnTo>
                  <a:lnTo>
                    <a:pt x="61819" y="27267"/>
                  </a:lnTo>
                  <a:lnTo>
                    <a:pt x="62457" y="25578"/>
                  </a:lnTo>
                  <a:lnTo>
                    <a:pt x="62953" y="23795"/>
                  </a:lnTo>
                  <a:lnTo>
                    <a:pt x="63308" y="21918"/>
                  </a:lnTo>
                  <a:lnTo>
                    <a:pt x="63520" y="19947"/>
                  </a:lnTo>
                  <a:lnTo>
                    <a:pt x="63591" y="17882"/>
                  </a:lnTo>
                  <a:lnTo>
                    <a:pt x="63534" y="16196"/>
                  </a:lnTo>
                  <a:lnTo>
                    <a:pt x="63360" y="14589"/>
                  </a:lnTo>
                  <a:lnTo>
                    <a:pt x="63071" y="13063"/>
                  </a:lnTo>
                  <a:lnTo>
                    <a:pt x="62666" y="11617"/>
                  </a:lnTo>
                  <a:lnTo>
                    <a:pt x="62146" y="10251"/>
                  </a:lnTo>
                  <a:lnTo>
                    <a:pt x="61510" y="8966"/>
                  </a:lnTo>
                  <a:lnTo>
                    <a:pt x="60759" y="7760"/>
                  </a:lnTo>
                  <a:lnTo>
                    <a:pt x="59891" y="6635"/>
                  </a:lnTo>
                  <a:lnTo>
                    <a:pt x="58909" y="5589"/>
                  </a:lnTo>
                  <a:lnTo>
                    <a:pt x="57810" y="4624"/>
                  </a:lnTo>
                  <a:lnTo>
                    <a:pt x="56612" y="3746"/>
                  </a:lnTo>
                  <a:lnTo>
                    <a:pt x="55301" y="2959"/>
                  </a:lnTo>
                  <a:lnTo>
                    <a:pt x="53875" y="2266"/>
                  </a:lnTo>
                  <a:lnTo>
                    <a:pt x="52334" y="1664"/>
                  </a:lnTo>
                  <a:lnTo>
                    <a:pt x="50680" y="1156"/>
                  </a:lnTo>
                  <a:lnTo>
                    <a:pt x="48912" y="739"/>
                  </a:lnTo>
                  <a:lnTo>
                    <a:pt x="47030" y="416"/>
                  </a:lnTo>
                  <a:lnTo>
                    <a:pt x="45033" y="184"/>
                  </a:lnTo>
                  <a:lnTo>
                    <a:pt x="42923" y="46"/>
                  </a:lnTo>
                  <a:lnTo>
                    <a:pt x="40698" y="0"/>
                  </a:lnTo>
                  <a:lnTo>
                    <a:pt x="7785" y="0"/>
                  </a:lnTo>
                  <a:lnTo>
                    <a:pt x="0" y="400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g1124"/>
            <p:cNvSpPr/>
            <p:nvPr/>
          </p:nvSpPr>
          <p:spPr>
            <a:xfrm>
              <a:off x="3058657" y="4592488"/>
              <a:ext cx="35842" cy="108607"/>
            </a:xfrm>
            <a:custGeom>
              <a:avLst/>
              <a:pathLst>
                <a:path w="35842" h="108607">
                  <a:moveTo>
                    <a:pt x="0" y="108607"/>
                  </a:moveTo>
                  <a:lnTo>
                    <a:pt x="21120" y="0"/>
                  </a:lnTo>
                  <a:lnTo>
                    <a:pt x="35842" y="0"/>
                  </a:lnTo>
                  <a:lnTo>
                    <a:pt x="14722" y="1086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g1125"/>
            <p:cNvSpPr/>
            <p:nvPr/>
          </p:nvSpPr>
          <p:spPr>
            <a:xfrm>
              <a:off x="3101129" y="4592488"/>
              <a:ext cx="104059" cy="108607"/>
            </a:xfrm>
            <a:custGeom>
              <a:avLst/>
              <a:pathLst>
                <a:path w="104059" h="108607">
                  <a:moveTo>
                    <a:pt x="52492" y="0"/>
                  </a:moveTo>
                  <a:lnTo>
                    <a:pt x="54754" y="30"/>
                  </a:lnTo>
                  <a:lnTo>
                    <a:pt x="56978" y="123"/>
                  </a:lnTo>
                  <a:lnTo>
                    <a:pt x="59163" y="277"/>
                  </a:lnTo>
                  <a:lnTo>
                    <a:pt x="61310" y="493"/>
                  </a:lnTo>
                  <a:lnTo>
                    <a:pt x="63418" y="770"/>
                  </a:lnTo>
                  <a:lnTo>
                    <a:pt x="65488" y="1109"/>
                  </a:lnTo>
                  <a:lnTo>
                    <a:pt x="67519" y="1510"/>
                  </a:lnTo>
                  <a:lnTo>
                    <a:pt x="69511" y="1973"/>
                  </a:lnTo>
                  <a:lnTo>
                    <a:pt x="71465" y="2497"/>
                  </a:lnTo>
                  <a:lnTo>
                    <a:pt x="73381" y="3083"/>
                  </a:lnTo>
                  <a:lnTo>
                    <a:pt x="75250" y="3714"/>
                  </a:lnTo>
                  <a:lnTo>
                    <a:pt x="77065" y="4405"/>
                  </a:lnTo>
                  <a:lnTo>
                    <a:pt x="78826" y="5157"/>
                  </a:lnTo>
                  <a:lnTo>
                    <a:pt x="80534" y="5969"/>
                  </a:lnTo>
                  <a:lnTo>
                    <a:pt x="82187" y="6840"/>
                  </a:lnTo>
                  <a:lnTo>
                    <a:pt x="83787" y="7772"/>
                  </a:lnTo>
                  <a:lnTo>
                    <a:pt x="85332" y="8764"/>
                  </a:lnTo>
                  <a:lnTo>
                    <a:pt x="86824" y="9817"/>
                  </a:lnTo>
                  <a:lnTo>
                    <a:pt x="88261" y="10929"/>
                  </a:lnTo>
                  <a:lnTo>
                    <a:pt x="89645" y="12101"/>
                  </a:lnTo>
                  <a:lnTo>
                    <a:pt x="90986" y="13333"/>
                  </a:lnTo>
                  <a:lnTo>
                    <a:pt x="92266" y="14623"/>
                  </a:lnTo>
                  <a:lnTo>
                    <a:pt x="93483" y="15972"/>
                  </a:lnTo>
                  <a:lnTo>
                    <a:pt x="94640" y="17380"/>
                  </a:lnTo>
                  <a:lnTo>
                    <a:pt x="95734" y="18846"/>
                  </a:lnTo>
                  <a:lnTo>
                    <a:pt x="96767" y="20370"/>
                  </a:lnTo>
                  <a:lnTo>
                    <a:pt x="97738" y="21954"/>
                  </a:lnTo>
                  <a:lnTo>
                    <a:pt x="98648" y="23596"/>
                  </a:lnTo>
                  <a:lnTo>
                    <a:pt x="99496" y="25296"/>
                  </a:lnTo>
                  <a:lnTo>
                    <a:pt x="100282" y="27055"/>
                  </a:lnTo>
                  <a:lnTo>
                    <a:pt x="101000" y="28856"/>
                  </a:lnTo>
                  <a:lnTo>
                    <a:pt x="101642" y="30715"/>
                  </a:lnTo>
                  <a:lnTo>
                    <a:pt x="102208" y="32630"/>
                  </a:lnTo>
                  <a:lnTo>
                    <a:pt x="102699" y="34603"/>
                  </a:lnTo>
                  <a:lnTo>
                    <a:pt x="103115" y="36632"/>
                  </a:lnTo>
                  <a:lnTo>
                    <a:pt x="103455" y="38719"/>
                  </a:lnTo>
                  <a:lnTo>
                    <a:pt x="103719" y="40862"/>
                  </a:lnTo>
                  <a:lnTo>
                    <a:pt x="103908" y="43063"/>
                  </a:lnTo>
                  <a:lnTo>
                    <a:pt x="104021" y="45321"/>
                  </a:lnTo>
                  <a:lnTo>
                    <a:pt x="104059" y="47636"/>
                  </a:lnTo>
                  <a:lnTo>
                    <a:pt x="104034" y="49668"/>
                  </a:lnTo>
                  <a:lnTo>
                    <a:pt x="103960" y="51665"/>
                  </a:lnTo>
                  <a:lnTo>
                    <a:pt x="103837" y="53627"/>
                  </a:lnTo>
                  <a:lnTo>
                    <a:pt x="103664" y="55553"/>
                  </a:lnTo>
                  <a:lnTo>
                    <a:pt x="103442" y="57444"/>
                  </a:lnTo>
                  <a:lnTo>
                    <a:pt x="103171" y="59300"/>
                  </a:lnTo>
                  <a:lnTo>
                    <a:pt x="102850" y="61119"/>
                  </a:lnTo>
                  <a:lnTo>
                    <a:pt x="102480" y="62904"/>
                  </a:lnTo>
                  <a:lnTo>
                    <a:pt x="102061" y="64653"/>
                  </a:lnTo>
                  <a:lnTo>
                    <a:pt x="101592" y="66366"/>
                  </a:lnTo>
                  <a:lnTo>
                    <a:pt x="101094" y="68045"/>
                  </a:lnTo>
                  <a:lnTo>
                    <a:pt x="100556" y="69690"/>
                  </a:lnTo>
                  <a:lnTo>
                    <a:pt x="99978" y="71301"/>
                  </a:lnTo>
                  <a:lnTo>
                    <a:pt x="99360" y="72878"/>
                  </a:lnTo>
                  <a:lnTo>
                    <a:pt x="98702" y="74421"/>
                  </a:lnTo>
                  <a:lnTo>
                    <a:pt x="98003" y="75931"/>
                  </a:lnTo>
                  <a:lnTo>
                    <a:pt x="97265" y="77406"/>
                  </a:lnTo>
                  <a:lnTo>
                    <a:pt x="96487" y="78847"/>
                  </a:lnTo>
                  <a:lnTo>
                    <a:pt x="95668" y="80255"/>
                  </a:lnTo>
                  <a:lnTo>
                    <a:pt x="94809" y="81628"/>
                  </a:lnTo>
                  <a:lnTo>
                    <a:pt x="93914" y="82968"/>
                  </a:lnTo>
                  <a:lnTo>
                    <a:pt x="92987" y="84274"/>
                  </a:lnTo>
                  <a:lnTo>
                    <a:pt x="92027" y="85546"/>
                  </a:lnTo>
                  <a:lnTo>
                    <a:pt x="91035" y="86784"/>
                  </a:lnTo>
                  <a:lnTo>
                    <a:pt x="90011" y="87988"/>
                  </a:lnTo>
                  <a:lnTo>
                    <a:pt x="88954" y="89158"/>
                  </a:lnTo>
                  <a:lnTo>
                    <a:pt x="87865" y="90294"/>
                  </a:lnTo>
                  <a:lnTo>
                    <a:pt x="86743" y="91396"/>
                  </a:lnTo>
                  <a:lnTo>
                    <a:pt x="85590" y="92464"/>
                  </a:lnTo>
                  <a:lnTo>
                    <a:pt x="84403" y="93499"/>
                  </a:lnTo>
                  <a:lnTo>
                    <a:pt x="83189" y="94485"/>
                  </a:lnTo>
                  <a:lnTo>
                    <a:pt x="81952" y="95438"/>
                  </a:lnTo>
                  <a:lnTo>
                    <a:pt x="80692" y="96359"/>
                  </a:lnTo>
                  <a:lnTo>
                    <a:pt x="79408" y="97248"/>
                  </a:lnTo>
                  <a:lnTo>
                    <a:pt x="78102" y="98104"/>
                  </a:lnTo>
                  <a:lnTo>
                    <a:pt x="76772" y="98928"/>
                  </a:lnTo>
                  <a:lnTo>
                    <a:pt x="75419" y="99720"/>
                  </a:lnTo>
                  <a:lnTo>
                    <a:pt x="74044" y="100479"/>
                  </a:lnTo>
                  <a:lnTo>
                    <a:pt x="72645" y="101206"/>
                  </a:lnTo>
                  <a:lnTo>
                    <a:pt x="71222" y="101901"/>
                  </a:lnTo>
                  <a:lnTo>
                    <a:pt x="69779" y="102562"/>
                  </a:lnTo>
                  <a:lnTo>
                    <a:pt x="68318" y="103189"/>
                  </a:lnTo>
                  <a:lnTo>
                    <a:pt x="66838" y="103783"/>
                  </a:lnTo>
                  <a:lnTo>
                    <a:pt x="65340" y="104343"/>
                  </a:lnTo>
                  <a:lnTo>
                    <a:pt x="63823" y="104868"/>
                  </a:lnTo>
                  <a:lnTo>
                    <a:pt x="62287" y="105360"/>
                  </a:lnTo>
                  <a:lnTo>
                    <a:pt x="60733" y="105818"/>
                  </a:lnTo>
                  <a:lnTo>
                    <a:pt x="59161" y="106242"/>
                  </a:lnTo>
                  <a:lnTo>
                    <a:pt x="57570" y="106632"/>
                  </a:lnTo>
                  <a:lnTo>
                    <a:pt x="55960" y="106988"/>
                  </a:lnTo>
                  <a:lnTo>
                    <a:pt x="54352" y="107296"/>
                  </a:lnTo>
                  <a:lnTo>
                    <a:pt x="52735" y="107571"/>
                  </a:lnTo>
                  <a:lnTo>
                    <a:pt x="51109" y="107814"/>
                  </a:lnTo>
                  <a:lnTo>
                    <a:pt x="49473" y="108024"/>
                  </a:lnTo>
                  <a:lnTo>
                    <a:pt x="47828" y="108202"/>
                  </a:lnTo>
                  <a:lnTo>
                    <a:pt x="46174" y="108348"/>
                  </a:lnTo>
                  <a:lnTo>
                    <a:pt x="44511" y="108461"/>
                  </a:lnTo>
                  <a:lnTo>
                    <a:pt x="42838" y="108542"/>
                  </a:lnTo>
                  <a:lnTo>
                    <a:pt x="41156" y="108591"/>
                  </a:lnTo>
                  <a:lnTo>
                    <a:pt x="39465" y="108607"/>
                  </a:lnTo>
                  <a:lnTo>
                    <a:pt x="0" y="108607"/>
                  </a:lnTo>
                  <a:lnTo>
                    <a:pt x="2104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g1126"/>
            <p:cNvSpPr/>
            <p:nvPr/>
          </p:nvSpPr>
          <p:spPr>
            <a:xfrm>
              <a:off x="3118087" y="4604282"/>
              <a:ext cx="72147" cy="85020"/>
            </a:xfrm>
            <a:custGeom>
              <a:avLst/>
              <a:pathLst>
                <a:path w="72147" h="85020">
                  <a:moveTo>
                    <a:pt x="0" y="85020"/>
                  </a:moveTo>
                  <a:lnTo>
                    <a:pt x="21891" y="85020"/>
                  </a:lnTo>
                  <a:lnTo>
                    <a:pt x="24136" y="84986"/>
                  </a:lnTo>
                  <a:lnTo>
                    <a:pt x="26340" y="84884"/>
                  </a:lnTo>
                  <a:lnTo>
                    <a:pt x="28502" y="84715"/>
                  </a:lnTo>
                  <a:lnTo>
                    <a:pt x="30622" y="84477"/>
                  </a:lnTo>
                  <a:lnTo>
                    <a:pt x="32701" y="84172"/>
                  </a:lnTo>
                  <a:lnTo>
                    <a:pt x="34738" y="83799"/>
                  </a:lnTo>
                  <a:lnTo>
                    <a:pt x="36734" y="83358"/>
                  </a:lnTo>
                  <a:lnTo>
                    <a:pt x="38688" y="82849"/>
                  </a:lnTo>
                  <a:lnTo>
                    <a:pt x="40600" y="82273"/>
                  </a:lnTo>
                  <a:lnTo>
                    <a:pt x="42471" y="81628"/>
                  </a:lnTo>
                  <a:lnTo>
                    <a:pt x="44309" y="80921"/>
                  </a:lnTo>
                  <a:lnTo>
                    <a:pt x="46091" y="80155"/>
                  </a:lnTo>
                  <a:lnTo>
                    <a:pt x="47818" y="79330"/>
                  </a:lnTo>
                  <a:lnTo>
                    <a:pt x="49489" y="78446"/>
                  </a:lnTo>
                  <a:lnTo>
                    <a:pt x="51104" y="77505"/>
                  </a:lnTo>
                  <a:lnTo>
                    <a:pt x="52664" y="76504"/>
                  </a:lnTo>
                  <a:lnTo>
                    <a:pt x="54169" y="75445"/>
                  </a:lnTo>
                  <a:lnTo>
                    <a:pt x="55618" y="74327"/>
                  </a:lnTo>
                  <a:lnTo>
                    <a:pt x="57012" y="73151"/>
                  </a:lnTo>
                  <a:lnTo>
                    <a:pt x="58350" y="71916"/>
                  </a:lnTo>
                  <a:lnTo>
                    <a:pt x="59645" y="70610"/>
                  </a:lnTo>
                  <a:lnTo>
                    <a:pt x="60878" y="69249"/>
                  </a:lnTo>
                  <a:lnTo>
                    <a:pt x="62050" y="67835"/>
                  </a:lnTo>
                  <a:lnTo>
                    <a:pt x="63160" y="66366"/>
                  </a:lnTo>
                  <a:lnTo>
                    <a:pt x="64208" y="64844"/>
                  </a:lnTo>
                  <a:lnTo>
                    <a:pt x="65195" y="63268"/>
                  </a:lnTo>
                  <a:lnTo>
                    <a:pt x="66120" y="61637"/>
                  </a:lnTo>
                  <a:lnTo>
                    <a:pt x="66983" y="59953"/>
                  </a:lnTo>
                  <a:lnTo>
                    <a:pt x="67785" y="58215"/>
                  </a:lnTo>
                  <a:lnTo>
                    <a:pt x="68525" y="56423"/>
                  </a:lnTo>
                  <a:lnTo>
                    <a:pt x="69213" y="54564"/>
                  </a:lnTo>
                  <a:lnTo>
                    <a:pt x="69829" y="52658"/>
                  </a:lnTo>
                  <a:lnTo>
                    <a:pt x="70372" y="50704"/>
                  </a:lnTo>
                  <a:lnTo>
                    <a:pt x="70843" y="48702"/>
                  </a:lnTo>
                  <a:lnTo>
                    <a:pt x="71242" y="46653"/>
                  </a:lnTo>
                  <a:lnTo>
                    <a:pt x="71568" y="44555"/>
                  </a:lnTo>
                  <a:lnTo>
                    <a:pt x="71821" y="42410"/>
                  </a:lnTo>
                  <a:lnTo>
                    <a:pt x="72002" y="40217"/>
                  </a:lnTo>
                  <a:lnTo>
                    <a:pt x="72111" y="37977"/>
                  </a:lnTo>
                  <a:lnTo>
                    <a:pt x="72147" y="35688"/>
                  </a:lnTo>
                  <a:lnTo>
                    <a:pt x="72119" y="33864"/>
                  </a:lnTo>
                  <a:lnTo>
                    <a:pt x="72033" y="32090"/>
                  </a:lnTo>
                  <a:lnTo>
                    <a:pt x="71891" y="30367"/>
                  </a:lnTo>
                  <a:lnTo>
                    <a:pt x="71691" y="28695"/>
                  </a:lnTo>
                  <a:lnTo>
                    <a:pt x="71434" y="27074"/>
                  </a:lnTo>
                  <a:lnTo>
                    <a:pt x="71121" y="25504"/>
                  </a:lnTo>
                  <a:lnTo>
                    <a:pt x="70750" y="23985"/>
                  </a:lnTo>
                  <a:lnTo>
                    <a:pt x="70322" y="22516"/>
                  </a:lnTo>
                  <a:lnTo>
                    <a:pt x="69837" y="21099"/>
                  </a:lnTo>
                  <a:lnTo>
                    <a:pt x="69295" y="19732"/>
                  </a:lnTo>
                  <a:lnTo>
                    <a:pt x="68719" y="18414"/>
                  </a:lnTo>
                  <a:lnTo>
                    <a:pt x="68099" y="17142"/>
                  </a:lnTo>
                  <a:lnTo>
                    <a:pt x="67436" y="15917"/>
                  </a:lnTo>
                  <a:lnTo>
                    <a:pt x="66730" y="14737"/>
                  </a:lnTo>
                  <a:lnTo>
                    <a:pt x="65981" y="13604"/>
                  </a:lnTo>
                  <a:lnTo>
                    <a:pt x="65189" y="12517"/>
                  </a:lnTo>
                  <a:lnTo>
                    <a:pt x="64353" y="11477"/>
                  </a:lnTo>
                  <a:lnTo>
                    <a:pt x="63474" y="10483"/>
                  </a:lnTo>
                  <a:lnTo>
                    <a:pt x="62552" y="9534"/>
                  </a:lnTo>
                  <a:lnTo>
                    <a:pt x="61587" y="8633"/>
                  </a:lnTo>
                  <a:lnTo>
                    <a:pt x="60582" y="7777"/>
                  </a:lnTo>
                  <a:lnTo>
                    <a:pt x="59540" y="6968"/>
                  </a:lnTo>
                  <a:lnTo>
                    <a:pt x="58461" y="6205"/>
                  </a:lnTo>
                  <a:lnTo>
                    <a:pt x="57345" y="5488"/>
                  </a:lnTo>
                  <a:lnTo>
                    <a:pt x="56192" y="4817"/>
                  </a:lnTo>
                  <a:lnTo>
                    <a:pt x="55001" y="4193"/>
                  </a:lnTo>
                  <a:lnTo>
                    <a:pt x="53774" y="3615"/>
                  </a:lnTo>
                  <a:lnTo>
                    <a:pt x="52510" y="3083"/>
                  </a:lnTo>
                  <a:lnTo>
                    <a:pt x="51209" y="2597"/>
                  </a:lnTo>
                  <a:lnTo>
                    <a:pt x="49871" y="2158"/>
                  </a:lnTo>
                  <a:lnTo>
                    <a:pt x="48504" y="1748"/>
                  </a:lnTo>
                  <a:lnTo>
                    <a:pt x="47115" y="1381"/>
                  </a:lnTo>
                  <a:lnTo>
                    <a:pt x="45704" y="1057"/>
                  </a:lnTo>
                  <a:lnTo>
                    <a:pt x="44272" y="776"/>
                  </a:lnTo>
                  <a:lnTo>
                    <a:pt x="42818" y="539"/>
                  </a:lnTo>
                  <a:lnTo>
                    <a:pt x="41343" y="345"/>
                  </a:lnTo>
                  <a:lnTo>
                    <a:pt x="39846" y="194"/>
                  </a:lnTo>
                  <a:lnTo>
                    <a:pt x="38327" y="86"/>
                  </a:lnTo>
                  <a:lnTo>
                    <a:pt x="36787" y="21"/>
                  </a:lnTo>
                  <a:lnTo>
                    <a:pt x="35226" y="0"/>
                  </a:lnTo>
                  <a:lnTo>
                    <a:pt x="165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g1127"/>
            <p:cNvSpPr/>
            <p:nvPr/>
          </p:nvSpPr>
          <p:spPr>
            <a:xfrm>
              <a:off x="3216519" y="4592488"/>
              <a:ext cx="35842" cy="108607"/>
            </a:xfrm>
            <a:custGeom>
              <a:avLst/>
              <a:pathLst>
                <a:path w="35842" h="108607">
                  <a:moveTo>
                    <a:pt x="0" y="108607"/>
                  </a:moveTo>
                  <a:lnTo>
                    <a:pt x="21120" y="0"/>
                  </a:lnTo>
                  <a:lnTo>
                    <a:pt x="35842" y="0"/>
                  </a:lnTo>
                  <a:lnTo>
                    <a:pt x="14722" y="1086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3265928" y="4592488"/>
              <a:ext cx="102980" cy="110148"/>
            </a:xfrm>
            <a:custGeom>
              <a:avLst/>
              <a:pathLst>
                <a:path w="102980" h="110148">
                  <a:moveTo>
                    <a:pt x="38617" y="110148"/>
                  </a:moveTo>
                  <a:lnTo>
                    <a:pt x="37023" y="110128"/>
                  </a:lnTo>
                  <a:lnTo>
                    <a:pt x="35448" y="110065"/>
                  </a:lnTo>
                  <a:lnTo>
                    <a:pt x="33891" y="109961"/>
                  </a:lnTo>
                  <a:lnTo>
                    <a:pt x="32352" y="109815"/>
                  </a:lnTo>
                  <a:lnTo>
                    <a:pt x="30832" y="109628"/>
                  </a:lnTo>
                  <a:lnTo>
                    <a:pt x="29330" y="109399"/>
                  </a:lnTo>
                  <a:lnTo>
                    <a:pt x="27847" y="109129"/>
                  </a:lnTo>
                  <a:lnTo>
                    <a:pt x="26383" y="108816"/>
                  </a:lnTo>
                  <a:lnTo>
                    <a:pt x="24937" y="108463"/>
                  </a:lnTo>
                  <a:lnTo>
                    <a:pt x="23509" y="108067"/>
                  </a:lnTo>
                  <a:lnTo>
                    <a:pt x="22124" y="107629"/>
                  </a:lnTo>
                  <a:lnTo>
                    <a:pt x="20774" y="107145"/>
                  </a:lnTo>
                  <a:lnTo>
                    <a:pt x="19460" y="106617"/>
                  </a:lnTo>
                  <a:lnTo>
                    <a:pt x="18181" y="106045"/>
                  </a:lnTo>
                  <a:lnTo>
                    <a:pt x="16938" y="105427"/>
                  </a:lnTo>
                  <a:lnTo>
                    <a:pt x="15730" y="104765"/>
                  </a:lnTo>
                  <a:lnTo>
                    <a:pt x="14558" y="104058"/>
                  </a:lnTo>
                  <a:lnTo>
                    <a:pt x="13421" y="103307"/>
                  </a:lnTo>
                  <a:lnTo>
                    <a:pt x="12319" y="102510"/>
                  </a:lnTo>
                  <a:lnTo>
                    <a:pt x="11253" y="101669"/>
                  </a:lnTo>
                  <a:lnTo>
                    <a:pt x="10227" y="100784"/>
                  </a:lnTo>
                  <a:lnTo>
                    <a:pt x="9246" y="99853"/>
                  </a:lnTo>
                  <a:lnTo>
                    <a:pt x="8310" y="98878"/>
                  </a:lnTo>
                  <a:lnTo>
                    <a:pt x="7418" y="97859"/>
                  </a:lnTo>
                  <a:lnTo>
                    <a:pt x="6571" y="96794"/>
                  </a:lnTo>
                  <a:lnTo>
                    <a:pt x="5768" y="95685"/>
                  </a:lnTo>
                  <a:lnTo>
                    <a:pt x="5011" y="94531"/>
                  </a:lnTo>
                  <a:lnTo>
                    <a:pt x="4298" y="93332"/>
                  </a:lnTo>
                  <a:lnTo>
                    <a:pt x="3629" y="92089"/>
                  </a:lnTo>
                  <a:lnTo>
                    <a:pt x="3006" y="90801"/>
                  </a:lnTo>
                  <a:lnTo>
                    <a:pt x="2434" y="89468"/>
                  </a:lnTo>
                  <a:lnTo>
                    <a:pt x="1923" y="88088"/>
                  </a:lnTo>
                  <a:lnTo>
                    <a:pt x="1473" y="86662"/>
                  </a:lnTo>
                  <a:lnTo>
                    <a:pt x="1082" y="85190"/>
                  </a:lnTo>
                  <a:lnTo>
                    <a:pt x="751" y="83671"/>
                  </a:lnTo>
                  <a:lnTo>
                    <a:pt x="480" y="82106"/>
                  </a:lnTo>
                  <a:lnTo>
                    <a:pt x="270" y="80495"/>
                  </a:lnTo>
                  <a:lnTo>
                    <a:pt x="120" y="78838"/>
                  </a:lnTo>
                  <a:lnTo>
                    <a:pt x="30" y="77135"/>
                  </a:lnTo>
                  <a:lnTo>
                    <a:pt x="0" y="75385"/>
                  </a:lnTo>
                  <a:lnTo>
                    <a:pt x="1" y="75056"/>
                  </a:lnTo>
                  <a:lnTo>
                    <a:pt x="6" y="74719"/>
                  </a:lnTo>
                  <a:lnTo>
                    <a:pt x="13" y="74372"/>
                  </a:lnTo>
                  <a:lnTo>
                    <a:pt x="24" y="74016"/>
                  </a:lnTo>
                  <a:lnTo>
                    <a:pt x="38" y="73650"/>
                  </a:lnTo>
                  <a:lnTo>
                    <a:pt x="55" y="73276"/>
                  </a:lnTo>
                  <a:lnTo>
                    <a:pt x="75" y="72892"/>
                  </a:lnTo>
                  <a:lnTo>
                    <a:pt x="98" y="72499"/>
                  </a:lnTo>
                  <a:lnTo>
                    <a:pt x="124" y="72097"/>
                  </a:lnTo>
                  <a:lnTo>
                    <a:pt x="154" y="71685"/>
                  </a:lnTo>
                  <a:lnTo>
                    <a:pt x="185" y="71253"/>
                  </a:lnTo>
                  <a:lnTo>
                    <a:pt x="218" y="70822"/>
                  </a:lnTo>
                  <a:lnTo>
                    <a:pt x="253" y="70390"/>
                  </a:lnTo>
                  <a:lnTo>
                    <a:pt x="289" y="69958"/>
                  </a:lnTo>
                  <a:lnTo>
                    <a:pt x="327" y="69527"/>
                  </a:lnTo>
                  <a:lnTo>
                    <a:pt x="366" y="69095"/>
                  </a:lnTo>
                  <a:lnTo>
                    <a:pt x="407" y="68663"/>
                  </a:lnTo>
                  <a:lnTo>
                    <a:pt x="450" y="68232"/>
                  </a:lnTo>
                  <a:lnTo>
                    <a:pt x="494" y="67800"/>
                  </a:lnTo>
                  <a:lnTo>
                    <a:pt x="539" y="67368"/>
                  </a:lnTo>
                  <a:lnTo>
                    <a:pt x="601" y="66938"/>
                  </a:lnTo>
                  <a:lnTo>
                    <a:pt x="662" y="66511"/>
                  </a:lnTo>
                  <a:lnTo>
                    <a:pt x="724" y="66087"/>
                  </a:lnTo>
                  <a:lnTo>
                    <a:pt x="786" y="65666"/>
                  </a:lnTo>
                  <a:lnTo>
                    <a:pt x="847" y="65249"/>
                  </a:lnTo>
                  <a:lnTo>
                    <a:pt x="909" y="64834"/>
                  </a:lnTo>
                  <a:lnTo>
                    <a:pt x="971" y="64422"/>
                  </a:lnTo>
                  <a:lnTo>
                    <a:pt x="1032" y="64014"/>
                  </a:lnTo>
                  <a:lnTo>
                    <a:pt x="1094" y="63608"/>
                  </a:lnTo>
                  <a:lnTo>
                    <a:pt x="1156" y="63206"/>
                  </a:lnTo>
                  <a:lnTo>
                    <a:pt x="1217" y="62796"/>
                  </a:lnTo>
                  <a:lnTo>
                    <a:pt x="1279" y="62398"/>
                  </a:lnTo>
                  <a:lnTo>
                    <a:pt x="1341" y="62013"/>
                  </a:lnTo>
                  <a:lnTo>
                    <a:pt x="1402" y="61640"/>
                  </a:lnTo>
                  <a:lnTo>
                    <a:pt x="1464" y="61279"/>
                  </a:lnTo>
                  <a:lnTo>
                    <a:pt x="1526" y="60931"/>
                  </a:lnTo>
                  <a:lnTo>
                    <a:pt x="1587" y="60594"/>
                  </a:lnTo>
                  <a:lnTo>
                    <a:pt x="1649" y="60271"/>
                  </a:lnTo>
                  <a:lnTo>
                    <a:pt x="1711" y="59959"/>
                  </a:lnTo>
                  <a:lnTo>
                    <a:pt x="1772" y="59660"/>
                  </a:lnTo>
                  <a:lnTo>
                    <a:pt x="13335" y="0"/>
                  </a:lnTo>
                  <a:lnTo>
                    <a:pt x="28057" y="0"/>
                  </a:lnTo>
                  <a:lnTo>
                    <a:pt x="15570" y="64979"/>
                  </a:lnTo>
                  <a:lnTo>
                    <a:pt x="15464" y="65536"/>
                  </a:lnTo>
                  <a:lnTo>
                    <a:pt x="15360" y="66098"/>
                  </a:lnTo>
                  <a:lnTo>
                    <a:pt x="15260" y="66665"/>
                  </a:lnTo>
                  <a:lnTo>
                    <a:pt x="15163" y="67236"/>
                  </a:lnTo>
                  <a:lnTo>
                    <a:pt x="15069" y="67812"/>
                  </a:lnTo>
                  <a:lnTo>
                    <a:pt x="14978" y="68392"/>
                  </a:lnTo>
                  <a:lnTo>
                    <a:pt x="14890" y="68977"/>
                  </a:lnTo>
                  <a:lnTo>
                    <a:pt x="14805" y="69567"/>
                  </a:lnTo>
                  <a:lnTo>
                    <a:pt x="14724" y="70161"/>
                  </a:lnTo>
                  <a:lnTo>
                    <a:pt x="14645" y="70760"/>
                  </a:lnTo>
                  <a:lnTo>
                    <a:pt x="14572" y="71340"/>
                  </a:lnTo>
                  <a:lnTo>
                    <a:pt x="14506" y="71907"/>
                  </a:lnTo>
                  <a:lnTo>
                    <a:pt x="14448" y="72462"/>
                  </a:lnTo>
                  <a:lnTo>
                    <a:pt x="14398" y="73005"/>
                  </a:lnTo>
                  <a:lnTo>
                    <a:pt x="14356" y="73535"/>
                  </a:lnTo>
                  <a:lnTo>
                    <a:pt x="14321" y="74053"/>
                  </a:lnTo>
                  <a:lnTo>
                    <a:pt x="14294" y="74558"/>
                  </a:lnTo>
                  <a:lnTo>
                    <a:pt x="14275" y="75052"/>
                  </a:lnTo>
                  <a:lnTo>
                    <a:pt x="14263" y="75533"/>
                  </a:lnTo>
                  <a:lnTo>
                    <a:pt x="14259" y="76001"/>
                  </a:lnTo>
                  <a:lnTo>
                    <a:pt x="14279" y="77127"/>
                  </a:lnTo>
                  <a:lnTo>
                    <a:pt x="14337" y="78221"/>
                  </a:lnTo>
                  <a:lnTo>
                    <a:pt x="14433" y="79285"/>
                  </a:lnTo>
                  <a:lnTo>
                    <a:pt x="14568" y="80318"/>
                  </a:lnTo>
                  <a:lnTo>
                    <a:pt x="14741" y="81320"/>
                  </a:lnTo>
                  <a:lnTo>
                    <a:pt x="14953" y="82291"/>
                  </a:lnTo>
                  <a:lnTo>
                    <a:pt x="15204" y="83232"/>
                  </a:lnTo>
                  <a:lnTo>
                    <a:pt x="15493" y="84141"/>
                  </a:lnTo>
                  <a:lnTo>
                    <a:pt x="15820" y="85020"/>
                  </a:lnTo>
                  <a:lnTo>
                    <a:pt x="16187" y="85868"/>
                  </a:lnTo>
                  <a:lnTo>
                    <a:pt x="16587" y="86686"/>
                  </a:lnTo>
                  <a:lnTo>
                    <a:pt x="17016" y="87477"/>
                  </a:lnTo>
                  <a:lnTo>
                    <a:pt x="17475" y="88240"/>
                  </a:lnTo>
                  <a:lnTo>
                    <a:pt x="17962" y="88976"/>
                  </a:lnTo>
                  <a:lnTo>
                    <a:pt x="18480" y="89683"/>
                  </a:lnTo>
                  <a:lnTo>
                    <a:pt x="19026" y="90363"/>
                  </a:lnTo>
                  <a:lnTo>
                    <a:pt x="19602" y="91015"/>
                  </a:lnTo>
                  <a:lnTo>
                    <a:pt x="20207" y="91640"/>
                  </a:lnTo>
                  <a:lnTo>
                    <a:pt x="20841" y="92236"/>
                  </a:lnTo>
                  <a:lnTo>
                    <a:pt x="21505" y="92805"/>
                  </a:lnTo>
                  <a:lnTo>
                    <a:pt x="22197" y="93332"/>
                  </a:lnTo>
                  <a:lnTo>
                    <a:pt x="22914" y="93832"/>
                  </a:lnTo>
                  <a:lnTo>
                    <a:pt x="23658" y="94306"/>
                  </a:lnTo>
                  <a:lnTo>
                    <a:pt x="24428" y="94754"/>
                  </a:lnTo>
                  <a:lnTo>
                    <a:pt x="25224" y="95175"/>
                  </a:lnTo>
                  <a:lnTo>
                    <a:pt x="26047" y="95571"/>
                  </a:lnTo>
                  <a:lnTo>
                    <a:pt x="26895" y="95940"/>
                  </a:lnTo>
                  <a:lnTo>
                    <a:pt x="27770" y="96283"/>
                  </a:lnTo>
                  <a:lnTo>
                    <a:pt x="28671" y="96600"/>
                  </a:lnTo>
                  <a:lnTo>
                    <a:pt x="29599" y="96890"/>
                  </a:lnTo>
                  <a:lnTo>
                    <a:pt x="30548" y="97139"/>
                  </a:lnTo>
                  <a:lnTo>
                    <a:pt x="31513" y="97362"/>
                  </a:lnTo>
                  <a:lnTo>
                    <a:pt x="32496" y="97559"/>
                  </a:lnTo>
                  <a:lnTo>
                    <a:pt x="33496" y="97729"/>
                  </a:lnTo>
                  <a:lnTo>
                    <a:pt x="34513" y="97873"/>
                  </a:lnTo>
                  <a:lnTo>
                    <a:pt x="35546" y="97991"/>
                  </a:lnTo>
                  <a:lnTo>
                    <a:pt x="36597" y="98083"/>
                  </a:lnTo>
                  <a:lnTo>
                    <a:pt x="37664" y="98148"/>
                  </a:lnTo>
                  <a:lnTo>
                    <a:pt x="38749" y="98188"/>
                  </a:lnTo>
                  <a:lnTo>
                    <a:pt x="39850" y="98201"/>
                  </a:lnTo>
                  <a:lnTo>
                    <a:pt x="41182" y="98184"/>
                  </a:lnTo>
                  <a:lnTo>
                    <a:pt x="42493" y="98133"/>
                  </a:lnTo>
                  <a:lnTo>
                    <a:pt x="43784" y="98048"/>
                  </a:lnTo>
                  <a:lnTo>
                    <a:pt x="45055" y="97929"/>
                  </a:lnTo>
                  <a:lnTo>
                    <a:pt x="46306" y="97777"/>
                  </a:lnTo>
                  <a:lnTo>
                    <a:pt x="47537" y="97590"/>
                  </a:lnTo>
                  <a:lnTo>
                    <a:pt x="48748" y="97370"/>
                  </a:lnTo>
                  <a:lnTo>
                    <a:pt x="49939" y="97115"/>
                  </a:lnTo>
                  <a:lnTo>
                    <a:pt x="51110" y="96827"/>
                  </a:lnTo>
                  <a:lnTo>
                    <a:pt x="52260" y="96505"/>
                  </a:lnTo>
                  <a:lnTo>
                    <a:pt x="53404" y="96146"/>
                  </a:lnTo>
                  <a:lnTo>
                    <a:pt x="54524" y="95747"/>
                  </a:lnTo>
                  <a:lnTo>
                    <a:pt x="55618" y="95307"/>
                  </a:lnTo>
                  <a:lnTo>
                    <a:pt x="56688" y="94828"/>
                  </a:lnTo>
                  <a:lnTo>
                    <a:pt x="57733" y="94308"/>
                  </a:lnTo>
                  <a:lnTo>
                    <a:pt x="58754" y="93749"/>
                  </a:lnTo>
                  <a:lnTo>
                    <a:pt x="59750" y="93149"/>
                  </a:lnTo>
                  <a:lnTo>
                    <a:pt x="60721" y="92509"/>
                  </a:lnTo>
                  <a:lnTo>
                    <a:pt x="61667" y="91829"/>
                  </a:lnTo>
                  <a:lnTo>
                    <a:pt x="62589" y="91109"/>
                  </a:lnTo>
                  <a:lnTo>
                    <a:pt x="63500" y="90347"/>
                  </a:lnTo>
                  <a:lnTo>
                    <a:pt x="64384" y="89540"/>
                  </a:lnTo>
                  <a:lnTo>
                    <a:pt x="65239" y="88688"/>
                  </a:lnTo>
                  <a:lnTo>
                    <a:pt x="66067" y="87792"/>
                  </a:lnTo>
                  <a:lnTo>
                    <a:pt x="66867" y="86851"/>
                  </a:lnTo>
                  <a:lnTo>
                    <a:pt x="67640" y="85865"/>
                  </a:lnTo>
                  <a:lnTo>
                    <a:pt x="68384" y="84834"/>
                  </a:lnTo>
                  <a:lnTo>
                    <a:pt x="69101" y="83759"/>
                  </a:lnTo>
                  <a:lnTo>
                    <a:pt x="69790" y="82639"/>
                  </a:lnTo>
                  <a:lnTo>
                    <a:pt x="70452" y="81474"/>
                  </a:lnTo>
                  <a:lnTo>
                    <a:pt x="71098" y="80246"/>
                  </a:lnTo>
                  <a:lnTo>
                    <a:pt x="71710" y="78968"/>
                  </a:lnTo>
                  <a:lnTo>
                    <a:pt x="72288" y="77638"/>
                  </a:lnTo>
                  <a:lnTo>
                    <a:pt x="72832" y="76257"/>
                  </a:lnTo>
                  <a:lnTo>
                    <a:pt x="73342" y="74826"/>
                  </a:lnTo>
                  <a:lnTo>
                    <a:pt x="73819" y="73344"/>
                  </a:lnTo>
                  <a:lnTo>
                    <a:pt x="74261" y="71811"/>
                  </a:lnTo>
                  <a:lnTo>
                    <a:pt x="74669" y="70227"/>
                  </a:lnTo>
                  <a:lnTo>
                    <a:pt x="75044" y="68592"/>
                  </a:lnTo>
                  <a:lnTo>
                    <a:pt x="75385" y="66906"/>
                  </a:lnTo>
                  <a:lnTo>
                    <a:pt x="88334" y="0"/>
                  </a:lnTo>
                  <a:lnTo>
                    <a:pt x="102980" y="0"/>
                  </a:lnTo>
                  <a:lnTo>
                    <a:pt x="89876" y="67754"/>
                  </a:lnTo>
                  <a:lnTo>
                    <a:pt x="89421" y="69899"/>
                  </a:lnTo>
                  <a:lnTo>
                    <a:pt x="88920" y="71987"/>
                  </a:lnTo>
                  <a:lnTo>
                    <a:pt x="88373" y="74018"/>
                  </a:lnTo>
                  <a:lnTo>
                    <a:pt x="87779" y="75992"/>
                  </a:lnTo>
                  <a:lnTo>
                    <a:pt x="87140" y="77909"/>
                  </a:lnTo>
                  <a:lnTo>
                    <a:pt x="86454" y="79769"/>
                  </a:lnTo>
                  <a:lnTo>
                    <a:pt x="85721" y="81572"/>
                  </a:lnTo>
                  <a:lnTo>
                    <a:pt x="84943" y="83318"/>
                  </a:lnTo>
                  <a:lnTo>
                    <a:pt x="84118" y="85007"/>
                  </a:lnTo>
                  <a:lnTo>
                    <a:pt x="83247" y="86639"/>
                  </a:lnTo>
                  <a:lnTo>
                    <a:pt x="82347" y="88200"/>
                  </a:lnTo>
                  <a:lnTo>
                    <a:pt x="81403" y="89706"/>
                  </a:lnTo>
                  <a:lnTo>
                    <a:pt x="80417" y="91159"/>
                  </a:lnTo>
                  <a:lnTo>
                    <a:pt x="79387" y="92558"/>
                  </a:lnTo>
                  <a:lnTo>
                    <a:pt x="78314" y="93904"/>
                  </a:lnTo>
                  <a:lnTo>
                    <a:pt x="77198" y="95195"/>
                  </a:lnTo>
                  <a:lnTo>
                    <a:pt x="76038" y="96432"/>
                  </a:lnTo>
                  <a:lnTo>
                    <a:pt x="74836" y="97615"/>
                  </a:lnTo>
                  <a:lnTo>
                    <a:pt x="73590" y="98744"/>
                  </a:lnTo>
                  <a:lnTo>
                    <a:pt x="72302" y="99819"/>
                  </a:lnTo>
                  <a:lnTo>
                    <a:pt x="70972" y="100841"/>
                  </a:lnTo>
                  <a:lnTo>
                    <a:pt x="69604" y="101808"/>
                  </a:lnTo>
                  <a:lnTo>
                    <a:pt x="68197" y="102722"/>
                  </a:lnTo>
                  <a:lnTo>
                    <a:pt x="66752" y="103581"/>
                  </a:lnTo>
                  <a:lnTo>
                    <a:pt x="65268" y="104387"/>
                  </a:lnTo>
                  <a:lnTo>
                    <a:pt x="63746" y="105138"/>
                  </a:lnTo>
                  <a:lnTo>
                    <a:pt x="62185" y="105836"/>
                  </a:lnTo>
                  <a:lnTo>
                    <a:pt x="60585" y="106479"/>
                  </a:lnTo>
                  <a:lnTo>
                    <a:pt x="58947" y="107069"/>
                  </a:lnTo>
                  <a:lnTo>
                    <a:pt x="57271" y="107605"/>
                  </a:lnTo>
                  <a:lnTo>
                    <a:pt x="55558" y="108088"/>
                  </a:lnTo>
                  <a:lnTo>
                    <a:pt x="53811" y="108520"/>
                  </a:lnTo>
                  <a:lnTo>
                    <a:pt x="52031" y="108902"/>
                  </a:lnTo>
                  <a:lnTo>
                    <a:pt x="50216" y="109233"/>
                  </a:lnTo>
                  <a:lnTo>
                    <a:pt x="48368" y="109512"/>
                  </a:lnTo>
                  <a:lnTo>
                    <a:pt x="46486" y="109741"/>
                  </a:lnTo>
                  <a:lnTo>
                    <a:pt x="44569" y="109919"/>
                  </a:lnTo>
                  <a:lnTo>
                    <a:pt x="42619" y="110047"/>
                  </a:lnTo>
                  <a:lnTo>
                    <a:pt x="40635" y="1101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3372994" y="4592488"/>
              <a:ext cx="126644" cy="108607"/>
            </a:xfrm>
            <a:custGeom>
              <a:avLst/>
              <a:pathLst>
                <a:path w="126644" h="108607">
                  <a:moveTo>
                    <a:pt x="92343" y="108607"/>
                  </a:moveTo>
                  <a:lnTo>
                    <a:pt x="106217" y="37075"/>
                  </a:lnTo>
                  <a:lnTo>
                    <a:pt x="106372" y="36288"/>
                  </a:lnTo>
                  <a:lnTo>
                    <a:pt x="106529" y="35497"/>
                  </a:lnTo>
                  <a:lnTo>
                    <a:pt x="106687" y="34703"/>
                  </a:lnTo>
                  <a:lnTo>
                    <a:pt x="106846" y="33906"/>
                  </a:lnTo>
                  <a:lnTo>
                    <a:pt x="107007" y="33106"/>
                  </a:lnTo>
                  <a:lnTo>
                    <a:pt x="107170" y="32303"/>
                  </a:lnTo>
                  <a:lnTo>
                    <a:pt x="107334" y="31496"/>
                  </a:lnTo>
                  <a:lnTo>
                    <a:pt x="107500" y="30687"/>
                  </a:lnTo>
                  <a:lnTo>
                    <a:pt x="107667" y="29875"/>
                  </a:lnTo>
                  <a:lnTo>
                    <a:pt x="107836" y="29059"/>
                  </a:lnTo>
                  <a:lnTo>
                    <a:pt x="108005" y="28249"/>
                  </a:lnTo>
                  <a:lnTo>
                    <a:pt x="108172" y="27453"/>
                  </a:lnTo>
                  <a:lnTo>
                    <a:pt x="108338" y="26670"/>
                  </a:lnTo>
                  <a:lnTo>
                    <a:pt x="108502" y="25902"/>
                  </a:lnTo>
                  <a:lnTo>
                    <a:pt x="108665" y="25147"/>
                  </a:lnTo>
                  <a:lnTo>
                    <a:pt x="108826" y="24406"/>
                  </a:lnTo>
                  <a:lnTo>
                    <a:pt x="108985" y="23680"/>
                  </a:lnTo>
                  <a:lnTo>
                    <a:pt x="109143" y="22967"/>
                  </a:lnTo>
                  <a:lnTo>
                    <a:pt x="109300" y="22267"/>
                  </a:lnTo>
                  <a:lnTo>
                    <a:pt x="109455" y="21582"/>
                  </a:lnTo>
                  <a:lnTo>
                    <a:pt x="109625" y="20798"/>
                  </a:lnTo>
                  <a:lnTo>
                    <a:pt x="109797" y="20019"/>
                  </a:lnTo>
                  <a:lnTo>
                    <a:pt x="109970" y="19244"/>
                  </a:lnTo>
                  <a:lnTo>
                    <a:pt x="110145" y="18474"/>
                  </a:lnTo>
                  <a:lnTo>
                    <a:pt x="110322" y="17709"/>
                  </a:lnTo>
                  <a:lnTo>
                    <a:pt x="110500" y="16948"/>
                  </a:lnTo>
                  <a:lnTo>
                    <a:pt x="110679" y="16192"/>
                  </a:lnTo>
                  <a:lnTo>
                    <a:pt x="110861" y="15440"/>
                  </a:lnTo>
                  <a:lnTo>
                    <a:pt x="111043" y="14693"/>
                  </a:lnTo>
                  <a:lnTo>
                    <a:pt x="111227" y="13951"/>
                  </a:lnTo>
                  <a:lnTo>
                    <a:pt x="110841" y="14752"/>
                  </a:lnTo>
                  <a:lnTo>
                    <a:pt x="110454" y="15551"/>
                  </a:lnTo>
                  <a:lnTo>
                    <a:pt x="110064" y="16349"/>
                  </a:lnTo>
                  <a:lnTo>
                    <a:pt x="109674" y="17145"/>
                  </a:lnTo>
                  <a:lnTo>
                    <a:pt x="109281" y="17940"/>
                  </a:lnTo>
                  <a:lnTo>
                    <a:pt x="108887" y="18733"/>
                  </a:lnTo>
                  <a:lnTo>
                    <a:pt x="108492" y="19525"/>
                  </a:lnTo>
                  <a:lnTo>
                    <a:pt x="108095" y="20315"/>
                  </a:lnTo>
                  <a:lnTo>
                    <a:pt x="107696" y="21104"/>
                  </a:lnTo>
                  <a:lnTo>
                    <a:pt x="107296" y="21891"/>
                  </a:lnTo>
                  <a:lnTo>
                    <a:pt x="106955" y="22572"/>
                  </a:lnTo>
                  <a:lnTo>
                    <a:pt x="106609" y="23259"/>
                  </a:lnTo>
                  <a:lnTo>
                    <a:pt x="106258" y="23953"/>
                  </a:lnTo>
                  <a:lnTo>
                    <a:pt x="105903" y="24653"/>
                  </a:lnTo>
                  <a:lnTo>
                    <a:pt x="105543" y="25359"/>
                  </a:lnTo>
                  <a:lnTo>
                    <a:pt x="105178" y="26071"/>
                  </a:lnTo>
                  <a:lnTo>
                    <a:pt x="104809" y="26790"/>
                  </a:lnTo>
                  <a:lnTo>
                    <a:pt x="104435" y="27514"/>
                  </a:lnTo>
                  <a:lnTo>
                    <a:pt x="104057" y="28245"/>
                  </a:lnTo>
                  <a:lnTo>
                    <a:pt x="103674" y="28982"/>
                  </a:lnTo>
                  <a:lnTo>
                    <a:pt x="103290" y="29713"/>
                  </a:lnTo>
                  <a:lnTo>
                    <a:pt x="102912" y="30428"/>
                  </a:lnTo>
                  <a:lnTo>
                    <a:pt x="102538" y="31126"/>
                  </a:lnTo>
                  <a:lnTo>
                    <a:pt x="102169" y="31806"/>
                  </a:lnTo>
                  <a:lnTo>
                    <a:pt x="101804" y="32470"/>
                  </a:lnTo>
                  <a:lnTo>
                    <a:pt x="101444" y="33117"/>
                  </a:lnTo>
                  <a:lnTo>
                    <a:pt x="101089" y="33746"/>
                  </a:lnTo>
                  <a:lnTo>
                    <a:pt x="100738" y="34359"/>
                  </a:lnTo>
                  <a:lnTo>
                    <a:pt x="100392" y="34955"/>
                  </a:lnTo>
                  <a:lnTo>
                    <a:pt x="100051" y="35534"/>
                  </a:lnTo>
                  <a:lnTo>
                    <a:pt x="57810" y="108607"/>
                  </a:lnTo>
                  <a:lnTo>
                    <a:pt x="48252" y="108607"/>
                  </a:lnTo>
                  <a:lnTo>
                    <a:pt x="33992" y="35534"/>
                  </a:lnTo>
                  <a:lnTo>
                    <a:pt x="33899" y="35058"/>
                  </a:lnTo>
                  <a:lnTo>
                    <a:pt x="33804" y="34556"/>
                  </a:lnTo>
                  <a:lnTo>
                    <a:pt x="33708" y="34028"/>
                  </a:lnTo>
                  <a:lnTo>
                    <a:pt x="33610" y="33474"/>
                  </a:lnTo>
                  <a:lnTo>
                    <a:pt x="33510" y="32894"/>
                  </a:lnTo>
                  <a:lnTo>
                    <a:pt x="33410" y="32287"/>
                  </a:lnTo>
                  <a:lnTo>
                    <a:pt x="33307" y="31654"/>
                  </a:lnTo>
                  <a:lnTo>
                    <a:pt x="33203" y="30995"/>
                  </a:lnTo>
                  <a:lnTo>
                    <a:pt x="33097" y="30310"/>
                  </a:lnTo>
                  <a:lnTo>
                    <a:pt x="32990" y="29599"/>
                  </a:lnTo>
                  <a:lnTo>
                    <a:pt x="32883" y="28861"/>
                  </a:lnTo>
                  <a:lnTo>
                    <a:pt x="32777" y="28128"/>
                  </a:lnTo>
                  <a:lnTo>
                    <a:pt x="32673" y="27400"/>
                  </a:lnTo>
                  <a:lnTo>
                    <a:pt x="32571" y="26676"/>
                  </a:lnTo>
                  <a:lnTo>
                    <a:pt x="32470" y="25957"/>
                  </a:lnTo>
                  <a:lnTo>
                    <a:pt x="32370" y="25242"/>
                  </a:lnTo>
                  <a:lnTo>
                    <a:pt x="32273" y="24532"/>
                  </a:lnTo>
                  <a:lnTo>
                    <a:pt x="32176" y="23827"/>
                  </a:lnTo>
                  <a:lnTo>
                    <a:pt x="32081" y="23126"/>
                  </a:lnTo>
                  <a:lnTo>
                    <a:pt x="31988" y="22430"/>
                  </a:lnTo>
                  <a:lnTo>
                    <a:pt x="31879" y="21610"/>
                  </a:lnTo>
                  <a:lnTo>
                    <a:pt x="31769" y="20784"/>
                  </a:lnTo>
                  <a:lnTo>
                    <a:pt x="31657" y="19951"/>
                  </a:lnTo>
                  <a:lnTo>
                    <a:pt x="31544" y="19113"/>
                  </a:lnTo>
                  <a:lnTo>
                    <a:pt x="31429" y="18268"/>
                  </a:lnTo>
                  <a:lnTo>
                    <a:pt x="31313" y="17417"/>
                  </a:lnTo>
                  <a:lnTo>
                    <a:pt x="31195" y="16560"/>
                  </a:lnTo>
                  <a:lnTo>
                    <a:pt x="31076" y="15696"/>
                  </a:lnTo>
                  <a:lnTo>
                    <a:pt x="30954" y="14827"/>
                  </a:lnTo>
                  <a:lnTo>
                    <a:pt x="30832" y="13951"/>
                  </a:lnTo>
                  <a:lnTo>
                    <a:pt x="30708" y="14814"/>
                  </a:lnTo>
                  <a:lnTo>
                    <a:pt x="30582" y="15675"/>
                  </a:lnTo>
                  <a:lnTo>
                    <a:pt x="30455" y="16534"/>
                  </a:lnTo>
                  <a:lnTo>
                    <a:pt x="30326" y="17392"/>
                  </a:lnTo>
                  <a:lnTo>
                    <a:pt x="30196" y="18248"/>
                  </a:lnTo>
                  <a:lnTo>
                    <a:pt x="30064" y="19103"/>
                  </a:lnTo>
                  <a:lnTo>
                    <a:pt x="29931" y="19957"/>
                  </a:lnTo>
                  <a:lnTo>
                    <a:pt x="29796" y="20808"/>
                  </a:lnTo>
                  <a:lnTo>
                    <a:pt x="29660" y="21659"/>
                  </a:lnTo>
                  <a:lnTo>
                    <a:pt x="29522" y="22507"/>
                  </a:lnTo>
                  <a:lnTo>
                    <a:pt x="29397" y="23235"/>
                  </a:lnTo>
                  <a:lnTo>
                    <a:pt x="29272" y="23969"/>
                  </a:lnTo>
                  <a:lnTo>
                    <a:pt x="29145" y="24709"/>
                  </a:lnTo>
                  <a:lnTo>
                    <a:pt x="29016" y="25455"/>
                  </a:lnTo>
                  <a:lnTo>
                    <a:pt x="28886" y="26207"/>
                  </a:lnTo>
                  <a:lnTo>
                    <a:pt x="28754" y="26966"/>
                  </a:lnTo>
                  <a:lnTo>
                    <a:pt x="28620" y="27730"/>
                  </a:lnTo>
                  <a:lnTo>
                    <a:pt x="28486" y="28501"/>
                  </a:lnTo>
                  <a:lnTo>
                    <a:pt x="28349" y="29278"/>
                  </a:lnTo>
                  <a:lnTo>
                    <a:pt x="28211" y="30061"/>
                  </a:lnTo>
                  <a:lnTo>
                    <a:pt x="28088" y="30839"/>
                  </a:lnTo>
                  <a:lnTo>
                    <a:pt x="27965" y="31600"/>
                  </a:lnTo>
                  <a:lnTo>
                    <a:pt x="27841" y="32343"/>
                  </a:lnTo>
                  <a:lnTo>
                    <a:pt x="27718" y="33070"/>
                  </a:lnTo>
                  <a:lnTo>
                    <a:pt x="27595" y="33780"/>
                  </a:lnTo>
                  <a:lnTo>
                    <a:pt x="27471" y="34473"/>
                  </a:lnTo>
                  <a:lnTo>
                    <a:pt x="27348" y="35149"/>
                  </a:lnTo>
                  <a:lnTo>
                    <a:pt x="27225" y="35808"/>
                  </a:lnTo>
                  <a:lnTo>
                    <a:pt x="27101" y="36450"/>
                  </a:lnTo>
                  <a:lnTo>
                    <a:pt x="26978" y="37075"/>
                  </a:lnTo>
                  <a:lnTo>
                    <a:pt x="13103" y="108607"/>
                  </a:lnTo>
                  <a:lnTo>
                    <a:pt x="0" y="108607"/>
                  </a:lnTo>
                  <a:lnTo>
                    <a:pt x="21043" y="0"/>
                  </a:lnTo>
                  <a:lnTo>
                    <a:pt x="39234" y="0"/>
                  </a:lnTo>
                  <a:lnTo>
                    <a:pt x="53802" y="75308"/>
                  </a:lnTo>
                  <a:lnTo>
                    <a:pt x="53850" y="75554"/>
                  </a:lnTo>
                  <a:lnTo>
                    <a:pt x="53901" y="75829"/>
                  </a:lnTo>
                  <a:lnTo>
                    <a:pt x="53955" y="76133"/>
                  </a:lnTo>
                  <a:lnTo>
                    <a:pt x="54012" y="76467"/>
                  </a:lnTo>
                  <a:lnTo>
                    <a:pt x="54072" y="76830"/>
                  </a:lnTo>
                  <a:lnTo>
                    <a:pt x="54135" y="77222"/>
                  </a:lnTo>
                  <a:lnTo>
                    <a:pt x="54201" y="77644"/>
                  </a:lnTo>
                  <a:lnTo>
                    <a:pt x="54271" y="78095"/>
                  </a:lnTo>
                  <a:lnTo>
                    <a:pt x="54343" y="78575"/>
                  </a:lnTo>
                  <a:lnTo>
                    <a:pt x="54419" y="79085"/>
                  </a:lnTo>
                  <a:lnTo>
                    <a:pt x="54510" y="79595"/>
                  </a:lnTo>
                  <a:lnTo>
                    <a:pt x="54601" y="80108"/>
                  </a:lnTo>
                  <a:lnTo>
                    <a:pt x="54689" y="80625"/>
                  </a:lnTo>
                  <a:lnTo>
                    <a:pt x="54776" y="81144"/>
                  </a:lnTo>
                  <a:lnTo>
                    <a:pt x="54862" y="81667"/>
                  </a:lnTo>
                  <a:lnTo>
                    <a:pt x="54946" y="82193"/>
                  </a:lnTo>
                  <a:lnTo>
                    <a:pt x="55028" y="82721"/>
                  </a:lnTo>
                  <a:lnTo>
                    <a:pt x="55109" y="83253"/>
                  </a:lnTo>
                  <a:lnTo>
                    <a:pt x="55189" y="83788"/>
                  </a:lnTo>
                  <a:lnTo>
                    <a:pt x="55267" y="84326"/>
                  </a:lnTo>
                  <a:lnTo>
                    <a:pt x="55360" y="84949"/>
                  </a:lnTo>
                  <a:lnTo>
                    <a:pt x="55455" y="85584"/>
                  </a:lnTo>
                  <a:lnTo>
                    <a:pt x="55551" y="86232"/>
                  </a:lnTo>
                  <a:lnTo>
                    <a:pt x="55649" y="86891"/>
                  </a:lnTo>
                  <a:lnTo>
                    <a:pt x="55748" y="87564"/>
                  </a:lnTo>
                  <a:lnTo>
                    <a:pt x="55849" y="88248"/>
                  </a:lnTo>
                  <a:lnTo>
                    <a:pt x="55952" y="88945"/>
                  </a:lnTo>
                  <a:lnTo>
                    <a:pt x="56056" y="89654"/>
                  </a:lnTo>
                  <a:lnTo>
                    <a:pt x="56162" y="90376"/>
                  </a:lnTo>
                  <a:lnTo>
                    <a:pt x="56269" y="91109"/>
                  </a:lnTo>
                  <a:lnTo>
                    <a:pt x="56591" y="90434"/>
                  </a:lnTo>
                  <a:lnTo>
                    <a:pt x="56910" y="89765"/>
                  </a:lnTo>
                  <a:lnTo>
                    <a:pt x="57226" y="89102"/>
                  </a:lnTo>
                  <a:lnTo>
                    <a:pt x="57539" y="88445"/>
                  </a:lnTo>
                  <a:lnTo>
                    <a:pt x="57849" y="87795"/>
                  </a:lnTo>
                  <a:lnTo>
                    <a:pt x="58156" y="87150"/>
                  </a:lnTo>
                  <a:lnTo>
                    <a:pt x="58459" y="86512"/>
                  </a:lnTo>
                  <a:lnTo>
                    <a:pt x="58760" y="85880"/>
                  </a:lnTo>
                  <a:lnTo>
                    <a:pt x="59057" y="85254"/>
                  </a:lnTo>
                  <a:lnTo>
                    <a:pt x="59352" y="84635"/>
                  </a:lnTo>
                  <a:lnTo>
                    <a:pt x="59614" y="84095"/>
                  </a:lnTo>
                  <a:lnTo>
                    <a:pt x="59876" y="83555"/>
                  </a:lnTo>
                  <a:lnTo>
                    <a:pt x="60138" y="83016"/>
                  </a:lnTo>
                  <a:lnTo>
                    <a:pt x="60400" y="82476"/>
                  </a:lnTo>
                  <a:lnTo>
                    <a:pt x="60662" y="81937"/>
                  </a:lnTo>
                  <a:lnTo>
                    <a:pt x="60924" y="81397"/>
                  </a:lnTo>
                  <a:lnTo>
                    <a:pt x="61186" y="80858"/>
                  </a:lnTo>
                  <a:lnTo>
                    <a:pt x="61449" y="80318"/>
                  </a:lnTo>
                  <a:lnTo>
                    <a:pt x="61711" y="79778"/>
                  </a:lnTo>
                  <a:lnTo>
                    <a:pt x="61973" y="79239"/>
                  </a:lnTo>
                  <a:lnTo>
                    <a:pt x="62246" y="78694"/>
                  </a:lnTo>
                  <a:lnTo>
                    <a:pt x="62509" y="78169"/>
                  </a:lnTo>
                  <a:lnTo>
                    <a:pt x="62764" y="77664"/>
                  </a:lnTo>
                  <a:lnTo>
                    <a:pt x="63009" y="77179"/>
                  </a:lnTo>
                  <a:lnTo>
                    <a:pt x="63245" y="76714"/>
                  </a:lnTo>
                  <a:lnTo>
                    <a:pt x="63471" y="76270"/>
                  </a:lnTo>
                  <a:lnTo>
                    <a:pt x="63689" y="75845"/>
                  </a:lnTo>
                  <a:lnTo>
                    <a:pt x="63897" y="75440"/>
                  </a:lnTo>
                  <a:lnTo>
                    <a:pt x="64095" y="75056"/>
                  </a:lnTo>
                  <a:lnTo>
                    <a:pt x="64285" y="74691"/>
                  </a:lnTo>
                  <a:lnTo>
                    <a:pt x="106911" y="0"/>
                  </a:lnTo>
                  <a:lnTo>
                    <a:pt x="126644" y="0"/>
                  </a:lnTo>
                  <a:lnTo>
                    <a:pt x="105601" y="1086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8041897" y="4597721"/>
              <a:ext cx="63031" cy="57439"/>
            </a:xfrm>
            <a:custGeom>
              <a:avLst/>
              <a:pathLst>
                <a:path w="63031" h="57439">
                  <a:moveTo>
                    <a:pt x="6978" y="38024"/>
                  </a:moveTo>
                  <a:lnTo>
                    <a:pt x="30419" y="42587"/>
                  </a:lnTo>
                  <a:lnTo>
                    <a:pt x="30419" y="6978"/>
                  </a:lnTo>
                  <a:lnTo>
                    <a:pt x="37488" y="8365"/>
                  </a:lnTo>
                  <a:lnTo>
                    <a:pt x="37488" y="43974"/>
                  </a:lnTo>
                  <a:lnTo>
                    <a:pt x="63031" y="48895"/>
                  </a:lnTo>
                  <a:lnTo>
                    <a:pt x="63031" y="57439"/>
                  </a:lnTo>
                  <a:lnTo>
                    <a:pt x="0" y="45227"/>
                  </a:lnTo>
                  <a:lnTo>
                    <a:pt x="0" y="0"/>
                  </a:lnTo>
                  <a:lnTo>
                    <a:pt x="6978" y="13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8041897" y="4557459"/>
              <a:ext cx="63031" cy="41737"/>
            </a:xfrm>
            <a:custGeom>
              <a:avLst/>
              <a:pathLst>
                <a:path w="63031" h="41737">
                  <a:moveTo>
                    <a:pt x="63031" y="41737"/>
                  </a:moveTo>
                  <a:lnTo>
                    <a:pt x="0" y="29525"/>
                  </a:lnTo>
                  <a:lnTo>
                    <a:pt x="0" y="20980"/>
                  </a:lnTo>
                  <a:lnTo>
                    <a:pt x="56053" y="31851"/>
                  </a:lnTo>
                  <a:lnTo>
                    <a:pt x="56053" y="0"/>
                  </a:lnTo>
                  <a:lnTo>
                    <a:pt x="63031" y="13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8041897" y="4494874"/>
              <a:ext cx="63031" cy="60705"/>
            </a:xfrm>
            <a:custGeom>
              <a:avLst/>
              <a:pathLst>
                <a:path w="63031" h="60705">
                  <a:moveTo>
                    <a:pt x="63031" y="8723"/>
                  </a:moveTo>
                  <a:lnTo>
                    <a:pt x="44600" y="12078"/>
                  </a:lnTo>
                  <a:lnTo>
                    <a:pt x="44600" y="40664"/>
                  </a:lnTo>
                  <a:lnTo>
                    <a:pt x="63031" y="51400"/>
                  </a:lnTo>
                  <a:lnTo>
                    <a:pt x="63031" y="60705"/>
                  </a:lnTo>
                  <a:lnTo>
                    <a:pt x="0" y="22770"/>
                  </a:lnTo>
                  <a:lnTo>
                    <a:pt x="0" y="13062"/>
                  </a:lnTo>
                  <a:lnTo>
                    <a:pt x="630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8048844" y="4508206"/>
              <a:ext cx="30988" cy="23575"/>
            </a:xfrm>
            <a:custGeom>
              <a:avLst/>
              <a:pathLst>
                <a:path w="30988" h="23575">
                  <a:moveTo>
                    <a:pt x="9829" y="3891"/>
                  </a:moveTo>
                  <a:lnTo>
                    <a:pt x="9463" y="3963"/>
                  </a:lnTo>
                  <a:lnTo>
                    <a:pt x="9099" y="4035"/>
                  </a:lnTo>
                  <a:lnTo>
                    <a:pt x="8736" y="4106"/>
                  </a:lnTo>
                  <a:lnTo>
                    <a:pt x="8376" y="4178"/>
                  </a:lnTo>
                  <a:lnTo>
                    <a:pt x="8017" y="4249"/>
                  </a:lnTo>
                  <a:lnTo>
                    <a:pt x="7660" y="4321"/>
                  </a:lnTo>
                  <a:lnTo>
                    <a:pt x="7305" y="4392"/>
                  </a:lnTo>
                  <a:lnTo>
                    <a:pt x="6951" y="4464"/>
                  </a:lnTo>
                  <a:lnTo>
                    <a:pt x="6600" y="4536"/>
                  </a:lnTo>
                  <a:lnTo>
                    <a:pt x="6250" y="4607"/>
                  </a:lnTo>
                  <a:lnTo>
                    <a:pt x="5904" y="4669"/>
                  </a:lnTo>
                  <a:lnTo>
                    <a:pt x="5565" y="4729"/>
                  </a:lnTo>
                  <a:lnTo>
                    <a:pt x="5231" y="4787"/>
                  </a:lnTo>
                  <a:lnTo>
                    <a:pt x="4904" y="4843"/>
                  </a:lnTo>
                  <a:lnTo>
                    <a:pt x="4584" y="4898"/>
                  </a:lnTo>
                  <a:lnTo>
                    <a:pt x="4269" y="4951"/>
                  </a:lnTo>
                  <a:lnTo>
                    <a:pt x="3961" y="5002"/>
                  </a:lnTo>
                  <a:lnTo>
                    <a:pt x="3659" y="5051"/>
                  </a:lnTo>
                  <a:lnTo>
                    <a:pt x="3363" y="5098"/>
                  </a:lnTo>
                  <a:lnTo>
                    <a:pt x="3074" y="5144"/>
                  </a:lnTo>
                  <a:lnTo>
                    <a:pt x="2784" y="5188"/>
                  </a:lnTo>
                  <a:lnTo>
                    <a:pt x="2505" y="5232"/>
                  </a:lnTo>
                  <a:lnTo>
                    <a:pt x="2236" y="5274"/>
                  </a:lnTo>
                  <a:lnTo>
                    <a:pt x="1979" y="5316"/>
                  </a:lnTo>
                  <a:lnTo>
                    <a:pt x="1732" y="5357"/>
                  </a:lnTo>
                  <a:lnTo>
                    <a:pt x="1495" y="5396"/>
                  </a:lnTo>
                  <a:lnTo>
                    <a:pt x="1270" y="5435"/>
                  </a:lnTo>
                  <a:lnTo>
                    <a:pt x="1055" y="5473"/>
                  </a:lnTo>
                  <a:lnTo>
                    <a:pt x="851" y="5510"/>
                  </a:lnTo>
                  <a:lnTo>
                    <a:pt x="658" y="5547"/>
                  </a:lnTo>
                  <a:lnTo>
                    <a:pt x="469" y="5573"/>
                  </a:lnTo>
                  <a:lnTo>
                    <a:pt x="297" y="5597"/>
                  </a:lnTo>
                  <a:lnTo>
                    <a:pt x="140" y="5619"/>
                  </a:lnTo>
                  <a:lnTo>
                    <a:pt x="0" y="5994"/>
                  </a:lnTo>
                  <a:lnTo>
                    <a:pt x="140" y="6070"/>
                  </a:lnTo>
                  <a:lnTo>
                    <a:pt x="297" y="6155"/>
                  </a:lnTo>
                  <a:lnTo>
                    <a:pt x="469" y="6249"/>
                  </a:lnTo>
                  <a:lnTo>
                    <a:pt x="658" y="6352"/>
                  </a:lnTo>
                  <a:lnTo>
                    <a:pt x="860" y="6453"/>
                  </a:lnTo>
                  <a:lnTo>
                    <a:pt x="1071" y="6561"/>
                  </a:lnTo>
                  <a:lnTo>
                    <a:pt x="1293" y="6675"/>
                  </a:lnTo>
                  <a:lnTo>
                    <a:pt x="1524" y="6796"/>
                  </a:lnTo>
                  <a:lnTo>
                    <a:pt x="1765" y="6922"/>
                  </a:lnTo>
                  <a:lnTo>
                    <a:pt x="2016" y="7055"/>
                  </a:lnTo>
                  <a:lnTo>
                    <a:pt x="2277" y="7194"/>
                  </a:lnTo>
                  <a:lnTo>
                    <a:pt x="2548" y="7340"/>
                  </a:lnTo>
                  <a:lnTo>
                    <a:pt x="2828" y="7491"/>
                  </a:lnTo>
                  <a:lnTo>
                    <a:pt x="3118" y="7649"/>
                  </a:lnTo>
                  <a:lnTo>
                    <a:pt x="3408" y="7812"/>
                  </a:lnTo>
                  <a:lnTo>
                    <a:pt x="3705" y="7978"/>
                  </a:lnTo>
                  <a:lnTo>
                    <a:pt x="4010" y="8148"/>
                  </a:lnTo>
                  <a:lnTo>
                    <a:pt x="4321" y="8322"/>
                  </a:lnTo>
                  <a:lnTo>
                    <a:pt x="4639" y="8499"/>
                  </a:lnTo>
                  <a:lnTo>
                    <a:pt x="4965" y="8680"/>
                  </a:lnTo>
                  <a:lnTo>
                    <a:pt x="5298" y="8864"/>
                  </a:lnTo>
                  <a:lnTo>
                    <a:pt x="5638" y="9052"/>
                  </a:lnTo>
                  <a:lnTo>
                    <a:pt x="5985" y="9244"/>
                  </a:lnTo>
                  <a:lnTo>
                    <a:pt x="6339" y="9439"/>
                  </a:lnTo>
                  <a:lnTo>
                    <a:pt x="6689" y="9636"/>
                  </a:lnTo>
                  <a:lnTo>
                    <a:pt x="7039" y="9836"/>
                  </a:lnTo>
                  <a:lnTo>
                    <a:pt x="7390" y="10037"/>
                  </a:lnTo>
                  <a:lnTo>
                    <a:pt x="7742" y="10240"/>
                  </a:lnTo>
                  <a:lnTo>
                    <a:pt x="8095" y="10445"/>
                  </a:lnTo>
                  <a:lnTo>
                    <a:pt x="8449" y="10652"/>
                  </a:lnTo>
                  <a:lnTo>
                    <a:pt x="8804" y="10860"/>
                  </a:lnTo>
                  <a:lnTo>
                    <a:pt x="9159" y="11071"/>
                  </a:lnTo>
                  <a:lnTo>
                    <a:pt x="9516" y="11283"/>
                  </a:lnTo>
                  <a:lnTo>
                    <a:pt x="9873" y="11496"/>
                  </a:lnTo>
                  <a:lnTo>
                    <a:pt x="30988" y="23575"/>
                  </a:lnTo>
                  <a:lnTo>
                    <a:pt x="3098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g1134"/>
            <p:cNvSpPr/>
            <p:nvPr/>
          </p:nvSpPr>
          <p:spPr>
            <a:xfrm>
              <a:off x="8041897" y="4421732"/>
              <a:ext cx="63031" cy="60302"/>
            </a:xfrm>
            <a:custGeom>
              <a:avLst/>
              <a:pathLst>
                <a:path w="63031" h="60302">
                  <a:moveTo>
                    <a:pt x="63031" y="37935"/>
                  </a:moveTo>
                  <a:lnTo>
                    <a:pt x="63031" y="46792"/>
                  </a:lnTo>
                  <a:lnTo>
                    <a:pt x="0" y="60302"/>
                  </a:lnTo>
                  <a:lnTo>
                    <a:pt x="0" y="51624"/>
                  </a:lnTo>
                  <a:lnTo>
                    <a:pt x="44377" y="42766"/>
                  </a:lnTo>
                  <a:lnTo>
                    <a:pt x="44779" y="42704"/>
                  </a:lnTo>
                  <a:lnTo>
                    <a:pt x="45182" y="42643"/>
                  </a:lnTo>
                  <a:lnTo>
                    <a:pt x="45585" y="42582"/>
                  </a:lnTo>
                  <a:lnTo>
                    <a:pt x="45987" y="42523"/>
                  </a:lnTo>
                  <a:lnTo>
                    <a:pt x="46390" y="42464"/>
                  </a:lnTo>
                  <a:lnTo>
                    <a:pt x="46792" y="42407"/>
                  </a:lnTo>
                  <a:lnTo>
                    <a:pt x="47195" y="42350"/>
                  </a:lnTo>
                  <a:lnTo>
                    <a:pt x="47598" y="42294"/>
                  </a:lnTo>
                  <a:lnTo>
                    <a:pt x="48000" y="42239"/>
                  </a:lnTo>
                  <a:lnTo>
                    <a:pt x="48403" y="42185"/>
                  </a:lnTo>
                  <a:lnTo>
                    <a:pt x="48793" y="42132"/>
                  </a:lnTo>
                  <a:lnTo>
                    <a:pt x="49174" y="42079"/>
                  </a:lnTo>
                  <a:lnTo>
                    <a:pt x="49548" y="42028"/>
                  </a:lnTo>
                  <a:lnTo>
                    <a:pt x="49913" y="41977"/>
                  </a:lnTo>
                  <a:lnTo>
                    <a:pt x="50271" y="41928"/>
                  </a:lnTo>
                  <a:lnTo>
                    <a:pt x="50620" y="41879"/>
                  </a:lnTo>
                  <a:lnTo>
                    <a:pt x="50961" y="41831"/>
                  </a:lnTo>
                  <a:lnTo>
                    <a:pt x="51295" y="41784"/>
                  </a:lnTo>
                  <a:lnTo>
                    <a:pt x="51620" y="41738"/>
                  </a:lnTo>
                  <a:lnTo>
                    <a:pt x="51937" y="41693"/>
                  </a:lnTo>
                  <a:lnTo>
                    <a:pt x="52303" y="41639"/>
                  </a:lnTo>
                  <a:lnTo>
                    <a:pt x="52667" y="41587"/>
                  </a:lnTo>
                  <a:lnTo>
                    <a:pt x="53029" y="41536"/>
                  </a:lnTo>
                  <a:lnTo>
                    <a:pt x="53390" y="41485"/>
                  </a:lnTo>
                  <a:lnTo>
                    <a:pt x="53749" y="41435"/>
                  </a:lnTo>
                  <a:lnTo>
                    <a:pt x="54106" y="41387"/>
                  </a:lnTo>
                  <a:lnTo>
                    <a:pt x="54461" y="41339"/>
                  </a:lnTo>
                  <a:lnTo>
                    <a:pt x="54814" y="41292"/>
                  </a:lnTo>
                  <a:lnTo>
                    <a:pt x="55166" y="41246"/>
                  </a:lnTo>
                  <a:lnTo>
                    <a:pt x="55516" y="41201"/>
                  </a:lnTo>
                  <a:lnTo>
                    <a:pt x="55183" y="41029"/>
                  </a:lnTo>
                  <a:lnTo>
                    <a:pt x="54847" y="40855"/>
                  </a:lnTo>
                  <a:lnTo>
                    <a:pt x="54507" y="40679"/>
                  </a:lnTo>
                  <a:lnTo>
                    <a:pt x="54163" y="40499"/>
                  </a:lnTo>
                  <a:lnTo>
                    <a:pt x="53816" y="40317"/>
                  </a:lnTo>
                  <a:lnTo>
                    <a:pt x="53465" y="40132"/>
                  </a:lnTo>
                  <a:lnTo>
                    <a:pt x="53111" y="39945"/>
                  </a:lnTo>
                  <a:lnTo>
                    <a:pt x="52753" y="39755"/>
                  </a:lnTo>
                  <a:lnTo>
                    <a:pt x="52392" y="39562"/>
                  </a:lnTo>
                  <a:lnTo>
                    <a:pt x="52026" y="39366"/>
                  </a:lnTo>
                  <a:lnTo>
                    <a:pt x="51709" y="39195"/>
                  </a:lnTo>
                  <a:lnTo>
                    <a:pt x="51384" y="39019"/>
                  </a:lnTo>
                  <a:lnTo>
                    <a:pt x="51051" y="38840"/>
                  </a:lnTo>
                  <a:lnTo>
                    <a:pt x="50709" y="38658"/>
                  </a:lnTo>
                  <a:lnTo>
                    <a:pt x="50360" y="38472"/>
                  </a:lnTo>
                  <a:lnTo>
                    <a:pt x="50003" y="38282"/>
                  </a:lnTo>
                  <a:lnTo>
                    <a:pt x="49637" y="38089"/>
                  </a:lnTo>
                  <a:lnTo>
                    <a:pt x="49264" y="37892"/>
                  </a:lnTo>
                  <a:lnTo>
                    <a:pt x="48882" y="37692"/>
                  </a:lnTo>
                  <a:lnTo>
                    <a:pt x="48492" y="37488"/>
                  </a:lnTo>
                  <a:lnTo>
                    <a:pt x="48089" y="37272"/>
                  </a:lnTo>
                  <a:lnTo>
                    <a:pt x="47684" y="37055"/>
                  </a:lnTo>
                  <a:lnTo>
                    <a:pt x="47277" y="36835"/>
                  </a:lnTo>
                  <a:lnTo>
                    <a:pt x="46868" y="36614"/>
                  </a:lnTo>
                  <a:lnTo>
                    <a:pt x="46457" y="36392"/>
                  </a:lnTo>
                  <a:lnTo>
                    <a:pt x="46044" y="36167"/>
                  </a:lnTo>
                  <a:lnTo>
                    <a:pt x="45630" y="35941"/>
                  </a:lnTo>
                  <a:lnTo>
                    <a:pt x="45214" y="35712"/>
                  </a:lnTo>
                  <a:lnTo>
                    <a:pt x="44796" y="35483"/>
                  </a:lnTo>
                  <a:lnTo>
                    <a:pt x="44377" y="35251"/>
                  </a:lnTo>
                  <a:lnTo>
                    <a:pt x="0" y="9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8040958" y="4360132"/>
              <a:ext cx="64865" cy="63747"/>
            </a:xfrm>
            <a:custGeom>
              <a:avLst/>
              <a:pathLst>
                <a:path w="64865" h="63747">
                  <a:moveTo>
                    <a:pt x="0" y="26751"/>
                  </a:moveTo>
                  <a:lnTo>
                    <a:pt x="19" y="25478"/>
                  </a:lnTo>
                  <a:lnTo>
                    <a:pt x="76" y="24233"/>
                  </a:lnTo>
                  <a:lnTo>
                    <a:pt x="173" y="23019"/>
                  </a:lnTo>
                  <a:lnTo>
                    <a:pt x="307" y="21834"/>
                  </a:lnTo>
                  <a:lnTo>
                    <a:pt x="480" y="20678"/>
                  </a:lnTo>
                  <a:lnTo>
                    <a:pt x="692" y="19552"/>
                  </a:lnTo>
                  <a:lnTo>
                    <a:pt x="942" y="18456"/>
                  </a:lnTo>
                  <a:lnTo>
                    <a:pt x="1231" y="17389"/>
                  </a:lnTo>
                  <a:lnTo>
                    <a:pt x="1558" y="16352"/>
                  </a:lnTo>
                  <a:lnTo>
                    <a:pt x="1923" y="15344"/>
                  </a:lnTo>
                  <a:lnTo>
                    <a:pt x="2315" y="14366"/>
                  </a:lnTo>
                  <a:lnTo>
                    <a:pt x="2737" y="13420"/>
                  </a:lnTo>
                  <a:lnTo>
                    <a:pt x="3191" y="12505"/>
                  </a:lnTo>
                  <a:lnTo>
                    <a:pt x="3677" y="11622"/>
                  </a:lnTo>
                  <a:lnTo>
                    <a:pt x="4193" y="10769"/>
                  </a:lnTo>
                  <a:lnTo>
                    <a:pt x="4741" y="9949"/>
                  </a:lnTo>
                  <a:lnTo>
                    <a:pt x="5321" y="9159"/>
                  </a:lnTo>
                  <a:lnTo>
                    <a:pt x="5931" y="8401"/>
                  </a:lnTo>
                  <a:lnTo>
                    <a:pt x="6573" y="7674"/>
                  </a:lnTo>
                  <a:lnTo>
                    <a:pt x="7247" y="6978"/>
                  </a:lnTo>
                  <a:lnTo>
                    <a:pt x="7948" y="6306"/>
                  </a:lnTo>
                  <a:lnTo>
                    <a:pt x="8676" y="5668"/>
                  </a:lnTo>
                  <a:lnTo>
                    <a:pt x="9430" y="5064"/>
                  </a:lnTo>
                  <a:lnTo>
                    <a:pt x="10210" y="4494"/>
                  </a:lnTo>
                  <a:lnTo>
                    <a:pt x="11016" y="3959"/>
                  </a:lnTo>
                  <a:lnTo>
                    <a:pt x="11847" y="3457"/>
                  </a:lnTo>
                  <a:lnTo>
                    <a:pt x="12705" y="2989"/>
                  </a:lnTo>
                  <a:lnTo>
                    <a:pt x="13588" y="2555"/>
                  </a:lnTo>
                  <a:lnTo>
                    <a:pt x="14498" y="2155"/>
                  </a:lnTo>
                  <a:lnTo>
                    <a:pt x="15433" y="1789"/>
                  </a:lnTo>
                  <a:lnTo>
                    <a:pt x="16391" y="1449"/>
                  </a:lnTo>
                  <a:lnTo>
                    <a:pt x="17369" y="1145"/>
                  </a:lnTo>
                  <a:lnTo>
                    <a:pt x="18367" y="876"/>
                  </a:lnTo>
                  <a:lnTo>
                    <a:pt x="19384" y="644"/>
                  </a:lnTo>
                  <a:lnTo>
                    <a:pt x="20421" y="447"/>
                  </a:lnTo>
                  <a:lnTo>
                    <a:pt x="21478" y="286"/>
                  </a:lnTo>
                  <a:lnTo>
                    <a:pt x="22554" y="161"/>
                  </a:lnTo>
                  <a:lnTo>
                    <a:pt x="23650" y="71"/>
                  </a:lnTo>
                  <a:lnTo>
                    <a:pt x="24766" y="17"/>
                  </a:lnTo>
                  <a:lnTo>
                    <a:pt x="25901" y="0"/>
                  </a:lnTo>
                  <a:lnTo>
                    <a:pt x="26341" y="10"/>
                  </a:lnTo>
                  <a:lnTo>
                    <a:pt x="26785" y="25"/>
                  </a:lnTo>
                  <a:lnTo>
                    <a:pt x="27232" y="42"/>
                  </a:lnTo>
                  <a:lnTo>
                    <a:pt x="27683" y="64"/>
                  </a:lnTo>
                  <a:lnTo>
                    <a:pt x="28138" y="89"/>
                  </a:lnTo>
                  <a:lnTo>
                    <a:pt x="28596" y="118"/>
                  </a:lnTo>
                  <a:lnTo>
                    <a:pt x="29058" y="150"/>
                  </a:lnTo>
                  <a:lnTo>
                    <a:pt x="29523" y="186"/>
                  </a:lnTo>
                  <a:lnTo>
                    <a:pt x="29992" y="225"/>
                  </a:lnTo>
                  <a:lnTo>
                    <a:pt x="30464" y="268"/>
                  </a:lnTo>
                  <a:lnTo>
                    <a:pt x="30928" y="306"/>
                  </a:lnTo>
                  <a:lnTo>
                    <a:pt x="31387" y="350"/>
                  </a:lnTo>
                  <a:lnTo>
                    <a:pt x="31844" y="399"/>
                  </a:lnTo>
                  <a:lnTo>
                    <a:pt x="32296" y="454"/>
                  </a:lnTo>
                  <a:lnTo>
                    <a:pt x="32746" y="514"/>
                  </a:lnTo>
                  <a:lnTo>
                    <a:pt x="33191" y="579"/>
                  </a:lnTo>
                  <a:lnTo>
                    <a:pt x="33633" y="650"/>
                  </a:lnTo>
                  <a:lnTo>
                    <a:pt x="34072" y="726"/>
                  </a:lnTo>
                  <a:lnTo>
                    <a:pt x="34506" y="807"/>
                  </a:lnTo>
                  <a:lnTo>
                    <a:pt x="34938" y="894"/>
                  </a:lnTo>
                  <a:lnTo>
                    <a:pt x="36302" y="1181"/>
                  </a:lnTo>
                  <a:lnTo>
                    <a:pt x="37640" y="1504"/>
                  </a:lnTo>
                  <a:lnTo>
                    <a:pt x="38950" y="1865"/>
                  </a:lnTo>
                  <a:lnTo>
                    <a:pt x="40234" y="2261"/>
                  </a:lnTo>
                  <a:lnTo>
                    <a:pt x="41491" y="2695"/>
                  </a:lnTo>
                  <a:lnTo>
                    <a:pt x="42722" y="3165"/>
                  </a:lnTo>
                  <a:lnTo>
                    <a:pt x="43925" y="3672"/>
                  </a:lnTo>
                  <a:lnTo>
                    <a:pt x="45101" y="4215"/>
                  </a:lnTo>
                  <a:lnTo>
                    <a:pt x="46251" y="4796"/>
                  </a:lnTo>
                  <a:lnTo>
                    <a:pt x="47374" y="5412"/>
                  </a:lnTo>
                  <a:lnTo>
                    <a:pt x="48458" y="6063"/>
                  </a:lnTo>
                  <a:lnTo>
                    <a:pt x="49511" y="6744"/>
                  </a:lnTo>
                  <a:lnTo>
                    <a:pt x="50531" y="7455"/>
                  </a:lnTo>
                  <a:lnTo>
                    <a:pt x="51518" y="8197"/>
                  </a:lnTo>
                  <a:lnTo>
                    <a:pt x="52474" y="8969"/>
                  </a:lnTo>
                  <a:lnTo>
                    <a:pt x="53397" y="9771"/>
                  </a:lnTo>
                  <a:lnTo>
                    <a:pt x="54288" y="10604"/>
                  </a:lnTo>
                  <a:lnTo>
                    <a:pt x="55147" y="11468"/>
                  </a:lnTo>
                  <a:lnTo>
                    <a:pt x="55974" y="12362"/>
                  </a:lnTo>
                  <a:lnTo>
                    <a:pt x="56768" y="13286"/>
                  </a:lnTo>
                  <a:lnTo>
                    <a:pt x="57529" y="14230"/>
                  </a:lnTo>
                  <a:lnTo>
                    <a:pt x="58254" y="15202"/>
                  </a:lnTo>
                  <a:lnTo>
                    <a:pt x="58943" y="16202"/>
                  </a:lnTo>
                  <a:lnTo>
                    <a:pt x="59596" y="17230"/>
                  </a:lnTo>
                  <a:lnTo>
                    <a:pt x="60213" y="18285"/>
                  </a:lnTo>
                  <a:lnTo>
                    <a:pt x="60795" y="19368"/>
                  </a:lnTo>
                  <a:lnTo>
                    <a:pt x="61340" y="20479"/>
                  </a:lnTo>
                  <a:lnTo>
                    <a:pt x="61850" y="21617"/>
                  </a:lnTo>
                  <a:lnTo>
                    <a:pt x="62325" y="22784"/>
                  </a:lnTo>
                  <a:lnTo>
                    <a:pt x="62763" y="23978"/>
                  </a:lnTo>
                  <a:lnTo>
                    <a:pt x="63162" y="25187"/>
                  </a:lnTo>
                  <a:lnTo>
                    <a:pt x="63520" y="26417"/>
                  </a:lnTo>
                  <a:lnTo>
                    <a:pt x="63835" y="27667"/>
                  </a:lnTo>
                  <a:lnTo>
                    <a:pt x="64109" y="28938"/>
                  </a:lnTo>
                  <a:lnTo>
                    <a:pt x="64340" y="30229"/>
                  </a:lnTo>
                  <a:lnTo>
                    <a:pt x="64529" y="31541"/>
                  </a:lnTo>
                  <a:lnTo>
                    <a:pt x="64676" y="32874"/>
                  </a:lnTo>
                  <a:lnTo>
                    <a:pt x="64781" y="34227"/>
                  </a:lnTo>
                  <a:lnTo>
                    <a:pt x="64844" y="35601"/>
                  </a:lnTo>
                  <a:lnTo>
                    <a:pt x="64865" y="36995"/>
                  </a:lnTo>
                  <a:lnTo>
                    <a:pt x="64846" y="38321"/>
                  </a:lnTo>
                  <a:lnTo>
                    <a:pt x="64789" y="39612"/>
                  </a:lnTo>
                  <a:lnTo>
                    <a:pt x="64692" y="40869"/>
                  </a:lnTo>
                  <a:lnTo>
                    <a:pt x="64558" y="42092"/>
                  </a:lnTo>
                  <a:lnTo>
                    <a:pt x="64385" y="43281"/>
                  </a:lnTo>
                  <a:lnTo>
                    <a:pt x="64173" y="44436"/>
                  </a:lnTo>
                  <a:lnTo>
                    <a:pt x="63923" y="45557"/>
                  </a:lnTo>
                  <a:lnTo>
                    <a:pt x="63634" y="46644"/>
                  </a:lnTo>
                  <a:lnTo>
                    <a:pt x="63307" y="47697"/>
                  </a:lnTo>
                  <a:lnTo>
                    <a:pt x="62942" y="48716"/>
                  </a:lnTo>
                  <a:lnTo>
                    <a:pt x="62533" y="49702"/>
                  </a:lnTo>
                  <a:lnTo>
                    <a:pt x="62094" y="50654"/>
                  </a:lnTo>
                  <a:lnTo>
                    <a:pt x="61624" y="51573"/>
                  </a:lnTo>
                  <a:lnTo>
                    <a:pt x="61124" y="52460"/>
                  </a:lnTo>
                  <a:lnTo>
                    <a:pt x="60593" y="53313"/>
                  </a:lnTo>
                  <a:lnTo>
                    <a:pt x="60032" y="54133"/>
                  </a:lnTo>
                  <a:lnTo>
                    <a:pt x="59441" y="54920"/>
                  </a:lnTo>
                  <a:lnTo>
                    <a:pt x="58819" y="55673"/>
                  </a:lnTo>
                  <a:lnTo>
                    <a:pt x="58167" y="56394"/>
                  </a:lnTo>
                  <a:lnTo>
                    <a:pt x="57484" y="57082"/>
                  </a:lnTo>
                  <a:lnTo>
                    <a:pt x="56764" y="57728"/>
                  </a:lnTo>
                  <a:lnTo>
                    <a:pt x="56017" y="58341"/>
                  </a:lnTo>
                  <a:lnTo>
                    <a:pt x="55243" y="58923"/>
                  </a:lnTo>
                  <a:lnTo>
                    <a:pt x="54442" y="59472"/>
                  </a:lnTo>
                  <a:lnTo>
                    <a:pt x="53615" y="59989"/>
                  </a:lnTo>
                  <a:lnTo>
                    <a:pt x="52760" y="60474"/>
                  </a:lnTo>
                  <a:lnTo>
                    <a:pt x="51879" y="60927"/>
                  </a:lnTo>
                  <a:lnTo>
                    <a:pt x="50971" y="61347"/>
                  </a:lnTo>
                  <a:lnTo>
                    <a:pt x="50036" y="61736"/>
                  </a:lnTo>
                  <a:lnTo>
                    <a:pt x="49074" y="62092"/>
                  </a:lnTo>
                  <a:lnTo>
                    <a:pt x="48089" y="62406"/>
                  </a:lnTo>
                  <a:lnTo>
                    <a:pt x="47084" y="62688"/>
                  </a:lnTo>
                  <a:lnTo>
                    <a:pt x="46060" y="62936"/>
                  </a:lnTo>
                  <a:lnTo>
                    <a:pt x="45016" y="63151"/>
                  </a:lnTo>
                  <a:lnTo>
                    <a:pt x="43952" y="63333"/>
                  </a:lnTo>
                  <a:lnTo>
                    <a:pt x="42868" y="63482"/>
                  </a:lnTo>
                  <a:lnTo>
                    <a:pt x="41765" y="63598"/>
                  </a:lnTo>
                  <a:lnTo>
                    <a:pt x="40642" y="63681"/>
                  </a:lnTo>
                  <a:lnTo>
                    <a:pt x="39500" y="63731"/>
                  </a:lnTo>
                  <a:lnTo>
                    <a:pt x="38338" y="63747"/>
                  </a:lnTo>
                  <a:lnTo>
                    <a:pt x="37925" y="63745"/>
                  </a:lnTo>
                  <a:lnTo>
                    <a:pt x="37511" y="63740"/>
                  </a:lnTo>
                  <a:lnTo>
                    <a:pt x="37095" y="63731"/>
                  </a:lnTo>
                  <a:lnTo>
                    <a:pt x="36677" y="63718"/>
                  </a:lnTo>
                  <a:lnTo>
                    <a:pt x="36257" y="63702"/>
                  </a:lnTo>
                  <a:lnTo>
                    <a:pt x="35836" y="63683"/>
                  </a:lnTo>
                  <a:lnTo>
                    <a:pt x="35413" y="63659"/>
                  </a:lnTo>
                  <a:lnTo>
                    <a:pt x="34988" y="63633"/>
                  </a:lnTo>
                  <a:lnTo>
                    <a:pt x="34561" y="63602"/>
                  </a:lnTo>
                  <a:lnTo>
                    <a:pt x="34132" y="63568"/>
                  </a:lnTo>
                  <a:lnTo>
                    <a:pt x="33703" y="63521"/>
                  </a:lnTo>
                  <a:lnTo>
                    <a:pt x="33272" y="63470"/>
                  </a:lnTo>
                  <a:lnTo>
                    <a:pt x="32840" y="63414"/>
                  </a:lnTo>
                  <a:lnTo>
                    <a:pt x="32407" y="63353"/>
                  </a:lnTo>
                  <a:lnTo>
                    <a:pt x="31974" y="63289"/>
                  </a:lnTo>
                  <a:lnTo>
                    <a:pt x="31540" y="63219"/>
                  </a:lnTo>
                  <a:lnTo>
                    <a:pt x="31104" y="63145"/>
                  </a:lnTo>
                  <a:lnTo>
                    <a:pt x="30668" y="63067"/>
                  </a:lnTo>
                  <a:lnTo>
                    <a:pt x="30231" y="62984"/>
                  </a:lnTo>
                  <a:lnTo>
                    <a:pt x="29793" y="62897"/>
                  </a:lnTo>
                  <a:lnTo>
                    <a:pt x="28463" y="62611"/>
                  </a:lnTo>
                  <a:lnTo>
                    <a:pt x="27157" y="62289"/>
                  </a:lnTo>
                  <a:lnTo>
                    <a:pt x="25876" y="61931"/>
                  </a:lnTo>
                  <a:lnTo>
                    <a:pt x="24618" y="61537"/>
                  </a:lnTo>
                  <a:lnTo>
                    <a:pt x="23385" y="61108"/>
                  </a:lnTo>
                  <a:lnTo>
                    <a:pt x="22176" y="60642"/>
                  </a:lnTo>
                  <a:lnTo>
                    <a:pt x="20991" y="60141"/>
                  </a:lnTo>
                  <a:lnTo>
                    <a:pt x="19830" y="59605"/>
                  </a:lnTo>
                  <a:lnTo>
                    <a:pt x="18693" y="59032"/>
                  </a:lnTo>
                  <a:lnTo>
                    <a:pt x="17580" y="58424"/>
                  </a:lnTo>
                  <a:lnTo>
                    <a:pt x="16496" y="57782"/>
                  </a:lnTo>
                  <a:lnTo>
                    <a:pt x="15444" y="57110"/>
                  </a:lnTo>
                  <a:lnTo>
                    <a:pt x="14424" y="56408"/>
                  </a:lnTo>
                  <a:lnTo>
                    <a:pt x="13436" y="55675"/>
                  </a:lnTo>
                  <a:lnTo>
                    <a:pt x="12481" y="54912"/>
                  </a:lnTo>
                  <a:lnTo>
                    <a:pt x="11557" y="54118"/>
                  </a:lnTo>
                  <a:lnTo>
                    <a:pt x="10666" y="53294"/>
                  </a:lnTo>
                  <a:lnTo>
                    <a:pt x="9807" y="52440"/>
                  </a:lnTo>
                  <a:lnTo>
                    <a:pt x="8981" y="51555"/>
                  </a:lnTo>
                  <a:lnTo>
                    <a:pt x="8186" y="50640"/>
                  </a:lnTo>
                  <a:lnTo>
                    <a:pt x="7417" y="49687"/>
                  </a:lnTo>
                  <a:lnTo>
                    <a:pt x="6685" y="48707"/>
                  </a:lnTo>
                  <a:lnTo>
                    <a:pt x="5989" y="47701"/>
                  </a:lnTo>
                  <a:lnTo>
                    <a:pt x="5330" y="46667"/>
                  </a:lnTo>
                  <a:lnTo>
                    <a:pt x="4708" y="45607"/>
                  </a:lnTo>
                  <a:lnTo>
                    <a:pt x="4122" y="44520"/>
                  </a:lnTo>
                  <a:lnTo>
                    <a:pt x="3573" y="43406"/>
                  </a:lnTo>
                  <a:lnTo>
                    <a:pt x="3061" y="42265"/>
                  </a:lnTo>
                  <a:lnTo>
                    <a:pt x="2586" y="41098"/>
                  </a:lnTo>
                  <a:lnTo>
                    <a:pt x="2147" y="39903"/>
                  </a:lnTo>
                  <a:lnTo>
                    <a:pt x="1739" y="38685"/>
                  </a:lnTo>
                  <a:lnTo>
                    <a:pt x="1374" y="37445"/>
                  </a:lnTo>
                  <a:lnTo>
                    <a:pt x="1052" y="36183"/>
                  </a:lnTo>
                  <a:lnTo>
                    <a:pt x="773" y="34900"/>
                  </a:lnTo>
                  <a:lnTo>
                    <a:pt x="536" y="33596"/>
                  </a:lnTo>
                  <a:lnTo>
                    <a:pt x="343" y="32270"/>
                  </a:lnTo>
                  <a:lnTo>
                    <a:pt x="193" y="30922"/>
                  </a:lnTo>
                  <a:lnTo>
                    <a:pt x="85" y="29553"/>
                  </a:lnTo>
                  <a:lnTo>
                    <a:pt x="21" y="28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8047847" y="4368677"/>
              <a:ext cx="51042" cy="46658"/>
            </a:xfrm>
            <a:custGeom>
              <a:avLst/>
              <a:pathLst>
                <a:path w="51042" h="46658">
                  <a:moveTo>
                    <a:pt x="0" y="18609"/>
                  </a:moveTo>
                  <a:lnTo>
                    <a:pt x="16" y="19768"/>
                  </a:lnTo>
                  <a:lnTo>
                    <a:pt x="66" y="20902"/>
                  </a:lnTo>
                  <a:lnTo>
                    <a:pt x="148" y="22009"/>
                  </a:lnTo>
                  <a:lnTo>
                    <a:pt x="264" y="23090"/>
                  </a:lnTo>
                  <a:lnTo>
                    <a:pt x="413" y="24145"/>
                  </a:lnTo>
                  <a:lnTo>
                    <a:pt x="595" y="25175"/>
                  </a:lnTo>
                  <a:lnTo>
                    <a:pt x="811" y="26178"/>
                  </a:lnTo>
                  <a:lnTo>
                    <a:pt x="1059" y="27156"/>
                  </a:lnTo>
                  <a:lnTo>
                    <a:pt x="1340" y="28107"/>
                  </a:lnTo>
                  <a:lnTo>
                    <a:pt x="1655" y="29033"/>
                  </a:lnTo>
                  <a:lnTo>
                    <a:pt x="2001" y="29934"/>
                  </a:lnTo>
                  <a:lnTo>
                    <a:pt x="2376" y="30811"/>
                  </a:lnTo>
                  <a:lnTo>
                    <a:pt x="2781" y="31666"/>
                  </a:lnTo>
                  <a:lnTo>
                    <a:pt x="3215" y="32497"/>
                  </a:lnTo>
                  <a:lnTo>
                    <a:pt x="3679" y="33305"/>
                  </a:lnTo>
                  <a:lnTo>
                    <a:pt x="4172" y="34089"/>
                  </a:lnTo>
                  <a:lnTo>
                    <a:pt x="4695" y="34851"/>
                  </a:lnTo>
                  <a:lnTo>
                    <a:pt x="5248" y="35589"/>
                  </a:lnTo>
                  <a:lnTo>
                    <a:pt x="5830" y="36304"/>
                  </a:lnTo>
                  <a:lnTo>
                    <a:pt x="6441" y="36995"/>
                  </a:lnTo>
                  <a:lnTo>
                    <a:pt x="7082" y="37655"/>
                  </a:lnTo>
                  <a:lnTo>
                    <a:pt x="7749" y="38291"/>
                  </a:lnTo>
                  <a:lnTo>
                    <a:pt x="8445" y="38904"/>
                  </a:lnTo>
                  <a:lnTo>
                    <a:pt x="9168" y="39493"/>
                  </a:lnTo>
                  <a:lnTo>
                    <a:pt x="9920" y="40060"/>
                  </a:lnTo>
                  <a:lnTo>
                    <a:pt x="10698" y="40603"/>
                  </a:lnTo>
                  <a:lnTo>
                    <a:pt x="11505" y="41123"/>
                  </a:lnTo>
                  <a:lnTo>
                    <a:pt x="12339" y="41619"/>
                  </a:lnTo>
                  <a:lnTo>
                    <a:pt x="13201" y="42093"/>
                  </a:lnTo>
                  <a:lnTo>
                    <a:pt x="14091" y="42543"/>
                  </a:lnTo>
                  <a:lnTo>
                    <a:pt x="15007" y="42971"/>
                  </a:lnTo>
                  <a:lnTo>
                    <a:pt x="15947" y="43378"/>
                  </a:lnTo>
                  <a:lnTo>
                    <a:pt x="16911" y="43765"/>
                  </a:lnTo>
                  <a:lnTo>
                    <a:pt x="17899" y="44132"/>
                  </a:lnTo>
                  <a:lnTo>
                    <a:pt x="18911" y="44477"/>
                  </a:lnTo>
                  <a:lnTo>
                    <a:pt x="19948" y="44803"/>
                  </a:lnTo>
                  <a:lnTo>
                    <a:pt x="21008" y="45107"/>
                  </a:lnTo>
                  <a:lnTo>
                    <a:pt x="22093" y="45391"/>
                  </a:lnTo>
                  <a:lnTo>
                    <a:pt x="23202" y="45655"/>
                  </a:lnTo>
                  <a:lnTo>
                    <a:pt x="24335" y="45898"/>
                  </a:lnTo>
                  <a:lnTo>
                    <a:pt x="24721" y="45976"/>
                  </a:lnTo>
                  <a:lnTo>
                    <a:pt x="25107" y="46050"/>
                  </a:lnTo>
                  <a:lnTo>
                    <a:pt x="25494" y="46119"/>
                  </a:lnTo>
                  <a:lnTo>
                    <a:pt x="25881" y="46184"/>
                  </a:lnTo>
                  <a:lnTo>
                    <a:pt x="26270" y="46244"/>
                  </a:lnTo>
                  <a:lnTo>
                    <a:pt x="26660" y="46300"/>
                  </a:lnTo>
                  <a:lnTo>
                    <a:pt x="27050" y="46352"/>
                  </a:lnTo>
                  <a:lnTo>
                    <a:pt x="27442" y="46399"/>
                  </a:lnTo>
                  <a:lnTo>
                    <a:pt x="27834" y="46441"/>
                  </a:lnTo>
                  <a:lnTo>
                    <a:pt x="28227" y="46479"/>
                  </a:lnTo>
                  <a:lnTo>
                    <a:pt x="28610" y="46513"/>
                  </a:lnTo>
                  <a:lnTo>
                    <a:pt x="28990" y="46544"/>
                  </a:lnTo>
                  <a:lnTo>
                    <a:pt x="29365" y="46571"/>
                  </a:lnTo>
                  <a:lnTo>
                    <a:pt x="29738" y="46594"/>
                  </a:lnTo>
                  <a:lnTo>
                    <a:pt x="30106" y="46614"/>
                  </a:lnTo>
                  <a:lnTo>
                    <a:pt x="30471" y="46630"/>
                  </a:lnTo>
                  <a:lnTo>
                    <a:pt x="30833" y="46642"/>
                  </a:lnTo>
                  <a:lnTo>
                    <a:pt x="31191" y="46651"/>
                  </a:lnTo>
                  <a:lnTo>
                    <a:pt x="31545" y="46656"/>
                  </a:lnTo>
                  <a:lnTo>
                    <a:pt x="31896" y="46658"/>
                  </a:lnTo>
                  <a:lnTo>
                    <a:pt x="32841" y="46646"/>
                  </a:lnTo>
                  <a:lnTo>
                    <a:pt x="33764" y="46608"/>
                  </a:lnTo>
                  <a:lnTo>
                    <a:pt x="34663" y="46546"/>
                  </a:lnTo>
                  <a:lnTo>
                    <a:pt x="35539" y="46458"/>
                  </a:lnTo>
                  <a:lnTo>
                    <a:pt x="36392" y="46345"/>
                  </a:lnTo>
                  <a:lnTo>
                    <a:pt x="37221" y="46207"/>
                  </a:lnTo>
                  <a:lnTo>
                    <a:pt x="38027" y="46044"/>
                  </a:lnTo>
                  <a:lnTo>
                    <a:pt x="38810" y="45857"/>
                  </a:lnTo>
                  <a:lnTo>
                    <a:pt x="39570" y="45644"/>
                  </a:lnTo>
                  <a:lnTo>
                    <a:pt x="40306" y="45406"/>
                  </a:lnTo>
                  <a:lnTo>
                    <a:pt x="41010" y="45144"/>
                  </a:lnTo>
                  <a:lnTo>
                    <a:pt x="41691" y="44860"/>
                  </a:lnTo>
                  <a:lnTo>
                    <a:pt x="42348" y="44553"/>
                  </a:lnTo>
                  <a:lnTo>
                    <a:pt x="42983" y="44225"/>
                  </a:lnTo>
                  <a:lnTo>
                    <a:pt x="43594" y="43873"/>
                  </a:lnTo>
                  <a:lnTo>
                    <a:pt x="44182" y="43500"/>
                  </a:lnTo>
                  <a:lnTo>
                    <a:pt x="44746" y="43104"/>
                  </a:lnTo>
                  <a:lnTo>
                    <a:pt x="45288" y="42686"/>
                  </a:lnTo>
                  <a:lnTo>
                    <a:pt x="45806" y="42245"/>
                  </a:lnTo>
                  <a:lnTo>
                    <a:pt x="46300" y="41782"/>
                  </a:lnTo>
                  <a:lnTo>
                    <a:pt x="46763" y="41289"/>
                  </a:lnTo>
                  <a:lnTo>
                    <a:pt x="47202" y="40775"/>
                  </a:lnTo>
                  <a:lnTo>
                    <a:pt x="47618" y="40240"/>
                  </a:lnTo>
                  <a:lnTo>
                    <a:pt x="48011" y="39685"/>
                  </a:lnTo>
                  <a:lnTo>
                    <a:pt x="48381" y="39109"/>
                  </a:lnTo>
                  <a:lnTo>
                    <a:pt x="48727" y="38513"/>
                  </a:lnTo>
                  <a:lnTo>
                    <a:pt x="49050" y="37896"/>
                  </a:lnTo>
                  <a:lnTo>
                    <a:pt x="49350" y="37259"/>
                  </a:lnTo>
                  <a:lnTo>
                    <a:pt x="49626" y="36600"/>
                  </a:lnTo>
                  <a:lnTo>
                    <a:pt x="49879" y="35922"/>
                  </a:lnTo>
                  <a:lnTo>
                    <a:pt x="50100" y="35215"/>
                  </a:lnTo>
                  <a:lnTo>
                    <a:pt x="50298" y="34490"/>
                  </a:lnTo>
                  <a:lnTo>
                    <a:pt x="50472" y="33748"/>
                  </a:lnTo>
                  <a:lnTo>
                    <a:pt x="50624" y="32987"/>
                  </a:lnTo>
                  <a:lnTo>
                    <a:pt x="50752" y="32209"/>
                  </a:lnTo>
                  <a:lnTo>
                    <a:pt x="50856" y="31413"/>
                  </a:lnTo>
                  <a:lnTo>
                    <a:pt x="50938" y="30598"/>
                  </a:lnTo>
                  <a:lnTo>
                    <a:pt x="50996" y="29766"/>
                  </a:lnTo>
                  <a:lnTo>
                    <a:pt x="51031" y="28916"/>
                  </a:lnTo>
                  <a:lnTo>
                    <a:pt x="51042" y="28048"/>
                  </a:lnTo>
                  <a:lnTo>
                    <a:pt x="51026" y="26881"/>
                  </a:lnTo>
                  <a:lnTo>
                    <a:pt x="50976" y="25740"/>
                  </a:lnTo>
                  <a:lnTo>
                    <a:pt x="50893" y="24626"/>
                  </a:lnTo>
                  <a:lnTo>
                    <a:pt x="50777" y="23539"/>
                  </a:lnTo>
                  <a:lnTo>
                    <a:pt x="50629" y="22479"/>
                  </a:lnTo>
                  <a:lnTo>
                    <a:pt x="50446" y="21446"/>
                  </a:lnTo>
                  <a:lnTo>
                    <a:pt x="50231" y="20439"/>
                  </a:lnTo>
                  <a:lnTo>
                    <a:pt x="49983" y="19459"/>
                  </a:lnTo>
                  <a:lnTo>
                    <a:pt x="49702" y="18506"/>
                  </a:lnTo>
                  <a:lnTo>
                    <a:pt x="49387" y="17580"/>
                  </a:lnTo>
                  <a:lnTo>
                    <a:pt x="49033" y="16671"/>
                  </a:lnTo>
                  <a:lnTo>
                    <a:pt x="48650" y="15787"/>
                  </a:lnTo>
                  <a:lnTo>
                    <a:pt x="48238" y="14929"/>
                  </a:lnTo>
                  <a:lnTo>
                    <a:pt x="47798" y="14095"/>
                  </a:lnTo>
                  <a:lnTo>
                    <a:pt x="47329" y="13286"/>
                  </a:lnTo>
                  <a:lnTo>
                    <a:pt x="46832" y="12502"/>
                  </a:lnTo>
                  <a:lnTo>
                    <a:pt x="46306" y="11743"/>
                  </a:lnTo>
                  <a:lnTo>
                    <a:pt x="45751" y="11010"/>
                  </a:lnTo>
                  <a:lnTo>
                    <a:pt x="45168" y="10301"/>
                  </a:lnTo>
                  <a:lnTo>
                    <a:pt x="44556" y="9618"/>
                  </a:lnTo>
                  <a:lnTo>
                    <a:pt x="43907" y="8958"/>
                  </a:lnTo>
                  <a:lnTo>
                    <a:pt x="43233" y="8322"/>
                  </a:lnTo>
                  <a:lnTo>
                    <a:pt x="42533" y="7709"/>
                  </a:lnTo>
                  <a:lnTo>
                    <a:pt x="41807" y="7120"/>
                  </a:lnTo>
                  <a:lnTo>
                    <a:pt x="41055" y="6553"/>
                  </a:lnTo>
                  <a:lnTo>
                    <a:pt x="40277" y="6010"/>
                  </a:lnTo>
                  <a:lnTo>
                    <a:pt x="39473" y="5490"/>
                  </a:lnTo>
                  <a:lnTo>
                    <a:pt x="38644" y="4994"/>
                  </a:lnTo>
                  <a:lnTo>
                    <a:pt x="37788" y="4520"/>
                  </a:lnTo>
                  <a:lnTo>
                    <a:pt x="36906" y="4070"/>
                  </a:lnTo>
                  <a:lnTo>
                    <a:pt x="35992" y="3634"/>
                  </a:lnTo>
                  <a:lnTo>
                    <a:pt x="35056" y="3220"/>
                  </a:lnTo>
                  <a:lnTo>
                    <a:pt x="34098" y="2829"/>
                  </a:lnTo>
                  <a:lnTo>
                    <a:pt x="33120" y="2460"/>
                  </a:lnTo>
                  <a:lnTo>
                    <a:pt x="32119" y="2113"/>
                  </a:lnTo>
                  <a:lnTo>
                    <a:pt x="31098" y="1789"/>
                  </a:lnTo>
                  <a:lnTo>
                    <a:pt x="30054" y="1487"/>
                  </a:lnTo>
                  <a:lnTo>
                    <a:pt x="28990" y="1207"/>
                  </a:lnTo>
                  <a:lnTo>
                    <a:pt x="27903" y="950"/>
                  </a:lnTo>
                  <a:lnTo>
                    <a:pt x="26796" y="715"/>
                  </a:lnTo>
                  <a:lnTo>
                    <a:pt x="26419" y="637"/>
                  </a:lnTo>
                  <a:lnTo>
                    <a:pt x="26039" y="565"/>
                  </a:lnTo>
                  <a:lnTo>
                    <a:pt x="25656" y="498"/>
                  </a:lnTo>
                  <a:lnTo>
                    <a:pt x="25271" y="436"/>
                  </a:lnTo>
                  <a:lnTo>
                    <a:pt x="24883" y="380"/>
                  </a:lnTo>
                  <a:lnTo>
                    <a:pt x="24493" y="329"/>
                  </a:lnTo>
                  <a:lnTo>
                    <a:pt x="24100" y="283"/>
                  </a:lnTo>
                  <a:lnTo>
                    <a:pt x="23704" y="243"/>
                  </a:lnTo>
                  <a:lnTo>
                    <a:pt x="23305" y="208"/>
                  </a:lnTo>
                  <a:lnTo>
                    <a:pt x="22904" y="178"/>
                  </a:lnTo>
                  <a:lnTo>
                    <a:pt x="22504" y="144"/>
                  </a:lnTo>
                  <a:lnTo>
                    <a:pt x="22111" y="114"/>
                  </a:lnTo>
                  <a:lnTo>
                    <a:pt x="21724" y="87"/>
                  </a:lnTo>
                  <a:lnTo>
                    <a:pt x="21344" y="64"/>
                  </a:lnTo>
                  <a:lnTo>
                    <a:pt x="20969" y="44"/>
                  </a:lnTo>
                  <a:lnTo>
                    <a:pt x="20601" y="28"/>
                  </a:lnTo>
                  <a:lnTo>
                    <a:pt x="20239" y="16"/>
                  </a:lnTo>
                  <a:lnTo>
                    <a:pt x="19883" y="7"/>
                  </a:lnTo>
                  <a:lnTo>
                    <a:pt x="19534" y="1"/>
                  </a:lnTo>
                  <a:lnTo>
                    <a:pt x="19191" y="0"/>
                  </a:lnTo>
                  <a:lnTo>
                    <a:pt x="18246" y="12"/>
                  </a:lnTo>
                  <a:lnTo>
                    <a:pt x="17325" y="51"/>
                  </a:lnTo>
                  <a:lnTo>
                    <a:pt x="16428" y="116"/>
                  </a:lnTo>
                  <a:lnTo>
                    <a:pt x="15555" y="207"/>
                  </a:lnTo>
                  <a:lnTo>
                    <a:pt x="14706" y="324"/>
                  </a:lnTo>
                  <a:lnTo>
                    <a:pt x="13882" y="467"/>
                  </a:lnTo>
                  <a:lnTo>
                    <a:pt x="13081" y="635"/>
                  </a:lnTo>
                  <a:lnTo>
                    <a:pt x="12305" y="830"/>
                  </a:lnTo>
                  <a:lnTo>
                    <a:pt x="11553" y="1050"/>
                  </a:lnTo>
                  <a:lnTo>
                    <a:pt x="10825" y="1297"/>
                  </a:lnTo>
                  <a:lnTo>
                    <a:pt x="10113" y="1567"/>
                  </a:lnTo>
                  <a:lnTo>
                    <a:pt x="9426" y="1860"/>
                  </a:lnTo>
                  <a:lnTo>
                    <a:pt x="8764" y="2176"/>
                  </a:lnTo>
                  <a:lnTo>
                    <a:pt x="8127" y="2514"/>
                  </a:lnTo>
                  <a:lnTo>
                    <a:pt x="7515" y="2874"/>
                  </a:lnTo>
                  <a:lnTo>
                    <a:pt x="6928" y="3256"/>
                  </a:lnTo>
                  <a:lnTo>
                    <a:pt x="6366" y="3661"/>
                  </a:lnTo>
                  <a:lnTo>
                    <a:pt x="5829" y="4088"/>
                  </a:lnTo>
                  <a:lnTo>
                    <a:pt x="5318" y="4538"/>
                  </a:lnTo>
                  <a:lnTo>
                    <a:pt x="4831" y="5010"/>
                  </a:lnTo>
                  <a:lnTo>
                    <a:pt x="4360" y="5503"/>
                  </a:lnTo>
                  <a:lnTo>
                    <a:pt x="3913" y="6017"/>
                  </a:lnTo>
                  <a:lnTo>
                    <a:pt x="3490" y="6552"/>
                  </a:lnTo>
                  <a:lnTo>
                    <a:pt x="3092" y="7107"/>
                  </a:lnTo>
                  <a:lnTo>
                    <a:pt x="2717" y="7683"/>
                  </a:lnTo>
                  <a:lnTo>
                    <a:pt x="2367" y="8279"/>
                  </a:lnTo>
                  <a:lnTo>
                    <a:pt x="2041" y="8896"/>
                  </a:lnTo>
                  <a:lnTo>
                    <a:pt x="1739" y="9533"/>
                  </a:lnTo>
                  <a:lnTo>
                    <a:pt x="1461" y="10192"/>
                  </a:lnTo>
                  <a:lnTo>
                    <a:pt x="1207" y="10870"/>
                  </a:lnTo>
                  <a:lnTo>
                    <a:pt x="978" y="11568"/>
                  </a:lnTo>
                  <a:lnTo>
                    <a:pt x="773" y="12282"/>
                  </a:lnTo>
                  <a:lnTo>
                    <a:pt x="591" y="13013"/>
                  </a:lnTo>
                  <a:lnTo>
                    <a:pt x="434" y="13762"/>
                  </a:lnTo>
                  <a:lnTo>
                    <a:pt x="301" y="14527"/>
                  </a:lnTo>
                  <a:lnTo>
                    <a:pt x="193" y="15310"/>
                  </a:lnTo>
                  <a:lnTo>
                    <a:pt x="108" y="16109"/>
                  </a:lnTo>
                  <a:lnTo>
                    <a:pt x="48" y="16925"/>
                  </a:lnTo>
                  <a:lnTo>
                    <a:pt x="12" y="177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g1137"/>
            <p:cNvSpPr/>
            <p:nvPr/>
          </p:nvSpPr>
          <p:spPr>
            <a:xfrm>
              <a:off x="8041897" y="4299606"/>
              <a:ext cx="63031" cy="55158"/>
            </a:xfrm>
            <a:custGeom>
              <a:avLst/>
              <a:pathLst>
                <a:path w="63031" h="55158">
                  <a:moveTo>
                    <a:pt x="0" y="42945"/>
                  </a:moveTo>
                  <a:lnTo>
                    <a:pt x="0" y="20130"/>
                  </a:lnTo>
                  <a:lnTo>
                    <a:pt x="9" y="19209"/>
                  </a:lnTo>
                  <a:lnTo>
                    <a:pt x="39" y="18307"/>
                  </a:lnTo>
                  <a:lnTo>
                    <a:pt x="88" y="17423"/>
                  </a:lnTo>
                  <a:lnTo>
                    <a:pt x="157" y="16559"/>
                  </a:lnTo>
                  <a:lnTo>
                    <a:pt x="246" y="15713"/>
                  </a:lnTo>
                  <a:lnTo>
                    <a:pt x="354" y="14886"/>
                  </a:lnTo>
                  <a:lnTo>
                    <a:pt x="482" y="14077"/>
                  </a:lnTo>
                  <a:lnTo>
                    <a:pt x="629" y="13288"/>
                  </a:lnTo>
                  <a:lnTo>
                    <a:pt x="797" y="12517"/>
                  </a:lnTo>
                  <a:lnTo>
                    <a:pt x="984" y="11765"/>
                  </a:lnTo>
                  <a:lnTo>
                    <a:pt x="1189" y="11033"/>
                  </a:lnTo>
                  <a:lnTo>
                    <a:pt x="1413" y="10324"/>
                  </a:lnTo>
                  <a:lnTo>
                    <a:pt x="1655" y="9638"/>
                  </a:lnTo>
                  <a:lnTo>
                    <a:pt x="1914" y="8973"/>
                  </a:lnTo>
                  <a:lnTo>
                    <a:pt x="2192" y="8331"/>
                  </a:lnTo>
                  <a:lnTo>
                    <a:pt x="2487" y="7712"/>
                  </a:lnTo>
                  <a:lnTo>
                    <a:pt x="2800" y="7115"/>
                  </a:lnTo>
                  <a:lnTo>
                    <a:pt x="3131" y="6540"/>
                  </a:lnTo>
                  <a:lnTo>
                    <a:pt x="3480" y="5987"/>
                  </a:lnTo>
                  <a:lnTo>
                    <a:pt x="3847" y="5457"/>
                  </a:lnTo>
                  <a:lnTo>
                    <a:pt x="4222" y="4942"/>
                  </a:lnTo>
                  <a:lnTo>
                    <a:pt x="4614" y="4452"/>
                  </a:lnTo>
                  <a:lnTo>
                    <a:pt x="5024" y="3986"/>
                  </a:lnTo>
                  <a:lnTo>
                    <a:pt x="5450" y="3546"/>
                  </a:lnTo>
                  <a:lnTo>
                    <a:pt x="5893" y="3131"/>
                  </a:lnTo>
                  <a:lnTo>
                    <a:pt x="6354" y="2741"/>
                  </a:lnTo>
                  <a:lnTo>
                    <a:pt x="6831" y="2376"/>
                  </a:lnTo>
                  <a:lnTo>
                    <a:pt x="7325" y="2036"/>
                  </a:lnTo>
                  <a:lnTo>
                    <a:pt x="7837" y="1721"/>
                  </a:lnTo>
                  <a:lnTo>
                    <a:pt x="8365" y="1431"/>
                  </a:lnTo>
                  <a:lnTo>
                    <a:pt x="8909" y="1159"/>
                  </a:lnTo>
                  <a:lnTo>
                    <a:pt x="9465" y="916"/>
                  </a:lnTo>
                  <a:lnTo>
                    <a:pt x="10036" y="701"/>
                  </a:lnTo>
                  <a:lnTo>
                    <a:pt x="10620" y="515"/>
                  </a:lnTo>
                  <a:lnTo>
                    <a:pt x="11217" y="357"/>
                  </a:lnTo>
                  <a:lnTo>
                    <a:pt x="11827" y="229"/>
                  </a:lnTo>
                  <a:lnTo>
                    <a:pt x="12452" y="128"/>
                  </a:lnTo>
                  <a:lnTo>
                    <a:pt x="13089" y="57"/>
                  </a:lnTo>
                  <a:lnTo>
                    <a:pt x="13740" y="14"/>
                  </a:lnTo>
                  <a:lnTo>
                    <a:pt x="14404" y="0"/>
                  </a:lnTo>
                  <a:lnTo>
                    <a:pt x="15683" y="38"/>
                  </a:lnTo>
                  <a:lnTo>
                    <a:pt x="16908" y="153"/>
                  </a:lnTo>
                  <a:lnTo>
                    <a:pt x="18077" y="346"/>
                  </a:lnTo>
                  <a:lnTo>
                    <a:pt x="19193" y="615"/>
                  </a:lnTo>
                  <a:lnTo>
                    <a:pt x="20253" y="961"/>
                  </a:lnTo>
                  <a:lnTo>
                    <a:pt x="21259" y="1385"/>
                  </a:lnTo>
                  <a:lnTo>
                    <a:pt x="22211" y="1885"/>
                  </a:lnTo>
                  <a:lnTo>
                    <a:pt x="23108" y="2462"/>
                  </a:lnTo>
                  <a:lnTo>
                    <a:pt x="23950" y="3116"/>
                  </a:lnTo>
                  <a:lnTo>
                    <a:pt x="24738" y="3847"/>
                  </a:lnTo>
                  <a:lnTo>
                    <a:pt x="25465" y="4652"/>
                  </a:lnTo>
                  <a:lnTo>
                    <a:pt x="26143" y="5531"/>
                  </a:lnTo>
                  <a:lnTo>
                    <a:pt x="26771" y="6481"/>
                  </a:lnTo>
                  <a:lnTo>
                    <a:pt x="27351" y="7504"/>
                  </a:lnTo>
                  <a:lnTo>
                    <a:pt x="27881" y="8600"/>
                  </a:lnTo>
                  <a:lnTo>
                    <a:pt x="28362" y="9768"/>
                  </a:lnTo>
                  <a:lnTo>
                    <a:pt x="28793" y="11008"/>
                  </a:lnTo>
                  <a:lnTo>
                    <a:pt x="29176" y="12321"/>
                  </a:lnTo>
                  <a:lnTo>
                    <a:pt x="29509" y="13707"/>
                  </a:lnTo>
                  <a:lnTo>
                    <a:pt x="29793" y="15165"/>
                  </a:lnTo>
                  <a:lnTo>
                    <a:pt x="29908" y="14537"/>
                  </a:lnTo>
                  <a:lnTo>
                    <a:pt x="30036" y="13925"/>
                  </a:lnTo>
                  <a:lnTo>
                    <a:pt x="30180" y="13327"/>
                  </a:lnTo>
                  <a:lnTo>
                    <a:pt x="30337" y="12745"/>
                  </a:lnTo>
                  <a:lnTo>
                    <a:pt x="30509" y="12179"/>
                  </a:lnTo>
                  <a:lnTo>
                    <a:pt x="30695" y="11627"/>
                  </a:lnTo>
                  <a:lnTo>
                    <a:pt x="30895" y="11091"/>
                  </a:lnTo>
                  <a:lnTo>
                    <a:pt x="31110" y="10570"/>
                  </a:lnTo>
                  <a:lnTo>
                    <a:pt x="31339" y="10064"/>
                  </a:lnTo>
                  <a:lnTo>
                    <a:pt x="31583" y="9573"/>
                  </a:lnTo>
                  <a:lnTo>
                    <a:pt x="31830" y="9089"/>
                  </a:lnTo>
                  <a:lnTo>
                    <a:pt x="32089" y="8623"/>
                  </a:lnTo>
                  <a:lnTo>
                    <a:pt x="32360" y="8173"/>
                  </a:lnTo>
                  <a:lnTo>
                    <a:pt x="32642" y="7740"/>
                  </a:lnTo>
                  <a:lnTo>
                    <a:pt x="32936" y="7325"/>
                  </a:lnTo>
                  <a:lnTo>
                    <a:pt x="33241" y="6926"/>
                  </a:lnTo>
                  <a:lnTo>
                    <a:pt x="33558" y="6545"/>
                  </a:lnTo>
                  <a:lnTo>
                    <a:pt x="33887" y="6180"/>
                  </a:lnTo>
                  <a:lnTo>
                    <a:pt x="34228" y="5833"/>
                  </a:lnTo>
                  <a:lnTo>
                    <a:pt x="34580" y="5502"/>
                  </a:lnTo>
                  <a:lnTo>
                    <a:pt x="34942" y="5179"/>
                  </a:lnTo>
                  <a:lnTo>
                    <a:pt x="35313" y="4874"/>
                  </a:lnTo>
                  <a:lnTo>
                    <a:pt x="35694" y="4585"/>
                  </a:lnTo>
                  <a:lnTo>
                    <a:pt x="36083" y="4314"/>
                  </a:lnTo>
                  <a:lnTo>
                    <a:pt x="36481" y="4059"/>
                  </a:lnTo>
                  <a:lnTo>
                    <a:pt x="36888" y="3822"/>
                  </a:lnTo>
                  <a:lnTo>
                    <a:pt x="37304" y="3601"/>
                  </a:lnTo>
                  <a:lnTo>
                    <a:pt x="37729" y="3398"/>
                  </a:lnTo>
                  <a:lnTo>
                    <a:pt x="38163" y="3211"/>
                  </a:lnTo>
                  <a:lnTo>
                    <a:pt x="38606" y="3041"/>
                  </a:lnTo>
                  <a:lnTo>
                    <a:pt x="39056" y="2880"/>
                  </a:lnTo>
                  <a:lnTo>
                    <a:pt x="39513" y="2736"/>
                  </a:lnTo>
                  <a:lnTo>
                    <a:pt x="39976" y="2608"/>
                  </a:lnTo>
                  <a:lnTo>
                    <a:pt x="40445" y="2498"/>
                  </a:lnTo>
                  <a:lnTo>
                    <a:pt x="40921" y="2404"/>
                  </a:lnTo>
                  <a:lnTo>
                    <a:pt x="41403" y="2328"/>
                  </a:lnTo>
                  <a:lnTo>
                    <a:pt x="41891" y="2268"/>
                  </a:lnTo>
                  <a:lnTo>
                    <a:pt x="42385" y="2226"/>
                  </a:lnTo>
                  <a:lnTo>
                    <a:pt x="42886" y="2200"/>
                  </a:lnTo>
                  <a:lnTo>
                    <a:pt x="43393" y="2192"/>
                  </a:lnTo>
                  <a:lnTo>
                    <a:pt x="44127" y="2202"/>
                  </a:lnTo>
                  <a:lnTo>
                    <a:pt x="44846" y="2233"/>
                  </a:lnTo>
                  <a:lnTo>
                    <a:pt x="45548" y="2284"/>
                  </a:lnTo>
                  <a:lnTo>
                    <a:pt x="46234" y="2356"/>
                  </a:lnTo>
                  <a:lnTo>
                    <a:pt x="46904" y="2449"/>
                  </a:lnTo>
                  <a:lnTo>
                    <a:pt x="47558" y="2562"/>
                  </a:lnTo>
                  <a:lnTo>
                    <a:pt x="48196" y="2696"/>
                  </a:lnTo>
                  <a:lnTo>
                    <a:pt x="48818" y="2850"/>
                  </a:lnTo>
                  <a:lnTo>
                    <a:pt x="49424" y="3025"/>
                  </a:lnTo>
                  <a:lnTo>
                    <a:pt x="50013" y="3220"/>
                  </a:lnTo>
                  <a:lnTo>
                    <a:pt x="50588" y="3434"/>
                  </a:lnTo>
                  <a:lnTo>
                    <a:pt x="51148" y="3664"/>
                  </a:lnTo>
                  <a:lnTo>
                    <a:pt x="51694" y="3910"/>
                  </a:lnTo>
                  <a:lnTo>
                    <a:pt x="52225" y="4172"/>
                  </a:lnTo>
                  <a:lnTo>
                    <a:pt x="52742" y="4451"/>
                  </a:lnTo>
                  <a:lnTo>
                    <a:pt x="53245" y="4745"/>
                  </a:lnTo>
                  <a:lnTo>
                    <a:pt x="53734" y="5055"/>
                  </a:lnTo>
                  <a:lnTo>
                    <a:pt x="54208" y="5382"/>
                  </a:lnTo>
                  <a:lnTo>
                    <a:pt x="54668" y="5725"/>
                  </a:lnTo>
                  <a:lnTo>
                    <a:pt x="55113" y="6083"/>
                  </a:lnTo>
                  <a:lnTo>
                    <a:pt x="55545" y="6457"/>
                  </a:lnTo>
                  <a:lnTo>
                    <a:pt x="55963" y="6844"/>
                  </a:lnTo>
                  <a:lnTo>
                    <a:pt x="56368" y="7244"/>
                  </a:lnTo>
                  <a:lnTo>
                    <a:pt x="56759" y="7658"/>
                  </a:lnTo>
                  <a:lnTo>
                    <a:pt x="57137" y="8085"/>
                  </a:lnTo>
                  <a:lnTo>
                    <a:pt x="57502" y="8526"/>
                  </a:lnTo>
                  <a:lnTo>
                    <a:pt x="57853" y="8980"/>
                  </a:lnTo>
                  <a:lnTo>
                    <a:pt x="58191" y="9448"/>
                  </a:lnTo>
                  <a:lnTo>
                    <a:pt x="58515" y="9928"/>
                  </a:lnTo>
                  <a:lnTo>
                    <a:pt x="58826" y="10423"/>
                  </a:lnTo>
                  <a:lnTo>
                    <a:pt x="59116" y="10920"/>
                  </a:lnTo>
                  <a:lnTo>
                    <a:pt x="59395" y="11427"/>
                  </a:lnTo>
                  <a:lnTo>
                    <a:pt x="59664" y="11943"/>
                  </a:lnTo>
                  <a:lnTo>
                    <a:pt x="59921" y="12470"/>
                  </a:lnTo>
                  <a:lnTo>
                    <a:pt x="60168" y="13006"/>
                  </a:lnTo>
                  <a:lnTo>
                    <a:pt x="60404" y="13552"/>
                  </a:lnTo>
                  <a:lnTo>
                    <a:pt x="60630" y="14109"/>
                  </a:lnTo>
                  <a:lnTo>
                    <a:pt x="60845" y="14674"/>
                  </a:lnTo>
                  <a:lnTo>
                    <a:pt x="61049" y="15250"/>
                  </a:lnTo>
                  <a:lnTo>
                    <a:pt x="61242" y="15836"/>
                  </a:lnTo>
                  <a:lnTo>
                    <a:pt x="61425" y="16421"/>
                  </a:lnTo>
                  <a:lnTo>
                    <a:pt x="61598" y="17013"/>
                  </a:lnTo>
                  <a:lnTo>
                    <a:pt x="61761" y="17613"/>
                  </a:lnTo>
                  <a:lnTo>
                    <a:pt x="61915" y="18219"/>
                  </a:lnTo>
                  <a:lnTo>
                    <a:pt x="62058" y="18833"/>
                  </a:lnTo>
                  <a:lnTo>
                    <a:pt x="62192" y="19454"/>
                  </a:lnTo>
                  <a:lnTo>
                    <a:pt x="62316" y="20082"/>
                  </a:lnTo>
                  <a:lnTo>
                    <a:pt x="62430" y="20717"/>
                  </a:lnTo>
                  <a:lnTo>
                    <a:pt x="62534" y="21360"/>
                  </a:lnTo>
                  <a:lnTo>
                    <a:pt x="62629" y="22009"/>
                  </a:lnTo>
                  <a:lnTo>
                    <a:pt x="62705" y="22654"/>
                  </a:lnTo>
                  <a:lnTo>
                    <a:pt x="62774" y="23301"/>
                  </a:lnTo>
                  <a:lnTo>
                    <a:pt x="62834" y="23950"/>
                  </a:lnTo>
                  <a:lnTo>
                    <a:pt x="62886" y="24600"/>
                  </a:lnTo>
                  <a:lnTo>
                    <a:pt x="62931" y="25252"/>
                  </a:lnTo>
                  <a:lnTo>
                    <a:pt x="62967" y="25907"/>
                  </a:lnTo>
                  <a:lnTo>
                    <a:pt x="62995" y="26562"/>
                  </a:lnTo>
                  <a:lnTo>
                    <a:pt x="63015" y="27220"/>
                  </a:lnTo>
                  <a:lnTo>
                    <a:pt x="63027" y="27879"/>
                  </a:lnTo>
                  <a:lnTo>
                    <a:pt x="63031" y="28541"/>
                  </a:lnTo>
                  <a:lnTo>
                    <a:pt x="63031" y="551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8048742" y="4308508"/>
              <a:ext cx="19951" cy="30688"/>
            </a:xfrm>
            <a:custGeom>
              <a:avLst/>
              <a:pathLst>
                <a:path w="19951" h="30688">
                  <a:moveTo>
                    <a:pt x="19951" y="30688"/>
                  </a:moveTo>
                  <a:lnTo>
                    <a:pt x="19951" y="15880"/>
                  </a:lnTo>
                  <a:lnTo>
                    <a:pt x="19922" y="14303"/>
                  </a:lnTo>
                  <a:lnTo>
                    <a:pt x="19835" y="12810"/>
                  </a:lnTo>
                  <a:lnTo>
                    <a:pt x="19690" y="11401"/>
                  </a:lnTo>
                  <a:lnTo>
                    <a:pt x="19486" y="10076"/>
                  </a:lnTo>
                  <a:lnTo>
                    <a:pt x="19224" y="8835"/>
                  </a:lnTo>
                  <a:lnTo>
                    <a:pt x="18905" y="7678"/>
                  </a:lnTo>
                  <a:lnTo>
                    <a:pt x="18527" y="6605"/>
                  </a:lnTo>
                  <a:lnTo>
                    <a:pt x="18090" y="5616"/>
                  </a:lnTo>
                  <a:lnTo>
                    <a:pt x="17596" y="4712"/>
                  </a:lnTo>
                  <a:lnTo>
                    <a:pt x="17044" y="3891"/>
                  </a:lnTo>
                  <a:lnTo>
                    <a:pt x="16434" y="3152"/>
                  </a:lnTo>
                  <a:lnTo>
                    <a:pt x="15768" y="2490"/>
                  </a:lnTo>
                  <a:lnTo>
                    <a:pt x="15045" y="1907"/>
                  </a:lnTo>
                  <a:lnTo>
                    <a:pt x="14266" y="1401"/>
                  </a:lnTo>
                  <a:lnTo>
                    <a:pt x="13431" y="972"/>
                  </a:lnTo>
                  <a:lnTo>
                    <a:pt x="12540" y="622"/>
                  </a:lnTo>
                  <a:lnTo>
                    <a:pt x="11592" y="350"/>
                  </a:lnTo>
                  <a:lnTo>
                    <a:pt x="10587" y="155"/>
                  </a:lnTo>
                  <a:lnTo>
                    <a:pt x="9527" y="38"/>
                  </a:lnTo>
                  <a:lnTo>
                    <a:pt x="8410" y="0"/>
                  </a:lnTo>
                  <a:lnTo>
                    <a:pt x="7582" y="30"/>
                  </a:lnTo>
                  <a:lnTo>
                    <a:pt x="6797" y="123"/>
                  </a:lnTo>
                  <a:lnTo>
                    <a:pt x="6057" y="277"/>
                  </a:lnTo>
                  <a:lnTo>
                    <a:pt x="5361" y="493"/>
                  </a:lnTo>
                  <a:lnTo>
                    <a:pt x="4708" y="771"/>
                  </a:lnTo>
                  <a:lnTo>
                    <a:pt x="4099" y="1111"/>
                  </a:lnTo>
                  <a:lnTo>
                    <a:pt x="3534" y="1512"/>
                  </a:lnTo>
                  <a:lnTo>
                    <a:pt x="3013" y="1975"/>
                  </a:lnTo>
                  <a:lnTo>
                    <a:pt x="2536" y="2500"/>
                  </a:lnTo>
                  <a:lnTo>
                    <a:pt x="2102" y="3086"/>
                  </a:lnTo>
                  <a:lnTo>
                    <a:pt x="1703" y="3723"/>
                  </a:lnTo>
                  <a:lnTo>
                    <a:pt x="1345" y="4416"/>
                  </a:lnTo>
                  <a:lnTo>
                    <a:pt x="1030" y="5165"/>
                  </a:lnTo>
                  <a:lnTo>
                    <a:pt x="756" y="5971"/>
                  </a:lnTo>
                  <a:lnTo>
                    <a:pt x="525" y="6833"/>
                  </a:lnTo>
                  <a:lnTo>
                    <a:pt x="336" y="7751"/>
                  </a:lnTo>
                  <a:lnTo>
                    <a:pt x="189" y="8726"/>
                  </a:lnTo>
                  <a:lnTo>
                    <a:pt x="84" y="9757"/>
                  </a:lnTo>
                  <a:lnTo>
                    <a:pt x="21" y="10845"/>
                  </a:lnTo>
                  <a:lnTo>
                    <a:pt x="0" y="11989"/>
                  </a:lnTo>
                  <a:lnTo>
                    <a:pt x="0" y="267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g1139"/>
            <p:cNvSpPr/>
            <p:nvPr/>
          </p:nvSpPr>
          <p:spPr>
            <a:xfrm>
              <a:off x="8075359" y="4310342"/>
              <a:ext cx="22725" cy="34580"/>
            </a:xfrm>
            <a:custGeom>
              <a:avLst/>
              <a:pathLst>
                <a:path w="22725" h="34580">
                  <a:moveTo>
                    <a:pt x="22725" y="34580"/>
                  </a:moveTo>
                  <a:lnTo>
                    <a:pt x="22725" y="18117"/>
                  </a:lnTo>
                  <a:lnTo>
                    <a:pt x="22720" y="17422"/>
                  </a:lnTo>
                  <a:lnTo>
                    <a:pt x="22703" y="16730"/>
                  </a:lnTo>
                  <a:lnTo>
                    <a:pt x="22677" y="16044"/>
                  </a:lnTo>
                  <a:lnTo>
                    <a:pt x="22639" y="15362"/>
                  </a:lnTo>
                  <a:lnTo>
                    <a:pt x="22591" y="14684"/>
                  </a:lnTo>
                  <a:lnTo>
                    <a:pt x="22532" y="14011"/>
                  </a:lnTo>
                  <a:lnTo>
                    <a:pt x="22462" y="13342"/>
                  </a:lnTo>
                  <a:lnTo>
                    <a:pt x="22381" y="12677"/>
                  </a:lnTo>
                  <a:lnTo>
                    <a:pt x="22290" y="12018"/>
                  </a:lnTo>
                  <a:lnTo>
                    <a:pt x="22188" y="11362"/>
                  </a:lnTo>
                  <a:lnTo>
                    <a:pt x="22072" y="10708"/>
                  </a:lnTo>
                  <a:lnTo>
                    <a:pt x="21938" y="10070"/>
                  </a:lnTo>
                  <a:lnTo>
                    <a:pt x="21786" y="9448"/>
                  </a:lnTo>
                  <a:lnTo>
                    <a:pt x="21616" y="8843"/>
                  </a:lnTo>
                  <a:lnTo>
                    <a:pt x="21428" y="8253"/>
                  </a:lnTo>
                  <a:lnTo>
                    <a:pt x="21222" y="7680"/>
                  </a:lnTo>
                  <a:lnTo>
                    <a:pt x="20998" y="7122"/>
                  </a:lnTo>
                  <a:lnTo>
                    <a:pt x="20757" y="6581"/>
                  </a:lnTo>
                  <a:lnTo>
                    <a:pt x="20497" y="6056"/>
                  </a:lnTo>
                  <a:lnTo>
                    <a:pt x="20220" y="5547"/>
                  </a:lnTo>
                  <a:lnTo>
                    <a:pt x="19923" y="5055"/>
                  </a:lnTo>
                  <a:lnTo>
                    <a:pt x="19604" y="4584"/>
                  </a:lnTo>
                  <a:lnTo>
                    <a:pt x="19264" y="4132"/>
                  </a:lnTo>
                  <a:lnTo>
                    <a:pt x="18903" y="3700"/>
                  </a:lnTo>
                  <a:lnTo>
                    <a:pt x="18520" y="3288"/>
                  </a:lnTo>
                  <a:lnTo>
                    <a:pt x="18115" y="2895"/>
                  </a:lnTo>
                  <a:lnTo>
                    <a:pt x="17690" y="2522"/>
                  </a:lnTo>
                  <a:lnTo>
                    <a:pt x="17242" y="2168"/>
                  </a:lnTo>
                  <a:lnTo>
                    <a:pt x="16773" y="1835"/>
                  </a:lnTo>
                  <a:lnTo>
                    <a:pt x="16283" y="1520"/>
                  </a:lnTo>
                  <a:lnTo>
                    <a:pt x="15767" y="1232"/>
                  </a:lnTo>
                  <a:lnTo>
                    <a:pt x="15222" y="973"/>
                  </a:lnTo>
                  <a:lnTo>
                    <a:pt x="14647" y="745"/>
                  </a:lnTo>
                  <a:lnTo>
                    <a:pt x="14043" y="547"/>
                  </a:lnTo>
                  <a:lnTo>
                    <a:pt x="13409" y="380"/>
                  </a:lnTo>
                  <a:lnTo>
                    <a:pt x="12745" y="243"/>
                  </a:lnTo>
                  <a:lnTo>
                    <a:pt x="12052" y="136"/>
                  </a:lnTo>
                  <a:lnTo>
                    <a:pt x="11330" y="60"/>
                  </a:lnTo>
                  <a:lnTo>
                    <a:pt x="10578" y="15"/>
                  </a:lnTo>
                  <a:lnTo>
                    <a:pt x="9796" y="0"/>
                  </a:lnTo>
                  <a:lnTo>
                    <a:pt x="8862" y="35"/>
                  </a:lnTo>
                  <a:lnTo>
                    <a:pt x="7973" y="143"/>
                  </a:lnTo>
                  <a:lnTo>
                    <a:pt x="7130" y="322"/>
                  </a:lnTo>
                  <a:lnTo>
                    <a:pt x="6332" y="572"/>
                  </a:lnTo>
                  <a:lnTo>
                    <a:pt x="5580" y="894"/>
                  </a:lnTo>
                  <a:lnTo>
                    <a:pt x="4874" y="1288"/>
                  </a:lnTo>
                  <a:lnTo>
                    <a:pt x="4213" y="1753"/>
                  </a:lnTo>
                  <a:lnTo>
                    <a:pt x="3598" y="2290"/>
                  </a:lnTo>
                  <a:lnTo>
                    <a:pt x="3029" y="2898"/>
                  </a:lnTo>
                  <a:lnTo>
                    <a:pt x="2505" y="3578"/>
                  </a:lnTo>
                  <a:lnTo>
                    <a:pt x="2029" y="4316"/>
                  </a:lnTo>
                  <a:lnTo>
                    <a:pt x="1603" y="5117"/>
                  </a:lnTo>
                  <a:lnTo>
                    <a:pt x="1227" y="5981"/>
                  </a:lnTo>
                  <a:lnTo>
                    <a:pt x="901" y="6907"/>
                  </a:lnTo>
                  <a:lnTo>
                    <a:pt x="626" y="7895"/>
                  </a:lnTo>
                  <a:lnTo>
                    <a:pt x="400" y="8947"/>
                  </a:lnTo>
                  <a:lnTo>
                    <a:pt x="225" y="10060"/>
                  </a:lnTo>
                  <a:lnTo>
                    <a:pt x="100" y="11237"/>
                  </a:lnTo>
                  <a:lnTo>
                    <a:pt x="25" y="12476"/>
                  </a:lnTo>
                  <a:lnTo>
                    <a:pt x="0" y="13778"/>
                  </a:lnTo>
                  <a:lnTo>
                    <a:pt x="0" y="30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8041897" y="4240287"/>
              <a:ext cx="63031" cy="60705"/>
            </a:xfrm>
            <a:custGeom>
              <a:avLst/>
              <a:pathLst>
                <a:path w="63031" h="60705">
                  <a:moveTo>
                    <a:pt x="63031" y="8723"/>
                  </a:moveTo>
                  <a:lnTo>
                    <a:pt x="44600" y="12078"/>
                  </a:lnTo>
                  <a:lnTo>
                    <a:pt x="44600" y="40664"/>
                  </a:lnTo>
                  <a:lnTo>
                    <a:pt x="63031" y="51400"/>
                  </a:lnTo>
                  <a:lnTo>
                    <a:pt x="63031" y="60705"/>
                  </a:lnTo>
                  <a:lnTo>
                    <a:pt x="0" y="22770"/>
                  </a:lnTo>
                  <a:lnTo>
                    <a:pt x="0" y="13062"/>
                  </a:lnTo>
                  <a:lnTo>
                    <a:pt x="630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8048844" y="4253618"/>
              <a:ext cx="30988" cy="23575"/>
            </a:xfrm>
            <a:custGeom>
              <a:avLst/>
              <a:pathLst>
                <a:path w="30988" h="23575">
                  <a:moveTo>
                    <a:pt x="9829" y="3891"/>
                  </a:moveTo>
                  <a:lnTo>
                    <a:pt x="9463" y="3963"/>
                  </a:lnTo>
                  <a:lnTo>
                    <a:pt x="9099" y="4035"/>
                  </a:lnTo>
                  <a:lnTo>
                    <a:pt x="8736" y="4106"/>
                  </a:lnTo>
                  <a:lnTo>
                    <a:pt x="8376" y="4178"/>
                  </a:lnTo>
                  <a:lnTo>
                    <a:pt x="8017" y="4249"/>
                  </a:lnTo>
                  <a:lnTo>
                    <a:pt x="7660" y="4321"/>
                  </a:lnTo>
                  <a:lnTo>
                    <a:pt x="7305" y="4392"/>
                  </a:lnTo>
                  <a:lnTo>
                    <a:pt x="6951" y="4464"/>
                  </a:lnTo>
                  <a:lnTo>
                    <a:pt x="6600" y="4536"/>
                  </a:lnTo>
                  <a:lnTo>
                    <a:pt x="6250" y="4607"/>
                  </a:lnTo>
                  <a:lnTo>
                    <a:pt x="5904" y="4669"/>
                  </a:lnTo>
                  <a:lnTo>
                    <a:pt x="5565" y="4729"/>
                  </a:lnTo>
                  <a:lnTo>
                    <a:pt x="5231" y="4787"/>
                  </a:lnTo>
                  <a:lnTo>
                    <a:pt x="4904" y="4843"/>
                  </a:lnTo>
                  <a:lnTo>
                    <a:pt x="4584" y="4898"/>
                  </a:lnTo>
                  <a:lnTo>
                    <a:pt x="4269" y="4951"/>
                  </a:lnTo>
                  <a:lnTo>
                    <a:pt x="3961" y="5002"/>
                  </a:lnTo>
                  <a:lnTo>
                    <a:pt x="3659" y="5051"/>
                  </a:lnTo>
                  <a:lnTo>
                    <a:pt x="3363" y="5098"/>
                  </a:lnTo>
                  <a:lnTo>
                    <a:pt x="3074" y="5144"/>
                  </a:lnTo>
                  <a:lnTo>
                    <a:pt x="2784" y="5188"/>
                  </a:lnTo>
                  <a:lnTo>
                    <a:pt x="2505" y="5232"/>
                  </a:lnTo>
                  <a:lnTo>
                    <a:pt x="2236" y="5274"/>
                  </a:lnTo>
                  <a:lnTo>
                    <a:pt x="1979" y="5316"/>
                  </a:lnTo>
                  <a:lnTo>
                    <a:pt x="1732" y="5357"/>
                  </a:lnTo>
                  <a:lnTo>
                    <a:pt x="1495" y="5396"/>
                  </a:lnTo>
                  <a:lnTo>
                    <a:pt x="1270" y="5435"/>
                  </a:lnTo>
                  <a:lnTo>
                    <a:pt x="1055" y="5473"/>
                  </a:lnTo>
                  <a:lnTo>
                    <a:pt x="851" y="5510"/>
                  </a:lnTo>
                  <a:lnTo>
                    <a:pt x="658" y="5547"/>
                  </a:lnTo>
                  <a:lnTo>
                    <a:pt x="469" y="5573"/>
                  </a:lnTo>
                  <a:lnTo>
                    <a:pt x="297" y="5597"/>
                  </a:lnTo>
                  <a:lnTo>
                    <a:pt x="140" y="5619"/>
                  </a:lnTo>
                  <a:lnTo>
                    <a:pt x="0" y="5994"/>
                  </a:lnTo>
                  <a:lnTo>
                    <a:pt x="140" y="6070"/>
                  </a:lnTo>
                  <a:lnTo>
                    <a:pt x="297" y="6155"/>
                  </a:lnTo>
                  <a:lnTo>
                    <a:pt x="469" y="6249"/>
                  </a:lnTo>
                  <a:lnTo>
                    <a:pt x="658" y="6352"/>
                  </a:lnTo>
                  <a:lnTo>
                    <a:pt x="860" y="6453"/>
                  </a:lnTo>
                  <a:lnTo>
                    <a:pt x="1071" y="6561"/>
                  </a:lnTo>
                  <a:lnTo>
                    <a:pt x="1293" y="6675"/>
                  </a:lnTo>
                  <a:lnTo>
                    <a:pt x="1524" y="6796"/>
                  </a:lnTo>
                  <a:lnTo>
                    <a:pt x="1765" y="6922"/>
                  </a:lnTo>
                  <a:lnTo>
                    <a:pt x="2016" y="7055"/>
                  </a:lnTo>
                  <a:lnTo>
                    <a:pt x="2277" y="7194"/>
                  </a:lnTo>
                  <a:lnTo>
                    <a:pt x="2548" y="7340"/>
                  </a:lnTo>
                  <a:lnTo>
                    <a:pt x="2828" y="7491"/>
                  </a:lnTo>
                  <a:lnTo>
                    <a:pt x="3118" y="7649"/>
                  </a:lnTo>
                  <a:lnTo>
                    <a:pt x="3408" y="7812"/>
                  </a:lnTo>
                  <a:lnTo>
                    <a:pt x="3705" y="7978"/>
                  </a:lnTo>
                  <a:lnTo>
                    <a:pt x="4010" y="8148"/>
                  </a:lnTo>
                  <a:lnTo>
                    <a:pt x="4321" y="8322"/>
                  </a:lnTo>
                  <a:lnTo>
                    <a:pt x="4639" y="8499"/>
                  </a:lnTo>
                  <a:lnTo>
                    <a:pt x="4965" y="8680"/>
                  </a:lnTo>
                  <a:lnTo>
                    <a:pt x="5298" y="8864"/>
                  </a:lnTo>
                  <a:lnTo>
                    <a:pt x="5638" y="9052"/>
                  </a:lnTo>
                  <a:lnTo>
                    <a:pt x="5985" y="9244"/>
                  </a:lnTo>
                  <a:lnTo>
                    <a:pt x="6339" y="9439"/>
                  </a:lnTo>
                  <a:lnTo>
                    <a:pt x="6689" y="9636"/>
                  </a:lnTo>
                  <a:lnTo>
                    <a:pt x="7039" y="9836"/>
                  </a:lnTo>
                  <a:lnTo>
                    <a:pt x="7390" y="10037"/>
                  </a:lnTo>
                  <a:lnTo>
                    <a:pt x="7742" y="10240"/>
                  </a:lnTo>
                  <a:lnTo>
                    <a:pt x="8095" y="10445"/>
                  </a:lnTo>
                  <a:lnTo>
                    <a:pt x="8449" y="10652"/>
                  </a:lnTo>
                  <a:lnTo>
                    <a:pt x="8804" y="10860"/>
                  </a:lnTo>
                  <a:lnTo>
                    <a:pt x="9159" y="11071"/>
                  </a:lnTo>
                  <a:lnTo>
                    <a:pt x="9516" y="11283"/>
                  </a:lnTo>
                  <a:lnTo>
                    <a:pt x="9873" y="11496"/>
                  </a:lnTo>
                  <a:lnTo>
                    <a:pt x="30988" y="23575"/>
                  </a:lnTo>
                  <a:lnTo>
                    <a:pt x="3098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g1142"/>
            <p:cNvSpPr/>
            <p:nvPr/>
          </p:nvSpPr>
          <p:spPr>
            <a:xfrm>
              <a:off x="8040958" y="4168710"/>
              <a:ext cx="64865" cy="61600"/>
            </a:xfrm>
            <a:custGeom>
              <a:avLst/>
              <a:pathLst>
                <a:path w="64865" h="61600">
                  <a:moveTo>
                    <a:pt x="48895" y="5905"/>
                  </a:moveTo>
                  <a:lnTo>
                    <a:pt x="49545" y="6348"/>
                  </a:lnTo>
                  <a:lnTo>
                    <a:pt x="50187" y="6803"/>
                  </a:lnTo>
                  <a:lnTo>
                    <a:pt x="50822" y="7268"/>
                  </a:lnTo>
                  <a:lnTo>
                    <a:pt x="51450" y="7744"/>
                  </a:lnTo>
                  <a:lnTo>
                    <a:pt x="52071" y="8231"/>
                  </a:lnTo>
                  <a:lnTo>
                    <a:pt x="52685" y="8728"/>
                  </a:lnTo>
                  <a:lnTo>
                    <a:pt x="53292" y="9236"/>
                  </a:lnTo>
                  <a:lnTo>
                    <a:pt x="53891" y="9755"/>
                  </a:lnTo>
                  <a:lnTo>
                    <a:pt x="54483" y="10285"/>
                  </a:lnTo>
                  <a:lnTo>
                    <a:pt x="55068" y="10825"/>
                  </a:lnTo>
                  <a:lnTo>
                    <a:pt x="55643" y="11379"/>
                  </a:lnTo>
                  <a:lnTo>
                    <a:pt x="56203" y="11949"/>
                  </a:lnTo>
                  <a:lnTo>
                    <a:pt x="56749" y="12535"/>
                  </a:lnTo>
                  <a:lnTo>
                    <a:pt x="57280" y="13137"/>
                  </a:lnTo>
                  <a:lnTo>
                    <a:pt x="57797" y="13756"/>
                  </a:lnTo>
                  <a:lnTo>
                    <a:pt x="58300" y="14390"/>
                  </a:lnTo>
                  <a:lnTo>
                    <a:pt x="58789" y="15040"/>
                  </a:lnTo>
                  <a:lnTo>
                    <a:pt x="59263" y="15707"/>
                  </a:lnTo>
                  <a:lnTo>
                    <a:pt x="59723" y="16390"/>
                  </a:lnTo>
                  <a:lnTo>
                    <a:pt x="60168" y="17088"/>
                  </a:lnTo>
                  <a:lnTo>
                    <a:pt x="60589" y="17796"/>
                  </a:lnTo>
                  <a:lnTo>
                    <a:pt x="60993" y="18525"/>
                  </a:lnTo>
                  <a:lnTo>
                    <a:pt x="61380" y="19275"/>
                  </a:lnTo>
                  <a:lnTo>
                    <a:pt x="61750" y="20044"/>
                  </a:lnTo>
                  <a:lnTo>
                    <a:pt x="62103" y="20835"/>
                  </a:lnTo>
                  <a:lnTo>
                    <a:pt x="62439" y="21646"/>
                  </a:lnTo>
                  <a:lnTo>
                    <a:pt x="62758" y="22478"/>
                  </a:lnTo>
                  <a:lnTo>
                    <a:pt x="63060" y="23330"/>
                  </a:lnTo>
                  <a:lnTo>
                    <a:pt x="63345" y="24203"/>
                  </a:lnTo>
                  <a:lnTo>
                    <a:pt x="63613" y="25096"/>
                  </a:lnTo>
                  <a:lnTo>
                    <a:pt x="63851" y="26004"/>
                  </a:lnTo>
                  <a:lnTo>
                    <a:pt x="64064" y="26937"/>
                  </a:lnTo>
                  <a:lnTo>
                    <a:pt x="64252" y="27897"/>
                  </a:lnTo>
                  <a:lnTo>
                    <a:pt x="64415" y="28882"/>
                  </a:lnTo>
                  <a:lnTo>
                    <a:pt x="64552" y="29894"/>
                  </a:lnTo>
                  <a:lnTo>
                    <a:pt x="64665" y="30931"/>
                  </a:lnTo>
                  <a:lnTo>
                    <a:pt x="64753" y="31995"/>
                  </a:lnTo>
                  <a:lnTo>
                    <a:pt x="64815" y="33084"/>
                  </a:lnTo>
                  <a:lnTo>
                    <a:pt x="64853" y="34199"/>
                  </a:lnTo>
                  <a:lnTo>
                    <a:pt x="64865" y="35340"/>
                  </a:lnTo>
                  <a:lnTo>
                    <a:pt x="64845" y="36648"/>
                  </a:lnTo>
                  <a:lnTo>
                    <a:pt x="64783" y="37922"/>
                  </a:lnTo>
                  <a:lnTo>
                    <a:pt x="64680" y="39164"/>
                  </a:lnTo>
                  <a:lnTo>
                    <a:pt x="64536" y="40372"/>
                  </a:lnTo>
                  <a:lnTo>
                    <a:pt x="64351" y="41547"/>
                  </a:lnTo>
                  <a:lnTo>
                    <a:pt x="64125" y="42689"/>
                  </a:lnTo>
                  <a:lnTo>
                    <a:pt x="63857" y="43798"/>
                  </a:lnTo>
                  <a:lnTo>
                    <a:pt x="63548" y="44874"/>
                  </a:lnTo>
                  <a:lnTo>
                    <a:pt x="63199" y="45917"/>
                  </a:lnTo>
                  <a:lnTo>
                    <a:pt x="62808" y="46927"/>
                  </a:lnTo>
                  <a:lnTo>
                    <a:pt x="62381" y="47894"/>
                  </a:lnTo>
                  <a:lnTo>
                    <a:pt x="61925" y="48829"/>
                  </a:lnTo>
                  <a:lnTo>
                    <a:pt x="61440" y="49730"/>
                  </a:lnTo>
                  <a:lnTo>
                    <a:pt x="60925" y="50599"/>
                  </a:lnTo>
                  <a:lnTo>
                    <a:pt x="60381" y="51434"/>
                  </a:lnTo>
                  <a:lnTo>
                    <a:pt x="59807" y="52236"/>
                  </a:lnTo>
                  <a:lnTo>
                    <a:pt x="59203" y="53005"/>
                  </a:lnTo>
                  <a:lnTo>
                    <a:pt x="58570" y="53741"/>
                  </a:lnTo>
                  <a:lnTo>
                    <a:pt x="57908" y="54444"/>
                  </a:lnTo>
                  <a:lnTo>
                    <a:pt x="57216" y="55113"/>
                  </a:lnTo>
                  <a:lnTo>
                    <a:pt x="56488" y="55750"/>
                  </a:lnTo>
                  <a:lnTo>
                    <a:pt x="55736" y="56353"/>
                  </a:lnTo>
                  <a:lnTo>
                    <a:pt x="54960" y="56924"/>
                  </a:lnTo>
                  <a:lnTo>
                    <a:pt x="54159" y="57461"/>
                  </a:lnTo>
                  <a:lnTo>
                    <a:pt x="53335" y="57965"/>
                  </a:lnTo>
                  <a:lnTo>
                    <a:pt x="52486" y="58436"/>
                  </a:lnTo>
                  <a:lnTo>
                    <a:pt x="51614" y="58874"/>
                  </a:lnTo>
                  <a:lnTo>
                    <a:pt x="50717" y="59279"/>
                  </a:lnTo>
                  <a:lnTo>
                    <a:pt x="49796" y="59651"/>
                  </a:lnTo>
                  <a:lnTo>
                    <a:pt x="48850" y="59989"/>
                  </a:lnTo>
                  <a:lnTo>
                    <a:pt x="47877" y="60295"/>
                  </a:lnTo>
                  <a:lnTo>
                    <a:pt x="46891" y="60569"/>
                  </a:lnTo>
                  <a:lnTo>
                    <a:pt x="45891" y="60811"/>
                  </a:lnTo>
                  <a:lnTo>
                    <a:pt x="44878" y="61020"/>
                  </a:lnTo>
                  <a:lnTo>
                    <a:pt x="43851" y="61197"/>
                  </a:lnTo>
                  <a:lnTo>
                    <a:pt x="42811" y="61342"/>
                  </a:lnTo>
                  <a:lnTo>
                    <a:pt x="41758" y="61455"/>
                  </a:lnTo>
                  <a:lnTo>
                    <a:pt x="40691" y="61535"/>
                  </a:lnTo>
                  <a:lnTo>
                    <a:pt x="39610" y="61584"/>
                  </a:lnTo>
                  <a:lnTo>
                    <a:pt x="38516" y="61600"/>
                  </a:lnTo>
                  <a:lnTo>
                    <a:pt x="37412" y="61588"/>
                  </a:lnTo>
                  <a:lnTo>
                    <a:pt x="36319" y="61551"/>
                  </a:lnTo>
                  <a:lnTo>
                    <a:pt x="35236" y="61491"/>
                  </a:lnTo>
                  <a:lnTo>
                    <a:pt x="34165" y="61407"/>
                  </a:lnTo>
                  <a:lnTo>
                    <a:pt x="33104" y="61298"/>
                  </a:lnTo>
                  <a:lnTo>
                    <a:pt x="32053" y="61165"/>
                  </a:lnTo>
                  <a:lnTo>
                    <a:pt x="31013" y="61008"/>
                  </a:lnTo>
                  <a:lnTo>
                    <a:pt x="29985" y="60827"/>
                  </a:lnTo>
                  <a:lnTo>
                    <a:pt x="28966" y="60621"/>
                  </a:lnTo>
                  <a:lnTo>
                    <a:pt x="27959" y="60392"/>
                  </a:lnTo>
                  <a:lnTo>
                    <a:pt x="26965" y="60140"/>
                  </a:lnTo>
                  <a:lnTo>
                    <a:pt x="25985" y="59868"/>
                  </a:lnTo>
                  <a:lnTo>
                    <a:pt x="25021" y="59575"/>
                  </a:lnTo>
                  <a:lnTo>
                    <a:pt x="24072" y="59261"/>
                  </a:lnTo>
                  <a:lnTo>
                    <a:pt x="23139" y="58927"/>
                  </a:lnTo>
                  <a:lnTo>
                    <a:pt x="22220" y="58572"/>
                  </a:lnTo>
                  <a:lnTo>
                    <a:pt x="21317" y="58197"/>
                  </a:lnTo>
                  <a:lnTo>
                    <a:pt x="20429" y="57801"/>
                  </a:lnTo>
                  <a:lnTo>
                    <a:pt x="19556" y="57384"/>
                  </a:lnTo>
                  <a:lnTo>
                    <a:pt x="18699" y="56947"/>
                  </a:lnTo>
                  <a:lnTo>
                    <a:pt x="17848" y="56490"/>
                  </a:lnTo>
                  <a:lnTo>
                    <a:pt x="17015" y="56013"/>
                  </a:lnTo>
                  <a:lnTo>
                    <a:pt x="16199" y="55517"/>
                  </a:lnTo>
                  <a:lnTo>
                    <a:pt x="15399" y="55000"/>
                  </a:lnTo>
                  <a:lnTo>
                    <a:pt x="14617" y="54465"/>
                  </a:lnTo>
                  <a:lnTo>
                    <a:pt x="13851" y="53909"/>
                  </a:lnTo>
                  <a:lnTo>
                    <a:pt x="13103" y="53334"/>
                  </a:lnTo>
                  <a:lnTo>
                    <a:pt x="12371" y="52739"/>
                  </a:lnTo>
                  <a:lnTo>
                    <a:pt x="11657" y="52124"/>
                  </a:lnTo>
                  <a:lnTo>
                    <a:pt x="10960" y="51490"/>
                  </a:lnTo>
                  <a:lnTo>
                    <a:pt x="10272" y="50837"/>
                  </a:lnTo>
                  <a:lnTo>
                    <a:pt x="9607" y="50169"/>
                  </a:lnTo>
                  <a:lnTo>
                    <a:pt x="8963" y="49485"/>
                  </a:lnTo>
                  <a:lnTo>
                    <a:pt x="8340" y="48784"/>
                  </a:lnTo>
                  <a:lnTo>
                    <a:pt x="7739" y="48067"/>
                  </a:lnTo>
                  <a:lnTo>
                    <a:pt x="7159" y="47335"/>
                  </a:lnTo>
                  <a:lnTo>
                    <a:pt x="6601" y="46586"/>
                  </a:lnTo>
                  <a:lnTo>
                    <a:pt x="6064" y="45821"/>
                  </a:lnTo>
                  <a:lnTo>
                    <a:pt x="5548" y="45040"/>
                  </a:lnTo>
                  <a:lnTo>
                    <a:pt x="5055" y="44243"/>
                  </a:lnTo>
                  <a:lnTo>
                    <a:pt x="4583" y="43421"/>
                  </a:lnTo>
                  <a:lnTo>
                    <a:pt x="4133" y="42586"/>
                  </a:lnTo>
                  <a:lnTo>
                    <a:pt x="3706" y="41736"/>
                  </a:lnTo>
                  <a:lnTo>
                    <a:pt x="3301" y="40871"/>
                  </a:lnTo>
                  <a:lnTo>
                    <a:pt x="2918" y="39993"/>
                  </a:lnTo>
                  <a:lnTo>
                    <a:pt x="2558" y="39100"/>
                  </a:lnTo>
                  <a:lnTo>
                    <a:pt x="2221" y="38193"/>
                  </a:lnTo>
                  <a:lnTo>
                    <a:pt x="1905" y="37271"/>
                  </a:lnTo>
                  <a:lnTo>
                    <a:pt x="1612" y="36335"/>
                  </a:lnTo>
                  <a:lnTo>
                    <a:pt x="1342" y="35385"/>
                  </a:lnTo>
                  <a:lnTo>
                    <a:pt x="1087" y="34422"/>
                  </a:lnTo>
                  <a:lnTo>
                    <a:pt x="858" y="33447"/>
                  </a:lnTo>
                  <a:lnTo>
                    <a:pt x="657" y="32461"/>
                  </a:lnTo>
                  <a:lnTo>
                    <a:pt x="483" y="31463"/>
                  </a:lnTo>
                  <a:lnTo>
                    <a:pt x="335" y="30453"/>
                  </a:lnTo>
                  <a:lnTo>
                    <a:pt x="214" y="29432"/>
                  </a:lnTo>
                  <a:lnTo>
                    <a:pt x="120" y="28399"/>
                  </a:lnTo>
                  <a:lnTo>
                    <a:pt x="53" y="27354"/>
                  </a:lnTo>
                  <a:lnTo>
                    <a:pt x="13" y="26298"/>
                  </a:lnTo>
                  <a:lnTo>
                    <a:pt x="0" y="25230"/>
                  </a:lnTo>
                  <a:lnTo>
                    <a:pt x="13" y="24090"/>
                  </a:lnTo>
                  <a:lnTo>
                    <a:pt x="53" y="22979"/>
                  </a:lnTo>
                  <a:lnTo>
                    <a:pt x="120" y="21896"/>
                  </a:lnTo>
                  <a:lnTo>
                    <a:pt x="214" y="20843"/>
                  </a:lnTo>
                  <a:lnTo>
                    <a:pt x="335" y="19817"/>
                  </a:lnTo>
                  <a:lnTo>
                    <a:pt x="483" y="18820"/>
                  </a:lnTo>
                  <a:lnTo>
                    <a:pt x="657" y="17852"/>
                  </a:lnTo>
                  <a:lnTo>
                    <a:pt x="858" y="16913"/>
                  </a:lnTo>
                  <a:lnTo>
                    <a:pt x="1087" y="16002"/>
                  </a:lnTo>
                  <a:lnTo>
                    <a:pt x="1342" y="15120"/>
                  </a:lnTo>
                  <a:lnTo>
                    <a:pt x="1610" y="14265"/>
                  </a:lnTo>
                  <a:lnTo>
                    <a:pt x="1894" y="13434"/>
                  </a:lnTo>
                  <a:lnTo>
                    <a:pt x="2196" y="12629"/>
                  </a:lnTo>
                  <a:lnTo>
                    <a:pt x="2515" y="11849"/>
                  </a:lnTo>
                  <a:lnTo>
                    <a:pt x="2851" y="11094"/>
                  </a:lnTo>
                  <a:lnTo>
                    <a:pt x="3204" y="10364"/>
                  </a:lnTo>
                  <a:lnTo>
                    <a:pt x="3574" y="9659"/>
                  </a:lnTo>
                  <a:lnTo>
                    <a:pt x="3961" y="8979"/>
                  </a:lnTo>
                  <a:lnTo>
                    <a:pt x="4365" y="8324"/>
                  </a:lnTo>
                  <a:lnTo>
                    <a:pt x="4786" y="7694"/>
                  </a:lnTo>
                  <a:lnTo>
                    <a:pt x="5222" y="7089"/>
                  </a:lnTo>
                  <a:lnTo>
                    <a:pt x="5670" y="6508"/>
                  </a:lnTo>
                  <a:lnTo>
                    <a:pt x="6131" y="5951"/>
                  </a:lnTo>
                  <a:lnTo>
                    <a:pt x="6604" y="5418"/>
                  </a:lnTo>
                  <a:lnTo>
                    <a:pt x="7090" y="4909"/>
                  </a:lnTo>
                  <a:lnTo>
                    <a:pt x="7588" y="4425"/>
                  </a:lnTo>
                  <a:lnTo>
                    <a:pt x="8099" y="3964"/>
                  </a:lnTo>
                  <a:lnTo>
                    <a:pt x="8623" y="3528"/>
                  </a:lnTo>
                  <a:lnTo>
                    <a:pt x="9159" y="3116"/>
                  </a:lnTo>
                  <a:lnTo>
                    <a:pt x="9707" y="2728"/>
                  </a:lnTo>
                  <a:lnTo>
                    <a:pt x="10264" y="2363"/>
                  </a:lnTo>
                  <a:lnTo>
                    <a:pt x="10824" y="2018"/>
                  </a:lnTo>
                  <a:lnTo>
                    <a:pt x="11387" y="1694"/>
                  </a:lnTo>
                  <a:lnTo>
                    <a:pt x="11955" y="1390"/>
                  </a:lnTo>
                  <a:lnTo>
                    <a:pt x="12525" y="1107"/>
                  </a:lnTo>
                  <a:lnTo>
                    <a:pt x="13100" y="844"/>
                  </a:lnTo>
                  <a:lnTo>
                    <a:pt x="13678" y="602"/>
                  </a:lnTo>
                  <a:lnTo>
                    <a:pt x="14259" y="381"/>
                  </a:lnTo>
                  <a:lnTo>
                    <a:pt x="14844" y="180"/>
                  </a:lnTo>
                  <a:lnTo>
                    <a:pt x="15433" y="0"/>
                  </a:lnTo>
                  <a:lnTo>
                    <a:pt x="17894" y="8052"/>
                  </a:lnTo>
                  <a:lnTo>
                    <a:pt x="17475" y="8193"/>
                  </a:lnTo>
                  <a:lnTo>
                    <a:pt x="17060" y="8349"/>
                  </a:lnTo>
                  <a:lnTo>
                    <a:pt x="16648" y="8519"/>
                  </a:lnTo>
                  <a:lnTo>
                    <a:pt x="16240" y="8703"/>
                  </a:lnTo>
                  <a:lnTo>
                    <a:pt x="15836" y="8902"/>
                  </a:lnTo>
                  <a:lnTo>
                    <a:pt x="15435" y="9115"/>
                  </a:lnTo>
                  <a:lnTo>
                    <a:pt x="15038" y="9342"/>
                  </a:lnTo>
                  <a:lnTo>
                    <a:pt x="14644" y="9584"/>
                  </a:lnTo>
                  <a:lnTo>
                    <a:pt x="14254" y="9839"/>
                  </a:lnTo>
                  <a:lnTo>
                    <a:pt x="13867" y="10110"/>
                  </a:lnTo>
                  <a:lnTo>
                    <a:pt x="13478" y="10395"/>
                  </a:lnTo>
                  <a:lnTo>
                    <a:pt x="13098" y="10697"/>
                  </a:lnTo>
                  <a:lnTo>
                    <a:pt x="12727" y="11014"/>
                  </a:lnTo>
                  <a:lnTo>
                    <a:pt x="12364" y="11348"/>
                  </a:lnTo>
                  <a:lnTo>
                    <a:pt x="12011" y="11698"/>
                  </a:lnTo>
                  <a:lnTo>
                    <a:pt x="11666" y="12064"/>
                  </a:lnTo>
                  <a:lnTo>
                    <a:pt x="11331" y="12446"/>
                  </a:lnTo>
                  <a:lnTo>
                    <a:pt x="11004" y="12844"/>
                  </a:lnTo>
                  <a:lnTo>
                    <a:pt x="10687" y="13258"/>
                  </a:lnTo>
                  <a:lnTo>
                    <a:pt x="10378" y="13688"/>
                  </a:lnTo>
                  <a:lnTo>
                    <a:pt x="10072" y="14126"/>
                  </a:lnTo>
                  <a:lnTo>
                    <a:pt x="9779" y="14581"/>
                  </a:lnTo>
                  <a:lnTo>
                    <a:pt x="9499" y="15053"/>
                  </a:lnTo>
                  <a:lnTo>
                    <a:pt x="9233" y="15542"/>
                  </a:lnTo>
                  <a:lnTo>
                    <a:pt x="8980" y="16048"/>
                  </a:lnTo>
                  <a:lnTo>
                    <a:pt x="8741" y="16571"/>
                  </a:lnTo>
                  <a:lnTo>
                    <a:pt x="8515" y="17111"/>
                  </a:lnTo>
                  <a:lnTo>
                    <a:pt x="8302" y="17668"/>
                  </a:lnTo>
                  <a:lnTo>
                    <a:pt x="8103" y="18242"/>
                  </a:lnTo>
                  <a:lnTo>
                    <a:pt x="7918" y="18833"/>
                  </a:lnTo>
                  <a:lnTo>
                    <a:pt x="7739" y="19433"/>
                  </a:lnTo>
                  <a:lnTo>
                    <a:pt x="7579" y="20052"/>
                  </a:lnTo>
                  <a:lnTo>
                    <a:pt x="7439" y="20689"/>
                  </a:lnTo>
                  <a:lnTo>
                    <a:pt x="7316" y="21345"/>
                  </a:lnTo>
                  <a:lnTo>
                    <a:pt x="7213" y="22020"/>
                  </a:lnTo>
                  <a:lnTo>
                    <a:pt x="7128" y="22714"/>
                  </a:lnTo>
                  <a:lnTo>
                    <a:pt x="7063" y="23427"/>
                  </a:lnTo>
                  <a:lnTo>
                    <a:pt x="7016" y="24158"/>
                  </a:lnTo>
                  <a:lnTo>
                    <a:pt x="6988" y="24908"/>
                  </a:lnTo>
                  <a:lnTo>
                    <a:pt x="6978" y="25677"/>
                  </a:lnTo>
                  <a:lnTo>
                    <a:pt x="7002" y="26969"/>
                  </a:lnTo>
                  <a:lnTo>
                    <a:pt x="7075" y="28233"/>
                  </a:lnTo>
                  <a:lnTo>
                    <a:pt x="7196" y="29467"/>
                  </a:lnTo>
                  <a:lnTo>
                    <a:pt x="7365" y="30673"/>
                  </a:lnTo>
                  <a:lnTo>
                    <a:pt x="7582" y="31851"/>
                  </a:lnTo>
                  <a:lnTo>
                    <a:pt x="7848" y="33000"/>
                  </a:lnTo>
                  <a:lnTo>
                    <a:pt x="8162" y="34120"/>
                  </a:lnTo>
                  <a:lnTo>
                    <a:pt x="8524" y="35211"/>
                  </a:lnTo>
                  <a:lnTo>
                    <a:pt x="8935" y="36274"/>
                  </a:lnTo>
                  <a:lnTo>
                    <a:pt x="9394" y="37309"/>
                  </a:lnTo>
                  <a:lnTo>
                    <a:pt x="9887" y="38313"/>
                  </a:lnTo>
                  <a:lnTo>
                    <a:pt x="10417" y="39286"/>
                  </a:lnTo>
                  <a:lnTo>
                    <a:pt x="10986" y="40228"/>
                  </a:lnTo>
                  <a:lnTo>
                    <a:pt x="11591" y="41138"/>
                  </a:lnTo>
                  <a:lnTo>
                    <a:pt x="12235" y="42017"/>
                  </a:lnTo>
                  <a:lnTo>
                    <a:pt x="12915" y="42865"/>
                  </a:lnTo>
                  <a:lnTo>
                    <a:pt x="13634" y="43681"/>
                  </a:lnTo>
                  <a:lnTo>
                    <a:pt x="14390" y="44466"/>
                  </a:lnTo>
                  <a:lnTo>
                    <a:pt x="15184" y="45220"/>
                  </a:lnTo>
                  <a:lnTo>
                    <a:pt x="16015" y="45942"/>
                  </a:lnTo>
                  <a:lnTo>
                    <a:pt x="16872" y="46632"/>
                  </a:lnTo>
                  <a:lnTo>
                    <a:pt x="17761" y="47288"/>
                  </a:lnTo>
                  <a:lnTo>
                    <a:pt x="18683" y="47910"/>
                  </a:lnTo>
                  <a:lnTo>
                    <a:pt x="19636" y="48498"/>
                  </a:lnTo>
                  <a:lnTo>
                    <a:pt x="20622" y="49052"/>
                  </a:lnTo>
                  <a:lnTo>
                    <a:pt x="21641" y="49571"/>
                  </a:lnTo>
                  <a:lnTo>
                    <a:pt x="22691" y="50057"/>
                  </a:lnTo>
                  <a:lnTo>
                    <a:pt x="23774" y="50509"/>
                  </a:lnTo>
                  <a:lnTo>
                    <a:pt x="24888" y="50927"/>
                  </a:lnTo>
                  <a:lnTo>
                    <a:pt x="26035" y="51311"/>
                  </a:lnTo>
                  <a:lnTo>
                    <a:pt x="27200" y="51659"/>
                  </a:lnTo>
                  <a:lnTo>
                    <a:pt x="28387" y="51971"/>
                  </a:lnTo>
                  <a:lnTo>
                    <a:pt x="29594" y="52246"/>
                  </a:lnTo>
                  <a:lnTo>
                    <a:pt x="30824" y="52485"/>
                  </a:lnTo>
                  <a:lnTo>
                    <a:pt x="32075" y="52686"/>
                  </a:lnTo>
                  <a:lnTo>
                    <a:pt x="33347" y="52851"/>
                  </a:lnTo>
                  <a:lnTo>
                    <a:pt x="34641" y="52980"/>
                  </a:lnTo>
                  <a:lnTo>
                    <a:pt x="35956" y="53071"/>
                  </a:lnTo>
                  <a:lnTo>
                    <a:pt x="37293" y="53127"/>
                  </a:lnTo>
                  <a:lnTo>
                    <a:pt x="38651" y="53145"/>
                  </a:lnTo>
                  <a:lnTo>
                    <a:pt x="39485" y="53133"/>
                  </a:lnTo>
                  <a:lnTo>
                    <a:pt x="40306" y="53098"/>
                  </a:lnTo>
                  <a:lnTo>
                    <a:pt x="41113" y="53040"/>
                  </a:lnTo>
                  <a:lnTo>
                    <a:pt x="41907" y="52959"/>
                  </a:lnTo>
                  <a:lnTo>
                    <a:pt x="42688" y="52854"/>
                  </a:lnTo>
                  <a:lnTo>
                    <a:pt x="43455" y="52726"/>
                  </a:lnTo>
                  <a:lnTo>
                    <a:pt x="44209" y="52575"/>
                  </a:lnTo>
                  <a:lnTo>
                    <a:pt x="44949" y="52400"/>
                  </a:lnTo>
                  <a:lnTo>
                    <a:pt x="45676" y="52203"/>
                  </a:lnTo>
                  <a:lnTo>
                    <a:pt x="46390" y="51982"/>
                  </a:lnTo>
                  <a:lnTo>
                    <a:pt x="47087" y="51738"/>
                  </a:lnTo>
                  <a:lnTo>
                    <a:pt x="47766" y="51472"/>
                  </a:lnTo>
                  <a:lnTo>
                    <a:pt x="48426" y="51183"/>
                  </a:lnTo>
                  <a:lnTo>
                    <a:pt x="49067" y="50872"/>
                  </a:lnTo>
                  <a:lnTo>
                    <a:pt x="49689" y="50539"/>
                  </a:lnTo>
                  <a:lnTo>
                    <a:pt x="50293" y="50183"/>
                  </a:lnTo>
                  <a:lnTo>
                    <a:pt x="50877" y="49805"/>
                  </a:lnTo>
                  <a:lnTo>
                    <a:pt x="51443" y="49405"/>
                  </a:lnTo>
                  <a:lnTo>
                    <a:pt x="51990" y="48982"/>
                  </a:lnTo>
                  <a:lnTo>
                    <a:pt x="52519" y="48537"/>
                  </a:lnTo>
                  <a:lnTo>
                    <a:pt x="53017" y="48061"/>
                  </a:lnTo>
                  <a:lnTo>
                    <a:pt x="53494" y="47562"/>
                  </a:lnTo>
                  <a:lnTo>
                    <a:pt x="53948" y="47041"/>
                  </a:lnTo>
                  <a:lnTo>
                    <a:pt x="54380" y="46497"/>
                  </a:lnTo>
                  <a:lnTo>
                    <a:pt x="54789" y="45931"/>
                  </a:lnTo>
                  <a:lnTo>
                    <a:pt x="55176" y="45343"/>
                  </a:lnTo>
                  <a:lnTo>
                    <a:pt x="55540" y="44732"/>
                  </a:lnTo>
                  <a:lnTo>
                    <a:pt x="55883" y="44099"/>
                  </a:lnTo>
                  <a:lnTo>
                    <a:pt x="56203" y="43444"/>
                  </a:lnTo>
                  <a:lnTo>
                    <a:pt x="56500" y="42766"/>
                  </a:lnTo>
                  <a:lnTo>
                    <a:pt x="56772" y="42066"/>
                  </a:lnTo>
                  <a:lnTo>
                    <a:pt x="57015" y="41344"/>
                  </a:lnTo>
                  <a:lnTo>
                    <a:pt x="57230" y="40599"/>
                  </a:lnTo>
                  <a:lnTo>
                    <a:pt x="57416" y="39832"/>
                  </a:lnTo>
                  <a:lnTo>
                    <a:pt x="57574" y="39042"/>
                  </a:lnTo>
                  <a:lnTo>
                    <a:pt x="57702" y="38230"/>
                  </a:lnTo>
                  <a:lnTo>
                    <a:pt x="57803" y="37396"/>
                  </a:lnTo>
                  <a:lnTo>
                    <a:pt x="57874" y="36539"/>
                  </a:lnTo>
                  <a:lnTo>
                    <a:pt x="57917" y="35660"/>
                  </a:lnTo>
                  <a:lnTo>
                    <a:pt x="57932" y="34759"/>
                  </a:lnTo>
                  <a:lnTo>
                    <a:pt x="57921" y="33960"/>
                  </a:lnTo>
                  <a:lnTo>
                    <a:pt x="57889" y="33175"/>
                  </a:lnTo>
                  <a:lnTo>
                    <a:pt x="57835" y="32403"/>
                  </a:lnTo>
                  <a:lnTo>
                    <a:pt x="57760" y="31645"/>
                  </a:lnTo>
                  <a:lnTo>
                    <a:pt x="57663" y="30900"/>
                  </a:lnTo>
                  <a:lnTo>
                    <a:pt x="57545" y="30169"/>
                  </a:lnTo>
                  <a:lnTo>
                    <a:pt x="57405" y="29451"/>
                  </a:lnTo>
                  <a:lnTo>
                    <a:pt x="57244" y="28746"/>
                  </a:lnTo>
                  <a:lnTo>
                    <a:pt x="57062" y="28055"/>
                  </a:lnTo>
                  <a:lnTo>
                    <a:pt x="56858" y="27377"/>
                  </a:lnTo>
                  <a:lnTo>
                    <a:pt x="56627" y="26712"/>
                  </a:lnTo>
                  <a:lnTo>
                    <a:pt x="56384" y="26059"/>
                  </a:lnTo>
                  <a:lnTo>
                    <a:pt x="56126" y="25417"/>
                  </a:lnTo>
                  <a:lnTo>
                    <a:pt x="55856" y="24786"/>
                  </a:lnTo>
                  <a:lnTo>
                    <a:pt x="55572" y="24168"/>
                  </a:lnTo>
                  <a:lnTo>
                    <a:pt x="55274" y="23561"/>
                  </a:lnTo>
                  <a:lnTo>
                    <a:pt x="54963" y="22965"/>
                  </a:lnTo>
                  <a:lnTo>
                    <a:pt x="54639" y="22381"/>
                  </a:lnTo>
                  <a:lnTo>
                    <a:pt x="54301" y="21809"/>
                  </a:lnTo>
                  <a:lnTo>
                    <a:pt x="53950" y="21249"/>
                  </a:lnTo>
                  <a:lnTo>
                    <a:pt x="53578" y="20691"/>
                  </a:lnTo>
                  <a:lnTo>
                    <a:pt x="53197" y="20146"/>
                  </a:lnTo>
                  <a:lnTo>
                    <a:pt x="52805" y="19614"/>
                  </a:lnTo>
                  <a:lnTo>
                    <a:pt x="52404" y="19094"/>
                  </a:lnTo>
                  <a:lnTo>
                    <a:pt x="51993" y="18587"/>
                  </a:lnTo>
                  <a:lnTo>
                    <a:pt x="51572" y="18092"/>
                  </a:lnTo>
                  <a:lnTo>
                    <a:pt x="51141" y="17610"/>
                  </a:lnTo>
                  <a:lnTo>
                    <a:pt x="50701" y="17140"/>
                  </a:lnTo>
                  <a:lnTo>
                    <a:pt x="50250" y="16683"/>
                  </a:lnTo>
                  <a:lnTo>
                    <a:pt x="49790" y="16238"/>
                  </a:lnTo>
                  <a:lnTo>
                    <a:pt x="49314" y="15796"/>
                  </a:lnTo>
                  <a:lnTo>
                    <a:pt x="48836" y="15365"/>
                  </a:lnTo>
                  <a:lnTo>
                    <a:pt x="48355" y="14945"/>
                  </a:lnTo>
                  <a:lnTo>
                    <a:pt x="47871" y="14535"/>
                  </a:lnTo>
                  <a:lnTo>
                    <a:pt x="47385" y="14136"/>
                  </a:lnTo>
                  <a:lnTo>
                    <a:pt x="46896" y="13748"/>
                  </a:lnTo>
                  <a:lnTo>
                    <a:pt x="46405" y="13370"/>
                  </a:lnTo>
                  <a:lnTo>
                    <a:pt x="45910" y="13003"/>
                  </a:lnTo>
                  <a:lnTo>
                    <a:pt x="45413" y="12647"/>
                  </a:lnTo>
                  <a:lnTo>
                    <a:pt x="44914" y="12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8041897" y="4107826"/>
              <a:ext cx="63031" cy="53145"/>
            </a:xfrm>
            <a:custGeom>
              <a:avLst/>
              <a:pathLst>
                <a:path w="63031" h="53145">
                  <a:moveTo>
                    <a:pt x="6978" y="22993"/>
                  </a:moveTo>
                  <a:lnTo>
                    <a:pt x="63031" y="33909"/>
                  </a:lnTo>
                  <a:lnTo>
                    <a:pt x="63031" y="42408"/>
                  </a:lnTo>
                  <a:lnTo>
                    <a:pt x="6978" y="31493"/>
                  </a:lnTo>
                  <a:lnTo>
                    <a:pt x="6978" y="53145"/>
                  </a:lnTo>
                  <a:lnTo>
                    <a:pt x="0" y="51803"/>
                  </a:lnTo>
                  <a:lnTo>
                    <a:pt x="0" y="0"/>
                  </a:lnTo>
                  <a:lnTo>
                    <a:pt x="6978" y="13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8041897" y="4051281"/>
              <a:ext cx="63031" cy="59139"/>
            </a:xfrm>
            <a:custGeom>
              <a:avLst/>
              <a:pathLst>
                <a:path w="63031" h="59139">
                  <a:moveTo>
                    <a:pt x="63031" y="59139"/>
                  </a:moveTo>
                  <a:lnTo>
                    <a:pt x="0" y="46927"/>
                  </a:lnTo>
                  <a:lnTo>
                    <a:pt x="0" y="0"/>
                  </a:lnTo>
                  <a:lnTo>
                    <a:pt x="6978" y="1342"/>
                  </a:lnTo>
                  <a:lnTo>
                    <a:pt x="6978" y="39724"/>
                  </a:lnTo>
                  <a:lnTo>
                    <a:pt x="27198" y="43661"/>
                  </a:lnTo>
                  <a:lnTo>
                    <a:pt x="27198" y="7962"/>
                  </a:lnTo>
                  <a:lnTo>
                    <a:pt x="34088" y="9304"/>
                  </a:lnTo>
                  <a:lnTo>
                    <a:pt x="34088" y="45003"/>
                  </a:lnTo>
                  <a:lnTo>
                    <a:pt x="56053" y="49253"/>
                  </a:lnTo>
                  <a:lnTo>
                    <a:pt x="56053" y="9036"/>
                  </a:lnTo>
                  <a:lnTo>
                    <a:pt x="63031" y="103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8041897" y="3988786"/>
              <a:ext cx="63031" cy="60526"/>
            </a:xfrm>
            <a:custGeom>
              <a:avLst/>
              <a:pathLst>
                <a:path w="63031" h="60526">
                  <a:moveTo>
                    <a:pt x="63031" y="16328"/>
                  </a:moveTo>
                  <a:lnTo>
                    <a:pt x="36861" y="27198"/>
                  </a:lnTo>
                  <a:lnTo>
                    <a:pt x="36861" y="46927"/>
                  </a:lnTo>
                  <a:lnTo>
                    <a:pt x="63031" y="51982"/>
                  </a:lnTo>
                  <a:lnTo>
                    <a:pt x="63031" y="60526"/>
                  </a:lnTo>
                  <a:lnTo>
                    <a:pt x="0" y="48313"/>
                  </a:lnTo>
                  <a:lnTo>
                    <a:pt x="0" y="20936"/>
                  </a:lnTo>
                  <a:lnTo>
                    <a:pt x="11" y="20013"/>
                  </a:lnTo>
                  <a:lnTo>
                    <a:pt x="46" y="19107"/>
                  </a:lnTo>
                  <a:lnTo>
                    <a:pt x="104" y="18217"/>
                  </a:lnTo>
                  <a:lnTo>
                    <a:pt x="186" y="17342"/>
                  </a:lnTo>
                  <a:lnTo>
                    <a:pt x="290" y="16484"/>
                  </a:lnTo>
                  <a:lnTo>
                    <a:pt x="418" y="15642"/>
                  </a:lnTo>
                  <a:lnTo>
                    <a:pt x="569" y="14817"/>
                  </a:lnTo>
                  <a:lnTo>
                    <a:pt x="744" y="14007"/>
                  </a:lnTo>
                  <a:lnTo>
                    <a:pt x="942" y="13213"/>
                  </a:lnTo>
                  <a:lnTo>
                    <a:pt x="1163" y="12436"/>
                  </a:lnTo>
                  <a:lnTo>
                    <a:pt x="1397" y="11678"/>
                  </a:lnTo>
                  <a:lnTo>
                    <a:pt x="1651" y="10942"/>
                  </a:lnTo>
                  <a:lnTo>
                    <a:pt x="1926" y="10228"/>
                  </a:lnTo>
                  <a:lnTo>
                    <a:pt x="2222" y="9537"/>
                  </a:lnTo>
                  <a:lnTo>
                    <a:pt x="2538" y="8868"/>
                  </a:lnTo>
                  <a:lnTo>
                    <a:pt x="2875" y="8222"/>
                  </a:lnTo>
                  <a:lnTo>
                    <a:pt x="3233" y="7598"/>
                  </a:lnTo>
                  <a:lnTo>
                    <a:pt x="3611" y="6996"/>
                  </a:lnTo>
                  <a:lnTo>
                    <a:pt x="4009" y="6417"/>
                  </a:lnTo>
                  <a:lnTo>
                    <a:pt x="4428" y="5860"/>
                  </a:lnTo>
                  <a:lnTo>
                    <a:pt x="4867" y="5318"/>
                  </a:lnTo>
                  <a:lnTo>
                    <a:pt x="5325" y="4800"/>
                  </a:lnTo>
                  <a:lnTo>
                    <a:pt x="5801" y="4308"/>
                  </a:lnTo>
                  <a:lnTo>
                    <a:pt x="6296" y="3841"/>
                  </a:lnTo>
                  <a:lnTo>
                    <a:pt x="6810" y="3399"/>
                  </a:lnTo>
                  <a:lnTo>
                    <a:pt x="7343" y="2982"/>
                  </a:lnTo>
                  <a:lnTo>
                    <a:pt x="7895" y="2591"/>
                  </a:lnTo>
                  <a:lnTo>
                    <a:pt x="8465" y="2224"/>
                  </a:lnTo>
                  <a:lnTo>
                    <a:pt x="9054" y="1882"/>
                  </a:lnTo>
                  <a:lnTo>
                    <a:pt x="9662" y="1565"/>
                  </a:lnTo>
                  <a:lnTo>
                    <a:pt x="10279" y="1268"/>
                  </a:lnTo>
                  <a:lnTo>
                    <a:pt x="10911" y="1002"/>
                  </a:lnTo>
                  <a:lnTo>
                    <a:pt x="11560" y="767"/>
                  </a:lnTo>
                  <a:lnTo>
                    <a:pt x="12225" y="563"/>
                  </a:lnTo>
                  <a:lnTo>
                    <a:pt x="12906" y="391"/>
                  </a:lnTo>
                  <a:lnTo>
                    <a:pt x="13603" y="250"/>
                  </a:lnTo>
                  <a:lnTo>
                    <a:pt x="14316" y="140"/>
                  </a:lnTo>
                  <a:lnTo>
                    <a:pt x="15045" y="62"/>
                  </a:lnTo>
                  <a:lnTo>
                    <a:pt x="15790" y="15"/>
                  </a:lnTo>
                  <a:lnTo>
                    <a:pt x="16552" y="0"/>
                  </a:lnTo>
                  <a:lnTo>
                    <a:pt x="18199" y="48"/>
                  </a:lnTo>
                  <a:lnTo>
                    <a:pt x="19776" y="193"/>
                  </a:lnTo>
                  <a:lnTo>
                    <a:pt x="21284" y="434"/>
                  </a:lnTo>
                  <a:lnTo>
                    <a:pt x="22721" y="773"/>
                  </a:lnTo>
                  <a:lnTo>
                    <a:pt x="24089" y="1207"/>
                  </a:lnTo>
                  <a:lnTo>
                    <a:pt x="25388" y="1739"/>
                  </a:lnTo>
                  <a:lnTo>
                    <a:pt x="26616" y="2367"/>
                  </a:lnTo>
                  <a:lnTo>
                    <a:pt x="27775" y="3092"/>
                  </a:lnTo>
                  <a:lnTo>
                    <a:pt x="28864" y="3913"/>
                  </a:lnTo>
                  <a:lnTo>
                    <a:pt x="29883" y="4831"/>
                  </a:lnTo>
                  <a:lnTo>
                    <a:pt x="30831" y="5843"/>
                  </a:lnTo>
                  <a:lnTo>
                    <a:pt x="31706" y="6948"/>
                  </a:lnTo>
                  <a:lnTo>
                    <a:pt x="32509" y="8144"/>
                  </a:lnTo>
                  <a:lnTo>
                    <a:pt x="33240" y="9433"/>
                  </a:lnTo>
                  <a:lnTo>
                    <a:pt x="33898" y="10814"/>
                  </a:lnTo>
                  <a:lnTo>
                    <a:pt x="34483" y="12287"/>
                  </a:lnTo>
                  <a:lnTo>
                    <a:pt x="34996" y="13853"/>
                  </a:lnTo>
                  <a:lnTo>
                    <a:pt x="35437" y="15510"/>
                  </a:lnTo>
                  <a:lnTo>
                    <a:pt x="35805" y="17260"/>
                  </a:lnTo>
                  <a:lnTo>
                    <a:pt x="36101" y="19101"/>
                  </a:lnTo>
                  <a:lnTo>
                    <a:pt x="63031" y="71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g1146"/>
            <p:cNvSpPr/>
            <p:nvPr/>
          </p:nvSpPr>
          <p:spPr>
            <a:xfrm>
              <a:off x="8048742" y="3997464"/>
              <a:ext cx="23262" cy="36906"/>
            </a:xfrm>
            <a:custGeom>
              <a:avLst/>
              <a:pathLst>
                <a:path w="23262" h="36906">
                  <a:moveTo>
                    <a:pt x="23262" y="16328"/>
                  </a:moveTo>
                  <a:lnTo>
                    <a:pt x="23228" y="14748"/>
                  </a:lnTo>
                  <a:lnTo>
                    <a:pt x="23128" y="13248"/>
                  </a:lnTo>
                  <a:lnTo>
                    <a:pt x="22960" y="11828"/>
                  </a:lnTo>
                  <a:lnTo>
                    <a:pt x="22725" y="10487"/>
                  </a:lnTo>
                  <a:lnTo>
                    <a:pt x="22423" y="9226"/>
                  </a:lnTo>
                  <a:lnTo>
                    <a:pt x="22054" y="8045"/>
                  </a:lnTo>
                  <a:lnTo>
                    <a:pt x="21618" y="6943"/>
                  </a:lnTo>
                  <a:lnTo>
                    <a:pt x="21114" y="5921"/>
                  </a:lnTo>
                  <a:lnTo>
                    <a:pt x="20544" y="4978"/>
                  </a:lnTo>
                  <a:lnTo>
                    <a:pt x="19907" y="4115"/>
                  </a:lnTo>
                  <a:lnTo>
                    <a:pt x="19199" y="3333"/>
                  </a:lnTo>
                  <a:lnTo>
                    <a:pt x="18438" y="2634"/>
                  </a:lnTo>
                  <a:lnTo>
                    <a:pt x="17621" y="2016"/>
                  </a:lnTo>
                  <a:lnTo>
                    <a:pt x="16750" y="1481"/>
                  </a:lnTo>
                  <a:lnTo>
                    <a:pt x="15825" y="1028"/>
                  </a:lnTo>
                  <a:lnTo>
                    <a:pt x="14844" y="658"/>
                  </a:lnTo>
                  <a:lnTo>
                    <a:pt x="13810" y="370"/>
                  </a:lnTo>
                  <a:lnTo>
                    <a:pt x="12720" y="164"/>
                  </a:lnTo>
                  <a:lnTo>
                    <a:pt x="11577" y="41"/>
                  </a:lnTo>
                  <a:lnTo>
                    <a:pt x="10378" y="0"/>
                  </a:lnTo>
                  <a:lnTo>
                    <a:pt x="9399" y="33"/>
                  </a:lnTo>
                  <a:lnTo>
                    <a:pt x="8467" y="134"/>
                  </a:lnTo>
                  <a:lnTo>
                    <a:pt x="7581" y="301"/>
                  </a:lnTo>
                  <a:lnTo>
                    <a:pt x="6742" y="536"/>
                  </a:lnTo>
                  <a:lnTo>
                    <a:pt x="5949" y="838"/>
                  </a:lnTo>
                  <a:lnTo>
                    <a:pt x="5203" y="1207"/>
                  </a:lnTo>
                  <a:lnTo>
                    <a:pt x="4503" y="1644"/>
                  </a:lnTo>
                  <a:lnTo>
                    <a:pt x="3850" y="2147"/>
                  </a:lnTo>
                  <a:lnTo>
                    <a:pt x="3244" y="2717"/>
                  </a:lnTo>
                  <a:lnTo>
                    <a:pt x="2684" y="3355"/>
                  </a:lnTo>
                  <a:lnTo>
                    <a:pt x="2174" y="4050"/>
                  </a:lnTo>
                  <a:lnTo>
                    <a:pt x="1717" y="4811"/>
                  </a:lnTo>
                  <a:lnTo>
                    <a:pt x="1315" y="5639"/>
                  </a:lnTo>
                  <a:lnTo>
                    <a:pt x="966" y="6533"/>
                  </a:lnTo>
                  <a:lnTo>
                    <a:pt x="671" y="7493"/>
                  </a:lnTo>
                  <a:lnTo>
                    <a:pt x="429" y="8519"/>
                  </a:lnTo>
                  <a:lnTo>
                    <a:pt x="241" y="9611"/>
                  </a:lnTo>
                  <a:lnTo>
                    <a:pt x="107" y="10770"/>
                  </a:lnTo>
                  <a:lnTo>
                    <a:pt x="26" y="11995"/>
                  </a:lnTo>
                  <a:lnTo>
                    <a:pt x="0" y="13286"/>
                  </a:lnTo>
                  <a:lnTo>
                    <a:pt x="0" y="32388"/>
                  </a:lnTo>
                  <a:lnTo>
                    <a:pt x="23262" y="369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g1147"/>
            <p:cNvSpPr/>
            <p:nvPr/>
          </p:nvSpPr>
          <p:spPr>
            <a:xfrm>
              <a:off x="8041897" y="3961542"/>
              <a:ext cx="63031" cy="20801"/>
            </a:xfrm>
            <a:custGeom>
              <a:avLst/>
              <a:pathLst>
                <a:path w="63031" h="20801">
                  <a:moveTo>
                    <a:pt x="63031" y="20801"/>
                  </a:moveTo>
                  <a:lnTo>
                    <a:pt x="0" y="8544"/>
                  </a:lnTo>
                  <a:lnTo>
                    <a:pt x="0" y="0"/>
                  </a:lnTo>
                  <a:lnTo>
                    <a:pt x="63031" y="12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g1148"/>
            <p:cNvSpPr/>
            <p:nvPr/>
          </p:nvSpPr>
          <p:spPr>
            <a:xfrm>
              <a:off x="8041897" y="3893902"/>
              <a:ext cx="63926" cy="59766"/>
            </a:xfrm>
            <a:custGeom>
              <a:avLst/>
              <a:pathLst>
                <a:path w="63926" h="59766">
                  <a:moveTo>
                    <a:pt x="63926" y="37353"/>
                  </a:moveTo>
                  <a:lnTo>
                    <a:pt x="63914" y="38278"/>
                  </a:lnTo>
                  <a:lnTo>
                    <a:pt x="63878" y="39193"/>
                  </a:lnTo>
                  <a:lnTo>
                    <a:pt x="63817" y="40097"/>
                  </a:lnTo>
                  <a:lnTo>
                    <a:pt x="63733" y="40989"/>
                  </a:lnTo>
                  <a:lnTo>
                    <a:pt x="63624" y="41872"/>
                  </a:lnTo>
                  <a:lnTo>
                    <a:pt x="63491" y="42743"/>
                  </a:lnTo>
                  <a:lnTo>
                    <a:pt x="63334" y="43604"/>
                  </a:lnTo>
                  <a:lnTo>
                    <a:pt x="63153" y="44454"/>
                  </a:lnTo>
                  <a:lnTo>
                    <a:pt x="62948" y="45293"/>
                  </a:lnTo>
                  <a:lnTo>
                    <a:pt x="62718" y="46121"/>
                  </a:lnTo>
                  <a:lnTo>
                    <a:pt x="62464" y="46925"/>
                  </a:lnTo>
                  <a:lnTo>
                    <a:pt x="62183" y="47709"/>
                  </a:lnTo>
                  <a:lnTo>
                    <a:pt x="61877" y="48471"/>
                  </a:lnTo>
                  <a:lnTo>
                    <a:pt x="61544" y="49214"/>
                  </a:lnTo>
                  <a:lnTo>
                    <a:pt x="61186" y="49935"/>
                  </a:lnTo>
                  <a:lnTo>
                    <a:pt x="60802" y="50636"/>
                  </a:lnTo>
                  <a:lnTo>
                    <a:pt x="60392" y="51317"/>
                  </a:lnTo>
                  <a:lnTo>
                    <a:pt x="59955" y="51976"/>
                  </a:lnTo>
                  <a:lnTo>
                    <a:pt x="59493" y="52616"/>
                  </a:lnTo>
                  <a:lnTo>
                    <a:pt x="59005" y="53234"/>
                  </a:lnTo>
                  <a:lnTo>
                    <a:pt x="58491" y="53830"/>
                  </a:lnTo>
                  <a:lnTo>
                    <a:pt x="57951" y="54399"/>
                  </a:lnTo>
                  <a:lnTo>
                    <a:pt x="57385" y="54943"/>
                  </a:lnTo>
                  <a:lnTo>
                    <a:pt x="56793" y="55460"/>
                  </a:lnTo>
                  <a:lnTo>
                    <a:pt x="56176" y="55952"/>
                  </a:lnTo>
                  <a:lnTo>
                    <a:pt x="55532" y="56418"/>
                  </a:lnTo>
                  <a:lnTo>
                    <a:pt x="54862" y="56857"/>
                  </a:lnTo>
                  <a:lnTo>
                    <a:pt x="54167" y="57271"/>
                  </a:lnTo>
                  <a:lnTo>
                    <a:pt x="53445" y="57659"/>
                  </a:lnTo>
                  <a:lnTo>
                    <a:pt x="52698" y="58021"/>
                  </a:lnTo>
                  <a:lnTo>
                    <a:pt x="51924" y="58352"/>
                  </a:lnTo>
                  <a:lnTo>
                    <a:pt x="51123" y="58649"/>
                  </a:lnTo>
                  <a:lnTo>
                    <a:pt x="50295" y="58911"/>
                  </a:lnTo>
                  <a:lnTo>
                    <a:pt x="49441" y="59138"/>
                  </a:lnTo>
                  <a:lnTo>
                    <a:pt x="48560" y="59329"/>
                  </a:lnTo>
                  <a:lnTo>
                    <a:pt x="47651" y="59487"/>
                  </a:lnTo>
                  <a:lnTo>
                    <a:pt x="46716" y="59609"/>
                  </a:lnTo>
                  <a:lnTo>
                    <a:pt x="45755" y="59696"/>
                  </a:lnTo>
                  <a:lnTo>
                    <a:pt x="44766" y="59748"/>
                  </a:lnTo>
                  <a:lnTo>
                    <a:pt x="43750" y="59766"/>
                  </a:lnTo>
                  <a:lnTo>
                    <a:pt x="43560" y="59765"/>
                  </a:lnTo>
                  <a:lnTo>
                    <a:pt x="43364" y="59762"/>
                  </a:lnTo>
                  <a:lnTo>
                    <a:pt x="43163" y="59758"/>
                  </a:lnTo>
                  <a:lnTo>
                    <a:pt x="42956" y="59751"/>
                  </a:lnTo>
                  <a:lnTo>
                    <a:pt x="42744" y="59743"/>
                  </a:lnTo>
                  <a:lnTo>
                    <a:pt x="42527" y="59733"/>
                  </a:lnTo>
                  <a:lnTo>
                    <a:pt x="42304" y="59722"/>
                  </a:lnTo>
                  <a:lnTo>
                    <a:pt x="42076" y="59708"/>
                  </a:lnTo>
                  <a:lnTo>
                    <a:pt x="41842" y="59693"/>
                  </a:lnTo>
                  <a:lnTo>
                    <a:pt x="41603" y="59676"/>
                  </a:lnTo>
                  <a:lnTo>
                    <a:pt x="41353" y="59658"/>
                  </a:lnTo>
                  <a:lnTo>
                    <a:pt x="41102" y="59639"/>
                  </a:lnTo>
                  <a:lnTo>
                    <a:pt x="40852" y="59618"/>
                  </a:lnTo>
                  <a:lnTo>
                    <a:pt x="40601" y="59597"/>
                  </a:lnTo>
                  <a:lnTo>
                    <a:pt x="40351" y="59576"/>
                  </a:lnTo>
                  <a:lnTo>
                    <a:pt x="40100" y="59553"/>
                  </a:lnTo>
                  <a:lnTo>
                    <a:pt x="39850" y="59529"/>
                  </a:lnTo>
                  <a:lnTo>
                    <a:pt x="39599" y="59504"/>
                  </a:lnTo>
                  <a:lnTo>
                    <a:pt x="39349" y="59479"/>
                  </a:lnTo>
                  <a:lnTo>
                    <a:pt x="39098" y="59453"/>
                  </a:lnTo>
                  <a:lnTo>
                    <a:pt x="38848" y="59417"/>
                  </a:lnTo>
                  <a:lnTo>
                    <a:pt x="38601" y="59381"/>
                  </a:lnTo>
                  <a:lnTo>
                    <a:pt x="38355" y="59345"/>
                  </a:lnTo>
                  <a:lnTo>
                    <a:pt x="38110" y="59309"/>
                  </a:lnTo>
                  <a:lnTo>
                    <a:pt x="37868" y="59274"/>
                  </a:lnTo>
                  <a:lnTo>
                    <a:pt x="37627" y="59238"/>
                  </a:lnTo>
                  <a:lnTo>
                    <a:pt x="37388" y="59202"/>
                  </a:lnTo>
                  <a:lnTo>
                    <a:pt x="37151" y="59166"/>
                  </a:lnTo>
                  <a:lnTo>
                    <a:pt x="36916" y="59130"/>
                  </a:lnTo>
                  <a:lnTo>
                    <a:pt x="36682" y="59095"/>
                  </a:lnTo>
                  <a:lnTo>
                    <a:pt x="36444" y="59059"/>
                  </a:lnTo>
                  <a:lnTo>
                    <a:pt x="36213" y="59023"/>
                  </a:lnTo>
                  <a:lnTo>
                    <a:pt x="35990" y="58987"/>
                  </a:lnTo>
                  <a:lnTo>
                    <a:pt x="35773" y="58951"/>
                  </a:lnTo>
                  <a:lnTo>
                    <a:pt x="35564" y="58916"/>
                  </a:lnTo>
                  <a:lnTo>
                    <a:pt x="35362" y="58880"/>
                  </a:lnTo>
                  <a:lnTo>
                    <a:pt x="35167" y="58844"/>
                  </a:lnTo>
                  <a:lnTo>
                    <a:pt x="34979" y="58808"/>
                  </a:lnTo>
                  <a:lnTo>
                    <a:pt x="34798" y="58773"/>
                  </a:lnTo>
                  <a:lnTo>
                    <a:pt x="34625" y="58737"/>
                  </a:lnTo>
                  <a:lnTo>
                    <a:pt x="0" y="52026"/>
                  </a:lnTo>
                  <a:lnTo>
                    <a:pt x="0" y="43482"/>
                  </a:lnTo>
                  <a:lnTo>
                    <a:pt x="37711" y="50729"/>
                  </a:lnTo>
                  <a:lnTo>
                    <a:pt x="38035" y="50791"/>
                  </a:lnTo>
                  <a:lnTo>
                    <a:pt x="38361" y="50851"/>
                  </a:lnTo>
                  <a:lnTo>
                    <a:pt x="38690" y="50909"/>
                  </a:lnTo>
                  <a:lnTo>
                    <a:pt x="39021" y="50965"/>
                  </a:lnTo>
                  <a:lnTo>
                    <a:pt x="39355" y="51020"/>
                  </a:lnTo>
                  <a:lnTo>
                    <a:pt x="39692" y="51073"/>
                  </a:lnTo>
                  <a:lnTo>
                    <a:pt x="40032" y="51124"/>
                  </a:lnTo>
                  <a:lnTo>
                    <a:pt x="40374" y="51173"/>
                  </a:lnTo>
                  <a:lnTo>
                    <a:pt x="40719" y="51220"/>
                  </a:lnTo>
                  <a:lnTo>
                    <a:pt x="41066" y="51266"/>
                  </a:lnTo>
                  <a:lnTo>
                    <a:pt x="41403" y="51308"/>
                  </a:lnTo>
                  <a:lnTo>
                    <a:pt x="41732" y="51347"/>
                  </a:lnTo>
                  <a:lnTo>
                    <a:pt x="42054" y="51380"/>
                  </a:lnTo>
                  <a:lnTo>
                    <a:pt x="42369" y="51409"/>
                  </a:lnTo>
                  <a:lnTo>
                    <a:pt x="42677" y="51434"/>
                  </a:lnTo>
                  <a:lnTo>
                    <a:pt x="42977" y="51454"/>
                  </a:lnTo>
                  <a:lnTo>
                    <a:pt x="43271" y="51470"/>
                  </a:lnTo>
                  <a:lnTo>
                    <a:pt x="43557" y="51481"/>
                  </a:lnTo>
                  <a:lnTo>
                    <a:pt x="43836" y="51487"/>
                  </a:lnTo>
                  <a:lnTo>
                    <a:pt x="44108" y="51490"/>
                  </a:lnTo>
                  <a:lnTo>
                    <a:pt x="44761" y="51478"/>
                  </a:lnTo>
                  <a:lnTo>
                    <a:pt x="45397" y="51445"/>
                  </a:lnTo>
                  <a:lnTo>
                    <a:pt x="46014" y="51389"/>
                  </a:lnTo>
                  <a:lnTo>
                    <a:pt x="46614" y="51311"/>
                  </a:lnTo>
                  <a:lnTo>
                    <a:pt x="47195" y="51210"/>
                  </a:lnTo>
                  <a:lnTo>
                    <a:pt x="47759" y="51087"/>
                  </a:lnTo>
                  <a:lnTo>
                    <a:pt x="48305" y="50942"/>
                  </a:lnTo>
                  <a:lnTo>
                    <a:pt x="48832" y="50774"/>
                  </a:lnTo>
                  <a:lnTo>
                    <a:pt x="49342" y="50584"/>
                  </a:lnTo>
                  <a:lnTo>
                    <a:pt x="49834" y="50371"/>
                  </a:lnTo>
                  <a:lnTo>
                    <a:pt x="50310" y="50139"/>
                  </a:lnTo>
                  <a:lnTo>
                    <a:pt x="50769" y="49890"/>
                  </a:lnTo>
                  <a:lnTo>
                    <a:pt x="51211" y="49624"/>
                  </a:lnTo>
                  <a:lnTo>
                    <a:pt x="51638" y="49341"/>
                  </a:lnTo>
                  <a:lnTo>
                    <a:pt x="52049" y="49040"/>
                  </a:lnTo>
                  <a:lnTo>
                    <a:pt x="52443" y="48723"/>
                  </a:lnTo>
                  <a:lnTo>
                    <a:pt x="52822" y="48389"/>
                  </a:lnTo>
                  <a:lnTo>
                    <a:pt x="53184" y="48038"/>
                  </a:lnTo>
                  <a:lnTo>
                    <a:pt x="53530" y="47670"/>
                  </a:lnTo>
                  <a:lnTo>
                    <a:pt x="53861" y="47285"/>
                  </a:lnTo>
                  <a:lnTo>
                    <a:pt x="54166" y="46883"/>
                  </a:lnTo>
                  <a:lnTo>
                    <a:pt x="54456" y="46467"/>
                  </a:lnTo>
                  <a:lnTo>
                    <a:pt x="54732" y="46035"/>
                  </a:lnTo>
                  <a:lnTo>
                    <a:pt x="54992" y="45588"/>
                  </a:lnTo>
                  <a:lnTo>
                    <a:pt x="55236" y="45126"/>
                  </a:lnTo>
                  <a:lnTo>
                    <a:pt x="55466" y="44649"/>
                  </a:lnTo>
                  <a:lnTo>
                    <a:pt x="55680" y="44156"/>
                  </a:lnTo>
                  <a:lnTo>
                    <a:pt x="55879" y="43648"/>
                  </a:lnTo>
                  <a:lnTo>
                    <a:pt x="56063" y="43126"/>
                  </a:lnTo>
                  <a:lnTo>
                    <a:pt x="56232" y="42587"/>
                  </a:lnTo>
                  <a:lnTo>
                    <a:pt x="56376" y="42037"/>
                  </a:lnTo>
                  <a:lnTo>
                    <a:pt x="56505" y="41476"/>
                  </a:lnTo>
                  <a:lnTo>
                    <a:pt x="56619" y="40906"/>
                  </a:lnTo>
                  <a:lnTo>
                    <a:pt x="56718" y="40326"/>
                  </a:lnTo>
                  <a:lnTo>
                    <a:pt x="56802" y="39735"/>
                  </a:lnTo>
                  <a:lnTo>
                    <a:pt x="56870" y="39136"/>
                  </a:lnTo>
                  <a:lnTo>
                    <a:pt x="56924" y="38526"/>
                  </a:lnTo>
                  <a:lnTo>
                    <a:pt x="56962" y="37906"/>
                  </a:lnTo>
                  <a:lnTo>
                    <a:pt x="56984" y="37277"/>
                  </a:lnTo>
                  <a:lnTo>
                    <a:pt x="56992" y="36638"/>
                  </a:lnTo>
                  <a:lnTo>
                    <a:pt x="56982" y="35865"/>
                  </a:lnTo>
                  <a:lnTo>
                    <a:pt x="56953" y="35104"/>
                  </a:lnTo>
                  <a:lnTo>
                    <a:pt x="56904" y="34355"/>
                  </a:lnTo>
                  <a:lnTo>
                    <a:pt x="56835" y="33617"/>
                  </a:lnTo>
                  <a:lnTo>
                    <a:pt x="56746" y="32891"/>
                  </a:lnTo>
                  <a:lnTo>
                    <a:pt x="56638" y="32177"/>
                  </a:lnTo>
                  <a:lnTo>
                    <a:pt x="56510" y="31474"/>
                  </a:lnTo>
                  <a:lnTo>
                    <a:pt x="56362" y="30783"/>
                  </a:lnTo>
                  <a:lnTo>
                    <a:pt x="56195" y="30103"/>
                  </a:lnTo>
                  <a:lnTo>
                    <a:pt x="56008" y="29435"/>
                  </a:lnTo>
                  <a:lnTo>
                    <a:pt x="55799" y="28771"/>
                  </a:lnTo>
                  <a:lnTo>
                    <a:pt x="55568" y="28122"/>
                  </a:lnTo>
                  <a:lnTo>
                    <a:pt x="55313" y="27487"/>
                  </a:lnTo>
                  <a:lnTo>
                    <a:pt x="55034" y="26866"/>
                  </a:lnTo>
                  <a:lnTo>
                    <a:pt x="54733" y="26259"/>
                  </a:lnTo>
                  <a:lnTo>
                    <a:pt x="54408" y="25667"/>
                  </a:lnTo>
                  <a:lnTo>
                    <a:pt x="54060" y="25089"/>
                  </a:lnTo>
                  <a:lnTo>
                    <a:pt x="53689" y="24525"/>
                  </a:lnTo>
                  <a:lnTo>
                    <a:pt x="53294" y="23976"/>
                  </a:lnTo>
                  <a:lnTo>
                    <a:pt x="52876" y="23441"/>
                  </a:lnTo>
                  <a:lnTo>
                    <a:pt x="52434" y="22912"/>
                  </a:lnTo>
                  <a:lnTo>
                    <a:pt x="51966" y="22399"/>
                  </a:lnTo>
                  <a:lnTo>
                    <a:pt x="51471" y="21903"/>
                  </a:lnTo>
                  <a:lnTo>
                    <a:pt x="50951" y="21422"/>
                  </a:lnTo>
                  <a:lnTo>
                    <a:pt x="50405" y="20958"/>
                  </a:lnTo>
                  <a:lnTo>
                    <a:pt x="49833" y="20510"/>
                  </a:lnTo>
                  <a:lnTo>
                    <a:pt x="49235" y="20078"/>
                  </a:lnTo>
                  <a:lnTo>
                    <a:pt x="48611" y="19661"/>
                  </a:lnTo>
                  <a:lnTo>
                    <a:pt x="47961" y="19262"/>
                  </a:lnTo>
                  <a:lnTo>
                    <a:pt x="47285" y="18878"/>
                  </a:lnTo>
                  <a:lnTo>
                    <a:pt x="46572" y="18503"/>
                  </a:lnTo>
                  <a:lnTo>
                    <a:pt x="45830" y="18148"/>
                  </a:lnTo>
                  <a:lnTo>
                    <a:pt x="45058" y="17812"/>
                  </a:lnTo>
                  <a:lnTo>
                    <a:pt x="44257" y="17496"/>
                  </a:lnTo>
                  <a:lnTo>
                    <a:pt x="43426" y="17200"/>
                  </a:lnTo>
                  <a:lnTo>
                    <a:pt x="42566" y="16924"/>
                  </a:lnTo>
                  <a:lnTo>
                    <a:pt x="41676" y="16667"/>
                  </a:lnTo>
                  <a:lnTo>
                    <a:pt x="40757" y="16430"/>
                  </a:lnTo>
                  <a:lnTo>
                    <a:pt x="39808" y="16212"/>
                  </a:lnTo>
                  <a:lnTo>
                    <a:pt x="38830" y="16015"/>
                  </a:lnTo>
                  <a:lnTo>
                    <a:pt x="0" y="8499"/>
                  </a:lnTo>
                  <a:lnTo>
                    <a:pt x="0" y="0"/>
                  </a:lnTo>
                  <a:lnTo>
                    <a:pt x="39322" y="7604"/>
                  </a:lnTo>
                  <a:lnTo>
                    <a:pt x="40567" y="7868"/>
                  </a:lnTo>
                  <a:lnTo>
                    <a:pt x="41779" y="8159"/>
                  </a:lnTo>
                  <a:lnTo>
                    <a:pt x="42957" y="8477"/>
                  </a:lnTo>
                  <a:lnTo>
                    <a:pt x="44103" y="8821"/>
                  </a:lnTo>
                  <a:lnTo>
                    <a:pt x="45216" y="9193"/>
                  </a:lnTo>
                  <a:lnTo>
                    <a:pt x="46295" y="9591"/>
                  </a:lnTo>
                  <a:lnTo>
                    <a:pt x="47341" y="10016"/>
                  </a:lnTo>
                  <a:lnTo>
                    <a:pt x="48355" y="10468"/>
                  </a:lnTo>
                  <a:lnTo>
                    <a:pt x="49335" y="10946"/>
                  </a:lnTo>
                  <a:lnTo>
                    <a:pt x="50282" y="11452"/>
                  </a:lnTo>
                  <a:lnTo>
                    <a:pt x="51188" y="11974"/>
                  </a:lnTo>
                  <a:lnTo>
                    <a:pt x="52062" y="12522"/>
                  </a:lnTo>
                  <a:lnTo>
                    <a:pt x="52906" y="13094"/>
                  </a:lnTo>
                  <a:lnTo>
                    <a:pt x="53717" y="13692"/>
                  </a:lnTo>
                  <a:lnTo>
                    <a:pt x="54498" y="14315"/>
                  </a:lnTo>
                  <a:lnTo>
                    <a:pt x="55247" y="14963"/>
                  </a:lnTo>
                  <a:lnTo>
                    <a:pt x="55965" y="15635"/>
                  </a:lnTo>
                  <a:lnTo>
                    <a:pt x="56652" y="16333"/>
                  </a:lnTo>
                  <a:lnTo>
                    <a:pt x="57307" y="17056"/>
                  </a:lnTo>
                  <a:lnTo>
                    <a:pt x="57932" y="17804"/>
                  </a:lnTo>
                  <a:lnTo>
                    <a:pt x="58524" y="18576"/>
                  </a:lnTo>
                  <a:lnTo>
                    <a:pt x="59086" y="19370"/>
                  </a:lnTo>
                  <a:lnTo>
                    <a:pt x="59616" y="20186"/>
                  </a:lnTo>
                  <a:lnTo>
                    <a:pt x="60115" y="21025"/>
                  </a:lnTo>
                  <a:lnTo>
                    <a:pt x="60582" y="21886"/>
                  </a:lnTo>
                  <a:lnTo>
                    <a:pt x="61018" y="22770"/>
                  </a:lnTo>
                  <a:lnTo>
                    <a:pt x="61423" y="23676"/>
                  </a:lnTo>
                  <a:lnTo>
                    <a:pt x="61797" y="24604"/>
                  </a:lnTo>
                  <a:lnTo>
                    <a:pt x="62139" y="25554"/>
                  </a:lnTo>
                  <a:lnTo>
                    <a:pt x="62450" y="26527"/>
                  </a:lnTo>
                  <a:lnTo>
                    <a:pt x="62730" y="27521"/>
                  </a:lnTo>
                  <a:lnTo>
                    <a:pt x="62981" y="28535"/>
                  </a:lnTo>
                  <a:lnTo>
                    <a:pt x="63203" y="29569"/>
                  </a:lnTo>
                  <a:lnTo>
                    <a:pt x="63395" y="30622"/>
                  </a:lnTo>
                  <a:lnTo>
                    <a:pt x="63557" y="31694"/>
                  </a:lnTo>
                  <a:lnTo>
                    <a:pt x="63690" y="32787"/>
                  </a:lnTo>
                  <a:lnTo>
                    <a:pt x="63793" y="33899"/>
                  </a:lnTo>
                  <a:lnTo>
                    <a:pt x="63867" y="35031"/>
                  </a:lnTo>
                  <a:lnTo>
                    <a:pt x="63911" y="36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g1149"/>
            <p:cNvSpPr/>
            <p:nvPr/>
          </p:nvSpPr>
          <p:spPr>
            <a:xfrm>
              <a:off x="8041897" y="3818032"/>
              <a:ext cx="63031" cy="73499"/>
            </a:xfrm>
            <a:custGeom>
              <a:avLst/>
              <a:pathLst>
                <a:path w="63031" h="73499">
                  <a:moveTo>
                    <a:pt x="63031" y="19907"/>
                  </a:moveTo>
                  <a:lnTo>
                    <a:pt x="21517" y="11854"/>
                  </a:lnTo>
                  <a:lnTo>
                    <a:pt x="21060" y="11764"/>
                  </a:lnTo>
                  <a:lnTo>
                    <a:pt x="20601" y="11674"/>
                  </a:lnTo>
                  <a:lnTo>
                    <a:pt x="20140" y="11582"/>
                  </a:lnTo>
                  <a:lnTo>
                    <a:pt x="19678" y="11489"/>
                  </a:lnTo>
                  <a:lnTo>
                    <a:pt x="19213" y="11396"/>
                  </a:lnTo>
                  <a:lnTo>
                    <a:pt x="18747" y="11301"/>
                  </a:lnTo>
                  <a:lnTo>
                    <a:pt x="18279" y="11206"/>
                  </a:lnTo>
                  <a:lnTo>
                    <a:pt x="17809" y="11110"/>
                  </a:lnTo>
                  <a:lnTo>
                    <a:pt x="17338" y="11013"/>
                  </a:lnTo>
                  <a:lnTo>
                    <a:pt x="16865" y="10915"/>
                  </a:lnTo>
                  <a:lnTo>
                    <a:pt x="16394" y="10817"/>
                  </a:lnTo>
                  <a:lnTo>
                    <a:pt x="15932" y="10720"/>
                  </a:lnTo>
                  <a:lnTo>
                    <a:pt x="15478" y="10624"/>
                  </a:lnTo>
                  <a:lnTo>
                    <a:pt x="15032" y="10528"/>
                  </a:lnTo>
                  <a:lnTo>
                    <a:pt x="14594" y="10434"/>
                  </a:lnTo>
                  <a:lnTo>
                    <a:pt x="14164" y="10340"/>
                  </a:lnTo>
                  <a:lnTo>
                    <a:pt x="13743" y="10248"/>
                  </a:lnTo>
                  <a:lnTo>
                    <a:pt x="13329" y="10156"/>
                  </a:lnTo>
                  <a:lnTo>
                    <a:pt x="12923" y="10065"/>
                  </a:lnTo>
                  <a:lnTo>
                    <a:pt x="12525" y="9975"/>
                  </a:lnTo>
                  <a:lnTo>
                    <a:pt x="12070" y="9877"/>
                  </a:lnTo>
                  <a:lnTo>
                    <a:pt x="11618" y="9777"/>
                  </a:lnTo>
                  <a:lnTo>
                    <a:pt x="11169" y="9676"/>
                  </a:lnTo>
                  <a:lnTo>
                    <a:pt x="10722" y="9575"/>
                  </a:lnTo>
                  <a:lnTo>
                    <a:pt x="10277" y="9472"/>
                  </a:lnTo>
                  <a:lnTo>
                    <a:pt x="9836" y="9369"/>
                  </a:lnTo>
                  <a:lnTo>
                    <a:pt x="9397" y="9265"/>
                  </a:lnTo>
                  <a:lnTo>
                    <a:pt x="8961" y="9159"/>
                  </a:lnTo>
                  <a:lnTo>
                    <a:pt x="8527" y="9053"/>
                  </a:lnTo>
                  <a:lnTo>
                    <a:pt x="8097" y="8947"/>
                  </a:lnTo>
                  <a:lnTo>
                    <a:pt x="8561" y="9171"/>
                  </a:lnTo>
                  <a:lnTo>
                    <a:pt x="9025" y="9396"/>
                  </a:lnTo>
                  <a:lnTo>
                    <a:pt x="9488" y="9622"/>
                  </a:lnTo>
                  <a:lnTo>
                    <a:pt x="9950" y="9848"/>
                  </a:lnTo>
                  <a:lnTo>
                    <a:pt x="10412" y="10076"/>
                  </a:lnTo>
                  <a:lnTo>
                    <a:pt x="10872" y="10305"/>
                  </a:lnTo>
                  <a:lnTo>
                    <a:pt x="11331" y="10534"/>
                  </a:lnTo>
                  <a:lnTo>
                    <a:pt x="11790" y="10765"/>
                  </a:lnTo>
                  <a:lnTo>
                    <a:pt x="12248" y="10996"/>
                  </a:lnTo>
                  <a:lnTo>
                    <a:pt x="12704" y="11228"/>
                  </a:lnTo>
                  <a:lnTo>
                    <a:pt x="13100" y="11426"/>
                  </a:lnTo>
                  <a:lnTo>
                    <a:pt x="13499" y="11627"/>
                  </a:lnTo>
                  <a:lnTo>
                    <a:pt x="13901" y="11831"/>
                  </a:lnTo>
                  <a:lnTo>
                    <a:pt x="14308" y="12037"/>
                  </a:lnTo>
                  <a:lnTo>
                    <a:pt x="14717" y="12246"/>
                  </a:lnTo>
                  <a:lnTo>
                    <a:pt x="15131" y="12457"/>
                  </a:lnTo>
                  <a:lnTo>
                    <a:pt x="15548" y="12672"/>
                  </a:lnTo>
                  <a:lnTo>
                    <a:pt x="15968" y="12889"/>
                  </a:lnTo>
                  <a:lnTo>
                    <a:pt x="16392" y="13108"/>
                  </a:lnTo>
                  <a:lnTo>
                    <a:pt x="16820" y="13331"/>
                  </a:lnTo>
                  <a:lnTo>
                    <a:pt x="17244" y="13553"/>
                  </a:lnTo>
                  <a:lnTo>
                    <a:pt x="17659" y="13773"/>
                  </a:lnTo>
                  <a:lnTo>
                    <a:pt x="18064" y="13990"/>
                  </a:lnTo>
                  <a:lnTo>
                    <a:pt x="18459" y="14204"/>
                  </a:lnTo>
                  <a:lnTo>
                    <a:pt x="18844" y="14415"/>
                  </a:lnTo>
                  <a:lnTo>
                    <a:pt x="19220" y="14624"/>
                  </a:lnTo>
                  <a:lnTo>
                    <a:pt x="19585" y="14831"/>
                  </a:lnTo>
                  <a:lnTo>
                    <a:pt x="19941" y="15034"/>
                  </a:lnTo>
                  <a:lnTo>
                    <a:pt x="20286" y="15235"/>
                  </a:lnTo>
                  <a:lnTo>
                    <a:pt x="20622" y="15433"/>
                  </a:lnTo>
                  <a:lnTo>
                    <a:pt x="63031" y="39948"/>
                  </a:lnTo>
                  <a:lnTo>
                    <a:pt x="63031" y="45495"/>
                  </a:lnTo>
                  <a:lnTo>
                    <a:pt x="20622" y="53771"/>
                  </a:lnTo>
                  <a:lnTo>
                    <a:pt x="20346" y="53825"/>
                  </a:lnTo>
                  <a:lnTo>
                    <a:pt x="20055" y="53880"/>
                  </a:lnTo>
                  <a:lnTo>
                    <a:pt x="19749" y="53936"/>
                  </a:lnTo>
                  <a:lnTo>
                    <a:pt x="19427" y="53993"/>
                  </a:lnTo>
                  <a:lnTo>
                    <a:pt x="19090" y="54051"/>
                  </a:lnTo>
                  <a:lnTo>
                    <a:pt x="18738" y="54109"/>
                  </a:lnTo>
                  <a:lnTo>
                    <a:pt x="18371" y="54169"/>
                  </a:lnTo>
                  <a:lnTo>
                    <a:pt x="17988" y="54229"/>
                  </a:lnTo>
                  <a:lnTo>
                    <a:pt x="17591" y="54291"/>
                  </a:lnTo>
                  <a:lnTo>
                    <a:pt x="17178" y="54353"/>
                  </a:lnTo>
                  <a:lnTo>
                    <a:pt x="16750" y="54415"/>
                  </a:lnTo>
                  <a:lnTo>
                    <a:pt x="16324" y="54476"/>
                  </a:lnTo>
                  <a:lnTo>
                    <a:pt x="15902" y="54537"/>
                  </a:lnTo>
                  <a:lnTo>
                    <a:pt x="15481" y="54596"/>
                  </a:lnTo>
                  <a:lnTo>
                    <a:pt x="15064" y="54655"/>
                  </a:lnTo>
                  <a:lnTo>
                    <a:pt x="14649" y="54712"/>
                  </a:lnTo>
                  <a:lnTo>
                    <a:pt x="14237" y="54769"/>
                  </a:lnTo>
                  <a:lnTo>
                    <a:pt x="13828" y="54825"/>
                  </a:lnTo>
                  <a:lnTo>
                    <a:pt x="13421" y="54880"/>
                  </a:lnTo>
                  <a:lnTo>
                    <a:pt x="13017" y="54934"/>
                  </a:lnTo>
                  <a:lnTo>
                    <a:pt x="12541" y="54997"/>
                  </a:lnTo>
                  <a:lnTo>
                    <a:pt x="12062" y="55061"/>
                  </a:lnTo>
                  <a:lnTo>
                    <a:pt x="11579" y="55126"/>
                  </a:lnTo>
                  <a:lnTo>
                    <a:pt x="11092" y="55192"/>
                  </a:lnTo>
                  <a:lnTo>
                    <a:pt x="10602" y="55259"/>
                  </a:lnTo>
                  <a:lnTo>
                    <a:pt x="10108" y="55326"/>
                  </a:lnTo>
                  <a:lnTo>
                    <a:pt x="9610" y="55395"/>
                  </a:lnTo>
                  <a:lnTo>
                    <a:pt x="9109" y="55464"/>
                  </a:lnTo>
                  <a:lnTo>
                    <a:pt x="8605" y="55534"/>
                  </a:lnTo>
                  <a:lnTo>
                    <a:pt x="8097" y="55605"/>
                  </a:lnTo>
                  <a:lnTo>
                    <a:pt x="8597" y="55677"/>
                  </a:lnTo>
                  <a:lnTo>
                    <a:pt x="9097" y="55750"/>
                  </a:lnTo>
                  <a:lnTo>
                    <a:pt x="9596" y="55824"/>
                  </a:lnTo>
                  <a:lnTo>
                    <a:pt x="10094" y="55899"/>
                  </a:lnTo>
                  <a:lnTo>
                    <a:pt x="10591" y="55974"/>
                  </a:lnTo>
                  <a:lnTo>
                    <a:pt x="11087" y="56051"/>
                  </a:lnTo>
                  <a:lnTo>
                    <a:pt x="11582" y="56128"/>
                  </a:lnTo>
                  <a:lnTo>
                    <a:pt x="12076" y="56207"/>
                  </a:lnTo>
                  <a:lnTo>
                    <a:pt x="12570" y="56286"/>
                  </a:lnTo>
                  <a:lnTo>
                    <a:pt x="13062" y="56366"/>
                  </a:lnTo>
                  <a:lnTo>
                    <a:pt x="13484" y="56438"/>
                  </a:lnTo>
                  <a:lnTo>
                    <a:pt x="13910" y="56511"/>
                  </a:lnTo>
                  <a:lnTo>
                    <a:pt x="14340" y="56585"/>
                  </a:lnTo>
                  <a:lnTo>
                    <a:pt x="14773" y="56659"/>
                  </a:lnTo>
                  <a:lnTo>
                    <a:pt x="15209" y="56735"/>
                  </a:lnTo>
                  <a:lnTo>
                    <a:pt x="15650" y="56811"/>
                  </a:lnTo>
                  <a:lnTo>
                    <a:pt x="16093" y="56889"/>
                  </a:lnTo>
                  <a:lnTo>
                    <a:pt x="16541" y="56967"/>
                  </a:lnTo>
                  <a:lnTo>
                    <a:pt x="16992" y="57046"/>
                  </a:lnTo>
                  <a:lnTo>
                    <a:pt x="17446" y="57126"/>
                  </a:lnTo>
                  <a:lnTo>
                    <a:pt x="17898" y="57198"/>
                  </a:lnTo>
                  <a:lnTo>
                    <a:pt x="18339" y="57269"/>
                  </a:lnTo>
                  <a:lnTo>
                    <a:pt x="18771" y="57341"/>
                  </a:lnTo>
                  <a:lnTo>
                    <a:pt x="19193" y="57413"/>
                  </a:lnTo>
                  <a:lnTo>
                    <a:pt x="19605" y="57484"/>
                  </a:lnTo>
                  <a:lnTo>
                    <a:pt x="20007" y="57556"/>
                  </a:lnTo>
                  <a:lnTo>
                    <a:pt x="20399" y="57627"/>
                  </a:lnTo>
                  <a:lnTo>
                    <a:pt x="20782" y="57699"/>
                  </a:lnTo>
                  <a:lnTo>
                    <a:pt x="21154" y="57770"/>
                  </a:lnTo>
                  <a:lnTo>
                    <a:pt x="21517" y="57842"/>
                  </a:lnTo>
                  <a:lnTo>
                    <a:pt x="63031" y="65894"/>
                  </a:lnTo>
                  <a:lnTo>
                    <a:pt x="63031" y="73499"/>
                  </a:lnTo>
                  <a:lnTo>
                    <a:pt x="0" y="61287"/>
                  </a:lnTo>
                  <a:lnTo>
                    <a:pt x="0" y="50729"/>
                  </a:lnTo>
                  <a:lnTo>
                    <a:pt x="43706" y="42274"/>
                  </a:lnTo>
                  <a:lnTo>
                    <a:pt x="43848" y="42246"/>
                  </a:lnTo>
                  <a:lnTo>
                    <a:pt x="44008" y="42217"/>
                  </a:lnTo>
                  <a:lnTo>
                    <a:pt x="44185" y="42186"/>
                  </a:lnTo>
                  <a:lnTo>
                    <a:pt x="44379" y="42153"/>
                  </a:lnTo>
                  <a:lnTo>
                    <a:pt x="44589" y="42118"/>
                  </a:lnTo>
                  <a:lnTo>
                    <a:pt x="44817" y="42081"/>
                  </a:lnTo>
                  <a:lnTo>
                    <a:pt x="45062" y="42042"/>
                  </a:lnTo>
                  <a:lnTo>
                    <a:pt x="45323" y="42002"/>
                  </a:lnTo>
                  <a:lnTo>
                    <a:pt x="45602" y="41960"/>
                  </a:lnTo>
                  <a:lnTo>
                    <a:pt x="45898" y="41916"/>
                  </a:lnTo>
                  <a:lnTo>
                    <a:pt x="46194" y="41863"/>
                  </a:lnTo>
                  <a:lnTo>
                    <a:pt x="46492" y="41811"/>
                  </a:lnTo>
                  <a:lnTo>
                    <a:pt x="46792" y="41759"/>
                  </a:lnTo>
                  <a:lnTo>
                    <a:pt x="47093" y="41709"/>
                  </a:lnTo>
                  <a:lnTo>
                    <a:pt x="47396" y="41659"/>
                  </a:lnTo>
                  <a:lnTo>
                    <a:pt x="47701" y="41610"/>
                  </a:lnTo>
                  <a:lnTo>
                    <a:pt x="48008" y="41562"/>
                  </a:lnTo>
                  <a:lnTo>
                    <a:pt x="48317" y="41516"/>
                  </a:lnTo>
                  <a:lnTo>
                    <a:pt x="48628" y="41469"/>
                  </a:lnTo>
                  <a:lnTo>
                    <a:pt x="48940" y="41424"/>
                  </a:lnTo>
                  <a:lnTo>
                    <a:pt x="49301" y="41370"/>
                  </a:lnTo>
                  <a:lnTo>
                    <a:pt x="49670" y="41315"/>
                  </a:lnTo>
                  <a:lnTo>
                    <a:pt x="50046" y="41259"/>
                  </a:lnTo>
                  <a:lnTo>
                    <a:pt x="50429" y="41202"/>
                  </a:lnTo>
                  <a:lnTo>
                    <a:pt x="50819" y="41145"/>
                  </a:lnTo>
                  <a:lnTo>
                    <a:pt x="51216" y="41086"/>
                  </a:lnTo>
                  <a:lnTo>
                    <a:pt x="51620" y="41027"/>
                  </a:lnTo>
                  <a:lnTo>
                    <a:pt x="52032" y="40966"/>
                  </a:lnTo>
                  <a:lnTo>
                    <a:pt x="52451" y="40905"/>
                  </a:lnTo>
                  <a:lnTo>
                    <a:pt x="52876" y="40843"/>
                  </a:lnTo>
                  <a:lnTo>
                    <a:pt x="52485" y="40656"/>
                  </a:lnTo>
                  <a:lnTo>
                    <a:pt x="52096" y="40470"/>
                  </a:lnTo>
                  <a:lnTo>
                    <a:pt x="51712" y="40287"/>
                  </a:lnTo>
                  <a:lnTo>
                    <a:pt x="51330" y="40105"/>
                  </a:lnTo>
                  <a:lnTo>
                    <a:pt x="50953" y="39926"/>
                  </a:lnTo>
                  <a:lnTo>
                    <a:pt x="50579" y="39748"/>
                  </a:lnTo>
                  <a:lnTo>
                    <a:pt x="50208" y="39571"/>
                  </a:lnTo>
                  <a:lnTo>
                    <a:pt x="49842" y="39397"/>
                  </a:lnTo>
                  <a:lnTo>
                    <a:pt x="49478" y="39224"/>
                  </a:lnTo>
                  <a:lnTo>
                    <a:pt x="49119" y="39053"/>
                  </a:lnTo>
                  <a:lnTo>
                    <a:pt x="48806" y="38901"/>
                  </a:lnTo>
                  <a:lnTo>
                    <a:pt x="48492" y="38749"/>
                  </a:lnTo>
                  <a:lnTo>
                    <a:pt x="48179" y="38597"/>
                  </a:lnTo>
                  <a:lnTo>
                    <a:pt x="47866" y="38445"/>
                  </a:lnTo>
                  <a:lnTo>
                    <a:pt x="47553" y="38293"/>
                  </a:lnTo>
                  <a:lnTo>
                    <a:pt x="47240" y="38141"/>
                  </a:lnTo>
                  <a:lnTo>
                    <a:pt x="46927" y="37989"/>
                  </a:lnTo>
                  <a:lnTo>
                    <a:pt x="46614" y="37836"/>
                  </a:lnTo>
                  <a:lnTo>
                    <a:pt x="46300" y="37684"/>
                  </a:lnTo>
                  <a:lnTo>
                    <a:pt x="45987" y="37532"/>
                  </a:lnTo>
                  <a:lnTo>
                    <a:pt x="45671" y="37374"/>
                  </a:lnTo>
                  <a:lnTo>
                    <a:pt x="45366" y="37221"/>
                  </a:lnTo>
                  <a:lnTo>
                    <a:pt x="45073" y="37073"/>
                  </a:lnTo>
                  <a:lnTo>
                    <a:pt x="44792" y="36931"/>
                  </a:lnTo>
                  <a:lnTo>
                    <a:pt x="44522" y="36794"/>
                  </a:lnTo>
                  <a:lnTo>
                    <a:pt x="44264" y="36663"/>
                  </a:lnTo>
                  <a:lnTo>
                    <a:pt x="44018" y="36536"/>
                  </a:lnTo>
                  <a:lnTo>
                    <a:pt x="43783" y="36416"/>
                  </a:lnTo>
                  <a:lnTo>
                    <a:pt x="43559" y="36300"/>
                  </a:lnTo>
                  <a:lnTo>
                    <a:pt x="43348" y="36190"/>
                  </a:lnTo>
                  <a:lnTo>
                    <a:pt x="0" y="11452"/>
                  </a:lnTo>
                  <a:lnTo>
                    <a:pt x="0" y="0"/>
                  </a:lnTo>
                  <a:lnTo>
                    <a:pt x="63031" y="122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g1150"/>
            <p:cNvSpPr/>
            <p:nvPr/>
          </p:nvSpPr>
          <p:spPr>
            <a:xfrm>
              <a:off x="6235076" y="4861430"/>
              <a:ext cx="57127" cy="64412"/>
            </a:xfrm>
            <a:custGeom>
              <a:avLst/>
              <a:pathLst>
                <a:path w="57127" h="64412">
                  <a:moveTo>
                    <a:pt x="24787" y="64412"/>
                  </a:moveTo>
                  <a:lnTo>
                    <a:pt x="23647" y="64402"/>
                  </a:lnTo>
                  <a:lnTo>
                    <a:pt x="22534" y="64371"/>
                  </a:lnTo>
                  <a:lnTo>
                    <a:pt x="21450" y="64320"/>
                  </a:lnTo>
                  <a:lnTo>
                    <a:pt x="20395" y="64249"/>
                  </a:lnTo>
                  <a:lnTo>
                    <a:pt x="19368" y="64157"/>
                  </a:lnTo>
                  <a:lnTo>
                    <a:pt x="18369" y="64044"/>
                  </a:lnTo>
                  <a:lnTo>
                    <a:pt x="17399" y="63912"/>
                  </a:lnTo>
                  <a:lnTo>
                    <a:pt x="16457" y="63758"/>
                  </a:lnTo>
                  <a:lnTo>
                    <a:pt x="15544" y="63585"/>
                  </a:lnTo>
                  <a:lnTo>
                    <a:pt x="14659" y="63391"/>
                  </a:lnTo>
                  <a:lnTo>
                    <a:pt x="13810" y="63168"/>
                  </a:lnTo>
                  <a:lnTo>
                    <a:pt x="12987" y="62927"/>
                  </a:lnTo>
                  <a:lnTo>
                    <a:pt x="12190" y="62667"/>
                  </a:lnTo>
                  <a:lnTo>
                    <a:pt x="11418" y="62388"/>
                  </a:lnTo>
                  <a:lnTo>
                    <a:pt x="10672" y="62091"/>
                  </a:lnTo>
                  <a:lnTo>
                    <a:pt x="9952" y="61775"/>
                  </a:lnTo>
                  <a:lnTo>
                    <a:pt x="9258" y="61441"/>
                  </a:lnTo>
                  <a:lnTo>
                    <a:pt x="8589" y="61088"/>
                  </a:lnTo>
                  <a:lnTo>
                    <a:pt x="7946" y="60716"/>
                  </a:lnTo>
                  <a:lnTo>
                    <a:pt x="7329" y="60325"/>
                  </a:lnTo>
                  <a:lnTo>
                    <a:pt x="6737" y="59908"/>
                  </a:lnTo>
                  <a:lnTo>
                    <a:pt x="6169" y="59473"/>
                  </a:lnTo>
                  <a:lnTo>
                    <a:pt x="5625" y="59019"/>
                  </a:lnTo>
                  <a:lnTo>
                    <a:pt x="5105" y="58549"/>
                  </a:lnTo>
                  <a:lnTo>
                    <a:pt x="4608" y="58060"/>
                  </a:lnTo>
                  <a:lnTo>
                    <a:pt x="4136" y="57553"/>
                  </a:lnTo>
                  <a:lnTo>
                    <a:pt x="3688" y="57029"/>
                  </a:lnTo>
                  <a:lnTo>
                    <a:pt x="3264" y="56487"/>
                  </a:lnTo>
                  <a:lnTo>
                    <a:pt x="2863" y="55928"/>
                  </a:lnTo>
                  <a:lnTo>
                    <a:pt x="2487" y="55350"/>
                  </a:lnTo>
                  <a:lnTo>
                    <a:pt x="2142" y="54746"/>
                  </a:lnTo>
                  <a:lnTo>
                    <a:pt x="1819" y="54124"/>
                  </a:lnTo>
                  <a:lnTo>
                    <a:pt x="1517" y="53484"/>
                  </a:lnTo>
                  <a:lnTo>
                    <a:pt x="1236" y="52827"/>
                  </a:lnTo>
                  <a:lnTo>
                    <a:pt x="977" y="52152"/>
                  </a:lnTo>
                  <a:lnTo>
                    <a:pt x="739" y="51459"/>
                  </a:lnTo>
                  <a:lnTo>
                    <a:pt x="522" y="50748"/>
                  </a:lnTo>
                  <a:lnTo>
                    <a:pt x="326" y="50019"/>
                  </a:lnTo>
                  <a:lnTo>
                    <a:pt x="152" y="49273"/>
                  </a:lnTo>
                  <a:lnTo>
                    <a:pt x="0" y="48509"/>
                  </a:lnTo>
                  <a:lnTo>
                    <a:pt x="7862" y="46865"/>
                  </a:lnTo>
                  <a:lnTo>
                    <a:pt x="7984" y="47409"/>
                  </a:lnTo>
                  <a:lnTo>
                    <a:pt x="8120" y="47939"/>
                  </a:lnTo>
                  <a:lnTo>
                    <a:pt x="8269" y="48454"/>
                  </a:lnTo>
                  <a:lnTo>
                    <a:pt x="8431" y="48955"/>
                  </a:lnTo>
                  <a:lnTo>
                    <a:pt x="8606" y="49442"/>
                  </a:lnTo>
                  <a:lnTo>
                    <a:pt x="8795" y="49915"/>
                  </a:lnTo>
                  <a:lnTo>
                    <a:pt x="8997" y="50373"/>
                  </a:lnTo>
                  <a:lnTo>
                    <a:pt x="9213" y="50817"/>
                  </a:lnTo>
                  <a:lnTo>
                    <a:pt x="9442" y="51247"/>
                  </a:lnTo>
                  <a:lnTo>
                    <a:pt x="9684" y="51663"/>
                  </a:lnTo>
                  <a:lnTo>
                    <a:pt x="9941" y="52065"/>
                  </a:lnTo>
                  <a:lnTo>
                    <a:pt x="10215" y="52454"/>
                  </a:lnTo>
                  <a:lnTo>
                    <a:pt x="10506" y="52829"/>
                  </a:lnTo>
                  <a:lnTo>
                    <a:pt x="10814" y="53191"/>
                  </a:lnTo>
                  <a:lnTo>
                    <a:pt x="11138" y="53540"/>
                  </a:lnTo>
                  <a:lnTo>
                    <a:pt x="11480" y="53875"/>
                  </a:lnTo>
                  <a:lnTo>
                    <a:pt x="11839" y="54197"/>
                  </a:lnTo>
                  <a:lnTo>
                    <a:pt x="12214" y="54506"/>
                  </a:lnTo>
                  <a:lnTo>
                    <a:pt x="12606" y="54801"/>
                  </a:lnTo>
                  <a:lnTo>
                    <a:pt x="13015" y="55084"/>
                  </a:lnTo>
                  <a:lnTo>
                    <a:pt x="13443" y="55343"/>
                  </a:lnTo>
                  <a:lnTo>
                    <a:pt x="13890" y="55590"/>
                  </a:lnTo>
                  <a:lnTo>
                    <a:pt x="14356" y="55823"/>
                  </a:lnTo>
                  <a:lnTo>
                    <a:pt x="14842" y="56043"/>
                  </a:lnTo>
                  <a:lnTo>
                    <a:pt x="15348" y="56250"/>
                  </a:lnTo>
                  <a:lnTo>
                    <a:pt x="15873" y="56443"/>
                  </a:lnTo>
                  <a:lnTo>
                    <a:pt x="16417" y="56623"/>
                  </a:lnTo>
                  <a:lnTo>
                    <a:pt x="16981" y="56789"/>
                  </a:lnTo>
                  <a:lnTo>
                    <a:pt x="17565" y="56943"/>
                  </a:lnTo>
                  <a:lnTo>
                    <a:pt x="18168" y="57083"/>
                  </a:lnTo>
                  <a:lnTo>
                    <a:pt x="18792" y="57209"/>
                  </a:lnTo>
                  <a:lnTo>
                    <a:pt x="19439" y="57322"/>
                  </a:lnTo>
                  <a:lnTo>
                    <a:pt x="20107" y="57422"/>
                  </a:lnTo>
                  <a:lnTo>
                    <a:pt x="20798" y="57509"/>
                  </a:lnTo>
                  <a:lnTo>
                    <a:pt x="21511" y="57582"/>
                  </a:lnTo>
                  <a:lnTo>
                    <a:pt x="22246" y="57642"/>
                  </a:lnTo>
                  <a:lnTo>
                    <a:pt x="23004" y="57689"/>
                  </a:lnTo>
                  <a:lnTo>
                    <a:pt x="23783" y="57722"/>
                  </a:lnTo>
                  <a:lnTo>
                    <a:pt x="24585" y="57742"/>
                  </a:lnTo>
                  <a:lnTo>
                    <a:pt x="25409" y="57749"/>
                  </a:lnTo>
                  <a:lnTo>
                    <a:pt x="26271" y="57743"/>
                  </a:lnTo>
                  <a:lnTo>
                    <a:pt x="27115" y="57726"/>
                  </a:lnTo>
                  <a:lnTo>
                    <a:pt x="27941" y="57697"/>
                  </a:lnTo>
                  <a:lnTo>
                    <a:pt x="28750" y="57657"/>
                  </a:lnTo>
                  <a:lnTo>
                    <a:pt x="29541" y="57605"/>
                  </a:lnTo>
                  <a:lnTo>
                    <a:pt x="30314" y="57541"/>
                  </a:lnTo>
                  <a:lnTo>
                    <a:pt x="31069" y="57466"/>
                  </a:lnTo>
                  <a:lnTo>
                    <a:pt x="31806" y="57379"/>
                  </a:lnTo>
                  <a:lnTo>
                    <a:pt x="32526" y="57281"/>
                  </a:lnTo>
                  <a:lnTo>
                    <a:pt x="33228" y="57171"/>
                  </a:lnTo>
                  <a:lnTo>
                    <a:pt x="33910" y="57039"/>
                  </a:lnTo>
                  <a:lnTo>
                    <a:pt x="34571" y="56892"/>
                  </a:lnTo>
                  <a:lnTo>
                    <a:pt x="35211" y="56730"/>
                  </a:lnTo>
                  <a:lnTo>
                    <a:pt x="35829" y="56553"/>
                  </a:lnTo>
                  <a:lnTo>
                    <a:pt x="36426" y="56361"/>
                  </a:lnTo>
                  <a:lnTo>
                    <a:pt x="37002" y="56153"/>
                  </a:lnTo>
                  <a:lnTo>
                    <a:pt x="37556" y="55931"/>
                  </a:lnTo>
                  <a:lnTo>
                    <a:pt x="38089" y="55693"/>
                  </a:lnTo>
                  <a:lnTo>
                    <a:pt x="38601" y="55440"/>
                  </a:lnTo>
                  <a:lnTo>
                    <a:pt x="39091" y="55172"/>
                  </a:lnTo>
                  <a:lnTo>
                    <a:pt x="39569" y="54880"/>
                  </a:lnTo>
                  <a:lnTo>
                    <a:pt x="40023" y="54572"/>
                  </a:lnTo>
                  <a:lnTo>
                    <a:pt x="40453" y="54248"/>
                  </a:lnTo>
                  <a:lnTo>
                    <a:pt x="40861" y="53907"/>
                  </a:lnTo>
                  <a:lnTo>
                    <a:pt x="41246" y="53551"/>
                  </a:lnTo>
                  <a:lnTo>
                    <a:pt x="41608" y="53179"/>
                  </a:lnTo>
                  <a:lnTo>
                    <a:pt x="41946" y="52790"/>
                  </a:lnTo>
                  <a:lnTo>
                    <a:pt x="42261" y="52386"/>
                  </a:lnTo>
                  <a:lnTo>
                    <a:pt x="42554" y="51966"/>
                  </a:lnTo>
                  <a:lnTo>
                    <a:pt x="42823" y="51530"/>
                  </a:lnTo>
                  <a:lnTo>
                    <a:pt x="43068" y="51066"/>
                  </a:lnTo>
                  <a:lnTo>
                    <a:pt x="43287" y="50581"/>
                  </a:lnTo>
                  <a:lnTo>
                    <a:pt x="43480" y="50074"/>
                  </a:lnTo>
                  <a:lnTo>
                    <a:pt x="43647" y="49547"/>
                  </a:lnTo>
                  <a:lnTo>
                    <a:pt x="43789" y="48998"/>
                  </a:lnTo>
                  <a:lnTo>
                    <a:pt x="43905" y="48427"/>
                  </a:lnTo>
                  <a:lnTo>
                    <a:pt x="43995" y="47836"/>
                  </a:lnTo>
                  <a:lnTo>
                    <a:pt x="44060" y="47223"/>
                  </a:lnTo>
                  <a:lnTo>
                    <a:pt x="44098" y="46588"/>
                  </a:lnTo>
                  <a:lnTo>
                    <a:pt x="44111" y="45932"/>
                  </a:lnTo>
                  <a:lnTo>
                    <a:pt x="44104" y="45486"/>
                  </a:lnTo>
                  <a:lnTo>
                    <a:pt x="44081" y="45053"/>
                  </a:lnTo>
                  <a:lnTo>
                    <a:pt x="44043" y="44633"/>
                  </a:lnTo>
                  <a:lnTo>
                    <a:pt x="43990" y="44227"/>
                  </a:lnTo>
                  <a:lnTo>
                    <a:pt x="43922" y="43834"/>
                  </a:lnTo>
                  <a:lnTo>
                    <a:pt x="43839" y="43454"/>
                  </a:lnTo>
                  <a:lnTo>
                    <a:pt x="43741" y="43087"/>
                  </a:lnTo>
                  <a:lnTo>
                    <a:pt x="43628" y="42734"/>
                  </a:lnTo>
                  <a:lnTo>
                    <a:pt x="43499" y="42394"/>
                  </a:lnTo>
                  <a:lnTo>
                    <a:pt x="43356" y="42068"/>
                  </a:lnTo>
                  <a:lnTo>
                    <a:pt x="43194" y="41751"/>
                  </a:lnTo>
                  <a:lnTo>
                    <a:pt x="43009" y="41442"/>
                  </a:lnTo>
                  <a:lnTo>
                    <a:pt x="42803" y="41140"/>
                  </a:lnTo>
                  <a:lnTo>
                    <a:pt x="42574" y="40845"/>
                  </a:lnTo>
                  <a:lnTo>
                    <a:pt x="42323" y="40557"/>
                  </a:lnTo>
                  <a:lnTo>
                    <a:pt x="42050" y="40277"/>
                  </a:lnTo>
                  <a:lnTo>
                    <a:pt x="41755" y="40003"/>
                  </a:lnTo>
                  <a:lnTo>
                    <a:pt x="41437" y="39736"/>
                  </a:lnTo>
                  <a:lnTo>
                    <a:pt x="41097" y="39477"/>
                  </a:lnTo>
                  <a:lnTo>
                    <a:pt x="40735" y="39225"/>
                  </a:lnTo>
                  <a:lnTo>
                    <a:pt x="40349" y="38969"/>
                  </a:lnTo>
                  <a:lnTo>
                    <a:pt x="39935" y="38716"/>
                  </a:lnTo>
                  <a:lnTo>
                    <a:pt x="39496" y="38468"/>
                  </a:lnTo>
                  <a:lnTo>
                    <a:pt x="39029" y="38223"/>
                  </a:lnTo>
                  <a:lnTo>
                    <a:pt x="38536" y="37981"/>
                  </a:lnTo>
                  <a:lnTo>
                    <a:pt x="38016" y="37743"/>
                  </a:lnTo>
                  <a:lnTo>
                    <a:pt x="37470" y="37508"/>
                  </a:lnTo>
                  <a:lnTo>
                    <a:pt x="36897" y="37277"/>
                  </a:lnTo>
                  <a:lnTo>
                    <a:pt x="36297" y="37050"/>
                  </a:lnTo>
                  <a:lnTo>
                    <a:pt x="35671" y="36826"/>
                  </a:lnTo>
                  <a:lnTo>
                    <a:pt x="35024" y="36593"/>
                  </a:lnTo>
                  <a:lnTo>
                    <a:pt x="34344" y="36357"/>
                  </a:lnTo>
                  <a:lnTo>
                    <a:pt x="33631" y="36117"/>
                  </a:lnTo>
                  <a:lnTo>
                    <a:pt x="32885" y="35873"/>
                  </a:lnTo>
                  <a:lnTo>
                    <a:pt x="32106" y="35626"/>
                  </a:lnTo>
                  <a:lnTo>
                    <a:pt x="31294" y="35376"/>
                  </a:lnTo>
                  <a:lnTo>
                    <a:pt x="30450" y="35122"/>
                  </a:lnTo>
                  <a:lnTo>
                    <a:pt x="29573" y="34864"/>
                  </a:lnTo>
                  <a:lnTo>
                    <a:pt x="28662" y="34603"/>
                  </a:lnTo>
                  <a:lnTo>
                    <a:pt x="27719" y="34338"/>
                  </a:lnTo>
                  <a:lnTo>
                    <a:pt x="26942" y="34123"/>
                  </a:lnTo>
                  <a:lnTo>
                    <a:pt x="26173" y="33903"/>
                  </a:lnTo>
                  <a:lnTo>
                    <a:pt x="25414" y="33679"/>
                  </a:lnTo>
                  <a:lnTo>
                    <a:pt x="24663" y="33450"/>
                  </a:lnTo>
                  <a:lnTo>
                    <a:pt x="23921" y="33217"/>
                  </a:lnTo>
                  <a:lnTo>
                    <a:pt x="23188" y="32979"/>
                  </a:lnTo>
                  <a:lnTo>
                    <a:pt x="22464" y="32737"/>
                  </a:lnTo>
                  <a:lnTo>
                    <a:pt x="21749" y="32490"/>
                  </a:lnTo>
                  <a:lnTo>
                    <a:pt x="21042" y="32239"/>
                  </a:lnTo>
                  <a:lnTo>
                    <a:pt x="20345" y="31984"/>
                  </a:lnTo>
                  <a:lnTo>
                    <a:pt x="19669" y="31711"/>
                  </a:lnTo>
                  <a:lnTo>
                    <a:pt x="19011" y="31428"/>
                  </a:lnTo>
                  <a:lnTo>
                    <a:pt x="18369" y="31132"/>
                  </a:lnTo>
                  <a:lnTo>
                    <a:pt x="17744" y="30825"/>
                  </a:lnTo>
                  <a:lnTo>
                    <a:pt x="17136" y="30507"/>
                  </a:lnTo>
                  <a:lnTo>
                    <a:pt x="16544" y="30177"/>
                  </a:lnTo>
                  <a:lnTo>
                    <a:pt x="15970" y="29835"/>
                  </a:lnTo>
                  <a:lnTo>
                    <a:pt x="15412" y="29482"/>
                  </a:lnTo>
                  <a:lnTo>
                    <a:pt x="14872" y="29117"/>
                  </a:lnTo>
                  <a:lnTo>
                    <a:pt x="14348" y="28741"/>
                  </a:lnTo>
                  <a:lnTo>
                    <a:pt x="13843" y="28342"/>
                  </a:lnTo>
                  <a:lnTo>
                    <a:pt x="13360" y="27927"/>
                  </a:lnTo>
                  <a:lnTo>
                    <a:pt x="12898" y="27496"/>
                  </a:lnTo>
                  <a:lnTo>
                    <a:pt x="12457" y="27049"/>
                  </a:lnTo>
                  <a:lnTo>
                    <a:pt x="12038" y="26586"/>
                  </a:lnTo>
                  <a:lnTo>
                    <a:pt x="11640" y="26108"/>
                  </a:lnTo>
                  <a:lnTo>
                    <a:pt x="11263" y="25613"/>
                  </a:lnTo>
                  <a:lnTo>
                    <a:pt x="10908" y="25102"/>
                  </a:lnTo>
                  <a:lnTo>
                    <a:pt x="10574" y="24575"/>
                  </a:lnTo>
                  <a:lnTo>
                    <a:pt x="10261" y="24032"/>
                  </a:lnTo>
                  <a:lnTo>
                    <a:pt x="9974" y="23469"/>
                  </a:lnTo>
                  <a:lnTo>
                    <a:pt x="9717" y="22881"/>
                  </a:lnTo>
                  <a:lnTo>
                    <a:pt x="9491" y="22268"/>
                  </a:lnTo>
                  <a:lnTo>
                    <a:pt x="9294" y="21630"/>
                  </a:lnTo>
                  <a:lnTo>
                    <a:pt x="9128" y="20967"/>
                  </a:lnTo>
                  <a:lnTo>
                    <a:pt x="8992" y="20279"/>
                  </a:lnTo>
                  <a:lnTo>
                    <a:pt x="8887" y="19567"/>
                  </a:lnTo>
                  <a:lnTo>
                    <a:pt x="8811" y="18829"/>
                  </a:lnTo>
                  <a:lnTo>
                    <a:pt x="8766" y="18067"/>
                  </a:lnTo>
                  <a:lnTo>
                    <a:pt x="8751" y="17280"/>
                  </a:lnTo>
                  <a:lnTo>
                    <a:pt x="8772" y="16361"/>
                  </a:lnTo>
                  <a:lnTo>
                    <a:pt x="8834" y="15471"/>
                  </a:lnTo>
                  <a:lnTo>
                    <a:pt x="8939" y="14609"/>
                  </a:lnTo>
                  <a:lnTo>
                    <a:pt x="9085" y="13776"/>
                  </a:lnTo>
                  <a:lnTo>
                    <a:pt x="9273" y="12971"/>
                  </a:lnTo>
                  <a:lnTo>
                    <a:pt x="9502" y="12194"/>
                  </a:lnTo>
                  <a:lnTo>
                    <a:pt x="9774" y="11446"/>
                  </a:lnTo>
                  <a:lnTo>
                    <a:pt x="10087" y="10727"/>
                  </a:lnTo>
                  <a:lnTo>
                    <a:pt x="10442" y="10035"/>
                  </a:lnTo>
                  <a:lnTo>
                    <a:pt x="10839" y="9373"/>
                  </a:lnTo>
                  <a:lnTo>
                    <a:pt x="11279" y="8727"/>
                  </a:lnTo>
                  <a:lnTo>
                    <a:pt x="11747" y="8106"/>
                  </a:lnTo>
                  <a:lnTo>
                    <a:pt x="12242" y="7508"/>
                  </a:lnTo>
                  <a:lnTo>
                    <a:pt x="12765" y="6935"/>
                  </a:lnTo>
                  <a:lnTo>
                    <a:pt x="13315" y="6385"/>
                  </a:lnTo>
                  <a:lnTo>
                    <a:pt x="13893" y="5860"/>
                  </a:lnTo>
                  <a:lnTo>
                    <a:pt x="14499" y="5358"/>
                  </a:lnTo>
                  <a:lnTo>
                    <a:pt x="15132" y="4881"/>
                  </a:lnTo>
                  <a:lnTo>
                    <a:pt x="15792" y="4427"/>
                  </a:lnTo>
                  <a:lnTo>
                    <a:pt x="16480" y="3998"/>
                  </a:lnTo>
                  <a:lnTo>
                    <a:pt x="17201" y="3592"/>
                  </a:lnTo>
                  <a:lnTo>
                    <a:pt x="17941" y="3209"/>
                  </a:lnTo>
                  <a:lnTo>
                    <a:pt x="18701" y="2849"/>
                  </a:lnTo>
                  <a:lnTo>
                    <a:pt x="19480" y="2512"/>
                  </a:lnTo>
                  <a:lnTo>
                    <a:pt x="20278" y="2198"/>
                  </a:lnTo>
                  <a:lnTo>
                    <a:pt x="21097" y="1908"/>
                  </a:lnTo>
                  <a:lnTo>
                    <a:pt x="21935" y="1640"/>
                  </a:lnTo>
                  <a:lnTo>
                    <a:pt x="22792" y="1396"/>
                  </a:lnTo>
                  <a:lnTo>
                    <a:pt x="23669" y="1175"/>
                  </a:lnTo>
                  <a:lnTo>
                    <a:pt x="24565" y="977"/>
                  </a:lnTo>
                  <a:lnTo>
                    <a:pt x="25483" y="791"/>
                  </a:lnTo>
                  <a:lnTo>
                    <a:pt x="26408" y="625"/>
                  </a:lnTo>
                  <a:lnTo>
                    <a:pt x="27339" y="478"/>
                  </a:lnTo>
                  <a:lnTo>
                    <a:pt x="28275" y="351"/>
                  </a:lnTo>
                  <a:lnTo>
                    <a:pt x="29218" y="244"/>
                  </a:lnTo>
                  <a:lnTo>
                    <a:pt x="30168" y="156"/>
                  </a:lnTo>
                  <a:lnTo>
                    <a:pt x="31123" y="87"/>
                  </a:lnTo>
                  <a:lnTo>
                    <a:pt x="32085" y="39"/>
                  </a:lnTo>
                  <a:lnTo>
                    <a:pt x="33053" y="9"/>
                  </a:lnTo>
                  <a:lnTo>
                    <a:pt x="34027" y="0"/>
                  </a:lnTo>
                  <a:lnTo>
                    <a:pt x="35088" y="9"/>
                  </a:lnTo>
                  <a:lnTo>
                    <a:pt x="36122" y="39"/>
                  </a:lnTo>
                  <a:lnTo>
                    <a:pt x="37128" y="87"/>
                  </a:lnTo>
                  <a:lnTo>
                    <a:pt x="38107" y="156"/>
                  </a:lnTo>
                  <a:lnTo>
                    <a:pt x="39058" y="244"/>
                  </a:lnTo>
                  <a:lnTo>
                    <a:pt x="39982" y="351"/>
                  </a:lnTo>
                  <a:lnTo>
                    <a:pt x="40878" y="478"/>
                  </a:lnTo>
                  <a:lnTo>
                    <a:pt x="41746" y="625"/>
                  </a:lnTo>
                  <a:lnTo>
                    <a:pt x="42587" y="791"/>
                  </a:lnTo>
                  <a:lnTo>
                    <a:pt x="43400" y="977"/>
                  </a:lnTo>
                  <a:lnTo>
                    <a:pt x="44196" y="1180"/>
                  </a:lnTo>
                  <a:lnTo>
                    <a:pt x="44968" y="1400"/>
                  </a:lnTo>
                  <a:lnTo>
                    <a:pt x="45714" y="1635"/>
                  </a:lnTo>
                  <a:lnTo>
                    <a:pt x="46435" y="1887"/>
                  </a:lnTo>
                  <a:lnTo>
                    <a:pt x="47132" y="2154"/>
                  </a:lnTo>
                  <a:lnTo>
                    <a:pt x="47804" y="2437"/>
                  </a:lnTo>
                  <a:lnTo>
                    <a:pt x="48450" y="2737"/>
                  </a:lnTo>
                  <a:lnTo>
                    <a:pt x="49072" y="3052"/>
                  </a:lnTo>
                  <a:lnTo>
                    <a:pt x="49669" y="3384"/>
                  </a:lnTo>
                  <a:lnTo>
                    <a:pt x="50241" y="3731"/>
                  </a:lnTo>
                  <a:lnTo>
                    <a:pt x="50799" y="4085"/>
                  </a:lnTo>
                  <a:lnTo>
                    <a:pt x="51333" y="4452"/>
                  </a:lnTo>
                  <a:lnTo>
                    <a:pt x="51843" y="4834"/>
                  </a:lnTo>
                  <a:lnTo>
                    <a:pt x="52331" y="5231"/>
                  </a:lnTo>
                  <a:lnTo>
                    <a:pt x="52796" y="5641"/>
                  </a:lnTo>
                  <a:lnTo>
                    <a:pt x="53237" y="6066"/>
                  </a:lnTo>
                  <a:lnTo>
                    <a:pt x="53656" y="6505"/>
                  </a:lnTo>
                  <a:lnTo>
                    <a:pt x="54051" y="6958"/>
                  </a:lnTo>
                  <a:lnTo>
                    <a:pt x="54423" y="7425"/>
                  </a:lnTo>
                  <a:lnTo>
                    <a:pt x="54773" y="7907"/>
                  </a:lnTo>
                  <a:lnTo>
                    <a:pt x="55100" y="8400"/>
                  </a:lnTo>
                  <a:lnTo>
                    <a:pt x="55407" y="8902"/>
                  </a:lnTo>
                  <a:lnTo>
                    <a:pt x="55693" y="9413"/>
                  </a:lnTo>
                  <a:lnTo>
                    <a:pt x="55960" y="9932"/>
                  </a:lnTo>
                  <a:lnTo>
                    <a:pt x="56205" y="10461"/>
                  </a:lnTo>
                  <a:lnTo>
                    <a:pt x="56430" y="10999"/>
                  </a:lnTo>
                  <a:lnTo>
                    <a:pt x="56635" y="11545"/>
                  </a:lnTo>
                  <a:lnTo>
                    <a:pt x="56820" y="12100"/>
                  </a:lnTo>
                  <a:lnTo>
                    <a:pt x="56984" y="12664"/>
                  </a:lnTo>
                  <a:lnTo>
                    <a:pt x="57127" y="13237"/>
                  </a:lnTo>
                  <a:lnTo>
                    <a:pt x="49442" y="15503"/>
                  </a:lnTo>
                  <a:lnTo>
                    <a:pt x="49303" y="15081"/>
                  </a:lnTo>
                  <a:lnTo>
                    <a:pt x="49154" y="14668"/>
                  </a:lnTo>
                  <a:lnTo>
                    <a:pt x="48994" y="14264"/>
                  </a:lnTo>
                  <a:lnTo>
                    <a:pt x="48824" y="13868"/>
                  </a:lnTo>
                  <a:lnTo>
                    <a:pt x="48642" y="13482"/>
                  </a:lnTo>
                  <a:lnTo>
                    <a:pt x="48450" y="13104"/>
                  </a:lnTo>
                  <a:lnTo>
                    <a:pt x="48248" y="12735"/>
                  </a:lnTo>
                  <a:lnTo>
                    <a:pt x="48035" y="12376"/>
                  </a:lnTo>
                  <a:lnTo>
                    <a:pt x="47811" y="12025"/>
                  </a:lnTo>
                  <a:lnTo>
                    <a:pt x="47576" y="11683"/>
                  </a:lnTo>
                  <a:lnTo>
                    <a:pt x="47330" y="11350"/>
                  </a:lnTo>
                  <a:lnTo>
                    <a:pt x="47070" y="11029"/>
                  </a:lnTo>
                  <a:lnTo>
                    <a:pt x="46797" y="10718"/>
                  </a:lnTo>
                  <a:lnTo>
                    <a:pt x="46510" y="10417"/>
                  </a:lnTo>
                  <a:lnTo>
                    <a:pt x="46210" y="10128"/>
                  </a:lnTo>
                  <a:lnTo>
                    <a:pt x="45897" y="9849"/>
                  </a:lnTo>
                  <a:lnTo>
                    <a:pt x="45570" y="9581"/>
                  </a:lnTo>
                  <a:lnTo>
                    <a:pt x="45231" y="9323"/>
                  </a:lnTo>
                  <a:lnTo>
                    <a:pt x="44877" y="9076"/>
                  </a:lnTo>
                  <a:lnTo>
                    <a:pt x="44511" y="8840"/>
                  </a:lnTo>
                  <a:lnTo>
                    <a:pt x="44130" y="8605"/>
                  </a:lnTo>
                  <a:lnTo>
                    <a:pt x="43734" y="8383"/>
                  </a:lnTo>
                  <a:lnTo>
                    <a:pt x="43324" y="8172"/>
                  </a:lnTo>
                  <a:lnTo>
                    <a:pt x="42898" y="7972"/>
                  </a:lnTo>
                  <a:lnTo>
                    <a:pt x="42456" y="7785"/>
                  </a:lnTo>
                  <a:lnTo>
                    <a:pt x="42000" y="7608"/>
                  </a:lnTo>
                  <a:lnTo>
                    <a:pt x="41529" y="7443"/>
                  </a:lnTo>
                  <a:lnTo>
                    <a:pt x="41042" y="7290"/>
                  </a:lnTo>
                  <a:lnTo>
                    <a:pt x="40541" y="7148"/>
                  </a:lnTo>
                  <a:lnTo>
                    <a:pt x="40024" y="7018"/>
                  </a:lnTo>
                  <a:lnTo>
                    <a:pt x="39500" y="6900"/>
                  </a:lnTo>
                  <a:lnTo>
                    <a:pt x="38958" y="6794"/>
                  </a:lnTo>
                  <a:lnTo>
                    <a:pt x="38398" y="6701"/>
                  </a:lnTo>
                  <a:lnTo>
                    <a:pt x="37821" y="6620"/>
                  </a:lnTo>
                  <a:lnTo>
                    <a:pt x="37226" y="6552"/>
                  </a:lnTo>
                  <a:lnTo>
                    <a:pt x="36613" y="6496"/>
                  </a:lnTo>
                  <a:lnTo>
                    <a:pt x="35982" y="6452"/>
                  </a:lnTo>
                  <a:lnTo>
                    <a:pt x="35333" y="6421"/>
                  </a:lnTo>
                  <a:lnTo>
                    <a:pt x="34667" y="6403"/>
                  </a:lnTo>
                  <a:lnTo>
                    <a:pt x="33983" y="6396"/>
                  </a:lnTo>
                  <a:lnTo>
                    <a:pt x="33073" y="6404"/>
                  </a:lnTo>
                  <a:lnTo>
                    <a:pt x="32192" y="6428"/>
                  </a:lnTo>
                  <a:lnTo>
                    <a:pt x="31339" y="6468"/>
                  </a:lnTo>
                  <a:lnTo>
                    <a:pt x="30514" y="6524"/>
                  </a:lnTo>
                  <a:lnTo>
                    <a:pt x="29718" y="6596"/>
                  </a:lnTo>
                  <a:lnTo>
                    <a:pt x="28951" y="6684"/>
                  </a:lnTo>
                  <a:lnTo>
                    <a:pt x="28211" y="6788"/>
                  </a:lnTo>
                  <a:lnTo>
                    <a:pt x="27501" y="6908"/>
                  </a:lnTo>
                  <a:lnTo>
                    <a:pt x="26818" y="7044"/>
                  </a:lnTo>
                  <a:lnTo>
                    <a:pt x="26164" y="7196"/>
                  </a:lnTo>
                  <a:lnTo>
                    <a:pt x="25545" y="7354"/>
                  </a:lnTo>
                  <a:lnTo>
                    <a:pt x="24949" y="7525"/>
                  </a:lnTo>
                  <a:lnTo>
                    <a:pt x="24376" y="7709"/>
                  </a:lnTo>
                  <a:lnTo>
                    <a:pt x="23826" y="7907"/>
                  </a:lnTo>
                  <a:lnTo>
                    <a:pt x="23299" y="8118"/>
                  </a:lnTo>
                  <a:lnTo>
                    <a:pt x="22795" y="8342"/>
                  </a:lnTo>
                  <a:lnTo>
                    <a:pt x="22315" y="8580"/>
                  </a:lnTo>
                  <a:lnTo>
                    <a:pt x="21857" y="8831"/>
                  </a:lnTo>
                  <a:lnTo>
                    <a:pt x="21423" y="9095"/>
                  </a:lnTo>
                  <a:lnTo>
                    <a:pt x="21011" y="9373"/>
                  </a:lnTo>
                  <a:lnTo>
                    <a:pt x="20631" y="9654"/>
                  </a:lnTo>
                  <a:lnTo>
                    <a:pt x="20272" y="9947"/>
                  </a:lnTo>
                  <a:lnTo>
                    <a:pt x="19935" y="10251"/>
                  </a:lnTo>
                  <a:lnTo>
                    <a:pt x="19618" y="10567"/>
                  </a:lnTo>
                  <a:lnTo>
                    <a:pt x="19323" y="10894"/>
                  </a:lnTo>
                  <a:lnTo>
                    <a:pt x="19050" y="11233"/>
                  </a:lnTo>
                  <a:lnTo>
                    <a:pt x="18797" y="11584"/>
                  </a:lnTo>
                  <a:lnTo>
                    <a:pt x="18566" y="11946"/>
                  </a:lnTo>
                  <a:lnTo>
                    <a:pt x="18357" y="12319"/>
                  </a:lnTo>
                  <a:lnTo>
                    <a:pt x="18168" y="12704"/>
                  </a:lnTo>
                  <a:lnTo>
                    <a:pt x="18000" y="13090"/>
                  </a:lnTo>
                  <a:lnTo>
                    <a:pt x="17849" y="13483"/>
                  </a:lnTo>
                  <a:lnTo>
                    <a:pt x="17715" y="13882"/>
                  </a:lnTo>
                  <a:lnTo>
                    <a:pt x="17600" y="14289"/>
                  </a:lnTo>
                  <a:lnTo>
                    <a:pt x="17502" y="14703"/>
                  </a:lnTo>
                  <a:lnTo>
                    <a:pt x="17422" y="15125"/>
                  </a:lnTo>
                  <a:lnTo>
                    <a:pt x="17360" y="15553"/>
                  </a:lnTo>
                  <a:lnTo>
                    <a:pt x="17315" y="15988"/>
                  </a:lnTo>
                  <a:lnTo>
                    <a:pt x="17289" y="16431"/>
                  </a:lnTo>
                  <a:lnTo>
                    <a:pt x="17280" y="16880"/>
                  </a:lnTo>
                  <a:lnTo>
                    <a:pt x="17289" y="17352"/>
                  </a:lnTo>
                  <a:lnTo>
                    <a:pt x="17315" y="17808"/>
                  </a:lnTo>
                  <a:lnTo>
                    <a:pt x="17360" y="18247"/>
                  </a:lnTo>
                  <a:lnTo>
                    <a:pt x="17422" y="18671"/>
                  </a:lnTo>
                  <a:lnTo>
                    <a:pt x="17502" y="19079"/>
                  </a:lnTo>
                  <a:lnTo>
                    <a:pt x="17600" y="19471"/>
                  </a:lnTo>
                  <a:lnTo>
                    <a:pt x="17715" y="19847"/>
                  </a:lnTo>
                  <a:lnTo>
                    <a:pt x="17849" y="20206"/>
                  </a:lnTo>
                  <a:lnTo>
                    <a:pt x="18000" y="20550"/>
                  </a:lnTo>
                  <a:lnTo>
                    <a:pt x="18168" y="20878"/>
                  </a:lnTo>
                  <a:lnTo>
                    <a:pt x="18364" y="21185"/>
                  </a:lnTo>
                  <a:lnTo>
                    <a:pt x="18579" y="21482"/>
                  </a:lnTo>
                  <a:lnTo>
                    <a:pt x="18812" y="21771"/>
                  </a:lnTo>
                  <a:lnTo>
                    <a:pt x="19064" y="22051"/>
                  </a:lnTo>
                  <a:lnTo>
                    <a:pt x="19334" y="22322"/>
                  </a:lnTo>
                  <a:lnTo>
                    <a:pt x="19624" y="22584"/>
                  </a:lnTo>
                  <a:lnTo>
                    <a:pt x="19931" y="22837"/>
                  </a:lnTo>
                  <a:lnTo>
                    <a:pt x="20258" y="23081"/>
                  </a:lnTo>
                  <a:lnTo>
                    <a:pt x="20603" y="23317"/>
                  </a:lnTo>
                  <a:lnTo>
                    <a:pt x="20967" y="23543"/>
                  </a:lnTo>
                  <a:lnTo>
                    <a:pt x="21350" y="23764"/>
                  </a:lnTo>
                  <a:lnTo>
                    <a:pt x="21752" y="23981"/>
                  </a:lnTo>
                  <a:lnTo>
                    <a:pt x="22174" y="24194"/>
                  </a:lnTo>
                  <a:lnTo>
                    <a:pt x="22616" y="24404"/>
                  </a:lnTo>
                  <a:lnTo>
                    <a:pt x="23077" y="24610"/>
                  </a:lnTo>
                  <a:lnTo>
                    <a:pt x="23558" y="24812"/>
                  </a:lnTo>
                  <a:lnTo>
                    <a:pt x="24058" y="25011"/>
                  </a:lnTo>
                  <a:lnTo>
                    <a:pt x="24578" y="25207"/>
                  </a:lnTo>
                  <a:lnTo>
                    <a:pt x="25117" y="25399"/>
                  </a:lnTo>
                  <a:lnTo>
                    <a:pt x="25676" y="25587"/>
                  </a:lnTo>
                  <a:lnTo>
                    <a:pt x="26263" y="25766"/>
                  </a:lnTo>
                  <a:lnTo>
                    <a:pt x="26872" y="25949"/>
                  </a:lnTo>
                  <a:lnTo>
                    <a:pt x="27500" y="26136"/>
                  </a:lnTo>
                  <a:lnTo>
                    <a:pt x="28149" y="26326"/>
                  </a:lnTo>
                  <a:lnTo>
                    <a:pt x="28819" y="26520"/>
                  </a:lnTo>
                  <a:lnTo>
                    <a:pt x="29509" y="26717"/>
                  </a:lnTo>
                  <a:lnTo>
                    <a:pt x="30219" y="26918"/>
                  </a:lnTo>
                  <a:lnTo>
                    <a:pt x="30950" y="27122"/>
                  </a:lnTo>
                  <a:lnTo>
                    <a:pt x="31701" y="27330"/>
                  </a:lnTo>
                  <a:lnTo>
                    <a:pt x="32472" y="27542"/>
                  </a:lnTo>
                  <a:lnTo>
                    <a:pt x="33243" y="27757"/>
                  </a:lnTo>
                  <a:lnTo>
                    <a:pt x="34009" y="27977"/>
                  </a:lnTo>
                  <a:lnTo>
                    <a:pt x="34771" y="28201"/>
                  </a:lnTo>
                  <a:lnTo>
                    <a:pt x="35529" y="28430"/>
                  </a:lnTo>
                  <a:lnTo>
                    <a:pt x="36282" y="28663"/>
                  </a:lnTo>
                  <a:lnTo>
                    <a:pt x="37030" y="28901"/>
                  </a:lnTo>
                  <a:lnTo>
                    <a:pt x="37774" y="29143"/>
                  </a:lnTo>
                  <a:lnTo>
                    <a:pt x="38514" y="29390"/>
                  </a:lnTo>
                  <a:lnTo>
                    <a:pt x="39249" y="29640"/>
                  </a:lnTo>
                  <a:lnTo>
                    <a:pt x="39980" y="29896"/>
                  </a:lnTo>
                  <a:lnTo>
                    <a:pt x="40709" y="30161"/>
                  </a:lnTo>
                  <a:lnTo>
                    <a:pt x="41421" y="30440"/>
                  </a:lnTo>
                  <a:lnTo>
                    <a:pt x="42116" y="30733"/>
                  </a:lnTo>
                  <a:lnTo>
                    <a:pt x="42794" y="31040"/>
                  </a:lnTo>
                  <a:lnTo>
                    <a:pt x="43456" y="31362"/>
                  </a:lnTo>
                  <a:lnTo>
                    <a:pt x="44101" y="31698"/>
                  </a:lnTo>
                  <a:lnTo>
                    <a:pt x="44728" y="32048"/>
                  </a:lnTo>
                  <a:lnTo>
                    <a:pt x="45339" y="32412"/>
                  </a:lnTo>
                  <a:lnTo>
                    <a:pt x="45933" y="32791"/>
                  </a:lnTo>
                  <a:lnTo>
                    <a:pt x="46510" y="33183"/>
                  </a:lnTo>
                  <a:lnTo>
                    <a:pt x="47067" y="33584"/>
                  </a:lnTo>
                  <a:lnTo>
                    <a:pt x="47601" y="34004"/>
                  </a:lnTo>
                  <a:lnTo>
                    <a:pt x="48112" y="34444"/>
                  </a:lnTo>
                  <a:lnTo>
                    <a:pt x="48600" y="34903"/>
                  </a:lnTo>
                  <a:lnTo>
                    <a:pt x="49064" y="35382"/>
                  </a:lnTo>
                  <a:lnTo>
                    <a:pt x="49506" y="35881"/>
                  </a:lnTo>
                  <a:lnTo>
                    <a:pt x="49924" y="36399"/>
                  </a:lnTo>
                  <a:lnTo>
                    <a:pt x="50320" y="36936"/>
                  </a:lnTo>
                  <a:lnTo>
                    <a:pt x="50692" y="37493"/>
                  </a:lnTo>
                  <a:lnTo>
                    <a:pt x="51041" y="38070"/>
                  </a:lnTo>
                  <a:lnTo>
                    <a:pt x="51370" y="38671"/>
                  </a:lnTo>
                  <a:lnTo>
                    <a:pt x="51665" y="39301"/>
                  </a:lnTo>
                  <a:lnTo>
                    <a:pt x="51925" y="39961"/>
                  </a:lnTo>
                  <a:lnTo>
                    <a:pt x="52150" y="40650"/>
                  </a:lnTo>
                  <a:lnTo>
                    <a:pt x="52340" y="41368"/>
                  </a:lnTo>
                  <a:lnTo>
                    <a:pt x="52496" y="42116"/>
                  </a:lnTo>
                  <a:lnTo>
                    <a:pt x="52618" y="42893"/>
                  </a:lnTo>
                  <a:lnTo>
                    <a:pt x="52704" y="43699"/>
                  </a:lnTo>
                  <a:lnTo>
                    <a:pt x="52756" y="44535"/>
                  </a:lnTo>
                  <a:lnTo>
                    <a:pt x="52774" y="45399"/>
                  </a:lnTo>
                  <a:lnTo>
                    <a:pt x="52705" y="47187"/>
                  </a:lnTo>
                  <a:lnTo>
                    <a:pt x="52498" y="48891"/>
                  </a:lnTo>
                  <a:lnTo>
                    <a:pt x="52154" y="50510"/>
                  </a:lnTo>
                  <a:lnTo>
                    <a:pt x="51672" y="52045"/>
                  </a:lnTo>
                  <a:lnTo>
                    <a:pt x="51052" y="53495"/>
                  </a:lnTo>
                  <a:lnTo>
                    <a:pt x="50295" y="54861"/>
                  </a:lnTo>
                  <a:lnTo>
                    <a:pt x="49400" y="56143"/>
                  </a:lnTo>
                  <a:lnTo>
                    <a:pt x="48367" y="57340"/>
                  </a:lnTo>
                  <a:lnTo>
                    <a:pt x="47196" y="58453"/>
                  </a:lnTo>
                  <a:lnTo>
                    <a:pt x="45888" y="59481"/>
                  </a:lnTo>
                  <a:lnTo>
                    <a:pt x="44438" y="60418"/>
                  </a:lnTo>
                  <a:lnTo>
                    <a:pt x="42841" y="61257"/>
                  </a:lnTo>
                  <a:lnTo>
                    <a:pt x="41097" y="61996"/>
                  </a:lnTo>
                  <a:lnTo>
                    <a:pt x="39207" y="62637"/>
                  </a:lnTo>
                  <a:lnTo>
                    <a:pt x="37170" y="63180"/>
                  </a:lnTo>
                  <a:lnTo>
                    <a:pt x="34987" y="63623"/>
                  </a:lnTo>
                  <a:lnTo>
                    <a:pt x="32657" y="63969"/>
                  </a:lnTo>
                  <a:lnTo>
                    <a:pt x="30180" y="64215"/>
                  </a:lnTo>
                  <a:lnTo>
                    <a:pt x="27557" y="643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6299978" y="4862363"/>
              <a:ext cx="59348" cy="63479"/>
            </a:xfrm>
            <a:custGeom>
              <a:avLst/>
              <a:pathLst>
                <a:path w="59348" h="63479">
                  <a:moveTo>
                    <a:pt x="22255" y="63479"/>
                  </a:moveTo>
                  <a:lnTo>
                    <a:pt x="21337" y="63467"/>
                  </a:lnTo>
                  <a:lnTo>
                    <a:pt x="20429" y="63431"/>
                  </a:lnTo>
                  <a:lnTo>
                    <a:pt x="19531" y="63371"/>
                  </a:lnTo>
                  <a:lnTo>
                    <a:pt x="18645" y="63288"/>
                  </a:lnTo>
                  <a:lnTo>
                    <a:pt x="17769" y="63180"/>
                  </a:lnTo>
                  <a:lnTo>
                    <a:pt x="16903" y="63048"/>
                  </a:lnTo>
                  <a:lnTo>
                    <a:pt x="16049" y="62892"/>
                  </a:lnTo>
                  <a:lnTo>
                    <a:pt x="15204" y="62712"/>
                  </a:lnTo>
                  <a:lnTo>
                    <a:pt x="14371" y="62508"/>
                  </a:lnTo>
                  <a:lnTo>
                    <a:pt x="13548" y="62280"/>
                  </a:lnTo>
                  <a:lnTo>
                    <a:pt x="12750" y="62027"/>
                  </a:lnTo>
                  <a:lnTo>
                    <a:pt x="11972" y="61749"/>
                  </a:lnTo>
                  <a:lnTo>
                    <a:pt x="11215" y="61444"/>
                  </a:lnTo>
                  <a:lnTo>
                    <a:pt x="10478" y="61114"/>
                  </a:lnTo>
                  <a:lnTo>
                    <a:pt x="9761" y="60759"/>
                  </a:lnTo>
                  <a:lnTo>
                    <a:pt x="9065" y="60377"/>
                  </a:lnTo>
                  <a:lnTo>
                    <a:pt x="8390" y="59970"/>
                  </a:lnTo>
                  <a:lnTo>
                    <a:pt x="7734" y="59536"/>
                  </a:lnTo>
                  <a:lnTo>
                    <a:pt x="7100" y="59078"/>
                  </a:lnTo>
                  <a:lnTo>
                    <a:pt x="6485" y="58593"/>
                  </a:lnTo>
                  <a:lnTo>
                    <a:pt x="5894" y="58083"/>
                  </a:lnTo>
                  <a:lnTo>
                    <a:pt x="5328" y="57546"/>
                  </a:lnTo>
                  <a:lnTo>
                    <a:pt x="4789" y="56984"/>
                  </a:lnTo>
                  <a:lnTo>
                    <a:pt x="4275" y="56397"/>
                  </a:lnTo>
                  <a:lnTo>
                    <a:pt x="3787" y="55783"/>
                  </a:lnTo>
                  <a:lnTo>
                    <a:pt x="3324" y="55144"/>
                  </a:lnTo>
                  <a:lnTo>
                    <a:pt x="2887" y="54479"/>
                  </a:lnTo>
                  <a:lnTo>
                    <a:pt x="2477" y="53788"/>
                  </a:lnTo>
                  <a:lnTo>
                    <a:pt x="2091" y="53072"/>
                  </a:lnTo>
                  <a:lnTo>
                    <a:pt x="1732" y="52329"/>
                  </a:lnTo>
                  <a:lnTo>
                    <a:pt x="1403" y="51561"/>
                  </a:lnTo>
                  <a:lnTo>
                    <a:pt x="1108" y="50766"/>
                  </a:lnTo>
                  <a:lnTo>
                    <a:pt x="848" y="49944"/>
                  </a:lnTo>
                  <a:lnTo>
                    <a:pt x="623" y="49095"/>
                  </a:lnTo>
                  <a:lnTo>
                    <a:pt x="433" y="48220"/>
                  </a:lnTo>
                  <a:lnTo>
                    <a:pt x="277" y="47318"/>
                  </a:lnTo>
                  <a:lnTo>
                    <a:pt x="155" y="46390"/>
                  </a:lnTo>
                  <a:lnTo>
                    <a:pt x="69" y="45435"/>
                  </a:lnTo>
                  <a:lnTo>
                    <a:pt x="17" y="44453"/>
                  </a:lnTo>
                  <a:lnTo>
                    <a:pt x="0" y="43445"/>
                  </a:lnTo>
                  <a:lnTo>
                    <a:pt x="0" y="43256"/>
                  </a:lnTo>
                  <a:lnTo>
                    <a:pt x="3" y="43061"/>
                  </a:lnTo>
                  <a:lnTo>
                    <a:pt x="7" y="42861"/>
                  </a:lnTo>
                  <a:lnTo>
                    <a:pt x="14" y="42656"/>
                  </a:lnTo>
                  <a:lnTo>
                    <a:pt x="22" y="42445"/>
                  </a:lnTo>
                  <a:lnTo>
                    <a:pt x="31" y="42229"/>
                  </a:lnTo>
                  <a:lnTo>
                    <a:pt x="43" y="42008"/>
                  </a:lnTo>
                  <a:lnTo>
                    <a:pt x="56" y="41782"/>
                  </a:lnTo>
                  <a:lnTo>
                    <a:pt x="71" y="41550"/>
                  </a:lnTo>
                  <a:lnTo>
                    <a:pt x="88" y="41313"/>
                  </a:lnTo>
                  <a:lnTo>
                    <a:pt x="107" y="41064"/>
                  </a:lnTo>
                  <a:lnTo>
                    <a:pt x="126" y="40815"/>
                  </a:lnTo>
                  <a:lnTo>
                    <a:pt x="146" y="40566"/>
                  </a:lnTo>
                  <a:lnTo>
                    <a:pt x="167" y="40317"/>
                  </a:lnTo>
                  <a:lnTo>
                    <a:pt x="188" y="40069"/>
                  </a:lnTo>
                  <a:lnTo>
                    <a:pt x="211" y="39820"/>
                  </a:lnTo>
                  <a:lnTo>
                    <a:pt x="234" y="39571"/>
                  </a:lnTo>
                  <a:lnTo>
                    <a:pt x="259" y="39322"/>
                  </a:lnTo>
                  <a:lnTo>
                    <a:pt x="284" y="39074"/>
                  </a:lnTo>
                  <a:lnTo>
                    <a:pt x="310" y="38825"/>
                  </a:lnTo>
                  <a:lnTo>
                    <a:pt x="346" y="38577"/>
                  </a:lnTo>
                  <a:lnTo>
                    <a:pt x="382" y="38331"/>
                  </a:lnTo>
                  <a:lnTo>
                    <a:pt x="417" y="38087"/>
                  </a:lnTo>
                  <a:lnTo>
                    <a:pt x="453" y="37844"/>
                  </a:lnTo>
                  <a:lnTo>
                    <a:pt x="488" y="37603"/>
                  </a:lnTo>
                  <a:lnTo>
                    <a:pt x="524" y="37364"/>
                  </a:lnTo>
                  <a:lnTo>
                    <a:pt x="559" y="37127"/>
                  </a:lnTo>
                  <a:lnTo>
                    <a:pt x="595" y="36892"/>
                  </a:lnTo>
                  <a:lnTo>
                    <a:pt x="630" y="36658"/>
                  </a:lnTo>
                  <a:lnTo>
                    <a:pt x="666" y="36426"/>
                  </a:lnTo>
                  <a:lnTo>
                    <a:pt x="701" y="36190"/>
                  </a:lnTo>
                  <a:lnTo>
                    <a:pt x="737" y="35961"/>
                  </a:lnTo>
                  <a:lnTo>
                    <a:pt x="772" y="35738"/>
                  </a:lnTo>
                  <a:lnTo>
                    <a:pt x="808" y="35523"/>
                  </a:lnTo>
                  <a:lnTo>
                    <a:pt x="844" y="35315"/>
                  </a:lnTo>
                  <a:lnTo>
                    <a:pt x="879" y="35115"/>
                  </a:lnTo>
                  <a:lnTo>
                    <a:pt x="915" y="34921"/>
                  </a:lnTo>
                  <a:lnTo>
                    <a:pt x="950" y="34734"/>
                  </a:lnTo>
                  <a:lnTo>
                    <a:pt x="986" y="34555"/>
                  </a:lnTo>
                  <a:lnTo>
                    <a:pt x="1021" y="34383"/>
                  </a:lnTo>
                  <a:lnTo>
                    <a:pt x="7685" y="0"/>
                  </a:lnTo>
                  <a:lnTo>
                    <a:pt x="16169" y="0"/>
                  </a:lnTo>
                  <a:lnTo>
                    <a:pt x="8973" y="37448"/>
                  </a:lnTo>
                  <a:lnTo>
                    <a:pt x="8912" y="37769"/>
                  </a:lnTo>
                  <a:lnTo>
                    <a:pt x="8852" y="38093"/>
                  </a:lnTo>
                  <a:lnTo>
                    <a:pt x="8794" y="38419"/>
                  </a:lnTo>
                  <a:lnTo>
                    <a:pt x="8738" y="38748"/>
                  </a:lnTo>
                  <a:lnTo>
                    <a:pt x="8684" y="39080"/>
                  </a:lnTo>
                  <a:lnTo>
                    <a:pt x="8632" y="39415"/>
                  </a:lnTo>
                  <a:lnTo>
                    <a:pt x="8581" y="39752"/>
                  </a:lnTo>
                  <a:lnTo>
                    <a:pt x="8532" y="40092"/>
                  </a:lnTo>
                  <a:lnTo>
                    <a:pt x="8485" y="40434"/>
                  </a:lnTo>
                  <a:lnTo>
                    <a:pt x="8440" y="40779"/>
                  </a:lnTo>
                  <a:lnTo>
                    <a:pt x="8398" y="41114"/>
                  </a:lnTo>
                  <a:lnTo>
                    <a:pt x="8360" y="41440"/>
                  </a:lnTo>
                  <a:lnTo>
                    <a:pt x="8327" y="41760"/>
                  </a:lnTo>
                  <a:lnTo>
                    <a:pt x="8298" y="42073"/>
                  </a:lnTo>
                  <a:lnTo>
                    <a:pt x="8273" y="42379"/>
                  </a:lnTo>
                  <a:lnTo>
                    <a:pt x="8253" y="42677"/>
                  </a:lnTo>
                  <a:lnTo>
                    <a:pt x="8238" y="42969"/>
                  </a:lnTo>
                  <a:lnTo>
                    <a:pt x="8227" y="43253"/>
                  </a:lnTo>
                  <a:lnTo>
                    <a:pt x="8220" y="43530"/>
                  </a:lnTo>
                  <a:lnTo>
                    <a:pt x="8218" y="43800"/>
                  </a:lnTo>
                  <a:lnTo>
                    <a:pt x="8229" y="44449"/>
                  </a:lnTo>
                  <a:lnTo>
                    <a:pt x="8262" y="45080"/>
                  </a:lnTo>
                  <a:lnTo>
                    <a:pt x="8318" y="45693"/>
                  </a:lnTo>
                  <a:lnTo>
                    <a:pt x="8395" y="46288"/>
                  </a:lnTo>
                  <a:lnTo>
                    <a:pt x="8495" y="46865"/>
                  </a:lnTo>
                  <a:lnTo>
                    <a:pt x="8617" y="47425"/>
                  </a:lnTo>
                  <a:lnTo>
                    <a:pt x="8762" y="47967"/>
                  </a:lnTo>
                  <a:lnTo>
                    <a:pt x="8928" y="48491"/>
                  </a:lnTo>
                  <a:lnTo>
                    <a:pt x="9117" y="48998"/>
                  </a:lnTo>
                  <a:lnTo>
                    <a:pt x="9328" y="49486"/>
                  </a:lnTo>
                  <a:lnTo>
                    <a:pt x="9559" y="49958"/>
                  </a:lnTo>
                  <a:lnTo>
                    <a:pt x="9806" y="50414"/>
                  </a:lnTo>
                  <a:lnTo>
                    <a:pt x="10071" y="50854"/>
                  </a:lnTo>
                  <a:lnTo>
                    <a:pt x="10352" y="51277"/>
                  </a:lnTo>
                  <a:lnTo>
                    <a:pt x="10650" y="51685"/>
                  </a:lnTo>
                  <a:lnTo>
                    <a:pt x="10965" y="52077"/>
                  </a:lnTo>
                  <a:lnTo>
                    <a:pt x="11297" y="52453"/>
                  </a:lnTo>
                  <a:lnTo>
                    <a:pt x="11645" y="52813"/>
                  </a:lnTo>
                  <a:lnTo>
                    <a:pt x="12011" y="53157"/>
                  </a:lnTo>
                  <a:lnTo>
                    <a:pt x="12393" y="53484"/>
                  </a:lnTo>
                  <a:lnTo>
                    <a:pt x="12792" y="53788"/>
                  </a:lnTo>
                  <a:lnTo>
                    <a:pt x="13205" y="54076"/>
                  </a:lnTo>
                  <a:lnTo>
                    <a:pt x="13634" y="54349"/>
                  </a:lnTo>
                  <a:lnTo>
                    <a:pt x="14078" y="54607"/>
                  </a:lnTo>
                  <a:lnTo>
                    <a:pt x="14537" y="54850"/>
                  </a:lnTo>
                  <a:lnTo>
                    <a:pt x="15011" y="55078"/>
                  </a:lnTo>
                  <a:lnTo>
                    <a:pt x="15500" y="55291"/>
                  </a:lnTo>
                  <a:lnTo>
                    <a:pt x="16004" y="55489"/>
                  </a:lnTo>
                  <a:lnTo>
                    <a:pt x="16523" y="55671"/>
                  </a:lnTo>
                  <a:lnTo>
                    <a:pt x="17058" y="55839"/>
                  </a:lnTo>
                  <a:lnTo>
                    <a:pt x="17605" y="55982"/>
                  </a:lnTo>
                  <a:lnTo>
                    <a:pt x="18161" y="56111"/>
                  </a:lnTo>
                  <a:lnTo>
                    <a:pt x="18728" y="56224"/>
                  </a:lnTo>
                  <a:lnTo>
                    <a:pt x="19304" y="56322"/>
                  </a:lnTo>
                  <a:lnTo>
                    <a:pt x="19890" y="56405"/>
                  </a:lnTo>
                  <a:lnTo>
                    <a:pt x="20485" y="56473"/>
                  </a:lnTo>
                  <a:lnTo>
                    <a:pt x="21091" y="56526"/>
                  </a:lnTo>
                  <a:lnTo>
                    <a:pt x="21706" y="56564"/>
                  </a:lnTo>
                  <a:lnTo>
                    <a:pt x="22331" y="56586"/>
                  </a:lnTo>
                  <a:lnTo>
                    <a:pt x="22966" y="56594"/>
                  </a:lnTo>
                  <a:lnTo>
                    <a:pt x="23733" y="56584"/>
                  </a:lnTo>
                  <a:lnTo>
                    <a:pt x="24489" y="56555"/>
                  </a:lnTo>
                  <a:lnTo>
                    <a:pt x="25233" y="56506"/>
                  </a:lnTo>
                  <a:lnTo>
                    <a:pt x="25965" y="56438"/>
                  </a:lnTo>
                  <a:lnTo>
                    <a:pt x="26686" y="56350"/>
                  </a:lnTo>
                  <a:lnTo>
                    <a:pt x="27396" y="56242"/>
                  </a:lnTo>
                  <a:lnTo>
                    <a:pt x="28094" y="56115"/>
                  </a:lnTo>
                  <a:lnTo>
                    <a:pt x="28780" y="55968"/>
                  </a:lnTo>
                  <a:lnTo>
                    <a:pt x="29455" y="55802"/>
                  </a:lnTo>
                  <a:lnTo>
                    <a:pt x="30118" y="55617"/>
                  </a:lnTo>
                  <a:lnTo>
                    <a:pt x="30777" y="55410"/>
                  </a:lnTo>
                  <a:lnTo>
                    <a:pt x="31422" y="55180"/>
                  </a:lnTo>
                  <a:lnTo>
                    <a:pt x="32053" y="54926"/>
                  </a:lnTo>
                  <a:lnTo>
                    <a:pt x="32670" y="54650"/>
                  </a:lnTo>
                  <a:lnTo>
                    <a:pt x="33272" y="54351"/>
                  </a:lnTo>
                  <a:lnTo>
                    <a:pt x="33860" y="54028"/>
                  </a:lnTo>
                  <a:lnTo>
                    <a:pt x="34434" y="53682"/>
                  </a:lnTo>
                  <a:lnTo>
                    <a:pt x="34994" y="53314"/>
                  </a:lnTo>
                  <a:lnTo>
                    <a:pt x="35539" y="52922"/>
                  </a:lnTo>
                  <a:lnTo>
                    <a:pt x="36071" y="52507"/>
                  </a:lnTo>
                  <a:lnTo>
                    <a:pt x="36596" y="52068"/>
                  </a:lnTo>
                  <a:lnTo>
                    <a:pt x="37105" y="51603"/>
                  </a:lnTo>
                  <a:lnTo>
                    <a:pt x="37598" y="51112"/>
                  </a:lnTo>
                  <a:lnTo>
                    <a:pt x="38075" y="50595"/>
                  </a:lnTo>
                  <a:lnTo>
                    <a:pt x="38536" y="50053"/>
                  </a:lnTo>
                  <a:lnTo>
                    <a:pt x="38981" y="49485"/>
                  </a:lnTo>
                  <a:lnTo>
                    <a:pt x="39410" y="48891"/>
                  </a:lnTo>
                  <a:lnTo>
                    <a:pt x="39823" y="48271"/>
                  </a:lnTo>
                  <a:lnTo>
                    <a:pt x="40221" y="47625"/>
                  </a:lnTo>
                  <a:lnTo>
                    <a:pt x="40602" y="46954"/>
                  </a:lnTo>
                  <a:lnTo>
                    <a:pt x="40974" y="46247"/>
                  </a:lnTo>
                  <a:lnTo>
                    <a:pt x="41327" y="45510"/>
                  </a:lnTo>
                  <a:lnTo>
                    <a:pt x="41660" y="44743"/>
                  </a:lnTo>
                  <a:lnTo>
                    <a:pt x="41974" y="43948"/>
                  </a:lnTo>
                  <a:lnTo>
                    <a:pt x="42268" y="43123"/>
                  </a:lnTo>
                  <a:lnTo>
                    <a:pt x="42542" y="42269"/>
                  </a:lnTo>
                  <a:lnTo>
                    <a:pt x="42797" y="41385"/>
                  </a:lnTo>
                  <a:lnTo>
                    <a:pt x="43033" y="40472"/>
                  </a:lnTo>
                  <a:lnTo>
                    <a:pt x="43248" y="39530"/>
                  </a:lnTo>
                  <a:lnTo>
                    <a:pt x="43445" y="38558"/>
                  </a:lnTo>
                  <a:lnTo>
                    <a:pt x="50908" y="0"/>
                  </a:lnTo>
                  <a:lnTo>
                    <a:pt x="59348" y="0"/>
                  </a:lnTo>
                  <a:lnTo>
                    <a:pt x="51796" y="39047"/>
                  </a:lnTo>
                  <a:lnTo>
                    <a:pt x="51534" y="40283"/>
                  </a:lnTo>
                  <a:lnTo>
                    <a:pt x="51245" y="41487"/>
                  </a:lnTo>
                  <a:lnTo>
                    <a:pt x="50930" y="42657"/>
                  </a:lnTo>
                  <a:lnTo>
                    <a:pt x="50588" y="43795"/>
                  </a:lnTo>
                  <a:lnTo>
                    <a:pt x="50219" y="44900"/>
                  </a:lnTo>
                  <a:lnTo>
                    <a:pt x="49824" y="45972"/>
                  </a:lnTo>
                  <a:lnTo>
                    <a:pt x="49402" y="47011"/>
                  </a:lnTo>
                  <a:lnTo>
                    <a:pt x="48953" y="48017"/>
                  </a:lnTo>
                  <a:lnTo>
                    <a:pt x="48478" y="48990"/>
                  </a:lnTo>
                  <a:lnTo>
                    <a:pt x="47976" y="49931"/>
                  </a:lnTo>
                  <a:lnTo>
                    <a:pt x="47457" y="50830"/>
                  </a:lnTo>
                  <a:lnTo>
                    <a:pt x="46913" y="51699"/>
                  </a:lnTo>
                  <a:lnTo>
                    <a:pt x="46345" y="52536"/>
                  </a:lnTo>
                  <a:lnTo>
                    <a:pt x="45751" y="53342"/>
                  </a:lnTo>
                  <a:lnTo>
                    <a:pt x="45133" y="54117"/>
                  </a:lnTo>
                  <a:lnTo>
                    <a:pt x="44490" y="54861"/>
                  </a:lnTo>
                  <a:lnTo>
                    <a:pt x="43822" y="55574"/>
                  </a:lnTo>
                  <a:lnTo>
                    <a:pt x="43129" y="56256"/>
                  </a:lnTo>
                  <a:lnTo>
                    <a:pt x="42411" y="56907"/>
                  </a:lnTo>
                  <a:lnTo>
                    <a:pt x="41668" y="57527"/>
                  </a:lnTo>
                  <a:lnTo>
                    <a:pt x="40902" y="58115"/>
                  </a:lnTo>
                  <a:lnTo>
                    <a:pt x="40113" y="58673"/>
                  </a:lnTo>
                  <a:lnTo>
                    <a:pt x="39302" y="59199"/>
                  </a:lnTo>
                  <a:lnTo>
                    <a:pt x="38469" y="59695"/>
                  </a:lnTo>
                  <a:lnTo>
                    <a:pt x="37614" y="60159"/>
                  </a:lnTo>
                  <a:lnTo>
                    <a:pt x="36737" y="60592"/>
                  </a:lnTo>
                  <a:lnTo>
                    <a:pt x="35837" y="60994"/>
                  </a:lnTo>
                  <a:lnTo>
                    <a:pt x="34916" y="61365"/>
                  </a:lnTo>
                  <a:lnTo>
                    <a:pt x="33972" y="61705"/>
                  </a:lnTo>
                  <a:lnTo>
                    <a:pt x="33006" y="62013"/>
                  </a:lnTo>
                  <a:lnTo>
                    <a:pt x="32018" y="62292"/>
                  </a:lnTo>
                  <a:lnTo>
                    <a:pt x="31012" y="62541"/>
                  </a:lnTo>
                  <a:lnTo>
                    <a:pt x="29986" y="62761"/>
                  </a:lnTo>
                  <a:lnTo>
                    <a:pt x="28940" y="62952"/>
                  </a:lnTo>
                  <a:lnTo>
                    <a:pt x="27875" y="63113"/>
                  </a:lnTo>
                  <a:lnTo>
                    <a:pt x="26790" y="63245"/>
                  </a:lnTo>
                  <a:lnTo>
                    <a:pt x="25686" y="63348"/>
                  </a:lnTo>
                  <a:lnTo>
                    <a:pt x="24562" y="63421"/>
                  </a:lnTo>
                  <a:lnTo>
                    <a:pt x="23418" y="634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6367056" y="4862363"/>
              <a:ext cx="52774" cy="62591"/>
            </a:xfrm>
            <a:custGeom>
              <a:avLst/>
              <a:pathLst>
                <a:path w="52774" h="62591">
                  <a:moveTo>
                    <a:pt x="29940" y="6929"/>
                  </a:moveTo>
                  <a:lnTo>
                    <a:pt x="19101" y="62591"/>
                  </a:lnTo>
                  <a:lnTo>
                    <a:pt x="10661" y="62591"/>
                  </a:lnTo>
                  <a:lnTo>
                    <a:pt x="21500" y="6929"/>
                  </a:lnTo>
                  <a:lnTo>
                    <a:pt x="0" y="6929"/>
                  </a:lnTo>
                  <a:lnTo>
                    <a:pt x="1332" y="0"/>
                  </a:lnTo>
                  <a:lnTo>
                    <a:pt x="52774" y="0"/>
                  </a:lnTo>
                  <a:lnTo>
                    <a:pt x="51441" y="6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6422629" y="4862363"/>
              <a:ext cx="52774" cy="62591"/>
            </a:xfrm>
            <a:custGeom>
              <a:avLst/>
              <a:pathLst>
                <a:path w="52774" h="62591">
                  <a:moveTo>
                    <a:pt x="29940" y="6929"/>
                  </a:moveTo>
                  <a:lnTo>
                    <a:pt x="19101" y="62591"/>
                  </a:lnTo>
                  <a:lnTo>
                    <a:pt x="10661" y="62591"/>
                  </a:lnTo>
                  <a:lnTo>
                    <a:pt x="21500" y="6929"/>
                  </a:lnTo>
                  <a:lnTo>
                    <a:pt x="0" y="6929"/>
                  </a:lnTo>
                  <a:lnTo>
                    <a:pt x="1332" y="0"/>
                  </a:lnTo>
                  <a:lnTo>
                    <a:pt x="52774" y="0"/>
                  </a:lnTo>
                  <a:lnTo>
                    <a:pt x="51441" y="6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g1154"/>
            <p:cNvSpPr/>
            <p:nvPr/>
          </p:nvSpPr>
          <p:spPr>
            <a:xfrm>
              <a:off x="6472826" y="4862363"/>
              <a:ext cx="58726" cy="62591"/>
            </a:xfrm>
            <a:custGeom>
              <a:avLst/>
              <a:pathLst>
                <a:path w="58726" h="62591">
                  <a:moveTo>
                    <a:pt x="0" y="62591"/>
                  </a:moveTo>
                  <a:lnTo>
                    <a:pt x="12127" y="0"/>
                  </a:lnTo>
                  <a:lnTo>
                    <a:pt x="58726" y="0"/>
                  </a:lnTo>
                  <a:lnTo>
                    <a:pt x="57394" y="6929"/>
                  </a:lnTo>
                  <a:lnTo>
                    <a:pt x="19279" y="6929"/>
                  </a:lnTo>
                  <a:lnTo>
                    <a:pt x="15370" y="27008"/>
                  </a:lnTo>
                  <a:lnTo>
                    <a:pt x="50819" y="27008"/>
                  </a:lnTo>
                  <a:lnTo>
                    <a:pt x="49486" y="33850"/>
                  </a:lnTo>
                  <a:lnTo>
                    <a:pt x="14037" y="33850"/>
                  </a:lnTo>
                  <a:lnTo>
                    <a:pt x="9817" y="55661"/>
                  </a:lnTo>
                  <a:lnTo>
                    <a:pt x="49753" y="55661"/>
                  </a:lnTo>
                  <a:lnTo>
                    <a:pt x="48420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g1155"/>
            <p:cNvSpPr/>
            <p:nvPr/>
          </p:nvSpPr>
          <p:spPr>
            <a:xfrm>
              <a:off x="6533508" y="4862363"/>
              <a:ext cx="60103" cy="62591"/>
            </a:xfrm>
            <a:custGeom>
              <a:avLst/>
              <a:pathLst>
                <a:path w="60103" h="62591">
                  <a:moveTo>
                    <a:pt x="43889" y="62591"/>
                  </a:moveTo>
                  <a:lnTo>
                    <a:pt x="33094" y="36604"/>
                  </a:lnTo>
                  <a:lnTo>
                    <a:pt x="13504" y="36604"/>
                  </a:lnTo>
                  <a:lnTo>
                    <a:pt x="8484" y="62591"/>
                  </a:lnTo>
                  <a:lnTo>
                    <a:pt x="0" y="62591"/>
                  </a:lnTo>
                  <a:lnTo>
                    <a:pt x="12127" y="0"/>
                  </a:lnTo>
                  <a:lnTo>
                    <a:pt x="39314" y="0"/>
                  </a:lnTo>
                  <a:lnTo>
                    <a:pt x="40230" y="11"/>
                  </a:lnTo>
                  <a:lnTo>
                    <a:pt x="41130" y="46"/>
                  </a:lnTo>
                  <a:lnTo>
                    <a:pt x="42014" y="103"/>
                  </a:lnTo>
                  <a:lnTo>
                    <a:pt x="42882" y="184"/>
                  </a:lnTo>
                  <a:lnTo>
                    <a:pt x="43734" y="288"/>
                  </a:lnTo>
                  <a:lnTo>
                    <a:pt x="44570" y="415"/>
                  </a:lnTo>
                  <a:lnTo>
                    <a:pt x="45390" y="565"/>
                  </a:lnTo>
                  <a:lnTo>
                    <a:pt x="46194" y="739"/>
                  </a:lnTo>
                  <a:lnTo>
                    <a:pt x="46982" y="935"/>
                  </a:lnTo>
                  <a:lnTo>
                    <a:pt x="47754" y="1154"/>
                  </a:lnTo>
                  <a:lnTo>
                    <a:pt x="48507" y="1387"/>
                  </a:lnTo>
                  <a:lnTo>
                    <a:pt x="49238" y="1640"/>
                  </a:lnTo>
                  <a:lnTo>
                    <a:pt x="49946" y="1913"/>
                  </a:lnTo>
                  <a:lnTo>
                    <a:pt x="50632" y="2206"/>
                  </a:lnTo>
                  <a:lnTo>
                    <a:pt x="51297" y="2520"/>
                  </a:lnTo>
                  <a:lnTo>
                    <a:pt x="51938" y="2855"/>
                  </a:lnTo>
                  <a:lnTo>
                    <a:pt x="52558" y="3210"/>
                  </a:lnTo>
                  <a:lnTo>
                    <a:pt x="53156" y="3585"/>
                  </a:lnTo>
                  <a:lnTo>
                    <a:pt x="53731" y="3981"/>
                  </a:lnTo>
                  <a:lnTo>
                    <a:pt x="54284" y="4397"/>
                  </a:lnTo>
                  <a:lnTo>
                    <a:pt x="54822" y="4833"/>
                  </a:lnTo>
                  <a:lnTo>
                    <a:pt x="55336" y="5288"/>
                  </a:lnTo>
                  <a:lnTo>
                    <a:pt x="55825" y="5761"/>
                  </a:lnTo>
                  <a:lnTo>
                    <a:pt x="56288" y="6252"/>
                  </a:lnTo>
                  <a:lnTo>
                    <a:pt x="56727" y="6763"/>
                  </a:lnTo>
                  <a:lnTo>
                    <a:pt x="57141" y="7292"/>
                  </a:lnTo>
                  <a:lnTo>
                    <a:pt x="57530" y="7840"/>
                  </a:lnTo>
                  <a:lnTo>
                    <a:pt x="57895" y="8406"/>
                  </a:lnTo>
                  <a:lnTo>
                    <a:pt x="58234" y="8991"/>
                  </a:lnTo>
                  <a:lnTo>
                    <a:pt x="58549" y="9595"/>
                  </a:lnTo>
                  <a:lnTo>
                    <a:pt x="58844" y="10207"/>
                  </a:lnTo>
                  <a:lnTo>
                    <a:pt x="59108" y="10835"/>
                  </a:lnTo>
                  <a:lnTo>
                    <a:pt x="59341" y="11479"/>
                  </a:lnTo>
                  <a:lnTo>
                    <a:pt x="59544" y="12139"/>
                  </a:lnTo>
                  <a:lnTo>
                    <a:pt x="59715" y="12815"/>
                  </a:lnTo>
                  <a:lnTo>
                    <a:pt x="59855" y="13508"/>
                  </a:lnTo>
                  <a:lnTo>
                    <a:pt x="59963" y="14216"/>
                  </a:lnTo>
                  <a:lnTo>
                    <a:pt x="60041" y="14940"/>
                  </a:lnTo>
                  <a:lnTo>
                    <a:pt x="60088" y="15680"/>
                  </a:lnTo>
                  <a:lnTo>
                    <a:pt x="60103" y="16436"/>
                  </a:lnTo>
                  <a:lnTo>
                    <a:pt x="60055" y="18072"/>
                  </a:lnTo>
                  <a:lnTo>
                    <a:pt x="59911" y="19638"/>
                  </a:lnTo>
                  <a:lnTo>
                    <a:pt x="59672" y="21135"/>
                  </a:lnTo>
                  <a:lnTo>
                    <a:pt x="59336" y="22563"/>
                  </a:lnTo>
                  <a:lnTo>
                    <a:pt x="58904" y="23921"/>
                  </a:lnTo>
                  <a:lnTo>
                    <a:pt x="58376" y="25210"/>
                  </a:lnTo>
                  <a:lnTo>
                    <a:pt x="57752" y="26430"/>
                  </a:lnTo>
                  <a:lnTo>
                    <a:pt x="57033" y="27581"/>
                  </a:lnTo>
                  <a:lnTo>
                    <a:pt x="56217" y="28662"/>
                  </a:lnTo>
                  <a:lnTo>
                    <a:pt x="55306" y="29674"/>
                  </a:lnTo>
                  <a:lnTo>
                    <a:pt x="54300" y="30615"/>
                  </a:lnTo>
                  <a:lnTo>
                    <a:pt x="53204" y="31484"/>
                  </a:lnTo>
                  <a:lnTo>
                    <a:pt x="52015" y="32282"/>
                  </a:lnTo>
                  <a:lnTo>
                    <a:pt x="50735" y="33007"/>
                  </a:lnTo>
                  <a:lnTo>
                    <a:pt x="49364" y="33661"/>
                  </a:lnTo>
                  <a:lnTo>
                    <a:pt x="47901" y="34242"/>
                  </a:lnTo>
                  <a:lnTo>
                    <a:pt x="46347" y="34752"/>
                  </a:lnTo>
                  <a:lnTo>
                    <a:pt x="44701" y="35189"/>
                  </a:lnTo>
                  <a:lnTo>
                    <a:pt x="42964" y="35555"/>
                  </a:lnTo>
                  <a:lnTo>
                    <a:pt x="41135" y="35849"/>
                  </a:lnTo>
                  <a:lnTo>
                    <a:pt x="53040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g1156"/>
            <p:cNvSpPr/>
            <p:nvPr/>
          </p:nvSpPr>
          <p:spPr>
            <a:xfrm>
              <a:off x="6548345" y="4869160"/>
              <a:ext cx="36648" cy="23099"/>
            </a:xfrm>
            <a:custGeom>
              <a:avLst/>
              <a:pathLst>
                <a:path w="36648" h="23099">
                  <a:moveTo>
                    <a:pt x="20434" y="23099"/>
                  </a:moveTo>
                  <a:lnTo>
                    <a:pt x="22002" y="23066"/>
                  </a:lnTo>
                  <a:lnTo>
                    <a:pt x="23492" y="22966"/>
                  </a:lnTo>
                  <a:lnTo>
                    <a:pt x="24902" y="22799"/>
                  </a:lnTo>
                  <a:lnTo>
                    <a:pt x="26234" y="22566"/>
                  </a:lnTo>
                  <a:lnTo>
                    <a:pt x="27486" y="22266"/>
                  </a:lnTo>
                  <a:lnTo>
                    <a:pt x="28659" y="21900"/>
                  </a:lnTo>
                  <a:lnTo>
                    <a:pt x="29753" y="21467"/>
                  </a:lnTo>
                  <a:lnTo>
                    <a:pt x="30768" y="20967"/>
                  </a:lnTo>
                  <a:lnTo>
                    <a:pt x="31704" y="20401"/>
                  </a:lnTo>
                  <a:lnTo>
                    <a:pt x="32561" y="19768"/>
                  </a:lnTo>
                  <a:lnTo>
                    <a:pt x="33338" y="19065"/>
                  </a:lnTo>
                  <a:lnTo>
                    <a:pt x="34033" y="18309"/>
                  </a:lnTo>
                  <a:lnTo>
                    <a:pt x="34646" y="17498"/>
                  </a:lnTo>
                  <a:lnTo>
                    <a:pt x="35177" y="16633"/>
                  </a:lnTo>
                  <a:lnTo>
                    <a:pt x="35626" y="15714"/>
                  </a:lnTo>
                  <a:lnTo>
                    <a:pt x="35994" y="14741"/>
                  </a:lnTo>
                  <a:lnTo>
                    <a:pt x="36280" y="13713"/>
                  </a:lnTo>
                  <a:lnTo>
                    <a:pt x="36485" y="12632"/>
                  </a:lnTo>
                  <a:lnTo>
                    <a:pt x="36607" y="11496"/>
                  </a:lnTo>
                  <a:lnTo>
                    <a:pt x="36648" y="10306"/>
                  </a:lnTo>
                  <a:lnTo>
                    <a:pt x="36615" y="9334"/>
                  </a:lnTo>
                  <a:lnTo>
                    <a:pt x="36515" y="8408"/>
                  </a:lnTo>
                  <a:lnTo>
                    <a:pt x="36348" y="7528"/>
                  </a:lnTo>
                  <a:lnTo>
                    <a:pt x="36115" y="6695"/>
                  </a:lnTo>
                  <a:lnTo>
                    <a:pt x="35815" y="5908"/>
                  </a:lnTo>
                  <a:lnTo>
                    <a:pt x="35449" y="5167"/>
                  </a:lnTo>
                  <a:lnTo>
                    <a:pt x="35016" y="4472"/>
                  </a:lnTo>
                  <a:lnTo>
                    <a:pt x="34516" y="3823"/>
                  </a:lnTo>
                  <a:lnTo>
                    <a:pt x="33949" y="3221"/>
                  </a:lnTo>
                  <a:lnTo>
                    <a:pt x="33316" y="2665"/>
                  </a:lnTo>
                  <a:lnTo>
                    <a:pt x="32626" y="2158"/>
                  </a:lnTo>
                  <a:lnTo>
                    <a:pt x="31870" y="1705"/>
                  </a:lnTo>
                  <a:lnTo>
                    <a:pt x="31048" y="1306"/>
                  </a:lnTo>
                  <a:lnTo>
                    <a:pt x="30161" y="959"/>
                  </a:lnTo>
                  <a:lnTo>
                    <a:pt x="29207" y="666"/>
                  </a:lnTo>
                  <a:lnTo>
                    <a:pt x="28188" y="426"/>
                  </a:lnTo>
                  <a:lnTo>
                    <a:pt x="27104" y="239"/>
                  </a:lnTo>
                  <a:lnTo>
                    <a:pt x="25953" y="106"/>
                  </a:lnTo>
                  <a:lnTo>
                    <a:pt x="24737" y="26"/>
                  </a:lnTo>
                  <a:lnTo>
                    <a:pt x="23455" y="0"/>
                  </a:lnTo>
                  <a:lnTo>
                    <a:pt x="4486" y="0"/>
                  </a:lnTo>
                  <a:lnTo>
                    <a:pt x="0" y="230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6599209" y="4862363"/>
              <a:ext cx="58726" cy="62591"/>
            </a:xfrm>
            <a:custGeom>
              <a:avLst/>
              <a:pathLst>
                <a:path w="58726" h="62591">
                  <a:moveTo>
                    <a:pt x="0" y="62591"/>
                  </a:moveTo>
                  <a:lnTo>
                    <a:pt x="12127" y="0"/>
                  </a:lnTo>
                  <a:lnTo>
                    <a:pt x="58726" y="0"/>
                  </a:lnTo>
                  <a:lnTo>
                    <a:pt x="57394" y="6929"/>
                  </a:lnTo>
                  <a:lnTo>
                    <a:pt x="19279" y="6929"/>
                  </a:lnTo>
                  <a:lnTo>
                    <a:pt x="15370" y="27008"/>
                  </a:lnTo>
                  <a:lnTo>
                    <a:pt x="50819" y="27008"/>
                  </a:lnTo>
                  <a:lnTo>
                    <a:pt x="49486" y="33850"/>
                  </a:lnTo>
                  <a:lnTo>
                    <a:pt x="14037" y="33850"/>
                  </a:lnTo>
                  <a:lnTo>
                    <a:pt x="9817" y="55661"/>
                  </a:lnTo>
                  <a:lnTo>
                    <a:pt x="49753" y="55661"/>
                  </a:lnTo>
                  <a:lnTo>
                    <a:pt x="48420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g1158"/>
            <p:cNvSpPr/>
            <p:nvPr/>
          </p:nvSpPr>
          <p:spPr>
            <a:xfrm>
              <a:off x="6659890" y="4862363"/>
              <a:ext cx="41446" cy="62591"/>
            </a:xfrm>
            <a:custGeom>
              <a:avLst/>
              <a:pathLst>
                <a:path w="41446" h="62591">
                  <a:moveTo>
                    <a:pt x="0" y="62591"/>
                  </a:moveTo>
                  <a:lnTo>
                    <a:pt x="12127" y="0"/>
                  </a:lnTo>
                  <a:lnTo>
                    <a:pt x="20612" y="0"/>
                  </a:lnTo>
                  <a:lnTo>
                    <a:pt x="9817" y="55661"/>
                  </a:lnTo>
                  <a:lnTo>
                    <a:pt x="41446" y="55661"/>
                  </a:lnTo>
                  <a:lnTo>
                    <a:pt x="40113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g1159"/>
            <p:cNvSpPr/>
            <p:nvPr/>
          </p:nvSpPr>
          <p:spPr>
            <a:xfrm>
              <a:off x="6710487" y="4862363"/>
              <a:ext cx="41446" cy="62591"/>
            </a:xfrm>
            <a:custGeom>
              <a:avLst/>
              <a:pathLst>
                <a:path w="41446" h="62591">
                  <a:moveTo>
                    <a:pt x="0" y="62591"/>
                  </a:moveTo>
                  <a:lnTo>
                    <a:pt x="12127" y="0"/>
                  </a:lnTo>
                  <a:lnTo>
                    <a:pt x="20612" y="0"/>
                  </a:lnTo>
                  <a:lnTo>
                    <a:pt x="9817" y="55661"/>
                  </a:lnTo>
                  <a:lnTo>
                    <a:pt x="41446" y="55661"/>
                  </a:lnTo>
                  <a:lnTo>
                    <a:pt x="40113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g1160"/>
            <p:cNvSpPr/>
            <p:nvPr/>
          </p:nvSpPr>
          <p:spPr>
            <a:xfrm>
              <a:off x="6753799" y="4862363"/>
              <a:ext cx="60281" cy="62591"/>
            </a:xfrm>
            <a:custGeom>
              <a:avLst/>
              <a:pathLst>
                <a:path w="60281" h="62591">
                  <a:moveTo>
                    <a:pt x="51619" y="62591"/>
                  </a:moveTo>
                  <a:lnTo>
                    <a:pt x="48287" y="44289"/>
                  </a:lnTo>
                  <a:lnTo>
                    <a:pt x="19901" y="44289"/>
                  </a:lnTo>
                  <a:lnTo>
                    <a:pt x="9239" y="62591"/>
                  </a:lnTo>
                  <a:lnTo>
                    <a:pt x="0" y="62591"/>
                  </a:lnTo>
                  <a:lnTo>
                    <a:pt x="37670" y="0"/>
                  </a:lnTo>
                  <a:lnTo>
                    <a:pt x="47310" y="0"/>
                  </a:lnTo>
                  <a:lnTo>
                    <a:pt x="60281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6777432" y="4869261"/>
              <a:ext cx="23410" cy="30772"/>
            </a:xfrm>
            <a:custGeom>
              <a:avLst/>
              <a:pathLst>
                <a:path w="23410" h="30772">
                  <a:moveTo>
                    <a:pt x="19545" y="9760"/>
                  </a:moveTo>
                  <a:lnTo>
                    <a:pt x="19474" y="9397"/>
                  </a:lnTo>
                  <a:lnTo>
                    <a:pt x="19403" y="9035"/>
                  </a:lnTo>
                  <a:lnTo>
                    <a:pt x="19332" y="8675"/>
                  </a:lnTo>
                  <a:lnTo>
                    <a:pt x="19261" y="8317"/>
                  </a:lnTo>
                  <a:lnTo>
                    <a:pt x="19190" y="7961"/>
                  </a:lnTo>
                  <a:lnTo>
                    <a:pt x="19119" y="7606"/>
                  </a:lnTo>
                  <a:lnTo>
                    <a:pt x="19048" y="7254"/>
                  </a:lnTo>
                  <a:lnTo>
                    <a:pt x="18977" y="6903"/>
                  </a:lnTo>
                  <a:lnTo>
                    <a:pt x="18906" y="6554"/>
                  </a:lnTo>
                  <a:lnTo>
                    <a:pt x="18835" y="6206"/>
                  </a:lnTo>
                  <a:lnTo>
                    <a:pt x="18773" y="5863"/>
                  </a:lnTo>
                  <a:lnTo>
                    <a:pt x="18714" y="5526"/>
                  </a:lnTo>
                  <a:lnTo>
                    <a:pt x="18656" y="5195"/>
                  </a:lnTo>
                  <a:lnTo>
                    <a:pt x="18600" y="4870"/>
                  </a:lnTo>
                  <a:lnTo>
                    <a:pt x="18546" y="4551"/>
                  </a:lnTo>
                  <a:lnTo>
                    <a:pt x="18494" y="4239"/>
                  </a:lnTo>
                  <a:lnTo>
                    <a:pt x="18443" y="3933"/>
                  </a:lnTo>
                  <a:lnTo>
                    <a:pt x="18394" y="3633"/>
                  </a:lnTo>
                  <a:lnTo>
                    <a:pt x="18347" y="3340"/>
                  </a:lnTo>
                  <a:lnTo>
                    <a:pt x="18302" y="3052"/>
                  </a:lnTo>
                  <a:lnTo>
                    <a:pt x="18258" y="2764"/>
                  </a:lnTo>
                  <a:lnTo>
                    <a:pt x="18215" y="2487"/>
                  </a:lnTo>
                  <a:lnTo>
                    <a:pt x="18172" y="2221"/>
                  </a:lnTo>
                  <a:lnTo>
                    <a:pt x="18131" y="1965"/>
                  </a:lnTo>
                  <a:lnTo>
                    <a:pt x="18091" y="1720"/>
                  </a:lnTo>
                  <a:lnTo>
                    <a:pt x="18051" y="1485"/>
                  </a:lnTo>
                  <a:lnTo>
                    <a:pt x="18012" y="1261"/>
                  </a:lnTo>
                  <a:lnTo>
                    <a:pt x="17975" y="1048"/>
                  </a:lnTo>
                  <a:lnTo>
                    <a:pt x="17938" y="845"/>
                  </a:lnTo>
                  <a:lnTo>
                    <a:pt x="17902" y="653"/>
                  </a:lnTo>
                  <a:lnTo>
                    <a:pt x="17876" y="466"/>
                  </a:lnTo>
                  <a:lnTo>
                    <a:pt x="17852" y="294"/>
                  </a:lnTo>
                  <a:lnTo>
                    <a:pt x="17830" y="139"/>
                  </a:lnTo>
                  <a:lnTo>
                    <a:pt x="17458" y="0"/>
                  </a:lnTo>
                  <a:lnTo>
                    <a:pt x="17382" y="139"/>
                  </a:lnTo>
                  <a:lnTo>
                    <a:pt x="17298" y="294"/>
                  </a:lnTo>
                  <a:lnTo>
                    <a:pt x="17204" y="466"/>
                  </a:lnTo>
                  <a:lnTo>
                    <a:pt x="17102" y="653"/>
                  </a:lnTo>
                  <a:lnTo>
                    <a:pt x="17001" y="854"/>
                  </a:lnTo>
                  <a:lnTo>
                    <a:pt x="16894" y="1064"/>
                  </a:lnTo>
                  <a:lnTo>
                    <a:pt x="16781" y="1284"/>
                  </a:lnTo>
                  <a:lnTo>
                    <a:pt x="16662" y="1513"/>
                  </a:lnTo>
                  <a:lnTo>
                    <a:pt x="16536" y="1753"/>
                  </a:lnTo>
                  <a:lnTo>
                    <a:pt x="16404" y="2002"/>
                  </a:lnTo>
                  <a:lnTo>
                    <a:pt x="16266" y="2261"/>
                  </a:lnTo>
                  <a:lnTo>
                    <a:pt x="16121" y="2530"/>
                  </a:lnTo>
                  <a:lnTo>
                    <a:pt x="15971" y="2808"/>
                  </a:lnTo>
                  <a:lnTo>
                    <a:pt x="15814" y="3097"/>
                  </a:lnTo>
                  <a:lnTo>
                    <a:pt x="15652" y="3385"/>
                  </a:lnTo>
                  <a:lnTo>
                    <a:pt x="15487" y="3679"/>
                  </a:lnTo>
                  <a:lnTo>
                    <a:pt x="15318" y="3982"/>
                  </a:lnTo>
                  <a:lnTo>
                    <a:pt x="15146" y="4291"/>
                  </a:lnTo>
                  <a:lnTo>
                    <a:pt x="14970" y="4607"/>
                  </a:lnTo>
                  <a:lnTo>
                    <a:pt x="14790" y="4930"/>
                  </a:lnTo>
                  <a:lnTo>
                    <a:pt x="14607" y="5261"/>
                  </a:lnTo>
                  <a:lnTo>
                    <a:pt x="14421" y="5599"/>
                  </a:lnTo>
                  <a:lnTo>
                    <a:pt x="14231" y="5943"/>
                  </a:lnTo>
                  <a:lnTo>
                    <a:pt x="14037" y="6295"/>
                  </a:lnTo>
                  <a:lnTo>
                    <a:pt x="13841" y="6642"/>
                  </a:lnTo>
                  <a:lnTo>
                    <a:pt x="13643" y="6990"/>
                  </a:lnTo>
                  <a:lnTo>
                    <a:pt x="13443" y="7339"/>
                  </a:lnTo>
                  <a:lnTo>
                    <a:pt x="13241" y="7688"/>
                  </a:lnTo>
                  <a:lnTo>
                    <a:pt x="13038" y="8039"/>
                  </a:lnTo>
                  <a:lnTo>
                    <a:pt x="12832" y="8390"/>
                  </a:lnTo>
                  <a:lnTo>
                    <a:pt x="12625" y="8742"/>
                  </a:lnTo>
                  <a:lnTo>
                    <a:pt x="12417" y="9095"/>
                  </a:lnTo>
                  <a:lnTo>
                    <a:pt x="12206" y="9450"/>
                  </a:lnTo>
                  <a:lnTo>
                    <a:pt x="11994" y="9804"/>
                  </a:lnTo>
                  <a:lnTo>
                    <a:pt x="0" y="30772"/>
                  </a:lnTo>
                  <a:lnTo>
                    <a:pt x="23410" y="30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g1162"/>
            <p:cNvSpPr/>
            <p:nvPr/>
          </p:nvSpPr>
          <p:spPr>
            <a:xfrm>
              <a:off x="7961153" y="3296768"/>
              <a:ext cx="75953" cy="75471"/>
            </a:xfrm>
            <a:custGeom>
              <a:avLst/>
              <a:pathLst>
                <a:path w="75953" h="75471">
                  <a:moveTo>
                    <a:pt x="51314" y="75471"/>
                  </a:moveTo>
                  <a:lnTo>
                    <a:pt x="58116" y="40494"/>
                  </a:lnTo>
                  <a:lnTo>
                    <a:pt x="17033" y="40494"/>
                  </a:lnTo>
                  <a:lnTo>
                    <a:pt x="10230" y="75471"/>
                  </a:lnTo>
                  <a:lnTo>
                    <a:pt x="0" y="75471"/>
                  </a:lnTo>
                  <a:lnTo>
                    <a:pt x="14676" y="0"/>
                  </a:lnTo>
                  <a:lnTo>
                    <a:pt x="24907" y="0"/>
                  </a:lnTo>
                  <a:lnTo>
                    <a:pt x="18693" y="31924"/>
                  </a:lnTo>
                  <a:lnTo>
                    <a:pt x="59777" y="31924"/>
                  </a:lnTo>
                  <a:lnTo>
                    <a:pt x="65990" y="0"/>
                  </a:lnTo>
                  <a:lnTo>
                    <a:pt x="75953" y="0"/>
                  </a:lnTo>
                  <a:lnTo>
                    <a:pt x="61277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g1163"/>
            <p:cNvSpPr/>
            <p:nvPr/>
          </p:nvSpPr>
          <p:spPr>
            <a:xfrm>
              <a:off x="8040374" y="3296768"/>
              <a:ext cx="70811" cy="75471"/>
            </a:xfrm>
            <a:custGeom>
              <a:avLst/>
              <a:pathLst>
                <a:path w="70811" h="75471">
                  <a:moveTo>
                    <a:pt x="0" y="75471"/>
                  </a:moveTo>
                  <a:lnTo>
                    <a:pt x="14622" y="0"/>
                  </a:lnTo>
                  <a:lnTo>
                    <a:pt x="70811" y="0"/>
                  </a:lnTo>
                  <a:lnTo>
                    <a:pt x="69204" y="8355"/>
                  </a:lnTo>
                  <a:lnTo>
                    <a:pt x="23246" y="8355"/>
                  </a:lnTo>
                  <a:lnTo>
                    <a:pt x="18533" y="32566"/>
                  </a:lnTo>
                  <a:lnTo>
                    <a:pt x="61277" y="32566"/>
                  </a:lnTo>
                  <a:lnTo>
                    <a:pt x="59670" y="40815"/>
                  </a:lnTo>
                  <a:lnTo>
                    <a:pt x="16926" y="40815"/>
                  </a:lnTo>
                  <a:lnTo>
                    <a:pt x="11837" y="67115"/>
                  </a:lnTo>
                  <a:lnTo>
                    <a:pt x="59991" y="67115"/>
                  </a:lnTo>
                  <a:lnTo>
                    <a:pt x="58384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g1164"/>
            <p:cNvSpPr/>
            <p:nvPr/>
          </p:nvSpPr>
          <p:spPr>
            <a:xfrm>
              <a:off x="8113542" y="3296768"/>
              <a:ext cx="49975" cy="75471"/>
            </a:xfrm>
            <a:custGeom>
              <a:avLst/>
              <a:pathLst>
                <a:path w="49975" h="75471">
                  <a:moveTo>
                    <a:pt x="0" y="75471"/>
                  </a:moveTo>
                  <a:lnTo>
                    <a:pt x="14622" y="0"/>
                  </a:lnTo>
                  <a:lnTo>
                    <a:pt x="24853" y="0"/>
                  </a:lnTo>
                  <a:lnTo>
                    <a:pt x="11837" y="67115"/>
                  </a:lnTo>
                  <a:lnTo>
                    <a:pt x="49975" y="67115"/>
                  </a:lnTo>
                  <a:lnTo>
                    <a:pt x="48368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g1165"/>
            <p:cNvSpPr/>
            <p:nvPr/>
          </p:nvSpPr>
          <p:spPr>
            <a:xfrm>
              <a:off x="8175515" y="3296768"/>
              <a:ext cx="24907" cy="75471"/>
            </a:xfrm>
            <a:custGeom>
              <a:avLst/>
              <a:pathLst>
                <a:path w="24907" h="75471">
                  <a:moveTo>
                    <a:pt x="0" y="75471"/>
                  </a:moveTo>
                  <a:lnTo>
                    <a:pt x="14676" y="0"/>
                  </a:lnTo>
                  <a:lnTo>
                    <a:pt x="24907" y="0"/>
                  </a:lnTo>
                  <a:lnTo>
                    <a:pt x="10230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g1166"/>
            <p:cNvSpPr/>
            <p:nvPr/>
          </p:nvSpPr>
          <p:spPr>
            <a:xfrm>
              <a:off x="8207707" y="3295643"/>
              <a:ext cx="73757" cy="77667"/>
            </a:xfrm>
            <a:custGeom>
              <a:avLst/>
              <a:pathLst>
                <a:path w="73757" h="77667">
                  <a:moveTo>
                    <a:pt x="66687" y="58545"/>
                  </a:moveTo>
                  <a:lnTo>
                    <a:pt x="66155" y="59323"/>
                  </a:lnTo>
                  <a:lnTo>
                    <a:pt x="65611" y="60092"/>
                  </a:lnTo>
                  <a:lnTo>
                    <a:pt x="65054" y="60852"/>
                  </a:lnTo>
                  <a:lnTo>
                    <a:pt x="64484" y="61604"/>
                  </a:lnTo>
                  <a:lnTo>
                    <a:pt x="63901" y="62348"/>
                  </a:lnTo>
                  <a:lnTo>
                    <a:pt x="63306" y="63083"/>
                  </a:lnTo>
                  <a:lnTo>
                    <a:pt x="62697" y="63809"/>
                  </a:lnTo>
                  <a:lnTo>
                    <a:pt x="62076" y="64527"/>
                  </a:lnTo>
                  <a:lnTo>
                    <a:pt x="61442" y="65236"/>
                  </a:lnTo>
                  <a:lnTo>
                    <a:pt x="60794" y="65937"/>
                  </a:lnTo>
                  <a:lnTo>
                    <a:pt x="60131" y="66624"/>
                  </a:lnTo>
                  <a:lnTo>
                    <a:pt x="59449" y="67295"/>
                  </a:lnTo>
                  <a:lnTo>
                    <a:pt x="58747" y="67948"/>
                  </a:lnTo>
                  <a:lnTo>
                    <a:pt x="58026" y="68585"/>
                  </a:lnTo>
                  <a:lnTo>
                    <a:pt x="57286" y="69204"/>
                  </a:lnTo>
                  <a:lnTo>
                    <a:pt x="56527" y="69806"/>
                  </a:lnTo>
                  <a:lnTo>
                    <a:pt x="55748" y="70391"/>
                  </a:lnTo>
                  <a:lnTo>
                    <a:pt x="54950" y="70959"/>
                  </a:lnTo>
                  <a:lnTo>
                    <a:pt x="54132" y="71509"/>
                  </a:lnTo>
                  <a:lnTo>
                    <a:pt x="53296" y="72043"/>
                  </a:lnTo>
                  <a:lnTo>
                    <a:pt x="52448" y="72547"/>
                  </a:lnTo>
                  <a:lnTo>
                    <a:pt x="51575" y="73031"/>
                  </a:lnTo>
                  <a:lnTo>
                    <a:pt x="50678" y="73494"/>
                  </a:lnTo>
                  <a:lnTo>
                    <a:pt x="49756" y="73937"/>
                  </a:lnTo>
                  <a:lnTo>
                    <a:pt x="48810" y="74360"/>
                  </a:lnTo>
                  <a:lnTo>
                    <a:pt x="47838" y="74762"/>
                  </a:lnTo>
                  <a:lnTo>
                    <a:pt x="46843" y="75144"/>
                  </a:lnTo>
                  <a:lnTo>
                    <a:pt x="45822" y="75505"/>
                  </a:lnTo>
                  <a:lnTo>
                    <a:pt x="44777" y="75846"/>
                  </a:lnTo>
                  <a:lnTo>
                    <a:pt x="43708" y="76167"/>
                  </a:lnTo>
                  <a:lnTo>
                    <a:pt x="42621" y="76452"/>
                  </a:lnTo>
                  <a:lnTo>
                    <a:pt x="41503" y="76707"/>
                  </a:lnTo>
                  <a:lnTo>
                    <a:pt x="40354" y="76932"/>
                  </a:lnTo>
                  <a:lnTo>
                    <a:pt x="39174" y="77127"/>
                  </a:lnTo>
                  <a:lnTo>
                    <a:pt x="37963" y="77292"/>
                  </a:lnTo>
                  <a:lnTo>
                    <a:pt x="36721" y="77427"/>
                  </a:lnTo>
                  <a:lnTo>
                    <a:pt x="35448" y="77532"/>
                  </a:lnTo>
                  <a:lnTo>
                    <a:pt x="34143" y="77607"/>
                  </a:lnTo>
                  <a:lnTo>
                    <a:pt x="32808" y="77652"/>
                  </a:lnTo>
                  <a:lnTo>
                    <a:pt x="31441" y="77667"/>
                  </a:lnTo>
                  <a:lnTo>
                    <a:pt x="29876" y="77642"/>
                  </a:lnTo>
                  <a:lnTo>
                    <a:pt x="28350" y="77569"/>
                  </a:lnTo>
                  <a:lnTo>
                    <a:pt x="26863" y="77445"/>
                  </a:lnTo>
                  <a:lnTo>
                    <a:pt x="25417" y="77273"/>
                  </a:lnTo>
                  <a:lnTo>
                    <a:pt x="24010" y="77051"/>
                  </a:lnTo>
                  <a:lnTo>
                    <a:pt x="22642" y="76780"/>
                  </a:lnTo>
                  <a:lnTo>
                    <a:pt x="21314" y="76460"/>
                  </a:lnTo>
                  <a:lnTo>
                    <a:pt x="20026" y="76090"/>
                  </a:lnTo>
                  <a:lnTo>
                    <a:pt x="18777" y="75671"/>
                  </a:lnTo>
                  <a:lnTo>
                    <a:pt x="17568" y="75203"/>
                  </a:lnTo>
                  <a:lnTo>
                    <a:pt x="16410" y="74693"/>
                  </a:lnTo>
                  <a:lnTo>
                    <a:pt x="15291" y="74147"/>
                  </a:lnTo>
                  <a:lnTo>
                    <a:pt x="14212" y="73566"/>
                  </a:lnTo>
                  <a:lnTo>
                    <a:pt x="13172" y="72949"/>
                  </a:lnTo>
                  <a:lnTo>
                    <a:pt x="12172" y="72297"/>
                  </a:lnTo>
                  <a:lnTo>
                    <a:pt x="11211" y="71610"/>
                  </a:lnTo>
                  <a:lnTo>
                    <a:pt x="10291" y="70888"/>
                  </a:lnTo>
                  <a:lnTo>
                    <a:pt x="9410" y="70130"/>
                  </a:lnTo>
                  <a:lnTo>
                    <a:pt x="8568" y="69336"/>
                  </a:lnTo>
                  <a:lnTo>
                    <a:pt x="7766" y="68508"/>
                  </a:lnTo>
                  <a:lnTo>
                    <a:pt x="7004" y="67636"/>
                  </a:lnTo>
                  <a:lnTo>
                    <a:pt x="6281" y="66736"/>
                  </a:lnTo>
                  <a:lnTo>
                    <a:pt x="5599" y="65806"/>
                  </a:lnTo>
                  <a:lnTo>
                    <a:pt x="4955" y="64848"/>
                  </a:lnTo>
                  <a:lnTo>
                    <a:pt x="4352" y="63861"/>
                  </a:lnTo>
                  <a:lnTo>
                    <a:pt x="3788" y="62845"/>
                  </a:lnTo>
                  <a:lnTo>
                    <a:pt x="3263" y="61800"/>
                  </a:lnTo>
                  <a:lnTo>
                    <a:pt x="2778" y="60726"/>
                  </a:lnTo>
                  <a:lnTo>
                    <a:pt x="2333" y="59623"/>
                  </a:lnTo>
                  <a:lnTo>
                    <a:pt x="1928" y="58491"/>
                  </a:lnTo>
                  <a:lnTo>
                    <a:pt x="1561" y="57326"/>
                  </a:lnTo>
                  <a:lnTo>
                    <a:pt x="1234" y="56145"/>
                  </a:lnTo>
                  <a:lnTo>
                    <a:pt x="944" y="54948"/>
                  </a:lnTo>
                  <a:lnTo>
                    <a:pt x="694" y="53735"/>
                  </a:lnTo>
                  <a:lnTo>
                    <a:pt x="482" y="52505"/>
                  </a:lnTo>
                  <a:lnTo>
                    <a:pt x="308" y="51260"/>
                  </a:lnTo>
                  <a:lnTo>
                    <a:pt x="173" y="49999"/>
                  </a:lnTo>
                  <a:lnTo>
                    <a:pt x="77" y="48721"/>
                  </a:lnTo>
                  <a:lnTo>
                    <a:pt x="19" y="47428"/>
                  </a:lnTo>
                  <a:lnTo>
                    <a:pt x="0" y="46118"/>
                  </a:lnTo>
                  <a:lnTo>
                    <a:pt x="14" y="44796"/>
                  </a:lnTo>
                  <a:lnTo>
                    <a:pt x="57" y="43487"/>
                  </a:lnTo>
                  <a:lnTo>
                    <a:pt x="130" y="42191"/>
                  </a:lnTo>
                  <a:lnTo>
                    <a:pt x="231" y="40907"/>
                  </a:lnTo>
                  <a:lnTo>
                    <a:pt x="361" y="39637"/>
                  </a:lnTo>
                  <a:lnTo>
                    <a:pt x="520" y="38379"/>
                  </a:lnTo>
                  <a:lnTo>
                    <a:pt x="708" y="37134"/>
                  </a:lnTo>
                  <a:lnTo>
                    <a:pt x="925" y="35902"/>
                  </a:lnTo>
                  <a:lnTo>
                    <a:pt x="1171" y="34683"/>
                  </a:lnTo>
                  <a:lnTo>
                    <a:pt x="1446" y="33477"/>
                  </a:lnTo>
                  <a:lnTo>
                    <a:pt x="1747" y="32286"/>
                  </a:lnTo>
                  <a:lnTo>
                    <a:pt x="2073" y="31114"/>
                  </a:lnTo>
                  <a:lnTo>
                    <a:pt x="2424" y="29959"/>
                  </a:lnTo>
                  <a:lnTo>
                    <a:pt x="2800" y="28823"/>
                  </a:lnTo>
                  <a:lnTo>
                    <a:pt x="3200" y="27705"/>
                  </a:lnTo>
                  <a:lnTo>
                    <a:pt x="3625" y="26606"/>
                  </a:lnTo>
                  <a:lnTo>
                    <a:pt x="4074" y="25524"/>
                  </a:lnTo>
                  <a:lnTo>
                    <a:pt x="4548" y="24461"/>
                  </a:lnTo>
                  <a:lnTo>
                    <a:pt x="5047" y="23416"/>
                  </a:lnTo>
                  <a:lnTo>
                    <a:pt x="5570" y="22389"/>
                  </a:lnTo>
                  <a:lnTo>
                    <a:pt x="6118" y="21371"/>
                  </a:lnTo>
                  <a:lnTo>
                    <a:pt x="6689" y="20373"/>
                  </a:lnTo>
                  <a:lnTo>
                    <a:pt x="7283" y="19396"/>
                  </a:lnTo>
                  <a:lnTo>
                    <a:pt x="7901" y="18438"/>
                  </a:lnTo>
                  <a:lnTo>
                    <a:pt x="8543" y="17501"/>
                  </a:lnTo>
                  <a:lnTo>
                    <a:pt x="9208" y="16585"/>
                  </a:lnTo>
                  <a:lnTo>
                    <a:pt x="9897" y="15689"/>
                  </a:lnTo>
                  <a:lnTo>
                    <a:pt x="10609" y="14813"/>
                  </a:lnTo>
                  <a:lnTo>
                    <a:pt x="11345" y="13958"/>
                  </a:lnTo>
                  <a:lnTo>
                    <a:pt x="12105" y="13123"/>
                  </a:lnTo>
                  <a:lnTo>
                    <a:pt x="12886" y="12300"/>
                  </a:lnTo>
                  <a:lnTo>
                    <a:pt x="13686" y="11503"/>
                  </a:lnTo>
                  <a:lnTo>
                    <a:pt x="14506" y="10732"/>
                  </a:lnTo>
                  <a:lnTo>
                    <a:pt x="15344" y="9986"/>
                  </a:lnTo>
                  <a:lnTo>
                    <a:pt x="16203" y="9266"/>
                  </a:lnTo>
                  <a:lnTo>
                    <a:pt x="17080" y="8572"/>
                  </a:lnTo>
                  <a:lnTo>
                    <a:pt x="17977" y="7903"/>
                  </a:lnTo>
                  <a:lnTo>
                    <a:pt x="18893" y="7261"/>
                  </a:lnTo>
                  <a:lnTo>
                    <a:pt x="19828" y="6644"/>
                  </a:lnTo>
                  <a:lnTo>
                    <a:pt x="20782" y="6052"/>
                  </a:lnTo>
                  <a:lnTo>
                    <a:pt x="21766" y="5487"/>
                  </a:lnTo>
                  <a:lnTo>
                    <a:pt x="22766" y="4949"/>
                  </a:lnTo>
                  <a:lnTo>
                    <a:pt x="23784" y="4437"/>
                  </a:lnTo>
                  <a:lnTo>
                    <a:pt x="24819" y="3953"/>
                  </a:lnTo>
                  <a:lnTo>
                    <a:pt x="25871" y="3495"/>
                  </a:lnTo>
                  <a:lnTo>
                    <a:pt x="26940" y="3063"/>
                  </a:lnTo>
                  <a:lnTo>
                    <a:pt x="28026" y="2659"/>
                  </a:lnTo>
                  <a:lnTo>
                    <a:pt x="29130" y="2281"/>
                  </a:lnTo>
                  <a:lnTo>
                    <a:pt x="30250" y="1930"/>
                  </a:lnTo>
                  <a:lnTo>
                    <a:pt x="31388" y="1606"/>
                  </a:lnTo>
                  <a:lnTo>
                    <a:pt x="32541" y="1301"/>
                  </a:lnTo>
                  <a:lnTo>
                    <a:pt x="33708" y="1028"/>
                  </a:lnTo>
                  <a:lnTo>
                    <a:pt x="34889" y="787"/>
                  </a:lnTo>
                  <a:lnTo>
                    <a:pt x="36084" y="578"/>
                  </a:lnTo>
                  <a:lnTo>
                    <a:pt x="37293" y="401"/>
                  </a:lnTo>
                  <a:lnTo>
                    <a:pt x="38516" y="257"/>
                  </a:lnTo>
                  <a:lnTo>
                    <a:pt x="39753" y="144"/>
                  </a:lnTo>
                  <a:lnTo>
                    <a:pt x="41004" y="64"/>
                  </a:lnTo>
                  <a:lnTo>
                    <a:pt x="42268" y="16"/>
                  </a:lnTo>
                  <a:lnTo>
                    <a:pt x="43547" y="0"/>
                  </a:lnTo>
                  <a:lnTo>
                    <a:pt x="44912" y="16"/>
                  </a:lnTo>
                  <a:lnTo>
                    <a:pt x="46242" y="64"/>
                  </a:lnTo>
                  <a:lnTo>
                    <a:pt x="47539" y="144"/>
                  </a:lnTo>
                  <a:lnTo>
                    <a:pt x="48800" y="257"/>
                  </a:lnTo>
                  <a:lnTo>
                    <a:pt x="50028" y="401"/>
                  </a:lnTo>
                  <a:lnTo>
                    <a:pt x="51222" y="578"/>
                  </a:lnTo>
                  <a:lnTo>
                    <a:pt x="52381" y="787"/>
                  </a:lnTo>
                  <a:lnTo>
                    <a:pt x="53506" y="1028"/>
                  </a:lnTo>
                  <a:lnTo>
                    <a:pt x="54596" y="1301"/>
                  </a:lnTo>
                  <a:lnTo>
                    <a:pt x="55652" y="1606"/>
                  </a:lnTo>
                  <a:lnTo>
                    <a:pt x="56676" y="1927"/>
                  </a:lnTo>
                  <a:lnTo>
                    <a:pt x="57671" y="2268"/>
                  </a:lnTo>
                  <a:lnTo>
                    <a:pt x="58635" y="2630"/>
                  </a:lnTo>
                  <a:lnTo>
                    <a:pt x="59569" y="3012"/>
                  </a:lnTo>
                  <a:lnTo>
                    <a:pt x="60473" y="3414"/>
                  </a:lnTo>
                  <a:lnTo>
                    <a:pt x="61347" y="3837"/>
                  </a:lnTo>
                  <a:lnTo>
                    <a:pt x="62191" y="4280"/>
                  </a:lnTo>
                  <a:lnTo>
                    <a:pt x="63006" y="4743"/>
                  </a:lnTo>
                  <a:lnTo>
                    <a:pt x="63790" y="5227"/>
                  </a:lnTo>
                  <a:lnTo>
                    <a:pt x="64544" y="5731"/>
                  </a:lnTo>
                  <a:lnTo>
                    <a:pt x="65269" y="6253"/>
                  </a:lnTo>
                  <a:lnTo>
                    <a:pt x="65964" y="6789"/>
                  </a:lnTo>
                  <a:lnTo>
                    <a:pt x="66631" y="7341"/>
                  </a:lnTo>
                  <a:lnTo>
                    <a:pt x="67269" y="7908"/>
                  </a:lnTo>
                  <a:lnTo>
                    <a:pt x="67878" y="8489"/>
                  </a:lnTo>
                  <a:lnTo>
                    <a:pt x="68458" y="9086"/>
                  </a:lnTo>
                  <a:lnTo>
                    <a:pt x="69010" y="9698"/>
                  </a:lnTo>
                  <a:lnTo>
                    <a:pt x="69532" y="10324"/>
                  </a:lnTo>
                  <a:lnTo>
                    <a:pt x="70025" y="10966"/>
                  </a:lnTo>
                  <a:lnTo>
                    <a:pt x="70490" y="11623"/>
                  </a:lnTo>
                  <a:lnTo>
                    <a:pt x="70927" y="12289"/>
                  </a:lnTo>
                  <a:lnTo>
                    <a:pt x="71340" y="12960"/>
                  </a:lnTo>
                  <a:lnTo>
                    <a:pt x="71728" y="13635"/>
                  </a:lnTo>
                  <a:lnTo>
                    <a:pt x="72092" y="14314"/>
                  </a:lnTo>
                  <a:lnTo>
                    <a:pt x="72431" y="14997"/>
                  </a:lnTo>
                  <a:lnTo>
                    <a:pt x="72746" y="15685"/>
                  </a:lnTo>
                  <a:lnTo>
                    <a:pt x="73035" y="16377"/>
                  </a:lnTo>
                  <a:lnTo>
                    <a:pt x="73301" y="17074"/>
                  </a:lnTo>
                  <a:lnTo>
                    <a:pt x="73541" y="17774"/>
                  </a:lnTo>
                  <a:lnTo>
                    <a:pt x="73757" y="18479"/>
                  </a:lnTo>
                  <a:lnTo>
                    <a:pt x="64115" y="21425"/>
                  </a:lnTo>
                  <a:lnTo>
                    <a:pt x="63946" y="20924"/>
                  </a:lnTo>
                  <a:lnTo>
                    <a:pt x="63760" y="20427"/>
                  </a:lnTo>
                  <a:lnTo>
                    <a:pt x="63556" y="19934"/>
                  </a:lnTo>
                  <a:lnTo>
                    <a:pt x="63336" y="19445"/>
                  </a:lnTo>
                  <a:lnTo>
                    <a:pt x="63098" y="18961"/>
                  </a:lnTo>
                  <a:lnTo>
                    <a:pt x="62843" y="18481"/>
                  </a:lnTo>
                  <a:lnTo>
                    <a:pt x="62571" y="18006"/>
                  </a:lnTo>
                  <a:lnTo>
                    <a:pt x="62281" y="17534"/>
                  </a:lnTo>
                  <a:lnTo>
                    <a:pt x="61975" y="17067"/>
                  </a:lnTo>
                  <a:lnTo>
                    <a:pt x="61652" y="16604"/>
                  </a:lnTo>
                  <a:lnTo>
                    <a:pt x="61310" y="16138"/>
                  </a:lnTo>
                  <a:lnTo>
                    <a:pt x="60949" y="15683"/>
                  </a:lnTo>
                  <a:lnTo>
                    <a:pt x="60568" y="15238"/>
                  </a:lnTo>
                  <a:lnTo>
                    <a:pt x="60169" y="14805"/>
                  </a:lnTo>
                  <a:lnTo>
                    <a:pt x="59750" y="14381"/>
                  </a:lnTo>
                  <a:lnTo>
                    <a:pt x="59312" y="13969"/>
                  </a:lnTo>
                  <a:lnTo>
                    <a:pt x="58854" y="13567"/>
                  </a:lnTo>
                  <a:lnTo>
                    <a:pt x="58378" y="13176"/>
                  </a:lnTo>
                  <a:lnTo>
                    <a:pt x="57882" y="12796"/>
                  </a:lnTo>
                  <a:lnTo>
                    <a:pt x="57366" y="12426"/>
                  </a:lnTo>
                  <a:lnTo>
                    <a:pt x="56842" y="12059"/>
                  </a:lnTo>
                  <a:lnTo>
                    <a:pt x="56297" y="11709"/>
                  </a:lnTo>
                  <a:lnTo>
                    <a:pt x="55732" y="11374"/>
                  </a:lnTo>
                  <a:lnTo>
                    <a:pt x="55147" y="11055"/>
                  </a:lnTo>
                  <a:lnTo>
                    <a:pt x="54541" y="10752"/>
                  </a:lnTo>
                  <a:lnTo>
                    <a:pt x="53915" y="10466"/>
                  </a:lnTo>
                  <a:lnTo>
                    <a:pt x="53268" y="10195"/>
                  </a:lnTo>
                  <a:lnTo>
                    <a:pt x="52601" y="9941"/>
                  </a:lnTo>
                  <a:lnTo>
                    <a:pt x="51914" y="9703"/>
                  </a:lnTo>
                  <a:lnTo>
                    <a:pt x="51207" y="9480"/>
                  </a:lnTo>
                  <a:lnTo>
                    <a:pt x="50488" y="9267"/>
                  </a:lnTo>
                  <a:lnTo>
                    <a:pt x="49747" y="9075"/>
                  </a:lnTo>
                  <a:lnTo>
                    <a:pt x="48984" y="8907"/>
                  </a:lnTo>
                  <a:lnTo>
                    <a:pt x="48198" y="8760"/>
                  </a:lnTo>
                  <a:lnTo>
                    <a:pt x="47390" y="8637"/>
                  </a:lnTo>
                  <a:lnTo>
                    <a:pt x="46559" y="8535"/>
                  </a:lnTo>
                  <a:lnTo>
                    <a:pt x="45706" y="8457"/>
                  </a:lnTo>
                  <a:lnTo>
                    <a:pt x="44830" y="8400"/>
                  </a:lnTo>
                  <a:lnTo>
                    <a:pt x="43932" y="8367"/>
                  </a:lnTo>
                  <a:lnTo>
                    <a:pt x="43011" y="8355"/>
                  </a:lnTo>
                  <a:lnTo>
                    <a:pt x="41464" y="8384"/>
                  </a:lnTo>
                  <a:lnTo>
                    <a:pt x="39952" y="8471"/>
                  </a:lnTo>
                  <a:lnTo>
                    <a:pt x="38473" y="8616"/>
                  </a:lnTo>
                  <a:lnTo>
                    <a:pt x="37029" y="8818"/>
                  </a:lnTo>
                  <a:lnTo>
                    <a:pt x="35619" y="9079"/>
                  </a:lnTo>
                  <a:lnTo>
                    <a:pt x="34244" y="9397"/>
                  </a:lnTo>
                  <a:lnTo>
                    <a:pt x="32903" y="9773"/>
                  </a:lnTo>
                  <a:lnTo>
                    <a:pt x="31596" y="10207"/>
                  </a:lnTo>
                  <a:lnTo>
                    <a:pt x="30323" y="10698"/>
                  </a:lnTo>
                  <a:lnTo>
                    <a:pt x="29085" y="11248"/>
                  </a:lnTo>
                  <a:lnTo>
                    <a:pt x="27882" y="11838"/>
                  </a:lnTo>
                  <a:lnTo>
                    <a:pt x="26717" y="12473"/>
                  </a:lnTo>
                  <a:lnTo>
                    <a:pt x="25590" y="13154"/>
                  </a:lnTo>
                  <a:lnTo>
                    <a:pt x="24500" y="13879"/>
                  </a:lnTo>
                  <a:lnTo>
                    <a:pt x="23447" y="14649"/>
                  </a:lnTo>
                  <a:lnTo>
                    <a:pt x="22432" y="15464"/>
                  </a:lnTo>
                  <a:lnTo>
                    <a:pt x="21455" y="16325"/>
                  </a:lnTo>
                  <a:lnTo>
                    <a:pt x="20514" y="17230"/>
                  </a:lnTo>
                  <a:lnTo>
                    <a:pt x="19612" y="18180"/>
                  </a:lnTo>
                  <a:lnTo>
                    <a:pt x="18747" y="19175"/>
                  </a:lnTo>
                  <a:lnTo>
                    <a:pt x="17921" y="20202"/>
                  </a:lnTo>
                  <a:lnTo>
                    <a:pt x="17136" y="21266"/>
                  </a:lnTo>
                  <a:lnTo>
                    <a:pt x="16391" y="22370"/>
                  </a:lnTo>
                  <a:lnTo>
                    <a:pt x="15687" y="23512"/>
                  </a:lnTo>
                  <a:lnTo>
                    <a:pt x="15024" y="24692"/>
                  </a:lnTo>
                  <a:lnTo>
                    <a:pt x="14402" y="25912"/>
                  </a:lnTo>
                  <a:lnTo>
                    <a:pt x="13820" y="27169"/>
                  </a:lnTo>
                  <a:lnTo>
                    <a:pt x="13279" y="28465"/>
                  </a:lnTo>
                  <a:lnTo>
                    <a:pt x="12779" y="29800"/>
                  </a:lnTo>
                  <a:lnTo>
                    <a:pt x="12319" y="31174"/>
                  </a:lnTo>
                  <a:lnTo>
                    <a:pt x="11902" y="32568"/>
                  </a:lnTo>
                  <a:lnTo>
                    <a:pt x="11529" y="33989"/>
                  </a:lnTo>
                  <a:lnTo>
                    <a:pt x="11199" y="35435"/>
                  </a:lnTo>
                  <a:lnTo>
                    <a:pt x="10914" y="36907"/>
                  </a:lnTo>
                  <a:lnTo>
                    <a:pt x="10672" y="38405"/>
                  </a:lnTo>
                  <a:lnTo>
                    <a:pt x="10474" y="39928"/>
                  </a:lnTo>
                  <a:lnTo>
                    <a:pt x="10321" y="41477"/>
                  </a:lnTo>
                  <a:lnTo>
                    <a:pt x="10211" y="43052"/>
                  </a:lnTo>
                  <a:lnTo>
                    <a:pt x="10145" y="44652"/>
                  </a:lnTo>
                  <a:lnTo>
                    <a:pt x="10123" y="46279"/>
                  </a:lnTo>
                  <a:lnTo>
                    <a:pt x="10137" y="47278"/>
                  </a:lnTo>
                  <a:lnTo>
                    <a:pt x="10179" y="48261"/>
                  </a:lnTo>
                  <a:lnTo>
                    <a:pt x="10248" y="49227"/>
                  </a:lnTo>
                  <a:lnTo>
                    <a:pt x="10346" y="50178"/>
                  </a:lnTo>
                  <a:lnTo>
                    <a:pt x="10471" y="51113"/>
                  </a:lnTo>
                  <a:lnTo>
                    <a:pt x="10624" y="52031"/>
                  </a:lnTo>
                  <a:lnTo>
                    <a:pt x="10805" y="52934"/>
                  </a:lnTo>
                  <a:lnTo>
                    <a:pt x="11014" y="53820"/>
                  </a:lnTo>
                  <a:lnTo>
                    <a:pt x="11251" y="54691"/>
                  </a:lnTo>
                  <a:lnTo>
                    <a:pt x="11516" y="55545"/>
                  </a:lnTo>
                  <a:lnTo>
                    <a:pt x="11808" y="56380"/>
                  </a:lnTo>
                  <a:lnTo>
                    <a:pt x="12126" y="57193"/>
                  </a:lnTo>
                  <a:lnTo>
                    <a:pt x="12472" y="57983"/>
                  </a:lnTo>
                  <a:lnTo>
                    <a:pt x="12844" y="58750"/>
                  </a:lnTo>
                  <a:lnTo>
                    <a:pt x="13243" y="59496"/>
                  </a:lnTo>
                  <a:lnTo>
                    <a:pt x="13669" y="60218"/>
                  </a:lnTo>
                  <a:lnTo>
                    <a:pt x="14122" y="60918"/>
                  </a:lnTo>
                  <a:lnTo>
                    <a:pt x="14601" y="61596"/>
                  </a:lnTo>
                  <a:lnTo>
                    <a:pt x="15107" y="62251"/>
                  </a:lnTo>
                  <a:lnTo>
                    <a:pt x="15640" y="62883"/>
                  </a:lnTo>
                  <a:lnTo>
                    <a:pt x="16211" y="63481"/>
                  </a:lnTo>
                  <a:lnTo>
                    <a:pt x="16808" y="64051"/>
                  </a:lnTo>
                  <a:lnTo>
                    <a:pt x="17432" y="64595"/>
                  </a:lnTo>
                  <a:lnTo>
                    <a:pt x="18083" y="65112"/>
                  </a:lnTo>
                  <a:lnTo>
                    <a:pt x="18760" y="65602"/>
                  </a:lnTo>
                  <a:lnTo>
                    <a:pt x="19465" y="66065"/>
                  </a:lnTo>
                  <a:lnTo>
                    <a:pt x="20196" y="66502"/>
                  </a:lnTo>
                  <a:lnTo>
                    <a:pt x="20954" y="66911"/>
                  </a:lnTo>
                  <a:lnTo>
                    <a:pt x="21738" y="67294"/>
                  </a:lnTo>
                  <a:lnTo>
                    <a:pt x="22550" y="67651"/>
                  </a:lnTo>
                  <a:lnTo>
                    <a:pt x="23388" y="67976"/>
                  </a:lnTo>
                  <a:lnTo>
                    <a:pt x="24253" y="68268"/>
                  </a:lnTo>
                  <a:lnTo>
                    <a:pt x="25145" y="68525"/>
                  </a:lnTo>
                  <a:lnTo>
                    <a:pt x="26064" y="68748"/>
                  </a:lnTo>
                  <a:lnTo>
                    <a:pt x="27009" y="68936"/>
                  </a:lnTo>
                  <a:lnTo>
                    <a:pt x="27981" y="69090"/>
                  </a:lnTo>
                  <a:lnTo>
                    <a:pt x="28980" y="69210"/>
                  </a:lnTo>
                  <a:lnTo>
                    <a:pt x="30006" y="69296"/>
                  </a:lnTo>
                  <a:lnTo>
                    <a:pt x="31059" y="69348"/>
                  </a:lnTo>
                  <a:lnTo>
                    <a:pt x="32138" y="69365"/>
                  </a:lnTo>
                  <a:lnTo>
                    <a:pt x="33094" y="69352"/>
                  </a:lnTo>
                  <a:lnTo>
                    <a:pt x="34034" y="69313"/>
                  </a:lnTo>
                  <a:lnTo>
                    <a:pt x="34958" y="69249"/>
                  </a:lnTo>
                  <a:lnTo>
                    <a:pt x="35866" y="69159"/>
                  </a:lnTo>
                  <a:lnTo>
                    <a:pt x="36758" y="69043"/>
                  </a:lnTo>
                  <a:lnTo>
                    <a:pt x="37633" y="68902"/>
                  </a:lnTo>
                  <a:lnTo>
                    <a:pt x="38493" y="68735"/>
                  </a:lnTo>
                  <a:lnTo>
                    <a:pt x="39337" y="68542"/>
                  </a:lnTo>
                  <a:lnTo>
                    <a:pt x="40164" y="68323"/>
                  </a:lnTo>
                  <a:lnTo>
                    <a:pt x="40976" y="68079"/>
                  </a:lnTo>
                  <a:lnTo>
                    <a:pt x="41772" y="67803"/>
                  </a:lnTo>
                  <a:lnTo>
                    <a:pt x="42555" y="67511"/>
                  </a:lnTo>
                  <a:lnTo>
                    <a:pt x="43324" y="67203"/>
                  </a:lnTo>
                  <a:lnTo>
                    <a:pt x="44078" y="66879"/>
                  </a:lnTo>
                  <a:lnTo>
                    <a:pt x="44819" y="66539"/>
                  </a:lnTo>
                  <a:lnTo>
                    <a:pt x="45546" y="66183"/>
                  </a:lnTo>
                  <a:lnTo>
                    <a:pt x="46259" y="65811"/>
                  </a:lnTo>
                  <a:lnTo>
                    <a:pt x="46958" y="65422"/>
                  </a:lnTo>
                  <a:lnTo>
                    <a:pt x="47643" y="65018"/>
                  </a:lnTo>
                  <a:lnTo>
                    <a:pt x="48314" y="64598"/>
                  </a:lnTo>
                  <a:lnTo>
                    <a:pt x="48982" y="64152"/>
                  </a:lnTo>
                  <a:lnTo>
                    <a:pt x="49634" y="63696"/>
                  </a:lnTo>
                  <a:lnTo>
                    <a:pt x="50271" y="63227"/>
                  </a:lnTo>
                  <a:lnTo>
                    <a:pt x="50894" y="62746"/>
                  </a:lnTo>
                  <a:lnTo>
                    <a:pt x="51501" y="62254"/>
                  </a:lnTo>
                  <a:lnTo>
                    <a:pt x="52094" y="61750"/>
                  </a:lnTo>
                  <a:lnTo>
                    <a:pt x="52671" y="61234"/>
                  </a:lnTo>
                  <a:lnTo>
                    <a:pt x="53233" y="60707"/>
                  </a:lnTo>
                  <a:lnTo>
                    <a:pt x="53781" y="60167"/>
                  </a:lnTo>
                  <a:lnTo>
                    <a:pt x="54313" y="59616"/>
                  </a:lnTo>
                  <a:lnTo>
                    <a:pt x="54842" y="59047"/>
                  </a:lnTo>
                  <a:lnTo>
                    <a:pt x="55359" y="58474"/>
                  </a:lnTo>
                  <a:lnTo>
                    <a:pt x="55862" y="57898"/>
                  </a:lnTo>
                  <a:lnTo>
                    <a:pt x="56353" y="57319"/>
                  </a:lnTo>
                  <a:lnTo>
                    <a:pt x="56831" y="56737"/>
                  </a:lnTo>
                  <a:lnTo>
                    <a:pt x="57296" y="56152"/>
                  </a:lnTo>
                  <a:lnTo>
                    <a:pt x="57748" y="55563"/>
                  </a:lnTo>
                  <a:lnTo>
                    <a:pt x="58187" y="54971"/>
                  </a:lnTo>
                  <a:lnTo>
                    <a:pt x="58613" y="54376"/>
                  </a:lnTo>
                  <a:lnTo>
                    <a:pt x="59027" y="537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g1167"/>
            <p:cNvSpPr/>
            <p:nvPr/>
          </p:nvSpPr>
          <p:spPr>
            <a:xfrm>
              <a:off x="8286821" y="3295643"/>
              <a:ext cx="76328" cy="77667"/>
            </a:xfrm>
            <a:custGeom>
              <a:avLst/>
              <a:pathLst>
                <a:path w="76328" h="77667">
                  <a:moveTo>
                    <a:pt x="44297" y="0"/>
                  </a:moveTo>
                  <a:lnTo>
                    <a:pt x="45822" y="23"/>
                  </a:lnTo>
                  <a:lnTo>
                    <a:pt x="47311" y="92"/>
                  </a:lnTo>
                  <a:lnTo>
                    <a:pt x="48766" y="207"/>
                  </a:lnTo>
                  <a:lnTo>
                    <a:pt x="50185" y="368"/>
                  </a:lnTo>
                  <a:lnTo>
                    <a:pt x="51568" y="575"/>
                  </a:lnTo>
                  <a:lnTo>
                    <a:pt x="52916" y="829"/>
                  </a:lnTo>
                  <a:lnTo>
                    <a:pt x="54229" y="1128"/>
                  </a:lnTo>
                  <a:lnTo>
                    <a:pt x="55507" y="1474"/>
                  </a:lnTo>
                  <a:lnTo>
                    <a:pt x="56749" y="1865"/>
                  </a:lnTo>
                  <a:lnTo>
                    <a:pt x="57956" y="2303"/>
                  </a:lnTo>
                  <a:lnTo>
                    <a:pt x="59126" y="2771"/>
                  </a:lnTo>
                  <a:lnTo>
                    <a:pt x="60259" y="3278"/>
                  </a:lnTo>
                  <a:lnTo>
                    <a:pt x="61354" y="3821"/>
                  </a:lnTo>
                  <a:lnTo>
                    <a:pt x="62412" y="4402"/>
                  </a:lnTo>
                  <a:lnTo>
                    <a:pt x="63433" y="5021"/>
                  </a:lnTo>
                  <a:lnTo>
                    <a:pt x="64415" y="5677"/>
                  </a:lnTo>
                  <a:lnTo>
                    <a:pt x="65361" y="6371"/>
                  </a:lnTo>
                  <a:lnTo>
                    <a:pt x="66269" y="7102"/>
                  </a:lnTo>
                  <a:lnTo>
                    <a:pt x="67139" y="7871"/>
                  </a:lnTo>
                  <a:lnTo>
                    <a:pt x="67972" y="8677"/>
                  </a:lnTo>
                  <a:lnTo>
                    <a:pt x="68777" y="9517"/>
                  </a:lnTo>
                  <a:lnTo>
                    <a:pt x="69540" y="10389"/>
                  </a:lnTo>
                  <a:lnTo>
                    <a:pt x="70264" y="11291"/>
                  </a:lnTo>
                  <a:lnTo>
                    <a:pt x="70946" y="12225"/>
                  </a:lnTo>
                  <a:lnTo>
                    <a:pt x="71588" y="13190"/>
                  </a:lnTo>
                  <a:lnTo>
                    <a:pt x="72189" y="14185"/>
                  </a:lnTo>
                  <a:lnTo>
                    <a:pt x="72749" y="15212"/>
                  </a:lnTo>
                  <a:lnTo>
                    <a:pt x="73268" y="16270"/>
                  </a:lnTo>
                  <a:lnTo>
                    <a:pt x="73747" y="17359"/>
                  </a:lnTo>
                  <a:lnTo>
                    <a:pt x="74185" y="18479"/>
                  </a:lnTo>
                  <a:lnTo>
                    <a:pt x="74593" y="19626"/>
                  </a:lnTo>
                  <a:lnTo>
                    <a:pt x="74957" y="20797"/>
                  </a:lnTo>
                  <a:lnTo>
                    <a:pt x="75278" y="21992"/>
                  </a:lnTo>
                  <a:lnTo>
                    <a:pt x="75557" y="23210"/>
                  </a:lnTo>
                  <a:lnTo>
                    <a:pt x="75792" y="24451"/>
                  </a:lnTo>
                  <a:lnTo>
                    <a:pt x="75985" y="25717"/>
                  </a:lnTo>
                  <a:lnTo>
                    <a:pt x="76135" y="27005"/>
                  </a:lnTo>
                  <a:lnTo>
                    <a:pt x="76242" y="28318"/>
                  </a:lnTo>
                  <a:lnTo>
                    <a:pt x="76307" y="29654"/>
                  </a:lnTo>
                  <a:lnTo>
                    <a:pt x="76328" y="31013"/>
                  </a:lnTo>
                  <a:lnTo>
                    <a:pt x="76315" y="31540"/>
                  </a:lnTo>
                  <a:lnTo>
                    <a:pt x="76298" y="32071"/>
                  </a:lnTo>
                  <a:lnTo>
                    <a:pt x="76277" y="32607"/>
                  </a:lnTo>
                  <a:lnTo>
                    <a:pt x="76251" y="33147"/>
                  </a:lnTo>
                  <a:lnTo>
                    <a:pt x="76221" y="33691"/>
                  </a:lnTo>
                  <a:lnTo>
                    <a:pt x="76187" y="34240"/>
                  </a:lnTo>
                  <a:lnTo>
                    <a:pt x="76148" y="34792"/>
                  </a:lnTo>
                  <a:lnTo>
                    <a:pt x="76105" y="35350"/>
                  </a:lnTo>
                  <a:lnTo>
                    <a:pt x="76058" y="35911"/>
                  </a:lnTo>
                  <a:lnTo>
                    <a:pt x="76007" y="36476"/>
                  </a:lnTo>
                  <a:lnTo>
                    <a:pt x="75961" y="37031"/>
                  </a:lnTo>
                  <a:lnTo>
                    <a:pt x="75908" y="37582"/>
                  </a:lnTo>
                  <a:lnTo>
                    <a:pt x="75849" y="38128"/>
                  </a:lnTo>
                  <a:lnTo>
                    <a:pt x="75784" y="38670"/>
                  </a:lnTo>
                  <a:lnTo>
                    <a:pt x="75712" y="39208"/>
                  </a:lnTo>
                  <a:lnTo>
                    <a:pt x="75634" y="39742"/>
                  </a:lnTo>
                  <a:lnTo>
                    <a:pt x="75549" y="40271"/>
                  </a:lnTo>
                  <a:lnTo>
                    <a:pt x="75458" y="40796"/>
                  </a:lnTo>
                  <a:lnTo>
                    <a:pt x="75361" y="41317"/>
                  </a:lnTo>
                  <a:lnTo>
                    <a:pt x="75257" y="41833"/>
                  </a:lnTo>
                  <a:lnTo>
                    <a:pt x="74913" y="43467"/>
                  </a:lnTo>
                  <a:lnTo>
                    <a:pt x="74526" y="45068"/>
                  </a:lnTo>
                  <a:lnTo>
                    <a:pt x="74095" y="46638"/>
                  </a:lnTo>
                  <a:lnTo>
                    <a:pt x="73620" y="48175"/>
                  </a:lnTo>
                  <a:lnTo>
                    <a:pt x="73101" y="49680"/>
                  </a:lnTo>
                  <a:lnTo>
                    <a:pt x="72538" y="51153"/>
                  </a:lnTo>
                  <a:lnTo>
                    <a:pt x="71931" y="52594"/>
                  </a:lnTo>
                  <a:lnTo>
                    <a:pt x="71280" y="54003"/>
                  </a:lnTo>
                  <a:lnTo>
                    <a:pt x="70585" y="55379"/>
                  </a:lnTo>
                  <a:lnTo>
                    <a:pt x="69847" y="56724"/>
                  </a:lnTo>
                  <a:lnTo>
                    <a:pt x="69068" y="58022"/>
                  </a:lnTo>
                  <a:lnTo>
                    <a:pt x="68253" y="59282"/>
                  </a:lnTo>
                  <a:lnTo>
                    <a:pt x="67401" y="60503"/>
                  </a:lnTo>
                  <a:lnTo>
                    <a:pt x="66513" y="61686"/>
                  </a:lnTo>
                  <a:lnTo>
                    <a:pt x="65588" y="62830"/>
                  </a:lnTo>
                  <a:lnTo>
                    <a:pt x="64628" y="63935"/>
                  </a:lnTo>
                  <a:lnTo>
                    <a:pt x="63630" y="65002"/>
                  </a:lnTo>
                  <a:lnTo>
                    <a:pt x="62596" y="66031"/>
                  </a:lnTo>
                  <a:lnTo>
                    <a:pt x="61526" y="67021"/>
                  </a:lnTo>
                  <a:lnTo>
                    <a:pt x="60420" y="67972"/>
                  </a:lnTo>
                  <a:lnTo>
                    <a:pt x="59289" y="68883"/>
                  </a:lnTo>
                  <a:lnTo>
                    <a:pt x="58125" y="69750"/>
                  </a:lnTo>
                  <a:lnTo>
                    <a:pt x="56928" y="70575"/>
                  </a:lnTo>
                  <a:lnTo>
                    <a:pt x="55697" y="71357"/>
                  </a:lnTo>
                  <a:lnTo>
                    <a:pt x="54434" y="72096"/>
                  </a:lnTo>
                  <a:lnTo>
                    <a:pt x="53137" y="72793"/>
                  </a:lnTo>
                  <a:lnTo>
                    <a:pt x="51807" y="73446"/>
                  </a:lnTo>
                  <a:lnTo>
                    <a:pt x="50444" y="74057"/>
                  </a:lnTo>
                  <a:lnTo>
                    <a:pt x="49047" y="74625"/>
                  </a:lnTo>
                  <a:lnTo>
                    <a:pt x="47618" y="75150"/>
                  </a:lnTo>
                  <a:lnTo>
                    <a:pt x="46170" y="75628"/>
                  </a:lnTo>
                  <a:lnTo>
                    <a:pt x="44697" y="76056"/>
                  </a:lnTo>
                  <a:lnTo>
                    <a:pt x="43200" y="76434"/>
                  </a:lnTo>
                  <a:lnTo>
                    <a:pt x="41679" y="76761"/>
                  </a:lnTo>
                  <a:lnTo>
                    <a:pt x="40132" y="77038"/>
                  </a:lnTo>
                  <a:lnTo>
                    <a:pt x="38561" y="77264"/>
                  </a:lnTo>
                  <a:lnTo>
                    <a:pt x="36966" y="77441"/>
                  </a:lnTo>
                  <a:lnTo>
                    <a:pt x="35345" y="77566"/>
                  </a:lnTo>
                  <a:lnTo>
                    <a:pt x="33700" y="77642"/>
                  </a:lnTo>
                  <a:lnTo>
                    <a:pt x="32031" y="77667"/>
                  </a:lnTo>
                  <a:lnTo>
                    <a:pt x="30444" y="77644"/>
                  </a:lnTo>
                  <a:lnTo>
                    <a:pt x="28898" y="77575"/>
                  </a:lnTo>
                  <a:lnTo>
                    <a:pt x="27393" y="77460"/>
                  </a:lnTo>
                  <a:lnTo>
                    <a:pt x="25929" y="77299"/>
                  </a:lnTo>
                  <a:lnTo>
                    <a:pt x="24505" y="77091"/>
                  </a:lnTo>
                  <a:lnTo>
                    <a:pt x="23122" y="76838"/>
                  </a:lnTo>
                  <a:lnTo>
                    <a:pt x="21780" y="76539"/>
                  </a:lnTo>
                  <a:lnTo>
                    <a:pt x="20478" y="76193"/>
                  </a:lnTo>
                  <a:lnTo>
                    <a:pt x="19217" y="75801"/>
                  </a:lnTo>
                  <a:lnTo>
                    <a:pt x="17997" y="75364"/>
                  </a:lnTo>
                  <a:lnTo>
                    <a:pt x="16817" y="74874"/>
                  </a:lnTo>
                  <a:lnTo>
                    <a:pt x="15677" y="74348"/>
                  </a:lnTo>
                  <a:lnTo>
                    <a:pt x="14576" y="73786"/>
                  </a:lnTo>
                  <a:lnTo>
                    <a:pt x="13515" y="73187"/>
                  </a:lnTo>
                  <a:lnTo>
                    <a:pt x="12493" y="72552"/>
                  </a:lnTo>
                  <a:lnTo>
                    <a:pt x="11511" y="71880"/>
                  </a:lnTo>
                  <a:lnTo>
                    <a:pt x="10569" y="71172"/>
                  </a:lnTo>
                  <a:lnTo>
                    <a:pt x="9667" y="70427"/>
                  </a:lnTo>
                  <a:lnTo>
                    <a:pt x="8804" y="69646"/>
                  </a:lnTo>
                  <a:lnTo>
                    <a:pt x="7981" y="68829"/>
                  </a:lnTo>
                  <a:lnTo>
                    <a:pt x="7207" y="67967"/>
                  </a:lnTo>
                  <a:lnTo>
                    <a:pt x="6472" y="67072"/>
                  </a:lnTo>
                  <a:lnTo>
                    <a:pt x="5776" y="66146"/>
                  </a:lnTo>
                  <a:lnTo>
                    <a:pt x="5118" y="65187"/>
                  </a:lnTo>
                  <a:lnTo>
                    <a:pt x="4499" y="64196"/>
                  </a:lnTo>
                  <a:lnTo>
                    <a:pt x="3918" y="63173"/>
                  </a:lnTo>
                  <a:lnTo>
                    <a:pt x="3376" y="62118"/>
                  </a:lnTo>
                  <a:lnTo>
                    <a:pt x="2873" y="61030"/>
                  </a:lnTo>
                  <a:lnTo>
                    <a:pt x="2408" y="59911"/>
                  </a:lnTo>
                  <a:lnTo>
                    <a:pt x="1981" y="58759"/>
                  </a:lnTo>
                  <a:lnTo>
                    <a:pt x="1605" y="57580"/>
                  </a:lnTo>
                  <a:lnTo>
                    <a:pt x="1268" y="56377"/>
                  </a:lnTo>
                  <a:lnTo>
                    <a:pt x="971" y="55150"/>
                  </a:lnTo>
                  <a:lnTo>
                    <a:pt x="713" y="53900"/>
                  </a:lnTo>
                  <a:lnTo>
                    <a:pt x="495" y="52626"/>
                  </a:lnTo>
                  <a:lnTo>
                    <a:pt x="317" y="51329"/>
                  </a:lnTo>
                  <a:lnTo>
                    <a:pt x="178" y="50008"/>
                  </a:lnTo>
                  <a:lnTo>
                    <a:pt x="79" y="48663"/>
                  </a:lnTo>
                  <a:lnTo>
                    <a:pt x="19" y="47295"/>
                  </a:lnTo>
                  <a:lnTo>
                    <a:pt x="0" y="45904"/>
                  </a:lnTo>
                  <a:lnTo>
                    <a:pt x="2" y="45410"/>
                  </a:lnTo>
                  <a:lnTo>
                    <a:pt x="8" y="44914"/>
                  </a:lnTo>
                  <a:lnTo>
                    <a:pt x="19" y="44416"/>
                  </a:lnTo>
                  <a:lnTo>
                    <a:pt x="34" y="43915"/>
                  </a:lnTo>
                  <a:lnTo>
                    <a:pt x="53" y="43413"/>
                  </a:lnTo>
                  <a:lnTo>
                    <a:pt x="77" y="42908"/>
                  </a:lnTo>
                  <a:lnTo>
                    <a:pt x="104" y="42402"/>
                  </a:lnTo>
                  <a:lnTo>
                    <a:pt x="137" y="41893"/>
                  </a:lnTo>
                  <a:lnTo>
                    <a:pt x="173" y="41382"/>
                  </a:lnTo>
                  <a:lnTo>
                    <a:pt x="214" y="40869"/>
                  </a:lnTo>
                  <a:lnTo>
                    <a:pt x="270" y="40354"/>
                  </a:lnTo>
                  <a:lnTo>
                    <a:pt x="332" y="39838"/>
                  </a:lnTo>
                  <a:lnTo>
                    <a:pt x="399" y="39321"/>
                  </a:lnTo>
                  <a:lnTo>
                    <a:pt x="471" y="38803"/>
                  </a:lnTo>
                  <a:lnTo>
                    <a:pt x="549" y="38284"/>
                  </a:lnTo>
                  <a:lnTo>
                    <a:pt x="632" y="37764"/>
                  </a:lnTo>
                  <a:lnTo>
                    <a:pt x="720" y="37243"/>
                  </a:lnTo>
                  <a:lnTo>
                    <a:pt x="814" y="36721"/>
                  </a:lnTo>
                  <a:lnTo>
                    <a:pt x="913" y="36197"/>
                  </a:lnTo>
                  <a:lnTo>
                    <a:pt x="1017" y="35673"/>
                  </a:lnTo>
                  <a:lnTo>
                    <a:pt x="1360" y="34081"/>
                  </a:lnTo>
                  <a:lnTo>
                    <a:pt x="1746" y="32517"/>
                  </a:lnTo>
                  <a:lnTo>
                    <a:pt x="2174" y="30982"/>
                  </a:lnTo>
                  <a:lnTo>
                    <a:pt x="2646" y="29477"/>
                  </a:lnTo>
                  <a:lnTo>
                    <a:pt x="3160" y="28000"/>
                  </a:lnTo>
                  <a:lnTo>
                    <a:pt x="3717" y="26552"/>
                  </a:lnTo>
                  <a:lnTo>
                    <a:pt x="4317" y="25133"/>
                  </a:lnTo>
                  <a:lnTo>
                    <a:pt x="4960" y="23743"/>
                  </a:lnTo>
                  <a:lnTo>
                    <a:pt x="5645" y="22382"/>
                  </a:lnTo>
                  <a:lnTo>
                    <a:pt x="6374" y="21050"/>
                  </a:lnTo>
                  <a:lnTo>
                    <a:pt x="7142" y="19752"/>
                  </a:lnTo>
                  <a:lnTo>
                    <a:pt x="7946" y="18492"/>
                  </a:lnTo>
                  <a:lnTo>
                    <a:pt x="8787" y="17271"/>
                  </a:lnTo>
                  <a:lnTo>
                    <a:pt x="9665" y="16088"/>
                  </a:lnTo>
                  <a:lnTo>
                    <a:pt x="10578" y="14944"/>
                  </a:lnTo>
                  <a:lnTo>
                    <a:pt x="11529" y="13838"/>
                  </a:lnTo>
                  <a:lnTo>
                    <a:pt x="12515" y="12771"/>
                  </a:lnTo>
                  <a:lnTo>
                    <a:pt x="13538" y="11743"/>
                  </a:lnTo>
                  <a:lnTo>
                    <a:pt x="14598" y="10753"/>
                  </a:lnTo>
                  <a:lnTo>
                    <a:pt x="15694" y="9802"/>
                  </a:lnTo>
                  <a:lnTo>
                    <a:pt x="16835" y="8881"/>
                  </a:lnTo>
                  <a:lnTo>
                    <a:pt x="18008" y="8004"/>
                  </a:lnTo>
                  <a:lnTo>
                    <a:pt x="19213" y="7171"/>
                  </a:lnTo>
                  <a:lnTo>
                    <a:pt x="20450" y="6382"/>
                  </a:lnTo>
                  <a:lnTo>
                    <a:pt x="21720" y="5637"/>
                  </a:lnTo>
                  <a:lnTo>
                    <a:pt x="23021" y="4936"/>
                  </a:lnTo>
                  <a:lnTo>
                    <a:pt x="24355" y="4279"/>
                  </a:lnTo>
                  <a:lnTo>
                    <a:pt x="25721" y="3665"/>
                  </a:lnTo>
                  <a:lnTo>
                    <a:pt x="27119" y="3096"/>
                  </a:lnTo>
                  <a:lnTo>
                    <a:pt x="28549" y="2571"/>
                  </a:lnTo>
                  <a:lnTo>
                    <a:pt x="30008" y="2082"/>
                  </a:lnTo>
                  <a:lnTo>
                    <a:pt x="31493" y="1645"/>
                  </a:lnTo>
                  <a:lnTo>
                    <a:pt x="33003" y="1259"/>
                  </a:lnTo>
                  <a:lnTo>
                    <a:pt x="34540" y="925"/>
                  </a:lnTo>
                  <a:lnTo>
                    <a:pt x="36102" y="642"/>
                  </a:lnTo>
                  <a:lnTo>
                    <a:pt x="37689" y="411"/>
                  </a:lnTo>
                  <a:lnTo>
                    <a:pt x="39303" y="231"/>
                  </a:lnTo>
                  <a:lnTo>
                    <a:pt x="40942" y="102"/>
                  </a:lnTo>
                  <a:lnTo>
                    <a:pt x="42606" y="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g1168"/>
            <p:cNvSpPr/>
            <p:nvPr/>
          </p:nvSpPr>
          <p:spPr>
            <a:xfrm>
              <a:off x="8297052" y="3303892"/>
              <a:ext cx="55867" cy="61116"/>
            </a:xfrm>
            <a:custGeom>
              <a:avLst/>
              <a:pathLst>
                <a:path w="55867" h="61116">
                  <a:moveTo>
                    <a:pt x="33584" y="0"/>
                  </a:moveTo>
                  <a:lnTo>
                    <a:pt x="32196" y="19"/>
                  </a:lnTo>
                  <a:lnTo>
                    <a:pt x="30839" y="79"/>
                  </a:lnTo>
                  <a:lnTo>
                    <a:pt x="29514" y="178"/>
                  </a:lnTo>
                  <a:lnTo>
                    <a:pt x="28219" y="317"/>
                  </a:lnTo>
                  <a:lnTo>
                    <a:pt x="26956" y="495"/>
                  </a:lnTo>
                  <a:lnTo>
                    <a:pt x="25723" y="713"/>
                  </a:lnTo>
                  <a:lnTo>
                    <a:pt x="24522" y="971"/>
                  </a:lnTo>
                  <a:lnTo>
                    <a:pt x="23351" y="1268"/>
                  </a:lnTo>
                  <a:lnTo>
                    <a:pt x="22212" y="1605"/>
                  </a:lnTo>
                  <a:lnTo>
                    <a:pt x="21104" y="1981"/>
                  </a:lnTo>
                  <a:lnTo>
                    <a:pt x="20025" y="2395"/>
                  </a:lnTo>
                  <a:lnTo>
                    <a:pt x="18974" y="2845"/>
                  </a:lnTo>
                  <a:lnTo>
                    <a:pt x="17951" y="3330"/>
                  </a:lnTo>
                  <a:lnTo>
                    <a:pt x="16956" y="3850"/>
                  </a:lnTo>
                  <a:lnTo>
                    <a:pt x="15988" y="4405"/>
                  </a:lnTo>
                  <a:lnTo>
                    <a:pt x="15049" y="4996"/>
                  </a:lnTo>
                  <a:lnTo>
                    <a:pt x="14137" y="5622"/>
                  </a:lnTo>
                  <a:lnTo>
                    <a:pt x="13253" y="6284"/>
                  </a:lnTo>
                  <a:lnTo>
                    <a:pt x="12397" y="6980"/>
                  </a:lnTo>
                  <a:lnTo>
                    <a:pt x="11569" y="7713"/>
                  </a:lnTo>
                  <a:lnTo>
                    <a:pt x="10780" y="8479"/>
                  </a:lnTo>
                  <a:lnTo>
                    <a:pt x="10018" y="9279"/>
                  </a:lnTo>
                  <a:lnTo>
                    <a:pt x="9284" y="10112"/>
                  </a:lnTo>
                  <a:lnTo>
                    <a:pt x="8578" y="10978"/>
                  </a:lnTo>
                  <a:lnTo>
                    <a:pt x="7900" y="11877"/>
                  </a:lnTo>
                  <a:lnTo>
                    <a:pt x="7250" y="12810"/>
                  </a:lnTo>
                  <a:lnTo>
                    <a:pt x="6627" y="13776"/>
                  </a:lnTo>
                  <a:lnTo>
                    <a:pt x="6033" y="14775"/>
                  </a:lnTo>
                  <a:lnTo>
                    <a:pt x="5466" y="15807"/>
                  </a:lnTo>
                  <a:lnTo>
                    <a:pt x="4927" y="16872"/>
                  </a:lnTo>
                  <a:lnTo>
                    <a:pt x="4415" y="17969"/>
                  </a:lnTo>
                  <a:lnTo>
                    <a:pt x="3927" y="19094"/>
                  </a:lnTo>
                  <a:lnTo>
                    <a:pt x="3463" y="20248"/>
                  </a:lnTo>
                  <a:lnTo>
                    <a:pt x="3025" y="21431"/>
                  </a:lnTo>
                  <a:lnTo>
                    <a:pt x="2611" y="22644"/>
                  </a:lnTo>
                  <a:lnTo>
                    <a:pt x="2221" y="23885"/>
                  </a:lnTo>
                  <a:lnTo>
                    <a:pt x="1857" y="25155"/>
                  </a:lnTo>
                  <a:lnTo>
                    <a:pt x="1516" y="26454"/>
                  </a:lnTo>
                  <a:lnTo>
                    <a:pt x="1201" y="27781"/>
                  </a:lnTo>
                  <a:lnTo>
                    <a:pt x="910" y="29138"/>
                  </a:lnTo>
                  <a:lnTo>
                    <a:pt x="816" y="29599"/>
                  </a:lnTo>
                  <a:lnTo>
                    <a:pt x="728" y="30062"/>
                  </a:lnTo>
                  <a:lnTo>
                    <a:pt x="645" y="30525"/>
                  </a:lnTo>
                  <a:lnTo>
                    <a:pt x="567" y="30989"/>
                  </a:lnTo>
                  <a:lnTo>
                    <a:pt x="495" y="31455"/>
                  </a:lnTo>
                  <a:lnTo>
                    <a:pt x="428" y="31921"/>
                  </a:lnTo>
                  <a:lnTo>
                    <a:pt x="366" y="32389"/>
                  </a:lnTo>
                  <a:lnTo>
                    <a:pt x="310" y="32858"/>
                  </a:lnTo>
                  <a:lnTo>
                    <a:pt x="259" y="33327"/>
                  </a:lnTo>
                  <a:lnTo>
                    <a:pt x="214" y="33798"/>
                  </a:lnTo>
                  <a:lnTo>
                    <a:pt x="173" y="34257"/>
                  </a:lnTo>
                  <a:lnTo>
                    <a:pt x="137" y="34711"/>
                  </a:lnTo>
                  <a:lnTo>
                    <a:pt x="104" y="35161"/>
                  </a:lnTo>
                  <a:lnTo>
                    <a:pt x="77" y="35607"/>
                  </a:lnTo>
                  <a:lnTo>
                    <a:pt x="53" y="36048"/>
                  </a:lnTo>
                  <a:lnTo>
                    <a:pt x="34" y="36485"/>
                  </a:lnTo>
                  <a:lnTo>
                    <a:pt x="19" y="36918"/>
                  </a:lnTo>
                  <a:lnTo>
                    <a:pt x="8" y="37346"/>
                  </a:lnTo>
                  <a:lnTo>
                    <a:pt x="2" y="37771"/>
                  </a:lnTo>
                  <a:lnTo>
                    <a:pt x="0" y="38191"/>
                  </a:lnTo>
                  <a:lnTo>
                    <a:pt x="14" y="39323"/>
                  </a:lnTo>
                  <a:lnTo>
                    <a:pt x="59" y="40427"/>
                  </a:lnTo>
                  <a:lnTo>
                    <a:pt x="134" y="41504"/>
                  </a:lnTo>
                  <a:lnTo>
                    <a:pt x="239" y="42553"/>
                  </a:lnTo>
                  <a:lnTo>
                    <a:pt x="374" y="43574"/>
                  </a:lnTo>
                  <a:lnTo>
                    <a:pt x="539" y="44567"/>
                  </a:lnTo>
                  <a:lnTo>
                    <a:pt x="734" y="45532"/>
                  </a:lnTo>
                  <a:lnTo>
                    <a:pt x="959" y="46469"/>
                  </a:lnTo>
                  <a:lnTo>
                    <a:pt x="1214" y="47379"/>
                  </a:lnTo>
                  <a:lnTo>
                    <a:pt x="1499" y="48261"/>
                  </a:lnTo>
                  <a:lnTo>
                    <a:pt x="1813" y="49104"/>
                  </a:lnTo>
                  <a:lnTo>
                    <a:pt x="2153" y="49919"/>
                  </a:lnTo>
                  <a:lnTo>
                    <a:pt x="2520" y="50706"/>
                  </a:lnTo>
                  <a:lnTo>
                    <a:pt x="2913" y="51466"/>
                  </a:lnTo>
                  <a:lnTo>
                    <a:pt x="3334" y="52197"/>
                  </a:lnTo>
                  <a:lnTo>
                    <a:pt x="3781" y="52901"/>
                  </a:lnTo>
                  <a:lnTo>
                    <a:pt x="4255" y="53577"/>
                  </a:lnTo>
                  <a:lnTo>
                    <a:pt x="4756" y="54225"/>
                  </a:lnTo>
                  <a:lnTo>
                    <a:pt x="5284" y="54846"/>
                  </a:lnTo>
                  <a:lnTo>
                    <a:pt x="5838" y="55438"/>
                  </a:lnTo>
                  <a:lnTo>
                    <a:pt x="6429" y="55992"/>
                  </a:lnTo>
                  <a:lnTo>
                    <a:pt x="7044" y="56518"/>
                  </a:lnTo>
                  <a:lnTo>
                    <a:pt x="7684" y="57016"/>
                  </a:lnTo>
                  <a:lnTo>
                    <a:pt x="8349" y="57486"/>
                  </a:lnTo>
                  <a:lnTo>
                    <a:pt x="9038" y="57929"/>
                  </a:lnTo>
                  <a:lnTo>
                    <a:pt x="9752" y="58343"/>
                  </a:lnTo>
                  <a:lnTo>
                    <a:pt x="10491" y="58730"/>
                  </a:lnTo>
                  <a:lnTo>
                    <a:pt x="11254" y="59089"/>
                  </a:lnTo>
                  <a:lnTo>
                    <a:pt x="12042" y="59420"/>
                  </a:lnTo>
                  <a:lnTo>
                    <a:pt x="12855" y="59723"/>
                  </a:lnTo>
                  <a:lnTo>
                    <a:pt x="13701" y="59988"/>
                  </a:lnTo>
                  <a:lnTo>
                    <a:pt x="14569" y="60225"/>
                  </a:lnTo>
                  <a:lnTo>
                    <a:pt x="15458" y="60433"/>
                  </a:lnTo>
                  <a:lnTo>
                    <a:pt x="16369" y="60615"/>
                  </a:lnTo>
                  <a:lnTo>
                    <a:pt x="17301" y="60768"/>
                  </a:lnTo>
                  <a:lnTo>
                    <a:pt x="18254" y="60893"/>
                  </a:lnTo>
                  <a:lnTo>
                    <a:pt x="19229" y="60991"/>
                  </a:lnTo>
                  <a:lnTo>
                    <a:pt x="20225" y="61060"/>
                  </a:lnTo>
                  <a:lnTo>
                    <a:pt x="21243" y="61102"/>
                  </a:lnTo>
                  <a:lnTo>
                    <a:pt x="22282" y="61116"/>
                  </a:lnTo>
                  <a:lnTo>
                    <a:pt x="23680" y="61096"/>
                  </a:lnTo>
                  <a:lnTo>
                    <a:pt x="25046" y="61037"/>
                  </a:lnTo>
                  <a:lnTo>
                    <a:pt x="26380" y="60938"/>
                  </a:lnTo>
                  <a:lnTo>
                    <a:pt x="27681" y="60799"/>
                  </a:lnTo>
                  <a:lnTo>
                    <a:pt x="28951" y="60620"/>
                  </a:lnTo>
                  <a:lnTo>
                    <a:pt x="30188" y="60402"/>
                  </a:lnTo>
                  <a:lnTo>
                    <a:pt x="31393" y="60145"/>
                  </a:lnTo>
                  <a:lnTo>
                    <a:pt x="32566" y="59847"/>
                  </a:lnTo>
                  <a:lnTo>
                    <a:pt x="33707" y="59511"/>
                  </a:lnTo>
                  <a:lnTo>
                    <a:pt x="34816" y="59134"/>
                  </a:lnTo>
                  <a:lnTo>
                    <a:pt x="35904" y="58710"/>
                  </a:lnTo>
                  <a:lnTo>
                    <a:pt x="36963" y="58251"/>
                  </a:lnTo>
                  <a:lnTo>
                    <a:pt x="37991" y="57758"/>
                  </a:lnTo>
                  <a:lnTo>
                    <a:pt x="38990" y="57231"/>
                  </a:lnTo>
                  <a:lnTo>
                    <a:pt x="39958" y="56670"/>
                  </a:lnTo>
                  <a:lnTo>
                    <a:pt x="40897" y="56074"/>
                  </a:lnTo>
                  <a:lnTo>
                    <a:pt x="41805" y="55445"/>
                  </a:lnTo>
                  <a:lnTo>
                    <a:pt x="42683" y="54780"/>
                  </a:lnTo>
                  <a:lnTo>
                    <a:pt x="43532" y="54082"/>
                  </a:lnTo>
                  <a:lnTo>
                    <a:pt x="44350" y="53349"/>
                  </a:lnTo>
                  <a:lnTo>
                    <a:pt x="45140" y="52573"/>
                  </a:lnTo>
                  <a:lnTo>
                    <a:pt x="45902" y="51766"/>
                  </a:lnTo>
                  <a:lnTo>
                    <a:pt x="46635" y="50927"/>
                  </a:lnTo>
                  <a:lnTo>
                    <a:pt x="47341" y="50058"/>
                  </a:lnTo>
                  <a:lnTo>
                    <a:pt x="48020" y="49158"/>
                  </a:lnTo>
                  <a:lnTo>
                    <a:pt x="48670" y="48226"/>
                  </a:lnTo>
                  <a:lnTo>
                    <a:pt x="49292" y="47264"/>
                  </a:lnTo>
                  <a:lnTo>
                    <a:pt x="49887" y="46270"/>
                  </a:lnTo>
                  <a:lnTo>
                    <a:pt x="50453" y="45245"/>
                  </a:lnTo>
                  <a:lnTo>
                    <a:pt x="50992" y="44190"/>
                  </a:lnTo>
                  <a:lnTo>
                    <a:pt x="51515" y="43095"/>
                  </a:lnTo>
                  <a:lnTo>
                    <a:pt x="52010" y="41974"/>
                  </a:lnTo>
                  <a:lnTo>
                    <a:pt x="52479" y="40828"/>
                  </a:lnTo>
                  <a:lnTo>
                    <a:pt x="52921" y="39656"/>
                  </a:lnTo>
                  <a:lnTo>
                    <a:pt x="53336" y="38458"/>
                  </a:lnTo>
                  <a:lnTo>
                    <a:pt x="53724" y="37235"/>
                  </a:lnTo>
                  <a:lnTo>
                    <a:pt x="54086" y="35986"/>
                  </a:lnTo>
                  <a:lnTo>
                    <a:pt x="54420" y="34711"/>
                  </a:lnTo>
                  <a:lnTo>
                    <a:pt x="54728" y="33410"/>
                  </a:lnTo>
                  <a:lnTo>
                    <a:pt x="55010" y="32084"/>
                  </a:lnTo>
                  <a:lnTo>
                    <a:pt x="55103" y="31633"/>
                  </a:lnTo>
                  <a:lnTo>
                    <a:pt x="55190" y="31178"/>
                  </a:lnTo>
                  <a:lnTo>
                    <a:pt x="55270" y="30720"/>
                  </a:lnTo>
                  <a:lnTo>
                    <a:pt x="55344" y="30259"/>
                  </a:lnTo>
                  <a:lnTo>
                    <a:pt x="55411" y="29794"/>
                  </a:lnTo>
                  <a:lnTo>
                    <a:pt x="55472" y="29327"/>
                  </a:lnTo>
                  <a:lnTo>
                    <a:pt x="55527" y="28856"/>
                  </a:lnTo>
                  <a:lnTo>
                    <a:pt x="55575" y="28382"/>
                  </a:lnTo>
                  <a:lnTo>
                    <a:pt x="55617" y="27905"/>
                  </a:lnTo>
                  <a:lnTo>
                    <a:pt x="55652" y="27424"/>
                  </a:lnTo>
                  <a:lnTo>
                    <a:pt x="55693" y="26946"/>
                  </a:lnTo>
                  <a:lnTo>
                    <a:pt x="55729" y="26475"/>
                  </a:lnTo>
                  <a:lnTo>
                    <a:pt x="55762" y="26012"/>
                  </a:lnTo>
                  <a:lnTo>
                    <a:pt x="55789" y="25556"/>
                  </a:lnTo>
                  <a:lnTo>
                    <a:pt x="55813" y="25108"/>
                  </a:lnTo>
                  <a:lnTo>
                    <a:pt x="55832" y="24667"/>
                  </a:lnTo>
                  <a:lnTo>
                    <a:pt x="55847" y="24233"/>
                  </a:lnTo>
                  <a:lnTo>
                    <a:pt x="55858" y="23808"/>
                  </a:lnTo>
                  <a:lnTo>
                    <a:pt x="55864" y="23389"/>
                  </a:lnTo>
                  <a:lnTo>
                    <a:pt x="55867" y="22978"/>
                  </a:lnTo>
                  <a:lnTo>
                    <a:pt x="55851" y="21847"/>
                  </a:lnTo>
                  <a:lnTo>
                    <a:pt x="55804" y="20744"/>
                  </a:lnTo>
                  <a:lnTo>
                    <a:pt x="55727" y="19670"/>
                  </a:lnTo>
                  <a:lnTo>
                    <a:pt x="55618" y="18625"/>
                  </a:lnTo>
                  <a:lnTo>
                    <a:pt x="55478" y="17609"/>
                  </a:lnTo>
                  <a:lnTo>
                    <a:pt x="55307" y="16621"/>
                  </a:lnTo>
                  <a:lnTo>
                    <a:pt x="55105" y="15663"/>
                  </a:lnTo>
                  <a:lnTo>
                    <a:pt x="54872" y="14734"/>
                  </a:lnTo>
                  <a:lnTo>
                    <a:pt x="54608" y="13833"/>
                  </a:lnTo>
                  <a:lnTo>
                    <a:pt x="54313" y="12962"/>
                  </a:lnTo>
                  <a:lnTo>
                    <a:pt x="53989" y="12109"/>
                  </a:lnTo>
                  <a:lnTo>
                    <a:pt x="53638" y="11286"/>
                  </a:lnTo>
                  <a:lnTo>
                    <a:pt x="53261" y="10494"/>
                  </a:lnTo>
                  <a:lnTo>
                    <a:pt x="52856" y="9731"/>
                  </a:lnTo>
                  <a:lnTo>
                    <a:pt x="52425" y="8998"/>
                  </a:lnTo>
                  <a:lnTo>
                    <a:pt x="51967" y="8295"/>
                  </a:lnTo>
                  <a:lnTo>
                    <a:pt x="51482" y="7623"/>
                  </a:lnTo>
                  <a:lnTo>
                    <a:pt x="50971" y="6980"/>
                  </a:lnTo>
                  <a:lnTo>
                    <a:pt x="50433" y="6367"/>
                  </a:lnTo>
                  <a:lnTo>
                    <a:pt x="49867" y="5784"/>
                  </a:lnTo>
                  <a:lnTo>
                    <a:pt x="49277" y="5220"/>
                  </a:lnTo>
                  <a:lnTo>
                    <a:pt x="48661" y="4685"/>
                  </a:lnTo>
                  <a:lnTo>
                    <a:pt x="48021" y="4179"/>
                  </a:lnTo>
                  <a:lnTo>
                    <a:pt x="47356" y="3702"/>
                  </a:lnTo>
                  <a:lnTo>
                    <a:pt x="46667" y="3254"/>
                  </a:lnTo>
                  <a:lnTo>
                    <a:pt x="45953" y="2834"/>
                  </a:lnTo>
                  <a:lnTo>
                    <a:pt x="45214" y="2444"/>
                  </a:lnTo>
                  <a:lnTo>
                    <a:pt x="44451" y="2082"/>
                  </a:lnTo>
                  <a:lnTo>
                    <a:pt x="43663" y="1749"/>
                  </a:lnTo>
                  <a:lnTo>
                    <a:pt x="42851" y="1446"/>
                  </a:lnTo>
                  <a:lnTo>
                    <a:pt x="42016" y="1171"/>
                  </a:lnTo>
                  <a:lnTo>
                    <a:pt x="41160" y="925"/>
                  </a:lnTo>
                  <a:lnTo>
                    <a:pt x="40284" y="708"/>
                  </a:lnTo>
                  <a:lnTo>
                    <a:pt x="39388" y="520"/>
                  </a:lnTo>
                  <a:lnTo>
                    <a:pt x="38472" y="361"/>
                  </a:lnTo>
                  <a:lnTo>
                    <a:pt x="37535" y="231"/>
                  </a:lnTo>
                  <a:lnTo>
                    <a:pt x="36578" y="130"/>
                  </a:lnTo>
                  <a:lnTo>
                    <a:pt x="35600" y="57"/>
                  </a:lnTo>
                  <a:lnTo>
                    <a:pt x="34602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g1169"/>
            <p:cNvSpPr/>
            <p:nvPr/>
          </p:nvSpPr>
          <p:spPr>
            <a:xfrm>
              <a:off x="8369577" y="3296768"/>
              <a:ext cx="66044" cy="75471"/>
            </a:xfrm>
            <a:custGeom>
              <a:avLst/>
              <a:pathLst>
                <a:path w="66044" h="75471">
                  <a:moveTo>
                    <a:pt x="14622" y="0"/>
                  </a:moveTo>
                  <a:lnTo>
                    <a:pt x="41940" y="0"/>
                  </a:lnTo>
                  <a:lnTo>
                    <a:pt x="43043" y="11"/>
                  </a:lnTo>
                  <a:lnTo>
                    <a:pt x="44123" y="47"/>
                  </a:lnTo>
                  <a:lnTo>
                    <a:pt x="45181" y="106"/>
                  </a:lnTo>
                  <a:lnTo>
                    <a:pt x="46217" y="188"/>
                  </a:lnTo>
                  <a:lnTo>
                    <a:pt x="47229" y="294"/>
                  </a:lnTo>
                  <a:lnTo>
                    <a:pt x="48220" y="424"/>
                  </a:lnTo>
                  <a:lnTo>
                    <a:pt x="49188" y="577"/>
                  </a:lnTo>
                  <a:lnTo>
                    <a:pt x="50133" y="754"/>
                  </a:lnTo>
                  <a:lnTo>
                    <a:pt x="51056" y="954"/>
                  </a:lnTo>
                  <a:lnTo>
                    <a:pt x="51956" y="1178"/>
                  </a:lnTo>
                  <a:lnTo>
                    <a:pt x="52832" y="1424"/>
                  </a:lnTo>
                  <a:lnTo>
                    <a:pt x="53681" y="1692"/>
                  </a:lnTo>
                  <a:lnTo>
                    <a:pt x="54503" y="1981"/>
                  </a:lnTo>
                  <a:lnTo>
                    <a:pt x="55299" y="2292"/>
                  </a:lnTo>
                  <a:lnTo>
                    <a:pt x="56067" y="2624"/>
                  </a:lnTo>
                  <a:lnTo>
                    <a:pt x="56809" y="2978"/>
                  </a:lnTo>
                  <a:lnTo>
                    <a:pt x="57524" y="3353"/>
                  </a:lnTo>
                  <a:lnTo>
                    <a:pt x="58213" y="3749"/>
                  </a:lnTo>
                  <a:lnTo>
                    <a:pt x="58874" y="4167"/>
                  </a:lnTo>
                  <a:lnTo>
                    <a:pt x="59509" y="4606"/>
                  </a:lnTo>
                  <a:lnTo>
                    <a:pt x="60126" y="5055"/>
                  </a:lnTo>
                  <a:lnTo>
                    <a:pt x="60713" y="5525"/>
                  </a:lnTo>
                  <a:lnTo>
                    <a:pt x="61270" y="6015"/>
                  </a:lnTo>
                  <a:lnTo>
                    <a:pt x="61797" y="6526"/>
                  </a:lnTo>
                  <a:lnTo>
                    <a:pt x="62294" y="7057"/>
                  </a:lnTo>
                  <a:lnTo>
                    <a:pt x="62761" y="7608"/>
                  </a:lnTo>
                  <a:lnTo>
                    <a:pt x="63198" y="8179"/>
                  </a:lnTo>
                  <a:lnTo>
                    <a:pt x="63606" y="8771"/>
                  </a:lnTo>
                  <a:lnTo>
                    <a:pt x="63983" y="9383"/>
                  </a:lnTo>
                  <a:lnTo>
                    <a:pt x="64330" y="10016"/>
                  </a:lnTo>
                  <a:lnTo>
                    <a:pt x="64655" y="10667"/>
                  </a:lnTo>
                  <a:lnTo>
                    <a:pt x="64947" y="11334"/>
                  </a:lnTo>
                  <a:lnTo>
                    <a:pt x="65204" y="12017"/>
                  </a:lnTo>
                  <a:lnTo>
                    <a:pt x="65427" y="12716"/>
                  </a:lnTo>
                  <a:lnTo>
                    <a:pt x="65615" y="13431"/>
                  </a:lnTo>
                  <a:lnTo>
                    <a:pt x="65770" y="14162"/>
                  </a:lnTo>
                  <a:lnTo>
                    <a:pt x="65889" y="14909"/>
                  </a:lnTo>
                  <a:lnTo>
                    <a:pt x="65975" y="15672"/>
                  </a:lnTo>
                  <a:lnTo>
                    <a:pt x="66027" y="16452"/>
                  </a:lnTo>
                  <a:lnTo>
                    <a:pt x="66044" y="17247"/>
                  </a:lnTo>
                  <a:lnTo>
                    <a:pt x="65998" y="18778"/>
                  </a:lnTo>
                  <a:lnTo>
                    <a:pt x="65859" y="20244"/>
                  </a:lnTo>
                  <a:lnTo>
                    <a:pt x="65629" y="21645"/>
                  </a:lnTo>
                  <a:lnTo>
                    <a:pt x="65307" y="22981"/>
                  </a:lnTo>
                  <a:lnTo>
                    <a:pt x="64892" y="24251"/>
                  </a:lnTo>
                  <a:lnTo>
                    <a:pt x="64385" y="25455"/>
                  </a:lnTo>
                  <a:lnTo>
                    <a:pt x="63787" y="26594"/>
                  </a:lnTo>
                  <a:lnTo>
                    <a:pt x="63096" y="27668"/>
                  </a:lnTo>
                  <a:lnTo>
                    <a:pt x="62312" y="28677"/>
                  </a:lnTo>
                  <a:lnTo>
                    <a:pt x="61437" y="29620"/>
                  </a:lnTo>
                  <a:lnTo>
                    <a:pt x="60473" y="30491"/>
                  </a:lnTo>
                  <a:lnTo>
                    <a:pt x="59421" y="31302"/>
                  </a:lnTo>
                  <a:lnTo>
                    <a:pt x="58283" y="32055"/>
                  </a:lnTo>
                  <a:lnTo>
                    <a:pt x="57058" y="32748"/>
                  </a:lnTo>
                  <a:lnTo>
                    <a:pt x="55746" y="33383"/>
                  </a:lnTo>
                  <a:lnTo>
                    <a:pt x="54348" y="33959"/>
                  </a:lnTo>
                  <a:lnTo>
                    <a:pt x="52862" y="34476"/>
                  </a:lnTo>
                  <a:lnTo>
                    <a:pt x="51290" y="34934"/>
                  </a:lnTo>
                  <a:lnTo>
                    <a:pt x="49631" y="35333"/>
                  </a:lnTo>
                  <a:lnTo>
                    <a:pt x="47886" y="35673"/>
                  </a:lnTo>
                  <a:lnTo>
                    <a:pt x="48637" y="35810"/>
                  </a:lnTo>
                  <a:lnTo>
                    <a:pt x="49370" y="35964"/>
                  </a:lnTo>
                  <a:lnTo>
                    <a:pt x="50085" y="36136"/>
                  </a:lnTo>
                  <a:lnTo>
                    <a:pt x="50782" y="36324"/>
                  </a:lnTo>
                  <a:lnTo>
                    <a:pt x="51461" y="36530"/>
                  </a:lnTo>
                  <a:lnTo>
                    <a:pt x="52121" y="36753"/>
                  </a:lnTo>
                  <a:lnTo>
                    <a:pt x="52764" y="36993"/>
                  </a:lnTo>
                  <a:lnTo>
                    <a:pt x="53388" y="37250"/>
                  </a:lnTo>
                  <a:lnTo>
                    <a:pt x="53993" y="37524"/>
                  </a:lnTo>
                  <a:lnTo>
                    <a:pt x="54581" y="37816"/>
                  </a:lnTo>
                  <a:lnTo>
                    <a:pt x="55160" y="38112"/>
                  </a:lnTo>
                  <a:lnTo>
                    <a:pt x="55719" y="38422"/>
                  </a:lnTo>
                  <a:lnTo>
                    <a:pt x="56257" y="38746"/>
                  </a:lnTo>
                  <a:lnTo>
                    <a:pt x="56775" y="39084"/>
                  </a:lnTo>
                  <a:lnTo>
                    <a:pt x="57273" y="39436"/>
                  </a:lnTo>
                  <a:lnTo>
                    <a:pt x="57750" y="39802"/>
                  </a:lnTo>
                  <a:lnTo>
                    <a:pt x="58207" y="40182"/>
                  </a:lnTo>
                  <a:lnTo>
                    <a:pt x="58643" y="40575"/>
                  </a:lnTo>
                  <a:lnTo>
                    <a:pt x="59060" y="40983"/>
                  </a:lnTo>
                  <a:lnTo>
                    <a:pt x="59455" y="41404"/>
                  </a:lnTo>
                  <a:lnTo>
                    <a:pt x="59842" y="41838"/>
                  </a:lnTo>
                  <a:lnTo>
                    <a:pt x="60207" y="42283"/>
                  </a:lnTo>
                  <a:lnTo>
                    <a:pt x="60553" y="42738"/>
                  </a:lnTo>
                  <a:lnTo>
                    <a:pt x="60878" y="43204"/>
                  </a:lnTo>
                  <a:lnTo>
                    <a:pt x="61183" y="43681"/>
                  </a:lnTo>
                  <a:lnTo>
                    <a:pt x="61467" y="44168"/>
                  </a:lnTo>
                  <a:lnTo>
                    <a:pt x="61731" y="44666"/>
                  </a:lnTo>
                  <a:lnTo>
                    <a:pt x="61975" y="45175"/>
                  </a:lnTo>
                  <a:lnTo>
                    <a:pt x="62198" y="45695"/>
                  </a:lnTo>
                  <a:lnTo>
                    <a:pt x="62401" y="46225"/>
                  </a:lnTo>
                  <a:lnTo>
                    <a:pt x="62595" y="46765"/>
                  </a:lnTo>
                  <a:lnTo>
                    <a:pt x="62768" y="47311"/>
                  </a:lnTo>
                  <a:lnTo>
                    <a:pt x="62920" y="47866"/>
                  </a:lnTo>
                  <a:lnTo>
                    <a:pt x="63053" y="48428"/>
                  </a:lnTo>
                  <a:lnTo>
                    <a:pt x="63165" y="48997"/>
                  </a:lnTo>
                  <a:lnTo>
                    <a:pt x="63256" y="49574"/>
                  </a:lnTo>
                  <a:lnTo>
                    <a:pt x="63328" y="50158"/>
                  </a:lnTo>
                  <a:lnTo>
                    <a:pt x="63378" y="50750"/>
                  </a:lnTo>
                  <a:lnTo>
                    <a:pt x="63409" y="51350"/>
                  </a:lnTo>
                  <a:lnTo>
                    <a:pt x="63419" y="51956"/>
                  </a:lnTo>
                  <a:lnTo>
                    <a:pt x="63407" y="52836"/>
                  </a:lnTo>
                  <a:lnTo>
                    <a:pt x="63370" y="53696"/>
                  </a:lnTo>
                  <a:lnTo>
                    <a:pt x="63308" y="54537"/>
                  </a:lnTo>
                  <a:lnTo>
                    <a:pt x="63222" y="55359"/>
                  </a:lnTo>
                  <a:lnTo>
                    <a:pt x="63111" y="56161"/>
                  </a:lnTo>
                  <a:lnTo>
                    <a:pt x="62976" y="56944"/>
                  </a:lnTo>
                  <a:lnTo>
                    <a:pt x="62815" y="57708"/>
                  </a:lnTo>
                  <a:lnTo>
                    <a:pt x="62631" y="58453"/>
                  </a:lnTo>
                  <a:lnTo>
                    <a:pt x="62421" y="59178"/>
                  </a:lnTo>
                  <a:lnTo>
                    <a:pt x="62187" y="59884"/>
                  </a:lnTo>
                  <a:lnTo>
                    <a:pt x="61931" y="60572"/>
                  </a:lnTo>
                  <a:lnTo>
                    <a:pt x="61656" y="61242"/>
                  </a:lnTo>
                  <a:lnTo>
                    <a:pt x="61361" y="61896"/>
                  </a:lnTo>
                  <a:lnTo>
                    <a:pt x="61047" y="62532"/>
                  </a:lnTo>
                  <a:lnTo>
                    <a:pt x="60714" y="63151"/>
                  </a:lnTo>
                  <a:lnTo>
                    <a:pt x="60362" y="63753"/>
                  </a:lnTo>
                  <a:lnTo>
                    <a:pt x="59990" y="64338"/>
                  </a:lnTo>
                  <a:lnTo>
                    <a:pt x="59599" y="64906"/>
                  </a:lnTo>
                  <a:lnTo>
                    <a:pt x="59189" y="65457"/>
                  </a:lnTo>
                  <a:lnTo>
                    <a:pt x="58759" y="65990"/>
                  </a:lnTo>
                  <a:lnTo>
                    <a:pt x="58312" y="66507"/>
                  </a:lnTo>
                  <a:lnTo>
                    <a:pt x="57848" y="67008"/>
                  </a:lnTo>
                  <a:lnTo>
                    <a:pt x="57369" y="67493"/>
                  </a:lnTo>
                  <a:lnTo>
                    <a:pt x="56874" y="67961"/>
                  </a:lnTo>
                  <a:lnTo>
                    <a:pt x="56362" y="68414"/>
                  </a:lnTo>
                  <a:lnTo>
                    <a:pt x="55834" y="68850"/>
                  </a:lnTo>
                  <a:lnTo>
                    <a:pt x="55291" y="69271"/>
                  </a:lnTo>
                  <a:lnTo>
                    <a:pt x="54731" y="69675"/>
                  </a:lnTo>
                  <a:lnTo>
                    <a:pt x="54155" y="70064"/>
                  </a:lnTo>
                  <a:lnTo>
                    <a:pt x="53563" y="70436"/>
                  </a:lnTo>
                  <a:lnTo>
                    <a:pt x="52968" y="70783"/>
                  </a:lnTo>
                  <a:lnTo>
                    <a:pt x="52361" y="71117"/>
                  </a:lnTo>
                  <a:lnTo>
                    <a:pt x="51743" y="71439"/>
                  </a:lnTo>
                  <a:lnTo>
                    <a:pt x="51112" y="71747"/>
                  </a:lnTo>
                  <a:lnTo>
                    <a:pt x="50470" y="72043"/>
                  </a:lnTo>
                  <a:lnTo>
                    <a:pt x="49816" y="72326"/>
                  </a:lnTo>
                  <a:lnTo>
                    <a:pt x="49150" y="72596"/>
                  </a:lnTo>
                  <a:lnTo>
                    <a:pt x="48473" y="72853"/>
                  </a:lnTo>
                  <a:lnTo>
                    <a:pt x="47783" y="73097"/>
                  </a:lnTo>
                  <a:lnTo>
                    <a:pt x="47082" y="73328"/>
                  </a:lnTo>
                  <a:lnTo>
                    <a:pt x="46382" y="73548"/>
                  </a:lnTo>
                  <a:lnTo>
                    <a:pt x="45672" y="73755"/>
                  </a:lnTo>
                  <a:lnTo>
                    <a:pt x="44955" y="73950"/>
                  </a:lnTo>
                  <a:lnTo>
                    <a:pt x="44228" y="74134"/>
                  </a:lnTo>
                  <a:lnTo>
                    <a:pt x="43493" y="74306"/>
                  </a:lnTo>
                  <a:lnTo>
                    <a:pt x="42750" y="74466"/>
                  </a:lnTo>
                  <a:lnTo>
                    <a:pt x="41998" y="74615"/>
                  </a:lnTo>
                  <a:lnTo>
                    <a:pt x="41237" y="74751"/>
                  </a:lnTo>
                  <a:lnTo>
                    <a:pt x="40468" y="74876"/>
                  </a:lnTo>
                  <a:lnTo>
                    <a:pt x="39690" y="74989"/>
                  </a:lnTo>
                  <a:lnTo>
                    <a:pt x="38918" y="75081"/>
                  </a:lnTo>
                  <a:lnTo>
                    <a:pt x="38143" y="75162"/>
                  </a:lnTo>
                  <a:lnTo>
                    <a:pt x="37367" y="75235"/>
                  </a:lnTo>
                  <a:lnTo>
                    <a:pt x="36588" y="75297"/>
                  </a:lnTo>
                  <a:lnTo>
                    <a:pt x="35807" y="75350"/>
                  </a:lnTo>
                  <a:lnTo>
                    <a:pt x="35024" y="75394"/>
                  </a:lnTo>
                  <a:lnTo>
                    <a:pt x="34239" y="75428"/>
                  </a:lnTo>
                  <a:lnTo>
                    <a:pt x="33451" y="75452"/>
                  </a:lnTo>
                  <a:lnTo>
                    <a:pt x="32662" y="75466"/>
                  </a:lnTo>
                  <a:lnTo>
                    <a:pt x="31870" y="75471"/>
                  </a:lnTo>
                  <a:lnTo>
                    <a:pt x="0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g1170"/>
            <p:cNvSpPr/>
            <p:nvPr/>
          </p:nvSpPr>
          <p:spPr>
            <a:xfrm>
              <a:off x="8388217" y="3304963"/>
              <a:ext cx="36744" cy="23889"/>
            </a:xfrm>
            <a:custGeom>
              <a:avLst/>
              <a:pathLst>
                <a:path w="36744" h="23889">
                  <a:moveTo>
                    <a:pt x="0" y="23889"/>
                  </a:moveTo>
                  <a:lnTo>
                    <a:pt x="17729" y="23889"/>
                  </a:lnTo>
                  <a:lnTo>
                    <a:pt x="19618" y="23854"/>
                  </a:lnTo>
                  <a:lnTo>
                    <a:pt x="21406" y="23750"/>
                  </a:lnTo>
                  <a:lnTo>
                    <a:pt x="23093" y="23576"/>
                  </a:lnTo>
                  <a:lnTo>
                    <a:pt x="24680" y="23332"/>
                  </a:lnTo>
                  <a:lnTo>
                    <a:pt x="26165" y="23019"/>
                  </a:lnTo>
                  <a:lnTo>
                    <a:pt x="27551" y="22636"/>
                  </a:lnTo>
                  <a:lnTo>
                    <a:pt x="28835" y="22183"/>
                  </a:lnTo>
                  <a:lnTo>
                    <a:pt x="30019" y="21661"/>
                  </a:lnTo>
                  <a:lnTo>
                    <a:pt x="31102" y="21069"/>
                  </a:lnTo>
                  <a:lnTo>
                    <a:pt x="32084" y="20407"/>
                  </a:lnTo>
                  <a:lnTo>
                    <a:pt x="32970" y="19677"/>
                  </a:lnTo>
                  <a:lnTo>
                    <a:pt x="33762" y="18880"/>
                  </a:lnTo>
                  <a:lnTo>
                    <a:pt x="34461" y="18015"/>
                  </a:lnTo>
                  <a:lnTo>
                    <a:pt x="35067" y="17082"/>
                  </a:lnTo>
                  <a:lnTo>
                    <a:pt x="35579" y="16082"/>
                  </a:lnTo>
                  <a:lnTo>
                    <a:pt x="35999" y="15015"/>
                  </a:lnTo>
                  <a:lnTo>
                    <a:pt x="36325" y="13880"/>
                  </a:lnTo>
                  <a:lnTo>
                    <a:pt x="36558" y="12677"/>
                  </a:lnTo>
                  <a:lnTo>
                    <a:pt x="36698" y="11407"/>
                  </a:lnTo>
                  <a:lnTo>
                    <a:pt x="36744" y="10070"/>
                  </a:lnTo>
                  <a:lnTo>
                    <a:pt x="36707" y="9078"/>
                  </a:lnTo>
                  <a:lnTo>
                    <a:pt x="36596" y="8139"/>
                  </a:lnTo>
                  <a:lnTo>
                    <a:pt x="36412" y="7253"/>
                  </a:lnTo>
                  <a:lnTo>
                    <a:pt x="36153" y="6419"/>
                  </a:lnTo>
                  <a:lnTo>
                    <a:pt x="35820" y="5637"/>
                  </a:lnTo>
                  <a:lnTo>
                    <a:pt x="35414" y="4908"/>
                  </a:lnTo>
                  <a:lnTo>
                    <a:pt x="34933" y="4232"/>
                  </a:lnTo>
                  <a:lnTo>
                    <a:pt x="34379" y="3608"/>
                  </a:lnTo>
                  <a:lnTo>
                    <a:pt x="33751" y="3036"/>
                  </a:lnTo>
                  <a:lnTo>
                    <a:pt x="33048" y="2517"/>
                  </a:lnTo>
                  <a:lnTo>
                    <a:pt x="32286" y="2039"/>
                  </a:lnTo>
                  <a:lnTo>
                    <a:pt x="31456" y="1611"/>
                  </a:lnTo>
                  <a:lnTo>
                    <a:pt x="30559" y="1233"/>
                  </a:lnTo>
                  <a:lnTo>
                    <a:pt x="29595" y="906"/>
                  </a:lnTo>
                  <a:lnTo>
                    <a:pt x="28562" y="629"/>
                  </a:lnTo>
                  <a:lnTo>
                    <a:pt x="27463" y="402"/>
                  </a:lnTo>
                  <a:lnTo>
                    <a:pt x="26296" y="226"/>
                  </a:lnTo>
                  <a:lnTo>
                    <a:pt x="25061" y="100"/>
                  </a:lnTo>
                  <a:lnTo>
                    <a:pt x="23759" y="25"/>
                  </a:lnTo>
                  <a:lnTo>
                    <a:pt x="22389" y="0"/>
                  </a:lnTo>
                  <a:lnTo>
                    <a:pt x="46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g1171"/>
            <p:cNvSpPr/>
            <p:nvPr/>
          </p:nvSpPr>
          <p:spPr>
            <a:xfrm>
              <a:off x="8381361" y="3336834"/>
              <a:ext cx="41404" cy="27210"/>
            </a:xfrm>
            <a:custGeom>
              <a:avLst/>
              <a:pathLst>
                <a:path w="41404" h="27210">
                  <a:moveTo>
                    <a:pt x="0" y="27210"/>
                  </a:moveTo>
                  <a:lnTo>
                    <a:pt x="19711" y="27210"/>
                  </a:lnTo>
                  <a:lnTo>
                    <a:pt x="20544" y="27204"/>
                  </a:lnTo>
                  <a:lnTo>
                    <a:pt x="21371" y="27184"/>
                  </a:lnTo>
                  <a:lnTo>
                    <a:pt x="22194" y="27152"/>
                  </a:lnTo>
                  <a:lnTo>
                    <a:pt x="23011" y="27107"/>
                  </a:lnTo>
                  <a:lnTo>
                    <a:pt x="23822" y="27049"/>
                  </a:lnTo>
                  <a:lnTo>
                    <a:pt x="24628" y="26979"/>
                  </a:lnTo>
                  <a:lnTo>
                    <a:pt x="25429" y="26895"/>
                  </a:lnTo>
                  <a:lnTo>
                    <a:pt x="26224" y="26799"/>
                  </a:lnTo>
                  <a:lnTo>
                    <a:pt x="27014" y="26689"/>
                  </a:lnTo>
                  <a:lnTo>
                    <a:pt x="27799" y="26567"/>
                  </a:lnTo>
                  <a:lnTo>
                    <a:pt x="28582" y="26428"/>
                  </a:lnTo>
                  <a:lnTo>
                    <a:pt x="29346" y="26267"/>
                  </a:lnTo>
                  <a:lnTo>
                    <a:pt x="30091" y="26085"/>
                  </a:lnTo>
                  <a:lnTo>
                    <a:pt x="30816" y="25882"/>
                  </a:lnTo>
                  <a:lnTo>
                    <a:pt x="31522" y="25657"/>
                  </a:lnTo>
                  <a:lnTo>
                    <a:pt x="32209" y="25410"/>
                  </a:lnTo>
                  <a:lnTo>
                    <a:pt x="32876" y="25142"/>
                  </a:lnTo>
                  <a:lnTo>
                    <a:pt x="33524" y="24853"/>
                  </a:lnTo>
                  <a:lnTo>
                    <a:pt x="34153" y="24542"/>
                  </a:lnTo>
                  <a:lnTo>
                    <a:pt x="34762" y="24210"/>
                  </a:lnTo>
                  <a:lnTo>
                    <a:pt x="35351" y="23855"/>
                  </a:lnTo>
                  <a:lnTo>
                    <a:pt x="35915" y="23473"/>
                  </a:lnTo>
                  <a:lnTo>
                    <a:pt x="36456" y="23066"/>
                  </a:lnTo>
                  <a:lnTo>
                    <a:pt x="36974" y="22633"/>
                  </a:lnTo>
                  <a:lnTo>
                    <a:pt x="37467" y="22175"/>
                  </a:lnTo>
                  <a:lnTo>
                    <a:pt x="37938" y="21691"/>
                  </a:lnTo>
                  <a:lnTo>
                    <a:pt x="38384" y="21181"/>
                  </a:lnTo>
                  <a:lnTo>
                    <a:pt x="38808" y="20645"/>
                  </a:lnTo>
                  <a:lnTo>
                    <a:pt x="39207" y="20084"/>
                  </a:lnTo>
                  <a:lnTo>
                    <a:pt x="39583" y="19497"/>
                  </a:lnTo>
                  <a:lnTo>
                    <a:pt x="39929" y="18879"/>
                  </a:lnTo>
                  <a:lnTo>
                    <a:pt x="40239" y="18226"/>
                  </a:lnTo>
                  <a:lnTo>
                    <a:pt x="40512" y="17538"/>
                  </a:lnTo>
                  <a:lnTo>
                    <a:pt x="40749" y="16814"/>
                  </a:lnTo>
                  <a:lnTo>
                    <a:pt x="40949" y="16055"/>
                  </a:lnTo>
                  <a:lnTo>
                    <a:pt x="41113" y="15261"/>
                  </a:lnTo>
                  <a:lnTo>
                    <a:pt x="41240" y="14431"/>
                  </a:lnTo>
                  <a:lnTo>
                    <a:pt x="41332" y="13566"/>
                  </a:lnTo>
                  <a:lnTo>
                    <a:pt x="41386" y="12666"/>
                  </a:lnTo>
                  <a:lnTo>
                    <a:pt x="41404" y="11730"/>
                  </a:lnTo>
                  <a:lnTo>
                    <a:pt x="41362" y="10611"/>
                  </a:lnTo>
                  <a:lnTo>
                    <a:pt x="41233" y="9547"/>
                  </a:lnTo>
                  <a:lnTo>
                    <a:pt x="41019" y="8537"/>
                  </a:lnTo>
                  <a:lnTo>
                    <a:pt x="40719" y="7582"/>
                  </a:lnTo>
                  <a:lnTo>
                    <a:pt x="40333" y="6682"/>
                  </a:lnTo>
                  <a:lnTo>
                    <a:pt x="39862" y="5836"/>
                  </a:lnTo>
                  <a:lnTo>
                    <a:pt x="39305" y="5045"/>
                  </a:lnTo>
                  <a:lnTo>
                    <a:pt x="38662" y="4308"/>
                  </a:lnTo>
                  <a:lnTo>
                    <a:pt x="37933" y="3626"/>
                  </a:lnTo>
                  <a:lnTo>
                    <a:pt x="37119" y="2999"/>
                  </a:lnTo>
                  <a:lnTo>
                    <a:pt x="36235" y="2429"/>
                  </a:lnTo>
                  <a:lnTo>
                    <a:pt x="35277" y="1919"/>
                  </a:lnTo>
                  <a:lnTo>
                    <a:pt x="34243" y="1469"/>
                  </a:lnTo>
                  <a:lnTo>
                    <a:pt x="33134" y="1079"/>
                  </a:lnTo>
                  <a:lnTo>
                    <a:pt x="31950" y="749"/>
                  </a:lnTo>
                  <a:lnTo>
                    <a:pt x="30692" y="479"/>
                  </a:lnTo>
                  <a:lnTo>
                    <a:pt x="29358" y="269"/>
                  </a:lnTo>
                  <a:lnTo>
                    <a:pt x="27949" y="119"/>
                  </a:lnTo>
                  <a:lnTo>
                    <a:pt x="26465" y="29"/>
                  </a:lnTo>
                  <a:lnTo>
                    <a:pt x="24907" y="0"/>
                  </a:lnTo>
                  <a:lnTo>
                    <a:pt x="530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g1172"/>
            <p:cNvSpPr/>
            <p:nvPr/>
          </p:nvSpPr>
          <p:spPr>
            <a:xfrm>
              <a:off x="8433961" y="3296768"/>
              <a:ext cx="72686" cy="75471"/>
            </a:xfrm>
            <a:custGeom>
              <a:avLst/>
              <a:pathLst>
                <a:path w="72686" h="75471">
                  <a:moveTo>
                    <a:pt x="62241" y="75471"/>
                  </a:moveTo>
                  <a:lnTo>
                    <a:pt x="58223" y="53403"/>
                  </a:lnTo>
                  <a:lnTo>
                    <a:pt x="23996" y="53403"/>
                  </a:lnTo>
                  <a:lnTo>
                    <a:pt x="11141" y="75471"/>
                  </a:lnTo>
                  <a:lnTo>
                    <a:pt x="0" y="75471"/>
                  </a:lnTo>
                  <a:lnTo>
                    <a:pt x="45422" y="0"/>
                  </a:lnTo>
                  <a:lnTo>
                    <a:pt x="57045" y="0"/>
                  </a:lnTo>
                  <a:lnTo>
                    <a:pt x="72686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g1173"/>
            <p:cNvSpPr/>
            <p:nvPr/>
          </p:nvSpPr>
          <p:spPr>
            <a:xfrm>
              <a:off x="8462457" y="3304807"/>
              <a:ext cx="28228" cy="37383"/>
            </a:xfrm>
            <a:custGeom>
              <a:avLst/>
              <a:pathLst>
                <a:path w="28228" h="37383">
                  <a:moveTo>
                    <a:pt x="23568" y="12047"/>
                  </a:moveTo>
                  <a:lnTo>
                    <a:pt x="23482" y="11609"/>
                  </a:lnTo>
                  <a:lnTo>
                    <a:pt x="23396" y="11173"/>
                  </a:lnTo>
                  <a:lnTo>
                    <a:pt x="23310" y="10739"/>
                  </a:lnTo>
                  <a:lnTo>
                    <a:pt x="23225" y="10307"/>
                  </a:lnTo>
                  <a:lnTo>
                    <a:pt x="23139" y="9878"/>
                  </a:lnTo>
                  <a:lnTo>
                    <a:pt x="23053" y="9450"/>
                  </a:lnTo>
                  <a:lnTo>
                    <a:pt x="22968" y="9025"/>
                  </a:lnTo>
                  <a:lnTo>
                    <a:pt x="22882" y="8602"/>
                  </a:lnTo>
                  <a:lnTo>
                    <a:pt x="22796" y="8181"/>
                  </a:lnTo>
                  <a:lnTo>
                    <a:pt x="22711" y="7762"/>
                  </a:lnTo>
                  <a:lnTo>
                    <a:pt x="22637" y="7348"/>
                  </a:lnTo>
                  <a:lnTo>
                    <a:pt x="22565" y="6941"/>
                  </a:lnTo>
                  <a:lnTo>
                    <a:pt x="22495" y="6542"/>
                  </a:lnTo>
                  <a:lnTo>
                    <a:pt x="22428" y="6151"/>
                  </a:lnTo>
                  <a:lnTo>
                    <a:pt x="22362" y="5767"/>
                  </a:lnTo>
                  <a:lnTo>
                    <a:pt x="22299" y="5390"/>
                  </a:lnTo>
                  <a:lnTo>
                    <a:pt x="22238" y="5021"/>
                  </a:lnTo>
                  <a:lnTo>
                    <a:pt x="22179" y="4660"/>
                  </a:lnTo>
                  <a:lnTo>
                    <a:pt x="22122" y="4305"/>
                  </a:lnTo>
                  <a:lnTo>
                    <a:pt x="22068" y="3959"/>
                  </a:lnTo>
                  <a:lnTo>
                    <a:pt x="22015" y="3612"/>
                  </a:lnTo>
                  <a:lnTo>
                    <a:pt x="21963" y="3278"/>
                  </a:lnTo>
                  <a:lnTo>
                    <a:pt x="21912" y="2956"/>
                  </a:lnTo>
                  <a:lnTo>
                    <a:pt x="21862" y="2648"/>
                  </a:lnTo>
                  <a:lnTo>
                    <a:pt x="21813" y="2352"/>
                  </a:lnTo>
                  <a:lnTo>
                    <a:pt x="21766" y="2069"/>
                  </a:lnTo>
                  <a:lnTo>
                    <a:pt x="21719" y="1799"/>
                  </a:lnTo>
                  <a:lnTo>
                    <a:pt x="21674" y="1542"/>
                  </a:lnTo>
                  <a:lnTo>
                    <a:pt x="21629" y="1298"/>
                  </a:lnTo>
                  <a:lnTo>
                    <a:pt x="21586" y="1066"/>
                  </a:lnTo>
                  <a:lnTo>
                    <a:pt x="21555" y="840"/>
                  </a:lnTo>
                  <a:lnTo>
                    <a:pt x="21526" y="634"/>
                  </a:lnTo>
                  <a:lnTo>
                    <a:pt x="21499" y="446"/>
                  </a:lnTo>
                  <a:lnTo>
                    <a:pt x="21474" y="278"/>
                  </a:lnTo>
                  <a:lnTo>
                    <a:pt x="21452" y="129"/>
                  </a:lnTo>
                  <a:lnTo>
                    <a:pt x="21200" y="0"/>
                  </a:lnTo>
                  <a:lnTo>
                    <a:pt x="21130" y="129"/>
                  </a:lnTo>
                  <a:lnTo>
                    <a:pt x="21050" y="278"/>
                  </a:lnTo>
                  <a:lnTo>
                    <a:pt x="20959" y="446"/>
                  </a:lnTo>
                  <a:lnTo>
                    <a:pt x="20857" y="634"/>
                  </a:lnTo>
                  <a:lnTo>
                    <a:pt x="20745" y="840"/>
                  </a:lnTo>
                  <a:lnTo>
                    <a:pt x="20622" y="1066"/>
                  </a:lnTo>
                  <a:lnTo>
                    <a:pt x="20500" y="1308"/>
                  </a:lnTo>
                  <a:lnTo>
                    <a:pt x="20371" y="1561"/>
                  </a:lnTo>
                  <a:lnTo>
                    <a:pt x="20234" y="1827"/>
                  </a:lnTo>
                  <a:lnTo>
                    <a:pt x="20090" y="2103"/>
                  </a:lnTo>
                  <a:lnTo>
                    <a:pt x="19939" y="2392"/>
                  </a:lnTo>
                  <a:lnTo>
                    <a:pt x="19780" y="2693"/>
                  </a:lnTo>
                  <a:lnTo>
                    <a:pt x="19613" y="3005"/>
                  </a:lnTo>
                  <a:lnTo>
                    <a:pt x="19439" y="3329"/>
                  </a:lnTo>
                  <a:lnTo>
                    <a:pt x="19257" y="3665"/>
                  </a:lnTo>
                  <a:lnTo>
                    <a:pt x="19068" y="4013"/>
                  </a:lnTo>
                  <a:lnTo>
                    <a:pt x="18873" y="4360"/>
                  </a:lnTo>
                  <a:lnTo>
                    <a:pt x="18674" y="4715"/>
                  </a:lnTo>
                  <a:lnTo>
                    <a:pt x="18470" y="5079"/>
                  </a:lnTo>
                  <a:lnTo>
                    <a:pt x="18263" y="5452"/>
                  </a:lnTo>
                  <a:lnTo>
                    <a:pt x="18051" y="5834"/>
                  </a:lnTo>
                  <a:lnTo>
                    <a:pt x="17834" y="6224"/>
                  </a:lnTo>
                  <a:lnTo>
                    <a:pt x="17613" y="6622"/>
                  </a:lnTo>
                  <a:lnTo>
                    <a:pt x="17388" y="7029"/>
                  </a:lnTo>
                  <a:lnTo>
                    <a:pt x="17159" y="7445"/>
                  </a:lnTo>
                  <a:lnTo>
                    <a:pt x="16926" y="7869"/>
                  </a:lnTo>
                  <a:lnTo>
                    <a:pt x="16689" y="8287"/>
                  </a:lnTo>
                  <a:lnTo>
                    <a:pt x="16450" y="8707"/>
                  </a:lnTo>
                  <a:lnTo>
                    <a:pt x="16209" y="9127"/>
                  </a:lnTo>
                  <a:lnTo>
                    <a:pt x="15966" y="9549"/>
                  </a:lnTo>
                  <a:lnTo>
                    <a:pt x="15720" y="9971"/>
                  </a:lnTo>
                  <a:lnTo>
                    <a:pt x="15473" y="10395"/>
                  </a:lnTo>
                  <a:lnTo>
                    <a:pt x="15223" y="10820"/>
                  </a:lnTo>
                  <a:lnTo>
                    <a:pt x="14972" y="11246"/>
                  </a:lnTo>
                  <a:lnTo>
                    <a:pt x="14718" y="11673"/>
                  </a:lnTo>
                  <a:lnTo>
                    <a:pt x="14462" y="12101"/>
                  </a:lnTo>
                  <a:lnTo>
                    <a:pt x="0" y="37383"/>
                  </a:lnTo>
                  <a:lnTo>
                    <a:pt x="28228" y="373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g1174"/>
            <p:cNvSpPr/>
            <p:nvPr/>
          </p:nvSpPr>
          <p:spPr>
            <a:xfrm>
              <a:off x="8518592" y="3295643"/>
              <a:ext cx="73757" cy="77667"/>
            </a:xfrm>
            <a:custGeom>
              <a:avLst/>
              <a:pathLst>
                <a:path w="73757" h="77667">
                  <a:moveTo>
                    <a:pt x="66687" y="58545"/>
                  </a:moveTo>
                  <a:lnTo>
                    <a:pt x="66155" y="59323"/>
                  </a:lnTo>
                  <a:lnTo>
                    <a:pt x="65611" y="60092"/>
                  </a:lnTo>
                  <a:lnTo>
                    <a:pt x="65054" y="60852"/>
                  </a:lnTo>
                  <a:lnTo>
                    <a:pt x="64484" y="61604"/>
                  </a:lnTo>
                  <a:lnTo>
                    <a:pt x="63901" y="62348"/>
                  </a:lnTo>
                  <a:lnTo>
                    <a:pt x="63306" y="63083"/>
                  </a:lnTo>
                  <a:lnTo>
                    <a:pt x="62697" y="63809"/>
                  </a:lnTo>
                  <a:lnTo>
                    <a:pt x="62076" y="64527"/>
                  </a:lnTo>
                  <a:lnTo>
                    <a:pt x="61442" y="65236"/>
                  </a:lnTo>
                  <a:lnTo>
                    <a:pt x="60794" y="65937"/>
                  </a:lnTo>
                  <a:lnTo>
                    <a:pt x="60131" y="66624"/>
                  </a:lnTo>
                  <a:lnTo>
                    <a:pt x="59449" y="67295"/>
                  </a:lnTo>
                  <a:lnTo>
                    <a:pt x="58747" y="67948"/>
                  </a:lnTo>
                  <a:lnTo>
                    <a:pt x="58026" y="68585"/>
                  </a:lnTo>
                  <a:lnTo>
                    <a:pt x="57286" y="69204"/>
                  </a:lnTo>
                  <a:lnTo>
                    <a:pt x="56527" y="69806"/>
                  </a:lnTo>
                  <a:lnTo>
                    <a:pt x="55748" y="70391"/>
                  </a:lnTo>
                  <a:lnTo>
                    <a:pt x="54950" y="70959"/>
                  </a:lnTo>
                  <a:lnTo>
                    <a:pt x="54132" y="71509"/>
                  </a:lnTo>
                  <a:lnTo>
                    <a:pt x="53296" y="72043"/>
                  </a:lnTo>
                  <a:lnTo>
                    <a:pt x="52448" y="72547"/>
                  </a:lnTo>
                  <a:lnTo>
                    <a:pt x="51575" y="73031"/>
                  </a:lnTo>
                  <a:lnTo>
                    <a:pt x="50678" y="73494"/>
                  </a:lnTo>
                  <a:lnTo>
                    <a:pt x="49756" y="73937"/>
                  </a:lnTo>
                  <a:lnTo>
                    <a:pt x="48810" y="74360"/>
                  </a:lnTo>
                  <a:lnTo>
                    <a:pt x="47838" y="74762"/>
                  </a:lnTo>
                  <a:lnTo>
                    <a:pt x="46843" y="75144"/>
                  </a:lnTo>
                  <a:lnTo>
                    <a:pt x="45822" y="75505"/>
                  </a:lnTo>
                  <a:lnTo>
                    <a:pt x="44777" y="75846"/>
                  </a:lnTo>
                  <a:lnTo>
                    <a:pt x="43708" y="76167"/>
                  </a:lnTo>
                  <a:lnTo>
                    <a:pt x="42621" y="76452"/>
                  </a:lnTo>
                  <a:lnTo>
                    <a:pt x="41503" y="76707"/>
                  </a:lnTo>
                  <a:lnTo>
                    <a:pt x="40354" y="76932"/>
                  </a:lnTo>
                  <a:lnTo>
                    <a:pt x="39174" y="77127"/>
                  </a:lnTo>
                  <a:lnTo>
                    <a:pt x="37963" y="77292"/>
                  </a:lnTo>
                  <a:lnTo>
                    <a:pt x="36721" y="77427"/>
                  </a:lnTo>
                  <a:lnTo>
                    <a:pt x="35448" y="77532"/>
                  </a:lnTo>
                  <a:lnTo>
                    <a:pt x="34143" y="77607"/>
                  </a:lnTo>
                  <a:lnTo>
                    <a:pt x="32808" y="77652"/>
                  </a:lnTo>
                  <a:lnTo>
                    <a:pt x="31441" y="77667"/>
                  </a:lnTo>
                  <a:lnTo>
                    <a:pt x="29876" y="77642"/>
                  </a:lnTo>
                  <a:lnTo>
                    <a:pt x="28350" y="77569"/>
                  </a:lnTo>
                  <a:lnTo>
                    <a:pt x="26863" y="77445"/>
                  </a:lnTo>
                  <a:lnTo>
                    <a:pt x="25417" y="77273"/>
                  </a:lnTo>
                  <a:lnTo>
                    <a:pt x="24010" y="77051"/>
                  </a:lnTo>
                  <a:lnTo>
                    <a:pt x="22642" y="76780"/>
                  </a:lnTo>
                  <a:lnTo>
                    <a:pt x="21314" y="76460"/>
                  </a:lnTo>
                  <a:lnTo>
                    <a:pt x="20026" y="76090"/>
                  </a:lnTo>
                  <a:lnTo>
                    <a:pt x="18777" y="75671"/>
                  </a:lnTo>
                  <a:lnTo>
                    <a:pt x="17568" y="75203"/>
                  </a:lnTo>
                  <a:lnTo>
                    <a:pt x="16410" y="74693"/>
                  </a:lnTo>
                  <a:lnTo>
                    <a:pt x="15291" y="74147"/>
                  </a:lnTo>
                  <a:lnTo>
                    <a:pt x="14212" y="73566"/>
                  </a:lnTo>
                  <a:lnTo>
                    <a:pt x="13172" y="72949"/>
                  </a:lnTo>
                  <a:lnTo>
                    <a:pt x="12172" y="72297"/>
                  </a:lnTo>
                  <a:lnTo>
                    <a:pt x="11211" y="71610"/>
                  </a:lnTo>
                  <a:lnTo>
                    <a:pt x="10291" y="70888"/>
                  </a:lnTo>
                  <a:lnTo>
                    <a:pt x="9410" y="70130"/>
                  </a:lnTo>
                  <a:lnTo>
                    <a:pt x="8568" y="69336"/>
                  </a:lnTo>
                  <a:lnTo>
                    <a:pt x="7766" y="68508"/>
                  </a:lnTo>
                  <a:lnTo>
                    <a:pt x="7004" y="67636"/>
                  </a:lnTo>
                  <a:lnTo>
                    <a:pt x="6281" y="66736"/>
                  </a:lnTo>
                  <a:lnTo>
                    <a:pt x="5599" y="65806"/>
                  </a:lnTo>
                  <a:lnTo>
                    <a:pt x="4955" y="64848"/>
                  </a:lnTo>
                  <a:lnTo>
                    <a:pt x="4352" y="63861"/>
                  </a:lnTo>
                  <a:lnTo>
                    <a:pt x="3788" y="62845"/>
                  </a:lnTo>
                  <a:lnTo>
                    <a:pt x="3263" y="61800"/>
                  </a:lnTo>
                  <a:lnTo>
                    <a:pt x="2778" y="60726"/>
                  </a:lnTo>
                  <a:lnTo>
                    <a:pt x="2333" y="59623"/>
                  </a:lnTo>
                  <a:lnTo>
                    <a:pt x="1928" y="58491"/>
                  </a:lnTo>
                  <a:lnTo>
                    <a:pt x="1561" y="57326"/>
                  </a:lnTo>
                  <a:lnTo>
                    <a:pt x="1234" y="56145"/>
                  </a:lnTo>
                  <a:lnTo>
                    <a:pt x="944" y="54948"/>
                  </a:lnTo>
                  <a:lnTo>
                    <a:pt x="694" y="53735"/>
                  </a:lnTo>
                  <a:lnTo>
                    <a:pt x="482" y="52505"/>
                  </a:lnTo>
                  <a:lnTo>
                    <a:pt x="308" y="51260"/>
                  </a:lnTo>
                  <a:lnTo>
                    <a:pt x="173" y="49999"/>
                  </a:lnTo>
                  <a:lnTo>
                    <a:pt x="77" y="48721"/>
                  </a:lnTo>
                  <a:lnTo>
                    <a:pt x="19" y="47428"/>
                  </a:lnTo>
                  <a:lnTo>
                    <a:pt x="0" y="46118"/>
                  </a:lnTo>
                  <a:lnTo>
                    <a:pt x="14" y="44796"/>
                  </a:lnTo>
                  <a:lnTo>
                    <a:pt x="57" y="43487"/>
                  </a:lnTo>
                  <a:lnTo>
                    <a:pt x="130" y="42191"/>
                  </a:lnTo>
                  <a:lnTo>
                    <a:pt x="231" y="40907"/>
                  </a:lnTo>
                  <a:lnTo>
                    <a:pt x="361" y="39637"/>
                  </a:lnTo>
                  <a:lnTo>
                    <a:pt x="520" y="38379"/>
                  </a:lnTo>
                  <a:lnTo>
                    <a:pt x="708" y="37134"/>
                  </a:lnTo>
                  <a:lnTo>
                    <a:pt x="925" y="35902"/>
                  </a:lnTo>
                  <a:lnTo>
                    <a:pt x="1171" y="34683"/>
                  </a:lnTo>
                  <a:lnTo>
                    <a:pt x="1446" y="33477"/>
                  </a:lnTo>
                  <a:lnTo>
                    <a:pt x="1747" y="32286"/>
                  </a:lnTo>
                  <a:lnTo>
                    <a:pt x="2073" y="31114"/>
                  </a:lnTo>
                  <a:lnTo>
                    <a:pt x="2424" y="29959"/>
                  </a:lnTo>
                  <a:lnTo>
                    <a:pt x="2800" y="28823"/>
                  </a:lnTo>
                  <a:lnTo>
                    <a:pt x="3200" y="27705"/>
                  </a:lnTo>
                  <a:lnTo>
                    <a:pt x="3625" y="26606"/>
                  </a:lnTo>
                  <a:lnTo>
                    <a:pt x="4074" y="25524"/>
                  </a:lnTo>
                  <a:lnTo>
                    <a:pt x="4548" y="24461"/>
                  </a:lnTo>
                  <a:lnTo>
                    <a:pt x="5047" y="23416"/>
                  </a:lnTo>
                  <a:lnTo>
                    <a:pt x="5570" y="22389"/>
                  </a:lnTo>
                  <a:lnTo>
                    <a:pt x="6118" y="21371"/>
                  </a:lnTo>
                  <a:lnTo>
                    <a:pt x="6689" y="20373"/>
                  </a:lnTo>
                  <a:lnTo>
                    <a:pt x="7283" y="19396"/>
                  </a:lnTo>
                  <a:lnTo>
                    <a:pt x="7901" y="18438"/>
                  </a:lnTo>
                  <a:lnTo>
                    <a:pt x="8543" y="17501"/>
                  </a:lnTo>
                  <a:lnTo>
                    <a:pt x="9208" y="16585"/>
                  </a:lnTo>
                  <a:lnTo>
                    <a:pt x="9897" y="15689"/>
                  </a:lnTo>
                  <a:lnTo>
                    <a:pt x="10609" y="14813"/>
                  </a:lnTo>
                  <a:lnTo>
                    <a:pt x="11345" y="13958"/>
                  </a:lnTo>
                  <a:lnTo>
                    <a:pt x="12105" y="13123"/>
                  </a:lnTo>
                  <a:lnTo>
                    <a:pt x="12886" y="12300"/>
                  </a:lnTo>
                  <a:lnTo>
                    <a:pt x="13686" y="11503"/>
                  </a:lnTo>
                  <a:lnTo>
                    <a:pt x="14506" y="10732"/>
                  </a:lnTo>
                  <a:lnTo>
                    <a:pt x="15344" y="9986"/>
                  </a:lnTo>
                  <a:lnTo>
                    <a:pt x="16203" y="9266"/>
                  </a:lnTo>
                  <a:lnTo>
                    <a:pt x="17080" y="8572"/>
                  </a:lnTo>
                  <a:lnTo>
                    <a:pt x="17977" y="7903"/>
                  </a:lnTo>
                  <a:lnTo>
                    <a:pt x="18893" y="7261"/>
                  </a:lnTo>
                  <a:lnTo>
                    <a:pt x="19828" y="6644"/>
                  </a:lnTo>
                  <a:lnTo>
                    <a:pt x="20782" y="6052"/>
                  </a:lnTo>
                  <a:lnTo>
                    <a:pt x="21766" y="5487"/>
                  </a:lnTo>
                  <a:lnTo>
                    <a:pt x="22766" y="4949"/>
                  </a:lnTo>
                  <a:lnTo>
                    <a:pt x="23784" y="4437"/>
                  </a:lnTo>
                  <a:lnTo>
                    <a:pt x="24819" y="3953"/>
                  </a:lnTo>
                  <a:lnTo>
                    <a:pt x="25871" y="3495"/>
                  </a:lnTo>
                  <a:lnTo>
                    <a:pt x="26940" y="3063"/>
                  </a:lnTo>
                  <a:lnTo>
                    <a:pt x="28026" y="2659"/>
                  </a:lnTo>
                  <a:lnTo>
                    <a:pt x="29130" y="2281"/>
                  </a:lnTo>
                  <a:lnTo>
                    <a:pt x="30250" y="1930"/>
                  </a:lnTo>
                  <a:lnTo>
                    <a:pt x="31388" y="1606"/>
                  </a:lnTo>
                  <a:lnTo>
                    <a:pt x="32541" y="1301"/>
                  </a:lnTo>
                  <a:lnTo>
                    <a:pt x="33708" y="1028"/>
                  </a:lnTo>
                  <a:lnTo>
                    <a:pt x="34889" y="787"/>
                  </a:lnTo>
                  <a:lnTo>
                    <a:pt x="36084" y="578"/>
                  </a:lnTo>
                  <a:lnTo>
                    <a:pt x="37293" y="401"/>
                  </a:lnTo>
                  <a:lnTo>
                    <a:pt x="38516" y="257"/>
                  </a:lnTo>
                  <a:lnTo>
                    <a:pt x="39753" y="144"/>
                  </a:lnTo>
                  <a:lnTo>
                    <a:pt x="41004" y="64"/>
                  </a:lnTo>
                  <a:lnTo>
                    <a:pt x="42268" y="16"/>
                  </a:lnTo>
                  <a:lnTo>
                    <a:pt x="43547" y="0"/>
                  </a:lnTo>
                  <a:lnTo>
                    <a:pt x="44912" y="16"/>
                  </a:lnTo>
                  <a:lnTo>
                    <a:pt x="46242" y="64"/>
                  </a:lnTo>
                  <a:lnTo>
                    <a:pt x="47539" y="144"/>
                  </a:lnTo>
                  <a:lnTo>
                    <a:pt x="48800" y="257"/>
                  </a:lnTo>
                  <a:lnTo>
                    <a:pt x="50028" y="401"/>
                  </a:lnTo>
                  <a:lnTo>
                    <a:pt x="51222" y="578"/>
                  </a:lnTo>
                  <a:lnTo>
                    <a:pt x="52381" y="787"/>
                  </a:lnTo>
                  <a:lnTo>
                    <a:pt x="53506" y="1028"/>
                  </a:lnTo>
                  <a:lnTo>
                    <a:pt x="54596" y="1301"/>
                  </a:lnTo>
                  <a:lnTo>
                    <a:pt x="55652" y="1606"/>
                  </a:lnTo>
                  <a:lnTo>
                    <a:pt x="56676" y="1927"/>
                  </a:lnTo>
                  <a:lnTo>
                    <a:pt x="57671" y="2268"/>
                  </a:lnTo>
                  <a:lnTo>
                    <a:pt x="58635" y="2630"/>
                  </a:lnTo>
                  <a:lnTo>
                    <a:pt x="59569" y="3012"/>
                  </a:lnTo>
                  <a:lnTo>
                    <a:pt x="60473" y="3414"/>
                  </a:lnTo>
                  <a:lnTo>
                    <a:pt x="61347" y="3837"/>
                  </a:lnTo>
                  <a:lnTo>
                    <a:pt x="62191" y="4280"/>
                  </a:lnTo>
                  <a:lnTo>
                    <a:pt x="63006" y="4743"/>
                  </a:lnTo>
                  <a:lnTo>
                    <a:pt x="63790" y="5227"/>
                  </a:lnTo>
                  <a:lnTo>
                    <a:pt x="64544" y="5731"/>
                  </a:lnTo>
                  <a:lnTo>
                    <a:pt x="65269" y="6253"/>
                  </a:lnTo>
                  <a:lnTo>
                    <a:pt x="65964" y="6789"/>
                  </a:lnTo>
                  <a:lnTo>
                    <a:pt x="66631" y="7341"/>
                  </a:lnTo>
                  <a:lnTo>
                    <a:pt x="67269" y="7908"/>
                  </a:lnTo>
                  <a:lnTo>
                    <a:pt x="67878" y="8489"/>
                  </a:lnTo>
                  <a:lnTo>
                    <a:pt x="68458" y="9086"/>
                  </a:lnTo>
                  <a:lnTo>
                    <a:pt x="69010" y="9698"/>
                  </a:lnTo>
                  <a:lnTo>
                    <a:pt x="69532" y="10324"/>
                  </a:lnTo>
                  <a:lnTo>
                    <a:pt x="70025" y="10966"/>
                  </a:lnTo>
                  <a:lnTo>
                    <a:pt x="70490" y="11623"/>
                  </a:lnTo>
                  <a:lnTo>
                    <a:pt x="70927" y="12289"/>
                  </a:lnTo>
                  <a:lnTo>
                    <a:pt x="71340" y="12960"/>
                  </a:lnTo>
                  <a:lnTo>
                    <a:pt x="71728" y="13635"/>
                  </a:lnTo>
                  <a:lnTo>
                    <a:pt x="72092" y="14314"/>
                  </a:lnTo>
                  <a:lnTo>
                    <a:pt x="72431" y="14997"/>
                  </a:lnTo>
                  <a:lnTo>
                    <a:pt x="72746" y="15685"/>
                  </a:lnTo>
                  <a:lnTo>
                    <a:pt x="73035" y="16377"/>
                  </a:lnTo>
                  <a:lnTo>
                    <a:pt x="73301" y="17074"/>
                  </a:lnTo>
                  <a:lnTo>
                    <a:pt x="73541" y="17774"/>
                  </a:lnTo>
                  <a:lnTo>
                    <a:pt x="73757" y="18479"/>
                  </a:lnTo>
                  <a:lnTo>
                    <a:pt x="64115" y="21425"/>
                  </a:lnTo>
                  <a:lnTo>
                    <a:pt x="63946" y="20924"/>
                  </a:lnTo>
                  <a:lnTo>
                    <a:pt x="63760" y="20427"/>
                  </a:lnTo>
                  <a:lnTo>
                    <a:pt x="63556" y="19934"/>
                  </a:lnTo>
                  <a:lnTo>
                    <a:pt x="63336" y="19445"/>
                  </a:lnTo>
                  <a:lnTo>
                    <a:pt x="63098" y="18961"/>
                  </a:lnTo>
                  <a:lnTo>
                    <a:pt x="62843" y="18481"/>
                  </a:lnTo>
                  <a:lnTo>
                    <a:pt x="62571" y="18006"/>
                  </a:lnTo>
                  <a:lnTo>
                    <a:pt x="62281" y="17534"/>
                  </a:lnTo>
                  <a:lnTo>
                    <a:pt x="61975" y="17067"/>
                  </a:lnTo>
                  <a:lnTo>
                    <a:pt x="61652" y="16604"/>
                  </a:lnTo>
                  <a:lnTo>
                    <a:pt x="61310" y="16138"/>
                  </a:lnTo>
                  <a:lnTo>
                    <a:pt x="60949" y="15683"/>
                  </a:lnTo>
                  <a:lnTo>
                    <a:pt x="60568" y="15238"/>
                  </a:lnTo>
                  <a:lnTo>
                    <a:pt x="60169" y="14805"/>
                  </a:lnTo>
                  <a:lnTo>
                    <a:pt x="59750" y="14381"/>
                  </a:lnTo>
                  <a:lnTo>
                    <a:pt x="59312" y="13969"/>
                  </a:lnTo>
                  <a:lnTo>
                    <a:pt x="58854" y="13567"/>
                  </a:lnTo>
                  <a:lnTo>
                    <a:pt x="58378" y="13176"/>
                  </a:lnTo>
                  <a:lnTo>
                    <a:pt x="57882" y="12796"/>
                  </a:lnTo>
                  <a:lnTo>
                    <a:pt x="57366" y="12426"/>
                  </a:lnTo>
                  <a:lnTo>
                    <a:pt x="56842" y="12059"/>
                  </a:lnTo>
                  <a:lnTo>
                    <a:pt x="56297" y="11709"/>
                  </a:lnTo>
                  <a:lnTo>
                    <a:pt x="55732" y="11374"/>
                  </a:lnTo>
                  <a:lnTo>
                    <a:pt x="55147" y="11055"/>
                  </a:lnTo>
                  <a:lnTo>
                    <a:pt x="54541" y="10752"/>
                  </a:lnTo>
                  <a:lnTo>
                    <a:pt x="53915" y="10466"/>
                  </a:lnTo>
                  <a:lnTo>
                    <a:pt x="53268" y="10195"/>
                  </a:lnTo>
                  <a:lnTo>
                    <a:pt x="52601" y="9941"/>
                  </a:lnTo>
                  <a:lnTo>
                    <a:pt x="51914" y="9703"/>
                  </a:lnTo>
                  <a:lnTo>
                    <a:pt x="51207" y="9480"/>
                  </a:lnTo>
                  <a:lnTo>
                    <a:pt x="50488" y="9267"/>
                  </a:lnTo>
                  <a:lnTo>
                    <a:pt x="49747" y="9075"/>
                  </a:lnTo>
                  <a:lnTo>
                    <a:pt x="48984" y="8907"/>
                  </a:lnTo>
                  <a:lnTo>
                    <a:pt x="48198" y="8760"/>
                  </a:lnTo>
                  <a:lnTo>
                    <a:pt x="47390" y="8637"/>
                  </a:lnTo>
                  <a:lnTo>
                    <a:pt x="46559" y="8535"/>
                  </a:lnTo>
                  <a:lnTo>
                    <a:pt x="45706" y="8457"/>
                  </a:lnTo>
                  <a:lnTo>
                    <a:pt x="44830" y="8400"/>
                  </a:lnTo>
                  <a:lnTo>
                    <a:pt x="43932" y="8367"/>
                  </a:lnTo>
                  <a:lnTo>
                    <a:pt x="43011" y="8355"/>
                  </a:lnTo>
                  <a:lnTo>
                    <a:pt x="41464" y="8384"/>
                  </a:lnTo>
                  <a:lnTo>
                    <a:pt x="39952" y="8471"/>
                  </a:lnTo>
                  <a:lnTo>
                    <a:pt x="38473" y="8616"/>
                  </a:lnTo>
                  <a:lnTo>
                    <a:pt x="37029" y="8818"/>
                  </a:lnTo>
                  <a:lnTo>
                    <a:pt x="35619" y="9079"/>
                  </a:lnTo>
                  <a:lnTo>
                    <a:pt x="34244" y="9397"/>
                  </a:lnTo>
                  <a:lnTo>
                    <a:pt x="32903" y="9773"/>
                  </a:lnTo>
                  <a:lnTo>
                    <a:pt x="31596" y="10207"/>
                  </a:lnTo>
                  <a:lnTo>
                    <a:pt x="30323" y="10698"/>
                  </a:lnTo>
                  <a:lnTo>
                    <a:pt x="29085" y="11248"/>
                  </a:lnTo>
                  <a:lnTo>
                    <a:pt x="27882" y="11838"/>
                  </a:lnTo>
                  <a:lnTo>
                    <a:pt x="26717" y="12473"/>
                  </a:lnTo>
                  <a:lnTo>
                    <a:pt x="25590" y="13154"/>
                  </a:lnTo>
                  <a:lnTo>
                    <a:pt x="24500" y="13879"/>
                  </a:lnTo>
                  <a:lnTo>
                    <a:pt x="23447" y="14649"/>
                  </a:lnTo>
                  <a:lnTo>
                    <a:pt x="22432" y="15464"/>
                  </a:lnTo>
                  <a:lnTo>
                    <a:pt x="21455" y="16325"/>
                  </a:lnTo>
                  <a:lnTo>
                    <a:pt x="20514" y="17230"/>
                  </a:lnTo>
                  <a:lnTo>
                    <a:pt x="19612" y="18180"/>
                  </a:lnTo>
                  <a:lnTo>
                    <a:pt x="18747" y="19175"/>
                  </a:lnTo>
                  <a:lnTo>
                    <a:pt x="17921" y="20202"/>
                  </a:lnTo>
                  <a:lnTo>
                    <a:pt x="17136" y="21266"/>
                  </a:lnTo>
                  <a:lnTo>
                    <a:pt x="16391" y="22370"/>
                  </a:lnTo>
                  <a:lnTo>
                    <a:pt x="15687" y="23512"/>
                  </a:lnTo>
                  <a:lnTo>
                    <a:pt x="15024" y="24692"/>
                  </a:lnTo>
                  <a:lnTo>
                    <a:pt x="14402" y="25912"/>
                  </a:lnTo>
                  <a:lnTo>
                    <a:pt x="13820" y="27169"/>
                  </a:lnTo>
                  <a:lnTo>
                    <a:pt x="13279" y="28465"/>
                  </a:lnTo>
                  <a:lnTo>
                    <a:pt x="12779" y="29800"/>
                  </a:lnTo>
                  <a:lnTo>
                    <a:pt x="12319" y="31174"/>
                  </a:lnTo>
                  <a:lnTo>
                    <a:pt x="11902" y="32568"/>
                  </a:lnTo>
                  <a:lnTo>
                    <a:pt x="11529" y="33989"/>
                  </a:lnTo>
                  <a:lnTo>
                    <a:pt x="11199" y="35435"/>
                  </a:lnTo>
                  <a:lnTo>
                    <a:pt x="10914" y="36907"/>
                  </a:lnTo>
                  <a:lnTo>
                    <a:pt x="10672" y="38405"/>
                  </a:lnTo>
                  <a:lnTo>
                    <a:pt x="10474" y="39928"/>
                  </a:lnTo>
                  <a:lnTo>
                    <a:pt x="10321" y="41477"/>
                  </a:lnTo>
                  <a:lnTo>
                    <a:pt x="10211" y="43052"/>
                  </a:lnTo>
                  <a:lnTo>
                    <a:pt x="10145" y="44652"/>
                  </a:lnTo>
                  <a:lnTo>
                    <a:pt x="10123" y="46279"/>
                  </a:lnTo>
                  <a:lnTo>
                    <a:pt x="10137" y="47278"/>
                  </a:lnTo>
                  <a:lnTo>
                    <a:pt x="10179" y="48261"/>
                  </a:lnTo>
                  <a:lnTo>
                    <a:pt x="10248" y="49227"/>
                  </a:lnTo>
                  <a:lnTo>
                    <a:pt x="10346" y="50178"/>
                  </a:lnTo>
                  <a:lnTo>
                    <a:pt x="10471" y="51113"/>
                  </a:lnTo>
                  <a:lnTo>
                    <a:pt x="10624" y="52031"/>
                  </a:lnTo>
                  <a:lnTo>
                    <a:pt x="10805" y="52934"/>
                  </a:lnTo>
                  <a:lnTo>
                    <a:pt x="11014" y="53820"/>
                  </a:lnTo>
                  <a:lnTo>
                    <a:pt x="11251" y="54691"/>
                  </a:lnTo>
                  <a:lnTo>
                    <a:pt x="11516" y="55545"/>
                  </a:lnTo>
                  <a:lnTo>
                    <a:pt x="11808" y="56380"/>
                  </a:lnTo>
                  <a:lnTo>
                    <a:pt x="12126" y="57193"/>
                  </a:lnTo>
                  <a:lnTo>
                    <a:pt x="12472" y="57983"/>
                  </a:lnTo>
                  <a:lnTo>
                    <a:pt x="12844" y="58750"/>
                  </a:lnTo>
                  <a:lnTo>
                    <a:pt x="13243" y="59496"/>
                  </a:lnTo>
                  <a:lnTo>
                    <a:pt x="13669" y="60218"/>
                  </a:lnTo>
                  <a:lnTo>
                    <a:pt x="14122" y="60918"/>
                  </a:lnTo>
                  <a:lnTo>
                    <a:pt x="14601" y="61596"/>
                  </a:lnTo>
                  <a:lnTo>
                    <a:pt x="15107" y="62251"/>
                  </a:lnTo>
                  <a:lnTo>
                    <a:pt x="15640" y="62883"/>
                  </a:lnTo>
                  <a:lnTo>
                    <a:pt x="16211" y="63481"/>
                  </a:lnTo>
                  <a:lnTo>
                    <a:pt x="16808" y="64051"/>
                  </a:lnTo>
                  <a:lnTo>
                    <a:pt x="17432" y="64595"/>
                  </a:lnTo>
                  <a:lnTo>
                    <a:pt x="18083" y="65112"/>
                  </a:lnTo>
                  <a:lnTo>
                    <a:pt x="18760" y="65602"/>
                  </a:lnTo>
                  <a:lnTo>
                    <a:pt x="19465" y="66065"/>
                  </a:lnTo>
                  <a:lnTo>
                    <a:pt x="20196" y="66502"/>
                  </a:lnTo>
                  <a:lnTo>
                    <a:pt x="20954" y="66911"/>
                  </a:lnTo>
                  <a:lnTo>
                    <a:pt x="21738" y="67294"/>
                  </a:lnTo>
                  <a:lnTo>
                    <a:pt x="22550" y="67651"/>
                  </a:lnTo>
                  <a:lnTo>
                    <a:pt x="23388" y="67976"/>
                  </a:lnTo>
                  <a:lnTo>
                    <a:pt x="24253" y="68268"/>
                  </a:lnTo>
                  <a:lnTo>
                    <a:pt x="25145" y="68525"/>
                  </a:lnTo>
                  <a:lnTo>
                    <a:pt x="26064" y="68748"/>
                  </a:lnTo>
                  <a:lnTo>
                    <a:pt x="27009" y="68936"/>
                  </a:lnTo>
                  <a:lnTo>
                    <a:pt x="27981" y="69090"/>
                  </a:lnTo>
                  <a:lnTo>
                    <a:pt x="28980" y="69210"/>
                  </a:lnTo>
                  <a:lnTo>
                    <a:pt x="30006" y="69296"/>
                  </a:lnTo>
                  <a:lnTo>
                    <a:pt x="31059" y="69348"/>
                  </a:lnTo>
                  <a:lnTo>
                    <a:pt x="32138" y="69365"/>
                  </a:lnTo>
                  <a:lnTo>
                    <a:pt x="33094" y="69352"/>
                  </a:lnTo>
                  <a:lnTo>
                    <a:pt x="34034" y="69313"/>
                  </a:lnTo>
                  <a:lnTo>
                    <a:pt x="34958" y="69249"/>
                  </a:lnTo>
                  <a:lnTo>
                    <a:pt x="35866" y="69159"/>
                  </a:lnTo>
                  <a:lnTo>
                    <a:pt x="36758" y="69043"/>
                  </a:lnTo>
                  <a:lnTo>
                    <a:pt x="37633" y="68902"/>
                  </a:lnTo>
                  <a:lnTo>
                    <a:pt x="38493" y="68735"/>
                  </a:lnTo>
                  <a:lnTo>
                    <a:pt x="39337" y="68542"/>
                  </a:lnTo>
                  <a:lnTo>
                    <a:pt x="40164" y="68323"/>
                  </a:lnTo>
                  <a:lnTo>
                    <a:pt x="40976" y="68079"/>
                  </a:lnTo>
                  <a:lnTo>
                    <a:pt x="41772" y="67803"/>
                  </a:lnTo>
                  <a:lnTo>
                    <a:pt x="42555" y="67511"/>
                  </a:lnTo>
                  <a:lnTo>
                    <a:pt x="43324" y="67203"/>
                  </a:lnTo>
                  <a:lnTo>
                    <a:pt x="44078" y="66879"/>
                  </a:lnTo>
                  <a:lnTo>
                    <a:pt x="44819" y="66539"/>
                  </a:lnTo>
                  <a:lnTo>
                    <a:pt x="45546" y="66183"/>
                  </a:lnTo>
                  <a:lnTo>
                    <a:pt x="46259" y="65811"/>
                  </a:lnTo>
                  <a:lnTo>
                    <a:pt x="46958" y="65422"/>
                  </a:lnTo>
                  <a:lnTo>
                    <a:pt x="47643" y="65018"/>
                  </a:lnTo>
                  <a:lnTo>
                    <a:pt x="48314" y="64598"/>
                  </a:lnTo>
                  <a:lnTo>
                    <a:pt x="48982" y="64152"/>
                  </a:lnTo>
                  <a:lnTo>
                    <a:pt x="49634" y="63696"/>
                  </a:lnTo>
                  <a:lnTo>
                    <a:pt x="50271" y="63227"/>
                  </a:lnTo>
                  <a:lnTo>
                    <a:pt x="50894" y="62746"/>
                  </a:lnTo>
                  <a:lnTo>
                    <a:pt x="51501" y="62254"/>
                  </a:lnTo>
                  <a:lnTo>
                    <a:pt x="52094" y="61750"/>
                  </a:lnTo>
                  <a:lnTo>
                    <a:pt x="52671" y="61234"/>
                  </a:lnTo>
                  <a:lnTo>
                    <a:pt x="53233" y="60707"/>
                  </a:lnTo>
                  <a:lnTo>
                    <a:pt x="53781" y="60167"/>
                  </a:lnTo>
                  <a:lnTo>
                    <a:pt x="54313" y="59616"/>
                  </a:lnTo>
                  <a:lnTo>
                    <a:pt x="54842" y="59047"/>
                  </a:lnTo>
                  <a:lnTo>
                    <a:pt x="55359" y="58474"/>
                  </a:lnTo>
                  <a:lnTo>
                    <a:pt x="55862" y="57898"/>
                  </a:lnTo>
                  <a:lnTo>
                    <a:pt x="56353" y="57319"/>
                  </a:lnTo>
                  <a:lnTo>
                    <a:pt x="56831" y="56737"/>
                  </a:lnTo>
                  <a:lnTo>
                    <a:pt x="57296" y="56152"/>
                  </a:lnTo>
                  <a:lnTo>
                    <a:pt x="57748" y="55563"/>
                  </a:lnTo>
                  <a:lnTo>
                    <a:pt x="58187" y="54971"/>
                  </a:lnTo>
                  <a:lnTo>
                    <a:pt x="58613" y="54376"/>
                  </a:lnTo>
                  <a:lnTo>
                    <a:pt x="59027" y="537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g1175"/>
            <p:cNvSpPr/>
            <p:nvPr/>
          </p:nvSpPr>
          <p:spPr>
            <a:xfrm>
              <a:off x="8601616" y="3296768"/>
              <a:ext cx="63633" cy="75471"/>
            </a:xfrm>
            <a:custGeom>
              <a:avLst/>
              <a:pathLst>
                <a:path w="63633" h="75471">
                  <a:moveTo>
                    <a:pt x="36102" y="8355"/>
                  </a:moveTo>
                  <a:lnTo>
                    <a:pt x="23032" y="75471"/>
                  </a:lnTo>
                  <a:lnTo>
                    <a:pt x="12855" y="75471"/>
                  </a:lnTo>
                  <a:lnTo>
                    <a:pt x="25924" y="8355"/>
                  </a:lnTo>
                  <a:lnTo>
                    <a:pt x="0" y="8355"/>
                  </a:lnTo>
                  <a:lnTo>
                    <a:pt x="1606" y="0"/>
                  </a:lnTo>
                  <a:lnTo>
                    <a:pt x="63633" y="0"/>
                  </a:lnTo>
                  <a:lnTo>
                    <a:pt x="62026" y="83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g1176"/>
            <p:cNvSpPr/>
            <p:nvPr/>
          </p:nvSpPr>
          <p:spPr>
            <a:xfrm>
              <a:off x="8662143" y="3296768"/>
              <a:ext cx="70811" cy="75471"/>
            </a:xfrm>
            <a:custGeom>
              <a:avLst/>
              <a:pathLst>
                <a:path w="70811" h="75471">
                  <a:moveTo>
                    <a:pt x="0" y="75471"/>
                  </a:moveTo>
                  <a:lnTo>
                    <a:pt x="14622" y="0"/>
                  </a:lnTo>
                  <a:lnTo>
                    <a:pt x="70811" y="0"/>
                  </a:lnTo>
                  <a:lnTo>
                    <a:pt x="69204" y="8355"/>
                  </a:lnTo>
                  <a:lnTo>
                    <a:pt x="23246" y="8355"/>
                  </a:lnTo>
                  <a:lnTo>
                    <a:pt x="18533" y="32566"/>
                  </a:lnTo>
                  <a:lnTo>
                    <a:pt x="61277" y="32566"/>
                  </a:lnTo>
                  <a:lnTo>
                    <a:pt x="59670" y="40815"/>
                  </a:lnTo>
                  <a:lnTo>
                    <a:pt x="16926" y="40815"/>
                  </a:lnTo>
                  <a:lnTo>
                    <a:pt x="11837" y="67115"/>
                  </a:lnTo>
                  <a:lnTo>
                    <a:pt x="59991" y="67115"/>
                  </a:lnTo>
                  <a:lnTo>
                    <a:pt x="58384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8735311" y="3296768"/>
              <a:ext cx="72471" cy="75471"/>
            </a:xfrm>
            <a:custGeom>
              <a:avLst/>
              <a:pathLst>
                <a:path w="72471" h="75471">
                  <a:moveTo>
                    <a:pt x="52921" y="75471"/>
                  </a:moveTo>
                  <a:lnTo>
                    <a:pt x="39905" y="44136"/>
                  </a:lnTo>
                  <a:lnTo>
                    <a:pt x="16283" y="44136"/>
                  </a:lnTo>
                  <a:lnTo>
                    <a:pt x="10230" y="75471"/>
                  </a:lnTo>
                  <a:lnTo>
                    <a:pt x="0" y="75471"/>
                  </a:lnTo>
                  <a:lnTo>
                    <a:pt x="14622" y="0"/>
                  </a:lnTo>
                  <a:lnTo>
                    <a:pt x="47404" y="0"/>
                  </a:lnTo>
                  <a:lnTo>
                    <a:pt x="48508" y="13"/>
                  </a:lnTo>
                  <a:lnTo>
                    <a:pt x="49593" y="55"/>
                  </a:lnTo>
                  <a:lnTo>
                    <a:pt x="50659" y="125"/>
                  </a:lnTo>
                  <a:lnTo>
                    <a:pt x="51706" y="222"/>
                  </a:lnTo>
                  <a:lnTo>
                    <a:pt x="52733" y="348"/>
                  </a:lnTo>
                  <a:lnTo>
                    <a:pt x="53741" y="501"/>
                  </a:lnTo>
                  <a:lnTo>
                    <a:pt x="54730" y="682"/>
                  </a:lnTo>
                  <a:lnTo>
                    <a:pt x="55699" y="891"/>
                  </a:lnTo>
                  <a:lnTo>
                    <a:pt x="56650" y="1128"/>
                  </a:lnTo>
                  <a:lnTo>
                    <a:pt x="57581" y="1392"/>
                  </a:lnTo>
                  <a:lnTo>
                    <a:pt x="58489" y="1672"/>
                  </a:lnTo>
                  <a:lnTo>
                    <a:pt x="59370" y="1977"/>
                  </a:lnTo>
                  <a:lnTo>
                    <a:pt x="60224" y="2306"/>
                  </a:lnTo>
                  <a:lnTo>
                    <a:pt x="61052" y="2661"/>
                  </a:lnTo>
                  <a:lnTo>
                    <a:pt x="61852" y="3039"/>
                  </a:lnTo>
                  <a:lnTo>
                    <a:pt x="62626" y="3443"/>
                  </a:lnTo>
                  <a:lnTo>
                    <a:pt x="63374" y="3871"/>
                  </a:lnTo>
                  <a:lnTo>
                    <a:pt x="64094" y="4323"/>
                  </a:lnTo>
                  <a:lnTo>
                    <a:pt x="64788" y="4800"/>
                  </a:lnTo>
                  <a:lnTo>
                    <a:pt x="65455" y="5302"/>
                  </a:lnTo>
                  <a:lnTo>
                    <a:pt x="66104" y="5828"/>
                  </a:lnTo>
                  <a:lnTo>
                    <a:pt x="66723" y="6376"/>
                  </a:lnTo>
                  <a:lnTo>
                    <a:pt x="67312" y="6946"/>
                  </a:lnTo>
                  <a:lnTo>
                    <a:pt x="67871" y="7539"/>
                  </a:lnTo>
                  <a:lnTo>
                    <a:pt x="68401" y="8155"/>
                  </a:lnTo>
                  <a:lnTo>
                    <a:pt x="68900" y="8793"/>
                  </a:lnTo>
                  <a:lnTo>
                    <a:pt x="69369" y="9453"/>
                  </a:lnTo>
                  <a:lnTo>
                    <a:pt x="69808" y="10136"/>
                  </a:lnTo>
                  <a:lnTo>
                    <a:pt x="70217" y="10841"/>
                  </a:lnTo>
                  <a:lnTo>
                    <a:pt x="70597" y="11569"/>
                  </a:lnTo>
                  <a:lnTo>
                    <a:pt x="70953" y="12307"/>
                  </a:lnTo>
                  <a:lnTo>
                    <a:pt x="71272" y="13065"/>
                  </a:lnTo>
                  <a:lnTo>
                    <a:pt x="71553" y="13841"/>
                  </a:lnTo>
                  <a:lnTo>
                    <a:pt x="71797" y="14637"/>
                  </a:lnTo>
                  <a:lnTo>
                    <a:pt x="72003" y="15453"/>
                  </a:lnTo>
                  <a:lnTo>
                    <a:pt x="72171" y="16287"/>
                  </a:lnTo>
                  <a:lnTo>
                    <a:pt x="72303" y="17141"/>
                  </a:lnTo>
                  <a:lnTo>
                    <a:pt x="72396" y="18014"/>
                  </a:lnTo>
                  <a:lnTo>
                    <a:pt x="72453" y="18906"/>
                  </a:lnTo>
                  <a:lnTo>
                    <a:pt x="72471" y="19818"/>
                  </a:lnTo>
                  <a:lnTo>
                    <a:pt x="72414" y="21790"/>
                  </a:lnTo>
                  <a:lnTo>
                    <a:pt x="72240" y="23679"/>
                  </a:lnTo>
                  <a:lnTo>
                    <a:pt x="71951" y="25484"/>
                  </a:lnTo>
                  <a:lnTo>
                    <a:pt x="71546" y="27206"/>
                  </a:lnTo>
                  <a:lnTo>
                    <a:pt x="71025" y="28844"/>
                  </a:lnTo>
                  <a:lnTo>
                    <a:pt x="70389" y="30398"/>
                  </a:lnTo>
                  <a:lnTo>
                    <a:pt x="69637" y="31869"/>
                  </a:lnTo>
                  <a:lnTo>
                    <a:pt x="68769" y="33256"/>
                  </a:lnTo>
                  <a:lnTo>
                    <a:pt x="67786" y="34560"/>
                  </a:lnTo>
                  <a:lnTo>
                    <a:pt x="66687" y="35780"/>
                  </a:lnTo>
                  <a:lnTo>
                    <a:pt x="65474" y="36915"/>
                  </a:lnTo>
                  <a:lnTo>
                    <a:pt x="64152" y="37963"/>
                  </a:lnTo>
                  <a:lnTo>
                    <a:pt x="62719" y="38925"/>
                  </a:lnTo>
                  <a:lnTo>
                    <a:pt x="61176" y="39800"/>
                  </a:lnTo>
                  <a:lnTo>
                    <a:pt x="59522" y="40588"/>
                  </a:lnTo>
                  <a:lnTo>
                    <a:pt x="57758" y="41289"/>
                  </a:lnTo>
                  <a:lnTo>
                    <a:pt x="55884" y="41903"/>
                  </a:lnTo>
                  <a:lnTo>
                    <a:pt x="53900" y="42431"/>
                  </a:lnTo>
                  <a:lnTo>
                    <a:pt x="51805" y="42871"/>
                  </a:lnTo>
                  <a:lnTo>
                    <a:pt x="49600" y="43226"/>
                  </a:lnTo>
                  <a:lnTo>
                    <a:pt x="63955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g1178"/>
            <p:cNvSpPr/>
            <p:nvPr/>
          </p:nvSpPr>
          <p:spPr>
            <a:xfrm>
              <a:off x="8753202" y="3304963"/>
              <a:ext cx="44190" cy="27853"/>
            </a:xfrm>
            <a:custGeom>
              <a:avLst/>
              <a:pathLst>
                <a:path w="44190" h="27853">
                  <a:moveTo>
                    <a:pt x="24639" y="27853"/>
                  </a:moveTo>
                  <a:lnTo>
                    <a:pt x="26530" y="27813"/>
                  </a:lnTo>
                  <a:lnTo>
                    <a:pt x="28326" y="27692"/>
                  </a:lnTo>
                  <a:lnTo>
                    <a:pt x="30027" y="27491"/>
                  </a:lnTo>
                  <a:lnTo>
                    <a:pt x="31632" y="27210"/>
                  </a:lnTo>
                  <a:lnTo>
                    <a:pt x="33142" y="26848"/>
                  </a:lnTo>
                  <a:lnTo>
                    <a:pt x="34557" y="26406"/>
                  </a:lnTo>
                  <a:lnTo>
                    <a:pt x="35876" y="25884"/>
                  </a:lnTo>
                  <a:lnTo>
                    <a:pt x="37100" y="25282"/>
                  </a:lnTo>
                  <a:lnTo>
                    <a:pt x="38229" y="24599"/>
                  </a:lnTo>
                  <a:lnTo>
                    <a:pt x="39262" y="23835"/>
                  </a:lnTo>
                  <a:lnTo>
                    <a:pt x="40198" y="22989"/>
                  </a:lnTo>
                  <a:lnTo>
                    <a:pt x="41036" y="22076"/>
                  </a:lnTo>
                  <a:lnTo>
                    <a:pt x="41775" y="21099"/>
                  </a:lnTo>
                  <a:lnTo>
                    <a:pt x="42416" y="20056"/>
                  </a:lnTo>
                  <a:lnTo>
                    <a:pt x="42958" y="18948"/>
                  </a:lnTo>
                  <a:lnTo>
                    <a:pt x="43401" y="17774"/>
                  </a:lnTo>
                  <a:lnTo>
                    <a:pt x="43746" y="16535"/>
                  </a:lnTo>
                  <a:lnTo>
                    <a:pt x="43993" y="15231"/>
                  </a:lnTo>
                  <a:lnTo>
                    <a:pt x="44140" y="13861"/>
                  </a:lnTo>
                  <a:lnTo>
                    <a:pt x="44190" y="12426"/>
                  </a:lnTo>
                  <a:lnTo>
                    <a:pt x="44150" y="11254"/>
                  </a:lnTo>
                  <a:lnTo>
                    <a:pt x="44029" y="10138"/>
                  </a:lnTo>
                  <a:lnTo>
                    <a:pt x="43828" y="9078"/>
                  </a:lnTo>
                  <a:lnTo>
                    <a:pt x="43547" y="8073"/>
                  </a:lnTo>
                  <a:lnTo>
                    <a:pt x="43185" y="7123"/>
                  </a:lnTo>
                  <a:lnTo>
                    <a:pt x="42743" y="6230"/>
                  </a:lnTo>
                  <a:lnTo>
                    <a:pt x="42221" y="5392"/>
                  </a:lnTo>
                  <a:lnTo>
                    <a:pt x="41619" y="4610"/>
                  </a:lnTo>
                  <a:lnTo>
                    <a:pt x="40936" y="3884"/>
                  </a:lnTo>
                  <a:lnTo>
                    <a:pt x="40172" y="3213"/>
                  </a:lnTo>
                  <a:lnTo>
                    <a:pt x="39340" y="2603"/>
                  </a:lnTo>
                  <a:lnTo>
                    <a:pt x="38428" y="2056"/>
                  </a:lnTo>
                  <a:lnTo>
                    <a:pt x="37437" y="1574"/>
                  </a:lnTo>
                  <a:lnTo>
                    <a:pt x="36367" y="1156"/>
                  </a:lnTo>
                  <a:lnTo>
                    <a:pt x="35218" y="803"/>
                  </a:lnTo>
                  <a:lnTo>
                    <a:pt x="33989" y="514"/>
                  </a:lnTo>
                  <a:lnTo>
                    <a:pt x="32681" y="289"/>
                  </a:lnTo>
                  <a:lnTo>
                    <a:pt x="31294" y="128"/>
                  </a:lnTo>
                  <a:lnTo>
                    <a:pt x="29827" y="32"/>
                  </a:lnTo>
                  <a:lnTo>
                    <a:pt x="28281" y="0"/>
                  </a:lnTo>
                  <a:lnTo>
                    <a:pt x="5409" y="0"/>
                  </a:lnTo>
                  <a:lnTo>
                    <a:pt x="0" y="278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g1179"/>
            <p:cNvSpPr/>
            <p:nvPr/>
          </p:nvSpPr>
          <p:spPr>
            <a:xfrm>
              <a:off x="7187759" y="2896278"/>
              <a:ext cx="57405" cy="62701"/>
            </a:xfrm>
            <a:custGeom>
              <a:avLst/>
              <a:pathLst>
                <a:path w="57405" h="62701">
                  <a:moveTo>
                    <a:pt x="35111" y="0"/>
                  </a:moveTo>
                  <a:lnTo>
                    <a:pt x="36132" y="12"/>
                  </a:lnTo>
                  <a:lnTo>
                    <a:pt x="37133" y="48"/>
                  </a:lnTo>
                  <a:lnTo>
                    <a:pt x="38112" y="108"/>
                  </a:lnTo>
                  <a:lnTo>
                    <a:pt x="39069" y="192"/>
                  </a:lnTo>
                  <a:lnTo>
                    <a:pt x="40006" y="300"/>
                  </a:lnTo>
                  <a:lnTo>
                    <a:pt x="40921" y="432"/>
                  </a:lnTo>
                  <a:lnTo>
                    <a:pt x="41814" y="588"/>
                  </a:lnTo>
                  <a:lnTo>
                    <a:pt x="42686" y="768"/>
                  </a:lnTo>
                  <a:lnTo>
                    <a:pt x="43537" y="973"/>
                  </a:lnTo>
                  <a:lnTo>
                    <a:pt x="44367" y="1201"/>
                  </a:lnTo>
                  <a:lnTo>
                    <a:pt x="45182" y="1452"/>
                  </a:lnTo>
                  <a:lnTo>
                    <a:pt x="45972" y="1723"/>
                  </a:lnTo>
                  <a:lnTo>
                    <a:pt x="46738" y="2014"/>
                  </a:lnTo>
                  <a:lnTo>
                    <a:pt x="47478" y="2326"/>
                  </a:lnTo>
                  <a:lnTo>
                    <a:pt x="48194" y="2658"/>
                  </a:lnTo>
                  <a:lnTo>
                    <a:pt x="48884" y="3011"/>
                  </a:lnTo>
                  <a:lnTo>
                    <a:pt x="49550" y="3385"/>
                  </a:lnTo>
                  <a:lnTo>
                    <a:pt x="50191" y="3779"/>
                  </a:lnTo>
                  <a:lnTo>
                    <a:pt x="50807" y="4193"/>
                  </a:lnTo>
                  <a:lnTo>
                    <a:pt x="51398" y="4628"/>
                  </a:lnTo>
                  <a:lnTo>
                    <a:pt x="51963" y="5083"/>
                  </a:lnTo>
                  <a:lnTo>
                    <a:pt x="52501" y="5559"/>
                  </a:lnTo>
                  <a:lnTo>
                    <a:pt x="53013" y="6055"/>
                  </a:lnTo>
                  <a:lnTo>
                    <a:pt x="53498" y="6571"/>
                  </a:lnTo>
                  <a:lnTo>
                    <a:pt x="53957" y="7108"/>
                  </a:lnTo>
                  <a:lnTo>
                    <a:pt x="54388" y="7666"/>
                  </a:lnTo>
                  <a:lnTo>
                    <a:pt x="54793" y="8244"/>
                  </a:lnTo>
                  <a:lnTo>
                    <a:pt x="55172" y="8843"/>
                  </a:lnTo>
                  <a:lnTo>
                    <a:pt x="55523" y="9462"/>
                  </a:lnTo>
                  <a:lnTo>
                    <a:pt x="55848" y="10101"/>
                  </a:lnTo>
                  <a:lnTo>
                    <a:pt x="56144" y="10750"/>
                  </a:lnTo>
                  <a:lnTo>
                    <a:pt x="56409" y="11415"/>
                  </a:lnTo>
                  <a:lnTo>
                    <a:pt x="56642" y="12096"/>
                  </a:lnTo>
                  <a:lnTo>
                    <a:pt x="56845" y="12793"/>
                  </a:lnTo>
                  <a:lnTo>
                    <a:pt x="57016" y="13505"/>
                  </a:lnTo>
                  <a:lnTo>
                    <a:pt x="57156" y="14234"/>
                  </a:lnTo>
                  <a:lnTo>
                    <a:pt x="57265" y="14979"/>
                  </a:lnTo>
                  <a:lnTo>
                    <a:pt x="57343" y="15740"/>
                  </a:lnTo>
                  <a:lnTo>
                    <a:pt x="57390" y="16517"/>
                  </a:lnTo>
                  <a:lnTo>
                    <a:pt x="57405" y="17310"/>
                  </a:lnTo>
                  <a:lnTo>
                    <a:pt x="57388" y="18280"/>
                  </a:lnTo>
                  <a:lnTo>
                    <a:pt x="57334" y="19229"/>
                  </a:lnTo>
                  <a:lnTo>
                    <a:pt x="57245" y="20159"/>
                  </a:lnTo>
                  <a:lnTo>
                    <a:pt x="57121" y="21070"/>
                  </a:lnTo>
                  <a:lnTo>
                    <a:pt x="56960" y="21961"/>
                  </a:lnTo>
                  <a:lnTo>
                    <a:pt x="56765" y="22832"/>
                  </a:lnTo>
                  <a:lnTo>
                    <a:pt x="56533" y="23684"/>
                  </a:lnTo>
                  <a:lnTo>
                    <a:pt x="56266" y="24516"/>
                  </a:lnTo>
                  <a:lnTo>
                    <a:pt x="55964" y="25328"/>
                  </a:lnTo>
                  <a:lnTo>
                    <a:pt x="55625" y="26121"/>
                  </a:lnTo>
                  <a:lnTo>
                    <a:pt x="55263" y="26884"/>
                  </a:lnTo>
                  <a:lnTo>
                    <a:pt x="54869" y="27624"/>
                  </a:lnTo>
                  <a:lnTo>
                    <a:pt x="54444" y="28340"/>
                  </a:lnTo>
                  <a:lnTo>
                    <a:pt x="53988" y="29034"/>
                  </a:lnTo>
                  <a:lnTo>
                    <a:pt x="53501" y="29704"/>
                  </a:lnTo>
                  <a:lnTo>
                    <a:pt x="52982" y="30351"/>
                  </a:lnTo>
                  <a:lnTo>
                    <a:pt x="52433" y="30975"/>
                  </a:lnTo>
                  <a:lnTo>
                    <a:pt x="51852" y="31575"/>
                  </a:lnTo>
                  <a:lnTo>
                    <a:pt x="51240" y="32153"/>
                  </a:lnTo>
                  <a:lnTo>
                    <a:pt x="50597" y="32708"/>
                  </a:lnTo>
                  <a:lnTo>
                    <a:pt x="49932" y="33230"/>
                  </a:lnTo>
                  <a:lnTo>
                    <a:pt x="49239" y="33728"/>
                  </a:lnTo>
                  <a:lnTo>
                    <a:pt x="48516" y="34201"/>
                  </a:lnTo>
                  <a:lnTo>
                    <a:pt x="47763" y="34651"/>
                  </a:lnTo>
                  <a:lnTo>
                    <a:pt x="46981" y="35077"/>
                  </a:lnTo>
                  <a:lnTo>
                    <a:pt x="46170" y="35479"/>
                  </a:lnTo>
                  <a:lnTo>
                    <a:pt x="45329" y="35857"/>
                  </a:lnTo>
                  <a:lnTo>
                    <a:pt x="44459" y="36211"/>
                  </a:lnTo>
                  <a:lnTo>
                    <a:pt x="43560" y="36540"/>
                  </a:lnTo>
                  <a:lnTo>
                    <a:pt x="42631" y="36846"/>
                  </a:lnTo>
                  <a:lnTo>
                    <a:pt x="41685" y="37117"/>
                  </a:lnTo>
                  <a:lnTo>
                    <a:pt x="40714" y="37359"/>
                  </a:lnTo>
                  <a:lnTo>
                    <a:pt x="39720" y="37572"/>
                  </a:lnTo>
                  <a:lnTo>
                    <a:pt x="38701" y="37758"/>
                  </a:lnTo>
                  <a:lnTo>
                    <a:pt x="37658" y="37914"/>
                  </a:lnTo>
                  <a:lnTo>
                    <a:pt x="36592" y="38042"/>
                  </a:lnTo>
                  <a:lnTo>
                    <a:pt x="35501" y="38142"/>
                  </a:lnTo>
                  <a:lnTo>
                    <a:pt x="34386" y="38213"/>
                  </a:lnTo>
                  <a:lnTo>
                    <a:pt x="33247" y="38256"/>
                  </a:lnTo>
                  <a:lnTo>
                    <a:pt x="32085" y="38270"/>
                  </a:lnTo>
                  <a:lnTo>
                    <a:pt x="13216" y="38270"/>
                  </a:lnTo>
                  <a:lnTo>
                    <a:pt x="8499" y="62701"/>
                  </a:lnTo>
                  <a:lnTo>
                    <a:pt x="0" y="62701"/>
                  </a:lnTo>
                  <a:lnTo>
                    <a:pt x="1214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g1180"/>
            <p:cNvSpPr/>
            <p:nvPr/>
          </p:nvSpPr>
          <p:spPr>
            <a:xfrm>
              <a:off x="7202311" y="2903087"/>
              <a:ext cx="34221" cy="24742"/>
            </a:xfrm>
            <a:custGeom>
              <a:avLst/>
              <a:pathLst>
                <a:path w="34221" h="24742">
                  <a:moveTo>
                    <a:pt x="0" y="24742"/>
                  </a:moveTo>
                  <a:lnTo>
                    <a:pt x="17221" y="24742"/>
                  </a:lnTo>
                  <a:lnTo>
                    <a:pt x="18887" y="24707"/>
                  </a:lnTo>
                  <a:lnTo>
                    <a:pt x="20466" y="24603"/>
                  </a:lnTo>
                  <a:lnTo>
                    <a:pt x="21959" y="24430"/>
                  </a:lnTo>
                  <a:lnTo>
                    <a:pt x="23366" y="24187"/>
                  </a:lnTo>
                  <a:lnTo>
                    <a:pt x="24686" y="23874"/>
                  </a:lnTo>
                  <a:lnTo>
                    <a:pt x="25920" y="23492"/>
                  </a:lnTo>
                  <a:lnTo>
                    <a:pt x="27068" y="23041"/>
                  </a:lnTo>
                  <a:lnTo>
                    <a:pt x="28129" y="22520"/>
                  </a:lnTo>
                  <a:lnTo>
                    <a:pt x="29104" y="21930"/>
                  </a:lnTo>
                  <a:lnTo>
                    <a:pt x="29993" y="21271"/>
                  </a:lnTo>
                  <a:lnTo>
                    <a:pt x="30796" y="20542"/>
                  </a:lnTo>
                  <a:lnTo>
                    <a:pt x="31515" y="19745"/>
                  </a:lnTo>
                  <a:lnTo>
                    <a:pt x="32149" y="18880"/>
                  </a:lnTo>
                  <a:lnTo>
                    <a:pt x="32699" y="17946"/>
                  </a:lnTo>
                  <a:lnTo>
                    <a:pt x="33164" y="16943"/>
                  </a:lnTo>
                  <a:lnTo>
                    <a:pt x="33544" y="15872"/>
                  </a:lnTo>
                  <a:lnTo>
                    <a:pt x="33840" y="14732"/>
                  </a:lnTo>
                  <a:lnTo>
                    <a:pt x="34051" y="13524"/>
                  </a:lnTo>
                  <a:lnTo>
                    <a:pt x="34178" y="12247"/>
                  </a:lnTo>
                  <a:lnTo>
                    <a:pt x="34221" y="10902"/>
                  </a:lnTo>
                  <a:lnTo>
                    <a:pt x="34210" y="10332"/>
                  </a:lnTo>
                  <a:lnTo>
                    <a:pt x="34180" y="9779"/>
                  </a:lnTo>
                  <a:lnTo>
                    <a:pt x="34128" y="9243"/>
                  </a:lnTo>
                  <a:lnTo>
                    <a:pt x="34057" y="8723"/>
                  </a:lnTo>
                  <a:lnTo>
                    <a:pt x="33965" y="8221"/>
                  </a:lnTo>
                  <a:lnTo>
                    <a:pt x="33852" y="7736"/>
                  </a:lnTo>
                  <a:lnTo>
                    <a:pt x="33719" y="7267"/>
                  </a:lnTo>
                  <a:lnTo>
                    <a:pt x="33566" y="6815"/>
                  </a:lnTo>
                  <a:lnTo>
                    <a:pt x="33392" y="6380"/>
                  </a:lnTo>
                  <a:lnTo>
                    <a:pt x="33197" y="5963"/>
                  </a:lnTo>
                  <a:lnTo>
                    <a:pt x="32993" y="5560"/>
                  </a:lnTo>
                  <a:lnTo>
                    <a:pt x="32772" y="5172"/>
                  </a:lnTo>
                  <a:lnTo>
                    <a:pt x="32534" y="4798"/>
                  </a:lnTo>
                  <a:lnTo>
                    <a:pt x="32279" y="4439"/>
                  </a:lnTo>
                  <a:lnTo>
                    <a:pt x="32007" y="4094"/>
                  </a:lnTo>
                  <a:lnTo>
                    <a:pt x="31718" y="3762"/>
                  </a:lnTo>
                  <a:lnTo>
                    <a:pt x="31412" y="3446"/>
                  </a:lnTo>
                  <a:lnTo>
                    <a:pt x="31090" y="3143"/>
                  </a:lnTo>
                  <a:lnTo>
                    <a:pt x="30750" y="2855"/>
                  </a:lnTo>
                  <a:lnTo>
                    <a:pt x="30394" y="2581"/>
                  </a:lnTo>
                  <a:lnTo>
                    <a:pt x="30021" y="2321"/>
                  </a:lnTo>
                  <a:lnTo>
                    <a:pt x="29633" y="2075"/>
                  </a:lnTo>
                  <a:lnTo>
                    <a:pt x="29231" y="1844"/>
                  </a:lnTo>
                  <a:lnTo>
                    <a:pt x="28813" y="1626"/>
                  </a:lnTo>
                  <a:lnTo>
                    <a:pt x="28380" y="1424"/>
                  </a:lnTo>
                  <a:lnTo>
                    <a:pt x="27932" y="1235"/>
                  </a:lnTo>
                  <a:lnTo>
                    <a:pt x="27468" y="1060"/>
                  </a:lnTo>
                  <a:lnTo>
                    <a:pt x="26990" y="900"/>
                  </a:lnTo>
                  <a:lnTo>
                    <a:pt x="26497" y="754"/>
                  </a:lnTo>
                  <a:lnTo>
                    <a:pt x="25988" y="623"/>
                  </a:lnTo>
                  <a:lnTo>
                    <a:pt x="25475" y="504"/>
                  </a:lnTo>
                  <a:lnTo>
                    <a:pt x="24950" y="398"/>
                  </a:lnTo>
                  <a:lnTo>
                    <a:pt x="24414" y="305"/>
                  </a:lnTo>
                  <a:lnTo>
                    <a:pt x="23866" y="224"/>
                  </a:lnTo>
                  <a:lnTo>
                    <a:pt x="23307" y="155"/>
                  </a:lnTo>
                  <a:lnTo>
                    <a:pt x="22736" y="99"/>
                  </a:lnTo>
                  <a:lnTo>
                    <a:pt x="22153" y="56"/>
                  </a:lnTo>
                  <a:lnTo>
                    <a:pt x="21559" y="24"/>
                  </a:lnTo>
                  <a:lnTo>
                    <a:pt x="20954" y="6"/>
                  </a:lnTo>
                  <a:lnTo>
                    <a:pt x="20336" y="0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g1181"/>
            <p:cNvSpPr/>
            <p:nvPr/>
          </p:nvSpPr>
          <p:spPr>
            <a:xfrm>
              <a:off x="7248547" y="2896278"/>
              <a:ext cx="41519" cy="62701"/>
            </a:xfrm>
            <a:custGeom>
              <a:avLst/>
              <a:pathLst>
                <a:path w="41519" h="62701">
                  <a:moveTo>
                    <a:pt x="0" y="62701"/>
                  </a:moveTo>
                  <a:lnTo>
                    <a:pt x="12148" y="0"/>
                  </a:lnTo>
                  <a:lnTo>
                    <a:pt x="20648" y="0"/>
                  </a:lnTo>
                  <a:lnTo>
                    <a:pt x="9834" y="55759"/>
                  </a:lnTo>
                  <a:lnTo>
                    <a:pt x="41519" y="55759"/>
                  </a:lnTo>
                  <a:lnTo>
                    <a:pt x="40184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g1182"/>
            <p:cNvSpPr/>
            <p:nvPr/>
          </p:nvSpPr>
          <p:spPr>
            <a:xfrm>
              <a:off x="7299233" y="2896278"/>
              <a:ext cx="58830" cy="62701"/>
            </a:xfrm>
            <a:custGeom>
              <a:avLst/>
              <a:pathLst>
                <a:path w="58830" h="62701">
                  <a:moveTo>
                    <a:pt x="0" y="62701"/>
                  </a:moveTo>
                  <a:lnTo>
                    <a:pt x="12148" y="0"/>
                  </a:lnTo>
                  <a:lnTo>
                    <a:pt x="58830" y="0"/>
                  </a:lnTo>
                  <a:lnTo>
                    <a:pt x="57494" y="6942"/>
                  </a:lnTo>
                  <a:lnTo>
                    <a:pt x="19313" y="6942"/>
                  </a:lnTo>
                  <a:lnTo>
                    <a:pt x="15397" y="27056"/>
                  </a:lnTo>
                  <a:lnTo>
                    <a:pt x="50908" y="27056"/>
                  </a:lnTo>
                  <a:lnTo>
                    <a:pt x="49573" y="33909"/>
                  </a:lnTo>
                  <a:lnTo>
                    <a:pt x="14062" y="33909"/>
                  </a:lnTo>
                  <a:lnTo>
                    <a:pt x="9834" y="55759"/>
                  </a:lnTo>
                  <a:lnTo>
                    <a:pt x="49840" y="55759"/>
                  </a:lnTo>
                  <a:lnTo>
                    <a:pt x="48505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g1183"/>
            <p:cNvSpPr/>
            <p:nvPr/>
          </p:nvSpPr>
          <p:spPr>
            <a:xfrm>
              <a:off x="7359799" y="2895343"/>
              <a:ext cx="57227" cy="64526"/>
            </a:xfrm>
            <a:custGeom>
              <a:avLst/>
              <a:pathLst>
                <a:path w="57227" h="64526">
                  <a:moveTo>
                    <a:pt x="24831" y="64526"/>
                  </a:moveTo>
                  <a:lnTo>
                    <a:pt x="23688" y="64515"/>
                  </a:lnTo>
                  <a:lnTo>
                    <a:pt x="22574" y="64485"/>
                  </a:lnTo>
                  <a:lnTo>
                    <a:pt x="21488" y="64433"/>
                  </a:lnTo>
                  <a:lnTo>
                    <a:pt x="20431" y="64362"/>
                  </a:lnTo>
                  <a:lnTo>
                    <a:pt x="19402" y="64270"/>
                  </a:lnTo>
                  <a:lnTo>
                    <a:pt x="18401" y="64157"/>
                  </a:lnTo>
                  <a:lnTo>
                    <a:pt x="17430" y="64024"/>
                  </a:lnTo>
                  <a:lnTo>
                    <a:pt x="16486" y="63871"/>
                  </a:lnTo>
                  <a:lnTo>
                    <a:pt x="15571" y="63697"/>
                  </a:lnTo>
                  <a:lnTo>
                    <a:pt x="14685" y="63502"/>
                  </a:lnTo>
                  <a:lnTo>
                    <a:pt x="13834" y="63279"/>
                  </a:lnTo>
                  <a:lnTo>
                    <a:pt x="13010" y="63037"/>
                  </a:lnTo>
                  <a:lnTo>
                    <a:pt x="12211" y="62777"/>
                  </a:lnTo>
                  <a:lnTo>
                    <a:pt x="11438" y="62498"/>
                  </a:lnTo>
                  <a:lnTo>
                    <a:pt x="10691" y="62200"/>
                  </a:lnTo>
                  <a:lnTo>
                    <a:pt x="9969" y="61884"/>
                  </a:lnTo>
                  <a:lnTo>
                    <a:pt x="9274" y="61549"/>
                  </a:lnTo>
                  <a:lnTo>
                    <a:pt x="8604" y="61195"/>
                  </a:lnTo>
                  <a:lnTo>
                    <a:pt x="7960" y="60823"/>
                  </a:lnTo>
                  <a:lnTo>
                    <a:pt x="7342" y="60432"/>
                  </a:lnTo>
                  <a:lnTo>
                    <a:pt x="6749" y="60013"/>
                  </a:lnTo>
                  <a:lnTo>
                    <a:pt x="6180" y="59577"/>
                  </a:lnTo>
                  <a:lnTo>
                    <a:pt x="5635" y="59123"/>
                  </a:lnTo>
                  <a:lnTo>
                    <a:pt x="5114" y="58651"/>
                  </a:lnTo>
                  <a:lnTo>
                    <a:pt x="4616" y="58162"/>
                  </a:lnTo>
                  <a:lnTo>
                    <a:pt x="4143" y="57655"/>
                  </a:lnTo>
                  <a:lnTo>
                    <a:pt x="3694" y="57130"/>
                  </a:lnTo>
                  <a:lnTo>
                    <a:pt x="3269" y="56587"/>
                  </a:lnTo>
                  <a:lnTo>
                    <a:pt x="2868" y="56026"/>
                  </a:lnTo>
                  <a:lnTo>
                    <a:pt x="2492" y="55447"/>
                  </a:lnTo>
                  <a:lnTo>
                    <a:pt x="2146" y="54842"/>
                  </a:lnTo>
                  <a:lnTo>
                    <a:pt x="1822" y="54219"/>
                  </a:lnTo>
                  <a:lnTo>
                    <a:pt x="1520" y="53578"/>
                  </a:lnTo>
                  <a:lnTo>
                    <a:pt x="1238" y="52920"/>
                  </a:lnTo>
                  <a:lnTo>
                    <a:pt x="979" y="52243"/>
                  </a:lnTo>
                  <a:lnTo>
                    <a:pt x="740" y="51549"/>
                  </a:lnTo>
                  <a:lnTo>
                    <a:pt x="523" y="50837"/>
                  </a:lnTo>
                  <a:lnTo>
                    <a:pt x="327" y="50107"/>
                  </a:lnTo>
                  <a:lnTo>
                    <a:pt x="153" y="49360"/>
                  </a:lnTo>
                  <a:lnTo>
                    <a:pt x="0" y="48594"/>
                  </a:lnTo>
                  <a:lnTo>
                    <a:pt x="7876" y="46948"/>
                  </a:lnTo>
                  <a:lnTo>
                    <a:pt x="7999" y="47492"/>
                  </a:lnTo>
                  <a:lnTo>
                    <a:pt x="8134" y="48023"/>
                  </a:lnTo>
                  <a:lnTo>
                    <a:pt x="8283" y="48539"/>
                  </a:lnTo>
                  <a:lnTo>
                    <a:pt x="8446" y="49041"/>
                  </a:lnTo>
                  <a:lnTo>
                    <a:pt x="8622" y="49529"/>
                  </a:lnTo>
                  <a:lnTo>
                    <a:pt x="8811" y="50002"/>
                  </a:lnTo>
                  <a:lnTo>
                    <a:pt x="9013" y="50462"/>
                  </a:lnTo>
                  <a:lnTo>
                    <a:pt x="9229" y="50907"/>
                  </a:lnTo>
                  <a:lnTo>
                    <a:pt x="9458" y="51337"/>
                  </a:lnTo>
                  <a:lnTo>
                    <a:pt x="9701" y="51754"/>
                  </a:lnTo>
                  <a:lnTo>
                    <a:pt x="9958" y="52157"/>
                  </a:lnTo>
                  <a:lnTo>
                    <a:pt x="10233" y="52546"/>
                  </a:lnTo>
                  <a:lnTo>
                    <a:pt x="10524" y="52922"/>
                  </a:lnTo>
                  <a:lnTo>
                    <a:pt x="10833" y="53285"/>
                  </a:lnTo>
                  <a:lnTo>
                    <a:pt x="11158" y="53634"/>
                  </a:lnTo>
                  <a:lnTo>
                    <a:pt x="11500" y="53970"/>
                  </a:lnTo>
                  <a:lnTo>
                    <a:pt x="11859" y="54293"/>
                  </a:lnTo>
                  <a:lnTo>
                    <a:pt x="12235" y="54602"/>
                  </a:lnTo>
                  <a:lnTo>
                    <a:pt x="12628" y="54898"/>
                  </a:lnTo>
                  <a:lnTo>
                    <a:pt x="13038" y="55180"/>
                  </a:lnTo>
                  <a:lnTo>
                    <a:pt x="13466" y="55441"/>
                  </a:lnTo>
                  <a:lnTo>
                    <a:pt x="13914" y="55688"/>
                  </a:lnTo>
                  <a:lnTo>
                    <a:pt x="14381" y="55921"/>
                  </a:lnTo>
                  <a:lnTo>
                    <a:pt x="14868" y="56142"/>
                  </a:lnTo>
                  <a:lnTo>
                    <a:pt x="15375" y="56349"/>
                  </a:lnTo>
                  <a:lnTo>
                    <a:pt x="15901" y="56542"/>
                  </a:lnTo>
                  <a:lnTo>
                    <a:pt x="16446" y="56722"/>
                  </a:lnTo>
                  <a:lnTo>
                    <a:pt x="17011" y="56889"/>
                  </a:lnTo>
                  <a:lnTo>
                    <a:pt x="17596" y="57043"/>
                  </a:lnTo>
                  <a:lnTo>
                    <a:pt x="18200" y="57183"/>
                  </a:lnTo>
                  <a:lnTo>
                    <a:pt x="18826" y="57310"/>
                  </a:lnTo>
                  <a:lnTo>
                    <a:pt x="19473" y="57423"/>
                  </a:lnTo>
                  <a:lnTo>
                    <a:pt x="20143" y="57523"/>
                  </a:lnTo>
                  <a:lnTo>
                    <a:pt x="20835" y="57610"/>
                  </a:lnTo>
                  <a:lnTo>
                    <a:pt x="21549" y="57684"/>
                  </a:lnTo>
                  <a:lnTo>
                    <a:pt x="22285" y="57744"/>
                  </a:lnTo>
                  <a:lnTo>
                    <a:pt x="23044" y="57790"/>
                  </a:lnTo>
                  <a:lnTo>
                    <a:pt x="23825" y="57824"/>
                  </a:lnTo>
                  <a:lnTo>
                    <a:pt x="24628" y="57844"/>
                  </a:lnTo>
                  <a:lnTo>
                    <a:pt x="25454" y="57850"/>
                  </a:lnTo>
                  <a:lnTo>
                    <a:pt x="26317" y="57845"/>
                  </a:lnTo>
                  <a:lnTo>
                    <a:pt x="27163" y="57827"/>
                  </a:lnTo>
                  <a:lnTo>
                    <a:pt x="27990" y="57798"/>
                  </a:lnTo>
                  <a:lnTo>
                    <a:pt x="28800" y="57758"/>
                  </a:lnTo>
                  <a:lnTo>
                    <a:pt x="29593" y="57706"/>
                  </a:lnTo>
                  <a:lnTo>
                    <a:pt x="30367" y="57642"/>
                  </a:lnTo>
                  <a:lnTo>
                    <a:pt x="31123" y="57567"/>
                  </a:lnTo>
                  <a:lnTo>
                    <a:pt x="31862" y="57480"/>
                  </a:lnTo>
                  <a:lnTo>
                    <a:pt x="32583" y="57382"/>
                  </a:lnTo>
                  <a:lnTo>
                    <a:pt x="33286" y="57272"/>
                  </a:lnTo>
                  <a:lnTo>
                    <a:pt x="33970" y="57140"/>
                  </a:lnTo>
                  <a:lnTo>
                    <a:pt x="34632" y="56993"/>
                  </a:lnTo>
                  <a:lnTo>
                    <a:pt x="35273" y="56830"/>
                  </a:lnTo>
                  <a:lnTo>
                    <a:pt x="35892" y="56653"/>
                  </a:lnTo>
                  <a:lnTo>
                    <a:pt x="36490" y="56460"/>
                  </a:lnTo>
                  <a:lnTo>
                    <a:pt x="37067" y="56252"/>
                  </a:lnTo>
                  <a:lnTo>
                    <a:pt x="37622" y="56029"/>
                  </a:lnTo>
                  <a:lnTo>
                    <a:pt x="38156" y="55791"/>
                  </a:lnTo>
                  <a:lnTo>
                    <a:pt x="38669" y="55538"/>
                  </a:lnTo>
                  <a:lnTo>
                    <a:pt x="39160" y="55269"/>
                  </a:lnTo>
                  <a:lnTo>
                    <a:pt x="39638" y="54977"/>
                  </a:lnTo>
                  <a:lnTo>
                    <a:pt x="40093" y="54668"/>
                  </a:lnTo>
                  <a:lnTo>
                    <a:pt x="40525" y="54343"/>
                  </a:lnTo>
                  <a:lnTo>
                    <a:pt x="40933" y="54002"/>
                  </a:lnTo>
                  <a:lnTo>
                    <a:pt x="41318" y="53645"/>
                  </a:lnTo>
                  <a:lnTo>
                    <a:pt x="41681" y="53272"/>
                  </a:lnTo>
                  <a:lnTo>
                    <a:pt x="42020" y="52883"/>
                  </a:lnTo>
                  <a:lnTo>
                    <a:pt x="42336" y="52478"/>
                  </a:lnTo>
                  <a:lnTo>
                    <a:pt x="42629" y="52057"/>
                  </a:lnTo>
                  <a:lnTo>
                    <a:pt x="42898" y="51620"/>
                  </a:lnTo>
                  <a:lnTo>
                    <a:pt x="43143" y="51156"/>
                  </a:lnTo>
                  <a:lnTo>
                    <a:pt x="43363" y="50670"/>
                  </a:lnTo>
                  <a:lnTo>
                    <a:pt x="43556" y="50163"/>
                  </a:lnTo>
                  <a:lnTo>
                    <a:pt x="43724" y="49634"/>
                  </a:lnTo>
                  <a:lnTo>
                    <a:pt x="43866" y="49084"/>
                  </a:lnTo>
                  <a:lnTo>
                    <a:pt x="43982" y="48512"/>
                  </a:lnTo>
                  <a:lnTo>
                    <a:pt x="44073" y="47920"/>
                  </a:lnTo>
                  <a:lnTo>
                    <a:pt x="44137" y="47306"/>
                  </a:lnTo>
                  <a:lnTo>
                    <a:pt x="44176" y="46670"/>
                  </a:lnTo>
                  <a:lnTo>
                    <a:pt x="44189" y="46013"/>
                  </a:lnTo>
                  <a:lnTo>
                    <a:pt x="44181" y="45566"/>
                  </a:lnTo>
                  <a:lnTo>
                    <a:pt x="44158" y="45132"/>
                  </a:lnTo>
                  <a:lnTo>
                    <a:pt x="44121" y="44712"/>
                  </a:lnTo>
                  <a:lnTo>
                    <a:pt x="44068" y="44304"/>
                  </a:lnTo>
                  <a:lnTo>
                    <a:pt x="44000" y="43911"/>
                  </a:lnTo>
                  <a:lnTo>
                    <a:pt x="43916" y="43530"/>
                  </a:lnTo>
                  <a:lnTo>
                    <a:pt x="43818" y="43163"/>
                  </a:lnTo>
                  <a:lnTo>
                    <a:pt x="43705" y="42809"/>
                  </a:lnTo>
                  <a:lnTo>
                    <a:pt x="43576" y="42469"/>
                  </a:lnTo>
                  <a:lnTo>
                    <a:pt x="43432" y="42142"/>
                  </a:lnTo>
                  <a:lnTo>
                    <a:pt x="43270" y="41825"/>
                  </a:lnTo>
                  <a:lnTo>
                    <a:pt x="43085" y="41515"/>
                  </a:lnTo>
                  <a:lnTo>
                    <a:pt x="42878" y="41213"/>
                  </a:lnTo>
                  <a:lnTo>
                    <a:pt x="42649" y="40917"/>
                  </a:lnTo>
                  <a:lnTo>
                    <a:pt x="42398" y="40629"/>
                  </a:lnTo>
                  <a:lnTo>
                    <a:pt x="42124" y="40347"/>
                  </a:lnTo>
                  <a:lnTo>
                    <a:pt x="41828" y="40073"/>
                  </a:lnTo>
                  <a:lnTo>
                    <a:pt x="41510" y="39806"/>
                  </a:lnTo>
                  <a:lnTo>
                    <a:pt x="41169" y="39546"/>
                  </a:lnTo>
                  <a:lnTo>
                    <a:pt x="40807" y="39294"/>
                  </a:lnTo>
                  <a:lnTo>
                    <a:pt x="40420" y="39037"/>
                  </a:lnTo>
                  <a:lnTo>
                    <a:pt x="40006" y="38785"/>
                  </a:lnTo>
                  <a:lnTo>
                    <a:pt x="39565" y="38535"/>
                  </a:lnTo>
                  <a:lnTo>
                    <a:pt x="39098" y="38290"/>
                  </a:lnTo>
                  <a:lnTo>
                    <a:pt x="38604" y="38048"/>
                  </a:lnTo>
                  <a:lnTo>
                    <a:pt x="38083" y="37809"/>
                  </a:lnTo>
                  <a:lnTo>
                    <a:pt x="37536" y="37574"/>
                  </a:lnTo>
                  <a:lnTo>
                    <a:pt x="36962" y="37343"/>
                  </a:lnTo>
                  <a:lnTo>
                    <a:pt x="36361" y="37115"/>
                  </a:lnTo>
                  <a:lnTo>
                    <a:pt x="35734" y="36891"/>
                  </a:lnTo>
                  <a:lnTo>
                    <a:pt x="35085" y="36657"/>
                  </a:lnTo>
                  <a:lnTo>
                    <a:pt x="34404" y="36421"/>
                  </a:lnTo>
                  <a:lnTo>
                    <a:pt x="33690" y="36180"/>
                  </a:lnTo>
                  <a:lnTo>
                    <a:pt x="32943" y="35937"/>
                  </a:lnTo>
                  <a:lnTo>
                    <a:pt x="32162" y="35689"/>
                  </a:lnTo>
                  <a:lnTo>
                    <a:pt x="31349" y="35438"/>
                  </a:lnTo>
                  <a:lnTo>
                    <a:pt x="30503" y="35184"/>
                  </a:lnTo>
                  <a:lnTo>
                    <a:pt x="29625" y="34925"/>
                  </a:lnTo>
                  <a:lnTo>
                    <a:pt x="28713" y="34664"/>
                  </a:lnTo>
                  <a:lnTo>
                    <a:pt x="27768" y="34399"/>
                  </a:lnTo>
                  <a:lnTo>
                    <a:pt x="26989" y="34183"/>
                  </a:lnTo>
                  <a:lnTo>
                    <a:pt x="26219" y="33962"/>
                  </a:lnTo>
                  <a:lnTo>
                    <a:pt x="25458" y="33738"/>
                  </a:lnTo>
                  <a:lnTo>
                    <a:pt x="24706" y="33509"/>
                  </a:lnTo>
                  <a:lnTo>
                    <a:pt x="23963" y="33275"/>
                  </a:lnTo>
                  <a:lnTo>
                    <a:pt x="23229" y="33037"/>
                  </a:lnTo>
                  <a:lnTo>
                    <a:pt x="22504" y="32794"/>
                  </a:lnTo>
                  <a:lnTo>
                    <a:pt x="21787" y="32547"/>
                  </a:lnTo>
                  <a:lnTo>
                    <a:pt x="21080" y="32296"/>
                  </a:lnTo>
                  <a:lnTo>
                    <a:pt x="20381" y="32040"/>
                  </a:lnTo>
                  <a:lnTo>
                    <a:pt x="19704" y="31767"/>
                  </a:lnTo>
                  <a:lnTo>
                    <a:pt x="19044" y="31483"/>
                  </a:lnTo>
                  <a:lnTo>
                    <a:pt x="18401" y="31187"/>
                  </a:lnTo>
                  <a:lnTo>
                    <a:pt x="17775" y="30879"/>
                  </a:lnTo>
                  <a:lnTo>
                    <a:pt x="17166" y="30560"/>
                  </a:lnTo>
                  <a:lnTo>
                    <a:pt x="16573" y="30230"/>
                  </a:lnTo>
                  <a:lnTo>
                    <a:pt x="15998" y="29888"/>
                  </a:lnTo>
                  <a:lnTo>
                    <a:pt x="15439" y="29534"/>
                  </a:lnTo>
                  <a:lnTo>
                    <a:pt x="14898" y="29168"/>
                  </a:lnTo>
                  <a:lnTo>
                    <a:pt x="14373" y="28791"/>
                  </a:lnTo>
                  <a:lnTo>
                    <a:pt x="13868" y="28392"/>
                  </a:lnTo>
                  <a:lnTo>
                    <a:pt x="13384" y="27976"/>
                  </a:lnTo>
                  <a:lnTo>
                    <a:pt x="12921" y="27545"/>
                  </a:lnTo>
                  <a:lnTo>
                    <a:pt x="12479" y="27097"/>
                  </a:lnTo>
                  <a:lnTo>
                    <a:pt x="12059" y="26633"/>
                  </a:lnTo>
                  <a:lnTo>
                    <a:pt x="11660" y="26153"/>
                  </a:lnTo>
                  <a:lnTo>
                    <a:pt x="11283" y="25658"/>
                  </a:lnTo>
                  <a:lnTo>
                    <a:pt x="10927" y="25146"/>
                  </a:lnTo>
                  <a:lnTo>
                    <a:pt x="10592" y="24618"/>
                  </a:lnTo>
                  <a:lnTo>
                    <a:pt x="10279" y="24074"/>
                  </a:lnTo>
                  <a:lnTo>
                    <a:pt x="9992" y="23510"/>
                  </a:lnTo>
                  <a:lnTo>
                    <a:pt x="9734" y="22921"/>
                  </a:lnTo>
                  <a:lnTo>
                    <a:pt x="9508" y="22307"/>
                  </a:lnTo>
                  <a:lnTo>
                    <a:pt x="9311" y="21668"/>
                  </a:lnTo>
                  <a:lnTo>
                    <a:pt x="9144" y="21004"/>
                  </a:lnTo>
                  <a:lnTo>
                    <a:pt x="9008" y="20315"/>
                  </a:lnTo>
                  <a:lnTo>
                    <a:pt x="8902" y="19601"/>
                  </a:lnTo>
                  <a:lnTo>
                    <a:pt x="8827" y="18862"/>
                  </a:lnTo>
                  <a:lnTo>
                    <a:pt x="8781" y="18099"/>
                  </a:lnTo>
                  <a:lnTo>
                    <a:pt x="8766" y="17310"/>
                  </a:lnTo>
                  <a:lnTo>
                    <a:pt x="8787" y="16390"/>
                  </a:lnTo>
                  <a:lnTo>
                    <a:pt x="8850" y="15498"/>
                  </a:lnTo>
                  <a:lnTo>
                    <a:pt x="8954" y="14635"/>
                  </a:lnTo>
                  <a:lnTo>
                    <a:pt x="9101" y="13800"/>
                  </a:lnTo>
                  <a:lnTo>
                    <a:pt x="9289" y="12994"/>
                  </a:lnTo>
                  <a:lnTo>
                    <a:pt x="9519" y="12216"/>
                  </a:lnTo>
                  <a:lnTo>
                    <a:pt x="9791" y="11466"/>
                  </a:lnTo>
                  <a:lnTo>
                    <a:pt x="10105" y="10746"/>
                  </a:lnTo>
                  <a:lnTo>
                    <a:pt x="10460" y="10053"/>
                  </a:lnTo>
                  <a:lnTo>
                    <a:pt x="10858" y="9389"/>
                  </a:lnTo>
                  <a:lnTo>
                    <a:pt x="11299" y="8743"/>
                  </a:lnTo>
                  <a:lnTo>
                    <a:pt x="11767" y="8120"/>
                  </a:lnTo>
                  <a:lnTo>
                    <a:pt x="12263" y="7521"/>
                  </a:lnTo>
                  <a:lnTo>
                    <a:pt x="12787" y="6947"/>
                  </a:lnTo>
                  <a:lnTo>
                    <a:pt x="13339" y="6396"/>
                  </a:lnTo>
                  <a:lnTo>
                    <a:pt x="13918" y="5870"/>
                  </a:lnTo>
                  <a:lnTo>
                    <a:pt x="14524" y="5368"/>
                  </a:lnTo>
                  <a:lnTo>
                    <a:pt x="15158" y="4889"/>
                  </a:lnTo>
                  <a:lnTo>
                    <a:pt x="15820" y="4435"/>
                  </a:lnTo>
                  <a:lnTo>
                    <a:pt x="16509" y="4005"/>
                  </a:lnTo>
                  <a:lnTo>
                    <a:pt x="17231" y="3598"/>
                  </a:lnTo>
                  <a:lnTo>
                    <a:pt x="17972" y="3214"/>
                  </a:lnTo>
                  <a:lnTo>
                    <a:pt x="18733" y="2854"/>
                  </a:lnTo>
                  <a:lnTo>
                    <a:pt x="19514" y="2516"/>
                  </a:lnTo>
                  <a:lnTo>
                    <a:pt x="20314" y="2202"/>
                  </a:lnTo>
                  <a:lnTo>
                    <a:pt x="21134" y="1911"/>
                  </a:lnTo>
                  <a:lnTo>
                    <a:pt x="21973" y="1643"/>
                  </a:lnTo>
                  <a:lnTo>
                    <a:pt x="22832" y="1399"/>
                  </a:lnTo>
                  <a:lnTo>
                    <a:pt x="23710" y="1177"/>
                  </a:lnTo>
                  <a:lnTo>
                    <a:pt x="24608" y="979"/>
                  </a:lnTo>
                  <a:lnTo>
                    <a:pt x="25528" y="793"/>
                  </a:lnTo>
                  <a:lnTo>
                    <a:pt x="26454" y="626"/>
                  </a:lnTo>
                  <a:lnTo>
                    <a:pt x="27387" y="479"/>
                  </a:lnTo>
                  <a:lnTo>
                    <a:pt x="28325" y="352"/>
                  </a:lnTo>
                  <a:lnTo>
                    <a:pt x="29270" y="244"/>
                  </a:lnTo>
                  <a:lnTo>
                    <a:pt x="30221" y="156"/>
                  </a:lnTo>
                  <a:lnTo>
                    <a:pt x="31178" y="88"/>
                  </a:lnTo>
                  <a:lnTo>
                    <a:pt x="32142" y="39"/>
                  </a:lnTo>
                  <a:lnTo>
                    <a:pt x="33111" y="9"/>
                  </a:lnTo>
                  <a:lnTo>
                    <a:pt x="34087" y="0"/>
                  </a:lnTo>
                  <a:lnTo>
                    <a:pt x="35150" y="9"/>
                  </a:lnTo>
                  <a:lnTo>
                    <a:pt x="36186" y="39"/>
                  </a:lnTo>
                  <a:lnTo>
                    <a:pt x="37194" y="88"/>
                  </a:lnTo>
                  <a:lnTo>
                    <a:pt x="38174" y="156"/>
                  </a:lnTo>
                  <a:lnTo>
                    <a:pt x="39127" y="244"/>
                  </a:lnTo>
                  <a:lnTo>
                    <a:pt x="40052" y="352"/>
                  </a:lnTo>
                  <a:lnTo>
                    <a:pt x="40950" y="479"/>
                  </a:lnTo>
                  <a:lnTo>
                    <a:pt x="41820" y="626"/>
                  </a:lnTo>
                  <a:lnTo>
                    <a:pt x="42662" y="793"/>
                  </a:lnTo>
                  <a:lnTo>
                    <a:pt x="43477" y="979"/>
                  </a:lnTo>
                  <a:lnTo>
                    <a:pt x="44274" y="1182"/>
                  </a:lnTo>
                  <a:lnTo>
                    <a:pt x="45047" y="1402"/>
                  </a:lnTo>
                  <a:lnTo>
                    <a:pt x="45794" y="1638"/>
                  </a:lnTo>
                  <a:lnTo>
                    <a:pt x="46517" y="1890"/>
                  </a:lnTo>
                  <a:lnTo>
                    <a:pt x="47215" y="2158"/>
                  </a:lnTo>
                  <a:lnTo>
                    <a:pt x="47888" y="2442"/>
                  </a:lnTo>
                  <a:lnTo>
                    <a:pt x="48536" y="2742"/>
                  </a:lnTo>
                  <a:lnTo>
                    <a:pt x="49159" y="3058"/>
                  </a:lnTo>
                  <a:lnTo>
                    <a:pt x="49757" y="3390"/>
                  </a:lnTo>
                  <a:lnTo>
                    <a:pt x="50330" y="3738"/>
                  </a:lnTo>
                  <a:lnTo>
                    <a:pt x="50888" y="4092"/>
                  </a:lnTo>
                  <a:lnTo>
                    <a:pt x="51423" y="4460"/>
                  </a:lnTo>
                  <a:lnTo>
                    <a:pt x="51935" y="4843"/>
                  </a:lnTo>
                  <a:lnTo>
                    <a:pt x="52423" y="5240"/>
                  </a:lnTo>
                  <a:lnTo>
                    <a:pt x="52889" y="5651"/>
                  </a:lnTo>
                  <a:lnTo>
                    <a:pt x="53331" y="6077"/>
                  </a:lnTo>
                  <a:lnTo>
                    <a:pt x="53750" y="6516"/>
                  </a:lnTo>
                  <a:lnTo>
                    <a:pt x="54146" y="6970"/>
                  </a:lnTo>
                  <a:lnTo>
                    <a:pt x="54519" y="7438"/>
                  </a:lnTo>
                  <a:lnTo>
                    <a:pt x="54869" y="7921"/>
                  </a:lnTo>
                  <a:lnTo>
                    <a:pt x="55197" y="8415"/>
                  </a:lnTo>
                  <a:lnTo>
                    <a:pt x="55504" y="8917"/>
                  </a:lnTo>
                  <a:lnTo>
                    <a:pt x="55791" y="9429"/>
                  </a:lnTo>
                  <a:lnTo>
                    <a:pt x="56058" y="9950"/>
                  </a:lnTo>
                  <a:lnTo>
                    <a:pt x="56304" y="10479"/>
                  </a:lnTo>
                  <a:lnTo>
                    <a:pt x="56530" y="11018"/>
                  </a:lnTo>
                  <a:lnTo>
                    <a:pt x="56735" y="11565"/>
                  </a:lnTo>
                  <a:lnTo>
                    <a:pt x="56920" y="12122"/>
                  </a:lnTo>
                  <a:lnTo>
                    <a:pt x="57084" y="12687"/>
                  </a:lnTo>
                  <a:lnTo>
                    <a:pt x="57227" y="13261"/>
                  </a:lnTo>
                  <a:lnTo>
                    <a:pt x="49529" y="15530"/>
                  </a:lnTo>
                  <a:lnTo>
                    <a:pt x="49390" y="15108"/>
                  </a:lnTo>
                  <a:lnTo>
                    <a:pt x="49240" y="14694"/>
                  </a:lnTo>
                  <a:lnTo>
                    <a:pt x="49080" y="14289"/>
                  </a:lnTo>
                  <a:lnTo>
                    <a:pt x="48909" y="13893"/>
                  </a:lnTo>
                  <a:lnTo>
                    <a:pt x="48728" y="13505"/>
                  </a:lnTo>
                  <a:lnTo>
                    <a:pt x="48536" y="13127"/>
                  </a:lnTo>
                  <a:lnTo>
                    <a:pt x="48333" y="12758"/>
                  </a:lnTo>
                  <a:lnTo>
                    <a:pt x="48119" y="12397"/>
                  </a:lnTo>
                  <a:lnTo>
                    <a:pt x="47895" y="12046"/>
                  </a:lnTo>
                  <a:lnTo>
                    <a:pt x="47660" y="11703"/>
                  </a:lnTo>
                  <a:lnTo>
                    <a:pt x="47413" y="11370"/>
                  </a:lnTo>
                  <a:lnTo>
                    <a:pt x="47153" y="11048"/>
                  </a:lnTo>
                  <a:lnTo>
                    <a:pt x="46879" y="10737"/>
                  </a:lnTo>
                  <a:lnTo>
                    <a:pt x="46592" y="10436"/>
                  </a:lnTo>
                  <a:lnTo>
                    <a:pt x="46291" y="10146"/>
                  </a:lnTo>
                  <a:lnTo>
                    <a:pt x="45978" y="9866"/>
                  </a:lnTo>
                  <a:lnTo>
                    <a:pt x="45651" y="9597"/>
                  </a:lnTo>
                  <a:lnTo>
                    <a:pt x="45310" y="9339"/>
                  </a:lnTo>
                  <a:lnTo>
                    <a:pt x="44956" y="9092"/>
                  </a:lnTo>
                  <a:lnTo>
                    <a:pt x="44589" y="8855"/>
                  </a:lnTo>
                  <a:lnTo>
                    <a:pt x="44208" y="8621"/>
                  </a:lnTo>
                  <a:lnTo>
                    <a:pt x="43811" y="8398"/>
                  </a:lnTo>
                  <a:lnTo>
                    <a:pt x="43400" y="8186"/>
                  </a:lnTo>
                  <a:lnTo>
                    <a:pt x="42973" y="7986"/>
                  </a:lnTo>
                  <a:lnTo>
                    <a:pt x="42531" y="7798"/>
                  </a:lnTo>
                  <a:lnTo>
                    <a:pt x="42074" y="7622"/>
                  </a:lnTo>
                  <a:lnTo>
                    <a:pt x="41602" y="7456"/>
                  </a:lnTo>
                  <a:lnTo>
                    <a:pt x="41115" y="7303"/>
                  </a:lnTo>
                  <a:lnTo>
                    <a:pt x="40612" y="7161"/>
                  </a:lnTo>
                  <a:lnTo>
                    <a:pt x="40095" y="7031"/>
                  </a:lnTo>
                  <a:lnTo>
                    <a:pt x="39570" y="6912"/>
                  </a:lnTo>
                  <a:lnTo>
                    <a:pt x="39027" y="6806"/>
                  </a:lnTo>
                  <a:lnTo>
                    <a:pt x="38466" y="6713"/>
                  </a:lnTo>
                  <a:lnTo>
                    <a:pt x="37887" y="6632"/>
                  </a:lnTo>
                  <a:lnTo>
                    <a:pt x="37291" y="6563"/>
                  </a:lnTo>
                  <a:lnTo>
                    <a:pt x="36677" y="6507"/>
                  </a:lnTo>
                  <a:lnTo>
                    <a:pt x="36045" y="6464"/>
                  </a:lnTo>
                  <a:lnTo>
                    <a:pt x="35395" y="6433"/>
                  </a:lnTo>
                  <a:lnTo>
                    <a:pt x="34728" y="6414"/>
                  </a:lnTo>
                  <a:lnTo>
                    <a:pt x="34043" y="6408"/>
                  </a:lnTo>
                  <a:lnTo>
                    <a:pt x="33131" y="6416"/>
                  </a:lnTo>
                  <a:lnTo>
                    <a:pt x="32248" y="6440"/>
                  </a:lnTo>
                  <a:lnTo>
                    <a:pt x="31394" y="6480"/>
                  </a:lnTo>
                  <a:lnTo>
                    <a:pt x="30568" y="6536"/>
                  </a:lnTo>
                  <a:lnTo>
                    <a:pt x="29771" y="6608"/>
                  </a:lnTo>
                  <a:lnTo>
                    <a:pt x="29002" y="6696"/>
                  </a:lnTo>
                  <a:lnTo>
                    <a:pt x="28261" y="6800"/>
                  </a:lnTo>
                  <a:lnTo>
                    <a:pt x="27549" y="6920"/>
                  </a:lnTo>
                  <a:lnTo>
                    <a:pt x="26865" y="7056"/>
                  </a:lnTo>
                  <a:lnTo>
                    <a:pt x="26210" y="7209"/>
                  </a:lnTo>
                  <a:lnTo>
                    <a:pt x="25590" y="7367"/>
                  </a:lnTo>
                  <a:lnTo>
                    <a:pt x="24993" y="7538"/>
                  </a:lnTo>
                  <a:lnTo>
                    <a:pt x="24419" y="7723"/>
                  </a:lnTo>
                  <a:lnTo>
                    <a:pt x="23868" y="7921"/>
                  </a:lnTo>
                  <a:lnTo>
                    <a:pt x="23340" y="8132"/>
                  </a:lnTo>
                  <a:lnTo>
                    <a:pt x="22836" y="8357"/>
                  </a:lnTo>
                  <a:lnTo>
                    <a:pt x="22354" y="8595"/>
                  </a:lnTo>
                  <a:lnTo>
                    <a:pt x="21896" y="8846"/>
                  </a:lnTo>
                  <a:lnTo>
                    <a:pt x="21460" y="9111"/>
                  </a:lnTo>
                  <a:lnTo>
                    <a:pt x="21048" y="9389"/>
                  </a:lnTo>
                  <a:lnTo>
                    <a:pt x="20667" y="9671"/>
                  </a:lnTo>
                  <a:lnTo>
                    <a:pt x="20308" y="9964"/>
                  </a:lnTo>
                  <a:lnTo>
                    <a:pt x="19970" y="10269"/>
                  </a:lnTo>
                  <a:lnTo>
                    <a:pt x="19653" y="10585"/>
                  </a:lnTo>
                  <a:lnTo>
                    <a:pt x="19357" y="10913"/>
                  </a:lnTo>
                  <a:lnTo>
                    <a:pt x="19083" y="11253"/>
                  </a:lnTo>
                  <a:lnTo>
                    <a:pt x="18830" y="11604"/>
                  </a:lnTo>
                  <a:lnTo>
                    <a:pt x="18599" y="11967"/>
                  </a:lnTo>
                  <a:lnTo>
                    <a:pt x="18389" y="12341"/>
                  </a:lnTo>
                  <a:lnTo>
                    <a:pt x="18200" y="12727"/>
                  </a:lnTo>
                  <a:lnTo>
                    <a:pt x="18031" y="13113"/>
                  </a:lnTo>
                  <a:lnTo>
                    <a:pt x="17880" y="13506"/>
                  </a:lnTo>
                  <a:lnTo>
                    <a:pt x="17746" y="13907"/>
                  </a:lnTo>
                  <a:lnTo>
                    <a:pt x="17631" y="14315"/>
                  </a:lnTo>
                  <a:lnTo>
                    <a:pt x="17533" y="14729"/>
                  </a:lnTo>
                  <a:lnTo>
                    <a:pt x="17453" y="15151"/>
                  </a:lnTo>
                  <a:lnTo>
                    <a:pt x="17390" y="15580"/>
                  </a:lnTo>
                  <a:lnTo>
                    <a:pt x="17346" y="16016"/>
                  </a:lnTo>
                  <a:lnTo>
                    <a:pt x="17319" y="16459"/>
                  </a:lnTo>
                  <a:lnTo>
                    <a:pt x="17310" y="16910"/>
                  </a:lnTo>
                  <a:lnTo>
                    <a:pt x="17319" y="17382"/>
                  </a:lnTo>
                  <a:lnTo>
                    <a:pt x="17346" y="17839"/>
                  </a:lnTo>
                  <a:lnTo>
                    <a:pt x="17390" y="18280"/>
                  </a:lnTo>
                  <a:lnTo>
                    <a:pt x="17453" y="18704"/>
                  </a:lnTo>
                  <a:lnTo>
                    <a:pt x="17533" y="19113"/>
                  </a:lnTo>
                  <a:lnTo>
                    <a:pt x="17631" y="19505"/>
                  </a:lnTo>
                  <a:lnTo>
                    <a:pt x="17746" y="19882"/>
                  </a:lnTo>
                  <a:lnTo>
                    <a:pt x="17880" y="20242"/>
                  </a:lnTo>
                  <a:lnTo>
                    <a:pt x="18031" y="20586"/>
                  </a:lnTo>
                  <a:lnTo>
                    <a:pt x="18200" y="20915"/>
                  </a:lnTo>
                  <a:lnTo>
                    <a:pt x="18397" y="21222"/>
                  </a:lnTo>
                  <a:lnTo>
                    <a:pt x="18611" y="21520"/>
                  </a:lnTo>
                  <a:lnTo>
                    <a:pt x="18845" y="21809"/>
                  </a:lnTo>
                  <a:lnTo>
                    <a:pt x="19097" y="22090"/>
                  </a:lnTo>
                  <a:lnTo>
                    <a:pt x="19368" y="22361"/>
                  </a:lnTo>
                  <a:lnTo>
                    <a:pt x="19658" y="22624"/>
                  </a:lnTo>
                  <a:lnTo>
                    <a:pt x="19967" y="22877"/>
                  </a:lnTo>
                  <a:lnTo>
                    <a:pt x="20294" y="23122"/>
                  </a:lnTo>
                  <a:lnTo>
                    <a:pt x="20639" y="23358"/>
                  </a:lnTo>
                  <a:lnTo>
                    <a:pt x="21004" y="23585"/>
                  </a:lnTo>
                  <a:lnTo>
                    <a:pt x="21387" y="23806"/>
                  </a:lnTo>
                  <a:lnTo>
                    <a:pt x="21791" y="24023"/>
                  </a:lnTo>
                  <a:lnTo>
                    <a:pt x="22213" y="24236"/>
                  </a:lnTo>
                  <a:lnTo>
                    <a:pt x="22656" y="24446"/>
                  </a:lnTo>
                  <a:lnTo>
                    <a:pt x="23118" y="24653"/>
                  </a:lnTo>
                  <a:lnTo>
                    <a:pt x="23599" y="24856"/>
                  </a:lnTo>
                  <a:lnTo>
                    <a:pt x="24100" y="25055"/>
                  </a:lnTo>
                  <a:lnTo>
                    <a:pt x="24621" y="25251"/>
                  </a:lnTo>
                  <a:lnTo>
                    <a:pt x="25161" y="25443"/>
                  </a:lnTo>
                  <a:lnTo>
                    <a:pt x="25721" y="25632"/>
                  </a:lnTo>
                  <a:lnTo>
                    <a:pt x="26310" y="25812"/>
                  </a:lnTo>
                  <a:lnTo>
                    <a:pt x="26919" y="25995"/>
                  </a:lnTo>
                  <a:lnTo>
                    <a:pt x="27549" y="26182"/>
                  </a:lnTo>
                  <a:lnTo>
                    <a:pt x="28199" y="26372"/>
                  </a:lnTo>
                  <a:lnTo>
                    <a:pt x="28869" y="26566"/>
                  </a:lnTo>
                  <a:lnTo>
                    <a:pt x="29560" y="26764"/>
                  </a:lnTo>
                  <a:lnTo>
                    <a:pt x="30272" y="26965"/>
                  </a:lnTo>
                  <a:lnTo>
                    <a:pt x="31004" y="27170"/>
                  </a:lnTo>
                  <a:lnTo>
                    <a:pt x="31757" y="27378"/>
                  </a:lnTo>
                  <a:lnTo>
                    <a:pt x="32530" y="27590"/>
                  </a:lnTo>
                  <a:lnTo>
                    <a:pt x="33302" y="27806"/>
                  </a:lnTo>
                  <a:lnTo>
                    <a:pt x="34069" y="28026"/>
                  </a:lnTo>
                  <a:lnTo>
                    <a:pt x="34832" y="28251"/>
                  </a:lnTo>
                  <a:lnTo>
                    <a:pt x="35591" y="28480"/>
                  </a:lnTo>
                  <a:lnTo>
                    <a:pt x="36345" y="28714"/>
                  </a:lnTo>
                  <a:lnTo>
                    <a:pt x="37095" y="28952"/>
                  </a:lnTo>
                  <a:lnTo>
                    <a:pt x="37841" y="29194"/>
                  </a:lnTo>
                  <a:lnTo>
                    <a:pt x="38582" y="29441"/>
                  </a:lnTo>
                  <a:lnTo>
                    <a:pt x="39318" y="29693"/>
                  </a:lnTo>
                  <a:lnTo>
                    <a:pt x="40050" y="29949"/>
                  </a:lnTo>
                  <a:lnTo>
                    <a:pt x="40780" y="30214"/>
                  </a:lnTo>
                  <a:lnTo>
                    <a:pt x="41494" y="30493"/>
                  </a:lnTo>
                  <a:lnTo>
                    <a:pt x="42190" y="30787"/>
                  </a:lnTo>
                  <a:lnTo>
                    <a:pt x="42870" y="31095"/>
                  </a:lnTo>
                  <a:lnTo>
                    <a:pt x="43532" y="31417"/>
                  </a:lnTo>
                  <a:lnTo>
                    <a:pt x="44178" y="31753"/>
                  </a:lnTo>
                  <a:lnTo>
                    <a:pt x="44807" y="32104"/>
                  </a:lnTo>
                  <a:lnTo>
                    <a:pt x="45419" y="32469"/>
                  </a:lnTo>
                  <a:lnTo>
                    <a:pt x="46014" y="32848"/>
                  </a:lnTo>
                  <a:lnTo>
                    <a:pt x="46592" y="33242"/>
                  </a:lnTo>
                  <a:lnTo>
                    <a:pt x="47150" y="33643"/>
                  </a:lnTo>
                  <a:lnTo>
                    <a:pt x="47685" y="34064"/>
                  </a:lnTo>
                  <a:lnTo>
                    <a:pt x="48196" y="34504"/>
                  </a:lnTo>
                  <a:lnTo>
                    <a:pt x="48685" y="34965"/>
                  </a:lnTo>
                  <a:lnTo>
                    <a:pt x="49151" y="35444"/>
                  </a:lnTo>
                  <a:lnTo>
                    <a:pt x="49593" y="35944"/>
                  </a:lnTo>
                  <a:lnTo>
                    <a:pt x="50012" y="36463"/>
                  </a:lnTo>
                  <a:lnTo>
                    <a:pt x="50408" y="37001"/>
                  </a:lnTo>
                  <a:lnTo>
                    <a:pt x="50781" y="37559"/>
                  </a:lnTo>
                  <a:lnTo>
                    <a:pt x="51131" y="38137"/>
                  </a:lnTo>
                  <a:lnTo>
                    <a:pt x="51461" y="38739"/>
                  </a:lnTo>
                  <a:lnTo>
                    <a:pt x="51756" y="39370"/>
                  </a:lnTo>
                  <a:lnTo>
                    <a:pt x="52016" y="40031"/>
                  </a:lnTo>
                  <a:lnTo>
                    <a:pt x="52242" y="40721"/>
                  </a:lnTo>
                  <a:lnTo>
                    <a:pt x="52433" y="41441"/>
                  </a:lnTo>
                  <a:lnTo>
                    <a:pt x="52589" y="42190"/>
                  </a:lnTo>
                  <a:lnTo>
                    <a:pt x="52710" y="42968"/>
                  </a:lnTo>
                  <a:lnTo>
                    <a:pt x="52797" y="43776"/>
                  </a:lnTo>
                  <a:lnTo>
                    <a:pt x="52849" y="44613"/>
                  </a:lnTo>
                  <a:lnTo>
                    <a:pt x="52866" y="45479"/>
                  </a:lnTo>
                  <a:lnTo>
                    <a:pt x="52797" y="47270"/>
                  </a:lnTo>
                  <a:lnTo>
                    <a:pt x="52590" y="48977"/>
                  </a:lnTo>
                  <a:lnTo>
                    <a:pt x="52246" y="50599"/>
                  </a:lnTo>
                  <a:lnTo>
                    <a:pt x="51763" y="52137"/>
                  </a:lnTo>
                  <a:lnTo>
                    <a:pt x="51142" y="53590"/>
                  </a:lnTo>
                  <a:lnTo>
                    <a:pt x="50383" y="54958"/>
                  </a:lnTo>
                  <a:lnTo>
                    <a:pt x="49487" y="56242"/>
                  </a:lnTo>
                  <a:lnTo>
                    <a:pt x="48452" y="57441"/>
                  </a:lnTo>
                  <a:lnTo>
                    <a:pt x="47279" y="58556"/>
                  </a:lnTo>
                  <a:lnTo>
                    <a:pt x="45969" y="59586"/>
                  </a:lnTo>
                  <a:lnTo>
                    <a:pt x="44516" y="60525"/>
                  </a:lnTo>
                  <a:lnTo>
                    <a:pt x="42916" y="61364"/>
                  </a:lnTo>
                  <a:lnTo>
                    <a:pt x="41169" y="62105"/>
                  </a:lnTo>
                  <a:lnTo>
                    <a:pt x="39276" y="62747"/>
                  </a:lnTo>
                  <a:lnTo>
                    <a:pt x="37236" y="63291"/>
                  </a:lnTo>
                  <a:lnTo>
                    <a:pt x="35048" y="63735"/>
                  </a:lnTo>
                  <a:lnTo>
                    <a:pt x="32714" y="64081"/>
                  </a:lnTo>
                  <a:lnTo>
                    <a:pt x="30233" y="64328"/>
                  </a:lnTo>
                  <a:lnTo>
                    <a:pt x="27606" y="644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g1184"/>
            <p:cNvSpPr/>
            <p:nvPr/>
          </p:nvSpPr>
          <p:spPr>
            <a:xfrm>
              <a:off x="7421610" y="2896278"/>
              <a:ext cx="20692" cy="62701"/>
            </a:xfrm>
            <a:custGeom>
              <a:avLst/>
              <a:pathLst>
                <a:path w="20692" h="62701">
                  <a:moveTo>
                    <a:pt x="0" y="62701"/>
                  </a:moveTo>
                  <a:lnTo>
                    <a:pt x="12193" y="0"/>
                  </a:lnTo>
                  <a:lnTo>
                    <a:pt x="20692" y="0"/>
                  </a:lnTo>
                  <a:lnTo>
                    <a:pt x="8499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g1185"/>
            <p:cNvSpPr/>
            <p:nvPr/>
          </p:nvSpPr>
          <p:spPr>
            <a:xfrm>
              <a:off x="7448266" y="2895343"/>
              <a:ext cx="63413" cy="64526"/>
            </a:xfrm>
            <a:custGeom>
              <a:avLst/>
              <a:pathLst>
                <a:path w="63413" h="64526">
                  <a:moveTo>
                    <a:pt x="36802" y="0"/>
                  </a:moveTo>
                  <a:lnTo>
                    <a:pt x="38069" y="19"/>
                  </a:lnTo>
                  <a:lnTo>
                    <a:pt x="39306" y="76"/>
                  </a:lnTo>
                  <a:lnTo>
                    <a:pt x="40514" y="172"/>
                  </a:lnTo>
                  <a:lnTo>
                    <a:pt x="41693" y="306"/>
                  </a:lnTo>
                  <a:lnTo>
                    <a:pt x="42843" y="478"/>
                  </a:lnTo>
                  <a:lnTo>
                    <a:pt x="43963" y="688"/>
                  </a:lnTo>
                  <a:lnTo>
                    <a:pt x="45053" y="937"/>
                  </a:lnTo>
                  <a:lnTo>
                    <a:pt x="46115" y="1224"/>
                  </a:lnTo>
                  <a:lnTo>
                    <a:pt x="47147" y="1549"/>
                  </a:lnTo>
                  <a:lnTo>
                    <a:pt x="48149" y="1913"/>
                  </a:lnTo>
                  <a:lnTo>
                    <a:pt x="49122" y="2302"/>
                  </a:lnTo>
                  <a:lnTo>
                    <a:pt x="50063" y="2723"/>
                  </a:lnTo>
                  <a:lnTo>
                    <a:pt x="50973" y="3175"/>
                  </a:lnTo>
                  <a:lnTo>
                    <a:pt x="51852" y="3657"/>
                  </a:lnTo>
                  <a:lnTo>
                    <a:pt x="52700" y="4171"/>
                  </a:lnTo>
                  <a:lnTo>
                    <a:pt x="53516" y="4717"/>
                  </a:lnTo>
                  <a:lnTo>
                    <a:pt x="54302" y="5293"/>
                  </a:lnTo>
                  <a:lnTo>
                    <a:pt x="55056" y="5900"/>
                  </a:lnTo>
                  <a:lnTo>
                    <a:pt x="55779" y="6539"/>
                  </a:lnTo>
                  <a:lnTo>
                    <a:pt x="56471" y="7209"/>
                  </a:lnTo>
                  <a:lnTo>
                    <a:pt x="57139" y="7907"/>
                  </a:lnTo>
                  <a:lnTo>
                    <a:pt x="57774" y="8631"/>
                  </a:lnTo>
                  <a:lnTo>
                    <a:pt x="58375" y="9381"/>
                  </a:lnTo>
                  <a:lnTo>
                    <a:pt x="58942" y="10156"/>
                  </a:lnTo>
                  <a:lnTo>
                    <a:pt x="59475" y="10958"/>
                  </a:lnTo>
                  <a:lnTo>
                    <a:pt x="59974" y="11785"/>
                  </a:lnTo>
                  <a:lnTo>
                    <a:pt x="60440" y="12638"/>
                  </a:lnTo>
                  <a:lnTo>
                    <a:pt x="60871" y="13517"/>
                  </a:lnTo>
                  <a:lnTo>
                    <a:pt x="61269" y="14422"/>
                  </a:lnTo>
                  <a:lnTo>
                    <a:pt x="61633" y="15352"/>
                  </a:lnTo>
                  <a:lnTo>
                    <a:pt x="61971" y="16305"/>
                  </a:lnTo>
                  <a:lnTo>
                    <a:pt x="62274" y="17278"/>
                  </a:lnTo>
                  <a:lnTo>
                    <a:pt x="62541" y="18271"/>
                  </a:lnTo>
                  <a:lnTo>
                    <a:pt x="62772" y="19283"/>
                  </a:lnTo>
                  <a:lnTo>
                    <a:pt x="62968" y="20314"/>
                  </a:lnTo>
                  <a:lnTo>
                    <a:pt x="63128" y="21365"/>
                  </a:lnTo>
                  <a:lnTo>
                    <a:pt x="63253" y="22436"/>
                  </a:lnTo>
                  <a:lnTo>
                    <a:pt x="63342" y="23526"/>
                  </a:lnTo>
                  <a:lnTo>
                    <a:pt x="63395" y="24636"/>
                  </a:lnTo>
                  <a:lnTo>
                    <a:pt x="63413" y="25765"/>
                  </a:lnTo>
                  <a:lnTo>
                    <a:pt x="63402" y="26203"/>
                  </a:lnTo>
                  <a:lnTo>
                    <a:pt x="63388" y="26645"/>
                  </a:lnTo>
                  <a:lnTo>
                    <a:pt x="63370" y="27090"/>
                  </a:lnTo>
                  <a:lnTo>
                    <a:pt x="63349" y="27538"/>
                  </a:lnTo>
                  <a:lnTo>
                    <a:pt x="63324" y="27990"/>
                  </a:lnTo>
                  <a:lnTo>
                    <a:pt x="63296" y="28446"/>
                  </a:lnTo>
                  <a:lnTo>
                    <a:pt x="63264" y="28905"/>
                  </a:lnTo>
                  <a:lnTo>
                    <a:pt x="63228" y="29368"/>
                  </a:lnTo>
                  <a:lnTo>
                    <a:pt x="63189" y="29835"/>
                  </a:lnTo>
                  <a:lnTo>
                    <a:pt x="63146" y="30305"/>
                  </a:lnTo>
                  <a:lnTo>
                    <a:pt x="63108" y="30766"/>
                  </a:lnTo>
                  <a:lnTo>
                    <a:pt x="63064" y="31223"/>
                  </a:lnTo>
                  <a:lnTo>
                    <a:pt x="63015" y="31677"/>
                  </a:lnTo>
                  <a:lnTo>
                    <a:pt x="62961" y="32127"/>
                  </a:lnTo>
                  <a:lnTo>
                    <a:pt x="62901" y="32574"/>
                  </a:lnTo>
                  <a:lnTo>
                    <a:pt x="62836" y="33017"/>
                  </a:lnTo>
                  <a:lnTo>
                    <a:pt x="62766" y="33457"/>
                  </a:lnTo>
                  <a:lnTo>
                    <a:pt x="62690" y="33893"/>
                  </a:lnTo>
                  <a:lnTo>
                    <a:pt x="62609" y="34326"/>
                  </a:lnTo>
                  <a:lnTo>
                    <a:pt x="62523" y="34755"/>
                  </a:lnTo>
                  <a:lnTo>
                    <a:pt x="62238" y="36112"/>
                  </a:lnTo>
                  <a:lnTo>
                    <a:pt x="61916" y="37442"/>
                  </a:lnTo>
                  <a:lnTo>
                    <a:pt x="61558" y="38746"/>
                  </a:lnTo>
                  <a:lnTo>
                    <a:pt x="61163" y="40023"/>
                  </a:lnTo>
                  <a:lnTo>
                    <a:pt x="60732" y="41274"/>
                  </a:lnTo>
                  <a:lnTo>
                    <a:pt x="60264" y="42498"/>
                  </a:lnTo>
                  <a:lnTo>
                    <a:pt x="59760" y="43695"/>
                  </a:lnTo>
                  <a:lnTo>
                    <a:pt x="59219" y="44865"/>
                  </a:lnTo>
                  <a:lnTo>
                    <a:pt x="58642" y="46009"/>
                  </a:lnTo>
                  <a:lnTo>
                    <a:pt x="58028" y="47126"/>
                  </a:lnTo>
                  <a:lnTo>
                    <a:pt x="57381" y="48205"/>
                  </a:lnTo>
                  <a:lnTo>
                    <a:pt x="56704" y="49251"/>
                  </a:lnTo>
                  <a:lnTo>
                    <a:pt x="55997" y="50266"/>
                  </a:lnTo>
                  <a:lnTo>
                    <a:pt x="55259" y="51248"/>
                  </a:lnTo>
                  <a:lnTo>
                    <a:pt x="54491" y="52199"/>
                  </a:lnTo>
                  <a:lnTo>
                    <a:pt x="53692" y="53117"/>
                  </a:lnTo>
                  <a:lnTo>
                    <a:pt x="52864" y="54004"/>
                  </a:lnTo>
                  <a:lnTo>
                    <a:pt x="52005" y="54858"/>
                  </a:lnTo>
                  <a:lnTo>
                    <a:pt x="51116" y="55681"/>
                  </a:lnTo>
                  <a:lnTo>
                    <a:pt x="50196" y="56471"/>
                  </a:lnTo>
                  <a:lnTo>
                    <a:pt x="49257" y="57227"/>
                  </a:lnTo>
                  <a:lnTo>
                    <a:pt x="48290" y="57948"/>
                  </a:lnTo>
                  <a:lnTo>
                    <a:pt x="47295" y="58634"/>
                  </a:lnTo>
                  <a:lnTo>
                    <a:pt x="46273" y="59283"/>
                  </a:lnTo>
                  <a:lnTo>
                    <a:pt x="45223" y="59898"/>
                  </a:lnTo>
                  <a:lnTo>
                    <a:pt x="44146" y="60476"/>
                  </a:lnTo>
                  <a:lnTo>
                    <a:pt x="43041" y="61019"/>
                  </a:lnTo>
                  <a:lnTo>
                    <a:pt x="41909" y="61526"/>
                  </a:lnTo>
                  <a:lnTo>
                    <a:pt x="40748" y="61998"/>
                  </a:lnTo>
                  <a:lnTo>
                    <a:pt x="39561" y="62434"/>
                  </a:lnTo>
                  <a:lnTo>
                    <a:pt x="38358" y="62831"/>
                  </a:lnTo>
                  <a:lnTo>
                    <a:pt x="37134" y="63187"/>
                  </a:lnTo>
                  <a:lnTo>
                    <a:pt x="35891" y="63501"/>
                  </a:lnTo>
                  <a:lnTo>
                    <a:pt x="34626" y="63773"/>
                  </a:lnTo>
                  <a:lnTo>
                    <a:pt x="33342" y="64003"/>
                  </a:lnTo>
                  <a:lnTo>
                    <a:pt x="32036" y="64191"/>
                  </a:lnTo>
                  <a:lnTo>
                    <a:pt x="30711" y="64337"/>
                  </a:lnTo>
                  <a:lnTo>
                    <a:pt x="29365" y="64442"/>
                  </a:lnTo>
                  <a:lnTo>
                    <a:pt x="27998" y="64505"/>
                  </a:lnTo>
                  <a:lnTo>
                    <a:pt x="26611" y="64526"/>
                  </a:lnTo>
                  <a:lnTo>
                    <a:pt x="25293" y="64506"/>
                  </a:lnTo>
                  <a:lnTo>
                    <a:pt x="24009" y="64449"/>
                  </a:lnTo>
                  <a:lnTo>
                    <a:pt x="22758" y="64353"/>
                  </a:lnTo>
                  <a:lnTo>
                    <a:pt x="21541" y="64219"/>
                  </a:lnTo>
                  <a:lnTo>
                    <a:pt x="20359" y="64047"/>
                  </a:lnTo>
                  <a:lnTo>
                    <a:pt x="19210" y="63837"/>
                  </a:lnTo>
                  <a:lnTo>
                    <a:pt x="18094" y="63588"/>
                  </a:lnTo>
                  <a:lnTo>
                    <a:pt x="17013" y="63301"/>
                  </a:lnTo>
                  <a:lnTo>
                    <a:pt x="15965" y="62976"/>
                  </a:lnTo>
                  <a:lnTo>
                    <a:pt x="14952" y="62612"/>
                  </a:lnTo>
                  <a:lnTo>
                    <a:pt x="13971" y="62205"/>
                  </a:lnTo>
                  <a:lnTo>
                    <a:pt x="13024" y="61768"/>
                  </a:lnTo>
                  <a:lnTo>
                    <a:pt x="12109" y="61301"/>
                  </a:lnTo>
                  <a:lnTo>
                    <a:pt x="11228" y="60804"/>
                  </a:lnTo>
                  <a:lnTo>
                    <a:pt x="10379" y="60276"/>
                  </a:lnTo>
                  <a:lnTo>
                    <a:pt x="9564" y="59718"/>
                  </a:lnTo>
                  <a:lnTo>
                    <a:pt x="8781" y="59129"/>
                  </a:lnTo>
                  <a:lnTo>
                    <a:pt x="8031" y="58511"/>
                  </a:lnTo>
                  <a:lnTo>
                    <a:pt x="7314" y="57862"/>
                  </a:lnTo>
                  <a:lnTo>
                    <a:pt x="6630" y="57183"/>
                  </a:lnTo>
                  <a:lnTo>
                    <a:pt x="5988" y="56467"/>
                  </a:lnTo>
                  <a:lnTo>
                    <a:pt x="5377" y="55723"/>
                  </a:lnTo>
                  <a:lnTo>
                    <a:pt x="4798" y="54953"/>
                  </a:lnTo>
                  <a:lnTo>
                    <a:pt x="4252" y="54157"/>
                  </a:lnTo>
                  <a:lnTo>
                    <a:pt x="3738" y="53334"/>
                  </a:lnTo>
                  <a:lnTo>
                    <a:pt x="3255" y="52484"/>
                  </a:lnTo>
                  <a:lnTo>
                    <a:pt x="2805" y="51607"/>
                  </a:lnTo>
                  <a:lnTo>
                    <a:pt x="2387" y="50704"/>
                  </a:lnTo>
                  <a:lnTo>
                    <a:pt x="2000" y="49774"/>
                  </a:lnTo>
                  <a:lnTo>
                    <a:pt x="1646" y="48817"/>
                  </a:lnTo>
                  <a:lnTo>
                    <a:pt x="1333" y="47837"/>
                  </a:lnTo>
                  <a:lnTo>
                    <a:pt x="1053" y="46837"/>
                  </a:lnTo>
                  <a:lnTo>
                    <a:pt x="806" y="45818"/>
                  </a:lnTo>
                  <a:lnTo>
                    <a:pt x="592" y="44780"/>
                  </a:lnTo>
                  <a:lnTo>
                    <a:pt x="411" y="43721"/>
                  </a:lnTo>
                  <a:lnTo>
                    <a:pt x="263" y="42644"/>
                  </a:lnTo>
                  <a:lnTo>
                    <a:pt x="148" y="41546"/>
                  </a:lnTo>
                  <a:lnTo>
                    <a:pt x="65" y="40429"/>
                  </a:lnTo>
                  <a:lnTo>
                    <a:pt x="16" y="39293"/>
                  </a:lnTo>
                  <a:lnTo>
                    <a:pt x="0" y="38137"/>
                  </a:lnTo>
                  <a:lnTo>
                    <a:pt x="1" y="37726"/>
                  </a:lnTo>
                  <a:lnTo>
                    <a:pt x="7" y="37314"/>
                  </a:lnTo>
                  <a:lnTo>
                    <a:pt x="16" y="36900"/>
                  </a:lnTo>
                  <a:lnTo>
                    <a:pt x="28" y="36485"/>
                  </a:lnTo>
                  <a:lnTo>
                    <a:pt x="44" y="36067"/>
                  </a:lnTo>
                  <a:lnTo>
                    <a:pt x="64" y="35648"/>
                  </a:lnTo>
                  <a:lnTo>
                    <a:pt x="87" y="35227"/>
                  </a:lnTo>
                  <a:lnTo>
                    <a:pt x="113" y="34804"/>
                  </a:lnTo>
                  <a:lnTo>
                    <a:pt x="144" y="34380"/>
                  </a:lnTo>
                  <a:lnTo>
                    <a:pt x="178" y="33954"/>
                  </a:lnTo>
                  <a:lnTo>
                    <a:pt x="224" y="33526"/>
                  </a:lnTo>
                  <a:lnTo>
                    <a:pt x="275" y="33097"/>
                  </a:lnTo>
                  <a:lnTo>
                    <a:pt x="331" y="32668"/>
                  </a:lnTo>
                  <a:lnTo>
                    <a:pt x="391" y="32238"/>
                  </a:lnTo>
                  <a:lnTo>
                    <a:pt x="456" y="31806"/>
                  </a:lnTo>
                  <a:lnTo>
                    <a:pt x="525" y="31374"/>
                  </a:lnTo>
                  <a:lnTo>
                    <a:pt x="598" y="30941"/>
                  </a:lnTo>
                  <a:lnTo>
                    <a:pt x="676" y="30507"/>
                  </a:lnTo>
                  <a:lnTo>
                    <a:pt x="758" y="30073"/>
                  </a:lnTo>
                  <a:lnTo>
                    <a:pt x="845" y="29637"/>
                  </a:lnTo>
                  <a:lnTo>
                    <a:pt x="1130" y="28314"/>
                  </a:lnTo>
                  <a:lnTo>
                    <a:pt x="1450" y="27015"/>
                  </a:lnTo>
                  <a:lnTo>
                    <a:pt x="1806" y="25740"/>
                  </a:lnTo>
                  <a:lnTo>
                    <a:pt x="2198" y="24489"/>
                  </a:lnTo>
                  <a:lnTo>
                    <a:pt x="2625" y="23262"/>
                  </a:lnTo>
                  <a:lnTo>
                    <a:pt x="3088" y="22059"/>
                  </a:lnTo>
                  <a:lnTo>
                    <a:pt x="3586" y="20881"/>
                  </a:lnTo>
                  <a:lnTo>
                    <a:pt x="4120" y="19726"/>
                  </a:lnTo>
                  <a:lnTo>
                    <a:pt x="4690" y="18595"/>
                  </a:lnTo>
                  <a:lnTo>
                    <a:pt x="5295" y="17488"/>
                  </a:lnTo>
                  <a:lnTo>
                    <a:pt x="5933" y="16410"/>
                  </a:lnTo>
                  <a:lnTo>
                    <a:pt x="6602" y="15363"/>
                  </a:lnTo>
                  <a:lnTo>
                    <a:pt x="7300" y="14348"/>
                  </a:lnTo>
                  <a:lnTo>
                    <a:pt x="8029" y="13366"/>
                  </a:lnTo>
                  <a:lnTo>
                    <a:pt x="8788" y="12415"/>
                  </a:lnTo>
                  <a:lnTo>
                    <a:pt x="9578" y="11497"/>
                  </a:lnTo>
                  <a:lnTo>
                    <a:pt x="10398" y="10610"/>
                  </a:lnTo>
                  <a:lnTo>
                    <a:pt x="11248" y="9756"/>
                  </a:lnTo>
                  <a:lnTo>
                    <a:pt x="12128" y="8933"/>
                  </a:lnTo>
                  <a:lnTo>
                    <a:pt x="13038" y="8143"/>
                  </a:lnTo>
                  <a:lnTo>
                    <a:pt x="13986" y="7378"/>
                  </a:lnTo>
                  <a:lnTo>
                    <a:pt x="14961" y="6650"/>
                  </a:lnTo>
                  <a:lnTo>
                    <a:pt x="15962" y="5958"/>
                  </a:lnTo>
                  <a:lnTo>
                    <a:pt x="16990" y="5302"/>
                  </a:lnTo>
                  <a:lnTo>
                    <a:pt x="18045" y="4683"/>
                  </a:lnTo>
                  <a:lnTo>
                    <a:pt x="19126" y="4101"/>
                  </a:lnTo>
                  <a:lnTo>
                    <a:pt x="20234" y="3555"/>
                  </a:lnTo>
                  <a:lnTo>
                    <a:pt x="21369" y="3045"/>
                  </a:lnTo>
                  <a:lnTo>
                    <a:pt x="22530" y="2572"/>
                  </a:lnTo>
                  <a:lnTo>
                    <a:pt x="23718" y="2136"/>
                  </a:lnTo>
                  <a:lnTo>
                    <a:pt x="24931" y="1730"/>
                  </a:lnTo>
                  <a:lnTo>
                    <a:pt x="26164" y="1367"/>
                  </a:lnTo>
                  <a:lnTo>
                    <a:pt x="27419" y="1046"/>
                  </a:lnTo>
                  <a:lnTo>
                    <a:pt x="28695" y="768"/>
                  </a:lnTo>
                  <a:lnTo>
                    <a:pt x="29993" y="534"/>
                  </a:lnTo>
                  <a:lnTo>
                    <a:pt x="31312" y="341"/>
                  </a:lnTo>
                  <a:lnTo>
                    <a:pt x="32652" y="192"/>
                  </a:lnTo>
                  <a:lnTo>
                    <a:pt x="34014" y="85"/>
                  </a:lnTo>
                  <a:lnTo>
                    <a:pt x="35397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g1186"/>
            <p:cNvSpPr/>
            <p:nvPr/>
          </p:nvSpPr>
          <p:spPr>
            <a:xfrm>
              <a:off x="7456766" y="2902197"/>
              <a:ext cx="46414" cy="50775"/>
            </a:xfrm>
            <a:custGeom>
              <a:avLst/>
              <a:pathLst>
                <a:path w="46414" h="50775">
                  <a:moveTo>
                    <a:pt x="27901" y="0"/>
                  </a:moveTo>
                  <a:lnTo>
                    <a:pt x="26748" y="16"/>
                  </a:lnTo>
                  <a:lnTo>
                    <a:pt x="25621" y="65"/>
                  </a:lnTo>
                  <a:lnTo>
                    <a:pt x="24520" y="148"/>
                  </a:lnTo>
                  <a:lnTo>
                    <a:pt x="23444" y="263"/>
                  </a:lnTo>
                  <a:lnTo>
                    <a:pt x="22395" y="411"/>
                  </a:lnTo>
                  <a:lnTo>
                    <a:pt x="21371" y="592"/>
                  </a:lnTo>
                  <a:lnTo>
                    <a:pt x="20372" y="806"/>
                  </a:lnTo>
                  <a:lnTo>
                    <a:pt x="19400" y="1053"/>
                  </a:lnTo>
                  <a:lnTo>
                    <a:pt x="18454" y="1333"/>
                  </a:lnTo>
                  <a:lnTo>
                    <a:pt x="17533" y="1646"/>
                  </a:lnTo>
                  <a:lnTo>
                    <a:pt x="16637" y="1990"/>
                  </a:lnTo>
                  <a:lnTo>
                    <a:pt x="15763" y="2363"/>
                  </a:lnTo>
                  <a:lnTo>
                    <a:pt x="14913" y="2766"/>
                  </a:lnTo>
                  <a:lnTo>
                    <a:pt x="14087" y="3198"/>
                  </a:lnTo>
                  <a:lnTo>
                    <a:pt x="13283" y="3660"/>
                  </a:lnTo>
                  <a:lnTo>
                    <a:pt x="12502" y="4151"/>
                  </a:lnTo>
                  <a:lnTo>
                    <a:pt x="11745" y="4671"/>
                  </a:lnTo>
                  <a:lnTo>
                    <a:pt x="11011" y="5220"/>
                  </a:lnTo>
                  <a:lnTo>
                    <a:pt x="10300" y="5799"/>
                  </a:lnTo>
                  <a:lnTo>
                    <a:pt x="9612" y="6408"/>
                  </a:lnTo>
                  <a:lnTo>
                    <a:pt x="8956" y="7044"/>
                  </a:lnTo>
                  <a:lnTo>
                    <a:pt x="8323" y="7709"/>
                  </a:lnTo>
                  <a:lnTo>
                    <a:pt x="7713" y="8401"/>
                  </a:lnTo>
                  <a:lnTo>
                    <a:pt x="7127" y="9120"/>
                  </a:lnTo>
                  <a:lnTo>
                    <a:pt x="6563" y="9868"/>
                  </a:lnTo>
                  <a:lnTo>
                    <a:pt x="6023" y="10642"/>
                  </a:lnTo>
                  <a:lnTo>
                    <a:pt x="5506" y="11445"/>
                  </a:lnTo>
                  <a:lnTo>
                    <a:pt x="5012" y="12275"/>
                  </a:lnTo>
                  <a:lnTo>
                    <a:pt x="4541" y="13132"/>
                  </a:lnTo>
                  <a:lnTo>
                    <a:pt x="4094" y="14017"/>
                  </a:lnTo>
                  <a:lnTo>
                    <a:pt x="3668" y="14928"/>
                  </a:lnTo>
                  <a:lnTo>
                    <a:pt x="3262" y="15863"/>
                  </a:lnTo>
                  <a:lnTo>
                    <a:pt x="2877" y="16822"/>
                  </a:lnTo>
                  <a:lnTo>
                    <a:pt x="2513" y="17805"/>
                  </a:lnTo>
                  <a:lnTo>
                    <a:pt x="2169" y="18812"/>
                  </a:lnTo>
                  <a:lnTo>
                    <a:pt x="1845" y="19843"/>
                  </a:lnTo>
                  <a:lnTo>
                    <a:pt x="1542" y="20898"/>
                  </a:lnTo>
                  <a:lnTo>
                    <a:pt x="1260" y="21978"/>
                  </a:lnTo>
                  <a:lnTo>
                    <a:pt x="998" y="23081"/>
                  </a:lnTo>
                  <a:lnTo>
                    <a:pt x="756" y="24208"/>
                  </a:lnTo>
                  <a:lnTo>
                    <a:pt x="678" y="24591"/>
                  </a:lnTo>
                  <a:lnTo>
                    <a:pt x="605" y="24975"/>
                  </a:lnTo>
                  <a:lnTo>
                    <a:pt x="536" y="25360"/>
                  </a:lnTo>
                  <a:lnTo>
                    <a:pt x="471" y="25746"/>
                  </a:lnTo>
                  <a:lnTo>
                    <a:pt x="411" y="26133"/>
                  </a:lnTo>
                  <a:lnTo>
                    <a:pt x="356" y="26520"/>
                  </a:lnTo>
                  <a:lnTo>
                    <a:pt x="304" y="26909"/>
                  </a:lnTo>
                  <a:lnTo>
                    <a:pt x="258" y="27298"/>
                  </a:lnTo>
                  <a:lnTo>
                    <a:pt x="215" y="27688"/>
                  </a:lnTo>
                  <a:lnTo>
                    <a:pt x="178" y="28079"/>
                  </a:lnTo>
                  <a:lnTo>
                    <a:pt x="144" y="28460"/>
                  </a:lnTo>
                  <a:lnTo>
                    <a:pt x="113" y="28838"/>
                  </a:lnTo>
                  <a:lnTo>
                    <a:pt x="87" y="29212"/>
                  </a:lnTo>
                  <a:lnTo>
                    <a:pt x="64" y="29582"/>
                  </a:lnTo>
                  <a:lnTo>
                    <a:pt x="44" y="29949"/>
                  </a:lnTo>
                  <a:lnTo>
                    <a:pt x="28" y="30312"/>
                  </a:lnTo>
                  <a:lnTo>
                    <a:pt x="16" y="30671"/>
                  </a:lnTo>
                  <a:lnTo>
                    <a:pt x="7" y="31027"/>
                  </a:lnTo>
                  <a:lnTo>
                    <a:pt x="1" y="31380"/>
                  </a:lnTo>
                  <a:lnTo>
                    <a:pt x="0" y="31729"/>
                  </a:lnTo>
                  <a:lnTo>
                    <a:pt x="12" y="32669"/>
                  </a:lnTo>
                  <a:lnTo>
                    <a:pt x="49" y="33587"/>
                  </a:lnTo>
                  <a:lnTo>
                    <a:pt x="112" y="34481"/>
                  </a:lnTo>
                  <a:lnTo>
                    <a:pt x="199" y="35353"/>
                  </a:lnTo>
                  <a:lnTo>
                    <a:pt x="311" y="36201"/>
                  </a:lnTo>
                  <a:lnTo>
                    <a:pt x="448" y="37026"/>
                  </a:lnTo>
                  <a:lnTo>
                    <a:pt x="610" y="37828"/>
                  </a:lnTo>
                  <a:lnTo>
                    <a:pt x="797" y="38607"/>
                  </a:lnTo>
                  <a:lnTo>
                    <a:pt x="1009" y="39362"/>
                  </a:lnTo>
                  <a:lnTo>
                    <a:pt x="1246" y="40095"/>
                  </a:lnTo>
                  <a:lnTo>
                    <a:pt x="1506" y="40795"/>
                  </a:lnTo>
                  <a:lnTo>
                    <a:pt x="1788" y="41472"/>
                  </a:lnTo>
                  <a:lnTo>
                    <a:pt x="2093" y="42127"/>
                  </a:lnTo>
                  <a:lnTo>
                    <a:pt x="2420" y="42758"/>
                  </a:lnTo>
                  <a:lnTo>
                    <a:pt x="2770" y="43365"/>
                  </a:lnTo>
                  <a:lnTo>
                    <a:pt x="3141" y="43950"/>
                  </a:lnTo>
                  <a:lnTo>
                    <a:pt x="3535" y="44512"/>
                  </a:lnTo>
                  <a:lnTo>
                    <a:pt x="3951" y="45050"/>
                  </a:lnTo>
                  <a:lnTo>
                    <a:pt x="4389" y="45566"/>
                  </a:lnTo>
                  <a:lnTo>
                    <a:pt x="4850" y="46058"/>
                  </a:lnTo>
                  <a:lnTo>
                    <a:pt x="5341" y="46518"/>
                  </a:lnTo>
                  <a:lnTo>
                    <a:pt x="5852" y="46955"/>
                  </a:lnTo>
                  <a:lnTo>
                    <a:pt x="6384" y="47369"/>
                  </a:lnTo>
                  <a:lnTo>
                    <a:pt x="6936" y="47759"/>
                  </a:lnTo>
                  <a:lnTo>
                    <a:pt x="7509" y="48127"/>
                  </a:lnTo>
                  <a:lnTo>
                    <a:pt x="8102" y="48472"/>
                  </a:lnTo>
                  <a:lnTo>
                    <a:pt x="8716" y="48793"/>
                  </a:lnTo>
                  <a:lnTo>
                    <a:pt x="9350" y="49091"/>
                  </a:lnTo>
                  <a:lnTo>
                    <a:pt x="10005" y="49366"/>
                  </a:lnTo>
                  <a:lnTo>
                    <a:pt x="10680" y="49618"/>
                  </a:lnTo>
                  <a:lnTo>
                    <a:pt x="11383" y="49838"/>
                  </a:lnTo>
                  <a:lnTo>
                    <a:pt x="12104" y="50034"/>
                  </a:lnTo>
                  <a:lnTo>
                    <a:pt x="12842" y="50208"/>
                  </a:lnTo>
                  <a:lnTo>
                    <a:pt x="13599" y="50358"/>
                  </a:lnTo>
                  <a:lnTo>
                    <a:pt x="14373" y="50486"/>
                  </a:lnTo>
                  <a:lnTo>
                    <a:pt x="15165" y="50590"/>
                  </a:lnTo>
                  <a:lnTo>
                    <a:pt x="15975" y="50671"/>
                  </a:lnTo>
                  <a:lnTo>
                    <a:pt x="16803" y="50729"/>
                  </a:lnTo>
                  <a:lnTo>
                    <a:pt x="17649" y="50763"/>
                  </a:lnTo>
                  <a:lnTo>
                    <a:pt x="18512" y="50775"/>
                  </a:lnTo>
                  <a:lnTo>
                    <a:pt x="19673" y="50758"/>
                  </a:lnTo>
                  <a:lnTo>
                    <a:pt x="20808" y="50709"/>
                  </a:lnTo>
                  <a:lnTo>
                    <a:pt x="21916" y="50627"/>
                  </a:lnTo>
                  <a:lnTo>
                    <a:pt x="22997" y="50511"/>
                  </a:lnTo>
                  <a:lnTo>
                    <a:pt x="24052" y="50363"/>
                  </a:lnTo>
                  <a:lnTo>
                    <a:pt x="25080" y="50182"/>
                  </a:lnTo>
                  <a:lnTo>
                    <a:pt x="26081" y="49968"/>
                  </a:lnTo>
                  <a:lnTo>
                    <a:pt x="27056" y="49721"/>
                  </a:lnTo>
                  <a:lnTo>
                    <a:pt x="28004" y="49441"/>
                  </a:lnTo>
                  <a:lnTo>
                    <a:pt x="28925" y="49128"/>
                  </a:lnTo>
                  <a:lnTo>
                    <a:pt x="29829" y="48776"/>
                  </a:lnTo>
                  <a:lnTo>
                    <a:pt x="30709" y="48395"/>
                  </a:lnTo>
                  <a:lnTo>
                    <a:pt x="31563" y="47986"/>
                  </a:lnTo>
                  <a:lnTo>
                    <a:pt x="32392" y="47548"/>
                  </a:lnTo>
                  <a:lnTo>
                    <a:pt x="33197" y="47081"/>
                  </a:lnTo>
                  <a:lnTo>
                    <a:pt x="33977" y="46586"/>
                  </a:lnTo>
                  <a:lnTo>
                    <a:pt x="34731" y="46063"/>
                  </a:lnTo>
                  <a:lnTo>
                    <a:pt x="35461" y="45511"/>
                  </a:lnTo>
                  <a:lnTo>
                    <a:pt x="36166" y="44931"/>
                  </a:lnTo>
                  <a:lnTo>
                    <a:pt x="36846" y="44322"/>
                  </a:lnTo>
                  <a:lnTo>
                    <a:pt x="37502" y="43677"/>
                  </a:lnTo>
                  <a:lnTo>
                    <a:pt x="38135" y="43007"/>
                  </a:lnTo>
                  <a:lnTo>
                    <a:pt x="38745" y="42310"/>
                  </a:lnTo>
                  <a:lnTo>
                    <a:pt x="39331" y="41588"/>
                  </a:lnTo>
                  <a:lnTo>
                    <a:pt x="39894" y="40840"/>
                  </a:lnTo>
                  <a:lnTo>
                    <a:pt x="40435" y="40066"/>
                  </a:lnTo>
                  <a:lnTo>
                    <a:pt x="40952" y="39267"/>
                  </a:lnTo>
                  <a:lnTo>
                    <a:pt x="41446" y="38441"/>
                  </a:lnTo>
                  <a:lnTo>
                    <a:pt x="41917" y="37590"/>
                  </a:lnTo>
                  <a:lnTo>
                    <a:pt x="42364" y="36713"/>
                  </a:lnTo>
                  <a:lnTo>
                    <a:pt x="42798" y="35803"/>
                  </a:lnTo>
                  <a:lnTo>
                    <a:pt x="43210" y="34872"/>
                  </a:lnTo>
                  <a:lnTo>
                    <a:pt x="43599" y="33920"/>
                  </a:lnTo>
                  <a:lnTo>
                    <a:pt x="43966" y="32946"/>
                  </a:lnTo>
                  <a:lnTo>
                    <a:pt x="44311" y="31951"/>
                  </a:lnTo>
                  <a:lnTo>
                    <a:pt x="44634" y="30935"/>
                  </a:lnTo>
                  <a:lnTo>
                    <a:pt x="44934" y="29897"/>
                  </a:lnTo>
                  <a:lnTo>
                    <a:pt x="45212" y="28838"/>
                  </a:lnTo>
                  <a:lnTo>
                    <a:pt x="45468" y="27757"/>
                  </a:lnTo>
                  <a:lnTo>
                    <a:pt x="45702" y="26655"/>
                  </a:lnTo>
                  <a:lnTo>
                    <a:pt x="45779" y="26280"/>
                  </a:lnTo>
                  <a:lnTo>
                    <a:pt x="45851" y="25903"/>
                  </a:lnTo>
                  <a:lnTo>
                    <a:pt x="45918" y="25522"/>
                  </a:lnTo>
                  <a:lnTo>
                    <a:pt x="45979" y="25139"/>
                  </a:lnTo>
                  <a:lnTo>
                    <a:pt x="46036" y="24753"/>
                  </a:lnTo>
                  <a:lnTo>
                    <a:pt x="46086" y="24365"/>
                  </a:lnTo>
                  <a:lnTo>
                    <a:pt x="46132" y="23973"/>
                  </a:lnTo>
                  <a:lnTo>
                    <a:pt x="46172" y="23580"/>
                  </a:lnTo>
                  <a:lnTo>
                    <a:pt x="46206" y="23183"/>
                  </a:lnTo>
                  <a:lnTo>
                    <a:pt x="46236" y="22784"/>
                  </a:lnTo>
                  <a:lnTo>
                    <a:pt x="46270" y="22386"/>
                  </a:lnTo>
                  <a:lnTo>
                    <a:pt x="46300" y="21995"/>
                  </a:lnTo>
                  <a:lnTo>
                    <a:pt x="46327" y="21610"/>
                  </a:lnTo>
                  <a:lnTo>
                    <a:pt x="46350" y="21232"/>
                  </a:lnTo>
                  <a:lnTo>
                    <a:pt x="46369" y="20859"/>
                  </a:lnTo>
                  <a:lnTo>
                    <a:pt x="46385" y="20493"/>
                  </a:lnTo>
                  <a:lnTo>
                    <a:pt x="46398" y="20133"/>
                  </a:lnTo>
                  <a:lnTo>
                    <a:pt x="46407" y="19779"/>
                  </a:lnTo>
                  <a:lnTo>
                    <a:pt x="46412" y="19432"/>
                  </a:lnTo>
                  <a:lnTo>
                    <a:pt x="46414" y="19090"/>
                  </a:lnTo>
                  <a:lnTo>
                    <a:pt x="46401" y="18150"/>
                  </a:lnTo>
                  <a:lnTo>
                    <a:pt x="46362" y="17234"/>
                  </a:lnTo>
                  <a:lnTo>
                    <a:pt x="46298" y="16342"/>
                  </a:lnTo>
                  <a:lnTo>
                    <a:pt x="46207" y="15473"/>
                  </a:lnTo>
                  <a:lnTo>
                    <a:pt x="46091" y="14629"/>
                  </a:lnTo>
                  <a:lnTo>
                    <a:pt x="45949" y="13809"/>
                  </a:lnTo>
                  <a:lnTo>
                    <a:pt x="45781" y="13013"/>
                  </a:lnTo>
                  <a:lnTo>
                    <a:pt x="45588" y="12241"/>
                  </a:lnTo>
                  <a:lnTo>
                    <a:pt x="45368" y="11493"/>
                  </a:lnTo>
                  <a:lnTo>
                    <a:pt x="45123" y="10769"/>
                  </a:lnTo>
                  <a:lnTo>
                    <a:pt x="44854" y="10060"/>
                  </a:lnTo>
                  <a:lnTo>
                    <a:pt x="44563" y="9377"/>
                  </a:lnTo>
                  <a:lnTo>
                    <a:pt x="44249" y="8718"/>
                  </a:lnTo>
                  <a:lnTo>
                    <a:pt x="43913" y="8084"/>
                  </a:lnTo>
                  <a:lnTo>
                    <a:pt x="43555" y="7476"/>
                  </a:lnTo>
                  <a:lnTo>
                    <a:pt x="43174" y="6892"/>
                  </a:lnTo>
                  <a:lnTo>
                    <a:pt x="42771" y="6333"/>
                  </a:lnTo>
                  <a:lnTo>
                    <a:pt x="42346" y="5799"/>
                  </a:lnTo>
                  <a:lnTo>
                    <a:pt x="41899" y="5290"/>
                  </a:lnTo>
                  <a:lnTo>
                    <a:pt x="41430" y="4806"/>
                  </a:lnTo>
                  <a:lnTo>
                    <a:pt x="40939" y="4337"/>
                  </a:lnTo>
                  <a:lnTo>
                    <a:pt x="40428" y="3892"/>
                  </a:lnTo>
                  <a:lnTo>
                    <a:pt x="39896" y="3472"/>
                  </a:lnTo>
                  <a:lnTo>
                    <a:pt x="39344" y="3075"/>
                  </a:lnTo>
                  <a:lnTo>
                    <a:pt x="38771" y="2703"/>
                  </a:lnTo>
                  <a:lnTo>
                    <a:pt x="38178" y="2354"/>
                  </a:lnTo>
                  <a:lnTo>
                    <a:pt x="37564" y="2030"/>
                  </a:lnTo>
                  <a:lnTo>
                    <a:pt x="36930" y="1730"/>
                  </a:lnTo>
                  <a:lnTo>
                    <a:pt x="36275" y="1453"/>
                  </a:lnTo>
                  <a:lnTo>
                    <a:pt x="35600" y="1201"/>
                  </a:lnTo>
                  <a:lnTo>
                    <a:pt x="34906" y="973"/>
                  </a:lnTo>
                  <a:lnTo>
                    <a:pt x="34196" y="768"/>
                  </a:lnTo>
                  <a:lnTo>
                    <a:pt x="33468" y="588"/>
                  </a:lnTo>
                  <a:lnTo>
                    <a:pt x="32724" y="432"/>
                  </a:lnTo>
                  <a:lnTo>
                    <a:pt x="31962" y="300"/>
                  </a:lnTo>
                  <a:lnTo>
                    <a:pt x="31184" y="192"/>
                  </a:lnTo>
                  <a:lnTo>
                    <a:pt x="30389" y="108"/>
                  </a:lnTo>
                  <a:lnTo>
                    <a:pt x="29576" y="48"/>
                  </a:lnTo>
                  <a:lnTo>
                    <a:pt x="28747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g1187"/>
            <p:cNvSpPr/>
            <p:nvPr/>
          </p:nvSpPr>
          <p:spPr>
            <a:xfrm>
              <a:off x="7517020" y="2896278"/>
              <a:ext cx="73114" cy="62701"/>
            </a:xfrm>
            <a:custGeom>
              <a:avLst/>
              <a:pathLst>
                <a:path w="73114" h="62701">
                  <a:moveTo>
                    <a:pt x="53311" y="62701"/>
                  </a:moveTo>
                  <a:lnTo>
                    <a:pt x="61322" y="21404"/>
                  </a:lnTo>
                  <a:lnTo>
                    <a:pt x="61411" y="20950"/>
                  </a:lnTo>
                  <a:lnTo>
                    <a:pt x="61501" y="20493"/>
                  </a:lnTo>
                  <a:lnTo>
                    <a:pt x="61593" y="20035"/>
                  </a:lnTo>
                  <a:lnTo>
                    <a:pt x="61685" y="19574"/>
                  </a:lnTo>
                  <a:lnTo>
                    <a:pt x="61778" y="19113"/>
                  </a:lnTo>
                  <a:lnTo>
                    <a:pt x="61872" y="18649"/>
                  </a:lnTo>
                  <a:lnTo>
                    <a:pt x="61966" y="18183"/>
                  </a:lnTo>
                  <a:lnTo>
                    <a:pt x="62062" y="17716"/>
                  </a:lnTo>
                  <a:lnTo>
                    <a:pt x="62159" y="17247"/>
                  </a:lnTo>
                  <a:lnTo>
                    <a:pt x="62256" y="16776"/>
                  </a:lnTo>
                  <a:lnTo>
                    <a:pt x="62354" y="16309"/>
                  </a:lnTo>
                  <a:lnTo>
                    <a:pt x="62450" y="15849"/>
                  </a:lnTo>
                  <a:lnTo>
                    <a:pt x="62546" y="15397"/>
                  </a:lnTo>
                  <a:lnTo>
                    <a:pt x="62641" y="14954"/>
                  </a:lnTo>
                  <a:lnTo>
                    <a:pt x="62734" y="14518"/>
                  </a:lnTo>
                  <a:lnTo>
                    <a:pt x="62827" y="14090"/>
                  </a:lnTo>
                  <a:lnTo>
                    <a:pt x="62920" y="13671"/>
                  </a:lnTo>
                  <a:lnTo>
                    <a:pt x="63011" y="13259"/>
                  </a:lnTo>
                  <a:lnTo>
                    <a:pt x="63101" y="12855"/>
                  </a:lnTo>
                  <a:lnTo>
                    <a:pt x="63191" y="12460"/>
                  </a:lnTo>
                  <a:lnTo>
                    <a:pt x="63289" y="12007"/>
                  </a:lnTo>
                  <a:lnTo>
                    <a:pt x="63388" y="11557"/>
                  </a:lnTo>
                  <a:lnTo>
                    <a:pt x="63488" y="11110"/>
                  </a:lnTo>
                  <a:lnTo>
                    <a:pt x="63589" y="10665"/>
                  </a:lnTo>
                  <a:lnTo>
                    <a:pt x="63691" y="10224"/>
                  </a:lnTo>
                  <a:lnTo>
                    <a:pt x="63794" y="9784"/>
                  </a:lnTo>
                  <a:lnTo>
                    <a:pt x="63898" y="9348"/>
                  </a:lnTo>
                  <a:lnTo>
                    <a:pt x="64002" y="8914"/>
                  </a:lnTo>
                  <a:lnTo>
                    <a:pt x="64108" y="8483"/>
                  </a:lnTo>
                  <a:lnTo>
                    <a:pt x="64214" y="8054"/>
                  </a:lnTo>
                  <a:lnTo>
                    <a:pt x="63991" y="8517"/>
                  </a:lnTo>
                  <a:lnTo>
                    <a:pt x="63767" y="8978"/>
                  </a:lnTo>
                  <a:lnTo>
                    <a:pt x="63543" y="9439"/>
                  </a:lnTo>
                  <a:lnTo>
                    <a:pt x="63317" y="9898"/>
                  </a:lnTo>
                  <a:lnTo>
                    <a:pt x="63090" y="10357"/>
                  </a:lnTo>
                  <a:lnTo>
                    <a:pt x="62863" y="10815"/>
                  </a:lnTo>
                  <a:lnTo>
                    <a:pt x="62635" y="11272"/>
                  </a:lnTo>
                  <a:lnTo>
                    <a:pt x="62406" y="11728"/>
                  </a:lnTo>
                  <a:lnTo>
                    <a:pt x="62176" y="12183"/>
                  </a:lnTo>
                  <a:lnTo>
                    <a:pt x="61945" y="12638"/>
                  </a:lnTo>
                  <a:lnTo>
                    <a:pt x="61747" y="13031"/>
                  </a:lnTo>
                  <a:lnTo>
                    <a:pt x="61548" y="13428"/>
                  </a:lnTo>
                  <a:lnTo>
                    <a:pt x="61345" y="13829"/>
                  </a:lnTo>
                  <a:lnTo>
                    <a:pt x="61140" y="14233"/>
                  </a:lnTo>
                  <a:lnTo>
                    <a:pt x="60932" y="14640"/>
                  </a:lnTo>
                  <a:lnTo>
                    <a:pt x="60722" y="15051"/>
                  </a:lnTo>
                  <a:lnTo>
                    <a:pt x="60509" y="15466"/>
                  </a:lnTo>
                  <a:lnTo>
                    <a:pt x="60293" y="15884"/>
                  </a:lnTo>
                  <a:lnTo>
                    <a:pt x="60074" y="16306"/>
                  </a:lnTo>
                  <a:lnTo>
                    <a:pt x="59853" y="16732"/>
                  </a:lnTo>
                  <a:lnTo>
                    <a:pt x="59632" y="17154"/>
                  </a:lnTo>
                  <a:lnTo>
                    <a:pt x="59413" y="17567"/>
                  </a:lnTo>
                  <a:lnTo>
                    <a:pt x="59198" y="17969"/>
                  </a:lnTo>
                  <a:lnTo>
                    <a:pt x="58984" y="18362"/>
                  </a:lnTo>
                  <a:lnTo>
                    <a:pt x="58774" y="18745"/>
                  </a:lnTo>
                  <a:lnTo>
                    <a:pt x="58566" y="19119"/>
                  </a:lnTo>
                  <a:lnTo>
                    <a:pt x="58361" y="19482"/>
                  </a:lnTo>
                  <a:lnTo>
                    <a:pt x="58158" y="19836"/>
                  </a:lnTo>
                  <a:lnTo>
                    <a:pt x="57959" y="20180"/>
                  </a:lnTo>
                  <a:lnTo>
                    <a:pt x="57761" y="20514"/>
                  </a:lnTo>
                  <a:lnTo>
                    <a:pt x="33375" y="62701"/>
                  </a:lnTo>
                  <a:lnTo>
                    <a:pt x="27857" y="62701"/>
                  </a:lnTo>
                  <a:lnTo>
                    <a:pt x="19624" y="20514"/>
                  </a:lnTo>
                  <a:lnTo>
                    <a:pt x="19570" y="20240"/>
                  </a:lnTo>
                  <a:lnTo>
                    <a:pt x="19516" y="19950"/>
                  </a:lnTo>
                  <a:lnTo>
                    <a:pt x="19460" y="19645"/>
                  </a:lnTo>
                  <a:lnTo>
                    <a:pt x="19404" y="19325"/>
                  </a:lnTo>
                  <a:lnTo>
                    <a:pt x="19346" y="18990"/>
                  </a:lnTo>
                  <a:lnTo>
                    <a:pt x="19288" y="18640"/>
                  </a:lnTo>
                  <a:lnTo>
                    <a:pt x="19229" y="18275"/>
                  </a:lnTo>
                  <a:lnTo>
                    <a:pt x="19169" y="17894"/>
                  </a:lnTo>
                  <a:lnTo>
                    <a:pt x="19108" y="17499"/>
                  </a:lnTo>
                  <a:lnTo>
                    <a:pt x="19046" y="17088"/>
                  </a:lnTo>
                  <a:lnTo>
                    <a:pt x="18984" y="16662"/>
                  </a:lnTo>
                  <a:lnTo>
                    <a:pt x="18923" y="16239"/>
                  </a:lnTo>
                  <a:lnTo>
                    <a:pt x="18863" y="15818"/>
                  </a:lnTo>
                  <a:lnTo>
                    <a:pt x="18804" y="15400"/>
                  </a:lnTo>
                  <a:lnTo>
                    <a:pt x="18745" y="14985"/>
                  </a:lnTo>
                  <a:lnTo>
                    <a:pt x="18688" y="14573"/>
                  </a:lnTo>
                  <a:lnTo>
                    <a:pt x="18632" y="14163"/>
                  </a:lnTo>
                  <a:lnTo>
                    <a:pt x="18576" y="13756"/>
                  </a:lnTo>
                  <a:lnTo>
                    <a:pt x="18521" y="13351"/>
                  </a:lnTo>
                  <a:lnTo>
                    <a:pt x="18467" y="12949"/>
                  </a:lnTo>
                  <a:lnTo>
                    <a:pt x="18405" y="12476"/>
                  </a:lnTo>
                  <a:lnTo>
                    <a:pt x="18341" y="11999"/>
                  </a:lnTo>
                  <a:lnTo>
                    <a:pt x="18276" y="11518"/>
                  </a:lnTo>
                  <a:lnTo>
                    <a:pt x="18211" y="11034"/>
                  </a:lnTo>
                  <a:lnTo>
                    <a:pt x="18145" y="10546"/>
                  </a:lnTo>
                  <a:lnTo>
                    <a:pt x="18077" y="10055"/>
                  </a:lnTo>
                  <a:lnTo>
                    <a:pt x="18009" y="9560"/>
                  </a:lnTo>
                  <a:lnTo>
                    <a:pt x="17940" y="9062"/>
                  </a:lnTo>
                  <a:lnTo>
                    <a:pt x="17871" y="8560"/>
                  </a:lnTo>
                  <a:lnTo>
                    <a:pt x="17800" y="8054"/>
                  </a:lnTo>
                  <a:lnTo>
                    <a:pt x="17728" y="8552"/>
                  </a:lnTo>
                  <a:lnTo>
                    <a:pt x="17656" y="9049"/>
                  </a:lnTo>
                  <a:lnTo>
                    <a:pt x="17582" y="9545"/>
                  </a:lnTo>
                  <a:lnTo>
                    <a:pt x="17508" y="10041"/>
                  </a:lnTo>
                  <a:lnTo>
                    <a:pt x="17433" y="10535"/>
                  </a:lnTo>
                  <a:lnTo>
                    <a:pt x="17357" y="11029"/>
                  </a:lnTo>
                  <a:lnTo>
                    <a:pt x="17280" y="11521"/>
                  </a:lnTo>
                  <a:lnTo>
                    <a:pt x="17202" y="12013"/>
                  </a:lnTo>
                  <a:lnTo>
                    <a:pt x="17123" y="12504"/>
                  </a:lnTo>
                  <a:lnTo>
                    <a:pt x="17043" y="12994"/>
                  </a:lnTo>
                  <a:lnTo>
                    <a:pt x="16972" y="13414"/>
                  </a:lnTo>
                  <a:lnTo>
                    <a:pt x="16899" y="13837"/>
                  </a:lnTo>
                  <a:lnTo>
                    <a:pt x="16826" y="14265"/>
                  </a:lnTo>
                  <a:lnTo>
                    <a:pt x="16751" y="14695"/>
                  </a:lnTo>
                  <a:lnTo>
                    <a:pt x="16676" y="15130"/>
                  </a:lnTo>
                  <a:lnTo>
                    <a:pt x="16600" y="15568"/>
                  </a:lnTo>
                  <a:lnTo>
                    <a:pt x="16523" y="16009"/>
                  </a:lnTo>
                  <a:lnTo>
                    <a:pt x="16445" y="16454"/>
                  </a:lnTo>
                  <a:lnTo>
                    <a:pt x="16366" y="16903"/>
                  </a:lnTo>
                  <a:lnTo>
                    <a:pt x="16287" y="17355"/>
                  </a:lnTo>
                  <a:lnTo>
                    <a:pt x="16216" y="17804"/>
                  </a:lnTo>
                  <a:lnTo>
                    <a:pt x="16144" y="18243"/>
                  </a:lnTo>
                  <a:lnTo>
                    <a:pt x="16073" y="18672"/>
                  </a:lnTo>
                  <a:lnTo>
                    <a:pt x="16002" y="19092"/>
                  </a:lnTo>
                  <a:lnTo>
                    <a:pt x="15931" y="19502"/>
                  </a:lnTo>
                  <a:lnTo>
                    <a:pt x="15860" y="19902"/>
                  </a:lnTo>
                  <a:lnTo>
                    <a:pt x="15788" y="20292"/>
                  </a:lnTo>
                  <a:lnTo>
                    <a:pt x="15717" y="20673"/>
                  </a:lnTo>
                  <a:lnTo>
                    <a:pt x="15646" y="21043"/>
                  </a:lnTo>
                  <a:lnTo>
                    <a:pt x="15575" y="21404"/>
                  </a:lnTo>
                  <a:lnTo>
                    <a:pt x="7565" y="62701"/>
                  </a:lnTo>
                  <a:lnTo>
                    <a:pt x="0" y="62701"/>
                  </a:lnTo>
                  <a:lnTo>
                    <a:pt x="12148" y="0"/>
                  </a:lnTo>
                  <a:lnTo>
                    <a:pt x="22650" y="0"/>
                  </a:lnTo>
                  <a:lnTo>
                    <a:pt x="31061" y="43477"/>
                  </a:lnTo>
                  <a:lnTo>
                    <a:pt x="31089" y="43619"/>
                  </a:lnTo>
                  <a:lnTo>
                    <a:pt x="31118" y="43778"/>
                  </a:lnTo>
                  <a:lnTo>
                    <a:pt x="31149" y="43953"/>
                  </a:lnTo>
                  <a:lnTo>
                    <a:pt x="31182" y="44146"/>
                  </a:lnTo>
                  <a:lnTo>
                    <a:pt x="31217" y="44356"/>
                  </a:lnTo>
                  <a:lnTo>
                    <a:pt x="31253" y="44582"/>
                  </a:lnTo>
                  <a:lnTo>
                    <a:pt x="31292" y="44826"/>
                  </a:lnTo>
                  <a:lnTo>
                    <a:pt x="31332" y="45086"/>
                  </a:lnTo>
                  <a:lnTo>
                    <a:pt x="31373" y="45363"/>
                  </a:lnTo>
                  <a:lnTo>
                    <a:pt x="31417" y="45657"/>
                  </a:lnTo>
                  <a:lnTo>
                    <a:pt x="31470" y="45952"/>
                  </a:lnTo>
                  <a:lnTo>
                    <a:pt x="31522" y="46248"/>
                  </a:lnTo>
                  <a:lnTo>
                    <a:pt x="31573" y="46546"/>
                  </a:lnTo>
                  <a:lnTo>
                    <a:pt x="31624" y="46846"/>
                  </a:lnTo>
                  <a:lnTo>
                    <a:pt x="31673" y="47148"/>
                  </a:lnTo>
                  <a:lnTo>
                    <a:pt x="31721" y="47452"/>
                  </a:lnTo>
                  <a:lnTo>
                    <a:pt x="31769" y="47757"/>
                  </a:lnTo>
                  <a:lnTo>
                    <a:pt x="31816" y="48064"/>
                  </a:lnTo>
                  <a:lnTo>
                    <a:pt x="31862" y="48373"/>
                  </a:lnTo>
                  <a:lnTo>
                    <a:pt x="31907" y="48683"/>
                  </a:lnTo>
                  <a:lnTo>
                    <a:pt x="31960" y="49043"/>
                  </a:lnTo>
                  <a:lnTo>
                    <a:pt x="32015" y="49410"/>
                  </a:lnTo>
                  <a:lnTo>
                    <a:pt x="32071" y="49783"/>
                  </a:lnTo>
                  <a:lnTo>
                    <a:pt x="32127" y="50164"/>
                  </a:lnTo>
                  <a:lnTo>
                    <a:pt x="32185" y="50552"/>
                  </a:lnTo>
                  <a:lnTo>
                    <a:pt x="32243" y="50948"/>
                  </a:lnTo>
                  <a:lnTo>
                    <a:pt x="32302" y="51350"/>
                  </a:lnTo>
                  <a:lnTo>
                    <a:pt x="32362" y="51759"/>
                  </a:lnTo>
                  <a:lnTo>
                    <a:pt x="32423" y="52176"/>
                  </a:lnTo>
                  <a:lnTo>
                    <a:pt x="32485" y="52599"/>
                  </a:lnTo>
                  <a:lnTo>
                    <a:pt x="32671" y="52210"/>
                  </a:lnTo>
                  <a:lnTo>
                    <a:pt x="32855" y="51823"/>
                  </a:lnTo>
                  <a:lnTo>
                    <a:pt x="33038" y="51441"/>
                  </a:lnTo>
                  <a:lnTo>
                    <a:pt x="33218" y="51061"/>
                  </a:lnTo>
                  <a:lnTo>
                    <a:pt x="33397" y="50686"/>
                  </a:lnTo>
                  <a:lnTo>
                    <a:pt x="33574" y="50314"/>
                  </a:lnTo>
                  <a:lnTo>
                    <a:pt x="33750" y="49945"/>
                  </a:lnTo>
                  <a:lnTo>
                    <a:pt x="33923" y="49580"/>
                  </a:lnTo>
                  <a:lnTo>
                    <a:pt x="34095" y="49219"/>
                  </a:lnTo>
                  <a:lnTo>
                    <a:pt x="34265" y="48861"/>
                  </a:lnTo>
                  <a:lnTo>
                    <a:pt x="34416" y="48550"/>
                  </a:lnTo>
                  <a:lnTo>
                    <a:pt x="34568" y="48238"/>
                  </a:lnTo>
                  <a:lnTo>
                    <a:pt x="34719" y="47927"/>
                  </a:lnTo>
                  <a:lnTo>
                    <a:pt x="34870" y="47615"/>
                  </a:lnTo>
                  <a:lnTo>
                    <a:pt x="35022" y="47304"/>
                  </a:lnTo>
                  <a:lnTo>
                    <a:pt x="35173" y="46992"/>
                  </a:lnTo>
                  <a:lnTo>
                    <a:pt x="35324" y="46681"/>
                  </a:lnTo>
                  <a:lnTo>
                    <a:pt x="35476" y="46369"/>
                  </a:lnTo>
                  <a:lnTo>
                    <a:pt x="35627" y="46058"/>
                  </a:lnTo>
                  <a:lnTo>
                    <a:pt x="35778" y="45746"/>
                  </a:lnTo>
                  <a:lnTo>
                    <a:pt x="35936" y="45432"/>
                  </a:lnTo>
                  <a:lnTo>
                    <a:pt x="36088" y="45129"/>
                  </a:lnTo>
                  <a:lnTo>
                    <a:pt x="36235" y="44837"/>
                  </a:lnTo>
                  <a:lnTo>
                    <a:pt x="36376" y="44557"/>
                  </a:lnTo>
                  <a:lnTo>
                    <a:pt x="36512" y="44289"/>
                  </a:lnTo>
                  <a:lnTo>
                    <a:pt x="36643" y="44032"/>
                  </a:lnTo>
                  <a:lnTo>
                    <a:pt x="36769" y="43787"/>
                  </a:lnTo>
                  <a:lnTo>
                    <a:pt x="36889" y="43553"/>
                  </a:lnTo>
                  <a:lnTo>
                    <a:pt x="37004" y="43331"/>
                  </a:lnTo>
                  <a:lnTo>
                    <a:pt x="37113" y="43121"/>
                  </a:lnTo>
                  <a:lnTo>
                    <a:pt x="61722" y="0"/>
                  </a:lnTo>
                  <a:lnTo>
                    <a:pt x="73114" y="0"/>
                  </a:lnTo>
                  <a:lnTo>
                    <a:pt x="60966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g1188"/>
            <p:cNvSpPr/>
            <p:nvPr/>
          </p:nvSpPr>
          <p:spPr>
            <a:xfrm>
              <a:off x="7595074" y="2895343"/>
              <a:ext cx="63413" cy="64526"/>
            </a:xfrm>
            <a:custGeom>
              <a:avLst/>
              <a:pathLst>
                <a:path w="63413" h="64526">
                  <a:moveTo>
                    <a:pt x="36802" y="0"/>
                  </a:moveTo>
                  <a:lnTo>
                    <a:pt x="38069" y="19"/>
                  </a:lnTo>
                  <a:lnTo>
                    <a:pt x="39306" y="76"/>
                  </a:lnTo>
                  <a:lnTo>
                    <a:pt x="40514" y="172"/>
                  </a:lnTo>
                  <a:lnTo>
                    <a:pt x="41693" y="306"/>
                  </a:lnTo>
                  <a:lnTo>
                    <a:pt x="42843" y="478"/>
                  </a:lnTo>
                  <a:lnTo>
                    <a:pt x="43963" y="688"/>
                  </a:lnTo>
                  <a:lnTo>
                    <a:pt x="45053" y="937"/>
                  </a:lnTo>
                  <a:lnTo>
                    <a:pt x="46115" y="1224"/>
                  </a:lnTo>
                  <a:lnTo>
                    <a:pt x="47147" y="1549"/>
                  </a:lnTo>
                  <a:lnTo>
                    <a:pt x="48149" y="1913"/>
                  </a:lnTo>
                  <a:lnTo>
                    <a:pt x="49122" y="2302"/>
                  </a:lnTo>
                  <a:lnTo>
                    <a:pt x="50063" y="2723"/>
                  </a:lnTo>
                  <a:lnTo>
                    <a:pt x="50973" y="3175"/>
                  </a:lnTo>
                  <a:lnTo>
                    <a:pt x="51852" y="3657"/>
                  </a:lnTo>
                  <a:lnTo>
                    <a:pt x="52700" y="4171"/>
                  </a:lnTo>
                  <a:lnTo>
                    <a:pt x="53516" y="4717"/>
                  </a:lnTo>
                  <a:lnTo>
                    <a:pt x="54302" y="5293"/>
                  </a:lnTo>
                  <a:lnTo>
                    <a:pt x="55056" y="5900"/>
                  </a:lnTo>
                  <a:lnTo>
                    <a:pt x="55779" y="6539"/>
                  </a:lnTo>
                  <a:lnTo>
                    <a:pt x="56471" y="7209"/>
                  </a:lnTo>
                  <a:lnTo>
                    <a:pt x="57139" y="7907"/>
                  </a:lnTo>
                  <a:lnTo>
                    <a:pt x="57774" y="8631"/>
                  </a:lnTo>
                  <a:lnTo>
                    <a:pt x="58375" y="9381"/>
                  </a:lnTo>
                  <a:lnTo>
                    <a:pt x="58942" y="10156"/>
                  </a:lnTo>
                  <a:lnTo>
                    <a:pt x="59475" y="10958"/>
                  </a:lnTo>
                  <a:lnTo>
                    <a:pt x="59974" y="11785"/>
                  </a:lnTo>
                  <a:lnTo>
                    <a:pt x="60440" y="12638"/>
                  </a:lnTo>
                  <a:lnTo>
                    <a:pt x="60871" y="13517"/>
                  </a:lnTo>
                  <a:lnTo>
                    <a:pt x="61269" y="14422"/>
                  </a:lnTo>
                  <a:lnTo>
                    <a:pt x="61633" y="15352"/>
                  </a:lnTo>
                  <a:lnTo>
                    <a:pt x="61971" y="16305"/>
                  </a:lnTo>
                  <a:lnTo>
                    <a:pt x="62274" y="17278"/>
                  </a:lnTo>
                  <a:lnTo>
                    <a:pt x="62541" y="18271"/>
                  </a:lnTo>
                  <a:lnTo>
                    <a:pt x="62772" y="19283"/>
                  </a:lnTo>
                  <a:lnTo>
                    <a:pt x="62968" y="20314"/>
                  </a:lnTo>
                  <a:lnTo>
                    <a:pt x="63128" y="21365"/>
                  </a:lnTo>
                  <a:lnTo>
                    <a:pt x="63253" y="22436"/>
                  </a:lnTo>
                  <a:lnTo>
                    <a:pt x="63342" y="23526"/>
                  </a:lnTo>
                  <a:lnTo>
                    <a:pt x="63395" y="24636"/>
                  </a:lnTo>
                  <a:lnTo>
                    <a:pt x="63413" y="25765"/>
                  </a:lnTo>
                  <a:lnTo>
                    <a:pt x="63402" y="26203"/>
                  </a:lnTo>
                  <a:lnTo>
                    <a:pt x="63388" y="26645"/>
                  </a:lnTo>
                  <a:lnTo>
                    <a:pt x="63370" y="27090"/>
                  </a:lnTo>
                  <a:lnTo>
                    <a:pt x="63349" y="27538"/>
                  </a:lnTo>
                  <a:lnTo>
                    <a:pt x="63324" y="27990"/>
                  </a:lnTo>
                  <a:lnTo>
                    <a:pt x="63296" y="28446"/>
                  </a:lnTo>
                  <a:lnTo>
                    <a:pt x="63264" y="28905"/>
                  </a:lnTo>
                  <a:lnTo>
                    <a:pt x="63228" y="29368"/>
                  </a:lnTo>
                  <a:lnTo>
                    <a:pt x="63189" y="29835"/>
                  </a:lnTo>
                  <a:lnTo>
                    <a:pt x="63146" y="30305"/>
                  </a:lnTo>
                  <a:lnTo>
                    <a:pt x="63108" y="30766"/>
                  </a:lnTo>
                  <a:lnTo>
                    <a:pt x="63064" y="31223"/>
                  </a:lnTo>
                  <a:lnTo>
                    <a:pt x="63015" y="31677"/>
                  </a:lnTo>
                  <a:lnTo>
                    <a:pt x="62961" y="32127"/>
                  </a:lnTo>
                  <a:lnTo>
                    <a:pt x="62901" y="32574"/>
                  </a:lnTo>
                  <a:lnTo>
                    <a:pt x="62836" y="33017"/>
                  </a:lnTo>
                  <a:lnTo>
                    <a:pt x="62766" y="33457"/>
                  </a:lnTo>
                  <a:lnTo>
                    <a:pt x="62690" y="33893"/>
                  </a:lnTo>
                  <a:lnTo>
                    <a:pt x="62609" y="34326"/>
                  </a:lnTo>
                  <a:lnTo>
                    <a:pt x="62523" y="34755"/>
                  </a:lnTo>
                  <a:lnTo>
                    <a:pt x="62238" y="36112"/>
                  </a:lnTo>
                  <a:lnTo>
                    <a:pt x="61916" y="37442"/>
                  </a:lnTo>
                  <a:lnTo>
                    <a:pt x="61558" y="38746"/>
                  </a:lnTo>
                  <a:lnTo>
                    <a:pt x="61163" y="40023"/>
                  </a:lnTo>
                  <a:lnTo>
                    <a:pt x="60732" y="41274"/>
                  </a:lnTo>
                  <a:lnTo>
                    <a:pt x="60264" y="42498"/>
                  </a:lnTo>
                  <a:lnTo>
                    <a:pt x="59760" y="43695"/>
                  </a:lnTo>
                  <a:lnTo>
                    <a:pt x="59219" y="44865"/>
                  </a:lnTo>
                  <a:lnTo>
                    <a:pt x="58642" y="46009"/>
                  </a:lnTo>
                  <a:lnTo>
                    <a:pt x="58028" y="47126"/>
                  </a:lnTo>
                  <a:lnTo>
                    <a:pt x="57381" y="48205"/>
                  </a:lnTo>
                  <a:lnTo>
                    <a:pt x="56704" y="49251"/>
                  </a:lnTo>
                  <a:lnTo>
                    <a:pt x="55997" y="50266"/>
                  </a:lnTo>
                  <a:lnTo>
                    <a:pt x="55259" y="51248"/>
                  </a:lnTo>
                  <a:lnTo>
                    <a:pt x="54491" y="52199"/>
                  </a:lnTo>
                  <a:lnTo>
                    <a:pt x="53692" y="53117"/>
                  </a:lnTo>
                  <a:lnTo>
                    <a:pt x="52864" y="54004"/>
                  </a:lnTo>
                  <a:lnTo>
                    <a:pt x="52005" y="54858"/>
                  </a:lnTo>
                  <a:lnTo>
                    <a:pt x="51116" y="55681"/>
                  </a:lnTo>
                  <a:lnTo>
                    <a:pt x="50196" y="56471"/>
                  </a:lnTo>
                  <a:lnTo>
                    <a:pt x="49257" y="57227"/>
                  </a:lnTo>
                  <a:lnTo>
                    <a:pt x="48290" y="57948"/>
                  </a:lnTo>
                  <a:lnTo>
                    <a:pt x="47295" y="58634"/>
                  </a:lnTo>
                  <a:lnTo>
                    <a:pt x="46273" y="59283"/>
                  </a:lnTo>
                  <a:lnTo>
                    <a:pt x="45223" y="59898"/>
                  </a:lnTo>
                  <a:lnTo>
                    <a:pt x="44146" y="60476"/>
                  </a:lnTo>
                  <a:lnTo>
                    <a:pt x="43041" y="61019"/>
                  </a:lnTo>
                  <a:lnTo>
                    <a:pt x="41909" y="61526"/>
                  </a:lnTo>
                  <a:lnTo>
                    <a:pt x="40748" y="61998"/>
                  </a:lnTo>
                  <a:lnTo>
                    <a:pt x="39561" y="62434"/>
                  </a:lnTo>
                  <a:lnTo>
                    <a:pt x="38358" y="62831"/>
                  </a:lnTo>
                  <a:lnTo>
                    <a:pt x="37134" y="63187"/>
                  </a:lnTo>
                  <a:lnTo>
                    <a:pt x="35891" y="63501"/>
                  </a:lnTo>
                  <a:lnTo>
                    <a:pt x="34626" y="63773"/>
                  </a:lnTo>
                  <a:lnTo>
                    <a:pt x="33342" y="64003"/>
                  </a:lnTo>
                  <a:lnTo>
                    <a:pt x="32036" y="64191"/>
                  </a:lnTo>
                  <a:lnTo>
                    <a:pt x="30711" y="64337"/>
                  </a:lnTo>
                  <a:lnTo>
                    <a:pt x="29365" y="64442"/>
                  </a:lnTo>
                  <a:lnTo>
                    <a:pt x="27998" y="64505"/>
                  </a:lnTo>
                  <a:lnTo>
                    <a:pt x="26611" y="64526"/>
                  </a:lnTo>
                  <a:lnTo>
                    <a:pt x="25293" y="64506"/>
                  </a:lnTo>
                  <a:lnTo>
                    <a:pt x="24009" y="64449"/>
                  </a:lnTo>
                  <a:lnTo>
                    <a:pt x="22758" y="64353"/>
                  </a:lnTo>
                  <a:lnTo>
                    <a:pt x="21541" y="64219"/>
                  </a:lnTo>
                  <a:lnTo>
                    <a:pt x="20359" y="64047"/>
                  </a:lnTo>
                  <a:lnTo>
                    <a:pt x="19210" y="63837"/>
                  </a:lnTo>
                  <a:lnTo>
                    <a:pt x="18094" y="63588"/>
                  </a:lnTo>
                  <a:lnTo>
                    <a:pt x="17013" y="63301"/>
                  </a:lnTo>
                  <a:lnTo>
                    <a:pt x="15965" y="62976"/>
                  </a:lnTo>
                  <a:lnTo>
                    <a:pt x="14952" y="62612"/>
                  </a:lnTo>
                  <a:lnTo>
                    <a:pt x="13971" y="62205"/>
                  </a:lnTo>
                  <a:lnTo>
                    <a:pt x="13024" y="61768"/>
                  </a:lnTo>
                  <a:lnTo>
                    <a:pt x="12109" y="61301"/>
                  </a:lnTo>
                  <a:lnTo>
                    <a:pt x="11228" y="60804"/>
                  </a:lnTo>
                  <a:lnTo>
                    <a:pt x="10379" y="60276"/>
                  </a:lnTo>
                  <a:lnTo>
                    <a:pt x="9564" y="59718"/>
                  </a:lnTo>
                  <a:lnTo>
                    <a:pt x="8781" y="59129"/>
                  </a:lnTo>
                  <a:lnTo>
                    <a:pt x="8031" y="58511"/>
                  </a:lnTo>
                  <a:lnTo>
                    <a:pt x="7314" y="57862"/>
                  </a:lnTo>
                  <a:lnTo>
                    <a:pt x="6630" y="57183"/>
                  </a:lnTo>
                  <a:lnTo>
                    <a:pt x="5988" y="56467"/>
                  </a:lnTo>
                  <a:lnTo>
                    <a:pt x="5377" y="55723"/>
                  </a:lnTo>
                  <a:lnTo>
                    <a:pt x="4798" y="54953"/>
                  </a:lnTo>
                  <a:lnTo>
                    <a:pt x="4252" y="54157"/>
                  </a:lnTo>
                  <a:lnTo>
                    <a:pt x="3738" y="53334"/>
                  </a:lnTo>
                  <a:lnTo>
                    <a:pt x="3255" y="52484"/>
                  </a:lnTo>
                  <a:lnTo>
                    <a:pt x="2805" y="51607"/>
                  </a:lnTo>
                  <a:lnTo>
                    <a:pt x="2387" y="50704"/>
                  </a:lnTo>
                  <a:lnTo>
                    <a:pt x="2000" y="49774"/>
                  </a:lnTo>
                  <a:lnTo>
                    <a:pt x="1646" y="48817"/>
                  </a:lnTo>
                  <a:lnTo>
                    <a:pt x="1333" y="47837"/>
                  </a:lnTo>
                  <a:lnTo>
                    <a:pt x="1053" y="46837"/>
                  </a:lnTo>
                  <a:lnTo>
                    <a:pt x="806" y="45818"/>
                  </a:lnTo>
                  <a:lnTo>
                    <a:pt x="592" y="44780"/>
                  </a:lnTo>
                  <a:lnTo>
                    <a:pt x="411" y="43721"/>
                  </a:lnTo>
                  <a:lnTo>
                    <a:pt x="263" y="42644"/>
                  </a:lnTo>
                  <a:lnTo>
                    <a:pt x="148" y="41546"/>
                  </a:lnTo>
                  <a:lnTo>
                    <a:pt x="65" y="40429"/>
                  </a:lnTo>
                  <a:lnTo>
                    <a:pt x="16" y="39293"/>
                  </a:lnTo>
                  <a:lnTo>
                    <a:pt x="0" y="38137"/>
                  </a:lnTo>
                  <a:lnTo>
                    <a:pt x="1" y="37726"/>
                  </a:lnTo>
                  <a:lnTo>
                    <a:pt x="7" y="37314"/>
                  </a:lnTo>
                  <a:lnTo>
                    <a:pt x="16" y="36900"/>
                  </a:lnTo>
                  <a:lnTo>
                    <a:pt x="28" y="36485"/>
                  </a:lnTo>
                  <a:lnTo>
                    <a:pt x="44" y="36067"/>
                  </a:lnTo>
                  <a:lnTo>
                    <a:pt x="64" y="35648"/>
                  </a:lnTo>
                  <a:lnTo>
                    <a:pt x="87" y="35227"/>
                  </a:lnTo>
                  <a:lnTo>
                    <a:pt x="113" y="34804"/>
                  </a:lnTo>
                  <a:lnTo>
                    <a:pt x="144" y="34380"/>
                  </a:lnTo>
                  <a:lnTo>
                    <a:pt x="178" y="33954"/>
                  </a:lnTo>
                  <a:lnTo>
                    <a:pt x="224" y="33526"/>
                  </a:lnTo>
                  <a:lnTo>
                    <a:pt x="275" y="33097"/>
                  </a:lnTo>
                  <a:lnTo>
                    <a:pt x="331" y="32668"/>
                  </a:lnTo>
                  <a:lnTo>
                    <a:pt x="391" y="32238"/>
                  </a:lnTo>
                  <a:lnTo>
                    <a:pt x="456" y="31806"/>
                  </a:lnTo>
                  <a:lnTo>
                    <a:pt x="525" y="31374"/>
                  </a:lnTo>
                  <a:lnTo>
                    <a:pt x="598" y="30941"/>
                  </a:lnTo>
                  <a:lnTo>
                    <a:pt x="676" y="30507"/>
                  </a:lnTo>
                  <a:lnTo>
                    <a:pt x="758" y="30073"/>
                  </a:lnTo>
                  <a:lnTo>
                    <a:pt x="845" y="29637"/>
                  </a:lnTo>
                  <a:lnTo>
                    <a:pt x="1130" y="28314"/>
                  </a:lnTo>
                  <a:lnTo>
                    <a:pt x="1450" y="27015"/>
                  </a:lnTo>
                  <a:lnTo>
                    <a:pt x="1806" y="25740"/>
                  </a:lnTo>
                  <a:lnTo>
                    <a:pt x="2198" y="24489"/>
                  </a:lnTo>
                  <a:lnTo>
                    <a:pt x="2625" y="23262"/>
                  </a:lnTo>
                  <a:lnTo>
                    <a:pt x="3088" y="22059"/>
                  </a:lnTo>
                  <a:lnTo>
                    <a:pt x="3586" y="20881"/>
                  </a:lnTo>
                  <a:lnTo>
                    <a:pt x="4120" y="19726"/>
                  </a:lnTo>
                  <a:lnTo>
                    <a:pt x="4690" y="18595"/>
                  </a:lnTo>
                  <a:lnTo>
                    <a:pt x="5295" y="17488"/>
                  </a:lnTo>
                  <a:lnTo>
                    <a:pt x="5933" y="16410"/>
                  </a:lnTo>
                  <a:lnTo>
                    <a:pt x="6602" y="15363"/>
                  </a:lnTo>
                  <a:lnTo>
                    <a:pt x="7300" y="14348"/>
                  </a:lnTo>
                  <a:lnTo>
                    <a:pt x="8029" y="13366"/>
                  </a:lnTo>
                  <a:lnTo>
                    <a:pt x="8788" y="12415"/>
                  </a:lnTo>
                  <a:lnTo>
                    <a:pt x="9578" y="11497"/>
                  </a:lnTo>
                  <a:lnTo>
                    <a:pt x="10398" y="10610"/>
                  </a:lnTo>
                  <a:lnTo>
                    <a:pt x="11248" y="9756"/>
                  </a:lnTo>
                  <a:lnTo>
                    <a:pt x="12128" y="8933"/>
                  </a:lnTo>
                  <a:lnTo>
                    <a:pt x="13038" y="8143"/>
                  </a:lnTo>
                  <a:lnTo>
                    <a:pt x="13986" y="7378"/>
                  </a:lnTo>
                  <a:lnTo>
                    <a:pt x="14961" y="6650"/>
                  </a:lnTo>
                  <a:lnTo>
                    <a:pt x="15962" y="5958"/>
                  </a:lnTo>
                  <a:lnTo>
                    <a:pt x="16990" y="5302"/>
                  </a:lnTo>
                  <a:lnTo>
                    <a:pt x="18045" y="4683"/>
                  </a:lnTo>
                  <a:lnTo>
                    <a:pt x="19126" y="4101"/>
                  </a:lnTo>
                  <a:lnTo>
                    <a:pt x="20234" y="3555"/>
                  </a:lnTo>
                  <a:lnTo>
                    <a:pt x="21369" y="3045"/>
                  </a:lnTo>
                  <a:lnTo>
                    <a:pt x="22530" y="2572"/>
                  </a:lnTo>
                  <a:lnTo>
                    <a:pt x="23718" y="2136"/>
                  </a:lnTo>
                  <a:lnTo>
                    <a:pt x="24931" y="1730"/>
                  </a:lnTo>
                  <a:lnTo>
                    <a:pt x="26164" y="1367"/>
                  </a:lnTo>
                  <a:lnTo>
                    <a:pt x="27419" y="1046"/>
                  </a:lnTo>
                  <a:lnTo>
                    <a:pt x="28695" y="768"/>
                  </a:lnTo>
                  <a:lnTo>
                    <a:pt x="29993" y="534"/>
                  </a:lnTo>
                  <a:lnTo>
                    <a:pt x="31312" y="341"/>
                  </a:lnTo>
                  <a:lnTo>
                    <a:pt x="32652" y="192"/>
                  </a:lnTo>
                  <a:lnTo>
                    <a:pt x="34014" y="85"/>
                  </a:lnTo>
                  <a:lnTo>
                    <a:pt x="35397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g1189"/>
            <p:cNvSpPr/>
            <p:nvPr/>
          </p:nvSpPr>
          <p:spPr>
            <a:xfrm>
              <a:off x="7603574" y="2902197"/>
              <a:ext cx="46414" cy="50775"/>
            </a:xfrm>
            <a:custGeom>
              <a:avLst/>
              <a:pathLst>
                <a:path w="46414" h="50775">
                  <a:moveTo>
                    <a:pt x="27901" y="0"/>
                  </a:moveTo>
                  <a:lnTo>
                    <a:pt x="26748" y="16"/>
                  </a:lnTo>
                  <a:lnTo>
                    <a:pt x="25621" y="65"/>
                  </a:lnTo>
                  <a:lnTo>
                    <a:pt x="24520" y="148"/>
                  </a:lnTo>
                  <a:lnTo>
                    <a:pt x="23444" y="263"/>
                  </a:lnTo>
                  <a:lnTo>
                    <a:pt x="22395" y="411"/>
                  </a:lnTo>
                  <a:lnTo>
                    <a:pt x="21371" y="592"/>
                  </a:lnTo>
                  <a:lnTo>
                    <a:pt x="20372" y="806"/>
                  </a:lnTo>
                  <a:lnTo>
                    <a:pt x="19400" y="1053"/>
                  </a:lnTo>
                  <a:lnTo>
                    <a:pt x="18454" y="1333"/>
                  </a:lnTo>
                  <a:lnTo>
                    <a:pt x="17533" y="1646"/>
                  </a:lnTo>
                  <a:lnTo>
                    <a:pt x="16637" y="1990"/>
                  </a:lnTo>
                  <a:lnTo>
                    <a:pt x="15763" y="2363"/>
                  </a:lnTo>
                  <a:lnTo>
                    <a:pt x="14913" y="2766"/>
                  </a:lnTo>
                  <a:lnTo>
                    <a:pt x="14087" y="3198"/>
                  </a:lnTo>
                  <a:lnTo>
                    <a:pt x="13283" y="3660"/>
                  </a:lnTo>
                  <a:lnTo>
                    <a:pt x="12502" y="4151"/>
                  </a:lnTo>
                  <a:lnTo>
                    <a:pt x="11745" y="4671"/>
                  </a:lnTo>
                  <a:lnTo>
                    <a:pt x="11011" y="5220"/>
                  </a:lnTo>
                  <a:lnTo>
                    <a:pt x="10300" y="5799"/>
                  </a:lnTo>
                  <a:lnTo>
                    <a:pt x="9612" y="6408"/>
                  </a:lnTo>
                  <a:lnTo>
                    <a:pt x="8956" y="7044"/>
                  </a:lnTo>
                  <a:lnTo>
                    <a:pt x="8323" y="7709"/>
                  </a:lnTo>
                  <a:lnTo>
                    <a:pt x="7713" y="8401"/>
                  </a:lnTo>
                  <a:lnTo>
                    <a:pt x="7127" y="9120"/>
                  </a:lnTo>
                  <a:lnTo>
                    <a:pt x="6563" y="9868"/>
                  </a:lnTo>
                  <a:lnTo>
                    <a:pt x="6023" y="10642"/>
                  </a:lnTo>
                  <a:lnTo>
                    <a:pt x="5506" y="11445"/>
                  </a:lnTo>
                  <a:lnTo>
                    <a:pt x="5012" y="12275"/>
                  </a:lnTo>
                  <a:lnTo>
                    <a:pt x="4541" y="13132"/>
                  </a:lnTo>
                  <a:lnTo>
                    <a:pt x="4094" y="14017"/>
                  </a:lnTo>
                  <a:lnTo>
                    <a:pt x="3668" y="14928"/>
                  </a:lnTo>
                  <a:lnTo>
                    <a:pt x="3262" y="15863"/>
                  </a:lnTo>
                  <a:lnTo>
                    <a:pt x="2877" y="16822"/>
                  </a:lnTo>
                  <a:lnTo>
                    <a:pt x="2513" y="17805"/>
                  </a:lnTo>
                  <a:lnTo>
                    <a:pt x="2169" y="18812"/>
                  </a:lnTo>
                  <a:lnTo>
                    <a:pt x="1845" y="19843"/>
                  </a:lnTo>
                  <a:lnTo>
                    <a:pt x="1542" y="20898"/>
                  </a:lnTo>
                  <a:lnTo>
                    <a:pt x="1260" y="21978"/>
                  </a:lnTo>
                  <a:lnTo>
                    <a:pt x="998" y="23081"/>
                  </a:lnTo>
                  <a:lnTo>
                    <a:pt x="756" y="24208"/>
                  </a:lnTo>
                  <a:lnTo>
                    <a:pt x="678" y="24591"/>
                  </a:lnTo>
                  <a:lnTo>
                    <a:pt x="605" y="24975"/>
                  </a:lnTo>
                  <a:lnTo>
                    <a:pt x="536" y="25360"/>
                  </a:lnTo>
                  <a:lnTo>
                    <a:pt x="471" y="25746"/>
                  </a:lnTo>
                  <a:lnTo>
                    <a:pt x="411" y="26133"/>
                  </a:lnTo>
                  <a:lnTo>
                    <a:pt x="356" y="26520"/>
                  </a:lnTo>
                  <a:lnTo>
                    <a:pt x="304" y="26909"/>
                  </a:lnTo>
                  <a:lnTo>
                    <a:pt x="258" y="27298"/>
                  </a:lnTo>
                  <a:lnTo>
                    <a:pt x="215" y="27688"/>
                  </a:lnTo>
                  <a:lnTo>
                    <a:pt x="178" y="28079"/>
                  </a:lnTo>
                  <a:lnTo>
                    <a:pt x="144" y="28460"/>
                  </a:lnTo>
                  <a:lnTo>
                    <a:pt x="113" y="28838"/>
                  </a:lnTo>
                  <a:lnTo>
                    <a:pt x="87" y="29212"/>
                  </a:lnTo>
                  <a:lnTo>
                    <a:pt x="64" y="29582"/>
                  </a:lnTo>
                  <a:lnTo>
                    <a:pt x="44" y="29949"/>
                  </a:lnTo>
                  <a:lnTo>
                    <a:pt x="28" y="30312"/>
                  </a:lnTo>
                  <a:lnTo>
                    <a:pt x="16" y="30671"/>
                  </a:lnTo>
                  <a:lnTo>
                    <a:pt x="7" y="31027"/>
                  </a:lnTo>
                  <a:lnTo>
                    <a:pt x="1" y="31380"/>
                  </a:lnTo>
                  <a:lnTo>
                    <a:pt x="0" y="31729"/>
                  </a:lnTo>
                  <a:lnTo>
                    <a:pt x="12" y="32669"/>
                  </a:lnTo>
                  <a:lnTo>
                    <a:pt x="49" y="33587"/>
                  </a:lnTo>
                  <a:lnTo>
                    <a:pt x="112" y="34481"/>
                  </a:lnTo>
                  <a:lnTo>
                    <a:pt x="199" y="35353"/>
                  </a:lnTo>
                  <a:lnTo>
                    <a:pt x="311" y="36201"/>
                  </a:lnTo>
                  <a:lnTo>
                    <a:pt x="448" y="37026"/>
                  </a:lnTo>
                  <a:lnTo>
                    <a:pt x="610" y="37828"/>
                  </a:lnTo>
                  <a:lnTo>
                    <a:pt x="797" y="38607"/>
                  </a:lnTo>
                  <a:lnTo>
                    <a:pt x="1009" y="39362"/>
                  </a:lnTo>
                  <a:lnTo>
                    <a:pt x="1246" y="40095"/>
                  </a:lnTo>
                  <a:lnTo>
                    <a:pt x="1506" y="40795"/>
                  </a:lnTo>
                  <a:lnTo>
                    <a:pt x="1788" y="41472"/>
                  </a:lnTo>
                  <a:lnTo>
                    <a:pt x="2093" y="42127"/>
                  </a:lnTo>
                  <a:lnTo>
                    <a:pt x="2420" y="42758"/>
                  </a:lnTo>
                  <a:lnTo>
                    <a:pt x="2770" y="43365"/>
                  </a:lnTo>
                  <a:lnTo>
                    <a:pt x="3141" y="43950"/>
                  </a:lnTo>
                  <a:lnTo>
                    <a:pt x="3535" y="44512"/>
                  </a:lnTo>
                  <a:lnTo>
                    <a:pt x="3951" y="45050"/>
                  </a:lnTo>
                  <a:lnTo>
                    <a:pt x="4389" y="45566"/>
                  </a:lnTo>
                  <a:lnTo>
                    <a:pt x="4850" y="46058"/>
                  </a:lnTo>
                  <a:lnTo>
                    <a:pt x="5341" y="46518"/>
                  </a:lnTo>
                  <a:lnTo>
                    <a:pt x="5852" y="46955"/>
                  </a:lnTo>
                  <a:lnTo>
                    <a:pt x="6384" y="47369"/>
                  </a:lnTo>
                  <a:lnTo>
                    <a:pt x="6936" y="47759"/>
                  </a:lnTo>
                  <a:lnTo>
                    <a:pt x="7509" y="48127"/>
                  </a:lnTo>
                  <a:lnTo>
                    <a:pt x="8102" y="48472"/>
                  </a:lnTo>
                  <a:lnTo>
                    <a:pt x="8716" y="48793"/>
                  </a:lnTo>
                  <a:lnTo>
                    <a:pt x="9350" y="49091"/>
                  </a:lnTo>
                  <a:lnTo>
                    <a:pt x="10005" y="49366"/>
                  </a:lnTo>
                  <a:lnTo>
                    <a:pt x="10680" y="49618"/>
                  </a:lnTo>
                  <a:lnTo>
                    <a:pt x="11383" y="49838"/>
                  </a:lnTo>
                  <a:lnTo>
                    <a:pt x="12104" y="50034"/>
                  </a:lnTo>
                  <a:lnTo>
                    <a:pt x="12842" y="50208"/>
                  </a:lnTo>
                  <a:lnTo>
                    <a:pt x="13599" y="50358"/>
                  </a:lnTo>
                  <a:lnTo>
                    <a:pt x="14373" y="50486"/>
                  </a:lnTo>
                  <a:lnTo>
                    <a:pt x="15165" y="50590"/>
                  </a:lnTo>
                  <a:lnTo>
                    <a:pt x="15975" y="50671"/>
                  </a:lnTo>
                  <a:lnTo>
                    <a:pt x="16803" y="50729"/>
                  </a:lnTo>
                  <a:lnTo>
                    <a:pt x="17649" y="50763"/>
                  </a:lnTo>
                  <a:lnTo>
                    <a:pt x="18512" y="50775"/>
                  </a:lnTo>
                  <a:lnTo>
                    <a:pt x="19673" y="50758"/>
                  </a:lnTo>
                  <a:lnTo>
                    <a:pt x="20808" y="50709"/>
                  </a:lnTo>
                  <a:lnTo>
                    <a:pt x="21916" y="50627"/>
                  </a:lnTo>
                  <a:lnTo>
                    <a:pt x="22997" y="50511"/>
                  </a:lnTo>
                  <a:lnTo>
                    <a:pt x="24052" y="50363"/>
                  </a:lnTo>
                  <a:lnTo>
                    <a:pt x="25080" y="50182"/>
                  </a:lnTo>
                  <a:lnTo>
                    <a:pt x="26081" y="49968"/>
                  </a:lnTo>
                  <a:lnTo>
                    <a:pt x="27056" y="49721"/>
                  </a:lnTo>
                  <a:lnTo>
                    <a:pt x="28004" y="49441"/>
                  </a:lnTo>
                  <a:lnTo>
                    <a:pt x="28925" y="49128"/>
                  </a:lnTo>
                  <a:lnTo>
                    <a:pt x="29829" y="48776"/>
                  </a:lnTo>
                  <a:lnTo>
                    <a:pt x="30709" y="48395"/>
                  </a:lnTo>
                  <a:lnTo>
                    <a:pt x="31563" y="47986"/>
                  </a:lnTo>
                  <a:lnTo>
                    <a:pt x="32392" y="47548"/>
                  </a:lnTo>
                  <a:lnTo>
                    <a:pt x="33197" y="47081"/>
                  </a:lnTo>
                  <a:lnTo>
                    <a:pt x="33977" y="46586"/>
                  </a:lnTo>
                  <a:lnTo>
                    <a:pt x="34731" y="46063"/>
                  </a:lnTo>
                  <a:lnTo>
                    <a:pt x="35461" y="45511"/>
                  </a:lnTo>
                  <a:lnTo>
                    <a:pt x="36166" y="44931"/>
                  </a:lnTo>
                  <a:lnTo>
                    <a:pt x="36846" y="44322"/>
                  </a:lnTo>
                  <a:lnTo>
                    <a:pt x="37502" y="43677"/>
                  </a:lnTo>
                  <a:lnTo>
                    <a:pt x="38135" y="43007"/>
                  </a:lnTo>
                  <a:lnTo>
                    <a:pt x="38745" y="42310"/>
                  </a:lnTo>
                  <a:lnTo>
                    <a:pt x="39331" y="41588"/>
                  </a:lnTo>
                  <a:lnTo>
                    <a:pt x="39894" y="40840"/>
                  </a:lnTo>
                  <a:lnTo>
                    <a:pt x="40435" y="40066"/>
                  </a:lnTo>
                  <a:lnTo>
                    <a:pt x="40952" y="39267"/>
                  </a:lnTo>
                  <a:lnTo>
                    <a:pt x="41446" y="38441"/>
                  </a:lnTo>
                  <a:lnTo>
                    <a:pt x="41917" y="37590"/>
                  </a:lnTo>
                  <a:lnTo>
                    <a:pt x="42364" y="36713"/>
                  </a:lnTo>
                  <a:lnTo>
                    <a:pt x="42798" y="35803"/>
                  </a:lnTo>
                  <a:lnTo>
                    <a:pt x="43210" y="34872"/>
                  </a:lnTo>
                  <a:lnTo>
                    <a:pt x="43599" y="33920"/>
                  </a:lnTo>
                  <a:lnTo>
                    <a:pt x="43966" y="32946"/>
                  </a:lnTo>
                  <a:lnTo>
                    <a:pt x="44311" y="31951"/>
                  </a:lnTo>
                  <a:lnTo>
                    <a:pt x="44634" y="30935"/>
                  </a:lnTo>
                  <a:lnTo>
                    <a:pt x="44934" y="29897"/>
                  </a:lnTo>
                  <a:lnTo>
                    <a:pt x="45212" y="28838"/>
                  </a:lnTo>
                  <a:lnTo>
                    <a:pt x="45468" y="27757"/>
                  </a:lnTo>
                  <a:lnTo>
                    <a:pt x="45702" y="26655"/>
                  </a:lnTo>
                  <a:lnTo>
                    <a:pt x="45779" y="26280"/>
                  </a:lnTo>
                  <a:lnTo>
                    <a:pt x="45851" y="25903"/>
                  </a:lnTo>
                  <a:lnTo>
                    <a:pt x="45918" y="25522"/>
                  </a:lnTo>
                  <a:lnTo>
                    <a:pt x="45979" y="25139"/>
                  </a:lnTo>
                  <a:lnTo>
                    <a:pt x="46036" y="24753"/>
                  </a:lnTo>
                  <a:lnTo>
                    <a:pt x="46086" y="24365"/>
                  </a:lnTo>
                  <a:lnTo>
                    <a:pt x="46132" y="23973"/>
                  </a:lnTo>
                  <a:lnTo>
                    <a:pt x="46172" y="23580"/>
                  </a:lnTo>
                  <a:lnTo>
                    <a:pt x="46206" y="23183"/>
                  </a:lnTo>
                  <a:lnTo>
                    <a:pt x="46236" y="22784"/>
                  </a:lnTo>
                  <a:lnTo>
                    <a:pt x="46270" y="22386"/>
                  </a:lnTo>
                  <a:lnTo>
                    <a:pt x="46300" y="21995"/>
                  </a:lnTo>
                  <a:lnTo>
                    <a:pt x="46327" y="21610"/>
                  </a:lnTo>
                  <a:lnTo>
                    <a:pt x="46350" y="21232"/>
                  </a:lnTo>
                  <a:lnTo>
                    <a:pt x="46369" y="20859"/>
                  </a:lnTo>
                  <a:lnTo>
                    <a:pt x="46385" y="20493"/>
                  </a:lnTo>
                  <a:lnTo>
                    <a:pt x="46398" y="20133"/>
                  </a:lnTo>
                  <a:lnTo>
                    <a:pt x="46407" y="19779"/>
                  </a:lnTo>
                  <a:lnTo>
                    <a:pt x="46412" y="19432"/>
                  </a:lnTo>
                  <a:lnTo>
                    <a:pt x="46414" y="19090"/>
                  </a:lnTo>
                  <a:lnTo>
                    <a:pt x="46401" y="18150"/>
                  </a:lnTo>
                  <a:lnTo>
                    <a:pt x="46362" y="17234"/>
                  </a:lnTo>
                  <a:lnTo>
                    <a:pt x="46298" y="16342"/>
                  </a:lnTo>
                  <a:lnTo>
                    <a:pt x="46207" y="15473"/>
                  </a:lnTo>
                  <a:lnTo>
                    <a:pt x="46091" y="14629"/>
                  </a:lnTo>
                  <a:lnTo>
                    <a:pt x="45949" y="13809"/>
                  </a:lnTo>
                  <a:lnTo>
                    <a:pt x="45781" y="13013"/>
                  </a:lnTo>
                  <a:lnTo>
                    <a:pt x="45588" y="12241"/>
                  </a:lnTo>
                  <a:lnTo>
                    <a:pt x="45368" y="11493"/>
                  </a:lnTo>
                  <a:lnTo>
                    <a:pt x="45123" y="10769"/>
                  </a:lnTo>
                  <a:lnTo>
                    <a:pt x="44854" y="10060"/>
                  </a:lnTo>
                  <a:lnTo>
                    <a:pt x="44563" y="9377"/>
                  </a:lnTo>
                  <a:lnTo>
                    <a:pt x="44249" y="8718"/>
                  </a:lnTo>
                  <a:lnTo>
                    <a:pt x="43913" y="8084"/>
                  </a:lnTo>
                  <a:lnTo>
                    <a:pt x="43555" y="7476"/>
                  </a:lnTo>
                  <a:lnTo>
                    <a:pt x="43174" y="6892"/>
                  </a:lnTo>
                  <a:lnTo>
                    <a:pt x="42771" y="6333"/>
                  </a:lnTo>
                  <a:lnTo>
                    <a:pt x="42346" y="5799"/>
                  </a:lnTo>
                  <a:lnTo>
                    <a:pt x="41899" y="5290"/>
                  </a:lnTo>
                  <a:lnTo>
                    <a:pt x="41430" y="4806"/>
                  </a:lnTo>
                  <a:lnTo>
                    <a:pt x="40939" y="4337"/>
                  </a:lnTo>
                  <a:lnTo>
                    <a:pt x="40428" y="3892"/>
                  </a:lnTo>
                  <a:lnTo>
                    <a:pt x="39896" y="3472"/>
                  </a:lnTo>
                  <a:lnTo>
                    <a:pt x="39344" y="3075"/>
                  </a:lnTo>
                  <a:lnTo>
                    <a:pt x="38771" y="2703"/>
                  </a:lnTo>
                  <a:lnTo>
                    <a:pt x="38178" y="2354"/>
                  </a:lnTo>
                  <a:lnTo>
                    <a:pt x="37564" y="2030"/>
                  </a:lnTo>
                  <a:lnTo>
                    <a:pt x="36930" y="1730"/>
                  </a:lnTo>
                  <a:lnTo>
                    <a:pt x="36275" y="1453"/>
                  </a:lnTo>
                  <a:lnTo>
                    <a:pt x="35600" y="1201"/>
                  </a:lnTo>
                  <a:lnTo>
                    <a:pt x="34906" y="973"/>
                  </a:lnTo>
                  <a:lnTo>
                    <a:pt x="34196" y="768"/>
                  </a:lnTo>
                  <a:lnTo>
                    <a:pt x="33468" y="588"/>
                  </a:lnTo>
                  <a:lnTo>
                    <a:pt x="32724" y="432"/>
                  </a:lnTo>
                  <a:lnTo>
                    <a:pt x="31962" y="300"/>
                  </a:lnTo>
                  <a:lnTo>
                    <a:pt x="31184" y="192"/>
                  </a:lnTo>
                  <a:lnTo>
                    <a:pt x="30389" y="108"/>
                  </a:lnTo>
                  <a:lnTo>
                    <a:pt x="29576" y="48"/>
                  </a:lnTo>
                  <a:lnTo>
                    <a:pt x="28747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g1190"/>
            <p:cNvSpPr/>
            <p:nvPr/>
          </p:nvSpPr>
          <p:spPr>
            <a:xfrm>
              <a:off x="7663828" y="2896278"/>
              <a:ext cx="63057" cy="62701"/>
            </a:xfrm>
            <a:custGeom>
              <a:avLst/>
              <a:pathLst>
                <a:path w="63057" h="62701">
                  <a:moveTo>
                    <a:pt x="41118" y="62701"/>
                  </a:moveTo>
                  <a:lnTo>
                    <a:pt x="17488" y="8855"/>
                  </a:lnTo>
                  <a:lnTo>
                    <a:pt x="17434" y="9265"/>
                  </a:lnTo>
                  <a:lnTo>
                    <a:pt x="17380" y="9678"/>
                  </a:lnTo>
                  <a:lnTo>
                    <a:pt x="17324" y="10091"/>
                  </a:lnTo>
                  <a:lnTo>
                    <a:pt x="17268" y="10507"/>
                  </a:lnTo>
                  <a:lnTo>
                    <a:pt x="17210" y="10924"/>
                  </a:lnTo>
                  <a:lnTo>
                    <a:pt x="17152" y="11344"/>
                  </a:lnTo>
                  <a:lnTo>
                    <a:pt x="17093" y="11765"/>
                  </a:lnTo>
                  <a:lnTo>
                    <a:pt x="17033" y="12187"/>
                  </a:lnTo>
                  <a:lnTo>
                    <a:pt x="16972" y="12612"/>
                  </a:lnTo>
                  <a:lnTo>
                    <a:pt x="16910" y="13038"/>
                  </a:lnTo>
                  <a:lnTo>
                    <a:pt x="16855" y="13406"/>
                  </a:lnTo>
                  <a:lnTo>
                    <a:pt x="16799" y="13779"/>
                  </a:lnTo>
                  <a:lnTo>
                    <a:pt x="16742" y="14157"/>
                  </a:lnTo>
                  <a:lnTo>
                    <a:pt x="16682" y="14541"/>
                  </a:lnTo>
                  <a:lnTo>
                    <a:pt x="16621" y="14930"/>
                  </a:lnTo>
                  <a:lnTo>
                    <a:pt x="16557" y="15324"/>
                  </a:lnTo>
                  <a:lnTo>
                    <a:pt x="16492" y="15723"/>
                  </a:lnTo>
                  <a:lnTo>
                    <a:pt x="16426" y="16128"/>
                  </a:lnTo>
                  <a:lnTo>
                    <a:pt x="16357" y="16539"/>
                  </a:lnTo>
                  <a:lnTo>
                    <a:pt x="16287" y="16954"/>
                  </a:lnTo>
                  <a:lnTo>
                    <a:pt x="16224" y="17361"/>
                  </a:lnTo>
                  <a:lnTo>
                    <a:pt x="16160" y="17761"/>
                  </a:lnTo>
                  <a:lnTo>
                    <a:pt x="16096" y="18154"/>
                  </a:lnTo>
                  <a:lnTo>
                    <a:pt x="16030" y="18542"/>
                  </a:lnTo>
                  <a:lnTo>
                    <a:pt x="15964" y="18923"/>
                  </a:lnTo>
                  <a:lnTo>
                    <a:pt x="15897" y="19299"/>
                  </a:lnTo>
                  <a:lnTo>
                    <a:pt x="15829" y="19668"/>
                  </a:lnTo>
                  <a:lnTo>
                    <a:pt x="15760" y="20030"/>
                  </a:lnTo>
                  <a:lnTo>
                    <a:pt x="15690" y="20387"/>
                  </a:lnTo>
                  <a:lnTo>
                    <a:pt x="15619" y="20737"/>
                  </a:lnTo>
                  <a:lnTo>
                    <a:pt x="7565" y="62701"/>
                  </a:lnTo>
                  <a:lnTo>
                    <a:pt x="0" y="62701"/>
                  </a:lnTo>
                  <a:lnTo>
                    <a:pt x="12148" y="0"/>
                  </a:lnTo>
                  <a:lnTo>
                    <a:pt x="21582" y="0"/>
                  </a:lnTo>
                  <a:lnTo>
                    <a:pt x="45346" y="54068"/>
                  </a:lnTo>
                  <a:lnTo>
                    <a:pt x="45400" y="53683"/>
                  </a:lnTo>
                  <a:lnTo>
                    <a:pt x="45454" y="53294"/>
                  </a:lnTo>
                  <a:lnTo>
                    <a:pt x="45510" y="52900"/>
                  </a:lnTo>
                  <a:lnTo>
                    <a:pt x="45566" y="52501"/>
                  </a:lnTo>
                  <a:lnTo>
                    <a:pt x="45624" y="52099"/>
                  </a:lnTo>
                  <a:lnTo>
                    <a:pt x="45682" y="51692"/>
                  </a:lnTo>
                  <a:lnTo>
                    <a:pt x="45741" y="51280"/>
                  </a:lnTo>
                  <a:lnTo>
                    <a:pt x="45801" y="50864"/>
                  </a:lnTo>
                  <a:lnTo>
                    <a:pt x="45862" y="50443"/>
                  </a:lnTo>
                  <a:lnTo>
                    <a:pt x="45924" y="50018"/>
                  </a:lnTo>
                  <a:lnTo>
                    <a:pt x="45979" y="49649"/>
                  </a:lnTo>
                  <a:lnTo>
                    <a:pt x="46035" y="49273"/>
                  </a:lnTo>
                  <a:lnTo>
                    <a:pt x="46092" y="48888"/>
                  </a:lnTo>
                  <a:lnTo>
                    <a:pt x="46152" y="48495"/>
                  </a:lnTo>
                  <a:lnTo>
                    <a:pt x="46214" y="48094"/>
                  </a:lnTo>
                  <a:lnTo>
                    <a:pt x="46277" y="47685"/>
                  </a:lnTo>
                  <a:lnTo>
                    <a:pt x="46342" y="47268"/>
                  </a:lnTo>
                  <a:lnTo>
                    <a:pt x="46408" y="46843"/>
                  </a:lnTo>
                  <a:lnTo>
                    <a:pt x="46477" y="46410"/>
                  </a:lnTo>
                  <a:lnTo>
                    <a:pt x="46547" y="45969"/>
                  </a:lnTo>
                  <a:lnTo>
                    <a:pt x="46619" y="45515"/>
                  </a:lnTo>
                  <a:lnTo>
                    <a:pt x="46693" y="45061"/>
                  </a:lnTo>
                  <a:lnTo>
                    <a:pt x="46769" y="44607"/>
                  </a:lnTo>
                  <a:lnTo>
                    <a:pt x="46846" y="44153"/>
                  </a:lnTo>
                  <a:lnTo>
                    <a:pt x="46926" y="43699"/>
                  </a:lnTo>
                  <a:lnTo>
                    <a:pt x="47007" y="43245"/>
                  </a:lnTo>
                  <a:lnTo>
                    <a:pt x="47089" y="42791"/>
                  </a:lnTo>
                  <a:lnTo>
                    <a:pt x="47174" y="42338"/>
                  </a:lnTo>
                  <a:lnTo>
                    <a:pt x="47260" y="41884"/>
                  </a:lnTo>
                  <a:lnTo>
                    <a:pt x="47348" y="41430"/>
                  </a:lnTo>
                  <a:lnTo>
                    <a:pt x="55403" y="0"/>
                  </a:lnTo>
                  <a:lnTo>
                    <a:pt x="63057" y="0"/>
                  </a:lnTo>
                  <a:lnTo>
                    <a:pt x="50908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g1191"/>
            <p:cNvSpPr/>
            <p:nvPr/>
          </p:nvSpPr>
          <p:spPr>
            <a:xfrm>
              <a:off x="7722347" y="2896278"/>
              <a:ext cx="60387" cy="62701"/>
            </a:xfrm>
            <a:custGeom>
              <a:avLst/>
              <a:pathLst>
                <a:path w="60387" h="62701">
                  <a:moveTo>
                    <a:pt x="51709" y="62701"/>
                  </a:moveTo>
                  <a:lnTo>
                    <a:pt x="48372" y="44367"/>
                  </a:lnTo>
                  <a:lnTo>
                    <a:pt x="19936" y="44367"/>
                  </a:lnTo>
                  <a:lnTo>
                    <a:pt x="9256" y="62701"/>
                  </a:lnTo>
                  <a:lnTo>
                    <a:pt x="0" y="62701"/>
                  </a:lnTo>
                  <a:lnTo>
                    <a:pt x="37736" y="0"/>
                  </a:lnTo>
                  <a:lnTo>
                    <a:pt x="47393" y="0"/>
                  </a:lnTo>
                  <a:lnTo>
                    <a:pt x="60387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g1192"/>
            <p:cNvSpPr/>
            <p:nvPr/>
          </p:nvSpPr>
          <p:spPr>
            <a:xfrm>
              <a:off x="7746021" y="2903188"/>
              <a:ext cx="23451" cy="30826"/>
            </a:xfrm>
            <a:custGeom>
              <a:avLst/>
              <a:pathLst>
                <a:path w="23451" h="30826">
                  <a:moveTo>
                    <a:pt x="19580" y="9777"/>
                  </a:moveTo>
                  <a:lnTo>
                    <a:pt x="19509" y="9413"/>
                  </a:lnTo>
                  <a:lnTo>
                    <a:pt x="19437" y="9051"/>
                  </a:lnTo>
                  <a:lnTo>
                    <a:pt x="19366" y="8690"/>
                  </a:lnTo>
                  <a:lnTo>
                    <a:pt x="19295" y="8332"/>
                  </a:lnTo>
                  <a:lnTo>
                    <a:pt x="19224" y="7975"/>
                  </a:lnTo>
                  <a:lnTo>
                    <a:pt x="19153" y="7620"/>
                  </a:lnTo>
                  <a:lnTo>
                    <a:pt x="19081" y="7266"/>
                  </a:lnTo>
                  <a:lnTo>
                    <a:pt x="19010" y="6915"/>
                  </a:lnTo>
                  <a:lnTo>
                    <a:pt x="18939" y="6565"/>
                  </a:lnTo>
                  <a:lnTo>
                    <a:pt x="18868" y="6217"/>
                  </a:lnTo>
                  <a:lnTo>
                    <a:pt x="18806" y="5873"/>
                  </a:lnTo>
                  <a:lnTo>
                    <a:pt x="18747" y="5535"/>
                  </a:lnTo>
                  <a:lnTo>
                    <a:pt x="18689" y="5204"/>
                  </a:lnTo>
                  <a:lnTo>
                    <a:pt x="18633" y="4879"/>
                  </a:lnTo>
                  <a:lnTo>
                    <a:pt x="18579" y="4559"/>
                  </a:lnTo>
                  <a:lnTo>
                    <a:pt x="18526" y="4247"/>
                  </a:lnTo>
                  <a:lnTo>
                    <a:pt x="18475" y="3940"/>
                  </a:lnTo>
                  <a:lnTo>
                    <a:pt x="18426" y="3640"/>
                  </a:lnTo>
                  <a:lnTo>
                    <a:pt x="18379" y="3346"/>
                  </a:lnTo>
                  <a:lnTo>
                    <a:pt x="18334" y="3058"/>
                  </a:lnTo>
                  <a:lnTo>
                    <a:pt x="18290" y="2769"/>
                  </a:lnTo>
                  <a:lnTo>
                    <a:pt x="18247" y="2492"/>
                  </a:lnTo>
                  <a:lnTo>
                    <a:pt x="18204" y="2225"/>
                  </a:lnTo>
                  <a:lnTo>
                    <a:pt x="18163" y="1968"/>
                  </a:lnTo>
                  <a:lnTo>
                    <a:pt x="18122" y="1723"/>
                  </a:lnTo>
                  <a:lnTo>
                    <a:pt x="18083" y="1488"/>
                  </a:lnTo>
                  <a:lnTo>
                    <a:pt x="18044" y="1263"/>
                  </a:lnTo>
                  <a:lnTo>
                    <a:pt x="18006" y="1050"/>
                  </a:lnTo>
                  <a:lnTo>
                    <a:pt x="17969" y="847"/>
                  </a:lnTo>
                  <a:lnTo>
                    <a:pt x="17933" y="655"/>
                  </a:lnTo>
                  <a:lnTo>
                    <a:pt x="17907" y="467"/>
                  </a:lnTo>
                  <a:lnTo>
                    <a:pt x="17883" y="295"/>
                  </a:lnTo>
                  <a:lnTo>
                    <a:pt x="17861" y="139"/>
                  </a:lnTo>
                  <a:lnTo>
                    <a:pt x="17488" y="0"/>
                  </a:lnTo>
                  <a:lnTo>
                    <a:pt x="17413" y="139"/>
                  </a:lnTo>
                  <a:lnTo>
                    <a:pt x="17328" y="295"/>
                  </a:lnTo>
                  <a:lnTo>
                    <a:pt x="17235" y="467"/>
                  </a:lnTo>
                  <a:lnTo>
                    <a:pt x="17132" y="655"/>
                  </a:lnTo>
                  <a:lnTo>
                    <a:pt x="17031" y="855"/>
                  </a:lnTo>
                  <a:lnTo>
                    <a:pt x="16924" y="1066"/>
                  </a:lnTo>
                  <a:lnTo>
                    <a:pt x="16811" y="1286"/>
                  </a:lnTo>
                  <a:lnTo>
                    <a:pt x="16691" y="1516"/>
                  </a:lnTo>
                  <a:lnTo>
                    <a:pt x="16565" y="1756"/>
                  </a:lnTo>
                  <a:lnTo>
                    <a:pt x="16433" y="2006"/>
                  </a:lnTo>
                  <a:lnTo>
                    <a:pt x="16294" y="2265"/>
                  </a:lnTo>
                  <a:lnTo>
                    <a:pt x="16150" y="2534"/>
                  </a:lnTo>
                  <a:lnTo>
                    <a:pt x="15999" y="2813"/>
                  </a:lnTo>
                  <a:lnTo>
                    <a:pt x="15842" y="3102"/>
                  </a:lnTo>
                  <a:lnTo>
                    <a:pt x="15680" y="3390"/>
                  </a:lnTo>
                  <a:lnTo>
                    <a:pt x="15514" y="3686"/>
                  </a:lnTo>
                  <a:lnTo>
                    <a:pt x="15345" y="3989"/>
                  </a:lnTo>
                  <a:lnTo>
                    <a:pt x="15172" y="4298"/>
                  </a:lnTo>
                  <a:lnTo>
                    <a:pt x="14996" y="4615"/>
                  </a:lnTo>
                  <a:lnTo>
                    <a:pt x="14816" y="4939"/>
                  </a:lnTo>
                  <a:lnTo>
                    <a:pt x="14633" y="5270"/>
                  </a:lnTo>
                  <a:lnTo>
                    <a:pt x="14446" y="5608"/>
                  </a:lnTo>
                  <a:lnTo>
                    <a:pt x="14256" y="5954"/>
                  </a:lnTo>
                  <a:lnTo>
                    <a:pt x="14062" y="6306"/>
                  </a:lnTo>
                  <a:lnTo>
                    <a:pt x="13865" y="6654"/>
                  </a:lnTo>
                  <a:lnTo>
                    <a:pt x="13667" y="7002"/>
                  </a:lnTo>
                  <a:lnTo>
                    <a:pt x="13466" y="7351"/>
                  </a:lnTo>
                  <a:lnTo>
                    <a:pt x="13264" y="7702"/>
                  </a:lnTo>
                  <a:lnTo>
                    <a:pt x="13060" y="8053"/>
                  </a:lnTo>
                  <a:lnTo>
                    <a:pt x="12855" y="8405"/>
                  </a:lnTo>
                  <a:lnTo>
                    <a:pt x="12648" y="8758"/>
                  </a:lnTo>
                  <a:lnTo>
                    <a:pt x="12438" y="9111"/>
                  </a:lnTo>
                  <a:lnTo>
                    <a:pt x="12227" y="9466"/>
                  </a:lnTo>
                  <a:lnTo>
                    <a:pt x="12015" y="9822"/>
                  </a:lnTo>
                  <a:lnTo>
                    <a:pt x="0" y="30826"/>
                  </a:lnTo>
                  <a:lnTo>
                    <a:pt x="23451" y="308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g1193"/>
            <p:cNvSpPr/>
            <p:nvPr/>
          </p:nvSpPr>
          <p:spPr>
            <a:xfrm>
              <a:off x="7790210" y="2895343"/>
              <a:ext cx="57227" cy="64526"/>
            </a:xfrm>
            <a:custGeom>
              <a:avLst/>
              <a:pathLst>
                <a:path w="57227" h="64526">
                  <a:moveTo>
                    <a:pt x="24831" y="64526"/>
                  </a:moveTo>
                  <a:lnTo>
                    <a:pt x="23688" y="64515"/>
                  </a:lnTo>
                  <a:lnTo>
                    <a:pt x="22574" y="64485"/>
                  </a:lnTo>
                  <a:lnTo>
                    <a:pt x="21488" y="64433"/>
                  </a:lnTo>
                  <a:lnTo>
                    <a:pt x="20431" y="64362"/>
                  </a:lnTo>
                  <a:lnTo>
                    <a:pt x="19402" y="64270"/>
                  </a:lnTo>
                  <a:lnTo>
                    <a:pt x="18401" y="64157"/>
                  </a:lnTo>
                  <a:lnTo>
                    <a:pt x="17430" y="64024"/>
                  </a:lnTo>
                  <a:lnTo>
                    <a:pt x="16486" y="63871"/>
                  </a:lnTo>
                  <a:lnTo>
                    <a:pt x="15571" y="63697"/>
                  </a:lnTo>
                  <a:lnTo>
                    <a:pt x="14685" y="63502"/>
                  </a:lnTo>
                  <a:lnTo>
                    <a:pt x="13834" y="63279"/>
                  </a:lnTo>
                  <a:lnTo>
                    <a:pt x="13010" y="63037"/>
                  </a:lnTo>
                  <a:lnTo>
                    <a:pt x="12211" y="62777"/>
                  </a:lnTo>
                  <a:lnTo>
                    <a:pt x="11438" y="62498"/>
                  </a:lnTo>
                  <a:lnTo>
                    <a:pt x="10691" y="62200"/>
                  </a:lnTo>
                  <a:lnTo>
                    <a:pt x="9969" y="61884"/>
                  </a:lnTo>
                  <a:lnTo>
                    <a:pt x="9274" y="61549"/>
                  </a:lnTo>
                  <a:lnTo>
                    <a:pt x="8604" y="61195"/>
                  </a:lnTo>
                  <a:lnTo>
                    <a:pt x="7960" y="60823"/>
                  </a:lnTo>
                  <a:lnTo>
                    <a:pt x="7342" y="60432"/>
                  </a:lnTo>
                  <a:lnTo>
                    <a:pt x="6749" y="60013"/>
                  </a:lnTo>
                  <a:lnTo>
                    <a:pt x="6180" y="59577"/>
                  </a:lnTo>
                  <a:lnTo>
                    <a:pt x="5635" y="59123"/>
                  </a:lnTo>
                  <a:lnTo>
                    <a:pt x="5114" y="58651"/>
                  </a:lnTo>
                  <a:lnTo>
                    <a:pt x="4616" y="58162"/>
                  </a:lnTo>
                  <a:lnTo>
                    <a:pt x="4143" y="57655"/>
                  </a:lnTo>
                  <a:lnTo>
                    <a:pt x="3694" y="57130"/>
                  </a:lnTo>
                  <a:lnTo>
                    <a:pt x="3269" y="56587"/>
                  </a:lnTo>
                  <a:lnTo>
                    <a:pt x="2868" y="56026"/>
                  </a:lnTo>
                  <a:lnTo>
                    <a:pt x="2492" y="55447"/>
                  </a:lnTo>
                  <a:lnTo>
                    <a:pt x="2146" y="54842"/>
                  </a:lnTo>
                  <a:lnTo>
                    <a:pt x="1822" y="54219"/>
                  </a:lnTo>
                  <a:lnTo>
                    <a:pt x="1520" y="53578"/>
                  </a:lnTo>
                  <a:lnTo>
                    <a:pt x="1238" y="52920"/>
                  </a:lnTo>
                  <a:lnTo>
                    <a:pt x="979" y="52243"/>
                  </a:lnTo>
                  <a:lnTo>
                    <a:pt x="740" y="51549"/>
                  </a:lnTo>
                  <a:lnTo>
                    <a:pt x="523" y="50837"/>
                  </a:lnTo>
                  <a:lnTo>
                    <a:pt x="327" y="50107"/>
                  </a:lnTo>
                  <a:lnTo>
                    <a:pt x="153" y="49360"/>
                  </a:lnTo>
                  <a:lnTo>
                    <a:pt x="0" y="48594"/>
                  </a:lnTo>
                  <a:lnTo>
                    <a:pt x="7876" y="46948"/>
                  </a:lnTo>
                  <a:lnTo>
                    <a:pt x="7999" y="47492"/>
                  </a:lnTo>
                  <a:lnTo>
                    <a:pt x="8134" y="48023"/>
                  </a:lnTo>
                  <a:lnTo>
                    <a:pt x="8283" y="48539"/>
                  </a:lnTo>
                  <a:lnTo>
                    <a:pt x="8446" y="49041"/>
                  </a:lnTo>
                  <a:lnTo>
                    <a:pt x="8622" y="49529"/>
                  </a:lnTo>
                  <a:lnTo>
                    <a:pt x="8811" y="50002"/>
                  </a:lnTo>
                  <a:lnTo>
                    <a:pt x="9013" y="50462"/>
                  </a:lnTo>
                  <a:lnTo>
                    <a:pt x="9229" y="50907"/>
                  </a:lnTo>
                  <a:lnTo>
                    <a:pt x="9458" y="51337"/>
                  </a:lnTo>
                  <a:lnTo>
                    <a:pt x="9701" y="51754"/>
                  </a:lnTo>
                  <a:lnTo>
                    <a:pt x="9958" y="52157"/>
                  </a:lnTo>
                  <a:lnTo>
                    <a:pt x="10233" y="52546"/>
                  </a:lnTo>
                  <a:lnTo>
                    <a:pt x="10524" y="52922"/>
                  </a:lnTo>
                  <a:lnTo>
                    <a:pt x="10833" y="53285"/>
                  </a:lnTo>
                  <a:lnTo>
                    <a:pt x="11158" y="53634"/>
                  </a:lnTo>
                  <a:lnTo>
                    <a:pt x="11500" y="53970"/>
                  </a:lnTo>
                  <a:lnTo>
                    <a:pt x="11859" y="54293"/>
                  </a:lnTo>
                  <a:lnTo>
                    <a:pt x="12235" y="54602"/>
                  </a:lnTo>
                  <a:lnTo>
                    <a:pt x="12628" y="54898"/>
                  </a:lnTo>
                  <a:lnTo>
                    <a:pt x="13038" y="55180"/>
                  </a:lnTo>
                  <a:lnTo>
                    <a:pt x="13466" y="55441"/>
                  </a:lnTo>
                  <a:lnTo>
                    <a:pt x="13914" y="55688"/>
                  </a:lnTo>
                  <a:lnTo>
                    <a:pt x="14381" y="55921"/>
                  </a:lnTo>
                  <a:lnTo>
                    <a:pt x="14868" y="56142"/>
                  </a:lnTo>
                  <a:lnTo>
                    <a:pt x="15375" y="56349"/>
                  </a:lnTo>
                  <a:lnTo>
                    <a:pt x="15901" y="56542"/>
                  </a:lnTo>
                  <a:lnTo>
                    <a:pt x="16446" y="56722"/>
                  </a:lnTo>
                  <a:lnTo>
                    <a:pt x="17011" y="56889"/>
                  </a:lnTo>
                  <a:lnTo>
                    <a:pt x="17596" y="57043"/>
                  </a:lnTo>
                  <a:lnTo>
                    <a:pt x="18200" y="57183"/>
                  </a:lnTo>
                  <a:lnTo>
                    <a:pt x="18826" y="57310"/>
                  </a:lnTo>
                  <a:lnTo>
                    <a:pt x="19473" y="57423"/>
                  </a:lnTo>
                  <a:lnTo>
                    <a:pt x="20143" y="57523"/>
                  </a:lnTo>
                  <a:lnTo>
                    <a:pt x="20835" y="57610"/>
                  </a:lnTo>
                  <a:lnTo>
                    <a:pt x="21549" y="57684"/>
                  </a:lnTo>
                  <a:lnTo>
                    <a:pt x="22285" y="57744"/>
                  </a:lnTo>
                  <a:lnTo>
                    <a:pt x="23044" y="57790"/>
                  </a:lnTo>
                  <a:lnTo>
                    <a:pt x="23825" y="57824"/>
                  </a:lnTo>
                  <a:lnTo>
                    <a:pt x="24628" y="57844"/>
                  </a:lnTo>
                  <a:lnTo>
                    <a:pt x="25454" y="57850"/>
                  </a:lnTo>
                  <a:lnTo>
                    <a:pt x="26317" y="57845"/>
                  </a:lnTo>
                  <a:lnTo>
                    <a:pt x="27163" y="57827"/>
                  </a:lnTo>
                  <a:lnTo>
                    <a:pt x="27990" y="57798"/>
                  </a:lnTo>
                  <a:lnTo>
                    <a:pt x="28800" y="57758"/>
                  </a:lnTo>
                  <a:lnTo>
                    <a:pt x="29593" y="57706"/>
                  </a:lnTo>
                  <a:lnTo>
                    <a:pt x="30367" y="57642"/>
                  </a:lnTo>
                  <a:lnTo>
                    <a:pt x="31123" y="57567"/>
                  </a:lnTo>
                  <a:lnTo>
                    <a:pt x="31862" y="57480"/>
                  </a:lnTo>
                  <a:lnTo>
                    <a:pt x="32583" y="57382"/>
                  </a:lnTo>
                  <a:lnTo>
                    <a:pt x="33286" y="57272"/>
                  </a:lnTo>
                  <a:lnTo>
                    <a:pt x="33970" y="57140"/>
                  </a:lnTo>
                  <a:lnTo>
                    <a:pt x="34632" y="56993"/>
                  </a:lnTo>
                  <a:lnTo>
                    <a:pt x="35273" y="56830"/>
                  </a:lnTo>
                  <a:lnTo>
                    <a:pt x="35892" y="56653"/>
                  </a:lnTo>
                  <a:lnTo>
                    <a:pt x="36490" y="56460"/>
                  </a:lnTo>
                  <a:lnTo>
                    <a:pt x="37067" y="56252"/>
                  </a:lnTo>
                  <a:lnTo>
                    <a:pt x="37622" y="56029"/>
                  </a:lnTo>
                  <a:lnTo>
                    <a:pt x="38156" y="55791"/>
                  </a:lnTo>
                  <a:lnTo>
                    <a:pt x="38669" y="55538"/>
                  </a:lnTo>
                  <a:lnTo>
                    <a:pt x="39160" y="55269"/>
                  </a:lnTo>
                  <a:lnTo>
                    <a:pt x="39638" y="54977"/>
                  </a:lnTo>
                  <a:lnTo>
                    <a:pt x="40093" y="54668"/>
                  </a:lnTo>
                  <a:lnTo>
                    <a:pt x="40525" y="54343"/>
                  </a:lnTo>
                  <a:lnTo>
                    <a:pt x="40933" y="54002"/>
                  </a:lnTo>
                  <a:lnTo>
                    <a:pt x="41318" y="53645"/>
                  </a:lnTo>
                  <a:lnTo>
                    <a:pt x="41681" y="53272"/>
                  </a:lnTo>
                  <a:lnTo>
                    <a:pt x="42020" y="52883"/>
                  </a:lnTo>
                  <a:lnTo>
                    <a:pt x="42336" y="52478"/>
                  </a:lnTo>
                  <a:lnTo>
                    <a:pt x="42629" y="52057"/>
                  </a:lnTo>
                  <a:lnTo>
                    <a:pt x="42898" y="51620"/>
                  </a:lnTo>
                  <a:lnTo>
                    <a:pt x="43143" y="51156"/>
                  </a:lnTo>
                  <a:lnTo>
                    <a:pt x="43363" y="50670"/>
                  </a:lnTo>
                  <a:lnTo>
                    <a:pt x="43556" y="50163"/>
                  </a:lnTo>
                  <a:lnTo>
                    <a:pt x="43724" y="49634"/>
                  </a:lnTo>
                  <a:lnTo>
                    <a:pt x="43866" y="49084"/>
                  </a:lnTo>
                  <a:lnTo>
                    <a:pt x="43982" y="48512"/>
                  </a:lnTo>
                  <a:lnTo>
                    <a:pt x="44073" y="47920"/>
                  </a:lnTo>
                  <a:lnTo>
                    <a:pt x="44137" y="47306"/>
                  </a:lnTo>
                  <a:lnTo>
                    <a:pt x="44176" y="46670"/>
                  </a:lnTo>
                  <a:lnTo>
                    <a:pt x="44189" y="46013"/>
                  </a:lnTo>
                  <a:lnTo>
                    <a:pt x="44181" y="45566"/>
                  </a:lnTo>
                  <a:lnTo>
                    <a:pt x="44158" y="45132"/>
                  </a:lnTo>
                  <a:lnTo>
                    <a:pt x="44121" y="44712"/>
                  </a:lnTo>
                  <a:lnTo>
                    <a:pt x="44068" y="44304"/>
                  </a:lnTo>
                  <a:lnTo>
                    <a:pt x="44000" y="43911"/>
                  </a:lnTo>
                  <a:lnTo>
                    <a:pt x="43916" y="43530"/>
                  </a:lnTo>
                  <a:lnTo>
                    <a:pt x="43818" y="43163"/>
                  </a:lnTo>
                  <a:lnTo>
                    <a:pt x="43705" y="42809"/>
                  </a:lnTo>
                  <a:lnTo>
                    <a:pt x="43576" y="42469"/>
                  </a:lnTo>
                  <a:lnTo>
                    <a:pt x="43432" y="42142"/>
                  </a:lnTo>
                  <a:lnTo>
                    <a:pt x="43270" y="41825"/>
                  </a:lnTo>
                  <a:lnTo>
                    <a:pt x="43085" y="41515"/>
                  </a:lnTo>
                  <a:lnTo>
                    <a:pt x="42878" y="41213"/>
                  </a:lnTo>
                  <a:lnTo>
                    <a:pt x="42649" y="40917"/>
                  </a:lnTo>
                  <a:lnTo>
                    <a:pt x="42398" y="40629"/>
                  </a:lnTo>
                  <a:lnTo>
                    <a:pt x="42124" y="40347"/>
                  </a:lnTo>
                  <a:lnTo>
                    <a:pt x="41828" y="40073"/>
                  </a:lnTo>
                  <a:lnTo>
                    <a:pt x="41510" y="39806"/>
                  </a:lnTo>
                  <a:lnTo>
                    <a:pt x="41169" y="39546"/>
                  </a:lnTo>
                  <a:lnTo>
                    <a:pt x="40807" y="39294"/>
                  </a:lnTo>
                  <a:lnTo>
                    <a:pt x="40420" y="39037"/>
                  </a:lnTo>
                  <a:lnTo>
                    <a:pt x="40006" y="38785"/>
                  </a:lnTo>
                  <a:lnTo>
                    <a:pt x="39565" y="38535"/>
                  </a:lnTo>
                  <a:lnTo>
                    <a:pt x="39098" y="38290"/>
                  </a:lnTo>
                  <a:lnTo>
                    <a:pt x="38604" y="38048"/>
                  </a:lnTo>
                  <a:lnTo>
                    <a:pt x="38083" y="37809"/>
                  </a:lnTo>
                  <a:lnTo>
                    <a:pt x="37536" y="37574"/>
                  </a:lnTo>
                  <a:lnTo>
                    <a:pt x="36962" y="37343"/>
                  </a:lnTo>
                  <a:lnTo>
                    <a:pt x="36361" y="37115"/>
                  </a:lnTo>
                  <a:lnTo>
                    <a:pt x="35734" y="36891"/>
                  </a:lnTo>
                  <a:lnTo>
                    <a:pt x="35085" y="36657"/>
                  </a:lnTo>
                  <a:lnTo>
                    <a:pt x="34404" y="36421"/>
                  </a:lnTo>
                  <a:lnTo>
                    <a:pt x="33690" y="36180"/>
                  </a:lnTo>
                  <a:lnTo>
                    <a:pt x="32943" y="35937"/>
                  </a:lnTo>
                  <a:lnTo>
                    <a:pt x="32162" y="35689"/>
                  </a:lnTo>
                  <a:lnTo>
                    <a:pt x="31349" y="35438"/>
                  </a:lnTo>
                  <a:lnTo>
                    <a:pt x="30503" y="35184"/>
                  </a:lnTo>
                  <a:lnTo>
                    <a:pt x="29625" y="34925"/>
                  </a:lnTo>
                  <a:lnTo>
                    <a:pt x="28713" y="34664"/>
                  </a:lnTo>
                  <a:lnTo>
                    <a:pt x="27768" y="34399"/>
                  </a:lnTo>
                  <a:lnTo>
                    <a:pt x="26989" y="34183"/>
                  </a:lnTo>
                  <a:lnTo>
                    <a:pt x="26219" y="33962"/>
                  </a:lnTo>
                  <a:lnTo>
                    <a:pt x="25458" y="33738"/>
                  </a:lnTo>
                  <a:lnTo>
                    <a:pt x="24706" y="33509"/>
                  </a:lnTo>
                  <a:lnTo>
                    <a:pt x="23963" y="33275"/>
                  </a:lnTo>
                  <a:lnTo>
                    <a:pt x="23229" y="33037"/>
                  </a:lnTo>
                  <a:lnTo>
                    <a:pt x="22504" y="32794"/>
                  </a:lnTo>
                  <a:lnTo>
                    <a:pt x="21787" y="32547"/>
                  </a:lnTo>
                  <a:lnTo>
                    <a:pt x="21080" y="32296"/>
                  </a:lnTo>
                  <a:lnTo>
                    <a:pt x="20381" y="32040"/>
                  </a:lnTo>
                  <a:lnTo>
                    <a:pt x="19704" y="31767"/>
                  </a:lnTo>
                  <a:lnTo>
                    <a:pt x="19044" y="31483"/>
                  </a:lnTo>
                  <a:lnTo>
                    <a:pt x="18401" y="31187"/>
                  </a:lnTo>
                  <a:lnTo>
                    <a:pt x="17775" y="30879"/>
                  </a:lnTo>
                  <a:lnTo>
                    <a:pt x="17166" y="30560"/>
                  </a:lnTo>
                  <a:lnTo>
                    <a:pt x="16573" y="30230"/>
                  </a:lnTo>
                  <a:lnTo>
                    <a:pt x="15998" y="29888"/>
                  </a:lnTo>
                  <a:lnTo>
                    <a:pt x="15439" y="29534"/>
                  </a:lnTo>
                  <a:lnTo>
                    <a:pt x="14898" y="29168"/>
                  </a:lnTo>
                  <a:lnTo>
                    <a:pt x="14373" y="28791"/>
                  </a:lnTo>
                  <a:lnTo>
                    <a:pt x="13868" y="28392"/>
                  </a:lnTo>
                  <a:lnTo>
                    <a:pt x="13384" y="27976"/>
                  </a:lnTo>
                  <a:lnTo>
                    <a:pt x="12921" y="27545"/>
                  </a:lnTo>
                  <a:lnTo>
                    <a:pt x="12479" y="27097"/>
                  </a:lnTo>
                  <a:lnTo>
                    <a:pt x="12059" y="26633"/>
                  </a:lnTo>
                  <a:lnTo>
                    <a:pt x="11660" y="26153"/>
                  </a:lnTo>
                  <a:lnTo>
                    <a:pt x="11283" y="25658"/>
                  </a:lnTo>
                  <a:lnTo>
                    <a:pt x="10927" y="25146"/>
                  </a:lnTo>
                  <a:lnTo>
                    <a:pt x="10592" y="24618"/>
                  </a:lnTo>
                  <a:lnTo>
                    <a:pt x="10279" y="24074"/>
                  </a:lnTo>
                  <a:lnTo>
                    <a:pt x="9992" y="23510"/>
                  </a:lnTo>
                  <a:lnTo>
                    <a:pt x="9734" y="22921"/>
                  </a:lnTo>
                  <a:lnTo>
                    <a:pt x="9508" y="22307"/>
                  </a:lnTo>
                  <a:lnTo>
                    <a:pt x="9311" y="21668"/>
                  </a:lnTo>
                  <a:lnTo>
                    <a:pt x="9144" y="21004"/>
                  </a:lnTo>
                  <a:lnTo>
                    <a:pt x="9008" y="20315"/>
                  </a:lnTo>
                  <a:lnTo>
                    <a:pt x="8902" y="19601"/>
                  </a:lnTo>
                  <a:lnTo>
                    <a:pt x="8827" y="18862"/>
                  </a:lnTo>
                  <a:lnTo>
                    <a:pt x="8781" y="18099"/>
                  </a:lnTo>
                  <a:lnTo>
                    <a:pt x="8766" y="17310"/>
                  </a:lnTo>
                  <a:lnTo>
                    <a:pt x="8787" y="16390"/>
                  </a:lnTo>
                  <a:lnTo>
                    <a:pt x="8850" y="15498"/>
                  </a:lnTo>
                  <a:lnTo>
                    <a:pt x="8954" y="14635"/>
                  </a:lnTo>
                  <a:lnTo>
                    <a:pt x="9101" y="13800"/>
                  </a:lnTo>
                  <a:lnTo>
                    <a:pt x="9289" y="12994"/>
                  </a:lnTo>
                  <a:lnTo>
                    <a:pt x="9519" y="12216"/>
                  </a:lnTo>
                  <a:lnTo>
                    <a:pt x="9791" y="11466"/>
                  </a:lnTo>
                  <a:lnTo>
                    <a:pt x="10105" y="10746"/>
                  </a:lnTo>
                  <a:lnTo>
                    <a:pt x="10460" y="10053"/>
                  </a:lnTo>
                  <a:lnTo>
                    <a:pt x="10858" y="9389"/>
                  </a:lnTo>
                  <a:lnTo>
                    <a:pt x="11299" y="8743"/>
                  </a:lnTo>
                  <a:lnTo>
                    <a:pt x="11767" y="8120"/>
                  </a:lnTo>
                  <a:lnTo>
                    <a:pt x="12263" y="7521"/>
                  </a:lnTo>
                  <a:lnTo>
                    <a:pt x="12787" y="6947"/>
                  </a:lnTo>
                  <a:lnTo>
                    <a:pt x="13339" y="6396"/>
                  </a:lnTo>
                  <a:lnTo>
                    <a:pt x="13918" y="5870"/>
                  </a:lnTo>
                  <a:lnTo>
                    <a:pt x="14524" y="5368"/>
                  </a:lnTo>
                  <a:lnTo>
                    <a:pt x="15158" y="4889"/>
                  </a:lnTo>
                  <a:lnTo>
                    <a:pt x="15820" y="4435"/>
                  </a:lnTo>
                  <a:lnTo>
                    <a:pt x="16509" y="4005"/>
                  </a:lnTo>
                  <a:lnTo>
                    <a:pt x="17231" y="3598"/>
                  </a:lnTo>
                  <a:lnTo>
                    <a:pt x="17972" y="3214"/>
                  </a:lnTo>
                  <a:lnTo>
                    <a:pt x="18733" y="2854"/>
                  </a:lnTo>
                  <a:lnTo>
                    <a:pt x="19514" y="2516"/>
                  </a:lnTo>
                  <a:lnTo>
                    <a:pt x="20314" y="2202"/>
                  </a:lnTo>
                  <a:lnTo>
                    <a:pt x="21134" y="1911"/>
                  </a:lnTo>
                  <a:lnTo>
                    <a:pt x="21973" y="1643"/>
                  </a:lnTo>
                  <a:lnTo>
                    <a:pt x="22832" y="1399"/>
                  </a:lnTo>
                  <a:lnTo>
                    <a:pt x="23710" y="1177"/>
                  </a:lnTo>
                  <a:lnTo>
                    <a:pt x="24608" y="979"/>
                  </a:lnTo>
                  <a:lnTo>
                    <a:pt x="25528" y="793"/>
                  </a:lnTo>
                  <a:lnTo>
                    <a:pt x="26454" y="626"/>
                  </a:lnTo>
                  <a:lnTo>
                    <a:pt x="27387" y="479"/>
                  </a:lnTo>
                  <a:lnTo>
                    <a:pt x="28325" y="352"/>
                  </a:lnTo>
                  <a:lnTo>
                    <a:pt x="29270" y="244"/>
                  </a:lnTo>
                  <a:lnTo>
                    <a:pt x="30221" y="156"/>
                  </a:lnTo>
                  <a:lnTo>
                    <a:pt x="31178" y="88"/>
                  </a:lnTo>
                  <a:lnTo>
                    <a:pt x="32142" y="39"/>
                  </a:lnTo>
                  <a:lnTo>
                    <a:pt x="33111" y="9"/>
                  </a:lnTo>
                  <a:lnTo>
                    <a:pt x="34087" y="0"/>
                  </a:lnTo>
                  <a:lnTo>
                    <a:pt x="35150" y="9"/>
                  </a:lnTo>
                  <a:lnTo>
                    <a:pt x="36186" y="39"/>
                  </a:lnTo>
                  <a:lnTo>
                    <a:pt x="37194" y="88"/>
                  </a:lnTo>
                  <a:lnTo>
                    <a:pt x="38174" y="156"/>
                  </a:lnTo>
                  <a:lnTo>
                    <a:pt x="39127" y="244"/>
                  </a:lnTo>
                  <a:lnTo>
                    <a:pt x="40052" y="352"/>
                  </a:lnTo>
                  <a:lnTo>
                    <a:pt x="40950" y="479"/>
                  </a:lnTo>
                  <a:lnTo>
                    <a:pt x="41820" y="626"/>
                  </a:lnTo>
                  <a:lnTo>
                    <a:pt x="42662" y="793"/>
                  </a:lnTo>
                  <a:lnTo>
                    <a:pt x="43477" y="979"/>
                  </a:lnTo>
                  <a:lnTo>
                    <a:pt x="44274" y="1182"/>
                  </a:lnTo>
                  <a:lnTo>
                    <a:pt x="45047" y="1402"/>
                  </a:lnTo>
                  <a:lnTo>
                    <a:pt x="45794" y="1638"/>
                  </a:lnTo>
                  <a:lnTo>
                    <a:pt x="46517" y="1890"/>
                  </a:lnTo>
                  <a:lnTo>
                    <a:pt x="47215" y="2158"/>
                  </a:lnTo>
                  <a:lnTo>
                    <a:pt x="47888" y="2442"/>
                  </a:lnTo>
                  <a:lnTo>
                    <a:pt x="48536" y="2742"/>
                  </a:lnTo>
                  <a:lnTo>
                    <a:pt x="49159" y="3058"/>
                  </a:lnTo>
                  <a:lnTo>
                    <a:pt x="49757" y="3390"/>
                  </a:lnTo>
                  <a:lnTo>
                    <a:pt x="50330" y="3738"/>
                  </a:lnTo>
                  <a:lnTo>
                    <a:pt x="50888" y="4092"/>
                  </a:lnTo>
                  <a:lnTo>
                    <a:pt x="51423" y="4460"/>
                  </a:lnTo>
                  <a:lnTo>
                    <a:pt x="51935" y="4843"/>
                  </a:lnTo>
                  <a:lnTo>
                    <a:pt x="52423" y="5240"/>
                  </a:lnTo>
                  <a:lnTo>
                    <a:pt x="52889" y="5651"/>
                  </a:lnTo>
                  <a:lnTo>
                    <a:pt x="53331" y="6077"/>
                  </a:lnTo>
                  <a:lnTo>
                    <a:pt x="53750" y="6516"/>
                  </a:lnTo>
                  <a:lnTo>
                    <a:pt x="54146" y="6970"/>
                  </a:lnTo>
                  <a:lnTo>
                    <a:pt x="54519" y="7438"/>
                  </a:lnTo>
                  <a:lnTo>
                    <a:pt x="54869" y="7921"/>
                  </a:lnTo>
                  <a:lnTo>
                    <a:pt x="55197" y="8415"/>
                  </a:lnTo>
                  <a:lnTo>
                    <a:pt x="55504" y="8917"/>
                  </a:lnTo>
                  <a:lnTo>
                    <a:pt x="55791" y="9429"/>
                  </a:lnTo>
                  <a:lnTo>
                    <a:pt x="56058" y="9950"/>
                  </a:lnTo>
                  <a:lnTo>
                    <a:pt x="56304" y="10479"/>
                  </a:lnTo>
                  <a:lnTo>
                    <a:pt x="56530" y="11018"/>
                  </a:lnTo>
                  <a:lnTo>
                    <a:pt x="56735" y="11565"/>
                  </a:lnTo>
                  <a:lnTo>
                    <a:pt x="56920" y="12122"/>
                  </a:lnTo>
                  <a:lnTo>
                    <a:pt x="57084" y="12687"/>
                  </a:lnTo>
                  <a:lnTo>
                    <a:pt x="57227" y="13261"/>
                  </a:lnTo>
                  <a:lnTo>
                    <a:pt x="49529" y="15530"/>
                  </a:lnTo>
                  <a:lnTo>
                    <a:pt x="49390" y="15108"/>
                  </a:lnTo>
                  <a:lnTo>
                    <a:pt x="49240" y="14694"/>
                  </a:lnTo>
                  <a:lnTo>
                    <a:pt x="49080" y="14289"/>
                  </a:lnTo>
                  <a:lnTo>
                    <a:pt x="48909" y="13893"/>
                  </a:lnTo>
                  <a:lnTo>
                    <a:pt x="48728" y="13505"/>
                  </a:lnTo>
                  <a:lnTo>
                    <a:pt x="48536" y="13127"/>
                  </a:lnTo>
                  <a:lnTo>
                    <a:pt x="48333" y="12758"/>
                  </a:lnTo>
                  <a:lnTo>
                    <a:pt x="48119" y="12397"/>
                  </a:lnTo>
                  <a:lnTo>
                    <a:pt x="47895" y="12046"/>
                  </a:lnTo>
                  <a:lnTo>
                    <a:pt x="47660" y="11703"/>
                  </a:lnTo>
                  <a:lnTo>
                    <a:pt x="47413" y="11370"/>
                  </a:lnTo>
                  <a:lnTo>
                    <a:pt x="47153" y="11048"/>
                  </a:lnTo>
                  <a:lnTo>
                    <a:pt x="46879" y="10737"/>
                  </a:lnTo>
                  <a:lnTo>
                    <a:pt x="46592" y="10436"/>
                  </a:lnTo>
                  <a:lnTo>
                    <a:pt x="46291" y="10146"/>
                  </a:lnTo>
                  <a:lnTo>
                    <a:pt x="45978" y="9866"/>
                  </a:lnTo>
                  <a:lnTo>
                    <a:pt x="45651" y="9597"/>
                  </a:lnTo>
                  <a:lnTo>
                    <a:pt x="45310" y="9339"/>
                  </a:lnTo>
                  <a:lnTo>
                    <a:pt x="44956" y="9092"/>
                  </a:lnTo>
                  <a:lnTo>
                    <a:pt x="44589" y="8855"/>
                  </a:lnTo>
                  <a:lnTo>
                    <a:pt x="44208" y="8621"/>
                  </a:lnTo>
                  <a:lnTo>
                    <a:pt x="43811" y="8398"/>
                  </a:lnTo>
                  <a:lnTo>
                    <a:pt x="43400" y="8186"/>
                  </a:lnTo>
                  <a:lnTo>
                    <a:pt x="42973" y="7986"/>
                  </a:lnTo>
                  <a:lnTo>
                    <a:pt x="42531" y="7798"/>
                  </a:lnTo>
                  <a:lnTo>
                    <a:pt x="42074" y="7622"/>
                  </a:lnTo>
                  <a:lnTo>
                    <a:pt x="41602" y="7456"/>
                  </a:lnTo>
                  <a:lnTo>
                    <a:pt x="41115" y="7303"/>
                  </a:lnTo>
                  <a:lnTo>
                    <a:pt x="40612" y="7161"/>
                  </a:lnTo>
                  <a:lnTo>
                    <a:pt x="40095" y="7031"/>
                  </a:lnTo>
                  <a:lnTo>
                    <a:pt x="39570" y="6912"/>
                  </a:lnTo>
                  <a:lnTo>
                    <a:pt x="39027" y="6806"/>
                  </a:lnTo>
                  <a:lnTo>
                    <a:pt x="38466" y="6713"/>
                  </a:lnTo>
                  <a:lnTo>
                    <a:pt x="37887" y="6632"/>
                  </a:lnTo>
                  <a:lnTo>
                    <a:pt x="37291" y="6563"/>
                  </a:lnTo>
                  <a:lnTo>
                    <a:pt x="36677" y="6507"/>
                  </a:lnTo>
                  <a:lnTo>
                    <a:pt x="36045" y="6464"/>
                  </a:lnTo>
                  <a:lnTo>
                    <a:pt x="35395" y="6433"/>
                  </a:lnTo>
                  <a:lnTo>
                    <a:pt x="34728" y="6414"/>
                  </a:lnTo>
                  <a:lnTo>
                    <a:pt x="34043" y="6408"/>
                  </a:lnTo>
                  <a:lnTo>
                    <a:pt x="33131" y="6416"/>
                  </a:lnTo>
                  <a:lnTo>
                    <a:pt x="32248" y="6440"/>
                  </a:lnTo>
                  <a:lnTo>
                    <a:pt x="31394" y="6480"/>
                  </a:lnTo>
                  <a:lnTo>
                    <a:pt x="30568" y="6536"/>
                  </a:lnTo>
                  <a:lnTo>
                    <a:pt x="29771" y="6608"/>
                  </a:lnTo>
                  <a:lnTo>
                    <a:pt x="29002" y="6696"/>
                  </a:lnTo>
                  <a:lnTo>
                    <a:pt x="28261" y="6800"/>
                  </a:lnTo>
                  <a:lnTo>
                    <a:pt x="27549" y="6920"/>
                  </a:lnTo>
                  <a:lnTo>
                    <a:pt x="26865" y="7056"/>
                  </a:lnTo>
                  <a:lnTo>
                    <a:pt x="26210" y="7209"/>
                  </a:lnTo>
                  <a:lnTo>
                    <a:pt x="25590" y="7367"/>
                  </a:lnTo>
                  <a:lnTo>
                    <a:pt x="24993" y="7538"/>
                  </a:lnTo>
                  <a:lnTo>
                    <a:pt x="24419" y="7723"/>
                  </a:lnTo>
                  <a:lnTo>
                    <a:pt x="23868" y="7921"/>
                  </a:lnTo>
                  <a:lnTo>
                    <a:pt x="23340" y="8132"/>
                  </a:lnTo>
                  <a:lnTo>
                    <a:pt x="22836" y="8357"/>
                  </a:lnTo>
                  <a:lnTo>
                    <a:pt x="22354" y="8595"/>
                  </a:lnTo>
                  <a:lnTo>
                    <a:pt x="21896" y="8846"/>
                  </a:lnTo>
                  <a:lnTo>
                    <a:pt x="21460" y="9111"/>
                  </a:lnTo>
                  <a:lnTo>
                    <a:pt x="21048" y="9389"/>
                  </a:lnTo>
                  <a:lnTo>
                    <a:pt x="20667" y="9671"/>
                  </a:lnTo>
                  <a:lnTo>
                    <a:pt x="20308" y="9964"/>
                  </a:lnTo>
                  <a:lnTo>
                    <a:pt x="19970" y="10269"/>
                  </a:lnTo>
                  <a:lnTo>
                    <a:pt x="19653" y="10585"/>
                  </a:lnTo>
                  <a:lnTo>
                    <a:pt x="19357" y="10913"/>
                  </a:lnTo>
                  <a:lnTo>
                    <a:pt x="19083" y="11253"/>
                  </a:lnTo>
                  <a:lnTo>
                    <a:pt x="18830" y="11604"/>
                  </a:lnTo>
                  <a:lnTo>
                    <a:pt x="18599" y="11967"/>
                  </a:lnTo>
                  <a:lnTo>
                    <a:pt x="18389" y="12341"/>
                  </a:lnTo>
                  <a:lnTo>
                    <a:pt x="18200" y="12727"/>
                  </a:lnTo>
                  <a:lnTo>
                    <a:pt x="18031" y="13113"/>
                  </a:lnTo>
                  <a:lnTo>
                    <a:pt x="17880" y="13506"/>
                  </a:lnTo>
                  <a:lnTo>
                    <a:pt x="17746" y="13907"/>
                  </a:lnTo>
                  <a:lnTo>
                    <a:pt x="17631" y="14315"/>
                  </a:lnTo>
                  <a:lnTo>
                    <a:pt x="17533" y="14729"/>
                  </a:lnTo>
                  <a:lnTo>
                    <a:pt x="17453" y="15151"/>
                  </a:lnTo>
                  <a:lnTo>
                    <a:pt x="17390" y="15580"/>
                  </a:lnTo>
                  <a:lnTo>
                    <a:pt x="17346" y="16016"/>
                  </a:lnTo>
                  <a:lnTo>
                    <a:pt x="17319" y="16459"/>
                  </a:lnTo>
                  <a:lnTo>
                    <a:pt x="17310" y="16910"/>
                  </a:lnTo>
                  <a:lnTo>
                    <a:pt x="17319" y="17382"/>
                  </a:lnTo>
                  <a:lnTo>
                    <a:pt x="17346" y="17839"/>
                  </a:lnTo>
                  <a:lnTo>
                    <a:pt x="17390" y="18280"/>
                  </a:lnTo>
                  <a:lnTo>
                    <a:pt x="17453" y="18704"/>
                  </a:lnTo>
                  <a:lnTo>
                    <a:pt x="17533" y="19113"/>
                  </a:lnTo>
                  <a:lnTo>
                    <a:pt x="17631" y="19505"/>
                  </a:lnTo>
                  <a:lnTo>
                    <a:pt x="17746" y="19882"/>
                  </a:lnTo>
                  <a:lnTo>
                    <a:pt x="17880" y="20242"/>
                  </a:lnTo>
                  <a:lnTo>
                    <a:pt x="18031" y="20586"/>
                  </a:lnTo>
                  <a:lnTo>
                    <a:pt x="18200" y="20915"/>
                  </a:lnTo>
                  <a:lnTo>
                    <a:pt x="18397" y="21222"/>
                  </a:lnTo>
                  <a:lnTo>
                    <a:pt x="18611" y="21520"/>
                  </a:lnTo>
                  <a:lnTo>
                    <a:pt x="18845" y="21809"/>
                  </a:lnTo>
                  <a:lnTo>
                    <a:pt x="19097" y="22090"/>
                  </a:lnTo>
                  <a:lnTo>
                    <a:pt x="19368" y="22361"/>
                  </a:lnTo>
                  <a:lnTo>
                    <a:pt x="19658" y="22624"/>
                  </a:lnTo>
                  <a:lnTo>
                    <a:pt x="19967" y="22877"/>
                  </a:lnTo>
                  <a:lnTo>
                    <a:pt x="20294" y="23122"/>
                  </a:lnTo>
                  <a:lnTo>
                    <a:pt x="20639" y="23358"/>
                  </a:lnTo>
                  <a:lnTo>
                    <a:pt x="21004" y="23585"/>
                  </a:lnTo>
                  <a:lnTo>
                    <a:pt x="21387" y="23806"/>
                  </a:lnTo>
                  <a:lnTo>
                    <a:pt x="21791" y="24023"/>
                  </a:lnTo>
                  <a:lnTo>
                    <a:pt x="22213" y="24236"/>
                  </a:lnTo>
                  <a:lnTo>
                    <a:pt x="22656" y="24446"/>
                  </a:lnTo>
                  <a:lnTo>
                    <a:pt x="23118" y="24653"/>
                  </a:lnTo>
                  <a:lnTo>
                    <a:pt x="23599" y="24856"/>
                  </a:lnTo>
                  <a:lnTo>
                    <a:pt x="24100" y="25055"/>
                  </a:lnTo>
                  <a:lnTo>
                    <a:pt x="24621" y="25251"/>
                  </a:lnTo>
                  <a:lnTo>
                    <a:pt x="25161" y="25443"/>
                  </a:lnTo>
                  <a:lnTo>
                    <a:pt x="25721" y="25632"/>
                  </a:lnTo>
                  <a:lnTo>
                    <a:pt x="26310" y="25812"/>
                  </a:lnTo>
                  <a:lnTo>
                    <a:pt x="26919" y="25995"/>
                  </a:lnTo>
                  <a:lnTo>
                    <a:pt x="27549" y="26182"/>
                  </a:lnTo>
                  <a:lnTo>
                    <a:pt x="28199" y="26372"/>
                  </a:lnTo>
                  <a:lnTo>
                    <a:pt x="28869" y="26566"/>
                  </a:lnTo>
                  <a:lnTo>
                    <a:pt x="29560" y="26764"/>
                  </a:lnTo>
                  <a:lnTo>
                    <a:pt x="30272" y="26965"/>
                  </a:lnTo>
                  <a:lnTo>
                    <a:pt x="31004" y="27170"/>
                  </a:lnTo>
                  <a:lnTo>
                    <a:pt x="31757" y="27378"/>
                  </a:lnTo>
                  <a:lnTo>
                    <a:pt x="32530" y="27590"/>
                  </a:lnTo>
                  <a:lnTo>
                    <a:pt x="33302" y="27806"/>
                  </a:lnTo>
                  <a:lnTo>
                    <a:pt x="34069" y="28026"/>
                  </a:lnTo>
                  <a:lnTo>
                    <a:pt x="34832" y="28251"/>
                  </a:lnTo>
                  <a:lnTo>
                    <a:pt x="35591" y="28480"/>
                  </a:lnTo>
                  <a:lnTo>
                    <a:pt x="36345" y="28714"/>
                  </a:lnTo>
                  <a:lnTo>
                    <a:pt x="37095" y="28952"/>
                  </a:lnTo>
                  <a:lnTo>
                    <a:pt x="37841" y="29194"/>
                  </a:lnTo>
                  <a:lnTo>
                    <a:pt x="38582" y="29441"/>
                  </a:lnTo>
                  <a:lnTo>
                    <a:pt x="39318" y="29693"/>
                  </a:lnTo>
                  <a:lnTo>
                    <a:pt x="40050" y="29949"/>
                  </a:lnTo>
                  <a:lnTo>
                    <a:pt x="40780" y="30214"/>
                  </a:lnTo>
                  <a:lnTo>
                    <a:pt x="41494" y="30493"/>
                  </a:lnTo>
                  <a:lnTo>
                    <a:pt x="42190" y="30787"/>
                  </a:lnTo>
                  <a:lnTo>
                    <a:pt x="42870" y="31095"/>
                  </a:lnTo>
                  <a:lnTo>
                    <a:pt x="43532" y="31417"/>
                  </a:lnTo>
                  <a:lnTo>
                    <a:pt x="44178" y="31753"/>
                  </a:lnTo>
                  <a:lnTo>
                    <a:pt x="44807" y="32104"/>
                  </a:lnTo>
                  <a:lnTo>
                    <a:pt x="45419" y="32469"/>
                  </a:lnTo>
                  <a:lnTo>
                    <a:pt x="46014" y="32848"/>
                  </a:lnTo>
                  <a:lnTo>
                    <a:pt x="46592" y="33242"/>
                  </a:lnTo>
                  <a:lnTo>
                    <a:pt x="47150" y="33643"/>
                  </a:lnTo>
                  <a:lnTo>
                    <a:pt x="47685" y="34064"/>
                  </a:lnTo>
                  <a:lnTo>
                    <a:pt x="48196" y="34504"/>
                  </a:lnTo>
                  <a:lnTo>
                    <a:pt x="48685" y="34965"/>
                  </a:lnTo>
                  <a:lnTo>
                    <a:pt x="49151" y="35444"/>
                  </a:lnTo>
                  <a:lnTo>
                    <a:pt x="49593" y="35944"/>
                  </a:lnTo>
                  <a:lnTo>
                    <a:pt x="50012" y="36463"/>
                  </a:lnTo>
                  <a:lnTo>
                    <a:pt x="50408" y="37001"/>
                  </a:lnTo>
                  <a:lnTo>
                    <a:pt x="50781" y="37559"/>
                  </a:lnTo>
                  <a:lnTo>
                    <a:pt x="51131" y="38137"/>
                  </a:lnTo>
                  <a:lnTo>
                    <a:pt x="51461" y="38739"/>
                  </a:lnTo>
                  <a:lnTo>
                    <a:pt x="51756" y="39370"/>
                  </a:lnTo>
                  <a:lnTo>
                    <a:pt x="52016" y="40031"/>
                  </a:lnTo>
                  <a:lnTo>
                    <a:pt x="52242" y="40721"/>
                  </a:lnTo>
                  <a:lnTo>
                    <a:pt x="52433" y="41441"/>
                  </a:lnTo>
                  <a:lnTo>
                    <a:pt x="52589" y="42190"/>
                  </a:lnTo>
                  <a:lnTo>
                    <a:pt x="52710" y="42968"/>
                  </a:lnTo>
                  <a:lnTo>
                    <a:pt x="52797" y="43776"/>
                  </a:lnTo>
                  <a:lnTo>
                    <a:pt x="52849" y="44613"/>
                  </a:lnTo>
                  <a:lnTo>
                    <a:pt x="52866" y="45479"/>
                  </a:lnTo>
                  <a:lnTo>
                    <a:pt x="52797" y="47270"/>
                  </a:lnTo>
                  <a:lnTo>
                    <a:pt x="52590" y="48977"/>
                  </a:lnTo>
                  <a:lnTo>
                    <a:pt x="52246" y="50599"/>
                  </a:lnTo>
                  <a:lnTo>
                    <a:pt x="51763" y="52137"/>
                  </a:lnTo>
                  <a:lnTo>
                    <a:pt x="51142" y="53590"/>
                  </a:lnTo>
                  <a:lnTo>
                    <a:pt x="50383" y="54958"/>
                  </a:lnTo>
                  <a:lnTo>
                    <a:pt x="49487" y="56242"/>
                  </a:lnTo>
                  <a:lnTo>
                    <a:pt x="48452" y="57441"/>
                  </a:lnTo>
                  <a:lnTo>
                    <a:pt x="47279" y="58556"/>
                  </a:lnTo>
                  <a:lnTo>
                    <a:pt x="45969" y="59586"/>
                  </a:lnTo>
                  <a:lnTo>
                    <a:pt x="44516" y="60525"/>
                  </a:lnTo>
                  <a:lnTo>
                    <a:pt x="42916" y="61364"/>
                  </a:lnTo>
                  <a:lnTo>
                    <a:pt x="41169" y="62105"/>
                  </a:lnTo>
                  <a:lnTo>
                    <a:pt x="39276" y="62747"/>
                  </a:lnTo>
                  <a:lnTo>
                    <a:pt x="37236" y="63291"/>
                  </a:lnTo>
                  <a:lnTo>
                    <a:pt x="35048" y="63735"/>
                  </a:lnTo>
                  <a:lnTo>
                    <a:pt x="32714" y="64081"/>
                  </a:lnTo>
                  <a:lnTo>
                    <a:pt x="30233" y="64328"/>
                  </a:lnTo>
                  <a:lnTo>
                    <a:pt x="27606" y="644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g1194"/>
            <p:cNvSpPr/>
            <p:nvPr/>
          </p:nvSpPr>
          <p:spPr>
            <a:xfrm>
              <a:off x="8190749" y="4313065"/>
              <a:ext cx="66004" cy="64551"/>
            </a:xfrm>
            <a:custGeom>
              <a:avLst/>
              <a:pathLst>
                <a:path w="66004" h="64551">
                  <a:moveTo>
                    <a:pt x="66004" y="19627"/>
                  </a:moveTo>
                  <a:lnTo>
                    <a:pt x="34430" y="41738"/>
                  </a:lnTo>
                  <a:lnTo>
                    <a:pt x="40473" y="50639"/>
                  </a:lnTo>
                  <a:lnTo>
                    <a:pt x="66004" y="55604"/>
                  </a:lnTo>
                  <a:lnTo>
                    <a:pt x="66004" y="64551"/>
                  </a:lnTo>
                  <a:lnTo>
                    <a:pt x="0" y="51763"/>
                  </a:lnTo>
                  <a:lnTo>
                    <a:pt x="0" y="42816"/>
                  </a:lnTo>
                  <a:lnTo>
                    <a:pt x="32369" y="49186"/>
                  </a:lnTo>
                  <a:lnTo>
                    <a:pt x="26326" y="42628"/>
                  </a:lnTo>
                  <a:lnTo>
                    <a:pt x="0" y="11476"/>
                  </a:lnTo>
                  <a:lnTo>
                    <a:pt x="0" y="0"/>
                  </a:lnTo>
                  <a:lnTo>
                    <a:pt x="29512" y="35133"/>
                  </a:lnTo>
                  <a:lnTo>
                    <a:pt x="66004" y="90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g1195"/>
            <p:cNvSpPr/>
            <p:nvPr/>
          </p:nvSpPr>
          <p:spPr>
            <a:xfrm>
              <a:off x="8190749" y="4269921"/>
              <a:ext cx="66004" cy="43706"/>
            </a:xfrm>
            <a:custGeom>
              <a:avLst/>
              <a:pathLst>
                <a:path w="66004" h="43706">
                  <a:moveTo>
                    <a:pt x="66004" y="43706"/>
                  </a:moveTo>
                  <a:lnTo>
                    <a:pt x="0" y="30917"/>
                  </a:lnTo>
                  <a:lnTo>
                    <a:pt x="0" y="21970"/>
                  </a:lnTo>
                  <a:lnTo>
                    <a:pt x="58696" y="33353"/>
                  </a:lnTo>
                  <a:lnTo>
                    <a:pt x="58696" y="0"/>
                  </a:lnTo>
                  <a:lnTo>
                    <a:pt x="66004" y="1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g1196"/>
            <p:cNvSpPr/>
            <p:nvPr/>
          </p:nvSpPr>
          <p:spPr>
            <a:xfrm>
              <a:off x="8190749" y="4198342"/>
              <a:ext cx="66004" cy="61928"/>
            </a:xfrm>
            <a:custGeom>
              <a:avLst/>
              <a:pathLst>
                <a:path w="66004" h="61928">
                  <a:moveTo>
                    <a:pt x="66004" y="61928"/>
                  </a:moveTo>
                  <a:lnTo>
                    <a:pt x="0" y="49140"/>
                  </a:lnTo>
                  <a:lnTo>
                    <a:pt x="0" y="0"/>
                  </a:lnTo>
                  <a:lnTo>
                    <a:pt x="7307" y="1405"/>
                  </a:lnTo>
                  <a:lnTo>
                    <a:pt x="7307" y="41598"/>
                  </a:lnTo>
                  <a:lnTo>
                    <a:pt x="28481" y="45720"/>
                  </a:lnTo>
                  <a:lnTo>
                    <a:pt x="28481" y="8338"/>
                  </a:lnTo>
                  <a:lnTo>
                    <a:pt x="35695" y="9743"/>
                  </a:lnTo>
                  <a:lnTo>
                    <a:pt x="35695" y="47125"/>
                  </a:lnTo>
                  <a:lnTo>
                    <a:pt x="58696" y="51575"/>
                  </a:lnTo>
                  <a:lnTo>
                    <a:pt x="58696" y="9462"/>
                  </a:lnTo>
                  <a:lnTo>
                    <a:pt x="66004" y="108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g1197"/>
            <p:cNvSpPr/>
            <p:nvPr/>
          </p:nvSpPr>
          <p:spPr>
            <a:xfrm>
              <a:off x="8190749" y="4138522"/>
              <a:ext cx="66004" cy="57759"/>
            </a:xfrm>
            <a:custGeom>
              <a:avLst/>
              <a:pathLst>
                <a:path w="66004" h="57759">
                  <a:moveTo>
                    <a:pt x="0" y="44970"/>
                  </a:moveTo>
                  <a:lnTo>
                    <a:pt x="0" y="21080"/>
                  </a:lnTo>
                  <a:lnTo>
                    <a:pt x="10" y="20115"/>
                  </a:lnTo>
                  <a:lnTo>
                    <a:pt x="41" y="19170"/>
                  </a:lnTo>
                  <a:lnTo>
                    <a:pt x="92" y="18245"/>
                  </a:lnTo>
                  <a:lnTo>
                    <a:pt x="164" y="17340"/>
                  </a:lnTo>
                  <a:lnTo>
                    <a:pt x="257" y="16454"/>
                  </a:lnTo>
                  <a:lnTo>
                    <a:pt x="371" y="15588"/>
                  </a:lnTo>
                  <a:lnTo>
                    <a:pt x="504" y="14741"/>
                  </a:lnTo>
                  <a:lnTo>
                    <a:pt x="659" y="13914"/>
                  </a:lnTo>
                  <a:lnTo>
                    <a:pt x="834" y="13107"/>
                  </a:lnTo>
                  <a:lnTo>
                    <a:pt x="1030" y="12320"/>
                  </a:lnTo>
                  <a:lnTo>
                    <a:pt x="1246" y="11554"/>
                  </a:lnTo>
                  <a:lnTo>
                    <a:pt x="1480" y="10811"/>
                  </a:lnTo>
                  <a:lnTo>
                    <a:pt x="1733" y="10092"/>
                  </a:lnTo>
                  <a:lnTo>
                    <a:pt x="2004" y="9397"/>
                  </a:lnTo>
                  <a:lnTo>
                    <a:pt x="2295" y="8724"/>
                  </a:lnTo>
                  <a:lnTo>
                    <a:pt x="2604" y="8076"/>
                  </a:lnTo>
                  <a:lnTo>
                    <a:pt x="2932" y="7450"/>
                  </a:lnTo>
                  <a:lnTo>
                    <a:pt x="3279" y="6848"/>
                  </a:lnTo>
                  <a:lnTo>
                    <a:pt x="3644" y="6270"/>
                  </a:lnTo>
                  <a:lnTo>
                    <a:pt x="4028" y="5715"/>
                  </a:lnTo>
                  <a:lnTo>
                    <a:pt x="4421" y="5175"/>
                  </a:lnTo>
                  <a:lnTo>
                    <a:pt x="4832" y="4661"/>
                  </a:lnTo>
                  <a:lnTo>
                    <a:pt x="5261" y="4174"/>
                  </a:lnTo>
                  <a:lnTo>
                    <a:pt x="5707" y="3713"/>
                  </a:lnTo>
                  <a:lnTo>
                    <a:pt x="6171" y="3279"/>
                  </a:lnTo>
                  <a:lnTo>
                    <a:pt x="6653" y="2870"/>
                  </a:lnTo>
                  <a:lnTo>
                    <a:pt x="7153" y="2488"/>
                  </a:lnTo>
                  <a:lnTo>
                    <a:pt x="7671" y="2132"/>
                  </a:lnTo>
                  <a:lnTo>
                    <a:pt x="8206" y="1802"/>
                  </a:lnTo>
                  <a:lnTo>
                    <a:pt x="8759" y="1499"/>
                  </a:lnTo>
                  <a:lnTo>
                    <a:pt x="9329" y="1214"/>
                  </a:lnTo>
                  <a:lnTo>
                    <a:pt x="9912" y="959"/>
                  </a:lnTo>
                  <a:lnTo>
                    <a:pt x="10509" y="734"/>
                  </a:lnTo>
                  <a:lnTo>
                    <a:pt x="11120" y="539"/>
                  </a:lnTo>
                  <a:lnTo>
                    <a:pt x="11746" y="374"/>
                  </a:lnTo>
                  <a:lnTo>
                    <a:pt x="12385" y="239"/>
                  </a:lnTo>
                  <a:lnTo>
                    <a:pt x="13039" y="134"/>
                  </a:lnTo>
                  <a:lnTo>
                    <a:pt x="13706" y="59"/>
                  </a:lnTo>
                  <a:lnTo>
                    <a:pt x="14388" y="14"/>
                  </a:lnTo>
                  <a:lnTo>
                    <a:pt x="15083" y="0"/>
                  </a:lnTo>
                  <a:lnTo>
                    <a:pt x="16423" y="40"/>
                  </a:lnTo>
                  <a:lnTo>
                    <a:pt x="17705" y="161"/>
                  </a:lnTo>
                  <a:lnTo>
                    <a:pt x="18930" y="362"/>
                  </a:lnTo>
                  <a:lnTo>
                    <a:pt x="20098" y="644"/>
                  </a:lnTo>
                  <a:lnTo>
                    <a:pt x="21208" y="1007"/>
                  </a:lnTo>
                  <a:lnTo>
                    <a:pt x="22262" y="1450"/>
                  </a:lnTo>
                  <a:lnTo>
                    <a:pt x="23258" y="1974"/>
                  </a:lnTo>
                  <a:lnTo>
                    <a:pt x="24198" y="2578"/>
                  </a:lnTo>
                  <a:lnTo>
                    <a:pt x="25080" y="3263"/>
                  </a:lnTo>
                  <a:lnTo>
                    <a:pt x="25905" y="4028"/>
                  </a:lnTo>
                  <a:lnTo>
                    <a:pt x="26666" y="4872"/>
                  </a:lnTo>
                  <a:lnTo>
                    <a:pt x="27376" y="5791"/>
                  </a:lnTo>
                  <a:lnTo>
                    <a:pt x="28034" y="6787"/>
                  </a:lnTo>
                  <a:lnTo>
                    <a:pt x="28640" y="7858"/>
                  </a:lnTo>
                  <a:lnTo>
                    <a:pt x="29195" y="9005"/>
                  </a:lnTo>
                  <a:lnTo>
                    <a:pt x="29699" y="10229"/>
                  </a:lnTo>
                  <a:lnTo>
                    <a:pt x="30151" y="11528"/>
                  </a:lnTo>
                  <a:lnTo>
                    <a:pt x="30552" y="12902"/>
                  </a:lnTo>
                  <a:lnTo>
                    <a:pt x="30901" y="14353"/>
                  </a:lnTo>
                  <a:lnTo>
                    <a:pt x="31198" y="15880"/>
                  </a:lnTo>
                  <a:lnTo>
                    <a:pt x="31318" y="15223"/>
                  </a:lnTo>
                  <a:lnTo>
                    <a:pt x="31453" y="14581"/>
                  </a:lnTo>
                  <a:lnTo>
                    <a:pt x="31603" y="13956"/>
                  </a:lnTo>
                  <a:lnTo>
                    <a:pt x="31768" y="13346"/>
                  </a:lnTo>
                  <a:lnTo>
                    <a:pt x="31948" y="12753"/>
                  </a:lnTo>
                  <a:lnTo>
                    <a:pt x="32142" y="12175"/>
                  </a:lnTo>
                  <a:lnTo>
                    <a:pt x="32352" y="11614"/>
                  </a:lnTo>
                  <a:lnTo>
                    <a:pt x="32577" y="11068"/>
                  </a:lnTo>
                  <a:lnTo>
                    <a:pt x="32817" y="10538"/>
                  </a:lnTo>
                  <a:lnTo>
                    <a:pt x="33072" y="10024"/>
                  </a:lnTo>
                  <a:lnTo>
                    <a:pt x="33331" y="9518"/>
                  </a:lnTo>
                  <a:lnTo>
                    <a:pt x="33602" y="9029"/>
                  </a:lnTo>
                  <a:lnTo>
                    <a:pt x="33886" y="8558"/>
                  </a:lnTo>
                  <a:lnTo>
                    <a:pt x="34181" y="8106"/>
                  </a:lnTo>
                  <a:lnTo>
                    <a:pt x="34489" y="7670"/>
                  </a:lnTo>
                  <a:lnTo>
                    <a:pt x="34809" y="7253"/>
                  </a:lnTo>
                  <a:lnTo>
                    <a:pt x="35141" y="6853"/>
                  </a:lnTo>
                  <a:lnTo>
                    <a:pt x="35485" y="6472"/>
                  </a:lnTo>
                  <a:lnTo>
                    <a:pt x="35842" y="6108"/>
                  </a:lnTo>
                  <a:lnTo>
                    <a:pt x="36210" y="5761"/>
                  </a:lnTo>
                  <a:lnTo>
                    <a:pt x="36590" y="5424"/>
                  </a:lnTo>
                  <a:lnTo>
                    <a:pt x="36979" y="5104"/>
                  </a:lnTo>
                  <a:lnTo>
                    <a:pt x="37377" y="4802"/>
                  </a:lnTo>
                  <a:lnTo>
                    <a:pt x="37784" y="4517"/>
                  </a:lnTo>
                  <a:lnTo>
                    <a:pt x="38201" y="4251"/>
                  </a:lnTo>
                  <a:lnTo>
                    <a:pt x="38628" y="4002"/>
                  </a:lnTo>
                  <a:lnTo>
                    <a:pt x="39063" y="3771"/>
                  </a:lnTo>
                  <a:lnTo>
                    <a:pt x="39508" y="3558"/>
                  </a:lnTo>
                  <a:lnTo>
                    <a:pt x="39963" y="3362"/>
                  </a:lnTo>
                  <a:lnTo>
                    <a:pt x="40426" y="3185"/>
                  </a:lnTo>
                  <a:lnTo>
                    <a:pt x="40898" y="3016"/>
                  </a:lnTo>
                  <a:lnTo>
                    <a:pt x="41376" y="2865"/>
                  </a:lnTo>
                  <a:lnTo>
                    <a:pt x="41861" y="2731"/>
                  </a:lnTo>
                  <a:lnTo>
                    <a:pt x="42353" y="2615"/>
                  </a:lnTo>
                  <a:lnTo>
                    <a:pt x="42851" y="2517"/>
                  </a:lnTo>
                  <a:lnTo>
                    <a:pt x="43355" y="2437"/>
                  </a:lnTo>
                  <a:lnTo>
                    <a:pt x="43866" y="2375"/>
                  </a:lnTo>
                  <a:lnTo>
                    <a:pt x="44384" y="2330"/>
                  </a:lnTo>
                  <a:lnTo>
                    <a:pt x="44908" y="2304"/>
                  </a:lnTo>
                  <a:lnTo>
                    <a:pt x="45439" y="2295"/>
                  </a:lnTo>
                  <a:lnTo>
                    <a:pt x="46208" y="2306"/>
                  </a:lnTo>
                  <a:lnTo>
                    <a:pt x="46960" y="2338"/>
                  </a:lnTo>
                  <a:lnTo>
                    <a:pt x="47696" y="2392"/>
                  </a:lnTo>
                  <a:lnTo>
                    <a:pt x="48414" y="2467"/>
                  </a:lnTo>
                  <a:lnTo>
                    <a:pt x="49116" y="2564"/>
                  </a:lnTo>
                  <a:lnTo>
                    <a:pt x="49801" y="2683"/>
                  </a:lnTo>
                  <a:lnTo>
                    <a:pt x="50469" y="2823"/>
                  </a:lnTo>
                  <a:lnTo>
                    <a:pt x="51120" y="2984"/>
                  </a:lnTo>
                  <a:lnTo>
                    <a:pt x="51754" y="3168"/>
                  </a:lnTo>
                  <a:lnTo>
                    <a:pt x="52372" y="3372"/>
                  </a:lnTo>
                  <a:lnTo>
                    <a:pt x="52973" y="3596"/>
                  </a:lnTo>
                  <a:lnTo>
                    <a:pt x="53560" y="3837"/>
                  </a:lnTo>
                  <a:lnTo>
                    <a:pt x="54131" y="4095"/>
                  </a:lnTo>
                  <a:lnTo>
                    <a:pt x="54688" y="4369"/>
                  </a:lnTo>
                  <a:lnTo>
                    <a:pt x="55229" y="4661"/>
                  </a:lnTo>
                  <a:lnTo>
                    <a:pt x="55756" y="4969"/>
                  </a:lnTo>
                  <a:lnTo>
                    <a:pt x="56267" y="5294"/>
                  </a:lnTo>
                  <a:lnTo>
                    <a:pt x="56764" y="5636"/>
                  </a:lnTo>
                  <a:lnTo>
                    <a:pt x="57246" y="5995"/>
                  </a:lnTo>
                  <a:lnTo>
                    <a:pt x="57712" y="6370"/>
                  </a:lnTo>
                  <a:lnTo>
                    <a:pt x="58164" y="6762"/>
                  </a:lnTo>
                  <a:lnTo>
                    <a:pt x="58602" y="7167"/>
                  </a:lnTo>
                  <a:lnTo>
                    <a:pt x="59026" y="7586"/>
                  </a:lnTo>
                  <a:lnTo>
                    <a:pt x="59436" y="8019"/>
                  </a:lnTo>
                  <a:lnTo>
                    <a:pt x="59832" y="8467"/>
                  </a:lnTo>
                  <a:lnTo>
                    <a:pt x="60214" y="8928"/>
                  </a:lnTo>
                  <a:lnTo>
                    <a:pt x="60581" y="9404"/>
                  </a:lnTo>
                  <a:lnTo>
                    <a:pt x="60935" y="9893"/>
                  </a:lnTo>
                  <a:lnTo>
                    <a:pt x="61275" y="10397"/>
                  </a:lnTo>
                  <a:lnTo>
                    <a:pt x="61600" y="10914"/>
                  </a:lnTo>
                  <a:lnTo>
                    <a:pt x="61904" y="11435"/>
                  </a:lnTo>
                  <a:lnTo>
                    <a:pt x="62196" y="11966"/>
                  </a:lnTo>
                  <a:lnTo>
                    <a:pt x="62477" y="12507"/>
                  </a:lnTo>
                  <a:lnTo>
                    <a:pt x="62747" y="13058"/>
                  </a:lnTo>
                  <a:lnTo>
                    <a:pt x="63006" y="13620"/>
                  </a:lnTo>
                  <a:lnTo>
                    <a:pt x="63253" y="14192"/>
                  </a:lnTo>
                  <a:lnTo>
                    <a:pt x="63489" y="14774"/>
                  </a:lnTo>
                  <a:lnTo>
                    <a:pt x="63714" y="15366"/>
                  </a:lnTo>
                  <a:lnTo>
                    <a:pt x="63927" y="15969"/>
                  </a:lnTo>
                  <a:lnTo>
                    <a:pt x="64130" y="16583"/>
                  </a:lnTo>
                  <a:lnTo>
                    <a:pt x="64321" y="17195"/>
                  </a:lnTo>
                  <a:lnTo>
                    <a:pt x="64503" y="17815"/>
                  </a:lnTo>
                  <a:lnTo>
                    <a:pt x="64674" y="18443"/>
                  </a:lnTo>
                  <a:lnTo>
                    <a:pt x="64834" y="19078"/>
                  </a:lnTo>
                  <a:lnTo>
                    <a:pt x="64985" y="19721"/>
                  </a:lnTo>
                  <a:lnTo>
                    <a:pt x="65125" y="20371"/>
                  </a:lnTo>
                  <a:lnTo>
                    <a:pt x="65255" y="21029"/>
                  </a:lnTo>
                  <a:lnTo>
                    <a:pt x="65374" y="21694"/>
                  </a:lnTo>
                  <a:lnTo>
                    <a:pt x="65483" y="22367"/>
                  </a:lnTo>
                  <a:lnTo>
                    <a:pt x="65582" y="23047"/>
                  </a:lnTo>
                  <a:lnTo>
                    <a:pt x="65662" y="23723"/>
                  </a:lnTo>
                  <a:lnTo>
                    <a:pt x="65734" y="24400"/>
                  </a:lnTo>
                  <a:lnTo>
                    <a:pt x="65797" y="25079"/>
                  </a:lnTo>
                  <a:lnTo>
                    <a:pt x="65852" y="25760"/>
                  </a:lnTo>
                  <a:lnTo>
                    <a:pt x="65898" y="26443"/>
                  </a:lnTo>
                  <a:lnTo>
                    <a:pt x="65936" y="27128"/>
                  </a:lnTo>
                  <a:lnTo>
                    <a:pt x="65966" y="27815"/>
                  </a:lnTo>
                  <a:lnTo>
                    <a:pt x="65987" y="28504"/>
                  </a:lnTo>
                  <a:lnTo>
                    <a:pt x="65999" y="29194"/>
                  </a:lnTo>
                  <a:lnTo>
                    <a:pt x="66004" y="29886"/>
                  </a:lnTo>
                  <a:lnTo>
                    <a:pt x="66004" y="577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g1198"/>
            <p:cNvSpPr/>
            <p:nvPr/>
          </p:nvSpPr>
          <p:spPr>
            <a:xfrm>
              <a:off x="8197916" y="4147844"/>
              <a:ext cx="20892" cy="32135"/>
            </a:xfrm>
            <a:custGeom>
              <a:avLst/>
              <a:pathLst>
                <a:path w="20892" h="32135">
                  <a:moveTo>
                    <a:pt x="20892" y="32135"/>
                  </a:moveTo>
                  <a:lnTo>
                    <a:pt x="20892" y="16629"/>
                  </a:lnTo>
                  <a:lnTo>
                    <a:pt x="20862" y="14978"/>
                  </a:lnTo>
                  <a:lnTo>
                    <a:pt x="20770" y="13414"/>
                  </a:lnTo>
                  <a:lnTo>
                    <a:pt x="20618" y="11938"/>
                  </a:lnTo>
                  <a:lnTo>
                    <a:pt x="20405" y="10551"/>
                  </a:lnTo>
                  <a:lnTo>
                    <a:pt x="20131" y="9251"/>
                  </a:lnTo>
                  <a:lnTo>
                    <a:pt x="19796" y="8040"/>
                  </a:lnTo>
                  <a:lnTo>
                    <a:pt x="19400" y="6917"/>
                  </a:lnTo>
                  <a:lnTo>
                    <a:pt x="18943" y="5881"/>
                  </a:lnTo>
                  <a:lnTo>
                    <a:pt x="18426" y="4934"/>
                  </a:lnTo>
                  <a:lnTo>
                    <a:pt x="17847" y="4075"/>
                  </a:lnTo>
                  <a:lnTo>
                    <a:pt x="17209" y="3301"/>
                  </a:lnTo>
                  <a:lnTo>
                    <a:pt x="16511" y="2608"/>
                  </a:lnTo>
                  <a:lnTo>
                    <a:pt x="15755" y="1996"/>
                  </a:lnTo>
                  <a:lnTo>
                    <a:pt x="14939" y="1467"/>
                  </a:lnTo>
                  <a:lnTo>
                    <a:pt x="14065" y="1018"/>
                  </a:lnTo>
                  <a:lnTo>
                    <a:pt x="13131" y="652"/>
                  </a:lnTo>
                  <a:lnTo>
                    <a:pt x="12138" y="366"/>
                  </a:lnTo>
                  <a:lnTo>
                    <a:pt x="11087" y="163"/>
                  </a:lnTo>
                  <a:lnTo>
                    <a:pt x="9976" y="40"/>
                  </a:lnTo>
                  <a:lnTo>
                    <a:pt x="8806" y="0"/>
                  </a:lnTo>
                  <a:lnTo>
                    <a:pt x="7939" y="32"/>
                  </a:lnTo>
                  <a:lnTo>
                    <a:pt x="7118" y="129"/>
                  </a:lnTo>
                  <a:lnTo>
                    <a:pt x="6343" y="290"/>
                  </a:lnTo>
                  <a:lnTo>
                    <a:pt x="5613" y="517"/>
                  </a:lnTo>
                  <a:lnTo>
                    <a:pt x="4930" y="808"/>
                  </a:lnTo>
                  <a:lnTo>
                    <a:pt x="4292" y="1163"/>
                  </a:lnTo>
                  <a:lnTo>
                    <a:pt x="3701" y="1583"/>
                  </a:lnTo>
                  <a:lnTo>
                    <a:pt x="3155" y="2068"/>
                  </a:lnTo>
                  <a:lnTo>
                    <a:pt x="2655" y="2618"/>
                  </a:lnTo>
                  <a:lnTo>
                    <a:pt x="2201" y="3232"/>
                  </a:lnTo>
                  <a:lnTo>
                    <a:pt x="1783" y="3898"/>
                  </a:lnTo>
                  <a:lnTo>
                    <a:pt x="1409" y="4624"/>
                  </a:lnTo>
                  <a:lnTo>
                    <a:pt x="1078" y="5409"/>
                  </a:lnTo>
                  <a:lnTo>
                    <a:pt x="792" y="6252"/>
                  </a:lnTo>
                  <a:lnTo>
                    <a:pt x="550" y="7155"/>
                  </a:lnTo>
                  <a:lnTo>
                    <a:pt x="352" y="8117"/>
                  </a:lnTo>
                  <a:lnTo>
                    <a:pt x="198" y="9137"/>
                  </a:lnTo>
                  <a:lnTo>
                    <a:pt x="88" y="10217"/>
                  </a:lnTo>
                  <a:lnTo>
                    <a:pt x="22" y="11356"/>
                  </a:lnTo>
                  <a:lnTo>
                    <a:pt x="0" y="12554"/>
                  </a:lnTo>
                  <a:lnTo>
                    <a:pt x="0" y="28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g1199"/>
            <p:cNvSpPr/>
            <p:nvPr/>
          </p:nvSpPr>
          <p:spPr>
            <a:xfrm>
              <a:off x="8225789" y="4149764"/>
              <a:ext cx="23797" cy="36210"/>
            </a:xfrm>
            <a:custGeom>
              <a:avLst/>
              <a:pathLst>
                <a:path w="23797" h="36210">
                  <a:moveTo>
                    <a:pt x="23797" y="36210"/>
                  </a:moveTo>
                  <a:lnTo>
                    <a:pt x="23797" y="18972"/>
                  </a:lnTo>
                  <a:lnTo>
                    <a:pt x="23791" y="18243"/>
                  </a:lnTo>
                  <a:lnTo>
                    <a:pt x="23774" y="17519"/>
                  </a:lnTo>
                  <a:lnTo>
                    <a:pt x="23746" y="16800"/>
                  </a:lnTo>
                  <a:lnTo>
                    <a:pt x="23707" y="16086"/>
                  </a:lnTo>
                  <a:lnTo>
                    <a:pt x="23656" y="15376"/>
                  </a:lnTo>
                  <a:lnTo>
                    <a:pt x="23594" y="14671"/>
                  </a:lnTo>
                  <a:lnTo>
                    <a:pt x="23521" y="13971"/>
                  </a:lnTo>
                  <a:lnTo>
                    <a:pt x="23437" y="13275"/>
                  </a:lnTo>
                  <a:lnTo>
                    <a:pt x="23341" y="12584"/>
                  </a:lnTo>
                  <a:lnTo>
                    <a:pt x="23234" y="11898"/>
                  </a:lnTo>
                  <a:lnTo>
                    <a:pt x="23113" y="11213"/>
                  </a:lnTo>
                  <a:lnTo>
                    <a:pt x="22972" y="10545"/>
                  </a:lnTo>
                  <a:lnTo>
                    <a:pt x="22813" y="9894"/>
                  </a:lnTo>
                  <a:lnTo>
                    <a:pt x="22635" y="9260"/>
                  </a:lnTo>
                  <a:lnTo>
                    <a:pt x="22438" y="8642"/>
                  </a:lnTo>
                  <a:lnTo>
                    <a:pt x="22223" y="8042"/>
                  </a:lnTo>
                  <a:lnTo>
                    <a:pt x="21988" y="7458"/>
                  </a:lnTo>
                  <a:lnTo>
                    <a:pt x="21735" y="6891"/>
                  </a:lnTo>
                  <a:lnTo>
                    <a:pt x="21464" y="6341"/>
                  </a:lnTo>
                  <a:lnTo>
                    <a:pt x="21173" y="5808"/>
                  </a:lnTo>
                  <a:lnTo>
                    <a:pt x="20862" y="5294"/>
                  </a:lnTo>
                  <a:lnTo>
                    <a:pt x="20529" y="4800"/>
                  </a:lnTo>
                  <a:lnTo>
                    <a:pt x="20173" y="4327"/>
                  </a:lnTo>
                  <a:lnTo>
                    <a:pt x="19794" y="3874"/>
                  </a:lnTo>
                  <a:lnTo>
                    <a:pt x="19393" y="3443"/>
                  </a:lnTo>
                  <a:lnTo>
                    <a:pt x="18970" y="3031"/>
                  </a:lnTo>
                  <a:lnTo>
                    <a:pt x="18524" y="2641"/>
                  </a:lnTo>
                  <a:lnTo>
                    <a:pt x="18055" y="2271"/>
                  </a:lnTo>
                  <a:lnTo>
                    <a:pt x="17564" y="1921"/>
                  </a:lnTo>
                  <a:lnTo>
                    <a:pt x="17051" y="1592"/>
                  </a:lnTo>
                  <a:lnTo>
                    <a:pt x="16511" y="1290"/>
                  </a:lnTo>
                  <a:lnTo>
                    <a:pt x="15940" y="1019"/>
                  </a:lnTo>
                  <a:lnTo>
                    <a:pt x="15338" y="780"/>
                  </a:lnTo>
                  <a:lnTo>
                    <a:pt x="14705" y="573"/>
                  </a:lnTo>
                  <a:lnTo>
                    <a:pt x="14041" y="398"/>
                  </a:lnTo>
                  <a:lnTo>
                    <a:pt x="13346" y="254"/>
                  </a:lnTo>
                  <a:lnTo>
                    <a:pt x="12621" y="143"/>
                  </a:lnTo>
                  <a:lnTo>
                    <a:pt x="11864" y="63"/>
                  </a:lnTo>
                  <a:lnTo>
                    <a:pt x="11077" y="15"/>
                  </a:lnTo>
                  <a:lnTo>
                    <a:pt x="10258" y="0"/>
                  </a:lnTo>
                  <a:lnTo>
                    <a:pt x="9280" y="37"/>
                  </a:lnTo>
                  <a:lnTo>
                    <a:pt x="8349" y="149"/>
                  </a:lnTo>
                  <a:lnTo>
                    <a:pt x="7466" y="337"/>
                  </a:lnTo>
                  <a:lnTo>
                    <a:pt x="6631" y="599"/>
                  </a:lnTo>
                  <a:lnTo>
                    <a:pt x="5843" y="936"/>
                  </a:lnTo>
                  <a:lnTo>
                    <a:pt x="5104" y="1349"/>
                  </a:lnTo>
                  <a:lnTo>
                    <a:pt x="4412" y="1836"/>
                  </a:lnTo>
                  <a:lnTo>
                    <a:pt x="3768" y="2398"/>
                  </a:lnTo>
                  <a:lnTo>
                    <a:pt x="3171" y="3035"/>
                  </a:lnTo>
                  <a:lnTo>
                    <a:pt x="2623" y="3747"/>
                  </a:lnTo>
                  <a:lnTo>
                    <a:pt x="2124" y="4520"/>
                  </a:lnTo>
                  <a:lnTo>
                    <a:pt x="1678" y="5359"/>
                  </a:lnTo>
                  <a:lnTo>
                    <a:pt x="1285" y="6263"/>
                  </a:lnTo>
                  <a:lnTo>
                    <a:pt x="944" y="7232"/>
                  </a:lnTo>
                  <a:lnTo>
                    <a:pt x="655" y="8268"/>
                  </a:lnTo>
                  <a:lnTo>
                    <a:pt x="419" y="9368"/>
                  </a:lnTo>
                  <a:lnTo>
                    <a:pt x="236" y="10535"/>
                  </a:lnTo>
                  <a:lnTo>
                    <a:pt x="104" y="11767"/>
                  </a:lnTo>
                  <a:lnTo>
                    <a:pt x="26" y="13064"/>
                  </a:lnTo>
                  <a:lnTo>
                    <a:pt x="0" y="14428"/>
                  </a:lnTo>
                  <a:lnTo>
                    <a:pt x="0" y="315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g1200"/>
            <p:cNvSpPr/>
            <p:nvPr/>
          </p:nvSpPr>
          <p:spPr>
            <a:xfrm>
              <a:off x="8189765" y="4072283"/>
              <a:ext cx="67924" cy="60242"/>
            </a:xfrm>
            <a:custGeom>
              <a:avLst/>
              <a:pathLst>
                <a:path w="67924" h="60242">
                  <a:moveTo>
                    <a:pt x="67924" y="34102"/>
                  </a:moveTo>
                  <a:lnTo>
                    <a:pt x="67913" y="35305"/>
                  </a:lnTo>
                  <a:lnTo>
                    <a:pt x="67881" y="36478"/>
                  </a:lnTo>
                  <a:lnTo>
                    <a:pt x="67827" y="37621"/>
                  </a:lnTo>
                  <a:lnTo>
                    <a:pt x="67752" y="38734"/>
                  </a:lnTo>
                  <a:lnTo>
                    <a:pt x="67655" y="39817"/>
                  </a:lnTo>
                  <a:lnTo>
                    <a:pt x="67536" y="40871"/>
                  </a:lnTo>
                  <a:lnTo>
                    <a:pt x="67396" y="41894"/>
                  </a:lnTo>
                  <a:lnTo>
                    <a:pt x="67235" y="42887"/>
                  </a:lnTo>
                  <a:lnTo>
                    <a:pt x="67052" y="43850"/>
                  </a:lnTo>
                  <a:lnTo>
                    <a:pt x="66847" y="44783"/>
                  </a:lnTo>
                  <a:lnTo>
                    <a:pt x="66612" y="45678"/>
                  </a:lnTo>
                  <a:lnTo>
                    <a:pt x="66358" y="46546"/>
                  </a:lnTo>
                  <a:lnTo>
                    <a:pt x="66084" y="47387"/>
                  </a:lnTo>
                  <a:lnTo>
                    <a:pt x="65790" y="48201"/>
                  </a:lnTo>
                  <a:lnTo>
                    <a:pt x="65477" y="48987"/>
                  </a:lnTo>
                  <a:lnTo>
                    <a:pt x="65144" y="49747"/>
                  </a:lnTo>
                  <a:lnTo>
                    <a:pt x="64791" y="50479"/>
                  </a:lnTo>
                  <a:lnTo>
                    <a:pt x="64418" y="51184"/>
                  </a:lnTo>
                  <a:lnTo>
                    <a:pt x="64026" y="51862"/>
                  </a:lnTo>
                  <a:lnTo>
                    <a:pt x="63615" y="52512"/>
                  </a:lnTo>
                  <a:lnTo>
                    <a:pt x="63174" y="53137"/>
                  </a:lnTo>
                  <a:lnTo>
                    <a:pt x="62715" y="53736"/>
                  </a:lnTo>
                  <a:lnTo>
                    <a:pt x="62237" y="54310"/>
                  </a:lnTo>
                  <a:lnTo>
                    <a:pt x="61741" y="54858"/>
                  </a:lnTo>
                  <a:lnTo>
                    <a:pt x="61225" y="55382"/>
                  </a:lnTo>
                  <a:lnTo>
                    <a:pt x="60691" y="55880"/>
                  </a:lnTo>
                  <a:lnTo>
                    <a:pt x="60139" y="56352"/>
                  </a:lnTo>
                  <a:lnTo>
                    <a:pt x="59567" y="56800"/>
                  </a:lnTo>
                  <a:lnTo>
                    <a:pt x="58977" y="57222"/>
                  </a:lnTo>
                  <a:lnTo>
                    <a:pt x="58368" y="57618"/>
                  </a:lnTo>
                  <a:lnTo>
                    <a:pt x="57731" y="57982"/>
                  </a:lnTo>
                  <a:lnTo>
                    <a:pt x="57075" y="58323"/>
                  </a:lnTo>
                  <a:lnTo>
                    <a:pt x="56400" y="58642"/>
                  </a:lnTo>
                  <a:lnTo>
                    <a:pt x="55707" y="58938"/>
                  </a:lnTo>
                  <a:lnTo>
                    <a:pt x="54995" y="59211"/>
                  </a:lnTo>
                  <a:lnTo>
                    <a:pt x="54264" y="59462"/>
                  </a:lnTo>
                  <a:lnTo>
                    <a:pt x="53515" y="59691"/>
                  </a:lnTo>
                  <a:lnTo>
                    <a:pt x="52747" y="59897"/>
                  </a:lnTo>
                  <a:lnTo>
                    <a:pt x="51960" y="60081"/>
                  </a:lnTo>
                  <a:lnTo>
                    <a:pt x="51154" y="60242"/>
                  </a:lnTo>
                  <a:lnTo>
                    <a:pt x="49421" y="51950"/>
                  </a:lnTo>
                  <a:lnTo>
                    <a:pt x="49994" y="51821"/>
                  </a:lnTo>
                  <a:lnTo>
                    <a:pt x="50552" y="51679"/>
                  </a:lnTo>
                  <a:lnTo>
                    <a:pt x="51096" y="51522"/>
                  </a:lnTo>
                  <a:lnTo>
                    <a:pt x="51624" y="51351"/>
                  </a:lnTo>
                  <a:lnTo>
                    <a:pt x="52138" y="51166"/>
                  </a:lnTo>
                  <a:lnTo>
                    <a:pt x="52636" y="50966"/>
                  </a:lnTo>
                  <a:lnTo>
                    <a:pt x="53119" y="50753"/>
                  </a:lnTo>
                  <a:lnTo>
                    <a:pt x="53588" y="50526"/>
                  </a:lnTo>
                  <a:lnTo>
                    <a:pt x="54041" y="50285"/>
                  </a:lnTo>
                  <a:lnTo>
                    <a:pt x="54480" y="50030"/>
                  </a:lnTo>
                  <a:lnTo>
                    <a:pt x="54904" y="49758"/>
                  </a:lnTo>
                  <a:lnTo>
                    <a:pt x="55314" y="49469"/>
                  </a:lnTo>
                  <a:lnTo>
                    <a:pt x="55710" y="49163"/>
                  </a:lnTo>
                  <a:lnTo>
                    <a:pt x="56091" y="48838"/>
                  </a:lnTo>
                  <a:lnTo>
                    <a:pt x="56459" y="48495"/>
                  </a:lnTo>
                  <a:lnTo>
                    <a:pt x="56813" y="48135"/>
                  </a:lnTo>
                  <a:lnTo>
                    <a:pt x="57152" y="47757"/>
                  </a:lnTo>
                  <a:lnTo>
                    <a:pt x="57478" y="47361"/>
                  </a:lnTo>
                  <a:lnTo>
                    <a:pt x="57789" y="46948"/>
                  </a:lnTo>
                  <a:lnTo>
                    <a:pt x="58087" y="46516"/>
                  </a:lnTo>
                  <a:lnTo>
                    <a:pt x="58361" y="46066"/>
                  </a:lnTo>
                  <a:lnTo>
                    <a:pt x="58621" y="45594"/>
                  </a:lnTo>
                  <a:lnTo>
                    <a:pt x="58867" y="45102"/>
                  </a:lnTo>
                  <a:lnTo>
                    <a:pt x="59099" y="44590"/>
                  </a:lnTo>
                  <a:lnTo>
                    <a:pt x="59317" y="44057"/>
                  </a:lnTo>
                  <a:lnTo>
                    <a:pt x="59520" y="43503"/>
                  </a:lnTo>
                  <a:lnTo>
                    <a:pt x="59710" y="42929"/>
                  </a:lnTo>
                  <a:lnTo>
                    <a:pt x="59886" y="42334"/>
                  </a:lnTo>
                  <a:lnTo>
                    <a:pt x="60047" y="41718"/>
                  </a:lnTo>
                  <a:lnTo>
                    <a:pt x="60195" y="41082"/>
                  </a:lnTo>
                  <a:lnTo>
                    <a:pt x="60328" y="40424"/>
                  </a:lnTo>
                  <a:lnTo>
                    <a:pt x="60448" y="39743"/>
                  </a:lnTo>
                  <a:lnTo>
                    <a:pt x="60553" y="39038"/>
                  </a:lnTo>
                  <a:lnTo>
                    <a:pt x="60645" y="38309"/>
                  </a:lnTo>
                  <a:lnTo>
                    <a:pt x="60722" y="37557"/>
                  </a:lnTo>
                  <a:lnTo>
                    <a:pt x="60785" y="36782"/>
                  </a:lnTo>
                  <a:lnTo>
                    <a:pt x="60834" y="35983"/>
                  </a:lnTo>
                  <a:lnTo>
                    <a:pt x="60869" y="35161"/>
                  </a:lnTo>
                  <a:lnTo>
                    <a:pt x="60891" y="34316"/>
                  </a:lnTo>
                  <a:lnTo>
                    <a:pt x="60898" y="33447"/>
                  </a:lnTo>
                  <a:lnTo>
                    <a:pt x="60891" y="32538"/>
                  </a:lnTo>
                  <a:lnTo>
                    <a:pt x="60873" y="31648"/>
                  </a:lnTo>
                  <a:lnTo>
                    <a:pt x="60843" y="30776"/>
                  </a:lnTo>
                  <a:lnTo>
                    <a:pt x="60800" y="29924"/>
                  </a:lnTo>
                  <a:lnTo>
                    <a:pt x="60745" y="29090"/>
                  </a:lnTo>
                  <a:lnTo>
                    <a:pt x="60678" y="28275"/>
                  </a:lnTo>
                  <a:lnTo>
                    <a:pt x="60599" y="27479"/>
                  </a:lnTo>
                  <a:lnTo>
                    <a:pt x="60508" y="26701"/>
                  </a:lnTo>
                  <a:lnTo>
                    <a:pt x="60404" y="25942"/>
                  </a:lnTo>
                  <a:lnTo>
                    <a:pt x="60289" y="25202"/>
                  </a:lnTo>
                  <a:lnTo>
                    <a:pt x="60149" y="24482"/>
                  </a:lnTo>
                  <a:lnTo>
                    <a:pt x="59994" y="23785"/>
                  </a:lnTo>
                  <a:lnTo>
                    <a:pt x="59823" y="23111"/>
                  </a:lnTo>
                  <a:lnTo>
                    <a:pt x="59637" y="22459"/>
                  </a:lnTo>
                  <a:lnTo>
                    <a:pt x="59434" y="21829"/>
                  </a:lnTo>
                  <a:lnTo>
                    <a:pt x="59215" y="21222"/>
                  </a:lnTo>
                  <a:lnTo>
                    <a:pt x="58980" y="20637"/>
                  </a:lnTo>
                  <a:lnTo>
                    <a:pt x="58730" y="20075"/>
                  </a:lnTo>
                  <a:lnTo>
                    <a:pt x="58463" y="19536"/>
                  </a:lnTo>
                  <a:lnTo>
                    <a:pt x="58181" y="19018"/>
                  </a:lnTo>
                  <a:lnTo>
                    <a:pt x="57872" y="18515"/>
                  </a:lnTo>
                  <a:lnTo>
                    <a:pt x="57547" y="18037"/>
                  </a:lnTo>
                  <a:lnTo>
                    <a:pt x="57205" y="17582"/>
                  </a:lnTo>
                  <a:lnTo>
                    <a:pt x="56846" y="17152"/>
                  </a:lnTo>
                  <a:lnTo>
                    <a:pt x="56471" y="16746"/>
                  </a:lnTo>
                  <a:lnTo>
                    <a:pt x="56078" y="16365"/>
                  </a:lnTo>
                  <a:lnTo>
                    <a:pt x="55669" y="16008"/>
                  </a:lnTo>
                  <a:lnTo>
                    <a:pt x="55242" y="15676"/>
                  </a:lnTo>
                  <a:lnTo>
                    <a:pt x="54799" y="15367"/>
                  </a:lnTo>
                  <a:lnTo>
                    <a:pt x="54339" y="15083"/>
                  </a:lnTo>
                  <a:lnTo>
                    <a:pt x="53850" y="14825"/>
                  </a:lnTo>
                  <a:lnTo>
                    <a:pt x="53339" y="14594"/>
                  </a:lnTo>
                  <a:lnTo>
                    <a:pt x="52805" y="14391"/>
                  </a:lnTo>
                  <a:lnTo>
                    <a:pt x="52248" y="14214"/>
                  </a:lnTo>
                  <a:lnTo>
                    <a:pt x="51669" y="14065"/>
                  </a:lnTo>
                  <a:lnTo>
                    <a:pt x="51068" y="13942"/>
                  </a:lnTo>
                  <a:lnTo>
                    <a:pt x="50444" y="13847"/>
                  </a:lnTo>
                  <a:lnTo>
                    <a:pt x="49797" y="13779"/>
                  </a:lnTo>
                  <a:lnTo>
                    <a:pt x="49128" y="13739"/>
                  </a:lnTo>
                  <a:lnTo>
                    <a:pt x="48437" y="13725"/>
                  </a:lnTo>
                  <a:lnTo>
                    <a:pt x="47966" y="13733"/>
                  </a:lnTo>
                  <a:lnTo>
                    <a:pt x="47509" y="13757"/>
                  </a:lnTo>
                  <a:lnTo>
                    <a:pt x="47067" y="13797"/>
                  </a:lnTo>
                  <a:lnTo>
                    <a:pt x="46638" y="13852"/>
                  </a:lnTo>
                  <a:lnTo>
                    <a:pt x="46223" y="13924"/>
                  </a:lnTo>
                  <a:lnTo>
                    <a:pt x="45823" y="14012"/>
                  </a:lnTo>
                  <a:lnTo>
                    <a:pt x="45436" y="14115"/>
                  </a:lnTo>
                  <a:lnTo>
                    <a:pt x="45064" y="14235"/>
                  </a:lnTo>
                  <a:lnTo>
                    <a:pt x="44706" y="14370"/>
                  </a:lnTo>
                  <a:lnTo>
                    <a:pt x="44361" y="14521"/>
                  </a:lnTo>
                  <a:lnTo>
                    <a:pt x="44028" y="14692"/>
                  </a:lnTo>
                  <a:lnTo>
                    <a:pt x="43702" y="14887"/>
                  </a:lnTo>
                  <a:lnTo>
                    <a:pt x="43383" y="15105"/>
                  </a:lnTo>
                  <a:lnTo>
                    <a:pt x="43072" y="15346"/>
                  </a:lnTo>
                  <a:lnTo>
                    <a:pt x="42769" y="15610"/>
                  </a:lnTo>
                  <a:lnTo>
                    <a:pt x="42473" y="15899"/>
                  </a:lnTo>
                  <a:lnTo>
                    <a:pt x="42184" y="16210"/>
                  </a:lnTo>
                  <a:lnTo>
                    <a:pt x="41903" y="16545"/>
                  </a:lnTo>
                  <a:lnTo>
                    <a:pt x="41629" y="16903"/>
                  </a:lnTo>
                  <a:lnTo>
                    <a:pt x="41363" y="17285"/>
                  </a:lnTo>
                  <a:lnTo>
                    <a:pt x="41094" y="17693"/>
                  </a:lnTo>
                  <a:lnTo>
                    <a:pt x="40827" y="18128"/>
                  </a:lnTo>
                  <a:lnTo>
                    <a:pt x="40565" y="18592"/>
                  </a:lnTo>
                  <a:lnTo>
                    <a:pt x="40307" y="19084"/>
                  </a:lnTo>
                  <a:lnTo>
                    <a:pt x="40052" y="19604"/>
                  </a:lnTo>
                  <a:lnTo>
                    <a:pt x="39801" y="20152"/>
                  </a:lnTo>
                  <a:lnTo>
                    <a:pt x="39553" y="20728"/>
                  </a:lnTo>
                  <a:lnTo>
                    <a:pt x="39310" y="21333"/>
                  </a:lnTo>
                  <a:lnTo>
                    <a:pt x="39070" y="21965"/>
                  </a:lnTo>
                  <a:lnTo>
                    <a:pt x="38834" y="22625"/>
                  </a:lnTo>
                  <a:lnTo>
                    <a:pt x="38588" y="23308"/>
                  </a:lnTo>
                  <a:lnTo>
                    <a:pt x="38339" y="24025"/>
                  </a:lnTo>
                  <a:lnTo>
                    <a:pt x="38086" y="24777"/>
                  </a:lnTo>
                  <a:lnTo>
                    <a:pt x="37829" y="25564"/>
                  </a:lnTo>
                  <a:lnTo>
                    <a:pt x="37569" y="26385"/>
                  </a:lnTo>
                  <a:lnTo>
                    <a:pt x="37305" y="27241"/>
                  </a:lnTo>
                  <a:lnTo>
                    <a:pt x="37037" y="28131"/>
                  </a:lnTo>
                  <a:lnTo>
                    <a:pt x="36765" y="29056"/>
                  </a:lnTo>
                  <a:lnTo>
                    <a:pt x="36490" y="30016"/>
                  </a:lnTo>
                  <a:lnTo>
                    <a:pt x="36210" y="31011"/>
                  </a:lnTo>
                  <a:lnTo>
                    <a:pt x="35983" y="31830"/>
                  </a:lnTo>
                  <a:lnTo>
                    <a:pt x="35751" y="32641"/>
                  </a:lnTo>
                  <a:lnTo>
                    <a:pt x="35515" y="33442"/>
                  </a:lnTo>
                  <a:lnTo>
                    <a:pt x="35274" y="34234"/>
                  </a:lnTo>
                  <a:lnTo>
                    <a:pt x="35028" y="35016"/>
                  </a:lnTo>
                  <a:lnTo>
                    <a:pt x="34777" y="35789"/>
                  </a:lnTo>
                  <a:lnTo>
                    <a:pt x="34522" y="36552"/>
                  </a:lnTo>
                  <a:lnTo>
                    <a:pt x="34262" y="37307"/>
                  </a:lnTo>
                  <a:lnTo>
                    <a:pt x="33997" y="38051"/>
                  </a:lnTo>
                  <a:lnTo>
                    <a:pt x="33728" y="38787"/>
                  </a:lnTo>
                  <a:lnTo>
                    <a:pt x="33441" y="39499"/>
                  </a:lnTo>
                  <a:lnTo>
                    <a:pt x="33141" y="40194"/>
                  </a:lnTo>
                  <a:lnTo>
                    <a:pt x="32830" y="40871"/>
                  </a:lnTo>
                  <a:lnTo>
                    <a:pt x="32506" y="41530"/>
                  </a:lnTo>
                  <a:lnTo>
                    <a:pt x="32170" y="42171"/>
                  </a:lnTo>
                  <a:lnTo>
                    <a:pt x="31822" y="42795"/>
                  </a:lnTo>
                  <a:lnTo>
                    <a:pt x="31462" y="43401"/>
                  </a:lnTo>
                  <a:lnTo>
                    <a:pt x="31089" y="43989"/>
                  </a:lnTo>
                  <a:lnTo>
                    <a:pt x="30705" y="44559"/>
                  </a:lnTo>
                  <a:lnTo>
                    <a:pt x="30308" y="45111"/>
                  </a:lnTo>
                  <a:lnTo>
                    <a:pt x="29887" y="45643"/>
                  </a:lnTo>
                  <a:lnTo>
                    <a:pt x="29450" y="46153"/>
                  </a:lnTo>
                  <a:lnTo>
                    <a:pt x="28995" y="46640"/>
                  </a:lnTo>
                  <a:lnTo>
                    <a:pt x="28524" y="47105"/>
                  </a:lnTo>
                  <a:lnTo>
                    <a:pt x="28036" y="47547"/>
                  </a:lnTo>
                  <a:lnTo>
                    <a:pt x="27531" y="47967"/>
                  </a:lnTo>
                  <a:lnTo>
                    <a:pt x="27009" y="48364"/>
                  </a:lnTo>
                  <a:lnTo>
                    <a:pt x="26470" y="48739"/>
                  </a:lnTo>
                  <a:lnTo>
                    <a:pt x="25915" y="49091"/>
                  </a:lnTo>
                  <a:lnTo>
                    <a:pt x="25342" y="49421"/>
                  </a:lnTo>
                  <a:lnTo>
                    <a:pt x="24748" y="49723"/>
                  </a:lnTo>
                  <a:lnTo>
                    <a:pt x="24128" y="49994"/>
                  </a:lnTo>
                  <a:lnTo>
                    <a:pt x="23482" y="50233"/>
                  </a:lnTo>
                  <a:lnTo>
                    <a:pt x="22809" y="50440"/>
                  </a:lnTo>
                  <a:lnTo>
                    <a:pt x="22110" y="50615"/>
                  </a:lnTo>
                  <a:lnTo>
                    <a:pt x="21385" y="50759"/>
                  </a:lnTo>
                  <a:lnTo>
                    <a:pt x="20634" y="50870"/>
                  </a:lnTo>
                  <a:lnTo>
                    <a:pt x="19856" y="50950"/>
                  </a:lnTo>
                  <a:lnTo>
                    <a:pt x="19052" y="50997"/>
                  </a:lnTo>
                  <a:lnTo>
                    <a:pt x="18222" y="51013"/>
                  </a:lnTo>
                  <a:lnTo>
                    <a:pt x="17253" y="50991"/>
                  </a:lnTo>
                  <a:lnTo>
                    <a:pt x="16315" y="50925"/>
                  </a:lnTo>
                  <a:lnTo>
                    <a:pt x="15406" y="50815"/>
                  </a:lnTo>
                  <a:lnTo>
                    <a:pt x="14527" y="50661"/>
                  </a:lnTo>
                  <a:lnTo>
                    <a:pt x="13678" y="50463"/>
                  </a:lnTo>
                  <a:lnTo>
                    <a:pt x="12859" y="50221"/>
                  </a:lnTo>
                  <a:lnTo>
                    <a:pt x="12070" y="49935"/>
                  </a:lnTo>
                  <a:lnTo>
                    <a:pt x="11312" y="49604"/>
                  </a:lnTo>
                  <a:lnTo>
                    <a:pt x="10583" y="49230"/>
                  </a:lnTo>
                  <a:lnTo>
                    <a:pt x="9884" y="48812"/>
                  </a:lnTo>
                  <a:lnTo>
                    <a:pt x="9203" y="48347"/>
                  </a:lnTo>
                  <a:lnTo>
                    <a:pt x="8548" y="47854"/>
                  </a:lnTo>
                  <a:lnTo>
                    <a:pt x="7918" y="47332"/>
                  </a:lnTo>
                  <a:lnTo>
                    <a:pt x="7313" y="46780"/>
                  </a:lnTo>
                  <a:lnTo>
                    <a:pt x="6733" y="46200"/>
                  </a:lnTo>
                  <a:lnTo>
                    <a:pt x="6179" y="45591"/>
                  </a:lnTo>
                  <a:lnTo>
                    <a:pt x="5650" y="44952"/>
                  </a:lnTo>
                  <a:lnTo>
                    <a:pt x="5147" y="44285"/>
                  </a:lnTo>
                  <a:lnTo>
                    <a:pt x="4669" y="43588"/>
                  </a:lnTo>
                  <a:lnTo>
                    <a:pt x="4216" y="42862"/>
                  </a:lnTo>
                  <a:lnTo>
                    <a:pt x="3787" y="42103"/>
                  </a:lnTo>
                  <a:lnTo>
                    <a:pt x="3384" y="41322"/>
                  </a:lnTo>
                  <a:lnTo>
                    <a:pt x="3004" y="40521"/>
                  </a:lnTo>
                  <a:lnTo>
                    <a:pt x="2649" y="39699"/>
                  </a:lnTo>
                  <a:lnTo>
                    <a:pt x="2318" y="38857"/>
                  </a:lnTo>
                  <a:lnTo>
                    <a:pt x="2012" y="37994"/>
                  </a:lnTo>
                  <a:lnTo>
                    <a:pt x="1730" y="37111"/>
                  </a:lnTo>
                  <a:lnTo>
                    <a:pt x="1472" y="36207"/>
                  </a:lnTo>
                  <a:lnTo>
                    <a:pt x="1239" y="35282"/>
                  </a:lnTo>
                  <a:lnTo>
                    <a:pt x="1030" y="34337"/>
                  </a:lnTo>
                  <a:lnTo>
                    <a:pt x="834" y="33368"/>
                  </a:lnTo>
                  <a:lnTo>
                    <a:pt x="659" y="32394"/>
                  </a:lnTo>
                  <a:lnTo>
                    <a:pt x="504" y="31412"/>
                  </a:lnTo>
                  <a:lnTo>
                    <a:pt x="371" y="30424"/>
                  </a:lnTo>
                  <a:lnTo>
                    <a:pt x="257" y="29430"/>
                  </a:lnTo>
                  <a:lnTo>
                    <a:pt x="164" y="28429"/>
                  </a:lnTo>
                  <a:lnTo>
                    <a:pt x="92" y="27421"/>
                  </a:lnTo>
                  <a:lnTo>
                    <a:pt x="41" y="26407"/>
                  </a:lnTo>
                  <a:lnTo>
                    <a:pt x="10" y="25386"/>
                  </a:lnTo>
                  <a:lnTo>
                    <a:pt x="0" y="24359"/>
                  </a:lnTo>
                  <a:lnTo>
                    <a:pt x="10" y="23240"/>
                  </a:lnTo>
                  <a:lnTo>
                    <a:pt x="41" y="22150"/>
                  </a:lnTo>
                  <a:lnTo>
                    <a:pt x="92" y="21089"/>
                  </a:lnTo>
                  <a:lnTo>
                    <a:pt x="164" y="20057"/>
                  </a:lnTo>
                  <a:lnTo>
                    <a:pt x="257" y="19054"/>
                  </a:lnTo>
                  <a:lnTo>
                    <a:pt x="371" y="18080"/>
                  </a:lnTo>
                  <a:lnTo>
                    <a:pt x="504" y="17135"/>
                  </a:lnTo>
                  <a:lnTo>
                    <a:pt x="659" y="16219"/>
                  </a:lnTo>
                  <a:lnTo>
                    <a:pt x="834" y="15332"/>
                  </a:lnTo>
                  <a:lnTo>
                    <a:pt x="1030" y="14475"/>
                  </a:lnTo>
                  <a:lnTo>
                    <a:pt x="1245" y="13635"/>
                  </a:lnTo>
                  <a:lnTo>
                    <a:pt x="1476" y="12822"/>
                  </a:lnTo>
                  <a:lnTo>
                    <a:pt x="1724" y="12035"/>
                  </a:lnTo>
                  <a:lnTo>
                    <a:pt x="1989" y="11274"/>
                  </a:lnTo>
                  <a:lnTo>
                    <a:pt x="2271" y="10540"/>
                  </a:lnTo>
                  <a:lnTo>
                    <a:pt x="2570" y="9831"/>
                  </a:lnTo>
                  <a:lnTo>
                    <a:pt x="2886" y="9149"/>
                  </a:lnTo>
                  <a:lnTo>
                    <a:pt x="3219" y="8493"/>
                  </a:lnTo>
                  <a:lnTo>
                    <a:pt x="3568" y="7864"/>
                  </a:lnTo>
                  <a:lnTo>
                    <a:pt x="3934" y="7260"/>
                  </a:lnTo>
                  <a:lnTo>
                    <a:pt x="4307" y="6673"/>
                  </a:lnTo>
                  <a:lnTo>
                    <a:pt x="4695" y="6110"/>
                  </a:lnTo>
                  <a:lnTo>
                    <a:pt x="5098" y="5571"/>
                  </a:lnTo>
                  <a:lnTo>
                    <a:pt x="5516" y="5057"/>
                  </a:lnTo>
                  <a:lnTo>
                    <a:pt x="5949" y="4567"/>
                  </a:lnTo>
                  <a:lnTo>
                    <a:pt x="6397" y="4101"/>
                  </a:lnTo>
                  <a:lnTo>
                    <a:pt x="6859" y="3660"/>
                  </a:lnTo>
                  <a:lnTo>
                    <a:pt x="7337" y="3243"/>
                  </a:lnTo>
                  <a:lnTo>
                    <a:pt x="7830" y="2850"/>
                  </a:lnTo>
                  <a:lnTo>
                    <a:pt x="8338" y="2482"/>
                  </a:lnTo>
                  <a:lnTo>
                    <a:pt x="8858" y="2137"/>
                  </a:lnTo>
                  <a:lnTo>
                    <a:pt x="9387" y="1813"/>
                  </a:lnTo>
                  <a:lnTo>
                    <a:pt x="9926" y="1511"/>
                  </a:lnTo>
                  <a:lnTo>
                    <a:pt x="10474" y="1231"/>
                  </a:lnTo>
                  <a:lnTo>
                    <a:pt x="11031" y="972"/>
                  </a:lnTo>
                  <a:lnTo>
                    <a:pt x="11598" y="734"/>
                  </a:lnTo>
                  <a:lnTo>
                    <a:pt x="12174" y="518"/>
                  </a:lnTo>
                  <a:lnTo>
                    <a:pt x="12760" y="324"/>
                  </a:lnTo>
                  <a:lnTo>
                    <a:pt x="13355" y="151"/>
                  </a:lnTo>
                  <a:lnTo>
                    <a:pt x="13959" y="0"/>
                  </a:lnTo>
                  <a:lnTo>
                    <a:pt x="16348" y="8104"/>
                  </a:lnTo>
                  <a:lnTo>
                    <a:pt x="15903" y="8250"/>
                  </a:lnTo>
                  <a:lnTo>
                    <a:pt x="15468" y="8407"/>
                  </a:lnTo>
                  <a:lnTo>
                    <a:pt x="15041" y="8576"/>
                  </a:lnTo>
                  <a:lnTo>
                    <a:pt x="14624" y="8756"/>
                  </a:lnTo>
                  <a:lnTo>
                    <a:pt x="14217" y="8947"/>
                  </a:lnTo>
                  <a:lnTo>
                    <a:pt x="13819" y="9149"/>
                  </a:lnTo>
                  <a:lnTo>
                    <a:pt x="13430" y="9363"/>
                  </a:lnTo>
                  <a:lnTo>
                    <a:pt x="13050" y="9588"/>
                  </a:lnTo>
                  <a:lnTo>
                    <a:pt x="12680" y="9824"/>
                  </a:lnTo>
                  <a:lnTo>
                    <a:pt x="12320" y="10071"/>
                  </a:lnTo>
                  <a:lnTo>
                    <a:pt x="11969" y="10331"/>
                  </a:lnTo>
                  <a:lnTo>
                    <a:pt x="11630" y="10605"/>
                  </a:lnTo>
                  <a:lnTo>
                    <a:pt x="11302" y="10893"/>
                  </a:lnTo>
                  <a:lnTo>
                    <a:pt x="10986" y="11195"/>
                  </a:lnTo>
                  <a:lnTo>
                    <a:pt x="10680" y="11512"/>
                  </a:lnTo>
                  <a:lnTo>
                    <a:pt x="10386" y="11842"/>
                  </a:lnTo>
                  <a:lnTo>
                    <a:pt x="10103" y="12186"/>
                  </a:lnTo>
                  <a:lnTo>
                    <a:pt x="9831" y="12545"/>
                  </a:lnTo>
                  <a:lnTo>
                    <a:pt x="9571" y="12917"/>
                  </a:lnTo>
                  <a:lnTo>
                    <a:pt x="9322" y="13303"/>
                  </a:lnTo>
                  <a:lnTo>
                    <a:pt x="9075" y="13705"/>
                  </a:lnTo>
                  <a:lnTo>
                    <a:pt x="8840" y="14122"/>
                  </a:lnTo>
                  <a:lnTo>
                    <a:pt x="8618" y="14556"/>
                  </a:lnTo>
                  <a:lnTo>
                    <a:pt x="8407" y="15005"/>
                  </a:lnTo>
                  <a:lnTo>
                    <a:pt x="8209" y="15470"/>
                  </a:lnTo>
                  <a:lnTo>
                    <a:pt x="8023" y="15951"/>
                  </a:lnTo>
                  <a:lnTo>
                    <a:pt x="7849" y="16448"/>
                  </a:lnTo>
                  <a:lnTo>
                    <a:pt x="7688" y="16961"/>
                  </a:lnTo>
                  <a:lnTo>
                    <a:pt x="7538" y="17490"/>
                  </a:lnTo>
                  <a:lnTo>
                    <a:pt x="7401" y="18035"/>
                  </a:lnTo>
                  <a:lnTo>
                    <a:pt x="7276" y="18587"/>
                  </a:lnTo>
                  <a:lnTo>
                    <a:pt x="7165" y="19159"/>
                  </a:lnTo>
                  <a:lnTo>
                    <a:pt x="7066" y="19749"/>
                  </a:lnTo>
                  <a:lnTo>
                    <a:pt x="6981" y="20358"/>
                  </a:lnTo>
                  <a:lnTo>
                    <a:pt x="6909" y="20986"/>
                  </a:lnTo>
                  <a:lnTo>
                    <a:pt x="6850" y="21632"/>
                  </a:lnTo>
                  <a:lnTo>
                    <a:pt x="6804" y="22298"/>
                  </a:lnTo>
                  <a:lnTo>
                    <a:pt x="6771" y="22981"/>
                  </a:lnTo>
                  <a:lnTo>
                    <a:pt x="6752" y="23684"/>
                  </a:lnTo>
                  <a:lnTo>
                    <a:pt x="6745" y="24406"/>
                  </a:lnTo>
                  <a:lnTo>
                    <a:pt x="6754" y="25365"/>
                  </a:lnTo>
                  <a:lnTo>
                    <a:pt x="6779" y="26294"/>
                  </a:lnTo>
                  <a:lnTo>
                    <a:pt x="6821" y="27194"/>
                  </a:lnTo>
                  <a:lnTo>
                    <a:pt x="6880" y="28063"/>
                  </a:lnTo>
                  <a:lnTo>
                    <a:pt x="6956" y="28903"/>
                  </a:lnTo>
                  <a:lnTo>
                    <a:pt x="7049" y="29712"/>
                  </a:lnTo>
                  <a:lnTo>
                    <a:pt x="7158" y="30492"/>
                  </a:lnTo>
                  <a:lnTo>
                    <a:pt x="7285" y="31241"/>
                  </a:lnTo>
                  <a:lnTo>
                    <a:pt x="7428" y="31961"/>
                  </a:lnTo>
                  <a:lnTo>
                    <a:pt x="7588" y="32650"/>
                  </a:lnTo>
                  <a:lnTo>
                    <a:pt x="7755" y="33303"/>
                  </a:lnTo>
                  <a:lnTo>
                    <a:pt x="7935" y="33932"/>
                  </a:lnTo>
                  <a:lnTo>
                    <a:pt x="8129" y="34536"/>
                  </a:lnTo>
                  <a:lnTo>
                    <a:pt x="8338" y="35116"/>
                  </a:lnTo>
                  <a:lnTo>
                    <a:pt x="8560" y="35672"/>
                  </a:lnTo>
                  <a:lnTo>
                    <a:pt x="8797" y="36203"/>
                  </a:lnTo>
                  <a:lnTo>
                    <a:pt x="9048" y="36710"/>
                  </a:lnTo>
                  <a:lnTo>
                    <a:pt x="9312" y="37192"/>
                  </a:lnTo>
                  <a:lnTo>
                    <a:pt x="9591" y="37650"/>
                  </a:lnTo>
                  <a:lnTo>
                    <a:pt x="9884" y="38084"/>
                  </a:lnTo>
                  <a:lnTo>
                    <a:pt x="10180" y="38485"/>
                  </a:lnTo>
                  <a:lnTo>
                    <a:pt x="10489" y="38864"/>
                  </a:lnTo>
                  <a:lnTo>
                    <a:pt x="10810" y="39220"/>
                  </a:lnTo>
                  <a:lnTo>
                    <a:pt x="11143" y="39553"/>
                  </a:lnTo>
                  <a:lnTo>
                    <a:pt x="11488" y="39864"/>
                  </a:lnTo>
                  <a:lnTo>
                    <a:pt x="11846" y="40153"/>
                  </a:lnTo>
                  <a:lnTo>
                    <a:pt x="12215" y="40419"/>
                  </a:lnTo>
                  <a:lnTo>
                    <a:pt x="12597" y="40663"/>
                  </a:lnTo>
                  <a:lnTo>
                    <a:pt x="12991" y="40884"/>
                  </a:lnTo>
                  <a:lnTo>
                    <a:pt x="13397" y="41082"/>
                  </a:lnTo>
                  <a:lnTo>
                    <a:pt x="13804" y="41260"/>
                  </a:lnTo>
                  <a:lnTo>
                    <a:pt x="14218" y="41420"/>
                  </a:lnTo>
                  <a:lnTo>
                    <a:pt x="14639" y="41560"/>
                  </a:lnTo>
                  <a:lnTo>
                    <a:pt x="15068" y="41682"/>
                  </a:lnTo>
                  <a:lnTo>
                    <a:pt x="15505" y="41785"/>
                  </a:lnTo>
                  <a:lnTo>
                    <a:pt x="15949" y="41869"/>
                  </a:lnTo>
                  <a:lnTo>
                    <a:pt x="16401" y="41935"/>
                  </a:lnTo>
                  <a:lnTo>
                    <a:pt x="16860" y="41982"/>
                  </a:lnTo>
                  <a:lnTo>
                    <a:pt x="17326" y="42010"/>
                  </a:lnTo>
                  <a:lnTo>
                    <a:pt x="17800" y="42019"/>
                  </a:lnTo>
                  <a:lnTo>
                    <a:pt x="18298" y="42010"/>
                  </a:lnTo>
                  <a:lnTo>
                    <a:pt x="18779" y="41982"/>
                  </a:lnTo>
                  <a:lnTo>
                    <a:pt x="19242" y="41935"/>
                  </a:lnTo>
                  <a:lnTo>
                    <a:pt x="19689" y="41869"/>
                  </a:lnTo>
                  <a:lnTo>
                    <a:pt x="20119" y="41785"/>
                  </a:lnTo>
                  <a:lnTo>
                    <a:pt x="20532" y="41682"/>
                  </a:lnTo>
                  <a:lnTo>
                    <a:pt x="20929" y="41560"/>
                  </a:lnTo>
                  <a:lnTo>
                    <a:pt x="21308" y="41420"/>
                  </a:lnTo>
                  <a:lnTo>
                    <a:pt x="21671" y="41260"/>
                  </a:lnTo>
                  <a:lnTo>
                    <a:pt x="22016" y="41082"/>
                  </a:lnTo>
                  <a:lnTo>
                    <a:pt x="22340" y="40876"/>
                  </a:lnTo>
                  <a:lnTo>
                    <a:pt x="22654" y="40649"/>
                  </a:lnTo>
                  <a:lnTo>
                    <a:pt x="22958" y="40403"/>
                  </a:lnTo>
                  <a:lnTo>
                    <a:pt x="23253" y="40138"/>
                  </a:lnTo>
                  <a:lnTo>
                    <a:pt x="23539" y="39853"/>
                  </a:lnTo>
                  <a:lnTo>
                    <a:pt x="23815" y="39548"/>
                  </a:lnTo>
                  <a:lnTo>
                    <a:pt x="24082" y="39223"/>
                  </a:lnTo>
                  <a:lnTo>
                    <a:pt x="24340" y="38879"/>
                  </a:lnTo>
                  <a:lnTo>
                    <a:pt x="24588" y="38515"/>
                  </a:lnTo>
                  <a:lnTo>
                    <a:pt x="24827" y="38131"/>
                  </a:lnTo>
                  <a:lnTo>
                    <a:pt x="25060" y="37727"/>
                  </a:lnTo>
                  <a:lnTo>
                    <a:pt x="25288" y="37303"/>
                  </a:lnTo>
                  <a:lnTo>
                    <a:pt x="25513" y="36858"/>
                  </a:lnTo>
                  <a:lnTo>
                    <a:pt x="25734" y="36392"/>
                  </a:lnTo>
                  <a:lnTo>
                    <a:pt x="25951" y="35906"/>
                  </a:lnTo>
                  <a:lnTo>
                    <a:pt x="26165" y="35399"/>
                  </a:lnTo>
                  <a:lnTo>
                    <a:pt x="26375" y="34872"/>
                  </a:lnTo>
                  <a:lnTo>
                    <a:pt x="26581" y="34324"/>
                  </a:lnTo>
                  <a:lnTo>
                    <a:pt x="26783" y="33755"/>
                  </a:lnTo>
                  <a:lnTo>
                    <a:pt x="26982" y="33166"/>
                  </a:lnTo>
                  <a:lnTo>
                    <a:pt x="27171" y="32546"/>
                  </a:lnTo>
                  <a:lnTo>
                    <a:pt x="27364" y="31904"/>
                  </a:lnTo>
                  <a:lnTo>
                    <a:pt x="27561" y="31242"/>
                  </a:lnTo>
                  <a:lnTo>
                    <a:pt x="27762" y="30557"/>
                  </a:lnTo>
                  <a:lnTo>
                    <a:pt x="27966" y="29851"/>
                  </a:lnTo>
                  <a:lnTo>
                    <a:pt x="28174" y="29124"/>
                  </a:lnTo>
                  <a:lnTo>
                    <a:pt x="28385" y="28375"/>
                  </a:lnTo>
                  <a:lnTo>
                    <a:pt x="28601" y="27604"/>
                  </a:lnTo>
                  <a:lnTo>
                    <a:pt x="28820" y="26812"/>
                  </a:lnTo>
                  <a:lnTo>
                    <a:pt x="29043" y="25998"/>
                  </a:lnTo>
                  <a:lnTo>
                    <a:pt x="29270" y="25186"/>
                  </a:lnTo>
                  <a:lnTo>
                    <a:pt x="29502" y="24377"/>
                  </a:lnTo>
                  <a:lnTo>
                    <a:pt x="29739" y="23574"/>
                  </a:lnTo>
                  <a:lnTo>
                    <a:pt x="29980" y="22775"/>
                  </a:lnTo>
                  <a:lnTo>
                    <a:pt x="30226" y="21981"/>
                  </a:lnTo>
                  <a:lnTo>
                    <a:pt x="30477" y="21192"/>
                  </a:lnTo>
                  <a:lnTo>
                    <a:pt x="30732" y="20407"/>
                  </a:lnTo>
                  <a:lnTo>
                    <a:pt x="30992" y="19627"/>
                  </a:lnTo>
                  <a:lnTo>
                    <a:pt x="31257" y="18852"/>
                  </a:lnTo>
                  <a:lnTo>
                    <a:pt x="31526" y="18082"/>
                  </a:lnTo>
                  <a:lnTo>
                    <a:pt x="31805" y="17313"/>
                  </a:lnTo>
                  <a:lnTo>
                    <a:pt x="32099" y="16562"/>
                  </a:lnTo>
                  <a:lnTo>
                    <a:pt x="32409" y="15829"/>
                  </a:lnTo>
                  <a:lnTo>
                    <a:pt x="32733" y="15113"/>
                  </a:lnTo>
                  <a:lnTo>
                    <a:pt x="33072" y="14416"/>
                  </a:lnTo>
                  <a:lnTo>
                    <a:pt x="33426" y="13736"/>
                  </a:lnTo>
                  <a:lnTo>
                    <a:pt x="33795" y="13074"/>
                  </a:lnTo>
                  <a:lnTo>
                    <a:pt x="34179" y="12430"/>
                  </a:lnTo>
                  <a:lnTo>
                    <a:pt x="34578" y="11804"/>
                  </a:lnTo>
                  <a:lnTo>
                    <a:pt x="34992" y="11195"/>
                  </a:lnTo>
                  <a:lnTo>
                    <a:pt x="35415" y="10608"/>
                  </a:lnTo>
                  <a:lnTo>
                    <a:pt x="35858" y="10045"/>
                  </a:lnTo>
                  <a:lnTo>
                    <a:pt x="36322" y="9506"/>
                  </a:lnTo>
                  <a:lnTo>
                    <a:pt x="36806" y="8992"/>
                  </a:lnTo>
                  <a:lnTo>
                    <a:pt x="37311" y="8502"/>
                  </a:lnTo>
                  <a:lnTo>
                    <a:pt x="37837" y="8036"/>
                  </a:lnTo>
                  <a:lnTo>
                    <a:pt x="38383" y="7595"/>
                  </a:lnTo>
                  <a:lnTo>
                    <a:pt x="38950" y="7178"/>
                  </a:lnTo>
                  <a:lnTo>
                    <a:pt x="39537" y="6785"/>
                  </a:lnTo>
                  <a:lnTo>
                    <a:pt x="40145" y="6417"/>
                  </a:lnTo>
                  <a:lnTo>
                    <a:pt x="40779" y="6070"/>
                  </a:lnTo>
                  <a:lnTo>
                    <a:pt x="41444" y="5760"/>
                  </a:lnTo>
                  <a:lnTo>
                    <a:pt x="42140" y="5485"/>
                  </a:lnTo>
                  <a:lnTo>
                    <a:pt x="42866" y="5248"/>
                  </a:lnTo>
                  <a:lnTo>
                    <a:pt x="43624" y="5047"/>
                  </a:lnTo>
                  <a:lnTo>
                    <a:pt x="44412" y="4883"/>
                  </a:lnTo>
                  <a:lnTo>
                    <a:pt x="45231" y="4755"/>
                  </a:lnTo>
                  <a:lnTo>
                    <a:pt x="46082" y="4663"/>
                  </a:lnTo>
                  <a:lnTo>
                    <a:pt x="46963" y="4609"/>
                  </a:lnTo>
                  <a:lnTo>
                    <a:pt x="47875" y="4590"/>
                  </a:lnTo>
                  <a:lnTo>
                    <a:pt x="49760" y="4663"/>
                  </a:lnTo>
                  <a:lnTo>
                    <a:pt x="51557" y="4881"/>
                  </a:lnTo>
                  <a:lnTo>
                    <a:pt x="53264" y="5244"/>
                  </a:lnTo>
                  <a:lnTo>
                    <a:pt x="54883" y="5752"/>
                  </a:lnTo>
                  <a:lnTo>
                    <a:pt x="56412" y="6406"/>
                  </a:lnTo>
                  <a:lnTo>
                    <a:pt x="57853" y="7204"/>
                  </a:lnTo>
                  <a:lnTo>
                    <a:pt x="59204" y="8148"/>
                  </a:lnTo>
                  <a:lnTo>
                    <a:pt x="60467" y="9237"/>
                  </a:lnTo>
                  <a:lnTo>
                    <a:pt x="61640" y="10472"/>
                  </a:lnTo>
                  <a:lnTo>
                    <a:pt x="62725" y="11851"/>
                  </a:lnTo>
                  <a:lnTo>
                    <a:pt x="63712" y="13381"/>
                  </a:lnTo>
                  <a:lnTo>
                    <a:pt x="64596" y="15065"/>
                  </a:lnTo>
                  <a:lnTo>
                    <a:pt x="65376" y="16903"/>
                  </a:lnTo>
                  <a:lnTo>
                    <a:pt x="66052" y="18897"/>
                  </a:lnTo>
                  <a:lnTo>
                    <a:pt x="66624" y="21044"/>
                  </a:lnTo>
                  <a:lnTo>
                    <a:pt x="67092" y="23347"/>
                  </a:lnTo>
                  <a:lnTo>
                    <a:pt x="67456" y="25804"/>
                  </a:lnTo>
                  <a:lnTo>
                    <a:pt x="67716" y="28415"/>
                  </a:lnTo>
                  <a:lnTo>
                    <a:pt x="67872" y="31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g1201"/>
            <p:cNvSpPr/>
            <p:nvPr/>
          </p:nvSpPr>
          <p:spPr>
            <a:xfrm>
              <a:off x="8190749" y="4045675"/>
              <a:ext cx="66004" cy="21782"/>
            </a:xfrm>
            <a:custGeom>
              <a:avLst/>
              <a:pathLst>
                <a:path w="66004" h="21782">
                  <a:moveTo>
                    <a:pt x="66004" y="21782"/>
                  </a:moveTo>
                  <a:lnTo>
                    <a:pt x="0" y="8947"/>
                  </a:lnTo>
                  <a:lnTo>
                    <a:pt x="0" y="0"/>
                  </a:lnTo>
                  <a:lnTo>
                    <a:pt x="66004" y="12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g1202"/>
            <p:cNvSpPr/>
            <p:nvPr/>
          </p:nvSpPr>
          <p:spPr>
            <a:xfrm>
              <a:off x="8190749" y="3979718"/>
              <a:ext cx="66004" cy="61928"/>
            </a:xfrm>
            <a:custGeom>
              <a:avLst/>
              <a:pathLst>
                <a:path w="66004" h="61928">
                  <a:moveTo>
                    <a:pt x="66004" y="61928"/>
                  </a:moveTo>
                  <a:lnTo>
                    <a:pt x="0" y="49140"/>
                  </a:lnTo>
                  <a:lnTo>
                    <a:pt x="0" y="0"/>
                  </a:lnTo>
                  <a:lnTo>
                    <a:pt x="7307" y="1405"/>
                  </a:lnTo>
                  <a:lnTo>
                    <a:pt x="7307" y="41598"/>
                  </a:lnTo>
                  <a:lnTo>
                    <a:pt x="28481" y="45720"/>
                  </a:lnTo>
                  <a:lnTo>
                    <a:pt x="28481" y="8338"/>
                  </a:lnTo>
                  <a:lnTo>
                    <a:pt x="35695" y="9743"/>
                  </a:lnTo>
                  <a:lnTo>
                    <a:pt x="35695" y="47125"/>
                  </a:lnTo>
                  <a:lnTo>
                    <a:pt x="58696" y="51575"/>
                  </a:lnTo>
                  <a:lnTo>
                    <a:pt x="58696" y="9462"/>
                  </a:lnTo>
                  <a:lnTo>
                    <a:pt x="66004" y="108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g1203"/>
            <p:cNvSpPr/>
            <p:nvPr/>
          </p:nvSpPr>
          <p:spPr>
            <a:xfrm>
              <a:off x="8190749" y="3933951"/>
              <a:ext cx="66004" cy="43706"/>
            </a:xfrm>
            <a:custGeom>
              <a:avLst/>
              <a:pathLst>
                <a:path w="66004" h="43706">
                  <a:moveTo>
                    <a:pt x="66004" y="43706"/>
                  </a:moveTo>
                  <a:lnTo>
                    <a:pt x="0" y="30917"/>
                  </a:lnTo>
                  <a:lnTo>
                    <a:pt x="0" y="21970"/>
                  </a:lnTo>
                  <a:lnTo>
                    <a:pt x="58696" y="33353"/>
                  </a:lnTo>
                  <a:lnTo>
                    <a:pt x="58696" y="0"/>
                  </a:lnTo>
                  <a:lnTo>
                    <a:pt x="66004" y="1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g1204"/>
            <p:cNvSpPr/>
            <p:nvPr/>
          </p:nvSpPr>
          <p:spPr>
            <a:xfrm>
              <a:off x="8190749" y="3880595"/>
              <a:ext cx="66004" cy="43706"/>
            </a:xfrm>
            <a:custGeom>
              <a:avLst/>
              <a:pathLst>
                <a:path w="66004" h="43706">
                  <a:moveTo>
                    <a:pt x="66004" y="43706"/>
                  </a:moveTo>
                  <a:lnTo>
                    <a:pt x="0" y="30917"/>
                  </a:lnTo>
                  <a:lnTo>
                    <a:pt x="0" y="21970"/>
                  </a:lnTo>
                  <a:lnTo>
                    <a:pt x="58696" y="33353"/>
                  </a:lnTo>
                  <a:lnTo>
                    <a:pt x="58696" y="0"/>
                  </a:lnTo>
                  <a:lnTo>
                    <a:pt x="66004" y="1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g1205"/>
            <p:cNvSpPr/>
            <p:nvPr/>
          </p:nvSpPr>
          <p:spPr>
            <a:xfrm>
              <a:off x="8190749" y="3815059"/>
              <a:ext cx="66004" cy="63568"/>
            </a:xfrm>
            <a:custGeom>
              <a:avLst/>
              <a:pathLst>
                <a:path w="66004" h="63568">
                  <a:moveTo>
                    <a:pt x="66004" y="9134"/>
                  </a:moveTo>
                  <a:lnTo>
                    <a:pt x="46704" y="12648"/>
                  </a:lnTo>
                  <a:lnTo>
                    <a:pt x="46704" y="42581"/>
                  </a:lnTo>
                  <a:lnTo>
                    <a:pt x="66004" y="53824"/>
                  </a:lnTo>
                  <a:lnTo>
                    <a:pt x="66004" y="63568"/>
                  </a:lnTo>
                  <a:lnTo>
                    <a:pt x="0" y="23843"/>
                  </a:lnTo>
                  <a:lnTo>
                    <a:pt x="0" y="13678"/>
                  </a:lnTo>
                  <a:lnTo>
                    <a:pt x="660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g1206"/>
            <p:cNvSpPr/>
            <p:nvPr/>
          </p:nvSpPr>
          <p:spPr>
            <a:xfrm>
              <a:off x="8197893" y="3829019"/>
              <a:ext cx="32580" cy="24687"/>
            </a:xfrm>
            <a:custGeom>
              <a:avLst/>
              <a:pathLst>
                <a:path w="32580" h="24687">
                  <a:moveTo>
                    <a:pt x="10422" y="4075"/>
                  </a:moveTo>
                  <a:lnTo>
                    <a:pt x="10039" y="4150"/>
                  </a:lnTo>
                  <a:lnTo>
                    <a:pt x="9658" y="4225"/>
                  </a:lnTo>
                  <a:lnTo>
                    <a:pt x="9278" y="4300"/>
                  </a:lnTo>
                  <a:lnTo>
                    <a:pt x="8901" y="4375"/>
                  </a:lnTo>
                  <a:lnTo>
                    <a:pt x="8525" y="4450"/>
                  </a:lnTo>
                  <a:lnTo>
                    <a:pt x="8151" y="4525"/>
                  </a:lnTo>
                  <a:lnTo>
                    <a:pt x="7779" y="4600"/>
                  </a:lnTo>
                  <a:lnTo>
                    <a:pt x="7409" y="4675"/>
                  </a:lnTo>
                  <a:lnTo>
                    <a:pt x="7041" y="4750"/>
                  </a:lnTo>
                  <a:lnTo>
                    <a:pt x="6675" y="4825"/>
                  </a:lnTo>
                  <a:lnTo>
                    <a:pt x="6313" y="4889"/>
                  </a:lnTo>
                  <a:lnTo>
                    <a:pt x="5957" y="4952"/>
                  </a:lnTo>
                  <a:lnTo>
                    <a:pt x="5608" y="5013"/>
                  </a:lnTo>
                  <a:lnTo>
                    <a:pt x="5266" y="5072"/>
                  </a:lnTo>
                  <a:lnTo>
                    <a:pt x="4930" y="5129"/>
                  </a:lnTo>
                  <a:lnTo>
                    <a:pt x="4601" y="5184"/>
                  </a:lnTo>
                  <a:lnTo>
                    <a:pt x="4278" y="5238"/>
                  </a:lnTo>
                  <a:lnTo>
                    <a:pt x="3962" y="5289"/>
                  </a:lnTo>
                  <a:lnTo>
                    <a:pt x="3652" y="5339"/>
                  </a:lnTo>
                  <a:lnTo>
                    <a:pt x="3349" y="5387"/>
                  </a:lnTo>
                  <a:lnTo>
                    <a:pt x="3045" y="5433"/>
                  </a:lnTo>
                  <a:lnTo>
                    <a:pt x="2753" y="5478"/>
                  </a:lnTo>
                  <a:lnTo>
                    <a:pt x="2472" y="5523"/>
                  </a:lnTo>
                  <a:lnTo>
                    <a:pt x="2202" y="5567"/>
                  </a:lnTo>
                  <a:lnTo>
                    <a:pt x="1944" y="5609"/>
                  </a:lnTo>
                  <a:lnTo>
                    <a:pt x="1696" y="5651"/>
                  </a:lnTo>
                  <a:lnTo>
                    <a:pt x="1460" y="5692"/>
                  </a:lnTo>
                  <a:lnTo>
                    <a:pt x="1235" y="5731"/>
                  </a:lnTo>
                  <a:lnTo>
                    <a:pt x="1022" y="5770"/>
                  </a:lnTo>
                  <a:lnTo>
                    <a:pt x="819" y="5808"/>
                  </a:lnTo>
                  <a:lnTo>
                    <a:pt x="622" y="5835"/>
                  </a:lnTo>
                  <a:lnTo>
                    <a:pt x="441" y="5861"/>
                  </a:lnTo>
                  <a:lnTo>
                    <a:pt x="277" y="5884"/>
                  </a:lnTo>
                  <a:lnTo>
                    <a:pt x="130" y="5906"/>
                  </a:lnTo>
                  <a:lnTo>
                    <a:pt x="0" y="6206"/>
                  </a:lnTo>
                  <a:lnTo>
                    <a:pt x="130" y="6277"/>
                  </a:lnTo>
                  <a:lnTo>
                    <a:pt x="277" y="6356"/>
                  </a:lnTo>
                  <a:lnTo>
                    <a:pt x="441" y="6445"/>
                  </a:lnTo>
                  <a:lnTo>
                    <a:pt x="622" y="6544"/>
                  </a:lnTo>
                  <a:lnTo>
                    <a:pt x="819" y="6651"/>
                  </a:lnTo>
                  <a:lnTo>
                    <a:pt x="1031" y="6758"/>
                  </a:lnTo>
                  <a:lnTo>
                    <a:pt x="1252" y="6871"/>
                  </a:lnTo>
                  <a:lnTo>
                    <a:pt x="1484" y="6990"/>
                  </a:lnTo>
                  <a:lnTo>
                    <a:pt x="1726" y="7116"/>
                  </a:lnTo>
                  <a:lnTo>
                    <a:pt x="1979" y="7249"/>
                  </a:lnTo>
                  <a:lnTo>
                    <a:pt x="2241" y="7388"/>
                  </a:lnTo>
                  <a:lnTo>
                    <a:pt x="2515" y="7534"/>
                  </a:lnTo>
                  <a:lnTo>
                    <a:pt x="2798" y="7686"/>
                  </a:lnTo>
                  <a:lnTo>
                    <a:pt x="3092" y="7845"/>
                  </a:lnTo>
                  <a:lnTo>
                    <a:pt x="3396" y="8010"/>
                  </a:lnTo>
                  <a:lnTo>
                    <a:pt x="3699" y="8180"/>
                  </a:lnTo>
                  <a:lnTo>
                    <a:pt x="4010" y="8355"/>
                  </a:lnTo>
                  <a:lnTo>
                    <a:pt x="4329" y="8533"/>
                  </a:lnTo>
                  <a:lnTo>
                    <a:pt x="4655" y="8714"/>
                  </a:lnTo>
                  <a:lnTo>
                    <a:pt x="4988" y="8900"/>
                  </a:lnTo>
                  <a:lnTo>
                    <a:pt x="5329" y="9089"/>
                  </a:lnTo>
                  <a:lnTo>
                    <a:pt x="5678" y="9282"/>
                  </a:lnTo>
                  <a:lnTo>
                    <a:pt x="6034" y="9479"/>
                  </a:lnTo>
                  <a:lnTo>
                    <a:pt x="6398" y="9679"/>
                  </a:lnTo>
                  <a:lnTo>
                    <a:pt x="6769" y="9884"/>
                  </a:lnTo>
                  <a:lnTo>
                    <a:pt x="7134" y="10091"/>
                  </a:lnTo>
                  <a:lnTo>
                    <a:pt x="7501" y="10300"/>
                  </a:lnTo>
                  <a:lnTo>
                    <a:pt x="7869" y="10511"/>
                  </a:lnTo>
                  <a:lnTo>
                    <a:pt x="8238" y="10723"/>
                  </a:lnTo>
                  <a:lnTo>
                    <a:pt x="8607" y="10938"/>
                  </a:lnTo>
                  <a:lnTo>
                    <a:pt x="8978" y="11154"/>
                  </a:lnTo>
                  <a:lnTo>
                    <a:pt x="9349" y="11372"/>
                  </a:lnTo>
                  <a:lnTo>
                    <a:pt x="9722" y="11593"/>
                  </a:lnTo>
                  <a:lnTo>
                    <a:pt x="10095" y="11815"/>
                  </a:lnTo>
                  <a:lnTo>
                    <a:pt x="10469" y="12039"/>
                  </a:lnTo>
                  <a:lnTo>
                    <a:pt x="32580" y="24687"/>
                  </a:lnTo>
                  <a:lnTo>
                    <a:pt x="325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g1207"/>
            <p:cNvSpPr/>
            <p:nvPr/>
          </p:nvSpPr>
          <p:spPr>
            <a:xfrm>
              <a:off x="8163094" y="3637948"/>
              <a:ext cx="73110" cy="75911"/>
            </a:xfrm>
            <a:custGeom>
              <a:avLst/>
              <a:pathLst>
                <a:path w="73110" h="75911">
                  <a:moveTo>
                    <a:pt x="62604" y="75911"/>
                  </a:moveTo>
                  <a:lnTo>
                    <a:pt x="58563" y="53714"/>
                  </a:lnTo>
                  <a:lnTo>
                    <a:pt x="24136" y="53714"/>
                  </a:lnTo>
                  <a:lnTo>
                    <a:pt x="11206" y="75911"/>
                  </a:lnTo>
                  <a:lnTo>
                    <a:pt x="0" y="75911"/>
                  </a:lnTo>
                  <a:lnTo>
                    <a:pt x="45687" y="0"/>
                  </a:lnTo>
                  <a:lnTo>
                    <a:pt x="57378" y="0"/>
                  </a:lnTo>
                  <a:lnTo>
                    <a:pt x="73110" y="75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g1208"/>
            <p:cNvSpPr/>
            <p:nvPr/>
          </p:nvSpPr>
          <p:spPr>
            <a:xfrm>
              <a:off x="8191756" y="3646034"/>
              <a:ext cx="28392" cy="37601"/>
            </a:xfrm>
            <a:custGeom>
              <a:avLst/>
              <a:pathLst>
                <a:path w="28392" h="37601">
                  <a:moveTo>
                    <a:pt x="23705" y="12117"/>
                  </a:moveTo>
                  <a:lnTo>
                    <a:pt x="23619" y="11677"/>
                  </a:lnTo>
                  <a:lnTo>
                    <a:pt x="23533" y="11238"/>
                  </a:lnTo>
                  <a:lnTo>
                    <a:pt x="23447" y="10802"/>
                  </a:lnTo>
                  <a:lnTo>
                    <a:pt x="23360" y="10367"/>
                  </a:lnTo>
                  <a:lnTo>
                    <a:pt x="23274" y="9935"/>
                  </a:lnTo>
                  <a:lnTo>
                    <a:pt x="23188" y="9505"/>
                  </a:lnTo>
                  <a:lnTo>
                    <a:pt x="23102" y="9078"/>
                  </a:lnTo>
                  <a:lnTo>
                    <a:pt x="23015" y="8652"/>
                  </a:lnTo>
                  <a:lnTo>
                    <a:pt x="22929" y="8229"/>
                  </a:lnTo>
                  <a:lnTo>
                    <a:pt x="22843" y="7807"/>
                  </a:lnTo>
                  <a:lnTo>
                    <a:pt x="22769" y="7391"/>
                  </a:lnTo>
                  <a:lnTo>
                    <a:pt x="22697" y="6982"/>
                  </a:lnTo>
                  <a:lnTo>
                    <a:pt x="22627" y="6581"/>
                  </a:lnTo>
                  <a:lnTo>
                    <a:pt x="22559" y="6187"/>
                  </a:lnTo>
                  <a:lnTo>
                    <a:pt x="22493" y="5800"/>
                  </a:lnTo>
                  <a:lnTo>
                    <a:pt x="22429" y="5422"/>
                  </a:lnTo>
                  <a:lnTo>
                    <a:pt x="22368" y="5050"/>
                  </a:lnTo>
                  <a:lnTo>
                    <a:pt x="22309" y="4687"/>
                  </a:lnTo>
                  <a:lnTo>
                    <a:pt x="22252" y="4331"/>
                  </a:lnTo>
                  <a:lnTo>
                    <a:pt x="22197" y="3982"/>
                  </a:lnTo>
                  <a:lnTo>
                    <a:pt x="22143" y="3633"/>
                  </a:lnTo>
                  <a:lnTo>
                    <a:pt x="22091" y="3297"/>
                  </a:lnTo>
                  <a:lnTo>
                    <a:pt x="22040" y="2973"/>
                  </a:lnTo>
                  <a:lnTo>
                    <a:pt x="21990" y="2663"/>
                  </a:lnTo>
                  <a:lnTo>
                    <a:pt x="21941" y="2366"/>
                  </a:lnTo>
                  <a:lnTo>
                    <a:pt x="21893" y="2081"/>
                  </a:lnTo>
                  <a:lnTo>
                    <a:pt x="21846" y="1810"/>
                  </a:lnTo>
                  <a:lnTo>
                    <a:pt x="21800" y="1551"/>
                  </a:lnTo>
                  <a:lnTo>
                    <a:pt x="21755" y="1305"/>
                  </a:lnTo>
                  <a:lnTo>
                    <a:pt x="21712" y="1073"/>
                  </a:lnTo>
                  <a:lnTo>
                    <a:pt x="21680" y="845"/>
                  </a:lnTo>
                  <a:lnTo>
                    <a:pt x="21651" y="637"/>
                  </a:lnTo>
                  <a:lnTo>
                    <a:pt x="21624" y="449"/>
                  </a:lnTo>
                  <a:lnTo>
                    <a:pt x="21600" y="280"/>
                  </a:lnTo>
                  <a:lnTo>
                    <a:pt x="21577" y="130"/>
                  </a:lnTo>
                  <a:lnTo>
                    <a:pt x="21324" y="0"/>
                  </a:lnTo>
                  <a:lnTo>
                    <a:pt x="21254" y="130"/>
                  </a:lnTo>
                  <a:lnTo>
                    <a:pt x="21173" y="280"/>
                  </a:lnTo>
                  <a:lnTo>
                    <a:pt x="21081" y="449"/>
                  </a:lnTo>
                  <a:lnTo>
                    <a:pt x="20979" y="637"/>
                  </a:lnTo>
                  <a:lnTo>
                    <a:pt x="20866" y="845"/>
                  </a:lnTo>
                  <a:lnTo>
                    <a:pt x="20742" y="1073"/>
                  </a:lnTo>
                  <a:lnTo>
                    <a:pt x="20620" y="1316"/>
                  </a:lnTo>
                  <a:lnTo>
                    <a:pt x="20490" y="1571"/>
                  </a:lnTo>
                  <a:lnTo>
                    <a:pt x="20352" y="1837"/>
                  </a:lnTo>
                  <a:lnTo>
                    <a:pt x="20207" y="2116"/>
                  </a:lnTo>
                  <a:lnTo>
                    <a:pt x="20055" y="2406"/>
                  </a:lnTo>
                  <a:lnTo>
                    <a:pt x="19895" y="2708"/>
                  </a:lnTo>
                  <a:lnTo>
                    <a:pt x="19727" y="3023"/>
                  </a:lnTo>
                  <a:lnTo>
                    <a:pt x="19552" y="3348"/>
                  </a:lnTo>
                  <a:lnTo>
                    <a:pt x="19370" y="3686"/>
                  </a:lnTo>
                  <a:lnTo>
                    <a:pt x="19179" y="4036"/>
                  </a:lnTo>
                  <a:lnTo>
                    <a:pt x="18983" y="4385"/>
                  </a:lnTo>
                  <a:lnTo>
                    <a:pt x="18783" y="4743"/>
                  </a:lnTo>
                  <a:lnTo>
                    <a:pt x="18578" y="5109"/>
                  </a:lnTo>
                  <a:lnTo>
                    <a:pt x="18369" y="5484"/>
                  </a:lnTo>
                  <a:lnTo>
                    <a:pt x="18156" y="5868"/>
                  </a:lnTo>
                  <a:lnTo>
                    <a:pt x="17938" y="6260"/>
                  </a:lnTo>
                  <a:lnTo>
                    <a:pt x="17716" y="6661"/>
                  </a:lnTo>
                  <a:lnTo>
                    <a:pt x="17490" y="7070"/>
                  </a:lnTo>
                  <a:lnTo>
                    <a:pt x="17259" y="7488"/>
                  </a:lnTo>
                  <a:lnTo>
                    <a:pt x="17024" y="7915"/>
                  </a:lnTo>
                  <a:lnTo>
                    <a:pt x="16786" y="8336"/>
                  </a:lnTo>
                  <a:lnTo>
                    <a:pt x="16546" y="8758"/>
                  </a:lnTo>
                  <a:lnTo>
                    <a:pt x="16304" y="9181"/>
                  </a:lnTo>
                  <a:lnTo>
                    <a:pt x="16059" y="9605"/>
                  </a:lnTo>
                  <a:lnTo>
                    <a:pt x="15812" y="10030"/>
                  </a:lnTo>
                  <a:lnTo>
                    <a:pt x="15563" y="10456"/>
                  </a:lnTo>
                  <a:lnTo>
                    <a:pt x="15312" y="10883"/>
                  </a:lnTo>
                  <a:lnTo>
                    <a:pt x="15059" y="11311"/>
                  </a:lnTo>
                  <a:lnTo>
                    <a:pt x="14804" y="11741"/>
                  </a:lnTo>
                  <a:lnTo>
                    <a:pt x="14546" y="12171"/>
                  </a:lnTo>
                  <a:lnTo>
                    <a:pt x="0" y="37601"/>
                  </a:lnTo>
                  <a:lnTo>
                    <a:pt x="28392" y="376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g1209"/>
            <p:cNvSpPr/>
            <p:nvPr/>
          </p:nvSpPr>
          <p:spPr>
            <a:xfrm>
              <a:off x="8245525" y="3637948"/>
              <a:ext cx="71224" cy="75911"/>
            </a:xfrm>
            <a:custGeom>
              <a:avLst/>
              <a:pathLst>
                <a:path w="71224" h="75911">
                  <a:moveTo>
                    <a:pt x="0" y="75911"/>
                  </a:moveTo>
                  <a:lnTo>
                    <a:pt x="14708" y="0"/>
                  </a:lnTo>
                  <a:lnTo>
                    <a:pt x="71224" y="0"/>
                  </a:lnTo>
                  <a:lnTo>
                    <a:pt x="69608" y="8404"/>
                  </a:lnTo>
                  <a:lnTo>
                    <a:pt x="23382" y="8404"/>
                  </a:lnTo>
                  <a:lnTo>
                    <a:pt x="18641" y="32756"/>
                  </a:lnTo>
                  <a:lnTo>
                    <a:pt x="61634" y="32756"/>
                  </a:lnTo>
                  <a:lnTo>
                    <a:pt x="60018" y="41053"/>
                  </a:lnTo>
                  <a:lnTo>
                    <a:pt x="17024" y="41053"/>
                  </a:lnTo>
                  <a:lnTo>
                    <a:pt x="11906" y="67507"/>
                  </a:lnTo>
                  <a:lnTo>
                    <a:pt x="60341" y="67507"/>
                  </a:lnTo>
                  <a:lnTo>
                    <a:pt x="58725" y="75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g1210"/>
            <p:cNvSpPr/>
            <p:nvPr/>
          </p:nvSpPr>
          <p:spPr>
            <a:xfrm>
              <a:off x="8319120" y="3637948"/>
              <a:ext cx="72894" cy="75911"/>
            </a:xfrm>
            <a:custGeom>
              <a:avLst/>
              <a:pathLst>
                <a:path w="72894" h="75911">
                  <a:moveTo>
                    <a:pt x="53229" y="75911"/>
                  </a:moveTo>
                  <a:lnTo>
                    <a:pt x="40137" y="44394"/>
                  </a:lnTo>
                  <a:lnTo>
                    <a:pt x="16378" y="44394"/>
                  </a:lnTo>
                  <a:lnTo>
                    <a:pt x="10290" y="75911"/>
                  </a:lnTo>
                  <a:lnTo>
                    <a:pt x="0" y="75911"/>
                  </a:lnTo>
                  <a:lnTo>
                    <a:pt x="14708" y="0"/>
                  </a:lnTo>
                  <a:lnTo>
                    <a:pt x="47680" y="0"/>
                  </a:lnTo>
                  <a:lnTo>
                    <a:pt x="48791" y="14"/>
                  </a:lnTo>
                  <a:lnTo>
                    <a:pt x="49883" y="56"/>
                  </a:lnTo>
                  <a:lnTo>
                    <a:pt x="50955" y="126"/>
                  </a:lnTo>
                  <a:lnTo>
                    <a:pt x="52007" y="224"/>
                  </a:lnTo>
                  <a:lnTo>
                    <a:pt x="53041" y="350"/>
                  </a:lnTo>
                  <a:lnTo>
                    <a:pt x="54055" y="504"/>
                  </a:lnTo>
                  <a:lnTo>
                    <a:pt x="55049" y="686"/>
                  </a:lnTo>
                  <a:lnTo>
                    <a:pt x="56024" y="896"/>
                  </a:lnTo>
                  <a:lnTo>
                    <a:pt x="56980" y="1134"/>
                  </a:lnTo>
                  <a:lnTo>
                    <a:pt x="57917" y="1400"/>
                  </a:lnTo>
                  <a:lnTo>
                    <a:pt x="58830" y="1682"/>
                  </a:lnTo>
                  <a:lnTo>
                    <a:pt x="59716" y="1989"/>
                  </a:lnTo>
                  <a:lnTo>
                    <a:pt x="60575" y="2320"/>
                  </a:lnTo>
                  <a:lnTo>
                    <a:pt x="61408" y="2676"/>
                  </a:lnTo>
                  <a:lnTo>
                    <a:pt x="62213" y="3057"/>
                  </a:lnTo>
                  <a:lnTo>
                    <a:pt x="62992" y="3463"/>
                  </a:lnTo>
                  <a:lnTo>
                    <a:pt x="63743" y="3893"/>
                  </a:lnTo>
                  <a:lnTo>
                    <a:pt x="64468" y="4348"/>
                  </a:lnTo>
                  <a:lnTo>
                    <a:pt x="65166" y="4828"/>
                  </a:lnTo>
                  <a:lnTo>
                    <a:pt x="65836" y="5333"/>
                  </a:lnTo>
                  <a:lnTo>
                    <a:pt x="66489" y="5862"/>
                  </a:lnTo>
                  <a:lnTo>
                    <a:pt x="67112" y="6413"/>
                  </a:lnTo>
                  <a:lnTo>
                    <a:pt x="67705" y="6987"/>
                  </a:lnTo>
                  <a:lnTo>
                    <a:pt x="68267" y="7583"/>
                  </a:lnTo>
                  <a:lnTo>
                    <a:pt x="68800" y="8202"/>
                  </a:lnTo>
                  <a:lnTo>
                    <a:pt x="69302" y="8844"/>
                  </a:lnTo>
                  <a:lnTo>
                    <a:pt x="69774" y="9508"/>
                  </a:lnTo>
                  <a:lnTo>
                    <a:pt x="70216" y="10195"/>
                  </a:lnTo>
                  <a:lnTo>
                    <a:pt x="70627" y="10905"/>
                  </a:lnTo>
                  <a:lnTo>
                    <a:pt x="71009" y="11637"/>
                  </a:lnTo>
                  <a:lnTo>
                    <a:pt x="71367" y="12379"/>
                  </a:lnTo>
                  <a:lnTo>
                    <a:pt x="71687" y="13141"/>
                  </a:lnTo>
                  <a:lnTo>
                    <a:pt x="71970" y="13922"/>
                  </a:lnTo>
                  <a:lnTo>
                    <a:pt x="72215" y="14723"/>
                  </a:lnTo>
                  <a:lnTo>
                    <a:pt x="72423" y="15543"/>
                  </a:lnTo>
                  <a:lnTo>
                    <a:pt x="72593" y="16382"/>
                  </a:lnTo>
                  <a:lnTo>
                    <a:pt x="72725" y="17241"/>
                  </a:lnTo>
                  <a:lnTo>
                    <a:pt x="72819" y="18119"/>
                  </a:lnTo>
                  <a:lnTo>
                    <a:pt x="72875" y="19017"/>
                  </a:lnTo>
                  <a:lnTo>
                    <a:pt x="72894" y="19934"/>
                  </a:lnTo>
                  <a:lnTo>
                    <a:pt x="72836" y="21917"/>
                  </a:lnTo>
                  <a:lnTo>
                    <a:pt x="72662" y="23817"/>
                  </a:lnTo>
                  <a:lnTo>
                    <a:pt x="72371" y="25633"/>
                  </a:lnTo>
                  <a:lnTo>
                    <a:pt x="71963" y="27364"/>
                  </a:lnTo>
                  <a:lnTo>
                    <a:pt x="71440" y="29012"/>
                  </a:lnTo>
                  <a:lnTo>
                    <a:pt x="70800" y="30575"/>
                  </a:lnTo>
                  <a:lnTo>
                    <a:pt x="70043" y="32055"/>
                  </a:lnTo>
                  <a:lnTo>
                    <a:pt x="69170" y="33450"/>
                  </a:lnTo>
                  <a:lnTo>
                    <a:pt x="68181" y="34762"/>
                  </a:lnTo>
                  <a:lnTo>
                    <a:pt x="67076" y="35989"/>
                  </a:lnTo>
                  <a:lnTo>
                    <a:pt x="65856" y="37131"/>
                  </a:lnTo>
                  <a:lnTo>
                    <a:pt x="64526" y="38185"/>
                  </a:lnTo>
                  <a:lnTo>
                    <a:pt x="63085" y="39152"/>
                  </a:lnTo>
                  <a:lnTo>
                    <a:pt x="61533" y="40032"/>
                  </a:lnTo>
                  <a:lnTo>
                    <a:pt x="59870" y="40824"/>
                  </a:lnTo>
                  <a:lnTo>
                    <a:pt x="58095" y="41530"/>
                  </a:lnTo>
                  <a:lnTo>
                    <a:pt x="56210" y="42148"/>
                  </a:lnTo>
                  <a:lnTo>
                    <a:pt x="54214" y="42678"/>
                  </a:lnTo>
                  <a:lnTo>
                    <a:pt x="52107" y="43122"/>
                  </a:lnTo>
                  <a:lnTo>
                    <a:pt x="49889" y="43478"/>
                  </a:lnTo>
                  <a:lnTo>
                    <a:pt x="64328" y="75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g1211"/>
            <p:cNvSpPr/>
            <p:nvPr/>
          </p:nvSpPr>
          <p:spPr>
            <a:xfrm>
              <a:off x="8337114" y="3646191"/>
              <a:ext cx="44448" cy="28015"/>
            </a:xfrm>
            <a:custGeom>
              <a:avLst/>
              <a:pathLst>
                <a:path w="44448" h="28015">
                  <a:moveTo>
                    <a:pt x="24783" y="28015"/>
                  </a:moveTo>
                  <a:lnTo>
                    <a:pt x="26685" y="27975"/>
                  </a:lnTo>
                  <a:lnTo>
                    <a:pt x="28491" y="27854"/>
                  </a:lnTo>
                  <a:lnTo>
                    <a:pt x="30202" y="27652"/>
                  </a:lnTo>
                  <a:lnTo>
                    <a:pt x="31817" y="27369"/>
                  </a:lnTo>
                  <a:lnTo>
                    <a:pt x="33336" y="27005"/>
                  </a:lnTo>
                  <a:lnTo>
                    <a:pt x="34758" y="26561"/>
                  </a:lnTo>
                  <a:lnTo>
                    <a:pt x="36085" y="26035"/>
                  </a:lnTo>
                  <a:lnTo>
                    <a:pt x="37316" y="25429"/>
                  </a:lnTo>
                  <a:lnTo>
                    <a:pt x="38452" y="24742"/>
                  </a:lnTo>
                  <a:lnTo>
                    <a:pt x="39491" y="23974"/>
                  </a:lnTo>
                  <a:lnTo>
                    <a:pt x="40433" y="23123"/>
                  </a:lnTo>
                  <a:lnTo>
                    <a:pt x="41275" y="22205"/>
                  </a:lnTo>
                  <a:lnTo>
                    <a:pt x="42019" y="21222"/>
                  </a:lnTo>
                  <a:lnTo>
                    <a:pt x="42663" y="20173"/>
                  </a:lnTo>
                  <a:lnTo>
                    <a:pt x="43208" y="19058"/>
                  </a:lnTo>
                  <a:lnTo>
                    <a:pt x="43654" y="17878"/>
                  </a:lnTo>
                  <a:lnTo>
                    <a:pt x="44001" y="16632"/>
                  </a:lnTo>
                  <a:lnTo>
                    <a:pt x="44249" y="15320"/>
                  </a:lnTo>
                  <a:lnTo>
                    <a:pt x="44398" y="13942"/>
                  </a:lnTo>
                  <a:lnTo>
                    <a:pt x="44448" y="12499"/>
                  </a:lnTo>
                  <a:lnTo>
                    <a:pt x="44407" y="11320"/>
                  </a:lnTo>
                  <a:lnTo>
                    <a:pt x="44286" y="10197"/>
                  </a:lnTo>
                  <a:lnTo>
                    <a:pt x="44084" y="9130"/>
                  </a:lnTo>
                  <a:lnTo>
                    <a:pt x="43801" y="8120"/>
                  </a:lnTo>
                  <a:lnTo>
                    <a:pt x="43437" y="7165"/>
                  </a:lnTo>
                  <a:lnTo>
                    <a:pt x="42993" y="6266"/>
                  </a:lnTo>
                  <a:lnTo>
                    <a:pt x="42468" y="5424"/>
                  </a:lnTo>
                  <a:lnTo>
                    <a:pt x="41861" y="4637"/>
                  </a:lnTo>
                  <a:lnTo>
                    <a:pt x="41175" y="3907"/>
                  </a:lnTo>
                  <a:lnTo>
                    <a:pt x="40407" y="3232"/>
                  </a:lnTo>
                  <a:lnTo>
                    <a:pt x="39570" y="2618"/>
                  </a:lnTo>
                  <a:lnTo>
                    <a:pt x="38653" y="2068"/>
                  </a:lnTo>
                  <a:lnTo>
                    <a:pt x="37656" y="1583"/>
                  </a:lnTo>
                  <a:lnTo>
                    <a:pt x="36579" y="1163"/>
                  </a:lnTo>
                  <a:lnTo>
                    <a:pt x="35423" y="808"/>
                  </a:lnTo>
                  <a:lnTo>
                    <a:pt x="34187" y="517"/>
                  </a:lnTo>
                  <a:lnTo>
                    <a:pt x="32872" y="290"/>
                  </a:lnTo>
                  <a:lnTo>
                    <a:pt x="31476" y="129"/>
                  </a:lnTo>
                  <a:lnTo>
                    <a:pt x="30001" y="32"/>
                  </a:lnTo>
                  <a:lnTo>
                    <a:pt x="28446" y="0"/>
                  </a:lnTo>
                  <a:lnTo>
                    <a:pt x="5441" y="0"/>
                  </a:lnTo>
                  <a:lnTo>
                    <a:pt x="0" y="280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g1212"/>
            <p:cNvSpPr/>
            <p:nvPr/>
          </p:nvSpPr>
          <p:spPr>
            <a:xfrm>
              <a:off x="8401389" y="3636817"/>
              <a:ext cx="76773" cy="78120"/>
            </a:xfrm>
            <a:custGeom>
              <a:avLst/>
              <a:pathLst>
                <a:path w="76773" h="78120">
                  <a:moveTo>
                    <a:pt x="44555" y="0"/>
                  </a:moveTo>
                  <a:lnTo>
                    <a:pt x="46089" y="23"/>
                  </a:lnTo>
                  <a:lnTo>
                    <a:pt x="47587" y="92"/>
                  </a:lnTo>
                  <a:lnTo>
                    <a:pt x="49050" y="208"/>
                  </a:lnTo>
                  <a:lnTo>
                    <a:pt x="50477" y="370"/>
                  </a:lnTo>
                  <a:lnTo>
                    <a:pt x="51869" y="579"/>
                  </a:lnTo>
                  <a:lnTo>
                    <a:pt x="53225" y="834"/>
                  </a:lnTo>
                  <a:lnTo>
                    <a:pt x="54546" y="1135"/>
                  </a:lnTo>
                  <a:lnTo>
                    <a:pt x="55831" y="1482"/>
                  </a:lnTo>
                  <a:lnTo>
                    <a:pt x="57080" y="1876"/>
                  </a:lnTo>
                  <a:lnTo>
                    <a:pt x="58294" y="2316"/>
                  </a:lnTo>
                  <a:lnTo>
                    <a:pt x="59471" y="2788"/>
                  </a:lnTo>
                  <a:lnTo>
                    <a:pt x="60610" y="3297"/>
                  </a:lnTo>
                  <a:lnTo>
                    <a:pt x="61712" y="3844"/>
                  </a:lnTo>
                  <a:lnTo>
                    <a:pt x="62776" y="4428"/>
                  </a:lnTo>
                  <a:lnTo>
                    <a:pt x="63803" y="5050"/>
                  </a:lnTo>
                  <a:lnTo>
                    <a:pt x="64791" y="5710"/>
                  </a:lnTo>
                  <a:lnTo>
                    <a:pt x="65742" y="6408"/>
                  </a:lnTo>
                  <a:lnTo>
                    <a:pt x="66655" y="7144"/>
                  </a:lnTo>
                  <a:lnTo>
                    <a:pt x="67531" y="7917"/>
                  </a:lnTo>
                  <a:lnTo>
                    <a:pt x="68369" y="8727"/>
                  </a:lnTo>
                  <a:lnTo>
                    <a:pt x="69178" y="9573"/>
                  </a:lnTo>
                  <a:lnTo>
                    <a:pt x="69946" y="10449"/>
                  </a:lnTo>
                  <a:lnTo>
                    <a:pt x="70673" y="11357"/>
                  </a:lnTo>
                  <a:lnTo>
                    <a:pt x="71360" y="12296"/>
                  </a:lnTo>
                  <a:lnTo>
                    <a:pt x="72005" y="13267"/>
                  </a:lnTo>
                  <a:lnTo>
                    <a:pt x="72610" y="14268"/>
                  </a:lnTo>
                  <a:lnTo>
                    <a:pt x="73173" y="15301"/>
                  </a:lnTo>
                  <a:lnTo>
                    <a:pt x="73696" y="16365"/>
                  </a:lnTo>
                  <a:lnTo>
                    <a:pt x="74178" y="17460"/>
                  </a:lnTo>
                  <a:lnTo>
                    <a:pt x="74618" y="18587"/>
                  </a:lnTo>
                  <a:lnTo>
                    <a:pt x="75028" y="19741"/>
                  </a:lnTo>
                  <a:lnTo>
                    <a:pt x="75394" y="20919"/>
                  </a:lnTo>
                  <a:lnTo>
                    <a:pt x="75717" y="22120"/>
                  </a:lnTo>
                  <a:lnTo>
                    <a:pt x="75998" y="23345"/>
                  </a:lnTo>
                  <a:lnTo>
                    <a:pt x="76235" y="24594"/>
                  </a:lnTo>
                  <a:lnTo>
                    <a:pt x="76429" y="25867"/>
                  </a:lnTo>
                  <a:lnTo>
                    <a:pt x="76579" y="27163"/>
                  </a:lnTo>
                  <a:lnTo>
                    <a:pt x="76687" y="28483"/>
                  </a:lnTo>
                  <a:lnTo>
                    <a:pt x="76752" y="29827"/>
                  </a:lnTo>
                  <a:lnTo>
                    <a:pt x="76773" y="31194"/>
                  </a:lnTo>
                  <a:lnTo>
                    <a:pt x="76760" y="31724"/>
                  </a:lnTo>
                  <a:lnTo>
                    <a:pt x="76743" y="32259"/>
                  </a:lnTo>
                  <a:lnTo>
                    <a:pt x="76722" y="32797"/>
                  </a:lnTo>
                  <a:lnTo>
                    <a:pt x="76696" y="33340"/>
                  </a:lnTo>
                  <a:lnTo>
                    <a:pt x="76666" y="33888"/>
                  </a:lnTo>
                  <a:lnTo>
                    <a:pt x="76631" y="34439"/>
                  </a:lnTo>
                  <a:lnTo>
                    <a:pt x="76592" y="34995"/>
                  </a:lnTo>
                  <a:lnTo>
                    <a:pt x="76549" y="35556"/>
                  </a:lnTo>
                  <a:lnTo>
                    <a:pt x="76502" y="36120"/>
                  </a:lnTo>
                  <a:lnTo>
                    <a:pt x="76450" y="36689"/>
                  </a:lnTo>
                  <a:lnTo>
                    <a:pt x="76404" y="37247"/>
                  </a:lnTo>
                  <a:lnTo>
                    <a:pt x="76351" y="37801"/>
                  </a:lnTo>
                  <a:lnTo>
                    <a:pt x="76292" y="38351"/>
                  </a:lnTo>
                  <a:lnTo>
                    <a:pt x="76226" y="38896"/>
                  </a:lnTo>
                  <a:lnTo>
                    <a:pt x="76154" y="39437"/>
                  </a:lnTo>
                  <a:lnTo>
                    <a:pt x="76075" y="39974"/>
                  </a:lnTo>
                  <a:lnTo>
                    <a:pt x="75990" y="40506"/>
                  </a:lnTo>
                  <a:lnTo>
                    <a:pt x="75898" y="41034"/>
                  </a:lnTo>
                  <a:lnTo>
                    <a:pt x="75800" y="41558"/>
                  </a:lnTo>
                  <a:lnTo>
                    <a:pt x="75696" y="42077"/>
                  </a:lnTo>
                  <a:lnTo>
                    <a:pt x="75350" y="43720"/>
                  </a:lnTo>
                  <a:lnTo>
                    <a:pt x="74961" y="45331"/>
                  </a:lnTo>
                  <a:lnTo>
                    <a:pt x="74527" y="46910"/>
                  </a:lnTo>
                  <a:lnTo>
                    <a:pt x="74049" y="48456"/>
                  </a:lnTo>
                  <a:lnTo>
                    <a:pt x="73527" y="49970"/>
                  </a:lnTo>
                  <a:lnTo>
                    <a:pt x="72961" y="51451"/>
                  </a:lnTo>
                  <a:lnTo>
                    <a:pt x="72351" y="52901"/>
                  </a:lnTo>
                  <a:lnTo>
                    <a:pt x="71696" y="54318"/>
                  </a:lnTo>
                  <a:lnTo>
                    <a:pt x="70997" y="55702"/>
                  </a:lnTo>
                  <a:lnTo>
                    <a:pt x="70254" y="57055"/>
                  </a:lnTo>
                  <a:lnTo>
                    <a:pt x="69471" y="58361"/>
                  </a:lnTo>
                  <a:lnTo>
                    <a:pt x="68651" y="59628"/>
                  </a:lnTo>
                  <a:lnTo>
                    <a:pt x="67794" y="60856"/>
                  </a:lnTo>
                  <a:lnTo>
                    <a:pt x="66901" y="62046"/>
                  </a:lnTo>
                  <a:lnTo>
                    <a:pt x="65971" y="63197"/>
                  </a:lnTo>
                  <a:lnTo>
                    <a:pt x="65005" y="64309"/>
                  </a:lnTo>
                  <a:lnTo>
                    <a:pt x="64001" y="65382"/>
                  </a:lnTo>
                  <a:lnTo>
                    <a:pt x="62962" y="66416"/>
                  </a:lnTo>
                  <a:lnTo>
                    <a:pt x="61885" y="67412"/>
                  </a:lnTo>
                  <a:lnTo>
                    <a:pt x="60772" y="68369"/>
                  </a:lnTo>
                  <a:lnTo>
                    <a:pt x="59635" y="69285"/>
                  </a:lnTo>
                  <a:lnTo>
                    <a:pt x="58464" y="70157"/>
                  </a:lnTo>
                  <a:lnTo>
                    <a:pt x="57260" y="70987"/>
                  </a:lnTo>
                  <a:lnTo>
                    <a:pt x="56022" y="71774"/>
                  </a:lnTo>
                  <a:lnTo>
                    <a:pt x="54751" y="72517"/>
                  </a:lnTo>
                  <a:lnTo>
                    <a:pt x="53447" y="73218"/>
                  </a:lnTo>
                  <a:lnTo>
                    <a:pt x="52109" y="73875"/>
                  </a:lnTo>
                  <a:lnTo>
                    <a:pt x="50738" y="74489"/>
                  </a:lnTo>
                  <a:lnTo>
                    <a:pt x="49334" y="75060"/>
                  </a:lnTo>
                  <a:lnTo>
                    <a:pt x="47896" y="75588"/>
                  </a:lnTo>
                  <a:lnTo>
                    <a:pt x="46439" y="76069"/>
                  </a:lnTo>
                  <a:lnTo>
                    <a:pt x="44958" y="76500"/>
                  </a:lnTo>
                  <a:lnTo>
                    <a:pt x="43452" y="76879"/>
                  </a:lnTo>
                  <a:lnTo>
                    <a:pt x="41922" y="77209"/>
                  </a:lnTo>
                  <a:lnTo>
                    <a:pt x="40366" y="77487"/>
                  </a:lnTo>
                  <a:lnTo>
                    <a:pt x="38786" y="77715"/>
                  </a:lnTo>
                  <a:lnTo>
                    <a:pt x="37181" y="77892"/>
                  </a:lnTo>
                  <a:lnTo>
                    <a:pt x="35551" y="78019"/>
                  </a:lnTo>
                  <a:lnTo>
                    <a:pt x="33897" y="78095"/>
                  </a:lnTo>
                  <a:lnTo>
                    <a:pt x="32218" y="78120"/>
                  </a:lnTo>
                  <a:lnTo>
                    <a:pt x="30622" y="78097"/>
                  </a:lnTo>
                  <a:lnTo>
                    <a:pt x="29067" y="78028"/>
                  </a:lnTo>
                  <a:lnTo>
                    <a:pt x="27553" y="77912"/>
                  </a:lnTo>
                  <a:lnTo>
                    <a:pt x="26080" y="77750"/>
                  </a:lnTo>
                  <a:lnTo>
                    <a:pt x="24648" y="77541"/>
                  </a:lnTo>
                  <a:lnTo>
                    <a:pt x="23257" y="77286"/>
                  </a:lnTo>
                  <a:lnTo>
                    <a:pt x="21907" y="76985"/>
                  </a:lnTo>
                  <a:lnTo>
                    <a:pt x="20598" y="76638"/>
                  </a:lnTo>
                  <a:lnTo>
                    <a:pt x="19329" y="76244"/>
                  </a:lnTo>
                  <a:lnTo>
                    <a:pt x="18102" y="75804"/>
                  </a:lnTo>
                  <a:lnTo>
                    <a:pt x="16915" y="75311"/>
                  </a:lnTo>
                  <a:lnTo>
                    <a:pt x="15768" y="74782"/>
                  </a:lnTo>
                  <a:lnTo>
                    <a:pt x="14661" y="74216"/>
                  </a:lnTo>
                  <a:lnTo>
                    <a:pt x="13594" y="73614"/>
                  </a:lnTo>
                  <a:lnTo>
                    <a:pt x="12566" y="72975"/>
                  </a:lnTo>
                  <a:lnTo>
                    <a:pt x="11579" y="72299"/>
                  </a:lnTo>
                  <a:lnTo>
                    <a:pt x="10631" y="71587"/>
                  </a:lnTo>
                  <a:lnTo>
                    <a:pt x="9723" y="70838"/>
                  </a:lnTo>
                  <a:lnTo>
                    <a:pt x="8855" y="70053"/>
                  </a:lnTo>
                  <a:lnTo>
                    <a:pt x="8027" y="69231"/>
                  </a:lnTo>
                  <a:lnTo>
                    <a:pt x="7249" y="68363"/>
                  </a:lnTo>
                  <a:lnTo>
                    <a:pt x="6510" y="67464"/>
                  </a:lnTo>
                  <a:lnTo>
                    <a:pt x="5810" y="66531"/>
                  </a:lnTo>
                  <a:lnTo>
                    <a:pt x="5148" y="65567"/>
                  </a:lnTo>
                  <a:lnTo>
                    <a:pt x="4525" y="64570"/>
                  </a:lnTo>
                  <a:lnTo>
                    <a:pt x="3941" y="63541"/>
                  </a:lnTo>
                  <a:lnTo>
                    <a:pt x="3396" y="62480"/>
                  </a:lnTo>
                  <a:lnTo>
                    <a:pt x="2889" y="61386"/>
                  </a:lnTo>
                  <a:lnTo>
                    <a:pt x="2422" y="60260"/>
                  </a:lnTo>
                  <a:lnTo>
                    <a:pt x="1993" y="59102"/>
                  </a:lnTo>
                  <a:lnTo>
                    <a:pt x="1614" y="57916"/>
                  </a:lnTo>
                  <a:lnTo>
                    <a:pt x="1275" y="56705"/>
                  </a:lnTo>
                  <a:lnTo>
                    <a:pt x="976" y="55472"/>
                  </a:lnTo>
                  <a:lnTo>
                    <a:pt x="717" y="54214"/>
                  </a:lnTo>
                  <a:lnTo>
                    <a:pt x="498" y="52933"/>
                  </a:lnTo>
                  <a:lnTo>
                    <a:pt x="318" y="51628"/>
                  </a:lnTo>
                  <a:lnTo>
                    <a:pt x="179" y="50300"/>
                  </a:lnTo>
                  <a:lnTo>
                    <a:pt x="79" y="48947"/>
                  </a:lnTo>
                  <a:lnTo>
                    <a:pt x="19" y="47571"/>
                  </a:lnTo>
                  <a:lnTo>
                    <a:pt x="0" y="46172"/>
                  </a:lnTo>
                  <a:lnTo>
                    <a:pt x="2" y="45675"/>
                  </a:lnTo>
                  <a:lnTo>
                    <a:pt x="8" y="45176"/>
                  </a:lnTo>
                  <a:lnTo>
                    <a:pt x="19" y="44675"/>
                  </a:lnTo>
                  <a:lnTo>
                    <a:pt x="34" y="44172"/>
                  </a:lnTo>
                  <a:lnTo>
                    <a:pt x="53" y="43666"/>
                  </a:lnTo>
                  <a:lnTo>
                    <a:pt x="77" y="43159"/>
                  </a:lnTo>
                  <a:lnTo>
                    <a:pt x="105" y="42649"/>
                  </a:lnTo>
                  <a:lnTo>
                    <a:pt x="137" y="42137"/>
                  </a:lnTo>
                  <a:lnTo>
                    <a:pt x="174" y="41623"/>
                  </a:lnTo>
                  <a:lnTo>
                    <a:pt x="215" y="41107"/>
                  </a:lnTo>
                  <a:lnTo>
                    <a:pt x="272" y="40589"/>
                  </a:lnTo>
                  <a:lnTo>
                    <a:pt x="334" y="40071"/>
                  </a:lnTo>
                  <a:lnTo>
                    <a:pt x="401" y="39551"/>
                  </a:lnTo>
                  <a:lnTo>
                    <a:pt x="474" y="39030"/>
                  </a:lnTo>
                  <a:lnTo>
                    <a:pt x="552" y="38508"/>
                  </a:lnTo>
                  <a:lnTo>
                    <a:pt x="635" y="37985"/>
                  </a:lnTo>
                  <a:lnTo>
                    <a:pt x="724" y="37460"/>
                  </a:lnTo>
                  <a:lnTo>
                    <a:pt x="818" y="36935"/>
                  </a:lnTo>
                  <a:lnTo>
                    <a:pt x="918" y="36409"/>
                  </a:lnTo>
                  <a:lnTo>
                    <a:pt x="1023" y="35881"/>
                  </a:lnTo>
                  <a:lnTo>
                    <a:pt x="1368" y="34279"/>
                  </a:lnTo>
                  <a:lnTo>
                    <a:pt x="1756" y="32707"/>
                  </a:lnTo>
                  <a:lnTo>
                    <a:pt x="2187" y="31163"/>
                  </a:lnTo>
                  <a:lnTo>
                    <a:pt x="2661" y="29649"/>
                  </a:lnTo>
                  <a:lnTo>
                    <a:pt x="3178" y="28163"/>
                  </a:lnTo>
                  <a:lnTo>
                    <a:pt x="3739" y="26707"/>
                  </a:lnTo>
                  <a:lnTo>
                    <a:pt x="4342" y="25280"/>
                  </a:lnTo>
                  <a:lnTo>
                    <a:pt x="4988" y="23882"/>
                  </a:lnTo>
                  <a:lnTo>
                    <a:pt x="5678" y="22513"/>
                  </a:lnTo>
                  <a:lnTo>
                    <a:pt x="6411" y="21173"/>
                  </a:lnTo>
                  <a:lnTo>
                    <a:pt x="7183" y="19867"/>
                  </a:lnTo>
                  <a:lnTo>
                    <a:pt x="7993" y="18600"/>
                  </a:lnTo>
                  <a:lnTo>
                    <a:pt x="8838" y="17371"/>
                  </a:lnTo>
                  <a:lnTo>
                    <a:pt x="9721" y="16182"/>
                  </a:lnTo>
                  <a:lnTo>
                    <a:pt x="10640" y="15031"/>
                  </a:lnTo>
                  <a:lnTo>
                    <a:pt x="11596" y="13919"/>
                  </a:lnTo>
                  <a:lnTo>
                    <a:pt x="12588" y="12846"/>
                  </a:lnTo>
                  <a:lnTo>
                    <a:pt x="13617" y="11811"/>
                  </a:lnTo>
                  <a:lnTo>
                    <a:pt x="14683" y="10816"/>
                  </a:lnTo>
                  <a:lnTo>
                    <a:pt x="15785" y="9859"/>
                  </a:lnTo>
                  <a:lnTo>
                    <a:pt x="16933" y="8933"/>
                  </a:lnTo>
                  <a:lnTo>
                    <a:pt x="18113" y="8051"/>
                  </a:lnTo>
                  <a:lnTo>
                    <a:pt x="19325" y="7213"/>
                  </a:lnTo>
                  <a:lnTo>
                    <a:pt x="20570" y="6419"/>
                  </a:lnTo>
                  <a:lnTo>
                    <a:pt x="21846" y="5670"/>
                  </a:lnTo>
                  <a:lnTo>
                    <a:pt x="23156" y="4965"/>
                  </a:lnTo>
                  <a:lnTo>
                    <a:pt x="24497" y="4304"/>
                  </a:lnTo>
                  <a:lnTo>
                    <a:pt x="25871" y="3687"/>
                  </a:lnTo>
                  <a:lnTo>
                    <a:pt x="27277" y="3114"/>
                  </a:lnTo>
                  <a:lnTo>
                    <a:pt x="28716" y="2586"/>
                  </a:lnTo>
                  <a:lnTo>
                    <a:pt x="30183" y="2094"/>
                  </a:lnTo>
                  <a:lnTo>
                    <a:pt x="31677" y="1655"/>
                  </a:lnTo>
                  <a:lnTo>
                    <a:pt x="33196" y="1267"/>
                  </a:lnTo>
                  <a:lnTo>
                    <a:pt x="34741" y="930"/>
                  </a:lnTo>
                  <a:lnTo>
                    <a:pt x="36312" y="646"/>
                  </a:lnTo>
                  <a:lnTo>
                    <a:pt x="37909" y="413"/>
                  </a:lnTo>
                  <a:lnTo>
                    <a:pt x="39532" y="232"/>
                  </a:lnTo>
                  <a:lnTo>
                    <a:pt x="41180" y="103"/>
                  </a:lnTo>
                  <a:lnTo>
                    <a:pt x="42855" y="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g1213"/>
            <p:cNvSpPr/>
            <p:nvPr/>
          </p:nvSpPr>
          <p:spPr>
            <a:xfrm>
              <a:off x="8411679" y="3645114"/>
              <a:ext cx="56193" cy="61472"/>
            </a:xfrm>
            <a:custGeom>
              <a:avLst/>
              <a:pathLst>
                <a:path w="56193" h="61472">
                  <a:moveTo>
                    <a:pt x="33780" y="0"/>
                  </a:moveTo>
                  <a:lnTo>
                    <a:pt x="32384" y="19"/>
                  </a:lnTo>
                  <a:lnTo>
                    <a:pt x="31019" y="79"/>
                  </a:lnTo>
                  <a:lnTo>
                    <a:pt x="29686" y="179"/>
                  </a:lnTo>
                  <a:lnTo>
                    <a:pt x="28384" y="318"/>
                  </a:lnTo>
                  <a:lnTo>
                    <a:pt x="27113" y="498"/>
                  </a:lnTo>
                  <a:lnTo>
                    <a:pt x="25873" y="717"/>
                  </a:lnTo>
                  <a:lnTo>
                    <a:pt x="24665" y="976"/>
                  </a:lnTo>
                  <a:lnTo>
                    <a:pt x="23487" y="1275"/>
                  </a:lnTo>
                  <a:lnTo>
                    <a:pt x="22341" y="1614"/>
                  </a:lnTo>
                  <a:lnTo>
                    <a:pt x="21227" y="1993"/>
                  </a:lnTo>
                  <a:lnTo>
                    <a:pt x="20142" y="2409"/>
                  </a:lnTo>
                  <a:lnTo>
                    <a:pt x="19085" y="2861"/>
                  </a:lnTo>
                  <a:lnTo>
                    <a:pt x="18056" y="3349"/>
                  </a:lnTo>
                  <a:lnTo>
                    <a:pt x="17055" y="3872"/>
                  </a:lnTo>
                  <a:lnTo>
                    <a:pt x="16082" y="4431"/>
                  </a:lnTo>
                  <a:lnTo>
                    <a:pt x="15137" y="5025"/>
                  </a:lnTo>
                  <a:lnTo>
                    <a:pt x="14220" y="5655"/>
                  </a:lnTo>
                  <a:lnTo>
                    <a:pt x="13331" y="6320"/>
                  </a:lnTo>
                  <a:lnTo>
                    <a:pt x="12470" y="7021"/>
                  </a:lnTo>
                  <a:lnTo>
                    <a:pt x="11637" y="7758"/>
                  </a:lnTo>
                  <a:lnTo>
                    <a:pt x="10843" y="8529"/>
                  </a:lnTo>
                  <a:lnTo>
                    <a:pt x="10077" y="9333"/>
                  </a:lnTo>
                  <a:lnTo>
                    <a:pt x="9338" y="10171"/>
                  </a:lnTo>
                  <a:lnTo>
                    <a:pt x="8628" y="11042"/>
                  </a:lnTo>
                  <a:lnTo>
                    <a:pt x="7946" y="11947"/>
                  </a:lnTo>
                  <a:lnTo>
                    <a:pt x="7292" y="12885"/>
                  </a:lnTo>
                  <a:lnTo>
                    <a:pt x="6666" y="13856"/>
                  </a:lnTo>
                  <a:lnTo>
                    <a:pt x="6068" y="14861"/>
                  </a:lnTo>
                  <a:lnTo>
                    <a:pt x="5498" y="15899"/>
                  </a:lnTo>
                  <a:lnTo>
                    <a:pt x="4956" y="16971"/>
                  </a:lnTo>
                  <a:lnTo>
                    <a:pt x="4441" y="18073"/>
                  </a:lnTo>
                  <a:lnTo>
                    <a:pt x="3950" y="19205"/>
                  </a:lnTo>
                  <a:lnTo>
                    <a:pt x="3484" y="20366"/>
                  </a:lnTo>
                  <a:lnTo>
                    <a:pt x="3042" y="21557"/>
                  </a:lnTo>
                  <a:lnTo>
                    <a:pt x="2626" y="22776"/>
                  </a:lnTo>
                  <a:lnTo>
                    <a:pt x="2234" y="24024"/>
                  </a:lnTo>
                  <a:lnTo>
                    <a:pt x="1867" y="25301"/>
                  </a:lnTo>
                  <a:lnTo>
                    <a:pt x="1525" y="26608"/>
                  </a:lnTo>
                  <a:lnTo>
                    <a:pt x="1208" y="27944"/>
                  </a:lnTo>
                  <a:lnTo>
                    <a:pt x="915" y="29308"/>
                  </a:lnTo>
                  <a:lnTo>
                    <a:pt x="821" y="29772"/>
                  </a:lnTo>
                  <a:lnTo>
                    <a:pt x="732" y="30237"/>
                  </a:lnTo>
                  <a:lnTo>
                    <a:pt x="649" y="30703"/>
                  </a:lnTo>
                  <a:lnTo>
                    <a:pt x="571" y="31170"/>
                  </a:lnTo>
                  <a:lnTo>
                    <a:pt x="498" y="31638"/>
                  </a:lnTo>
                  <a:lnTo>
                    <a:pt x="431" y="32108"/>
                  </a:lnTo>
                  <a:lnTo>
                    <a:pt x="369" y="32578"/>
                  </a:lnTo>
                  <a:lnTo>
                    <a:pt x="312" y="33049"/>
                  </a:lnTo>
                  <a:lnTo>
                    <a:pt x="261" y="33522"/>
                  </a:lnTo>
                  <a:lnTo>
                    <a:pt x="215" y="33996"/>
                  </a:lnTo>
                  <a:lnTo>
                    <a:pt x="174" y="34457"/>
                  </a:lnTo>
                  <a:lnTo>
                    <a:pt x="137" y="34914"/>
                  </a:lnTo>
                  <a:lnTo>
                    <a:pt x="105" y="35366"/>
                  </a:lnTo>
                  <a:lnTo>
                    <a:pt x="77" y="35814"/>
                  </a:lnTo>
                  <a:lnTo>
                    <a:pt x="53" y="36258"/>
                  </a:lnTo>
                  <a:lnTo>
                    <a:pt x="34" y="36698"/>
                  </a:lnTo>
                  <a:lnTo>
                    <a:pt x="19" y="37133"/>
                  </a:lnTo>
                  <a:lnTo>
                    <a:pt x="8" y="37564"/>
                  </a:lnTo>
                  <a:lnTo>
                    <a:pt x="2" y="37991"/>
                  </a:lnTo>
                  <a:lnTo>
                    <a:pt x="0" y="38413"/>
                  </a:lnTo>
                  <a:lnTo>
                    <a:pt x="15" y="39552"/>
                  </a:lnTo>
                  <a:lnTo>
                    <a:pt x="60" y="40663"/>
                  </a:lnTo>
                  <a:lnTo>
                    <a:pt x="135" y="41746"/>
                  </a:lnTo>
                  <a:lnTo>
                    <a:pt x="241" y="42801"/>
                  </a:lnTo>
                  <a:lnTo>
                    <a:pt x="377" y="43828"/>
                  </a:lnTo>
                  <a:lnTo>
                    <a:pt x="543" y="44827"/>
                  </a:lnTo>
                  <a:lnTo>
                    <a:pt x="739" y="45798"/>
                  </a:lnTo>
                  <a:lnTo>
                    <a:pt x="965" y="46740"/>
                  </a:lnTo>
                  <a:lnTo>
                    <a:pt x="1221" y="47655"/>
                  </a:lnTo>
                  <a:lnTo>
                    <a:pt x="1508" y="48542"/>
                  </a:lnTo>
                  <a:lnTo>
                    <a:pt x="1823" y="49390"/>
                  </a:lnTo>
                  <a:lnTo>
                    <a:pt x="2165" y="50210"/>
                  </a:lnTo>
                  <a:lnTo>
                    <a:pt x="2534" y="51002"/>
                  </a:lnTo>
                  <a:lnTo>
                    <a:pt x="2930" y="51766"/>
                  </a:lnTo>
                  <a:lnTo>
                    <a:pt x="3353" y="52502"/>
                  </a:lnTo>
                  <a:lnTo>
                    <a:pt x="3803" y="53210"/>
                  </a:lnTo>
                  <a:lnTo>
                    <a:pt x="4280" y="53890"/>
                  </a:lnTo>
                  <a:lnTo>
                    <a:pt x="4784" y="54542"/>
                  </a:lnTo>
                  <a:lnTo>
                    <a:pt x="5314" y="55166"/>
                  </a:lnTo>
                  <a:lnTo>
                    <a:pt x="5872" y="55762"/>
                  </a:lnTo>
                  <a:lnTo>
                    <a:pt x="6466" y="56319"/>
                  </a:lnTo>
                  <a:lnTo>
                    <a:pt x="7085" y="56848"/>
                  </a:lnTo>
                  <a:lnTo>
                    <a:pt x="7729" y="57349"/>
                  </a:lnTo>
                  <a:lnTo>
                    <a:pt x="8398" y="57822"/>
                  </a:lnTo>
                  <a:lnTo>
                    <a:pt x="9091" y="58267"/>
                  </a:lnTo>
                  <a:lnTo>
                    <a:pt x="9809" y="58684"/>
                  </a:lnTo>
                  <a:lnTo>
                    <a:pt x="10552" y="59073"/>
                  </a:lnTo>
                  <a:lnTo>
                    <a:pt x="11320" y="59434"/>
                  </a:lnTo>
                  <a:lnTo>
                    <a:pt x="12113" y="59767"/>
                  </a:lnTo>
                  <a:lnTo>
                    <a:pt x="12930" y="60072"/>
                  </a:lnTo>
                  <a:lnTo>
                    <a:pt x="13781" y="60338"/>
                  </a:lnTo>
                  <a:lnTo>
                    <a:pt x="14654" y="60576"/>
                  </a:lnTo>
                  <a:lnTo>
                    <a:pt x="15548" y="60786"/>
                  </a:lnTo>
                  <a:lnTo>
                    <a:pt x="16464" y="60968"/>
                  </a:lnTo>
                  <a:lnTo>
                    <a:pt x="17402" y="61122"/>
                  </a:lnTo>
                  <a:lnTo>
                    <a:pt x="18361" y="61248"/>
                  </a:lnTo>
                  <a:lnTo>
                    <a:pt x="19341" y="61346"/>
                  </a:lnTo>
                  <a:lnTo>
                    <a:pt x="20343" y="61416"/>
                  </a:lnTo>
                  <a:lnTo>
                    <a:pt x="21367" y="61458"/>
                  </a:lnTo>
                  <a:lnTo>
                    <a:pt x="22412" y="61472"/>
                  </a:lnTo>
                  <a:lnTo>
                    <a:pt x="23818" y="61453"/>
                  </a:lnTo>
                  <a:lnTo>
                    <a:pt x="25192" y="61393"/>
                  </a:lnTo>
                  <a:lnTo>
                    <a:pt x="26534" y="61293"/>
                  </a:lnTo>
                  <a:lnTo>
                    <a:pt x="27843" y="61154"/>
                  </a:lnTo>
                  <a:lnTo>
                    <a:pt x="29120" y="60974"/>
                  </a:lnTo>
                  <a:lnTo>
                    <a:pt x="30364" y="60755"/>
                  </a:lnTo>
                  <a:lnTo>
                    <a:pt x="31576" y="60496"/>
                  </a:lnTo>
                  <a:lnTo>
                    <a:pt x="32756" y="60197"/>
                  </a:lnTo>
                  <a:lnTo>
                    <a:pt x="33904" y="59858"/>
                  </a:lnTo>
                  <a:lnTo>
                    <a:pt x="35019" y="59479"/>
                  </a:lnTo>
                  <a:lnTo>
                    <a:pt x="36114" y="59052"/>
                  </a:lnTo>
                  <a:lnTo>
                    <a:pt x="37179" y="58591"/>
                  </a:lnTo>
                  <a:lnTo>
                    <a:pt x="38213" y="58095"/>
                  </a:lnTo>
                  <a:lnTo>
                    <a:pt x="39217" y="57565"/>
                  </a:lnTo>
                  <a:lnTo>
                    <a:pt x="40191" y="57001"/>
                  </a:lnTo>
                  <a:lnTo>
                    <a:pt x="41135" y="56402"/>
                  </a:lnTo>
                  <a:lnTo>
                    <a:pt x="42049" y="55768"/>
                  </a:lnTo>
                  <a:lnTo>
                    <a:pt x="42933" y="55100"/>
                  </a:lnTo>
                  <a:lnTo>
                    <a:pt x="43786" y="54397"/>
                  </a:lnTo>
                  <a:lnTo>
                    <a:pt x="44609" y="53660"/>
                  </a:lnTo>
                  <a:lnTo>
                    <a:pt x="45403" y="52880"/>
                  </a:lnTo>
                  <a:lnTo>
                    <a:pt x="46169" y="52068"/>
                  </a:lnTo>
                  <a:lnTo>
                    <a:pt x="46908" y="51225"/>
                  </a:lnTo>
                  <a:lnTo>
                    <a:pt x="47618" y="50350"/>
                  </a:lnTo>
                  <a:lnTo>
                    <a:pt x="48300" y="49445"/>
                  </a:lnTo>
                  <a:lnTo>
                    <a:pt x="48954" y="48508"/>
                  </a:lnTo>
                  <a:lnTo>
                    <a:pt x="49580" y="47539"/>
                  </a:lnTo>
                  <a:lnTo>
                    <a:pt x="50178" y="46540"/>
                  </a:lnTo>
                  <a:lnTo>
                    <a:pt x="50748" y="45509"/>
                  </a:lnTo>
                  <a:lnTo>
                    <a:pt x="51290" y="44448"/>
                  </a:lnTo>
                  <a:lnTo>
                    <a:pt x="51815" y="43346"/>
                  </a:lnTo>
                  <a:lnTo>
                    <a:pt x="52313" y="42219"/>
                  </a:lnTo>
                  <a:lnTo>
                    <a:pt x="52785" y="41066"/>
                  </a:lnTo>
                  <a:lnTo>
                    <a:pt x="53229" y="39887"/>
                  </a:lnTo>
                  <a:lnTo>
                    <a:pt x="53647" y="38683"/>
                  </a:lnTo>
                  <a:lnTo>
                    <a:pt x="54038" y="37452"/>
                  </a:lnTo>
                  <a:lnTo>
                    <a:pt x="54401" y="36196"/>
                  </a:lnTo>
                  <a:lnTo>
                    <a:pt x="54738" y="34914"/>
                  </a:lnTo>
                  <a:lnTo>
                    <a:pt x="55048" y="33605"/>
                  </a:lnTo>
                  <a:lnTo>
                    <a:pt x="55331" y="32271"/>
                  </a:lnTo>
                  <a:lnTo>
                    <a:pt x="55424" y="31817"/>
                  </a:lnTo>
                  <a:lnTo>
                    <a:pt x="55512" y="31360"/>
                  </a:lnTo>
                  <a:lnTo>
                    <a:pt x="55592" y="30899"/>
                  </a:lnTo>
                  <a:lnTo>
                    <a:pt x="55667" y="30435"/>
                  </a:lnTo>
                  <a:lnTo>
                    <a:pt x="55735" y="29968"/>
                  </a:lnTo>
                  <a:lnTo>
                    <a:pt x="55796" y="29498"/>
                  </a:lnTo>
                  <a:lnTo>
                    <a:pt x="55851" y="29024"/>
                  </a:lnTo>
                  <a:lnTo>
                    <a:pt x="55899" y="28548"/>
                  </a:lnTo>
                  <a:lnTo>
                    <a:pt x="55942" y="28067"/>
                  </a:lnTo>
                  <a:lnTo>
                    <a:pt x="55977" y="27584"/>
                  </a:lnTo>
                  <a:lnTo>
                    <a:pt x="56018" y="27103"/>
                  </a:lnTo>
                  <a:lnTo>
                    <a:pt x="56055" y="26630"/>
                  </a:lnTo>
                  <a:lnTo>
                    <a:pt x="56087" y="26163"/>
                  </a:lnTo>
                  <a:lnTo>
                    <a:pt x="56115" y="25705"/>
                  </a:lnTo>
                  <a:lnTo>
                    <a:pt x="56139" y="25254"/>
                  </a:lnTo>
                  <a:lnTo>
                    <a:pt x="56158" y="24811"/>
                  </a:lnTo>
                  <a:lnTo>
                    <a:pt x="56173" y="24375"/>
                  </a:lnTo>
                  <a:lnTo>
                    <a:pt x="56184" y="23946"/>
                  </a:lnTo>
                  <a:lnTo>
                    <a:pt x="56190" y="23526"/>
                  </a:lnTo>
                  <a:lnTo>
                    <a:pt x="56193" y="23112"/>
                  </a:lnTo>
                  <a:lnTo>
                    <a:pt x="56177" y="21974"/>
                  </a:lnTo>
                  <a:lnTo>
                    <a:pt x="56130" y="20865"/>
                  </a:lnTo>
                  <a:lnTo>
                    <a:pt x="56052" y="19785"/>
                  </a:lnTo>
                  <a:lnTo>
                    <a:pt x="55943" y="18733"/>
                  </a:lnTo>
                  <a:lnTo>
                    <a:pt x="55802" y="17711"/>
                  </a:lnTo>
                  <a:lnTo>
                    <a:pt x="55630" y="16718"/>
                  </a:lnTo>
                  <a:lnTo>
                    <a:pt x="55427" y="15755"/>
                  </a:lnTo>
                  <a:lnTo>
                    <a:pt x="55193" y="14820"/>
                  </a:lnTo>
                  <a:lnTo>
                    <a:pt x="54927" y="13914"/>
                  </a:lnTo>
                  <a:lnTo>
                    <a:pt x="54630" y="13038"/>
                  </a:lnTo>
                  <a:lnTo>
                    <a:pt x="54304" y="12180"/>
                  </a:lnTo>
                  <a:lnTo>
                    <a:pt x="53951" y="11352"/>
                  </a:lnTo>
                  <a:lnTo>
                    <a:pt x="53571" y="10555"/>
                  </a:lnTo>
                  <a:lnTo>
                    <a:pt x="53165" y="9788"/>
                  </a:lnTo>
                  <a:lnTo>
                    <a:pt x="52731" y="9051"/>
                  </a:lnTo>
                  <a:lnTo>
                    <a:pt x="52270" y="8344"/>
                  </a:lnTo>
                  <a:lnTo>
                    <a:pt x="51783" y="7667"/>
                  </a:lnTo>
                  <a:lnTo>
                    <a:pt x="51268" y="7021"/>
                  </a:lnTo>
                  <a:lnTo>
                    <a:pt x="50727" y="6404"/>
                  </a:lnTo>
                  <a:lnTo>
                    <a:pt x="50158" y="5818"/>
                  </a:lnTo>
                  <a:lnTo>
                    <a:pt x="49564" y="5251"/>
                  </a:lnTo>
                  <a:lnTo>
                    <a:pt x="48945" y="4713"/>
                  </a:lnTo>
                  <a:lnTo>
                    <a:pt x="48301" y="4203"/>
                  </a:lnTo>
                  <a:lnTo>
                    <a:pt x="47633" y="3723"/>
                  </a:lnTo>
                  <a:lnTo>
                    <a:pt x="46939" y="3272"/>
                  </a:lnTo>
                  <a:lnTo>
                    <a:pt x="46221" y="2851"/>
                  </a:lnTo>
                  <a:lnTo>
                    <a:pt x="45478" y="2458"/>
                  </a:lnTo>
                  <a:lnTo>
                    <a:pt x="44710" y="2094"/>
                  </a:lnTo>
                  <a:lnTo>
                    <a:pt x="43918" y="1760"/>
                  </a:lnTo>
                  <a:lnTo>
                    <a:pt x="43101" y="1454"/>
                  </a:lnTo>
                  <a:lnTo>
                    <a:pt x="42261" y="1178"/>
                  </a:lnTo>
                  <a:lnTo>
                    <a:pt x="41400" y="930"/>
                  </a:lnTo>
                  <a:lnTo>
                    <a:pt x="40519" y="712"/>
                  </a:lnTo>
                  <a:lnTo>
                    <a:pt x="39618" y="523"/>
                  </a:lnTo>
                  <a:lnTo>
                    <a:pt x="38696" y="363"/>
                  </a:lnTo>
                  <a:lnTo>
                    <a:pt x="37754" y="232"/>
                  </a:lnTo>
                  <a:lnTo>
                    <a:pt x="36791" y="130"/>
                  </a:lnTo>
                  <a:lnTo>
                    <a:pt x="35808" y="58"/>
                  </a:lnTo>
                  <a:lnTo>
                    <a:pt x="34804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g1214"/>
            <p:cNvSpPr/>
            <p:nvPr/>
          </p:nvSpPr>
          <p:spPr>
            <a:xfrm>
              <a:off x="8484628" y="3637948"/>
              <a:ext cx="88518" cy="75911"/>
            </a:xfrm>
            <a:custGeom>
              <a:avLst/>
              <a:pathLst>
                <a:path w="88518" h="75911">
                  <a:moveTo>
                    <a:pt x="64543" y="75911"/>
                  </a:moveTo>
                  <a:lnTo>
                    <a:pt x="74241" y="25914"/>
                  </a:lnTo>
                  <a:lnTo>
                    <a:pt x="74349" y="25363"/>
                  </a:lnTo>
                  <a:lnTo>
                    <a:pt x="74459" y="24811"/>
                  </a:lnTo>
                  <a:lnTo>
                    <a:pt x="74569" y="24256"/>
                  </a:lnTo>
                  <a:lnTo>
                    <a:pt x="74681" y="23699"/>
                  </a:lnTo>
                  <a:lnTo>
                    <a:pt x="74793" y="23139"/>
                  </a:lnTo>
                  <a:lnTo>
                    <a:pt x="74907" y="22578"/>
                  </a:lnTo>
                  <a:lnTo>
                    <a:pt x="75022" y="22014"/>
                  </a:lnTo>
                  <a:lnTo>
                    <a:pt x="75138" y="21449"/>
                  </a:lnTo>
                  <a:lnTo>
                    <a:pt x="75255" y="20881"/>
                  </a:lnTo>
                  <a:lnTo>
                    <a:pt x="75373" y="20311"/>
                  </a:lnTo>
                  <a:lnTo>
                    <a:pt x="75491" y="19745"/>
                  </a:lnTo>
                  <a:lnTo>
                    <a:pt x="75607" y="19188"/>
                  </a:lnTo>
                  <a:lnTo>
                    <a:pt x="75723" y="18641"/>
                  </a:lnTo>
                  <a:lnTo>
                    <a:pt x="75838" y="18104"/>
                  </a:lnTo>
                  <a:lnTo>
                    <a:pt x="75952" y="17577"/>
                  </a:lnTo>
                  <a:lnTo>
                    <a:pt x="76064" y="17059"/>
                  </a:lnTo>
                  <a:lnTo>
                    <a:pt x="76176" y="16551"/>
                  </a:lnTo>
                  <a:lnTo>
                    <a:pt x="76286" y="16053"/>
                  </a:lnTo>
                  <a:lnTo>
                    <a:pt x="76396" y="15564"/>
                  </a:lnTo>
                  <a:lnTo>
                    <a:pt x="76504" y="15085"/>
                  </a:lnTo>
                  <a:lnTo>
                    <a:pt x="76623" y="14537"/>
                  </a:lnTo>
                  <a:lnTo>
                    <a:pt x="76743" y="13992"/>
                  </a:lnTo>
                  <a:lnTo>
                    <a:pt x="76864" y="13451"/>
                  </a:lnTo>
                  <a:lnTo>
                    <a:pt x="76987" y="12913"/>
                  </a:lnTo>
                  <a:lnTo>
                    <a:pt x="77110" y="12378"/>
                  </a:lnTo>
                  <a:lnTo>
                    <a:pt x="77235" y="11846"/>
                  </a:lnTo>
                  <a:lnTo>
                    <a:pt x="77360" y="11317"/>
                  </a:lnTo>
                  <a:lnTo>
                    <a:pt x="77487" y="10792"/>
                  </a:lnTo>
                  <a:lnTo>
                    <a:pt x="77614" y="10270"/>
                  </a:lnTo>
                  <a:lnTo>
                    <a:pt x="77743" y="9751"/>
                  </a:lnTo>
                  <a:lnTo>
                    <a:pt x="77473" y="10311"/>
                  </a:lnTo>
                  <a:lnTo>
                    <a:pt x="77202" y="10870"/>
                  </a:lnTo>
                  <a:lnTo>
                    <a:pt x="76930" y="11427"/>
                  </a:lnTo>
                  <a:lnTo>
                    <a:pt x="76657" y="11984"/>
                  </a:lnTo>
                  <a:lnTo>
                    <a:pt x="76383" y="12539"/>
                  </a:lnTo>
                  <a:lnTo>
                    <a:pt x="76107" y="13094"/>
                  </a:lnTo>
                  <a:lnTo>
                    <a:pt x="75831" y="13647"/>
                  </a:lnTo>
                  <a:lnTo>
                    <a:pt x="75554" y="14199"/>
                  </a:lnTo>
                  <a:lnTo>
                    <a:pt x="75275" y="14750"/>
                  </a:lnTo>
                  <a:lnTo>
                    <a:pt x="74995" y="15300"/>
                  </a:lnTo>
                  <a:lnTo>
                    <a:pt x="74757" y="15777"/>
                  </a:lnTo>
                  <a:lnTo>
                    <a:pt x="74515" y="16257"/>
                  </a:lnTo>
                  <a:lnTo>
                    <a:pt x="74270" y="16742"/>
                  </a:lnTo>
                  <a:lnTo>
                    <a:pt x="74021" y="17231"/>
                  </a:lnTo>
                  <a:lnTo>
                    <a:pt x="73770" y="17725"/>
                  </a:lnTo>
                  <a:lnTo>
                    <a:pt x="73515" y="18223"/>
                  </a:lnTo>
                  <a:lnTo>
                    <a:pt x="73257" y="18725"/>
                  </a:lnTo>
                  <a:lnTo>
                    <a:pt x="72996" y="19231"/>
                  </a:lnTo>
                  <a:lnTo>
                    <a:pt x="72731" y="19742"/>
                  </a:lnTo>
                  <a:lnTo>
                    <a:pt x="72463" y="20257"/>
                  </a:lnTo>
                  <a:lnTo>
                    <a:pt x="72195" y="20768"/>
                  </a:lnTo>
                  <a:lnTo>
                    <a:pt x="71931" y="21268"/>
                  </a:lnTo>
                  <a:lnTo>
                    <a:pt x="71670" y="21755"/>
                  </a:lnTo>
                  <a:lnTo>
                    <a:pt x="71412" y="22231"/>
                  </a:lnTo>
                  <a:lnTo>
                    <a:pt x="71157" y="22695"/>
                  </a:lnTo>
                  <a:lnTo>
                    <a:pt x="70905" y="23147"/>
                  </a:lnTo>
                  <a:lnTo>
                    <a:pt x="70657" y="23587"/>
                  </a:lnTo>
                  <a:lnTo>
                    <a:pt x="70412" y="24015"/>
                  </a:lnTo>
                  <a:lnTo>
                    <a:pt x="70170" y="24432"/>
                  </a:lnTo>
                  <a:lnTo>
                    <a:pt x="69931" y="24837"/>
                  </a:lnTo>
                  <a:lnTo>
                    <a:pt x="40407" y="75911"/>
                  </a:lnTo>
                  <a:lnTo>
                    <a:pt x="33726" y="75911"/>
                  </a:lnTo>
                  <a:lnTo>
                    <a:pt x="23759" y="24837"/>
                  </a:lnTo>
                  <a:lnTo>
                    <a:pt x="23694" y="24504"/>
                  </a:lnTo>
                  <a:lnTo>
                    <a:pt x="23628" y="24153"/>
                  </a:lnTo>
                  <a:lnTo>
                    <a:pt x="23560" y="23784"/>
                  </a:lnTo>
                  <a:lnTo>
                    <a:pt x="23492" y="23397"/>
                  </a:lnTo>
                  <a:lnTo>
                    <a:pt x="23422" y="22991"/>
                  </a:lnTo>
                  <a:lnTo>
                    <a:pt x="23352" y="22567"/>
                  </a:lnTo>
                  <a:lnTo>
                    <a:pt x="23280" y="22125"/>
                  </a:lnTo>
                  <a:lnTo>
                    <a:pt x="23207" y="21664"/>
                  </a:lnTo>
                  <a:lnTo>
                    <a:pt x="23133" y="21185"/>
                  </a:lnTo>
                  <a:lnTo>
                    <a:pt x="23059" y="20688"/>
                  </a:lnTo>
                  <a:lnTo>
                    <a:pt x="22984" y="20172"/>
                  </a:lnTo>
                  <a:lnTo>
                    <a:pt x="22910" y="19660"/>
                  </a:lnTo>
                  <a:lnTo>
                    <a:pt x="22837" y="19151"/>
                  </a:lnTo>
                  <a:lnTo>
                    <a:pt x="22766" y="18645"/>
                  </a:lnTo>
                  <a:lnTo>
                    <a:pt x="22695" y="18142"/>
                  </a:lnTo>
                  <a:lnTo>
                    <a:pt x="22625" y="17643"/>
                  </a:lnTo>
                  <a:lnTo>
                    <a:pt x="22557" y="17147"/>
                  </a:lnTo>
                  <a:lnTo>
                    <a:pt x="22490" y="16654"/>
                  </a:lnTo>
                  <a:lnTo>
                    <a:pt x="22423" y="16164"/>
                  </a:lnTo>
                  <a:lnTo>
                    <a:pt x="22358" y="15678"/>
                  </a:lnTo>
                  <a:lnTo>
                    <a:pt x="22282" y="15104"/>
                  </a:lnTo>
                  <a:lnTo>
                    <a:pt x="22205" y="14527"/>
                  </a:lnTo>
                  <a:lnTo>
                    <a:pt x="22127" y="13945"/>
                  </a:lnTo>
                  <a:lnTo>
                    <a:pt x="22048" y="13359"/>
                  </a:lnTo>
                  <a:lnTo>
                    <a:pt x="21968" y="12768"/>
                  </a:lnTo>
                  <a:lnTo>
                    <a:pt x="21886" y="12173"/>
                  </a:lnTo>
                  <a:lnTo>
                    <a:pt x="21804" y="11574"/>
                  </a:lnTo>
                  <a:lnTo>
                    <a:pt x="21720" y="10971"/>
                  </a:lnTo>
                  <a:lnTo>
                    <a:pt x="21636" y="10363"/>
                  </a:lnTo>
                  <a:lnTo>
                    <a:pt x="21550" y="9751"/>
                  </a:lnTo>
                  <a:lnTo>
                    <a:pt x="21463" y="10354"/>
                  </a:lnTo>
                  <a:lnTo>
                    <a:pt x="21375" y="10956"/>
                  </a:lnTo>
                  <a:lnTo>
                    <a:pt x="21287" y="11557"/>
                  </a:lnTo>
                  <a:lnTo>
                    <a:pt x="21197" y="12156"/>
                  </a:lnTo>
                  <a:lnTo>
                    <a:pt x="21106" y="12755"/>
                  </a:lnTo>
                  <a:lnTo>
                    <a:pt x="21013" y="13352"/>
                  </a:lnTo>
                  <a:lnTo>
                    <a:pt x="20920" y="13949"/>
                  </a:lnTo>
                  <a:lnTo>
                    <a:pt x="20826" y="14544"/>
                  </a:lnTo>
                  <a:lnTo>
                    <a:pt x="20731" y="15138"/>
                  </a:lnTo>
                  <a:lnTo>
                    <a:pt x="20634" y="15731"/>
                  </a:lnTo>
                  <a:lnTo>
                    <a:pt x="20547" y="16240"/>
                  </a:lnTo>
                  <a:lnTo>
                    <a:pt x="20460" y="16753"/>
                  </a:lnTo>
                  <a:lnTo>
                    <a:pt x="20371" y="17270"/>
                  </a:lnTo>
                  <a:lnTo>
                    <a:pt x="20281" y="17792"/>
                  </a:lnTo>
                  <a:lnTo>
                    <a:pt x="20190" y="18317"/>
                  </a:lnTo>
                  <a:lnTo>
                    <a:pt x="20098" y="18848"/>
                  </a:lnTo>
                  <a:lnTo>
                    <a:pt x="20004" y="19382"/>
                  </a:lnTo>
                  <a:lnTo>
                    <a:pt x="19910" y="19921"/>
                  </a:lnTo>
                  <a:lnTo>
                    <a:pt x="19815" y="20464"/>
                  </a:lnTo>
                  <a:lnTo>
                    <a:pt x="19718" y="21011"/>
                  </a:lnTo>
                  <a:lnTo>
                    <a:pt x="19632" y="21555"/>
                  </a:lnTo>
                  <a:lnTo>
                    <a:pt x="19546" y="22087"/>
                  </a:lnTo>
                  <a:lnTo>
                    <a:pt x="19460" y="22607"/>
                  </a:lnTo>
                  <a:lnTo>
                    <a:pt x="19373" y="23115"/>
                  </a:lnTo>
                  <a:lnTo>
                    <a:pt x="19287" y="23611"/>
                  </a:lnTo>
                  <a:lnTo>
                    <a:pt x="19201" y="24095"/>
                  </a:lnTo>
                  <a:lnTo>
                    <a:pt x="19115" y="24568"/>
                  </a:lnTo>
                  <a:lnTo>
                    <a:pt x="19029" y="25028"/>
                  </a:lnTo>
                  <a:lnTo>
                    <a:pt x="18942" y="25477"/>
                  </a:lnTo>
                  <a:lnTo>
                    <a:pt x="18856" y="25914"/>
                  </a:lnTo>
                  <a:lnTo>
                    <a:pt x="9158" y="75911"/>
                  </a:lnTo>
                  <a:lnTo>
                    <a:pt x="0" y="75911"/>
                  </a:lnTo>
                  <a:lnTo>
                    <a:pt x="14708" y="0"/>
                  </a:lnTo>
                  <a:lnTo>
                    <a:pt x="27423" y="0"/>
                  </a:lnTo>
                  <a:lnTo>
                    <a:pt x="37605" y="52637"/>
                  </a:lnTo>
                  <a:lnTo>
                    <a:pt x="37639" y="52809"/>
                  </a:lnTo>
                  <a:lnTo>
                    <a:pt x="37674" y="53001"/>
                  </a:lnTo>
                  <a:lnTo>
                    <a:pt x="37712" y="53214"/>
                  </a:lnTo>
                  <a:lnTo>
                    <a:pt x="37752" y="53447"/>
                  </a:lnTo>
                  <a:lnTo>
                    <a:pt x="37794" y="53701"/>
                  </a:lnTo>
                  <a:lnTo>
                    <a:pt x="37838" y="53975"/>
                  </a:lnTo>
                  <a:lnTo>
                    <a:pt x="37884" y="54270"/>
                  </a:lnTo>
                  <a:lnTo>
                    <a:pt x="37933" y="54585"/>
                  </a:lnTo>
                  <a:lnTo>
                    <a:pt x="37983" y="54921"/>
                  </a:lnTo>
                  <a:lnTo>
                    <a:pt x="38036" y="55277"/>
                  </a:lnTo>
                  <a:lnTo>
                    <a:pt x="38100" y="55633"/>
                  </a:lnTo>
                  <a:lnTo>
                    <a:pt x="38163" y="55992"/>
                  </a:lnTo>
                  <a:lnTo>
                    <a:pt x="38225" y="56353"/>
                  </a:lnTo>
                  <a:lnTo>
                    <a:pt x="38286" y="56716"/>
                  </a:lnTo>
                  <a:lnTo>
                    <a:pt x="38346" y="57082"/>
                  </a:lnTo>
                  <a:lnTo>
                    <a:pt x="38405" y="57449"/>
                  </a:lnTo>
                  <a:lnTo>
                    <a:pt x="38462" y="57819"/>
                  </a:lnTo>
                  <a:lnTo>
                    <a:pt x="38519" y="58190"/>
                  </a:lnTo>
                  <a:lnTo>
                    <a:pt x="38574" y="58564"/>
                  </a:lnTo>
                  <a:lnTo>
                    <a:pt x="38629" y="58940"/>
                  </a:lnTo>
                  <a:lnTo>
                    <a:pt x="38694" y="59376"/>
                  </a:lnTo>
                  <a:lnTo>
                    <a:pt x="38760" y="59820"/>
                  </a:lnTo>
                  <a:lnTo>
                    <a:pt x="38828" y="60272"/>
                  </a:lnTo>
                  <a:lnTo>
                    <a:pt x="38896" y="60733"/>
                  </a:lnTo>
                  <a:lnTo>
                    <a:pt x="38966" y="61203"/>
                  </a:lnTo>
                  <a:lnTo>
                    <a:pt x="39036" y="61682"/>
                  </a:lnTo>
                  <a:lnTo>
                    <a:pt x="39108" y="62169"/>
                  </a:lnTo>
                  <a:lnTo>
                    <a:pt x="39181" y="62664"/>
                  </a:lnTo>
                  <a:lnTo>
                    <a:pt x="39254" y="63168"/>
                  </a:lnTo>
                  <a:lnTo>
                    <a:pt x="39329" y="63681"/>
                  </a:lnTo>
                  <a:lnTo>
                    <a:pt x="39554" y="63209"/>
                  </a:lnTo>
                  <a:lnTo>
                    <a:pt x="39778" y="62742"/>
                  </a:lnTo>
                  <a:lnTo>
                    <a:pt x="39998" y="62278"/>
                  </a:lnTo>
                  <a:lnTo>
                    <a:pt x="40217" y="61819"/>
                  </a:lnTo>
                  <a:lnTo>
                    <a:pt x="40434" y="61365"/>
                  </a:lnTo>
                  <a:lnTo>
                    <a:pt x="40648" y="60914"/>
                  </a:lnTo>
                  <a:lnTo>
                    <a:pt x="40860" y="60468"/>
                  </a:lnTo>
                  <a:lnTo>
                    <a:pt x="41071" y="60026"/>
                  </a:lnTo>
                  <a:lnTo>
                    <a:pt x="41279" y="59589"/>
                  </a:lnTo>
                  <a:lnTo>
                    <a:pt x="41484" y="59156"/>
                  </a:lnTo>
                  <a:lnTo>
                    <a:pt x="41667" y="58779"/>
                  </a:lnTo>
                  <a:lnTo>
                    <a:pt x="41851" y="58402"/>
                  </a:lnTo>
                  <a:lnTo>
                    <a:pt x="42034" y="58024"/>
                  </a:lnTo>
                  <a:lnTo>
                    <a:pt x="42217" y="57647"/>
                  </a:lnTo>
                  <a:lnTo>
                    <a:pt x="42400" y="57270"/>
                  </a:lnTo>
                  <a:lnTo>
                    <a:pt x="42583" y="56893"/>
                  </a:lnTo>
                  <a:lnTo>
                    <a:pt x="42767" y="56516"/>
                  </a:lnTo>
                  <a:lnTo>
                    <a:pt x="42950" y="56139"/>
                  </a:lnTo>
                  <a:lnTo>
                    <a:pt x="43133" y="55762"/>
                  </a:lnTo>
                  <a:lnTo>
                    <a:pt x="43316" y="55384"/>
                  </a:lnTo>
                  <a:lnTo>
                    <a:pt x="43507" y="55004"/>
                  </a:lnTo>
                  <a:lnTo>
                    <a:pt x="43691" y="54637"/>
                  </a:lnTo>
                  <a:lnTo>
                    <a:pt x="43869" y="54284"/>
                  </a:lnTo>
                  <a:lnTo>
                    <a:pt x="44040" y="53945"/>
                  </a:lnTo>
                  <a:lnTo>
                    <a:pt x="44205" y="53620"/>
                  </a:lnTo>
                  <a:lnTo>
                    <a:pt x="44363" y="53309"/>
                  </a:lnTo>
                  <a:lnTo>
                    <a:pt x="44515" y="53012"/>
                  </a:lnTo>
                  <a:lnTo>
                    <a:pt x="44661" y="52729"/>
                  </a:lnTo>
                  <a:lnTo>
                    <a:pt x="44800" y="52461"/>
                  </a:lnTo>
                  <a:lnTo>
                    <a:pt x="44932" y="52206"/>
                  </a:lnTo>
                  <a:lnTo>
                    <a:pt x="74726" y="0"/>
                  </a:lnTo>
                  <a:lnTo>
                    <a:pt x="88518" y="0"/>
                  </a:lnTo>
                  <a:lnTo>
                    <a:pt x="73810" y="75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g1215"/>
            <p:cNvSpPr/>
            <p:nvPr/>
          </p:nvSpPr>
          <p:spPr>
            <a:xfrm>
              <a:off x="8579127" y="3636817"/>
              <a:ext cx="76773" cy="78120"/>
            </a:xfrm>
            <a:custGeom>
              <a:avLst/>
              <a:pathLst>
                <a:path w="76773" h="78120">
                  <a:moveTo>
                    <a:pt x="44555" y="0"/>
                  </a:moveTo>
                  <a:lnTo>
                    <a:pt x="46089" y="23"/>
                  </a:lnTo>
                  <a:lnTo>
                    <a:pt x="47587" y="92"/>
                  </a:lnTo>
                  <a:lnTo>
                    <a:pt x="49050" y="208"/>
                  </a:lnTo>
                  <a:lnTo>
                    <a:pt x="50477" y="370"/>
                  </a:lnTo>
                  <a:lnTo>
                    <a:pt x="51869" y="579"/>
                  </a:lnTo>
                  <a:lnTo>
                    <a:pt x="53225" y="834"/>
                  </a:lnTo>
                  <a:lnTo>
                    <a:pt x="54546" y="1135"/>
                  </a:lnTo>
                  <a:lnTo>
                    <a:pt x="55831" y="1482"/>
                  </a:lnTo>
                  <a:lnTo>
                    <a:pt x="57080" y="1876"/>
                  </a:lnTo>
                  <a:lnTo>
                    <a:pt x="58294" y="2316"/>
                  </a:lnTo>
                  <a:lnTo>
                    <a:pt x="59471" y="2788"/>
                  </a:lnTo>
                  <a:lnTo>
                    <a:pt x="60610" y="3297"/>
                  </a:lnTo>
                  <a:lnTo>
                    <a:pt x="61712" y="3844"/>
                  </a:lnTo>
                  <a:lnTo>
                    <a:pt x="62776" y="4428"/>
                  </a:lnTo>
                  <a:lnTo>
                    <a:pt x="63803" y="5050"/>
                  </a:lnTo>
                  <a:lnTo>
                    <a:pt x="64791" y="5710"/>
                  </a:lnTo>
                  <a:lnTo>
                    <a:pt x="65742" y="6408"/>
                  </a:lnTo>
                  <a:lnTo>
                    <a:pt x="66655" y="7144"/>
                  </a:lnTo>
                  <a:lnTo>
                    <a:pt x="67531" y="7917"/>
                  </a:lnTo>
                  <a:lnTo>
                    <a:pt x="68369" y="8727"/>
                  </a:lnTo>
                  <a:lnTo>
                    <a:pt x="69178" y="9573"/>
                  </a:lnTo>
                  <a:lnTo>
                    <a:pt x="69946" y="10449"/>
                  </a:lnTo>
                  <a:lnTo>
                    <a:pt x="70673" y="11357"/>
                  </a:lnTo>
                  <a:lnTo>
                    <a:pt x="71360" y="12296"/>
                  </a:lnTo>
                  <a:lnTo>
                    <a:pt x="72005" y="13267"/>
                  </a:lnTo>
                  <a:lnTo>
                    <a:pt x="72610" y="14268"/>
                  </a:lnTo>
                  <a:lnTo>
                    <a:pt x="73173" y="15301"/>
                  </a:lnTo>
                  <a:lnTo>
                    <a:pt x="73696" y="16365"/>
                  </a:lnTo>
                  <a:lnTo>
                    <a:pt x="74178" y="17460"/>
                  </a:lnTo>
                  <a:lnTo>
                    <a:pt x="74618" y="18587"/>
                  </a:lnTo>
                  <a:lnTo>
                    <a:pt x="75028" y="19741"/>
                  </a:lnTo>
                  <a:lnTo>
                    <a:pt x="75394" y="20919"/>
                  </a:lnTo>
                  <a:lnTo>
                    <a:pt x="75717" y="22120"/>
                  </a:lnTo>
                  <a:lnTo>
                    <a:pt x="75998" y="23345"/>
                  </a:lnTo>
                  <a:lnTo>
                    <a:pt x="76235" y="24594"/>
                  </a:lnTo>
                  <a:lnTo>
                    <a:pt x="76429" y="25867"/>
                  </a:lnTo>
                  <a:lnTo>
                    <a:pt x="76579" y="27163"/>
                  </a:lnTo>
                  <a:lnTo>
                    <a:pt x="76687" y="28483"/>
                  </a:lnTo>
                  <a:lnTo>
                    <a:pt x="76752" y="29827"/>
                  </a:lnTo>
                  <a:lnTo>
                    <a:pt x="76773" y="31194"/>
                  </a:lnTo>
                  <a:lnTo>
                    <a:pt x="76760" y="31724"/>
                  </a:lnTo>
                  <a:lnTo>
                    <a:pt x="76743" y="32259"/>
                  </a:lnTo>
                  <a:lnTo>
                    <a:pt x="76722" y="32797"/>
                  </a:lnTo>
                  <a:lnTo>
                    <a:pt x="76696" y="33340"/>
                  </a:lnTo>
                  <a:lnTo>
                    <a:pt x="76666" y="33888"/>
                  </a:lnTo>
                  <a:lnTo>
                    <a:pt x="76631" y="34439"/>
                  </a:lnTo>
                  <a:lnTo>
                    <a:pt x="76592" y="34995"/>
                  </a:lnTo>
                  <a:lnTo>
                    <a:pt x="76549" y="35556"/>
                  </a:lnTo>
                  <a:lnTo>
                    <a:pt x="76502" y="36120"/>
                  </a:lnTo>
                  <a:lnTo>
                    <a:pt x="76450" y="36689"/>
                  </a:lnTo>
                  <a:lnTo>
                    <a:pt x="76404" y="37247"/>
                  </a:lnTo>
                  <a:lnTo>
                    <a:pt x="76351" y="37801"/>
                  </a:lnTo>
                  <a:lnTo>
                    <a:pt x="76292" y="38351"/>
                  </a:lnTo>
                  <a:lnTo>
                    <a:pt x="76226" y="38896"/>
                  </a:lnTo>
                  <a:lnTo>
                    <a:pt x="76154" y="39437"/>
                  </a:lnTo>
                  <a:lnTo>
                    <a:pt x="76075" y="39974"/>
                  </a:lnTo>
                  <a:lnTo>
                    <a:pt x="75990" y="40506"/>
                  </a:lnTo>
                  <a:lnTo>
                    <a:pt x="75898" y="41034"/>
                  </a:lnTo>
                  <a:lnTo>
                    <a:pt x="75800" y="41558"/>
                  </a:lnTo>
                  <a:lnTo>
                    <a:pt x="75696" y="42077"/>
                  </a:lnTo>
                  <a:lnTo>
                    <a:pt x="75350" y="43720"/>
                  </a:lnTo>
                  <a:lnTo>
                    <a:pt x="74961" y="45331"/>
                  </a:lnTo>
                  <a:lnTo>
                    <a:pt x="74527" y="46910"/>
                  </a:lnTo>
                  <a:lnTo>
                    <a:pt x="74049" y="48456"/>
                  </a:lnTo>
                  <a:lnTo>
                    <a:pt x="73527" y="49970"/>
                  </a:lnTo>
                  <a:lnTo>
                    <a:pt x="72961" y="51451"/>
                  </a:lnTo>
                  <a:lnTo>
                    <a:pt x="72351" y="52901"/>
                  </a:lnTo>
                  <a:lnTo>
                    <a:pt x="71696" y="54318"/>
                  </a:lnTo>
                  <a:lnTo>
                    <a:pt x="70997" y="55702"/>
                  </a:lnTo>
                  <a:lnTo>
                    <a:pt x="70254" y="57055"/>
                  </a:lnTo>
                  <a:lnTo>
                    <a:pt x="69471" y="58361"/>
                  </a:lnTo>
                  <a:lnTo>
                    <a:pt x="68651" y="59628"/>
                  </a:lnTo>
                  <a:lnTo>
                    <a:pt x="67794" y="60856"/>
                  </a:lnTo>
                  <a:lnTo>
                    <a:pt x="66901" y="62046"/>
                  </a:lnTo>
                  <a:lnTo>
                    <a:pt x="65971" y="63197"/>
                  </a:lnTo>
                  <a:lnTo>
                    <a:pt x="65005" y="64309"/>
                  </a:lnTo>
                  <a:lnTo>
                    <a:pt x="64001" y="65382"/>
                  </a:lnTo>
                  <a:lnTo>
                    <a:pt x="62962" y="66416"/>
                  </a:lnTo>
                  <a:lnTo>
                    <a:pt x="61885" y="67412"/>
                  </a:lnTo>
                  <a:lnTo>
                    <a:pt x="60772" y="68369"/>
                  </a:lnTo>
                  <a:lnTo>
                    <a:pt x="59635" y="69285"/>
                  </a:lnTo>
                  <a:lnTo>
                    <a:pt x="58464" y="70157"/>
                  </a:lnTo>
                  <a:lnTo>
                    <a:pt x="57260" y="70987"/>
                  </a:lnTo>
                  <a:lnTo>
                    <a:pt x="56022" y="71774"/>
                  </a:lnTo>
                  <a:lnTo>
                    <a:pt x="54751" y="72517"/>
                  </a:lnTo>
                  <a:lnTo>
                    <a:pt x="53447" y="73218"/>
                  </a:lnTo>
                  <a:lnTo>
                    <a:pt x="52109" y="73875"/>
                  </a:lnTo>
                  <a:lnTo>
                    <a:pt x="50738" y="74489"/>
                  </a:lnTo>
                  <a:lnTo>
                    <a:pt x="49334" y="75060"/>
                  </a:lnTo>
                  <a:lnTo>
                    <a:pt x="47896" y="75588"/>
                  </a:lnTo>
                  <a:lnTo>
                    <a:pt x="46439" y="76069"/>
                  </a:lnTo>
                  <a:lnTo>
                    <a:pt x="44958" y="76500"/>
                  </a:lnTo>
                  <a:lnTo>
                    <a:pt x="43452" y="76879"/>
                  </a:lnTo>
                  <a:lnTo>
                    <a:pt x="41922" y="77209"/>
                  </a:lnTo>
                  <a:lnTo>
                    <a:pt x="40366" y="77487"/>
                  </a:lnTo>
                  <a:lnTo>
                    <a:pt x="38786" y="77715"/>
                  </a:lnTo>
                  <a:lnTo>
                    <a:pt x="37181" y="77892"/>
                  </a:lnTo>
                  <a:lnTo>
                    <a:pt x="35551" y="78019"/>
                  </a:lnTo>
                  <a:lnTo>
                    <a:pt x="33897" y="78095"/>
                  </a:lnTo>
                  <a:lnTo>
                    <a:pt x="32218" y="78120"/>
                  </a:lnTo>
                  <a:lnTo>
                    <a:pt x="30622" y="78097"/>
                  </a:lnTo>
                  <a:lnTo>
                    <a:pt x="29067" y="78028"/>
                  </a:lnTo>
                  <a:lnTo>
                    <a:pt x="27553" y="77912"/>
                  </a:lnTo>
                  <a:lnTo>
                    <a:pt x="26080" y="77750"/>
                  </a:lnTo>
                  <a:lnTo>
                    <a:pt x="24648" y="77541"/>
                  </a:lnTo>
                  <a:lnTo>
                    <a:pt x="23257" y="77286"/>
                  </a:lnTo>
                  <a:lnTo>
                    <a:pt x="21907" y="76985"/>
                  </a:lnTo>
                  <a:lnTo>
                    <a:pt x="20598" y="76638"/>
                  </a:lnTo>
                  <a:lnTo>
                    <a:pt x="19329" y="76244"/>
                  </a:lnTo>
                  <a:lnTo>
                    <a:pt x="18102" y="75804"/>
                  </a:lnTo>
                  <a:lnTo>
                    <a:pt x="16915" y="75311"/>
                  </a:lnTo>
                  <a:lnTo>
                    <a:pt x="15768" y="74782"/>
                  </a:lnTo>
                  <a:lnTo>
                    <a:pt x="14661" y="74216"/>
                  </a:lnTo>
                  <a:lnTo>
                    <a:pt x="13594" y="73614"/>
                  </a:lnTo>
                  <a:lnTo>
                    <a:pt x="12566" y="72975"/>
                  </a:lnTo>
                  <a:lnTo>
                    <a:pt x="11579" y="72299"/>
                  </a:lnTo>
                  <a:lnTo>
                    <a:pt x="10631" y="71587"/>
                  </a:lnTo>
                  <a:lnTo>
                    <a:pt x="9723" y="70838"/>
                  </a:lnTo>
                  <a:lnTo>
                    <a:pt x="8855" y="70053"/>
                  </a:lnTo>
                  <a:lnTo>
                    <a:pt x="8027" y="69231"/>
                  </a:lnTo>
                  <a:lnTo>
                    <a:pt x="7249" y="68363"/>
                  </a:lnTo>
                  <a:lnTo>
                    <a:pt x="6510" y="67464"/>
                  </a:lnTo>
                  <a:lnTo>
                    <a:pt x="5810" y="66531"/>
                  </a:lnTo>
                  <a:lnTo>
                    <a:pt x="5148" y="65567"/>
                  </a:lnTo>
                  <a:lnTo>
                    <a:pt x="4525" y="64570"/>
                  </a:lnTo>
                  <a:lnTo>
                    <a:pt x="3941" y="63541"/>
                  </a:lnTo>
                  <a:lnTo>
                    <a:pt x="3396" y="62480"/>
                  </a:lnTo>
                  <a:lnTo>
                    <a:pt x="2889" y="61386"/>
                  </a:lnTo>
                  <a:lnTo>
                    <a:pt x="2422" y="60260"/>
                  </a:lnTo>
                  <a:lnTo>
                    <a:pt x="1993" y="59102"/>
                  </a:lnTo>
                  <a:lnTo>
                    <a:pt x="1614" y="57916"/>
                  </a:lnTo>
                  <a:lnTo>
                    <a:pt x="1275" y="56705"/>
                  </a:lnTo>
                  <a:lnTo>
                    <a:pt x="976" y="55472"/>
                  </a:lnTo>
                  <a:lnTo>
                    <a:pt x="717" y="54214"/>
                  </a:lnTo>
                  <a:lnTo>
                    <a:pt x="498" y="52933"/>
                  </a:lnTo>
                  <a:lnTo>
                    <a:pt x="318" y="51628"/>
                  </a:lnTo>
                  <a:lnTo>
                    <a:pt x="179" y="50300"/>
                  </a:lnTo>
                  <a:lnTo>
                    <a:pt x="79" y="48947"/>
                  </a:lnTo>
                  <a:lnTo>
                    <a:pt x="19" y="47571"/>
                  </a:lnTo>
                  <a:lnTo>
                    <a:pt x="0" y="46172"/>
                  </a:lnTo>
                  <a:lnTo>
                    <a:pt x="2" y="45675"/>
                  </a:lnTo>
                  <a:lnTo>
                    <a:pt x="8" y="45176"/>
                  </a:lnTo>
                  <a:lnTo>
                    <a:pt x="19" y="44675"/>
                  </a:lnTo>
                  <a:lnTo>
                    <a:pt x="34" y="44172"/>
                  </a:lnTo>
                  <a:lnTo>
                    <a:pt x="53" y="43666"/>
                  </a:lnTo>
                  <a:lnTo>
                    <a:pt x="77" y="43159"/>
                  </a:lnTo>
                  <a:lnTo>
                    <a:pt x="105" y="42649"/>
                  </a:lnTo>
                  <a:lnTo>
                    <a:pt x="137" y="42137"/>
                  </a:lnTo>
                  <a:lnTo>
                    <a:pt x="174" y="41623"/>
                  </a:lnTo>
                  <a:lnTo>
                    <a:pt x="215" y="41107"/>
                  </a:lnTo>
                  <a:lnTo>
                    <a:pt x="272" y="40589"/>
                  </a:lnTo>
                  <a:lnTo>
                    <a:pt x="334" y="40071"/>
                  </a:lnTo>
                  <a:lnTo>
                    <a:pt x="401" y="39551"/>
                  </a:lnTo>
                  <a:lnTo>
                    <a:pt x="474" y="39030"/>
                  </a:lnTo>
                  <a:lnTo>
                    <a:pt x="552" y="38508"/>
                  </a:lnTo>
                  <a:lnTo>
                    <a:pt x="635" y="37985"/>
                  </a:lnTo>
                  <a:lnTo>
                    <a:pt x="724" y="37460"/>
                  </a:lnTo>
                  <a:lnTo>
                    <a:pt x="818" y="36935"/>
                  </a:lnTo>
                  <a:lnTo>
                    <a:pt x="918" y="36409"/>
                  </a:lnTo>
                  <a:lnTo>
                    <a:pt x="1023" y="35881"/>
                  </a:lnTo>
                  <a:lnTo>
                    <a:pt x="1368" y="34279"/>
                  </a:lnTo>
                  <a:lnTo>
                    <a:pt x="1756" y="32707"/>
                  </a:lnTo>
                  <a:lnTo>
                    <a:pt x="2187" y="31163"/>
                  </a:lnTo>
                  <a:lnTo>
                    <a:pt x="2661" y="29649"/>
                  </a:lnTo>
                  <a:lnTo>
                    <a:pt x="3178" y="28163"/>
                  </a:lnTo>
                  <a:lnTo>
                    <a:pt x="3739" y="26707"/>
                  </a:lnTo>
                  <a:lnTo>
                    <a:pt x="4342" y="25280"/>
                  </a:lnTo>
                  <a:lnTo>
                    <a:pt x="4988" y="23882"/>
                  </a:lnTo>
                  <a:lnTo>
                    <a:pt x="5678" y="22513"/>
                  </a:lnTo>
                  <a:lnTo>
                    <a:pt x="6411" y="21173"/>
                  </a:lnTo>
                  <a:lnTo>
                    <a:pt x="7183" y="19867"/>
                  </a:lnTo>
                  <a:lnTo>
                    <a:pt x="7993" y="18600"/>
                  </a:lnTo>
                  <a:lnTo>
                    <a:pt x="8838" y="17371"/>
                  </a:lnTo>
                  <a:lnTo>
                    <a:pt x="9721" y="16182"/>
                  </a:lnTo>
                  <a:lnTo>
                    <a:pt x="10640" y="15031"/>
                  </a:lnTo>
                  <a:lnTo>
                    <a:pt x="11596" y="13919"/>
                  </a:lnTo>
                  <a:lnTo>
                    <a:pt x="12588" y="12846"/>
                  </a:lnTo>
                  <a:lnTo>
                    <a:pt x="13617" y="11811"/>
                  </a:lnTo>
                  <a:lnTo>
                    <a:pt x="14683" y="10816"/>
                  </a:lnTo>
                  <a:lnTo>
                    <a:pt x="15785" y="9859"/>
                  </a:lnTo>
                  <a:lnTo>
                    <a:pt x="16933" y="8933"/>
                  </a:lnTo>
                  <a:lnTo>
                    <a:pt x="18113" y="8051"/>
                  </a:lnTo>
                  <a:lnTo>
                    <a:pt x="19325" y="7213"/>
                  </a:lnTo>
                  <a:lnTo>
                    <a:pt x="20570" y="6419"/>
                  </a:lnTo>
                  <a:lnTo>
                    <a:pt x="21846" y="5670"/>
                  </a:lnTo>
                  <a:lnTo>
                    <a:pt x="23156" y="4965"/>
                  </a:lnTo>
                  <a:lnTo>
                    <a:pt x="24497" y="4304"/>
                  </a:lnTo>
                  <a:lnTo>
                    <a:pt x="25871" y="3687"/>
                  </a:lnTo>
                  <a:lnTo>
                    <a:pt x="27277" y="3114"/>
                  </a:lnTo>
                  <a:lnTo>
                    <a:pt x="28716" y="2586"/>
                  </a:lnTo>
                  <a:lnTo>
                    <a:pt x="30183" y="2094"/>
                  </a:lnTo>
                  <a:lnTo>
                    <a:pt x="31677" y="1655"/>
                  </a:lnTo>
                  <a:lnTo>
                    <a:pt x="33196" y="1267"/>
                  </a:lnTo>
                  <a:lnTo>
                    <a:pt x="34741" y="930"/>
                  </a:lnTo>
                  <a:lnTo>
                    <a:pt x="36312" y="646"/>
                  </a:lnTo>
                  <a:lnTo>
                    <a:pt x="37909" y="413"/>
                  </a:lnTo>
                  <a:lnTo>
                    <a:pt x="39532" y="232"/>
                  </a:lnTo>
                  <a:lnTo>
                    <a:pt x="41180" y="103"/>
                  </a:lnTo>
                  <a:lnTo>
                    <a:pt x="42855" y="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g1216"/>
            <p:cNvSpPr/>
            <p:nvPr/>
          </p:nvSpPr>
          <p:spPr>
            <a:xfrm>
              <a:off x="8589418" y="3645114"/>
              <a:ext cx="56193" cy="61472"/>
            </a:xfrm>
            <a:custGeom>
              <a:avLst/>
              <a:pathLst>
                <a:path w="56193" h="61472">
                  <a:moveTo>
                    <a:pt x="33780" y="0"/>
                  </a:moveTo>
                  <a:lnTo>
                    <a:pt x="32384" y="19"/>
                  </a:lnTo>
                  <a:lnTo>
                    <a:pt x="31019" y="79"/>
                  </a:lnTo>
                  <a:lnTo>
                    <a:pt x="29686" y="179"/>
                  </a:lnTo>
                  <a:lnTo>
                    <a:pt x="28384" y="318"/>
                  </a:lnTo>
                  <a:lnTo>
                    <a:pt x="27113" y="498"/>
                  </a:lnTo>
                  <a:lnTo>
                    <a:pt x="25873" y="717"/>
                  </a:lnTo>
                  <a:lnTo>
                    <a:pt x="24665" y="976"/>
                  </a:lnTo>
                  <a:lnTo>
                    <a:pt x="23487" y="1275"/>
                  </a:lnTo>
                  <a:lnTo>
                    <a:pt x="22341" y="1614"/>
                  </a:lnTo>
                  <a:lnTo>
                    <a:pt x="21227" y="1993"/>
                  </a:lnTo>
                  <a:lnTo>
                    <a:pt x="20142" y="2409"/>
                  </a:lnTo>
                  <a:lnTo>
                    <a:pt x="19085" y="2861"/>
                  </a:lnTo>
                  <a:lnTo>
                    <a:pt x="18056" y="3349"/>
                  </a:lnTo>
                  <a:lnTo>
                    <a:pt x="17055" y="3872"/>
                  </a:lnTo>
                  <a:lnTo>
                    <a:pt x="16082" y="4431"/>
                  </a:lnTo>
                  <a:lnTo>
                    <a:pt x="15137" y="5025"/>
                  </a:lnTo>
                  <a:lnTo>
                    <a:pt x="14220" y="5655"/>
                  </a:lnTo>
                  <a:lnTo>
                    <a:pt x="13331" y="6320"/>
                  </a:lnTo>
                  <a:lnTo>
                    <a:pt x="12470" y="7021"/>
                  </a:lnTo>
                  <a:lnTo>
                    <a:pt x="11637" y="7758"/>
                  </a:lnTo>
                  <a:lnTo>
                    <a:pt x="10843" y="8529"/>
                  </a:lnTo>
                  <a:lnTo>
                    <a:pt x="10077" y="9333"/>
                  </a:lnTo>
                  <a:lnTo>
                    <a:pt x="9338" y="10171"/>
                  </a:lnTo>
                  <a:lnTo>
                    <a:pt x="8628" y="11042"/>
                  </a:lnTo>
                  <a:lnTo>
                    <a:pt x="7946" y="11947"/>
                  </a:lnTo>
                  <a:lnTo>
                    <a:pt x="7292" y="12885"/>
                  </a:lnTo>
                  <a:lnTo>
                    <a:pt x="6666" y="13856"/>
                  </a:lnTo>
                  <a:lnTo>
                    <a:pt x="6068" y="14861"/>
                  </a:lnTo>
                  <a:lnTo>
                    <a:pt x="5498" y="15899"/>
                  </a:lnTo>
                  <a:lnTo>
                    <a:pt x="4956" y="16971"/>
                  </a:lnTo>
                  <a:lnTo>
                    <a:pt x="4441" y="18073"/>
                  </a:lnTo>
                  <a:lnTo>
                    <a:pt x="3950" y="19205"/>
                  </a:lnTo>
                  <a:lnTo>
                    <a:pt x="3484" y="20366"/>
                  </a:lnTo>
                  <a:lnTo>
                    <a:pt x="3042" y="21557"/>
                  </a:lnTo>
                  <a:lnTo>
                    <a:pt x="2626" y="22776"/>
                  </a:lnTo>
                  <a:lnTo>
                    <a:pt x="2234" y="24024"/>
                  </a:lnTo>
                  <a:lnTo>
                    <a:pt x="1867" y="25301"/>
                  </a:lnTo>
                  <a:lnTo>
                    <a:pt x="1525" y="26608"/>
                  </a:lnTo>
                  <a:lnTo>
                    <a:pt x="1208" y="27944"/>
                  </a:lnTo>
                  <a:lnTo>
                    <a:pt x="915" y="29308"/>
                  </a:lnTo>
                  <a:lnTo>
                    <a:pt x="821" y="29772"/>
                  </a:lnTo>
                  <a:lnTo>
                    <a:pt x="732" y="30237"/>
                  </a:lnTo>
                  <a:lnTo>
                    <a:pt x="649" y="30703"/>
                  </a:lnTo>
                  <a:lnTo>
                    <a:pt x="571" y="31170"/>
                  </a:lnTo>
                  <a:lnTo>
                    <a:pt x="498" y="31638"/>
                  </a:lnTo>
                  <a:lnTo>
                    <a:pt x="431" y="32108"/>
                  </a:lnTo>
                  <a:lnTo>
                    <a:pt x="369" y="32578"/>
                  </a:lnTo>
                  <a:lnTo>
                    <a:pt x="312" y="33049"/>
                  </a:lnTo>
                  <a:lnTo>
                    <a:pt x="261" y="33522"/>
                  </a:lnTo>
                  <a:lnTo>
                    <a:pt x="215" y="33996"/>
                  </a:lnTo>
                  <a:lnTo>
                    <a:pt x="174" y="34457"/>
                  </a:lnTo>
                  <a:lnTo>
                    <a:pt x="137" y="34914"/>
                  </a:lnTo>
                  <a:lnTo>
                    <a:pt x="105" y="35366"/>
                  </a:lnTo>
                  <a:lnTo>
                    <a:pt x="77" y="35814"/>
                  </a:lnTo>
                  <a:lnTo>
                    <a:pt x="53" y="36258"/>
                  </a:lnTo>
                  <a:lnTo>
                    <a:pt x="34" y="36698"/>
                  </a:lnTo>
                  <a:lnTo>
                    <a:pt x="19" y="37133"/>
                  </a:lnTo>
                  <a:lnTo>
                    <a:pt x="8" y="37564"/>
                  </a:lnTo>
                  <a:lnTo>
                    <a:pt x="2" y="37991"/>
                  </a:lnTo>
                  <a:lnTo>
                    <a:pt x="0" y="38413"/>
                  </a:lnTo>
                  <a:lnTo>
                    <a:pt x="15" y="39552"/>
                  </a:lnTo>
                  <a:lnTo>
                    <a:pt x="60" y="40663"/>
                  </a:lnTo>
                  <a:lnTo>
                    <a:pt x="135" y="41746"/>
                  </a:lnTo>
                  <a:lnTo>
                    <a:pt x="241" y="42801"/>
                  </a:lnTo>
                  <a:lnTo>
                    <a:pt x="377" y="43828"/>
                  </a:lnTo>
                  <a:lnTo>
                    <a:pt x="543" y="44827"/>
                  </a:lnTo>
                  <a:lnTo>
                    <a:pt x="739" y="45798"/>
                  </a:lnTo>
                  <a:lnTo>
                    <a:pt x="965" y="46740"/>
                  </a:lnTo>
                  <a:lnTo>
                    <a:pt x="1221" y="47655"/>
                  </a:lnTo>
                  <a:lnTo>
                    <a:pt x="1508" y="48542"/>
                  </a:lnTo>
                  <a:lnTo>
                    <a:pt x="1823" y="49390"/>
                  </a:lnTo>
                  <a:lnTo>
                    <a:pt x="2165" y="50210"/>
                  </a:lnTo>
                  <a:lnTo>
                    <a:pt x="2534" y="51002"/>
                  </a:lnTo>
                  <a:lnTo>
                    <a:pt x="2930" y="51766"/>
                  </a:lnTo>
                  <a:lnTo>
                    <a:pt x="3353" y="52502"/>
                  </a:lnTo>
                  <a:lnTo>
                    <a:pt x="3803" y="53210"/>
                  </a:lnTo>
                  <a:lnTo>
                    <a:pt x="4280" y="53890"/>
                  </a:lnTo>
                  <a:lnTo>
                    <a:pt x="4784" y="54542"/>
                  </a:lnTo>
                  <a:lnTo>
                    <a:pt x="5314" y="55166"/>
                  </a:lnTo>
                  <a:lnTo>
                    <a:pt x="5872" y="55762"/>
                  </a:lnTo>
                  <a:lnTo>
                    <a:pt x="6466" y="56319"/>
                  </a:lnTo>
                  <a:lnTo>
                    <a:pt x="7085" y="56848"/>
                  </a:lnTo>
                  <a:lnTo>
                    <a:pt x="7729" y="57349"/>
                  </a:lnTo>
                  <a:lnTo>
                    <a:pt x="8398" y="57822"/>
                  </a:lnTo>
                  <a:lnTo>
                    <a:pt x="9091" y="58267"/>
                  </a:lnTo>
                  <a:lnTo>
                    <a:pt x="9809" y="58684"/>
                  </a:lnTo>
                  <a:lnTo>
                    <a:pt x="10552" y="59073"/>
                  </a:lnTo>
                  <a:lnTo>
                    <a:pt x="11320" y="59434"/>
                  </a:lnTo>
                  <a:lnTo>
                    <a:pt x="12113" y="59767"/>
                  </a:lnTo>
                  <a:lnTo>
                    <a:pt x="12930" y="60072"/>
                  </a:lnTo>
                  <a:lnTo>
                    <a:pt x="13781" y="60338"/>
                  </a:lnTo>
                  <a:lnTo>
                    <a:pt x="14654" y="60576"/>
                  </a:lnTo>
                  <a:lnTo>
                    <a:pt x="15548" y="60786"/>
                  </a:lnTo>
                  <a:lnTo>
                    <a:pt x="16464" y="60968"/>
                  </a:lnTo>
                  <a:lnTo>
                    <a:pt x="17402" y="61122"/>
                  </a:lnTo>
                  <a:lnTo>
                    <a:pt x="18361" y="61248"/>
                  </a:lnTo>
                  <a:lnTo>
                    <a:pt x="19341" y="61346"/>
                  </a:lnTo>
                  <a:lnTo>
                    <a:pt x="20343" y="61416"/>
                  </a:lnTo>
                  <a:lnTo>
                    <a:pt x="21367" y="61458"/>
                  </a:lnTo>
                  <a:lnTo>
                    <a:pt x="22412" y="61472"/>
                  </a:lnTo>
                  <a:lnTo>
                    <a:pt x="23818" y="61453"/>
                  </a:lnTo>
                  <a:lnTo>
                    <a:pt x="25192" y="61393"/>
                  </a:lnTo>
                  <a:lnTo>
                    <a:pt x="26534" y="61293"/>
                  </a:lnTo>
                  <a:lnTo>
                    <a:pt x="27843" y="61154"/>
                  </a:lnTo>
                  <a:lnTo>
                    <a:pt x="29120" y="60974"/>
                  </a:lnTo>
                  <a:lnTo>
                    <a:pt x="30364" y="60755"/>
                  </a:lnTo>
                  <a:lnTo>
                    <a:pt x="31576" y="60496"/>
                  </a:lnTo>
                  <a:lnTo>
                    <a:pt x="32756" y="60197"/>
                  </a:lnTo>
                  <a:lnTo>
                    <a:pt x="33904" y="59858"/>
                  </a:lnTo>
                  <a:lnTo>
                    <a:pt x="35019" y="59479"/>
                  </a:lnTo>
                  <a:lnTo>
                    <a:pt x="36114" y="59052"/>
                  </a:lnTo>
                  <a:lnTo>
                    <a:pt x="37179" y="58591"/>
                  </a:lnTo>
                  <a:lnTo>
                    <a:pt x="38213" y="58095"/>
                  </a:lnTo>
                  <a:lnTo>
                    <a:pt x="39217" y="57565"/>
                  </a:lnTo>
                  <a:lnTo>
                    <a:pt x="40191" y="57001"/>
                  </a:lnTo>
                  <a:lnTo>
                    <a:pt x="41135" y="56402"/>
                  </a:lnTo>
                  <a:lnTo>
                    <a:pt x="42049" y="55768"/>
                  </a:lnTo>
                  <a:lnTo>
                    <a:pt x="42933" y="55100"/>
                  </a:lnTo>
                  <a:lnTo>
                    <a:pt x="43786" y="54397"/>
                  </a:lnTo>
                  <a:lnTo>
                    <a:pt x="44609" y="53660"/>
                  </a:lnTo>
                  <a:lnTo>
                    <a:pt x="45403" y="52880"/>
                  </a:lnTo>
                  <a:lnTo>
                    <a:pt x="46169" y="52068"/>
                  </a:lnTo>
                  <a:lnTo>
                    <a:pt x="46908" y="51225"/>
                  </a:lnTo>
                  <a:lnTo>
                    <a:pt x="47618" y="50350"/>
                  </a:lnTo>
                  <a:lnTo>
                    <a:pt x="48300" y="49445"/>
                  </a:lnTo>
                  <a:lnTo>
                    <a:pt x="48954" y="48508"/>
                  </a:lnTo>
                  <a:lnTo>
                    <a:pt x="49580" y="47539"/>
                  </a:lnTo>
                  <a:lnTo>
                    <a:pt x="50178" y="46540"/>
                  </a:lnTo>
                  <a:lnTo>
                    <a:pt x="50748" y="45509"/>
                  </a:lnTo>
                  <a:lnTo>
                    <a:pt x="51290" y="44448"/>
                  </a:lnTo>
                  <a:lnTo>
                    <a:pt x="51815" y="43346"/>
                  </a:lnTo>
                  <a:lnTo>
                    <a:pt x="52313" y="42219"/>
                  </a:lnTo>
                  <a:lnTo>
                    <a:pt x="52785" y="41066"/>
                  </a:lnTo>
                  <a:lnTo>
                    <a:pt x="53229" y="39887"/>
                  </a:lnTo>
                  <a:lnTo>
                    <a:pt x="53647" y="38683"/>
                  </a:lnTo>
                  <a:lnTo>
                    <a:pt x="54038" y="37452"/>
                  </a:lnTo>
                  <a:lnTo>
                    <a:pt x="54401" y="36196"/>
                  </a:lnTo>
                  <a:lnTo>
                    <a:pt x="54738" y="34914"/>
                  </a:lnTo>
                  <a:lnTo>
                    <a:pt x="55048" y="33605"/>
                  </a:lnTo>
                  <a:lnTo>
                    <a:pt x="55331" y="32271"/>
                  </a:lnTo>
                  <a:lnTo>
                    <a:pt x="55424" y="31817"/>
                  </a:lnTo>
                  <a:lnTo>
                    <a:pt x="55512" y="31360"/>
                  </a:lnTo>
                  <a:lnTo>
                    <a:pt x="55592" y="30899"/>
                  </a:lnTo>
                  <a:lnTo>
                    <a:pt x="55667" y="30435"/>
                  </a:lnTo>
                  <a:lnTo>
                    <a:pt x="55735" y="29968"/>
                  </a:lnTo>
                  <a:lnTo>
                    <a:pt x="55796" y="29498"/>
                  </a:lnTo>
                  <a:lnTo>
                    <a:pt x="55851" y="29024"/>
                  </a:lnTo>
                  <a:lnTo>
                    <a:pt x="55899" y="28548"/>
                  </a:lnTo>
                  <a:lnTo>
                    <a:pt x="55942" y="28067"/>
                  </a:lnTo>
                  <a:lnTo>
                    <a:pt x="55977" y="27584"/>
                  </a:lnTo>
                  <a:lnTo>
                    <a:pt x="56018" y="27103"/>
                  </a:lnTo>
                  <a:lnTo>
                    <a:pt x="56055" y="26630"/>
                  </a:lnTo>
                  <a:lnTo>
                    <a:pt x="56087" y="26163"/>
                  </a:lnTo>
                  <a:lnTo>
                    <a:pt x="56115" y="25705"/>
                  </a:lnTo>
                  <a:lnTo>
                    <a:pt x="56139" y="25254"/>
                  </a:lnTo>
                  <a:lnTo>
                    <a:pt x="56158" y="24811"/>
                  </a:lnTo>
                  <a:lnTo>
                    <a:pt x="56173" y="24375"/>
                  </a:lnTo>
                  <a:lnTo>
                    <a:pt x="56184" y="23946"/>
                  </a:lnTo>
                  <a:lnTo>
                    <a:pt x="56190" y="23526"/>
                  </a:lnTo>
                  <a:lnTo>
                    <a:pt x="56193" y="23112"/>
                  </a:lnTo>
                  <a:lnTo>
                    <a:pt x="56177" y="21974"/>
                  </a:lnTo>
                  <a:lnTo>
                    <a:pt x="56130" y="20865"/>
                  </a:lnTo>
                  <a:lnTo>
                    <a:pt x="56052" y="19785"/>
                  </a:lnTo>
                  <a:lnTo>
                    <a:pt x="55943" y="18733"/>
                  </a:lnTo>
                  <a:lnTo>
                    <a:pt x="55802" y="17711"/>
                  </a:lnTo>
                  <a:lnTo>
                    <a:pt x="55630" y="16718"/>
                  </a:lnTo>
                  <a:lnTo>
                    <a:pt x="55427" y="15755"/>
                  </a:lnTo>
                  <a:lnTo>
                    <a:pt x="55193" y="14820"/>
                  </a:lnTo>
                  <a:lnTo>
                    <a:pt x="54927" y="13914"/>
                  </a:lnTo>
                  <a:lnTo>
                    <a:pt x="54630" y="13038"/>
                  </a:lnTo>
                  <a:lnTo>
                    <a:pt x="54304" y="12180"/>
                  </a:lnTo>
                  <a:lnTo>
                    <a:pt x="53951" y="11352"/>
                  </a:lnTo>
                  <a:lnTo>
                    <a:pt x="53571" y="10555"/>
                  </a:lnTo>
                  <a:lnTo>
                    <a:pt x="53165" y="9788"/>
                  </a:lnTo>
                  <a:lnTo>
                    <a:pt x="52731" y="9051"/>
                  </a:lnTo>
                  <a:lnTo>
                    <a:pt x="52270" y="8344"/>
                  </a:lnTo>
                  <a:lnTo>
                    <a:pt x="51783" y="7667"/>
                  </a:lnTo>
                  <a:lnTo>
                    <a:pt x="51268" y="7021"/>
                  </a:lnTo>
                  <a:lnTo>
                    <a:pt x="50727" y="6404"/>
                  </a:lnTo>
                  <a:lnTo>
                    <a:pt x="50158" y="5818"/>
                  </a:lnTo>
                  <a:lnTo>
                    <a:pt x="49564" y="5251"/>
                  </a:lnTo>
                  <a:lnTo>
                    <a:pt x="48945" y="4713"/>
                  </a:lnTo>
                  <a:lnTo>
                    <a:pt x="48301" y="4203"/>
                  </a:lnTo>
                  <a:lnTo>
                    <a:pt x="47633" y="3723"/>
                  </a:lnTo>
                  <a:lnTo>
                    <a:pt x="46939" y="3272"/>
                  </a:lnTo>
                  <a:lnTo>
                    <a:pt x="46221" y="2851"/>
                  </a:lnTo>
                  <a:lnTo>
                    <a:pt x="45478" y="2458"/>
                  </a:lnTo>
                  <a:lnTo>
                    <a:pt x="44710" y="2094"/>
                  </a:lnTo>
                  <a:lnTo>
                    <a:pt x="43918" y="1760"/>
                  </a:lnTo>
                  <a:lnTo>
                    <a:pt x="43101" y="1454"/>
                  </a:lnTo>
                  <a:lnTo>
                    <a:pt x="42261" y="1178"/>
                  </a:lnTo>
                  <a:lnTo>
                    <a:pt x="41400" y="930"/>
                  </a:lnTo>
                  <a:lnTo>
                    <a:pt x="40519" y="712"/>
                  </a:lnTo>
                  <a:lnTo>
                    <a:pt x="39618" y="523"/>
                  </a:lnTo>
                  <a:lnTo>
                    <a:pt x="38696" y="363"/>
                  </a:lnTo>
                  <a:lnTo>
                    <a:pt x="37754" y="232"/>
                  </a:lnTo>
                  <a:lnTo>
                    <a:pt x="36791" y="130"/>
                  </a:lnTo>
                  <a:lnTo>
                    <a:pt x="35808" y="58"/>
                  </a:lnTo>
                  <a:lnTo>
                    <a:pt x="34804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g1217"/>
            <p:cNvSpPr/>
            <p:nvPr/>
          </p:nvSpPr>
          <p:spPr>
            <a:xfrm>
              <a:off x="8662366" y="3637948"/>
              <a:ext cx="76342" cy="75911"/>
            </a:xfrm>
            <a:custGeom>
              <a:avLst/>
              <a:pathLst>
                <a:path w="76342" h="75911">
                  <a:moveTo>
                    <a:pt x="49781" y="75911"/>
                  </a:moveTo>
                  <a:lnTo>
                    <a:pt x="21173" y="10721"/>
                  </a:lnTo>
                  <a:lnTo>
                    <a:pt x="21108" y="11218"/>
                  </a:lnTo>
                  <a:lnTo>
                    <a:pt x="21041" y="11717"/>
                  </a:lnTo>
                  <a:lnTo>
                    <a:pt x="20974" y="12218"/>
                  </a:lnTo>
                  <a:lnTo>
                    <a:pt x="20906" y="12721"/>
                  </a:lnTo>
                  <a:lnTo>
                    <a:pt x="20836" y="13226"/>
                  </a:lnTo>
                  <a:lnTo>
                    <a:pt x="20766" y="13734"/>
                  </a:lnTo>
                  <a:lnTo>
                    <a:pt x="20694" y="14243"/>
                  </a:lnTo>
                  <a:lnTo>
                    <a:pt x="20621" y="14755"/>
                  </a:lnTo>
                  <a:lnTo>
                    <a:pt x="20547" y="15269"/>
                  </a:lnTo>
                  <a:lnTo>
                    <a:pt x="20473" y="15785"/>
                  </a:lnTo>
                  <a:lnTo>
                    <a:pt x="20407" y="16230"/>
                  </a:lnTo>
                  <a:lnTo>
                    <a:pt x="20339" y="16682"/>
                  </a:lnTo>
                  <a:lnTo>
                    <a:pt x="20269" y="17140"/>
                  </a:lnTo>
                  <a:lnTo>
                    <a:pt x="20197" y="17604"/>
                  </a:lnTo>
                  <a:lnTo>
                    <a:pt x="20122" y="18075"/>
                  </a:lnTo>
                  <a:lnTo>
                    <a:pt x="20046" y="18552"/>
                  </a:lnTo>
                  <a:lnTo>
                    <a:pt x="19967" y="19036"/>
                  </a:lnTo>
                  <a:lnTo>
                    <a:pt x="19886" y="19526"/>
                  </a:lnTo>
                  <a:lnTo>
                    <a:pt x="19803" y="20023"/>
                  </a:lnTo>
                  <a:lnTo>
                    <a:pt x="19718" y="20526"/>
                  </a:lnTo>
                  <a:lnTo>
                    <a:pt x="19642" y="21018"/>
                  </a:lnTo>
                  <a:lnTo>
                    <a:pt x="19565" y="21503"/>
                  </a:lnTo>
                  <a:lnTo>
                    <a:pt x="19487" y="21979"/>
                  </a:lnTo>
                  <a:lnTo>
                    <a:pt x="19408" y="22449"/>
                  </a:lnTo>
                  <a:lnTo>
                    <a:pt x="19328" y="22910"/>
                  </a:lnTo>
                  <a:lnTo>
                    <a:pt x="19246" y="23365"/>
                  </a:lnTo>
                  <a:lnTo>
                    <a:pt x="19164" y="23811"/>
                  </a:lnTo>
                  <a:lnTo>
                    <a:pt x="19080" y="24250"/>
                  </a:lnTo>
                  <a:lnTo>
                    <a:pt x="18996" y="24682"/>
                  </a:lnTo>
                  <a:lnTo>
                    <a:pt x="18910" y="25106"/>
                  </a:lnTo>
                  <a:lnTo>
                    <a:pt x="9158" y="75911"/>
                  </a:lnTo>
                  <a:lnTo>
                    <a:pt x="0" y="75911"/>
                  </a:lnTo>
                  <a:lnTo>
                    <a:pt x="14708" y="0"/>
                  </a:lnTo>
                  <a:lnTo>
                    <a:pt x="26130" y="0"/>
                  </a:lnTo>
                  <a:lnTo>
                    <a:pt x="54900" y="65459"/>
                  </a:lnTo>
                  <a:lnTo>
                    <a:pt x="54965" y="64993"/>
                  </a:lnTo>
                  <a:lnTo>
                    <a:pt x="55031" y="64522"/>
                  </a:lnTo>
                  <a:lnTo>
                    <a:pt x="55098" y="64045"/>
                  </a:lnTo>
                  <a:lnTo>
                    <a:pt x="55167" y="63563"/>
                  </a:lnTo>
                  <a:lnTo>
                    <a:pt x="55236" y="63075"/>
                  </a:lnTo>
                  <a:lnTo>
                    <a:pt x="55307" y="62582"/>
                  </a:lnTo>
                  <a:lnTo>
                    <a:pt x="55379" y="62084"/>
                  </a:lnTo>
                  <a:lnTo>
                    <a:pt x="55451" y="61580"/>
                  </a:lnTo>
                  <a:lnTo>
                    <a:pt x="55525" y="61071"/>
                  </a:lnTo>
                  <a:lnTo>
                    <a:pt x="55600" y="60557"/>
                  </a:lnTo>
                  <a:lnTo>
                    <a:pt x="55666" y="60110"/>
                  </a:lnTo>
                  <a:lnTo>
                    <a:pt x="55734" y="59654"/>
                  </a:lnTo>
                  <a:lnTo>
                    <a:pt x="55804" y="59188"/>
                  </a:lnTo>
                  <a:lnTo>
                    <a:pt x="55876" y="58712"/>
                  </a:lnTo>
                  <a:lnTo>
                    <a:pt x="55950" y="58226"/>
                  </a:lnTo>
                  <a:lnTo>
                    <a:pt x="56027" y="57731"/>
                  </a:lnTo>
                  <a:lnTo>
                    <a:pt x="56105" y="57226"/>
                  </a:lnTo>
                  <a:lnTo>
                    <a:pt x="56186" y="56712"/>
                  </a:lnTo>
                  <a:lnTo>
                    <a:pt x="56269" y="56188"/>
                  </a:lnTo>
                  <a:lnTo>
                    <a:pt x="56354" y="55654"/>
                  </a:lnTo>
                  <a:lnTo>
                    <a:pt x="56441" y="55104"/>
                  </a:lnTo>
                  <a:lnTo>
                    <a:pt x="56531" y="54555"/>
                  </a:lnTo>
                  <a:lnTo>
                    <a:pt x="56623" y="54005"/>
                  </a:lnTo>
                  <a:lnTo>
                    <a:pt x="56716" y="53456"/>
                  </a:lnTo>
                  <a:lnTo>
                    <a:pt x="56812" y="52906"/>
                  </a:lnTo>
                  <a:lnTo>
                    <a:pt x="56910" y="52357"/>
                  </a:lnTo>
                  <a:lnTo>
                    <a:pt x="57010" y="51807"/>
                  </a:lnTo>
                  <a:lnTo>
                    <a:pt x="57113" y="51257"/>
                  </a:lnTo>
                  <a:lnTo>
                    <a:pt x="57217" y="50708"/>
                  </a:lnTo>
                  <a:lnTo>
                    <a:pt x="57324" y="50158"/>
                  </a:lnTo>
                  <a:lnTo>
                    <a:pt x="67076" y="0"/>
                  </a:lnTo>
                  <a:lnTo>
                    <a:pt x="76342" y="0"/>
                  </a:lnTo>
                  <a:lnTo>
                    <a:pt x="61634" y="75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g1218"/>
            <p:cNvSpPr/>
            <p:nvPr/>
          </p:nvSpPr>
          <p:spPr>
            <a:xfrm>
              <a:off x="8733214" y="3637948"/>
              <a:ext cx="73110" cy="75911"/>
            </a:xfrm>
            <a:custGeom>
              <a:avLst/>
              <a:pathLst>
                <a:path w="73110" h="75911">
                  <a:moveTo>
                    <a:pt x="62604" y="75911"/>
                  </a:moveTo>
                  <a:lnTo>
                    <a:pt x="58563" y="53714"/>
                  </a:lnTo>
                  <a:lnTo>
                    <a:pt x="24136" y="53714"/>
                  </a:lnTo>
                  <a:lnTo>
                    <a:pt x="11206" y="75911"/>
                  </a:lnTo>
                  <a:lnTo>
                    <a:pt x="0" y="75911"/>
                  </a:lnTo>
                  <a:lnTo>
                    <a:pt x="45687" y="0"/>
                  </a:lnTo>
                  <a:lnTo>
                    <a:pt x="57378" y="0"/>
                  </a:lnTo>
                  <a:lnTo>
                    <a:pt x="73110" y="75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g1219"/>
            <p:cNvSpPr/>
            <p:nvPr/>
          </p:nvSpPr>
          <p:spPr>
            <a:xfrm>
              <a:off x="8761876" y="3646034"/>
              <a:ext cx="28392" cy="37601"/>
            </a:xfrm>
            <a:custGeom>
              <a:avLst/>
              <a:pathLst>
                <a:path w="28392" h="37601">
                  <a:moveTo>
                    <a:pt x="23705" y="12117"/>
                  </a:moveTo>
                  <a:lnTo>
                    <a:pt x="23619" y="11677"/>
                  </a:lnTo>
                  <a:lnTo>
                    <a:pt x="23533" y="11238"/>
                  </a:lnTo>
                  <a:lnTo>
                    <a:pt x="23447" y="10802"/>
                  </a:lnTo>
                  <a:lnTo>
                    <a:pt x="23360" y="10367"/>
                  </a:lnTo>
                  <a:lnTo>
                    <a:pt x="23274" y="9935"/>
                  </a:lnTo>
                  <a:lnTo>
                    <a:pt x="23188" y="9505"/>
                  </a:lnTo>
                  <a:lnTo>
                    <a:pt x="23102" y="9078"/>
                  </a:lnTo>
                  <a:lnTo>
                    <a:pt x="23015" y="8652"/>
                  </a:lnTo>
                  <a:lnTo>
                    <a:pt x="22929" y="8229"/>
                  </a:lnTo>
                  <a:lnTo>
                    <a:pt x="22843" y="7807"/>
                  </a:lnTo>
                  <a:lnTo>
                    <a:pt x="22769" y="7391"/>
                  </a:lnTo>
                  <a:lnTo>
                    <a:pt x="22697" y="6982"/>
                  </a:lnTo>
                  <a:lnTo>
                    <a:pt x="22627" y="6581"/>
                  </a:lnTo>
                  <a:lnTo>
                    <a:pt x="22559" y="6187"/>
                  </a:lnTo>
                  <a:lnTo>
                    <a:pt x="22493" y="5800"/>
                  </a:lnTo>
                  <a:lnTo>
                    <a:pt x="22429" y="5422"/>
                  </a:lnTo>
                  <a:lnTo>
                    <a:pt x="22368" y="5050"/>
                  </a:lnTo>
                  <a:lnTo>
                    <a:pt x="22309" y="4687"/>
                  </a:lnTo>
                  <a:lnTo>
                    <a:pt x="22252" y="4331"/>
                  </a:lnTo>
                  <a:lnTo>
                    <a:pt x="22197" y="3982"/>
                  </a:lnTo>
                  <a:lnTo>
                    <a:pt x="22143" y="3633"/>
                  </a:lnTo>
                  <a:lnTo>
                    <a:pt x="22091" y="3297"/>
                  </a:lnTo>
                  <a:lnTo>
                    <a:pt x="22040" y="2973"/>
                  </a:lnTo>
                  <a:lnTo>
                    <a:pt x="21990" y="2663"/>
                  </a:lnTo>
                  <a:lnTo>
                    <a:pt x="21941" y="2366"/>
                  </a:lnTo>
                  <a:lnTo>
                    <a:pt x="21893" y="2081"/>
                  </a:lnTo>
                  <a:lnTo>
                    <a:pt x="21846" y="1810"/>
                  </a:lnTo>
                  <a:lnTo>
                    <a:pt x="21800" y="1551"/>
                  </a:lnTo>
                  <a:lnTo>
                    <a:pt x="21755" y="1305"/>
                  </a:lnTo>
                  <a:lnTo>
                    <a:pt x="21712" y="1073"/>
                  </a:lnTo>
                  <a:lnTo>
                    <a:pt x="21680" y="845"/>
                  </a:lnTo>
                  <a:lnTo>
                    <a:pt x="21651" y="637"/>
                  </a:lnTo>
                  <a:lnTo>
                    <a:pt x="21624" y="449"/>
                  </a:lnTo>
                  <a:lnTo>
                    <a:pt x="21600" y="280"/>
                  </a:lnTo>
                  <a:lnTo>
                    <a:pt x="21577" y="130"/>
                  </a:lnTo>
                  <a:lnTo>
                    <a:pt x="21324" y="0"/>
                  </a:lnTo>
                  <a:lnTo>
                    <a:pt x="21254" y="130"/>
                  </a:lnTo>
                  <a:lnTo>
                    <a:pt x="21173" y="280"/>
                  </a:lnTo>
                  <a:lnTo>
                    <a:pt x="21081" y="449"/>
                  </a:lnTo>
                  <a:lnTo>
                    <a:pt x="20979" y="637"/>
                  </a:lnTo>
                  <a:lnTo>
                    <a:pt x="20866" y="845"/>
                  </a:lnTo>
                  <a:lnTo>
                    <a:pt x="20742" y="1073"/>
                  </a:lnTo>
                  <a:lnTo>
                    <a:pt x="20620" y="1316"/>
                  </a:lnTo>
                  <a:lnTo>
                    <a:pt x="20490" y="1571"/>
                  </a:lnTo>
                  <a:lnTo>
                    <a:pt x="20352" y="1837"/>
                  </a:lnTo>
                  <a:lnTo>
                    <a:pt x="20207" y="2116"/>
                  </a:lnTo>
                  <a:lnTo>
                    <a:pt x="20055" y="2406"/>
                  </a:lnTo>
                  <a:lnTo>
                    <a:pt x="19895" y="2708"/>
                  </a:lnTo>
                  <a:lnTo>
                    <a:pt x="19727" y="3023"/>
                  </a:lnTo>
                  <a:lnTo>
                    <a:pt x="19552" y="3348"/>
                  </a:lnTo>
                  <a:lnTo>
                    <a:pt x="19370" y="3686"/>
                  </a:lnTo>
                  <a:lnTo>
                    <a:pt x="19179" y="4036"/>
                  </a:lnTo>
                  <a:lnTo>
                    <a:pt x="18983" y="4385"/>
                  </a:lnTo>
                  <a:lnTo>
                    <a:pt x="18783" y="4743"/>
                  </a:lnTo>
                  <a:lnTo>
                    <a:pt x="18578" y="5109"/>
                  </a:lnTo>
                  <a:lnTo>
                    <a:pt x="18369" y="5484"/>
                  </a:lnTo>
                  <a:lnTo>
                    <a:pt x="18156" y="5868"/>
                  </a:lnTo>
                  <a:lnTo>
                    <a:pt x="17938" y="6260"/>
                  </a:lnTo>
                  <a:lnTo>
                    <a:pt x="17716" y="6661"/>
                  </a:lnTo>
                  <a:lnTo>
                    <a:pt x="17490" y="7070"/>
                  </a:lnTo>
                  <a:lnTo>
                    <a:pt x="17259" y="7488"/>
                  </a:lnTo>
                  <a:lnTo>
                    <a:pt x="17024" y="7915"/>
                  </a:lnTo>
                  <a:lnTo>
                    <a:pt x="16786" y="8336"/>
                  </a:lnTo>
                  <a:lnTo>
                    <a:pt x="16546" y="8758"/>
                  </a:lnTo>
                  <a:lnTo>
                    <a:pt x="16304" y="9181"/>
                  </a:lnTo>
                  <a:lnTo>
                    <a:pt x="16059" y="9605"/>
                  </a:lnTo>
                  <a:lnTo>
                    <a:pt x="15812" y="10030"/>
                  </a:lnTo>
                  <a:lnTo>
                    <a:pt x="15563" y="10456"/>
                  </a:lnTo>
                  <a:lnTo>
                    <a:pt x="15312" y="10883"/>
                  </a:lnTo>
                  <a:lnTo>
                    <a:pt x="15059" y="11311"/>
                  </a:lnTo>
                  <a:lnTo>
                    <a:pt x="14804" y="11741"/>
                  </a:lnTo>
                  <a:lnTo>
                    <a:pt x="14546" y="12171"/>
                  </a:lnTo>
                  <a:lnTo>
                    <a:pt x="0" y="37601"/>
                  </a:lnTo>
                  <a:lnTo>
                    <a:pt x="28392" y="376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g1220"/>
            <p:cNvSpPr/>
            <p:nvPr/>
          </p:nvSpPr>
          <p:spPr>
            <a:xfrm>
              <a:off x="8815375" y="3636817"/>
              <a:ext cx="69285" cy="78120"/>
            </a:xfrm>
            <a:custGeom>
              <a:avLst/>
              <a:pathLst>
                <a:path w="69285" h="78120">
                  <a:moveTo>
                    <a:pt x="30063" y="78120"/>
                  </a:moveTo>
                  <a:lnTo>
                    <a:pt x="28679" y="78108"/>
                  </a:lnTo>
                  <a:lnTo>
                    <a:pt x="27330" y="78071"/>
                  </a:lnTo>
                  <a:lnTo>
                    <a:pt x="26015" y="78009"/>
                  </a:lnTo>
                  <a:lnTo>
                    <a:pt x="24735" y="77922"/>
                  </a:lnTo>
                  <a:lnTo>
                    <a:pt x="23490" y="77810"/>
                  </a:lnTo>
                  <a:lnTo>
                    <a:pt x="22278" y="77674"/>
                  </a:lnTo>
                  <a:lnTo>
                    <a:pt x="21102" y="77513"/>
                  </a:lnTo>
                  <a:lnTo>
                    <a:pt x="19960" y="77327"/>
                  </a:lnTo>
                  <a:lnTo>
                    <a:pt x="18852" y="77117"/>
                  </a:lnTo>
                  <a:lnTo>
                    <a:pt x="17779" y="76881"/>
                  </a:lnTo>
                  <a:lnTo>
                    <a:pt x="16749" y="76611"/>
                  </a:lnTo>
                  <a:lnTo>
                    <a:pt x="15751" y="76319"/>
                  </a:lnTo>
                  <a:lnTo>
                    <a:pt x="14784" y="76003"/>
                  </a:lnTo>
                  <a:lnTo>
                    <a:pt x="13848" y="75666"/>
                  </a:lnTo>
                  <a:lnTo>
                    <a:pt x="12943" y="75305"/>
                  </a:lnTo>
                  <a:lnTo>
                    <a:pt x="12070" y="74922"/>
                  </a:lnTo>
                  <a:lnTo>
                    <a:pt x="11228" y="74516"/>
                  </a:lnTo>
                  <a:lnTo>
                    <a:pt x="10417" y="74088"/>
                  </a:lnTo>
                  <a:lnTo>
                    <a:pt x="9637" y="73637"/>
                  </a:lnTo>
                  <a:lnTo>
                    <a:pt x="8889" y="73164"/>
                  </a:lnTo>
                  <a:lnTo>
                    <a:pt x="8171" y="72657"/>
                  </a:lnTo>
                  <a:lnTo>
                    <a:pt x="7482" y="72129"/>
                  </a:lnTo>
                  <a:lnTo>
                    <a:pt x="6822" y="71580"/>
                  </a:lnTo>
                  <a:lnTo>
                    <a:pt x="6191" y="71009"/>
                  </a:lnTo>
                  <a:lnTo>
                    <a:pt x="5589" y="70416"/>
                  </a:lnTo>
                  <a:lnTo>
                    <a:pt x="5016" y="69802"/>
                  </a:lnTo>
                  <a:lnTo>
                    <a:pt x="4473" y="69166"/>
                  </a:lnTo>
                  <a:lnTo>
                    <a:pt x="3958" y="68509"/>
                  </a:lnTo>
                  <a:lnTo>
                    <a:pt x="3473" y="67830"/>
                  </a:lnTo>
                  <a:lnTo>
                    <a:pt x="3017" y="67129"/>
                  </a:lnTo>
                  <a:lnTo>
                    <a:pt x="2598" y="66397"/>
                  </a:lnTo>
                  <a:lnTo>
                    <a:pt x="2206" y="65642"/>
                  </a:lnTo>
                  <a:lnTo>
                    <a:pt x="1840" y="64867"/>
                  </a:lnTo>
                  <a:lnTo>
                    <a:pt x="1499" y="64069"/>
                  </a:lnTo>
                  <a:lnTo>
                    <a:pt x="1185" y="63250"/>
                  </a:lnTo>
                  <a:lnTo>
                    <a:pt x="896" y="62410"/>
                  </a:lnTo>
                  <a:lnTo>
                    <a:pt x="633" y="61548"/>
                  </a:lnTo>
                  <a:lnTo>
                    <a:pt x="396" y="60664"/>
                  </a:lnTo>
                  <a:lnTo>
                    <a:pt x="185" y="59759"/>
                  </a:lnTo>
                  <a:lnTo>
                    <a:pt x="0" y="58833"/>
                  </a:lnTo>
                  <a:lnTo>
                    <a:pt x="9536" y="56839"/>
                  </a:lnTo>
                  <a:lnTo>
                    <a:pt x="9684" y="57499"/>
                  </a:lnTo>
                  <a:lnTo>
                    <a:pt x="9848" y="58141"/>
                  </a:lnTo>
                  <a:lnTo>
                    <a:pt x="10029" y="58766"/>
                  </a:lnTo>
                  <a:lnTo>
                    <a:pt x="10225" y="59373"/>
                  </a:lnTo>
                  <a:lnTo>
                    <a:pt x="10438" y="59964"/>
                  </a:lnTo>
                  <a:lnTo>
                    <a:pt x="10667" y="60537"/>
                  </a:lnTo>
                  <a:lnTo>
                    <a:pt x="10912" y="61093"/>
                  </a:lnTo>
                  <a:lnTo>
                    <a:pt x="11173" y="61632"/>
                  </a:lnTo>
                  <a:lnTo>
                    <a:pt x="11451" y="62153"/>
                  </a:lnTo>
                  <a:lnTo>
                    <a:pt x="11745" y="62658"/>
                  </a:lnTo>
                  <a:lnTo>
                    <a:pt x="12056" y="63145"/>
                  </a:lnTo>
                  <a:lnTo>
                    <a:pt x="12389" y="63617"/>
                  </a:lnTo>
                  <a:lnTo>
                    <a:pt x="12742" y="64072"/>
                  </a:lnTo>
                  <a:lnTo>
                    <a:pt x="13115" y="64511"/>
                  </a:lnTo>
                  <a:lnTo>
                    <a:pt x="13509" y="64934"/>
                  </a:lnTo>
                  <a:lnTo>
                    <a:pt x="13923" y="65341"/>
                  </a:lnTo>
                  <a:lnTo>
                    <a:pt x="14358" y="65731"/>
                  </a:lnTo>
                  <a:lnTo>
                    <a:pt x="14813" y="66106"/>
                  </a:lnTo>
                  <a:lnTo>
                    <a:pt x="15289" y="66464"/>
                  </a:lnTo>
                  <a:lnTo>
                    <a:pt x="15785" y="66806"/>
                  </a:lnTo>
                  <a:lnTo>
                    <a:pt x="16304" y="67121"/>
                  </a:lnTo>
                  <a:lnTo>
                    <a:pt x="16846" y="67420"/>
                  </a:lnTo>
                  <a:lnTo>
                    <a:pt x="17411" y="67703"/>
                  </a:lnTo>
                  <a:lnTo>
                    <a:pt x="18001" y="67970"/>
                  </a:lnTo>
                  <a:lnTo>
                    <a:pt x="18614" y="68220"/>
                  </a:lnTo>
                  <a:lnTo>
                    <a:pt x="19251" y="68455"/>
                  </a:lnTo>
                  <a:lnTo>
                    <a:pt x="19911" y="68673"/>
                  </a:lnTo>
                  <a:lnTo>
                    <a:pt x="20595" y="68875"/>
                  </a:lnTo>
                  <a:lnTo>
                    <a:pt x="21303" y="69061"/>
                  </a:lnTo>
                  <a:lnTo>
                    <a:pt x="22035" y="69231"/>
                  </a:lnTo>
                  <a:lnTo>
                    <a:pt x="22792" y="69384"/>
                  </a:lnTo>
                  <a:lnTo>
                    <a:pt x="23576" y="69522"/>
                  </a:lnTo>
                  <a:lnTo>
                    <a:pt x="24387" y="69643"/>
                  </a:lnTo>
                  <a:lnTo>
                    <a:pt x="25224" y="69748"/>
                  </a:lnTo>
                  <a:lnTo>
                    <a:pt x="26089" y="69837"/>
                  </a:lnTo>
                  <a:lnTo>
                    <a:pt x="26981" y="69910"/>
                  </a:lnTo>
                  <a:lnTo>
                    <a:pt x="27899" y="69966"/>
                  </a:lnTo>
                  <a:lnTo>
                    <a:pt x="28845" y="70006"/>
                  </a:lnTo>
                  <a:lnTo>
                    <a:pt x="29817" y="70031"/>
                  </a:lnTo>
                  <a:lnTo>
                    <a:pt x="30817" y="70039"/>
                  </a:lnTo>
                  <a:lnTo>
                    <a:pt x="31862" y="70032"/>
                  </a:lnTo>
                  <a:lnTo>
                    <a:pt x="32886" y="70011"/>
                  </a:lnTo>
                  <a:lnTo>
                    <a:pt x="33888" y="69976"/>
                  </a:lnTo>
                  <a:lnTo>
                    <a:pt x="34868" y="69927"/>
                  </a:lnTo>
                  <a:lnTo>
                    <a:pt x="35827" y="69864"/>
                  </a:lnTo>
                  <a:lnTo>
                    <a:pt x="36765" y="69787"/>
                  </a:lnTo>
                  <a:lnTo>
                    <a:pt x="37681" y="69696"/>
                  </a:lnTo>
                  <a:lnTo>
                    <a:pt x="38575" y="69591"/>
                  </a:lnTo>
                  <a:lnTo>
                    <a:pt x="39448" y="69471"/>
                  </a:lnTo>
                  <a:lnTo>
                    <a:pt x="40299" y="69338"/>
                  </a:lnTo>
                  <a:lnTo>
                    <a:pt x="41127" y="69178"/>
                  </a:lnTo>
                  <a:lnTo>
                    <a:pt x="41928" y="69000"/>
                  </a:lnTo>
                  <a:lnTo>
                    <a:pt x="42704" y="68803"/>
                  </a:lnTo>
                  <a:lnTo>
                    <a:pt x="43454" y="68588"/>
                  </a:lnTo>
                  <a:lnTo>
                    <a:pt x="44178" y="68355"/>
                  </a:lnTo>
                  <a:lnTo>
                    <a:pt x="44876" y="68104"/>
                  </a:lnTo>
                  <a:lnTo>
                    <a:pt x="45549" y="67834"/>
                  </a:lnTo>
                  <a:lnTo>
                    <a:pt x="46195" y="67545"/>
                  </a:lnTo>
                  <a:lnTo>
                    <a:pt x="46816" y="67239"/>
                  </a:lnTo>
                  <a:lnTo>
                    <a:pt x="47411" y="66914"/>
                  </a:lnTo>
                  <a:lnTo>
                    <a:pt x="47989" y="66559"/>
                  </a:lnTo>
                  <a:lnTo>
                    <a:pt x="48540" y="66186"/>
                  </a:lnTo>
                  <a:lnTo>
                    <a:pt x="49063" y="65792"/>
                  </a:lnTo>
                  <a:lnTo>
                    <a:pt x="49557" y="65380"/>
                  </a:lnTo>
                  <a:lnTo>
                    <a:pt x="50024" y="64947"/>
                  </a:lnTo>
                  <a:lnTo>
                    <a:pt x="50462" y="64496"/>
                  </a:lnTo>
                  <a:lnTo>
                    <a:pt x="50873" y="64025"/>
                  </a:lnTo>
                  <a:lnTo>
                    <a:pt x="51255" y="63535"/>
                  </a:lnTo>
                  <a:lnTo>
                    <a:pt x="51610" y="63025"/>
                  </a:lnTo>
                  <a:lnTo>
                    <a:pt x="51936" y="62496"/>
                  </a:lnTo>
                  <a:lnTo>
                    <a:pt x="52233" y="61934"/>
                  </a:lnTo>
                  <a:lnTo>
                    <a:pt x="52499" y="61345"/>
                  </a:lnTo>
                  <a:lnTo>
                    <a:pt x="52733" y="60731"/>
                  </a:lnTo>
                  <a:lnTo>
                    <a:pt x="52936" y="60091"/>
                  </a:lnTo>
                  <a:lnTo>
                    <a:pt x="53108" y="59425"/>
                  </a:lnTo>
                  <a:lnTo>
                    <a:pt x="53249" y="58733"/>
                  </a:lnTo>
                  <a:lnTo>
                    <a:pt x="53358" y="58016"/>
                  </a:lnTo>
                  <a:lnTo>
                    <a:pt x="53436" y="57272"/>
                  </a:lnTo>
                  <a:lnTo>
                    <a:pt x="53483" y="56503"/>
                  </a:lnTo>
                  <a:lnTo>
                    <a:pt x="53499" y="55708"/>
                  </a:lnTo>
                  <a:lnTo>
                    <a:pt x="53490" y="55166"/>
                  </a:lnTo>
                  <a:lnTo>
                    <a:pt x="53462" y="54641"/>
                  </a:lnTo>
                  <a:lnTo>
                    <a:pt x="53416" y="54132"/>
                  </a:lnTo>
                  <a:lnTo>
                    <a:pt x="53352" y="53639"/>
                  </a:lnTo>
                  <a:lnTo>
                    <a:pt x="53270" y="53162"/>
                  </a:lnTo>
                  <a:lnTo>
                    <a:pt x="53169" y="52701"/>
                  </a:lnTo>
                  <a:lnTo>
                    <a:pt x="53050" y="52257"/>
                  </a:lnTo>
                  <a:lnTo>
                    <a:pt x="52913" y="51829"/>
                  </a:lnTo>
                  <a:lnTo>
                    <a:pt x="52757" y="51416"/>
                  </a:lnTo>
                  <a:lnTo>
                    <a:pt x="52583" y="51020"/>
                  </a:lnTo>
                  <a:lnTo>
                    <a:pt x="52386" y="50637"/>
                  </a:lnTo>
                  <a:lnTo>
                    <a:pt x="52163" y="50262"/>
                  </a:lnTo>
                  <a:lnTo>
                    <a:pt x="51912" y="49896"/>
                  </a:lnTo>
                  <a:lnTo>
                    <a:pt x="51635" y="49538"/>
                  </a:lnTo>
                  <a:lnTo>
                    <a:pt x="51330" y="49189"/>
                  </a:lnTo>
                  <a:lnTo>
                    <a:pt x="50999" y="48848"/>
                  </a:lnTo>
                  <a:lnTo>
                    <a:pt x="50641" y="48516"/>
                  </a:lnTo>
                  <a:lnTo>
                    <a:pt x="50255" y="48193"/>
                  </a:lnTo>
                  <a:lnTo>
                    <a:pt x="49843" y="47878"/>
                  </a:lnTo>
                  <a:lnTo>
                    <a:pt x="49404" y="47572"/>
                  </a:lnTo>
                  <a:lnTo>
                    <a:pt x="48935" y="47262"/>
                  </a:lnTo>
                  <a:lnTo>
                    <a:pt x="48434" y="46956"/>
                  </a:lnTo>
                  <a:lnTo>
                    <a:pt x="47901" y="46654"/>
                  </a:lnTo>
                  <a:lnTo>
                    <a:pt x="47335" y="46357"/>
                  </a:lnTo>
                  <a:lnTo>
                    <a:pt x="46737" y="46064"/>
                  </a:lnTo>
                  <a:lnTo>
                    <a:pt x="46107" y="45775"/>
                  </a:lnTo>
                  <a:lnTo>
                    <a:pt x="45444" y="45491"/>
                  </a:lnTo>
                  <a:lnTo>
                    <a:pt x="44749" y="45210"/>
                  </a:lnTo>
                  <a:lnTo>
                    <a:pt x="44022" y="44935"/>
                  </a:lnTo>
                  <a:lnTo>
                    <a:pt x="43262" y="44663"/>
                  </a:lnTo>
                  <a:lnTo>
                    <a:pt x="42477" y="44381"/>
                  </a:lnTo>
                  <a:lnTo>
                    <a:pt x="41652" y="44094"/>
                  </a:lnTo>
                  <a:lnTo>
                    <a:pt x="40788" y="43803"/>
                  </a:lnTo>
                  <a:lnTo>
                    <a:pt x="39883" y="43508"/>
                  </a:lnTo>
                  <a:lnTo>
                    <a:pt x="38939" y="43208"/>
                  </a:lnTo>
                  <a:lnTo>
                    <a:pt x="37954" y="42905"/>
                  </a:lnTo>
                  <a:lnTo>
                    <a:pt x="36930" y="42596"/>
                  </a:lnTo>
                  <a:lnTo>
                    <a:pt x="35866" y="42284"/>
                  </a:lnTo>
                  <a:lnTo>
                    <a:pt x="34762" y="41967"/>
                  </a:lnTo>
                  <a:lnTo>
                    <a:pt x="33618" y="41646"/>
                  </a:lnTo>
                  <a:lnTo>
                    <a:pt x="32676" y="41385"/>
                  </a:lnTo>
                  <a:lnTo>
                    <a:pt x="31743" y="41118"/>
                  </a:lnTo>
                  <a:lnTo>
                    <a:pt x="30822" y="40846"/>
                  </a:lnTo>
                  <a:lnTo>
                    <a:pt x="29912" y="40568"/>
                  </a:lnTo>
                  <a:lnTo>
                    <a:pt x="29012" y="40286"/>
                  </a:lnTo>
                  <a:lnTo>
                    <a:pt x="28123" y="39997"/>
                  </a:lnTo>
                  <a:lnTo>
                    <a:pt x="27245" y="39704"/>
                  </a:lnTo>
                  <a:lnTo>
                    <a:pt x="26377" y="39405"/>
                  </a:lnTo>
                  <a:lnTo>
                    <a:pt x="25521" y="39100"/>
                  </a:lnTo>
                  <a:lnTo>
                    <a:pt x="24675" y="38790"/>
                  </a:lnTo>
                  <a:lnTo>
                    <a:pt x="23855" y="38460"/>
                  </a:lnTo>
                  <a:lnTo>
                    <a:pt x="23056" y="38116"/>
                  </a:lnTo>
                  <a:lnTo>
                    <a:pt x="22278" y="37758"/>
                  </a:lnTo>
                  <a:lnTo>
                    <a:pt x="21520" y="37385"/>
                  </a:lnTo>
                  <a:lnTo>
                    <a:pt x="20782" y="36999"/>
                  </a:lnTo>
                  <a:lnTo>
                    <a:pt x="20065" y="36599"/>
                  </a:lnTo>
                  <a:lnTo>
                    <a:pt x="19369" y="36184"/>
                  </a:lnTo>
                  <a:lnTo>
                    <a:pt x="18692" y="35756"/>
                  </a:lnTo>
                  <a:lnTo>
                    <a:pt x="18037" y="35314"/>
                  </a:lnTo>
                  <a:lnTo>
                    <a:pt x="17402" y="34858"/>
                  </a:lnTo>
                  <a:lnTo>
                    <a:pt x="16790" y="34374"/>
                  </a:lnTo>
                  <a:lnTo>
                    <a:pt x="16203" y="33871"/>
                  </a:lnTo>
                  <a:lnTo>
                    <a:pt x="15643" y="33348"/>
                  </a:lnTo>
                  <a:lnTo>
                    <a:pt x="15109" y="32806"/>
                  </a:lnTo>
                  <a:lnTo>
                    <a:pt x="14600" y="32245"/>
                  </a:lnTo>
                  <a:lnTo>
                    <a:pt x="14117" y="31664"/>
                  </a:lnTo>
                  <a:lnTo>
                    <a:pt x="13660" y="31064"/>
                  </a:lnTo>
                  <a:lnTo>
                    <a:pt x="13229" y="30444"/>
                  </a:lnTo>
                  <a:lnTo>
                    <a:pt x="12824" y="29805"/>
                  </a:lnTo>
                  <a:lnTo>
                    <a:pt x="12445" y="29147"/>
                  </a:lnTo>
                  <a:lnTo>
                    <a:pt x="12097" y="28463"/>
                  </a:lnTo>
                  <a:lnTo>
                    <a:pt x="11785" y="27750"/>
                  </a:lnTo>
                  <a:lnTo>
                    <a:pt x="11511" y="27007"/>
                  </a:lnTo>
                  <a:lnTo>
                    <a:pt x="11273" y="26233"/>
                  </a:lnTo>
                  <a:lnTo>
                    <a:pt x="11071" y="25429"/>
                  </a:lnTo>
                  <a:lnTo>
                    <a:pt x="10906" y="24595"/>
                  </a:lnTo>
                  <a:lnTo>
                    <a:pt x="10778" y="23731"/>
                  </a:lnTo>
                  <a:lnTo>
                    <a:pt x="10686" y="22837"/>
                  </a:lnTo>
                  <a:lnTo>
                    <a:pt x="10631" y="21912"/>
                  </a:lnTo>
                  <a:lnTo>
                    <a:pt x="10613" y="20957"/>
                  </a:lnTo>
                  <a:lnTo>
                    <a:pt x="10638" y="19843"/>
                  </a:lnTo>
                  <a:lnTo>
                    <a:pt x="10714" y="18764"/>
                  </a:lnTo>
                  <a:lnTo>
                    <a:pt x="10841" y="17718"/>
                  </a:lnTo>
                  <a:lnTo>
                    <a:pt x="11018" y="16708"/>
                  </a:lnTo>
                  <a:lnTo>
                    <a:pt x="11246" y="15731"/>
                  </a:lnTo>
                  <a:lnTo>
                    <a:pt x="11525" y="14790"/>
                  </a:lnTo>
                  <a:lnTo>
                    <a:pt x="11854" y="13882"/>
                  </a:lnTo>
                  <a:lnTo>
                    <a:pt x="12234" y="13010"/>
                  </a:lnTo>
                  <a:lnTo>
                    <a:pt x="12664" y="12171"/>
                  </a:lnTo>
                  <a:lnTo>
                    <a:pt x="13145" y="11367"/>
                  </a:lnTo>
                  <a:lnTo>
                    <a:pt x="13679" y="10585"/>
                  </a:lnTo>
                  <a:lnTo>
                    <a:pt x="14247" y="9831"/>
                  </a:lnTo>
                  <a:lnTo>
                    <a:pt x="14847" y="9106"/>
                  </a:lnTo>
                  <a:lnTo>
                    <a:pt x="15481" y="8411"/>
                  </a:lnTo>
                  <a:lnTo>
                    <a:pt x="16149" y="7744"/>
                  </a:lnTo>
                  <a:lnTo>
                    <a:pt x="16850" y="7107"/>
                  </a:lnTo>
                  <a:lnTo>
                    <a:pt x="17584" y="6499"/>
                  </a:lnTo>
                  <a:lnTo>
                    <a:pt x="18352" y="5919"/>
                  </a:lnTo>
                  <a:lnTo>
                    <a:pt x="19153" y="5369"/>
                  </a:lnTo>
                  <a:lnTo>
                    <a:pt x="19988" y="4848"/>
                  </a:lnTo>
                  <a:lnTo>
                    <a:pt x="20862" y="4356"/>
                  </a:lnTo>
                  <a:lnTo>
                    <a:pt x="21759" y="3892"/>
                  </a:lnTo>
                  <a:lnTo>
                    <a:pt x="22680" y="3455"/>
                  </a:lnTo>
                  <a:lnTo>
                    <a:pt x="23625" y="3047"/>
                  </a:lnTo>
                  <a:lnTo>
                    <a:pt x="24594" y="2666"/>
                  </a:lnTo>
                  <a:lnTo>
                    <a:pt x="25586" y="2314"/>
                  </a:lnTo>
                  <a:lnTo>
                    <a:pt x="26603" y="1990"/>
                  </a:lnTo>
                  <a:lnTo>
                    <a:pt x="27642" y="1693"/>
                  </a:lnTo>
                  <a:lnTo>
                    <a:pt x="28706" y="1425"/>
                  </a:lnTo>
                  <a:lnTo>
                    <a:pt x="29793" y="1185"/>
                  </a:lnTo>
                  <a:lnTo>
                    <a:pt x="30907" y="960"/>
                  </a:lnTo>
                  <a:lnTo>
                    <a:pt x="32028" y="758"/>
                  </a:lnTo>
                  <a:lnTo>
                    <a:pt x="33157" y="580"/>
                  </a:lnTo>
                  <a:lnTo>
                    <a:pt x="34293" y="426"/>
                  </a:lnTo>
                  <a:lnTo>
                    <a:pt x="35437" y="296"/>
                  </a:lnTo>
                  <a:lnTo>
                    <a:pt x="36588" y="189"/>
                  </a:lnTo>
                  <a:lnTo>
                    <a:pt x="37747" y="106"/>
                  </a:lnTo>
                  <a:lnTo>
                    <a:pt x="38913" y="47"/>
                  </a:lnTo>
                  <a:lnTo>
                    <a:pt x="40087" y="11"/>
                  </a:lnTo>
                  <a:lnTo>
                    <a:pt x="41269" y="0"/>
                  </a:lnTo>
                  <a:lnTo>
                    <a:pt x="42556" y="11"/>
                  </a:lnTo>
                  <a:lnTo>
                    <a:pt x="43810" y="47"/>
                  </a:lnTo>
                  <a:lnTo>
                    <a:pt x="45030" y="106"/>
                  </a:lnTo>
                  <a:lnTo>
                    <a:pt x="46217" y="189"/>
                  </a:lnTo>
                  <a:lnTo>
                    <a:pt x="47370" y="296"/>
                  </a:lnTo>
                  <a:lnTo>
                    <a:pt x="48490" y="426"/>
                  </a:lnTo>
                  <a:lnTo>
                    <a:pt x="49577" y="580"/>
                  </a:lnTo>
                  <a:lnTo>
                    <a:pt x="50630" y="758"/>
                  </a:lnTo>
                  <a:lnTo>
                    <a:pt x="51650" y="960"/>
                  </a:lnTo>
                  <a:lnTo>
                    <a:pt x="52637" y="1185"/>
                  </a:lnTo>
                  <a:lnTo>
                    <a:pt x="53602" y="1432"/>
                  </a:lnTo>
                  <a:lnTo>
                    <a:pt x="54537" y="1698"/>
                  </a:lnTo>
                  <a:lnTo>
                    <a:pt x="55443" y="1983"/>
                  </a:lnTo>
                  <a:lnTo>
                    <a:pt x="56318" y="2288"/>
                  </a:lnTo>
                  <a:lnTo>
                    <a:pt x="57162" y="2613"/>
                  </a:lnTo>
                  <a:lnTo>
                    <a:pt x="57977" y="2956"/>
                  </a:lnTo>
                  <a:lnTo>
                    <a:pt x="58761" y="3319"/>
                  </a:lnTo>
                  <a:lnTo>
                    <a:pt x="59516" y="3702"/>
                  </a:lnTo>
                  <a:lnTo>
                    <a:pt x="60240" y="4104"/>
                  </a:lnTo>
                  <a:lnTo>
                    <a:pt x="60934" y="4525"/>
                  </a:lnTo>
                  <a:lnTo>
                    <a:pt x="61609" y="4954"/>
                  </a:lnTo>
                  <a:lnTo>
                    <a:pt x="62257" y="5400"/>
                  </a:lnTo>
                  <a:lnTo>
                    <a:pt x="62876" y="5863"/>
                  </a:lnTo>
                  <a:lnTo>
                    <a:pt x="63468" y="6344"/>
                  </a:lnTo>
                  <a:lnTo>
                    <a:pt x="64032" y="6842"/>
                  </a:lnTo>
                  <a:lnTo>
                    <a:pt x="64567" y="7357"/>
                  </a:lnTo>
                  <a:lnTo>
                    <a:pt x="65075" y="7889"/>
                  </a:lnTo>
                  <a:lnTo>
                    <a:pt x="65554" y="8439"/>
                  </a:lnTo>
                  <a:lnTo>
                    <a:pt x="66006" y="9005"/>
                  </a:lnTo>
                  <a:lnTo>
                    <a:pt x="66429" y="9589"/>
                  </a:lnTo>
                  <a:lnTo>
                    <a:pt x="66826" y="10188"/>
                  </a:lnTo>
                  <a:lnTo>
                    <a:pt x="67198" y="10796"/>
                  </a:lnTo>
                  <a:lnTo>
                    <a:pt x="67546" y="11416"/>
                  </a:lnTo>
                  <a:lnTo>
                    <a:pt x="67869" y="12046"/>
                  </a:lnTo>
                  <a:lnTo>
                    <a:pt x="68167" y="12687"/>
                  </a:lnTo>
                  <a:lnTo>
                    <a:pt x="68440" y="13339"/>
                  </a:lnTo>
                  <a:lnTo>
                    <a:pt x="68688" y="14002"/>
                  </a:lnTo>
                  <a:lnTo>
                    <a:pt x="68912" y="14675"/>
                  </a:lnTo>
                  <a:lnTo>
                    <a:pt x="69111" y="15360"/>
                  </a:lnTo>
                  <a:lnTo>
                    <a:pt x="69285" y="16055"/>
                  </a:lnTo>
                  <a:lnTo>
                    <a:pt x="59964" y="18802"/>
                  </a:lnTo>
                  <a:lnTo>
                    <a:pt x="59796" y="18291"/>
                  </a:lnTo>
                  <a:lnTo>
                    <a:pt x="59615" y="17789"/>
                  </a:lnTo>
                  <a:lnTo>
                    <a:pt x="59421" y="17299"/>
                  </a:lnTo>
                  <a:lnTo>
                    <a:pt x="59214" y="16820"/>
                  </a:lnTo>
                  <a:lnTo>
                    <a:pt x="58994" y="16351"/>
                  </a:lnTo>
                  <a:lnTo>
                    <a:pt x="58761" y="15893"/>
                  </a:lnTo>
                  <a:lnTo>
                    <a:pt x="58516" y="15446"/>
                  </a:lnTo>
                  <a:lnTo>
                    <a:pt x="58257" y="15009"/>
                  </a:lnTo>
                  <a:lnTo>
                    <a:pt x="57986" y="14584"/>
                  </a:lnTo>
                  <a:lnTo>
                    <a:pt x="57701" y="14169"/>
                  </a:lnTo>
                  <a:lnTo>
                    <a:pt x="57402" y="13766"/>
                  </a:lnTo>
                  <a:lnTo>
                    <a:pt x="57087" y="13376"/>
                  </a:lnTo>
                  <a:lnTo>
                    <a:pt x="56756" y="12999"/>
                  </a:lnTo>
                  <a:lnTo>
                    <a:pt x="56408" y="12635"/>
                  </a:lnTo>
                  <a:lnTo>
                    <a:pt x="56044" y="12283"/>
                  </a:lnTo>
                  <a:lnTo>
                    <a:pt x="55665" y="11945"/>
                  </a:lnTo>
                  <a:lnTo>
                    <a:pt x="55269" y="11620"/>
                  </a:lnTo>
                  <a:lnTo>
                    <a:pt x="54856" y="11307"/>
                  </a:lnTo>
                  <a:lnTo>
                    <a:pt x="54428" y="11008"/>
                  </a:lnTo>
                  <a:lnTo>
                    <a:pt x="53984" y="10721"/>
                  </a:lnTo>
                  <a:lnTo>
                    <a:pt x="53522" y="10437"/>
                  </a:lnTo>
                  <a:lnTo>
                    <a:pt x="53042" y="10167"/>
                  </a:lnTo>
                  <a:lnTo>
                    <a:pt x="52544" y="9911"/>
                  </a:lnTo>
                  <a:lnTo>
                    <a:pt x="52027" y="9669"/>
                  </a:lnTo>
                  <a:lnTo>
                    <a:pt x="51492" y="9441"/>
                  </a:lnTo>
                  <a:lnTo>
                    <a:pt x="50939" y="9227"/>
                  </a:lnTo>
                  <a:lnTo>
                    <a:pt x="50367" y="9028"/>
                  </a:lnTo>
                  <a:lnTo>
                    <a:pt x="49777" y="8842"/>
                  </a:lnTo>
                  <a:lnTo>
                    <a:pt x="49169" y="8670"/>
                  </a:lnTo>
                  <a:lnTo>
                    <a:pt x="48542" y="8512"/>
                  </a:lnTo>
                  <a:lnTo>
                    <a:pt x="47906" y="8369"/>
                  </a:lnTo>
                  <a:lnTo>
                    <a:pt x="47249" y="8240"/>
                  </a:lnTo>
                  <a:lnTo>
                    <a:pt x="46570" y="8127"/>
                  </a:lnTo>
                  <a:lnTo>
                    <a:pt x="45870" y="8029"/>
                  </a:lnTo>
                  <a:lnTo>
                    <a:pt x="45148" y="7946"/>
                  </a:lnTo>
                  <a:lnTo>
                    <a:pt x="44404" y="7878"/>
                  </a:lnTo>
                  <a:lnTo>
                    <a:pt x="43639" y="7826"/>
                  </a:lnTo>
                  <a:lnTo>
                    <a:pt x="42853" y="7788"/>
                  </a:lnTo>
                  <a:lnTo>
                    <a:pt x="42045" y="7765"/>
                  </a:lnTo>
                  <a:lnTo>
                    <a:pt x="41215" y="7758"/>
                  </a:lnTo>
                  <a:lnTo>
                    <a:pt x="40112" y="7767"/>
                  </a:lnTo>
                  <a:lnTo>
                    <a:pt x="39043" y="7796"/>
                  </a:lnTo>
                  <a:lnTo>
                    <a:pt x="38008" y="7845"/>
                  </a:lnTo>
                  <a:lnTo>
                    <a:pt x="37008" y="7913"/>
                  </a:lnTo>
                  <a:lnTo>
                    <a:pt x="36043" y="8000"/>
                  </a:lnTo>
                  <a:lnTo>
                    <a:pt x="35112" y="8107"/>
                  </a:lnTo>
                  <a:lnTo>
                    <a:pt x="34215" y="8233"/>
                  </a:lnTo>
                  <a:lnTo>
                    <a:pt x="33353" y="8378"/>
                  </a:lnTo>
                  <a:lnTo>
                    <a:pt x="32526" y="8543"/>
                  </a:lnTo>
                  <a:lnTo>
                    <a:pt x="31733" y="8727"/>
                  </a:lnTo>
                  <a:lnTo>
                    <a:pt x="30982" y="8919"/>
                  </a:lnTo>
                  <a:lnTo>
                    <a:pt x="30259" y="9126"/>
                  </a:lnTo>
                  <a:lnTo>
                    <a:pt x="29564" y="9350"/>
                  </a:lnTo>
                  <a:lnTo>
                    <a:pt x="28897" y="9589"/>
                  </a:lnTo>
                  <a:lnTo>
                    <a:pt x="28258" y="9845"/>
                  </a:lnTo>
                  <a:lnTo>
                    <a:pt x="27647" y="10117"/>
                  </a:lnTo>
                  <a:lnTo>
                    <a:pt x="27064" y="10406"/>
                  </a:lnTo>
                  <a:lnTo>
                    <a:pt x="26509" y="10710"/>
                  </a:lnTo>
                  <a:lnTo>
                    <a:pt x="25982" y="11031"/>
                  </a:lnTo>
                  <a:lnTo>
                    <a:pt x="25483" y="11367"/>
                  </a:lnTo>
                  <a:lnTo>
                    <a:pt x="25022" y="11708"/>
                  </a:lnTo>
                  <a:lnTo>
                    <a:pt x="24587" y="12064"/>
                  </a:lnTo>
                  <a:lnTo>
                    <a:pt x="24177" y="12433"/>
                  </a:lnTo>
                  <a:lnTo>
                    <a:pt x="23793" y="12816"/>
                  </a:lnTo>
                  <a:lnTo>
                    <a:pt x="23436" y="13213"/>
                  </a:lnTo>
                  <a:lnTo>
                    <a:pt x="23104" y="13624"/>
                  </a:lnTo>
                  <a:lnTo>
                    <a:pt x="22798" y="14049"/>
                  </a:lnTo>
                  <a:lnTo>
                    <a:pt x="22518" y="14488"/>
                  </a:lnTo>
                  <a:lnTo>
                    <a:pt x="22263" y="14941"/>
                  </a:lnTo>
                  <a:lnTo>
                    <a:pt x="22035" y="15408"/>
                  </a:lnTo>
                  <a:lnTo>
                    <a:pt x="21830" y="15876"/>
                  </a:lnTo>
                  <a:lnTo>
                    <a:pt x="21647" y="16352"/>
                  </a:lnTo>
                  <a:lnTo>
                    <a:pt x="21485" y="16837"/>
                  </a:lnTo>
                  <a:lnTo>
                    <a:pt x="21345" y="17330"/>
                  </a:lnTo>
                  <a:lnTo>
                    <a:pt x="21227" y="17833"/>
                  </a:lnTo>
                  <a:lnTo>
                    <a:pt x="21130" y="18343"/>
                  </a:lnTo>
                  <a:lnTo>
                    <a:pt x="21054" y="18863"/>
                  </a:lnTo>
                  <a:lnTo>
                    <a:pt x="21001" y="19391"/>
                  </a:lnTo>
                  <a:lnTo>
                    <a:pt x="20968" y="19927"/>
                  </a:lnTo>
                  <a:lnTo>
                    <a:pt x="20957" y="20473"/>
                  </a:lnTo>
                  <a:lnTo>
                    <a:pt x="20968" y="21045"/>
                  </a:lnTo>
                  <a:lnTo>
                    <a:pt x="21001" y="21597"/>
                  </a:lnTo>
                  <a:lnTo>
                    <a:pt x="21054" y="22131"/>
                  </a:lnTo>
                  <a:lnTo>
                    <a:pt x="21130" y="22645"/>
                  </a:lnTo>
                  <a:lnTo>
                    <a:pt x="21227" y="23139"/>
                  </a:lnTo>
                  <a:lnTo>
                    <a:pt x="21345" y="23615"/>
                  </a:lnTo>
                  <a:lnTo>
                    <a:pt x="21485" y="24070"/>
                  </a:lnTo>
                  <a:lnTo>
                    <a:pt x="21647" y="24507"/>
                  </a:lnTo>
                  <a:lnTo>
                    <a:pt x="21830" y="24924"/>
                  </a:lnTo>
                  <a:lnTo>
                    <a:pt x="22035" y="25321"/>
                  </a:lnTo>
                  <a:lnTo>
                    <a:pt x="22273" y="25693"/>
                  </a:lnTo>
                  <a:lnTo>
                    <a:pt x="22533" y="26054"/>
                  </a:lnTo>
                  <a:lnTo>
                    <a:pt x="22816" y="26404"/>
                  </a:lnTo>
                  <a:lnTo>
                    <a:pt x="23121" y="26744"/>
                  </a:lnTo>
                  <a:lnTo>
                    <a:pt x="23449" y="27072"/>
                  </a:lnTo>
                  <a:lnTo>
                    <a:pt x="23800" y="27390"/>
                  </a:lnTo>
                  <a:lnTo>
                    <a:pt x="24173" y="27697"/>
                  </a:lnTo>
                  <a:lnTo>
                    <a:pt x="24569" y="27994"/>
                  </a:lnTo>
                  <a:lnTo>
                    <a:pt x="24988" y="28279"/>
                  </a:lnTo>
                  <a:lnTo>
                    <a:pt x="25429" y="28554"/>
                  </a:lnTo>
                  <a:lnTo>
                    <a:pt x="25894" y="28821"/>
                  </a:lnTo>
                  <a:lnTo>
                    <a:pt x="26382" y="29084"/>
                  </a:lnTo>
                  <a:lnTo>
                    <a:pt x="26894" y="29343"/>
                  </a:lnTo>
                  <a:lnTo>
                    <a:pt x="27429" y="29597"/>
                  </a:lnTo>
                  <a:lnTo>
                    <a:pt x="27988" y="29847"/>
                  </a:lnTo>
                  <a:lnTo>
                    <a:pt x="28571" y="30093"/>
                  </a:lnTo>
                  <a:lnTo>
                    <a:pt x="29178" y="30334"/>
                  </a:lnTo>
                  <a:lnTo>
                    <a:pt x="29808" y="30571"/>
                  </a:lnTo>
                  <a:lnTo>
                    <a:pt x="30462" y="30804"/>
                  </a:lnTo>
                  <a:lnTo>
                    <a:pt x="31140" y="31032"/>
                  </a:lnTo>
                  <a:lnTo>
                    <a:pt x="31853" y="31250"/>
                  </a:lnTo>
                  <a:lnTo>
                    <a:pt x="32590" y="31472"/>
                  </a:lnTo>
                  <a:lnTo>
                    <a:pt x="33353" y="31698"/>
                  </a:lnTo>
                  <a:lnTo>
                    <a:pt x="34140" y="31929"/>
                  </a:lnTo>
                  <a:lnTo>
                    <a:pt x="34952" y="32164"/>
                  </a:lnTo>
                  <a:lnTo>
                    <a:pt x="35789" y="32403"/>
                  </a:lnTo>
                  <a:lnTo>
                    <a:pt x="36650" y="32646"/>
                  </a:lnTo>
                  <a:lnTo>
                    <a:pt x="37536" y="32894"/>
                  </a:lnTo>
                  <a:lnTo>
                    <a:pt x="38447" y="33146"/>
                  </a:lnTo>
                  <a:lnTo>
                    <a:pt x="39383" y="33403"/>
                  </a:lnTo>
                  <a:lnTo>
                    <a:pt x="40318" y="33664"/>
                  </a:lnTo>
                  <a:lnTo>
                    <a:pt x="41247" y="33931"/>
                  </a:lnTo>
                  <a:lnTo>
                    <a:pt x="42171" y="34203"/>
                  </a:lnTo>
                  <a:lnTo>
                    <a:pt x="43090" y="34480"/>
                  </a:lnTo>
                  <a:lnTo>
                    <a:pt x="44003" y="34763"/>
                  </a:lnTo>
                  <a:lnTo>
                    <a:pt x="44911" y="35051"/>
                  </a:lnTo>
                  <a:lnTo>
                    <a:pt x="45813" y="35345"/>
                  </a:lnTo>
                  <a:lnTo>
                    <a:pt x="46710" y="35644"/>
                  </a:lnTo>
                  <a:lnTo>
                    <a:pt x="47602" y="35949"/>
                  </a:lnTo>
                  <a:lnTo>
                    <a:pt x="48488" y="36258"/>
                  </a:lnTo>
                  <a:lnTo>
                    <a:pt x="49372" y="36579"/>
                  </a:lnTo>
                  <a:lnTo>
                    <a:pt x="50236" y="36918"/>
                  </a:lnTo>
                  <a:lnTo>
                    <a:pt x="51079" y="37273"/>
                  </a:lnTo>
                  <a:lnTo>
                    <a:pt x="51902" y="37646"/>
                  </a:lnTo>
                  <a:lnTo>
                    <a:pt x="52704" y="38036"/>
                  </a:lnTo>
                  <a:lnTo>
                    <a:pt x="53486" y="38444"/>
                  </a:lnTo>
                  <a:lnTo>
                    <a:pt x="54247" y="38868"/>
                  </a:lnTo>
                  <a:lnTo>
                    <a:pt x="54988" y="39310"/>
                  </a:lnTo>
                  <a:lnTo>
                    <a:pt x="55708" y="39769"/>
                  </a:lnTo>
                  <a:lnTo>
                    <a:pt x="56408" y="40245"/>
                  </a:lnTo>
                  <a:lnTo>
                    <a:pt x="57084" y="40731"/>
                  </a:lnTo>
                  <a:lnTo>
                    <a:pt x="57731" y="41241"/>
                  </a:lnTo>
                  <a:lnTo>
                    <a:pt x="58351" y="41774"/>
                  </a:lnTo>
                  <a:lnTo>
                    <a:pt x="58942" y="42331"/>
                  </a:lnTo>
                  <a:lnTo>
                    <a:pt x="59506" y="42912"/>
                  </a:lnTo>
                  <a:lnTo>
                    <a:pt x="60042" y="43517"/>
                  </a:lnTo>
                  <a:lnTo>
                    <a:pt x="60549" y="44145"/>
                  </a:lnTo>
                  <a:lnTo>
                    <a:pt x="61029" y="44797"/>
                  </a:lnTo>
                  <a:lnTo>
                    <a:pt x="61480" y="45472"/>
                  </a:lnTo>
                  <a:lnTo>
                    <a:pt x="61903" y="46172"/>
                  </a:lnTo>
                  <a:lnTo>
                    <a:pt x="62303" y="46901"/>
                  </a:lnTo>
                  <a:lnTo>
                    <a:pt x="62660" y="47665"/>
                  </a:lnTo>
                  <a:lnTo>
                    <a:pt x="62975" y="48465"/>
                  </a:lnTo>
                  <a:lnTo>
                    <a:pt x="63248" y="49301"/>
                  </a:lnTo>
                  <a:lnTo>
                    <a:pt x="63479" y="50172"/>
                  </a:lnTo>
                  <a:lnTo>
                    <a:pt x="63668" y="51079"/>
                  </a:lnTo>
                  <a:lnTo>
                    <a:pt x="63816" y="52021"/>
                  </a:lnTo>
                  <a:lnTo>
                    <a:pt x="63921" y="52999"/>
                  </a:lnTo>
                  <a:lnTo>
                    <a:pt x="63984" y="54012"/>
                  </a:lnTo>
                  <a:lnTo>
                    <a:pt x="64005" y="55061"/>
                  </a:lnTo>
                  <a:lnTo>
                    <a:pt x="63921" y="57230"/>
                  </a:lnTo>
                  <a:lnTo>
                    <a:pt x="63671" y="59296"/>
                  </a:lnTo>
                  <a:lnTo>
                    <a:pt x="63253" y="61260"/>
                  </a:lnTo>
                  <a:lnTo>
                    <a:pt x="62669" y="63121"/>
                  </a:lnTo>
                  <a:lnTo>
                    <a:pt x="61917" y="64880"/>
                  </a:lnTo>
                  <a:lnTo>
                    <a:pt x="60998" y="66537"/>
                  </a:lnTo>
                  <a:lnTo>
                    <a:pt x="59913" y="68091"/>
                  </a:lnTo>
                  <a:lnTo>
                    <a:pt x="58660" y="69543"/>
                  </a:lnTo>
                  <a:lnTo>
                    <a:pt x="57240" y="70893"/>
                  </a:lnTo>
                  <a:lnTo>
                    <a:pt x="55654" y="72140"/>
                  </a:lnTo>
                  <a:lnTo>
                    <a:pt x="53895" y="73276"/>
                  </a:lnTo>
                  <a:lnTo>
                    <a:pt x="51958" y="74293"/>
                  </a:lnTo>
                  <a:lnTo>
                    <a:pt x="49843" y="75190"/>
                  </a:lnTo>
                  <a:lnTo>
                    <a:pt x="47551" y="75967"/>
                  </a:lnTo>
                  <a:lnTo>
                    <a:pt x="45081" y="76625"/>
                  </a:lnTo>
                  <a:lnTo>
                    <a:pt x="42433" y="77163"/>
                  </a:lnTo>
                  <a:lnTo>
                    <a:pt x="39607" y="77582"/>
                  </a:lnTo>
                  <a:lnTo>
                    <a:pt x="36603" y="77881"/>
                  </a:lnTo>
                  <a:lnTo>
                    <a:pt x="33422" y="780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g1221"/>
            <p:cNvSpPr/>
            <p:nvPr/>
          </p:nvSpPr>
          <p:spPr>
            <a:xfrm>
              <a:off x="2014581" y="3521714"/>
              <a:ext cx="63557" cy="71663"/>
            </a:xfrm>
            <a:custGeom>
              <a:avLst/>
              <a:pathLst>
                <a:path w="63557" h="71663">
                  <a:moveTo>
                    <a:pt x="27578" y="71663"/>
                  </a:moveTo>
                  <a:lnTo>
                    <a:pt x="26308" y="71651"/>
                  </a:lnTo>
                  <a:lnTo>
                    <a:pt x="25071" y="71617"/>
                  </a:lnTo>
                  <a:lnTo>
                    <a:pt x="23865" y="71560"/>
                  </a:lnTo>
                  <a:lnTo>
                    <a:pt x="22691" y="71481"/>
                  </a:lnTo>
                  <a:lnTo>
                    <a:pt x="21548" y="71379"/>
                  </a:lnTo>
                  <a:lnTo>
                    <a:pt x="20437" y="71254"/>
                  </a:lnTo>
                  <a:lnTo>
                    <a:pt x="19357" y="71106"/>
                  </a:lnTo>
                  <a:lnTo>
                    <a:pt x="18310" y="70935"/>
                  </a:lnTo>
                  <a:lnTo>
                    <a:pt x="17294" y="70742"/>
                  </a:lnTo>
                  <a:lnTo>
                    <a:pt x="16309" y="70526"/>
                  </a:lnTo>
                  <a:lnTo>
                    <a:pt x="15365" y="70278"/>
                  </a:lnTo>
                  <a:lnTo>
                    <a:pt x="14449" y="70010"/>
                  </a:lnTo>
                  <a:lnTo>
                    <a:pt x="13562" y="69721"/>
                  </a:lnTo>
                  <a:lnTo>
                    <a:pt x="12703" y="69411"/>
                  </a:lnTo>
                  <a:lnTo>
                    <a:pt x="11873" y="69080"/>
                  </a:lnTo>
                  <a:lnTo>
                    <a:pt x="11072" y="68729"/>
                  </a:lnTo>
                  <a:lnTo>
                    <a:pt x="10300" y="68357"/>
                  </a:lnTo>
                  <a:lnTo>
                    <a:pt x="9556" y="67964"/>
                  </a:lnTo>
                  <a:lnTo>
                    <a:pt x="8841" y="67550"/>
                  </a:lnTo>
                  <a:lnTo>
                    <a:pt x="8154" y="67116"/>
                  </a:lnTo>
                  <a:lnTo>
                    <a:pt x="7495" y="66651"/>
                  </a:lnTo>
                  <a:lnTo>
                    <a:pt x="6863" y="66167"/>
                  </a:lnTo>
                  <a:lnTo>
                    <a:pt x="6258" y="65663"/>
                  </a:lnTo>
                  <a:lnTo>
                    <a:pt x="5679" y="65139"/>
                  </a:lnTo>
                  <a:lnTo>
                    <a:pt x="5127" y="64595"/>
                  </a:lnTo>
                  <a:lnTo>
                    <a:pt x="4602" y="64032"/>
                  </a:lnTo>
                  <a:lnTo>
                    <a:pt x="4103" y="63449"/>
                  </a:lnTo>
                  <a:lnTo>
                    <a:pt x="3631" y="62846"/>
                  </a:lnTo>
                  <a:lnTo>
                    <a:pt x="3186" y="62223"/>
                  </a:lnTo>
                  <a:lnTo>
                    <a:pt x="2767" y="61581"/>
                  </a:lnTo>
                  <a:lnTo>
                    <a:pt x="2384" y="60908"/>
                  </a:lnTo>
                  <a:lnTo>
                    <a:pt x="2024" y="60216"/>
                  </a:lnTo>
                  <a:lnTo>
                    <a:pt x="1688" y="59505"/>
                  </a:lnTo>
                  <a:lnTo>
                    <a:pt x="1375" y="58773"/>
                  </a:lnTo>
                  <a:lnTo>
                    <a:pt x="1087" y="58022"/>
                  </a:lnTo>
                  <a:lnTo>
                    <a:pt x="822" y="57251"/>
                  </a:lnTo>
                  <a:lnTo>
                    <a:pt x="581" y="56460"/>
                  </a:lnTo>
                  <a:lnTo>
                    <a:pt x="363" y="55650"/>
                  </a:lnTo>
                  <a:lnTo>
                    <a:pt x="170" y="54819"/>
                  </a:lnTo>
                  <a:lnTo>
                    <a:pt x="0" y="53969"/>
                  </a:lnTo>
                  <a:lnTo>
                    <a:pt x="8747" y="52141"/>
                  </a:lnTo>
                  <a:lnTo>
                    <a:pt x="8883" y="52746"/>
                  </a:lnTo>
                  <a:lnTo>
                    <a:pt x="9034" y="53335"/>
                  </a:lnTo>
                  <a:lnTo>
                    <a:pt x="9200" y="53908"/>
                  </a:lnTo>
                  <a:lnTo>
                    <a:pt x="9380" y="54466"/>
                  </a:lnTo>
                  <a:lnTo>
                    <a:pt x="9575" y="55007"/>
                  </a:lnTo>
                  <a:lnTo>
                    <a:pt x="9785" y="55533"/>
                  </a:lnTo>
                  <a:lnTo>
                    <a:pt x="10010" y="56043"/>
                  </a:lnTo>
                  <a:lnTo>
                    <a:pt x="10250" y="56537"/>
                  </a:lnTo>
                  <a:lnTo>
                    <a:pt x="10504" y="57016"/>
                  </a:lnTo>
                  <a:lnTo>
                    <a:pt x="10774" y="57478"/>
                  </a:lnTo>
                  <a:lnTo>
                    <a:pt x="11060" y="57926"/>
                  </a:lnTo>
                  <a:lnTo>
                    <a:pt x="11365" y="58358"/>
                  </a:lnTo>
                  <a:lnTo>
                    <a:pt x="11689" y="58776"/>
                  </a:lnTo>
                  <a:lnTo>
                    <a:pt x="12031" y="59179"/>
                  </a:lnTo>
                  <a:lnTo>
                    <a:pt x="12392" y="59567"/>
                  </a:lnTo>
                  <a:lnTo>
                    <a:pt x="12772" y="59940"/>
                  </a:lnTo>
                  <a:lnTo>
                    <a:pt x="13171" y="60298"/>
                  </a:lnTo>
                  <a:lnTo>
                    <a:pt x="13589" y="60641"/>
                  </a:lnTo>
                  <a:lnTo>
                    <a:pt x="14025" y="60970"/>
                  </a:lnTo>
                  <a:lnTo>
                    <a:pt x="14480" y="61284"/>
                  </a:lnTo>
                  <a:lnTo>
                    <a:pt x="14956" y="61573"/>
                  </a:lnTo>
                  <a:lnTo>
                    <a:pt x="15453" y="61847"/>
                  </a:lnTo>
                  <a:lnTo>
                    <a:pt x="15972" y="62107"/>
                  </a:lnTo>
                  <a:lnTo>
                    <a:pt x="16513" y="62352"/>
                  </a:lnTo>
                  <a:lnTo>
                    <a:pt x="17075" y="62581"/>
                  </a:lnTo>
                  <a:lnTo>
                    <a:pt x="17659" y="62796"/>
                  </a:lnTo>
                  <a:lnTo>
                    <a:pt x="18265" y="62996"/>
                  </a:lnTo>
                  <a:lnTo>
                    <a:pt x="18893" y="63182"/>
                  </a:lnTo>
                  <a:lnTo>
                    <a:pt x="19542" y="63352"/>
                  </a:lnTo>
                  <a:lnTo>
                    <a:pt x="20213" y="63508"/>
                  </a:lnTo>
                  <a:lnTo>
                    <a:pt x="20908" y="63649"/>
                  </a:lnTo>
                  <a:lnTo>
                    <a:pt x="21627" y="63775"/>
                  </a:lnTo>
                  <a:lnTo>
                    <a:pt x="22371" y="63886"/>
                  </a:lnTo>
                  <a:lnTo>
                    <a:pt x="23139" y="63982"/>
                  </a:lnTo>
                  <a:lnTo>
                    <a:pt x="23933" y="64064"/>
                  </a:lnTo>
                  <a:lnTo>
                    <a:pt x="24751" y="64131"/>
                  </a:lnTo>
                  <a:lnTo>
                    <a:pt x="25593" y="64183"/>
                  </a:lnTo>
                  <a:lnTo>
                    <a:pt x="26461" y="64220"/>
                  </a:lnTo>
                  <a:lnTo>
                    <a:pt x="27353" y="64242"/>
                  </a:lnTo>
                  <a:lnTo>
                    <a:pt x="28269" y="64249"/>
                  </a:lnTo>
                  <a:lnTo>
                    <a:pt x="29228" y="64243"/>
                  </a:lnTo>
                  <a:lnTo>
                    <a:pt x="30167" y="64224"/>
                  </a:lnTo>
                  <a:lnTo>
                    <a:pt x="31087" y="64192"/>
                  </a:lnTo>
                  <a:lnTo>
                    <a:pt x="31986" y="64147"/>
                  </a:lnTo>
                  <a:lnTo>
                    <a:pt x="32866" y="64089"/>
                  </a:lnTo>
                  <a:lnTo>
                    <a:pt x="33726" y="64018"/>
                  </a:lnTo>
                  <a:lnTo>
                    <a:pt x="34566" y="63935"/>
                  </a:lnTo>
                  <a:lnTo>
                    <a:pt x="35386" y="63838"/>
                  </a:lnTo>
                  <a:lnTo>
                    <a:pt x="36187" y="63729"/>
                  </a:lnTo>
                  <a:lnTo>
                    <a:pt x="36968" y="63607"/>
                  </a:lnTo>
                  <a:lnTo>
                    <a:pt x="37727" y="63460"/>
                  </a:lnTo>
                  <a:lnTo>
                    <a:pt x="38462" y="63296"/>
                  </a:lnTo>
                  <a:lnTo>
                    <a:pt x="39174" y="63116"/>
                  </a:lnTo>
                  <a:lnTo>
                    <a:pt x="39862" y="62919"/>
                  </a:lnTo>
                  <a:lnTo>
                    <a:pt x="40526" y="62705"/>
                  </a:lnTo>
                  <a:lnTo>
                    <a:pt x="41167" y="62474"/>
                  </a:lnTo>
                  <a:lnTo>
                    <a:pt x="41784" y="62226"/>
                  </a:lnTo>
                  <a:lnTo>
                    <a:pt x="42377" y="61962"/>
                  </a:lnTo>
                  <a:lnTo>
                    <a:pt x="42946" y="61681"/>
                  </a:lnTo>
                  <a:lnTo>
                    <a:pt x="43492" y="61383"/>
                  </a:lnTo>
                  <a:lnTo>
                    <a:pt x="44023" y="61058"/>
                  </a:lnTo>
                  <a:lnTo>
                    <a:pt x="44528" y="60715"/>
                  </a:lnTo>
                  <a:lnTo>
                    <a:pt x="45007" y="60354"/>
                  </a:lnTo>
                  <a:lnTo>
                    <a:pt x="45461" y="59975"/>
                  </a:lnTo>
                  <a:lnTo>
                    <a:pt x="45889" y="59579"/>
                  </a:lnTo>
                  <a:lnTo>
                    <a:pt x="46291" y="59165"/>
                  </a:lnTo>
                  <a:lnTo>
                    <a:pt x="46668" y="58733"/>
                  </a:lnTo>
                  <a:lnTo>
                    <a:pt x="47019" y="58283"/>
                  </a:lnTo>
                  <a:lnTo>
                    <a:pt x="47344" y="57815"/>
                  </a:lnTo>
                  <a:lnTo>
                    <a:pt x="47643" y="57330"/>
                  </a:lnTo>
                  <a:lnTo>
                    <a:pt x="47916" y="56814"/>
                  </a:lnTo>
                  <a:lnTo>
                    <a:pt x="48159" y="56274"/>
                  </a:lnTo>
                  <a:lnTo>
                    <a:pt x="48374" y="55711"/>
                  </a:lnTo>
                  <a:lnTo>
                    <a:pt x="48561" y="55124"/>
                  </a:lnTo>
                  <a:lnTo>
                    <a:pt x="48718" y="54513"/>
                  </a:lnTo>
                  <a:lnTo>
                    <a:pt x="48847" y="53878"/>
                  </a:lnTo>
                  <a:lnTo>
                    <a:pt x="48948" y="53220"/>
                  </a:lnTo>
                  <a:lnTo>
                    <a:pt x="49019" y="52538"/>
                  </a:lnTo>
                  <a:lnTo>
                    <a:pt x="49062" y="51832"/>
                  </a:lnTo>
                  <a:lnTo>
                    <a:pt x="49077" y="51103"/>
                  </a:lnTo>
                  <a:lnTo>
                    <a:pt x="49068" y="50606"/>
                  </a:lnTo>
                  <a:lnTo>
                    <a:pt x="49043" y="50124"/>
                  </a:lnTo>
                  <a:lnTo>
                    <a:pt x="49001" y="49657"/>
                  </a:lnTo>
                  <a:lnTo>
                    <a:pt x="48942" y="49205"/>
                  </a:lnTo>
                  <a:lnTo>
                    <a:pt x="48866" y="48768"/>
                  </a:lnTo>
                  <a:lnTo>
                    <a:pt x="48774" y="48345"/>
                  </a:lnTo>
                  <a:lnTo>
                    <a:pt x="48665" y="47937"/>
                  </a:lnTo>
                  <a:lnTo>
                    <a:pt x="48539" y="47544"/>
                  </a:lnTo>
                  <a:lnTo>
                    <a:pt x="48396" y="47166"/>
                  </a:lnTo>
                  <a:lnTo>
                    <a:pt x="48236" y="46803"/>
                  </a:lnTo>
                  <a:lnTo>
                    <a:pt x="48056" y="46451"/>
                  </a:lnTo>
                  <a:lnTo>
                    <a:pt x="47851" y="46107"/>
                  </a:lnTo>
                  <a:lnTo>
                    <a:pt x="47621" y="45771"/>
                  </a:lnTo>
                  <a:lnTo>
                    <a:pt x="47366" y="45443"/>
                  </a:lnTo>
                  <a:lnTo>
                    <a:pt x="47087" y="45123"/>
                  </a:lnTo>
                  <a:lnTo>
                    <a:pt x="46783" y="44810"/>
                  </a:lnTo>
                  <a:lnTo>
                    <a:pt x="46455" y="44506"/>
                  </a:lnTo>
                  <a:lnTo>
                    <a:pt x="46101" y="44209"/>
                  </a:lnTo>
                  <a:lnTo>
                    <a:pt x="45723" y="43921"/>
                  </a:lnTo>
                  <a:lnTo>
                    <a:pt x="45320" y="43640"/>
                  </a:lnTo>
                  <a:lnTo>
                    <a:pt x="44890" y="43355"/>
                  </a:lnTo>
                  <a:lnTo>
                    <a:pt x="44431" y="43075"/>
                  </a:lnTo>
                  <a:lnTo>
                    <a:pt x="43941" y="42798"/>
                  </a:lnTo>
                  <a:lnTo>
                    <a:pt x="43423" y="42525"/>
                  </a:lnTo>
                  <a:lnTo>
                    <a:pt x="42874" y="42256"/>
                  </a:lnTo>
                  <a:lnTo>
                    <a:pt x="42296" y="41991"/>
                  </a:lnTo>
                  <a:lnTo>
                    <a:pt x="41688" y="41730"/>
                  </a:lnTo>
                  <a:lnTo>
                    <a:pt x="41050" y="41473"/>
                  </a:lnTo>
                  <a:lnTo>
                    <a:pt x="40383" y="41220"/>
                  </a:lnTo>
                  <a:lnTo>
                    <a:pt x="39686" y="40971"/>
                  </a:lnTo>
                  <a:lnTo>
                    <a:pt x="38966" y="40712"/>
                  </a:lnTo>
                  <a:lnTo>
                    <a:pt x="38209" y="40449"/>
                  </a:lnTo>
                  <a:lnTo>
                    <a:pt x="37416" y="40182"/>
                  </a:lnTo>
                  <a:lnTo>
                    <a:pt x="36586" y="39912"/>
                  </a:lnTo>
                  <a:lnTo>
                    <a:pt x="35720" y="39637"/>
                  </a:lnTo>
                  <a:lnTo>
                    <a:pt x="34817" y="39358"/>
                  </a:lnTo>
                  <a:lnTo>
                    <a:pt x="33877" y="39075"/>
                  </a:lnTo>
                  <a:lnTo>
                    <a:pt x="32901" y="38789"/>
                  </a:lnTo>
                  <a:lnTo>
                    <a:pt x="31889" y="38498"/>
                  </a:lnTo>
                  <a:lnTo>
                    <a:pt x="30839" y="38203"/>
                  </a:lnTo>
                  <a:lnTo>
                    <a:pt x="29975" y="37964"/>
                  </a:lnTo>
                  <a:lnTo>
                    <a:pt x="29120" y="37719"/>
                  </a:lnTo>
                  <a:lnTo>
                    <a:pt x="28274" y="37470"/>
                  </a:lnTo>
                  <a:lnTo>
                    <a:pt x="27439" y="37215"/>
                  </a:lnTo>
                  <a:lnTo>
                    <a:pt x="26614" y="36956"/>
                  </a:lnTo>
                  <a:lnTo>
                    <a:pt x="25798" y="36691"/>
                  </a:lnTo>
                  <a:lnTo>
                    <a:pt x="24993" y="36422"/>
                  </a:lnTo>
                  <a:lnTo>
                    <a:pt x="24197" y="36147"/>
                  </a:lnTo>
                  <a:lnTo>
                    <a:pt x="23411" y="35868"/>
                  </a:lnTo>
                  <a:lnTo>
                    <a:pt x="22635" y="35584"/>
                  </a:lnTo>
                  <a:lnTo>
                    <a:pt x="21883" y="35281"/>
                  </a:lnTo>
                  <a:lnTo>
                    <a:pt x="21151" y="34965"/>
                  </a:lnTo>
                  <a:lnTo>
                    <a:pt x="20436" y="34637"/>
                  </a:lnTo>
                  <a:lnTo>
                    <a:pt x="19741" y="34295"/>
                  </a:lnTo>
                  <a:lnTo>
                    <a:pt x="19064" y="33941"/>
                  </a:lnTo>
                  <a:lnTo>
                    <a:pt x="18407" y="33574"/>
                  </a:lnTo>
                  <a:lnTo>
                    <a:pt x="17768" y="33193"/>
                  </a:lnTo>
                  <a:lnTo>
                    <a:pt x="17147" y="32801"/>
                  </a:lnTo>
                  <a:lnTo>
                    <a:pt x="16546" y="32395"/>
                  </a:lnTo>
                  <a:lnTo>
                    <a:pt x="15963" y="31976"/>
                  </a:lnTo>
                  <a:lnTo>
                    <a:pt x="15402" y="31532"/>
                  </a:lnTo>
                  <a:lnTo>
                    <a:pt x="14864" y="31071"/>
                  </a:lnTo>
                  <a:lnTo>
                    <a:pt x="14350" y="30591"/>
                  </a:lnTo>
                  <a:lnTo>
                    <a:pt x="13860" y="30094"/>
                  </a:lnTo>
                  <a:lnTo>
                    <a:pt x="13393" y="29579"/>
                  </a:lnTo>
                  <a:lnTo>
                    <a:pt x="12950" y="29046"/>
                  </a:lnTo>
                  <a:lnTo>
                    <a:pt x="12531" y="28496"/>
                  </a:lnTo>
                  <a:lnTo>
                    <a:pt x="12136" y="27927"/>
                  </a:lnTo>
                  <a:lnTo>
                    <a:pt x="11764" y="27341"/>
                  </a:lnTo>
                  <a:lnTo>
                    <a:pt x="11416" y="26737"/>
                  </a:lnTo>
                  <a:lnTo>
                    <a:pt x="11097" y="26111"/>
                  </a:lnTo>
                  <a:lnTo>
                    <a:pt x="10811" y="25456"/>
                  </a:lnTo>
                  <a:lnTo>
                    <a:pt x="10559" y="24774"/>
                  </a:lnTo>
                  <a:lnTo>
                    <a:pt x="10341" y="24065"/>
                  </a:lnTo>
                  <a:lnTo>
                    <a:pt x="10156" y="23327"/>
                  </a:lnTo>
                  <a:lnTo>
                    <a:pt x="10005" y="22562"/>
                  </a:lnTo>
                  <a:lnTo>
                    <a:pt x="9887" y="21769"/>
                  </a:lnTo>
                  <a:lnTo>
                    <a:pt x="9803" y="20949"/>
                  </a:lnTo>
                  <a:lnTo>
                    <a:pt x="9753" y="20101"/>
                  </a:lnTo>
                  <a:lnTo>
                    <a:pt x="9736" y="19225"/>
                  </a:lnTo>
                  <a:lnTo>
                    <a:pt x="9759" y="18203"/>
                  </a:lnTo>
                  <a:lnTo>
                    <a:pt x="9829" y="17213"/>
                  </a:lnTo>
                  <a:lnTo>
                    <a:pt x="9945" y="16254"/>
                  </a:lnTo>
                  <a:lnTo>
                    <a:pt x="10107" y="15327"/>
                  </a:lnTo>
                  <a:lnTo>
                    <a:pt x="10317" y="14431"/>
                  </a:lnTo>
                  <a:lnTo>
                    <a:pt x="10572" y="13567"/>
                  </a:lnTo>
                  <a:lnTo>
                    <a:pt x="10874" y="12735"/>
                  </a:lnTo>
                  <a:lnTo>
                    <a:pt x="11222" y="11934"/>
                  </a:lnTo>
                  <a:lnTo>
                    <a:pt x="11617" y="11165"/>
                  </a:lnTo>
                  <a:lnTo>
                    <a:pt x="12059" y="10428"/>
                  </a:lnTo>
                  <a:lnTo>
                    <a:pt x="12548" y="9710"/>
                  </a:lnTo>
                  <a:lnTo>
                    <a:pt x="13069" y="9018"/>
                  </a:lnTo>
                  <a:lnTo>
                    <a:pt x="13620" y="8353"/>
                  </a:lnTo>
                  <a:lnTo>
                    <a:pt x="14202" y="7715"/>
                  </a:lnTo>
                  <a:lnTo>
                    <a:pt x="14814" y="7104"/>
                  </a:lnTo>
                  <a:lnTo>
                    <a:pt x="15457" y="6519"/>
                  </a:lnTo>
                  <a:lnTo>
                    <a:pt x="16131" y="5961"/>
                  </a:lnTo>
                  <a:lnTo>
                    <a:pt x="16835" y="5430"/>
                  </a:lnTo>
                  <a:lnTo>
                    <a:pt x="17570" y="4925"/>
                  </a:lnTo>
                  <a:lnTo>
                    <a:pt x="18335" y="4448"/>
                  </a:lnTo>
                  <a:lnTo>
                    <a:pt x="19137" y="3996"/>
                  </a:lnTo>
                  <a:lnTo>
                    <a:pt x="19960" y="3570"/>
                  </a:lnTo>
                  <a:lnTo>
                    <a:pt x="20806" y="3169"/>
                  </a:lnTo>
                  <a:lnTo>
                    <a:pt x="21672" y="2795"/>
                  </a:lnTo>
                  <a:lnTo>
                    <a:pt x="22561" y="2446"/>
                  </a:lnTo>
                  <a:lnTo>
                    <a:pt x="23471" y="2123"/>
                  </a:lnTo>
                  <a:lnTo>
                    <a:pt x="24404" y="1825"/>
                  </a:lnTo>
                  <a:lnTo>
                    <a:pt x="25357" y="1553"/>
                  </a:lnTo>
                  <a:lnTo>
                    <a:pt x="26333" y="1307"/>
                  </a:lnTo>
                  <a:lnTo>
                    <a:pt x="27330" y="1087"/>
                  </a:lnTo>
                  <a:lnTo>
                    <a:pt x="28352" y="880"/>
                  </a:lnTo>
                  <a:lnTo>
                    <a:pt x="29380" y="695"/>
                  </a:lnTo>
                  <a:lnTo>
                    <a:pt x="30416" y="532"/>
                  </a:lnTo>
                  <a:lnTo>
                    <a:pt x="31458" y="391"/>
                  </a:lnTo>
                  <a:lnTo>
                    <a:pt x="32507" y="271"/>
                  </a:lnTo>
                  <a:lnTo>
                    <a:pt x="33564" y="173"/>
                  </a:lnTo>
                  <a:lnTo>
                    <a:pt x="34627" y="97"/>
                  </a:lnTo>
                  <a:lnTo>
                    <a:pt x="35697" y="43"/>
                  </a:lnTo>
                  <a:lnTo>
                    <a:pt x="36774" y="10"/>
                  </a:lnTo>
                  <a:lnTo>
                    <a:pt x="37857" y="0"/>
                  </a:lnTo>
                  <a:lnTo>
                    <a:pt x="39038" y="10"/>
                  </a:lnTo>
                  <a:lnTo>
                    <a:pt x="40188" y="43"/>
                  </a:lnTo>
                  <a:lnTo>
                    <a:pt x="41308" y="97"/>
                  </a:lnTo>
                  <a:lnTo>
                    <a:pt x="42396" y="173"/>
                  </a:lnTo>
                  <a:lnTo>
                    <a:pt x="43455" y="271"/>
                  </a:lnTo>
                  <a:lnTo>
                    <a:pt x="44482" y="391"/>
                  </a:lnTo>
                  <a:lnTo>
                    <a:pt x="45479" y="532"/>
                  </a:lnTo>
                  <a:lnTo>
                    <a:pt x="46445" y="695"/>
                  </a:lnTo>
                  <a:lnTo>
                    <a:pt x="47381" y="880"/>
                  </a:lnTo>
                  <a:lnTo>
                    <a:pt x="48286" y="1087"/>
                  </a:lnTo>
                  <a:lnTo>
                    <a:pt x="49171" y="1313"/>
                  </a:lnTo>
                  <a:lnTo>
                    <a:pt x="50029" y="1557"/>
                  </a:lnTo>
                  <a:lnTo>
                    <a:pt x="50860" y="1819"/>
                  </a:lnTo>
                  <a:lnTo>
                    <a:pt x="51662" y="2099"/>
                  </a:lnTo>
                  <a:lnTo>
                    <a:pt x="52437" y="2397"/>
                  </a:lnTo>
                  <a:lnTo>
                    <a:pt x="53185" y="2712"/>
                  </a:lnTo>
                  <a:lnTo>
                    <a:pt x="53904" y="3045"/>
                  </a:lnTo>
                  <a:lnTo>
                    <a:pt x="54596" y="3396"/>
                  </a:lnTo>
                  <a:lnTo>
                    <a:pt x="55260" y="3765"/>
                  </a:lnTo>
                  <a:lnTo>
                    <a:pt x="55897" y="4151"/>
                  </a:lnTo>
                  <a:lnTo>
                    <a:pt x="56517" y="4544"/>
                  </a:lnTo>
                  <a:lnTo>
                    <a:pt x="57111" y="4954"/>
                  </a:lnTo>
                  <a:lnTo>
                    <a:pt x="57679" y="5379"/>
                  </a:lnTo>
                  <a:lnTo>
                    <a:pt x="58222" y="5820"/>
                  </a:lnTo>
                  <a:lnTo>
                    <a:pt x="58739" y="6276"/>
                  </a:lnTo>
                  <a:lnTo>
                    <a:pt x="59230" y="6749"/>
                  </a:lnTo>
                  <a:lnTo>
                    <a:pt x="59696" y="7237"/>
                  </a:lnTo>
                  <a:lnTo>
                    <a:pt x="60135" y="7741"/>
                  </a:lnTo>
                  <a:lnTo>
                    <a:pt x="60550" y="8261"/>
                  </a:lnTo>
                  <a:lnTo>
                    <a:pt x="60938" y="8797"/>
                  </a:lnTo>
                  <a:lnTo>
                    <a:pt x="61302" y="9345"/>
                  </a:lnTo>
                  <a:lnTo>
                    <a:pt x="61644" y="9904"/>
                  </a:lnTo>
                  <a:lnTo>
                    <a:pt x="61963" y="10472"/>
                  </a:lnTo>
                  <a:lnTo>
                    <a:pt x="62259" y="11050"/>
                  </a:lnTo>
                  <a:lnTo>
                    <a:pt x="62532" y="11639"/>
                  </a:lnTo>
                  <a:lnTo>
                    <a:pt x="62782" y="12237"/>
                  </a:lnTo>
                  <a:lnTo>
                    <a:pt x="63010" y="12845"/>
                  </a:lnTo>
                  <a:lnTo>
                    <a:pt x="63215" y="13462"/>
                  </a:lnTo>
                  <a:lnTo>
                    <a:pt x="63398" y="14090"/>
                  </a:lnTo>
                  <a:lnTo>
                    <a:pt x="63557" y="14728"/>
                  </a:lnTo>
                  <a:lnTo>
                    <a:pt x="55007" y="17248"/>
                  </a:lnTo>
                  <a:lnTo>
                    <a:pt x="54853" y="16779"/>
                  </a:lnTo>
                  <a:lnTo>
                    <a:pt x="54687" y="16319"/>
                  </a:lnTo>
                  <a:lnTo>
                    <a:pt x="54509" y="15869"/>
                  </a:lnTo>
                  <a:lnTo>
                    <a:pt x="54319" y="15429"/>
                  </a:lnTo>
                  <a:lnTo>
                    <a:pt x="54118" y="14999"/>
                  </a:lnTo>
                  <a:lnTo>
                    <a:pt x="53904" y="14579"/>
                  </a:lnTo>
                  <a:lnTo>
                    <a:pt x="53679" y="14169"/>
                  </a:lnTo>
                  <a:lnTo>
                    <a:pt x="53442" y="13769"/>
                  </a:lnTo>
                  <a:lnTo>
                    <a:pt x="53192" y="13378"/>
                  </a:lnTo>
                  <a:lnTo>
                    <a:pt x="52931" y="12998"/>
                  </a:lnTo>
                  <a:lnTo>
                    <a:pt x="52657" y="12628"/>
                  </a:lnTo>
                  <a:lnTo>
                    <a:pt x="52368" y="12270"/>
                  </a:lnTo>
                  <a:lnTo>
                    <a:pt x="52064" y="11924"/>
                  </a:lnTo>
                  <a:lnTo>
                    <a:pt x="51745" y="11590"/>
                  </a:lnTo>
                  <a:lnTo>
                    <a:pt x="51412" y="11268"/>
                  </a:lnTo>
                  <a:lnTo>
                    <a:pt x="51063" y="10958"/>
                  </a:lnTo>
                  <a:lnTo>
                    <a:pt x="50700" y="10659"/>
                  </a:lnTo>
                  <a:lnTo>
                    <a:pt x="50322" y="10372"/>
                  </a:lnTo>
                  <a:lnTo>
                    <a:pt x="49929" y="10098"/>
                  </a:lnTo>
                  <a:lnTo>
                    <a:pt x="49521" y="9835"/>
                  </a:lnTo>
                  <a:lnTo>
                    <a:pt x="49098" y="9574"/>
                  </a:lnTo>
                  <a:lnTo>
                    <a:pt x="48657" y="9327"/>
                  </a:lnTo>
                  <a:lnTo>
                    <a:pt x="48200" y="9092"/>
                  </a:lnTo>
                  <a:lnTo>
                    <a:pt x="47726" y="8870"/>
                  </a:lnTo>
                  <a:lnTo>
                    <a:pt x="47235" y="8661"/>
                  </a:lnTo>
                  <a:lnTo>
                    <a:pt x="46728" y="8465"/>
                  </a:lnTo>
                  <a:lnTo>
                    <a:pt x="46204" y="8281"/>
                  </a:lnTo>
                  <a:lnTo>
                    <a:pt x="45662" y="8111"/>
                  </a:lnTo>
                  <a:lnTo>
                    <a:pt x="45104" y="7953"/>
                  </a:lnTo>
                  <a:lnTo>
                    <a:pt x="44530" y="7808"/>
                  </a:lnTo>
                  <a:lnTo>
                    <a:pt x="43946" y="7677"/>
                  </a:lnTo>
                  <a:lnTo>
                    <a:pt x="43343" y="7559"/>
                  </a:lnTo>
                  <a:lnTo>
                    <a:pt x="42721" y="7455"/>
                  </a:lnTo>
                  <a:lnTo>
                    <a:pt x="42078" y="7365"/>
                  </a:lnTo>
                  <a:lnTo>
                    <a:pt x="41416" y="7289"/>
                  </a:lnTo>
                  <a:lnTo>
                    <a:pt x="40734" y="7227"/>
                  </a:lnTo>
                  <a:lnTo>
                    <a:pt x="40032" y="7179"/>
                  </a:lnTo>
                  <a:lnTo>
                    <a:pt x="39311" y="7144"/>
                  </a:lnTo>
                  <a:lnTo>
                    <a:pt x="38569" y="7123"/>
                  </a:lnTo>
                  <a:lnTo>
                    <a:pt x="37808" y="7116"/>
                  </a:lnTo>
                  <a:lnTo>
                    <a:pt x="36796" y="7125"/>
                  </a:lnTo>
                  <a:lnTo>
                    <a:pt x="35815" y="7152"/>
                  </a:lnTo>
                  <a:lnTo>
                    <a:pt x="34866" y="7196"/>
                  </a:lnTo>
                  <a:lnTo>
                    <a:pt x="33949" y="7259"/>
                  </a:lnTo>
                  <a:lnTo>
                    <a:pt x="33063" y="7339"/>
                  </a:lnTo>
                  <a:lnTo>
                    <a:pt x="32209" y="7437"/>
                  </a:lnTo>
                  <a:lnTo>
                    <a:pt x="31387" y="7552"/>
                  </a:lnTo>
                  <a:lnTo>
                    <a:pt x="30596" y="7686"/>
                  </a:lnTo>
                  <a:lnTo>
                    <a:pt x="29837" y="7837"/>
                  </a:lnTo>
                  <a:lnTo>
                    <a:pt x="29110" y="8006"/>
                  </a:lnTo>
                  <a:lnTo>
                    <a:pt x="28421" y="8181"/>
                  </a:lnTo>
                  <a:lnTo>
                    <a:pt x="27757" y="8372"/>
                  </a:lnTo>
                  <a:lnTo>
                    <a:pt x="27120" y="8577"/>
                  </a:lnTo>
                  <a:lnTo>
                    <a:pt x="26508" y="8797"/>
                  </a:lnTo>
                  <a:lnTo>
                    <a:pt x="25922" y="9032"/>
                  </a:lnTo>
                  <a:lnTo>
                    <a:pt x="25361" y="9281"/>
                  </a:lnTo>
                  <a:lnTo>
                    <a:pt x="24827" y="9546"/>
                  </a:lnTo>
                  <a:lnTo>
                    <a:pt x="24318" y="9825"/>
                  </a:lnTo>
                  <a:lnTo>
                    <a:pt x="23834" y="10119"/>
                  </a:lnTo>
                  <a:lnTo>
                    <a:pt x="23377" y="10428"/>
                  </a:lnTo>
                  <a:lnTo>
                    <a:pt x="22954" y="10741"/>
                  </a:lnTo>
                  <a:lnTo>
                    <a:pt x="22554" y="11066"/>
                  </a:lnTo>
                  <a:lnTo>
                    <a:pt x="22179" y="11405"/>
                  </a:lnTo>
                  <a:lnTo>
                    <a:pt x="21827" y="11756"/>
                  </a:lnTo>
                  <a:lnTo>
                    <a:pt x="21498" y="12120"/>
                  </a:lnTo>
                  <a:lnTo>
                    <a:pt x="21194" y="12498"/>
                  </a:lnTo>
                  <a:lnTo>
                    <a:pt x="20913" y="12888"/>
                  </a:lnTo>
                  <a:lnTo>
                    <a:pt x="20656" y="13290"/>
                  </a:lnTo>
                  <a:lnTo>
                    <a:pt x="20423" y="13706"/>
                  </a:lnTo>
                  <a:lnTo>
                    <a:pt x="20213" y="14134"/>
                  </a:lnTo>
                  <a:lnTo>
                    <a:pt x="20026" y="14563"/>
                  </a:lnTo>
                  <a:lnTo>
                    <a:pt x="19858" y="15000"/>
                  </a:lnTo>
                  <a:lnTo>
                    <a:pt x="19709" y="15445"/>
                  </a:lnTo>
                  <a:lnTo>
                    <a:pt x="19581" y="15898"/>
                  </a:lnTo>
                  <a:lnTo>
                    <a:pt x="19472" y="16359"/>
                  </a:lnTo>
                  <a:lnTo>
                    <a:pt x="19383" y="16827"/>
                  </a:lnTo>
                  <a:lnTo>
                    <a:pt x="19314" y="17303"/>
                  </a:lnTo>
                  <a:lnTo>
                    <a:pt x="19265" y="17788"/>
                  </a:lnTo>
                  <a:lnTo>
                    <a:pt x="19235" y="18280"/>
                  </a:lnTo>
                  <a:lnTo>
                    <a:pt x="19225" y="18780"/>
                  </a:lnTo>
                  <a:lnTo>
                    <a:pt x="19235" y="19305"/>
                  </a:lnTo>
                  <a:lnTo>
                    <a:pt x="19265" y="19812"/>
                  </a:lnTo>
                  <a:lnTo>
                    <a:pt x="19314" y="20301"/>
                  </a:lnTo>
                  <a:lnTo>
                    <a:pt x="19383" y="20773"/>
                  </a:lnTo>
                  <a:lnTo>
                    <a:pt x="19472" y="21227"/>
                  </a:lnTo>
                  <a:lnTo>
                    <a:pt x="19581" y="21663"/>
                  </a:lnTo>
                  <a:lnTo>
                    <a:pt x="19709" y="22081"/>
                  </a:lnTo>
                  <a:lnTo>
                    <a:pt x="19858" y="22481"/>
                  </a:lnTo>
                  <a:lnTo>
                    <a:pt x="20026" y="22864"/>
                  </a:lnTo>
                  <a:lnTo>
                    <a:pt x="20213" y="23228"/>
                  </a:lnTo>
                  <a:lnTo>
                    <a:pt x="20431" y="23569"/>
                  </a:lnTo>
                  <a:lnTo>
                    <a:pt x="20670" y="23900"/>
                  </a:lnTo>
                  <a:lnTo>
                    <a:pt x="20930" y="24222"/>
                  </a:lnTo>
                  <a:lnTo>
                    <a:pt x="21210" y="24533"/>
                  </a:lnTo>
                  <a:lnTo>
                    <a:pt x="21511" y="24835"/>
                  </a:lnTo>
                  <a:lnTo>
                    <a:pt x="21833" y="25126"/>
                  </a:lnTo>
                  <a:lnTo>
                    <a:pt x="22175" y="25408"/>
                  </a:lnTo>
                  <a:lnTo>
                    <a:pt x="22538" y="25680"/>
                  </a:lnTo>
                  <a:lnTo>
                    <a:pt x="22922" y="25942"/>
                  </a:lnTo>
                  <a:lnTo>
                    <a:pt x="23327" y="26194"/>
                  </a:lnTo>
                  <a:lnTo>
                    <a:pt x="23753" y="26439"/>
                  </a:lnTo>
                  <a:lnTo>
                    <a:pt x="24201" y="26680"/>
                  </a:lnTo>
                  <a:lnTo>
                    <a:pt x="24670" y="26917"/>
                  </a:lnTo>
                  <a:lnTo>
                    <a:pt x="25162" y="27150"/>
                  </a:lnTo>
                  <a:lnTo>
                    <a:pt x="25675" y="27380"/>
                  </a:lnTo>
                  <a:lnTo>
                    <a:pt x="26209" y="27605"/>
                  </a:lnTo>
                  <a:lnTo>
                    <a:pt x="26766" y="27827"/>
                  </a:lnTo>
                  <a:lnTo>
                    <a:pt x="27344" y="28044"/>
                  </a:lnTo>
                  <a:lnTo>
                    <a:pt x="27944" y="28258"/>
                  </a:lnTo>
                  <a:lnTo>
                    <a:pt x="28566" y="28467"/>
                  </a:lnTo>
                  <a:lnTo>
                    <a:pt x="29220" y="28667"/>
                  </a:lnTo>
                  <a:lnTo>
                    <a:pt x="29896" y="28870"/>
                  </a:lnTo>
                  <a:lnTo>
                    <a:pt x="30596" y="29078"/>
                  </a:lnTo>
                  <a:lnTo>
                    <a:pt x="31318" y="29290"/>
                  </a:lnTo>
                  <a:lnTo>
                    <a:pt x="32063" y="29505"/>
                  </a:lnTo>
                  <a:lnTo>
                    <a:pt x="32830" y="29724"/>
                  </a:lnTo>
                  <a:lnTo>
                    <a:pt x="33620" y="29948"/>
                  </a:lnTo>
                  <a:lnTo>
                    <a:pt x="34433" y="30175"/>
                  </a:lnTo>
                  <a:lnTo>
                    <a:pt x="35269" y="30406"/>
                  </a:lnTo>
                  <a:lnTo>
                    <a:pt x="36128" y="30642"/>
                  </a:lnTo>
                  <a:lnTo>
                    <a:pt x="36985" y="30881"/>
                  </a:lnTo>
                  <a:lnTo>
                    <a:pt x="37838" y="31126"/>
                  </a:lnTo>
                  <a:lnTo>
                    <a:pt x="38685" y="31376"/>
                  </a:lnTo>
                  <a:lnTo>
                    <a:pt x="39528" y="31630"/>
                  </a:lnTo>
                  <a:lnTo>
                    <a:pt x="40366" y="31890"/>
                  </a:lnTo>
                  <a:lnTo>
                    <a:pt x="41198" y="32154"/>
                  </a:lnTo>
                  <a:lnTo>
                    <a:pt x="42026" y="32423"/>
                  </a:lnTo>
                  <a:lnTo>
                    <a:pt x="42849" y="32698"/>
                  </a:lnTo>
                  <a:lnTo>
                    <a:pt x="43667" y="32977"/>
                  </a:lnTo>
                  <a:lnTo>
                    <a:pt x="44480" y="33261"/>
                  </a:lnTo>
                  <a:lnTo>
                    <a:pt x="45291" y="33556"/>
                  </a:lnTo>
                  <a:lnTo>
                    <a:pt x="46083" y="33866"/>
                  </a:lnTo>
                  <a:lnTo>
                    <a:pt x="46857" y="34192"/>
                  </a:lnTo>
                  <a:lnTo>
                    <a:pt x="47612" y="34534"/>
                  </a:lnTo>
                  <a:lnTo>
                    <a:pt x="48348" y="34892"/>
                  </a:lnTo>
                  <a:lnTo>
                    <a:pt x="49065" y="35266"/>
                  </a:lnTo>
                  <a:lnTo>
                    <a:pt x="49763" y="35655"/>
                  </a:lnTo>
                  <a:lnTo>
                    <a:pt x="50443" y="36060"/>
                  </a:lnTo>
                  <a:lnTo>
                    <a:pt x="51103" y="36482"/>
                  </a:lnTo>
                  <a:lnTo>
                    <a:pt x="51745" y="36918"/>
                  </a:lnTo>
                  <a:lnTo>
                    <a:pt x="52365" y="37364"/>
                  </a:lnTo>
                  <a:lnTo>
                    <a:pt x="52959" y="37832"/>
                  </a:lnTo>
                  <a:lnTo>
                    <a:pt x="53528" y="38321"/>
                  </a:lnTo>
                  <a:lnTo>
                    <a:pt x="54070" y="38832"/>
                  </a:lnTo>
                  <a:lnTo>
                    <a:pt x="54587" y="39365"/>
                  </a:lnTo>
                  <a:lnTo>
                    <a:pt x="55078" y="39919"/>
                  </a:lnTo>
                  <a:lnTo>
                    <a:pt x="55544" y="40496"/>
                  </a:lnTo>
                  <a:lnTo>
                    <a:pt x="55984" y="41094"/>
                  </a:lnTo>
                  <a:lnTo>
                    <a:pt x="56398" y="41713"/>
                  </a:lnTo>
                  <a:lnTo>
                    <a:pt x="56786" y="42355"/>
                  </a:lnTo>
                  <a:lnTo>
                    <a:pt x="57153" y="43024"/>
                  </a:lnTo>
                  <a:lnTo>
                    <a:pt x="57480" y="43725"/>
                  </a:lnTo>
                  <a:lnTo>
                    <a:pt x="57770" y="44459"/>
                  </a:lnTo>
                  <a:lnTo>
                    <a:pt x="58020" y="45225"/>
                  </a:lnTo>
                  <a:lnTo>
                    <a:pt x="58232" y="46025"/>
                  </a:lnTo>
                  <a:lnTo>
                    <a:pt x="58406" y="46856"/>
                  </a:lnTo>
                  <a:lnTo>
                    <a:pt x="58541" y="47721"/>
                  </a:lnTo>
                  <a:lnTo>
                    <a:pt x="58637" y="48618"/>
                  </a:lnTo>
                  <a:lnTo>
                    <a:pt x="58695" y="49548"/>
                  </a:lnTo>
                  <a:lnTo>
                    <a:pt x="58714" y="50510"/>
                  </a:lnTo>
                  <a:lnTo>
                    <a:pt x="58637" y="52499"/>
                  </a:lnTo>
                  <a:lnTo>
                    <a:pt x="58408" y="54394"/>
                  </a:lnTo>
                  <a:lnTo>
                    <a:pt x="58025" y="56196"/>
                  </a:lnTo>
                  <a:lnTo>
                    <a:pt x="57488" y="57903"/>
                  </a:lnTo>
                  <a:lnTo>
                    <a:pt x="56799" y="59517"/>
                  </a:lnTo>
                  <a:lnTo>
                    <a:pt x="55956" y="61037"/>
                  </a:lnTo>
                  <a:lnTo>
                    <a:pt x="54960" y="62463"/>
                  </a:lnTo>
                  <a:lnTo>
                    <a:pt x="53811" y="63795"/>
                  </a:lnTo>
                  <a:lnTo>
                    <a:pt x="52509" y="65033"/>
                  </a:lnTo>
                  <a:lnTo>
                    <a:pt x="51053" y="66177"/>
                  </a:lnTo>
                  <a:lnTo>
                    <a:pt x="49440" y="67219"/>
                  </a:lnTo>
                  <a:lnTo>
                    <a:pt x="47663" y="68152"/>
                  </a:lnTo>
                  <a:lnTo>
                    <a:pt x="45723" y="68975"/>
                  </a:lnTo>
                  <a:lnTo>
                    <a:pt x="43620" y="69688"/>
                  </a:lnTo>
                  <a:lnTo>
                    <a:pt x="41354" y="70291"/>
                  </a:lnTo>
                  <a:lnTo>
                    <a:pt x="38925" y="70785"/>
                  </a:lnTo>
                  <a:lnTo>
                    <a:pt x="36333" y="71169"/>
                  </a:lnTo>
                  <a:lnTo>
                    <a:pt x="33577" y="71443"/>
                  </a:lnTo>
                  <a:lnTo>
                    <a:pt x="30659" y="716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g1222"/>
            <p:cNvSpPr/>
            <p:nvPr/>
          </p:nvSpPr>
          <p:spPr>
            <a:xfrm>
              <a:off x="2082340" y="3522752"/>
              <a:ext cx="70081" cy="69636"/>
            </a:xfrm>
            <a:custGeom>
              <a:avLst/>
              <a:pathLst>
                <a:path w="70081" h="69636">
                  <a:moveTo>
                    <a:pt x="47347" y="69636"/>
                  </a:moveTo>
                  <a:lnTo>
                    <a:pt x="53623" y="37363"/>
                  </a:lnTo>
                  <a:lnTo>
                    <a:pt x="15716" y="37363"/>
                  </a:lnTo>
                  <a:lnTo>
                    <a:pt x="9439" y="69636"/>
                  </a:lnTo>
                  <a:lnTo>
                    <a:pt x="0" y="69636"/>
                  </a:lnTo>
                  <a:lnTo>
                    <a:pt x="13541" y="0"/>
                  </a:lnTo>
                  <a:lnTo>
                    <a:pt x="22981" y="0"/>
                  </a:lnTo>
                  <a:lnTo>
                    <a:pt x="17248" y="29456"/>
                  </a:lnTo>
                  <a:lnTo>
                    <a:pt x="55156" y="29456"/>
                  </a:lnTo>
                  <a:lnTo>
                    <a:pt x="60889" y="0"/>
                  </a:lnTo>
                  <a:lnTo>
                    <a:pt x="70081" y="0"/>
                  </a:lnTo>
                  <a:lnTo>
                    <a:pt x="56539" y="69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g1223"/>
            <p:cNvSpPr/>
            <p:nvPr/>
          </p:nvSpPr>
          <p:spPr>
            <a:xfrm>
              <a:off x="2156326" y="3522752"/>
              <a:ext cx="22981" cy="69636"/>
            </a:xfrm>
            <a:custGeom>
              <a:avLst/>
              <a:pathLst>
                <a:path w="22981" h="69636">
                  <a:moveTo>
                    <a:pt x="0" y="69636"/>
                  </a:moveTo>
                  <a:lnTo>
                    <a:pt x="13541" y="0"/>
                  </a:lnTo>
                  <a:lnTo>
                    <a:pt x="22981" y="0"/>
                  </a:lnTo>
                  <a:lnTo>
                    <a:pt x="9439" y="69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g1224"/>
            <p:cNvSpPr/>
            <p:nvPr/>
          </p:nvSpPr>
          <p:spPr>
            <a:xfrm>
              <a:off x="2185436" y="3521714"/>
              <a:ext cx="69389" cy="71663"/>
            </a:xfrm>
            <a:custGeom>
              <a:avLst/>
              <a:pathLst>
                <a:path w="69389" h="71663">
                  <a:moveTo>
                    <a:pt x="63706" y="60296"/>
                  </a:moveTo>
                  <a:lnTo>
                    <a:pt x="63147" y="60767"/>
                  </a:lnTo>
                  <a:lnTo>
                    <a:pt x="62579" y="61233"/>
                  </a:lnTo>
                  <a:lnTo>
                    <a:pt x="62001" y="61692"/>
                  </a:lnTo>
                  <a:lnTo>
                    <a:pt x="61412" y="62146"/>
                  </a:lnTo>
                  <a:lnTo>
                    <a:pt x="60814" y="62594"/>
                  </a:lnTo>
                  <a:lnTo>
                    <a:pt x="60207" y="63036"/>
                  </a:lnTo>
                  <a:lnTo>
                    <a:pt x="59589" y="63471"/>
                  </a:lnTo>
                  <a:lnTo>
                    <a:pt x="58961" y="63901"/>
                  </a:lnTo>
                  <a:lnTo>
                    <a:pt x="58324" y="64325"/>
                  </a:lnTo>
                  <a:lnTo>
                    <a:pt x="57676" y="64744"/>
                  </a:lnTo>
                  <a:lnTo>
                    <a:pt x="57027" y="65153"/>
                  </a:lnTo>
                  <a:lnTo>
                    <a:pt x="56363" y="65552"/>
                  </a:lnTo>
                  <a:lnTo>
                    <a:pt x="55686" y="65940"/>
                  </a:lnTo>
                  <a:lnTo>
                    <a:pt x="54995" y="66317"/>
                  </a:lnTo>
                  <a:lnTo>
                    <a:pt x="54291" y="66683"/>
                  </a:lnTo>
                  <a:lnTo>
                    <a:pt x="53572" y="67039"/>
                  </a:lnTo>
                  <a:lnTo>
                    <a:pt x="52840" y="67383"/>
                  </a:lnTo>
                  <a:lnTo>
                    <a:pt x="52093" y="67717"/>
                  </a:lnTo>
                  <a:lnTo>
                    <a:pt x="51333" y="68040"/>
                  </a:lnTo>
                  <a:lnTo>
                    <a:pt x="50559" y="68351"/>
                  </a:lnTo>
                  <a:lnTo>
                    <a:pt x="49770" y="68651"/>
                  </a:lnTo>
                  <a:lnTo>
                    <a:pt x="48966" y="68939"/>
                  </a:lnTo>
                  <a:lnTo>
                    <a:pt x="48145" y="69213"/>
                  </a:lnTo>
                  <a:lnTo>
                    <a:pt x="47309" y="69474"/>
                  </a:lnTo>
                  <a:lnTo>
                    <a:pt x="46457" y="69723"/>
                  </a:lnTo>
                  <a:lnTo>
                    <a:pt x="45589" y="69959"/>
                  </a:lnTo>
                  <a:lnTo>
                    <a:pt x="44706" y="70182"/>
                  </a:lnTo>
                  <a:lnTo>
                    <a:pt x="43806" y="70392"/>
                  </a:lnTo>
                  <a:lnTo>
                    <a:pt x="42891" y="70589"/>
                  </a:lnTo>
                  <a:lnTo>
                    <a:pt x="41960" y="70773"/>
                  </a:lnTo>
                  <a:lnTo>
                    <a:pt x="41021" y="70942"/>
                  </a:lnTo>
                  <a:lnTo>
                    <a:pt x="40062" y="71093"/>
                  </a:lnTo>
                  <a:lnTo>
                    <a:pt x="39083" y="71227"/>
                  </a:lnTo>
                  <a:lnTo>
                    <a:pt x="38085" y="71343"/>
                  </a:lnTo>
                  <a:lnTo>
                    <a:pt x="37067" y="71440"/>
                  </a:lnTo>
                  <a:lnTo>
                    <a:pt x="36029" y="71520"/>
                  </a:lnTo>
                  <a:lnTo>
                    <a:pt x="34971" y="71583"/>
                  </a:lnTo>
                  <a:lnTo>
                    <a:pt x="33894" y="71627"/>
                  </a:lnTo>
                  <a:lnTo>
                    <a:pt x="32797" y="71654"/>
                  </a:lnTo>
                  <a:lnTo>
                    <a:pt x="31680" y="71663"/>
                  </a:lnTo>
                  <a:lnTo>
                    <a:pt x="30099" y="71642"/>
                  </a:lnTo>
                  <a:lnTo>
                    <a:pt x="28558" y="71578"/>
                  </a:lnTo>
                  <a:lnTo>
                    <a:pt x="27058" y="71472"/>
                  </a:lnTo>
                  <a:lnTo>
                    <a:pt x="25599" y="71323"/>
                  </a:lnTo>
                  <a:lnTo>
                    <a:pt x="24180" y="71132"/>
                  </a:lnTo>
                  <a:lnTo>
                    <a:pt x="22801" y="70898"/>
                  </a:lnTo>
                  <a:lnTo>
                    <a:pt x="21463" y="70621"/>
                  </a:lnTo>
                  <a:lnTo>
                    <a:pt x="20166" y="70303"/>
                  </a:lnTo>
                  <a:lnTo>
                    <a:pt x="18909" y="69941"/>
                  </a:lnTo>
                  <a:lnTo>
                    <a:pt x="17693" y="69538"/>
                  </a:lnTo>
                  <a:lnTo>
                    <a:pt x="16527" y="69086"/>
                  </a:lnTo>
                  <a:lnTo>
                    <a:pt x="15400" y="68601"/>
                  </a:lnTo>
                  <a:lnTo>
                    <a:pt x="14312" y="68082"/>
                  </a:lnTo>
                  <a:lnTo>
                    <a:pt x="13265" y="67529"/>
                  </a:lnTo>
                  <a:lnTo>
                    <a:pt x="12256" y="66943"/>
                  </a:lnTo>
                  <a:lnTo>
                    <a:pt x="11288" y="66323"/>
                  </a:lnTo>
                  <a:lnTo>
                    <a:pt x="10359" y="65670"/>
                  </a:lnTo>
                  <a:lnTo>
                    <a:pt x="9469" y="64983"/>
                  </a:lnTo>
                  <a:lnTo>
                    <a:pt x="8619" y="64262"/>
                  </a:lnTo>
                  <a:lnTo>
                    <a:pt x="7808" y="63508"/>
                  </a:lnTo>
                  <a:lnTo>
                    <a:pt x="7047" y="62722"/>
                  </a:lnTo>
                  <a:lnTo>
                    <a:pt x="6324" y="61905"/>
                  </a:lnTo>
                  <a:lnTo>
                    <a:pt x="5639" y="61057"/>
                  </a:lnTo>
                  <a:lnTo>
                    <a:pt x="4993" y="60179"/>
                  </a:lnTo>
                  <a:lnTo>
                    <a:pt x="4386" y="59270"/>
                  </a:lnTo>
                  <a:lnTo>
                    <a:pt x="3817" y="58330"/>
                  </a:lnTo>
                  <a:lnTo>
                    <a:pt x="3287" y="57360"/>
                  </a:lnTo>
                  <a:lnTo>
                    <a:pt x="2795" y="56359"/>
                  </a:lnTo>
                  <a:lnTo>
                    <a:pt x="2342" y="55328"/>
                  </a:lnTo>
                  <a:lnTo>
                    <a:pt x="1927" y="54266"/>
                  </a:lnTo>
                  <a:lnTo>
                    <a:pt x="1561" y="53177"/>
                  </a:lnTo>
                  <a:lnTo>
                    <a:pt x="1233" y="52066"/>
                  </a:lnTo>
                  <a:lnTo>
                    <a:pt x="944" y="50931"/>
                  </a:lnTo>
                  <a:lnTo>
                    <a:pt x="693" y="49774"/>
                  </a:lnTo>
                  <a:lnTo>
                    <a:pt x="481" y="48595"/>
                  </a:lnTo>
                  <a:lnTo>
                    <a:pt x="308" y="47392"/>
                  </a:lnTo>
                  <a:lnTo>
                    <a:pt x="173" y="46167"/>
                  </a:lnTo>
                  <a:lnTo>
                    <a:pt x="77" y="44919"/>
                  </a:lnTo>
                  <a:lnTo>
                    <a:pt x="19" y="43648"/>
                  </a:lnTo>
                  <a:lnTo>
                    <a:pt x="0" y="42355"/>
                  </a:lnTo>
                  <a:lnTo>
                    <a:pt x="29" y="40512"/>
                  </a:lnTo>
                  <a:lnTo>
                    <a:pt x="116" y="38700"/>
                  </a:lnTo>
                  <a:lnTo>
                    <a:pt x="262" y="36918"/>
                  </a:lnTo>
                  <a:lnTo>
                    <a:pt x="466" y="35167"/>
                  </a:lnTo>
                  <a:lnTo>
                    <a:pt x="728" y="33446"/>
                  </a:lnTo>
                  <a:lnTo>
                    <a:pt x="1049" y="31757"/>
                  </a:lnTo>
                  <a:lnTo>
                    <a:pt x="1428" y="30098"/>
                  </a:lnTo>
                  <a:lnTo>
                    <a:pt x="1866" y="28469"/>
                  </a:lnTo>
                  <a:lnTo>
                    <a:pt x="2361" y="26871"/>
                  </a:lnTo>
                  <a:lnTo>
                    <a:pt x="2915" y="25304"/>
                  </a:lnTo>
                  <a:lnTo>
                    <a:pt x="3533" y="23765"/>
                  </a:lnTo>
                  <a:lnTo>
                    <a:pt x="4198" y="22269"/>
                  </a:lnTo>
                  <a:lnTo>
                    <a:pt x="4913" y="20819"/>
                  </a:lnTo>
                  <a:lnTo>
                    <a:pt x="5675" y="19413"/>
                  </a:lnTo>
                  <a:lnTo>
                    <a:pt x="6486" y="18051"/>
                  </a:lnTo>
                  <a:lnTo>
                    <a:pt x="7346" y="16734"/>
                  </a:lnTo>
                  <a:lnTo>
                    <a:pt x="8254" y="15461"/>
                  </a:lnTo>
                  <a:lnTo>
                    <a:pt x="9210" y="14233"/>
                  </a:lnTo>
                  <a:lnTo>
                    <a:pt x="10215" y="13050"/>
                  </a:lnTo>
                  <a:lnTo>
                    <a:pt x="11268" y="11910"/>
                  </a:lnTo>
                  <a:lnTo>
                    <a:pt x="12378" y="10809"/>
                  </a:lnTo>
                  <a:lnTo>
                    <a:pt x="13533" y="9758"/>
                  </a:lnTo>
                  <a:lnTo>
                    <a:pt x="14734" y="8757"/>
                  </a:lnTo>
                  <a:lnTo>
                    <a:pt x="15981" y="7806"/>
                  </a:lnTo>
                  <a:lnTo>
                    <a:pt x="17273" y="6906"/>
                  </a:lnTo>
                  <a:lnTo>
                    <a:pt x="18610" y="6057"/>
                  </a:lnTo>
                  <a:lnTo>
                    <a:pt x="19993" y="5258"/>
                  </a:lnTo>
                  <a:lnTo>
                    <a:pt x="21421" y="4509"/>
                  </a:lnTo>
                  <a:lnTo>
                    <a:pt x="22895" y="3811"/>
                  </a:lnTo>
                  <a:lnTo>
                    <a:pt x="24414" y="3163"/>
                  </a:lnTo>
                  <a:lnTo>
                    <a:pt x="25975" y="2562"/>
                  </a:lnTo>
                  <a:lnTo>
                    <a:pt x="27572" y="2024"/>
                  </a:lnTo>
                  <a:lnTo>
                    <a:pt x="29205" y="1549"/>
                  </a:lnTo>
                  <a:lnTo>
                    <a:pt x="30875" y="1138"/>
                  </a:lnTo>
                  <a:lnTo>
                    <a:pt x="32582" y="790"/>
                  </a:lnTo>
                  <a:lnTo>
                    <a:pt x="34325" y="506"/>
                  </a:lnTo>
                  <a:lnTo>
                    <a:pt x="36104" y="284"/>
                  </a:lnTo>
                  <a:lnTo>
                    <a:pt x="37921" y="126"/>
                  </a:lnTo>
                  <a:lnTo>
                    <a:pt x="39774" y="31"/>
                  </a:lnTo>
                  <a:lnTo>
                    <a:pt x="41663" y="0"/>
                  </a:lnTo>
                  <a:lnTo>
                    <a:pt x="42940" y="13"/>
                  </a:lnTo>
                  <a:lnTo>
                    <a:pt x="44182" y="53"/>
                  </a:lnTo>
                  <a:lnTo>
                    <a:pt x="45388" y="120"/>
                  </a:lnTo>
                  <a:lnTo>
                    <a:pt x="46558" y="213"/>
                  </a:lnTo>
                  <a:lnTo>
                    <a:pt x="47693" y="333"/>
                  </a:lnTo>
                  <a:lnTo>
                    <a:pt x="48792" y="480"/>
                  </a:lnTo>
                  <a:lnTo>
                    <a:pt x="49855" y="653"/>
                  </a:lnTo>
                  <a:lnTo>
                    <a:pt x="50883" y="854"/>
                  </a:lnTo>
                  <a:lnTo>
                    <a:pt x="51876" y="1080"/>
                  </a:lnTo>
                  <a:lnTo>
                    <a:pt x="52833" y="1334"/>
                  </a:lnTo>
                  <a:lnTo>
                    <a:pt x="53767" y="1610"/>
                  </a:lnTo>
                  <a:lnTo>
                    <a:pt x="54673" y="1905"/>
                  </a:lnTo>
                  <a:lnTo>
                    <a:pt x="55550" y="2219"/>
                  </a:lnTo>
                  <a:lnTo>
                    <a:pt x="56399" y="2552"/>
                  </a:lnTo>
                  <a:lnTo>
                    <a:pt x="57219" y="2903"/>
                  </a:lnTo>
                  <a:lnTo>
                    <a:pt x="58010" y="3273"/>
                  </a:lnTo>
                  <a:lnTo>
                    <a:pt x="58773" y="3662"/>
                  </a:lnTo>
                  <a:lnTo>
                    <a:pt x="59507" y="4070"/>
                  </a:lnTo>
                  <a:lnTo>
                    <a:pt x="60212" y="4496"/>
                  </a:lnTo>
                  <a:lnTo>
                    <a:pt x="60889" y="4942"/>
                  </a:lnTo>
                  <a:lnTo>
                    <a:pt x="61538" y="5403"/>
                  </a:lnTo>
                  <a:lnTo>
                    <a:pt x="62162" y="5879"/>
                  </a:lnTo>
                  <a:lnTo>
                    <a:pt x="62760" y="6368"/>
                  </a:lnTo>
                  <a:lnTo>
                    <a:pt x="63332" y="6871"/>
                  </a:lnTo>
                  <a:lnTo>
                    <a:pt x="63879" y="7388"/>
                  </a:lnTo>
                  <a:lnTo>
                    <a:pt x="64400" y="7919"/>
                  </a:lnTo>
                  <a:lnTo>
                    <a:pt x="64895" y="8464"/>
                  </a:lnTo>
                  <a:lnTo>
                    <a:pt x="65364" y="9022"/>
                  </a:lnTo>
                  <a:lnTo>
                    <a:pt x="65808" y="9594"/>
                  </a:lnTo>
                  <a:lnTo>
                    <a:pt x="66226" y="10181"/>
                  </a:lnTo>
                  <a:lnTo>
                    <a:pt x="66632" y="10777"/>
                  </a:lnTo>
                  <a:lnTo>
                    <a:pt x="67017" y="11379"/>
                  </a:lnTo>
                  <a:lnTo>
                    <a:pt x="67383" y="11987"/>
                  </a:lnTo>
                  <a:lnTo>
                    <a:pt x="67729" y="12600"/>
                  </a:lnTo>
                  <a:lnTo>
                    <a:pt x="68055" y="13220"/>
                  </a:lnTo>
                  <a:lnTo>
                    <a:pt x="68361" y="13846"/>
                  </a:lnTo>
                  <a:lnTo>
                    <a:pt x="68648" y="14477"/>
                  </a:lnTo>
                  <a:lnTo>
                    <a:pt x="68915" y="15115"/>
                  </a:lnTo>
                  <a:lnTo>
                    <a:pt x="69162" y="15759"/>
                  </a:lnTo>
                  <a:lnTo>
                    <a:pt x="69389" y="16408"/>
                  </a:lnTo>
                  <a:lnTo>
                    <a:pt x="59851" y="19077"/>
                  </a:lnTo>
                  <a:lnTo>
                    <a:pt x="59696" y="18615"/>
                  </a:lnTo>
                  <a:lnTo>
                    <a:pt x="59528" y="18159"/>
                  </a:lnTo>
                  <a:lnTo>
                    <a:pt x="59348" y="17710"/>
                  </a:lnTo>
                  <a:lnTo>
                    <a:pt x="59155" y="17266"/>
                  </a:lnTo>
                  <a:lnTo>
                    <a:pt x="58949" y="16828"/>
                  </a:lnTo>
                  <a:lnTo>
                    <a:pt x="58730" y="16396"/>
                  </a:lnTo>
                  <a:lnTo>
                    <a:pt x="58498" y="15970"/>
                  </a:lnTo>
                  <a:lnTo>
                    <a:pt x="58253" y="15550"/>
                  </a:lnTo>
                  <a:lnTo>
                    <a:pt x="57996" y="15136"/>
                  </a:lnTo>
                  <a:lnTo>
                    <a:pt x="57726" y="14728"/>
                  </a:lnTo>
                  <a:lnTo>
                    <a:pt x="57440" y="14318"/>
                  </a:lnTo>
                  <a:lnTo>
                    <a:pt x="57136" y="13919"/>
                  </a:lnTo>
                  <a:lnTo>
                    <a:pt x="56815" y="13531"/>
                  </a:lnTo>
                  <a:lnTo>
                    <a:pt x="56476" y="13154"/>
                  </a:lnTo>
                  <a:lnTo>
                    <a:pt x="56119" y="12788"/>
                  </a:lnTo>
                  <a:lnTo>
                    <a:pt x="55745" y="12432"/>
                  </a:lnTo>
                  <a:lnTo>
                    <a:pt x="55352" y="12088"/>
                  </a:lnTo>
                  <a:lnTo>
                    <a:pt x="54942" y="11754"/>
                  </a:lnTo>
                  <a:lnTo>
                    <a:pt x="54514" y="11432"/>
                  </a:lnTo>
                  <a:lnTo>
                    <a:pt x="54068" y="11120"/>
                  </a:lnTo>
                  <a:lnTo>
                    <a:pt x="53614" y="10810"/>
                  </a:lnTo>
                  <a:lnTo>
                    <a:pt x="53139" y="10515"/>
                  </a:lnTo>
                  <a:lnTo>
                    <a:pt x="52645" y="10233"/>
                  </a:lnTo>
                  <a:lnTo>
                    <a:pt x="52131" y="9965"/>
                  </a:lnTo>
                  <a:lnTo>
                    <a:pt x="51597" y="9711"/>
                  </a:lnTo>
                  <a:lnTo>
                    <a:pt x="51044" y="9471"/>
                  </a:lnTo>
                  <a:lnTo>
                    <a:pt x="50470" y="9245"/>
                  </a:lnTo>
                  <a:lnTo>
                    <a:pt x="49877" y="9032"/>
                  </a:lnTo>
                  <a:lnTo>
                    <a:pt x="49264" y="8833"/>
                  </a:lnTo>
                  <a:lnTo>
                    <a:pt x="48632" y="8649"/>
                  </a:lnTo>
                  <a:lnTo>
                    <a:pt x="47978" y="8470"/>
                  </a:lnTo>
                  <a:lnTo>
                    <a:pt x="47301" y="8310"/>
                  </a:lnTo>
                  <a:lnTo>
                    <a:pt x="46602" y="8170"/>
                  </a:lnTo>
                  <a:lnTo>
                    <a:pt x="45880" y="8048"/>
                  </a:lnTo>
                  <a:lnTo>
                    <a:pt x="45135" y="7944"/>
                  </a:lnTo>
                  <a:lnTo>
                    <a:pt x="44367" y="7860"/>
                  </a:lnTo>
                  <a:lnTo>
                    <a:pt x="43577" y="7794"/>
                  </a:lnTo>
                  <a:lnTo>
                    <a:pt x="42764" y="7747"/>
                  </a:lnTo>
                  <a:lnTo>
                    <a:pt x="41928" y="7719"/>
                  </a:lnTo>
                  <a:lnTo>
                    <a:pt x="41070" y="7709"/>
                  </a:lnTo>
                  <a:lnTo>
                    <a:pt x="39574" y="7736"/>
                  </a:lnTo>
                  <a:lnTo>
                    <a:pt x="38113" y="7814"/>
                  </a:lnTo>
                  <a:lnTo>
                    <a:pt x="36684" y="7945"/>
                  </a:lnTo>
                  <a:lnTo>
                    <a:pt x="35289" y="8129"/>
                  </a:lnTo>
                  <a:lnTo>
                    <a:pt x="33928" y="8364"/>
                  </a:lnTo>
                  <a:lnTo>
                    <a:pt x="32601" y="8652"/>
                  </a:lnTo>
                  <a:lnTo>
                    <a:pt x="31307" y="8993"/>
                  </a:lnTo>
                  <a:lnTo>
                    <a:pt x="30047" y="9386"/>
                  </a:lnTo>
                  <a:lnTo>
                    <a:pt x="28820" y="9831"/>
                  </a:lnTo>
                  <a:lnTo>
                    <a:pt x="27627" y="10329"/>
                  </a:lnTo>
                  <a:lnTo>
                    <a:pt x="26479" y="10864"/>
                  </a:lnTo>
                  <a:lnTo>
                    <a:pt x="25367" y="11440"/>
                  </a:lnTo>
                  <a:lnTo>
                    <a:pt x="24292" y="12058"/>
                  </a:lnTo>
                  <a:lnTo>
                    <a:pt x="23254" y="12717"/>
                  </a:lnTo>
                  <a:lnTo>
                    <a:pt x="22252" y="13418"/>
                  </a:lnTo>
                  <a:lnTo>
                    <a:pt x="21287" y="14160"/>
                  </a:lnTo>
                  <a:lnTo>
                    <a:pt x="20358" y="14944"/>
                  </a:lnTo>
                  <a:lnTo>
                    <a:pt x="19466" y="15769"/>
                  </a:lnTo>
                  <a:lnTo>
                    <a:pt x="18611" y="16636"/>
                  </a:lnTo>
                  <a:lnTo>
                    <a:pt x="17792" y="17545"/>
                  </a:lnTo>
                  <a:lnTo>
                    <a:pt x="17010" y="18481"/>
                  </a:lnTo>
                  <a:lnTo>
                    <a:pt x="16268" y="19452"/>
                  </a:lnTo>
                  <a:lnTo>
                    <a:pt x="15563" y="20458"/>
                  </a:lnTo>
                  <a:lnTo>
                    <a:pt x="14898" y="21498"/>
                  </a:lnTo>
                  <a:lnTo>
                    <a:pt x="14270" y="22573"/>
                  </a:lnTo>
                  <a:lnTo>
                    <a:pt x="13682" y="23683"/>
                  </a:lnTo>
                  <a:lnTo>
                    <a:pt x="13132" y="24827"/>
                  </a:lnTo>
                  <a:lnTo>
                    <a:pt x="12620" y="26006"/>
                  </a:lnTo>
                  <a:lnTo>
                    <a:pt x="12147" y="27219"/>
                  </a:lnTo>
                  <a:lnTo>
                    <a:pt x="11713" y="28467"/>
                  </a:lnTo>
                  <a:lnTo>
                    <a:pt x="11328" y="29734"/>
                  </a:lnTo>
                  <a:lnTo>
                    <a:pt x="10983" y="31023"/>
                  </a:lnTo>
                  <a:lnTo>
                    <a:pt x="10679" y="32335"/>
                  </a:lnTo>
                  <a:lnTo>
                    <a:pt x="10416" y="33670"/>
                  </a:lnTo>
                  <a:lnTo>
                    <a:pt x="10193" y="35028"/>
                  </a:lnTo>
                  <a:lnTo>
                    <a:pt x="10011" y="36408"/>
                  </a:lnTo>
                  <a:lnTo>
                    <a:pt x="9869" y="37812"/>
                  </a:lnTo>
                  <a:lnTo>
                    <a:pt x="9767" y="39237"/>
                  </a:lnTo>
                  <a:lnTo>
                    <a:pt x="9707" y="40686"/>
                  </a:lnTo>
                  <a:lnTo>
                    <a:pt x="9686" y="42157"/>
                  </a:lnTo>
                  <a:lnTo>
                    <a:pt x="9700" y="43108"/>
                  </a:lnTo>
                  <a:lnTo>
                    <a:pt x="9740" y="44043"/>
                  </a:lnTo>
                  <a:lnTo>
                    <a:pt x="9806" y="44963"/>
                  </a:lnTo>
                  <a:lnTo>
                    <a:pt x="9900" y="45866"/>
                  </a:lnTo>
                  <a:lnTo>
                    <a:pt x="10020" y="46754"/>
                  </a:lnTo>
                  <a:lnTo>
                    <a:pt x="10167" y="47625"/>
                  </a:lnTo>
                  <a:lnTo>
                    <a:pt x="10340" y="48481"/>
                  </a:lnTo>
                  <a:lnTo>
                    <a:pt x="10540" y="49322"/>
                  </a:lnTo>
                  <a:lnTo>
                    <a:pt x="10767" y="50146"/>
                  </a:lnTo>
                  <a:lnTo>
                    <a:pt x="11021" y="50955"/>
                  </a:lnTo>
                  <a:lnTo>
                    <a:pt x="11302" y="51744"/>
                  </a:lnTo>
                  <a:lnTo>
                    <a:pt x="11610" y="52512"/>
                  </a:lnTo>
                  <a:lnTo>
                    <a:pt x="11946" y="53259"/>
                  </a:lnTo>
                  <a:lnTo>
                    <a:pt x="12310" y="53983"/>
                  </a:lnTo>
                  <a:lnTo>
                    <a:pt x="12701" y="54686"/>
                  </a:lnTo>
                  <a:lnTo>
                    <a:pt x="13120" y="55367"/>
                  </a:lnTo>
                  <a:lnTo>
                    <a:pt x="13567" y="56026"/>
                  </a:lnTo>
                  <a:lnTo>
                    <a:pt x="14042" y="56664"/>
                  </a:lnTo>
                  <a:lnTo>
                    <a:pt x="14544" y="57280"/>
                  </a:lnTo>
                  <a:lnTo>
                    <a:pt x="15074" y="57874"/>
                  </a:lnTo>
                  <a:lnTo>
                    <a:pt x="15641" y="58435"/>
                  </a:lnTo>
                  <a:lnTo>
                    <a:pt x="16238" y="58971"/>
                  </a:lnTo>
                  <a:lnTo>
                    <a:pt x="16863" y="59483"/>
                  </a:lnTo>
                  <a:lnTo>
                    <a:pt x="17517" y="59969"/>
                  </a:lnTo>
                  <a:lnTo>
                    <a:pt x="18200" y="60431"/>
                  </a:lnTo>
                  <a:lnTo>
                    <a:pt x="18911" y="60869"/>
                  </a:lnTo>
                  <a:lnTo>
                    <a:pt x="19651" y="61282"/>
                  </a:lnTo>
                  <a:lnTo>
                    <a:pt x="20419" y="61669"/>
                  </a:lnTo>
                  <a:lnTo>
                    <a:pt x="21216" y="62033"/>
                  </a:lnTo>
                  <a:lnTo>
                    <a:pt x="22042" y="62371"/>
                  </a:lnTo>
                  <a:lnTo>
                    <a:pt x="22898" y="62681"/>
                  </a:lnTo>
                  <a:lnTo>
                    <a:pt x="23784" y="62958"/>
                  </a:lnTo>
                  <a:lnTo>
                    <a:pt x="24701" y="63203"/>
                  </a:lnTo>
                  <a:lnTo>
                    <a:pt x="25648" y="63415"/>
                  </a:lnTo>
                  <a:lnTo>
                    <a:pt x="26626" y="63594"/>
                  </a:lnTo>
                  <a:lnTo>
                    <a:pt x="27635" y="63741"/>
                  </a:lnTo>
                  <a:lnTo>
                    <a:pt x="28674" y="63855"/>
                  </a:lnTo>
                  <a:lnTo>
                    <a:pt x="29744" y="63937"/>
                  </a:lnTo>
                  <a:lnTo>
                    <a:pt x="30845" y="63986"/>
                  </a:lnTo>
                  <a:lnTo>
                    <a:pt x="31976" y="64002"/>
                  </a:lnTo>
                  <a:lnTo>
                    <a:pt x="32868" y="63995"/>
                  </a:lnTo>
                  <a:lnTo>
                    <a:pt x="33744" y="63973"/>
                  </a:lnTo>
                  <a:lnTo>
                    <a:pt x="34603" y="63936"/>
                  </a:lnTo>
                  <a:lnTo>
                    <a:pt x="35448" y="63884"/>
                  </a:lnTo>
                  <a:lnTo>
                    <a:pt x="36276" y="63817"/>
                  </a:lnTo>
                  <a:lnTo>
                    <a:pt x="37088" y="63735"/>
                  </a:lnTo>
                  <a:lnTo>
                    <a:pt x="37885" y="63639"/>
                  </a:lnTo>
                  <a:lnTo>
                    <a:pt x="38666" y="63528"/>
                  </a:lnTo>
                  <a:lnTo>
                    <a:pt x="39431" y="63402"/>
                  </a:lnTo>
                  <a:lnTo>
                    <a:pt x="40180" y="63261"/>
                  </a:lnTo>
                  <a:lnTo>
                    <a:pt x="40924" y="63109"/>
                  </a:lnTo>
                  <a:lnTo>
                    <a:pt x="41651" y="62951"/>
                  </a:lnTo>
                  <a:lnTo>
                    <a:pt x="42363" y="62785"/>
                  </a:lnTo>
                  <a:lnTo>
                    <a:pt x="43059" y="62612"/>
                  </a:lnTo>
                  <a:lnTo>
                    <a:pt x="43739" y="62433"/>
                  </a:lnTo>
                  <a:lnTo>
                    <a:pt x="44403" y="62247"/>
                  </a:lnTo>
                  <a:lnTo>
                    <a:pt x="45051" y="62053"/>
                  </a:lnTo>
                  <a:lnTo>
                    <a:pt x="45684" y="61853"/>
                  </a:lnTo>
                  <a:lnTo>
                    <a:pt x="46301" y="61646"/>
                  </a:lnTo>
                  <a:lnTo>
                    <a:pt x="46902" y="61432"/>
                  </a:lnTo>
                  <a:lnTo>
                    <a:pt x="47488" y="61202"/>
                  </a:lnTo>
                  <a:lnTo>
                    <a:pt x="48058" y="60968"/>
                  </a:lnTo>
                  <a:lnTo>
                    <a:pt x="48614" y="60728"/>
                  </a:lnTo>
                  <a:lnTo>
                    <a:pt x="49156" y="60483"/>
                  </a:lnTo>
                  <a:lnTo>
                    <a:pt x="49682" y="60234"/>
                  </a:lnTo>
                  <a:lnTo>
                    <a:pt x="50193" y="59979"/>
                  </a:lnTo>
                  <a:lnTo>
                    <a:pt x="50690" y="59720"/>
                  </a:lnTo>
                  <a:lnTo>
                    <a:pt x="51172" y="59455"/>
                  </a:lnTo>
                  <a:lnTo>
                    <a:pt x="51639" y="59186"/>
                  </a:lnTo>
                  <a:lnTo>
                    <a:pt x="52091" y="58912"/>
                  </a:lnTo>
                  <a:lnTo>
                    <a:pt x="52538" y="58636"/>
                  </a:lnTo>
                  <a:lnTo>
                    <a:pt x="52969" y="58364"/>
                  </a:lnTo>
                  <a:lnTo>
                    <a:pt x="53384" y="58095"/>
                  </a:lnTo>
                  <a:lnTo>
                    <a:pt x="53784" y="57828"/>
                  </a:lnTo>
                  <a:lnTo>
                    <a:pt x="54167" y="57565"/>
                  </a:lnTo>
                  <a:lnTo>
                    <a:pt x="54535" y="57304"/>
                  </a:lnTo>
                  <a:lnTo>
                    <a:pt x="54887" y="57047"/>
                  </a:lnTo>
                  <a:lnTo>
                    <a:pt x="55223" y="56792"/>
                  </a:lnTo>
                  <a:lnTo>
                    <a:pt x="55543" y="56541"/>
                  </a:lnTo>
                  <a:lnTo>
                    <a:pt x="55847" y="56292"/>
                  </a:lnTo>
                  <a:lnTo>
                    <a:pt x="58368" y="43739"/>
                  </a:lnTo>
                  <a:lnTo>
                    <a:pt x="37561" y="43739"/>
                  </a:lnTo>
                  <a:lnTo>
                    <a:pt x="39142" y="35831"/>
                  </a:lnTo>
                  <a:lnTo>
                    <a:pt x="68648" y="358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g1225"/>
            <p:cNvSpPr/>
            <p:nvPr/>
          </p:nvSpPr>
          <p:spPr>
            <a:xfrm>
              <a:off x="2262289" y="3522752"/>
              <a:ext cx="65337" cy="69636"/>
            </a:xfrm>
            <a:custGeom>
              <a:avLst/>
              <a:pathLst>
                <a:path w="65337" h="69636">
                  <a:moveTo>
                    <a:pt x="0" y="69636"/>
                  </a:moveTo>
                  <a:lnTo>
                    <a:pt x="13492" y="0"/>
                  </a:lnTo>
                  <a:lnTo>
                    <a:pt x="65337" y="0"/>
                  </a:lnTo>
                  <a:lnTo>
                    <a:pt x="63854" y="7709"/>
                  </a:lnTo>
                  <a:lnTo>
                    <a:pt x="21449" y="7709"/>
                  </a:lnTo>
                  <a:lnTo>
                    <a:pt x="17100" y="30049"/>
                  </a:lnTo>
                  <a:lnTo>
                    <a:pt x="56539" y="30049"/>
                  </a:lnTo>
                  <a:lnTo>
                    <a:pt x="55057" y="37660"/>
                  </a:lnTo>
                  <a:lnTo>
                    <a:pt x="15617" y="37660"/>
                  </a:lnTo>
                  <a:lnTo>
                    <a:pt x="10922" y="61926"/>
                  </a:lnTo>
                  <a:lnTo>
                    <a:pt x="55353" y="61926"/>
                  </a:lnTo>
                  <a:lnTo>
                    <a:pt x="53871" y="69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g1226"/>
            <p:cNvSpPr/>
            <p:nvPr/>
          </p:nvSpPr>
          <p:spPr>
            <a:xfrm>
              <a:off x="2329801" y="3522752"/>
              <a:ext cx="46111" cy="69636"/>
            </a:xfrm>
            <a:custGeom>
              <a:avLst/>
              <a:pathLst>
                <a:path w="46111" h="69636">
                  <a:moveTo>
                    <a:pt x="0" y="69636"/>
                  </a:moveTo>
                  <a:lnTo>
                    <a:pt x="13492" y="0"/>
                  </a:lnTo>
                  <a:lnTo>
                    <a:pt x="22932" y="0"/>
                  </a:lnTo>
                  <a:lnTo>
                    <a:pt x="10922" y="61926"/>
                  </a:lnTo>
                  <a:lnTo>
                    <a:pt x="46111" y="61926"/>
                  </a:lnTo>
                  <a:lnTo>
                    <a:pt x="44628" y="69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g1227"/>
            <p:cNvSpPr/>
            <p:nvPr/>
          </p:nvSpPr>
          <p:spPr>
            <a:xfrm>
              <a:off x="2386093" y="3522752"/>
              <a:ext cx="46111" cy="69636"/>
            </a:xfrm>
            <a:custGeom>
              <a:avLst/>
              <a:pathLst>
                <a:path w="46111" h="69636">
                  <a:moveTo>
                    <a:pt x="0" y="69636"/>
                  </a:moveTo>
                  <a:lnTo>
                    <a:pt x="13492" y="0"/>
                  </a:lnTo>
                  <a:lnTo>
                    <a:pt x="22932" y="0"/>
                  </a:lnTo>
                  <a:lnTo>
                    <a:pt x="10922" y="61926"/>
                  </a:lnTo>
                  <a:lnTo>
                    <a:pt x="46111" y="61926"/>
                  </a:lnTo>
                  <a:lnTo>
                    <a:pt x="44628" y="69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g1228"/>
            <p:cNvSpPr/>
            <p:nvPr/>
          </p:nvSpPr>
          <p:spPr>
            <a:xfrm>
              <a:off x="2434281" y="3522752"/>
              <a:ext cx="67066" cy="69636"/>
            </a:xfrm>
            <a:custGeom>
              <a:avLst/>
              <a:pathLst>
                <a:path w="67066" h="69636">
                  <a:moveTo>
                    <a:pt x="57429" y="69636"/>
                  </a:moveTo>
                  <a:lnTo>
                    <a:pt x="53722" y="49274"/>
                  </a:lnTo>
                  <a:lnTo>
                    <a:pt x="22141" y="49274"/>
                  </a:lnTo>
                  <a:lnTo>
                    <a:pt x="10279" y="69636"/>
                  </a:lnTo>
                  <a:lnTo>
                    <a:pt x="0" y="69636"/>
                  </a:lnTo>
                  <a:lnTo>
                    <a:pt x="41910" y="0"/>
                  </a:lnTo>
                  <a:lnTo>
                    <a:pt x="52635" y="0"/>
                  </a:lnTo>
                  <a:lnTo>
                    <a:pt x="67066" y="69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g1229"/>
            <p:cNvSpPr/>
            <p:nvPr/>
          </p:nvSpPr>
          <p:spPr>
            <a:xfrm>
              <a:off x="2460574" y="3530289"/>
              <a:ext cx="26045" cy="34373"/>
            </a:xfrm>
            <a:custGeom>
              <a:avLst/>
              <a:pathLst>
                <a:path w="26045" h="34373">
                  <a:moveTo>
                    <a:pt x="21746" y="10996"/>
                  </a:moveTo>
                  <a:lnTo>
                    <a:pt x="21667" y="10592"/>
                  </a:lnTo>
                  <a:lnTo>
                    <a:pt x="21587" y="10190"/>
                  </a:lnTo>
                  <a:lnTo>
                    <a:pt x="21508" y="9789"/>
                  </a:lnTo>
                  <a:lnTo>
                    <a:pt x="21429" y="9391"/>
                  </a:lnTo>
                  <a:lnTo>
                    <a:pt x="21350" y="8994"/>
                  </a:lnTo>
                  <a:lnTo>
                    <a:pt x="21271" y="8600"/>
                  </a:lnTo>
                  <a:lnTo>
                    <a:pt x="21192" y="8208"/>
                  </a:lnTo>
                  <a:lnTo>
                    <a:pt x="21113" y="7817"/>
                  </a:lnTo>
                  <a:lnTo>
                    <a:pt x="21034" y="7429"/>
                  </a:lnTo>
                  <a:lnTo>
                    <a:pt x="20955" y="7042"/>
                  </a:lnTo>
                  <a:lnTo>
                    <a:pt x="20887" y="6660"/>
                  </a:lnTo>
                  <a:lnTo>
                    <a:pt x="20820" y="6285"/>
                  </a:lnTo>
                  <a:lnTo>
                    <a:pt x="20756" y="5917"/>
                  </a:lnTo>
                  <a:lnTo>
                    <a:pt x="20694" y="5556"/>
                  </a:lnTo>
                  <a:lnTo>
                    <a:pt x="20634" y="5201"/>
                  </a:lnTo>
                  <a:lnTo>
                    <a:pt x="20575" y="4854"/>
                  </a:lnTo>
                  <a:lnTo>
                    <a:pt x="20519" y="4513"/>
                  </a:lnTo>
                  <a:lnTo>
                    <a:pt x="20465" y="4180"/>
                  </a:lnTo>
                  <a:lnTo>
                    <a:pt x="20412" y="3853"/>
                  </a:lnTo>
                  <a:lnTo>
                    <a:pt x="20362" y="3533"/>
                  </a:lnTo>
                  <a:lnTo>
                    <a:pt x="20313" y="3213"/>
                  </a:lnTo>
                  <a:lnTo>
                    <a:pt x="20265" y="2905"/>
                  </a:lnTo>
                  <a:lnTo>
                    <a:pt x="20218" y="2608"/>
                  </a:lnTo>
                  <a:lnTo>
                    <a:pt x="20172" y="2323"/>
                  </a:lnTo>
                  <a:lnTo>
                    <a:pt x="20127" y="2051"/>
                  </a:lnTo>
                  <a:lnTo>
                    <a:pt x="20083" y="1790"/>
                  </a:lnTo>
                  <a:lnTo>
                    <a:pt x="20040" y="1541"/>
                  </a:lnTo>
                  <a:lnTo>
                    <a:pt x="19998" y="1303"/>
                  </a:lnTo>
                  <a:lnTo>
                    <a:pt x="19957" y="1078"/>
                  </a:lnTo>
                  <a:lnTo>
                    <a:pt x="19917" y="864"/>
                  </a:lnTo>
                  <a:lnTo>
                    <a:pt x="19888" y="656"/>
                  </a:lnTo>
                  <a:lnTo>
                    <a:pt x="19862" y="465"/>
                  </a:lnTo>
                  <a:lnTo>
                    <a:pt x="19837" y="292"/>
                  </a:lnTo>
                  <a:lnTo>
                    <a:pt x="19814" y="137"/>
                  </a:lnTo>
                  <a:lnTo>
                    <a:pt x="19497" y="0"/>
                  </a:lnTo>
                  <a:lnTo>
                    <a:pt x="19423" y="137"/>
                  </a:lnTo>
                  <a:lnTo>
                    <a:pt x="19339" y="292"/>
                  </a:lnTo>
                  <a:lnTo>
                    <a:pt x="19245" y="465"/>
                  </a:lnTo>
                  <a:lnTo>
                    <a:pt x="19141" y="656"/>
                  </a:lnTo>
                  <a:lnTo>
                    <a:pt x="19027" y="864"/>
                  </a:lnTo>
                  <a:lnTo>
                    <a:pt x="18915" y="1087"/>
                  </a:lnTo>
                  <a:lnTo>
                    <a:pt x="18796" y="1321"/>
                  </a:lnTo>
                  <a:lnTo>
                    <a:pt x="18670" y="1566"/>
                  </a:lnTo>
                  <a:lnTo>
                    <a:pt x="18537" y="1821"/>
                  </a:lnTo>
                  <a:lnTo>
                    <a:pt x="18397" y="2088"/>
                  </a:lnTo>
                  <a:lnTo>
                    <a:pt x="18250" y="2365"/>
                  </a:lnTo>
                  <a:lnTo>
                    <a:pt x="18097" y="2653"/>
                  </a:lnTo>
                  <a:lnTo>
                    <a:pt x="17936" y="2952"/>
                  </a:lnTo>
                  <a:lnTo>
                    <a:pt x="17769" y="3262"/>
                  </a:lnTo>
                  <a:lnTo>
                    <a:pt x="17594" y="3583"/>
                  </a:lnTo>
                  <a:lnTo>
                    <a:pt x="17414" y="3903"/>
                  </a:lnTo>
                  <a:lnTo>
                    <a:pt x="17230" y="4231"/>
                  </a:lnTo>
                  <a:lnTo>
                    <a:pt x="17043" y="4567"/>
                  </a:lnTo>
                  <a:lnTo>
                    <a:pt x="16851" y="4911"/>
                  </a:lnTo>
                  <a:lnTo>
                    <a:pt x="16655" y="5263"/>
                  </a:lnTo>
                  <a:lnTo>
                    <a:pt x="16455" y="5623"/>
                  </a:lnTo>
                  <a:lnTo>
                    <a:pt x="16252" y="5991"/>
                  </a:lnTo>
                  <a:lnTo>
                    <a:pt x="16044" y="6366"/>
                  </a:lnTo>
                  <a:lnTo>
                    <a:pt x="15833" y="6750"/>
                  </a:lnTo>
                  <a:lnTo>
                    <a:pt x="15617" y="7141"/>
                  </a:lnTo>
                  <a:lnTo>
                    <a:pt x="15399" y="7527"/>
                  </a:lnTo>
                  <a:lnTo>
                    <a:pt x="15178" y="7914"/>
                  </a:lnTo>
                  <a:lnTo>
                    <a:pt x="14956" y="8302"/>
                  </a:lnTo>
                  <a:lnTo>
                    <a:pt x="14731" y="8691"/>
                  </a:lnTo>
                  <a:lnTo>
                    <a:pt x="14505" y="9081"/>
                  </a:lnTo>
                  <a:lnTo>
                    <a:pt x="14277" y="9472"/>
                  </a:lnTo>
                  <a:lnTo>
                    <a:pt x="14046" y="9864"/>
                  </a:lnTo>
                  <a:lnTo>
                    <a:pt x="13814" y="10257"/>
                  </a:lnTo>
                  <a:lnTo>
                    <a:pt x="13580" y="10651"/>
                  </a:lnTo>
                  <a:lnTo>
                    <a:pt x="13344" y="11046"/>
                  </a:lnTo>
                  <a:lnTo>
                    <a:pt x="0" y="34373"/>
                  </a:lnTo>
                  <a:lnTo>
                    <a:pt x="26045" y="34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g1230"/>
            <p:cNvSpPr/>
            <p:nvPr/>
          </p:nvSpPr>
          <p:spPr>
            <a:xfrm>
              <a:off x="1883283" y="4213770"/>
              <a:ext cx="52599" cy="79434"/>
            </a:xfrm>
            <a:custGeom>
              <a:avLst/>
              <a:pathLst>
                <a:path w="52599" h="79434">
                  <a:moveTo>
                    <a:pt x="0" y="79434"/>
                  </a:moveTo>
                  <a:lnTo>
                    <a:pt x="15390" y="0"/>
                  </a:lnTo>
                  <a:lnTo>
                    <a:pt x="26158" y="0"/>
                  </a:lnTo>
                  <a:lnTo>
                    <a:pt x="12459" y="70639"/>
                  </a:lnTo>
                  <a:lnTo>
                    <a:pt x="52599" y="70639"/>
                  </a:lnTo>
                  <a:lnTo>
                    <a:pt x="50908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g1231"/>
            <p:cNvSpPr/>
            <p:nvPr/>
          </p:nvSpPr>
          <p:spPr>
            <a:xfrm>
              <a:off x="1938250" y="4213770"/>
              <a:ext cx="76502" cy="79434"/>
            </a:xfrm>
            <a:custGeom>
              <a:avLst/>
              <a:pathLst>
                <a:path w="76502" h="79434">
                  <a:moveTo>
                    <a:pt x="65509" y="79434"/>
                  </a:moveTo>
                  <a:lnTo>
                    <a:pt x="61281" y="56207"/>
                  </a:lnTo>
                  <a:lnTo>
                    <a:pt x="25256" y="56207"/>
                  </a:lnTo>
                  <a:lnTo>
                    <a:pt x="11726" y="79434"/>
                  </a:lnTo>
                  <a:lnTo>
                    <a:pt x="0" y="79434"/>
                  </a:lnTo>
                  <a:lnTo>
                    <a:pt x="47807" y="0"/>
                  </a:lnTo>
                  <a:lnTo>
                    <a:pt x="60041" y="0"/>
                  </a:lnTo>
                  <a:lnTo>
                    <a:pt x="76502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g1232"/>
            <p:cNvSpPr/>
            <p:nvPr/>
          </p:nvSpPr>
          <p:spPr>
            <a:xfrm>
              <a:off x="1968242" y="4222231"/>
              <a:ext cx="29710" cy="39346"/>
            </a:xfrm>
            <a:custGeom>
              <a:avLst/>
              <a:pathLst>
                <a:path w="29710" h="39346">
                  <a:moveTo>
                    <a:pt x="24805" y="12680"/>
                  </a:moveTo>
                  <a:lnTo>
                    <a:pt x="24715" y="12219"/>
                  </a:lnTo>
                  <a:lnTo>
                    <a:pt x="24625" y="11760"/>
                  </a:lnTo>
                  <a:lnTo>
                    <a:pt x="24535" y="11303"/>
                  </a:lnTo>
                  <a:lnTo>
                    <a:pt x="24444" y="10849"/>
                  </a:lnTo>
                  <a:lnTo>
                    <a:pt x="24354" y="10396"/>
                  </a:lnTo>
                  <a:lnTo>
                    <a:pt x="24264" y="9947"/>
                  </a:lnTo>
                  <a:lnTo>
                    <a:pt x="24174" y="9499"/>
                  </a:lnTo>
                  <a:lnTo>
                    <a:pt x="24084" y="9054"/>
                  </a:lnTo>
                  <a:lnTo>
                    <a:pt x="23993" y="8610"/>
                  </a:lnTo>
                  <a:lnTo>
                    <a:pt x="23903" y="8170"/>
                  </a:lnTo>
                  <a:lnTo>
                    <a:pt x="23825" y="7734"/>
                  </a:lnTo>
                  <a:lnTo>
                    <a:pt x="23750" y="7306"/>
                  </a:lnTo>
                  <a:lnTo>
                    <a:pt x="23677" y="6886"/>
                  </a:lnTo>
                  <a:lnTo>
                    <a:pt x="23605" y="6474"/>
                  </a:lnTo>
                  <a:lnTo>
                    <a:pt x="23537" y="6070"/>
                  </a:lnTo>
                  <a:lnTo>
                    <a:pt x="23470" y="5673"/>
                  </a:lnTo>
                  <a:lnTo>
                    <a:pt x="23406" y="5285"/>
                  </a:lnTo>
                  <a:lnTo>
                    <a:pt x="23344" y="4904"/>
                  </a:lnTo>
                  <a:lnTo>
                    <a:pt x="23284" y="4532"/>
                  </a:lnTo>
                  <a:lnTo>
                    <a:pt x="23227" y="4167"/>
                  </a:lnTo>
                  <a:lnTo>
                    <a:pt x="23171" y="3802"/>
                  </a:lnTo>
                  <a:lnTo>
                    <a:pt x="23116" y="3450"/>
                  </a:lnTo>
                  <a:lnTo>
                    <a:pt x="23063" y="3111"/>
                  </a:lnTo>
                  <a:lnTo>
                    <a:pt x="23010" y="2787"/>
                  </a:lnTo>
                  <a:lnTo>
                    <a:pt x="22959" y="2476"/>
                  </a:lnTo>
                  <a:lnTo>
                    <a:pt x="22909" y="2178"/>
                  </a:lnTo>
                  <a:lnTo>
                    <a:pt x="22860" y="1894"/>
                  </a:lnTo>
                  <a:lnTo>
                    <a:pt x="22812" y="1623"/>
                  </a:lnTo>
                  <a:lnTo>
                    <a:pt x="22765" y="1366"/>
                  </a:lnTo>
                  <a:lnTo>
                    <a:pt x="22719" y="1123"/>
                  </a:lnTo>
                  <a:lnTo>
                    <a:pt x="22687" y="885"/>
                  </a:lnTo>
                  <a:lnTo>
                    <a:pt x="22656" y="667"/>
                  </a:lnTo>
                  <a:lnTo>
                    <a:pt x="22628" y="470"/>
                  </a:lnTo>
                  <a:lnTo>
                    <a:pt x="22602" y="293"/>
                  </a:lnTo>
                  <a:lnTo>
                    <a:pt x="22578" y="136"/>
                  </a:lnTo>
                  <a:lnTo>
                    <a:pt x="22313" y="0"/>
                  </a:lnTo>
                  <a:lnTo>
                    <a:pt x="22240" y="136"/>
                  </a:lnTo>
                  <a:lnTo>
                    <a:pt x="22155" y="293"/>
                  </a:lnTo>
                  <a:lnTo>
                    <a:pt x="22060" y="470"/>
                  </a:lnTo>
                  <a:lnTo>
                    <a:pt x="21953" y="667"/>
                  </a:lnTo>
                  <a:lnTo>
                    <a:pt x="21834" y="885"/>
                  </a:lnTo>
                  <a:lnTo>
                    <a:pt x="21704" y="1123"/>
                  </a:lnTo>
                  <a:lnTo>
                    <a:pt x="21576" y="1377"/>
                  </a:lnTo>
                  <a:lnTo>
                    <a:pt x="21441" y="1643"/>
                  </a:lnTo>
                  <a:lnTo>
                    <a:pt x="21297" y="1923"/>
                  </a:lnTo>
                  <a:lnTo>
                    <a:pt x="21145" y="2214"/>
                  </a:lnTo>
                  <a:lnTo>
                    <a:pt x="20986" y="2518"/>
                  </a:lnTo>
                  <a:lnTo>
                    <a:pt x="20818" y="2834"/>
                  </a:lnTo>
                  <a:lnTo>
                    <a:pt x="20643" y="3163"/>
                  </a:lnTo>
                  <a:lnTo>
                    <a:pt x="20460" y="3504"/>
                  </a:lnTo>
                  <a:lnTo>
                    <a:pt x="20269" y="3857"/>
                  </a:lnTo>
                  <a:lnTo>
                    <a:pt x="20070" y="4223"/>
                  </a:lnTo>
                  <a:lnTo>
                    <a:pt x="19864" y="4589"/>
                  </a:lnTo>
                  <a:lnTo>
                    <a:pt x="19655" y="4963"/>
                  </a:lnTo>
                  <a:lnTo>
                    <a:pt x="19440" y="5346"/>
                  </a:lnTo>
                  <a:lnTo>
                    <a:pt x="19222" y="5739"/>
                  </a:lnTo>
                  <a:lnTo>
                    <a:pt x="18998" y="6140"/>
                  </a:lnTo>
                  <a:lnTo>
                    <a:pt x="18771" y="6550"/>
                  </a:lnTo>
                  <a:lnTo>
                    <a:pt x="18538" y="6970"/>
                  </a:lnTo>
                  <a:lnTo>
                    <a:pt x="18302" y="7398"/>
                  </a:lnTo>
                  <a:lnTo>
                    <a:pt x="18060" y="7836"/>
                  </a:lnTo>
                  <a:lnTo>
                    <a:pt x="17814" y="8282"/>
                  </a:lnTo>
                  <a:lnTo>
                    <a:pt x="17565" y="8723"/>
                  </a:lnTo>
                  <a:lnTo>
                    <a:pt x="17314" y="9164"/>
                  </a:lnTo>
                  <a:lnTo>
                    <a:pt x="17060" y="9607"/>
                  </a:lnTo>
                  <a:lnTo>
                    <a:pt x="16804" y="10050"/>
                  </a:lnTo>
                  <a:lnTo>
                    <a:pt x="16546" y="10495"/>
                  </a:lnTo>
                  <a:lnTo>
                    <a:pt x="16286" y="10941"/>
                  </a:lnTo>
                  <a:lnTo>
                    <a:pt x="16023" y="11388"/>
                  </a:lnTo>
                  <a:lnTo>
                    <a:pt x="15758" y="11836"/>
                  </a:lnTo>
                  <a:lnTo>
                    <a:pt x="15491" y="12286"/>
                  </a:lnTo>
                  <a:lnTo>
                    <a:pt x="15221" y="12736"/>
                  </a:lnTo>
                  <a:lnTo>
                    <a:pt x="0" y="39346"/>
                  </a:lnTo>
                  <a:lnTo>
                    <a:pt x="29710" y="39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g1233"/>
            <p:cNvSpPr/>
            <p:nvPr/>
          </p:nvSpPr>
          <p:spPr>
            <a:xfrm>
              <a:off x="2027325" y="4212586"/>
              <a:ext cx="77630" cy="81746"/>
            </a:xfrm>
            <a:custGeom>
              <a:avLst/>
              <a:pathLst>
                <a:path w="77630" h="81746">
                  <a:moveTo>
                    <a:pt x="70188" y="61619"/>
                  </a:moveTo>
                  <a:lnTo>
                    <a:pt x="69629" y="62438"/>
                  </a:lnTo>
                  <a:lnTo>
                    <a:pt x="69056" y="63247"/>
                  </a:lnTo>
                  <a:lnTo>
                    <a:pt x="68470" y="64048"/>
                  </a:lnTo>
                  <a:lnTo>
                    <a:pt x="67870" y="64839"/>
                  </a:lnTo>
                  <a:lnTo>
                    <a:pt x="67257" y="65622"/>
                  </a:lnTo>
                  <a:lnTo>
                    <a:pt x="66630" y="66395"/>
                  </a:lnTo>
                  <a:lnTo>
                    <a:pt x="65989" y="67160"/>
                  </a:lnTo>
                  <a:lnTo>
                    <a:pt x="65335" y="67915"/>
                  </a:lnTo>
                  <a:lnTo>
                    <a:pt x="64668" y="68662"/>
                  </a:lnTo>
                  <a:lnTo>
                    <a:pt x="63987" y="69399"/>
                  </a:lnTo>
                  <a:lnTo>
                    <a:pt x="63289" y="70123"/>
                  </a:lnTo>
                  <a:lnTo>
                    <a:pt x="62571" y="70829"/>
                  </a:lnTo>
                  <a:lnTo>
                    <a:pt x="61832" y="71517"/>
                  </a:lnTo>
                  <a:lnTo>
                    <a:pt x="61073" y="72186"/>
                  </a:lnTo>
                  <a:lnTo>
                    <a:pt x="60294" y="72838"/>
                  </a:lnTo>
                  <a:lnTo>
                    <a:pt x="59495" y="73472"/>
                  </a:lnTo>
                  <a:lnTo>
                    <a:pt x="58675" y="74087"/>
                  </a:lnTo>
                  <a:lnTo>
                    <a:pt x="57835" y="74685"/>
                  </a:lnTo>
                  <a:lnTo>
                    <a:pt x="56975" y="75264"/>
                  </a:lnTo>
                  <a:lnTo>
                    <a:pt x="56094" y="75826"/>
                  </a:lnTo>
                  <a:lnTo>
                    <a:pt x="55202" y="76356"/>
                  </a:lnTo>
                  <a:lnTo>
                    <a:pt x="54283" y="76866"/>
                  </a:lnTo>
                  <a:lnTo>
                    <a:pt x="53339" y="77353"/>
                  </a:lnTo>
                  <a:lnTo>
                    <a:pt x="52369" y="77819"/>
                  </a:lnTo>
                  <a:lnTo>
                    <a:pt x="51373" y="78264"/>
                  </a:lnTo>
                  <a:lnTo>
                    <a:pt x="50351" y="78688"/>
                  </a:lnTo>
                  <a:lnTo>
                    <a:pt x="49302" y="79090"/>
                  </a:lnTo>
                  <a:lnTo>
                    <a:pt x="48229" y="79470"/>
                  </a:lnTo>
                  <a:lnTo>
                    <a:pt x="47129" y="79829"/>
                  </a:lnTo>
                  <a:lnTo>
                    <a:pt x="46003" y="80167"/>
                  </a:lnTo>
                  <a:lnTo>
                    <a:pt x="44859" y="80467"/>
                  </a:lnTo>
                  <a:lnTo>
                    <a:pt x="43682" y="80735"/>
                  </a:lnTo>
                  <a:lnTo>
                    <a:pt x="42473" y="80972"/>
                  </a:lnTo>
                  <a:lnTo>
                    <a:pt x="41231" y="81177"/>
                  </a:lnTo>
                  <a:lnTo>
                    <a:pt x="39956" y="81351"/>
                  </a:lnTo>
                  <a:lnTo>
                    <a:pt x="38649" y="81493"/>
                  </a:lnTo>
                  <a:lnTo>
                    <a:pt x="37309" y="81603"/>
                  </a:lnTo>
                  <a:lnTo>
                    <a:pt x="35936" y="81682"/>
                  </a:lnTo>
                  <a:lnTo>
                    <a:pt x="34531" y="81730"/>
                  </a:lnTo>
                  <a:lnTo>
                    <a:pt x="33093" y="81746"/>
                  </a:lnTo>
                  <a:lnTo>
                    <a:pt x="31445" y="81720"/>
                  </a:lnTo>
                  <a:lnTo>
                    <a:pt x="29838" y="81642"/>
                  </a:lnTo>
                  <a:lnTo>
                    <a:pt x="28274" y="81512"/>
                  </a:lnTo>
                  <a:lnTo>
                    <a:pt x="26751" y="81331"/>
                  </a:lnTo>
                  <a:lnTo>
                    <a:pt x="25270" y="81097"/>
                  </a:lnTo>
                  <a:lnTo>
                    <a:pt x="23831" y="80812"/>
                  </a:lnTo>
                  <a:lnTo>
                    <a:pt x="22433" y="80475"/>
                  </a:lnTo>
                  <a:lnTo>
                    <a:pt x="21078" y="80086"/>
                  </a:lnTo>
                  <a:lnTo>
                    <a:pt x="19763" y="79645"/>
                  </a:lnTo>
                  <a:lnTo>
                    <a:pt x="18491" y="79152"/>
                  </a:lnTo>
                  <a:lnTo>
                    <a:pt x="17272" y="78615"/>
                  </a:lnTo>
                  <a:lnTo>
                    <a:pt x="16094" y="78040"/>
                  </a:lnTo>
                  <a:lnTo>
                    <a:pt x="14958" y="77429"/>
                  </a:lnTo>
                  <a:lnTo>
                    <a:pt x="13864" y="76780"/>
                  </a:lnTo>
                  <a:lnTo>
                    <a:pt x="12811" y="76094"/>
                  </a:lnTo>
                  <a:lnTo>
                    <a:pt x="11800" y="75370"/>
                  </a:lnTo>
                  <a:lnTo>
                    <a:pt x="10831" y="74610"/>
                  </a:lnTo>
                  <a:lnTo>
                    <a:pt x="9904" y="73812"/>
                  </a:lnTo>
                  <a:lnTo>
                    <a:pt x="9018" y="72977"/>
                  </a:lnTo>
                  <a:lnTo>
                    <a:pt x="8174" y="72105"/>
                  </a:lnTo>
                  <a:lnTo>
                    <a:pt x="7372" y="71188"/>
                  </a:lnTo>
                  <a:lnTo>
                    <a:pt x="6611" y="70240"/>
                  </a:lnTo>
                  <a:lnTo>
                    <a:pt x="5893" y="69262"/>
                  </a:lnTo>
                  <a:lnTo>
                    <a:pt x="5215" y="68253"/>
                  </a:lnTo>
                  <a:lnTo>
                    <a:pt x="4580" y="67214"/>
                  </a:lnTo>
                  <a:lnTo>
                    <a:pt x="3986" y="66145"/>
                  </a:lnTo>
                  <a:lnTo>
                    <a:pt x="3435" y="65045"/>
                  </a:lnTo>
                  <a:lnTo>
                    <a:pt x="2924" y="63915"/>
                  </a:lnTo>
                  <a:lnTo>
                    <a:pt x="2456" y="62754"/>
                  </a:lnTo>
                  <a:lnTo>
                    <a:pt x="2029" y="61563"/>
                  </a:lnTo>
                  <a:lnTo>
                    <a:pt x="1643" y="60337"/>
                  </a:lnTo>
                  <a:lnTo>
                    <a:pt x="1298" y="59093"/>
                  </a:lnTo>
                  <a:lnTo>
                    <a:pt x="994" y="57833"/>
                  </a:lnTo>
                  <a:lnTo>
                    <a:pt x="730" y="56556"/>
                  </a:lnTo>
                  <a:lnTo>
                    <a:pt x="507" y="55263"/>
                  </a:lnTo>
                  <a:lnTo>
                    <a:pt x="324" y="53952"/>
                  </a:lnTo>
                  <a:lnTo>
                    <a:pt x="182" y="52624"/>
                  </a:lnTo>
                  <a:lnTo>
                    <a:pt x="81" y="51280"/>
                  </a:lnTo>
                  <a:lnTo>
                    <a:pt x="20" y="49918"/>
                  </a:lnTo>
                  <a:lnTo>
                    <a:pt x="0" y="48540"/>
                  </a:lnTo>
                  <a:lnTo>
                    <a:pt x="15" y="47148"/>
                  </a:lnTo>
                  <a:lnTo>
                    <a:pt x="60" y="45770"/>
                  </a:lnTo>
                  <a:lnTo>
                    <a:pt x="136" y="44406"/>
                  </a:lnTo>
                  <a:lnTo>
                    <a:pt x="243" y="43055"/>
                  </a:lnTo>
                  <a:lnTo>
                    <a:pt x="380" y="41718"/>
                  </a:lnTo>
                  <a:lnTo>
                    <a:pt x="547" y="40394"/>
                  </a:lnTo>
                  <a:lnTo>
                    <a:pt x="745" y="39084"/>
                  </a:lnTo>
                  <a:lnTo>
                    <a:pt x="974" y="37788"/>
                  </a:lnTo>
                  <a:lnTo>
                    <a:pt x="1232" y="36504"/>
                  </a:lnTo>
                  <a:lnTo>
                    <a:pt x="1522" y="35235"/>
                  </a:lnTo>
                  <a:lnTo>
                    <a:pt x="1839" y="33982"/>
                  </a:lnTo>
                  <a:lnTo>
                    <a:pt x="2182" y="32748"/>
                  </a:lnTo>
                  <a:lnTo>
                    <a:pt x="2552" y="31533"/>
                  </a:lnTo>
                  <a:lnTo>
                    <a:pt x="2947" y="30337"/>
                  </a:lnTo>
                  <a:lnTo>
                    <a:pt x="3368" y="29160"/>
                  </a:lnTo>
                  <a:lnTo>
                    <a:pt x="3815" y="28003"/>
                  </a:lnTo>
                  <a:lnTo>
                    <a:pt x="4288" y="26865"/>
                  </a:lnTo>
                  <a:lnTo>
                    <a:pt x="4787" y="25746"/>
                  </a:lnTo>
                  <a:lnTo>
                    <a:pt x="5312" y="24646"/>
                  </a:lnTo>
                  <a:lnTo>
                    <a:pt x="5863" y="23565"/>
                  </a:lnTo>
                  <a:lnTo>
                    <a:pt x="6439" y="22493"/>
                  </a:lnTo>
                  <a:lnTo>
                    <a:pt x="7040" y="21443"/>
                  </a:lnTo>
                  <a:lnTo>
                    <a:pt x="7666" y="20414"/>
                  </a:lnTo>
                  <a:lnTo>
                    <a:pt x="8316" y="19407"/>
                  </a:lnTo>
                  <a:lnTo>
                    <a:pt x="8992" y="18421"/>
                  </a:lnTo>
                  <a:lnTo>
                    <a:pt x="9692" y="17456"/>
                  </a:lnTo>
                  <a:lnTo>
                    <a:pt x="10417" y="16513"/>
                  </a:lnTo>
                  <a:lnTo>
                    <a:pt x="11167" y="15591"/>
                  </a:lnTo>
                  <a:lnTo>
                    <a:pt x="11941" y="14691"/>
                  </a:lnTo>
                  <a:lnTo>
                    <a:pt x="12741" y="13812"/>
                  </a:lnTo>
                  <a:lnTo>
                    <a:pt x="13563" y="12946"/>
                  </a:lnTo>
                  <a:lnTo>
                    <a:pt x="14405" y="12107"/>
                  </a:lnTo>
                  <a:lnTo>
                    <a:pt x="15267" y="11295"/>
                  </a:lnTo>
                  <a:lnTo>
                    <a:pt x="16150" y="10510"/>
                  </a:lnTo>
                  <a:lnTo>
                    <a:pt x="17053" y="9753"/>
                  </a:lnTo>
                  <a:lnTo>
                    <a:pt x="17977" y="9022"/>
                  </a:lnTo>
                  <a:lnTo>
                    <a:pt x="18921" y="8318"/>
                  </a:lnTo>
                  <a:lnTo>
                    <a:pt x="19885" y="7642"/>
                  </a:lnTo>
                  <a:lnTo>
                    <a:pt x="20869" y="6992"/>
                  </a:lnTo>
                  <a:lnTo>
                    <a:pt x="21874" y="6370"/>
                  </a:lnTo>
                  <a:lnTo>
                    <a:pt x="22909" y="5775"/>
                  </a:lnTo>
                  <a:lnTo>
                    <a:pt x="23962" y="5209"/>
                  </a:lnTo>
                  <a:lnTo>
                    <a:pt x="25033" y="4670"/>
                  </a:lnTo>
                  <a:lnTo>
                    <a:pt x="26122" y="4160"/>
                  </a:lnTo>
                  <a:lnTo>
                    <a:pt x="27229" y="3678"/>
                  </a:lnTo>
                  <a:lnTo>
                    <a:pt x="28355" y="3224"/>
                  </a:lnTo>
                  <a:lnTo>
                    <a:pt x="29498" y="2799"/>
                  </a:lnTo>
                  <a:lnTo>
                    <a:pt x="30659" y="2401"/>
                  </a:lnTo>
                  <a:lnTo>
                    <a:pt x="31839" y="2032"/>
                  </a:lnTo>
                  <a:lnTo>
                    <a:pt x="33036" y="1691"/>
                  </a:lnTo>
                  <a:lnTo>
                    <a:pt x="34250" y="1369"/>
                  </a:lnTo>
                  <a:lnTo>
                    <a:pt x="35478" y="1082"/>
                  </a:lnTo>
                  <a:lnTo>
                    <a:pt x="36721" y="828"/>
                  </a:lnTo>
                  <a:lnTo>
                    <a:pt x="37979" y="608"/>
                  </a:lnTo>
                  <a:lnTo>
                    <a:pt x="39252" y="422"/>
                  </a:lnTo>
                  <a:lnTo>
                    <a:pt x="40539" y="270"/>
                  </a:lnTo>
                  <a:lnTo>
                    <a:pt x="41840" y="152"/>
                  </a:lnTo>
                  <a:lnTo>
                    <a:pt x="43157" y="67"/>
                  </a:lnTo>
                  <a:lnTo>
                    <a:pt x="44488" y="16"/>
                  </a:lnTo>
                  <a:lnTo>
                    <a:pt x="45834" y="0"/>
                  </a:lnTo>
                  <a:lnTo>
                    <a:pt x="47270" y="16"/>
                  </a:lnTo>
                  <a:lnTo>
                    <a:pt x="48671" y="67"/>
                  </a:lnTo>
                  <a:lnTo>
                    <a:pt x="50035" y="152"/>
                  </a:lnTo>
                  <a:lnTo>
                    <a:pt x="51363" y="270"/>
                  </a:lnTo>
                  <a:lnTo>
                    <a:pt x="52655" y="422"/>
                  </a:lnTo>
                  <a:lnTo>
                    <a:pt x="53911" y="608"/>
                  </a:lnTo>
                  <a:lnTo>
                    <a:pt x="55131" y="828"/>
                  </a:lnTo>
                  <a:lnTo>
                    <a:pt x="56315" y="1082"/>
                  </a:lnTo>
                  <a:lnTo>
                    <a:pt x="57463" y="1369"/>
                  </a:lnTo>
                  <a:lnTo>
                    <a:pt x="58575" y="1691"/>
                  </a:lnTo>
                  <a:lnTo>
                    <a:pt x="59653" y="2028"/>
                  </a:lnTo>
                  <a:lnTo>
                    <a:pt x="60699" y="2388"/>
                  </a:lnTo>
                  <a:lnTo>
                    <a:pt x="61714" y="2768"/>
                  </a:lnTo>
                  <a:lnTo>
                    <a:pt x="62697" y="3170"/>
                  </a:lnTo>
                  <a:lnTo>
                    <a:pt x="63649" y="3594"/>
                  </a:lnTo>
                  <a:lnTo>
                    <a:pt x="64569" y="4038"/>
                  </a:lnTo>
                  <a:lnTo>
                    <a:pt x="65457" y="4505"/>
                  </a:lnTo>
                  <a:lnTo>
                    <a:pt x="66314" y="4992"/>
                  </a:lnTo>
                  <a:lnTo>
                    <a:pt x="67139" y="5501"/>
                  </a:lnTo>
                  <a:lnTo>
                    <a:pt x="67933" y="6032"/>
                  </a:lnTo>
                  <a:lnTo>
                    <a:pt x="68696" y="6581"/>
                  </a:lnTo>
                  <a:lnTo>
                    <a:pt x="69428" y="7146"/>
                  </a:lnTo>
                  <a:lnTo>
                    <a:pt x="70130" y="7726"/>
                  </a:lnTo>
                  <a:lnTo>
                    <a:pt x="70802" y="8323"/>
                  </a:lnTo>
                  <a:lnTo>
                    <a:pt x="71443" y="8935"/>
                  </a:lnTo>
                  <a:lnTo>
                    <a:pt x="72053" y="9563"/>
                  </a:lnTo>
                  <a:lnTo>
                    <a:pt x="72633" y="10207"/>
                  </a:lnTo>
                  <a:lnTo>
                    <a:pt x="73183" y="10867"/>
                  </a:lnTo>
                  <a:lnTo>
                    <a:pt x="73702" y="11542"/>
                  </a:lnTo>
                  <a:lnTo>
                    <a:pt x="74191" y="12233"/>
                  </a:lnTo>
                  <a:lnTo>
                    <a:pt x="74652" y="12935"/>
                  </a:lnTo>
                  <a:lnTo>
                    <a:pt x="75086" y="13640"/>
                  </a:lnTo>
                  <a:lnTo>
                    <a:pt x="75495" y="14351"/>
                  </a:lnTo>
                  <a:lnTo>
                    <a:pt x="75878" y="15066"/>
                  </a:lnTo>
                  <a:lnTo>
                    <a:pt x="76235" y="15785"/>
                  </a:lnTo>
                  <a:lnTo>
                    <a:pt x="76566" y="16509"/>
                  </a:lnTo>
                  <a:lnTo>
                    <a:pt x="76871" y="17237"/>
                  </a:lnTo>
                  <a:lnTo>
                    <a:pt x="77150" y="17970"/>
                  </a:lnTo>
                  <a:lnTo>
                    <a:pt x="77403" y="18707"/>
                  </a:lnTo>
                  <a:lnTo>
                    <a:pt x="77630" y="19449"/>
                  </a:lnTo>
                  <a:lnTo>
                    <a:pt x="67482" y="22550"/>
                  </a:lnTo>
                  <a:lnTo>
                    <a:pt x="67304" y="22022"/>
                  </a:lnTo>
                  <a:lnTo>
                    <a:pt x="67108" y="21499"/>
                  </a:lnTo>
                  <a:lnTo>
                    <a:pt x="66894" y="20981"/>
                  </a:lnTo>
                  <a:lnTo>
                    <a:pt x="66661" y="20466"/>
                  </a:lnTo>
                  <a:lnTo>
                    <a:pt x="66411" y="19957"/>
                  </a:lnTo>
                  <a:lnTo>
                    <a:pt x="66143" y="19452"/>
                  </a:lnTo>
                  <a:lnTo>
                    <a:pt x="65856" y="18951"/>
                  </a:lnTo>
                  <a:lnTo>
                    <a:pt x="65552" y="18455"/>
                  </a:lnTo>
                  <a:lnTo>
                    <a:pt x="65229" y="17963"/>
                  </a:lnTo>
                  <a:lnTo>
                    <a:pt x="64889" y="17476"/>
                  </a:lnTo>
                  <a:lnTo>
                    <a:pt x="64529" y="16986"/>
                  </a:lnTo>
                  <a:lnTo>
                    <a:pt x="64149" y="16507"/>
                  </a:lnTo>
                  <a:lnTo>
                    <a:pt x="63749" y="16039"/>
                  </a:lnTo>
                  <a:lnTo>
                    <a:pt x="63328" y="15582"/>
                  </a:lnTo>
                  <a:lnTo>
                    <a:pt x="62888" y="15137"/>
                  </a:lnTo>
                  <a:lnTo>
                    <a:pt x="62426" y="14703"/>
                  </a:lnTo>
                  <a:lnTo>
                    <a:pt x="61945" y="14280"/>
                  </a:lnTo>
                  <a:lnTo>
                    <a:pt x="61443" y="13868"/>
                  </a:lnTo>
                  <a:lnTo>
                    <a:pt x="60921" y="13468"/>
                  </a:lnTo>
                  <a:lnTo>
                    <a:pt x="60379" y="13079"/>
                  </a:lnTo>
                  <a:lnTo>
                    <a:pt x="59827" y="12693"/>
                  </a:lnTo>
                  <a:lnTo>
                    <a:pt x="59254" y="12323"/>
                  </a:lnTo>
                  <a:lnTo>
                    <a:pt x="58659" y="11971"/>
                  </a:lnTo>
                  <a:lnTo>
                    <a:pt x="58043" y="11636"/>
                  </a:lnTo>
                  <a:lnTo>
                    <a:pt x="57405" y="11317"/>
                  </a:lnTo>
                  <a:lnTo>
                    <a:pt x="56746" y="11015"/>
                  </a:lnTo>
                  <a:lnTo>
                    <a:pt x="56065" y="10731"/>
                  </a:lnTo>
                  <a:lnTo>
                    <a:pt x="55364" y="10463"/>
                  </a:lnTo>
                  <a:lnTo>
                    <a:pt x="54640" y="10212"/>
                  </a:lnTo>
                  <a:lnTo>
                    <a:pt x="53895" y="9978"/>
                  </a:lnTo>
                  <a:lnTo>
                    <a:pt x="53139" y="9753"/>
                  </a:lnTo>
                  <a:lnTo>
                    <a:pt x="52360" y="9552"/>
                  </a:lnTo>
                  <a:lnTo>
                    <a:pt x="51556" y="9374"/>
                  </a:lnTo>
                  <a:lnTo>
                    <a:pt x="50729" y="9220"/>
                  </a:lnTo>
                  <a:lnTo>
                    <a:pt x="49879" y="9090"/>
                  </a:lnTo>
                  <a:lnTo>
                    <a:pt x="49004" y="8984"/>
                  </a:lnTo>
                  <a:lnTo>
                    <a:pt x="48106" y="8901"/>
                  </a:lnTo>
                  <a:lnTo>
                    <a:pt x="47184" y="8842"/>
                  </a:lnTo>
                  <a:lnTo>
                    <a:pt x="46239" y="8806"/>
                  </a:lnTo>
                  <a:lnTo>
                    <a:pt x="45270" y="8794"/>
                  </a:lnTo>
                  <a:lnTo>
                    <a:pt x="43642" y="8825"/>
                  </a:lnTo>
                  <a:lnTo>
                    <a:pt x="42050" y="8916"/>
                  </a:lnTo>
                  <a:lnTo>
                    <a:pt x="40494" y="9068"/>
                  </a:lnTo>
                  <a:lnTo>
                    <a:pt x="38974" y="9281"/>
                  </a:lnTo>
                  <a:lnTo>
                    <a:pt x="37490" y="9555"/>
                  </a:lnTo>
                  <a:lnTo>
                    <a:pt x="36042" y="9890"/>
                  </a:lnTo>
                  <a:lnTo>
                    <a:pt x="34630" y="10286"/>
                  </a:lnTo>
                  <a:lnTo>
                    <a:pt x="33255" y="10743"/>
                  </a:lnTo>
                  <a:lnTo>
                    <a:pt x="31915" y="11260"/>
                  </a:lnTo>
                  <a:lnTo>
                    <a:pt x="30612" y="11839"/>
                  </a:lnTo>
                  <a:lnTo>
                    <a:pt x="29346" y="12460"/>
                  </a:lnTo>
                  <a:lnTo>
                    <a:pt x="28120" y="13128"/>
                  </a:lnTo>
                  <a:lnTo>
                    <a:pt x="26933" y="13844"/>
                  </a:lnTo>
                  <a:lnTo>
                    <a:pt x="25786" y="14608"/>
                  </a:lnTo>
                  <a:lnTo>
                    <a:pt x="24678" y="15418"/>
                  </a:lnTo>
                  <a:lnTo>
                    <a:pt x="23610" y="16277"/>
                  </a:lnTo>
                  <a:lnTo>
                    <a:pt x="22581" y="17182"/>
                  </a:lnTo>
                  <a:lnTo>
                    <a:pt x="21592" y="18135"/>
                  </a:lnTo>
                  <a:lnTo>
                    <a:pt x="20642" y="19135"/>
                  </a:lnTo>
                  <a:lnTo>
                    <a:pt x="19731" y="20182"/>
                  </a:lnTo>
                  <a:lnTo>
                    <a:pt x="18862" y="21262"/>
                  </a:lnTo>
                  <a:lnTo>
                    <a:pt x="18035" y="22383"/>
                  </a:lnTo>
                  <a:lnTo>
                    <a:pt x="17252" y="23545"/>
                  </a:lnTo>
                  <a:lnTo>
                    <a:pt x="16511" y="24747"/>
                  </a:lnTo>
                  <a:lnTo>
                    <a:pt x="15813" y="25989"/>
                  </a:lnTo>
                  <a:lnTo>
                    <a:pt x="15158" y="27272"/>
                  </a:lnTo>
                  <a:lnTo>
                    <a:pt x="14546" y="28596"/>
                  </a:lnTo>
                  <a:lnTo>
                    <a:pt x="13976" y="29960"/>
                  </a:lnTo>
                  <a:lnTo>
                    <a:pt x="13450" y="31365"/>
                  </a:lnTo>
                  <a:lnTo>
                    <a:pt x="12966" y="32811"/>
                  </a:lnTo>
                  <a:lnTo>
                    <a:pt x="12527" y="34279"/>
                  </a:lnTo>
                  <a:lnTo>
                    <a:pt x="12134" y="35774"/>
                  </a:lnTo>
                  <a:lnTo>
                    <a:pt x="11787" y="37296"/>
                  </a:lnTo>
                  <a:lnTo>
                    <a:pt x="11487" y="38845"/>
                  </a:lnTo>
                  <a:lnTo>
                    <a:pt x="11233" y="40421"/>
                  </a:lnTo>
                  <a:lnTo>
                    <a:pt x="11024" y="42025"/>
                  </a:lnTo>
                  <a:lnTo>
                    <a:pt x="10863" y="43655"/>
                  </a:lnTo>
                  <a:lnTo>
                    <a:pt x="10747" y="45313"/>
                  </a:lnTo>
                  <a:lnTo>
                    <a:pt x="10678" y="46997"/>
                  </a:lnTo>
                  <a:lnTo>
                    <a:pt x="10655" y="48709"/>
                  </a:lnTo>
                  <a:lnTo>
                    <a:pt x="10669" y="49760"/>
                  </a:lnTo>
                  <a:lnTo>
                    <a:pt x="10713" y="50795"/>
                  </a:lnTo>
                  <a:lnTo>
                    <a:pt x="10787" y="51812"/>
                  </a:lnTo>
                  <a:lnTo>
                    <a:pt x="10889" y="52813"/>
                  </a:lnTo>
                  <a:lnTo>
                    <a:pt x="11021" y="53797"/>
                  </a:lnTo>
                  <a:lnTo>
                    <a:pt x="11182" y="54764"/>
                  </a:lnTo>
                  <a:lnTo>
                    <a:pt x="11373" y="55714"/>
                  </a:lnTo>
                  <a:lnTo>
                    <a:pt x="11593" y="56647"/>
                  </a:lnTo>
                  <a:lnTo>
                    <a:pt x="11842" y="57563"/>
                  </a:lnTo>
                  <a:lnTo>
                    <a:pt x="12120" y="58462"/>
                  </a:lnTo>
                  <a:lnTo>
                    <a:pt x="12428" y="59341"/>
                  </a:lnTo>
                  <a:lnTo>
                    <a:pt x="12763" y="60196"/>
                  </a:lnTo>
                  <a:lnTo>
                    <a:pt x="13127" y="61028"/>
                  </a:lnTo>
                  <a:lnTo>
                    <a:pt x="13519" y="61836"/>
                  </a:lnTo>
                  <a:lnTo>
                    <a:pt x="13939" y="62620"/>
                  </a:lnTo>
                  <a:lnTo>
                    <a:pt x="14387" y="63380"/>
                  </a:lnTo>
                  <a:lnTo>
                    <a:pt x="14863" y="64117"/>
                  </a:lnTo>
                  <a:lnTo>
                    <a:pt x="15368" y="64830"/>
                  </a:lnTo>
                  <a:lnTo>
                    <a:pt x="15901" y="65520"/>
                  </a:lnTo>
                  <a:lnTo>
                    <a:pt x="16461" y="66186"/>
                  </a:lnTo>
                  <a:lnTo>
                    <a:pt x="17062" y="66814"/>
                  </a:lnTo>
                  <a:lnTo>
                    <a:pt x="17690" y="67415"/>
                  </a:lnTo>
                  <a:lnTo>
                    <a:pt x="18347" y="67987"/>
                  </a:lnTo>
                  <a:lnTo>
                    <a:pt x="19032" y="68531"/>
                  </a:lnTo>
                  <a:lnTo>
                    <a:pt x="19745" y="69047"/>
                  </a:lnTo>
                  <a:lnTo>
                    <a:pt x="20487" y="69534"/>
                  </a:lnTo>
                  <a:lnTo>
                    <a:pt x="21256" y="69994"/>
                  </a:lnTo>
                  <a:lnTo>
                    <a:pt x="22054" y="70425"/>
                  </a:lnTo>
                  <a:lnTo>
                    <a:pt x="22880" y="70828"/>
                  </a:lnTo>
                  <a:lnTo>
                    <a:pt x="23734" y="71203"/>
                  </a:lnTo>
                  <a:lnTo>
                    <a:pt x="24616" y="71546"/>
                  </a:lnTo>
                  <a:lnTo>
                    <a:pt x="25527" y="71853"/>
                  </a:lnTo>
                  <a:lnTo>
                    <a:pt x="26465" y="72123"/>
                  </a:lnTo>
                  <a:lnTo>
                    <a:pt x="27432" y="72358"/>
                  </a:lnTo>
                  <a:lnTo>
                    <a:pt x="28427" y="72556"/>
                  </a:lnTo>
                  <a:lnTo>
                    <a:pt x="29451" y="72718"/>
                  </a:lnTo>
                  <a:lnTo>
                    <a:pt x="30502" y="72845"/>
                  </a:lnTo>
                  <a:lnTo>
                    <a:pt x="31582" y="72935"/>
                  </a:lnTo>
                  <a:lnTo>
                    <a:pt x="32689" y="72989"/>
                  </a:lnTo>
                  <a:lnTo>
                    <a:pt x="33825" y="73007"/>
                  </a:lnTo>
                  <a:lnTo>
                    <a:pt x="34832" y="72994"/>
                  </a:lnTo>
                  <a:lnTo>
                    <a:pt x="35821" y="72953"/>
                  </a:lnTo>
                  <a:lnTo>
                    <a:pt x="36794" y="72885"/>
                  </a:lnTo>
                  <a:lnTo>
                    <a:pt x="37749" y="72791"/>
                  </a:lnTo>
                  <a:lnTo>
                    <a:pt x="38688" y="72669"/>
                  </a:lnTo>
                  <a:lnTo>
                    <a:pt x="39610" y="72520"/>
                  </a:lnTo>
                  <a:lnTo>
                    <a:pt x="40515" y="72344"/>
                  </a:lnTo>
                  <a:lnTo>
                    <a:pt x="41402" y="72141"/>
                  </a:lnTo>
                  <a:lnTo>
                    <a:pt x="42273" y="71911"/>
                  </a:lnTo>
                  <a:lnTo>
                    <a:pt x="43128" y="71654"/>
                  </a:lnTo>
                  <a:lnTo>
                    <a:pt x="43966" y="71364"/>
                  </a:lnTo>
                  <a:lnTo>
                    <a:pt x="44790" y="71057"/>
                  </a:lnTo>
                  <a:lnTo>
                    <a:pt x="45599" y="70732"/>
                  </a:lnTo>
                  <a:lnTo>
                    <a:pt x="46393" y="70391"/>
                  </a:lnTo>
                  <a:lnTo>
                    <a:pt x="47173" y="70033"/>
                  </a:lnTo>
                  <a:lnTo>
                    <a:pt x="47938" y="69658"/>
                  </a:lnTo>
                  <a:lnTo>
                    <a:pt x="48688" y="69267"/>
                  </a:lnTo>
                  <a:lnTo>
                    <a:pt x="49424" y="68858"/>
                  </a:lnTo>
                  <a:lnTo>
                    <a:pt x="50145" y="68432"/>
                  </a:lnTo>
                  <a:lnTo>
                    <a:pt x="50851" y="67990"/>
                  </a:lnTo>
                  <a:lnTo>
                    <a:pt x="51554" y="67521"/>
                  </a:lnTo>
                  <a:lnTo>
                    <a:pt x="52240" y="67040"/>
                  </a:lnTo>
                  <a:lnTo>
                    <a:pt x="52911" y="66547"/>
                  </a:lnTo>
                  <a:lnTo>
                    <a:pt x="53566" y="66041"/>
                  </a:lnTo>
                  <a:lnTo>
                    <a:pt x="54206" y="65523"/>
                  </a:lnTo>
                  <a:lnTo>
                    <a:pt x="54829" y="64993"/>
                  </a:lnTo>
                  <a:lnTo>
                    <a:pt x="55437" y="64450"/>
                  </a:lnTo>
                  <a:lnTo>
                    <a:pt x="56029" y="63894"/>
                  </a:lnTo>
                  <a:lnTo>
                    <a:pt x="56605" y="63327"/>
                  </a:lnTo>
                  <a:lnTo>
                    <a:pt x="57165" y="62747"/>
                  </a:lnTo>
                  <a:lnTo>
                    <a:pt x="57722" y="62147"/>
                  </a:lnTo>
                  <a:lnTo>
                    <a:pt x="58266" y="61545"/>
                  </a:lnTo>
                  <a:lnTo>
                    <a:pt x="58796" y="60939"/>
                  </a:lnTo>
                  <a:lnTo>
                    <a:pt x="59312" y="60329"/>
                  </a:lnTo>
                  <a:lnTo>
                    <a:pt x="59815" y="59716"/>
                  </a:lnTo>
                  <a:lnTo>
                    <a:pt x="60304" y="59100"/>
                  </a:lnTo>
                  <a:lnTo>
                    <a:pt x="60780" y="58481"/>
                  </a:lnTo>
                  <a:lnTo>
                    <a:pt x="61242" y="57858"/>
                  </a:lnTo>
                  <a:lnTo>
                    <a:pt x="61691" y="57231"/>
                  </a:lnTo>
                  <a:lnTo>
                    <a:pt x="62126" y="566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g1234"/>
            <p:cNvSpPr/>
            <p:nvPr/>
          </p:nvSpPr>
          <p:spPr>
            <a:xfrm>
              <a:off x="2114709" y="4213770"/>
              <a:ext cx="66975" cy="79434"/>
            </a:xfrm>
            <a:custGeom>
              <a:avLst/>
              <a:pathLst>
                <a:path w="66975" h="79434">
                  <a:moveTo>
                    <a:pt x="37997" y="8794"/>
                  </a:moveTo>
                  <a:lnTo>
                    <a:pt x="24241" y="79434"/>
                  </a:lnTo>
                  <a:lnTo>
                    <a:pt x="13530" y="79434"/>
                  </a:lnTo>
                  <a:lnTo>
                    <a:pt x="27286" y="8794"/>
                  </a:lnTo>
                  <a:lnTo>
                    <a:pt x="0" y="8794"/>
                  </a:lnTo>
                  <a:lnTo>
                    <a:pt x="1691" y="0"/>
                  </a:lnTo>
                  <a:lnTo>
                    <a:pt x="66975" y="0"/>
                  </a:lnTo>
                  <a:lnTo>
                    <a:pt x="65284" y="87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g1235"/>
            <p:cNvSpPr/>
            <p:nvPr/>
          </p:nvSpPr>
          <p:spPr>
            <a:xfrm>
              <a:off x="2181120" y="4212586"/>
              <a:ext cx="80336" cy="81746"/>
            </a:xfrm>
            <a:custGeom>
              <a:avLst/>
              <a:pathLst>
                <a:path w="80336" h="81746">
                  <a:moveTo>
                    <a:pt x="46623" y="0"/>
                  </a:moveTo>
                  <a:lnTo>
                    <a:pt x="48228" y="24"/>
                  </a:lnTo>
                  <a:lnTo>
                    <a:pt x="49796" y="96"/>
                  </a:lnTo>
                  <a:lnTo>
                    <a:pt x="51326" y="218"/>
                  </a:lnTo>
                  <a:lnTo>
                    <a:pt x="52820" y="387"/>
                  </a:lnTo>
                  <a:lnTo>
                    <a:pt x="54276" y="606"/>
                  </a:lnTo>
                  <a:lnTo>
                    <a:pt x="55695" y="872"/>
                  </a:lnTo>
                  <a:lnTo>
                    <a:pt x="57077" y="1187"/>
                  </a:lnTo>
                  <a:lnTo>
                    <a:pt x="58421" y="1551"/>
                  </a:lnTo>
                  <a:lnTo>
                    <a:pt x="59729" y="1963"/>
                  </a:lnTo>
                  <a:lnTo>
                    <a:pt x="60999" y="2424"/>
                  </a:lnTo>
                  <a:lnTo>
                    <a:pt x="62231" y="2917"/>
                  </a:lnTo>
                  <a:lnTo>
                    <a:pt x="63423" y="3450"/>
                  </a:lnTo>
                  <a:lnTo>
                    <a:pt x="64576" y="4022"/>
                  </a:lnTo>
                  <a:lnTo>
                    <a:pt x="65689" y="4634"/>
                  </a:lnTo>
                  <a:lnTo>
                    <a:pt x="66763" y="5285"/>
                  </a:lnTo>
                  <a:lnTo>
                    <a:pt x="67798" y="5975"/>
                  </a:lnTo>
                  <a:lnTo>
                    <a:pt x="68793" y="6705"/>
                  </a:lnTo>
                  <a:lnTo>
                    <a:pt x="69749" y="7475"/>
                  </a:lnTo>
                  <a:lnTo>
                    <a:pt x="70665" y="8284"/>
                  </a:lnTo>
                  <a:lnTo>
                    <a:pt x="71541" y="9133"/>
                  </a:lnTo>
                  <a:lnTo>
                    <a:pt x="72388" y="10017"/>
                  </a:lnTo>
                  <a:lnTo>
                    <a:pt x="73192" y="10934"/>
                  </a:lnTo>
                  <a:lnTo>
                    <a:pt x="73953" y="11884"/>
                  </a:lnTo>
                  <a:lnTo>
                    <a:pt x="74671" y="12867"/>
                  </a:lnTo>
                  <a:lnTo>
                    <a:pt x="75347" y="13882"/>
                  </a:lnTo>
                  <a:lnTo>
                    <a:pt x="75979" y="14930"/>
                  </a:lnTo>
                  <a:lnTo>
                    <a:pt x="76569" y="16011"/>
                  </a:lnTo>
                  <a:lnTo>
                    <a:pt x="77116" y="17124"/>
                  </a:lnTo>
                  <a:lnTo>
                    <a:pt x="77620" y="18271"/>
                  </a:lnTo>
                  <a:lnTo>
                    <a:pt x="78081" y="19449"/>
                  </a:lnTo>
                  <a:lnTo>
                    <a:pt x="78509" y="20657"/>
                  </a:lnTo>
                  <a:lnTo>
                    <a:pt x="78893" y="21889"/>
                  </a:lnTo>
                  <a:lnTo>
                    <a:pt x="79231" y="23147"/>
                  </a:lnTo>
                  <a:lnTo>
                    <a:pt x="79524" y="24429"/>
                  </a:lnTo>
                  <a:lnTo>
                    <a:pt x="79772" y="25735"/>
                  </a:lnTo>
                  <a:lnTo>
                    <a:pt x="79975" y="27067"/>
                  </a:lnTo>
                  <a:lnTo>
                    <a:pt x="80133" y="28423"/>
                  </a:lnTo>
                  <a:lnTo>
                    <a:pt x="80246" y="29805"/>
                  </a:lnTo>
                  <a:lnTo>
                    <a:pt x="80314" y="31211"/>
                  </a:lnTo>
                  <a:lnTo>
                    <a:pt x="80336" y="32642"/>
                  </a:lnTo>
                  <a:lnTo>
                    <a:pt x="80323" y="33196"/>
                  </a:lnTo>
                  <a:lnTo>
                    <a:pt x="80305" y="33756"/>
                  </a:lnTo>
                  <a:lnTo>
                    <a:pt x="80282" y="34319"/>
                  </a:lnTo>
                  <a:lnTo>
                    <a:pt x="80255" y="34888"/>
                  </a:lnTo>
                  <a:lnTo>
                    <a:pt x="80223" y="35460"/>
                  </a:lnTo>
                  <a:lnTo>
                    <a:pt x="80187" y="36038"/>
                  </a:lnTo>
                  <a:lnTo>
                    <a:pt x="80147" y="36619"/>
                  </a:lnTo>
                  <a:lnTo>
                    <a:pt x="80102" y="37206"/>
                  </a:lnTo>
                  <a:lnTo>
                    <a:pt x="80052" y="37797"/>
                  </a:lnTo>
                  <a:lnTo>
                    <a:pt x="79998" y="38392"/>
                  </a:lnTo>
                  <a:lnTo>
                    <a:pt x="79949" y="38976"/>
                  </a:lnTo>
                  <a:lnTo>
                    <a:pt x="79894" y="39556"/>
                  </a:lnTo>
                  <a:lnTo>
                    <a:pt x="79832" y="40131"/>
                  </a:lnTo>
                  <a:lnTo>
                    <a:pt x="79763" y="40701"/>
                  </a:lnTo>
                  <a:lnTo>
                    <a:pt x="79688" y="41267"/>
                  </a:lnTo>
                  <a:lnTo>
                    <a:pt x="79605" y="41829"/>
                  </a:lnTo>
                  <a:lnTo>
                    <a:pt x="79516" y="42386"/>
                  </a:lnTo>
                  <a:lnTo>
                    <a:pt x="79421" y="42938"/>
                  </a:lnTo>
                  <a:lnTo>
                    <a:pt x="79318" y="43486"/>
                  </a:lnTo>
                  <a:lnTo>
                    <a:pt x="79209" y="44030"/>
                  </a:lnTo>
                  <a:lnTo>
                    <a:pt x="78847" y="45749"/>
                  </a:lnTo>
                  <a:lnTo>
                    <a:pt x="78440" y="47435"/>
                  </a:lnTo>
                  <a:lnTo>
                    <a:pt x="77986" y="49087"/>
                  </a:lnTo>
                  <a:lnTo>
                    <a:pt x="77486" y="50705"/>
                  </a:lnTo>
                  <a:lnTo>
                    <a:pt x="76939" y="52289"/>
                  </a:lnTo>
                  <a:lnTo>
                    <a:pt x="76347" y="53839"/>
                  </a:lnTo>
                  <a:lnTo>
                    <a:pt x="75708" y="55356"/>
                  </a:lnTo>
                  <a:lnTo>
                    <a:pt x="75023" y="56838"/>
                  </a:lnTo>
                  <a:lnTo>
                    <a:pt x="74292" y="58287"/>
                  </a:lnTo>
                  <a:lnTo>
                    <a:pt x="73515" y="59702"/>
                  </a:lnTo>
                  <a:lnTo>
                    <a:pt x="72695" y="61069"/>
                  </a:lnTo>
                  <a:lnTo>
                    <a:pt x="71837" y="62395"/>
                  </a:lnTo>
                  <a:lnTo>
                    <a:pt x="70940" y="63680"/>
                  </a:lnTo>
                  <a:lnTo>
                    <a:pt x="70006" y="64925"/>
                  </a:lnTo>
                  <a:lnTo>
                    <a:pt x="69033" y="66129"/>
                  </a:lnTo>
                  <a:lnTo>
                    <a:pt x="68021" y="67293"/>
                  </a:lnTo>
                  <a:lnTo>
                    <a:pt x="66971" y="68416"/>
                  </a:lnTo>
                  <a:lnTo>
                    <a:pt x="65883" y="69498"/>
                  </a:lnTo>
                  <a:lnTo>
                    <a:pt x="64757" y="70540"/>
                  </a:lnTo>
                  <a:lnTo>
                    <a:pt x="63592" y="71541"/>
                  </a:lnTo>
                  <a:lnTo>
                    <a:pt x="62402" y="72500"/>
                  </a:lnTo>
                  <a:lnTo>
                    <a:pt x="61177" y="73413"/>
                  </a:lnTo>
                  <a:lnTo>
                    <a:pt x="59917" y="74281"/>
                  </a:lnTo>
                  <a:lnTo>
                    <a:pt x="58622" y="75104"/>
                  </a:lnTo>
                  <a:lnTo>
                    <a:pt x="57292" y="75882"/>
                  </a:lnTo>
                  <a:lnTo>
                    <a:pt x="55927" y="76615"/>
                  </a:lnTo>
                  <a:lnTo>
                    <a:pt x="54527" y="77303"/>
                  </a:lnTo>
                  <a:lnTo>
                    <a:pt x="53093" y="77946"/>
                  </a:lnTo>
                  <a:lnTo>
                    <a:pt x="51623" y="78543"/>
                  </a:lnTo>
                  <a:lnTo>
                    <a:pt x="50118" y="79096"/>
                  </a:lnTo>
                  <a:lnTo>
                    <a:pt x="48594" y="79599"/>
                  </a:lnTo>
                  <a:lnTo>
                    <a:pt x="47045" y="80050"/>
                  </a:lnTo>
                  <a:lnTo>
                    <a:pt x="45469" y="80447"/>
                  </a:lnTo>
                  <a:lnTo>
                    <a:pt x="43867" y="80792"/>
                  </a:lnTo>
                  <a:lnTo>
                    <a:pt x="42240" y="81083"/>
                  </a:lnTo>
                  <a:lnTo>
                    <a:pt x="40586" y="81322"/>
                  </a:lnTo>
                  <a:lnTo>
                    <a:pt x="38907" y="81507"/>
                  </a:lnTo>
                  <a:lnTo>
                    <a:pt x="37201" y="81640"/>
                  </a:lnTo>
                  <a:lnTo>
                    <a:pt x="35470" y="81719"/>
                  </a:lnTo>
                  <a:lnTo>
                    <a:pt x="33713" y="81746"/>
                  </a:lnTo>
                  <a:lnTo>
                    <a:pt x="32043" y="81721"/>
                  </a:lnTo>
                  <a:lnTo>
                    <a:pt x="30416" y="81649"/>
                  </a:lnTo>
                  <a:lnTo>
                    <a:pt x="28832" y="81527"/>
                  </a:lnTo>
                  <a:lnTo>
                    <a:pt x="27290" y="81358"/>
                  </a:lnTo>
                  <a:lnTo>
                    <a:pt x="25792" y="81139"/>
                  </a:lnTo>
                  <a:lnTo>
                    <a:pt x="24336" y="80873"/>
                  </a:lnTo>
                  <a:lnTo>
                    <a:pt x="22923" y="80558"/>
                  </a:lnTo>
                  <a:lnTo>
                    <a:pt x="21553" y="80194"/>
                  </a:lnTo>
                  <a:lnTo>
                    <a:pt x="20226" y="79782"/>
                  </a:lnTo>
                  <a:lnTo>
                    <a:pt x="18942" y="79321"/>
                  </a:lnTo>
                  <a:lnTo>
                    <a:pt x="17700" y="78806"/>
                  </a:lnTo>
                  <a:lnTo>
                    <a:pt x="16500" y="78252"/>
                  </a:lnTo>
                  <a:lnTo>
                    <a:pt x="15341" y="77660"/>
                  </a:lnTo>
                  <a:lnTo>
                    <a:pt x="14224" y="77030"/>
                  </a:lnTo>
                  <a:lnTo>
                    <a:pt x="13149" y="76362"/>
                  </a:lnTo>
                  <a:lnTo>
                    <a:pt x="12116" y="75655"/>
                  </a:lnTo>
                  <a:lnTo>
                    <a:pt x="11124" y="74909"/>
                  </a:lnTo>
                  <a:lnTo>
                    <a:pt x="10174" y="74126"/>
                  </a:lnTo>
                  <a:lnTo>
                    <a:pt x="9266" y="73304"/>
                  </a:lnTo>
                  <a:lnTo>
                    <a:pt x="8400" y="72443"/>
                  </a:lnTo>
                  <a:lnTo>
                    <a:pt x="7586" y="71536"/>
                  </a:lnTo>
                  <a:lnTo>
                    <a:pt x="6812" y="70594"/>
                  </a:lnTo>
                  <a:lnTo>
                    <a:pt x="6079" y="69619"/>
                  </a:lnTo>
                  <a:lnTo>
                    <a:pt x="5387" y="68610"/>
                  </a:lnTo>
                  <a:lnTo>
                    <a:pt x="4735" y="67567"/>
                  </a:lnTo>
                  <a:lnTo>
                    <a:pt x="4124" y="66490"/>
                  </a:lnTo>
                  <a:lnTo>
                    <a:pt x="3553" y="65379"/>
                  </a:lnTo>
                  <a:lnTo>
                    <a:pt x="3024" y="64235"/>
                  </a:lnTo>
                  <a:lnTo>
                    <a:pt x="2534" y="63057"/>
                  </a:lnTo>
                  <a:lnTo>
                    <a:pt x="2085" y="61845"/>
                  </a:lnTo>
                  <a:lnTo>
                    <a:pt x="1689" y="60603"/>
                  </a:lnTo>
                  <a:lnTo>
                    <a:pt x="1334" y="59337"/>
                  </a:lnTo>
                  <a:lnTo>
                    <a:pt x="1022" y="58046"/>
                  </a:lnTo>
                  <a:lnTo>
                    <a:pt x="750" y="56730"/>
                  </a:lnTo>
                  <a:lnTo>
                    <a:pt x="521" y="55389"/>
                  </a:lnTo>
                  <a:lnTo>
                    <a:pt x="333" y="54024"/>
                  </a:lnTo>
                  <a:lnTo>
                    <a:pt x="187" y="52634"/>
                  </a:lnTo>
                  <a:lnTo>
                    <a:pt x="83" y="51219"/>
                  </a:lnTo>
                  <a:lnTo>
                    <a:pt x="20" y="49779"/>
                  </a:lnTo>
                  <a:lnTo>
                    <a:pt x="0" y="48314"/>
                  </a:lnTo>
                  <a:lnTo>
                    <a:pt x="2" y="47794"/>
                  </a:lnTo>
                  <a:lnTo>
                    <a:pt x="9" y="47272"/>
                  </a:lnTo>
                  <a:lnTo>
                    <a:pt x="20" y="46748"/>
                  </a:lnTo>
                  <a:lnTo>
                    <a:pt x="36" y="46222"/>
                  </a:lnTo>
                  <a:lnTo>
                    <a:pt x="56" y="45693"/>
                  </a:lnTo>
                  <a:lnTo>
                    <a:pt x="81" y="45162"/>
                  </a:lnTo>
                  <a:lnTo>
                    <a:pt x="110" y="44628"/>
                  </a:lnTo>
                  <a:lnTo>
                    <a:pt x="144" y="44093"/>
                  </a:lnTo>
                  <a:lnTo>
                    <a:pt x="182" y="43555"/>
                  </a:lnTo>
                  <a:lnTo>
                    <a:pt x="225" y="43015"/>
                  </a:lnTo>
                  <a:lnTo>
                    <a:pt x="284" y="42473"/>
                  </a:lnTo>
                  <a:lnTo>
                    <a:pt x="349" y="41930"/>
                  </a:lnTo>
                  <a:lnTo>
                    <a:pt x="420" y="41386"/>
                  </a:lnTo>
                  <a:lnTo>
                    <a:pt x="496" y="40841"/>
                  </a:lnTo>
                  <a:lnTo>
                    <a:pt x="577" y="40295"/>
                  </a:lnTo>
                  <a:lnTo>
                    <a:pt x="665" y="39747"/>
                  </a:lnTo>
                  <a:lnTo>
                    <a:pt x="758" y="39199"/>
                  </a:lnTo>
                  <a:lnTo>
                    <a:pt x="856" y="38649"/>
                  </a:lnTo>
                  <a:lnTo>
                    <a:pt x="961" y="38098"/>
                  </a:lnTo>
                  <a:lnTo>
                    <a:pt x="1071" y="37546"/>
                  </a:lnTo>
                  <a:lnTo>
                    <a:pt x="1431" y="35870"/>
                  </a:lnTo>
                  <a:lnTo>
                    <a:pt x="1837" y="34225"/>
                  </a:lnTo>
                  <a:lnTo>
                    <a:pt x="2288" y="32609"/>
                  </a:lnTo>
                  <a:lnTo>
                    <a:pt x="2785" y="31025"/>
                  </a:lnTo>
                  <a:lnTo>
                    <a:pt x="3326" y="29470"/>
                  </a:lnTo>
                  <a:lnTo>
                    <a:pt x="3912" y="27946"/>
                  </a:lnTo>
                  <a:lnTo>
                    <a:pt x="4543" y="26453"/>
                  </a:lnTo>
                  <a:lnTo>
                    <a:pt x="5220" y="24990"/>
                  </a:lnTo>
                  <a:lnTo>
                    <a:pt x="5942" y="23558"/>
                  </a:lnTo>
                  <a:lnTo>
                    <a:pt x="6708" y="22155"/>
                  </a:lnTo>
                  <a:lnTo>
                    <a:pt x="7517" y="20789"/>
                  </a:lnTo>
                  <a:lnTo>
                    <a:pt x="8364" y="19463"/>
                  </a:lnTo>
                  <a:lnTo>
                    <a:pt x="9249" y="18178"/>
                  </a:lnTo>
                  <a:lnTo>
                    <a:pt x="10172" y="16933"/>
                  </a:lnTo>
                  <a:lnTo>
                    <a:pt x="11134" y="15729"/>
                  </a:lnTo>
                  <a:lnTo>
                    <a:pt x="12134" y="14565"/>
                  </a:lnTo>
                  <a:lnTo>
                    <a:pt x="13172" y="13442"/>
                  </a:lnTo>
                  <a:lnTo>
                    <a:pt x="14249" y="12359"/>
                  </a:lnTo>
                  <a:lnTo>
                    <a:pt x="15364" y="11318"/>
                  </a:lnTo>
                  <a:lnTo>
                    <a:pt x="16518" y="10316"/>
                  </a:lnTo>
                  <a:lnTo>
                    <a:pt x="17719" y="9347"/>
                  </a:lnTo>
                  <a:lnTo>
                    <a:pt x="18953" y="8424"/>
                  </a:lnTo>
                  <a:lnTo>
                    <a:pt x="20222" y="7548"/>
                  </a:lnTo>
                  <a:lnTo>
                    <a:pt x="21524" y="6717"/>
                  </a:lnTo>
                  <a:lnTo>
                    <a:pt x="22860" y="5933"/>
                  </a:lnTo>
                  <a:lnTo>
                    <a:pt x="24230" y="5195"/>
                  </a:lnTo>
                  <a:lnTo>
                    <a:pt x="25634" y="4503"/>
                  </a:lnTo>
                  <a:lnTo>
                    <a:pt x="27072" y="3858"/>
                  </a:lnTo>
                  <a:lnTo>
                    <a:pt x="28543" y="3259"/>
                  </a:lnTo>
                  <a:lnTo>
                    <a:pt x="30048" y="2706"/>
                  </a:lnTo>
                  <a:lnTo>
                    <a:pt x="31584" y="2191"/>
                  </a:lnTo>
                  <a:lnTo>
                    <a:pt x="33147" y="1731"/>
                  </a:lnTo>
                  <a:lnTo>
                    <a:pt x="34736" y="1325"/>
                  </a:lnTo>
                  <a:lnTo>
                    <a:pt x="36353" y="974"/>
                  </a:lnTo>
                  <a:lnTo>
                    <a:pt x="37997" y="676"/>
                  </a:lnTo>
                  <a:lnTo>
                    <a:pt x="39668" y="432"/>
                  </a:lnTo>
                  <a:lnTo>
                    <a:pt x="41366" y="243"/>
                  </a:lnTo>
                  <a:lnTo>
                    <a:pt x="43091" y="108"/>
                  </a:lnTo>
                  <a:lnTo>
                    <a:pt x="44844" y="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g1236"/>
            <p:cNvSpPr/>
            <p:nvPr/>
          </p:nvSpPr>
          <p:spPr>
            <a:xfrm>
              <a:off x="2191888" y="4221268"/>
              <a:ext cx="58800" cy="64325"/>
            </a:xfrm>
            <a:custGeom>
              <a:avLst/>
              <a:pathLst>
                <a:path w="58800" h="64325">
                  <a:moveTo>
                    <a:pt x="35348" y="0"/>
                  </a:moveTo>
                  <a:lnTo>
                    <a:pt x="33887" y="20"/>
                  </a:lnTo>
                  <a:lnTo>
                    <a:pt x="32459" y="83"/>
                  </a:lnTo>
                  <a:lnTo>
                    <a:pt x="31064" y="187"/>
                  </a:lnTo>
                  <a:lnTo>
                    <a:pt x="29701" y="333"/>
                  </a:lnTo>
                  <a:lnTo>
                    <a:pt x="28371" y="521"/>
                  </a:lnTo>
                  <a:lnTo>
                    <a:pt x="27074" y="750"/>
                  </a:lnTo>
                  <a:lnTo>
                    <a:pt x="25809" y="1022"/>
                  </a:lnTo>
                  <a:lnTo>
                    <a:pt x="24577" y="1334"/>
                  </a:lnTo>
                  <a:lnTo>
                    <a:pt x="23378" y="1689"/>
                  </a:lnTo>
                  <a:lnTo>
                    <a:pt x="22212" y="2085"/>
                  </a:lnTo>
                  <a:lnTo>
                    <a:pt x="21076" y="2521"/>
                  </a:lnTo>
                  <a:lnTo>
                    <a:pt x="19970" y="2994"/>
                  </a:lnTo>
                  <a:lnTo>
                    <a:pt x="18894" y="3504"/>
                  </a:lnTo>
                  <a:lnTo>
                    <a:pt x="17846" y="4052"/>
                  </a:lnTo>
                  <a:lnTo>
                    <a:pt x="16828" y="4636"/>
                  </a:lnTo>
                  <a:lnTo>
                    <a:pt x="15839" y="5258"/>
                  </a:lnTo>
                  <a:lnTo>
                    <a:pt x="14880" y="5917"/>
                  </a:lnTo>
                  <a:lnTo>
                    <a:pt x="13949" y="6614"/>
                  </a:lnTo>
                  <a:lnTo>
                    <a:pt x="13048" y="7347"/>
                  </a:lnTo>
                  <a:lnTo>
                    <a:pt x="12177" y="8118"/>
                  </a:lnTo>
                  <a:lnTo>
                    <a:pt x="11346" y="8924"/>
                  </a:lnTo>
                  <a:lnTo>
                    <a:pt x="10544" y="9766"/>
                  </a:lnTo>
                  <a:lnTo>
                    <a:pt x="9772" y="10643"/>
                  </a:lnTo>
                  <a:lnTo>
                    <a:pt x="9029" y="11554"/>
                  </a:lnTo>
                  <a:lnTo>
                    <a:pt x="8315" y="12501"/>
                  </a:lnTo>
                  <a:lnTo>
                    <a:pt x="7631" y="13483"/>
                  </a:lnTo>
                  <a:lnTo>
                    <a:pt x="6976" y="14499"/>
                  </a:lnTo>
                  <a:lnTo>
                    <a:pt x="6350" y="15550"/>
                  </a:lnTo>
                  <a:lnTo>
                    <a:pt x="5753" y="16637"/>
                  </a:lnTo>
                  <a:lnTo>
                    <a:pt x="5186" y="17758"/>
                  </a:lnTo>
                  <a:lnTo>
                    <a:pt x="4647" y="18912"/>
                  </a:lnTo>
                  <a:lnTo>
                    <a:pt x="4133" y="20097"/>
                  </a:lnTo>
                  <a:lnTo>
                    <a:pt x="3645" y="21312"/>
                  </a:lnTo>
                  <a:lnTo>
                    <a:pt x="3184" y="22557"/>
                  </a:lnTo>
                  <a:lnTo>
                    <a:pt x="2748" y="23833"/>
                  </a:lnTo>
                  <a:lnTo>
                    <a:pt x="2338" y="25139"/>
                  </a:lnTo>
                  <a:lnTo>
                    <a:pt x="1954" y="26476"/>
                  </a:lnTo>
                  <a:lnTo>
                    <a:pt x="1596" y="27843"/>
                  </a:lnTo>
                  <a:lnTo>
                    <a:pt x="1264" y="29240"/>
                  </a:lnTo>
                  <a:lnTo>
                    <a:pt x="958" y="30668"/>
                  </a:lnTo>
                  <a:lnTo>
                    <a:pt x="859" y="31154"/>
                  </a:lnTo>
                  <a:lnTo>
                    <a:pt x="766" y="31640"/>
                  </a:lnTo>
                  <a:lnTo>
                    <a:pt x="679" y="32128"/>
                  </a:lnTo>
                  <a:lnTo>
                    <a:pt x="597" y="32617"/>
                  </a:lnTo>
                  <a:lnTo>
                    <a:pt x="521" y="33107"/>
                  </a:lnTo>
                  <a:lnTo>
                    <a:pt x="451" y="33598"/>
                  </a:lnTo>
                  <a:lnTo>
                    <a:pt x="386" y="34090"/>
                  </a:lnTo>
                  <a:lnTo>
                    <a:pt x="326" y="34583"/>
                  </a:lnTo>
                  <a:lnTo>
                    <a:pt x="273" y="35078"/>
                  </a:lnTo>
                  <a:lnTo>
                    <a:pt x="225" y="35573"/>
                  </a:lnTo>
                  <a:lnTo>
                    <a:pt x="182" y="36056"/>
                  </a:lnTo>
                  <a:lnTo>
                    <a:pt x="144" y="36534"/>
                  </a:lnTo>
                  <a:lnTo>
                    <a:pt x="110" y="37007"/>
                  </a:lnTo>
                  <a:lnTo>
                    <a:pt x="81" y="37476"/>
                  </a:lnTo>
                  <a:lnTo>
                    <a:pt x="56" y="37941"/>
                  </a:lnTo>
                  <a:lnTo>
                    <a:pt x="36" y="38401"/>
                  </a:lnTo>
                  <a:lnTo>
                    <a:pt x="20" y="38856"/>
                  </a:lnTo>
                  <a:lnTo>
                    <a:pt x="9" y="39307"/>
                  </a:lnTo>
                  <a:lnTo>
                    <a:pt x="2" y="39754"/>
                  </a:lnTo>
                  <a:lnTo>
                    <a:pt x="0" y="40196"/>
                  </a:lnTo>
                  <a:lnTo>
                    <a:pt x="15" y="41388"/>
                  </a:lnTo>
                  <a:lnTo>
                    <a:pt x="63" y="42550"/>
                  </a:lnTo>
                  <a:lnTo>
                    <a:pt x="142" y="43683"/>
                  </a:lnTo>
                  <a:lnTo>
                    <a:pt x="252" y="44787"/>
                  </a:lnTo>
                  <a:lnTo>
                    <a:pt x="394" y="45862"/>
                  </a:lnTo>
                  <a:lnTo>
                    <a:pt x="568" y="46907"/>
                  </a:lnTo>
                  <a:lnTo>
                    <a:pt x="773" y="47923"/>
                  </a:lnTo>
                  <a:lnTo>
                    <a:pt x="1010" y="48910"/>
                  </a:lnTo>
                  <a:lnTo>
                    <a:pt x="1278" y="49867"/>
                  </a:lnTo>
                  <a:lnTo>
                    <a:pt x="1578" y="50795"/>
                  </a:lnTo>
                  <a:lnTo>
                    <a:pt x="1908" y="51682"/>
                  </a:lnTo>
                  <a:lnTo>
                    <a:pt x="2266" y="52540"/>
                  </a:lnTo>
                  <a:lnTo>
                    <a:pt x="2652" y="53369"/>
                  </a:lnTo>
                  <a:lnTo>
                    <a:pt x="3066" y="54168"/>
                  </a:lnTo>
                  <a:lnTo>
                    <a:pt x="3509" y="54938"/>
                  </a:lnTo>
                  <a:lnTo>
                    <a:pt x="3980" y="55679"/>
                  </a:lnTo>
                  <a:lnTo>
                    <a:pt x="4479" y="56391"/>
                  </a:lnTo>
                  <a:lnTo>
                    <a:pt x="5006" y="57073"/>
                  </a:lnTo>
                  <a:lnTo>
                    <a:pt x="5561" y="57726"/>
                  </a:lnTo>
                  <a:lnTo>
                    <a:pt x="6145" y="58349"/>
                  </a:lnTo>
                  <a:lnTo>
                    <a:pt x="6766" y="58932"/>
                  </a:lnTo>
                  <a:lnTo>
                    <a:pt x="7414" y="59486"/>
                  </a:lnTo>
                  <a:lnTo>
                    <a:pt x="8088" y="60010"/>
                  </a:lnTo>
                  <a:lnTo>
                    <a:pt x="8787" y="60505"/>
                  </a:lnTo>
                  <a:lnTo>
                    <a:pt x="9513" y="60971"/>
                  </a:lnTo>
                  <a:lnTo>
                    <a:pt x="10265" y="61407"/>
                  </a:lnTo>
                  <a:lnTo>
                    <a:pt x="11042" y="61814"/>
                  </a:lnTo>
                  <a:lnTo>
                    <a:pt x="11845" y="62192"/>
                  </a:lnTo>
                  <a:lnTo>
                    <a:pt x="12675" y="62540"/>
                  </a:lnTo>
                  <a:lnTo>
                    <a:pt x="13530" y="62859"/>
                  </a:lnTo>
                  <a:lnTo>
                    <a:pt x="14421" y="63138"/>
                  </a:lnTo>
                  <a:lnTo>
                    <a:pt x="15334" y="63387"/>
                  </a:lnTo>
                  <a:lnTo>
                    <a:pt x="16270" y="63607"/>
                  </a:lnTo>
                  <a:lnTo>
                    <a:pt x="17228" y="63797"/>
                  </a:lnTo>
                  <a:lnTo>
                    <a:pt x="18209" y="63959"/>
                  </a:lnTo>
                  <a:lnTo>
                    <a:pt x="19213" y="64091"/>
                  </a:lnTo>
                  <a:lnTo>
                    <a:pt x="20239" y="64193"/>
                  </a:lnTo>
                  <a:lnTo>
                    <a:pt x="21287" y="64267"/>
                  </a:lnTo>
                  <a:lnTo>
                    <a:pt x="22358" y="64310"/>
                  </a:lnTo>
                  <a:lnTo>
                    <a:pt x="23452" y="64325"/>
                  </a:lnTo>
                  <a:lnTo>
                    <a:pt x="24924" y="64304"/>
                  </a:lnTo>
                  <a:lnTo>
                    <a:pt x="26361" y="64242"/>
                  </a:lnTo>
                  <a:lnTo>
                    <a:pt x="27765" y="64137"/>
                  </a:lnTo>
                  <a:lnTo>
                    <a:pt x="29135" y="63991"/>
                  </a:lnTo>
                  <a:lnTo>
                    <a:pt x="30471" y="63804"/>
                  </a:lnTo>
                  <a:lnTo>
                    <a:pt x="31773" y="63574"/>
                  </a:lnTo>
                  <a:lnTo>
                    <a:pt x="33042" y="63303"/>
                  </a:lnTo>
                  <a:lnTo>
                    <a:pt x="34276" y="62990"/>
                  </a:lnTo>
                  <a:lnTo>
                    <a:pt x="35477" y="62636"/>
                  </a:lnTo>
                  <a:lnTo>
                    <a:pt x="36644" y="62239"/>
                  </a:lnTo>
                  <a:lnTo>
                    <a:pt x="37790" y="61793"/>
                  </a:lnTo>
                  <a:lnTo>
                    <a:pt x="38904" y="61310"/>
                  </a:lnTo>
                  <a:lnTo>
                    <a:pt x="39986" y="60791"/>
                  </a:lnTo>
                  <a:lnTo>
                    <a:pt x="41037" y="60237"/>
                  </a:lnTo>
                  <a:lnTo>
                    <a:pt x="42056" y="59646"/>
                  </a:lnTo>
                  <a:lnTo>
                    <a:pt x="43044" y="59019"/>
                  </a:lnTo>
                  <a:lnTo>
                    <a:pt x="44000" y="58356"/>
                  </a:lnTo>
                  <a:lnTo>
                    <a:pt x="44925" y="57657"/>
                  </a:lnTo>
                  <a:lnTo>
                    <a:pt x="45818" y="56922"/>
                  </a:lnTo>
                  <a:lnTo>
                    <a:pt x="46679" y="56151"/>
                  </a:lnTo>
                  <a:lnTo>
                    <a:pt x="47510" y="55334"/>
                  </a:lnTo>
                  <a:lnTo>
                    <a:pt x="48312" y="54484"/>
                  </a:lnTo>
                  <a:lnTo>
                    <a:pt x="49084" y="53602"/>
                  </a:lnTo>
                  <a:lnTo>
                    <a:pt x="49827" y="52687"/>
                  </a:lnTo>
                  <a:lnTo>
                    <a:pt x="50541" y="51739"/>
                  </a:lnTo>
                  <a:lnTo>
                    <a:pt x="51225" y="50759"/>
                  </a:lnTo>
                  <a:lnTo>
                    <a:pt x="51881" y="49746"/>
                  </a:lnTo>
                  <a:lnTo>
                    <a:pt x="52506" y="48700"/>
                  </a:lnTo>
                  <a:lnTo>
                    <a:pt x="53103" y="47621"/>
                  </a:lnTo>
                  <a:lnTo>
                    <a:pt x="53670" y="46510"/>
                  </a:lnTo>
                  <a:lnTo>
                    <a:pt x="54220" y="45358"/>
                  </a:lnTo>
                  <a:lnTo>
                    <a:pt x="54741" y="44178"/>
                  </a:lnTo>
                  <a:lnTo>
                    <a:pt x="55234" y="42972"/>
                  </a:lnTo>
                  <a:lnTo>
                    <a:pt x="55700" y="41738"/>
                  </a:lnTo>
                  <a:lnTo>
                    <a:pt x="56136" y="40478"/>
                  </a:lnTo>
                  <a:lnTo>
                    <a:pt x="56545" y="39190"/>
                  </a:lnTo>
                  <a:lnTo>
                    <a:pt x="56926" y="37876"/>
                  </a:lnTo>
                  <a:lnTo>
                    <a:pt x="57278" y="36534"/>
                  </a:lnTo>
                  <a:lnTo>
                    <a:pt x="57602" y="35165"/>
                  </a:lnTo>
                  <a:lnTo>
                    <a:pt x="57898" y="33769"/>
                  </a:lnTo>
                  <a:lnTo>
                    <a:pt x="57996" y="33294"/>
                  </a:lnTo>
                  <a:lnTo>
                    <a:pt x="58088" y="32815"/>
                  </a:lnTo>
                  <a:lnTo>
                    <a:pt x="58172" y="32333"/>
                  </a:lnTo>
                  <a:lnTo>
                    <a:pt x="58250" y="31848"/>
                  </a:lnTo>
                  <a:lnTo>
                    <a:pt x="58321" y="31359"/>
                  </a:lnTo>
                  <a:lnTo>
                    <a:pt x="58385" y="30867"/>
                  </a:lnTo>
                  <a:lnTo>
                    <a:pt x="58443" y="30371"/>
                  </a:lnTo>
                  <a:lnTo>
                    <a:pt x="58494" y="29872"/>
                  </a:lnTo>
                  <a:lnTo>
                    <a:pt x="58538" y="29370"/>
                  </a:lnTo>
                  <a:lnTo>
                    <a:pt x="58575" y="28864"/>
                  </a:lnTo>
                  <a:lnTo>
                    <a:pt x="58618" y="28361"/>
                  </a:lnTo>
                  <a:lnTo>
                    <a:pt x="58656" y="27865"/>
                  </a:lnTo>
                  <a:lnTo>
                    <a:pt x="58690" y="27378"/>
                  </a:lnTo>
                  <a:lnTo>
                    <a:pt x="58719" y="26898"/>
                  </a:lnTo>
                  <a:lnTo>
                    <a:pt x="58744" y="26426"/>
                  </a:lnTo>
                  <a:lnTo>
                    <a:pt x="58764" y="25962"/>
                  </a:lnTo>
                  <a:lnTo>
                    <a:pt x="58780" y="25506"/>
                  </a:lnTo>
                  <a:lnTo>
                    <a:pt x="58791" y="25058"/>
                  </a:lnTo>
                  <a:lnTo>
                    <a:pt x="58798" y="24617"/>
                  </a:lnTo>
                  <a:lnTo>
                    <a:pt x="58800" y="24185"/>
                  </a:lnTo>
                  <a:lnTo>
                    <a:pt x="58784" y="22994"/>
                  </a:lnTo>
                  <a:lnTo>
                    <a:pt x="58735" y="21833"/>
                  </a:lnTo>
                  <a:lnTo>
                    <a:pt x="58653" y="20703"/>
                  </a:lnTo>
                  <a:lnTo>
                    <a:pt x="58539" y="19603"/>
                  </a:lnTo>
                  <a:lnTo>
                    <a:pt x="58392" y="18533"/>
                  </a:lnTo>
                  <a:lnTo>
                    <a:pt x="58212" y="17494"/>
                  </a:lnTo>
                  <a:lnTo>
                    <a:pt x="57999" y="16486"/>
                  </a:lnTo>
                  <a:lnTo>
                    <a:pt x="57754" y="15508"/>
                  </a:lnTo>
                  <a:lnTo>
                    <a:pt x="57476" y="14560"/>
                  </a:lnTo>
                  <a:lnTo>
                    <a:pt x="57165" y="13643"/>
                  </a:lnTo>
                  <a:lnTo>
                    <a:pt x="56824" y="12745"/>
                  </a:lnTo>
                  <a:lnTo>
                    <a:pt x="56455" y="11879"/>
                  </a:lnTo>
                  <a:lnTo>
                    <a:pt x="56058" y="11045"/>
                  </a:lnTo>
                  <a:lnTo>
                    <a:pt x="55632" y="10242"/>
                  </a:lnTo>
                  <a:lnTo>
                    <a:pt x="55178" y="9471"/>
                  </a:lnTo>
                  <a:lnTo>
                    <a:pt x="54696" y="8731"/>
                  </a:lnTo>
                  <a:lnTo>
                    <a:pt x="54186" y="8023"/>
                  </a:lnTo>
                  <a:lnTo>
                    <a:pt x="53647" y="7346"/>
                  </a:lnTo>
                  <a:lnTo>
                    <a:pt x="53081" y="6702"/>
                  </a:lnTo>
                  <a:lnTo>
                    <a:pt x="52486" y="6088"/>
                  </a:lnTo>
                  <a:lnTo>
                    <a:pt x="51864" y="5495"/>
                  </a:lnTo>
                  <a:lnTo>
                    <a:pt x="51216" y="4931"/>
                  </a:lnTo>
                  <a:lnTo>
                    <a:pt x="50543" y="4399"/>
                  </a:lnTo>
                  <a:lnTo>
                    <a:pt x="49843" y="3896"/>
                  </a:lnTo>
                  <a:lnTo>
                    <a:pt x="49118" y="3424"/>
                  </a:lnTo>
                  <a:lnTo>
                    <a:pt x="48366" y="2983"/>
                  </a:lnTo>
                  <a:lnTo>
                    <a:pt x="47589" y="2572"/>
                  </a:lnTo>
                  <a:lnTo>
                    <a:pt x="46785" y="2191"/>
                  </a:lnTo>
                  <a:lnTo>
                    <a:pt x="45956" y="1841"/>
                  </a:lnTo>
                  <a:lnTo>
                    <a:pt x="45101" y="1522"/>
                  </a:lnTo>
                  <a:lnTo>
                    <a:pt x="44222" y="1232"/>
                  </a:lnTo>
                  <a:lnTo>
                    <a:pt x="43322" y="974"/>
                  </a:lnTo>
                  <a:lnTo>
                    <a:pt x="42400" y="745"/>
                  </a:lnTo>
                  <a:lnTo>
                    <a:pt x="41457" y="547"/>
                  </a:lnTo>
                  <a:lnTo>
                    <a:pt x="40492" y="380"/>
                  </a:lnTo>
                  <a:lnTo>
                    <a:pt x="39506" y="243"/>
                  </a:lnTo>
                  <a:lnTo>
                    <a:pt x="38498" y="136"/>
                  </a:lnTo>
                  <a:lnTo>
                    <a:pt x="37470" y="60"/>
                  </a:lnTo>
                  <a:lnTo>
                    <a:pt x="36419" y="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g1237"/>
            <p:cNvSpPr/>
            <p:nvPr/>
          </p:nvSpPr>
          <p:spPr>
            <a:xfrm>
              <a:off x="2271041" y="4212586"/>
              <a:ext cx="77630" cy="81746"/>
            </a:xfrm>
            <a:custGeom>
              <a:avLst/>
              <a:pathLst>
                <a:path w="77630" h="81746">
                  <a:moveTo>
                    <a:pt x="70188" y="61619"/>
                  </a:moveTo>
                  <a:lnTo>
                    <a:pt x="69629" y="62438"/>
                  </a:lnTo>
                  <a:lnTo>
                    <a:pt x="69056" y="63247"/>
                  </a:lnTo>
                  <a:lnTo>
                    <a:pt x="68470" y="64048"/>
                  </a:lnTo>
                  <a:lnTo>
                    <a:pt x="67870" y="64839"/>
                  </a:lnTo>
                  <a:lnTo>
                    <a:pt x="67257" y="65622"/>
                  </a:lnTo>
                  <a:lnTo>
                    <a:pt x="66630" y="66395"/>
                  </a:lnTo>
                  <a:lnTo>
                    <a:pt x="65989" y="67160"/>
                  </a:lnTo>
                  <a:lnTo>
                    <a:pt x="65335" y="67915"/>
                  </a:lnTo>
                  <a:lnTo>
                    <a:pt x="64668" y="68662"/>
                  </a:lnTo>
                  <a:lnTo>
                    <a:pt x="63987" y="69399"/>
                  </a:lnTo>
                  <a:lnTo>
                    <a:pt x="63289" y="70123"/>
                  </a:lnTo>
                  <a:lnTo>
                    <a:pt x="62571" y="70829"/>
                  </a:lnTo>
                  <a:lnTo>
                    <a:pt x="61832" y="71517"/>
                  </a:lnTo>
                  <a:lnTo>
                    <a:pt x="61073" y="72186"/>
                  </a:lnTo>
                  <a:lnTo>
                    <a:pt x="60294" y="72838"/>
                  </a:lnTo>
                  <a:lnTo>
                    <a:pt x="59495" y="73472"/>
                  </a:lnTo>
                  <a:lnTo>
                    <a:pt x="58675" y="74087"/>
                  </a:lnTo>
                  <a:lnTo>
                    <a:pt x="57835" y="74685"/>
                  </a:lnTo>
                  <a:lnTo>
                    <a:pt x="56975" y="75264"/>
                  </a:lnTo>
                  <a:lnTo>
                    <a:pt x="56094" y="75826"/>
                  </a:lnTo>
                  <a:lnTo>
                    <a:pt x="55202" y="76356"/>
                  </a:lnTo>
                  <a:lnTo>
                    <a:pt x="54283" y="76866"/>
                  </a:lnTo>
                  <a:lnTo>
                    <a:pt x="53339" y="77353"/>
                  </a:lnTo>
                  <a:lnTo>
                    <a:pt x="52369" y="77819"/>
                  </a:lnTo>
                  <a:lnTo>
                    <a:pt x="51373" y="78264"/>
                  </a:lnTo>
                  <a:lnTo>
                    <a:pt x="50351" y="78688"/>
                  </a:lnTo>
                  <a:lnTo>
                    <a:pt x="49302" y="79090"/>
                  </a:lnTo>
                  <a:lnTo>
                    <a:pt x="48229" y="79470"/>
                  </a:lnTo>
                  <a:lnTo>
                    <a:pt x="47129" y="79829"/>
                  </a:lnTo>
                  <a:lnTo>
                    <a:pt x="46003" y="80167"/>
                  </a:lnTo>
                  <a:lnTo>
                    <a:pt x="44859" y="80467"/>
                  </a:lnTo>
                  <a:lnTo>
                    <a:pt x="43682" y="80735"/>
                  </a:lnTo>
                  <a:lnTo>
                    <a:pt x="42473" y="80972"/>
                  </a:lnTo>
                  <a:lnTo>
                    <a:pt x="41231" y="81177"/>
                  </a:lnTo>
                  <a:lnTo>
                    <a:pt x="39956" y="81351"/>
                  </a:lnTo>
                  <a:lnTo>
                    <a:pt x="38649" y="81493"/>
                  </a:lnTo>
                  <a:lnTo>
                    <a:pt x="37309" y="81603"/>
                  </a:lnTo>
                  <a:lnTo>
                    <a:pt x="35936" y="81682"/>
                  </a:lnTo>
                  <a:lnTo>
                    <a:pt x="34531" y="81730"/>
                  </a:lnTo>
                  <a:lnTo>
                    <a:pt x="33093" y="81746"/>
                  </a:lnTo>
                  <a:lnTo>
                    <a:pt x="31445" y="81720"/>
                  </a:lnTo>
                  <a:lnTo>
                    <a:pt x="29838" y="81642"/>
                  </a:lnTo>
                  <a:lnTo>
                    <a:pt x="28274" y="81512"/>
                  </a:lnTo>
                  <a:lnTo>
                    <a:pt x="26751" y="81331"/>
                  </a:lnTo>
                  <a:lnTo>
                    <a:pt x="25270" y="81097"/>
                  </a:lnTo>
                  <a:lnTo>
                    <a:pt x="23831" y="80812"/>
                  </a:lnTo>
                  <a:lnTo>
                    <a:pt x="22433" y="80475"/>
                  </a:lnTo>
                  <a:lnTo>
                    <a:pt x="21078" y="80086"/>
                  </a:lnTo>
                  <a:lnTo>
                    <a:pt x="19763" y="79645"/>
                  </a:lnTo>
                  <a:lnTo>
                    <a:pt x="18491" y="79152"/>
                  </a:lnTo>
                  <a:lnTo>
                    <a:pt x="17272" y="78615"/>
                  </a:lnTo>
                  <a:lnTo>
                    <a:pt x="16094" y="78040"/>
                  </a:lnTo>
                  <a:lnTo>
                    <a:pt x="14958" y="77429"/>
                  </a:lnTo>
                  <a:lnTo>
                    <a:pt x="13864" y="76780"/>
                  </a:lnTo>
                  <a:lnTo>
                    <a:pt x="12811" y="76094"/>
                  </a:lnTo>
                  <a:lnTo>
                    <a:pt x="11800" y="75370"/>
                  </a:lnTo>
                  <a:lnTo>
                    <a:pt x="10831" y="74610"/>
                  </a:lnTo>
                  <a:lnTo>
                    <a:pt x="9904" y="73812"/>
                  </a:lnTo>
                  <a:lnTo>
                    <a:pt x="9018" y="72977"/>
                  </a:lnTo>
                  <a:lnTo>
                    <a:pt x="8174" y="72105"/>
                  </a:lnTo>
                  <a:lnTo>
                    <a:pt x="7372" y="71188"/>
                  </a:lnTo>
                  <a:lnTo>
                    <a:pt x="6611" y="70240"/>
                  </a:lnTo>
                  <a:lnTo>
                    <a:pt x="5893" y="69262"/>
                  </a:lnTo>
                  <a:lnTo>
                    <a:pt x="5215" y="68253"/>
                  </a:lnTo>
                  <a:lnTo>
                    <a:pt x="4580" y="67214"/>
                  </a:lnTo>
                  <a:lnTo>
                    <a:pt x="3986" y="66145"/>
                  </a:lnTo>
                  <a:lnTo>
                    <a:pt x="3435" y="65045"/>
                  </a:lnTo>
                  <a:lnTo>
                    <a:pt x="2924" y="63915"/>
                  </a:lnTo>
                  <a:lnTo>
                    <a:pt x="2456" y="62754"/>
                  </a:lnTo>
                  <a:lnTo>
                    <a:pt x="2029" y="61563"/>
                  </a:lnTo>
                  <a:lnTo>
                    <a:pt x="1643" y="60337"/>
                  </a:lnTo>
                  <a:lnTo>
                    <a:pt x="1298" y="59093"/>
                  </a:lnTo>
                  <a:lnTo>
                    <a:pt x="994" y="57833"/>
                  </a:lnTo>
                  <a:lnTo>
                    <a:pt x="730" y="56556"/>
                  </a:lnTo>
                  <a:lnTo>
                    <a:pt x="507" y="55263"/>
                  </a:lnTo>
                  <a:lnTo>
                    <a:pt x="324" y="53952"/>
                  </a:lnTo>
                  <a:lnTo>
                    <a:pt x="182" y="52624"/>
                  </a:lnTo>
                  <a:lnTo>
                    <a:pt x="81" y="51280"/>
                  </a:lnTo>
                  <a:lnTo>
                    <a:pt x="20" y="49918"/>
                  </a:lnTo>
                  <a:lnTo>
                    <a:pt x="0" y="48540"/>
                  </a:lnTo>
                  <a:lnTo>
                    <a:pt x="15" y="47148"/>
                  </a:lnTo>
                  <a:lnTo>
                    <a:pt x="60" y="45770"/>
                  </a:lnTo>
                  <a:lnTo>
                    <a:pt x="136" y="44406"/>
                  </a:lnTo>
                  <a:lnTo>
                    <a:pt x="243" y="43055"/>
                  </a:lnTo>
                  <a:lnTo>
                    <a:pt x="380" y="41718"/>
                  </a:lnTo>
                  <a:lnTo>
                    <a:pt x="547" y="40394"/>
                  </a:lnTo>
                  <a:lnTo>
                    <a:pt x="745" y="39084"/>
                  </a:lnTo>
                  <a:lnTo>
                    <a:pt x="974" y="37788"/>
                  </a:lnTo>
                  <a:lnTo>
                    <a:pt x="1232" y="36504"/>
                  </a:lnTo>
                  <a:lnTo>
                    <a:pt x="1522" y="35235"/>
                  </a:lnTo>
                  <a:lnTo>
                    <a:pt x="1839" y="33982"/>
                  </a:lnTo>
                  <a:lnTo>
                    <a:pt x="2182" y="32748"/>
                  </a:lnTo>
                  <a:lnTo>
                    <a:pt x="2552" y="31533"/>
                  </a:lnTo>
                  <a:lnTo>
                    <a:pt x="2947" y="30337"/>
                  </a:lnTo>
                  <a:lnTo>
                    <a:pt x="3368" y="29160"/>
                  </a:lnTo>
                  <a:lnTo>
                    <a:pt x="3815" y="28003"/>
                  </a:lnTo>
                  <a:lnTo>
                    <a:pt x="4288" y="26865"/>
                  </a:lnTo>
                  <a:lnTo>
                    <a:pt x="4787" y="25746"/>
                  </a:lnTo>
                  <a:lnTo>
                    <a:pt x="5312" y="24646"/>
                  </a:lnTo>
                  <a:lnTo>
                    <a:pt x="5863" y="23565"/>
                  </a:lnTo>
                  <a:lnTo>
                    <a:pt x="6439" y="22493"/>
                  </a:lnTo>
                  <a:lnTo>
                    <a:pt x="7040" y="21443"/>
                  </a:lnTo>
                  <a:lnTo>
                    <a:pt x="7666" y="20414"/>
                  </a:lnTo>
                  <a:lnTo>
                    <a:pt x="8316" y="19407"/>
                  </a:lnTo>
                  <a:lnTo>
                    <a:pt x="8992" y="18421"/>
                  </a:lnTo>
                  <a:lnTo>
                    <a:pt x="9692" y="17456"/>
                  </a:lnTo>
                  <a:lnTo>
                    <a:pt x="10417" y="16513"/>
                  </a:lnTo>
                  <a:lnTo>
                    <a:pt x="11167" y="15591"/>
                  </a:lnTo>
                  <a:lnTo>
                    <a:pt x="11941" y="14691"/>
                  </a:lnTo>
                  <a:lnTo>
                    <a:pt x="12741" y="13812"/>
                  </a:lnTo>
                  <a:lnTo>
                    <a:pt x="13563" y="12946"/>
                  </a:lnTo>
                  <a:lnTo>
                    <a:pt x="14405" y="12107"/>
                  </a:lnTo>
                  <a:lnTo>
                    <a:pt x="15267" y="11295"/>
                  </a:lnTo>
                  <a:lnTo>
                    <a:pt x="16150" y="10510"/>
                  </a:lnTo>
                  <a:lnTo>
                    <a:pt x="17053" y="9753"/>
                  </a:lnTo>
                  <a:lnTo>
                    <a:pt x="17977" y="9022"/>
                  </a:lnTo>
                  <a:lnTo>
                    <a:pt x="18921" y="8318"/>
                  </a:lnTo>
                  <a:lnTo>
                    <a:pt x="19885" y="7642"/>
                  </a:lnTo>
                  <a:lnTo>
                    <a:pt x="20869" y="6992"/>
                  </a:lnTo>
                  <a:lnTo>
                    <a:pt x="21874" y="6370"/>
                  </a:lnTo>
                  <a:lnTo>
                    <a:pt x="22909" y="5775"/>
                  </a:lnTo>
                  <a:lnTo>
                    <a:pt x="23962" y="5209"/>
                  </a:lnTo>
                  <a:lnTo>
                    <a:pt x="25033" y="4670"/>
                  </a:lnTo>
                  <a:lnTo>
                    <a:pt x="26122" y="4160"/>
                  </a:lnTo>
                  <a:lnTo>
                    <a:pt x="27229" y="3678"/>
                  </a:lnTo>
                  <a:lnTo>
                    <a:pt x="28355" y="3224"/>
                  </a:lnTo>
                  <a:lnTo>
                    <a:pt x="29498" y="2799"/>
                  </a:lnTo>
                  <a:lnTo>
                    <a:pt x="30659" y="2401"/>
                  </a:lnTo>
                  <a:lnTo>
                    <a:pt x="31839" y="2032"/>
                  </a:lnTo>
                  <a:lnTo>
                    <a:pt x="33036" y="1691"/>
                  </a:lnTo>
                  <a:lnTo>
                    <a:pt x="34250" y="1369"/>
                  </a:lnTo>
                  <a:lnTo>
                    <a:pt x="35478" y="1082"/>
                  </a:lnTo>
                  <a:lnTo>
                    <a:pt x="36721" y="828"/>
                  </a:lnTo>
                  <a:lnTo>
                    <a:pt x="37979" y="608"/>
                  </a:lnTo>
                  <a:lnTo>
                    <a:pt x="39252" y="422"/>
                  </a:lnTo>
                  <a:lnTo>
                    <a:pt x="40539" y="270"/>
                  </a:lnTo>
                  <a:lnTo>
                    <a:pt x="41840" y="152"/>
                  </a:lnTo>
                  <a:lnTo>
                    <a:pt x="43157" y="67"/>
                  </a:lnTo>
                  <a:lnTo>
                    <a:pt x="44488" y="16"/>
                  </a:lnTo>
                  <a:lnTo>
                    <a:pt x="45834" y="0"/>
                  </a:lnTo>
                  <a:lnTo>
                    <a:pt x="47270" y="16"/>
                  </a:lnTo>
                  <a:lnTo>
                    <a:pt x="48671" y="67"/>
                  </a:lnTo>
                  <a:lnTo>
                    <a:pt x="50035" y="152"/>
                  </a:lnTo>
                  <a:lnTo>
                    <a:pt x="51363" y="270"/>
                  </a:lnTo>
                  <a:lnTo>
                    <a:pt x="52655" y="422"/>
                  </a:lnTo>
                  <a:lnTo>
                    <a:pt x="53911" y="608"/>
                  </a:lnTo>
                  <a:lnTo>
                    <a:pt x="55131" y="828"/>
                  </a:lnTo>
                  <a:lnTo>
                    <a:pt x="56315" y="1082"/>
                  </a:lnTo>
                  <a:lnTo>
                    <a:pt x="57463" y="1369"/>
                  </a:lnTo>
                  <a:lnTo>
                    <a:pt x="58575" y="1691"/>
                  </a:lnTo>
                  <a:lnTo>
                    <a:pt x="59653" y="2028"/>
                  </a:lnTo>
                  <a:lnTo>
                    <a:pt x="60699" y="2388"/>
                  </a:lnTo>
                  <a:lnTo>
                    <a:pt x="61714" y="2768"/>
                  </a:lnTo>
                  <a:lnTo>
                    <a:pt x="62697" y="3170"/>
                  </a:lnTo>
                  <a:lnTo>
                    <a:pt x="63649" y="3594"/>
                  </a:lnTo>
                  <a:lnTo>
                    <a:pt x="64569" y="4038"/>
                  </a:lnTo>
                  <a:lnTo>
                    <a:pt x="65457" y="4505"/>
                  </a:lnTo>
                  <a:lnTo>
                    <a:pt x="66314" y="4992"/>
                  </a:lnTo>
                  <a:lnTo>
                    <a:pt x="67139" y="5501"/>
                  </a:lnTo>
                  <a:lnTo>
                    <a:pt x="67933" y="6032"/>
                  </a:lnTo>
                  <a:lnTo>
                    <a:pt x="68696" y="6581"/>
                  </a:lnTo>
                  <a:lnTo>
                    <a:pt x="69428" y="7146"/>
                  </a:lnTo>
                  <a:lnTo>
                    <a:pt x="70130" y="7726"/>
                  </a:lnTo>
                  <a:lnTo>
                    <a:pt x="70802" y="8323"/>
                  </a:lnTo>
                  <a:lnTo>
                    <a:pt x="71443" y="8935"/>
                  </a:lnTo>
                  <a:lnTo>
                    <a:pt x="72053" y="9563"/>
                  </a:lnTo>
                  <a:lnTo>
                    <a:pt x="72633" y="10207"/>
                  </a:lnTo>
                  <a:lnTo>
                    <a:pt x="73183" y="10867"/>
                  </a:lnTo>
                  <a:lnTo>
                    <a:pt x="73702" y="11542"/>
                  </a:lnTo>
                  <a:lnTo>
                    <a:pt x="74191" y="12233"/>
                  </a:lnTo>
                  <a:lnTo>
                    <a:pt x="74652" y="12935"/>
                  </a:lnTo>
                  <a:lnTo>
                    <a:pt x="75086" y="13640"/>
                  </a:lnTo>
                  <a:lnTo>
                    <a:pt x="75495" y="14351"/>
                  </a:lnTo>
                  <a:lnTo>
                    <a:pt x="75878" y="15066"/>
                  </a:lnTo>
                  <a:lnTo>
                    <a:pt x="76235" y="15785"/>
                  </a:lnTo>
                  <a:lnTo>
                    <a:pt x="76566" y="16509"/>
                  </a:lnTo>
                  <a:lnTo>
                    <a:pt x="76871" y="17237"/>
                  </a:lnTo>
                  <a:lnTo>
                    <a:pt x="77150" y="17970"/>
                  </a:lnTo>
                  <a:lnTo>
                    <a:pt x="77403" y="18707"/>
                  </a:lnTo>
                  <a:lnTo>
                    <a:pt x="77630" y="19449"/>
                  </a:lnTo>
                  <a:lnTo>
                    <a:pt x="67482" y="22550"/>
                  </a:lnTo>
                  <a:lnTo>
                    <a:pt x="67304" y="22022"/>
                  </a:lnTo>
                  <a:lnTo>
                    <a:pt x="67108" y="21499"/>
                  </a:lnTo>
                  <a:lnTo>
                    <a:pt x="66894" y="20981"/>
                  </a:lnTo>
                  <a:lnTo>
                    <a:pt x="66661" y="20466"/>
                  </a:lnTo>
                  <a:lnTo>
                    <a:pt x="66411" y="19957"/>
                  </a:lnTo>
                  <a:lnTo>
                    <a:pt x="66143" y="19452"/>
                  </a:lnTo>
                  <a:lnTo>
                    <a:pt x="65856" y="18951"/>
                  </a:lnTo>
                  <a:lnTo>
                    <a:pt x="65552" y="18455"/>
                  </a:lnTo>
                  <a:lnTo>
                    <a:pt x="65229" y="17963"/>
                  </a:lnTo>
                  <a:lnTo>
                    <a:pt x="64889" y="17476"/>
                  </a:lnTo>
                  <a:lnTo>
                    <a:pt x="64529" y="16986"/>
                  </a:lnTo>
                  <a:lnTo>
                    <a:pt x="64149" y="16507"/>
                  </a:lnTo>
                  <a:lnTo>
                    <a:pt x="63749" y="16039"/>
                  </a:lnTo>
                  <a:lnTo>
                    <a:pt x="63328" y="15582"/>
                  </a:lnTo>
                  <a:lnTo>
                    <a:pt x="62888" y="15137"/>
                  </a:lnTo>
                  <a:lnTo>
                    <a:pt x="62426" y="14703"/>
                  </a:lnTo>
                  <a:lnTo>
                    <a:pt x="61945" y="14280"/>
                  </a:lnTo>
                  <a:lnTo>
                    <a:pt x="61443" y="13868"/>
                  </a:lnTo>
                  <a:lnTo>
                    <a:pt x="60921" y="13468"/>
                  </a:lnTo>
                  <a:lnTo>
                    <a:pt x="60379" y="13079"/>
                  </a:lnTo>
                  <a:lnTo>
                    <a:pt x="59827" y="12693"/>
                  </a:lnTo>
                  <a:lnTo>
                    <a:pt x="59254" y="12323"/>
                  </a:lnTo>
                  <a:lnTo>
                    <a:pt x="58659" y="11971"/>
                  </a:lnTo>
                  <a:lnTo>
                    <a:pt x="58043" y="11636"/>
                  </a:lnTo>
                  <a:lnTo>
                    <a:pt x="57405" y="11317"/>
                  </a:lnTo>
                  <a:lnTo>
                    <a:pt x="56746" y="11015"/>
                  </a:lnTo>
                  <a:lnTo>
                    <a:pt x="56065" y="10731"/>
                  </a:lnTo>
                  <a:lnTo>
                    <a:pt x="55364" y="10463"/>
                  </a:lnTo>
                  <a:lnTo>
                    <a:pt x="54640" y="10212"/>
                  </a:lnTo>
                  <a:lnTo>
                    <a:pt x="53895" y="9978"/>
                  </a:lnTo>
                  <a:lnTo>
                    <a:pt x="53139" y="9753"/>
                  </a:lnTo>
                  <a:lnTo>
                    <a:pt x="52360" y="9552"/>
                  </a:lnTo>
                  <a:lnTo>
                    <a:pt x="51556" y="9374"/>
                  </a:lnTo>
                  <a:lnTo>
                    <a:pt x="50729" y="9220"/>
                  </a:lnTo>
                  <a:lnTo>
                    <a:pt x="49879" y="9090"/>
                  </a:lnTo>
                  <a:lnTo>
                    <a:pt x="49004" y="8984"/>
                  </a:lnTo>
                  <a:lnTo>
                    <a:pt x="48106" y="8901"/>
                  </a:lnTo>
                  <a:lnTo>
                    <a:pt x="47184" y="8842"/>
                  </a:lnTo>
                  <a:lnTo>
                    <a:pt x="46239" y="8806"/>
                  </a:lnTo>
                  <a:lnTo>
                    <a:pt x="45270" y="8794"/>
                  </a:lnTo>
                  <a:lnTo>
                    <a:pt x="43642" y="8825"/>
                  </a:lnTo>
                  <a:lnTo>
                    <a:pt x="42050" y="8916"/>
                  </a:lnTo>
                  <a:lnTo>
                    <a:pt x="40494" y="9068"/>
                  </a:lnTo>
                  <a:lnTo>
                    <a:pt x="38974" y="9281"/>
                  </a:lnTo>
                  <a:lnTo>
                    <a:pt x="37490" y="9555"/>
                  </a:lnTo>
                  <a:lnTo>
                    <a:pt x="36042" y="9890"/>
                  </a:lnTo>
                  <a:lnTo>
                    <a:pt x="34630" y="10286"/>
                  </a:lnTo>
                  <a:lnTo>
                    <a:pt x="33255" y="10743"/>
                  </a:lnTo>
                  <a:lnTo>
                    <a:pt x="31915" y="11260"/>
                  </a:lnTo>
                  <a:lnTo>
                    <a:pt x="30612" y="11839"/>
                  </a:lnTo>
                  <a:lnTo>
                    <a:pt x="29346" y="12460"/>
                  </a:lnTo>
                  <a:lnTo>
                    <a:pt x="28120" y="13128"/>
                  </a:lnTo>
                  <a:lnTo>
                    <a:pt x="26933" y="13844"/>
                  </a:lnTo>
                  <a:lnTo>
                    <a:pt x="25786" y="14608"/>
                  </a:lnTo>
                  <a:lnTo>
                    <a:pt x="24678" y="15418"/>
                  </a:lnTo>
                  <a:lnTo>
                    <a:pt x="23610" y="16277"/>
                  </a:lnTo>
                  <a:lnTo>
                    <a:pt x="22581" y="17182"/>
                  </a:lnTo>
                  <a:lnTo>
                    <a:pt x="21592" y="18135"/>
                  </a:lnTo>
                  <a:lnTo>
                    <a:pt x="20642" y="19135"/>
                  </a:lnTo>
                  <a:lnTo>
                    <a:pt x="19731" y="20182"/>
                  </a:lnTo>
                  <a:lnTo>
                    <a:pt x="18862" y="21262"/>
                  </a:lnTo>
                  <a:lnTo>
                    <a:pt x="18035" y="22383"/>
                  </a:lnTo>
                  <a:lnTo>
                    <a:pt x="17252" y="23545"/>
                  </a:lnTo>
                  <a:lnTo>
                    <a:pt x="16511" y="24747"/>
                  </a:lnTo>
                  <a:lnTo>
                    <a:pt x="15813" y="25989"/>
                  </a:lnTo>
                  <a:lnTo>
                    <a:pt x="15158" y="27272"/>
                  </a:lnTo>
                  <a:lnTo>
                    <a:pt x="14546" y="28596"/>
                  </a:lnTo>
                  <a:lnTo>
                    <a:pt x="13976" y="29960"/>
                  </a:lnTo>
                  <a:lnTo>
                    <a:pt x="13450" y="31365"/>
                  </a:lnTo>
                  <a:lnTo>
                    <a:pt x="12966" y="32811"/>
                  </a:lnTo>
                  <a:lnTo>
                    <a:pt x="12527" y="34279"/>
                  </a:lnTo>
                  <a:lnTo>
                    <a:pt x="12134" y="35774"/>
                  </a:lnTo>
                  <a:lnTo>
                    <a:pt x="11787" y="37296"/>
                  </a:lnTo>
                  <a:lnTo>
                    <a:pt x="11487" y="38845"/>
                  </a:lnTo>
                  <a:lnTo>
                    <a:pt x="11233" y="40421"/>
                  </a:lnTo>
                  <a:lnTo>
                    <a:pt x="11024" y="42025"/>
                  </a:lnTo>
                  <a:lnTo>
                    <a:pt x="10863" y="43655"/>
                  </a:lnTo>
                  <a:lnTo>
                    <a:pt x="10747" y="45313"/>
                  </a:lnTo>
                  <a:lnTo>
                    <a:pt x="10678" y="46997"/>
                  </a:lnTo>
                  <a:lnTo>
                    <a:pt x="10655" y="48709"/>
                  </a:lnTo>
                  <a:lnTo>
                    <a:pt x="10669" y="49760"/>
                  </a:lnTo>
                  <a:lnTo>
                    <a:pt x="10713" y="50795"/>
                  </a:lnTo>
                  <a:lnTo>
                    <a:pt x="10787" y="51812"/>
                  </a:lnTo>
                  <a:lnTo>
                    <a:pt x="10889" y="52813"/>
                  </a:lnTo>
                  <a:lnTo>
                    <a:pt x="11021" y="53797"/>
                  </a:lnTo>
                  <a:lnTo>
                    <a:pt x="11182" y="54764"/>
                  </a:lnTo>
                  <a:lnTo>
                    <a:pt x="11373" y="55714"/>
                  </a:lnTo>
                  <a:lnTo>
                    <a:pt x="11593" y="56647"/>
                  </a:lnTo>
                  <a:lnTo>
                    <a:pt x="11842" y="57563"/>
                  </a:lnTo>
                  <a:lnTo>
                    <a:pt x="12120" y="58462"/>
                  </a:lnTo>
                  <a:lnTo>
                    <a:pt x="12428" y="59341"/>
                  </a:lnTo>
                  <a:lnTo>
                    <a:pt x="12763" y="60196"/>
                  </a:lnTo>
                  <a:lnTo>
                    <a:pt x="13127" y="61028"/>
                  </a:lnTo>
                  <a:lnTo>
                    <a:pt x="13519" y="61836"/>
                  </a:lnTo>
                  <a:lnTo>
                    <a:pt x="13939" y="62620"/>
                  </a:lnTo>
                  <a:lnTo>
                    <a:pt x="14387" y="63380"/>
                  </a:lnTo>
                  <a:lnTo>
                    <a:pt x="14863" y="64117"/>
                  </a:lnTo>
                  <a:lnTo>
                    <a:pt x="15368" y="64830"/>
                  </a:lnTo>
                  <a:lnTo>
                    <a:pt x="15901" y="65520"/>
                  </a:lnTo>
                  <a:lnTo>
                    <a:pt x="16461" y="66186"/>
                  </a:lnTo>
                  <a:lnTo>
                    <a:pt x="17062" y="66814"/>
                  </a:lnTo>
                  <a:lnTo>
                    <a:pt x="17690" y="67415"/>
                  </a:lnTo>
                  <a:lnTo>
                    <a:pt x="18347" y="67987"/>
                  </a:lnTo>
                  <a:lnTo>
                    <a:pt x="19032" y="68531"/>
                  </a:lnTo>
                  <a:lnTo>
                    <a:pt x="19745" y="69047"/>
                  </a:lnTo>
                  <a:lnTo>
                    <a:pt x="20487" y="69534"/>
                  </a:lnTo>
                  <a:lnTo>
                    <a:pt x="21256" y="69994"/>
                  </a:lnTo>
                  <a:lnTo>
                    <a:pt x="22054" y="70425"/>
                  </a:lnTo>
                  <a:lnTo>
                    <a:pt x="22880" y="70828"/>
                  </a:lnTo>
                  <a:lnTo>
                    <a:pt x="23734" y="71203"/>
                  </a:lnTo>
                  <a:lnTo>
                    <a:pt x="24616" y="71546"/>
                  </a:lnTo>
                  <a:lnTo>
                    <a:pt x="25527" y="71853"/>
                  </a:lnTo>
                  <a:lnTo>
                    <a:pt x="26465" y="72123"/>
                  </a:lnTo>
                  <a:lnTo>
                    <a:pt x="27432" y="72358"/>
                  </a:lnTo>
                  <a:lnTo>
                    <a:pt x="28427" y="72556"/>
                  </a:lnTo>
                  <a:lnTo>
                    <a:pt x="29451" y="72718"/>
                  </a:lnTo>
                  <a:lnTo>
                    <a:pt x="30502" y="72845"/>
                  </a:lnTo>
                  <a:lnTo>
                    <a:pt x="31582" y="72935"/>
                  </a:lnTo>
                  <a:lnTo>
                    <a:pt x="32689" y="72989"/>
                  </a:lnTo>
                  <a:lnTo>
                    <a:pt x="33825" y="73007"/>
                  </a:lnTo>
                  <a:lnTo>
                    <a:pt x="34832" y="72994"/>
                  </a:lnTo>
                  <a:lnTo>
                    <a:pt x="35821" y="72953"/>
                  </a:lnTo>
                  <a:lnTo>
                    <a:pt x="36794" y="72885"/>
                  </a:lnTo>
                  <a:lnTo>
                    <a:pt x="37749" y="72791"/>
                  </a:lnTo>
                  <a:lnTo>
                    <a:pt x="38688" y="72669"/>
                  </a:lnTo>
                  <a:lnTo>
                    <a:pt x="39610" y="72520"/>
                  </a:lnTo>
                  <a:lnTo>
                    <a:pt x="40515" y="72344"/>
                  </a:lnTo>
                  <a:lnTo>
                    <a:pt x="41402" y="72141"/>
                  </a:lnTo>
                  <a:lnTo>
                    <a:pt x="42273" y="71911"/>
                  </a:lnTo>
                  <a:lnTo>
                    <a:pt x="43128" y="71654"/>
                  </a:lnTo>
                  <a:lnTo>
                    <a:pt x="43966" y="71364"/>
                  </a:lnTo>
                  <a:lnTo>
                    <a:pt x="44790" y="71057"/>
                  </a:lnTo>
                  <a:lnTo>
                    <a:pt x="45599" y="70732"/>
                  </a:lnTo>
                  <a:lnTo>
                    <a:pt x="46393" y="70391"/>
                  </a:lnTo>
                  <a:lnTo>
                    <a:pt x="47173" y="70033"/>
                  </a:lnTo>
                  <a:lnTo>
                    <a:pt x="47938" y="69658"/>
                  </a:lnTo>
                  <a:lnTo>
                    <a:pt x="48688" y="69267"/>
                  </a:lnTo>
                  <a:lnTo>
                    <a:pt x="49424" y="68858"/>
                  </a:lnTo>
                  <a:lnTo>
                    <a:pt x="50145" y="68432"/>
                  </a:lnTo>
                  <a:lnTo>
                    <a:pt x="50851" y="67990"/>
                  </a:lnTo>
                  <a:lnTo>
                    <a:pt x="51554" y="67521"/>
                  </a:lnTo>
                  <a:lnTo>
                    <a:pt x="52240" y="67040"/>
                  </a:lnTo>
                  <a:lnTo>
                    <a:pt x="52911" y="66547"/>
                  </a:lnTo>
                  <a:lnTo>
                    <a:pt x="53566" y="66041"/>
                  </a:lnTo>
                  <a:lnTo>
                    <a:pt x="54206" y="65523"/>
                  </a:lnTo>
                  <a:lnTo>
                    <a:pt x="54829" y="64993"/>
                  </a:lnTo>
                  <a:lnTo>
                    <a:pt x="55437" y="64450"/>
                  </a:lnTo>
                  <a:lnTo>
                    <a:pt x="56029" y="63894"/>
                  </a:lnTo>
                  <a:lnTo>
                    <a:pt x="56605" y="63327"/>
                  </a:lnTo>
                  <a:lnTo>
                    <a:pt x="57165" y="62747"/>
                  </a:lnTo>
                  <a:lnTo>
                    <a:pt x="57722" y="62147"/>
                  </a:lnTo>
                  <a:lnTo>
                    <a:pt x="58266" y="61545"/>
                  </a:lnTo>
                  <a:lnTo>
                    <a:pt x="58796" y="60939"/>
                  </a:lnTo>
                  <a:lnTo>
                    <a:pt x="59312" y="60329"/>
                  </a:lnTo>
                  <a:lnTo>
                    <a:pt x="59815" y="59716"/>
                  </a:lnTo>
                  <a:lnTo>
                    <a:pt x="60304" y="59100"/>
                  </a:lnTo>
                  <a:lnTo>
                    <a:pt x="60780" y="58481"/>
                  </a:lnTo>
                  <a:lnTo>
                    <a:pt x="61242" y="57858"/>
                  </a:lnTo>
                  <a:lnTo>
                    <a:pt x="61691" y="57231"/>
                  </a:lnTo>
                  <a:lnTo>
                    <a:pt x="62126" y="566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g1238"/>
            <p:cNvSpPr/>
            <p:nvPr/>
          </p:nvSpPr>
          <p:spPr>
            <a:xfrm>
              <a:off x="2354309" y="4212586"/>
              <a:ext cx="80336" cy="81746"/>
            </a:xfrm>
            <a:custGeom>
              <a:avLst/>
              <a:pathLst>
                <a:path w="80336" h="81746">
                  <a:moveTo>
                    <a:pt x="46623" y="0"/>
                  </a:moveTo>
                  <a:lnTo>
                    <a:pt x="48228" y="24"/>
                  </a:lnTo>
                  <a:lnTo>
                    <a:pt x="49796" y="96"/>
                  </a:lnTo>
                  <a:lnTo>
                    <a:pt x="51326" y="218"/>
                  </a:lnTo>
                  <a:lnTo>
                    <a:pt x="52820" y="387"/>
                  </a:lnTo>
                  <a:lnTo>
                    <a:pt x="54276" y="606"/>
                  </a:lnTo>
                  <a:lnTo>
                    <a:pt x="55695" y="872"/>
                  </a:lnTo>
                  <a:lnTo>
                    <a:pt x="57077" y="1187"/>
                  </a:lnTo>
                  <a:lnTo>
                    <a:pt x="58421" y="1551"/>
                  </a:lnTo>
                  <a:lnTo>
                    <a:pt x="59729" y="1963"/>
                  </a:lnTo>
                  <a:lnTo>
                    <a:pt x="60999" y="2424"/>
                  </a:lnTo>
                  <a:lnTo>
                    <a:pt x="62231" y="2917"/>
                  </a:lnTo>
                  <a:lnTo>
                    <a:pt x="63423" y="3450"/>
                  </a:lnTo>
                  <a:lnTo>
                    <a:pt x="64576" y="4022"/>
                  </a:lnTo>
                  <a:lnTo>
                    <a:pt x="65689" y="4634"/>
                  </a:lnTo>
                  <a:lnTo>
                    <a:pt x="66763" y="5285"/>
                  </a:lnTo>
                  <a:lnTo>
                    <a:pt x="67798" y="5975"/>
                  </a:lnTo>
                  <a:lnTo>
                    <a:pt x="68793" y="6705"/>
                  </a:lnTo>
                  <a:lnTo>
                    <a:pt x="69749" y="7475"/>
                  </a:lnTo>
                  <a:lnTo>
                    <a:pt x="70665" y="8284"/>
                  </a:lnTo>
                  <a:lnTo>
                    <a:pt x="71541" y="9133"/>
                  </a:lnTo>
                  <a:lnTo>
                    <a:pt x="72388" y="10017"/>
                  </a:lnTo>
                  <a:lnTo>
                    <a:pt x="73192" y="10934"/>
                  </a:lnTo>
                  <a:lnTo>
                    <a:pt x="73953" y="11884"/>
                  </a:lnTo>
                  <a:lnTo>
                    <a:pt x="74671" y="12867"/>
                  </a:lnTo>
                  <a:lnTo>
                    <a:pt x="75347" y="13882"/>
                  </a:lnTo>
                  <a:lnTo>
                    <a:pt x="75979" y="14930"/>
                  </a:lnTo>
                  <a:lnTo>
                    <a:pt x="76569" y="16011"/>
                  </a:lnTo>
                  <a:lnTo>
                    <a:pt x="77116" y="17124"/>
                  </a:lnTo>
                  <a:lnTo>
                    <a:pt x="77620" y="18271"/>
                  </a:lnTo>
                  <a:lnTo>
                    <a:pt x="78081" y="19449"/>
                  </a:lnTo>
                  <a:lnTo>
                    <a:pt x="78509" y="20657"/>
                  </a:lnTo>
                  <a:lnTo>
                    <a:pt x="78893" y="21889"/>
                  </a:lnTo>
                  <a:lnTo>
                    <a:pt x="79231" y="23147"/>
                  </a:lnTo>
                  <a:lnTo>
                    <a:pt x="79524" y="24429"/>
                  </a:lnTo>
                  <a:lnTo>
                    <a:pt x="79772" y="25735"/>
                  </a:lnTo>
                  <a:lnTo>
                    <a:pt x="79975" y="27067"/>
                  </a:lnTo>
                  <a:lnTo>
                    <a:pt x="80133" y="28423"/>
                  </a:lnTo>
                  <a:lnTo>
                    <a:pt x="80246" y="29805"/>
                  </a:lnTo>
                  <a:lnTo>
                    <a:pt x="80314" y="31211"/>
                  </a:lnTo>
                  <a:lnTo>
                    <a:pt x="80336" y="32642"/>
                  </a:lnTo>
                  <a:lnTo>
                    <a:pt x="80323" y="33196"/>
                  </a:lnTo>
                  <a:lnTo>
                    <a:pt x="80305" y="33756"/>
                  </a:lnTo>
                  <a:lnTo>
                    <a:pt x="80282" y="34319"/>
                  </a:lnTo>
                  <a:lnTo>
                    <a:pt x="80255" y="34888"/>
                  </a:lnTo>
                  <a:lnTo>
                    <a:pt x="80223" y="35460"/>
                  </a:lnTo>
                  <a:lnTo>
                    <a:pt x="80187" y="36038"/>
                  </a:lnTo>
                  <a:lnTo>
                    <a:pt x="80147" y="36619"/>
                  </a:lnTo>
                  <a:lnTo>
                    <a:pt x="80102" y="37206"/>
                  </a:lnTo>
                  <a:lnTo>
                    <a:pt x="80052" y="37797"/>
                  </a:lnTo>
                  <a:lnTo>
                    <a:pt x="79998" y="38392"/>
                  </a:lnTo>
                  <a:lnTo>
                    <a:pt x="79949" y="38976"/>
                  </a:lnTo>
                  <a:lnTo>
                    <a:pt x="79894" y="39556"/>
                  </a:lnTo>
                  <a:lnTo>
                    <a:pt x="79832" y="40131"/>
                  </a:lnTo>
                  <a:lnTo>
                    <a:pt x="79763" y="40701"/>
                  </a:lnTo>
                  <a:lnTo>
                    <a:pt x="79688" y="41267"/>
                  </a:lnTo>
                  <a:lnTo>
                    <a:pt x="79605" y="41829"/>
                  </a:lnTo>
                  <a:lnTo>
                    <a:pt x="79516" y="42386"/>
                  </a:lnTo>
                  <a:lnTo>
                    <a:pt x="79421" y="42938"/>
                  </a:lnTo>
                  <a:lnTo>
                    <a:pt x="79318" y="43486"/>
                  </a:lnTo>
                  <a:lnTo>
                    <a:pt x="79209" y="44030"/>
                  </a:lnTo>
                  <a:lnTo>
                    <a:pt x="78847" y="45749"/>
                  </a:lnTo>
                  <a:lnTo>
                    <a:pt x="78440" y="47435"/>
                  </a:lnTo>
                  <a:lnTo>
                    <a:pt x="77986" y="49087"/>
                  </a:lnTo>
                  <a:lnTo>
                    <a:pt x="77486" y="50705"/>
                  </a:lnTo>
                  <a:lnTo>
                    <a:pt x="76939" y="52289"/>
                  </a:lnTo>
                  <a:lnTo>
                    <a:pt x="76347" y="53839"/>
                  </a:lnTo>
                  <a:lnTo>
                    <a:pt x="75708" y="55356"/>
                  </a:lnTo>
                  <a:lnTo>
                    <a:pt x="75023" y="56838"/>
                  </a:lnTo>
                  <a:lnTo>
                    <a:pt x="74292" y="58287"/>
                  </a:lnTo>
                  <a:lnTo>
                    <a:pt x="73515" y="59702"/>
                  </a:lnTo>
                  <a:lnTo>
                    <a:pt x="72695" y="61069"/>
                  </a:lnTo>
                  <a:lnTo>
                    <a:pt x="71837" y="62395"/>
                  </a:lnTo>
                  <a:lnTo>
                    <a:pt x="70940" y="63680"/>
                  </a:lnTo>
                  <a:lnTo>
                    <a:pt x="70006" y="64925"/>
                  </a:lnTo>
                  <a:lnTo>
                    <a:pt x="69033" y="66129"/>
                  </a:lnTo>
                  <a:lnTo>
                    <a:pt x="68021" y="67293"/>
                  </a:lnTo>
                  <a:lnTo>
                    <a:pt x="66971" y="68416"/>
                  </a:lnTo>
                  <a:lnTo>
                    <a:pt x="65883" y="69498"/>
                  </a:lnTo>
                  <a:lnTo>
                    <a:pt x="64757" y="70540"/>
                  </a:lnTo>
                  <a:lnTo>
                    <a:pt x="63592" y="71541"/>
                  </a:lnTo>
                  <a:lnTo>
                    <a:pt x="62402" y="72500"/>
                  </a:lnTo>
                  <a:lnTo>
                    <a:pt x="61177" y="73413"/>
                  </a:lnTo>
                  <a:lnTo>
                    <a:pt x="59917" y="74281"/>
                  </a:lnTo>
                  <a:lnTo>
                    <a:pt x="58622" y="75104"/>
                  </a:lnTo>
                  <a:lnTo>
                    <a:pt x="57292" y="75882"/>
                  </a:lnTo>
                  <a:lnTo>
                    <a:pt x="55927" y="76615"/>
                  </a:lnTo>
                  <a:lnTo>
                    <a:pt x="54527" y="77303"/>
                  </a:lnTo>
                  <a:lnTo>
                    <a:pt x="53093" y="77946"/>
                  </a:lnTo>
                  <a:lnTo>
                    <a:pt x="51623" y="78543"/>
                  </a:lnTo>
                  <a:lnTo>
                    <a:pt x="50118" y="79096"/>
                  </a:lnTo>
                  <a:lnTo>
                    <a:pt x="48594" y="79599"/>
                  </a:lnTo>
                  <a:lnTo>
                    <a:pt x="47045" y="80050"/>
                  </a:lnTo>
                  <a:lnTo>
                    <a:pt x="45469" y="80447"/>
                  </a:lnTo>
                  <a:lnTo>
                    <a:pt x="43867" y="80792"/>
                  </a:lnTo>
                  <a:lnTo>
                    <a:pt x="42240" y="81083"/>
                  </a:lnTo>
                  <a:lnTo>
                    <a:pt x="40586" y="81322"/>
                  </a:lnTo>
                  <a:lnTo>
                    <a:pt x="38907" y="81507"/>
                  </a:lnTo>
                  <a:lnTo>
                    <a:pt x="37201" y="81640"/>
                  </a:lnTo>
                  <a:lnTo>
                    <a:pt x="35470" y="81719"/>
                  </a:lnTo>
                  <a:lnTo>
                    <a:pt x="33713" y="81746"/>
                  </a:lnTo>
                  <a:lnTo>
                    <a:pt x="32043" y="81721"/>
                  </a:lnTo>
                  <a:lnTo>
                    <a:pt x="30416" y="81649"/>
                  </a:lnTo>
                  <a:lnTo>
                    <a:pt x="28832" y="81527"/>
                  </a:lnTo>
                  <a:lnTo>
                    <a:pt x="27290" y="81358"/>
                  </a:lnTo>
                  <a:lnTo>
                    <a:pt x="25792" y="81139"/>
                  </a:lnTo>
                  <a:lnTo>
                    <a:pt x="24336" y="80873"/>
                  </a:lnTo>
                  <a:lnTo>
                    <a:pt x="22923" y="80558"/>
                  </a:lnTo>
                  <a:lnTo>
                    <a:pt x="21553" y="80194"/>
                  </a:lnTo>
                  <a:lnTo>
                    <a:pt x="20226" y="79782"/>
                  </a:lnTo>
                  <a:lnTo>
                    <a:pt x="18942" y="79321"/>
                  </a:lnTo>
                  <a:lnTo>
                    <a:pt x="17700" y="78806"/>
                  </a:lnTo>
                  <a:lnTo>
                    <a:pt x="16500" y="78252"/>
                  </a:lnTo>
                  <a:lnTo>
                    <a:pt x="15341" y="77660"/>
                  </a:lnTo>
                  <a:lnTo>
                    <a:pt x="14224" y="77030"/>
                  </a:lnTo>
                  <a:lnTo>
                    <a:pt x="13149" y="76362"/>
                  </a:lnTo>
                  <a:lnTo>
                    <a:pt x="12116" y="75655"/>
                  </a:lnTo>
                  <a:lnTo>
                    <a:pt x="11124" y="74909"/>
                  </a:lnTo>
                  <a:lnTo>
                    <a:pt x="10174" y="74126"/>
                  </a:lnTo>
                  <a:lnTo>
                    <a:pt x="9266" y="73304"/>
                  </a:lnTo>
                  <a:lnTo>
                    <a:pt x="8400" y="72443"/>
                  </a:lnTo>
                  <a:lnTo>
                    <a:pt x="7586" y="71536"/>
                  </a:lnTo>
                  <a:lnTo>
                    <a:pt x="6812" y="70594"/>
                  </a:lnTo>
                  <a:lnTo>
                    <a:pt x="6079" y="69619"/>
                  </a:lnTo>
                  <a:lnTo>
                    <a:pt x="5387" y="68610"/>
                  </a:lnTo>
                  <a:lnTo>
                    <a:pt x="4735" y="67567"/>
                  </a:lnTo>
                  <a:lnTo>
                    <a:pt x="4124" y="66490"/>
                  </a:lnTo>
                  <a:lnTo>
                    <a:pt x="3553" y="65379"/>
                  </a:lnTo>
                  <a:lnTo>
                    <a:pt x="3024" y="64235"/>
                  </a:lnTo>
                  <a:lnTo>
                    <a:pt x="2534" y="63057"/>
                  </a:lnTo>
                  <a:lnTo>
                    <a:pt x="2085" y="61845"/>
                  </a:lnTo>
                  <a:lnTo>
                    <a:pt x="1689" y="60603"/>
                  </a:lnTo>
                  <a:lnTo>
                    <a:pt x="1334" y="59337"/>
                  </a:lnTo>
                  <a:lnTo>
                    <a:pt x="1022" y="58046"/>
                  </a:lnTo>
                  <a:lnTo>
                    <a:pt x="750" y="56730"/>
                  </a:lnTo>
                  <a:lnTo>
                    <a:pt x="521" y="55389"/>
                  </a:lnTo>
                  <a:lnTo>
                    <a:pt x="333" y="54024"/>
                  </a:lnTo>
                  <a:lnTo>
                    <a:pt x="187" y="52634"/>
                  </a:lnTo>
                  <a:lnTo>
                    <a:pt x="83" y="51219"/>
                  </a:lnTo>
                  <a:lnTo>
                    <a:pt x="20" y="49779"/>
                  </a:lnTo>
                  <a:lnTo>
                    <a:pt x="0" y="48314"/>
                  </a:lnTo>
                  <a:lnTo>
                    <a:pt x="2" y="47794"/>
                  </a:lnTo>
                  <a:lnTo>
                    <a:pt x="9" y="47272"/>
                  </a:lnTo>
                  <a:lnTo>
                    <a:pt x="20" y="46748"/>
                  </a:lnTo>
                  <a:lnTo>
                    <a:pt x="36" y="46222"/>
                  </a:lnTo>
                  <a:lnTo>
                    <a:pt x="56" y="45693"/>
                  </a:lnTo>
                  <a:lnTo>
                    <a:pt x="81" y="45162"/>
                  </a:lnTo>
                  <a:lnTo>
                    <a:pt x="110" y="44628"/>
                  </a:lnTo>
                  <a:lnTo>
                    <a:pt x="144" y="44093"/>
                  </a:lnTo>
                  <a:lnTo>
                    <a:pt x="182" y="43555"/>
                  </a:lnTo>
                  <a:lnTo>
                    <a:pt x="225" y="43015"/>
                  </a:lnTo>
                  <a:lnTo>
                    <a:pt x="284" y="42473"/>
                  </a:lnTo>
                  <a:lnTo>
                    <a:pt x="349" y="41930"/>
                  </a:lnTo>
                  <a:lnTo>
                    <a:pt x="420" y="41386"/>
                  </a:lnTo>
                  <a:lnTo>
                    <a:pt x="496" y="40841"/>
                  </a:lnTo>
                  <a:lnTo>
                    <a:pt x="577" y="40295"/>
                  </a:lnTo>
                  <a:lnTo>
                    <a:pt x="665" y="39747"/>
                  </a:lnTo>
                  <a:lnTo>
                    <a:pt x="758" y="39199"/>
                  </a:lnTo>
                  <a:lnTo>
                    <a:pt x="856" y="38649"/>
                  </a:lnTo>
                  <a:lnTo>
                    <a:pt x="961" y="38098"/>
                  </a:lnTo>
                  <a:lnTo>
                    <a:pt x="1071" y="37546"/>
                  </a:lnTo>
                  <a:lnTo>
                    <a:pt x="1431" y="35870"/>
                  </a:lnTo>
                  <a:lnTo>
                    <a:pt x="1837" y="34225"/>
                  </a:lnTo>
                  <a:lnTo>
                    <a:pt x="2288" y="32609"/>
                  </a:lnTo>
                  <a:lnTo>
                    <a:pt x="2785" y="31025"/>
                  </a:lnTo>
                  <a:lnTo>
                    <a:pt x="3326" y="29470"/>
                  </a:lnTo>
                  <a:lnTo>
                    <a:pt x="3912" y="27946"/>
                  </a:lnTo>
                  <a:lnTo>
                    <a:pt x="4543" y="26453"/>
                  </a:lnTo>
                  <a:lnTo>
                    <a:pt x="5220" y="24990"/>
                  </a:lnTo>
                  <a:lnTo>
                    <a:pt x="5942" y="23558"/>
                  </a:lnTo>
                  <a:lnTo>
                    <a:pt x="6708" y="22155"/>
                  </a:lnTo>
                  <a:lnTo>
                    <a:pt x="7517" y="20789"/>
                  </a:lnTo>
                  <a:lnTo>
                    <a:pt x="8364" y="19463"/>
                  </a:lnTo>
                  <a:lnTo>
                    <a:pt x="9249" y="18178"/>
                  </a:lnTo>
                  <a:lnTo>
                    <a:pt x="10172" y="16933"/>
                  </a:lnTo>
                  <a:lnTo>
                    <a:pt x="11134" y="15729"/>
                  </a:lnTo>
                  <a:lnTo>
                    <a:pt x="12134" y="14565"/>
                  </a:lnTo>
                  <a:lnTo>
                    <a:pt x="13172" y="13442"/>
                  </a:lnTo>
                  <a:lnTo>
                    <a:pt x="14249" y="12359"/>
                  </a:lnTo>
                  <a:lnTo>
                    <a:pt x="15364" y="11318"/>
                  </a:lnTo>
                  <a:lnTo>
                    <a:pt x="16518" y="10316"/>
                  </a:lnTo>
                  <a:lnTo>
                    <a:pt x="17719" y="9347"/>
                  </a:lnTo>
                  <a:lnTo>
                    <a:pt x="18953" y="8424"/>
                  </a:lnTo>
                  <a:lnTo>
                    <a:pt x="20222" y="7548"/>
                  </a:lnTo>
                  <a:lnTo>
                    <a:pt x="21524" y="6717"/>
                  </a:lnTo>
                  <a:lnTo>
                    <a:pt x="22860" y="5933"/>
                  </a:lnTo>
                  <a:lnTo>
                    <a:pt x="24230" y="5195"/>
                  </a:lnTo>
                  <a:lnTo>
                    <a:pt x="25634" y="4503"/>
                  </a:lnTo>
                  <a:lnTo>
                    <a:pt x="27072" y="3858"/>
                  </a:lnTo>
                  <a:lnTo>
                    <a:pt x="28543" y="3259"/>
                  </a:lnTo>
                  <a:lnTo>
                    <a:pt x="30048" y="2706"/>
                  </a:lnTo>
                  <a:lnTo>
                    <a:pt x="31584" y="2191"/>
                  </a:lnTo>
                  <a:lnTo>
                    <a:pt x="33147" y="1731"/>
                  </a:lnTo>
                  <a:lnTo>
                    <a:pt x="34736" y="1325"/>
                  </a:lnTo>
                  <a:lnTo>
                    <a:pt x="36353" y="974"/>
                  </a:lnTo>
                  <a:lnTo>
                    <a:pt x="37997" y="676"/>
                  </a:lnTo>
                  <a:lnTo>
                    <a:pt x="39668" y="432"/>
                  </a:lnTo>
                  <a:lnTo>
                    <a:pt x="41366" y="243"/>
                  </a:lnTo>
                  <a:lnTo>
                    <a:pt x="43091" y="108"/>
                  </a:lnTo>
                  <a:lnTo>
                    <a:pt x="44844" y="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g1239"/>
            <p:cNvSpPr/>
            <p:nvPr/>
          </p:nvSpPr>
          <p:spPr>
            <a:xfrm>
              <a:off x="2365077" y="4221268"/>
              <a:ext cx="58800" cy="64325"/>
            </a:xfrm>
            <a:custGeom>
              <a:avLst/>
              <a:pathLst>
                <a:path w="58800" h="64325">
                  <a:moveTo>
                    <a:pt x="35348" y="0"/>
                  </a:moveTo>
                  <a:lnTo>
                    <a:pt x="33887" y="20"/>
                  </a:lnTo>
                  <a:lnTo>
                    <a:pt x="32459" y="83"/>
                  </a:lnTo>
                  <a:lnTo>
                    <a:pt x="31064" y="187"/>
                  </a:lnTo>
                  <a:lnTo>
                    <a:pt x="29701" y="333"/>
                  </a:lnTo>
                  <a:lnTo>
                    <a:pt x="28371" y="521"/>
                  </a:lnTo>
                  <a:lnTo>
                    <a:pt x="27074" y="750"/>
                  </a:lnTo>
                  <a:lnTo>
                    <a:pt x="25809" y="1022"/>
                  </a:lnTo>
                  <a:lnTo>
                    <a:pt x="24577" y="1334"/>
                  </a:lnTo>
                  <a:lnTo>
                    <a:pt x="23378" y="1689"/>
                  </a:lnTo>
                  <a:lnTo>
                    <a:pt x="22212" y="2085"/>
                  </a:lnTo>
                  <a:lnTo>
                    <a:pt x="21076" y="2521"/>
                  </a:lnTo>
                  <a:lnTo>
                    <a:pt x="19970" y="2994"/>
                  </a:lnTo>
                  <a:lnTo>
                    <a:pt x="18894" y="3504"/>
                  </a:lnTo>
                  <a:lnTo>
                    <a:pt x="17846" y="4052"/>
                  </a:lnTo>
                  <a:lnTo>
                    <a:pt x="16828" y="4636"/>
                  </a:lnTo>
                  <a:lnTo>
                    <a:pt x="15839" y="5258"/>
                  </a:lnTo>
                  <a:lnTo>
                    <a:pt x="14880" y="5917"/>
                  </a:lnTo>
                  <a:lnTo>
                    <a:pt x="13949" y="6614"/>
                  </a:lnTo>
                  <a:lnTo>
                    <a:pt x="13048" y="7347"/>
                  </a:lnTo>
                  <a:lnTo>
                    <a:pt x="12177" y="8118"/>
                  </a:lnTo>
                  <a:lnTo>
                    <a:pt x="11346" y="8924"/>
                  </a:lnTo>
                  <a:lnTo>
                    <a:pt x="10544" y="9766"/>
                  </a:lnTo>
                  <a:lnTo>
                    <a:pt x="9772" y="10643"/>
                  </a:lnTo>
                  <a:lnTo>
                    <a:pt x="9029" y="11554"/>
                  </a:lnTo>
                  <a:lnTo>
                    <a:pt x="8315" y="12501"/>
                  </a:lnTo>
                  <a:lnTo>
                    <a:pt x="7631" y="13483"/>
                  </a:lnTo>
                  <a:lnTo>
                    <a:pt x="6976" y="14499"/>
                  </a:lnTo>
                  <a:lnTo>
                    <a:pt x="6350" y="15550"/>
                  </a:lnTo>
                  <a:lnTo>
                    <a:pt x="5753" y="16637"/>
                  </a:lnTo>
                  <a:lnTo>
                    <a:pt x="5186" y="17758"/>
                  </a:lnTo>
                  <a:lnTo>
                    <a:pt x="4647" y="18912"/>
                  </a:lnTo>
                  <a:lnTo>
                    <a:pt x="4133" y="20097"/>
                  </a:lnTo>
                  <a:lnTo>
                    <a:pt x="3645" y="21312"/>
                  </a:lnTo>
                  <a:lnTo>
                    <a:pt x="3184" y="22557"/>
                  </a:lnTo>
                  <a:lnTo>
                    <a:pt x="2748" y="23833"/>
                  </a:lnTo>
                  <a:lnTo>
                    <a:pt x="2338" y="25139"/>
                  </a:lnTo>
                  <a:lnTo>
                    <a:pt x="1954" y="26476"/>
                  </a:lnTo>
                  <a:lnTo>
                    <a:pt x="1596" y="27843"/>
                  </a:lnTo>
                  <a:lnTo>
                    <a:pt x="1264" y="29240"/>
                  </a:lnTo>
                  <a:lnTo>
                    <a:pt x="958" y="30668"/>
                  </a:lnTo>
                  <a:lnTo>
                    <a:pt x="859" y="31154"/>
                  </a:lnTo>
                  <a:lnTo>
                    <a:pt x="766" y="31640"/>
                  </a:lnTo>
                  <a:lnTo>
                    <a:pt x="679" y="32128"/>
                  </a:lnTo>
                  <a:lnTo>
                    <a:pt x="597" y="32617"/>
                  </a:lnTo>
                  <a:lnTo>
                    <a:pt x="521" y="33107"/>
                  </a:lnTo>
                  <a:lnTo>
                    <a:pt x="451" y="33598"/>
                  </a:lnTo>
                  <a:lnTo>
                    <a:pt x="386" y="34090"/>
                  </a:lnTo>
                  <a:lnTo>
                    <a:pt x="326" y="34583"/>
                  </a:lnTo>
                  <a:lnTo>
                    <a:pt x="273" y="35078"/>
                  </a:lnTo>
                  <a:lnTo>
                    <a:pt x="225" y="35573"/>
                  </a:lnTo>
                  <a:lnTo>
                    <a:pt x="182" y="36056"/>
                  </a:lnTo>
                  <a:lnTo>
                    <a:pt x="144" y="36534"/>
                  </a:lnTo>
                  <a:lnTo>
                    <a:pt x="110" y="37007"/>
                  </a:lnTo>
                  <a:lnTo>
                    <a:pt x="81" y="37476"/>
                  </a:lnTo>
                  <a:lnTo>
                    <a:pt x="56" y="37941"/>
                  </a:lnTo>
                  <a:lnTo>
                    <a:pt x="36" y="38401"/>
                  </a:lnTo>
                  <a:lnTo>
                    <a:pt x="20" y="38856"/>
                  </a:lnTo>
                  <a:lnTo>
                    <a:pt x="9" y="39307"/>
                  </a:lnTo>
                  <a:lnTo>
                    <a:pt x="2" y="39754"/>
                  </a:lnTo>
                  <a:lnTo>
                    <a:pt x="0" y="40196"/>
                  </a:lnTo>
                  <a:lnTo>
                    <a:pt x="15" y="41388"/>
                  </a:lnTo>
                  <a:lnTo>
                    <a:pt x="63" y="42550"/>
                  </a:lnTo>
                  <a:lnTo>
                    <a:pt x="142" y="43683"/>
                  </a:lnTo>
                  <a:lnTo>
                    <a:pt x="252" y="44787"/>
                  </a:lnTo>
                  <a:lnTo>
                    <a:pt x="394" y="45862"/>
                  </a:lnTo>
                  <a:lnTo>
                    <a:pt x="568" y="46907"/>
                  </a:lnTo>
                  <a:lnTo>
                    <a:pt x="773" y="47923"/>
                  </a:lnTo>
                  <a:lnTo>
                    <a:pt x="1010" y="48910"/>
                  </a:lnTo>
                  <a:lnTo>
                    <a:pt x="1278" y="49867"/>
                  </a:lnTo>
                  <a:lnTo>
                    <a:pt x="1578" y="50795"/>
                  </a:lnTo>
                  <a:lnTo>
                    <a:pt x="1908" y="51682"/>
                  </a:lnTo>
                  <a:lnTo>
                    <a:pt x="2266" y="52540"/>
                  </a:lnTo>
                  <a:lnTo>
                    <a:pt x="2652" y="53369"/>
                  </a:lnTo>
                  <a:lnTo>
                    <a:pt x="3066" y="54168"/>
                  </a:lnTo>
                  <a:lnTo>
                    <a:pt x="3509" y="54938"/>
                  </a:lnTo>
                  <a:lnTo>
                    <a:pt x="3980" y="55679"/>
                  </a:lnTo>
                  <a:lnTo>
                    <a:pt x="4479" y="56391"/>
                  </a:lnTo>
                  <a:lnTo>
                    <a:pt x="5006" y="57073"/>
                  </a:lnTo>
                  <a:lnTo>
                    <a:pt x="5561" y="57726"/>
                  </a:lnTo>
                  <a:lnTo>
                    <a:pt x="6145" y="58349"/>
                  </a:lnTo>
                  <a:lnTo>
                    <a:pt x="6766" y="58932"/>
                  </a:lnTo>
                  <a:lnTo>
                    <a:pt x="7414" y="59486"/>
                  </a:lnTo>
                  <a:lnTo>
                    <a:pt x="8088" y="60010"/>
                  </a:lnTo>
                  <a:lnTo>
                    <a:pt x="8787" y="60505"/>
                  </a:lnTo>
                  <a:lnTo>
                    <a:pt x="9513" y="60971"/>
                  </a:lnTo>
                  <a:lnTo>
                    <a:pt x="10265" y="61407"/>
                  </a:lnTo>
                  <a:lnTo>
                    <a:pt x="11042" y="61814"/>
                  </a:lnTo>
                  <a:lnTo>
                    <a:pt x="11845" y="62192"/>
                  </a:lnTo>
                  <a:lnTo>
                    <a:pt x="12675" y="62540"/>
                  </a:lnTo>
                  <a:lnTo>
                    <a:pt x="13530" y="62859"/>
                  </a:lnTo>
                  <a:lnTo>
                    <a:pt x="14421" y="63138"/>
                  </a:lnTo>
                  <a:lnTo>
                    <a:pt x="15334" y="63387"/>
                  </a:lnTo>
                  <a:lnTo>
                    <a:pt x="16270" y="63607"/>
                  </a:lnTo>
                  <a:lnTo>
                    <a:pt x="17228" y="63797"/>
                  </a:lnTo>
                  <a:lnTo>
                    <a:pt x="18209" y="63959"/>
                  </a:lnTo>
                  <a:lnTo>
                    <a:pt x="19213" y="64091"/>
                  </a:lnTo>
                  <a:lnTo>
                    <a:pt x="20239" y="64193"/>
                  </a:lnTo>
                  <a:lnTo>
                    <a:pt x="21287" y="64267"/>
                  </a:lnTo>
                  <a:lnTo>
                    <a:pt x="22358" y="64310"/>
                  </a:lnTo>
                  <a:lnTo>
                    <a:pt x="23452" y="64325"/>
                  </a:lnTo>
                  <a:lnTo>
                    <a:pt x="24924" y="64304"/>
                  </a:lnTo>
                  <a:lnTo>
                    <a:pt x="26361" y="64242"/>
                  </a:lnTo>
                  <a:lnTo>
                    <a:pt x="27765" y="64137"/>
                  </a:lnTo>
                  <a:lnTo>
                    <a:pt x="29135" y="63991"/>
                  </a:lnTo>
                  <a:lnTo>
                    <a:pt x="30471" y="63804"/>
                  </a:lnTo>
                  <a:lnTo>
                    <a:pt x="31773" y="63574"/>
                  </a:lnTo>
                  <a:lnTo>
                    <a:pt x="33042" y="63303"/>
                  </a:lnTo>
                  <a:lnTo>
                    <a:pt x="34276" y="62990"/>
                  </a:lnTo>
                  <a:lnTo>
                    <a:pt x="35477" y="62636"/>
                  </a:lnTo>
                  <a:lnTo>
                    <a:pt x="36644" y="62239"/>
                  </a:lnTo>
                  <a:lnTo>
                    <a:pt x="37790" y="61793"/>
                  </a:lnTo>
                  <a:lnTo>
                    <a:pt x="38904" y="61310"/>
                  </a:lnTo>
                  <a:lnTo>
                    <a:pt x="39986" y="60791"/>
                  </a:lnTo>
                  <a:lnTo>
                    <a:pt x="41037" y="60237"/>
                  </a:lnTo>
                  <a:lnTo>
                    <a:pt x="42056" y="59646"/>
                  </a:lnTo>
                  <a:lnTo>
                    <a:pt x="43044" y="59019"/>
                  </a:lnTo>
                  <a:lnTo>
                    <a:pt x="44000" y="58356"/>
                  </a:lnTo>
                  <a:lnTo>
                    <a:pt x="44925" y="57657"/>
                  </a:lnTo>
                  <a:lnTo>
                    <a:pt x="45818" y="56922"/>
                  </a:lnTo>
                  <a:lnTo>
                    <a:pt x="46679" y="56151"/>
                  </a:lnTo>
                  <a:lnTo>
                    <a:pt x="47510" y="55334"/>
                  </a:lnTo>
                  <a:lnTo>
                    <a:pt x="48312" y="54484"/>
                  </a:lnTo>
                  <a:lnTo>
                    <a:pt x="49084" y="53602"/>
                  </a:lnTo>
                  <a:lnTo>
                    <a:pt x="49827" y="52687"/>
                  </a:lnTo>
                  <a:lnTo>
                    <a:pt x="50541" y="51739"/>
                  </a:lnTo>
                  <a:lnTo>
                    <a:pt x="51225" y="50759"/>
                  </a:lnTo>
                  <a:lnTo>
                    <a:pt x="51881" y="49746"/>
                  </a:lnTo>
                  <a:lnTo>
                    <a:pt x="52506" y="48700"/>
                  </a:lnTo>
                  <a:lnTo>
                    <a:pt x="53103" y="47621"/>
                  </a:lnTo>
                  <a:lnTo>
                    <a:pt x="53670" y="46510"/>
                  </a:lnTo>
                  <a:lnTo>
                    <a:pt x="54220" y="45358"/>
                  </a:lnTo>
                  <a:lnTo>
                    <a:pt x="54741" y="44178"/>
                  </a:lnTo>
                  <a:lnTo>
                    <a:pt x="55234" y="42972"/>
                  </a:lnTo>
                  <a:lnTo>
                    <a:pt x="55700" y="41738"/>
                  </a:lnTo>
                  <a:lnTo>
                    <a:pt x="56136" y="40478"/>
                  </a:lnTo>
                  <a:lnTo>
                    <a:pt x="56545" y="39190"/>
                  </a:lnTo>
                  <a:lnTo>
                    <a:pt x="56926" y="37876"/>
                  </a:lnTo>
                  <a:lnTo>
                    <a:pt x="57278" y="36534"/>
                  </a:lnTo>
                  <a:lnTo>
                    <a:pt x="57602" y="35165"/>
                  </a:lnTo>
                  <a:lnTo>
                    <a:pt x="57898" y="33769"/>
                  </a:lnTo>
                  <a:lnTo>
                    <a:pt x="57996" y="33294"/>
                  </a:lnTo>
                  <a:lnTo>
                    <a:pt x="58088" y="32815"/>
                  </a:lnTo>
                  <a:lnTo>
                    <a:pt x="58172" y="32333"/>
                  </a:lnTo>
                  <a:lnTo>
                    <a:pt x="58250" y="31848"/>
                  </a:lnTo>
                  <a:lnTo>
                    <a:pt x="58321" y="31359"/>
                  </a:lnTo>
                  <a:lnTo>
                    <a:pt x="58385" y="30867"/>
                  </a:lnTo>
                  <a:lnTo>
                    <a:pt x="58443" y="30371"/>
                  </a:lnTo>
                  <a:lnTo>
                    <a:pt x="58494" y="29872"/>
                  </a:lnTo>
                  <a:lnTo>
                    <a:pt x="58538" y="29370"/>
                  </a:lnTo>
                  <a:lnTo>
                    <a:pt x="58575" y="28864"/>
                  </a:lnTo>
                  <a:lnTo>
                    <a:pt x="58618" y="28361"/>
                  </a:lnTo>
                  <a:lnTo>
                    <a:pt x="58656" y="27865"/>
                  </a:lnTo>
                  <a:lnTo>
                    <a:pt x="58690" y="27378"/>
                  </a:lnTo>
                  <a:lnTo>
                    <a:pt x="58719" y="26898"/>
                  </a:lnTo>
                  <a:lnTo>
                    <a:pt x="58744" y="26426"/>
                  </a:lnTo>
                  <a:lnTo>
                    <a:pt x="58764" y="25962"/>
                  </a:lnTo>
                  <a:lnTo>
                    <a:pt x="58780" y="25506"/>
                  </a:lnTo>
                  <a:lnTo>
                    <a:pt x="58791" y="25058"/>
                  </a:lnTo>
                  <a:lnTo>
                    <a:pt x="58798" y="24617"/>
                  </a:lnTo>
                  <a:lnTo>
                    <a:pt x="58800" y="24185"/>
                  </a:lnTo>
                  <a:lnTo>
                    <a:pt x="58784" y="22994"/>
                  </a:lnTo>
                  <a:lnTo>
                    <a:pt x="58735" y="21833"/>
                  </a:lnTo>
                  <a:lnTo>
                    <a:pt x="58653" y="20703"/>
                  </a:lnTo>
                  <a:lnTo>
                    <a:pt x="58539" y="19603"/>
                  </a:lnTo>
                  <a:lnTo>
                    <a:pt x="58392" y="18533"/>
                  </a:lnTo>
                  <a:lnTo>
                    <a:pt x="58212" y="17494"/>
                  </a:lnTo>
                  <a:lnTo>
                    <a:pt x="57999" y="16486"/>
                  </a:lnTo>
                  <a:lnTo>
                    <a:pt x="57754" y="15508"/>
                  </a:lnTo>
                  <a:lnTo>
                    <a:pt x="57476" y="14560"/>
                  </a:lnTo>
                  <a:lnTo>
                    <a:pt x="57165" y="13643"/>
                  </a:lnTo>
                  <a:lnTo>
                    <a:pt x="56824" y="12745"/>
                  </a:lnTo>
                  <a:lnTo>
                    <a:pt x="56455" y="11879"/>
                  </a:lnTo>
                  <a:lnTo>
                    <a:pt x="56058" y="11045"/>
                  </a:lnTo>
                  <a:lnTo>
                    <a:pt x="55632" y="10242"/>
                  </a:lnTo>
                  <a:lnTo>
                    <a:pt x="55178" y="9471"/>
                  </a:lnTo>
                  <a:lnTo>
                    <a:pt x="54696" y="8731"/>
                  </a:lnTo>
                  <a:lnTo>
                    <a:pt x="54186" y="8023"/>
                  </a:lnTo>
                  <a:lnTo>
                    <a:pt x="53647" y="7346"/>
                  </a:lnTo>
                  <a:lnTo>
                    <a:pt x="53081" y="6702"/>
                  </a:lnTo>
                  <a:lnTo>
                    <a:pt x="52486" y="6088"/>
                  </a:lnTo>
                  <a:lnTo>
                    <a:pt x="51864" y="5495"/>
                  </a:lnTo>
                  <a:lnTo>
                    <a:pt x="51216" y="4931"/>
                  </a:lnTo>
                  <a:lnTo>
                    <a:pt x="50543" y="4399"/>
                  </a:lnTo>
                  <a:lnTo>
                    <a:pt x="49843" y="3896"/>
                  </a:lnTo>
                  <a:lnTo>
                    <a:pt x="49118" y="3424"/>
                  </a:lnTo>
                  <a:lnTo>
                    <a:pt x="48366" y="2983"/>
                  </a:lnTo>
                  <a:lnTo>
                    <a:pt x="47589" y="2572"/>
                  </a:lnTo>
                  <a:lnTo>
                    <a:pt x="46785" y="2191"/>
                  </a:lnTo>
                  <a:lnTo>
                    <a:pt x="45956" y="1841"/>
                  </a:lnTo>
                  <a:lnTo>
                    <a:pt x="45101" y="1522"/>
                  </a:lnTo>
                  <a:lnTo>
                    <a:pt x="44222" y="1232"/>
                  </a:lnTo>
                  <a:lnTo>
                    <a:pt x="43322" y="974"/>
                  </a:lnTo>
                  <a:lnTo>
                    <a:pt x="42400" y="745"/>
                  </a:lnTo>
                  <a:lnTo>
                    <a:pt x="41457" y="547"/>
                  </a:lnTo>
                  <a:lnTo>
                    <a:pt x="40492" y="380"/>
                  </a:lnTo>
                  <a:lnTo>
                    <a:pt x="39506" y="243"/>
                  </a:lnTo>
                  <a:lnTo>
                    <a:pt x="38498" y="136"/>
                  </a:lnTo>
                  <a:lnTo>
                    <a:pt x="37470" y="60"/>
                  </a:lnTo>
                  <a:lnTo>
                    <a:pt x="36419" y="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g1240"/>
            <p:cNvSpPr/>
            <p:nvPr/>
          </p:nvSpPr>
          <p:spPr>
            <a:xfrm>
              <a:off x="2444230" y="4212586"/>
              <a:ext cx="77630" cy="81746"/>
            </a:xfrm>
            <a:custGeom>
              <a:avLst/>
              <a:pathLst>
                <a:path w="77630" h="81746">
                  <a:moveTo>
                    <a:pt x="70188" y="61619"/>
                  </a:moveTo>
                  <a:lnTo>
                    <a:pt x="69629" y="62438"/>
                  </a:lnTo>
                  <a:lnTo>
                    <a:pt x="69056" y="63247"/>
                  </a:lnTo>
                  <a:lnTo>
                    <a:pt x="68470" y="64048"/>
                  </a:lnTo>
                  <a:lnTo>
                    <a:pt x="67870" y="64839"/>
                  </a:lnTo>
                  <a:lnTo>
                    <a:pt x="67257" y="65622"/>
                  </a:lnTo>
                  <a:lnTo>
                    <a:pt x="66630" y="66395"/>
                  </a:lnTo>
                  <a:lnTo>
                    <a:pt x="65989" y="67160"/>
                  </a:lnTo>
                  <a:lnTo>
                    <a:pt x="65335" y="67915"/>
                  </a:lnTo>
                  <a:lnTo>
                    <a:pt x="64668" y="68662"/>
                  </a:lnTo>
                  <a:lnTo>
                    <a:pt x="63987" y="69399"/>
                  </a:lnTo>
                  <a:lnTo>
                    <a:pt x="63289" y="70123"/>
                  </a:lnTo>
                  <a:lnTo>
                    <a:pt x="62571" y="70829"/>
                  </a:lnTo>
                  <a:lnTo>
                    <a:pt x="61832" y="71517"/>
                  </a:lnTo>
                  <a:lnTo>
                    <a:pt x="61073" y="72186"/>
                  </a:lnTo>
                  <a:lnTo>
                    <a:pt x="60294" y="72838"/>
                  </a:lnTo>
                  <a:lnTo>
                    <a:pt x="59495" y="73472"/>
                  </a:lnTo>
                  <a:lnTo>
                    <a:pt x="58675" y="74087"/>
                  </a:lnTo>
                  <a:lnTo>
                    <a:pt x="57835" y="74685"/>
                  </a:lnTo>
                  <a:lnTo>
                    <a:pt x="56975" y="75264"/>
                  </a:lnTo>
                  <a:lnTo>
                    <a:pt x="56094" y="75826"/>
                  </a:lnTo>
                  <a:lnTo>
                    <a:pt x="55202" y="76356"/>
                  </a:lnTo>
                  <a:lnTo>
                    <a:pt x="54283" y="76866"/>
                  </a:lnTo>
                  <a:lnTo>
                    <a:pt x="53339" y="77353"/>
                  </a:lnTo>
                  <a:lnTo>
                    <a:pt x="52369" y="77819"/>
                  </a:lnTo>
                  <a:lnTo>
                    <a:pt x="51373" y="78264"/>
                  </a:lnTo>
                  <a:lnTo>
                    <a:pt x="50351" y="78688"/>
                  </a:lnTo>
                  <a:lnTo>
                    <a:pt x="49302" y="79090"/>
                  </a:lnTo>
                  <a:lnTo>
                    <a:pt x="48229" y="79470"/>
                  </a:lnTo>
                  <a:lnTo>
                    <a:pt x="47129" y="79829"/>
                  </a:lnTo>
                  <a:lnTo>
                    <a:pt x="46003" y="80167"/>
                  </a:lnTo>
                  <a:lnTo>
                    <a:pt x="44859" y="80467"/>
                  </a:lnTo>
                  <a:lnTo>
                    <a:pt x="43682" y="80735"/>
                  </a:lnTo>
                  <a:lnTo>
                    <a:pt x="42473" y="80972"/>
                  </a:lnTo>
                  <a:lnTo>
                    <a:pt x="41231" y="81177"/>
                  </a:lnTo>
                  <a:lnTo>
                    <a:pt x="39956" y="81351"/>
                  </a:lnTo>
                  <a:lnTo>
                    <a:pt x="38649" y="81493"/>
                  </a:lnTo>
                  <a:lnTo>
                    <a:pt x="37309" y="81603"/>
                  </a:lnTo>
                  <a:lnTo>
                    <a:pt x="35936" y="81682"/>
                  </a:lnTo>
                  <a:lnTo>
                    <a:pt x="34531" y="81730"/>
                  </a:lnTo>
                  <a:lnTo>
                    <a:pt x="33093" y="81746"/>
                  </a:lnTo>
                  <a:lnTo>
                    <a:pt x="31445" y="81720"/>
                  </a:lnTo>
                  <a:lnTo>
                    <a:pt x="29838" y="81642"/>
                  </a:lnTo>
                  <a:lnTo>
                    <a:pt x="28274" y="81512"/>
                  </a:lnTo>
                  <a:lnTo>
                    <a:pt x="26751" y="81331"/>
                  </a:lnTo>
                  <a:lnTo>
                    <a:pt x="25270" y="81097"/>
                  </a:lnTo>
                  <a:lnTo>
                    <a:pt x="23831" y="80812"/>
                  </a:lnTo>
                  <a:lnTo>
                    <a:pt x="22433" y="80475"/>
                  </a:lnTo>
                  <a:lnTo>
                    <a:pt x="21078" y="80086"/>
                  </a:lnTo>
                  <a:lnTo>
                    <a:pt x="19763" y="79645"/>
                  </a:lnTo>
                  <a:lnTo>
                    <a:pt x="18491" y="79152"/>
                  </a:lnTo>
                  <a:lnTo>
                    <a:pt x="17272" y="78615"/>
                  </a:lnTo>
                  <a:lnTo>
                    <a:pt x="16094" y="78040"/>
                  </a:lnTo>
                  <a:lnTo>
                    <a:pt x="14958" y="77429"/>
                  </a:lnTo>
                  <a:lnTo>
                    <a:pt x="13864" y="76780"/>
                  </a:lnTo>
                  <a:lnTo>
                    <a:pt x="12811" y="76094"/>
                  </a:lnTo>
                  <a:lnTo>
                    <a:pt x="11800" y="75370"/>
                  </a:lnTo>
                  <a:lnTo>
                    <a:pt x="10831" y="74610"/>
                  </a:lnTo>
                  <a:lnTo>
                    <a:pt x="9904" y="73812"/>
                  </a:lnTo>
                  <a:lnTo>
                    <a:pt x="9018" y="72977"/>
                  </a:lnTo>
                  <a:lnTo>
                    <a:pt x="8174" y="72105"/>
                  </a:lnTo>
                  <a:lnTo>
                    <a:pt x="7372" y="71188"/>
                  </a:lnTo>
                  <a:lnTo>
                    <a:pt x="6611" y="70240"/>
                  </a:lnTo>
                  <a:lnTo>
                    <a:pt x="5893" y="69262"/>
                  </a:lnTo>
                  <a:lnTo>
                    <a:pt x="5215" y="68253"/>
                  </a:lnTo>
                  <a:lnTo>
                    <a:pt x="4580" y="67214"/>
                  </a:lnTo>
                  <a:lnTo>
                    <a:pt x="3986" y="66145"/>
                  </a:lnTo>
                  <a:lnTo>
                    <a:pt x="3435" y="65045"/>
                  </a:lnTo>
                  <a:lnTo>
                    <a:pt x="2924" y="63915"/>
                  </a:lnTo>
                  <a:lnTo>
                    <a:pt x="2456" y="62754"/>
                  </a:lnTo>
                  <a:lnTo>
                    <a:pt x="2029" y="61563"/>
                  </a:lnTo>
                  <a:lnTo>
                    <a:pt x="1643" y="60337"/>
                  </a:lnTo>
                  <a:lnTo>
                    <a:pt x="1298" y="59093"/>
                  </a:lnTo>
                  <a:lnTo>
                    <a:pt x="994" y="57833"/>
                  </a:lnTo>
                  <a:lnTo>
                    <a:pt x="730" y="56556"/>
                  </a:lnTo>
                  <a:lnTo>
                    <a:pt x="507" y="55263"/>
                  </a:lnTo>
                  <a:lnTo>
                    <a:pt x="324" y="53952"/>
                  </a:lnTo>
                  <a:lnTo>
                    <a:pt x="182" y="52624"/>
                  </a:lnTo>
                  <a:lnTo>
                    <a:pt x="81" y="51280"/>
                  </a:lnTo>
                  <a:lnTo>
                    <a:pt x="20" y="49918"/>
                  </a:lnTo>
                  <a:lnTo>
                    <a:pt x="0" y="48540"/>
                  </a:lnTo>
                  <a:lnTo>
                    <a:pt x="15" y="47148"/>
                  </a:lnTo>
                  <a:lnTo>
                    <a:pt x="60" y="45770"/>
                  </a:lnTo>
                  <a:lnTo>
                    <a:pt x="136" y="44406"/>
                  </a:lnTo>
                  <a:lnTo>
                    <a:pt x="243" y="43055"/>
                  </a:lnTo>
                  <a:lnTo>
                    <a:pt x="380" y="41718"/>
                  </a:lnTo>
                  <a:lnTo>
                    <a:pt x="547" y="40394"/>
                  </a:lnTo>
                  <a:lnTo>
                    <a:pt x="745" y="39084"/>
                  </a:lnTo>
                  <a:lnTo>
                    <a:pt x="974" y="37788"/>
                  </a:lnTo>
                  <a:lnTo>
                    <a:pt x="1232" y="36504"/>
                  </a:lnTo>
                  <a:lnTo>
                    <a:pt x="1522" y="35235"/>
                  </a:lnTo>
                  <a:lnTo>
                    <a:pt x="1839" y="33982"/>
                  </a:lnTo>
                  <a:lnTo>
                    <a:pt x="2182" y="32748"/>
                  </a:lnTo>
                  <a:lnTo>
                    <a:pt x="2552" y="31533"/>
                  </a:lnTo>
                  <a:lnTo>
                    <a:pt x="2947" y="30337"/>
                  </a:lnTo>
                  <a:lnTo>
                    <a:pt x="3368" y="29160"/>
                  </a:lnTo>
                  <a:lnTo>
                    <a:pt x="3815" y="28003"/>
                  </a:lnTo>
                  <a:lnTo>
                    <a:pt x="4288" y="26865"/>
                  </a:lnTo>
                  <a:lnTo>
                    <a:pt x="4787" y="25746"/>
                  </a:lnTo>
                  <a:lnTo>
                    <a:pt x="5312" y="24646"/>
                  </a:lnTo>
                  <a:lnTo>
                    <a:pt x="5863" y="23565"/>
                  </a:lnTo>
                  <a:lnTo>
                    <a:pt x="6439" y="22493"/>
                  </a:lnTo>
                  <a:lnTo>
                    <a:pt x="7040" y="21443"/>
                  </a:lnTo>
                  <a:lnTo>
                    <a:pt x="7666" y="20414"/>
                  </a:lnTo>
                  <a:lnTo>
                    <a:pt x="8316" y="19407"/>
                  </a:lnTo>
                  <a:lnTo>
                    <a:pt x="8992" y="18421"/>
                  </a:lnTo>
                  <a:lnTo>
                    <a:pt x="9692" y="17456"/>
                  </a:lnTo>
                  <a:lnTo>
                    <a:pt x="10417" y="16513"/>
                  </a:lnTo>
                  <a:lnTo>
                    <a:pt x="11167" y="15591"/>
                  </a:lnTo>
                  <a:lnTo>
                    <a:pt x="11941" y="14691"/>
                  </a:lnTo>
                  <a:lnTo>
                    <a:pt x="12741" y="13812"/>
                  </a:lnTo>
                  <a:lnTo>
                    <a:pt x="13563" y="12946"/>
                  </a:lnTo>
                  <a:lnTo>
                    <a:pt x="14405" y="12107"/>
                  </a:lnTo>
                  <a:lnTo>
                    <a:pt x="15267" y="11295"/>
                  </a:lnTo>
                  <a:lnTo>
                    <a:pt x="16150" y="10510"/>
                  </a:lnTo>
                  <a:lnTo>
                    <a:pt x="17053" y="9753"/>
                  </a:lnTo>
                  <a:lnTo>
                    <a:pt x="17977" y="9022"/>
                  </a:lnTo>
                  <a:lnTo>
                    <a:pt x="18921" y="8318"/>
                  </a:lnTo>
                  <a:lnTo>
                    <a:pt x="19885" y="7642"/>
                  </a:lnTo>
                  <a:lnTo>
                    <a:pt x="20869" y="6992"/>
                  </a:lnTo>
                  <a:lnTo>
                    <a:pt x="21874" y="6370"/>
                  </a:lnTo>
                  <a:lnTo>
                    <a:pt x="22909" y="5775"/>
                  </a:lnTo>
                  <a:lnTo>
                    <a:pt x="23962" y="5209"/>
                  </a:lnTo>
                  <a:lnTo>
                    <a:pt x="25033" y="4670"/>
                  </a:lnTo>
                  <a:lnTo>
                    <a:pt x="26122" y="4160"/>
                  </a:lnTo>
                  <a:lnTo>
                    <a:pt x="27229" y="3678"/>
                  </a:lnTo>
                  <a:lnTo>
                    <a:pt x="28355" y="3224"/>
                  </a:lnTo>
                  <a:lnTo>
                    <a:pt x="29498" y="2799"/>
                  </a:lnTo>
                  <a:lnTo>
                    <a:pt x="30659" y="2401"/>
                  </a:lnTo>
                  <a:lnTo>
                    <a:pt x="31839" y="2032"/>
                  </a:lnTo>
                  <a:lnTo>
                    <a:pt x="33036" y="1691"/>
                  </a:lnTo>
                  <a:lnTo>
                    <a:pt x="34250" y="1369"/>
                  </a:lnTo>
                  <a:lnTo>
                    <a:pt x="35478" y="1082"/>
                  </a:lnTo>
                  <a:lnTo>
                    <a:pt x="36721" y="828"/>
                  </a:lnTo>
                  <a:lnTo>
                    <a:pt x="37979" y="608"/>
                  </a:lnTo>
                  <a:lnTo>
                    <a:pt x="39252" y="422"/>
                  </a:lnTo>
                  <a:lnTo>
                    <a:pt x="40539" y="270"/>
                  </a:lnTo>
                  <a:lnTo>
                    <a:pt x="41840" y="152"/>
                  </a:lnTo>
                  <a:lnTo>
                    <a:pt x="43157" y="67"/>
                  </a:lnTo>
                  <a:lnTo>
                    <a:pt x="44488" y="16"/>
                  </a:lnTo>
                  <a:lnTo>
                    <a:pt x="45834" y="0"/>
                  </a:lnTo>
                  <a:lnTo>
                    <a:pt x="47270" y="16"/>
                  </a:lnTo>
                  <a:lnTo>
                    <a:pt x="48671" y="67"/>
                  </a:lnTo>
                  <a:lnTo>
                    <a:pt x="50035" y="152"/>
                  </a:lnTo>
                  <a:lnTo>
                    <a:pt x="51363" y="270"/>
                  </a:lnTo>
                  <a:lnTo>
                    <a:pt x="52655" y="422"/>
                  </a:lnTo>
                  <a:lnTo>
                    <a:pt x="53911" y="608"/>
                  </a:lnTo>
                  <a:lnTo>
                    <a:pt x="55131" y="828"/>
                  </a:lnTo>
                  <a:lnTo>
                    <a:pt x="56315" y="1082"/>
                  </a:lnTo>
                  <a:lnTo>
                    <a:pt x="57463" y="1369"/>
                  </a:lnTo>
                  <a:lnTo>
                    <a:pt x="58575" y="1691"/>
                  </a:lnTo>
                  <a:lnTo>
                    <a:pt x="59653" y="2028"/>
                  </a:lnTo>
                  <a:lnTo>
                    <a:pt x="60699" y="2388"/>
                  </a:lnTo>
                  <a:lnTo>
                    <a:pt x="61714" y="2768"/>
                  </a:lnTo>
                  <a:lnTo>
                    <a:pt x="62697" y="3170"/>
                  </a:lnTo>
                  <a:lnTo>
                    <a:pt x="63649" y="3594"/>
                  </a:lnTo>
                  <a:lnTo>
                    <a:pt x="64569" y="4038"/>
                  </a:lnTo>
                  <a:lnTo>
                    <a:pt x="65457" y="4505"/>
                  </a:lnTo>
                  <a:lnTo>
                    <a:pt x="66314" y="4992"/>
                  </a:lnTo>
                  <a:lnTo>
                    <a:pt x="67139" y="5501"/>
                  </a:lnTo>
                  <a:lnTo>
                    <a:pt x="67933" y="6032"/>
                  </a:lnTo>
                  <a:lnTo>
                    <a:pt x="68696" y="6581"/>
                  </a:lnTo>
                  <a:lnTo>
                    <a:pt x="69428" y="7146"/>
                  </a:lnTo>
                  <a:lnTo>
                    <a:pt x="70130" y="7726"/>
                  </a:lnTo>
                  <a:lnTo>
                    <a:pt x="70802" y="8323"/>
                  </a:lnTo>
                  <a:lnTo>
                    <a:pt x="71443" y="8935"/>
                  </a:lnTo>
                  <a:lnTo>
                    <a:pt x="72053" y="9563"/>
                  </a:lnTo>
                  <a:lnTo>
                    <a:pt x="72633" y="10207"/>
                  </a:lnTo>
                  <a:lnTo>
                    <a:pt x="73183" y="10867"/>
                  </a:lnTo>
                  <a:lnTo>
                    <a:pt x="73702" y="11542"/>
                  </a:lnTo>
                  <a:lnTo>
                    <a:pt x="74191" y="12233"/>
                  </a:lnTo>
                  <a:lnTo>
                    <a:pt x="74652" y="12935"/>
                  </a:lnTo>
                  <a:lnTo>
                    <a:pt x="75086" y="13640"/>
                  </a:lnTo>
                  <a:lnTo>
                    <a:pt x="75495" y="14351"/>
                  </a:lnTo>
                  <a:lnTo>
                    <a:pt x="75878" y="15066"/>
                  </a:lnTo>
                  <a:lnTo>
                    <a:pt x="76235" y="15785"/>
                  </a:lnTo>
                  <a:lnTo>
                    <a:pt x="76566" y="16509"/>
                  </a:lnTo>
                  <a:lnTo>
                    <a:pt x="76871" y="17237"/>
                  </a:lnTo>
                  <a:lnTo>
                    <a:pt x="77150" y="17970"/>
                  </a:lnTo>
                  <a:lnTo>
                    <a:pt x="77403" y="18707"/>
                  </a:lnTo>
                  <a:lnTo>
                    <a:pt x="77630" y="19449"/>
                  </a:lnTo>
                  <a:lnTo>
                    <a:pt x="67482" y="22550"/>
                  </a:lnTo>
                  <a:lnTo>
                    <a:pt x="67304" y="22022"/>
                  </a:lnTo>
                  <a:lnTo>
                    <a:pt x="67108" y="21499"/>
                  </a:lnTo>
                  <a:lnTo>
                    <a:pt x="66894" y="20981"/>
                  </a:lnTo>
                  <a:lnTo>
                    <a:pt x="66661" y="20466"/>
                  </a:lnTo>
                  <a:lnTo>
                    <a:pt x="66411" y="19957"/>
                  </a:lnTo>
                  <a:lnTo>
                    <a:pt x="66143" y="19452"/>
                  </a:lnTo>
                  <a:lnTo>
                    <a:pt x="65856" y="18951"/>
                  </a:lnTo>
                  <a:lnTo>
                    <a:pt x="65552" y="18455"/>
                  </a:lnTo>
                  <a:lnTo>
                    <a:pt x="65229" y="17963"/>
                  </a:lnTo>
                  <a:lnTo>
                    <a:pt x="64889" y="17476"/>
                  </a:lnTo>
                  <a:lnTo>
                    <a:pt x="64529" y="16986"/>
                  </a:lnTo>
                  <a:lnTo>
                    <a:pt x="64149" y="16507"/>
                  </a:lnTo>
                  <a:lnTo>
                    <a:pt x="63749" y="16039"/>
                  </a:lnTo>
                  <a:lnTo>
                    <a:pt x="63328" y="15582"/>
                  </a:lnTo>
                  <a:lnTo>
                    <a:pt x="62888" y="15137"/>
                  </a:lnTo>
                  <a:lnTo>
                    <a:pt x="62426" y="14703"/>
                  </a:lnTo>
                  <a:lnTo>
                    <a:pt x="61945" y="14280"/>
                  </a:lnTo>
                  <a:lnTo>
                    <a:pt x="61443" y="13868"/>
                  </a:lnTo>
                  <a:lnTo>
                    <a:pt x="60921" y="13468"/>
                  </a:lnTo>
                  <a:lnTo>
                    <a:pt x="60379" y="13079"/>
                  </a:lnTo>
                  <a:lnTo>
                    <a:pt x="59827" y="12693"/>
                  </a:lnTo>
                  <a:lnTo>
                    <a:pt x="59254" y="12323"/>
                  </a:lnTo>
                  <a:lnTo>
                    <a:pt x="58659" y="11971"/>
                  </a:lnTo>
                  <a:lnTo>
                    <a:pt x="58043" y="11636"/>
                  </a:lnTo>
                  <a:lnTo>
                    <a:pt x="57405" y="11317"/>
                  </a:lnTo>
                  <a:lnTo>
                    <a:pt x="56746" y="11015"/>
                  </a:lnTo>
                  <a:lnTo>
                    <a:pt x="56065" y="10731"/>
                  </a:lnTo>
                  <a:lnTo>
                    <a:pt x="55364" y="10463"/>
                  </a:lnTo>
                  <a:lnTo>
                    <a:pt x="54640" y="10212"/>
                  </a:lnTo>
                  <a:lnTo>
                    <a:pt x="53895" y="9978"/>
                  </a:lnTo>
                  <a:lnTo>
                    <a:pt x="53139" y="9753"/>
                  </a:lnTo>
                  <a:lnTo>
                    <a:pt x="52360" y="9552"/>
                  </a:lnTo>
                  <a:lnTo>
                    <a:pt x="51556" y="9374"/>
                  </a:lnTo>
                  <a:lnTo>
                    <a:pt x="50729" y="9220"/>
                  </a:lnTo>
                  <a:lnTo>
                    <a:pt x="49879" y="9090"/>
                  </a:lnTo>
                  <a:lnTo>
                    <a:pt x="49004" y="8984"/>
                  </a:lnTo>
                  <a:lnTo>
                    <a:pt x="48106" y="8901"/>
                  </a:lnTo>
                  <a:lnTo>
                    <a:pt x="47184" y="8842"/>
                  </a:lnTo>
                  <a:lnTo>
                    <a:pt x="46239" y="8806"/>
                  </a:lnTo>
                  <a:lnTo>
                    <a:pt x="45270" y="8794"/>
                  </a:lnTo>
                  <a:lnTo>
                    <a:pt x="43642" y="8825"/>
                  </a:lnTo>
                  <a:lnTo>
                    <a:pt x="42050" y="8916"/>
                  </a:lnTo>
                  <a:lnTo>
                    <a:pt x="40494" y="9068"/>
                  </a:lnTo>
                  <a:lnTo>
                    <a:pt x="38974" y="9281"/>
                  </a:lnTo>
                  <a:lnTo>
                    <a:pt x="37490" y="9555"/>
                  </a:lnTo>
                  <a:lnTo>
                    <a:pt x="36042" y="9890"/>
                  </a:lnTo>
                  <a:lnTo>
                    <a:pt x="34630" y="10286"/>
                  </a:lnTo>
                  <a:lnTo>
                    <a:pt x="33255" y="10743"/>
                  </a:lnTo>
                  <a:lnTo>
                    <a:pt x="31915" y="11260"/>
                  </a:lnTo>
                  <a:lnTo>
                    <a:pt x="30612" y="11839"/>
                  </a:lnTo>
                  <a:lnTo>
                    <a:pt x="29346" y="12460"/>
                  </a:lnTo>
                  <a:lnTo>
                    <a:pt x="28120" y="13128"/>
                  </a:lnTo>
                  <a:lnTo>
                    <a:pt x="26933" y="13844"/>
                  </a:lnTo>
                  <a:lnTo>
                    <a:pt x="25786" y="14608"/>
                  </a:lnTo>
                  <a:lnTo>
                    <a:pt x="24678" y="15418"/>
                  </a:lnTo>
                  <a:lnTo>
                    <a:pt x="23610" y="16277"/>
                  </a:lnTo>
                  <a:lnTo>
                    <a:pt x="22581" y="17182"/>
                  </a:lnTo>
                  <a:lnTo>
                    <a:pt x="21592" y="18135"/>
                  </a:lnTo>
                  <a:lnTo>
                    <a:pt x="20642" y="19135"/>
                  </a:lnTo>
                  <a:lnTo>
                    <a:pt x="19731" y="20182"/>
                  </a:lnTo>
                  <a:lnTo>
                    <a:pt x="18862" y="21262"/>
                  </a:lnTo>
                  <a:lnTo>
                    <a:pt x="18035" y="22383"/>
                  </a:lnTo>
                  <a:lnTo>
                    <a:pt x="17252" y="23545"/>
                  </a:lnTo>
                  <a:lnTo>
                    <a:pt x="16511" y="24747"/>
                  </a:lnTo>
                  <a:lnTo>
                    <a:pt x="15813" y="25989"/>
                  </a:lnTo>
                  <a:lnTo>
                    <a:pt x="15158" y="27272"/>
                  </a:lnTo>
                  <a:lnTo>
                    <a:pt x="14546" y="28596"/>
                  </a:lnTo>
                  <a:lnTo>
                    <a:pt x="13976" y="29960"/>
                  </a:lnTo>
                  <a:lnTo>
                    <a:pt x="13450" y="31365"/>
                  </a:lnTo>
                  <a:lnTo>
                    <a:pt x="12966" y="32811"/>
                  </a:lnTo>
                  <a:lnTo>
                    <a:pt x="12527" y="34279"/>
                  </a:lnTo>
                  <a:lnTo>
                    <a:pt x="12134" y="35774"/>
                  </a:lnTo>
                  <a:lnTo>
                    <a:pt x="11787" y="37296"/>
                  </a:lnTo>
                  <a:lnTo>
                    <a:pt x="11487" y="38845"/>
                  </a:lnTo>
                  <a:lnTo>
                    <a:pt x="11233" y="40421"/>
                  </a:lnTo>
                  <a:lnTo>
                    <a:pt x="11024" y="42025"/>
                  </a:lnTo>
                  <a:lnTo>
                    <a:pt x="10863" y="43655"/>
                  </a:lnTo>
                  <a:lnTo>
                    <a:pt x="10747" y="45313"/>
                  </a:lnTo>
                  <a:lnTo>
                    <a:pt x="10678" y="46997"/>
                  </a:lnTo>
                  <a:lnTo>
                    <a:pt x="10655" y="48709"/>
                  </a:lnTo>
                  <a:lnTo>
                    <a:pt x="10669" y="49760"/>
                  </a:lnTo>
                  <a:lnTo>
                    <a:pt x="10713" y="50795"/>
                  </a:lnTo>
                  <a:lnTo>
                    <a:pt x="10787" y="51812"/>
                  </a:lnTo>
                  <a:lnTo>
                    <a:pt x="10889" y="52813"/>
                  </a:lnTo>
                  <a:lnTo>
                    <a:pt x="11021" y="53797"/>
                  </a:lnTo>
                  <a:lnTo>
                    <a:pt x="11182" y="54764"/>
                  </a:lnTo>
                  <a:lnTo>
                    <a:pt x="11373" y="55714"/>
                  </a:lnTo>
                  <a:lnTo>
                    <a:pt x="11593" y="56647"/>
                  </a:lnTo>
                  <a:lnTo>
                    <a:pt x="11842" y="57563"/>
                  </a:lnTo>
                  <a:lnTo>
                    <a:pt x="12120" y="58462"/>
                  </a:lnTo>
                  <a:lnTo>
                    <a:pt x="12428" y="59341"/>
                  </a:lnTo>
                  <a:lnTo>
                    <a:pt x="12763" y="60196"/>
                  </a:lnTo>
                  <a:lnTo>
                    <a:pt x="13127" y="61028"/>
                  </a:lnTo>
                  <a:lnTo>
                    <a:pt x="13519" y="61836"/>
                  </a:lnTo>
                  <a:lnTo>
                    <a:pt x="13939" y="62620"/>
                  </a:lnTo>
                  <a:lnTo>
                    <a:pt x="14387" y="63380"/>
                  </a:lnTo>
                  <a:lnTo>
                    <a:pt x="14863" y="64117"/>
                  </a:lnTo>
                  <a:lnTo>
                    <a:pt x="15368" y="64830"/>
                  </a:lnTo>
                  <a:lnTo>
                    <a:pt x="15901" y="65520"/>
                  </a:lnTo>
                  <a:lnTo>
                    <a:pt x="16461" y="66186"/>
                  </a:lnTo>
                  <a:lnTo>
                    <a:pt x="17062" y="66814"/>
                  </a:lnTo>
                  <a:lnTo>
                    <a:pt x="17690" y="67415"/>
                  </a:lnTo>
                  <a:lnTo>
                    <a:pt x="18347" y="67987"/>
                  </a:lnTo>
                  <a:lnTo>
                    <a:pt x="19032" y="68531"/>
                  </a:lnTo>
                  <a:lnTo>
                    <a:pt x="19745" y="69047"/>
                  </a:lnTo>
                  <a:lnTo>
                    <a:pt x="20487" y="69534"/>
                  </a:lnTo>
                  <a:lnTo>
                    <a:pt x="21256" y="69994"/>
                  </a:lnTo>
                  <a:lnTo>
                    <a:pt x="22054" y="70425"/>
                  </a:lnTo>
                  <a:lnTo>
                    <a:pt x="22880" y="70828"/>
                  </a:lnTo>
                  <a:lnTo>
                    <a:pt x="23734" y="71203"/>
                  </a:lnTo>
                  <a:lnTo>
                    <a:pt x="24616" y="71546"/>
                  </a:lnTo>
                  <a:lnTo>
                    <a:pt x="25527" y="71853"/>
                  </a:lnTo>
                  <a:lnTo>
                    <a:pt x="26465" y="72123"/>
                  </a:lnTo>
                  <a:lnTo>
                    <a:pt x="27432" y="72358"/>
                  </a:lnTo>
                  <a:lnTo>
                    <a:pt x="28427" y="72556"/>
                  </a:lnTo>
                  <a:lnTo>
                    <a:pt x="29451" y="72718"/>
                  </a:lnTo>
                  <a:lnTo>
                    <a:pt x="30502" y="72845"/>
                  </a:lnTo>
                  <a:lnTo>
                    <a:pt x="31582" y="72935"/>
                  </a:lnTo>
                  <a:lnTo>
                    <a:pt x="32689" y="72989"/>
                  </a:lnTo>
                  <a:lnTo>
                    <a:pt x="33825" y="73007"/>
                  </a:lnTo>
                  <a:lnTo>
                    <a:pt x="34832" y="72994"/>
                  </a:lnTo>
                  <a:lnTo>
                    <a:pt x="35821" y="72953"/>
                  </a:lnTo>
                  <a:lnTo>
                    <a:pt x="36794" y="72885"/>
                  </a:lnTo>
                  <a:lnTo>
                    <a:pt x="37749" y="72791"/>
                  </a:lnTo>
                  <a:lnTo>
                    <a:pt x="38688" y="72669"/>
                  </a:lnTo>
                  <a:lnTo>
                    <a:pt x="39610" y="72520"/>
                  </a:lnTo>
                  <a:lnTo>
                    <a:pt x="40515" y="72344"/>
                  </a:lnTo>
                  <a:lnTo>
                    <a:pt x="41402" y="72141"/>
                  </a:lnTo>
                  <a:lnTo>
                    <a:pt x="42273" y="71911"/>
                  </a:lnTo>
                  <a:lnTo>
                    <a:pt x="43128" y="71654"/>
                  </a:lnTo>
                  <a:lnTo>
                    <a:pt x="43966" y="71364"/>
                  </a:lnTo>
                  <a:lnTo>
                    <a:pt x="44790" y="71057"/>
                  </a:lnTo>
                  <a:lnTo>
                    <a:pt x="45599" y="70732"/>
                  </a:lnTo>
                  <a:lnTo>
                    <a:pt x="46393" y="70391"/>
                  </a:lnTo>
                  <a:lnTo>
                    <a:pt x="47173" y="70033"/>
                  </a:lnTo>
                  <a:lnTo>
                    <a:pt x="47938" y="69658"/>
                  </a:lnTo>
                  <a:lnTo>
                    <a:pt x="48688" y="69267"/>
                  </a:lnTo>
                  <a:lnTo>
                    <a:pt x="49424" y="68858"/>
                  </a:lnTo>
                  <a:lnTo>
                    <a:pt x="50145" y="68432"/>
                  </a:lnTo>
                  <a:lnTo>
                    <a:pt x="50851" y="67990"/>
                  </a:lnTo>
                  <a:lnTo>
                    <a:pt x="51554" y="67521"/>
                  </a:lnTo>
                  <a:lnTo>
                    <a:pt x="52240" y="67040"/>
                  </a:lnTo>
                  <a:lnTo>
                    <a:pt x="52911" y="66547"/>
                  </a:lnTo>
                  <a:lnTo>
                    <a:pt x="53566" y="66041"/>
                  </a:lnTo>
                  <a:lnTo>
                    <a:pt x="54206" y="65523"/>
                  </a:lnTo>
                  <a:lnTo>
                    <a:pt x="54829" y="64993"/>
                  </a:lnTo>
                  <a:lnTo>
                    <a:pt x="55437" y="64450"/>
                  </a:lnTo>
                  <a:lnTo>
                    <a:pt x="56029" y="63894"/>
                  </a:lnTo>
                  <a:lnTo>
                    <a:pt x="56605" y="63327"/>
                  </a:lnTo>
                  <a:lnTo>
                    <a:pt x="57165" y="62747"/>
                  </a:lnTo>
                  <a:lnTo>
                    <a:pt x="57722" y="62147"/>
                  </a:lnTo>
                  <a:lnTo>
                    <a:pt x="58266" y="61545"/>
                  </a:lnTo>
                  <a:lnTo>
                    <a:pt x="58796" y="60939"/>
                  </a:lnTo>
                  <a:lnTo>
                    <a:pt x="59312" y="60329"/>
                  </a:lnTo>
                  <a:lnTo>
                    <a:pt x="59815" y="59716"/>
                  </a:lnTo>
                  <a:lnTo>
                    <a:pt x="60304" y="59100"/>
                  </a:lnTo>
                  <a:lnTo>
                    <a:pt x="60780" y="58481"/>
                  </a:lnTo>
                  <a:lnTo>
                    <a:pt x="61242" y="57858"/>
                  </a:lnTo>
                  <a:lnTo>
                    <a:pt x="61691" y="57231"/>
                  </a:lnTo>
                  <a:lnTo>
                    <a:pt x="62126" y="566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g1241"/>
            <p:cNvSpPr/>
            <p:nvPr/>
          </p:nvSpPr>
          <p:spPr>
            <a:xfrm>
              <a:off x="2527611" y="4212586"/>
              <a:ext cx="77630" cy="81746"/>
            </a:xfrm>
            <a:custGeom>
              <a:avLst/>
              <a:pathLst>
                <a:path w="77630" h="81746">
                  <a:moveTo>
                    <a:pt x="70188" y="61619"/>
                  </a:moveTo>
                  <a:lnTo>
                    <a:pt x="69629" y="62438"/>
                  </a:lnTo>
                  <a:lnTo>
                    <a:pt x="69056" y="63247"/>
                  </a:lnTo>
                  <a:lnTo>
                    <a:pt x="68470" y="64048"/>
                  </a:lnTo>
                  <a:lnTo>
                    <a:pt x="67870" y="64839"/>
                  </a:lnTo>
                  <a:lnTo>
                    <a:pt x="67257" y="65622"/>
                  </a:lnTo>
                  <a:lnTo>
                    <a:pt x="66630" y="66395"/>
                  </a:lnTo>
                  <a:lnTo>
                    <a:pt x="65989" y="67160"/>
                  </a:lnTo>
                  <a:lnTo>
                    <a:pt x="65335" y="67915"/>
                  </a:lnTo>
                  <a:lnTo>
                    <a:pt x="64668" y="68662"/>
                  </a:lnTo>
                  <a:lnTo>
                    <a:pt x="63987" y="69399"/>
                  </a:lnTo>
                  <a:lnTo>
                    <a:pt x="63289" y="70123"/>
                  </a:lnTo>
                  <a:lnTo>
                    <a:pt x="62571" y="70829"/>
                  </a:lnTo>
                  <a:lnTo>
                    <a:pt x="61832" y="71517"/>
                  </a:lnTo>
                  <a:lnTo>
                    <a:pt x="61073" y="72186"/>
                  </a:lnTo>
                  <a:lnTo>
                    <a:pt x="60294" y="72838"/>
                  </a:lnTo>
                  <a:lnTo>
                    <a:pt x="59495" y="73472"/>
                  </a:lnTo>
                  <a:lnTo>
                    <a:pt x="58675" y="74087"/>
                  </a:lnTo>
                  <a:lnTo>
                    <a:pt x="57835" y="74685"/>
                  </a:lnTo>
                  <a:lnTo>
                    <a:pt x="56975" y="75264"/>
                  </a:lnTo>
                  <a:lnTo>
                    <a:pt x="56094" y="75826"/>
                  </a:lnTo>
                  <a:lnTo>
                    <a:pt x="55202" y="76356"/>
                  </a:lnTo>
                  <a:lnTo>
                    <a:pt x="54283" y="76866"/>
                  </a:lnTo>
                  <a:lnTo>
                    <a:pt x="53339" y="77353"/>
                  </a:lnTo>
                  <a:lnTo>
                    <a:pt x="52369" y="77819"/>
                  </a:lnTo>
                  <a:lnTo>
                    <a:pt x="51373" y="78264"/>
                  </a:lnTo>
                  <a:lnTo>
                    <a:pt x="50351" y="78688"/>
                  </a:lnTo>
                  <a:lnTo>
                    <a:pt x="49302" y="79090"/>
                  </a:lnTo>
                  <a:lnTo>
                    <a:pt x="48229" y="79470"/>
                  </a:lnTo>
                  <a:lnTo>
                    <a:pt x="47129" y="79829"/>
                  </a:lnTo>
                  <a:lnTo>
                    <a:pt x="46003" y="80167"/>
                  </a:lnTo>
                  <a:lnTo>
                    <a:pt x="44859" y="80467"/>
                  </a:lnTo>
                  <a:lnTo>
                    <a:pt x="43682" y="80735"/>
                  </a:lnTo>
                  <a:lnTo>
                    <a:pt x="42473" y="80972"/>
                  </a:lnTo>
                  <a:lnTo>
                    <a:pt x="41231" y="81177"/>
                  </a:lnTo>
                  <a:lnTo>
                    <a:pt x="39956" y="81351"/>
                  </a:lnTo>
                  <a:lnTo>
                    <a:pt x="38649" y="81493"/>
                  </a:lnTo>
                  <a:lnTo>
                    <a:pt x="37309" y="81603"/>
                  </a:lnTo>
                  <a:lnTo>
                    <a:pt x="35936" y="81682"/>
                  </a:lnTo>
                  <a:lnTo>
                    <a:pt x="34531" y="81730"/>
                  </a:lnTo>
                  <a:lnTo>
                    <a:pt x="33093" y="81746"/>
                  </a:lnTo>
                  <a:lnTo>
                    <a:pt x="31445" y="81720"/>
                  </a:lnTo>
                  <a:lnTo>
                    <a:pt x="29838" y="81642"/>
                  </a:lnTo>
                  <a:lnTo>
                    <a:pt x="28274" y="81512"/>
                  </a:lnTo>
                  <a:lnTo>
                    <a:pt x="26751" y="81331"/>
                  </a:lnTo>
                  <a:lnTo>
                    <a:pt x="25270" y="81097"/>
                  </a:lnTo>
                  <a:lnTo>
                    <a:pt x="23831" y="80812"/>
                  </a:lnTo>
                  <a:lnTo>
                    <a:pt x="22433" y="80475"/>
                  </a:lnTo>
                  <a:lnTo>
                    <a:pt x="21078" y="80086"/>
                  </a:lnTo>
                  <a:lnTo>
                    <a:pt x="19763" y="79645"/>
                  </a:lnTo>
                  <a:lnTo>
                    <a:pt x="18491" y="79152"/>
                  </a:lnTo>
                  <a:lnTo>
                    <a:pt x="17272" y="78615"/>
                  </a:lnTo>
                  <a:lnTo>
                    <a:pt x="16094" y="78040"/>
                  </a:lnTo>
                  <a:lnTo>
                    <a:pt x="14958" y="77429"/>
                  </a:lnTo>
                  <a:lnTo>
                    <a:pt x="13864" y="76780"/>
                  </a:lnTo>
                  <a:lnTo>
                    <a:pt x="12811" y="76094"/>
                  </a:lnTo>
                  <a:lnTo>
                    <a:pt x="11800" y="75370"/>
                  </a:lnTo>
                  <a:lnTo>
                    <a:pt x="10831" y="74610"/>
                  </a:lnTo>
                  <a:lnTo>
                    <a:pt x="9904" y="73812"/>
                  </a:lnTo>
                  <a:lnTo>
                    <a:pt x="9018" y="72977"/>
                  </a:lnTo>
                  <a:lnTo>
                    <a:pt x="8174" y="72105"/>
                  </a:lnTo>
                  <a:lnTo>
                    <a:pt x="7372" y="71188"/>
                  </a:lnTo>
                  <a:lnTo>
                    <a:pt x="6611" y="70240"/>
                  </a:lnTo>
                  <a:lnTo>
                    <a:pt x="5893" y="69262"/>
                  </a:lnTo>
                  <a:lnTo>
                    <a:pt x="5215" y="68253"/>
                  </a:lnTo>
                  <a:lnTo>
                    <a:pt x="4580" y="67214"/>
                  </a:lnTo>
                  <a:lnTo>
                    <a:pt x="3986" y="66145"/>
                  </a:lnTo>
                  <a:lnTo>
                    <a:pt x="3435" y="65045"/>
                  </a:lnTo>
                  <a:lnTo>
                    <a:pt x="2924" y="63915"/>
                  </a:lnTo>
                  <a:lnTo>
                    <a:pt x="2456" y="62754"/>
                  </a:lnTo>
                  <a:lnTo>
                    <a:pt x="2029" y="61563"/>
                  </a:lnTo>
                  <a:lnTo>
                    <a:pt x="1643" y="60337"/>
                  </a:lnTo>
                  <a:lnTo>
                    <a:pt x="1298" y="59093"/>
                  </a:lnTo>
                  <a:lnTo>
                    <a:pt x="994" y="57833"/>
                  </a:lnTo>
                  <a:lnTo>
                    <a:pt x="730" y="56556"/>
                  </a:lnTo>
                  <a:lnTo>
                    <a:pt x="507" y="55263"/>
                  </a:lnTo>
                  <a:lnTo>
                    <a:pt x="324" y="53952"/>
                  </a:lnTo>
                  <a:lnTo>
                    <a:pt x="182" y="52624"/>
                  </a:lnTo>
                  <a:lnTo>
                    <a:pt x="81" y="51280"/>
                  </a:lnTo>
                  <a:lnTo>
                    <a:pt x="20" y="49918"/>
                  </a:lnTo>
                  <a:lnTo>
                    <a:pt x="0" y="48540"/>
                  </a:lnTo>
                  <a:lnTo>
                    <a:pt x="15" y="47148"/>
                  </a:lnTo>
                  <a:lnTo>
                    <a:pt x="60" y="45770"/>
                  </a:lnTo>
                  <a:lnTo>
                    <a:pt x="136" y="44406"/>
                  </a:lnTo>
                  <a:lnTo>
                    <a:pt x="243" y="43055"/>
                  </a:lnTo>
                  <a:lnTo>
                    <a:pt x="380" y="41718"/>
                  </a:lnTo>
                  <a:lnTo>
                    <a:pt x="547" y="40394"/>
                  </a:lnTo>
                  <a:lnTo>
                    <a:pt x="745" y="39084"/>
                  </a:lnTo>
                  <a:lnTo>
                    <a:pt x="974" y="37788"/>
                  </a:lnTo>
                  <a:lnTo>
                    <a:pt x="1232" y="36504"/>
                  </a:lnTo>
                  <a:lnTo>
                    <a:pt x="1522" y="35235"/>
                  </a:lnTo>
                  <a:lnTo>
                    <a:pt x="1839" y="33982"/>
                  </a:lnTo>
                  <a:lnTo>
                    <a:pt x="2182" y="32748"/>
                  </a:lnTo>
                  <a:lnTo>
                    <a:pt x="2552" y="31533"/>
                  </a:lnTo>
                  <a:lnTo>
                    <a:pt x="2947" y="30337"/>
                  </a:lnTo>
                  <a:lnTo>
                    <a:pt x="3368" y="29160"/>
                  </a:lnTo>
                  <a:lnTo>
                    <a:pt x="3815" y="28003"/>
                  </a:lnTo>
                  <a:lnTo>
                    <a:pt x="4288" y="26865"/>
                  </a:lnTo>
                  <a:lnTo>
                    <a:pt x="4787" y="25746"/>
                  </a:lnTo>
                  <a:lnTo>
                    <a:pt x="5312" y="24646"/>
                  </a:lnTo>
                  <a:lnTo>
                    <a:pt x="5863" y="23565"/>
                  </a:lnTo>
                  <a:lnTo>
                    <a:pt x="6439" y="22493"/>
                  </a:lnTo>
                  <a:lnTo>
                    <a:pt x="7040" y="21443"/>
                  </a:lnTo>
                  <a:lnTo>
                    <a:pt x="7666" y="20414"/>
                  </a:lnTo>
                  <a:lnTo>
                    <a:pt x="8316" y="19407"/>
                  </a:lnTo>
                  <a:lnTo>
                    <a:pt x="8992" y="18421"/>
                  </a:lnTo>
                  <a:lnTo>
                    <a:pt x="9692" y="17456"/>
                  </a:lnTo>
                  <a:lnTo>
                    <a:pt x="10417" y="16513"/>
                  </a:lnTo>
                  <a:lnTo>
                    <a:pt x="11167" y="15591"/>
                  </a:lnTo>
                  <a:lnTo>
                    <a:pt x="11941" y="14691"/>
                  </a:lnTo>
                  <a:lnTo>
                    <a:pt x="12741" y="13812"/>
                  </a:lnTo>
                  <a:lnTo>
                    <a:pt x="13563" y="12946"/>
                  </a:lnTo>
                  <a:lnTo>
                    <a:pt x="14405" y="12107"/>
                  </a:lnTo>
                  <a:lnTo>
                    <a:pt x="15267" y="11295"/>
                  </a:lnTo>
                  <a:lnTo>
                    <a:pt x="16150" y="10510"/>
                  </a:lnTo>
                  <a:lnTo>
                    <a:pt x="17053" y="9753"/>
                  </a:lnTo>
                  <a:lnTo>
                    <a:pt x="17977" y="9022"/>
                  </a:lnTo>
                  <a:lnTo>
                    <a:pt x="18921" y="8318"/>
                  </a:lnTo>
                  <a:lnTo>
                    <a:pt x="19885" y="7642"/>
                  </a:lnTo>
                  <a:lnTo>
                    <a:pt x="20869" y="6992"/>
                  </a:lnTo>
                  <a:lnTo>
                    <a:pt x="21874" y="6370"/>
                  </a:lnTo>
                  <a:lnTo>
                    <a:pt x="22909" y="5775"/>
                  </a:lnTo>
                  <a:lnTo>
                    <a:pt x="23962" y="5209"/>
                  </a:lnTo>
                  <a:lnTo>
                    <a:pt x="25033" y="4670"/>
                  </a:lnTo>
                  <a:lnTo>
                    <a:pt x="26122" y="4160"/>
                  </a:lnTo>
                  <a:lnTo>
                    <a:pt x="27229" y="3678"/>
                  </a:lnTo>
                  <a:lnTo>
                    <a:pt x="28355" y="3224"/>
                  </a:lnTo>
                  <a:lnTo>
                    <a:pt x="29498" y="2799"/>
                  </a:lnTo>
                  <a:lnTo>
                    <a:pt x="30659" y="2401"/>
                  </a:lnTo>
                  <a:lnTo>
                    <a:pt x="31839" y="2032"/>
                  </a:lnTo>
                  <a:lnTo>
                    <a:pt x="33036" y="1691"/>
                  </a:lnTo>
                  <a:lnTo>
                    <a:pt x="34250" y="1369"/>
                  </a:lnTo>
                  <a:lnTo>
                    <a:pt x="35478" y="1082"/>
                  </a:lnTo>
                  <a:lnTo>
                    <a:pt x="36721" y="828"/>
                  </a:lnTo>
                  <a:lnTo>
                    <a:pt x="37979" y="608"/>
                  </a:lnTo>
                  <a:lnTo>
                    <a:pt x="39252" y="422"/>
                  </a:lnTo>
                  <a:lnTo>
                    <a:pt x="40539" y="270"/>
                  </a:lnTo>
                  <a:lnTo>
                    <a:pt x="41840" y="152"/>
                  </a:lnTo>
                  <a:lnTo>
                    <a:pt x="43157" y="67"/>
                  </a:lnTo>
                  <a:lnTo>
                    <a:pt x="44488" y="16"/>
                  </a:lnTo>
                  <a:lnTo>
                    <a:pt x="45834" y="0"/>
                  </a:lnTo>
                  <a:lnTo>
                    <a:pt x="47270" y="16"/>
                  </a:lnTo>
                  <a:lnTo>
                    <a:pt x="48671" y="67"/>
                  </a:lnTo>
                  <a:lnTo>
                    <a:pt x="50035" y="152"/>
                  </a:lnTo>
                  <a:lnTo>
                    <a:pt x="51363" y="270"/>
                  </a:lnTo>
                  <a:lnTo>
                    <a:pt x="52655" y="422"/>
                  </a:lnTo>
                  <a:lnTo>
                    <a:pt x="53911" y="608"/>
                  </a:lnTo>
                  <a:lnTo>
                    <a:pt x="55131" y="828"/>
                  </a:lnTo>
                  <a:lnTo>
                    <a:pt x="56315" y="1082"/>
                  </a:lnTo>
                  <a:lnTo>
                    <a:pt x="57463" y="1369"/>
                  </a:lnTo>
                  <a:lnTo>
                    <a:pt x="58575" y="1691"/>
                  </a:lnTo>
                  <a:lnTo>
                    <a:pt x="59653" y="2028"/>
                  </a:lnTo>
                  <a:lnTo>
                    <a:pt x="60699" y="2388"/>
                  </a:lnTo>
                  <a:lnTo>
                    <a:pt x="61714" y="2768"/>
                  </a:lnTo>
                  <a:lnTo>
                    <a:pt x="62697" y="3170"/>
                  </a:lnTo>
                  <a:lnTo>
                    <a:pt x="63649" y="3594"/>
                  </a:lnTo>
                  <a:lnTo>
                    <a:pt x="64569" y="4038"/>
                  </a:lnTo>
                  <a:lnTo>
                    <a:pt x="65457" y="4505"/>
                  </a:lnTo>
                  <a:lnTo>
                    <a:pt x="66314" y="4992"/>
                  </a:lnTo>
                  <a:lnTo>
                    <a:pt x="67139" y="5501"/>
                  </a:lnTo>
                  <a:lnTo>
                    <a:pt x="67933" y="6032"/>
                  </a:lnTo>
                  <a:lnTo>
                    <a:pt x="68696" y="6581"/>
                  </a:lnTo>
                  <a:lnTo>
                    <a:pt x="69428" y="7146"/>
                  </a:lnTo>
                  <a:lnTo>
                    <a:pt x="70130" y="7726"/>
                  </a:lnTo>
                  <a:lnTo>
                    <a:pt x="70802" y="8323"/>
                  </a:lnTo>
                  <a:lnTo>
                    <a:pt x="71443" y="8935"/>
                  </a:lnTo>
                  <a:lnTo>
                    <a:pt x="72053" y="9563"/>
                  </a:lnTo>
                  <a:lnTo>
                    <a:pt x="72633" y="10207"/>
                  </a:lnTo>
                  <a:lnTo>
                    <a:pt x="73183" y="10867"/>
                  </a:lnTo>
                  <a:lnTo>
                    <a:pt x="73702" y="11542"/>
                  </a:lnTo>
                  <a:lnTo>
                    <a:pt x="74191" y="12233"/>
                  </a:lnTo>
                  <a:lnTo>
                    <a:pt x="74652" y="12935"/>
                  </a:lnTo>
                  <a:lnTo>
                    <a:pt x="75086" y="13640"/>
                  </a:lnTo>
                  <a:lnTo>
                    <a:pt x="75495" y="14351"/>
                  </a:lnTo>
                  <a:lnTo>
                    <a:pt x="75878" y="15066"/>
                  </a:lnTo>
                  <a:lnTo>
                    <a:pt x="76235" y="15785"/>
                  </a:lnTo>
                  <a:lnTo>
                    <a:pt x="76566" y="16509"/>
                  </a:lnTo>
                  <a:lnTo>
                    <a:pt x="76871" y="17237"/>
                  </a:lnTo>
                  <a:lnTo>
                    <a:pt x="77150" y="17970"/>
                  </a:lnTo>
                  <a:lnTo>
                    <a:pt x="77403" y="18707"/>
                  </a:lnTo>
                  <a:lnTo>
                    <a:pt x="77630" y="19449"/>
                  </a:lnTo>
                  <a:lnTo>
                    <a:pt x="67482" y="22550"/>
                  </a:lnTo>
                  <a:lnTo>
                    <a:pt x="67304" y="22022"/>
                  </a:lnTo>
                  <a:lnTo>
                    <a:pt x="67108" y="21499"/>
                  </a:lnTo>
                  <a:lnTo>
                    <a:pt x="66894" y="20981"/>
                  </a:lnTo>
                  <a:lnTo>
                    <a:pt x="66661" y="20466"/>
                  </a:lnTo>
                  <a:lnTo>
                    <a:pt x="66411" y="19957"/>
                  </a:lnTo>
                  <a:lnTo>
                    <a:pt x="66143" y="19452"/>
                  </a:lnTo>
                  <a:lnTo>
                    <a:pt x="65856" y="18951"/>
                  </a:lnTo>
                  <a:lnTo>
                    <a:pt x="65552" y="18455"/>
                  </a:lnTo>
                  <a:lnTo>
                    <a:pt x="65229" y="17963"/>
                  </a:lnTo>
                  <a:lnTo>
                    <a:pt x="64889" y="17476"/>
                  </a:lnTo>
                  <a:lnTo>
                    <a:pt x="64529" y="16986"/>
                  </a:lnTo>
                  <a:lnTo>
                    <a:pt x="64149" y="16507"/>
                  </a:lnTo>
                  <a:lnTo>
                    <a:pt x="63749" y="16039"/>
                  </a:lnTo>
                  <a:lnTo>
                    <a:pt x="63328" y="15582"/>
                  </a:lnTo>
                  <a:lnTo>
                    <a:pt x="62888" y="15137"/>
                  </a:lnTo>
                  <a:lnTo>
                    <a:pt x="62426" y="14703"/>
                  </a:lnTo>
                  <a:lnTo>
                    <a:pt x="61945" y="14280"/>
                  </a:lnTo>
                  <a:lnTo>
                    <a:pt x="61443" y="13868"/>
                  </a:lnTo>
                  <a:lnTo>
                    <a:pt x="60921" y="13468"/>
                  </a:lnTo>
                  <a:lnTo>
                    <a:pt x="60379" y="13079"/>
                  </a:lnTo>
                  <a:lnTo>
                    <a:pt x="59827" y="12693"/>
                  </a:lnTo>
                  <a:lnTo>
                    <a:pt x="59254" y="12323"/>
                  </a:lnTo>
                  <a:lnTo>
                    <a:pt x="58659" y="11971"/>
                  </a:lnTo>
                  <a:lnTo>
                    <a:pt x="58043" y="11636"/>
                  </a:lnTo>
                  <a:lnTo>
                    <a:pt x="57405" y="11317"/>
                  </a:lnTo>
                  <a:lnTo>
                    <a:pt x="56746" y="11015"/>
                  </a:lnTo>
                  <a:lnTo>
                    <a:pt x="56065" y="10731"/>
                  </a:lnTo>
                  <a:lnTo>
                    <a:pt x="55364" y="10463"/>
                  </a:lnTo>
                  <a:lnTo>
                    <a:pt x="54640" y="10212"/>
                  </a:lnTo>
                  <a:lnTo>
                    <a:pt x="53895" y="9978"/>
                  </a:lnTo>
                  <a:lnTo>
                    <a:pt x="53139" y="9753"/>
                  </a:lnTo>
                  <a:lnTo>
                    <a:pt x="52360" y="9552"/>
                  </a:lnTo>
                  <a:lnTo>
                    <a:pt x="51556" y="9374"/>
                  </a:lnTo>
                  <a:lnTo>
                    <a:pt x="50729" y="9220"/>
                  </a:lnTo>
                  <a:lnTo>
                    <a:pt x="49879" y="9090"/>
                  </a:lnTo>
                  <a:lnTo>
                    <a:pt x="49004" y="8984"/>
                  </a:lnTo>
                  <a:lnTo>
                    <a:pt x="48106" y="8901"/>
                  </a:lnTo>
                  <a:lnTo>
                    <a:pt x="47184" y="8842"/>
                  </a:lnTo>
                  <a:lnTo>
                    <a:pt x="46239" y="8806"/>
                  </a:lnTo>
                  <a:lnTo>
                    <a:pt x="45270" y="8794"/>
                  </a:lnTo>
                  <a:lnTo>
                    <a:pt x="43642" y="8825"/>
                  </a:lnTo>
                  <a:lnTo>
                    <a:pt x="42050" y="8916"/>
                  </a:lnTo>
                  <a:lnTo>
                    <a:pt x="40494" y="9068"/>
                  </a:lnTo>
                  <a:lnTo>
                    <a:pt x="38974" y="9281"/>
                  </a:lnTo>
                  <a:lnTo>
                    <a:pt x="37490" y="9555"/>
                  </a:lnTo>
                  <a:lnTo>
                    <a:pt x="36042" y="9890"/>
                  </a:lnTo>
                  <a:lnTo>
                    <a:pt x="34630" y="10286"/>
                  </a:lnTo>
                  <a:lnTo>
                    <a:pt x="33255" y="10743"/>
                  </a:lnTo>
                  <a:lnTo>
                    <a:pt x="31915" y="11260"/>
                  </a:lnTo>
                  <a:lnTo>
                    <a:pt x="30612" y="11839"/>
                  </a:lnTo>
                  <a:lnTo>
                    <a:pt x="29346" y="12460"/>
                  </a:lnTo>
                  <a:lnTo>
                    <a:pt x="28120" y="13128"/>
                  </a:lnTo>
                  <a:lnTo>
                    <a:pt x="26933" y="13844"/>
                  </a:lnTo>
                  <a:lnTo>
                    <a:pt x="25786" y="14608"/>
                  </a:lnTo>
                  <a:lnTo>
                    <a:pt x="24678" y="15418"/>
                  </a:lnTo>
                  <a:lnTo>
                    <a:pt x="23610" y="16277"/>
                  </a:lnTo>
                  <a:lnTo>
                    <a:pt x="22581" y="17182"/>
                  </a:lnTo>
                  <a:lnTo>
                    <a:pt x="21592" y="18135"/>
                  </a:lnTo>
                  <a:lnTo>
                    <a:pt x="20642" y="19135"/>
                  </a:lnTo>
                  <a:lnTo>
                    <a:pt x="19731" y="20182"/>
                  </a:lnTo>
                  <a:lnTo>
                    <a:pt x="18862" y="21262"/>
                  </a:lnTo>
                  <a:lnTo>
                    <a:pt x="18035" y="22383"/>
                  </a:lnTo>
                  <a:lnTo>
                    <a:pt x="17252" y="23545"/>
                  </a:lnTo>
                  <a:lnTo>
                    <a:pt x="16511" y="24747"/>
                  </a:lnTo>
                  <a:lnTo>
                    <a:pt x="15813" y="25989"/>
                  </a:lnTo>
                  <a:lnTo>
                    <a:pt x="15158" y="27272"/>
                  </a:lnTo>
                  <a:lnTo>
                    <a:pt x="14546" y="28596"/>
                  </a:lnTo>
                  <a:lnTo>
                    <a:pt x="13976" y="29960"/>
                  </a:lnTo>
                  <a:lnTo>
                    <a:pt x="13450" y="31365"/>
                  </a:lnTo>
                  <a:lnTo>
                    <a:pt x="12966" y="32811"/>
                  </a:lnTo>
                  <a:lnTo>
                    <a:pt x="12527" y="34279"/>
                  </a:lnTo>
                  <a:lnTo>
                    <a:pt x="12134" y="35774"/>
                  </a:lnTo>
                  <a:lnTo>
                    <a:pt x="11787" y="37296"/>
                  </a:lnTo>
                  <a:lnTo>
                    <a:pt x="11487" y="38845"/>
                  </a:lnTo>
                  <a:lnTo>
                    <a:pt x="11233" y="40421"/>
                  </a:lnTo>
                  <a:lnTo>
                    <a:pt x="11024" y="42025"/>
                  </a:lnTo>
                  <a:lnTo>
                    <a:pt x="10863" y="43655"/>
                  </a:lnTo>
                  <a:lnTo>
                    <a:pt x="10747" y="45313"/>
                  </a:lnTo>
                  <a:lnTo>
                    <a:pt x="10678" y="46997"/>
                  </a:lnTo>
                  <a:lnTo>
                    <a:pt x="10655" y="48709"/>
                  </a:lnTo>
                  <a:lnTo>
                    <a:pt x="10669" y="49760"/>
                  </a:lnTo>
                  <a:lnTo>
                    <a:pt x="10713" y="50795"/>
                  </a:lnTo>
                  <a:lnTo>
                    <a:pt x="10787" y="51812"/>
                  </a:lnTo>
                  <a:lnTo>
                    <a:pt x="10889" y="52813"/>
                  </a:lnTo>
                  <a:lnTo>
                    <a:pt x="11021" y="53797"/>
                  </a:lnTo>
                  <a:lnTo>
                    <a:pt x="11182" y="54764"/>
                  </a:lnTo>
                  <a:lnTo>
                    <a:pt x="11373" y="55714"/>
                  </a:lnTo>
                  <a:lnTo>
                    <a:pt x="11593" y="56647"/>
                  </a:lnTo>
                  <a:lnTo>
                    <a:pt x="11842" y="57563"/>
                  </a:lnTo>
                  <a:lnTo>
                    <a:pt x="12120" y="58462"/>
                  </a:lnTo>
                  <a:lnTo>
                    <a:pt x="12428" y="59341"/>
                  </a:lnTo>
                  <a:lnTo>
                    <a:pt x="12763" y="60196"/>
                  </a:lnTo>
                  <a:lnTo>
                    <a:pt x="13127" y="61028"/>
                  </a:lnTo>
                  <a:lnTo>
                    <a:pt x="13519" y="61836"/>
                  </a:lnTo>
                  <a:lnTo>
                    <a:pt x="13939" y="62620"/>
                  </a:lnTo>
                  <a:lnTo>
                    <a:pt x="14387" y="63380"/>
                  </a:lnTo>
                  <a:lnTo>
                    <a:pt x="14863" y="64117"/>
                  </a:lnTo>
                  <a:lnTo>
                    <a:pt x="15368" y="64830"/>
                  </a:lnTo>
                  <a:lnTo>
                    <a:pt x="15901" y="65520"/>
                  </a:lnTo>
                  <a:lnTo>
                    <a:pt x="16461" y="66186"/>
                  </a:lnTo>
                  <a:lnTo>
                    <a:pt x="17062" y="66814"/>
                  </a:lnTo>
                  <a:lnTo>
                    <a:pt x="17690" y="67415"/>
                  </a:lnTo>
                  <a:lnTo>
                    <a:pt x="18347" y="67987"/>
                  </a:lnTo>
                  <a:lnTo>
                    <a:pt x="19032" y="68531"/>
                  </a:lnTo>
                  <a:lnTo>
                    <a:pt x="19745" y="69047"/>
                  </a:lnTo>
                  <a:lnTo>
                    <a:pt x="20487" y="69534"/>
                  </a:lnTo>
                  <a:lnTo>
                    <a:pt x="21256" y="69994"/>
                  </a:lnTo>
                  <a:lnTo>
                    <a:pt x="22054" y="70425"/>
                  </a:lnTo>
                  <a:lnTo>
                    <a:pt x="22880" y="70828"/>
                  </a:lnTo>
                  <a:lnTo>
                    <a:pt x="23734" y="71203"/>
                  </a:lnTo>
                  <a:lnTo>
                    <a:pt x="24616" y="71546"/>
                  </a:lnTo>
                  <a:lnTo>
                    <a:pt x="25527" y="71853"/>
                  </a:lnTo>
                  <a:lnTo>
                    <a:pt x="26465" y="72123"/>
                  </a:lnTo>
                  <a:lnTo>
                    <a:pt x="27432" y="72358"/>
                  </a:lnTo>
                  <a:lnTo>
                    <a:pt x="28427" y="72556"/>
                  </a:lnTo>
                  <a:lnTo>
                    <a:pt x="29451" y="72718"/>
                  </a:lnTo>
                  <a:lnTo>
                    <a:pt x="30502" y="72845"/>
                  </a:lnTo>
                  <a:lnTo>
                    <a:pt x="31582" y="72935"/>
                  </a:lnTo>
                  <a:lnTo>
                    <a:pt x="32689" y="72989"/>
                  </a:lnTo>
                  <a:lnTo>
                    <a:pt x="33825" y="73007"/>
                  </a:lnTo>
                  <a:lnTo>
                    <a:pt x="34832" y="72994"/>
                  </a:lnTo>
                  <a:lnTo>
                    <a:pt x="35821" y="72953"/>
                  </a:lnTo>
                  <a:lnTo>
                    <a:pt x="36794" y="72885"/>
                  </a:lnTo>
                  <a:lnTo>
                    <a:pt x="37749" y="72791"/>
                  </a:lnTo>
                  <a:lnTo>
                    <a:pt x="38688" y="72669"/>
                  </a:lnTo>
                  <a:lnTo>
                    <a:pt x="39610" y="72520"/>
                  </a:lnTo>
                  <a:lnTo>
                    <a:pt x="40515" y="72344"/>
                  </a:lnTo>
                  <a:lnTo>
                    <a:pt x="41402" y="72141"/>
                  </a:lnTo>
                  <a:lnTo>
                    <a:pt x="42273" y="71911"/>
                  </a:lnTo>
                  <a:lnTo>
                    <a:pt x="43128" y="71654"/>
                  </a:lnTo>
                  <a:lnTo>
                    <a:pt x="43966" y="71364"/>
                  </a:lnTo>
                  <a:lnTo>
                    <a:pt x="44790" y="71057"/>
                  </a:lnTo>
                  <a:lnTo>
                    <a:pt x="45599" y="70732"/>
                  </a:lnTo>
                  <a:lnTo>
                    <a:pt x="46393" y="70391"/>
                  </a:lnTo>
                  <a:lnTo>
                    <a:pt x="47173" y="70033"/>
                  </a:lnTo>
                  <a:lnTo>
                    <a:pt x="47938" y="69658"/>
                  </a:lnTo>
                  <a:lnTo>
                    <a:pt x="48688" y="69267"/>
                  </a:lnTo>
                  <a:lnTo>
                    <a:pt x="49424" y="68858"/>
                  </a:lnTo>
                  <a:lnTo>
                    <a:pt x="50145" y="68432"/>
                  </a:lnTo>
                  <a:lnTo>
                    <a:pt x="50851" y="67990"/>
                  </a:lnTo>
                  <a:lnTo>
                    <a:pt x="51554" y="67521"/>
                  </a:lnTo>
                  <a:lnTo>
                    <a:pt x="52240" y="67040"/>
                  </a:lnTo>
                  <a:lnTo>
                    <a:pt x="52911" y="66547"/>
                  </a:lnTo>
                  <a:lnTo>
                    <a:pt x="53566" y="66041"/>
                  </a:lnTo>
                  <a:lnTo>
                    <a:pt x="54206" y="65523"/>
                  </a:lnTo>
                  <a:lnTo>
                    <a:pt x="54829" y="64993"/>
                  </a:lnTo>
                  <a:lnTo>
                    <a:pt x="55437" y="64450"/>
                  </a:lnTo>
                  <a:lnTo>
                    <a:pt x="56029" y="63894"/>
                  </a:lnTo>
                  <a:lnTo>
                    <a:pt x="56605" y="63327"/>
                  </a:lnTo>
                  <a:lnTo>
                    <a:pt x="57165" y="62747"/>
                  </a:lnTo>
                  <a:lnTo>
                    <a:pt x="57722" y="62147"/>
                  </a:lnTo>
                  <a:lnTo>
                    <a:pt x="58266" y="61545"/>
                  </a:lnTo>
                  <a:lnTo>
                    <a:pt x="58796" y="60939"/>
                  </a:lnTo>
                  <a:lnTo>
                    <a:pt x="59312" y="60329"/>
                  </a:lnTo>
                  <a:lnTo>
                    <a:pt x="59815" y="59716"/>
                  </a:lnTo>
                  <a:lnTo>
                    <a:pt x="60304" y="59100"/>
                  </a:lnTo>
                  <a:lnTo>
                    <a:pt x="60780" y="58481"/>
                  </a:lnTo>
                  <a:lnTo>
                    <a:pt x="61242" y="57858"/>
                  </a:lnTo>
                  <a:lnTo>
                    <a:pt x="61691" y="57231"/>
                  </a:lnTo>
                  <a:lnTo>
                    <a:pt x="62126" y="566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g1242"/>
            <p:cNvSpPr/>
            <p:nvPr/>
          </p:nvSpPr>
          <p:spPr>
            <a:xfrm>
              <a:off x="2613247" y="4213770"/>
              <a:ext cx="75319" cy="80562"/>
            </a:xfrm>
            <a:custGeom>
              <a:avLst/>
              <a:pathLst>
                <a:path w="75319" h="80562">
                  <a:moveTo>
                    <a:pt x="28244" y="80562"/>
                  </a:moveTo>
                  <a:lnTo>
                    <a:pt x="27078" y="80546"/>
                  </a:lnTo>
                  <a:lnTo>
                    <a:pt x="25926" y="80501"/>
                  </a:lnTo>
                  <a:lnTo>
                    <a:pt x="24787" y="80425"/>
                  </a:lnTo>
                  <a:lnTo>
                    <a:pt x="23662" y="80318"/>
                  </a:lnTo>
                  <a:lnTo>
                    <a:pt x="22550" y="80181"/>
                  </a:lnTo>
                  <a:lnTo>
                    <a:pt x="21452" y="80014"/>
                  </a:lnTo>
                  <a:lnTo>
                    <a:pt x="20367" y="79816"/>
                  </a:lnTo>
                  <a:lnTo>
                    <a:pt x="19296" y="79587"/>
                  </a:lnTo>
                  <a:lnTo>
                    <a:pt x="18238" y="79329"/>
                  </a:lnTo>
                  <a:lnTo>
                    <a:pt x="17194" y="79039"/>
                  </a:lnTo>
                  <a:lnTo>
                    <a:pt x="16181" y="78719"/>
                  </a:lnTo>
                  <a:lnTo>
                    <a:pt x="15194" y="78365"/>
                  </a:lnTo>
                  <a:lnTo>
                    <a:pt x="14233" y="77979"/>
                  </a:lnTo>
                  <a:lnTo>
                    <a:pt x="13298" y="77560"/>
                  </a:lnTo>
                  <a:lnTo>
                    <a:pt x="12388" y="77109"/>
                  </a:lnTo>
                  <a:lnTo>
                    <a:pt x="11505" y="76624"/>
                  </a:lnTo>
                  <a:lnTo>
                    <a:pt x="10647" y="76107"/>
                  </a:lnTo>
                  <a:lnTo>
                    <a:pt x="9816" y="75558"/>
                  </a:lnTo>
                  <a:lnTo>
                    <a:pt x="9010" y="74975"/>
                  </a:lnTo>
                  <a:lnTo>
                    <a:pt x="8230" y="74360"/>
                  </a:lnTo>
                  <a:lnTo>
                    <a:pt x="7480" y="73712"/>
                  </a:lnTo>
                  <a:lnTo>
                    <a:pt x="6762" y="73032"/>
                  </a:lnTo>
                  <a:lnTo>
                    <a:pt x="6077" y="72319"/>
                  </a:lnTo>
                  <a:lnTo>
                    <a:pt x="5425" y="71573"/>
                  </a:lnTo>
                  <a:lnTo>
                    <a:pt x="4806" y="70794"/>
                  </a:lnTo>
                  <a:lnTo>
                    <a:pt x="4219" y="69983"/>
                  </a:lnTo>
                  <a:lnTo>
                    <a:pt x="3665" y="69139"/>
                  </a:lnTo>
                  <a:lnTo>
                    <a:pt x="3143" y="68262"/>
                  </a:lnTo>
                  <a:lnTo>
                    <a:pt x="2654" y="67353"/>
                  </a:lnTo>
                  <a:lnTo>
                    <a:pt x="2198" y="66411"/>
                  </a:lnTo>
                  <a:lnTo>
                    <a:pt x="1780" y="65436"/>
                  </a:lnTo>
                  <a:lnTo>
                    <a:pt x="1407" y="64427"/>
                  </a:lnTo>
                  <a:lnTo>
                    <a:pt x="1077" y="63384"/>
                  </a:lnTo>
                  <a:lnTo>
                    <a:pt x="791" y="62307"/>
                  </a:lnTo>
                  <a:lnTo>
                    <a:pt x="549" y="61196"/>
                  </a:lnTo>
                  <a:lnTo>
                    <a:pt x="351" y="60052"/>
                  </a:lnTo>
                  <a:lnTo>
                    <a:pt x="197" y="58874"/>
                  </a:lnTo>
                  <a:lnTo>
                    <a:pt x="87" y="57661"/>
                  </a:lnTo>
                  <a:lnTo>
                    <a:pt x="21" y="56416"/>
                  </a:lnTo>
                  <a:lnTo>
                    <a:pt x="0" y="55136"/>
                  </a:lnTo>
                  <a:lnTo>
                    <a:pt x="1" y="54896"/>
                  </a:lnTo>
                  <a:lnTo>
                    <a:pt x="4" y="54649"/>
                  </a:lnTo>
                  <a:lnTo>
                    <a:pt x="10" y="54395"/>
                  </a:lnTo>
                  <a:lnTo>
                    <a:pt x="18" y="54135"/>
                  </a:lnTo>
                  <a:lnTo>
                    <a:pt x="28" y="53867"/>
                  </a:lnTo>
                  <a:lnTo>
                    <a:pt x="40" y="53593"/>
                  </a:lnTo>
                  <a:lnTo>
                    <a:pt x="55" y="53313"/>
                  </a:lnTo>
                  <a:lnTo>
                    <a:pt x="72" y="53025"/>
                  </a:lnTo>
                  <a:lnTo>
                    <a:pt x="91" y="52731"/>
                  </a:lnTo>
                  <a:lnTo>
                    <a:pt x="112" y="52430"/>
                  </a:lnTo>
                  <a:lnTo>
                    <a:pt x="135" y="52114"/>
                  </a:lnTo>
                  <a:lnTo>
                    <a:pt x="160" y="51798"/>
                  </a:lnTo>
                  <a:lnTo>
                    <a:pt x="185" y="51483"/>
                  </a:lnTo>
                  <a:lnTo>
                    <a:pt x="211" y="51167"/>
                  </a:lnTo>
                  <a:lnTo>
                    <a:pt x="239" y="50851"/>
                  </a:lnTo>
                  <a:lnTo>
                    <a:pt x="268" y="50535"/>
                  </a:lnTo>
                  <a:lnTo>
                    <a:pt x="298" y="50220"/>
                  </a:lnTo>
                  <a:lnTo>
                    <a:pt x="329" y="49904"/>
                  </a:lnTo>
                  <a:lnTo>
                    <a:pt x="361" y="49588"/>
                  </a:lnTo>
                  <a:lnTo>
                    <a:pt x="394" y="49273"/>
                  </a:lnTo>
                  <a:lnTo>
                    <a:pt x="439" y="48958"/>
                  </a:lnTo>
                  <a:lnTo>
                    <a:pt x="484" y="48646"/>
                  </a:lnTo>
                  <a:lnTo>
                    <a:pt x="529" y="48336"/>
                  </a:lnTo>
                  <a:lnTo>
                    <a:pt x="575" y="48028"/>
                  </a:lnTo>
                  <a:lnTo>
                    <a:pt x="620" y="47722"/>
                  </a:lnTo>
                  <a:lnTo>
                    <a:pt x="665" y="47419"/>
                  </a:lnTo>
                  <a:lnTo>
                    <a:pt x="710" y="47118"/>
                  </a:lnTo>
                  <a:lnTo>
                    <a:pt x="755" y="46819"/>
                  </a:lnTo>
                  <a:lnTo>
                    <a:pt x="800" y="46523"/>
                  </a:lnTo>
                  <a:lnTo>
                    <a:pt x="845" y="46228"/>
                  </a:lnTo>
                  <a:lnTo>
                    <a:pt x="890" y="45928"/>
                  </a:lnTo>
                  <a:lnTo>
                    <a:pt x="935" y="45637"/>
                  </a:lnTo>
                  <a:lnTo>
                    <a:pt x="980" y="45356"/>
                  </a:lnTo>
                  <a:lnTo>
                    <a:pt x="1026" y="45083"/>
                  </a:lnTo>
                  <a:lnTo>
                    <a:pt x="1071" y="44819"/>
                  </a:lnTo>
                  <a:lnTo>
                    <a:pt x="1116" y="44564"/>
                  </a:lnTo>
                  <a:lnTo>
                    <a:pt x="1161" y="44318"/>
                  </a:lnTo>
                  <a:lnTo>
                    <a:pt x="1206" y="44081"/>
                  </a:lnTo>
                  <a:lnTo>
                    <a:pt x="1251" y="43854"/>
                  </a:lnTo>
                  <a:lnTo>
                    <a:pt x="1296" y="43635"/>
                  </a:lnTo>
                  <a:lnTo>
                    <a:pt x="9753" y="0"/>
                  </a:lnTo>
                  <a:lnTo>
                    <a:pt x="20521" y="0"/>
                  </a:lnTo>
                  <a:lnTo>
                    <a:pt x="11388" y="47525"/>
                  </a:lnTo>
                  <a:lnTo>
                    <a:pt x="11310" y="47933"/>
                  </a:lnTo>
                  <a:lnTo>
                    <a:pt x="11234" y="48344"/>
                  </a:lnTo>
                  <a:lnTo>
                    <a:pt x="11161" y="48758"/>
                  </a:lnTo>
                  <a:lnTo>
                    <a:pt x="11090" y="49176"/>
                  </a:lnTo>
                  <a:lnTo>
                    <a:pt x="11021" y="49597"/>
                  </a:lnTo>
                  <a:lnTo>
                    <a:pt x="10955" y="50021"/>
                  </a:lnTo>
                  <a:lnTo>
                    <a:pt x="10890" y="50449"/>
                  </a:lnTo>
                  <a:lnTo>
                    <a:pt x="10828" y="50880"/>
                  </a:lnTo>
                  <a:lnTo>
                    <a:pt x="10769" y="51315"/>
                  </a:lnTo>
                  <a:lnTo>
                    <a:pt x="10711" y="51753"/>
                  </a:lnTo>
                  <a:lnTo>
                    <a:pt x="10657" y="52177"/>
                  </a:lnTo>
                  <a:lnTo>
                    <a:pt x="10610" y="52592"/>
                  </a:lnTo>
                  <a:lnTo>
                    <a:pt x="10567" y="52998"/>
                  </a:lnTo>
                  <a:lnTo>
                    <a:pt x="10531" y="53395"/>
                  </a:lnTo>
                  <a:lnTo>
                    <a:pt x="10500" y="53783"/>
                  </a:lnTo>
                  <a:lnTo>
                    <a:pt x="10474" y="54162"/>
                  </a:lnTo>
                  <a:lnTo>
                    <a:pt x="10455" y="54531"/>
                  </a:lnTo>
                  <a:lnTo>
                    <a:pt x="10440" y="54892"/>
                  </a:lnTo>
                  <a:lnTo>
                    <a:pt x="10432" y="55244"/>
                  </a:lnTo>
                  <a:lnTo>
                    <a:pt x="10429" y="55587"/>
                  </a:lnTo>
                  <a:lnTo>
                    <a:pt x="10443" y="56410"/>
                  </a:lnTo>
                  <a:lnTo>
                    <a:pt x="10486" y="57210"/>
                  </a:lnTo>
                  <a:lnTo>
                    <a:pt x="10556" y="57988"/>
                  </a:lnTo>
                  <a:lnTo>
                    <a:pt x="10655" y="58744"/>
                  </a:lnTo>
                  <a:lnTo>
                    <a:pt x="10782" y="59477"/>
                  </a:lnTo>
                  <a:lnTo>
                    <a:pt x="10937" y="60187"/>
                  </a:lnTo>
                  <a:lnTo>
                    <a:pt x="11120" y="60875"/>
                  </a:lnTo>
                  <a:lnTo>
                    <a:pt x="11331" y="61540"/>
                  </a:lnTo>
                  <a:lnTo>
                    <a:pt x="11571" y="62183"/>
                  </a:lnTo>
                  <a:lnTo>
                    <a:pt x="11839" y="62803"/>
                  </a:lnTo>
                  <a:lnTo>
                    <a:pt x="12131" y="63402"/>
                  </a:lnTo>
                  <a:lnTo>
                    <a:pt x="12445" y="63980"/>
                  </a:lnTo>
                  <a:lnTo>
                    <a:pt x="12781" y="64538"/>
                  </a:lnTo>
                  <a:lnTo>
                    <a:pt x="13137" y="65076"/>
                  </a:lnTo>
                  <a:lnTo>
                    <a:pt x="13516" y="65594"/>
                  </a:lnTo>
                  <a:lnTo>
                    <a:pt x="13915" y="66091"/>
                  </a:lnTo>
                  <a:lnTo>
                    <a:pt x="14337" y="66568"/>
                  </a:lnTo>
                  <a:lnTo>
                    <a:pt x="14779" y="67024"/>
                  </a:lnTo>
                  <a:lnTo>
                    <a:pt x="15243" y="67461"/>
                  </a:lnTo>
                  <a:lnTo>
                    <a:pt x="15729" y="67877"/>
                  </a:lnTo>
                  <a:lnTo>
                    <a:pt x="16234" y="68262"/>
                  </a:lnTo>
                  <a:lnTo>
                    <a:pt x="16759" y="68628"/>
                  </a:lnTo>
                  <a:lnTo>
                    <a:pt x="17303" y="68975"/>
                  </a:lnTo>
                  <a:lnTo>
                    <a:pt x="17866" y="69302"/>
                  </a:lnTo>
                  <a:lnTo>
                    <a:pt x="18449" y="69610"/>
                  </a:lnTo>
                  <a:lnTo>
                    <a:pt x="19050" y="69900"/>
                  </a:lnTo>
                  <a:lnTo>
                    <a:pt x="19671" y="70170"/>
                  </a:lnTo>
                  <a:lnTo>
                    <a:pt x="20311" y="70421"/>
                  </a:lnTo>
                  <a:lnTo>
                    <a:pt x="20970" y="70652"/>
                  </a:lnTo>
                  <a:lnTo>
                    <a:pt x="21648" y="70865"/>
                  </a:lnTo>
                  <a:lnTo>
                    <a:pt x="22342" y="71047"/>
                  </a:lnTo>
                  <a:lnTo>
                    <a:pt x="23048" y="71210"/>
                  </a:lnTo>
                  <a:lnTo>
                    <a:pt x="23767" y="71354"/>
                  </a:lnTo>
                  <a:lnTo>
                    <a:pt x="24498" y="71478"/>
                  </a:lnTo>
                  <a:lnTo>
                    <a:pt x="25242" y="71584"/>
                  </a:lnTo>
                  <a:lnTo>
                    <a:pt x="25998" y="71670"/>
                  </a:lnTo>
                  <a:lnTo>
                    <a:pt x="26767" y="71737"/>
                  </a:lnTo>
                  <a:lnTo>
                    <a:pt x="27547" y="71785"/>
                  </a:lnTo>
                  <a:lnTo>
                    <a:pt x="28341" y="71814"/>
                  </a:lnTo>
                  <a:lnTo>
                    <a:pt x="29146" y="71823"/>
                  </a:lnTo>
                  <a:lnTo>
                    <a:pt x="30120" y="71811"/>
                  </a:lnTo>
                  <a:lnTo>
                    <a:pt x="31079" y="71774"/>
                  </a:lnTo>
                  <a:lnTo>
                    <a:pt x="32023" y="71712"/>
                  </a:lnTo>
                  <a:lnTo>
                    <a:pt x="32953" y="71625"/>
                  </a:lnTo>
                  <a:lnTo>
                    <a:pt x="33868" y="71513"/>
                  </a:lnTo>
                  <a:lnTo>
                    <a:pt x="34768" y="71377"/>
                  </a:lnTo>
                  <a:lnTo>
                    <a:pt x="35654" y="71215"/>
                  </a:lnTo>
                  <a:lnTo>
                    <a:pt x="36525" y="71029"/>
                  </a:lnTo>
                  <a:lnTo>
                    <a:pt x="37381" y="70819"/>
                  </a:lnTo>
                  <a:lnTo>
                    <a:pt x="38223" y="70583"/>
                  </a:lnTo>
                  <a:lnTo>
                    <a:pt x="39059" y="70320"/>
                  </a:lnTo>
                  <a:lnTo>
                    <a:pt x="39878" y="70028"/>
                  </a:lnTo>
                  <a:lnTo>
                    <a:pt x="40679" y="69707"/>
                  </a:lnTo>
                  <a:lnTo>
                    <a:pt x="41461" y="69356"/>
                  </a:lnTo>
                  <a:lnTo>
                    <a:pt x="42226" y="68976"/>
                  </a:lnTo>
                  <a:lnTo>
                    <a:pt x="42972" y="68567"/>
                  </a:lnTo>
                  <a:lnTo>
                    <a:pt x="43700" y="68128"/>
                  </a:lnTo>
                  <a:lnTo>
                    <a:pt x="44411" y="67660"/>
                  </a:lnTo>
                  <a:lnTo>
                    <a:pt x="45103" y="67163"/>
                  </a:lnTo>
                  <a:lnTo>
                    <a:pt x="45777" y="66637"/>
                  </a:lnTo>
                  <a:lnTo>
                    <a:pt x="46444" y="66079"/>
                  </a:lnTo>
                  <a:lnTo>
                    <a:pt x="47090" y="65489"/>
                  </a:lnTo>
                  <a:lnTo>
                    <a:pt x="47715" y="64866"/>
                  </a:lnTo>
                  <a:lnTo>
                    <a:pt x="48321" y="64210"/>
                  </a:lnTo>
                  <a:lnTo>
                    <a:pt x="48906" y="63522"/>
                  </a:lnTo>
                  <a:lnTo>
                    <a:pt x="49471" y="62801"/>
                  </a:lnTo>
                  <a:lnTo>
                    <a:pt x="50016" y="62047"/>
                  </a:lnTo>
                  <a:lnTo>
                    <a:pt x="50540" y="61261"/>
                  </a:lnTo>
                  <a:lnTo>
                    <a:pt x="51044" y="60441"/>
                  </a:lnTo>
                  <a:lnTo>
                    <a:pt x="51528" y="59590"/>
                  </a:lnTo>
                  <a:lnTo>
                    <a:pt x="52000" y="58691"/>
                  </a:lnTo>
                  <a:lnTo>
                    <a:pt x="52448" y="57756"/>
                  </a:lnTo>
                  <a:lnTo>
                    <a:pt x="52871" y="56784"/>
                  </a:lnTo>
                  <a:lnTo>
                    <a:pt x="53269" y="55774"/>
                  </a:lnTo>
                  <a:lnTo>
                    <a:pt x="53642" y="54727"/>
                  </a:lnTo>
                  <a:lnTo>
                    <a:pt x="53990" y="53643"/>
                  </a:lnTo>
                  <a:lnTo>
                    <a:pt x="54314" y="52522"/>
                  </a:lnTo>
                  <a:lnTo>
                    <a:pt x="54613" y="51363"/>
                  </a:lnTo>
                  <a:lnTo>
                    <a:pt x="54887" y="50167"/>
                  </a:lnTo>
                  <a:lnTo>
                    <a:pt x="55136" y="48934"/>
                  </a:lnTo>
                  <a:lnTo>
                    <a:pt x="64607" y="0"/>
                  </a:lnTo>
                  <a:lnTo>
                    <a:pt x="75319" y="0"/>
                  </a:lnTo>
                  <a:lnTo>
                    <a:pt x="65735" y="49554"/>
                  </a:lnTo>
                  <a:lnTo>
                    <a:pt x="65402" y="51123"/>
                  </a:lnTo>
                  <a:lnTo>
                    <a:pt x="65035" y="52651"/>
                  </a:lnTo>
                  <a:lnTo>
                    <a:pt x="64635" y="54136"/>
                  </a:lnTo>
                  <a:lnTo>
                    <a:pt x="64201" y="55580"/>
                  </a:lnTo>
                  <a:lnTo>
                    <a:pt x="63733" y="56982"/>
                  </a:lnTo>
                  <a:lnTo>
                    <a:pt x="63231" y="58342"/>
                  </a:lnTo>
                  <a:lnTo>
                    <a:pt x="62696" y="59661"/>
                  </a:lnTo>
                  <a:lnTo>
                    <a:pt x="62126" y="60938"/>
                  </a:lnTo>
                  <a:lnTo>
                    <a:pt x="61523" y="62173"/>
                  </a:lnTo>
                  <a:lnTo>
                    <a:pt x="60886" y="63367"/>
                  </a:lnTo>
                  <a:lnTo>
                    <a:pt x="60228" y="64508"/>
                  </a:lnTo>
                  <a:lnTo>
                    <a:pt x="59538" y="65611"/>
                  </a:lnTo>
                  <a:lnTo>
                    <a:pt x="58816" y="66673"/>
                  </a:lnTo>
                  <a:lnTo>
                    <a:pt x="58063" y="67696"/>
                  </a:lnTo>
                  <a:lnTo>
                    <a:pt x="57278" y="68680"/>
                  </a:lnTo>
                  <a:lnTo>
                    <a:pt x="56462" y="69625"/>
                  </a:lnTo>
                  <a:lnTo>
                    <a:pt x="55614" y="70529"/>
                  </a:lnTo>
                  <a:lnTo>
                    <a:pt x="54734" y="71395"/>
                  </a:lnTo>
                  <a:lnTo>
                    <a:pt x="53823" y="72221"/>
                  </a:lnTo>
                  <a:lnTo>
                    <a:pt x="52881" y="73007"/>
                  </a:lnTo>
                  <a:lnTo>
                    <a:pt x="51908" y="73754"/>
                  </a:lnTo>
                  <a:lnTo>
                    <a:pt x="50908" y="74462"/>
                  </a:lnTo>
                  <a:lnTo>
                    <a:pt x="49879" y="75130"/>
                  </a:lnTo>
                  <a:lnTo>
                    <a:pt x="48822" y="75758"/>
                  </a:lnTo>
                  <a:lnTo>
                    <a:pt x="47736" y="76347"/>
                  </a:lnTo>
                  <a:lnTo>
                    <a:pt x="46623" y="76897"/>
                  </a:lnTo>
                  <a:lnTo>
                    <a:pt x="45481" y="77407"/>
                  </a:lnTo>
                  <a:lnTo>
                    <a:pt x="44311" y="77878"/>
                  </a:lnTo>
                  <a:lnTo>
                    <a:pt x="43113" y="78309"/>
                  </a:lnTo>
                  <a:lnTo>
                    <a:pt x="41887" y="78701"/>
                  </a:lnTo>
                  <a:lnTo>
                    <a:pt x="40635" y="79055"/>
                  </a:lnTo>
                  <a:lnTo>
                    <a:pt x="39357" y="79371"/>
                  </a:lnTo>
                  <a:lnTo>
                    <a:pt x="38055" y="79650"/>
                  </a:lnTo>
                  <a:lnTo>
                    <a:pt x="36728" y="79892"/>
                  </a:lnTo>
                  <a:lnTo>
                    <a:pt x="35376" y="80096"/>
                  </a:lnTo>
                  <a:lnTo>
                    <a:pt x="33999" y="80264"/>
                  </a:lnTo>
                  <a:lnTo>
                    <a:pt x="32598" y="80394"/>
                  </a:lnTo>
                  <a:lnTo>
                    <a:pt x="31171" y="80487"/>
                  </a:lnTo>
                  <a:lnTo>
                    <a:pt x="29720" y="805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g1243"/>
            <p:cNvSpPr/>
            <p:nvPr/>
          </p:nvSpPr>
          <p:spPr>
            <a:xfrm>
              <a:off x="2691272" y="4212586"/>
              <a:ext cx="72500" cy="81746"/>
            </a:xfrm>
            <a:custGeom>
              <a:avLst/>
              <a:pathLst>
                <a:path w="72500" h="81746">
                  <a:moveTo>
                    <a:pt x="31458" y="81746"/>
                  </a:moveTo>
                  <a:lnTo>
                    <a:pt x="30010" y="81733"/>
                  </a:lnTo>
                  <a:lnTo>
                    <a:pt x="28598" y="81694"/>
                  </a:lnTo>
                  <a:lnTo>
                    <a:pt x="27223" y="81629"/>
                  </a:lnTo>
                  <a:lnTo>
                    <a:pt x="25883" y="81538"/>
                  </a:lnTo>
                  <a:lnTo>
                    <a:pt x="24580" y="81421"/>
                  </a:lnTo>
                  <a:lnTo>
                    <a:pt x="23312" y="81279"/>
                  </a:lnTo>
                  <a:lnTo>
                    <a:pt x="22081" y="81110"/>
                  </a:lnTo>
                  <a:lnTo>
                    <a:pt x="20886" y="80916"/>
                  </a:lnTo>
                  <a:lnTo>
                    <a:pt x="19727" y="80695"/>
                  </a:lnTo>
                  <a:lnTo>
                    <a:pt x="18604" y="80449"/>
                  </a:lnTo>
                  <a:lnTo>
                    <a:pt x="17526" y="80166"/>
                  </a:lnTo>
                  <a:lnTo>
                    <a:pt x="16482" y="79860"/>
                  </a:lnTo>
                  <a:lnTo>
                    <a:pt x="15470" y="79530"/>
                  </a:lnTo>
                  <a:lnTo>
                    <a:pt x="14491" y="79177"/>
                  </a:lnTo>
                  <a:lnTo>
                    <a:pt x="13544" y="78800"/>
                  </a:lnTo>
                  <a:lnTo>
                    <a:pt x="12630" y="78399"/>
                  </a:lnTo>
                  <a:lnTo>
                    <a:pt x="11749" y="77974"/>
                  </a:lnTo>
                  <a:lnTo>
                    <a:pt x="10900" y="77526"/>
                  </a:lnTo>
                  <a:lnTo>
                    <a:pt x="10085" y="77054"/>
                  </a:lnTo>
                  <a:lnTo>
                    <a:pt x="9302" y="76559"/>
                  </a:lnTo>
                  <a:lnTo>
                    <a:pt x="8550" y="76029"/>
                  </a:lnTo>
                  <a:lnTo>
                    <a:pt x="7829" y="75476"/>
                  </a:lnTo>
                  <a:lnTo>
                    <a:pt x="7138" y="74901"/>
                  </a:lnTo>
                  <a:lnTo>
                    <a:pt x="6478" y="74304"/>
                  </a:lnTo>
                  <a:lnTo>
                    <a:pt x="5849" y="73684"/>
                  </a:lnTo>
                  <a:lnTo>
                    <a:pt x="5249" y="73041"/>
                  </a:lnTo>
                  <a:lnTo>
                    <a:pt x="4680" y="72376"/>
                  </a:lnTo>
                  <a:lnTo>
                    <a:pt x="4142" y="71688"/>
                  </a:lnTo>
                  <a:lnTo>
                    <a:pt x="3634" y="70978"/>
                  </a:lnTo>
                  <a:lnTo>
                    <a:pt x="3157" y="70245"/>
                  </a:lnTo>
                  <a:lnTo>
                    <a:pt x="2719" y="69478"/>
                  </a:lnTo>
                  <a:lnTo>
                    <a:pt x="2309" y="68689"/>
                  </a:lnTo>
                  <a:lnTo>
                    <a:pt x="1925" y="67877"/>
                  </a:lnTo>
                  <a:lnTo>
                    <a:pt x="1569" y="67043"/>
                  </a:lnTo>
                  <a:lnTo>
                    <a:pt x="1240" y="66186"/>
                  </a:lnTo>
                  <a:lnTo>
                    <a:pt x="938" y="65306"/>
                  </a:lnTo>
                  <a:lnTo>
                    <a:pt x="662" y="64404"/>
                  </a:lnTo>
                  <a:lnTo>
                    <a:pt x="414" y="63480"/>
                  </a:lnTo>
                  <a:lnTo>
                    <a:pt x="193" y="62532"/>
                  </a:lnTo>
                  <a:lnTo>
                    <a:pt x="0" y="61563"/>
                  </a:lnTo>
                  <a:lnTo>
                    <a:pt x="9978" y="59477"/>
                  </a:lnTo>
                  <a:lnTo>
                    <a:pt x="10133" y="60167"/>
                  </a:lnTo>
                  <a:lnTo>
                    <a:pt x="10305" y="60839"/>
                  </a:lnTo>
                  <a:lnTo>
                    <a:pt x="10494" y="61493"/>
                  </a:lnTo>
                  <a:lnTo>
                    <a:pt x="10700" y="62129"/>
                  </a:lnTo>
                  <a:lnTo>
                    <a:pt x="10922" y="62747"/>
                  </a:lnTo>
                  <a:lnTo>
                    <a:pt x="11162" y="63346"/>
                  </a:lnTo>
                  <a:lnTo>
                    <a:pt x="11419" y="63928"/>
                  </a:lnTo>
                  <a:lnTo>
                    <a:pt x="11692" y="64492"/>
                  </a:lnTo>
                  <a:lnTo>
                    <a:pt x="11982" y="65038"/>
                  </a:lnTo>
                  <a:lnTo>
                    <a:pt x="12290" y="65565"/>
                  </a:lnTo>
                  <a:lnTo>
                    <a:pt x="12616" y="66076"/>
                  </a:lnTo>
                  <a:lnTo>
                    <a:pt x="12964" y="66569"/>
                  </a:lnTo>
                  <a:lnTo>
                    <a:pt x="13333" y="67045"/>
                  </a:lnTo>
                  <a:lnTo>
                    <a:pt x="13724" y="67505"/>
                  </a:lnTo>
                  <a:lnTo>
                    <a:pt x="14136" y="67947"/>
                  </a:lnTo>
                  <a:lnTo>
                    <a:pt x="14569" y="68373"/>
                  </a:lnTo>
                  <a:lnTo>
                    <a:pt x="15024" y="68782"/>
                  </a:lnTo>
                  <a:lnTo>
                    <a:pt x="15501" y="69174"/>
                  </a:lnTo>
                  <a:lnTo>
                    <a:pt x="15999" y="69548"/>
                  </a:lnTo>
                  <a:lnTo>
                    <a:pt x="16518" y="69906"/>
                  </a:lnTo>
                  <a:lnTo>
                    <a:pt x="17060" y="70236"/>
                  </a:lnTo>
                  <a:lnTo>
                    <a:pt x="17627" y="70549"/>
                  </a:lnTo>
                  <a:lnTo>
                    <a:pt x="18219" y="70845"/>
                  </a:lnTo>
                  <a:lnTo>
                    <a:pt x="18836" y="71124"/>
                  </a:lnTo>
                  <a:lnTo>
                    <a:pt x="19478" y="71386"/>
                  </a:lnTo>
                  <a:lnTo>
                    <a:pt x="20144" y="71632"/>
                  </a:lnTo>
                  <a:lnTo>
                    <a:pt x="20835" y="71860"/>
                  </a:lnTo>
                  <a:lnTo>
                    <a:pt x="21551" y="72071"/>
                  </a:lnTo>
                  <a:lnTo>
                    <a:pt x="22292" y="72266"/>
                  </a:lnTo>
                  <a:lnTo>
                    <a:pt x="23058" y="72443"/>
                  </a:lnTo>
                  <a:lnTo>
                    <a:pt x="23850" y="72604"/>
                  </a:lnTo>
                  <a:lnTo>
                    <a:pt x="24670" y="72748"/>
                  </a:lnTo>
                  <a:lnTo>
                    <a:pt x="25518" y="72875"/>
                  </a:lnTo>
                  <a:lnTo>
                    <a:pt x="26395" y="72985"/>
                  </a:lnTo>
                  <a:lnTo>
                    <a:pt x="27300" y="73078"/>
                  </a:lnTo>
                  <a:lnTo>
                    <a:pt x="28233" y="73154"/>
                  </a:lnTo>
                  <a:lnTo>
                    <a:pt x="29194" y="73213"/>
                  </a:lnTo>
                  <a:lnTo>
                    <a:pt x="30184" y="73255"/>
                  </a:lnTo>
                  <a:lnTo>
                    <a:pt x="31201" y="73281"/>
                  </a:lnTo>
                  <a:lnTo>
                    <a:pt x="32247" y="73289"/>
                  </a:lnTo>
                  <a:lnTo>
                    <a:pt x="33341" y="73282"/>
                  </a:lnTo>
                  <a:lnTo>
                    <a:pt x="34412" y="73260"/>
                  </a:lnTo>
                  <a:lnTo>
                    <a:pt x="35460" y="73223"/>
                  </a:lnTo>
                  <a:lnTo>
                    <a:pt x="36486" y="73172"/>
                  </a:lnTo>
                  <a:lnTo>
                    <a:pt x="37490" y="73106"/>
                  </a:lnTo>
                  <a:lnTo>
                    <a:pt x="38471" y="73025"/>
                  </a:lnTo>
                  <a:lnTo>
                    <a:pt x="39429" y="72930"/>
                  </a:lnTo>
                  <a:lnTo>
                    <a:pt x="40365" y="72820"/>
                  </a:lnTo>
                  <a:lnTo>
                    <a:pt x="41278" y="72695"/>
                  </a:lnTo>
                  <a:lnTo>
                    <a:pt x="42169" y="72556"/>
                  </a:lnTo>
                  <a:lnTo>
                    <a:pt x="43035" y="72389"/>
                  </a:lnTo>
                  <a:lnTo>
                    <a:pt x="43874" y="72202"/>
                  </a:lnTo>
                  <a:lnTo>
                    <a:pt x="44686" y="71996"/>
                  </a:lnTo>
                  <a:lnTo>
                    <a:pt x="45471" y="71771"/>
                  </a:lnTo>
                  <a:lnTo>
                    <a:pt x="46228" y="71527"/>
                  </a:lnTo>
                  <a:lnTo>
                    <a:pt x="46959" y="71264"/>
                  </a:lnTo>
                  <a:lnTo>
                    <a:pt x="47662" y="70982"/>
                  </a:lnTo>
                  <a:lnTo>
                    <a:pt x="48339" y="70680"/>
                  </a:lnTo>
                  <a:lnTo>
                    <a:pt x="48988" y="70359"/>
                  </a:lnTo>
                  <a:lnTo>
                    <a:pt x="49611" y="70019"/>
                  </a:lnTo>
                  <a:lnTo>
                    <a:pt x="50216" y="69648"/>
                  </a:lnTo>
                  <a:lnTo>
                    <a:pt x="50793" y="69257"/>
                  </a:lnTo>
                  <a:lnTo>
                    <a:pt x="51339" y="68845"/>
                  </a:lnTo>
                  <a:lnTo>
                    <a:pt x="51857" y="68414"/>
                  </a:lnTo>
                  <a:lnTo>
                    <a:pt x="52345" y="67961"/>
                  </a:lnTo>
                  <a:lnTo>
                    <a:pt x="52804" y="67489"/>
                  </a:lnTo>
                  <a:lnTo>
                    <a:pt x="53234" y="66996"/>
                  </a:lnTo>
                  <a:lnTo>
                    <a:pt x="53634" y="66483"/>
                  </a:lnTo>
                  <a:lnTo>
                    <a:pt x="54005" y="65950"/>
                  </a:lnTo>
                  <a:lnTo>
                    <a:pt x="54347" y="65396"/>
                  </a:lnTo>
                  <a:lnTo>
                    <a:pt x="54657" y="64808"/>
                  </a:lnTo>
                  <a:lnTo>
                    <a:pt x="54935" y="64192"/>
                  </a:lnTo>
                  <a:lnTo>
                    <a:pt x="55180" y="63549"/>
                  </a:lnTo>
                  <a:lnTo>
                    <a:pt x="55393" y="62880"/>
                  </a:lnTo>
                  <a:lnTo>
                    <a:pt x="55573" y="62183"/>
                  </a:lnTo>
                  <a:lnTo>
                    <a:pt x="55720" y="61459"/>
                  </a:lnTo>
                  <a:lnTo>
                    <a:pt x="55834" y="60708"/>
                  </a:lnTo>
                  <a:lnTo>
                    <a:pt x="55916" y="59930"/>
                  </a:lnTo>
                  <a:lnTo>
                    <a:pt x="55965" y="59125"/>
                  </a:lnTo>
                  <a:lnTo>
                    <a:pt x="55981" y="58293"/>
                  </a:lnTo>
                  <a:lnTo>
                    <a:pt x="55972" y="57726"/>
                  </a:lnTo>
                  <a:lnTo>
                    <a:pt x="55943" y="57177"/>
                  </a:lnTo>
                  <a:lnTo>
                    <a:pt x="55895" y="56644"/>
                  </a:lnTo>
                  <a:lnTo>
                    <a:pt x="55828" y="56128"/>
                  </a:lnTo>
                  <a:lnTo>
                    <a:pt x="55742" y="55629"/>
                  </a:lnTo>
                  <a:lnTo>
                    <a:pt x="55636" y="55147"/>
                  </a:lnTo>
                  <a:lnTo>
                    <a:pt x="55512" y="54682"/>
                  </a:lnTo>
                  <a:lnTo>
                    <a:pt x="55368" y="54234"/>
                  </a:lnTo>
                  <a:lnTo>
                    <a:pt x="55205" y="53802"/>
                  </a:lnTo>
                  <a:lnTo>
                    <a:pt x="55023" y="53388"/>
                  </a:lnTo>
                  <a:lnTo>
                    <a:pt x="54817" y="52987"/>
                  </a:lnTo>
                  <a:lnTo>
                    <a:pt x="54583" y="52594"/>
                  </a:lnTo>
                  <a:lnTo>
                    <a:pt x="54321" y="52211"/>
                  </a:lnTo>
                  <a:lnTo>
                    <a:pt x="54031" y="51837"/>
                  </a:lnTo>
                  <a:lnTo>
                    <a:pt x="53712" y="51471"/>
                  </a:lnTo>
                  <a:lnTo>
                    <a:pt x="53366" y="51115"/>
                  </a:lnTo>
                  <a:lnTo>
                    <a:pt x="52991" y="50768"/>
                  </a:lnTo>
                  <a:lnTo>
                    <a:pt x="52588" y="50429"/>
                  </a:lnTo>
                  <a:lnTo>
                    <a:pt x="52156" y="50100"/>
                  </a:lnTo>
                  <a:lnTo>
                    <a:pt x="51697" y="49780"/>
                  </a:lnTo>
                  <a:lnTo>
                    <a:pt x="51206" y="49455"/>
                  </a:lnTo>
                  <a:lnTo>
                    <a:pt x="50682" y="49135"/>
                  </a:lnTo>
                  <a:lnTo>
                    <a:pt x="50124" y="48819"/>
                  </a:lnTo>
                  <a:lnTo>
                    <a:pt x="49532" y="48508"/>
                  </a:lnTo>
                  <a:lnTo>
                    <a:pt x="48906" y="48201"/>
                  </a:lnTo>
                  <a:lnTo>
                    <a:pt x="48247" y="47899"/>
                  </a:lnTo>
                  <a:lnTo>
                    <a:pt x="47553" y="47602"/>
                  </a:lnTo>
                  <a:lnTo>
                    <a:pt x="46826" y="47308"/>
                  </a:lnTo>
                  <a:lnTo>
                    <a:pt x="46065" y="47020"/>
                  </a:lnTo>
                  <a:lnTo>
                    <a:pt x="45270" y="46736"/>
                  </a:lnTo>
                  <a:lnTo>
                    <a:pt x="44448" y="46440"/>
                  </a:lnTo>
                  <a:lnTo>
                    <a:pt x="43585" y="46140"/>
                  </a:lnTo>
                  <a:lnTo>
                    <a:pt x="42680" y="45836"/>
                  </a:lnTo>
                  <a:lnTo>
                    <a:pt x="41734" y="45527"/>
                  </a:lnTo>
                  <a:lnTo>
                    <a:pt x="40746" y="45213"/>
                  </a:lnTo>
                  <a:lnTo>
                    <a:pt x="39716" y="44896"/>
                  </a:lnTo>
                  <a:lnTo>
                    <a:pt x="38644" y="44573"/>
                  </a:lnTo>
                  <a:lnTo>
                    <a:pt x="37531" y="44246"/>
                  </a:lnTo>
                  <a:lnTo>
                    <a:pt x="36375" y="43915"/>
                  </a:lnTo>
                  <a:lnTo>
                    <a:pt x="35178" y="43579"/>
                  </a:lnTo>
                  <a:lnTo>
                    <a:pt x="34192" y="43305"/>
                  </a:lnTo>
                  <a:lnTo>
                    <a:pt x="33217" y="43026"/>
                  </a:lnTo>
                  <a:lnTo>
                    <a:pt x="32253" y="42741"/>
                  </a:lnTo>
                  <a:lnTo>
                    <a:pt x="31300" y="42451"/>
                  </a:lnTo>
                  <a:lnTo>
                    <a:pt x="30358" y="42155"/>
                  </a:lnTo>
                  <a:lnTo>
                    <a:pt x="29428" y="41853"/>
                  </a:lnTo>
                  <a:lnTo>
                    <a:pt x="28509" y="41546"/>
                  </a:lnTo>
                  <a:lnTo>
                    <a:pt x="27601" y="41233"/>
                  </a:lnTo>
                  <a:lnTo>
                    <a:pt x="26705" y="40915"/>
                  </a:lnTo>
                  <a:lnTo>
                    <a:pt x="25820" y="40591"/>
                  </a:lnTo>
                  <a:lnTo>
                    <a:pt x="24962" y="40245"/>
                  </a:lnTo>
                  <a:lnTo>
                    <a:pt x="24126" y="39885"/>
                  </a:lnTo>
                  <a:lnTo>
                    <a:pt x="23312" y="39510"/>
                  </a:lnTo>
                  <a:lnTo>
                    <a:pt x="22519" y="39120"/>
                  </a:lnTo>
                  <a:lnTo>
                    <a:pt x="21747" y="38716"/>
                  </a:lnTo>
                  <a:lnTo>
                    <a:pt x="20996" y="38297"/>
                  </a:lnTo>
                  <a:lnTo>
                    <a:pt x="20267" y="37864"/>
                  </a:lnTo>
                  <a:lnTo>
                    <a:pt x="19560" y="37415"/>
                  </a:lnTo>
                  <a:lnTo>
                    <a:pt x="18874" y="36953"/>
                  </a:lnTo>
                  <a:lnTo>
                    <a:pt x="18209" y="36475"/>
                  </a:lnTo>
                  <a:lnTo>
                    <a:pt x="17569" y="35969"/>
                  </a:lnTo>
                  <a:lnTo>
                    <a:pt x="16955" y="35442"/>
                  </a:lnTo>
                  <a:lnTo>
                    <a:pt x="16369" y="34895"/>
                  </a:lnTo>
                  <a:lnTo>
                    <a:pt x="15810" y="34328"/>
                  </a:lnTo>
                  <a:lnTo>
                    <a:pt x="15278" y="33741"/>
                  </a:lnTo>
                  <a:lnTo>
                    <a:pt x="14772" y="33133"/>
                  </a:lnTo>
                  <a:lnTo>
                    <a:pt x="14294" y="32505"/>
                  </a:lnTo>
                  <a:lnTo>
                    <a:pt x="13843" y="31857"/>
                  </a:lnTo>
                  <a:lnTo>
                    <a:pt x="13419" y="31188"/>
                  </a:lnTo>
                  <a:lnTo>
                    <a:pt x="13022" y="30499"/>
                  </a:lnTo>
                  <a:lnTo>
                    <a:pt x="12658" y="29784"/>
                  </a:lnTo>
                  <a:lnTo>
                    <a:pt x="12332" y="29038"/>
                  </a:lnTo>
                  <a:lnTo>
                    <a:pt x="12045" y="28260"/>
                  </a:lnTo>
                  <a:lnTo>
                    <a:pt x="11796" y="27450"/>
                  </a:lnTo>
                  <a:lnTo>
                    <a:pt x="11585" y="26609"/>
                  </a:lnTo>
                  <a:lnTo>
                    <a:pt x="11412" y="25737"/>
                  </a:lnTo>
                  <a:lnTo>
                    <a:pt x="11278" y="24832"/>
                  </a:lnTo>
                  <a:lnTo>
                    <a:pt x="11182" y="23896"/>
                  </a:lnTo>
                  <a:lnTo>
                    <a:pt x="11125" y="22929"/>
                  </a:lnTo>
                  <a:lnTo>
                    <a:pt x="11106" y="21930"/>
                  </a:lnTo>
                  <a:lnTo>
                    <a:pt x="11132" y="20764"/>
                  </a:lnTo>
                  <a:lnTo>
                    <a:pt x="11212" y="19634"/>
                  </a:lnTo>
                  <a:lnTo>
                    <a:pt x="11344" y="18541"/>
                  </a:lnTo>
                  <a:lnTo>
                    <a:pt x="11530" y="17483"/>
                  </a:lnTo>
                  <a:lnTo>
                    <a:pt x="11768" y="16461"/>
                  </a:lnTo>
                  <a:lnTo>
                    <a:pt x="12060" y="15476"/>
                  </a:lnTo>
                  <a:lnTo>
                    <a:pt x="12404" y="14527"/>
                  </a:lnTo>
                  <a:lnTo>
                    <a:pt x="12801" y="13613"/>
                  </a:lnTo>
                  <a:lnTo>
                    <a:pt x="13252" y="12736"/>
                  </a:lnTo>
                  <a:lnTo>
                    <a:pt x="13755" y="11895"/>
                  </a:lnTo>
                  <a:lnTo>
                    <a:pt x="14314" y="11076"/>
                  </a:lnTo>
                  <a:lnTo>
                    <a:pt x="14908" y="10287"/>
                  </a:lnTo>
                  <a:lnTo>
                    <a:pt x="15536" y="9529"/>
                  </a:lnTo>
                  <a:lnTo>
                    <a:pt x="16200" y="8801"/>
                  </a:lnTo>
                  <a:lnTo>
                    <a:pt x="16898" y="8104"/>
                  </a:lnTo>
                  <a:lnTo>
                    <a:pt x="17632" y="7437"/>
                  </a:lnTo>
                  <a:lnTo>
                    <a:pt x="18400" y="6800"/>
                  </a:lnTo>
                  <a:lnTo>
                    <a:pt x="19204" y="6194"/>
                  </a:lnTo>
                  <a:lnTo>
                    <a:pt x="20042" y="5619"/>
                  </a:lnTo>
                  <a:lnTo>
                    <a:pt x="20915" y="5073"/>
                  </a:lnTo>
                  <a:lnTo>
                    <a:pt x="21830" y="4558"/>
                  </a:lnTo>
                  <a:lnTo>
                    <a:pt x="22769" y="4072"/>
                  </a:lnTo>
                  <a:lnTo>
                    <a:pt x="23733" y="3615"/>
                  </a:lnTo>
                  <a:lnTo>
                    <a:pt x="24722" y="3188"/>
                  </a:lnTo>
                  <a:lnTo>
                    <a:pt x="25735" y="2790"/>
                  </a:lnTo>
                  <a:lnTo>
                    <a:pt x="26774" y="2421"/>
                  </a:lnTo>
                  <a:lnTo>
                    <a:pt x="27837" y="2082"/>
                  </a:lnTo>
                  <a:lnTo>
                    <a:pt x="28925" y="1772"/>
                  </a:lnTo>
                  <a:lnTo>
                    <a:pt x="30038" y="1491"/>
                  </a:lnTo>
                  <a:lnTo>
                    <a:pt x="31176" y="1240"/>
                  </a:lnTo>
                  <a:lnTo>
                    <a:pt x="32341" y="1004"/>
                  </a:lnTo>
                  <a:lnTo>
                    <a:pt x="33514" y="793"/>
                  </a:lnTo>
                  <a:lnTo>
                    <a:pt x="34695" y="607"/>
                  </a:lnTo>
                  <a:lnTo>
                    <a:pt x="35884" y="446"/>
                  </a:lnTo>
                  <a:lnTo>
                    <a:pt x="37081" y="310"/>
                  </a:lnTo>
                  <a:lnTo>
                    <a:pt x="38286" y="198"/>
                  </a:lnTo>
                  <a:lnTo>
                    <a:pt x="39499" y="111"/>
                  </a:lnTo>
                  <a:lnTo>
                    <a:pt x="40719" y="49"/>
                  </a:lnTo>
                  <a:lnTo>
                    <a:pt x="41948" y="12"/>
                  </a:lnTo>
                  <a:lnTo>
                    <a:pt x="43184" y="0"/>
                  </a:lnTo>
                  <a:lnTo>
                    <a:pt x="44531" y="12"/>
                  </a:lnTo>
                  <a:lnTo>
                    <a:pt x="45843" y="49"/>
                  </a:lnTo>
                  <a:lnTo>
                    <a:pt x="47120" y="111"/>
                  </a:lnTo>
                  <a:lnTo>
                    <a:pt x="48362" y="198"/>
                  </a:lnTo>
                  <a:lnTo>
                    <a:pt x="49569" y="310"/>
                  </a:lnTo>
                  <a:lnTo>
                    <a:pt x="50741" y="446"/>
                  </a:lnTo>
                  <a:lnTo>
                    <a:pt x="51878" y="607"/>
                  </a:lnTo>
                  <a:lnTo>
                    <a:pt x="52980" y="793"/>
                  </a:lnTo>
                  <a:lnTo>
                    <a:pt x="54047" y="1004"/>
                  </a:lnTo>
                  <a:lnTo>
                    <a:pt x="55079" y="1240"/>
                  </a:lnTo>
                  <a:lnTo>
                    <a:pt x="56090" y="1498"/>
                  </a:lnTo>
                  <a:lnTo>
                    <a:pt x="57068" y="1776"/>
                  </a:lnTo>
                  <a:lnTo>
                    <a:pt x="58015" y="2075"/>
                  </a:lnTo>
                  <a:lnTo>
                    <a:pt x="58931" y="2394"/>
                  </a:lnTo>
                  <a:lnTo>
                    <a:pt x="59815" y="2734"/>
                  </a:lnTo>
                  <a:lnTo>
                    <a:pt x="60667" y="3093"/>
                  </a:lnTo>
                  <a:lnTo>
                    <a:pt x="61488" y="3473"/>
                  </a:lnTo>
                  <a:lnTo>
                    <a:pt x="62278" y="3874"/>
                  </a:lnTo>
                  <a:lnTo>
                    <a:pt x="63035" y="4294"/>
                  </a:lnTo>
                  <a:lnTo>
                    <a:pt x="63761" y="4735"/>
                  </a:lnTo>
                  <a:lnTo>
                    <a:pt x="64468" y="5184"/>
                  </a:lnTo>
                  <a:lnTo>
                    <a:pt x="65146" y="5651"/>
                  </a:lnTo>
                  <a:lnTo>
                    <a:pt x="65794" y="6136"/>
                  </a:lnTo>
                  <a:lnTo>
                    <a:pt x="66413" y="6638"/>
                  </a:lnTo>
                  <a:lnTo>
                    <a:pt x="67003" y="7159"/>
                  </a:lnTo>
                  <a:lnTo>
                    <a:pt x="67563" y="7698"/>
                  </a:lnTo>
                  <a:lnTo>
                    <a:pt x="68094" y="8255"/>
                  </a:lnTo>
                  <a:lnTo>
                    <a:pt x="68596" y="8830"/>
                  </a:lnTo>
                  <a:lnTo>
                    <a:pt x="69069" y="9423"/>
                  </a:lnTo>
                  <a:lnTo>
                    <a:pt x="69512" y="10035"/>
                  </a:lnTo>
                  <a:lnTo>
                    <a:pt x="69927" y="10660"/>
                  </a:lnTo>
                  <a:lnTo>
                    <a:pt x="70317" y="11297"/>
                  </a:lnTo>
                  <a:lnTo>
                    <a:pt x="70680" y="11946"/>
                  </a:lnTo>
                  <a:lnTo>
                    <a:pt x="71018" y="12605"/>
                  </a:lnTo>
                  <a:lnTo>
                    <a:pt x="71330" y="13276"/>
                  </a:lnTo>
                  <a:lnTo>
                    <a:pt x="71616" y="13958"/>
                  </a:lnTo>
                  <a:lnTo>
                    <a:pt x="71876" y="14652"/>
                  </a:lnTo>
                  <a:lnTo>
                    <a:pt x="72110" y="15356"/>
                  </a:lnTo>
                  <a:lnTo>
                    <a:pt x="72318" y="16072"/>
                  </a:lnTo>
                  <a:lnTo>
                    <a:pt x="72500" y="16800"/>
                  </a:lnTo>
                  <a:lnTo>
                    <a:pt x="62747" y="19675"/>
                  </a:lnTo>
                  <a:lnTo>
                    <a:pt x="62571" y="19139"/>
                  </a:lnTo>
                  <a:lnTo>
                    <a:pt x="62381" y="18615"/>
                  </a:lnTo>
                  <a:lnTo>
                    <a:pt x="62178" y="18102"/>
                  </a:lnTo>
                  <a:lnTo>
                    <a:pt x="61962" y="17600"/>
                  </a:lnTo>
                  <a:lnTo>
                    <a:pt x="61732" y="17110"/>
                  </a:lnTo>
                  <a:lnTo>
                    <a:pt x="61488" y="16631"/>
                  </a:lnTo>
                  <a:lnTo>
                    <a:pt x="61231" y="16163"/>
                  </a:lnTo>
                  <a:lnTo>
                    <a:pt x="60961" y="15706"/>
                  </a:lnTo>
                  <a:lnTo>
                    <a:pt x="60676" y="15261"/>
                  </a:lnTo>
                  <a:lnTo>
                    <a:pt x="60379" y="14827"/>
                  </a:lnTo>
                  <a:lnTo>
                    <a:pt x="60066" y="14405"/>
                  </a:lnTo>
                  <a:lnTo>
                    <a:pt x="59736" y="13997"/>
                  </a:lnTo>
                  <a:lnTo>
                    <a:pt x="59389" y="13602"/>
                  </a:lnTo>
                  <a:lnTo>
                    <a:pt x="59026" y="13221"/>
                  </a:lnTo>
                  <a:lnTo>
                    <a:pt x="58645" y="12853"/>
                  </a:lnTo>
                  <a:lnTo>
                    <a:pt x="58248" y="12499"/>
                  </a:lnTo>
                  <a:lnTo>
                    <a:pt x="57833" y="12159"/>
                  </a:lnTo>
                  <a:lnTo>
                    <a:pt x="57402" y="11832"/>
                  </a:lnTo>
                  <a:lnTo>
                    <a:pt x="56954" y="11518"/>
                  </a:lnTo>
                  <a:lnTo>
                    <a:pt x="56489" y="11218"/>
                  </a:lnTo>
                  <a:lnTo>
                    <a:pt x="56006" y="10921"/>
                  </a:lnTo>
                  <a:lnTo>
                    <a:pt x="55503" y="10639"/>
                  </a:lnTo>
                  <a:lnTo>
                    <a:pt x="54982" y="10371"/>
                  </a:lnTo>
                  <a:lnTo>
                    <a:pt x="54441" y="10118"/>
                  </a:lnTo>
                  <a:lnTo>
                    <a:pt x="53881" y="9879"/>
                  </a:lnTo>
                  <a:lnTo>
                    <a:pt x="53302" y="9656"/>
                  </a:lnTo>
                  <a:lnTo>
                    <a:pt x="52704" y="9447"/>
                  </a:lnTo>
                  <a:lnTo>
                    <a:pt x="52087" y="9252"/>
                  </a:lnTo>
                  <a:lnTo>
                    <a:pt x="51450" y="9072"/>
                  </a:lnTo>
                  <a:lnTo>
                    <a:pt x="50795" y="8907"/>
                  </a:lnTo>
                  <a:lnTo>
                    <a:pt x="50130" y="8757"/>
                  </a:lnTo>
                  <a:lnTo>
                    <a:pt x="49442" y="8623"/>
                  </a:lnTo>
                  <a:lnTo>
                    <a:pt x="48731" y="8504"/>
                  </a:lnTo>
                  <a:lnTo>
                    <a:pt x="47999" y="8402"/>
                  </a:lnTo>
                  <a:lnTo>
                    <a:pt x="47243" y="8315"/>
                  </a:lnTo>
                  <a:lnTo>
                    <a:pt x="46465" y="8244"/>
                  </a:lnTo>
                  <a:lnTo>
                    <a:pt x="45665" y="8189"/>
                  </a:lnTo>
                  <a:lnTo>
                    <a:pt x="44841" y="8149"/>
                  </a:lnTo>
                  <a:lnTo>
                    <a:pt x="43996" y="8126"/>
                  </a:lnTo>
                  <a:lnTo>
                    <a:pt x="43128" y="8118"/>
                  </a:lnTo>
                  <a:lnTo>
                    <a:pt x="41973" y="8128"/>
                  </a:lnTo>
                  <a:lnTo>
                    <a:pt x="40854" y="8158"/>
                  </a:lnTo>
                  <a:lnTo>
                    <a:pt x="39772" y="8209"/>
                  </a:lnTo>
                  <a:lnTo>
                    <a:pt x="38726" y="8280"/>
                  </a:lnTo>
                  <a:lnTo>
                    <a:pt x="37715" y="8371"/>
                  </a:lnTo>
                  <a:lnTo>
                    <a:pt x="36741" y="8483"/>
                  </a:lnTo>
                  <a:lnTo>
                    <a:pt x="35803" y="8615"/>
                  </a:lnTo>
                  <a:lnTo>
                    <a:pt x="34901" y="8767"/>
                  </a:lnTo>
                  <a:lnTo>
                    <a:pt x="34035" y="8940"/>
                  </a:lnTo>
                  <a:lnTo>
                    <a:pt x="33205" y="9133"/>
                  </a:lnTo>
                  <a:lnTo>
                    <a:pt x="32419" y="9333"/>
                  </a:lnTo>
                  <a:lnTo>
                    <a:pt x="31663" y="9550"/>
                  </a:lnTo>
                  <a:lnTo>
                    <a:pt x="30936" y="9784"/>
                  </a:lnTo>
                  <a:lnTo>
                    <a:pt x="30238" y="10035"/>
                  </a:lnTo>
                  <a:lnTo>
                    <a:pt x="29569" y="10302"/>
                  </a:lnTo>
                  <a:lnTo>
                    <a:pt x="28930" y="10587"/>
                  </a:lnTo>
                  <a:lnTo>
                    <a:pt x="28320" y="10889"/>
                  </a:lnTo>
                  <a:lnTo>
                    <a:pt x="27739" y="11207"/>
                  </a:lnTo>
                  <a:lnTo>
                    <a:pt x="27188" y="11543"/>
                  </a:lnTo>
                  <a:lnTo>
                    <a:pt x="26666" y="11895"/>
                  </a:lnTo>
                  <a:lnTo>
                    <a:pt x="26183" y="12252"/>
                  </a:lnTo>
                  <a:lnTo>
                    <a:pt x="25728" y="12623"/>
                  </a:lnTo>
                  <a:lnTo>
                    <a:pt x="25299" y="13010"/>
                  </a:lnTo>
                  <a:lnTo>
                    <a:pt x="24898" y="13410"/>
                  </a:lnTo>
                  <a:lnTo>
                    <a:pt x="24523" y="13826"/>
                  </a:lnTo>
                  <a:lnTo>
                    <a:pt x="24176" y="14256"/>
                  </a:lnTo>
                  <a:lnTo>
                    <a:pt x="23856" y="14701"/>
                  </a:lnTo>
                  <a:lnTo>
                    <a:pt x="23563" y="15160"/>
                  </a:lnTo>
                  <a:lnTo>
                    <a:pt x="23297" y="15634"/>
                  </a:lnTo>
                  <a:lnTo>
                    <a:pt x="23058" y="16123"/>
                  </a:lnTo>
                  <a:lnTo>
                    <a:pt x="22843" y="16613"/>
                  </a:lnTo>
                  <a:lnTo>
                    <a:pt x="22652" y="17111"/>
                  </a:lnTo>
                  <a:lnTo>
                    <a:pt x="22482" y="17618"/>
                  </a:lnTo>
                  <a:lnTo>
                    <a:pt x="22336" y="18135"/>
                  </a:lnTo>
                  <a:lnTo>
                    <a:pt x="22212" y="18660"/>
                  </a:lnTo>
                  <a:lnTo>
                    <a:pt x="22110" y="19195"/>
                  </a:lnTo>
                  <a:lnTo>
                    <a:pt x="22031" y="19738"/>
                  </a:lnTo>
                  <a:lnTo>
                    <a:pt x="21975" y="20291"/>
                  </a:lnTo>
                  <a:lnTo>
                    <a:pt x="21941" y="20852"/>
                  </a:lnTo>
                  <a:lnTo>
                    <a:pt x="21930" y="21423"/>
                  </a:lnTo>
                  <a:lnTo>
                    <a:pt x="21941" y="22021"/>
                  </a:lnTo>
                  <a:lnTo>
                    <a:pt x="21975" y="22600"/>
                  </a:lnTo>
                  <a:lnTo>
                    <a:pt x="22031" y="23158"/>
                  </a:lnTo>
                  <a:lnTo>
                    <a:pt x="22110" y="23696"/>
                  </a:lnTo>
                  <a:lnTo>
                    <a:pt x="22212" y="24213"/>
                  </a:lnTo>
                  <a:lnTo>
                    <a:pt x="22336" y="24710"/>
                  </a:lnTo>
                  <a:lnTo>
                    <a:pt x="22482" y="25187"/>
                  </a:lnTo>
                  <a:lnTo>
                    <a:pt x="22652" y="25644"/>
                  </a:lnTo>
                  <a:lnTo>
                    <a:pt x="22843" y="26080"/>
                  </a:lnTo>
                  <a:lnTo>
                    <a:pt x="23058" y="26496"/>
                  </a:lnTo>
                  <a:lnTo>
                    <a:pt x="23306" y="26885"/>
                  </a:lnTo>
                  <a:lnTo>
                    <a:pt x="23578" y="27263"/>
                  </a:lnTo>
                  <a:lnTo>
                    <a:pt x="23874" y="27630"/>
                  </a:lnTo>
                  <a:lnTo>
                    <a:pt x="24194" y="27985"/>
                  </a:lnTo>
                  <a:lnTo>
                    <a:pt x="24537" y="28329"/>
                  </a:lnTo>
                  <a:lnTo>
                    <a:pt x="24904" y="28661"/>
                  </a:lnTo>
                  <a:lnTo>
                    <a:pt x="25295" y="28983"/>
                  </a:lnTo>
                  <a:lnTo>
                    <a:pt x="25709" y="29293"/>
                  </a:lnTo>
                  <a:lnTo>
                    <a:pt x="26148" y="29592"/>
                  </a:lnTo>
                  <a:lnTo>
                    <a:pt x="26609" y="29879"/>
                  </a:lnTo>
                  <a:lnTo>
                    <a:pt x="27095" y="30159"/>
                  </a:lnTo>
                  <a:lnTo>
                    <a:pt x="27606" y="30434"/>
                  </a:lnTo>
                  <a:lnTo>
                    <a:pt x="28142" y="30704"/>
                  </a:lnTo>
                  <a:lnTo>
                    <a:pt x="28702" y="30971"/>
                  </a:lnTo>
                  <a:lnTo>
                    <a:pt x="29287" y="31232"/>
                  </a:lnTo>
                  <a:lnTo>
                    <a:pt x="29897" y="31489"/>
                  </a:lnTo>
                  <a:lnTo>
                    <a:pt x="30532" y="31742"/>
                  </a:lnTo>
                  <a:lnTo>
                    <a:pt x="31192" y="31990"/>
                  </a:lnTo>
                  <a:lnTo>
                    <a:pt x="31876" y="32233"/>
                  </a:lnTo>
                  <a:lnTo>
                    <a:pt x="32585" y="32472"/>
                  </a:lnTo>
                  <a:lnTo>
                    <a:pt x="33331" y="32700"/>
                  </a:lnTo>
                  <a:lnTo>
                    <a:pt x="34103" y="32932"/>
                  </a:lnTo>
                  <a:lnTo>
                    <a:pt x="34901" y="33169"/>
                  </a:lnTo>
                  <a:lnTo>
                    <a:pt x="35724" y="33411"/>
                  </a:lnTo>
                  <a:lnTo>
                    <a:pt x="36574" y="33656"/>
                  </a:lnTo>
                  <a:lnTo>
                    <a:pt x="37449" y="33907"/>
                  </a:lnTo>
                  <a:lnTo>
                    <a:pt x="38351" y="34161"/>
                  </a:lnTo>
                  <a:lnTo>
                    <a:pt x="39278" y="34421"/>
                  </a:lnTo>
                  <a:lnTo>
                    <a:pt x="40232" y="34685"/>
                  </a:lnTo>
                  <a:lnTo>
                    <a:pt x="41211" y="34953"/>
                  </a:lnTo>
                  <a:lnTo>
                    <a:pt x="42189" y="35226"/>
                  </a:lnTo>
                  <a:lnTo>
                    <a:pt x="43161" y="35505"/>
                  </a:lnTo>
                  <a:lnTo>
                    <a:pt x="44128" y="35790"/>
                  </a:lnTo>
                  <a:lnTo>
                    <a:pt x="45089" y="36080"/>
                  </a:lnTo>
                  <a:lnTo>
                    <a:pt x="46045" y="36376"/>
                  </a:lnTo>
                  <a:lnTo>
                    <a:pt x="46995" y="36678"/>
                  </a:lnTo>
                  <a:lnTo>
                    <a:pt x="47939" y="36985"/>
                  </a:lnTo>
                  <a:lnTo>
                    <a:pt x="48878" y="37298"/>
                  </a:lnTo>
                  <a:lnTo>
                    <a:pt x="49811" y="37617"/>
                  </a:lnTo>
                  <a:lnTo>
                    <a:pt x="50738" y="37941"/>
                  </a:lnTo>
                  <a:lnTo>
                    <a:pt x="51664" y="38277"/>
                  </a:lnTo>
                  <a:lnTo>
                    <a:pt x="52567" y="38631"/>
                  </a:lnTo>
                  <a:lnTo>
                    <a:pt x="53450" y="39003"/>
                  </a:lnTo>
                  <a:lnTo>
                    <a:pt x="54310" y="39393"/>
                  </a:lnTo>
                  <a:lnTo>
                    <a:pt x="55150" y="39801"/>
                  </a:lnTo>
                  <a:lnTo>
                    <a:pt x="55968" y="40228"/>
                  </a:lnTo>
                  <a:lnTo>
                    <a:pt x="56764" y="40672"/>
                  </a:lnTo>
                  <a:lnTo>
                    <a:pt x="57540" y="41134"/>
                  </a:lnTo>
                  <a:lnTo>
                    <a:pt x="58293" y="41614"/>
                  </a:lnTo>
                  <a:lnTo>
                    <a:pt x="59026" y="42113"/>
                  </a:lnTo>
                  <a:lnTo>
                    <a:pt x="59733" y="42621"/>
                  </a:lnTo>
                  <a:lnTo>
                    <a:pt x="60410" y="43155"/>
                  </a:lnTo>
                  <a:lnTo>
                    <a:pt x="61059" y="43713"/>
                  </a:lnTo>
                  <a:lnTo>
                    <a:pt x="61678" y="44296"/>
                  </a:lnTo>
                  <a:lnTo>
                    <a:pt x="62267" y="44903"/>
                  </a:lnTo>
                  <a:lnTo>
                    <a:pt x="62828" y="45536"/>
                  </a:lnTo>
                  <a:lnTo>
                    <a:pt x="63359" y="46193"/>
                  </a:lnTo>
                  <a:lnTo>
                    <a:pt x="63861" y="46875"/>
                  </a:lnTo>
                  <a:lnTo>
                    <a:pt x="64333" y="47582"/>
                  </a:lnTo>
                  <a:lnTo>
                    <a:pt x="64776" y="48314"/>
                  </a:lnTo>
                  <a:lnTo>
                    <a:pt x="65194" y="49077"/>
                  </a:lnTo>
                  <a:lnTo>
                    <a:pt x="65568" y="49877"/>
                  </a:lnTo>
                  <a:lnTo>
                    <a:pt x="65897" y="50714"/>
                  </a:lnTo>
                  <a:lnTo>
                    <a:pt x="66183" y="51589"/>
                  </a:lnTo>
                  <a:lnTo>
                    <a:pt x="66425" y="52500"/>
                  </a:lnTo>
                  <a:lnTo>
                    <a:pt x="66623" y="53449"/>
                  </a:lnTo>
                  <a:lnTo>
                    <a:pt x="66777" y="54435"/>
                  </a:lnTo>
                  <a:lnTo>
                    <a:pt x="66887" y="55458"/>
                  </a:lnTo>
                  <a:lnTo>
                    <a:pt x="66953" y="56519"/>
                  </a:lnTo>
                  <a:lnTo>
                    <a:pt x="66975" y="57616"/>
                  </a:lnTo>
                  <a:lnTo>
                    <a:pt x="66887" y="59885"/>
                  </a:lnTo>
                  <a:lnTo>
                    <a:pt x="66625" y="62048"/>
                  </a:lnTo>
                  <a:lnTo>
                    <a:pt x="66188" y="64102"/>
                  </a:lnTo>
                  <a:lnTo>
                    <a:pt x="65577" y="66050"/>
                  </a:lnTo>
                  <a:lnTo>
                    <a:pt x="64790" y="67891"/>
                  </a:lnTo>
                  <a:lnTo>
                    <a:pt x="63829" y="69625"/>
                  </a:lnTo>
                  <a:lnTo>
                    <a:pt x="62693" y="71251"/>
                  </a:lnTo>
                  <a:lnTo>
                    <a:pt x="61382" y="72770"/>
                  </a:lnTo>
                  <a:lnTo>
                    <a:pt x="59897" y="74183"/>
                  </a:lnTo>
                  <a:lnTo>
                    <a:pt x="58236" y="75488"/>
                  </a:lnTo>
                  <a:lnTo>
                    <a:pt x="56396" y="76677"/>
                  </a:lnTo>
                  <a:lnTo>
                    <a:pt x="54369" y="77741"/>
                  </a:lnTo>
                  <a:lnTo>
                    <a:pt x="52156" y="78679"/>
                  </a:lnTo>
                  <a:lnTo>
                    <a:pt x="49757" y="79493"/>
                  </a:lnTo>
                  <a:lnTo>
                    <a:pt x="47173" y="80181"/>
                  </a:lnTo>
                  <a:lnTo>
                    <a:pt x="44402" y="80744"/>
                  </a:lnTo>
                  <a:lnTo>
                    <a:pt x="41445" y="81182"/>
                  </a:lnTo>
                  <a:lnTo>
                    <a:pt x="38302" y="81495"/>
                  </a:lnTo>
                  <a:lnTo>
                    <a:pt x="34973" y="81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g1244"/>
            <p:cNvSpPr/>
            <p:nvPr/>
          </p:nvSpPr>
          <p:spPr>
            <a:xfrm>
              <a:off x="4431299" y="5105482"/>
              <a:ext cx="57002" cy="62261"/>
            </a:xfrm>
            <a:custGeom>
              <a:avLst/>
              <a:pathLst>
                <a:path w="57002" h="62261">
                  <a:moveTo>
                    <a:pt x="34864" y="0"/>
                  </a:moveTo>
                  <a:lnTo>
                    <a:pt x="35879" y="11"/>
                  </a:lnTo>
                  <a:lnTo>
                    <a:pt x="36872" y="47"/>
                  </a:lnTo>
                  <a:lnTo>
                    <a:pt x="37844" y="107"/>
                  </a:lnTo>
                  <a:lnTo>
                    <a:pt x="38795" y="190"/>
                  </a:lnTo>
                  <a:lnTo>
                    <a:pt x="39725" y="298"/>
                  </a:lnTo>
                  <a:lnTo>
                    <a:pt x="40633" y="429"/>
                  </a:lnTo>
                  <a:lnTo>
                    <a:pt x="41521" y="584"/>
                  </a:lnTo>
                  <a:lnTo>
                    <a:pt x="42387" y="763"/>
                  </a:lnTo>
                  <a:lnTo>
                    <a:pt x="43232" y="966"/>
                  </a:lnTo>
                  <a:lnTo>
                    <a:pt x="44055" y="1193"/>
                  </a:lnTo>
                  <a:lnTo>
                    <a:pt x="44865" y="1441"/>
                  </a:lnTo>
                  <a:lnTo>
                    <a:pt x="45649" y="1710"/>
                  </a:lnTo>
                  <a:lnTo>
                    <a:pt x="46410" y="2000"/>
                  </a:lnTo>
                  <a:lnTo>
                    <a:pt x="47145" y="2310"/>
                  </a:lnTo>
                  <a:lnTo>
                    <a:pt x="47855" y="2640"/>
                  </a:lnTo>
                  <a:lnTo>
                    <a:pt x="48541" y="2990"/>
                  </a:lnTo>
                  <a:lnTo>
                    <a:pt x="49202" y="3361"/>
                  </a:lnTo>
                  <a:lnTo>
                    <a:pt x="49839" y="3752"/>
                  </a:lnTo>
                  <a:lnTo>
                    <a:pt x="50450" y="4163"/>
                  </a:lnTo>
                  <a:lnTo>
                    <a:pt x="51037" y="4595"/>
                  </a:lnTo>
                  <a:lnTo>
                    <a:pt x="51598" y="5047"/>
                  </a:lnTo>
                  <a:lnTo>
                    <a:pt x="52133" y="5519"/>
                  </a:lnTo>
                  <a:lnTo>
                    <a:pt x="52641" y="6012"/>
                  </a:lnTo>
                  <a:lnTo>
                    <a:pt x="53123" y="6525"/>
                  </a:lnTo>
                  <a:lnTo>
                    <a:pt x="53578" y="7059"/>
                  </a:lnTo>
                  <a:lnTo>
                    <a:pt x="54006" y="7612"/>
                  </a:lnTo>
                  <a:lnTo>
                    <a:pt x="54408" y="8186"/>
                  </a:lnTo>
                  <a:lnTo>
                    <a:pt x="54784" y="8781"/>
                  </a:lnTo>
                  <a:lnTo>
                    <a:pt x="55133" y="9395"/>
                  </a:lnTo>
                  <a:lnTo>
                    <a:pt x="55456" y="10030"/>
                  </a:lnTo>
                  <a:lnTo>
                    <a:pt x="55750" y="10674"/>
                  </a:lnTo>
                  <a:lnTo>
                    <a:pt x="56013" y="11335"/>
                  </a:lnTo>
                  <a:lnTo>
                    <a:pt x="56244" y="12011"/>
                  </a:lnTo>
                  <a:lnTo>
                    <a:pt x="56446" y="12703"/>
                  </a:lnTo>
                  <a:lnTo>
                    <a:pt x="56616" y="13411"/>
                  </a:lnTo>
                  <a:lnTo>
                    <a:pt x="56755" y="14134"/>
                  </a:lnTo>
                  <a:lnTo>
                    <a:pt x="56863" y="14874"/>
                  </a:lnTo>
                  <a:lnTo>
                    <a:pt x="56940" y="15630"/>
                  </a:lnTo>
                  <a:lnTo>
                    <a:pt x="56987" y="16401"/>
                  </a:lnTo>
                  <a:lnTo>
                    <a:pt x="57002" y="17189"/>
                  </a:lnTo>
                  <a:lnTo>
                    <a:pt x="56985" y="18151"/>
                  </a:lnTo>
                  <a:lnTo>
                    <a:pt x="56932" y="19094"/>
                  </a:lnTo>
                  <a:lnTo>
                    <a:pt x="56843" y="20018"/>
                  </a:lnTo>
                  <a:lnTo>
                    <a:pt x="56720" y="20922"/>
                  </a:lnTo>
                  <a:lnTo>
                    <a:pt x="56560" y="21806"/>
                  </a:lnTo>
                  <a:lnTo>
                    <a:pt x="56366" y="22672"/>
                  </a:lnTo>
                  <a:lnTo>
                    <a:pt x="56136" y="23517"/>
                  </a:lnTo>
                  <a:lnTo>
                    <a:pt x="55871" y="24344"/>
                  </a:lnTo>
                  <a:lnTo>
                    <a:pt x="55571" y="25151"/>
                  </a:lnTo>
                  <a:lnTo>
                    <a:pt x="55235" y="25938"/>
                  </a:lnTo>
                  <a:lnTo>
                    <a:pt x="54875" y="26695"/>
                  </a:lnTo>
                  <a:lnTo>
                    <a:pt x="54484" y="27430"/>
                  </a:lnTo>
                  <a:lnTo>
                    <a:pt x="54062" y="28141"/>
                  </a:lnTo>
                  <a:lnTo>
                    <a:pt x="53609" y="28830"/>
                  </a:lnTo>
                  <a:lnTo>
                    <a:pt x="53125" y="29495"/>
                  </a:lnTo>
                  <a:lnTo>
                    <a:pt x="52610" y="30138"/>
                  </a:lnTo>
                  <a:lnTo>
                    <a:pt x="52064" y="30757"/>
                  </a:lnTo>
                  <a:lnTo>
                    <a:pt x="51488" y="31354"/>
                  </a:lnTo>
                  <a:lnTo>
                    <a:pt x="50880" y="31927"/>
                  </a:lnTo>
                  <a:lnTo>
                    <a:pt x="50242" y="32478"/>
                  </a:lnTo>
                  <a:lnTo>
                    <a:pt x="49582" y="32996"/>
                  </a:lnTo>
                  <a:lnTo>
                    <a:pt x="48893" y="33491"/>
                  </a:lnTo>
                  <a:lnTo>
                    <a:pt x="48175" y="33961"/>
                  </a:lnTo>
                  <a:lnTo>
                    <a:pt x="47428" y="34408"/>
                  </a:lnTo>
                  <a:lnTo>
                    <a:pt x="46651" y="34831"/>
                  </a:lnTo>
                  <a:lnTo>
                    <a:pt x="45846" y="35230"/>
                  </a:lnTo>
                  <a:lnTo>
                    <a:pt x="45011" y="35605"/>
                  </a:lnTo>
                  <a:lnTo>
                    <a:pt x="44147" y="35956"/>
                  </a:lnTo>
                  <a:lnTo>
                    <a:pt x="43254" y="36284"/>
                  </a:lnTo>
                  <a:lnTo>
                    <a:pt x="42332" y="36587"/>
                  </a:lnTo>
                  <a:lnTo>
                    <a:pt x="41392" y="36856"/>
                  </a:lnTo>
                  <a:lnTo>
                    <a:pt x="40428" y="37096"/>
                  </a:lnTo>
                  <a:lnTo>
                    <a:pt x="39441" y="37309"/>
                  </a:lnTo>
                  <a:lnTo>
                    <a:pt x="38429" y="37492"/>
                  </a:lnTo>
                  <a:lnTo>
                    <a:pt x="37394" y="37648"/>
                  </a:lnTo>
                  <a:lnTo>
                    <a:pt x="36335" y="37775"/>
                  </a:lnTo>
                  <a:lnTo>
                    <a:pt x="35252" y="37874"/>
                  </a:lnTo>
                  <a:lnTo>
                    <a:pt x="34145" y="37945"/>
                  </a:lnTo>
                  <a:lnTo>
                    <a:pt x="33014" y="37987"/>
                  </a:lnTo>
                  <a:lnTo>
                    <a:pt x="31859" y="38001"/>
                  </a:lnTo>
                  <a:lnTo>
                    <a:pt x="13123" y="38001"/>
                  </a:lnTo>
                  <a:lnTo>
                    <a:pt x="8439" y="62261"/>
                  </a:lnTo>
                  <a:lnTo>
                    <a:pt x="0" y="62261"/>
                  </a:lnTo>
                  <a:lnTo>
                    <a:pt x="1206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g1245"/>
            <p:cNvSpPr/>
            <p:nvPr/>
          </p:nvSpPr>
          <p:spPr>
            <a:xfrm>
              <a:off x="4445749" y="5112243"/>
              <a:ext cx="33980" cy="24568"/>
            </a:xfrm>
            <a:custGeom>
              <a:avLst/>
              <a:pathLst>
                <a:path w="33980" h="24568">
                  <a:moveTo>
                    <a:pt x="0" y="24568"/>
                  </a:moveTo>
                  <a:lnTo>
                    <a:pt x="17100" y="24568"/>
                  </a:lnTo>
                  <a:lnTo>
                    <a:pt x="18754" y="24534"/>
                  </a:lnTo>
                  <a:lnTo>
                    <a:pt x="20323" y="24430"/>
                  </a:lnTo>
                  <a:lnTo>
                    <a:pt x="21805" y="24258"/>
                  </a:lnTo>
                  <a:lnTo>
                    <a:pt x="23202" y="24017"/>
                  </a:lnTo>
                  <a:lnTo>
                    <a:pt x="24513" y="23706"/>
                  </a:lnTo>
                  <a:lnTo>
                    <a:pt x="25738" y="23327"/>
                  </a:lnTo>
                  <a:lnTo>
                    <a:pt x="26878" y="22879"/>
                  </a:lnTo>
                  <a:lnTo>
                    <a:pt x="27932" y="22362"/>
                  </a:lnTo>
                  <a:lnTo>
                    <a:pt x="28900" y="21776"/>
                  </a:lnTo>
                  <a:lnTo>
                    <a:pt x="29782" y="21121"/>
                  </a:lnTo>
                  <a:lnTo>
                    <a:pt x="30580" y="20398"/>
                  </a:lnTo>
                  <a:lnTo>
                    <a:pt x="31294" y="19607"/>
                  </a:lnTo>
                  <a:lnTo>
                    <a:pt x="31923" y="18747"/>
                  </a:lnTo>
                  <a:lnTo>
                    <a:pt x="32469" y="17820"/>
                  </a:lnTo>
                  <a:lnTo>
                    <a:pt x="32931" y="16824"/>
                  </a:lnTo>
                  <a:lnTo>
                    <a:pt x="33309" y="15761"/>
                  </a:lnTo>
                  <a:lnTo>
                    <a:pt x="33602" y="14629"/>
                  </a:lnTo>
                  <a:lnTo>
                    <a:pt x="33812" y="13429"/>
                  </a:lnTo>
                  <a:lnTo>
                    <a:pt x="33938" y="12161"/>
                  </a:lnTo>
                  <a:lnTo>
                    <a:pt x="33980" y="10826"/>
                  </a:lnTo>
                  <a:lnTo>
                    <a:pt x="33970" y="10260"/>
                  </a:lnTo>
                  <a:lnTo>
                    <a:pt x="33940" y="9710"/>
                  </a:lnTo>
                  <a:lnTo>
                    <a:pt x="33889" y="9178"/>
                  </a:lnTo>
                  <a:lnTo>
                    <a:pt x="33818" y="8662"/>
                  </a:lnTo>
                  <a:lnTo>
                    <a:pt x="33726" y="8163"/>
                  </a:lnTo>
                  <a:lnTo>
                    <a:pt x="33614" y="7681"/>
                  </a:lnTo>
                  <a:lnTo>
                    <a:pt x="33482" y="7216"/>
                  </a:lnTo>
                  <a:lnTo>
                    <a:pt x="33330" y="6767"/>
                  </a:lnTo>
                  <a:lnTo>
                    <a:pt x="33157" y="6336"/>
                  </a:lnTo>
                  <a:lnTo>
                    <a:pt x="32964" y="5921"/>
                  </a:lnTo>
                  <a:lnTo>
                    <a:pt x="32761" y="5521"/>
                  </a:lnTo>
                  <a:lnTo>
                    <a:pt x="32541" y="5136"/>
                  </a:lnTo>
                  <a:lnTo>
                    <a:pt x="32305" y="4765"/>
                  </a:lnTo>
                  <a:lnTo>
                    <a:pt x="32052" y="4408"/>
                  </a:lnTo>
                  <a:lnTo>
                    <a:pt x="31782" y="4065"/>
                  </a:lnTo>
                  <a:lnTo>
                    <a:pt x="31495" y="3736"/>
                  </a:lnTo>
                  <a:lnTo>
                    <a:pt x="31192" y="3421"/>
                  </a:lnTo>
                  <a:lnTo>
                    <a:pt x="30871" y="3121"/>
                  </a:lnTo>
                  <a:lnTo>
                    <a:pt x="30534" y="2835"/>
                  </a:lnTo>
                  <a:lnTo>
                    <a:pt x="30180" y="2562"/>
                  </a:lnTo>
                  <a:lnTo>
                    <a:pt x="29810" y="2304"/>
                  </a:lnTo>
                  <a:lnTo>
                    <a:pt x="29425" y="2060"/>
                  </a:lnTo>
                  <a:lnTo>
                    <a:pt x="29025" y="1831"/>
                  </a:lnTo>
                  <a:lnTo>
                    <a:pt x="28611" y="1615"/>
                  </a:lnTo>
                  <a:lnTo>
                    <a:pt x="28181" y="1414"/>
                  </a:lnTo>
                  <a:lnTo>
                    <a:pt x="27736" y="1226"/>
                  </a:lnTo>
                  <a:lnTo>
                    <a:pt x="27276" y="1053"/>
                  </a:lnTo>
                  <a:lnTo>
                    <a:pt x="26801" y="894"/>
                  </a:lnTo>
                  <a:lnTo>
                    <a:pt x="26311" y="749"/>
                  </a:lnTo>
                  <a:lnTo>
                    <a:pt x="25805" y="618"/>
                  </a:lnTo>
                  <a:lnTo>
                    <a:pt x="25296" y="501"/>
                  </a:lnTo>
                  <a:lnTo>
                    <a:pt x="24775" y="395"/>
                  </a:lnTo>
                  <a:lnTo>
                    <a:pt x="24242" y="303"/>
                  </a:lnTo>
                  <a:lnTo>
                    <a:pt x="23699" y="222"/>
                  </a:lnTo>
                  <a:lnTo>
                    <a:pt x="23143" y="154"/>
                  </a:lnTo>
                  <a:lnTo>
                    <a:pt x="22576" y="98"/>
                  </a:lnTo>
                  <a:lnTo>
                    <a:pt x="21998" y="55"/>
                  </a:lnTo>
                  <a:lnTo>
                    <a:pt x="21408" y="24"/>
                  </a:lnTo>
                  <a:lnTo>
                    <a:pt x="20806" y="6"/>
                  </a:lnTo>
                  <a:lnTo>
                    <a:pt x="20194" y="0"/>
                  </a:lnTo>
                  <a:lnTo>
                    <a:pt x="4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g1246"/>
            <p:cNvSpPr/>
            <p:nvPr/>
          </p:nvSpPr>
          <p:spPr>
            <a:xfrm>
              <a:off x="4491660" y="5105482"/>
              <a:ext cx="62658" cy="62261"/>
            </a:xfrm>
            <a:custGeom>
              <a:avLst/>
              <a:pathLst>
                <a:path w="62658" h="62261">
                  <a:moveTo>
                    <a:pt x="42332" y="62261"/>
                  </a:moveTo>
                  <a:lnTo>
                    <a:pt x="47944" y="33406"/>
                  </a:lnTo>
                  <a:lnTo>
                    <a:pt x="14051" y="33406"/>
                  </a:lnTo>
                  <a:lnTo>
                    <a:pt x="8439" y="62261"/>
                  </a:lnTo>
                  <a:lnTo>
                    <a:pt x="0" y="62261"/>
                  </a:lnTo>
                  <a:lnTo>
                    <a:pt x="12107" y="0"/>
                  </a:lnTo>
                  <a:lnTo>
                    <a:pt x="20547" y="0"/>
                  </a:lnTo>
                  <a:lnTo>
                    <a:pt x="15421" y="26336"/>
                  </a:lnTo>
                  <a:lnTo>
                    <a:pt x="49314" y="26336"/>
                  </a:lnTo>
                  <a:lnTo>
                    <a:pt x="54439" y="0"/>
                  </a:lnTo>
                  <a:lnTo>
                    <a:pt x="62658" y="0"/>
                  </a:lnTo>
                  <a:lnTo>
                    <a:pt x="50551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g1247"/>
            <p:cNvSpPr/>
            <p:nvPr/>
          </p:nvSpPr>
          <p:spPr>
            <a:xfrm>
              <a:off x="4549768" y="5105482"/>
              <a:ext cx="59963" cy="62261"/>
            </a:xfrm>
            <a:custGeom>
              <a:avLst/>
              <a:pathLst>
                <a:path w="59963" h="62261">
                  <a:moveTo>
                    <a:pt x="51346" y="62261"/>
                  </a:moveTo>
                  <a:lnTo>
                    <a:pt x="48032" y="44055"/>
                  </a:lnTo>
                  <a:lnTo>
                    <a:pt x="19796" y="44055"/>
                  </a:lnTo>
                  <a:lnTo>
                    <a:pt x="9191" y="62261"/>
                  </a:lnTo>
                  <a:lnTo>
                    <a:pt x="0" y="62261"/>
                  </a:lnTo>
                  <a:lnTo>
                    <a:pt x="37471" y="0"/>
                  </a:lnTo>
                  <a:lnTo>
                    <a:pt x="47060" y="0"/>
                  </a:lnTo>
                  <a:lnTo>
                    <a:pt x="59963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g1248"/>
            <p:cNvSpPr/>
            <p:nvPr/>
          </p:nvSpPr>
          <p:spPr>
            <a:xfrm>
              <a:off x="4573276" y="5112344"/>
              <a:ext cx="23287" cy="30610"/>
            </a:xfrm>
            <a:custGeom>
              <a:avLst/>
              <a:pathLst>
                <a:path w="23287" h="30610">
                  <a:moveTo>
                    <a:pt x="19442" y="9709"/>
                  </a:moveTo>
                  <a:lnTo>
                    <a:pt x="19372" y="9347"/>
                  </a:lnTo>
                  <a:lnTo>
                    <a:pt x="19301" y="8987"/>
                  </a:lnTo>
                  <a:lnTo>
                    <a:pt x="19230" y="8629"/>
                  </a:lnTo>
                  <a:lnTo>
                    <a:pt x="19160" y="8273"/>
                  </a:lnTo>
                  <a:lnTo>
                    <a:pt x="19089" y="7919"/>
                  </a:lnTo>
                  <a:lnTo>
                    <a:pt x="19018" y="7566"/>
                  </a:lnTo>
                  <a:lnTo>
                    <a:pt x="18947" y="7215"/>
                  </a:lnTo>
                  <a:lnTo>
                    <a:pt x="18877" y="6866"/>
                  </a:lnTo>
                  <a:lnTo>
                    <a:pt x="18806" y="6519"/>
                  </a:lnTo>
                  <a:lnTo>
                    <a:pt x="18735" y="6173"/>
                  </a:lnTo>
                  <a:lnTo>
                    <a:pt x="18674" y="5832"/>
                  </a:lnTo>
                  <a:lnTo>
                    <a:pt x="18615" y="5497"/>
                  </a:lnTo>
                  <a:lnTo>
                    <a:pt x="18558" y="5167"/>
                  </a:lnTo>
                  <a:lnTo>
                    <a:pt x="18502" y="4844"/>
                  </a:lnTo>
                  <a:lnTo>
                    <a:pt x="18448" y="4527"/>
                  </a:lnTo>
                  <a:lnTo>
                    <a:pt x="18396" y="4217"/>
                  </a:lnTo>
                  <a:lnTo>
                    <a:pt x="18346" y="3912"/>
                  </a:lnTo>
                  <a:lnTo>
                    <a:pt x="18297" y="3614"/>
                  </a:lnTo>
                  <a:lnTo>
                    <a:pt x="18250" y="3322"/>
                  </a:lnTo>
                  <a:lnTo>
                    <a:pt x="18205" y="3036"/>
                  </a:lnTo>
                  <a:lnTo>
                    <a:pt x="18161" y="2750"/>
                  </a:lnTo>
                  <a:lnTo>
                    <a:pt x="18118" y="2474"/>
                  </a:lnTo>
                  <a:lnTo>
                    <a:pt x="18076" y="2209"/>
                  </a:lnTo>
                  <a:lnTo>
                    <a:pt x="18035" y="1954"/>
                  </a:lnTo>
                  <a:lnTo>
                    <a:pt x="17995" y="1710"/>
                  </a:lnTo>
                  <a:lnTo>
                    <a:pt x="17956" y="1477"/>
                  </a:lnTo>
                  <a:lnTo>
                    <a:pt x="17917" y="1254"/>
                  </a:lnTo>
                  <a:lnTo>
                    <a:pt x="17880" y="1042"/>
                  </a:lnTo>
                  <a:lnTo>
                    <a:pt x="17843" y="841"/>
                  </a:lnTo>
                  <a:lnTo>
                    <a:pt x="17807" y="650"/>
                  </a:lnTo>
                  <a:lnTo>
                    <a:pt x="17782" y="463"/>
                  </a:lnTo>
                  <a:lnTo>
                    <a:pt x="17758" y="293"/>
                  </a:lnTo>
                  <a:lnTo>
                    <a:pt x="17736" y="138"/>
                  </a:lnTo>
                  <a:lnTo>
                    <a:pt x="17365" y="0"/>
                  </a:lnTo>
                  <a:lnTo>
                    <a:pt x="17290" y="138"/>
                  </a:lnTo>
                  <a:lnTo>
                    <a:pt x="17206" y="293"/>
                  </a:lnTo>
                  <a:lnTo>
                    <a:pt x="17114" y="463"/>
                  </a:lnTo>
                  <a:lnTo>
                    <a:pt x="17012" y="650"/>
                  </a:lnTo>
                  <a:lnTo>
                    <a:pt x="16912" y="849"/>
                  </a:lnTo>
                  <a:lnTo>
                    <a:pt x="16805" y="1058"/>
                  </a:lnTo>
                  <a:lnTo>
                    <a:pt x="16692" y="1277"/>
                  </a:lnTo>
                  <a:lnTo>
                    <a:pt x="16574" y="1505"/>
                  </a:lnTo>
                  <a:lnTo>
                    <a:pt x="16449" y="1744"/>
                  </a:lnTo>
                  <a:lnTo>
                    <a:pt x="16317" y="1992"/>
                  </a:lnTo>
                  <a:lnTo>
                    <a:pt x="16180" y="2249"/>
                  </a:lnTo>
                  <a:lnTo>
                    <a:pt x="16036" y="2516"/>
                  </a:lnTo>
                  <a:lnTo>
                    <a:pt x="15886" y="2794"/>
                  </a:lnTo>
                  <a:lnTo>
                    <a:pt x="15731" y="3080"/>
                  </a:lnTo>
                  <a:lnTo>
                    <a:pt x="15570" y="3367"/>
                  </a:lnTo>
                  <a:lnTo>
                    <a:pt x="15405" y="3660"/>
                  </a:lnTo>
                  <a:lnTo>
                    <a:pt x="15237" y="3961"/>
                  </a:lnTo>
                  <a:lnTo>
                    <a:pt x="15066" y="4268"/>
                  </a:lnTo>
                  <a:lnTo>
                    <a:pt x="14891" y="4583"/>
                  </a:lnTo>
                  <a:lnTo>
                    <a:pt x="14712" y="4904"/>
                  </a:lnTo>
                  <a:lnTo>
                    <a:pt x="14530" y="5233"/>
                  </a:lnTo>
                  <a:lnTo>
                    <a:pt x="14345" y="5569"/>
                  </a:lnTo>
                  <a:lnTo>
                    <a:pt x="14156" y="5912"/>
                  </a:lnTo>
                  <a:lnTo>
                    <a:pt x="13963" y="6262"/>
                  </a:lnTo>
                  <a:lnTo>
                    <a:pt x="13768" y="6607"/>
                  </a:lnTo>
                  <a:lnTo>
                    <a:pt x="13571" y="6953"/>
                  </a:lnTo>
                  <a:lnTo>
                    <a:pt x="13372" y="7300"/>
                  </a:lnTo>
                  <a:lnTo>
                    <a:pt x="13171" y="7648"/>
                  </a:lnTo>
                  <a:lnTo>
                    <a:pt x="12969" y="7996"/>
                  </a:lnTo>
                  <a:lnTo>
                    <a:pt x="12765" y="8346"/>
                  </a:lnTo>
                  <a:lnTo>
                    <a:pt x="12559" y="8696"/>
                  </a:lnTo>
                  <a:lnTo>
                    <a:pt x="12351" y="9047"/>
                  </a:lnTo>
                  <a:lnTo>
                    <a:pt x="12142" y="9400"/>
                  </a:lnTo>
                  <a:lnTo>
                    <a:pt x="11930" y="9753"/>
                  </a:lnTo>
                  <a:lnTo>
                    <a:pt x="0" y="30610"/>
                  </a:lnTo>
                  <a:lnTo>
                    <a:pt x="23287" y="306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g1249"/>
            <p:cNvSpPr/>
            <p:nvPr/>
          </p:nvSpPr>
          <p:spPr>
            <a:xfrm>
              <a:off x="4617155" y="5104555"/>
              <a:ext cx="56826" cy="64072"/>
            </a:xfrm>
            <a:custGeom>
              <a:avLst/>
              <a:pathLst>
                <a:path w="56826" h="64072">
                  <a:moveTo>
                    <a:pt x="24657" y="64072"/>
                  </a:moveTo>
                  <a:lnTo>
                    <a:pt x="23522" y="64062"/>
                  </a:lnTo>
                  <a:lnTo>
                    <a:pt x="22415" y="64032"/>
                  </a:lnTo>
                  <a:lnTo>
                    <a:pt x="21337" y="63981"/>
                  </a:lnTo>
                  <a:lnTo>
                    <a:pt x="20287" y="63910"/>
                  </a:lnTo>
                  <a:lnTo>
                    <a:pt x="19266" y="63818"/>
                  </a:lnTo>
                  <a:lnTo>
                    <a:pt x="18272" y="63707"/>
                  </a:lnTo>
                  <a:lnTo>
                    <a:pt x="17307" y="63574"/>
                  </a:lnTo>
                  <a:lnTo>
                    <a:pt x="16370" y="63422"/>
                  </a:lnTo>
                  <a:lnTo>
                    <a:pt x="15462" y="63249"/>
                  </a:lnTo>
                  <a:lnTo>
                    <a:pt x="14582" y="63056"/>
                  </a:lnTo>
                  <a:lnTo>
                    <a:pt x="13737" y="62835"/>
                  </a:lnTo>
                  <a:lnTo>
                    <a:pt x="12918" y="62595"/>
                  </a:lnTo>
                  <a:lnTo>
                    <a:pt x="12125" y="62336"/>
                  </a:lnTo>
                  <a:lnTo>
                    <a:pt x="11358" y="62059"/>
                  </a:lnTo>
                  <a:lnTo>
                    <a:pt x="10616" y="61764"/>
                  </a:lnTo>
                  <a:lnTo>
                    <a:pt x="9899" y="61449"/>
                  </a:lnTo>
                  <a:lnTo>
                    <a:pt x="9209" y="61117"/>
                  </a:lnTo>
                  <a:lnTo>
                    <a:pt x="8544" y="60765"/>
                  </a:lnTo>
                  <a:lnTo>
                    <a:pt x="7904" y="60396"/>
                  </a:lnTo>
                  <a:lnTo>
                    <a:pt x="7291" y="60007"/>
                  </a:lnTo>
                  <a:lnTo>
                    <a:pt x="6702" y="59592"/>
                  </a:lnTo>
                  <a:lnTo>
                    <a:pt x="6136" y="59159"/>
                  </a:lnTo>
                  <a:lnTo>
                    <a:pt x="5595" y="58708"/>
                  </a:lnTo>
                  <a:lnTo>
                    <a:pt x="5078" y="58240"/>
                  </a:lnTo>
                  <a:lnTo>
                    <a:pt x="4584" y="57754"/>
                  </a:lnTo>
                  <a:lnTo>
                    <a:pt x="4114" y="57250"/>
                  </a:lnTo>
                  <a:lnTo>
                    <a:pt x="3668" y="56728"/>
                  </a:lnTo>
                  <a:lnTo>
                    <a:pt x="3246" y="56189"/>
                  </a:lnTo>
                  <a:lnTo>
                    <a:pt x="2848" y="55632"/>
                  </a:lnTo>
                  <a:lnTo>
                    <a:pt x="2474" y="55058"/>
                  </a:lnTo>
                  <a:lnTo>
                    <a:pt x="2131" y="54457"/>
                  </a:lnTo>
                  <a:lnTo>
                    <a:pt x="1809" y="53838"/>
                  </a:lnTo>
                  <a:lnTo>
                    <a:pt x="1509" y="53202"/>
                  </a:lnTo>
                  <a:lnTo>
                    <a:pt x="1230" y="52548"/>
                  </a:lnTo>
                  <a:lnTo>
                    <a:pt x="972" y="51876"/>
                  </a:lnTo>
                  <a:lnTo>
                    <a:pt x="735" y="51187"/>
                  </a:lnTo>
                  <a:lnTo>
                    <a:pt x="519" y="50480"/>
                  </a:lnTo>
                  <a:lnTo>
                    <a:pt x="325" y="49755"/>
                  </a:lnTo>
                  <a:lnTo>
                    <a:pt x="152" y="49013"/>
                  </a:lnTo>
                  <a:lnTo>
                    <a:pt x="0" y="48253"/>
                  </a:lnTo>
                  <a:lnTo>
                    <a:pt x="7821" y="46618"/>
                  </a:lnTo>
                  <a:lnTo>
                    <a:pt x="7942" y="47159"/>
                  </a:lnTo>
                  <a:lnTo>
                    <a:pt x="8077" y="47686"/>
                  </a:lnTo>
                  <a:lnTo>
                    <a:pt x="8225" y="48198"/>
                  </a:lnTo>
                  <a:lnTo>
                    <a:pt x="8386" y="48697"/>
                  </a:lnTo>
                  <a:lnTo>
                    <a:pt x="8561" y="49181"/>
                  </a:lnTo>
                  <a:lnTo>
                    <a:pt x="8749" y="49651"/>
                  </a:lnTo>
                  <a:lnTo>
                    <a:pt x="8950" y="50107"/>
                  </a:lnTo>
                  <a:lnTo>
                    <a:pt x="9164" y="50549"/>
                  </a:lnTo>
                  <a:lnTo>
                    <a:pt x="9392" y="50977"/>
                  </a:lnTo>
                  <a:lnTo>
                    <a:pt x="9633" y="51390"/>
                  </a:lnTo>
                  <a:lnTo>
                    <a:pt x="9888" y="51790"/>
                  </a:lnTo>
                  <a:lnTo>
                    <a:pt x="10161" y="52177"/>
                  </a:lnTo>
                  <a:lnTo>
                    <a:pt x="10450" y="52550"/>
                  </a:lnTo>
                  <a:lnTo>
                    <a:pt x="10757" y="52910"/>
                  </a:lnTo>
                  <a:lnTo>
                    <a:pt x="11080" y="53257"/>
                  </a:lnTo>
                  <a:lnTo>
                    <a:pt x="11420" y="53591"/>
                  </a:lnTo>
                  <a:lnTo>
                    <a:pt x="11776" y="53911"/>
                  </a:lnTo>
                  <a:lnTo>
                    <a:pt x="12149" y="54218"/>
                  </a:lnTo>
                  <a:lnTo>
                    <a:pt x="12540" y="54512"/>
                  </a:lnTo>
                  <a:lnTo>
                    <a:pt x="12947" y="54793"/>
                  </a:lnTo>
                  <a:lnTo>
                    <a:pt x="13372" y="55051"/>
                  </a:lnTo>
                  <a:lnTo>
                    <a:pt x="13816" y="55297"/>
                  </a:lnTo>
                  <a:lnTo>
                    <a:pt x="14280" y="55529"/>
                  </a:lnTo>
                  <a:lnTo>
                    <a:pt x="14764" y="55747"/>
                  </a:lnTo>
                  <a:lnTo>
                    <a:pt x="15267" y="55953"/>
                  </a:lnTo>
                  <a:lnTo>
                    <a:pt x="15789" y="56145"/>
                  </a:lnTo>
                  <a:lnTo>
                    <a:pt x="16331" y="56324"/>
                  </a:lnTo>
                  <a:lnTo>
                    <a:pt x="16892" y="56490"/>
                  </a:lnTo>
                  <a:lnTo>
                    <a:pt x="17472" y="56642"/>
                  </a:lnTo>
                  <a:lnTo>
                    <a:pt x="18072" y="56781"/>
                  </a:lnTo>
                  <a:lnTo>
                    <a:pt x="18693" y="56907"/>
                  </a:lnTo>
                  <a:lnTo>
                    <a:pt x="19336" y="57020"/>
                  </a:lnTo>
                  <a:lnTo>
                    <a:pt x="20001" y="57119"/>
                  </a:lnTo>
                  <a:lnTo>
                    <a:pt x="20688" y="57206"/>
                  </a:lnTo>
                  <a:lnTo>
                    <a:pt x="21398" y="57279"/>
                  </a:lnTo>
                  <a:lnTo>
                    <a:pt x="22129" y="57338"/>
                  </a:lnTo>
                  <a:lnTo>
                    <a:pt x="22882" y="57385"/>
                  </a:lnTo>
                  <a:lnTo>
                    <a:pt x="23658" y="57418"/>
                  </a:lnTo>
                  <a:lnTo>
                    <a:pt x="24455" y="57438"/>
                  </a:lnTo>
                  <a:lnTo>
                    <a:pt x="25275" y="57444"/>
                  </a:lnTo>
                  <a:lnTo>
                    <a:pt x="26132" y="57438"/>
                  </a:lnTo>
                  <a:lnTo>
                    <a:pt x="26972" y="57421"/>
                  </a:lnTo>
                  <a:lnTo>
                    <a:pt x="27794" y="57393"/>
                  </a:lnTo>
                  <a:lnTo>
                    <a:pt x="28598" y="57352"/>
                  </a:lnTo>
                  <a:lnTo>
                    <a:pt x="29385" y="57301"/>
                  </a:lnTo>
                  <a:lnTo>
                    <a:pt x="30154" y="57237"/>
                  </a:lnTo>
                  <a:lnTo>
                    <a:pt x="30905" y="57163"/>
                  </a:lnTo>
                  <a:lnTo>
                    <a:pt x="31638" y="57077"/>
                  </a:lnTo>
                  <a:lnTo>
                    <a:pt x="32354" y="56979"/>
                  </a:lnTo>
                  <a:lnTo>
                    <a:pt x="33052" y="56870"/>
                  </a:lnTo>
                  <a:lnTo>
                    <a:pt x="33731" y="56739"/>
                  </a:lnTo>
                  <a:lnTo>
                    <a:pt x="34389" y="56592"/>
                  </a:lnTo>
                  <a:lnTo>
                    <a:pt x="35025" y="56431"/>
                  </a:lnTo>
                  <a:lnTo>
                    <a:pt x="35640" y="56255"/>
                  </a:lnTo>
                  <a:lnTo>
                    <a:pt x="36234" y="56063"/>
                  </a:lnTo>
                  <a:lnTo>
                    <a:pt x="36807" y="55857"/>
                  </a:lnTo>
                  <a:lnTo>
                    <a:pt x="37358" y="55636"/>
                  </a:lnTo>
                  <a:lnTo>
                    <a:pt x="37888" y="55399"/>
                  </a:lnTo>
                  <a:lnTo>
                    <a:pt x="38397" y="55148"/>
                  </a:lnTo>
                  <a:lnTo>
                    <a:pt x="38885" y="54881"/>
                  </a:lnTo>
                  <a:lnTo>
                    <a:pt x="39360" y="54591"/>
                  </a:lnTo>
                  <a:lnTo>
                    <a:pt x="39811" y="54284"/>
                  </a:lnTo>
                  <a:lnTo>
                    <a:pt x="40240" y="53961"/>
                  </a:lnTo>
                  <a:lnTo>
                    <a:pt x="40646" y="53623"/>
                  </a:lnTo>
                  <a:lnTo>
                    <a:pt x="41028" y="53268"/>
                  </a:lnTo>
                  <a:lnTo>
                    <a:pt x="41388" y="52898"/>
                  </a:lnTo>
                  <a:lnTo>
                    <a:pt x="41725" y="52512"/>
                  </a:lnTo>
                  <a:lnTo>
                    <a:pt x="42038" y="52110"/>
                  </a:lnTo>
                  <a:lnTo>
                    <a:pt x="42329" y="51692"/>
                  </a:lnTo>
                  <a:lnTo>
                    <a:pt x="42597" y="51258"/>
                  </a:lnTo>
                  <a:lnTo>
                    <a:pt x="42840" y="50797"/>
                  </a:lnTo>
                  <a:lnTo>
                    <a:pt x="43058" y="50314"/>
                  </a:lnTo>
                  <a:lnTo>
                    <a:pt x="43251" y="49810"/>
                  </a:lnTo>
                  <a:lnTo>
                    <a:pt x="43417" y="49285"/>
                  </a:lnTo>
                  <a:lnTo>
                    <a:pt x="43558" y="48739"/>
                  </a:lnTo>
                  <a:lnTo>
                    <a:pt x="43673" y="48172"/>
                  </a:lnTo>
                  <a:lnTo>
                    <a:pt x="43763" y="47583"/>
                  </a:lnTo>
                  <a:lnTo>
                    <a:pt x="43827" y="46973"/>
                  </a:lnTo>
                  <a:lnTo>
                    <a:pt x="43866" y="46342"/>
                  </a:lnTo>
                  <a:lnTo>
                    <a:pt x="43878" y="45690"/>
                  </a:lnTo>
                  <a:lnTo>
                    <a:pt x="43871" y="45246"/>
                  </a:lnTo>
                  <a:lnTo>
                    <a:pt x="43848" y="44815"/>
                  </a:lnTo>
                  <a:lnTo>
                    <a:pt x="43811" y="44398"/>
                  </a:lnTo>
                  <a:lnTo>
                    <a:pt x="43758" y="43993"/>
                  </a:lnTo>
                  <a:lnTo>
                    <a:pt x="43691" y="43602"/>
                  </a:lnTo>
                  <a:lnTo>
                    <a:pt x="43608" y="43224"/>
                  </a:lnTo>
                  <a:lnTo>
                    <a:pt x="43510" y="42860"/>
                  </a:lnTo>
                  <a:lnTo>
                    <a:pt x="43398" y="42509"/>
                  </a:lnTo>
                  <a:lnTo>
                    <a:pt x="43270" y="42171"/>
                  </a:lnTo>
                  <a:lnTo>
                    <a:pt x="43127" y="41846"/>
                  </a:lnTo>
                  <a:lnTo>
                    <a:pt x="42966" y="41531"/>
                  </a:lnTo>
                  <a:lnTo>
                    <a:pt x="42783" y="41224"/>
                  </a:lnTo>
                  <a:lnTo>
                    <a:pt x="42577" y="40923"/>
                  </a:lnTo>
                  <a:lnTo>
                    <a:pt x="42350" y="40630"/>
                  </a:lnTo>
                  <a:lnTo>
                    <a:pt x="42100" y="40343"/>
                  </a:lnTo>
                  <a:lnTo>
                    <a:pt x="41828" y="40064"/>
                  </a:lnTo>
                  <a:lnTo>
                    <a:pt x="41534" y="39792"/>
                  </a:lnTo>
                  <a:lnTo>
                    <a:pt x="41218" y="39527"/>
                  </a:lnTo>
                  <a:lnTo>
                    <a:pt x="40880" y="39269"/>
                  </a:lnTo>
                  <a:lnTo>
                    <a:pt x="40520" y="39018"/>
                  </a:lnTo>
                  <a:lnTo>
                    <a:pt x="40136" y="38763"/>
                  </a:lnTo>
                  <a:lnTo>
                    <a:pt x="39725" y="38512"/>
                  </a:lnTo>
                  <a:lnTo>
                    <a:pt x="39287" y="38265"/>
                  </a:lnTo>
                  <a:lnTo>
                    <a:pt x="38823" y="38021"/>
                  </a:lnTo>
                  <a:lnTo>
                    <a:pt x="38333" y="37780"/>
                  </a:lnTo>
                  <a:lnTo>
                    <a:pt x="37816" y="37544"/>
                  </a:lnTo>
                  <a:lnTo>
                    <a:pt x="37272" y="37310"/>
                  </a:lnTo>
                  <a:lnTo>
                    <a:pt x="36702" y="37081"/>
                  </a:lnTo>
                  <a:lnTo>
                    <a:pt x="36106" y="36854"/>
                  </a:lnTo>
                  <a:lnTo>
                    <a:pt x="35483" y="36632"/>
                  </a:lnTo>
                  <a:lnTo>
                    <a:pt x="34839" y="36400"/>
                  </a:lnTo>
                  <a:lnTo>
                    <a:pt x="34162" y="36165"/>
                  </a:lnTo>
                  <a:lnTo>
                    <a:pt x="33453" y="35926"/>
                  </a:lnTo>
                  <a:lnTo>
                    <a:pt x="32711" y="35684"/>
                  </a:lnTo>
                  <a:lnTo>
                    <a:pt x="31937" y="35438"/>
                  </a:lnTo>
                  <a:lnTo>
                    <a:pt x="31129" y="35189"/>
                  </a:lnTo>
                  <a:lnTo>
                    <a:pt x="30289" y="34936"/>
                  </a:lnTo>
                  <a:lnTo>
                    <a:pt x="29416" y="34680"/>
                  </a:lnTo>
                  <a:lnTo>
                    <a:pt x="28511" y="34420"/>
                  </a:lnTo>
                  <a:lnTo>
                    <a:pt x="27573" y="34157"/>
                  </a:lnTo>
                  <a:lnTo>
                    <a:pt x="26800" y="33943"/>
                  </a:lnTo>
                  <a:lnTo>
                    <a:pt x="26035" y="33724"/>
                  </a:lnTo>
                  <a:lnTo>
                    <a:pt x="25280" y="33501"/>
                  </a:lnTo>
                  <a:lnTo>
                    <a:pt x="24533" y="33273"/>
                  </a:lnTo>
                  <a:lnTo>
                    <a:pt x="23795" y="33041"/>
                  </a:lnTo>
                  <a:lnTo>
                    <a:pt x="23066" y="32805"/>
                  </a:lnTo>
                  <a:lnTo>
                    <a:pt x="22345" y="32564"/>
                  </a:lnTo>
                  <a:lnTo>
                    <a:pt x="21634" y="32319"/>
                  </a:lnTo>
                  <a:lnTo>
                    <a:pt x="20931" y="32069"/>
                  </a:lnTo>
                  <a:lnTo>
                    <a:pt x="20238" y="31815"/>
                  </a:lnTo>
                  <a:lnTo>
                    <a:pt x="19566" y="31544"/>
                  </a:lnTo>
                  <a:lnTo>
                    <a:pt x="18910" y="31262"/>
                  </a:lnTo>
                  <a:lnTo>
                    <a:pt x="18272" y="30968"/>
                  </a:lnTo>
                  <a:lnTo>
                    <a:pt x="17650" y="30663"/>
                  </a:lnTo>
                  <a:lnTo>
                    <a:pt x="17045" y="30346"/>
                  </a:lnTo>
                  <a:lnTo>
                    <a:pt x="16457" y="30017"/>
                  </a:lnTo>
                  <a:lnTo>
                    <a:pt x="15886" y="29678"/>
                  </a:lnTo>
                  <a:lnTo>
                    <a:pt x="15331" y="29326"/>
                  </a:lnTo>
                  <a:lnTo>
                    <a:pt x="14793" y="28964"/>
                  </a:lnTo>
                  <a:lnTo>
                    <a:pt x="14272" y="28589"/>
                  </a:lnTo>
                  <a:lnTo>
                    <a:pt x="13770" y="28192"/>
                  </a:lnTo>
                  <a:lnTo>
                    <a:pt x="13290" y="27780"/>
                  </a:lnTo>
                  <a:lnTo>
                    <a:pt x="12830" y="27351"/>
                  </a:lnTo>
                  <a:lnTo>
                    <a:pt x="12392" y="26907"/>
                  </a:lnTo>
                  <a:lnTo>
                    <a:pt x="11975" y="26446"/>
                  </a:lnTo>
                  <a:lnTo>
                    <a:pt x="11579" y="25970"/>
                  </a:lnTo>
                  <a:lnTo>
                    <a:pt x="11204" y="25478"/>
                  </a:lnTo>
                  <a:lnTo>
                    <a:pt x="10850" y="24969"/>
                  </a:lnTo>
                  <a:lnTo>
                    <a:pt x="10518" y="24445"/>
                  </a:lnTo>
                  <a:lnTo>
                    <a:pt x="10207" y="23905"/>
                  </a:lnTo>
                  <a:lnTo>
                    <a:pt x="9922" y="23345"/>
                  </a:lnTo>
                  <a:lnTo>
                    <a:pt x="9666" y="22760"/>
                  </a:lnTo>
                  <a:lnTo>
                    <a:pt x="9441" y="22150"/>
                  </a:lnTo>
                  <a:lnTo>
                    <a:pt x="9245" y="21516"/>
                  </a:lnTo>
                  <a:lnTo>
                    <a:pt x="9080" y="20856"/>
                  </a:lnTo>
                  <a:lnTo>
                    <a:pt x="8945" y="20172"/>
                  </a:lnTo>
                  <a:lnTo>
                    <a:pt x="8840" y="19464"/>
                  </a:lnTo>
                  <a:lnTo>
                    <a:pt x="8765" y="18730"/>
                  </a:lnTo>
                  <a:lnTo>
                    <a:pt x="8720" y="17972"/>
                  </a:lnTo>
                  <a:lnTo>
                    <a:pt x="8705" y="17189"/>
                  </a:lnTo>
                  <a:lnTo>
                    <a:pt x="8725" y="16275"/>
                  </a:lnTo>
                  <a:lnTo>
                    <a:pt x="8788" y="15389"/>
                  </a:lnTo>
                  <a:lnTo>
                    <a:pt x="8891" y="14532"/>
                  </a:lnTo>
                  <a:lnTo>
                    <a:pt x="9037" y="13703"/>
                  </a:lnTo>
                  <a:lnTo>
                    <a:pt x="9224" y="12902"/>
                  </a:lnTo>
                  <a:lnTo>
                    <a:pt x="9452" y="12130"/>
                  </a:lnTo>
                  <a:lnTo>
                    <a:pt x="9722" y="11386"/>
                  </a:lnTo>
                  <a:lnTo>
                    <a:pt x="10034" y="10670"/>
                  </a:lnTo>
                  <a:lnTo>
                    <a:pt x="10387" y="9983"/>
                  </a:lnTo>
                  <a:lnTo>
                    <a:pt x="10781" y="9323"/>
                  </a:lnTo>
                  <a:lnTo>
                    <a:pt x="11219" y="8681"/>
                  </a:lnTo>
                  <a:lnTo>
                    <a:pt x="11685" y="8063"/>
                  </a:lnTo>
                  <a:lnTo>
                    <a:pt x="12177" y="7469"/>
                  </a:lnTo>
                  <a:lnTo>
                    <a:pt x="12697" y="6898"/>
                  </a:lnTo>
                  <a:lnTo>
                    <a:pt x="13245" y="6352"/>
                  </a:lnTo>
                  <a:lnTo>
                    <a:pt x="13820" y="5829"/>
                  </a:lnTo>
                  <a:lnTo>
                    <a:pt x="14422" y="5330"/>
                  </a:lnTo>
                  <a:lnTo>
                    <a:pt x="15052" y="4855"/>
                  </a:lnTo>
                  <a:lnTo>
                    <a:pt x="15709" y="4404"/>
                  </a:lnTo>
                  <a:lnTo>
                    <a:pt x="16393" y="3976"/>
                  </a:lnTo>
                  <a:lnTo>
                    <a:pt x="17110" y="3573"/>
                  </a:lnTo>
                  <a:lnTo>
                    <a:pt x="17846" y="3192"/>
                  </a:lnTo>
                  <a:lnTo>
                    <a:pt x="18602" y="2834"/>
                  </a:lnTo>
                  <a:lnTo>
                    <a:pt x="19377" y="2499"/>
                  </a:lnTo>
                  <a:lnTo>
                    <a:pt x="20171" y="2187"/>
                  </a:lnTo>
                  <a:lnTo>
                    <a:pt x="20985" y="1898"/>
                  </a:lnTo>
                  <a:lnTo>
                    <a:pt x="21819" y="1632"/>
                  </a:lnTo>
                  <a:lnTo>
                    <a:pt x="22672" y="1389"/>
                  </a:lnTo>
                  <a:lnTo>
                    <a:pt x="23544" y="1169"/>
                  </a:lnTo>
                  <a:lnTo>
                    <a:pt x="24436" y="972"/>
                  </a:lnTo>
                  <a:lnTo>
                    <a:pt x="25349" y="787"/>
                  </a:lnTo>
                  <a:lnTo>
                    <a:pt x="26269" y="622"/>
                  </a:lnTo>
                  <a:lnTo>
                    <a:pt x="27194" y="476"/>
                  </a:lnTo>
                  <a:lnTo>
                    <a:pt x="28126" y="349"/>
                  </a:lnTo>
                  <a:lnTo>
                    <a:pt x="29064" y="243"/>
                  </a:lnTo>
                  <a:lnTo>
                    <a:pt x="30009" y="155"/>
                  </a:lnTo>
                  <a:lnTo>
                    <a:pt x="30959" y="87"/>
                  </a:lnTo>
                  <a:lnTo>
                    <a:pt x="31916" y="38"/>
                  </a:lnTo>
                  <a:lnTo>
                    <a:pt x="32879" y="9"/>
                  </a:lnTo>
                  <a:lnTo>
                    <a:pt x="33848" y="0"/>
                  </a:lnTo>
                  <a:lnTo>
                    <a:pt x="34903" y="9"/>
                  </a:lnTo>
                  <a:lnTo>
                    <a:pt x="35932" y="38"/>
                  </a:lnTo>
                  <a:lnTo>
                    <a:pt x="36932" y="87"/>
                  </a:lnTo>
                  <a:lnTo>
                    <a:pt x="37906" y="155"/>
                  </a:lnTo>
                  <a:lnTo>
                    <a:pt x="38852" y="243"/>
                  </a:lnTo>
                  <a:lnTo>
                    <a:pt x="39771" y="349"/>
                  </a:lnTo>
                  <a:lnTo>
                    <a:pt x="40662" y="476"/>
                  </a:lnTo>
                  <a:lnTo>
                    <a:pt x="41526" y="622"/>
                  </a:lnTo>
                  <a:lnTo>
                    <a:pt x="42362" y="787"/>
                  </a:lnTo>
                  <a:lnTo>
                    <a:pt x="43171" y="972"/>
                  </a:lnTo>
                  <a:lnTo>
                    <a:pt x="43963" y="1174"/>
                  </a:lnTo>
                  <a:lnTo>
                    <a:pt x="44730" y="1392"/>
                  </a:lnTo>
                  <a:lnTo>
                    <a:pt x="45473" y="1627"/>
                  </a:lnTo>
                  <a:lnTo>
                    <a:pt x="46190" y="1877"/>
                  </a:lnTo>
                  <a:lnTo>
                    <a:pt x="46883" y="2143"/>
                  </a:lnTo>
                  <a:lnTo>
                    <a:pt x="47551" y="2425"/>
                  </a:lnTo>
                  <a:lnTo>
                    <a:pt x="48195" y="2722"/>
                  </a:lnTo>
                  <a:lnTo>
                    <a:pt x="48813" y="3036"/>
                  </a:lnTo>
                  <a:lnTo>
                    <a:pt x="49407" y="3366"/>
                  </a:lnTo>
                  <a:lnTo>
                    <a:pt x="49976" y="3711"/>
                  </a:lnTo>
                  <a:lnTo>
                    <a:pt x="50531" y="4063"/>
                  </a:lnTo>
                  <a:lnTo>
                    <a:pt x="51062" y="4429"/>
                  </a:lnTo>
                  <a:lnTo>
                    <a:pt x="51570" y="4809"/>
                  </a:lnTo>
                  <a:lnTo>
                    <a:pt x="52055" y="5203"/>
                  </a:lnTo>
                  <a:lnTo>
                    <a:pt x="52517" y="5611"/>
                  </a:lnTo>
                  <a:lnTo>
                    <a:pt x="52956" y="6034"/>
                  </a:lnTo>
                  <a:lnTo>
                    <a:pt x="53373" y="6470"/>
                  </a:lnTo>
                  <a:lnTo>
                    <a:pt x="53766" y="6921"/>
                  </a:lnTo>
                  <a:lnTo>
                    <a:pt x="54136" y="7386"/>
                  </a:lnTo>
                  <a:lnTo>
                    <a:pt x="54484" y="7865"/>
                  </a:lnTo>
                  <a:lnTo>
                    <a:pt x="54809" y="8355"/>
                  </a:lnTo>
                  <a:lnTo>
                    <a:pt x="55115" y="8855"/>
                  </a:lnTo>
                  <a:lnTo>
                    <a:pt x="55400" y="9363"/>
                  </a:lnTo>
                  <a:lnTo>
                    <a:pt x="55664" y="9880"/>
                  </a:lnTo>
                  <a:lnTo>
                    <a:pt x="55909" y="10406"/>
                  </a:lnTo>
                  <a:lnTo>
                    <a:pt x="56133" y="10941"/>
                  </a:lnTo>
                  <a:lnTo>
                    <a:pt x="56336" y="11484"/>
                  </a:lnTo>
                  <a:lnTo>
                    <a:pt x="56520" y="12036"/>
                  </a:lnTo>
                  <a:lnTo>
                    <a:pt x="56683" y="12598"/>
                  </a:lnTo>
                  <a:lnTo>
                    <a:pt x="56826" y="13168"/>
                  </a:lnTo>
                  <a:lnTo>
                    <a:pt x="49181" y="15421"/>
                  </a:lnTo>
                  <a:lnTo>
                    <a:pt x="49043" y="15001"/>
                  </a:lnTo>
                  <a:lnTo>
                    <a:pt x="48895" y="14590"/>
                  </a:lnTo>
                  <a:lnTo>
                    <a:pt x="48736" y="14188"/>
                  </a:lnTo>
                  <a:lnTo>
                    <a:pt x="48566" y="13795"/>
                  </a:lnTo>
                  <a:lnTo>
                    <a:pt x="48386" y="13411"/>
                  </a:lnTo>
                  <a:lnTo>
                    <a:pt x="48195" y="13035"/>
                  </a:lnTo>
                  <a:lnTo>
                    <a:pt x="47993" y="12668"/>
                  </a:lnTo>
                  <a:lnTo>
                    <a:pt x="47781" y="12310"/>
                  </a:lnTo>
                  <a:lnTo>
                    <a:pt x="47558" y="11961"/>
                  </a:lnTo>
                  <a:lnTo>
                    <a:pt x="47325" y="11621"/>
                  </a:lnTo>
                  <a:lnTo>
                    <a:pt x="47080" y="11290"/>
                  </a:lnTo>
                  <a:lnTo>
                    <a:pt x="46821" y="10971"/>
                  </a:lnTo>
                  <a:lnTo>
                    <a:pt x="46550" y="10661"/>
                  </a:lnTo>
                  <a:lnTo>
                    <a:pt x="46265" y="10363"/>
                  </a:lnTo>
                  <a:lnTo>
                    <a:pt x="45966" y="10074"/>
                  </a:lnTo>
                  <a:lnTo>
                    <a:pt x="45655" y="9797"/>
                  </a:lnTo>
                  <a:lnTo>
                    <a:pt x="45330" y="9530"/>
                  </a:lnTo>
                  <a:lnTo>
                    <a:pt x="44992" y="9274"/>
                  </a:lnTo>
                  <a:lnTo>
                    <a:pt x="44641" y="9028"/>
                  </a:lnTo>
                  <a:lnTo>
                    <a:pt x="44276" y="8793"/>
                  </a:lnTo>
                  <a:lnTo>
                    <a:pt x="43897" y="8560"/>
                  </a:lnTo>
                  <a:lnTo>
                    <a:pt x="43504" y="8339"/>
                  </a:lnTo>
                  <a:lnTo>
                    <a:pt x="43095" y="8129"/>
                  </a:lnTo>
                  <a:lnTo>
                    <a:pt x="42671" y="7930"/>
                  </a:lnTo>
                  <a:lnTo>
                    <a:pt x="42232" y="7743"/>
                  </a:lnTo>
                  <a:lnTo>
                    <a:pt x="41779" y="7568"/>
                  </a:lnTo>
                  <a:lnTo>
                    <a:pt x="41310" y="7404"/>
                  </a:lnTo>
                  <a:lnTo>
                    <a:pt x="40826" y="7252"/>
                  </a:lnTo>
                  <a:lnTo>
                    <a:pt x="40327" y="7111"/>
                  </a:lnTo>
                  <a:lnTo>
                    <a:pt x="39813" y="6981"/>
                  </a:lnTo>
                  <a:lnTo>
                    <a:pt x="39292" y="6864"/>
                  </a:lnTo>
                  <a:lnTo>
                    <a:pt x="38753" y="6759"/>
                  </a:lnTo>
                  <a:lnTo>
                    <a:pt x="38196" y="6666"/>
                  </a:lnTo>
                  <a:lnTo>
                    <a:pt x="37621" y="6585"/>
                  </a:lnTo>
                  <a:lnTo>
                    <a:pt x="37029" y="6517"/>
                  </a:lnTo>
                  <a:lnTo>
                    <a:pt x="36419" y="6462"/>
                  </a:lnTo>
                  <a:lnTo>
                    <a:pt x="35792" y="6418"/>
                  </a:lnTo>
                  <a:lnTo>
                    <a:pt x="35147" y="6387"/>
                  </a:lnTo>
                  <a:lnTo>
                    <a:pt x="34484" y="6369"/>
                  </a:lnTo>
                  <a:lnTo>
                    <a:pt x="33804" y="6363"/>
                  </a:lnTo>
                  <a:lnTo>
                    <a:pt x="32899" y="6371"/>
                  </a:lnTo>
                  <a:lnTo>
                    <a:pt x="32022" y="6394"/>
                  </a:lnTo>
                  <a:lnTo>
                    <a:pt x="31173" y="6434"/>
                  </a:lnTo>
                  <a:lnTo>
                    <a:pt x="30353" y="6490"/>
                  </a:lnTo>
                  <a:lnTo>
                    <a:pt x="29561" y="6561"/>
                  </a:lnTo>
                  <a:lnTo>
                    <a:pt x="28798" y="6649"/>
                  </a:lnTo>
                  <a:lnTo>
                    <a:pt x="28063" y="6752"/>
                  </a:lnTo>
                  <a:lnTo>
                    <a:pt x="27356" y="6872"/>
                  </a:lnTo>
                  <a:lnTo>
                    <a:pt x="26677" y="7007"/>
                  </a:lnTo>
                  <a:lnTo>
                    <a:pt x="26026" y="7158"/>
                  </a:lnTo>
                  <a:lnTo>
                    <a:pt x="25410" y="7315"/>
                  </a:lnTo>
                  <a:lnTo>
                    <a:pt x="24817" y="7485"/>
                  </a:lnTo>
                  <a:lnTo>
                    <a:pt x="24247" y="7668"/>
                  </a:lnTo>
                  <a:lnTo>
                    <a:pt x="23700" y="7865"/>
                  </a:lnTo>
                  <a:lnTo>
                    <a:pt x="23176" y="8075"/>
                  </a:lnTo>
                  <a:lnTo>
                    <a:pt x="22675" y="8298"/>
                  </a:lnTo>
                  <a:lnTo>
                    <a:pt x="22197" y="8534"/>
                  </a:lnTo>
                  <a:lnTo>
                    <a:pt x="21742" y="8784"/>
                  </a:lnTo>
                  <a:lnTo>
                    <a:pt x="21310" y="9047"/>
                  </a:lnTo>
                  <a:lnTo>
                    <a:pt x="20901" y="9323"/>
                  </a:lnTo>
                  <a:lnTo>
                    <a:pt x="20522" y="9603"/>
                  </a:lnTo>
                  <a:lnTo>
                    <a:pt x="20165" y="9894"/>
                  </a:lnTo>
                  <a:lnTo>
                    <a:pt x="19829" y="10197"/>
                  </a:lnTo>
                  <a:lnTo>
                    <a:pt x="19515" y="10511"/>
                  </a:lnTo>
                  <a:lnTo>
                    <a:pt x="19221" y="10837"/>
                  </a:lnTo>
                  <a:lnTo>
                    <a:pt x="18949" y="11174"/>
                  </a:lnTo>
                  <a:lnTo>
                    <a:pt x="18698" y="11522"/>
                  </a:lnTo>
                  <a:lnTo>
                    <a:pt x="18468" y="11883"/>
                  </a:lnTo>
                  <a:lnTo>
                    <a:pt x="18260" y="12254"/>
                  </a:lnTo>
                  <a:lnTo>
                    <a:pt x="18072" y="12637"/>
                  </a:lnTo>
                  <a:lnTo>
                    <a:pt x="17905" y="13021"/>
                  </a:lnTo>
                  <a:lnTo>
                    <a:pt x="17754" y="13412"/>
                  </a:lnTo>
                  <a:lnTo>
                    <a:pt x="17622" y="13809"/>
                  </a:lnTo>
                  <a:lnTo>
                    <a:pt x="17507" y="14214"/>
                  </a:lnTo>
                  <a:lnTo>
                    <a:pt x="17410" y="14626"/>
                  </a:lnTo>
                  <a:lnTo>
                    <a:pt x="17330" y="15045"/>
                  </a:lnTo>
                  <a:lnTo>
                    <a:pt x="17268" y="15471"/>
                  </a:lnTo>
                  <a:lnTo>
                    <a:pt x="17224" y="15904"/>
                  </a:lnTo>
                  <a:lnTo>
                    <a:pt x="17198" y="16344"/>
                  </a:lnTo>
                  <a:lnTo>
                    <a:pt x="17189" y="16791"/>
                  </a:lnTo>
                  <a:lnTo>
                    <a:pt x="17198" y="17260"/>
                  </a:lnTo>
                  <a:lnTo>
                    <a:pt x="17224" y="17714"/>
                  </a:lnTo>
                  <a:lnTo>
                    <a:pt x="17268" y="18151"/>
                  </a:lnTo>
                  <a:lnTo>
                    <a:pt x="17330" y="18573"/>
                  </a:lnTo>
                  <a:lnTo>
                    <a:pt x="17410" y="18978"/>
                  </a:lnTo>
                  <a:lnTo>
                    <a:pt x="17507" y="19368"/>
                  </a:lnTo>
                  <a:lnTo>
                    <a:pt x="17622" y="19742"/>
                  </a:lnTo>
                  <a:lnTo>
                    <a:pt x="17754" y="20100"/>
                  </a:lnTo>
                  <a:lnTo>
                    <a:pt x="17905" y="20442"/>
                  </a:lnTo>
                  <a:lnTo>
                    <a:pt x="18072" y="20768"/>
                  </a:lnTo>
                  <a:lnTo>
                    <a:pt x="18267" y="21073"/>
                  </a:lnTo>
                  <a:lnTo>
                    <a:pt x="18481" y="21369"/>
                  </a:lnTo>
                  <a:lnTo>
                    <a:pt x="18713" y="21656"/>
                  </a:lnTo>
                  <a:lnTo>
                    <a:pt x="18963" y="21935"/>
                  </a:lnTo>
                  <a:lnTo>
                    <a:pt x="19232" y="22204"/>
                  </a:lnTo>
                  <a:lnTo>
                    <a:pt x="19520" y="22465"/>
                  </a:lnTo>
                  <a:lnTo>
                    <a:pt x="19826" y="22717"/>
                  </a:lnTo>
                  <a:lnTo>
                    <a:pt x="20151" y="22960"/>
                  </a:lnTo>
                  <a:lnTo>
                    <a:pt x="20494" y="23194"/>
                  </a:lnTo>
                  <a:lnTo>
                    <a:pt x="20856" y="23419"/>
                  </a:lnTo>
                  <a:lnTo>
                    <a:pt x="21237" y="23638"/>
                  </a:lnTo>
                  <a:lnTo>
                    <a:pt x="21638" y="23854"/>
                  </a:lnTo>
                  <a:lnTo>
                    <a:pt x="22057" y="24066"/>
                  </a:lnTo>
                  <a:lnTo>
                    <a:pt x="22497" y="24275"/>
                  </a:lnTo>
                  <a:lnTo>
                    <a:pt x="22955" y="24480"/>
                  </a:lnTo>
                  <a:lnTo>
                    <a:pt x="23433" y="24681"/>
                  </a:lnTo>
                  <a:lnTo>
                    <a:pt x="23931" y="24879"/>
                  </a:lnTo>
                  <a:lnTo>
                    <a:pt x="24448" y="25074"/>
                  </a:lnTo>
                  <a:lnTo>
                    <a:pt x="24984" y="25265"/>
                  </a:lnTo>
                  <a:lnTo>
                    <a:pt x="25540" y="25452"/>
                  </a:lnTo>
                  <a:lnTo>
                    <a:pt x="26125" y="25630"/>
                  </a:lnTo>
                  <a:lnTo>
                    <a:pt x="26730" y="25813"/>
                  </a:lnTo>
                  <a:lnTo>
                    <a:pt x="27355" y="25998"/>
                  </a:lnTo>
                  <a:lnTo>
                    <a:pt x="28001" y="26187"/>
                  </a:lnTo>
                  <a:lnTo>
                    <a:pt x="28667" y="26380"/>
                  </a:lnTo>
                  <a:lnTo>
                    <a:pt x="29353" y="26576"/>
                  </a:lnTo>
                  <a:lnTo>
                    <a:pt x="30059" y="26776"/>
                  </a:lnTo>
                  <a:lnTo>
                    <a:pt x="30786" y="26979"/>
                  </a:lnTo>
                  <a:lnTo>
                    <a:pt x="31534" y="27186"/>
                  </a:lnTo>
                  <a:lnTo>
                    <a:pt x="32301" y="27396"/>
                  </a:lnTo>
                  <a:lnTo>
                    <a:pt x="33068" y="27611"/>
                  </a:lnTo>
                  <a:lnTo>
                    <a:pt x="33830" y="27829"/>
                  </a:lnTo>
                  <a:lnTo>
                    <a:pt x="34588" y="28052"/>
                  </a:lnTo>
                  <a:lnTo>
                    <a:pt x="35341" y="28280"/>
                  </a:lnTo>
                  <a:lnTo>
                    <a:pt x="36090" y="28512"/>
                  </a:lnTo>
                  <a:lnTo>
                    <a:pt x="36835" y="28748"/>
                  </a:lnTo>
                  <a:lnTo>
                    <a:pt x="37575" y="28989"/>
                  </a:lnTo>
                  <a:lnTo>
                    <a:pt x="38311" y="29234"/>
                  </a:lnTo>
                  <a:lnTo>
                    <a:pt x="39042" y="29484"/>
                  </a:lnTo>
                  <a:lnTo>
                    <a:pt x="39769" y="29738"/>
                  </a:lnTo>
                  <a:lnTo>
                    <a:pt x="40494" y="30002"/>
                  </a:lnTo>
                  <a:lnTo>
                    <a:pt x="41202" y="30279"/>
                  </a:lnTo>
                  <a:lnTo>
                    <a:pt x="41894" y="30571"/>
                  </a:lnTo>
                  <a:lnTo>
                    <a:pt x="42569" y="30876"/>
                  </a:lnTo>
                  <a:lnTo>
                    <a:pt x="43227" y="31196"/>
                  </a:lnTo>
                  <a:lnTo>
                    <a:pt x="43868" y="31530"/>
                  </a:lnTo>
                  <a:lnTo>
                    <a:pt x="44492" y="31879"/>
                  </a:lnTo>
                  <a:lnTo>
                    <a:pt x="45100" y="32241"/>
                  </a:lnTo>
                  <a:lnTo>
                    <a:pt x="45691" y="32617"/>
                  </a:lnTo>
                  <a:lnTo>
                    <a:pt x="46265" y="33008"/>
                  </a:lnTo>
                  <a:lnTo>
                    <a:pt x="46819" y="33407"/>
                  </a:lnTo>
                  <a:lnTo>
                    <a:pt x="47350" y="33825"/>
                  </a:lnTo>
                  <a:lnTo>
                    <a:pt x="47858" y="34262"/>
                  </a:lnTo>
                  <a:lnTo>
                    <a:pt x="48343" y="34719"/>
                  </a:lnTo>
                  <a:lnTo>
                    <a:pt x="48805" y="35195"/>
                  </a:lnTo>
                  <a:lnTo>
                    <a:pt x="49245" y="35691"/>
                  </a:lnTo>
                  <a:lnTo>
                    <a:pt x="49661" y="36206"/>
                  </a:lnTo>
                  <a:lnTo>
                    <a:pt x="50054" y="36741"/>
                  </a:lnTo>
                  <a:lnTo>
                    <a:pt x="50424" y="37295"/>
                  </a:lnTo>
                  <a:lnTo>
                    <a:pt x="50772" y="37869"/>
                  </a:lnTo>
                  <a:lnTo>
                    <a:pt x="51099" y="38467"/>
                  </a:lnTo>
                  <a:lnTo>
                    <a:pt x="51392" y="39094"/>
                  </a:lnTo>
                  <a:lnTo>
                    <a:pt x="51651" y="39750"/>
                  </a:lnTo>
                  <a:lnTo>
                    <a:pt x="51875" y="40435"/>
                  </a:lnTo>
                  <a:lnTo>
                    <a:pt x="52064" y="41150"/>
                  </a:lnTo>
                  <a:lnTo>
                    <a:pt x="52219" y="41893"/>
                  </a:lnTo>
                  <a:lnTo>
                    <a:pt x="52340" y="42666"/>
                  </a:lnTo>
                  <a:lnTo>
                    <a:pt x="52426" y="43468"/>
                  </a:lnTo>
                  <a:lnTo>
                    <a:pt x="52478" y="44300"/>
                  </a:lnTo>
                  <a:lnTo>
                    <a:pt x="52495" y="45160"/>
                  </a:lnTo>
                  <a:lnTo>
                    <a:pt x="52427" y="46938"/>
                  </a:lnTo>
                  <a:lnTo>
                    <a:pt x="52221" y="48633"/>
                  </a:lnTo>
                  <a:lnTo>
                    <a:pt x="51879" y="50244"/>
                  </a:lnTo>
                  <a:lnTo>
                    <a:pt x="51399" y="51770"/>
                  </a:lnTo>
                  <a:lnTo>
                    <a:pt x="50783" y="53213"/>
                  </a:lnTo>
                  <a:lnTo>
                    <a:pt x="50029" y="54572"/>
                  </a:lnTo>
                  <a:lnTo>
                    <a:pt x="49139" y="55847"/>
                  </a:lnTo>
                  <a:lnTo>
                    <a:pt x="48112" y="57038"/>
                  </a:lnTo>
                  <a:lnTo>
                    <a:pt x="46947" y="58145"/>
                  </a:lnTo>
                  <a:lnTo>
                    <a:pt x="45646" y="59168"/>
                  </a:lnTo>
                  <a:lnTo>
                    <a:pt x="44203" y="60099"/>
                  </a:lnTo>
                  <a:lnTo>
                    <a:pt x="42615" y="60933"/>
                  </a:lnTo>
                  <a:lnTo>
                    <a:pt x="40880" y="61669"/>
                  </a:lnTo>
                  <a:lnTo>
                    <a:pt x="39000" y="62307"/>
                  </a:lnTo>
                  <a:lnTo>
                    <a:pt x="36974" y="62846"/>
                  </a:lnTo>
                  <a:lnTo>
                    <a:pt x="34802" y="63288"/>
                  </a:lnTo>
                  <a:lnTo>
                    <a:pt x="32484" y="63631"/>
                  </a:lnTo>
                  <a:lnTo>
                    <a:pt x="30021" y="63876"/>
                  </a:lnTo>
                  <a:lnTo>
                    <a:pt x="27412" y="640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g1250"/>
            <p:cNvSpPr/>
            <p:nvPr/>
          </p:nvSpPr>
          <p:spPr>
            <a:xfrm>
              <a:off x="4679946" y="5104555"/>
              <a:ext cx="60847" cy="64072"/>
            </a:xfrm>
            <a:custGeom>
              <a:avLst/>
              <a:pathLst>
                <a:path w="60847" h="64072">
                  <a:moveTo>
                    <a:pt x="55014" y="48297"/>
                  </a:moveTo>
                  <a:lnTo>
                    <a:pt x="54576" y="48939"/>
                  </a:lnTo>
                  <a:lnTo>
                    <a:pt x="54127" y="49573"/>
                  </a:lnTo>
                  <a:lnTo>
                    <a:pt x="53667" y="50201"/>
                  </a:lnTo>
                  <a:lnTo>
                    <a:pt x="53197" y="50821"/>
                  </a:lnTo>
                  <a:lnTo>
                    <a:pt x="52716" y="51435"/>
                  </a:lnTo>
                  <a:lnTo>
                    <a:pt x="52225" y="52041"/>
                  </a:lnTo>
                  <a:lnTo>
                    <a:pt x="51723" y="52640"/>
                  </a:lnTo>
                  <a:lnTo>
                    <a:pt x="51210" y="53232"/>
                  </a:lnTo>
                  <a:lnTo>
                    <a:pt x="50687" y="53817"/>
                  </a:lnTo>
                  <a:lnTo>
                    <a:pt x="50153" y="54395"/>
                  </a:lnTo>
                  <a:lnTo>
                    <a:pt x="49606" y="54963"/>
                  </a:lnTo>
                  <a:lnTo>
                    <a:pt x="49043" y="55516"/>
                  </a:lnTo>
                  <a:lnTo>
                    <a:pt x="48464" y="56055"/>
                  </a:lnTo>
                  <a:lnTo>
                    <a:pt x="47870" y="56580"/>
                  </a:lnTo>
                  <a:lnTo>
                    <a:pt x="47259" y="57091"/>
                  </a:lnTo>
                  <a:lnTo>
                    <a:pt x="46632" y="57587"/>
                  </a:lnTo>
                  <a:lnTo>
                    <a:pt x="45990" y="58070"/>
                  </a:lnTo>
                  <a:lnTo>
                    <a:pt x="45331" y="58538"/>
                  </a:lnTo>
                  <a:lnTo>
                    <a:pt x="44657" y="58993"/>
                  </a:lnTo>
                  <a:lnTo>
                    <a:pt x="43967" y="59433"/>
                  </a:lnTo>
                  <a:lnTo>
                    <a:pt x="43267" y="59848"/>
                  </a:lnTo>
                  <a:lnTo>
                    <a:pt x="42547" y="60248"/>
                  </a:lnTo>
                  <a:lnTo>
                    <a:pt x="41807" y="60630"/>
                  </a:lnTo>
                  <a:lnTo>
                    <a:pt x="41047" y="60995"/>
                  </a:lnTo>
                  <a:lnTo>
                    <a:pt x="40266" y="61344"/>
                  </a:lnTo>
                  <a:lnTo>
                    <a:pt x="39465" y="61676"/>
                  </a:lnTo>
                  <a:lnTo>
                    <a:pt x="38643" y="61991"/>
                  </a:lnTo>
                  <a:lnTo>
                    <a:pt x="37802" y="62289"/>
                  </a:lnTo>
                  <a:lnTo>
                    <a:pt x="36940" y="62570"/>
                  </a:lnTo>
                  <a:lnTo>
                    <a:pt x="36057" y="62835"/>
                  </a:lnTo>
                  <a:lnTo>
                    <a:pt x="35161" y="63070"/>
                  </a:lnTo>
                  <a:lnTo>
                    <a:pt x="34238" y="63281"/>
                  </a:lnTo>
                  <a:lnTo>
                    <a:pt x="33290" y="63466"/>
                  </a:lnTo>
                  <a:lnTo>
                    <a:pt x="32317" y="63627"/>
                  </a:lnTo>
                  <a:lnTo>
                    <a:pt x="31318" y="63763"/>
                  </a:lnTo>
                  <a:lnTo>
                    <a:pt x="30293" y="63874"/>
                  </a:lnTo>
                  <a:lnTo>
                    <a:pt x="29243" y="63961"/>
                  </a:lnTo>
                  <a:lnTo>
                    <a:pt x="28167" y="64023"/>
                  </a:lnTo>
                  <a:lnTo>
                    <a:pt x="27065" y="64060"/>
                  </a:lnTo>
                  <a:lnTo>
                    <a:pt x="25938" y="64072"/>
                  </a:lnTo>
                  <a:lnTo>
                    <a:pt x="24646" y="64052"/>
                  </a:lnTo>
                  <a:lnTo>
                    <a:pt x="23387" y="63991"/>
                  </a:lnTo>
                  <a:lnTo>
                    <a:pt x="22161" y="63890"/>
                  </a:lnTo>
                  <a:lnTo>
                    <a:pt x="20968" y="63747"/>
                  </a:lnTo>
                  <a:lnTo>
                    <a:pt x="19807" y="63564"/>
                  </a:lnTo>
                  <a:lnTo>
                    <a:pt x="18679" y="63341"/>
                  </a:lnTo>
                  <a:lnTo>
                    <a:pt x="17583" y="63076"/>
                  </a:lnTo>
                  <a:lnTo>
                    <a:pt x="16521" y="62772"/>
                  </a:lnTo>
                  <a:lnTo>
                    <a:pt x="15491" y="62426"/>
                  </a:lnTo>
                  <a:lnTo>
                    <a:pt x="14493" y="62040"/>
                  </a:lnTo>
                  <a:lnTo>
                    <a:pt x="13537" y="61619"/>
                  </a:lnTo>
                  <a:lnTo>
                    <a:pt x="12614" y="61168"/>
                  </a:lnTo>
                  <a:lnTo>
                    <a:pt x="11724" y="60689"/>
                  </a:lnTo>
                  <a:lnTo>
                    <a:pt x="10866" y="60180"/>
                  </a:lnTo>
                  <a:lnTo>
                    <a:pt x="10041" y="59643"/>
                  </a:lnTo>
                  <a:lnTo>
                    <a:pt x="9249" y="59076"/>
                  </a:lnTo>
                  <a:lnTo>
                    <a:pt x="8489" y="58480"/>
                  </a:lnTo>
                  <a:lnTo>
                    <a:pt x="7762" y="57854"/>
                  </a:lnTo>
                  <a:lnTo>
                    <a:pt x="7068" y="57200"/>
                  </a:lnTo>
                  <a:lnTo>
                    <a:pt x="6407" y="56516"/>
                  </a:lnTo>
                  <a:lnTo>
                    <a:pt x="5778" y="55797"/>
                  </a:lnTo>
                  <a:lnTo>
                    <a:pt x="5182" y="55055"/>
                  </a:lnTo>
                  <a:lnTo>
                    <a:pt x="4618" y="54288"/>
                  </a:lnTo>
                  <a:lnTo>
                    <a:pt x="4088" y="53497"/>
                  </a:lnTo>
                  <a:lnTo>
                    <a:pt x="3590" y="52683"/>
                  </a:lnTo>
                  <a:lnTo>
                    <a:pt x="3124" y="51845"/>
                  </a:lnTo>
                  <a:lnTo>
                    <a:pt x="2692" y="50983"/>
                  </a:lnTo>
                  <a:lnTo>
                    <a:pt x="2292" y="50097"/>
                  </a:lnTo>
                  <a:lnTo>
                    <a:pt x="1925" y="49187"/>
                  </a:lnTo>
                  <a:lnTo>
                    <a:pt x="1590" y="48253"/>
                  </a:lnTo>
                  <a:lnTo>
                    <a:pt x="1288" y="47292"/>
                  </a:lnTo>
                  <a:lnTo>
                    <a:pt x="1018" y="46318"/>
                  </a:lnTo>
                  <a:lnTo>
                    <a:pt x="779" y="45330"/>
                  </a:lnTo>
                  <a:lnTo>
                    <a:pt x="572" y="44329"/>
                  </a:lnTo>
                  <a:lnTo>
                    <a:pt x="397" y="43315"/>
                  </a:lnTo>
                  <a:lnTo>
                    <a:pt x="254" y="42288"/>
                  </a:lnTo>
                  <a:lnTo>
                    <a:pt x="143" y="41247"/>
                  </a:lnTo>
                  <a:lnTo>
                    <a:pt x="63" y="40193"/>
                  </a:lnTo>
                  <a:lnTo>
                    <a:pt x="15" y="39126"/>
                  </a:lnTo>
                  <a:lnTo>
                    <a:pt x="0" y="38046"/>
                  </a:lnTo>
                  <a:lnTo>
                    <a:pt x="11" y="36955"/>
                  </a:lnTo>
                  <a:lnTo>
                    <a:pt x="47" y="35875"/>
                  </a:lnTo>
                  <a:lnTo>
                    <a:pt x="107" y="34806"/>
                  </a:lnTo>
                  <a:lnTo>
                    <a:pt x="190" y="33747"/>
                  </a:lnTo>
                  <a:lnTo>
                    <a:pt x="298" y="32699"/>
                  </a:lnTo>
                  <a:lnTo>
                    <a:pt x="429" y="31661"/>
                  </a:lnTo>
                  <a:lnTo>
                    <a:pt x="584" y="30634"/>
                  </a:lnTo>
                  <a:lnTo>
                    <a:pt x="763" y="29618"/>
                  </a:lnTo>
                  <a:lnTo>
                    <a:pt x="966" y="28612"/>
                  </a:lnTo>
                  <a:lnTo>
                    <a:pt x="1193" y="27617"/>
                  </a:lnTo>
                  <a:lnTo>
                    <a:pt x="1441" y="26635"/>
                  </a:lnTo>
                  <a:lnTo>
                    <a:pt x="1710" y="25668"/>
                  </a:lnTo>
                  <a:lnTo>
                    <a:pt x="2000" y="24715"/>
                  </a:lnTo>
                  <a:lnTo>
                    <a:pt x="2310" y="23778"/>
                  </a:lnTo>
                  <a:lnTo>
                    <a:pt x="2640" y="22856"/>
                  </a:lnTo>
                  <a:lnTo>
                    <a:pt x="2990" y="21949"/>
                  </a:lnTo>
                  <a:lnTo>
                    <a:pt x="3361" y="21057"/>
                  </a:lnTo>
                  <a:lnTo>
                    <a:pt x="3752" y="20179"/>
                  </a:lnTo>
                  <a:lnTo>
                    <a:pt x="4163" y="19317"/>
                  </a:lnTo>
                  <a:lnTo>
                    <a:pt x="4595" y="18470"/>
                  </a:lnTo>
                  <a:lnTo>
                    <a:pt x="5047" y="17630"/>
                  </a:lnTo>
                  <a:lnTo>
                    <a:pt x="5518" y="16807"/>
                  </a:lnTo>
                  <a:lnTo>
                    <a:pt x="6008" y="16001"/>
                  </a:lnTo>
                  <a:lnTo>
                    <a:pt x="6518" y="15211"/>
                  </a:lnTo>
                  <a:lnTo>
                    <a:pt x="7048" y="14438"/>
                  </a:lnTo>
                  <a:lnTo>
                    <a:pt x="7596" y="13682"/>
                  </a:lnTo>
                  <a:lnTo>
                    <a:pt x="8165" y="12943"/>
                  </a:lnTo>
                  <a:lnTo>
                    <a:pt x="8752" y="12220"/>
                  </a:lnTo>
                  <a:lnTo>
                    <a:pt x="9359" y="11515"/>
                  </a:lnTo>
                  <a:lnTo>
                    <a:pt x="9986" y="10826"/>
                  </a:lnTo>
                  <a:lnTo>
                    <a:pt x="10630" y="10147"/>
                  </a:lnTo>
                  <a:lnTo>
                    <a:pt x="11290" y="9489"/>
                  </a:lnTo>
                  <a:lnTo>
                    <a:pt x="11967" y="8853"/>
                  </a:lnTo>
                  <a:lnTo>
                    <a:pt x="12659" y="8238"/>
                  </a:lnTo>
                  <a:lnTo>
                    <a:pt x="13366" y="7644"/>
                  </a:lnTo>
                  <a:lnTo>
                    <a:pt x="14090" y="7071"/>
                  </a:lnTo>
                  <a:lnTo>
                    <a:pt x="14830" y="6520"/>
                  </a:lnTo>
                  <a:lnTo>
                    <a:pt x="15586" y="5990"/>
                  </a:lnTo>
                  <a:lnTo>
                    <a:pt x="16357" y="5481"/>
                  </a:lnTo>
                  <a:lnTo>
                    <a:pt x="17145" y="4993"/>
                  </a:lnTo>
                  <a:lnTo>
                    <a:pt x="17956" y="4527"/>
                  </a:lnTo>
                  <a:lnTo>
                    <a:pt x="18781" y="4082"/>
                  </a:lnTo>
                  <a:lnTo>
                    <a:pt x="19621" y="3660"/>
                  </a:lnTo>
                  <a:lnTo>
                    <a:pt x="20475" y="3261"/>
                  </a:lnTo>
                  <a:lnTo>
                    <a:pt x="21342" y="2883"/>
                  </a:lnTo>
                  <a:lnTo>
                    <a:pt x="22224" y="2527"/>
                  </a:lnTo>
                  <a:lnTo>
                    <a:pt x="23121" y="2193"/>
                  </a:lnTo>
                  <a:lnTo>
                    <a:pt x="24031" y="1882"/>
                  </a:lnTo>
                  <a:lnTo>
                    <a:pt x="24955" y="1592"/>
                  </a:lnTo>
                  <a:lnTo>
                    <a:pt x="25894" y="1325"/>
                  </a:lnTo>
                  <a:lnTo>
                    <a:pt x="26845" y="1073"/>
                  </a:lnTo>
                  <a:lnTo>
                    <a:pt x="27808" y="848"/>
                  </a:lnTo>
                  <a:lnTo>
                    <a:pt x="28782" y="649"/>
                  </a:lnTo>
                  <a:lnTo>
                    <a:pt x="29768" y="477"/>
                  </a:lnTo>
                  <a:lnTo>
                    <a:pt x="30766" y="331"/>
                  </a:lnTo>
                  <a:lnTo>
                    <a:pt x="31774" y="212"/>
                  </a:lnTo>
                  <a:lnTo>
                    <a:pt x="32795" y="119"/>
                  </a:lnTo>
                  <a:lnTo>
                    <a:pt x="33826" y="53"/>
                  </a:lnTo>
                  <a:lnTo>
                    <a:pt x="34870" y="13"/>
                  </a:lnTo>
                  <a:lnTo>
                    <a:pt x="35925" y="0"/>
                  </a:lnTo>
                  <a:lnTo>
                    <a:pt x="37050" y="13"/>
                  </a:lnTo>
                  <a:lnTo>
                    <a:pt x="38148" y="53"/>
                  </a:lnTo>
                  <a:lnTo>
                    <a:pt x="39217" y="119"/>
                  </a:lnTo>
                  <a:lnTo>
                    <a:pt x="40259" y="212"/>
                  </a:lnTo>
                  <a:lnTo>
                    <a:pt x="41271" y="331"/>
                  </a:lnTo>
                  <a:lnTo>
                    <a:pt x="42256" y="477"/>
                  </a:lnTo>
                  <a:lnTo>
                    <a:pt x="43212" y="649"/>
                  </a:lnTo>
                  <a:lnTo>
                    <a:pt x="44140" y="848"/>
                  </a:lnTo>
                  <a:lnTo>
                    <a:pt x="45040" y="1073"/>
                  </a:lnTo>
                  <a:lnTo>
                    <a:pt x="45911" y="1325"/>
                  </a:lnTo>
                  <a:lnTo>
                    <a:pt x="46756" y="1590"/>
                  </a:lnTo>
                  <a:lnTo>
                    <a:pt x="47576" y="1871"/>
                  </a:lnTo>
                  <a:lnTo>
                    <a:pt x="48371" y="2170"/>
                  </a:lnTo>
                  <a:lnTo>
                    <a:pt x="49142" y="2485"/>
                  </a:lnTo>
                  <a:lnTo>
                    <a:pt x="49888" y="2817"/>
                  </a:lnTo>
                  <a:lnTo>
                    <a:pt x="50609" y="3165"/>
                  </a:lnTo>
                  <a:lnTo>
                    <a:pt x="51306" y="3531"/>
                  </a:lnTo>
                  <a:lnTo>
                    <a:pt x="51977" y="3913"/>
                  </a:lnTo>
                  <a:lnTo>
                    <a:pt x="52624" y="4312"/>
                  </a:lnTo>
                  <a:lnTo>
                    <a:pt x="53246" y="4728"/>
                  </a:lnTo>
                  <a:lnTo>
                    <a:pt x="53844" y="5158"/>
                  </a:lnTo>
                  <a:lnTo>
                    <a:pt x="54418" y="5601"/>
                  </a:lnTo>
                  <a:lnTo>
                    <a:pt x="54968" y="6056"/>
                  </a:lnTo>
                  <a:lnTo>
                    <a:pt x="55495" y="6523"/>
                  </a:lnTo>
                  <a:lnTo>
                    <a:pt x="55997" y="7003"/>
                  </a:lnTo>
                  <a:lnTo>
                    <a:pt x="56476" y="7496"/>
                  </a:lnTo>
                  <a:lnTo>
                    <a:pt x="56930" y="8000"/>
                  </a:lnTo>
                  <a:lnTo>
                    <a:pt x="57361" y="8517"/>
                  </a:lnTo>
                  <a:lnTo>
                    <a:pt x="57768" y="9047"/>
                  </a:lnTo>
                  <a:lnTo>
                    <a:pt x="58151" y="9588"/>
                  </a:lnTo>
                  <a:lnTo>
                    <a:pt x="58512" y="10138"/>
                  </a:lnTo>
                  <a:lnTo>
                    <a:pt x="58853" y="10691"/>
                  </a:lnTo>
                  <a:lnTo>
                    <a:pt x="59173" y="11248"/>
                  </a:lnTo>
                  <a:lnTo>
                    <a:pt x="59473" y="11808"/>
                  </a:lnTo>
                  <a:lnTo>
                    <a:pt x="59753" y="12372"/>
                  </a:lnTo>
                  <a:lnTo>
                    <a:pt x="60012" y="12940"/>
                  </a:lnTo>
                  <a:lnTo>
                    <a:pt x="60251" y="13510"/>
                  </a:lnTo>
                  <a:lnTo>
                    <a:pt x="60470" y="14085"/>
                  </a:lnTo>
                  <a:lnTo>
                    <a:pt x="60669" y="14663"/>
                  </a:lnTo>
                  <a:lnTo>
                    <a:pt x="60847" y="15244"/>
                  </a:lnTo>
                  <a:lnTo>
                    <a:pt x="52893" y="17675"/>
                  </a:lnTo>
                  <a:lnTo>
                    <a:pt x="52753" y="17261"/>
                  </a:lnTo>
                  <a:lnTo>
                    <a:pt x="52599" y="16851"/>
                  </a:lnTo>
                  <a:lnTo>
                    <a:pt x="52431" y="16445"/>
                  </a:lnTo>
                  <a:lnTo>
                    <a:pt x="52249" y="16042"/>
                  </a:lnTo>
                  <a:lnTo>
                    <a:pt x="52053" y="15642"/>
                  </a:lnTo>
                  <a:lnTo>
                    <a:pt x="51843" y="15246"/>
                  </a:lnTo>
                  <a:lnTo>
                    <a:pt x="51618" y="14854"/>
                  </a:lnTo>
                  <a:lnTo>
                    <a:pt x="51380" y="14465"/>
                  </a:lnTo>
                  <a:lnTo>
                    <a:pt x="51127" y="14080"/>
                  </a:lnTo>
                  <a:lnTo>
                    <a:pt x="50860" y="13698"/>
                  </a:lnTo>
                  <a:lnTo>
                    <a:pt x="50578" y="13313"/>
                  </a:lnTo>
                  <a:lnTo>
                    <a:pt x="50280" y="12938"/>
                  </a:lnTo>
                  <a:lnTo>
                    <a:pt x="49967" y="12571"/>
                  </a:lnTo>
                  <a:lnTo>
                    <a:pt x="49637" y="12213"/>
                  </a:lnTo>
                  <a:lnTo>
                    <a:pt x="49291" y="11864"/>
                  </a:lnTo>
                  <a:lnTo>
                    <a:pt x="48930" y="11524"/>
                  </a:lnTo>
                  <a:lnTo>
                    <a:pt x="48553" y="11192"/>
                  </a:lnTo>
                  <a:lnTo>
                    <a:pt x="48159" y="10870"/>
                  </a:lnTo>
                  <a:lnTo>
                    <a:pt x="47750" y="10556"/>
                  </a:lnTo>
                  <a:lnTo>
                    <a:pt x="47325" y="10251"/>
                  </a:lnTo>
                  <a:lnTo>
                    <a:pt x="46892" y="9948"/>
                  </a:lnTo>
                  <a:lnTo>
                    <a:pt x="46443" y="9659"/>
                  </a:lnTo>
                  <a:lnTo>
                    <a:pt x="45977" y="9383"/>
                  </a:lnTo>
                  <a:lnTo>
                    <a:pt x="45494" y="9120"/>
                  </a:lnTo>
                  <a:lnTo>
                    <a:pt x="44994" y="8870"/>
                  </a:lnTo>
                  <a:lnTo>
                    <a:pt x="44478" y="8634"/>
                  </a:lnTo>
                  <a:lnTo>
                    <a:pt x="43944" y="8411"/>
                  </a:lnTo>
                  <a:lnTo>
                    <a:pt x="43394" y="8201"/>
                  </a:lnTo>
                  <a:lnTo>
                    <a:pt x="42827" y="8004"/>
                  </a:lnTo>
                  <a:lnTo>
                    <a:pt x="42243" y="7821"/>
                  </a:lnTo>
                  <a:lnTo>
                    <a:pt x="41651" y="7645"/>
                  </a:lnTo>
                  <a:lnTo>
                    <a:pt x="41040" y="7487"/>
                  </a:lnTo>
                  <a:lnTo>
                    <a:pt x="40410" y="7348"/>
                  </a:lnTo>
                  <a:lnTo>
                    <a:pt x="39762" y="7227"/>
                  </a:lnTo>
                  <a:lnTo>
                    <a:pt x="39095" y="7125"/>
                  </a:lnTo>
                  <a:lnTo>
                    <a:pt x="38410" y="7041"/>
                  </a:lnTo>
                  <a:lnTo>
                    <a:pt x="37706" y="6976"/>
                  </a:lnTo>
                  <a:lnTo>
                    <a:pt x="36983" y="6930"/>
                  </a:lnTo>
                  <a:lnTo>
                    <a:pt x="36242" y="6902"/>
                  </a:lnTo>
                  <a:lnTo>
                    <a:pt x="35483" y="6893"/>
                  </a:lnTo>
                  <a:lnTo>
                    <a:pt x="34206" y="6917"/>
                  </a:lnTo>
                  <a:lnTo>
                    <a:pt x="32959" y="6988"/>
                  </a:lnTo>
                  <a:lnTo>
                    <a:pt x="31739" y="7108"/>
                  </a:lnTo>
                  <a:lnTo>
                    <a:pt x="30548" y="7275"/>
                  </a:lnTo>
                  <a:lnTo>
                    <a:pt x="29385" y="7489"/>
                  </a:lnTo>
                  <a:lnTo>
                    <a:pt x="28250" y="7752"/>
                  </a:lnTo>
                  <a:lnTo>
                    <a:pt x="27143" y="8062"/>
                  </a:lnTo>
                  <a:lnTo>
                    <a:pt x="26065" y="8420"/>
                  </a:lnTo>
                  <a:lnTo>
                    <a:pt x="25015" y="8826"/>
                  </a:lnTo>
                  <a:lnTo>
                    <a:pt x="23994" y="9279"/>
                  </a:lnTo>
                  <a:lnTo>
                    <a:pt x="23002" y="9766"/>
                  </a:lnTo>
                  <a:lnTo>
                    <a:pt x="22041" y="10290"/>
                  </a:lnTo>
                  <a:lnTo>
                    <a:pt x="21110" y="10851"/>
                  </a:lnTo>
                  <a:lnTo>
                    <a:pt x="20211" y="11450"/>
                  </a:lnTo>
                  <a:lnTo>
                    <a:pt x="19343" y="12085"/>
                  </a:lnTo>
                  <a:lnTo>
                    <a:pt x="18506" y="12758"/>
                  </a:lnTo>
                  <a:lnTo>
                    <a:pt x="17699" y="13467"/>
                  </a:lnTo>
                  <a:lnTo>
                    <a:pt x="16924" y="14214"/>
                  </a:lnTo>
                  <a:lnTo>
                    <a:pt x="16179" y="14998"/>
                  </a:lnTo>
                  <a:lnTo>
                    <a:pt x="15465" y="15819"/>
                  </a:lnTo>
                  <a:lnTo>
                    <a:pt x="14784" y="16666"/>
                  </a:lnTo>
                  <a:lnTo>
                    <a:pt x="14136" y="17544"/>
                  </a:lnTo>
                  <a:lnTo>
                    <a:pt x="13522" y="18454"/>
                  </a:lnTo>
                  <a:lnTo>
                    <a:pt x="12941" y="19396"/>
                  </a:lnTo>
                  <a:lnTo>
                    <a:pt x="12394" y="20370"/>
                  </a:lnTo>
                  <a:lnTo>
                    <a:pt x="11881" y="21376"/>
                  </a:lnTo>
                  <a:lnTo>
                    <a:pt x="11401" y="22414"/>
                  </a:lnTo>
                  <a:lnTo>
                    <a:pt x="10955" y="23483"/>
                  </a:lnTo>
                  <a:lnTo>
                    <a:pt x="10542" y="24584"/>
                  </a:lnTo>
                  <a:lnTo>
                    <a:pt x="10163" y="25717"/>
                  </a:lnTo>
                  <a:lnTo>
                    <a:pt x="9819" y="26868"/>
                  </a:lnTo>
                  <a:lnTo>
                    <a:pt x="9511" y="28040"/>
                  </a:lnTo>
                  <a:lnTo>
                    <a:pt x="9239" y="29233"/>
                  </a:lnTo>
                  <a:lnTo>
                    <a:pt x="9003" y="30447"/>
                  </a:lnTo>
                  <a:lnTo>
                    <a:pt x="8804" y="31682"/>
                  </a:lnTo>
                  <a:lnTo>
                    <a:pt x="8641" y="32939"/>
                  </a:lnTo>
                  <a:lnTo>
                    <a:pt x="8514" y="34217"/>
                  </a:lnTo>
                  <a:lnTo>
                    <a:pt x="8424" y="35516"/>
                  </a:lnTo>
                  <a:lnTo>
                    <a:pt x="8369" y="36837"/>
                  </a:lnTo>
                  <a:lnTo>
                    <a:pt x="8351" y="38178"/>
                  </a:lnTo>
                  <a:lnTo>
                    <a:pt x="8363" y="39002"/>
                  </a:lnTo>
                  <a:lnTo>
                    <a:pt x="8397" y="39813"/>
                  </a:lnTo>
                  <a:lnTo>
                    <a:pt x="8454" y="40611"/>
                  </a:lnTo>
                  <a:lnTo>
                    <a:pt x="8535" y="41395"/>
                  </a:lnTo>
                  <a:lnTo>
                    <a:pt x="8638" y="42166"/>
                  </a:lnTo>
                  <a:lnTo>
                    <a:pt x="8765" y="42924"/>
                  </a:lnTo>
                  <a:lnTo>
                    <a:pt x="8914" y="43669"/>
                  </a:lnTo>
                  <a:lnTo>
                    <a:pt x="9086" y="44400"/>
                  </a:lnTo>
                  <a:lnTo>
                    <a:pt x="9282" y="45118"/>
                  </a:lnTo>
                  <a:lnTo>
                    <a:pt x="9500" y="45823"/>
                  </a:lnTo>
                  <a:lnTo>
                    <a:pt x="9741" y="46512"/>
                  </a:lnTo>
                  <a:lnTo>
                    <a:pt x="10004" y="47182"/>
                  </a:lnTo>
                  <a:lnTo>
                    <a:pt x="10289" y="47834"/>
                  </a:lnTo>
                  <a:lnTo>
                    <a:pt x="10596" y="48467"/>
                  </a:lnTo>
                  <a:lnTo>
                    <a:pt x="10925" y="49082"/>
                  </a:lnTo>
                  <a:lnTo>
                    <a:pt x="11276" y="49678"/>
                  </a:lnTo>
                  <a:lnTo>
                    <a:pt x="11650" y="50255"/>
                  </a:lnTo>
                  <a:lnTo>
                    <a:pt x="12045" y="50814"/>
                  </a:lnTo>
                  <a:lnTo>
                    <a:pt x="12463" y="51355"/>
                  </a:lnTo>
                  <a:lnTo>
                    <a:pt x="12902" y="51876"/>
                  </a:lnTo>
                  <a:lnTo>
                    <a:pt x="13373" y="52369"/>
                  </a:lnTo>
                  <a:lnTo>
                    <a:pt x="13866" y="52840"/>
                  </a:lnTo>
                  <a:lnTo>
                    <a:pt x="14381" y="53288"/>
                  </a:lnTo>
                  <a:lnTo>
                    <a:pt x="14917" y="53715"/>
                  </a:lnTo>
                  <a:lnTo>
                    <a:pt x="15476" y="54119"/>
                  </a:lnTo>
                  <a:lnTo>
                    <a:pt x="16058" y="54501"/>
                  </a:lnTo>
                  <a:lnTo>
                    <a:pt x="16661" y="54861"/>
                  </a:lnTo>
                  <a:lnTo>
                    <a:pt x="17286" y="55199"/>
                  </a:lnTo>
                  <a:lnTo>
                    <a:pt x="17933" y="55515"/>
                  </a:lnTo>
                  <a:lnTo>
                    <a:pt x="18603" y="55809"/>
                  </a:lnTo>
                  <a:lnTo>
                    <a:pt x="19294" y="56078"/>
                  </a:lnTo>
                  <a:lnTo>
                    <a:pt x="20008" y="56318"/>
                  </a:lnTo>
                  <a:lnTo>
                    <a:pt x="20744" y="56530"/>
                  </a:lnTo>
                  <a:lnTo>
                    <a:pt x="21501" y="56714"/>
                  </a:lnTo>
                  <a:lnTo>
                    <a:pt x="22281" y="56870"/>
                  </a:lnTo>
                  <a:lnTo>
                    <a:pt x="23083" y="56997"/>
                  </a:lnTo>
                  <a:lnTo>
                    <a:pt x="23908" y="57096"/>
                  </a:lnTo>
                  <a:lnTo>
                    <a:pt x="24754" y="57167"/>
                  </a:lnTo>
                  <a:lnTo>
                    <a:pt x="25622" y="57209"/>
                  </a:lnTo>
                  <a:lnTo>
                    <a:pt x="26512" y="57223"/>
                  </a:lnTo>
                  <a:lnTo>
                    <a:pt x="27301" y="57213"/>
                  </a:lnTo>
                  <a:lnTo>
                    <a:pt x="28077" y="57181"/>
                  </a:lnTo>
                  <a:lnTo>
                    <a:pt x="28839" y="57128"/>
                  </a:lnTo>
                  <a:lnTo>
                    <a:pt x="29588" y="57054"/>
                  </a:lnTo>
                  <a:lnTo>
                    <a:pt x="30324" y="56958"/>
                  </a:lnTo>
                  <a:lnTo>
                    <a:pt x="31046" y="56841"/>
                  </a:lnTo>
                  <a:lnTo>
                    <a:pt x="31755" y="56704"/>
                  </a:lnTo>
                  <a:lnTo>
                    <a:pt x="32451" y="56545"/>
                  </a:lnTo>
                  <a:lnTo>
                    <a:pt x="33134" y="56364"/>
                  </a:lnTo>
                  <a:lnTo>
                    <a:pt x="33804" y="56163"/>
                  </a:lnTo>
                  <a:lnTo>
                    <a:pt x="34461" y="55935"/>
                  </a:lnTo>
                  <a:lnTo>
                    <a:pt x="35106" y="55694"/>
                  </a:lnTo>
                  <a:lnTo>
                    <a:pt x="35740" y="55440"/>
                  </a:lnTo>
                  <a:lnTo>
                    <a:pt x="36363" y="55173"/>
                  </a:lnTo>
                  <a:lnTo>
                    <a:pt x="36974" y="54892"/>
                  </a:lnTo>
                  <a:lnTo>
                    <a:pt x="37574" y="54598"/>
                  </a:lnTo>
                  <a:lnTo>
                    <a:pt x="38162" y="54291"/>
                  </a:lnTo>
                  <a:lnTo>
                    <a:pt x="38738" y="53971"/>
                  </a:lnTo>
                  <a:lnTo>
                    <a:pt x="39304" y="53637"/>
                  </a:lnTo>
                  <a:lnTo>
                    <a:pt x="39857" y="53291"/>
                  </a:lnTo>
                  <a:lnTo>
                    <a:pt x="40408" y="52923"/>
                  </a:lnTo>
                  <a:lnTo>
                    <a:pt x="40946" y="52546"/>
                  </a:lnTo>
                  <a:lnTo>
                    <a:pt x="41472" y="52160"/>
                  </a:lnTo>
                  <a:lnTo>
                    <a:pt x="41985" y="51763"/>
                  </a:lnTo>
                  <a:lnTo>
                    <a:pt x="42486" y="51357"/>
                  </a:lnTo>
                  <a:lnTo>
                    <a:pt x="42975" y="50941"/>
                  </a:lnTo>
                  <a:lnTo>
                    <a:pt x="43452" y="50516"/>
                  </a:lnTo>
                  <a:lnTo>
                    <a:pt x="43916" y="50081"/>
                  </a:lnTo>
                  <a:lnTo>
                    <a:pt x="44367" y="49636"/>
                  </a:lnTo>
                  <a:lnTo>
                    <a:pt x="44806" y="49181"/>
                  </a:lnTo>
                  <a:lnTo>
                    <a:pt x="45243" y="48711"/>
                  </a:lnTo>
                  <a:lnTo>
                    <a:pt x="45669" y="48239"/>
                  </a:lnTo>
                  <a:lnTo>
                    <a:pt x="46084" y="47764"/>
                  </a:lnTo>
                  <a:lnTo>
                    <a:pt x="46489" y="47286"/>
                  </a:lnTo>
                  <a:lnTo>
                    <a:pt x="46883" y="46806"/>
                  </a:lnTo>
                  <a:lnTo>
                    <a:pt x="47267" y="46323"/>
                  </a:lnTo>
                  <a:lnTo>
                    <a:pt x="47640" y="45837"/>
                  </a:lnTo>
                  <a:lnTo>
                    <a:pt x="48002" y="45349"/>
                  </a:lnTo>
                  <a:lnTo>
                    <a:pt x="48354" y="44858"/>
                  </a:lnTo>
                  <a:lnTo>
                    <a:pt x="48695" y="443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g1251"/>
            <p:cNvSpPr/>
            <p:nvPr/>
          </p:nvSpPr>
          <p:spPr>
            <a:xfrm>
              <a:off x="4745212" y="5104555"/>
              <a:ext cx="62968" cy="64072"/>
            </a:xfrm>
            <a:custGeom>
              <a:avLst/>
              <a:pathLst>
                <a:path w="62968" h="64072">
                  <a:moveTo>
                    <a:pt x="36543" y="0"/>
                  </a:moveTo>
                  <a:lnTo>
                    <a:pt x="37801" y="19"/>
                  </a:lnTo>
                  <a:lnTo>
                    <a:pt x="39030" y="76"/>
                  </a:lnTo>
                  <a:lnTo>
                    <a:pt x="40230" y="171"/>
                  </a:lnTo>
                  <a:lnTo>
                    <a:pt x="41400" y="304"/>
                  </a:lnTo>
                  <a:lnTo>
                    <a:pt x="42542" y="475"/>
                  </a:lnTo>
                  <a:lnTo>
                    <a:pt x="43654" y="684"/>
                  </a:lnTo>
                  <a:lnTo>
                    <a:pt x="44737" y="931"/>
                  </a:lnTo>
                  <a:lnTo>
                    <a:pt x="45791" y="1216"/>
                  </a:lnTo>
                  <a:lnTo>
                    <a:pt x="46816" y="1539"/>
                  </a:lnTo>
                  <a:lnTo>
                    <a:pt x="47811" y="1900"/>
                  </a:lnTo>
                  <a:lnTo>
                    <a:pt x="48777" y="2286"/>
                  </a:lnTo>
                  <a:lnTo>
                    <a:pt x="49711" y="2704"/>
                  </a:lnTo>
                  <a:lnTo>
                    <a:pt x="50615" y="3152"/>
                  </a:lnTo>
                  <a:lnTo>
                    <a:pt x="51488" y="3632"/>
                  </a:lnTo>
                  <a:lnTo>
                    <a:pt x="52329" y="4142"/>
                  </a:lnTo>
                  <a:lnTo>
                    <a:pt x="53140" y="4683"/>
                  </a:lnTo>
                  <a:lnTo>
                    <a:pt x="53920" y="5256"/>
                  </a:lnTo>
                  <a:lnTo>
                    <a:pt x="54669" y="5859"/>
                  </a:lnTo>
                  <a:lnTo>
                    <a:pt x="55387" y="6493"/>
                  </a:lnTo>
                  <a:lnTo>
                    <a:pt x="56074" y="7158"/>
                  </a:lnTo>
                  <a:lnTo>
                    <a:pt x="56738" y="7851"/>
                  </a:lnTo>
                  <a:lnTo>
                    <a:pt x="57368" y="8570"/>
                  </a:lnTo>
                  <a:lnTo>
                    <a:pt x="57965" y="9315"/>
                  </a:lnTo>
                  <a:lnTo>
                    <a:pt x="58528" y="10085"/>
                  </a:lnTo>
                  <a:lnTo>
                    <a:pt x="59057" y="10881"/>
                  </a:lnTo>
                  <a:lnTo>
                    <a:pt x="59553" y="11702"/>
                  </a:lnTo>
                  <a:lnTo>
                    <a:pt x="60015" y="12549"/>
                  </a:lnTo>
                  <a:lnTo>
                    <a:pt x="60444" y="13422"/>
                  </a:lnTo>
                  <a:lnTo>
                    <a:pt x="60839" y="14320"/>
                  </a:lnTo>
                  <a:lnTo>
                    <a:pt x="61200" y="15244"/>
                  </a:lnTo>
                  <a:lnTo>
                    <a:pt x="61536" y="16191"/>
                  </a:lnTo>
                  <a:lnTo>
                    <a:pt x="61837" y="17157"/>
                  </a:lnTo>
                  <a:lnTo>
                    <a:pt x="62102" y="18142"/>
                  </a:lnTo>
                  <a:lnTo>
                    <a:pt x="62331" y="19147"/>
                  </a:lnTo>
                  <a:lnTo>
                    <a:pt x="62526" y="20171"/>
                  </a:lnTo>
                  <a:lnTo>
                    <a:pt x="62685" y="21215"/>
                  </a:lnTo>
                  <a:lnTo>
                    <a:pt x="62809" y="22278"/>
                  </a:lnTo>
                  <a:lnTo>
                    <a:pt x="62897" y="23361"/>
                  </a:lnTo>
                  <a:lnTo>
                    <a:pt x="62950" y="24463"/>
                  </a:lnTo>
                  <a:lnTo>
                    <a:pt x="62968" y="25584"/>
                  </a:lnTo>
                  <a:lnTo>
                    <a:pt x="62957" y="26019"/>
                  </a:lnTo>
                  <a:lnTo>
                    <a:pt x="62943" y="26458"/>
                  </a:lnTo>
                  <a:lnTo>
                    <a:pt x="62925" y="26900"/>
                  </a:lnTo>
                  <a:lnTo>
                    <a:pt x="62904" y="27345"/>
                  </a:lnTo>
                  <a:lnTo>
                    <a:pt x="62879" y="27794"/>
                  </a:lnTo>
                  <a:lnTo>
                    <a:pt x="62851" y="28246"/>
                  </a:lnTo>
                  <a:lnTo>
                    <a:pt x="62819" y="28702"/>
                  </a:lnTo>
                  <a:lnTo>
                    <a:pt x="62784" y="29162"/>
                  </a:lnTo>
                  <a:lnTo>
                    <a:pt x="62745" y="29625"/>
                  </a:lnTo>
                  <a:lnTo>
                    <a:pt x="62703" y="30092"/>
                  </a:lnTo>
                  <a:lnTo>
                    <a:pt x="62665" y="30549"/>
                  </a:lnTo>
                  <a:lnTo>
                    <a:pt x="62621" y="31004"/>
                  </a:lnTo>
                  <a:lnTo>
                    <a:pt x="62573" y="31454"/>
                  </a:lnTo>
                  <a:lnTo>
                    <a:pt x="62519" y="31902"/>
                  </a:lnTo>
                  <a:lnTo>
                    <a:pt x="62460" y="32345"/>
                  </a:lnTo>
                  <a:lnTo>
                    <a:pt x="62395" y="32785"/>
                  </a:lnTo>
                  <a:lnTo>
                    <a:pt x="62325" y="33222"/>
                  </a:lnTo>
                  <a:lnTo>
                    <a:pt x="62250" y="33655"/>
                  </a:lnTo>
                  <a:lnTo>
                    <a:pt x="62170" y="34085"/>
                  </a:lnTo>
                  <a:lnTo>
                    <a:pt x="62084" y="34511"/>
                  </a:lnTo>
                  <a:lnTo>
                    <a:pt x="61801" y="35858"/>
                  </a:lnTo>
                  <a:lnTo>
                    <a:pt x="61481" y="37179"/>
                  </a:lnTo>
                  <a:lnTo>
                    <a:pt x="61126" y="38474"/>
                  </a:lnTo>
                  <a:lnTo>
                    <a:pt x="60734" y="39742"/>
                  </a:lnTo>
                  <a:lnTo>
                    <a:pt x="60305" y="40984"/>
                  </a:lnTo>
                  <a:lnTo>
                    <a:pt x="59841" y="42199"/>
                  </a:lnTo>
                  <a:lnTo>
                    <a:pt x="59340" y="43388"/>
                  </a:lnTo>
                  <a:lnTo>
                    <a:pt x="58803" y="44550"/>
                  </a:lnTo>
                  <a:lnTo>
                    <a:pt x="58230" y="45686"/>
                  </a:lnTo>
                  <a:lnTo>
                    <a:pt x="57621" y="46795"/>
                  </a:lnTo>
                  <a:lnTo>
                    <a:pt x="56978" y="47866"/>
                  </a:lnTo>
                  <a:lnTo>
                    <a:pt x="56306" y="48905"/>
                  </a:lnTo>
                  <a:lnTo>
                    <a:pt x="55603" y="49913"/>
                  </a:lnTo>
                  <a:lnTo>
                    <a:pt x="54871" y="50888"/>
                  </a:lnTo>
                  <a:lnTo>
                    <a:pt x="54108" y="51832"/>
                  </a:lnTo>
                  <a:lnTo>
                    <a:pt x="53315" y="52744"/>
                  </a:lnTo>
                  <a:lnTo>
                    <a:pt x="52492" y="53625"/>
                  </a:lnTo>
                  <a:lnTo>
                    <a:pt x="51640" y="54473"/>
                  </a:lnTo>
                  <a:lnTo>
                    <a:pt x="50757" y="55290"/>
                  </a:lnTo>
                  <a:lnTo>
                    <a:pt x="49844" y="56074"/>
                  </a:lnTo>
                  <a:lnTo>
                    <a:pt x="48911" y="56826"/>
                  </a:lnTo>
                  <a:lnTo>
                    <a:pt x="47951" y="57541"/>
                  </a:lnTo>
                  <a:lnTo>
                    <a:pt x="46963" y="58222"/>
                  </a:lnTo>
                  <a:lnTo>
                    <a:pt x="45948" y="58867"/>
                  </a:lnTo>
                  <a:lnTo>
                    <a:pt x="44906" y="59477"/>
                  </a:lnTo>
                  <a:lnTo>
                    <a:pt x="43836" y="60051"/>
                  </a:lnTo>
                  <a:lnTo>
                    <a:pt x="42739" y="60590"/>
                  </a:lnTo>
                  <a:lnTo>
                    <a:pt x="41614" y="61094"/>
                  </a:lnTo>
                  <a:lnTo>
                    <a:pt x="40462" y="61563"/>
                  </a:lnTo>
                  <a:lnTo>
                    <a:pt x="39283" y="61996"/>
                  </a:lnTo>
                  <a:lnTo>
                    <a:pt x="38088" y="62390"/>
                  </a:lnTo>
                  <a:lnTo>
                    <a:pt x="36874" y="62743"/>
                  </a:lnTo>
                  <a:lnTo>
                    <a:pt x="35639" y="63055"/>
                  </a:lnTo>
                  <a:lnTo>
                    <a:pt x="34383" y="63325"/>
                  </a:lnTo>
                  <a:lnTo>
                    <a:pt x="33108" y="63553"/>
                  </a:lnTo>
                  <a:lnTo>
                    <a:pt x="31811" y="63740"/>
                  </a:lnTo>
                  <a:lnTo>
                    <a:pt x="30495" y="63886"/>
                  </a:lnTo>
                  <a:lnTo>
                    <a:pt x="29158" y="63989"/>
                  </a:lnTo>
                  <a:lnTo>
                    <a:pt x="27801" y="64052"/>
                  </a:lnTo>
                  <a:lnTo>
                    <a:pt x="26424" y="64072"/>
                  </a:lnTo>
                  <a:lnTo>
                    <a:pt x="25115" y="64053"/>
                  </a:lnTo>
                  <a:lnTo>
                    <a:pt x="23840" y="63996"/>
                  </a:lnTo>
                  <a:lnTo>
                    <a:pt x="22598" y="63901"/>
                  </a:lnTo>
                  <a:lnTo>
                    <a:pt x="21390" y="63768"/>
                  </a:lnTo>
                  <a:lnTo>
                    <a:pt x="20216" y="63597"/>
                  </a:lnTo>
                  <a:lnTo>
                    <a:pt x="19075" y="63388"/>
                  </a:lnTo>
                  <a:lnTo>
                    <a:pt x="17967" y="63141"/>
                  </a:lnTo>
                  <a:lnTo>
                    <a:pt x="16894" y="62856"/>
                  </a:lnTo>
                  <a:lnTo>
                    <a:pt x="15853" y="62533"/>
                  </a:lnTo>
                  <a:lnTo>
                    <a:pt x="14847" y="62172"/>
                  </a:lnTo>
                  <a:lnTo>
                    <a:pt x="13873" y="61768"/>
                  </a:lnTo>
                  <a:lnTo>
                    <a:pt x="12933" y="61335"/>
                  </a:lnTo>
                  <a:lnTo>
                    <a:pt x="12024" y="60871"/>
                  </a:lnTo>
                  <a:lnTo>
                    <a:pt x="11149" y="60377"/>
                  </a:lnTo>
                  <a:lnTo>
                    <a:pt x="10306" y="59852"/>
                  </a:lnTo>
                  <a:lnTo>
                    <a:pt x="9496" y="59298"/>
                  </a:lnTo>
                  <a:lnTo>
                    <a:pt x="8719" y="58714"/>
                  </a:lnTo>
                  <a:lnTo>
                    <a:pt x="7975" y="58100"/>
                  </a:lnTo>
                  <a:lnTo>
                    <a:pt x="7263" y="57456"/>
                  </a:lnTo>
                  <a:lnTo>
                    <a:pt x="6584" y="56781"/>
                  </a:lnTo>
                  <a:lnTo>
                    <a:pt x="5945" y="56070"/>
                  </a:lnTo>
                  <a:lnTo>
                    <a:pt x="5339" y="55332"/>
                  </a:lnTo>
                  <a:lnTo>
                    <a:pt x="4765" y="54568"/>
                  </a:lnTo>
                  <a:lnTo>
                    <a:pt x="4222" y="53777"/>
                  </a:lnTo>
                  <a:lnTo>
                    <a:pt x="3711" y="52959"/>
                  </a:lnTo>
                  <a:lnTo>
                    <a:pt x="3232" y="52115"/>
                  </a:lnTo>
                  <a:lnTo>
                    <a:pt x="2785" y="51245"/>
                  </a:lnTo>
                  <a:lnTo>
                    <a:pt x="2370" y="50348"/>
                  </a:lnTo>
                  <a:lnTo>
                    <a:pt x="1986" y="49424"/>
                  </a:lnTo>
                  <a:lnTo>
                    <a:pt x="1634" y="48474"/>
                  </a:lnTo>
                  <a:lnTo>
                    <a:pt x="1324" y="47501"/>
                  </a:lnTo>
                  <a:lnTo>
                    <a:pt x="1046" y="46509"/>
                  </a:lnTo>
                  <a:lnTo>
                    <a:pt x="801" y="45497"/>
                  </a:lnTo>
                  <a:lnTo>
                    <a:pt x="588" y="44465"/>
                  </a:lnTo>
                  <a:lnTo>
                    <a:pt x="408" y="43414"/>
                  </a:lnTo>
                  <a:lnTo>
                    <a:pt x="261" y="42344"/>
                  </a:lnTo>
                  <a:lnTo>
                    <a:pt x="147" y="41255"/>
                  </a:lnTo>
                  <a:lnTo>
                    <a:pt x="65" y="40145"/>
                  </a:lnTo>
                  <a:lnTo>
                    <a:pt x="16" y="39017"/>
                  </a:lnTo>
                  <a:lnTo>
                    <a:pt x="0" y="37869"/>
                  </a:lnTo>
                  <a:lnTo>
                    <a:pt x="1" y="37461"/>
                  </a:lnTo>
                  <a:lnTo>
                    <a:pt x="7" y="37052"/>
                  </a:lnTo>
                  <a:lnTo>
                    <a:pt x="15" y="36641"/>
                  </a:lnTo>
                  <a:lnTo>
                    <a:pt x="28" y="36229"/>
                  </a:lnTo>
                  <a:lnTo>
                    <a:pt x="44" y="35814"/>
                  </a:lnTo>
                  <a:lnTo>
                    <a:pt x="63" y="35398"/>
                  </a:lnTo>
                  <a:lnTo>
                    <a:pt x="86" y="34980"/>
                  </a:lnTo>
                  <a:lnTo>
                    <a:pt x="113" y="34560"/>
                  </a:lnTo>
                  <a:lnTo>
                    <a:pt x="143" y="34138"/>
                  </a:lnTo>
                  <a:lnTo>
                    <a:pt x="176" y="33715"/>
                  </a:lnTo>
                  <a:lnTo>
                    <a:pt x="223" y="33290"/>
                  </a:lnTo>
                  <a:lnTo>
                    <a:pt x="273" y="32865"/>
                  </a:lnTo>
                  <a:lnTo>
                    <a:pt x="329" y="32439"/>
                  </a:lnTo>
                  <a:lnTo>
                    <a:pt x="388" y="32011"/>
                  </a:lnTo>
                  <a:lnTo>
                    <a:pt x="452" y="31583"/>
                  </a:lnTo>
                  <a:lnTo>
                    <a:pt x="521" y="31154"/>
                  </a:lnTo>
                  <a:lnTo>
                    <a:pt x="594" y="30724"/>
                  </a:lnTo>
                  <a:lnTo>
                    <a:pt x="671" y="30293"/>
                  </a:lnTo>
                  <a:lnTo>
                    <a:pt x="753" y="29861"/>
                  </a:lnTo>
                  <a:lnTo>
                    <a:pt x="839" y="29429"/>
                  </a:lnTo>
                  <a:lnTo>
                    <a:pt x="1122" y="28115"/>
                  </a:lnTo>
                  <a:lnTo>
                    <a:pt x="1440" y="26825"/>
                  </a:lnTo>
                  <a:lnTo>
                    <a:pt x="1794" y="25559"/>
                  </a:lnTo>
                  <a:lnTo>
                    <a:pt x="2182" y="24317"/>
                  </a:lnTo>
                  <a:lnTo>
                    <a:pt x="2607" y="23099"/>
                  </a:lnTo>
                  <a:lnTo>
                    <a:pt x="3066" y="21904"/>
                  </a:lnTo>
                  <a:lnTo>
                    <a:pt x="3561" y="20734"/>
                  </a:lnTo>
                  <a:lnTo>
                    <a:pt x="4091" y="19587"/>
                  </a:lnTo>
                  <a:lnTo>
                    <a:pt x="4657" y="18464"/>
                  </a:lnTo>
                  <a:lnTo>
                    <a:pt x="5258" y="17365"/>
                  </a:lnTo>
                  <a:lnTo>
                    <a:pt x="5892" y="16294"/>
                  </a:lnTo>
                  <a:lnTo>
                    <a:pt x="6555" y="15255"/>
                  </a:lnTo>
                  <a:lnTo>
                    <a:pt x="7249" y="14248"/>
                  </a:lnTo>
                  <a:lnTo>
                    <a:pt x="7973" y="13272"/>
                  </a:lnTo>
                  <a:lnTo>
                    <a:pt x="8727" y="12328"/>
                  </a:lnTo>
                  <a:lnTo>
                    <a:pt x="9511" y="11416"/>
                  </a:lnTo>
                  <a:lnTo>
                    <a:pt x="10325" y="10536"/>
                  </a:lnTo>
                  <a:lnTo>
                    <a:pt x="11169" y="9687"/>
                  </a:lnTo>
                  <a:lnTo>
                    <a:pt x="12043" y="8871"/>
                  </a:lnTo>
                  <a:lnTo>
                    <a:pt x="12947" y="8086"/>
                  </a:lnTo>
                  <a:lnTo>
                    <a:pt x="13888" y="7326"/>
                  </a:lnTo>
                  <a:lnTo>
                    <a:pt x="14856" y="6603"/>
                  </a:lnTo>
                  <a:lnTo>
                    <a:pt x="15850" y="5916"/>
                  </a:lnTo>
                  <a:lnTo>
                    <a:pt x="16871" y="5265"/>
                  </a:lnTo>
                  <a:lnTo>
                    <a:pt x="17918" y="4650"/>
                  </a:lnTo>
                  <a:lnTo>
                    <a:pt x="18992" y="4072"/>
                  </a:lnTo>
                  <a:lnTo>
                    <a:pt x="20092" y="3530"/>
                  </a:lnTo>
                  <a:lnTo>
                    <a:pt x="21219" y="3024"/>
                  </a:lnTo>
                  <a:lnTo>
                    <a:pt x="22372" y="2554"/>
                  </a:lnTo>
                  <a:lnTo>
                    <a:pt x="23552" y="2121"/>
                  </a:lnTo>
                  <a:lnTo>
                    <a:pt x="24756" y="1718"/>
                  </a:lnTo>
                  <a:lnTo>
                    <a:pt x="25980" y="1357"/>
                  </a:lnTo>
                  <a:lnTo>
                    <a:pt x="27227" y="1039"/>
                  </a:lnTo>
                  <a:lnTo>
                    <a:pt x="28494" y="763"/>
                  </a:lnTo>
                  <a:lnTo>
                    <a:pt x="29782" y="530"/>
                  </a:lnTo>
                  <a:lnTo>
                    <a:pt x="31092" y="339"/>
                  </a:lnTo>
                  <a:lnTo>
                    <a:pt x="32423" y="190"/>
                  </a:lnTo>
                  <a:lnTo>
                    <a:pt x="33775" y="84"/>
                  </a:lnTo>
                  <a:lnTo>
                    <a:pt x="35149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g1252"/>
            <p:cNvSpPr/>
            <p:nvPr/>
          </p:nvSpPr>
          <p:spPr>
            <a:xfrm>
              <a:off x="4753652" y="5111359"/>
              <a:ext cx="46088" cy="50418"/>
            </a:xfrm>
            <a:custGeom>
              <a:avLst/>
              <a:pathLst>
                <a:path w="46088" h="50418">
                  <a:moveTo>
                    <a:pt x="27706" y="0"/>
                  </a:moveTo>
                  <a:lnTo>
                    <a:pt x="26561" y="16"/>
                  </a:lnTo>
                  <a:lnTo>
                    <a:pt x="25441" y="65"/>
                  </a:lnTo>
                  <a:lnTo>
                    <a:pt x="24348" y="147"/>
                  </a:lnTo>
                  <a:lnTo>
                    <a:pt x="23280" y="261"/>
                  </a:lnTo>
                  <a:lnTo>
                    <a:pt x="22237" y="408"/>
                  </a:lnTo>
                  <a:lnTo>
                    <a:pt x="21220" y="588"/>
                  </a:lnTo>
                  <a:lnTo>
                    <a:pt x="20229" y="801"/>
                  </a:lnTo>
                  <a:lnTo>
                    <a:pt x="19264" y="1046"/>
                  </a:lnTo>
                  <a:lnTo>
                    <a:pt x="18324" y="1324"/>
                  </a:lnTo>
                  <a:lnTo>
                    <a:pt x="17410" y="1634"/>
                  </a:lnTo>
                  <a:lnTo>
                    <a:pt x="16520" y="1976"/>
                  </a:lnTo>
                  <a:lnTo>
                    <a:pt x="15653" y="2347"/>
                  </a:lnTo>
                  <a:lnTo>
                    <a:pt x="14809" y="2747"/>
                  </a:lnTo>
                  <a:lnTo>
                    <a:pt x="13988" y="3176"/>
                  </a:lnTo>
                  <a:lnTo>
                    <a:pt x="13190" y="3634"/>
                  </a:lnTo>
                  <a:lnTo>
                    <a:pt x="12415" y="4121"/>
                  </a:lnTo>
                  <a:lnTo>
                    <a:pt x="11663" y="4638"/>
                  </a:lnTo>
                  <a:lnTo>
                    <a:pt x="10933" y="5184"/>
                  </a:lnTo>
                  <a:lnTo>
                    <a:pt x="10227" y="5759"/>
                  </a:lnTo>
                  <a:lnTo>
                    <a:pt x="9544" y="6363"/>
                  </a:lnTo>
                  <a:lnTo>
                    <a:pt x="8893" y="6995"/>
                  </a:lnTo>
                  <a:lnTo>
                    <a:pt x="8264" y="7655"/>
                  </a:lnTo>
                  <a:lnTo>
                    <a:pt x="7659" y="8342"/>
                  </a:lnTo>
                  <a:lnTo>
                    <a:pt x="7077" y="9056"/>
                  </a:lnTo>
                  <a:lnTo>
                    <a:pt x="6517" y="9798"/>
                  </a:lnTo>
                  <a:lnTo>
                    <a:pt x="5981" y="10568"/>
                  </a:lnTo>
                  <a:lnTo>
                    <a:pt x="5467" y="11364"/>
                  </a:lnTo>
                  <a:lnTo>
                    <a:pt x="4977" y="12188"/>
                  </a:lnTo>
                  <a:lnTo>
                    <a:pt x="4509" y="13040"/>
                  </a:lnTo>
                  <a:lnTo>
                    <a:pt x="4065" y="13919"/>
                  </a:lnTo>
                  <a:lnTo>
                    <a:pt x="3642" y="14823"/>
                  </a:lnTo>
                  <a:lnTo>
                    <a:pt x="3239" y="15752"/>
                  </a:lnTo>
                  <a:lnTo>
                    <a:pt x="2857" y="16704"/>
                  </a:lnTo>
                  <a:lnTo>
                    <a:pt x="2495" y="17680"/>
                  </a:lnTo>
                  <a:lnTo>
                    <a:pt x="2154" y="18680"/>
                  </a:lnTo>
                  <a:lnTo>
                    <a:pt x="1832" y="19704"/>
                  </a:lnTo>
                  <a:lnTo>
                    <a:pt x="1532" y="20752"/>
                  </a:lnTo>
                  <a:lnTo>
                    <a:pt x="1251" y="21823"/>
                  </a:lnTo>
                  <a:lnTo>
                    <a:pt x="991" y="22919"/>
                  </a:lnTo>
                  <a:lnTo>
                    <a:pt x="751" y="24038"/>
                  </a:lnTo>
                  <a:lnTo>
                    <a:pt x="673" y="24418"/>
                  </a:lnTo>
                  <a:lnTo>
                    <a:pt x="600" y="24800"/>
                  </a:lnTo>
                  <a:lnTo>
                    <a:pt x="532" y="25182"/>
                  </a:lnTo>
                  <a:lnTo>
                    <a:pt x="468" y="25565"/>
                  </a:lnTo>
                  <a:lnTo>
                    <a:pt x="408" y="25949"/>
                  </a:lnTo>
                  <a:lnTo>
                    <a:pt x="353" y="26334"/>
                  </a:lnTo>
                  <a:lnTo>
                    <a:pt x="302" y="26720"/>
                  </a:lnTo>
                  <a:lnTo>
                    <a:pt x="256" y="27106"/>
                  </a:lnTo>
                  <a:lnTo>
                    <a:pt x="214" y="27494"/>
                  </a:lnTo>
                  <a:lnTo>
                    <a:pt x="176" y="27882"/>
                  </a:lnTo>
                  <a:lnTo>
                    <a:pt x="143" y="28261"/>
                  </a:lnTo>
                  <a:lnTo>
                    <a:pt x="113" y="28635"/>
                  </a:lnTo>
                  <a:lnTo>
                    <a:pt x="86" y="29006"/>
                  </a:lnTo>
                  <a:lnTo>
                    <a:pt x="63" y="29374"/>
                  </a:lnTo>
                  <a:lnTo>
                    <a:pt x="44" y="29738"/>
                  </a:lnTo>
                  <a:lnTo>
                    <a:pt x="28" y="30099"/>
                  </a:lnTo>
                  <a:lnTo>
                    <a:pt x="15" y="30456"/>
                  </a:lnTo>
                  <a:lnTo>
                    <a:pt x="7" y="30809"/>
                  </a:lnTo>
                  <a:lnTo>
                    <a:pt x="1" y="31159"/>
                  </a:lnTo>
                  <a:lnTo>
                    <a:pt x="0" y="31506"/>
                  </a:lnTo>
                  <a:lnTo>
                    <a:pt x="12" y="32440"/>
                  </a:lnTo>
                  <a:lnTo>
                    <a:pt x="49" y="33351"/>
                  </a:lnTo>
                  <a:lnTo>
                    <a:pt x="111" y="34239"/>
                  </a:lnTo>
                  <a:lnTo>
                    <a:pt x="197" y="35104"/>
                  </a:lnTo>
                  <a:lnTo>
                    <a:pt x="309" y="35947"/>
                  </a:lnTo>
                  <a:lnTo>
                    <a:pt x="445" y="36766"/>
                  </a:lnTo>
                  <a:lnTo>
                    <a:pt x="606" y="37562"/>
                  </a:lnTo>
                  <a:lnTo>
                    <a:pt x="791" y="38335"/>
                  </a:lnTo>
                  <a:lnTo>
                    <a:pt x="1002" y="39086"/>
                  </a:lnTo>
                  <a:lnTo>
                    <a:pt x="1237" y="39813"/>
                  </a:lnTo>
                  <a:lnTo>
                    <a:pt x="1495" y="40509"/>
                  </a:lnTo>
                  <a:lnTo>
                    <a:pt x="1776" y="41181"/>
                  </a:lnTo>
                  <a:lnTo>
                    <a:pt x="2079" y="41831"/>
                  </a:lnTo>
                  <a:lnTo>
                    <a:pt x="2403" y="42457"/>
                  </a:lnTo>
                  <a:lnTo>
                    <a:pt x="2750" y="43061"/>
                  </a:lnTo>
                  <a:lnTo>
                    <a:pt x="3119" y="43642"/>
                  </a:lnTo>
                  <a:lnTo>
                    <a:pt x="3510" y="44199"/>
                  </a:lnTo>
                  <a:lnTo>
                    <a:pt x="3923" y="44734"/>
                  </a:lnTo>
                  <a:lnTo>
                    <a:pt x="4359" y="45246"/>
                  </a:lnTo>
                  <a:lnTo>
                    <a:pt x="4816" y="45734"/>
                  </a:lnTo>
                  <a:lnTo>
                    <a:pt x="5303" y="46191"/>
                  </a:lnTo>
                  <a:lnTo>
                    <a:pt x="5811" y="46625"/>
                  </a:lnTo>
                  <a:lnTo>
                    <a:pt x="6339" y="47036"/>
                  </a:lnTo>
                  <a:lnTo>
                    <a:pt x="6888" y="47424"/>
                  </a:lnTo>
                  <a:lnTo>
                    <a:pt x="7456" y="47789"/>
                  </a:lnTo>
                  <a:lnTo>
                    <a:pt x="8045" y="48131"/>
                  </a:lnTo>
                  <a:lnTo>
                    <a:pt x="8655" y="48450"/>
                  </a:lnTo>
                  <a:lnTo>
                    <a:pt x="9284" y="48746"/>
                  </a:lnTo>
                  <a:lnTo>
                    <a:pt x="9934" y="49019"/>
                  </a:lnTo>
                  <a:lnTo>
                    <a:pt x="10605" y="49269"/>
                  </a:lnTo>
                  <a:lnTo>
                    <a:pt x="11303" y="49488"/>
                  </a:lnTo>
                  <a:lnTo>
                    <a:pt x="12019" y="49683"/>
                  </a:lnTo>
                  <a:lnTo>
                    <a:pt x="12752" y="49855"/>
                  </a:lnTo>
                  <a:lnTo>
                    <a:pt x="13503" y="50005"/>
                  </a:lnTo>
                  <a:lnTo>
                    <a:pt x="14272" y="50131"/>
                  </a:lnTo>
                  <a:lnTo>
                    <a:pt x="15059" y="50234"/>
                  </a:lnTo>
                  <a:lnTo>
                    <a:pt x="15863" y="50315"/>
                  </a:lnTo>
                  <a:lnTo>
                    <a:pt x="16685" y="50372"/>
                  </a:lnTo>
                  <a:lnTo>
                    <a:pt x="17525" y="50407"/>
                  </a:lnTo>
                  <a:lnTo>
                    <a:pt x="18382" y="50418"/>
                  </a:lnTo>
                  <a:lnTo>
                    <a:pt x="19535" y="50402"/>
                  </a:lnTo>
                  <a:lnTo>
                    <a:pt x="20662" y="50353"/>
                  </a:lnTo>
                  <a:lnTo>
                    <a:pt x="21762" y="50271"/>
                  </a:lnTo>
                  <a:lnTo>
                    <a:pt x="22836" y="50157"/>
                  </a:lnTo>
                  <a:lnTo>
                    <a:pt x="23883" y="50010"/>
                  </a:lnTo>
                  <a:lnTo>
                    <a:pt x="24904" y="49830"/>
                  </a:lnTo>
                  <a:lnTo>
                    <a:pt x="25898" y="49617"/>
                  </a:lnTo>
                  <a:lnTo>
                    <a:pt x="26866" y="49372"/>
                  </a:lnTo>
                  <a:lnTo>
                    <a:pt x="27807" y="49094"/>
                  </a:lnTo>
                  <a:lnTo>
                    <a:pt x="28722" y="48783"/>
                  </a:lnTo>
                  <a:lnTo>
                    <a:pt x="29620" y="48433"/>
                  </a:lnTo>
                  <a:lnTo>
                    <a:pt x="30493" y="48055"/>
                  </a:lnTo>
                  <a:lnTo>
                    <a:pt x="31341" y="47649"/>
                  </a:lnTo>
                  <a:lnTo>
                    <a:pt x="32165" y="47214"/>
                  </a:lnTo>
                  <a:lnTo>
                    <a:pt x="32964" y="46751"/>
                  </a:lnTo>
                  <a:lnTo>
                    <a:pt x="33738" y="46259"/>
                  </a:lnTo>
                  <a:lnTo>
                    <a:pt x="34488" y="45740"/>
                  </a:lnTo>
                  <a:lnTo>
                    <a:pt x="35212" y="45192"/>
                  </a:lnTo>
                  <a:lnTo>
                    <a:pt x="35912" y="44615"/>
                  </a:lnTo>
                  <a:lnTo>
                    <a:pt x="36587" y="44011"/>
                  </a:lnTo>
                  <a:lnTo>
                    <a:pt x="37239" y="43371"/>
                  </a:lnTo>
                  <a:lnTo>
                    <a:pt x="37867" y="42705"/>
                  </a:lnTo>
                  <a:lnTo>
                    <a:pt x="38472" y="42013"/>
                  </a:lnTo>
                  <a:lnTo>
                    <a:pt x="39055" y="41296"/>
                  </a:lnTo>
                  <a:lnTo>
                    <a:pt x="39614" y="40553"/>
                  </a:lnTo>
                  <a:lnTo>
                    <a:pt x="40151" y="39785"/>
                  </a:lnTo>
                  <a:lnTo>
                    <a:pt x="40664" y="38991"/>
                  </a:lnTo>
                  <a:lnTo>
                    <a:pt x="41155" y="38171"/>
                  </a:lnTo>
                  <a:lnTo>
                    <a:pt x="41622" y="37326"/>
                  </a:lnTo>
                  <a:lnTo>
                    <a:pt x="42067" y="36455"/>
                  </a:lnTo>
                  <a:lnTo>
                    <a:pt x="42498" y="35552"/>
                  </a:lnTo>
                  <a:lnTo>
                    <a:pt x="42906" y="34627"/>
                  </a:lnTo>
                  <a:lnTo>
                    <a:pt x="43293" y="33682"/>
                  </a:lnTo>
                  <a:lnTo>
                    <a:pt x="43657" y="32715"/>
                  </a:lnTo>
                  <a:lnTo>
                    <a:pt x="44000" y="31727"/>
                  </a:lnTo>
                  <a:lnTo>
                    <a:pt x="44320" y="30717"/>
                  </a:lnTo>
                  <a:lnTo>
                    <a:pt x="44619" y="29687"/>
                  </a:lnTo>
                  <a:lnTo>
                    <a:pt x="44895" y="28635"/>
                  </a:lnTo>
                  <a:lnTo>
                    <a:pt x="45149" y="27562"/>
                  </a:lnTo>
                  <a:lnTo>
                    <a:pt x="45381" y="26468"/>
                  </a:lnTo>
                  <a:lnTo>
                    <a:pt x="45458" y="26096"/>
                  </a:lnTo>
                  <a:lnTo>
                    <a:pt x="45529" y="25721"/>
                  </a:lnTo>
                  <a:lnTo>
                    <a:pt x="45596" y="25343"/>
                  </a:lnTo>
                  <a:lnTo>
                    <a:pt x="45657" y="24962"/>
                  </a:lnTo>
                  <a:lnTo>
                    <a:pt x="45712" y="24579"/>
                  </a:lnTo>
                  <a:lnTo>
                    <a:pt x="45763" y="24193"/>
                  </a:lnTo>
                  <a:lnTo>
                    <a:pt x="45808" y="23805"/>
                  </a:lnTo>
                  <a:lnTo>
                    <a:pt x="45847" y="23414"/>
                  </a:lnTo>
                  <a:lnTo>
                    <a:pt x="45882" y="23020"/>
                  </a:lnTo>
                  <a:lnTo>
                    <a:pt x="45911" y="22624"/>
                  </a:lnTo>
                  <a:lnTo>
                    <a:pt x="45945" y="22229"/>
                  </a:lnTo>
                  <a:lnTo>
                    <a:pt x="45975" y="21841"/>
                  </a:lnTo>
                  <a:lnTo>
                    <a:pt x="46001" y="21459"/>
                  </a:lnTo>
                  <a:lnTo>
                    <a:pt x="46024" y="21083"/>
                  </a:lnTo>
                  <a:lnTo>
                    <a:pt x="46044" y="20713"/>
                  </a:lnTo>
                  <a:lnTo>
                    <a:pt x="46060" y="20349"/>
                  </a:lnTo>
                  <a:lnTo>
                    <a:pt x="46072" y="19992"/>
                  </a:lnTo>
                  <a:lnTo>
                    <a:pt x="46081" y="19640"/>
                  </a:lnTo>
                  <a:lnTo>
                    <a:pt x="46086" y="19295"/>
                  </a:lnTo>
                  <a:lnTo>
                    <a:pt x="46088" y="18956"/>
                  </a:lnTo>
                  <a:lnTo>
                    <a:pt x="46075" y="18023"/>
                  </a:lnTo>
                  <a:lnTo>
                    <a:pt x="46037" y="17113"/>
                  </a:lnTo>
                  <a:lnTo>
                    <a:pt x="45973" y="16227"/>
                  </a:lnTo>
                  <a:lnTo>
                    <a:pt x="45883" y="15365"/>
                  </a:lnTo>
                  <a:lnTo>
                    <a:pt x="45767" y="14526"/>
                  </a:lnTo>
                  <a:lnTo>
                    <a:pt x="45627" y="13712"/>
                  </a:lnTo>
                  <a:lnTo>
                    <a:pt x="45460" y="12921"/>
                  </a:lnTo>
                  <a:lnTo>
                    <a:pt x="45268" y="12155"/>
                  </a:lnTo>
                  <a:lnTo>
                    <a:pt x="45050" y="11412"/>
                  </a:lnTo>
                  <a:lnTo>
                    <a:pt x="44806" y="10693"/>
                  </a:lnTo>
                  <a:lnTo>
                    <a:pt x="44539" y="9990"/>
                  </a:lnTo>
                  <a:lnTo>
                    <a:pt x="44250" y="9311"/>
                  </a:lnTo>
                  <a:lnTo>
                    <a:pt x="43938" y="8657"/>
                  </a:lnTo>
                  <a:lnTo>
                    <a:pt x="43604" y="8028"/>
                  </a:lnTo>
                  <a:lnTo>
                    <a:pt x="43249" y="7423"/>
                  </a:lnTo>
                  <a:lnTo>
                    <a:pt x="42871" y="6843"/>
                  </a:lnTo>
                  <a:lnTo>
                    <a:pt x="42471" y="6288"/>
                  </a:lnTo>
                  <a:lnTo>
                    <a:pt x="42049" y="5758"/>
                  </a:lnTo>
                  <a:lnTo>
                    <a:pt x="41605" y="5253"/>
                  </a:lnTo>
                  <a:lnTo>
                    <a:pt x="41139" y="4772"/>
                  </a:lnTo>
                  <a:lnTo>
                    <a:pt x="40651" y="4307"/>
                  </a:lnTo>
                  <a:lnTo>
                    <a:pt x="40144" y="3865"/>
                  </a:lnTo>
                  <a:lnTo>
                    <a:pt x="39616" y="3448"/>
                  </a:lnTo>
                  <a:lnTo>
                    <a:pt x="39067" y="3054"/>
                  </a:lnTo>
                  <a:lnTo>
                    <a:pt x="38499" y="2684"/>
                  </a:lnTo>
                  <a:lnTo>
                    <a:pt x="37909" y="2338"/>
                  </a:lnTo>
                  <a:lnTo>
                    <a:pt x="37300" y="2016"/>
                  </a:lnTo>
                  <a:lnTo>
                    <a:pt x="36670" y="1718"/>
                  </a:lnTo>
                  <a:lnTo>
                    <a:pt x="36020" y="1443"/>
                  </a:lnTo>
                  <a:lnTo>
                    <a:pt x="35350" y="1193"/>
                  </a:lnTo>
                  <a:lnTo>
                    <a:pt x="34661" y="966"/>
                  </a:lnTo>
                  <a:lnTo>
                    <a:pt x="33956" y="763"/>
                  </a:lnTo>
                  <a:lnTo>
                    <a:pt x="33233" y="584"/>
                  </a:lnTo>
                  <a:lnTo>
                    <a:pt x="32494" y="429"/>
                  </a:lnTo>
                  <a:lnTo>
                    <a:pt x="31738" y="298"/>
                  </a:lnTo>
                  <a:lnTo>
                    <a:pt x="30965" y="190"/>
                  </a:lnTo>
                  <a:lnTo>
                    <a:pt x="30175" y="107"/>
                  </a:lnTo>
                  <a:lnTo>
                    <a:pt x="29369" y="47"/>
                  </a:lnTo>
                  <a:lnTo>
                    <a:pt x="2854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g1253"/>
            <p:cNvSpPr/>
            <p:nvPr/>
          </p:nvSpPr>
          <p:spPr>
            <a:xfrm>
              <a:off x="4813483" y="5105482"/>
              <a:ext cx="41227" cy="62261"/>
            </a:xfrm>
            <a:custGeom>
              <a:avLst/>
              <a:pathLst>
                <a:path w="41227" h="62261">
                  <a:moveTo>
                    <a:pt x="0" y="62261"/>
                  </a:moveTo>
                  <a:lnTo>
                    <a:pt x="12063" y="0"/>
                  </a:lnTo>
                  <a:lnTo>
                    <a:pt x="20503" y="0"/>
                  </a:lnTo>
                  <a:lnTo>
                    <a:pt x="9765" y="55367"/>
                  </a:lnTo>
                  <a:lnTo>
                    <a:pt x="41227" y="55367"/>
                  </a:lnTo>
                  <a:lnTo>
                    <a:pt x="39901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g1254"/>
            <p:cNvSpPr/>
            <p:nvPr/>
          </p:nvSpPr>
          <p:spPr>
            <a:xfrm>
              <a:off x="4856567" y="5105482"/>
              <a:ext cx="59963" cy="62261"/>
            </a:xfrm>
            <a:custGeom>
              <a:avLst/>
              <a:pathLst>
                <a:path w="59963" h="62261">
                  <a:moveTo>
                    <a:pt x="51346" y="62261"/>
                  </a:moveTo>
                  <a:lnTo>
                    <a:pt x="48032" y="44055"/>
                  </a:lnTo>
                  <a:lnTo>
                    <a:pt x="19796" y="44055"/>
                  </a:lnTo>
                  <a:lnTo>
                    <a:pt x="9191" y="62261"/>
                  </a:lnTo>
                  <a:lnTo>
                    <a:pt x="0" y="62261"/>
                  </a:lnTo>
                  <a:lnTo>
                    <a:pt x="37471" y="0"/>
                  </a:lnTo>
                  <a:lnTo>
                    <a:pt x="47060" y="0"/>
                  </a:lnTo>
                  <a:lnTo>
                    <a:pt x="59963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g1255"/>
            <p:cNvSpPr/>
            <p:nvPr/>
          </p:nvSpPr>
          <p:spPr>
            <a:xfrm>
              <a:off x="4880075" y="5112344"/>
              <a:ext cx="23287" cy="30610"/>
            </a:xfrm>
            <a:custGeom>
              <a:avLst/>
              <a:pathLst>
                <a:path w="23287" h="30610">
                  <a:moveTo>
                    <a:pt x="19442" y="9709"/>
                  </a:moveTo>
                  <a:lnTo>
                    <a:pt x="19372" y="9347"/>
                  </a:lnTo>
                  <a:lnTo>
                    <a:pt x="19301" y="8987"/>
                  </a:lnTo>
                  <a:lnTo>
                    <a:pt x="19230" y="8629"/>
                  </a:lnTo>
                  <a:lnTo>
                    <a:pt x="19160" y="8273"/>
                  </a:lnTo>
                  <a:lnTo>
                    <a:pt x="19089" y="7919"/>
                  </a:lnTo>
                  <a:lnTo>
                    <a:pt x="19018" y="7566"/>
                  </a:lnTo>
                  <a:lnTo>
                    <a:pt x="18947" y="7215"/>
                  </a:lnTo>
                  <a:lnTo>
                    <a:pt x="18877" y="6866"/>
                  </a:lnTo>
                  <a:lnTo>
                    <a:pt x="18806" y="6519"/>
                  </a:lnTo>
                  <a:lnTo>
                    <a:pt x="18735" y="6173"/>
                  </a:lnTo>
                  <a:lnTo>
                    <a:pt x="18674" y="5832"/>
                  </a:lnTo>
                  <a:lnTo>
                    <a:pt x="18615" y="5497"/>
                  </a:lnTo>
                  <a:lnTo>
                    <a:pt x="18558" y="5167"/>
                  </a:lnTo>
                  <a:lnTo>
                    <a:pt x="18502" y="4844"/>
                  </a:lnTo>
                  <a:lnTo>
                    <a:pt x="18448" y="4527"/>
                  </a:lnTo>
                  <a:lnTo>
                    <a:pt x="18396" y="4217"/>
                  </a:lnTo>
                  <a:lnTo>
                    <a:pt x="18346" y="3912"/>
                  </a:lnTo>
                  <a:lnTo>
                    <a:pt x="18297" y="3614"/>
                  </a:lnTo>
                  <a:lnTo>
                    <a:pt x="18250" y="3322"/>
                  </a:lnTo>
                  <a:lnTo>
                    <a:pt x="18205" y="3036"/>
                  </a:lnTo>
                  <a:lnTo>
                    <a:pt x="18161" y="2750"/>
                  </a:lnTo>
                  <a:lnTo>
                    <a:pt x="18118" y="2474"/>
                  </a:lnTo>
                  <a:lnTo>
                    <a:pt x="18076" y="2209"/>
                  </a:lnTo>
                  <a:lnTo>
                    <a:pt x="18035" y="1954"/>
                  </a:lnTo>
                  <a:lnTo>
                    <a:pt x="17995" y="1710"/>
                  </a:lnTo>
                  <a:lnTo>
                    <a:pt x="17956" y="1477"/>
                  </a:lnTo>
                  <a:lnTo>
                    <a:pt x="17917" y="1254"/>
                  </a:lnTo>
                  <a:lnTo>
                    <a:pt x="17880" y="1042"/>
                  </a:lnTo>
                  <a:lnTo>
                    <a:pt x="17843" y="841"/>
                  </a:lnTo>
                  <a:lnTo>
                    <a:pt x="17807" y="650"/>
                  </a:lnTo>
                  <a:lnTo>
                    <a:pt x="17782" y="463"/>
                  </a:lnTo>
                  <a:lnTo>
                    <a:pt x="17758" y="293"/>
                  </a:lnTo>
                  <a:lnTo>
                    <a:pt x="17736" y="138"/>
                  </a:lnTo>
                  <a:lnTo>
                    <a:pt x="17365" y="0"/>
                  </a:lnTo>
                  <a:lnTo>
                    <a:pt x="17290" y="138"/>
                  </a:lnTo>
                  <a:lnTo>
                    <a:pt x="17206" y="293"/>
                  </a:lnTo>
                  <a:lnTo>
                    <a:pt x="17114" y="463"/>
                  </a:lnTo>
                  <a:lnTo>
                    <a:pt x="17012" y="650"/>
                  </a:lnTo>
                  <a:lnTo>
                    <a:pt x="16912" y="849"/>
                  </a:lnTo>
                  <a:lnTo>
                    <a:pt x="16805" y="1058"/>
                  </a:lnTo>
                  <a:lnTo>
                    <a:pt x="16692" y="1277"/>
                  </a:lnTo>
                  <a:lnTo>
                    <a:pt x="16574" y="1505"/>
                  </a:lnTo>
                  <a:lnTo>
                    <a:pt x="16449" y="1744"/>
                  </a:lnTo>
                  <a:lnTo>
                    <a:pt x="16317" y="1992"/>
                  </a:lnTo>
                  <a:lnTo>
                    <a:pt x="16180" y="2249"/>
                  </a:lnTo>
                  <a:lnTo>
                    <a:pt x="16036" y="2516"/>
                  </a:lnTo>
                  <a:lnTo>
                    <a:pt x="15886" y="2794"/>
                  </a:lnTo>
                  <a:lnTo>
                    <a:pt x="15731" y="3080"/>
                  </a:lnTo>
                  <a:lnTo>
                    <a:pt x="15570" y="3367"/>
                  </a:lnTo>
                  <a:lnTo>
                    <a:pt x="15405" y="3660"/>
                  </a:lnTo>
                  <a:lnTo>
                    <a:pt x="15237" y="3961"/>
                  </a:lnTo>
                  <a:lnTo>
                    <a:pt x="15066" y="4268"/>
                  </a:lnTo>
                  <a:lnTo>
                    <a:pt x="14891" y="4583"/>
                  </a:lnTo>
                  <a:lnTo>
                    <a:pt x="14712" y="4904"/>
                  </a:lnTo>
                  <a:lnTo>
                    <a:pt x="14530" y="5233"/>
                  </a:lnTo>
                  <a:lnTo>
                    <a:pt x="14345" y="5569"/>
                  </a:lnTo>
                  <a:lnTo>
                    <a:pt x="14156" y="5912"/>
                  </a:lnTo>
                  <a:lnTo>
                    <a:pt x="13963" y="6262"/>
                  </a:lnTo>
                  <a:lnTo>
                    <a:pt x="13768" y="6607"/>
                  </a:lnTo>
                  <a:lnTo>
                    <a:pt x="13571" y="6953"/>
                  </a:lnTo>
                  <a:lnTo>
                    <a:pt x="13372" y="7300"/>
                  </a:lnTo>
                  <a:lnTo>
                    <a:pt x="13171" y="7648"/>
                  </a:lnTo>
                  <a:lnTo>
                    <a:pt x="12969" y="7996"/>
                  </a:lnTo>
                  <a:lnTo>
                    <a:pt x="12765" y="8346"/>
                  </a:lnTo>
                  <a:lnTo>
                    <a:pt x="12559" y="8696"/>
                  </a:lnTo>
                  <a:lnTo>
                    <a:pt x="12351" y="9047"/>
                  </a:lnTo>
                  <a:lnTo>
                    <a:pt x="12142" y="9400"/>
                  </a:lnTo>
                  <a:lnTo>
                    <a:pt x="11930" y="9753"/>
                  </a:lnTo>
                  <a:lnTo>
                    <a:pt x="0" y="30610"/>
                  </a:lnTo>
                  <a:lnTo>
                    <a:pt x="23287" y="306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g1256"/>
            <p:cNvSpPr/>
            <p:nvPr/>
          </p:nvSpPr>
          <p:spPr>
            <a:xfrm>
              <a:off x="4924175" y="5105482"/>
              <a:ext cx="59786" cy="62261"/>
            </a:xfrm>
            <a:custGeom>
              <a:avLst/>
              <a:pathLst>
                <a:path w="59786" h="62261">
                  <a:moveTo>
                    <a:pt x="43657" y="62261"/>
                  </a:moveTo>
                  <a:lnTo>
                    <a:pt x="32920" y="36411"/>
                  </a:lnTo>
                  <a:lnTo>
                    <a:pt x="13433" y="36411"/>
                  </a:lnTo>
                  <a:lnTo>
                    <a:pt x="8439" y="62261"/>
                  </a:lnTo>
                  <a:lnTo>
                    <a:pt x="0" y="62261"/>
                  </a:lnTo>
                  <a:lnTo>
                    <a:pt x="12063" y="0"/>
                  </a:lnTo>
                  <a:lnTo>
                    <a:pt x="39106" y="0"/>
                  </a:lnTo>
                  <a:lnTo>
                    <a:pt x="40017" y="11"/>
                  </a:lnTo>
                  <a:lnTo>
                    <a:pt x="40913" y="45"/>
                  </a:lnTo>
                  <a:lnTo>
                    <a:pt x="41792" y="103"/>
                  </a:lnTo>
                  <a:lnTo>
                    <a:pt x="42655" y="183"/>
                  </a:lnTo>
                  <a:lnTo>
                    <a:pt x="43503" y="287"/>
                  </a:lnTo>
                  <a:lnTo>
                    <a:pt x="44334" y="413"/>
                  </a:lnTo>
                  <a:lnTo>
                    <a:pt x="45150" y="562"/>
                  </a:lnTo>
                  <a:lnTo>
                    <a:pt x="45950" y="735"/>
                  </a:lnTo>
                  <a:lnTo>
                    <a:pt x="46734" y="930"/>
                  </a:lnTo>
                  <a:lnTo>
                    <a:pt x="47502" y="1148"/>
                  </a:lnTo>
                  <a:lnTo>
                    <a:pt x="48251" y="1379"/>
                  </a:lnTo>
                  <a:lnTo>
                    <a:pt x="48978" y="1631"/>
                  </a:lnTo>
                  <a:lnTo>
                    <a:pt x="49683" y="1903"/>
                  </a:lnTo>
                  <a:lnTo>
                    <a:pt x="50365" y="2195"/>
                  </a:lnTo>
                  <a:lnTo>
                    <a:pt x="51026" y="2507"/>
                  </a:lnTo>
                  <a:lnTo>
                    <a:pt x="51664" y="2840"/>
                  </a:lnTo>
                  <a:lnTo>
                    <a:pt x="52281" y="3193"/>
                  </a:lnTo>
                  <a:lnTo>
                    <a:pt x="52875" y="3566"/>
                  </a:lnTo>
                  <a:lnTo>
                    <a:pt x="53447" y="3960"/>
                  </a:lnTo>
                  <a:lnTo>
                    <a:pt x="53998" y="4374"/>
                  </a:lnTo>
                  <a:lnTo>
                    <a:pt x="54533" y="4808"/>
                  </a:lnTo>
                  <a:lnTo>
                    <a:pt x="55044" y="5260"/>
                  </a:lnTo>
                  <a:lnTo>
                    <a:pt x="55530" y="5730"/>
                  </a:lnTo>
                  <a:lnTo>
                    <a:pt x="55991" y="6219"/>
                  </a:lnTo>
                  <a:lnTo>
                    <a:pt x="56428" y="6727"/>
                  </a:lnTo>
                  <a:lnTo>
                    <a:pt x="56840" y="7253"/>
                  </a:lnTo>
                  <a:lnTo>
                    <a:pt x="57227" y="7798"/>
                  </a:lnTo>
                  <a:lnTo>
                    <a:pt x="57589" y="8362"/>
                  </a:lnTo>
                  <a:lnTo>
                    <a:pt x="57927" y="8944"/>
                  </a:lnTo>
                  <a:lnTo>
                    <a:pt x="58240" y="9544"/>
                  </a:lnTo>
                  <a:lnTo>
                    <a:pt x="58533" y="10153"/>
                  </a:lnTo>
                  <a:lnTo>
                    <a:pt x="58796" y="10778"/>
                  </a:lnTo>
                  <a:lnTo>
                    <a:pt x="59028" y="11419"/>
                  </a:lnTo>
                  <a:lnTo>
                    <a:pt x="59229" y="12075"/>
                  </a:lnTo>
                  <a:lnTo>
                    <a:pt x="59400" y="12748"/>
                  </a:lnTo>
                  <a:lnTo>
                    <a:pt x="59539" y="13436"/>
                  </a:lnTo>
                  <a:lnTo>
                    <a:pt x="59647" y="14141"/>
                  </a:lnTo>
                  <a:lnTo>
                    <a:pt x="59724" y="14861"/>
                  </a:lnTo>
                  <a:lnTo>
                    <a:pt x="59771" y="15597"/>
                  </a:lnTo>
                  <a:lnTo>
                    <a:pt x="59786" y="16349"/>
                  </a:lnTo>
                  <a:lnTo>
                    <a:pt x="59738" y="17976"/>
                  </a:lnTo>
                  <a:lnTo>
                    <a:pt x="59595" y="19534"/>
                  </a:lnTo>
                  <a:lnTo>
                    <a:pt x="59357" y="21023"/>
                  </a:lnTo>
                  <a:lnTo>
                    <a:pt x="59023" y="22444"/>
                  </a:lnTo>
                  <a:lnTo>
                    <a:pt x="58593" y="23795"/>
                  </a:lnTo>
                  <a:lnTo>
                    <a:pt x="58068" y="25077"/>
                  </a:lnTo>
                  <a:lnTo>
                    <a:pt x="57448" y="26291"/>
                  </a:lnTo>
                  <a:lnTo>
                    <a:pt x="56732" y="27435"/>
                  </a:lnTo>
                  <a:lnTo>
                    <a:pt x="55921" y="28511"/>
                  </a:lnTo>
                  <a:lnTo>
                    <a:pt x="55014" y="29517"/>
                  </a:lnTo>
                  <a:lnTo>
                    <a:pt x="54014" y="30454"/>
                  </a:lnTo>
                  <a:lnTo>
                    <a:pt x="52923" y="31318"/>
                  </a:lnTo>
                  <a:lnTo>
                    <a:pt x="51741" y="32112"/>
                  </a:lnTo>
                  <a:lnTo>
                    <a:pt x="50468" y="32833"/>
                  </a:lnTo>
                  <a:lnTo>
                    <a:pt x="49104" y="33483"/>
                  </a:lnTo>
                  <a:lnTo>
                    <a:pt x="47649" y="34062"/>
                  </a:lnTo>
                  <a:lnTo>
                    <a:pt x="46102" y="34568"/>
                  </a:lnTo>
                  <a:lnTo>
                    <a:pt x="44465" y="35004"/>
                  </a:lnTo>
                  <a:lnTo>
                    <a:pt x="42737" y="35367"/>
                  </a:lnTo>
                  <a:lnTo>
                    <a:pt x="40918" y="35659"/>
                  </a:lnTo>
                  <a:lnTo>
                    <a:pt x="52760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g1257"/>
            <p:cNvSpPr/>
            <p:nvPr/>
          </p:nvSpPr>
          <p:spPr>
            <a:xfrm>
              <a:off x="4938933" y="5112243"/>
              <a:ext cx="36455" cy="22977"/>
            </a:xfrm>
            <a:custGeom>
              <a:avLst/>
              <a:pathLst>
                <a:path w="36455" h="22977">
                  <a:moveTo>
                    <a:pt x="20326" y="22977"/>
                  </a:moveTo>
                  <a:lnTo>
                    <a:pt x="21886" y="22944"/>
                  </a:lnTo>
                  <a:lnTo>
                    <a:pt x="23368" y="22845"/>
                  </a:lnTo>
                  <a:lnTo>
                    <a:pt x="24771" y="22679"/>
                  </a:lnTo>
                  <a:lnTo>
                    <a:pt x="26095" y="22447"/>
                  </a:lnTo>
                  <a:lnTo>
                    <a:pt x="27341" y="22149"/>
                  </a:lnTo>
                  <a:lnTo>
                    <a:pt x="28508" y="21784"/>
                  </a:lnTo>
                  <a:lnTo>
                    <a:pt x="29596" y="21353"/>
                  </a:lnTo>
                  <a:lnTo>
                    <a:pt x="30606" y="20856"/>
                  </a:lnTo>
                  <a:lnTo>
                    <a:pt x="31537" y="20293"/>
                  </a:lnTo>
                  <a:lnTo>
                    <a:pt x="32389" y="19663"/>
                  </a:lnTo>
                  <a:lnTo>
                    <a:pt x="33162" y="18965"/>
                  </a:lnTo>
                  <a:lnTo>
                    <a:pt x="33853" y="18212"/>
                  </a:lnTo>
                  <a:lnTo>
                    <a:pt x="34463" y="17406"/>
                  </a:lnTo>
                  <a:lnTo>
                    <a:pt x="34991" y="16545"/>
                  </a:lnTo>
                  <a:lnTo>
                    <a:pt x="35438" y="15631"/>
                  </a:lnTo>
                  <a:lnTo>
                    <a:pt x="35804" y="14663"/>
                  </a:lnTo>
                  <a:lnTo>
                    <a:pt x="36089" y="13641"/>
                  </a:lnTo>
                  <a:lnTo>
                    <a:pt x="36292" y="12565"/>
                  </a:lnTo>
                  <a:lnTo>
                    <a:pt x="36414" y="11435"/>
                  </a:lnTo>
                  <a:lnTo>
                    <a:pt x="36455" y="10251"/>
                  </a:lnTo>
                  <a:lnTo>
                    <a:pt x="36422" y="9284"/>
                  </a:lnTo>
                  <a:lnTo>
                    <a:pt x="36322" y="8363"/>
                  </a:lnTo>
                  <a:lnTo>
                    <a:pt x="36157" y="7489"/>
                  </a:lnTo>
                  <a:lnTo>
                    <a:pt x="35925" y="6660"/>
                  </a:lnTo>
                  <a:lnTo>
                    <a:pt x="35626" y="5877"/>
                  </a:lnTo>
                  <a:lnTo>
                    <a:pt x="35262" y="5139"/>
                  </a:lnTo>
                  <a:lnTo>
                    <a:pt x="34831" y="4448"/>
                  </a:lnTo>
                  <a:lnTo>
                    <a:pt x="34334" y="3803"/>
                  </a:lnTo>
                  <a:lnTo>
                    <a:pt x="33770" y="3204"/>
                  </a:lnTo>
                  <a:lnTo>
                    <a:pt x="33141" y="2651"/>
                  </a:lnTo>
                  <a:lnTo>
                    <a:pt x="32454" y="2147"/>
                  </a:lnTo>
                  <a:lnTo>
                    <a:pt x="31702" y="1696"/>
                  </a:lnTo>
                  <a:lnTo>
                    <a:pt x="30884" y="1299"/>
                  </a:lnTo>
                  <a:lnTo>
                    <a:pt x="30002" y="954"/>
                  </a:lnTo>
                  <a:lnTo>
                    <a:pt x="29053" y="662"/>
                  </a:lnTo>
                  <a:lnTo>
                    <a:pt x="28040" y="424"/>
                  </a:lnTo>
                  <a:lnTo>
                    <a:pt x="26961" y="238"/>
                  </a:lnTo>
                  <a:lnTo>
                    <a:pt x="25816" y="106"/>
                  </a:lnTo>
                  <a:lnTo>
                    <a:pt x="24606" y="26"/>
                  </a:lnTo>
                  <a:lnTo>
                    <a:pt x="23331" y="0"/>
                  </a:lnTo>
                  <a:lnTo>
                    <a:pt x="4463" y="0"/>
                  </a:lnTo>
                  <a:lnTo>
                    <a:pt x="0" y="229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g1258"/>
            <p:cNvSpPr/>
            <p:nvPr/>
          </p:nvSpPr>
          <p:spPr>
            <a:xfrm>
              <a:off x="4991738" y="5104555"/>
              <a:ext cx="60847" cy="64072"/>
            </a:xfrm>
            <a:custGeom>
              <a:avLst/>
              <a:pathLst>
                <a:path w="60847" h="64072">
                  <a:moveTo>
                    <a:pt x="55014" y="48297"/>
                  </a:moveTo>
                  <a:lnTo>
                    <a:pt x="54576" y="48939"/>
                  </a:lnTo>
                  <a:lnTo>
                    <a:pt x="54127" y="49573"/>
                  </a:lnTo>
                  <a:lnTo>
                    <a:pt x="53667" y="50201"/>
                  </a:lnTo>
                  <a:lnTo>
                    <a:pt x="53197" y="50821"/>
                  </a:lnTo>
                  <a:lnTo>
                    <a:pt x="52716" y="51435"/>
                  </a:lnTo>
                  <a:lnTo>
                    <a:pt x="52225" y="52041"/>
                  </a:lnTo>
                  <a:lnTo>
                    <a:pt x="51723" y="52640"/>
                  </a:lnTo>
                  <a:lnTo>
                    <a:pt x="51210" y="53232"/>
                  </a:lnTo>
                  <a:lnTo>
                    <a:pt x="50687" y="53817"/>
                  </a:lnTo>
                  <a:lnTo>
                    <a:pt x="50153" y="54395"/>
                  </a:lnTo>
                  <a:lnTo>
                    <a:pt x="49606" y="54963"/>
                  </a:lnTo>
                  <a:lnTo>
                    <a:pt x="49043" y="55516"/>
                  </a:lnTo>
                  <a:lnTo>
                    <a:pt x="48464" y="56055"/>
                  </a:lnTo>
                  <a:lnTo>
                    <a:pt x="47870" y="56580"/>
                  </a:lnTo>
                  <a:lnTo>
                    <a:pt x="47259" y="57091"/>
                  </a:lnTo>
                  <a:lnTo>
                    <a:pt x="46632" y="57587"/>
                  </a:lnTo>
                  <a:lnTo>
                    <a:pt x="45990" y="58070"/>
                  </a:lnTo>
                  <a:lnTo>
                    <a:pt x="45331" y="58538"/>
                  </a:lnTo>
                  <a:lnTo>
                    <a:pt x="44657" y="58993"/>
                  </a:lnTo>
                  <a:lnTo>
                    <a:pt x="43967" y="59433"/>
                  </a:lnTo>
                  <a:lnTo>
                    <a:pt x="43267" y="59848"/>
                  </a:lnTo>
                  <a:lnTo>
                    <a:pt x="42547" y="60248"/>
                  </a:lnTo>
                  <a:lnTo>
                    <a:pt x="41807" y="60630"/>
                  </a:lnTo>
                  <a:lnTo>
                    <a:pt x="41047" y="60995"/>
                  </a:lnTo>
                  <a:lnTo>
                    <a:pt x="40266" y="61344"/>
                  </a:lnTo>
                  <a:lnTo>
                    <a:pt x="39465" y="61676"/>
                  </a:lnTo>
                  <a:lnTo>
                    <a:pt x="38643" y="61991"/>
                  </a:lnTo>
                  <a:lnTo>
                    <a:pt x="37802" y="62289"/>
                  </a:lnTo>
                  <a:lnTo>
                    <a:pt x="36940" y="62570"/>
                  </a:lnTo>
                  <a:lnTo>
                    <a:pt x="36057" y="62835"/>
                  </a:lnTo>
                  <a:lnTo>
                    <a:pt x="35161" y="63070"/>
                  </a:lnTo>
                  <a:lnTo>
                    <a:pt x="34238" y="63281"/>
                  </a:lnTo>
                  <a:lnTo>
                    <a:pt x="33290" y="63466"/>
                  </a:lnTo>
                  <a:lnTo>
                    <a:pt x="32317" y="63627"/>
                  </a:lnTo>
                  <a:lnTo>
                    <a:pt x="31318" y="63763"/>
                  </a:lnTo>
                  <a:lnTo>
                    <a:pt x="30293" y="63874"/>
                  </a:lnTo>
                  <a:lnTo>
                    <a:pt x="29243" y="63961"/>
                  </a:lnTo>
                  <a:lnTo>
                    <a:pt x="28167" y="64023"/>
                  </a:lnTo>
                  <a:lnTo>
                    <a:pt x="27065" y="64060"/>
                  </a:lnTo>
                  <a:lnTo>
                    <a:pt x="25938" y="64072"/>
                  </a:lnTo>
                  <a:lnTo>
                    <a:pt x="24646" y="64052"/>
                  </a:lnTo>
                  <a:lnTo>
                    <a:pt x="23387" y="63991"/>
                  </a:lnTo>
                  <a:lnTo>
                    <a:pt x="22161" y="63890"/>
                  </a:lnTo>
                  <a:lnTo>
                    <a:pt x="20968" y="63747"/>
                  </a:lnTo>
                  <a:lnTo>
                    <a:pt x="19807" y="63564"/>
                  </a:lnTo>
                  <a:lnTo>
                    <a:pt x="18679" y="63341"/>
                  </a:lnTo>
                  <a:lnTo>
                    <a:pt x="17583" y="63076"/>
                  </a:lnTo>
                  <a:lnTo>
                    <a:pt x="16521" y="62772"/>
                  </a:lnTo>
                  <a:lnTo>
                    <a:pt x="15491" y="62426"/>
                  </a:lnTo>
                  <a:lnTo>
                    <a:pt x="14493" y="62040"/>
                  </a:lnTo>
                  <a:lnTo>
                    <a:pt x="13537" y="61619"/>
                  </a:lnTo>
                  <a:lnTo>
                    <a:pt x="12614" y="61168"/>
                  </a:lnTo>
                  <a:lnTo>
                    <a:pt x="11724" y="60689"/>
                  </a:lnTo>
                  <a:lnTo>
                    <a:pt x="10866" y="60180"/>
                  </a:lnTo>
                  <a:lnTo>
                    <a:pt x="10041" y="59643"/>
                  </a:lnTo>
                  <a:lnTo>
                    <a:pt x="9249" y="59076"/>
                  </a:lnTo>
                  <a:lnTo>
                    <a:pt x="8489" y="58480"/>
                  </a:lnTo>
                  <a:lnTo>
                    <a:pt x="7762" y="57854"/>
                  </a:lnTo>
                  <a:lnTo>
                    <a:pt x="7068" y="57200"/>
                  </a:lnTo>
                  <a:lnTo>
                    <a:pt x="6407" y="56516"/>
                  </a:lnTo>
                  <a:lnTo>
                    <a:pt x="5778" y="55797"/>
                  </a:lnTo>
                  <a:lnTo>
                    <a:pt x="5182" y="55055"/>
                  </a:lnTo>
                  <a:lnTo>
                    <a:pt x="4618" y="54288"/>
                  </a:lnTo>
                  <a:lnTo>
                    <a:pt x="4088" y="53497"/>
                  </a:lnTo>
                  <a:lnTo>
                    <a:pt x="3590" y="52683"/>
                  </a:lnTo>
                  <a:lnTo>
                    <a:pt x="3124" y="51845"/>
                  </a:lnTo>
                  <a:lnTo>
                    <a:pt x="2692" y="50983"/>
                  </a:lnTo>
                  <a:lnTo>
                    <a:pt x="2292" y="50097"/>
                  </a:lnTo>
                  <a:lnTo>
                    <a:pt x="1925" y="49187"/>
                  </a:lnTo>
                  <a:lnTo>
                    <a:pt x="1590" y="48253"/>
                  </a:lnTo>
                  <a:lnTo>
                    <a:pt x="1288" y="47292"/>
                  </a:lnTo>
                  <a:lnTo>
                    <a:pt x="1018" y="46318"/>
                  </a:lnTo>
                  <a:lnTo>
                    <a:pt x="779" y="45330"/>
                  </a:lnTo>
                  <a:lnTo>
                    <a:pt x="572" y="44329"/>
                  </a:lnTo>
                  <a:lnTo>
                    <a:pt x="397" y="43315"/>
                  </a:lnTo>
                  <a:lnTo>
                    <a:pt x="254" y="42288"/>
                  </a:lnTo>
                  <a:lnTo>
                    <a:pt x="143" y="41247"/>
                  </a:lnTo>
                  <a:lnTo>
                    <a:pt x="63" y="40193"/>
                  </a:lnTo>
                  <a:lnTo>
                    <a:pt x="15" y="39126"/>
                  </a:lnTo>
                  <a:lnTo>
                    <a:pt x="0" y="38046"/>
                  </a:lnTo>
                  <a:lnTo>
                    <a:pt x="11" y="36955"/>
                  </a:lnTo>
                  <a:lnTo>
                    <a:pt x="47" y="35875"/>
                  </a:lnTo>
                  <a:lnTo>
                    <a:pt x="107" y="34806"/>
                  </a:lnTo>
                  <a:lnTo>
                    <a:pt x="190" y="33747"/>
                  </a:lnTo>
                  <a:lnTo>
                    <a:pt x="298" y="32699"/>
                  </a:lnTo>
                  <a:lnTo>
                    <a:pt x="429" y="31661"/>
                  </a:lnTo>
                  <a:lnTo>
                    <a:pt x="584" y="30634"/>
                  </a:lnTo>
                  <a:lnTo>
                    <a:pt x="763" y="29618"/>
                  </a:lnTo>
                  <a:lnTo>
                    <a:pt x="966" y="28612"/>
                  </a:lnTo>
                  <a:lnTo>
                    <a:pt x="1193" y="27617"/>
                  </a:lnTo>
                  <a:lnTo>
                    <a:pt x="1441" y="26635"/>
                  </a:lnTo>
                  <a:lnTo>
                    <a:pt x="1710" y="25668"/>
                  </a:lnTo>
                  <a:lnTo>
                    <a:pt x="2000" y="24715"/>
                  </a:lnTo>
                  <a:lnTo>
                    <a:pt x="2310" y="23778"/>
                  </a:lnTo>
                  <a:lnTo>
                    <a:pt x="2640" y="22856"/>
                  </a:lnTo>
                  <a:lnTo>
                    <a:pt x="2990" y="21949"/>
                  </a:lnTo>
                  <a:lnTo>
                    <a:pt x="3361" y="21057"/>
                  </a:lnTo>
                  <a:lnTo>
                    <a:pt x="3752" y="20179"/>
                  </a:lnTo>
                  <a:lnTo>
                    <a:pt x="4163" y="19317"/>
                  </a:lnTo>
                  <a:lnTo>
                    <a:pt x="4595" y="18470"/>
                  </a:lnTo>
                  <a:lnTo>
                    <a:pt x="5047" y="17630"/>
                  </a:lnTo>
                  <a:lnTo>
                    <a:pt x="5518" y="16807"/>
                  </a:lnTo>
                  <a:lnTo>
                    <a:pt x="6008" y="16001"/>
                  </a:lnTo>
                  <a:lnTo>
                    <a:pt x="6518" y="15211"/>
                  </a:lnTo>
                  <a:lnTo>
                    <a:pt x="7048" y="14438"/>
                  </a:lnTo>
                  <a:lnTo>
                    <a:pt x="7596" y="13682"/>
                  </a:lnTo>
                  <a:lnTo>
                    <a:pt x="8165" y="12943"/>
                  </a:lnTo>
                  <a:lnTo>
                    <a:pt x="8752" y="12220"/>
                  </a:lnTo>
                  <a:lnTo>
                    <a:pt x="9359" y="11515"/>
                  </a:lnTo>
                  <a:lnTo>
                    <a:pt x="9986" y="10826"/>
                  </a:lnTo>
                  <a:lnTo>
                    <a:pt x="10630" y="10147"/>
                  </a:lnTo>
                  <a:lnTo>
                    <a:pt x="11290" y="9489"/>
                  </a:lnTo>
                  <a:lnTo>
                    <a:pt x="11967" y="8853"/>
                  </a:lnTo>
                  <a:lnTo>
                    <a:pt x="12659" y="8238"/>
                  </a:lnTo>
                  <a:lnTo>
                    <a:pt x="13366" y="7644"/>
                  </a:lnTo>
                  <a:lnTo>
                    <a:pt x="14090" y="7071"/>
                  </a:lnTo>
                  <a:lnTo>
                    <a:pt x="14830" y="6520"/>
                  </a:lnTo>
                  <a:lnTo>
                    <a:pt x="15586" y="5990"/>
                  </a:lnTo>
                  <a:lnTo>
                    <a:pt x="16357" y="5481"/>
                  </a:lnTo>
                  <a:lnTo>
                    <a:pt x="17145" y="4993"/>
                  </a:lnTo>
                  <a:lnTo>
                    <a:pt x="17956" y="4527"/>
                  </a:lnTo>
                  <a:lnTo>
                    <a:pt x="18781" y="4082"/>
                  </a:lnTo>
                  <a:lnTo>
                    <a:pt x="19621" y="3660"/>
                  </a:lnTo>
                  <a:lnTo>
                    <a:pt x="20475" y="3261"/>
                  </a:lnTo>
                  <a:lnTo>
                    <a:pt x="21342" y="2883"/>
                  </a:lnTo>
                  <a:lnTo>
                    <a:pt x="22224" y="2527"/>
                  </a:lnTo>
                  <a:lnTo>
                    <a:pt x="23121" y="2193"/>
                  </a:lnTo>
                  <a:lnTo>
                    <a:pt x="24031" y="1882"/>
                  </a:lnTo>
                  <a:lnTo>
                    <a:pt x="24955" y="1592"/>
                  </a:lnTo>
                  <a:lnTo>
                    <a:pt x="25894" y="1325"/>
                  </a:lnTo>
                  <a:lnTo>
                    <a:pt x="26845" y="1073"/>
                  </a:lnTo>
                  <a:lnTo>
                    <a:pt x="27808" y="848"/>
                  </a:lnTo>
                  <a:lnTo>
                    <a:pt x="28782" y="649"/>
                  </a:lnTo>
                  <a:lnTo>
                    <a:pt x="29768" y="477"/>
                  </a:lnTo>
                  <a:lnTo>
                    <a:pt x="30766" y="331"/>
                  </a:lnTo>
                  <a:lnTo>
                    <a:pt x="31774" y="212"/>
                  </a:lnTo>
                  <a:lnTo>
                    <a:pt x="32795" y="119"/>
                  </a:lnTo>
                  <a:lnTo>
                    <a:pt x="33826" y="53"/>
                  </a:lnTo>
                  <a:lnTo>
                    <a:pt x="34870" y="13"/>
                  </a:lnTo>
                  <a:lnTo>
                    <a:pt x="35925" y="0"/>
                  </a:lnTo>
                  <a:lnTo>
                    <a:pt x="37050" y="13"/>
                  </a:lnTo>
                  <a:lnTo>
                    <a:pt x="38148" y="53"/>
                  </a:lnTo>
                  <a:lnTo>
                    <a:pt x="39217" y="119"/>
                  </a:lnTo>
                  <a:lnTo>
                    <a:pt x="40259" y="212"/>
                  </a:lnTo>
                  <a:lnTo>
                    <a:pt x="41271" y="331"/>
                  </a:lnTo>
                  <a:lnTo>
                    <a:pt x="42256" y="477"/>
                  </a:lnTo>
                  <a:lnTo>
                    <a:pt x="43212" y="649"/>
                  </a:lnTo>
                  <a:lnTo>
                    <a:pt x="44140" y="848"/>
                  </a:lnTo>
                  <a:lnTo>
                    <a:pt x="45040" y="1073"/>
                  </a:lnTo>
                  <a:lnTo>
                    <a:pt x="45911" y="1325"/>
                  </a:lnTo>
                  <a:lnTo>
                    <a:pt x="46756" y="1590"/>
                  </a:lnTo>
                  <a:lnTo>
                    <a:pt x="47576" y="1871"/>
                  </a:lnTo>
                  <a:lnTo>
                    <a:pt x="48371" y="2170"/>
                  </a:lnTo>
                  <a:lnTo>
                    <a:pt x="49142" y="2485"/>
                  </a:lnTo>
                  <a:lnTo>
                    <a:pt x="49888" y="2817"/>
                  </a:lnTo>
                  <a:lnTo>
                    <a:pt x="50609" y="3165"/>
                  </a:lnTo>
                  <a:lnTo>
                    <a:pt x="51306" y="3531"/>
                  </a:lnTo>
                  <a:lnTo>
                    <a:pt x="51977" y="3913"/>
                  </a:lnTo>
                  <a:lnTo>
                    <a:pt x="52624" y="4312"/>
                  </a:lnTo>
                  <a:lnTo>
                    <a:pt x="53246" y="4728"/>
                  </a:lnTo>
                  <a:lnTo>
                    <a:pt x="53844" y="5158"/>
                  </a:lnTo>
                  <a:lnTo>
                    <a:pt x="54418" y="5601"/>
                  </a:lnTo>
                  <a:lnTo>
                    <a:pt x="54968" y="6056"/>
                  </a:lnTo>
                  <a:lnTo>
                    <a:pt x="55495" y="6523"/>
                  </a:lnTo>
                  <a:lnTo>
                    <a:pt x="55997" y="7003"/>
                  </a:lnTo>
                  <a:lnTo>
                    <a:pt x="56476" y="7496"/>
                  </a:lnTo>
                  <a:lnTo>
                    <a:pt x="56930" y="8000"/>
                  </a:lnTo>
                  <a:lnTo>
                    <a:pt x="57361" y="8517"/>
                  </a:lnTo>
                  <a:lnTo>
                    <a:pt x="57768" y="9047"/>
                  </a:lnTo>
                  <a:lnTo>
                    <a:pt x="58151" y="9588"/>
                  </a:lnTo>
                  <a:lnTo>
                    <a:pt x="58512" y="10138"/>
                  </a:lnTo>
                  <a:lnTo>
                    <a:pt x="58853" y="10691"/>
                  </a:lnTo>
                  <a:lnTo>
                    <a:pt x="59173" y="11248"/>
                  </a:lnTo>
                  <a:lnTo>
                    <a:pt x="59473" y="11808"/>
                  </a:lnTo>
                  <a:lnTo>
                    <a:pt x="59753" y="12372"/>
                  </a:lnTo>
                  <a:lnTo>
                    <a:pt x="60012" y="12940"/>
                  </a:lnTo>
                  <a:lnTo>
                    <a:pt x="60251" y="13510"/>
                  </a:lnTo>
                  <a:lnTo>
                    <a:pt x="60470" y="14085"/>
                  </a:lnTo>
                  <a:lnTo>
                    <a:pt x="60669" y="14663"/>
                  </a:lnTo>
                  <a:lnTo>
                    <a:pt x="60847" y="15244"/>
                  </a:lnTo>
                  <a:lnTo>
                    <a:pt x="52893" y="17675"/>
                  </a:lnTo>
                  <a:lnTo>
                    <a:pt x="52753" y="17261"/>
                  </a:lnTo>
                  <a:lnTo>
                    <a:pt x="52599" y="16851"/>
                  </a:lnTo>
                  <a:lnTo>
                    <a:pt x="52431" y="16445"/>
                  </a:lnTo>
                  <a:lnTo>
                    <a:pt x="52249" y="16042"/>
                  </a:lnTo>
                  <a:lnTo>
                    <a:pt x="52053" y="15642"/>
                  </a:lnTo>
                  <a:lnTo>
                    <a:pt x="51843" y="15246"/>
                  </a:lnTo>
                  <a:lnTo>
                    <a:pt x="51618" y="14854"/>
                  </a:lnTo>
                  <a:lnTo>
                    <a:pt x="51380" y="14465"/>
                  </a:lnTo>
                  <a:lnTo>
                    <a:pt x="51127" y="14080"/>
                  </a:lnTo>
                  <a:lnTo>
                    <a:pt x="50860" y="13698"/>
                  </a:lnTo>
                  <a:lnTo>
                    <a:pt x="50578" y="13313"/>
                  </a:lnTo>
                  <a:lnTo>
                    <a:pt x="50280" y="12938"/>
                  </a:lnTo>
                  <a:lnTo>
                    <a:pt x="49967" y="12571"/>
                  </a:lnTo>
                  <a:lnTo>
                    <a:pt x="49637" y="12213"/>
                  </a:lnTo>
                  <a:lnTo>
                    <a:pt x="49291" y="11864"/>
                  </a:lnTo>
                  <a:lnTo>
                    <a:pt x="48930" y="11524"/>
                  </a:lnTo>
                  <a:lnTo>
                    <a:pt x="48553" y="11192"/>
                  </a:lnTo>
                  <a:lnTo>
                    <a:pt x="48159" y="10870"/>
                  </a:lnTo>
                  <a:lnTo>
                    <a:pt x="47750" y="10556"/>
                  </a:lnTo>
                  <a:lnTo>
                    <a:pt x="47325" y="10251"/>
                  </a:lnTo>
                  <a:lnTo>
                    <a:pt x="46892" y="9948"/>
                  </a:lnTo>
                  <a:lnTo>
                    <a:pt x="46443" y="9659"/>
                  </a:lnTo>
                  <a:lnTo>
                    <a:pt x="45977" y="9383"/>
                  </a:lnTo>
                  <a:lnTo>
                    <a:pt x="45494" y="9120"/>
                  </a:lnTo>
                  <a:lnTo>
                    <a:pt x="44994" y="8870"/>
                  </a:lnTo>
                  <a:lnTo>
                    <a:pt x="44478" y="8634"/>
                  </a:lnTo>
                  <a:lnTo>
                    <a:pt x="43944" y="8411"/>
                  </a:lnTo>
                  <a:lnTo>
                    <a:pt x="43394" y="8201"/>
                  </a:lnTo>
                  <a:lnTo>
                    <a:pt x="42827" y="8004"/>
                  </a:lnTo>
                  <a:lnTo>
                    <a:pt x="42243" y="7821"/>
                  </a:lnTo>
                  <a:lnTo>
                    <a:pt x="41651" y="7645"/>
                  </a:lnTo>
                  <a:lnTo>
                    <a:pt x="41040" y="7487"/>
                  </a:lnTo>
                  <a:lnTo>
                    <a:pt x="40410" y="7348"/>
                  </a:lnTo>
                  <a:lnTo>
                    <a:pt x="39762" y="7227"/>
                  </a:lnTo>
                  <a:lnTo>
                    <a:pt x="39095" y="7125"/>
                  </a:lnTo>
                  <a:lnTo>
                    <a:pt x="38410" y="7041"/>
                  </a:lnTo>
                  <a:lnTo>
                    <a:pt x="37706" y="6976"/>
                  </a:lnTo>
                  <a:lnTo>
                    <a:pt x="36983" y="6930"/>
                  </a:lnTo>
                  <a:lnTo>
                    <a:pt x="36242" y="6902"/>
                  </a:lnTo>
                  <a:lnTo>
                    <a:pt x="35483" y="6893"/>
                  </a:lnTo>
                  <a:lnTo>
                    <a:pt x="34206" y="6917"/>
                  </a:lnTo>
                  <a:lnTo>
                    <a:pt x="32959" y="6988"/>
                  </a:lnTo>
                  <a:lnTo>
                    <a:pt x="31739" y="7108"/>
                  </a:lnTo>
                  <a:lnTo>
                    <a:pt x="30548" y="7275"/>
                  </a:lnTo>
                  <a:lnTo>
                    <a:pt x="29385" y="7489"/>
                  </a:lnTo>
                  <a:lnTo>
                    <a:pt x="28250" y="7752"/>
                  </a:lnTo>
                  <a:lnTo>
                    <a:pt x="27143" y="8062"/>
                  </a:lnTo>
                  <a:lnTo>
                    <a:pt x="26065" y="8420"/>
                  </a:lnTo>
                  <a:lnTo>
                    <a:pt x="25015" y="8826"/>
                  </a:lnTo>
                  <a:lnTo>
                    <a:pt x="23994" y="9279"/>
                  </a:lnTo>
                  <a:lnTo>
                    <a:pt x="23002" y="9766"/>
                  </a:lnTo>
                  <a:lnTo>
                    <a:pt x="22041" y="10290"/>
                  </a:lnTo>
                  <a:lnTo>
                    <a:pt x="21110" y="10851"/>
                  </a:lnTo>
                  <a:lnTo>
                    <a:pt x="20211" y="11450"/>
                  </a:lnTo>
                  <a:lnTo>
                    <a:pt x="19343" y="12085"/>
                  </a:lnTo>
                  <a:lnTo>
                    <a:pt x="18506" y="12758"/>
                  </a:lnTo>
                  <a:lnTo>
                    <a:pt x="17699" y="13467"/>
                  </a:lnTo>
                  <a:lnTo>
                    <a:pt x="16924" y="14214"/>
                  </a:lnTo>
                  <a:lnTo>
                    <a:pt x="16179" y="14998"/>
                  </a:lnTo>
                  <a:lnTo>
                    <a:pt x="15465" y="15819"/>
                  </a:lnTo>
                  <a:lnTo>
                    <a:pt x="14784" y="16666"/>
                  </a:lnTo>
                  <a:lnTo>
                    <a:pt x="14136" y="17544"/>
                  </a:lnTo>
                  <a:lnTo>
                    <a:pt x="13522" y="18454"/>
                  </a:lnTo>
                  <a:lnTo>
                    <a:pt x="12941" y="19396"/>
                  </a:lnTo>
                  <a:lnTo>
                    <a:pt x="12394" y="20370"/>
                  </a:lnTo>
                  <a:lnTo>
                    <a:pt x="11881" y="21376"/>
                  </a:lnTo>
                  <a:lnTo>
                    <a:pt x="11401" y="22414"/>
                  </a:lnTo>
                  <a:lnTo>
                    <a:pt x="10955" y="23483"/>
                  </a:lnTo>
                  <a:lnTo>
                    <a:pt x="10542" y="24584"/>
                  </a:lnTo>
                  <a:lnTo>
                    <a:pt x="10163" y="25717"/>
                  </a:lnTo>
                  <a:lnTo>
                    <a:pt x="9819" y="26868"/>
                  </a:lnTo>
                  <a:lnTo>
                    <a:pt x="9511" y="28040"/>
                  </a:lnTo>
                  <a:lnTo>
                    <a:pt x="9239" y="29233"/>
                  </a:lnTo>
                  <a:lnTo>
                    <a:pt x="9003" y="30447"/>
                  </a:lnTo>
                  <a:lnTo>
                    <a:pt x="8804" y="31682"/>
                  </a:lnTo>
                  <a:lnTo>
                    <a:pt x="8641" y="32939"/>
                  </a:lnTo>
                  <a:lnTo>
                    <a:pt x="8514" y="34217"/>
                  </a:lnTo>
                  <a:lnTo>
                    <a:pt x="8424" y="35516"/>
                  </a:lnTo>
                  <a:lnTo>
                    <a:pt x="8369" y="36837"/>
                  </a:lnTo>
                  <a:lnTo>
                    <a:pt x="8351" y="38178"/>
                  </a:lnTo>
                  <a:lnTo>
                    <a:pt x="8363" y="39002"/>
                  </a:lnTo>
                  <a:lnTo>
                    <a:pt x="8397" y="39813"/>
                  </a:lnTo>
                  <a:lnTo>
                    <a:pt x="8454" y="40611"/>
                  </a:lnTo>
                  <a:lnTo>
                    <a:pt x="8535" y="41395"/>
                  </a:lnTo>
                  <a:lnTo>
                    <a:pt x="8638" y="42166"/>
                  </a:lnTo>
                  <a:lnTo>
                    <a:pt x="8765" y="42924"/>
                  </a:lnTo>
                  <a:lnTo>
                    <a:pt x="8914" y="43669"/>
                  </a:lnTo>
                  <a:lnTo>
                    <a:pt x="9086" y="44400"/>
                  </a:lnTo>
                  <a:lnTo>
                    <a:pt x="9282" y="45118"/>
                  </a:lnTo>
                  <a:lnTo>
                    <a:pt x="9500" y="45823"/>
                  </a:lnTo>
                  <a:lnTo>
                    <a:pt x="9741" y="46512"/>
                  </a:lnTo>
                  <a:lnTo>
                    <a:pt x="10004" y="47182"/>
                  </a:lnTo>
                  <a:lnTo>
                    <a:pt x="10289" y="47834"/>
                  </a:lnTo>
                  <a:lnTo>
                    <a:pt x="10596" y="48467"/>
                  </a:lnTo>
                  <a:lnTo>
                    <a:pt x="10925" y="49082"/>
                  </a:lnTo>
                  <a:lnTo>
                    <a:pt x="11276" y="49678"/>
                  </a:lnTo>
                  <a:lnTo>
                    <a:pt x="11650" y="50255"/>
                  </a:lnTo>
                  <a:lnTo>
                    <a:pt x="12045" y="50814"/>
                  </a:lnTo>
                  <a:lnTo>
                    <a:pt x="12463" y="51355"/>
                  </a:lnTo>
                  <a:lnTo>
                    <a:pt x="12902" y="51876"/>
                  </a:lnTo>
                  <a:lnTo>
                    <a:pt x="13373" y="52369"/>
                  </a:lnTo>
                  <a:lnTo>
                    <a:pt x="13866" y="52840"/>
                  </a:lnTo>
                  <a:lnTo>
                    <a:pt x="14381" y="53288"/>
                  </a:lnTo>
                  <a:lnTo>
                    <a:pt x="14917" y="53715"/>
                  </a:lnTo>
                  <a:lnTo>
                    <a:pt x="15476" y="54119"/>
                  </a:lnTo>
                  <a:lnTo>
                    <a:pt x="16058" y="54501"/>
                  </a:lnTo>
                  <a:lnTo>
                    <a:pt x="16661" y="54861"/>
                  </a:lnTo>
                  <a:lnTo>
                    <a:pt x="17286" y="55199"/>
                  </a:lnTo>
                  <a:lnTo>
                    <a:pt x="17933" y="55515"/>
                  </a:lnTo>
                  <a:lnTo>
                    <a:pt x="18603" y="55809"/>
                  </a:lnTo>
                  <a:lnTo>
                    <a:pt x="19294" y="56078"/>
                  </a:lnTo>
                  <a:lnTo>
                    <a:pt x="20008" y="56318"/>
                  </a:lnTo>
                  <a:lnTo>
                    <a:pt x="20744" y="56530"/>
                  </a:lnTo>
                  <a:lnTo>
                    <a:pt x="21501" y="56714"/>
                  </a:lnTo>
                  <a:lnTo>
                    <a:pt x="22281" y="56870"/>
                  </a:lnTo>
                  <a:lnTo>
                    <a:pt x="23083" y="56997"/>
                  </a:lnTo>
                  <a:lnTo>
                    <a:pt x="23908" y="57096"/>
                  </a:lnTo>
                  <a:lnTo>
                    <a:pt x="24754" y="57167"/>
                  </a:lnTo>
                  <a:lnTo>
                    <a:pt x="25622" y="57209"/>
                  </a:lnTo>
                  <a:lnTo>
                    <a:pt x="26512" y="57223"/>
                  </a:lnTo>
                  <a:lnTo>
                    <a:pt x="27301" y="57213"/>
                  </a:lnTo>
                  <a:lnTo>
                    <a:pt x="28077" y="57181"/>
                  </a:lnTo>
                  <a:lnTo>
                    <a:pt x="28839" y="57128"/>
                  </a:lnTo>
                  <a:lnTo>
                    <a:pt x="29588" y="57054"/>
                  </a:lnTo>
                  <a:lnTo>
                    <a:pt x="30324" y="56958"/>
                  </a:lnTo>
                  <a:lnTo>
                    <a:pt x="31046" y="56841"/>
                  </a:lnTo>
                  <a:lnTo>
                    <a:pt x="31755" y="56704"/>
                  </a:lnTo>
                  <a:lnTo>
                    <a:pt x="32451" y="56545"/>
                  </a:lnTo>
                  <a:lnTo>
                    <a:pt x="33134" y="56364"/>
                  </a:lnTo>
                  <a:lnTo>
                    <a:pt x="33804" y="56163"/>
                  </a:lnTo>
                  <a:lnTo>
                    <a:pt x="34461" y="55935"/>
                  </a:lnTo>
                  <a:lnTo>
                    <a:pt x="35106" y="55694"/>
                  </a:lnTo>
                  <a:lnTo>
                    <a:pt x="35740" y="55440"/>
                  </a:lnTo>
                  <a:lnTo>
                    <a:pt x="36363" y="55173"/>
                  </a:lnTo>
                  <a:lnTo>
                    <a:pt x="36974" y="54892"/>
                  </a:lnTo>
                  <a:lnTo>
                    <a:pt x="37574" y="54598"/>
                  </a:lnTo>
                  <a:lnTo>
                    <a:pt x="38162" y="54291"/>
                  </a:lnTo>
                  <a:lnTo>
                    <a:pt x="38738" y="53971"/>
                  </a:lnTo>
                  <a:lnTo>
                    <a:pt x="39304" y="53637"/>
                  </a:lnTo>
                  <a:lnTo>
                    <a:pt x="39857" y="53291"/>
                  </a:lnTo>
                  <a:lnTo>
                    <a:pt x="40408" y="52923"/>
                  </a:lnTo>
                  <a:lnTo>
                    <a:pt x="40946" y="52546"/>
                  </a:lnTo>
                  <a:lnTo>
                    <a:pt x="41472" y="52160"/>
                  </a:lnTo>
                  <a:lnTo>
                    <a:pt x="41985" y="51763"/>
                  </a:lnTo>
                  <a:lnTo>
                    <a:pt x="42486" y="51357"/>
                  </a:lnTo>
                  <a:lnTo>
                    <a:pt x="42975" y="50941"/>
                  </a:lnTo>
                  <a:lnTo>
                    <a:pt x="43452" y="50516"/>
                  </a:lnTo>
                  <a:lnTo>
                    <a:pt x="43916" y="50081"/>
                  </a:lnTo>
                  <a:lnTo>
                    <a:pt x="44367" y="49636"/>
                  </a:lnTo>
                  <a:lnTo>
                    <a:pt x="44806" y="49181"/>
                  </a:lnTo>
                  <a:lnTo>
                    <a:pt x="45243" y="48711"/>
                  </a:lnTo>
                  <a:lnTo>
                    <a:pt x="45669" y="48239"/>
                  </a:lnTo>
                  <a:lnTo>
                    <a:pt x="46084" y="47764"/>
                  </a:lnTo>
                  <a:lnTo>
                    <a:pt x="46489" y="47286"/>
                  </a:lnTo>
                  <a:lnTo>
                    <a:pt x="46883" y="46806"/>
                  </a:lnTo>
                  <a:lnTo>
                    <a:pt x="47267" y="46323"/>
                  </a:lnTo>
                  <a:lnTo>
                    <a:pt x="47640" y="45837"/>
                  </a:lnTo>
                  <a:lnTo>
                    <a:pt x="48002" y="45349"/>
                  </a:lnTo>
                  <a:lnTo>
                    <a:pt x="48354" y="44858"/>
                  </a:lnTo>
                  <a:lnTo>
                    <a:pt x="48695" y="443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g1259"/>
            <p:cNvSpPr/>
            <p:nvPr/>
          </p:nvSpPr>
          <p:spPr>
            <a:xfrm>
              <a:off x="5060230" y="5105482"/>
              <a:ext cx="52495" cy="62261"/>
            </a:xfrm>
            <a:custGeom>
              <a:avLst/>
              <a:pathLst>
                <a:path w="52495" h="62261">
                  <a:moveTo>
                    <a:pt x="29782" y="6893"/>
                  </a:moveTo>
                  <a:lnTo>
                    <a:pt x="19000" y="62261"/>
                  </a:lnTo>
                  <a:lnTo>
                    <a:pt x="10605" y="62261"/>
                  </a:lnTo>
                  <a:lnTo>
                    <a:pt x="21387" y="6893"/>
                  </a:lnTo>
                  <a:lnTo>
                    <a:pt x="0" y="6893"/>
                  </a:lnTo>
                  <a:lnTo>
                    <a:pt x="1325" y="0"/>
                  </a:lnTo>
                  <a:lnTo>
                    <a:pt x="52495" y="0"/>
                  </a:lnTo>
                  <a:lnTo>
                    <a:pt x="51169" y="6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g1260"/>
            <p:cNvSpPr/>
            <p:nvPr/>
          </p:nvSpPr>
          <p:spPr>
            <a:xfrm>
              <a:off x="5112284" y="5104555"/>
              <a:ext cx="62968" cy="64072"/>
            </a:xfrm>
            <a:custGeom>
              <a:avLst/>
              <a:pathLst>
                <a:path w="62968" h="64072">
                  <a:moveTo>
                    <a:pt x="36543" y="0"/>
                  </a:moveTo>
                  <a:lnTo>
                    <a:pt x="37801" y="19"/>
                  </a:lnTo>
                  <a:lnTo>
                    <a:pt x="39030" y="76"/>
                  </a:lnTo>
                  <a:lnTo>
                    <a:pt x="40230" y="171"/>
                  </a:lnTo>
                  <a:lnTo>
                    <a:pt x="41400" y="304"/>
                  </a:lnTo>
                  <a:lnTo>
                    <a:pt x="42542" y="475"/>
                  </a:lnTo>
                  <a:lnTo>
                    <a:pt x="43654" y="684"/>
                  </a:lnTo>
                  <a:lnTo>
                    <a:pt x="44737" y="931"/>
                  </a:lnTo>
                  <a:lnTo>
                    <a:pt x="45791" y="1216"/>
                  </a:lnTo>
                  <a:lnTo>
                    <a:pt x="46816" y="1539"/>
                  </a:lnTo>
                  <a:lnTo>
                    <a:pt x="47811" y="1900"/>
                  </a:lnTo>
                  <a:lnTo>
                    <a:pt x="48777" y="2286"/>
                  </a:lnTo>
                  <a:lnTo>
                    <a:pt x="49711" y="2704"/>
                  </a:lnTo>
                  <a:lnTo>
                    <a:pt x="50615" y="3152"/>
                  </a:lnTo>
                  <a:lnTo>
                    <a:pt x="51488" y="3632"/>
                  </a:lnTo>
                  <a:lnTo>
                    <a:pt x="52329" y="4142"/>
                  </a:lnTo>
                  <a:lnTo>
                    <a:pt x="53140" y="4683"/>
                  </a:lnTo>
                  <a:lnTo>
                    <a:pt x="53920" y="5256"/>
                  </a:lnTo>
                  <a:lnTo>
                    <a:pt x="54669" y="5859"/>
                  </a:lnTo>
                  <a:lnTo>
                    <a:pt x="55387" y="6493"/>
                  </a:lnTo>
                  <a:lnTo>
                    <a:pt x="56074" y="7158"/>
                  </a:lnTo>
                  <a:lnTo>
                    <a:pt x="56738" y="7851"/>
                  </a:lnTo>
                  <a:lnTo>
                    <a:pt x="57368" y="8570"/>
                  </a:lnTo>
                  <a:lnTo>
                    <a:pt x="57965" y="9315"/>
                  </a:lnTo>
                  <a:lnTo>
                    <a:pt x="58528" y="10085"/>
                  </a:lnTo>
                  <a:lnTo>
                    <a:pt x="59057" y="10881"/>
                  </a:lnTo>
                  <a:lnTo>
                    <a:pt x="59553" y="11702"/>
                  </a:lnTo>
                  <a:lnTo>
                    <a:pt x="60015" y="12549"/>
                  </a:lnTo>
                  <a:lnTo>
                    <a:pt x="60444" y="13422"/>
                  </a:lnTo>
                  <a:lnTo>
                    <a:pt x="60839" y="14320"/>
                  </a:lnTo>
                  <a:lnTo>
                    <a:pt x="61200" y="15244"/>
                  </a:lnTo>
                  <a:lnTo>
                    <a:pt x="61536" y="16191"/>
                  </a:lnTo>
                  <a:lnTo>
                    <a:pt x="61837" y="17157"/>
                  </a:lnTo>
                  <a:lnTo>
                    <a:pt x="62102" y="18142"/>
                  </a:lnTo>
                  <a:lnTo>
                    <a:pt x="62331" y="19147"/>
                  </a:lnTo>
                  <a:lnTo>
                    <a:pt x="62526" y="20171"/>
                  </a:lnTo>
                  <a:lnTo>
                    <a:pt x="62685" y="21215"/>
                  </a:lnTo>
                  <a:lnTo>
                    <a:pt x="62809" y="22278"/>
                  </a:lnTo>
                  <a:lnTo>
                    <a:pt x="62897" y="23361"/>
                  </a:lnTo>
                  <a:lnTo>
                    <a:pt x="62950" y="24463"/>
                  </a:lnTo>
                  <a:lnTo>
                    <a:pt x="62968" y="25584"/>
                  </a:lnTo>
                  <a:lnTo>
                    <a:pt x="62957" y="26019"/>
                  </a:lnTo>
                  <a:lnTo>
                    <a:pt x="62943" y="26458"/>
                  </a:lnTo>
                  <a:lnTo>
                    <a:pt x="62925" y="26900"/>
                  </a:lnTo>
                  <a:lnTo>
                    <a:pt x="62904" y="27345"/>
                  </a:lnTo>
                  <a:lnTo>
                    <a:pt x="62879" y="27794"/>
                  </a:lnTo>
                  <a:lnTo>
                    <a:pt x="62851" y="28246"/>
                  </a:lnTo>
                  <a:lnTo>
                    <a:pt x="62819" y="28702"/>
                  </a:lnTo>
                  <a:lnTo>
                    <a:pt x="62784" y="29162"/>
                  </a:lnTo>
                  <a:lnTo>
                    <a:pt x="62745" y="29625"/>
                  </a:lnTo>
                  <a:lnTo>
                    <a:pt x="62703" y="30092"/>
                  </a:lnTo>
                  <a:lnTo>
                    <a:pt x="62665" y="30549"/>
                  </a:lnTo>
                  <a:lnTo>
                    <a:pt x="62621" y="31004"/>
                  </a:lnTo>
                  <a:lnTo>
                    <a:pt x="62573" y="31454"/>
                  </a:lnTo>
                  <a:lnTo>
                    <a:pt x="62519" y="31902"/>
                  </a:lnTo>
                  <a:lnTo>
                    <a:pt x="62460" y="32345"/>
                  </a:lnTo>
                  <a:lnTo>
                    <a:pt x="62395" y="32785"/>
                  </a:lnTo>
                  <a:lnTo>
                    <a:pt x="62325" y="33222"/>
                  </a:lnTo>
                  <a:lnTo>
                    <a:pt x="62250" y="33655"/>
                  </a:lnTo>
                  <a:lnTo>
                    <a:pt x="62170" y="34085"/>
                  </a:lnTo>
                  <a:lnTo>
                    <a:pt x="62084" y="34511"/>
                  </a:lnTo>
                  <a:lnTo>
                    <a:pt x="61801" y="35858"/>
                  </a:lnTo>
                  <a:lnTo>
                    <a:pt x="61481" y="37179"/>
                  </a:lnTo>
                  <a:lnTo>
                    <a:pt x="61126" y="38474"/>
                  </a:lnTo>
                  <a:lnTo>
                    <a:pt x="60734" y="39742"/>
                  </a:lnTo>
                  <a:lnTo>
                    <a:pt x="60305" y="40984"/>
                  </a:lnTo>
                  <a:lnTo>
                    <a:pt x="59841" y="42199"/>
                  </a:lnTo>
                  <a:lnTo>
                    <a:pt x="59340" y="43388"/>
                  </a:lnTo>
                  <a:lnTo>
                    <a:pt x="58803" y="44550"/>
                  </a:lnTo>
                  <a:lnTo>
                    <a:pt x="58230" y="45686"/>
                  </a:lnTo>
                  <a:lnTo>
                    <a:pt x="57621" y="46795"/>
                  </a:lnTo>
                  <a:lnTo>
                    <a:pt x="56978" y="47866"/>
                  </a:lnTo>
                  <a:lnTo>
                    <a:pt x="56306" y="48905"/>
                  </a:lnTo>
                  <a:lnTo>
                    <a:pt x="55603" y="49913"/>
                  </a:lnTo>
                  <a:lnTo>
                    <a:pt x="54871" y="50888"/>
                  </a:lnTo>
                  <a:lnTo>
                    <a:pt x="54108" y="51832"/>
                  </a:lnTo>
                  <a:lnTo>
                    <a:pt x="53315" y="52744"/>
                  </a:lnTo>
                  <a:lnTo>
                    <a:pt x="52492" y="53625"/>
                  </a:lnTo>
                  <a:lnTo>
                    <a:pt x="51640" y="54473"/>
                  </a:lnTo>
                  <a:lnTo>
                    <a:pt x="50757" y="55290"/>
                  </a:lnTo>
                  <a:lnTo>
                    <a:pt x="49844" y="56074"/>
                  </a:lnTo>
                  <a:lnTo>
                    <a:pt x="48911" y="56826"/>
                  </a:lnTo>
                  <a:lnTo>
                    <a:pt x="47951" y="57541"/>
                  </a:lnTo>
                  <a:lnTo>
                    <a:pt x="46963" y="58222"/>
                  </a:lnTo>
                  <a:lnTo>
                    <a:pt x="45948" y="58867"/>
                  </a:lnTo>
                  <a:lnTo>
                    <a:pt x="44906" y="59477"/>
                  </a:lnTo>
                  <a:lnTo>
                    <a:pt x="43836" y="60051"/>
                  </a:lnTo>
                  <a:lnTo>
                    <a:pt x="42739" y="60590"/>
                  </a:lnTo>
                  <a:lnTo>
                    <a:pt x="41614" y="61094"/>
                  </a:lnTo>
                  <a:lnTo>
                    <a:pt x="40462" y="61563"/>
                  </a:lnTo>
                  <a:lnTo>
                    <a:pt x="39283" y="61996"/>
                  </a:lnTo>
                  <a:lnTo>
                    <a:pt x="38088" y="62390"/>
                  </a:lnTo>
                  <a:lnTo>
                    <a:pt x="36874" y="62743"/>
                  </a:lnTo>
                  <a:lnTo>
                    <a:pt x="35639" y="63055"/>
                  </a:lnTo>
                  <a:lnTo>
                    <a:pt x="34383" y="63325"/>
                  </a:lnTo>
                  <a:lnTo>
                    <a:pt x="33108" y="63553"/>
                  </a:lnTo>
                  <a:lnTo>
                    <a:pt x="31811" y="63740"/>
                  </a:lnTo>
                  <a:lnTo>
                    <a:pt x="30495" y="63886"/>
                  </a:lnTo>
                  <a:lnTo>
                    <a:pt x="29158" y="63989"/>
                  </a:lnTo>
                  <a:lnTo>
                    <a:pt x="27801" y="64052"/>
                  </a:lnTo>
                  <a:lnTo>
                    <a:pt x="26424" y="64072"/>
                  </a:lnTo>
                  <a:lnTo>
                    <a:pt x="25115" y="64053"/>
                  </a:lnTo>
                  <a:lnTo>
                    <a:pt x="23840" y="63996"/>
                  </a:lnTo>
                  <a:lnTo>
                    <a:pt x="22598" y="63901"/>
                  </a:lnTo>
                  <a:lnTo>
                    <a:pt x="21390" y="63768"/>
                  </a:lnTo>
                  <a:lnTo>
                    <a:pt x="20216" y="63597"/>
                  </a:lnTo>
                  <a:lnTo>
                    <a:pt x="19075" y="63388"/>
                  </a:lnTo>
                  <a:lnTo>
                    <a:pt x="17967" y="63141"/>
                  </a:lnTo>
                  <a:lnTo>
                    <a:pt x="16894" y="62856"/>
                  </a:lnTo>
                  <a:lnTo>
                    <a:pt x="15853" y="62533"/>
                  </a:lnTo>
                  <a:lnTo>
                    <a:pt x="14847" y="62172"/>
                  </a:lnTo>
                  <a:lnTo>
                    <a:pt x="13873" y="61768"/>
                  </a:lnTo>
                  <a:lnTo>
                    <a:pt x="12933" y="61335"/>
                  </a:lnTo>
                  <a:lnTo>
                    <a:pt x="12024" y="60871"/>
                  </a:lnTo>
                  <a:lnTo>
                    <a:pt x="11149" y="60377"/>
                  </a:lnTo>
                  <a:lnTo>
                    <a:pt x="10306" y="59852"/>
                  </a:lnTo>
                  <a:lnTo>
                    <a:pt x="9496" y="59298"/>
                  </a:lnTo>
                  <a:lnTo>
                    <a:pt x="8719" y="58714"/>
                  </a:lnTo>
                  <a:lnTo>
                    <a:pt x="7975" y="58100"/>
                  </a:lnTo>
                  <a:lnTo>
                    <a:pt x="7263" y="57456"/>
                  </a:lnTo>
                  <a:lnTo>
                    <a:pt x="6584" y="56781"/>
                  </a:lnTo>
                  <a:lnTo>
                    <a:pt x="5945" y="56070"/>
                  </a:lnTo>
                  <a:lnTo>
                    <a:pt x="5339" y="55332"/>
                  </a:lnTo>
                  <a:lnTo>
                    <a:pt x="4765" y="54568"/>
                  </a:lnTo>
                  <a:lnTo>
                    <a:pt x="4222" y="53777"/>
                  </a:lnTo>
                  <a:lnTo>
                    <a:pt x="3711" y="52959"/>
                  </a:lnTo>
                  <a:lnTo>
                    <a:pt x="3232" y="52115"/>
                  </a:lnTo>
                  <a:lnTo>
                    <a:pt x="2785" y="51245"/>
                  </a:lnTo>
                  <a:lnTo>
                    <a:pt x="2370" y="50348"/>
                  </a:lnTo>
                  <a:lnTo>
                    <a:pt x="1986" y="49424"/>
                  </a:lnTo>
                  <a:lnTo>
                    <a:pt x="1634" y="48474"/>
                  </a:lnTo>
                  <a:lnTo>
                    <a:pt x="1324" y="47501"/>
                  </a:lnTo>
                  <a:lnTo>
                    <a:pt x="1046" y="46509"/>
                  </a:lnTo>
                  <a:lnTo>
                    <a:pt x="801" y="45497"/>
                  </a:lnTo>
                  <a:lnTo>
                    <a:pt x="588" y="44465"/>
                  </a:lnTo>
                  <a:lnTo>
                    <a:pt x="408" y="43414"/>
                  </a:lnTo>
                  <a:lnTo>
                    <a:pt x="261" y="42344"/>
                  </a:lnTo>
                  <a:lnTo>
                    <a:pt x="147" y="41255"/>
                  </a:lnTo>
                  <a:lnTo>
                    <a:pt x="65" y="40145"/>
                  </a:lnTo>
                  <a:lnTo>
                    <a:pt x="16" y="39017"/>
                  </a:lnTo>
                  <a:lnTo>
                    <a:pt x="0" y="37869"/>
                  </a:lnTo>
                  <a:lnTo>
                    <a:pt x="1" y="37461"/>
                  </a:lnTo>
                  <a:lnTo>
                    <a:pt x="7" y="37052"/>
                  </a:lnTo>
                  <a:lnTo>
                    <a:pt x="15" y="36641"/>
                  </a:lnTo>
                  <a:lnTo>
                    <a:pt x="28" y="36229"/>
                  </a:lnTo>
                  <a:lnTo>
                    <a:pt x="44" y="35814"/>
                  </a:lnTo>
                  <a:lnTo>
                    <a:pt x="63" y="35398"/>
                  </a:lnTo>
                  <a:lnTo>
                    <a:pt x="86" y="34980"/>
                  </a:lnTo>
                  <a:lnTo>
                    <a:pt x="113" y="34560"/>
                  </a:lnTo>
                  <a:lnTo>
                    <a:pt x="143" y="34138"/>
                  </a:lnTo>
                  <a:lnTo>
                    <a:pt x="176" y="33715"/>
                  </a:lnTo>
                  <a:lnTo>
                    <a:pt x="223" y="33290"/>
                  </a:lnTo>
                  <a:lnTo>
                    <a:pt x="273" y="32865"/>
                  </a:lnTo>
                  <a:lnTo>
                    <a:pt x="329" y="32439"/>
                  </a:lnTo>
                  <a:lnTo>
                    <a:pt x="388" y="32011"/>
                  </a:lnTo>
                  <a:lnTo>
                    <a:pt x="452" y="31583"/>
                  </a:lnTo>
                  <a:lnTo>
                    <a:pt x="521" y="31154"/>
                  </a:lnTo>
                  <a:lnTo>
                    <a:pt x="594" y="30724"/>
                  </a:lnTo>
                  <a:lnTo>
                    <a:pt x="671" y="30293"/>
                  </a:lnTo>
                  <a:lnTo>
                    <a:pt x="753" y="29861"/>
                  </a:lnTo>
                  <a:lnTo>
                    <a:pt x="839" y="29429"/>
                  </a:lnTo>
                  <a:lnTo>
                    <a:pt x="1122" y="28115"/>
                  </a:lnTo>
                  <a:lnTo>
                    <a:pt x="1440" y="26825"/>
                  </a:lnTo>
                  <a:lnTo>
                    <a:pt x="1794" y="25559"/>
                  </a:lnTo>
                  <a:lnTo>
                    <a:pt x="2182" y="24317"/>
                  </a:lnTo>
                  <a:lnTo>
                    <a:pt x="2607" y="23099"/>
                  </a:lnTo>
                  <a:lnTo>
                    <a:pt x="3066" y="21904"/>
                  </a:lnTo>
                  <a:lnTo>
                    <a:pt x="3561" y="20734"/>
                  </a:lnTo>
                  <a:lnTo>
                    <a:pt x="4091" y="19587"/>
                  </a:lnTo>
                  <a:lnTo>
                    <a:pt x="4657" y="18464"/>
                  </a:lnTo>
                  <a:lnTo>
                    <a:pt x="5258" y="17365"/>
                  </a:lnTo>
                  <a:lnTo>
                    <a:pt x="5892" y="16294"/>
                  </a:lnTo>
                  <a:lnTo>
                    <a:pt x="6555" y="15255"/>
                  </a:lnTo>
                  <a:lnTo>
                    <a:pt x="7249" y="14248"/>
                  </a:lnTo>
                  <a:lnTo>
                    <a:pt x="7973" y="13272"/>
                  </a:lnTo>
                  <a:lnTo>
                    <a:pt x="8727" y="12328"/>
                  </a:lnTo>
                  <a:lnTo>
                    <a:pt x="9511" y="11416"/>
                  </a:lnTo>
                  <a:lnTo>
                    <a:pt x="10325" y="10536"/>
                  </a:lnTo>
                  <a:lnTo>
                    <a:pt x="11169" y="9687"/>
                  </a:lnTo>
                  <a:lnTo>
                    <a:pt x="12043" y="8871"/>
                  </a:lnTo>
                  <a:lnTo>
                    <a:pt x="12947" y="8086"/>
                  </a:lnTo>
                  <a:lnTo>
                    <a:pt x="13888" y="7326"/>
                  </a:lnTo>
                  <a:lnTo>
                    <a:pt x="14856" y="6603"/>
                  </a:lnTo>
                  <a:lnTo>
                    <a:pt x="15850" y="5916"/>
                  </a:lnTo>
                  <a:lnTo>
                    <a:pt x="16871" y="5265"/>
                  </a:lnTo>
                  <a:lnTo>
                    <a:pt x="17918" y="4650"/>
                  </a:lnTo>
                  <a:lnTo>
                    <a:pt x="18992" y="4072"/>
                  </a:lnTo>
                  <a:lnTo>
                    <a:pt x="20092" y="3530"/>
                  </a:lnTo>
                  <a:lnTo>
                    <a:pt x="21219" y="3024"/>
                  </a:lnTo>
                  <a:lnTo>
                    <a:pt x="22372" y="2554"/>
                  </a:lnTo>
                  <a:lnTo>
                    <a:pt x="23552" y="2121"/>
                  </a:lnTo>
                  <a:lnTo>
                    <a:pt x="24756" y="1718"/>
                  </a:lnTo>
                  <a:lnTo>
                    <a:pt x="25980" y="1357"/>
                  </a:lnTo>
                  <a:lnTo>
                    <a:pt x="27227" y="1039"/>
                  </a:lnTo>
                  <a:lnTo>
                    <a:pt x="28494" y="763"/>
                  </a:lnTo>
                  <a:lnTo>
                    <a:pt x="29782" y="530"/>
                  </a:lnTo>
                  <a:lnTo>
                    <a:pt x="31092" y="339"/>
                  </a:lnTo>
                  <a:lnTo>
                    <a:pt x="32423" y="190"/>
                  </a:lnTo>
                  <a:lnTo>
                    <a:pt x="33775" y="84"/>
                  </a:lnTo>
                  <a:lnTo>
                    <a:pt x="35149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g1261"/>
            <p:cNvSpPr/>
            <p:nvPr/>
          </p:nvSpPr>
          <p:spPr>
            <a:xfrm>
              <a:off x="5120724" y="5111359"/>
              <a:ext cx="46088" cy="50418"/>
            </a:xfrm>
            <a:custGeom>
              <a:avLst/>
              <a:pathLst>
                <a:path w="46088" h="50418">
                  <a:moveTo>
                    <a:pt x="27706" y="0"/>
                  </a:moveTo>
                  <a:lnTo>
                    <a:pt x="26561" y="16"/>
                  </a:lnTo>
                  <a:lnTo>
                    <a:pt x="25441" y="65"/>
                  </a:lnTo>
                  <a:lnTo>
                    <a:pt x="24348" y="147"/>
                  </a:lnTo>
                  <a:lnTo>
                    <a:pt x="23280" y="261"/>
                  </a:lnTo>
                  <a:lnTo>
                    <a:pt x="22237" y="408"/>
                  </a:lnTo>
                  <a:lnTo>
                    <a:pt x="21220" y="588"/>
                  </a:lnTo>
                  <a:lnTo>
                    <a:pt x="20229" y="801"/>
                  </a:lnTo>
                  <a:lnTo>
                    <a:pt x="19264" y="1046"/>
                  </a:lnTo>
                  <a:lnTo>
                    <a:pt x="18324" y="1324"/>
                  </a:lnTo>
                  <a:lnTo>
                    <a:pt x="17410" y="1634"/>
                  </a:lnTo>
                  <a:lnTo>
                    <a:pt x="16520" y="1976"/>
                  </a:lnTo>
                  <a:lnTo>
                    <a:pt x="15653" y="2347"/>
                  </a:lnTo>
                  <a:lnTo>
                    <a:pt x="14809" y="2747"/>
                  </a:lnTo>
                  <a:lnTo>
                    <a:pt x="13988" y="3176"/>
                  </a:lnTo>
                  <a:lnTo>
                    <a:pt x="13190" y="3634"/>
                  </a:lnTo>
                  <a:lnTo>
                    <a:pt x="12415" y="4121"/>
                  </a:lnTo>
                  <a:lnTo>
                    <a:pt x="11663" y="4638"/>
                  </a:lnTo>
                  <a:lnTo>
                    <a:pt x="10933" y="5184"/>
                  </a:lnTo>
                  <a:lnTo>
                    <a:pt x="10227" y="5759"/>
                  </a:lnTo>
                  <a:lnTo>
                    <a:pt x="9544" y="6363"/>
                  </a:lnTo>
                  <a:lnTo>
                    <a:pt x="8893" y="6995"/>
                  </a:lnTo>
                  <a:lnTo>
                    <a:pt x="8264" y="7655"/>
                  </a:lnTo>
                  <a:lnTo>
                    <a:pt x="7659" y="8342"/>
                  </a:lnTo>
                  <a:lnTo>
                    <a:pt x="7077" y="9056"/>
                  </a:lnTo>
                  <a:lnTo>
                    <a:pt x="6517" y="9798"/>
                  </a:lnTo>
                  <a:lnTo>
                    <a:pt x="5981" y="10568"/>
                  </a:lnTo>
                  <a:lnTo>
                    <a:pt x="5467" y="11364"/>
                  </a:lnTo>
                  <a:lnTo>
                    <a:pt x="4977" y="12188"/>
                  </a:lnTo>
                  <a:lnTo>
                    <a:pt x="4509" y="13040"/>
                  </a:lnTo>
                  <a:lnTo>
                    <a:pt x="4065" y="13919"/>
                  </a:lnTo>
                  <a:lnTo>
                    <a:pt x="3642" y="14823"/>
                  </a:lnTo>
                  <a:lnTo>
                    <a:pt x="3239" y="15752"/>
                  </a:lnTo>
                  <a:lnTo>
                    <a:pt x="2857" y="16704"/>
                  </a:lnTo>
                  <a:lnTo>
                    <a:pt x="2495" y="17680"/>
                  </a:lnTo>
                  <a:lnTo>
                    <a:pt x="2154" y="18680"/>
                  </a:lnTo>
                  <a:lnTo>
                    <a:pt x="1832" y="19704"/>
                  </a:lnTo>
                  <a:lnTo>
                    <a:pt x="1532" y="20752"/>
                  </a:lnTo>
                  <a:lnTo>
                    <a:pt x="1251" y="21823"/>
                  </a:lnTo>
                  <a:lnTo>
                    <a:pt x="991" y="22919"/>
                  </a:lnTo>
                  <a:lnTo>
                    <a:pt x="751" y="24038"/>
                  </a:lnTo>
                  <a:lnTo>
                    <a:pt x="673" y="24418"/>
                  </a:lnTo>
                  <a:lnTo>
                    <a:pt x="600" y="24800"/>
                  </a:lnTo>
                  <a:lnTo>
                    <a:pt x="532" y="25182"/>
                  </a:lnTo>
                  <a:lnTo>
                    <a:pt x="468" y="25565"/>
                  </a:lnTo>
                  <a:lnTo>
                    <a:pt x="408" y="25949"/>
                  </a:lnTo>
                  <a:lnTo>
                    <a:pt x="353" y="26334"/>
                  </a:lnTo>
                  <a:lnTo>
                    <a:pt x="302" y="26720"/>
                  </a:lnTo>
                  <a:lnTo>
                    <a:pt x="256" y="27106"/>
                  </a:lnTo>
                  <a:lnTo>
                    <a:pt x="214" y="27494"/>
                  </a:lnTo>
                  <a:lnTo>
                    <a:pt x="176" y="27882"/>
                  </a:lnTo>
                  <a:lnTo>
                    <a:pt x="143" y="28261"/>
                  </a:lnTo>
                  <a:lnTo>
                    <a:pt x="113" y="28635"/>
                  </a:lnTo>
                  <a:lnTo>
                    <a:pt x="86" y="29006"/>
                  </a:lnTo>
                  <a:lnTo>
                    <a:pt x="63" y="29374"/>
                  </a:lnTo>
                  <a:lnTo>
                    <a:pt x="44" y="29738"/>
                  </a:lnTo>
                  <a:lnTo>
                    <a:pt x="28" y="30099"/>
                  </a:lnTo>
                  <a:lnTo>
                    <a:pt x="15" y="30456"/>
                  </a:lnTo>
                  <a:lnTo>
                    <a:pt x="7" y="30809"/>
                  </a:lnTo>
                  <a:lnTo>
                    <a:pt x="1" y="31159"/>
                  </a:lnTo>
                  <a:lnTo>
                    <a:pt x="0" y="31506"/>
                  </a:lnTo>
                  <a:lnTo>
                    <a:pt x="12" y="32440"/>
                  </a:lnTo>
                  <a:lnTo>
                    <a:pt x="49" y="33351"/>
                  </a:lnTo>
                  <a:lnTo>
                    <a:pt x="111" y="34239"/>
                  </a:lnTo>
                  <a:lnTo>
                    <a:pt x="197" y="35104"/>
                  </a:lnTo>
                  <a:lnTo>
                    <a:pt x="309" y="35947"/>
                  </a:lnTo>
                  <a:lnTo>
                    <a:pt x="445" y="36766"/>
                  </a:lnTo>
                  <a:lnTo>
                    <a:pt x="606" y="37562"/>
                  </a:lnTo>
                  <a:lnTo>
                    <a:pt x="791" y="38335"/>
                  </a:lnTo>
                  <a:lnTo>
                    <a:pt x="1002" y="39086"/>
                  </a:lnTo>
                  <a:lnTo>
                    <a:pt x="1237" y="39813"/>
                  </a:lnTo>
                  <a:lnTo>
                    <a:pt x="1495" y="40509"/>
                  </a:lnTo>
                  <a:lnTo>
                    <a:pt x="1776" y="41181"/>
                  </a:lnTo>
                  <a:lnTo>
                    <a:pt x="2079" y="41831"/>
                  </a:lnTo>
                  <a:lnTo>
                    <a:pt x="2403" y="42457"/>
                  </a:lnTo>
                  <a:lnTo>
                    <a:pt x="2750" y="43061"/>
                  </a:lnTo>
                  <a:lnTo>
                    <a:pt x="3119" y="43642"/>
                  </a:lnTo>
                  <a:lnTo>
                    <a:pt x="3510" y="44199"/>
                  </a:lnTo>
                  <a:lnTo>
                    <a:pt x="3923" y="44734"/>
                  </a:lnTo>
                  <a:lnTo>
                    <a:pt x="4359" y="45246"/>
                  </a:lnTo>
                  <a:lnTo>
                    <a:pt x="4816" y="45734"/>
                  </a:lnTo>
                  <a:lnTo>
                    <a:pt x="5303" y="46191"/>
                  </a:lnTo>
                  <a:lnTo>
                    <a:pt x="5811" y="46625"/>
                  </a:lnTo>
                  <a:lnTo>
                    <a:pt x="6339" y="47036"/>
                  </a:lnTo>
                  <a:lnTo>
                    <a:pt x="6888" y="47424"/>
                  </a:lnTo>
                  <a:lnTo>
                    <a:pt x="7456" y="47789"/>
                  </a:lnTo>
                  <a:lnTo>
                    <a:pt x="8045" y="48131"/>
                  </a:lnTo>
                  <a:lnTo>
                    <a:pt x="8655" y="48450"/>
                  </a:lnTo>
                  <a:lnTo>
                    <a:pt x="9284" y="48746"/>
                  </a:lnTo>
                  <a:lnTo>
                    <a:pt x="9934" y="49019"/>
                  </a:lnTo>
                  <a:lnTo>
                    <a:pt x="10605" y="49269"/>
                  </a:lnTo>
                  <a:lnTo>
                    <a:pt x="11303" y="49488"/>
                  </a:lnTo>
                  <a:lnTo>
                    <a:pt x="12019" y="49683"/>
                  </a:lnTo>
                  <a:lnTo>
                    <a:pt x="12752" y="49855"/>
                  </a:lnTo>
                  <a:lnTo>
                    <a:pt x="13503" y="50005"/>
                  </a:lnTo>
                  <a:lnTo>
                    <a:pt x="14272" y="50131"/>
                  </a:lnTo>
                  <a:lnTo>
                    <a:pt x="15059" y="50234"/>
                  </a:lnTo>
                  <a:lnTo>
                    <a:pt x="15863" y="50315"/>
                  </a:lnTo>
                  <a:lnTo>
                    <a:pt x="16685" y="50372"/>
                  </a:lnTo>
                  <a:lnTo>
                    <a:pt x="17525" y="50407"/>
                  </a:lnTo>
                  <a:lnTo>
                    <a:pt x="18382" y="50418"/>
                  </a:lnTo>
                  <a:lnTo>
                    <a:pt x="19535" y="50402"/>
                  </a:lnTo>
                  <a:lnTo>
                    <a:pt x="20662" y="50353"/>
                  </a:lnTo>
                  <a:lnTo>
                    <a:pt x="21762" y="50271"/>
                  </a:lnTo>
                  <a:lnTo>
                    <a:pt x="22836" y="50157"/>
                  </a:lnTo>
                  <a:lnTo>
                    <a:pt x="23883" y="50010"/>
                  </a:lnTo>
                  <a:lnTo>
                    <a:pt x="24904" y="49830"/>
                  </a:lnTo>
                  <a:lnTo>
                    <a:pt x="25898" y="49617"/>
                  </a:lnTo>
                  <a:lnTo>
                    <a:pt x="26866" y="49372"/>
                  </a:lnTo>
                  <a:lnTo>
                    <a:pt x="27807" y="49094"/>
                  </a:lnTo>
                  <a:lnTo>
                    <a:pt x="28722" y="48783"/>
                  </a:lnTo>
                  <a:lnTo>
                    <a:pt x="29620" y="48433"/>
                  </a:lnTo>
                  <a:lnTo>
                    <a:pt x="30493" y="48055"/>
                  </a:lnTo>
                  <a:lnTo>
                    <a:pt x="31341" y="47649"/>
                  </a:lnTo>
                  <a:lnTo>
                    <a:pt x="32165" y="47214"/>
                  </a:lnTo>
                  <a:lnTo>
                    <a:pt x="32964" y="46751"/>
                  </a:lnTo>
                  <a:lnTo>
                    <a:pt x="33738" y="46259"/>
                  </a:lnTo>
                  <a:lnTo>
                    <a:pt x="34488" y="45740"/>
                  </a:lnTo>
                  <a:lnTo>
                    <a:pt x="35212" y="45192"/>
                  </a:lnTo>
                  <a:lnTo>
                    <a:pt x="35912" y="44615"/>
                  </a:lnTo>
                  <a:lnTo>
                    <a:pt x="36587" y="44011"/>
                  </a:lnTo>
                  <a:lnTo>
                    <a:pt x="37239" y="43371"/>
                  </a:lnTo>
                  <a:lnTo>
                    <a:pt x="37867" y="42705"/>
                  </a:lnTo>
                  <a:lnTo>
                    <a:pt x="38472" y="42013"/>
                  </a:lnTo>
                  <a:lnTo>
                    <a:pt x="39055" y="41296"/>
                  </a:lnTo>
                  <a:lnTo>
                    <a:pt x="39614" y="40553"/>
                  </a:lnTo>
                  <a:lnTo>
                    <a:pt x="40151" y="39785"/>
                  </a:lnTo>
                  <a:lnTo>
                    <a:pt x="40664" y="38991"/>
                  </a:lnTo>
                  <a:lnTo>
                    <a:pt x="41155" y="38171"/>
                  </a:lnTo>
                  <a:lnTo>
                    <a:pt x="41622" y="37326"/>
                  </a:lnTo>
                  <a:lnTo>
                    <a:pt x="42067" y="36455"/>
                  </a:lnTo>
                  <a:lnTo>
                    <a:pt x="42498" y="35552"/>
                  </a:lnTo>
                  <a:lnTo>
                    <a:pt x="42906" y="34627"/>
                  </a:lnTo>
                  <a:lnTo>
                    <a:pt x="43293" y="33682"/>
                  </a:lnTo>
                  <a:lnTo>
                    <a:pt x="43657" y="32715"/>
                  </a:lnTo>
                  <a:lnTo>
                    <a:pt x="44000" y="31727"/>
                  </a:lnTo>
                  <a:lnTo>
                    <a:pt x="44320" y="30717"/>
                  </a:lnTo>
                  <a:lnTo>
                    <a:pt x="44619" y="29687"/>
                  </a:lnTo>
                  <a:lnTo>
                    <a:pt x="44895" y="28635"/>
                  </a:lnTo>
                  <a:lnTo>
                    <a:pt x="45149" y="27562"/>
                  </a:lnTo>
                  <a:lnTo>
                    <a:pt x="45381" y="26468"/>
                  </a:lnTo>
                  <a:lnTo>
                    <a:pt x="45458" y="26096"/>
                  </a:lnTo>
                  <a:lnTo>
                    <a:pt x="45529" y="25721"/>
                  </a:lnTo>
                  <a:lnTo>
                    <a:pt x="45596" y="25343"/>
                  </a:lnTo>
                  <a:lnTo>
                    <a:pt x="45657" y="24962"/>
                  </a:lnTo>
                  <a:lnTo>
                    <a:pt x="45712" y="24579"/>
                  </a:lnTo>
                  <a:lnTo>
                    <a:pt x="45763" y="24193"/>
                  </a:lnTo>
                  <a:lnTo>
                    <a:pt x="45808" y="23805"/>
                  </a:lnTo>
                  <a:lnTo>
                    <a:pt x="45847" y="23414"/>
                  </a:lnTo>
                  <a:lnTo>
                    <a:pt x="45882" y="23020"/>
                  </a:lnTo>
                  <a:lnTo>
                    <a:pt x="45911" y="22624"/>
                  </a:lnTo>
                  <a:lnTo>
                    <a:pt x="45945" y="22229"/>
                  </a:lnTo>
                  <a:lnTo>
                    <a:pt x="45975" y="21841"/>
                  </a:lnTo>
                  <a:lnTo>
                    <a:pt x="46001" y="21459"/>
                  </a:lnTo>
                  <a:lnTo>
                    <a:pt x="46024" y="21083"/>
                  </a:lnTo>
                  <a:lnTo>
                    <a:pt x="46044" y="20713"/>
                  </a:lnTo>
                  <a:lnTo>
                    <a:pt x="46060" y="20349"/>
                  </a:lnTo>
                  <a:lnTo>
                    <a:pt x="46072" y="19992"/>
                  </a:lnTo>
                  <a:lnTo>
                    <a:pt x="46081" y="19640"/>
                  </a:lnTo>
                  <a:lnTo>
                    <a:pt x="46086" y="19295"/>
                  </a:lnTo>
                  <a:lnTo>
                    <a:pt x="46088" y="18956"/>
                  </a:lnTo>
                  <a:lnTo>
                    <a:pt x="46075" y="18023"/>
                  </a:lnTo>
                  <a:lnTo>
                    <a:pt x="46037" y="17113"/>
                  </a:lnTo>
                  <a:lnTo>
                    <a:pt x="45973" y="16227"/>
                  </a:lnTo>
                  <a:lnTo>
                    <a:pt x="45883" y="15365"/>
                  </a:lnTo>
                  <a:lnTo>
                    <a:pt x="45767" y="14526"/>
                  </a:lnTo>
                  <a:lnTo>
                    <a:pt x="45627" y="13712"/>
                  </a:lnTo>
                  <a:lnTo>
                    <a:pt x="45460" y="12921"/>
                  </a:lnTo>
                  <a:lnTo>
                    <a:pt x="45268" y="12155"/>
                  </a:lnTo>
                  <a:lnTo>
                    <a:pt x="45050" y="11412"/>
                  </a:lnTo>
                  <a:lnTo>
                    <a:pt x="44806" y="10693"/>
                  </a:lnTo>
                  <a:lnTo>
                    <a:pt x="44539" y="9990"/>
                  </a:lnTo>
                  <a:lnTo>
                    <a:pt x="44250" y="9311"/>
                  </a:lnTo>
                  <a:lnTo>
                    <a:pt x="43938" y="8657"/>
                  </a:lnTo>
                  <a:lnTo>
                    <a:pt x="43604" y="8028"/>
                  </a:lnTo>
                  <a:lnTo>
                    <a:pt x="43249" y="7423"/>
                  </a:lnTo>
                  <a:lnTo>
                    <a:pt x="42871" y="6843"/>
                  </a:lnTo>
                  <a:lnTo>
                    <a:pt x="42471" y="6288"/>
                  </a:lnTo>
                  <a:lnTo>
                    <a:pt x="42049" y="5758"/>
                  </a:lnTo>
                  <a:lnTo>
                    <a:pt x="41605" y="5253"/>
                  </a:lnTo>
                  <a:lnTo>
                    <a:pt x="41139" y="4772"/>
                  </a:lnTo>
                  <a:lnTo>
                    <a:pt x="40651" y="4307"/>
                  </a:lnTo>
                  <a:lnTo>
                    <a:pt x="40144" y="3865"/>
                  </a:lnTo>
                  <a:lnTo>
                    <a:pt x="39616" y="3448"/>
                  </a:lnTo>
                  <a:lnTo>
                    <a:pt x="39067" y="3054"/>
                  </a:lnTo>
                  <a:lnTo>
                    <a:pt x="38499" y="2684"/>
                  </a:lnTo>
                  <a:lnTo>
                    <a:pt x="37909" y="2338"/>
                  </a:lnTo>
                  <a:lnTo>
                    <a:pt x="37300" y="2016"/>
                  </a:lnTo>
                  <a:lnTo>
                    <a:pt x="36670" y="1718"/>
                  </a:lnTo>
                  <a:lnTo>
                    <a:pt x="36020" y="1443"/>
                  </a:lnTo>
                  <a:lnTo>
                    <a:pt x="35350" y="1193"/>
                  </a:lnTo>
                  <a:lnTo>
                    <a:pt x="34661" y="966"/>
                  </a:lnTo>
                  <a:lnTo>
                    <a:pt x="33956" y="763"/>
                  </a:lnTo>
                  <a:lnTo>
                    <a:pt x="33233" y="584"/>
                  </a:lnTo>
                  <a:lnTo>
                    <a:pt x="32494" y="429"/>
                  </a:lnTo>
                  <a:lnTo>
                    <a:pt x="31738" y="298"/>
                  </a:lnTo>
                  <a:lnTo>
                    <a:pt x="30965" y="190"/>
                  </a:lnTo>
                  <a:lnTo>
                    <a:pt x="30175" y="107"/>
                  </a:lnTo>
                  <a:lnTo>
                    <a:pt x="29369" y="47"/>
                  </a:lnTo>
                  <a:lnTo>
                    <a:pt x="2854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g1262"/>
            <p:cNvSpPr/>
            <p:nvPr/>
          </p:nvSpPr>
          <p:spPr>
            <a:xfrm>
              <a:off x="5180555" y="5105482"/>
              <a:ext cx="54484" cy="62261"/>
            </a:xfrm>
            <a:custGeom>
              <a:avLst/>
              <a:pathLst>
                <a:path w="54484" h="62261">
                  <a:moveTo>
                    <a:pt x="12063" y="0"/>
                  </a:moveTo>
                  <a:lnTo>
                    <a:pt x="34599" y="0"/>
                  </a:lnTo>
                  <a:lnTo>
                    <a:pt x="35509" y="9"/>
                  </a:lnTo>
                  <a:lnTo>
                    <a:pt x="36400" y="38"/>
                  </a:lnTo>
                  <a:lnTo>
                    <a:pt x="37273" y="87"/>
                  </a:lnTo>
                  <a:lnTo>
                    <a:pt x="38127" y="155"/>
                  </a:lnTo>
                  <a:lnTo>
                    <a:pt x="38962" y="243"/>
                  </a:lnTo>
                  <a:lnTo>
                    <a:pt x="39780" y="349"/>
                  </a:lnTo>
                  <a:lnTo>
                    <a:pt x="40578" y="476"/>
                  </a:lnTo>
                  <a:lnTo>
                    <a:pt x="41358" y="622"/>
                  </a:lnTo>
                  <a:lnTo>
                    <a:pt x="42119" y="787"/>
                  </a:lnTo>
                  <a:lnTo>
                    <a:pt x="42862" y="972"/>
                  </a:lnTo>
                  <a:lnTo>
                    <a:pt x="43585" y="1175"/>
                  </a:lnTo>
                  <a:lnTo>
                    <a:pt x="44285" y="1396"/>
                  </a:lnTo>
                  <a:lnTo>
                    <a:pt x="44963" y="1634"/>
                  </a:lnTo>
                  <a:lnTo>
                    <a:pt x="45619" y="1891"/>
                  </a:lnTo>
                  <a:lnTo>
                    <a:pt x="46254" y="2165"/>
                  </a:lnTo>
                  <a:lnTo>
                    <a:pt x="46866" y="2456"/>
                  </a:lnTo>
                  <a:lnTo>
                    <a:pt x="47455" y="2766"/>
                  </a:lnTo>
                  <a:lnTo>
                    <a:pt x="48023" y="3093"/>
                  </a:lnTo>
                  <a:lnTo>
                    <a:pt x="48569" y="3437"/>
                  </a:lnTo>
                  <a:lnTo>
                    <a:pt x="49093" y="3800"/>
                  </a:lnTo>
                  <a:lnTo>
                    <a:pt x="49602" y="4170"/>
                  </a:lnTo>
                  <a:lnTo>
                    <a:pt x="50086" y="4558"/>
                  </a:lnTo>
                  <a:lnTo>
                    <a:pt x="50546" y="4962"/>
                  </a:lnTo>
                  <a:lnTo>
                    <a:pt x="50980" y="5383"/>
                  </a:lnTo>
                  <a:lnTo>
                    <a:pt x="51390" y="5821"/>
                  </a:lnTo>
                  <a:lnTo>
                    <a:pt x="51776" y="6276"/>
                  </a:lnTo>
                  <a:lnTo>
                    <a:pt x="52136" y="6747"/>
                  </a:lnTo>
                  <a:lnTo>
                    <a:pt x="52472" y="7236"/>
                  </a:lnTo>
                  <a:lnTo>
                    <a:pt x="52783" y="7741"/>
                  </a:lnTo>
                  <a:lnTo>
                    <a:pt x="53070" y="8263"/>
                  </a:lnTo>
                  <a:lnTo>
                    <a:pt x="53338" y="8800"/>
                  </a:lnTo>
                  <a:lnTo>
                    <a:pt x="53579" y="9350"/>
                  </a:lnTo>
                  <a:lnTo>
                    <a:pt x="53791" y="9913"/>
                  </a:lnTo>
                  <a:lnTo>
                    <a:pt x="53975" y="10490"/>
                  </a:lnTo>
                  <a:lnTo>
                    <a:pt x="54130" y="11080"/>
                  </a:lnTo>
                  <a:lnTo>
                    <a:pt x="54257" y="11683"/>
                  </a:lnTo>
                  <a:lnTo>
                    <a:pt x="54356" y="12299"/>
                  </a:lnTo>
                  <a:lnTo>
                    <a:pt x="54427" y="12929"/>
                  </a:lnTo>
                  <a:lnTo>
                    <a:pt x="54469" y="13572"/>
                  </a:lnTo>
                  <a:lnTo>
                    <a:pt x="54484" y="14228"/>
                  </a:lnTo>
                  <a:lnTo>
                    <a:pt x="54446" y="15491"/>
                  </a:lnTo>
                  <a:lnTo>
                    <a:pt x="54332" y="16701"/>
                  </a:lnTo>
                  <a:lnTo>
                    <a:pt x="54142" y="17856"/>
                  </a:lnTo>
                  <a:lnTo>
                    <a:pt x="53876" y="18958"/>
                  </a:lnTo>
                  <a:lnTo>
                    <a:pt x="53534" y="20006"/>
                  </a:lnTo>
                  <a:lnTo>
                    <a:pt x="53116" y="21000"/>
                  </a:lnTo>
                  <a:lnTo>
                    <a:pt x="52622" y="21939"/>
                  </a:lnTo>
                  <a:lnTo>
                    <a:pt x="52051" y="22825"/>
                  </a:lnTo>
                  <a:lnTo>
                    <a:pt x="51405" y="23657"/>
                  </a:lnTo>
                  <a:lnTo>
                    <a:pt x="50683" y="24436"/>
                  </a:lnTo>
                  <a:lnTo>
                    <a:pt x="49888" y="25154"/>
                  </a:lnTo>
                  <a:lnTo>
                    <a:pt x="49020" y="25823"/>
                  </a:lnTo>
                  <a:lnTo>
                    <a:pt x="48081" y="26444"/>
                  </a:lnTo>
                  <a:lnTo>
                    <a:pt x="47071" y="27016"/>
                  </a:lnTo>
                  <a:lnTo>
                    <a:pt x="45988" y="27540"/>
                  </a:lnTo>
                  <a:lnTo>
                    <a:pt x="44835" y="28015"/>
                  </a:lnTo>
                  <a:lnTo>
                    <a:pt x="43609" y="28441"/>
                  </a:lnTo>
                  <a:lnTo>
                    <a:pt x="42312" y="28819"/>
                  </a:lnTo>
                  <a:lnTo>
                    <a:pt x="40944" y="29148"/>
                  </a:lnTo>
                  <a:lnTo>
                    <a:pt x="39504" y="29429"/>
                  </a:lnTo>
                  <a:lnTo>
                    <a:pt x="40124" y="29542"/>
                  </a:lnTo>
                  <a:lnTo>
                    <a:pt x="40729" y="29669"/>
                  </a:lnTo>
                  <a:lnTo>
                    <a:pt x="41319" y="29811"/>
                  </a:lnTo>
                  <a:lnTo>
                    <a:pt x="41893" y="29966"/>
                  </a:lnTo>
                  <a:lnTo>
                    <a:pt x="42453" y="30136"/>
                  </a:lnTo>
                  <a:lnTo>
                    <a:pt x="42998" y="30320"/>
                  </a:lnTo>
                  <a:lnTo>
                    <a:pt x="43528" y="30518"/>
                  </a:lnTo>
                  <a:lnTo>
                    <a:pt x="44043" y="30730"/>
                  </a:lnTo>
                  <a:lnTo>
                    <a:pt x="44543" y="30956"/>
                  </a:lnTo>
                  <a:lnTo>
                    <a:pt x="45027" y="31196"/>
                  </a:lnTo>
                  <a:lnTo>
                    <a:pt x="45505" y="31441"/>
                  </a:lnTo>
                  <a:lnTo>
                    <a:pt x="45966" y="31697"/>
                  </a:lnTo>
                  <a:lnTo>
                    <a:pt x="46410" y="31964"/>
                  </a:lnTo>
                  <a:lnTo>
                    <a:pt x="46837" y="32243"/>
                  </a:lnTo>
                  <a:lnTo>
                    <a:pt x="47248" y="32533"/>
                  </a:lnTo>
                  <a:lnTo>
                    <a:pt x="47641" y="32835"/>
                  </a:lnTo>
                  <a:lnTo>
                    <a:pt x="48018" y="33148"/>
                  </a:lnTo>
                  <a:lnTo>
                    <a:pt x="48379" y="33473"/>
                  </a:lnTo>
                  <a:lnTo>
                    <a:pt x="48722" y="33809"/>
                  </a:lnTo>
                  <a:lnTo>
                    <a:pt x="49048" y="34157"/>
                  </a:lnTo>
                  <a:lnTo>
                    <a:pt x="49367" y="34515"/>
                  </a:lnTo>
                  <a:lnTo>
                    <a:pt x="49669" y="34882"/>
                  </a:lnTo>
                  <a:lnTo>
                    <a:pt x="49954" y="35257"/>
                  </a:lnTo>
                  <a:lnTo>
                    <a:pt x="50222" y="35642"/>
                  </a:lnTo>
                  <a:lnTo>
                    <a:pt x="50474" y="36035"/>
                  </a:lnTo>
                  <a:lnTo>
                    <a:pt x="50708" y="36437"/>
                  </a:lnTo>
                  <a:lnTo>
                    <a:pt x="50926" y="36848"/>
                  </a:lnTo>
                  <a:lnTo>
                    <a:pt x="51127" y="37268"/>
                  </a:lnTo>
                  <a:lnTo>
                    <a:pt x="51311" y="37696"/>
                  </a:lnTo>
                  <a:lnTo>
                    <a:pt x="51479" y="38134"/>
                  </a:lnTo>
                  <a:lnTo>
                    <a:pt x="51638" y="38579"/>
                  </a:lnTo>
                  <a:lnTo>
                    <a:pt x="51781" y="39030"/>
                  </a:lnTo>
                  <a:lnTo>
                    <a:pt x="51907" y="39487"/>
                  </a:lnTo>
                  <a:lnTo>
                    <a:pt x="52016" y="39951"/>
                  </a:lnTo>
                  <a:lnTo>
                    <a:pt x="52108" y="40421"/>
                  </a:lnTo>
                  <a:lnTo>
                    <a:pt x="52184" y="40897"/>
                  </a:lnTo>
                  <a:lnTo>
                    <a:pt x="52243" y="41379"/>
                  </a:lnTo>
                  <a:lnTo>
                    <a:pt x="52285" y="41867"/>
                  </a:lnTo>
                  <a:lnTo>
                    <a:pt x="52310" y="42361"/>
                  </a:lnTo>
                  <a:lnTo>
                    <a:pt x="52318" y="42862"/>
                  </a:lnTo>
                  <a:lnTo>
                    <a:pt x="52308" y="43588"/>
                  </a:lnTo>
                  <a:lnTo>
                    <a:pt x="52278" y="44297"/>
                  </a:lnTo>
                  <a:lnTo>
                    <a:pt x="52227" y="44991"/>
                  </a:lnTo>
                  <a:lnTo>
                    <a:pt x="52156" y="45669"/>
                  </a:lnTo>
                  <a:lnTo>
                    <a:pt x="52064" y="46331"/>
                  </a:lnTo>
                  <a:lnTo>
                    <a:pt x="51952" y="46977"/>
                  </a:lnTo>
                  <a:lnTo>
                    <a:pt x="51820" y="47607"/>
                  </a:lnTo>
                  <a:lnTo>
                    <a:pt x="51668" y="48221"/>
                  </a:lnTo>
                  <a:lnTo>
                    <a:pt x="51495" y="48820"/>
                  </a:lnTo>
                  <a:lnTo>
                    <a:pt x="51302" y="49402"/>
                  </a:lnTo>
                  <a:lnTo>
                    <a:pt x="51091" y="49969"/>
                  </a:lnTo>
                  <a:lnTo>
                    <a:pt x="50864" y="50523"/>
                  </a:lnTo>
                  <a:lnTo>
                    <a:pt x="50621" y="51062"/>
                  </a:lnTo>
                  <a:lnTo>
                    <a:pt x="50362" y="51587"/>
                  </a:lnTo>
                  <a:lnTo>
                    <a:pt x="50087" y="52097"/>
                  </a:lnTo>
                  <a:lnTo>
                    <a:pt x="49796" y="52594"/>
                  </a:lnTo>
                  <a:lnTo>
                    <a:pt x="49489" y="53077"/>
                  </a:lnTo>
                  <a:lnTo>
                    <a:pt x="49167" y="53545"/>
                  </a:lnTo>
                  <a:lnTo>
                    <a:pt x="48828" y="53999"/>
                  </a:lnTo>
                  <a:lnTo>
                    <a:pt x="48474" y="54439"/>
                  </a:lnTo>
                  <a:lnTo>
                    <a:pt x="48105" y="54866"/>
                  </a:lnTo>
                  <a:lnTo>
                    <a:pt x="47723" y="55279"/>
                  </a:lnTo>
                  <a:lnTo>
                    <a:pt x="47327" y="55679"/>
                  </a:lnTo>
                  <a:lnTo>
                    <a:pt x="46919" y="56066"/>
                  </a:lnTo>
                  <a:lnTo>
                    <a:pt x="46497" y="56439"/>
                  </a:lnTo>
                  <a:lnTo>
                    <a:pt x="46061" y="56799"/>
                  </a:lnTo>
                  <a:lnTo>
                    <a:pt x="45613" y="57146"/>
                  </a:lnTo>
                  <a:lnTo>
                    <a:pt x="45151" y="57480"/>
                  </a:lnTo>
                  <a:lnTo>
                    <a:pt x="44676" y="57800"/>
                  </a:lnTo>
                  <a:lnTo>
                    <a:pt x="44188" y="58107"/>
                  </a:lnTo>
                  <a:lnTo>
                    <a:pt x="43697" y="58393"/>
                  </a:lnTo>
                  <a:lnTo>
                    <a:pt x="43196" y="58669"/>
                  </a:lnTo>
                  <a:lnTo>
                    <a:pt x="42686" y="58934"/>
                  </a:lnTo>
                  <a:lnTo>
                    <a:pt x="42166" y="59189"/>
                  </a:lnTo>
                  <a:lnTo>
                    <a:pt x="41636" y="59433"/>
                  </a:lnTo>
                  <a:lnTo>
                    <a:pt x="41096" y="59666"/>
                  </a:lnTo>
                  <a:lnTo>
                    <a:pt x="40547" y="59889"/>
                  </a:lnTo>
                  <a:lnTo>
                    <a:pt x="39988" y="60101"/>
                  </a:lnTo>
                  <a:lnTo>
                    <a:pt x="39419" y="60302"/>
                  </a:lnTo>
                  <a:lnTo>
                    <a:pt x="38841" y="60493"/>
                  </a:lnTo>
                  <a:lnTo>
                    <a:pt x="38263" y="60674"/>
                  </a:lnTo>
                  <a:lnTo>
                    <a:pt x="37678" y="60845"/>
                  </a:lnTo>
                  <a:lnTo>
                    <a:pt x="37086" y="61006"/>
                  </a:lnTo>
                  <a:lnTo>
                    <a:pt x="36487" y="61158"/>
                  </a:lnTo>
                  <a:lnTo>
                    <a:pt x="35880" y="61300"/>
                  </a:lnTo>
                  <a:lnTo>
                    <a:pt x="35267" y="61432"/>
                  </a:lnTo>
                  <a:lnTo>
                    <a:pt x="34647" y="61554"/>
                  </a:lnTo>
                  <a:lnTo>
                    <a:pt x="34019" y="61667"/>
                  </a:lnTo>
                  <a:lnTo>
                    <a:pt x="33385" y="61770"/>
                  </a:lnTo>
                  <a:lnTo>
                    <a:pt x="32743" y="61863"/>
                  </a:lnTo>
                  <a:lnTo>
                    <a:pt x="32106" y="61939"/>
                  </a:lnTo>
                  <a:lnTo>
                    <a:pt x="31467" y="62006"/>
                  </a:lnTo>
                  <a:lnTo>
                    <a:pt x="30826" y="62066"/>
                  </a:lnTo>
                  <a:lnTo>
                    <a:pt x="30184" y="62118"/>
                  </a:lnTo>
                  <a:lnTo>
                    <a:pt x="29539" y="62161"/>
                  </a:lnTo>
                  <a:lnTo>
                    <a:pt x="28893" y="62197"/>
                  </a:lnTo>
                  <a:lnTo>
                    <a:pt x="28246" y="62225"/>
                  </a:lnTo>
                  <a:lnTo>
                    <a:pt x="27596" y="62245"/>
                  </a:lnTo>
                  <a:lnTo>
                    <a:pt x="26945" y="62257"/>
                  </a:lnTo>
                  <a:lnTo>
                    <a:pt x="26292" y="62261"/>
                  </a:lnTo>
                  <a:lnTo>
                    <a:pt x="0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g1263"/>
            <p:cNvSpPr/>
            <p:nvPr/>
          </p:nvSpPr>
          <p:spPr>
            <a:xfrm>
              <a:off x="5195932" y="5112243"/>
              <a:ext cx="30313" cy="19707"/>
            </a:xfrm>
            <a:custGeom>
              <a:avLst/>
              <a:pathLst>
                <a:path w="30313" h="19707">
                  <a:moveTo>
                    <a:pt x="0" y="19707"/>
                  </a:moveTo>
                  <a:lnTo>
                    <a:pt x="14626" y="19707"/>
                  </a:lnTo>
                  <a:lnTo>
                    <a:pt x="16184" y="19679"/>
                  </a:lnTo>
                  <a:lnTo>
                    <a:pt x="17659" y="19593"/>
                  </a:lnTo>
                  <a:lnTo>
                    <a:pt x="19051" y="19449"/>
                  </a:lnTo>
                  <a:lnTo>
                    <a:pt x="20360" y="19248"/>
                  </a:lnTo>
                  <a:lnTo>
                    <a:pt x="21585" y="18989"/>
                  </a:lnTo>
                  <a:lnTo>
                    <a:pt x="22728" y="18673"/>
                  </a:lnTo>
                  <a:lnTo>
                    <a:pt x="23788" y="18300"/>
                  </a:lnTo>
                  <a:lnTo>
                    <a:pt x="24764" y="17869"/>
                  </a:lnTo>
                  <a:lnTo>
                    <a:pt x="25658" y="17381"/>
                  </a:lnTo>
                  <a:lnTo>
                    <a:pt x="26468" y="16835"/>
                  </a:lnTo>
                  <a:lnTo>
                    <a:pt x="27199" y="16233"/>
                  </a:lnTo>
                  <a:lnTo>
                    <a:pt x="27852" y="15575"/>
                  </a:lnTo>
                  <a:lnTo>
                    <a:pt x="28429" y="14861"/>
                  </a:lnTo>
                  <a:lnTo>
                    <a:pt x="28929" y="14092"/>
                  </a:lnTo>
                  <a:lnTo>
                    <a:pt x="29352" y="13267"/>
                  </a:lnTo>
                  <a:lnTo>
                    <a:pt x="29698" y="12386"/>
                  </a:lnTo>
                  <a:lnTo>
                    <a:pt x="29967" y="11450"/>
                  </a:lnTo>
                  <a:lnTo>
                    <a:pt x="30159" y="10458"/>
                  </a:lnTo>
                  <a:lnTo>
                    <a:pt x="30274" y="9410"/>
                  </a:lnTo>
                  <a:lnTo>
                    <a:pt x="30313" y="8307"/>
                  </a:lnTo>
                  <a:lnTo>
                    <a:pt x="30282" y="7489"/>
                  </a:lnTo>
                  <a:lnTo>
                    <a:pt x="30191" y="6714"/>
                  </a:lnTo>
                  <a:lnTo>
                    <a:pt x="30038" y="5983"/>
                  </a:lnTo>
                  <a:lnTo>
                    <a:pt x="29825" y="5295"/>
                  </a:lnTo>
                  <a:lnTo>
                    <a:pt x="29550" y="4650"/>
                  </a:lnTo>
                  <a:lnTo>
                    <a:pt x="29215" y="4049"/>
                  </a:lnTo>
                  <a:lnTo>
                    <a:pt x="28819" y="3491"/>
                  </a:lnTo>
                  <a:lnTo>
                    <a:pt x="28361" y="2976"/>
                  </a:lnTo>
                  <a:lnTo>
                    <a:pt x="27843" y="2505"/>
                  </a:lnTo>
                  <a:lnTo>
                    <a:pt x="27264" y="2076"/>
                  </a:lnTo>
                  <a:lnTo>
                    <a:pt x="26635" y="1682"/>
                  </a:lnTo>
                  <a:lnTo>
                    <a:pt x="25950" y="1329"/>
                  </a:lnTo>
                  <a:lnTo>
                    <a:pt x="25210" y="1017"/>
                  </a:lnTo>
                  <a:lnTo>
                    <a:pt x="24414" y="747"/>
                  </a:lnTo>
                  <a:lnTo>
                    <a:pt x="23563" y="519"/>
                  </a:lnTo>
                  <a:lnTo>
                    <a:pt x="22656" y="332"/>
                  </a:lnTo>
                  <a:lnTo>
                    <a:pt x="21693" y="186"/>
                  </a:lnTo>
                  <a:lnTo>
                    <a:pt x="20674" y="83"/>
                  </a:lnTo>
                  <a:lnTo>
                    <a:pt x="19600" y="20"/>
                  </a:lnTo>
                  <a:lnTo>
                    <a:pt x="18470" y="0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g1264"/>
            <p:cNvSpPr/>
            <p:nvPr/>
          </p:nvSpPr>
          <p:spPr>
            <a:xfrm>
              <a:off x="5190276" y="5138535"/>
              <a:ext cx="34157" cy="22447"/>
            </a:xfrm>
            <a:custGeom>
              <a:avLst/>
              <a:pathLst>
                <a:path w="34157" h="22447">
                  <a:moveTo>
                    <a:pt x="0" y="22447"/>
                  </a:moveTo>
                  <a:lnTo>
                    <a:pt x="16261" y="22447"/>
                  </a:lnTo>
                  <a:lnTo>
                    <a:pt x="16948" y="22442"/>
                  </a:lnTo>
                  <a:lnTo>
                    <a:pt x="17631" y="22426"/>
                  </a:lnTo>
                  <a:lnTo>
                    <a:pt x="18309" y="22399"/>
                  </a:lnTo>
                  <a:lnTo>
                    <a:pt x="18983" y="22362"/>
                  </a:lnTo>
                  <a:lnTo>
                    <a:pt x="19652" y="22315"/>
                  </a:lnTo>
                  <a:lnTo>
                    <a:pt x="20317" y="22256"/>
                  </a:lnTo>
                  <a:lnTo>
                    <a:pt x="20978" y="22187"/>
                  </a:lnTo>
                  <a:lnTo>
                    <a:pt x="21634" y="22108"/>
                  </a:lnTo>
                  <a:lnTo>
                    <a:pt x="22286" y="22018"/>
                  </a:lnTo>
                  <a:lnTo>
                    <a:pt x="22933" y="21917"/>
                  </a:lnTo>
                  <a:lnTo>
                    <a:pt x="23579" y="21802"/>
                  </a:lnTo>
                  <a:lnTo>
                    <a:pt x="24209" y="21669"/>
                  </a:lnTo>
                  <a:lnTo>
                    <a:pt x="24824" y="21519"/>
                  </a:lnTo>
                  <a:lnTo>
                    <a:pt x="25422" y="21351"/>
                  </a:lnTo>
                  <a:lnTo>
                    <a:pt x="26004" y="21166"/>
                  </a:lnTo>
                  <a:lnTo>
                    <a:pt x="26571" y="20962"/>
                  </a:lnTo>
                  <a:lnTo>
                    <a:pt x="27121" y="20741"/>
                  </a:lnTo>
                  <a:lnTo>
                    <a:pt x="27656" y="20503"/>
                  </a:lnTo>
                  <a:lnTo>
                    <a:pt x="28175" y="20247"/>
                  </a:lnTo>
                  <a:lnTo>
                    <a:pt x="28678" y="19973"/>
                  </a:lnTo>
                  <a:lnTo>
                    <a:pt x="29163" y="19679"/>
                  </a:lnTo>
                  <a:lnTo>
                    <a:pt x="29629" y="19365"/>
                  </a:lnTo>
                  <a:lnTo>
                    <a:pt x="30075" y="19029"/>
                  </a:lnTo>
                  <a:lnTo>
                    <a:pt x="30502" y="18672"/>
                  </a:lnTo>
                  <a:lnTo>
                    <a:pt x="30909" y="18293"/>
                  </a:lnTo>
                  <a:lnTo>
                    <a:pt x="31297" y="17894"/>
                  </a:lnTo>
                  <a:lnTo>
                    <a:pt x="31666" y="17473"/>
                  </a:lnTo>
                  <a:lnTo>
                    <a:pt x="32015" y="17031"/>
                  </a:lnTo>
                  <a:lnTo>
                    <a:pt x="32344" y="16568"/>
                  </a:lnTo>
                  <a:lnTo>
                    <a:pt x="32655" y="16084"/>
                  </a:lnTo>
                  <a:lnTo>
                    <a:pt x="32940" y="15575"/>
                  </a:lnTo>
                  <a:lnTo>
                    <a:pt x="33195" y="15036"/>
                  </a:lnTo>
                  <a:lnTo>
                    <a:pt x="33421" y="14468"/>
                  </a:lnTo>
                  <a:lnTo>
                    <a:pt x="33616" y="13871"/>
                  </a:lnTo>
                  <a:lnTo>
                    <a:pt x="33781" y="13245"/>
                  </a:lnTo>
                  <a:lnTo>
                    <a:pt x="33917" y="12590"/>
                  </a:lnTo>
                  <a:lnTo>
                    <a:pt x="34022" y="11905"/>
                  </a:lnTo>
                  <a:lnTo>
                    <a:pt x="34097" y="11191"/>
                  </a:lnTo>
                  <a:lnTo>
                    <a:pt x="34142" y="10449"/>
                  </a:lnTo>
                  <a:lnTo>
                    <a:pt x="34157" y="9677"/>
                  </a:lnTo>
                  <a:lnTo>
                    <a:pt x="34122" y="8754"/>
                  </a:lnTo>
                  <a:lnTo>
                    <a:pt x="34016" y="7876"/>
                  </a:lnTo>
                  <a:lnTo>
                    <a:pt x="33839" y="7043"/>
                  </a:lnTo>
                  <a:lnTo>
                    <a:pt x="33591" y="6255"/>
                  </a:lnTo>
                  <a:lnTo>
                    <a:pt x="33273" y="5512"/>
                  </a:lnTo>
                  <a:lnTo>
                    <a:pt x="32884" y="4814"/>
                  </a:lnTo>
                  <a:lnTo>
                    <a:pt x="32425" y="4162"/>
                  </a:lnTo>
                  <a:lnTo>
                    <a:pt x="31895" y="3554"/>
                  </a:lnTo>
                  <a:lnTo>
                    <a:pt x="31294" y="2991"/>
                  </a:lnTo>
                  <a:lnTo>
                    <a:pt x="30622" y="2474"/>
                  </a:lnTo>
                  <a:lnTo>
                    <a:pt x="29893" y="2004"/>
                  </a:lnTo>
                  <a:lnTo>
                    <a:pt x="29102" y="1583"/>
                  </a:lnTo>
                  <a:lnTo>
                    <a:pt x="28249" y="1212"/>
                  </a:lnTo>
                  <a:lnTo>
                    <a:pt x="27334" y="890"/>
                  </a:lnTo>
                  <a:lnTo>
                    <a:pt x="26358" y="618"/>
                  </a:lnTo>
                  <a:lnTo>
                    <a:pt x="25319" y="395"/>
                  </a:lnTo>
                  <a:lnTo>
                    <a:pt x="24219" y="222"/>
                  </a:lnTo>
                  <a:lnTo>
                    <a:pt x="23057" y="98"/>
                  </a:lnTo>
                  <a:lnTo>
                    <a:pt x="21833" y="24"/>
                  </a:lnTo>
                  <a:lnTo>
                    <a:pt x="20547" y="0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g1265"/>
            <p:cNvSpPr/>
            <p:nvPr/>
          </p:nvSpPr>
          <p:spPr>
            <a:xfrm>
              <a:off x="5233669" y="5105482"/>
              <a:ext cx="59963" cy="62261"/>
            </a:xfrm>
            <a:custGeom>
              <a:avLst/>
              <a:pathLst>
                <a:path w="59963" h="62261">
                  <a:moveTo>
                    <a:pt x="51346" y="62261"/>
                  </a:moveTo>
                  <a:lnTo>
                    <a:pt x="48032" y="44055"/>
                  </a:lnTo>
                  <a:lnTo>
                    <a:pt x="19796" y="44055"/>
                  </a:lnTo>
                  <a:lnTo>
                    <a:pt x="9191" y="62261"/>
                  </a:lnTo>
                  <a:lnTo>
                    <a:pt x="0" y="62261"/>
                  </a:lnTo>
                  <a:lnTo>
                    <a:pt x="37471" y="0"/>
                  </a:lnTo>
                  <a:lnTo>
                    <a:pt x="47060" y="0"/>
                  </a:lnTo>
                  <a:lnTo>
                    <a:pt x="59963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g1266"/>
            <p:cNvSpPr/>
            <p:nvPr/>
          </p:nvSpPr>
          <p:spPr>
            <a:xfrm>
              <a:off x="5257177" y="5112344"/>
              <a:ext cx="23287" cy="30610"/>
            </a:xfrm>
            <a:custGeom>
              <a:avLst/>
              <a:pathLst>
                <a:path w="23287" h="30610">
                  <a:moveTo>
                    <a:pt x="19442" y="9709"/>
                  </a:moveTo>
                  <a:lnTo>
                    <a:pt x="19372" y="9347"/>
                  </a:lnTo>
                  <a:lnTo>
                    <a:pt x="19301" y="8987"/>
                  </a:lnTo>
                  <a:lnTo>
                    <a:pt x="19230" y="8629"/>
                  </a:lnTo>
                  <a:lnTo>
                    <a:pt x="19160" y="8273"/>
                  </a:lnTo>
                  <a:lnTo>
                    <a:pt x="19089" y="7919"/>
                  </a:lnTo>
                  <a:lnTo>
                    <a:pt x="19018" y="7566"/>
                  </a:lnTo>
                  <a:lnTo>
                    <a:pt x="18947" y="7215"/>
                  </a:lnTo>
                  <a:lnTo>
                    <a:pt x="18877" y="6866"/>
                  </a:lnTo>
                  <a:lnTo>
                    <a:pt x="18806" y="6519"/>
                  </a:lnTo>
                  <a:lnTo>
                    <a:pt x="18735" y="6173"/>
                  </a:lnTo>
                  <a:lnTo>
                    <a:pt x="18674" y="5832"/>
                  </a:lnTo>
                  <a:lnTo>
                    <a:pt x="18615" y="5497"/>
                  </a:lnTo>
                  <a:lnTo>
                    <a:pt x="18558" y="5167"/>
                  </a:lnTo>
                  <a:lnTo>
                    <a:pt x="18502" y="4844"/>
                  </a:lnTo>
                  <a:lnTo>
                    <a:pt x="18448" y="4527"/>
                  </a:lnTo>
                  <a:lnTo>
                    <a:pt x="18396" y="4217"/>
                  </a:lnTo>
                  <a:lnTo>
                    <a:pt x="18346" y="3912"/>
                  </a:lnTo>
                  <a:lnTo>
                    <a:pt x="18297" y="3614"/>
                  </a:lnTo>
                  <a:lnTo>
                    <a:pt x="18250" y="3322"/>
                  </a:lnTo>
                  <a:lnTo>
                    <a:pt x="18205" y="3036"/>
                  </a:lnTo>
                  <a:lnTo>
                    <a:pt x="18161" y="2750"/>
                  </a:lnTo>
                  <a:lnTo>
                    <a:pt x="18118" y="2474"/>
                  </a:lnTo>
                  <a:lnTo>
                    <a:pt x="18076" y="2209"/>
                  </a:lnTo>
                  <a:lnTo>
                    <a:pt x="18035" y="1954"/>
                  </a:lnTo>
                  <a:lnTo>
                    <a:pt x="17995" y="1710"/>
                  </a:lnTo>
                  <a:lnTo>
                    <a:pt x="17956" y="1477"/>
                  </a:lnTo>
                  <a:lnTo>
                    <a:pt x="17917" y="1254"/>
                  </a:lnTo>
                  <a:lnTo>
                    <a:pt x="17880" y="1042"/>
                  </a:lnTo>
                  <a:lnTo>
                    <a:pt x="17843" y="841"/>
                  </a:lnTo>
                  <a:lnTo>
                    <a:pt x="17807" y="650"/>
                  </a:lnTo>
                  <a:lnTo>
                    <a:pt x="17782" y="463"/>
                  </a:lnTo>
                  <a:lnTo>
                    <a:pt x="17758" y="293"/>
                  </a:lnTo>
                  <a:lnTo>
                    <a:pt x="17736" y="138"/>
                  </a:lnTo>
                  <a:lnTo>
                    <a:pt x="17365" y="0"/>
                  </a:lnTo>
                  <a:lnTo>
                    <a:pt x="17290" y="138"/>
                  </a:lnTo>
                  <a:lnTo>
                    <a:pt x="17206" y="293"/>
                  </a:lnTo>
                  <a:lnTo>
                    <a:pt x="17114" y="463"/>
                  </a:lnTo>
                  <a:lnTo>
                    <a:pt x="17012" y="650"/>
                  </a:lnTo>
                  <a:lnTo>
                    <a:pt x="16912" y="849"/>
                  </a:lnTo>
                  <a:lnTo>
                    <a:pt x="16805" y="1058"/>
                  </a:lnTo>
                  <a:lnTo>
                    <a:pt x="16692" y="1277"/>
                  </a:lnTo>
                  <a:lnTo>
                    <a:pt x="16574" y="1505"/>
                  </a:lnTo>
                  <a:lnTo>
                    <a:pt x="16449" y="1744"/>
                  </a:lnTo>
                  <a:lnTo>
                    <a:pt x="16317" y="1992"/>
                  </a:lnTo>
                  <a:lnTo>
                    <a:pt x="16180" y="2249"/>
                  </a:lnTo>
                  <a:lnTo>
                    <a:pt x="16036" y="2516"/>
                  </a:lnTo>
                  <a:lnTo>
                    <a:pt x="15886" y="2794"/>
                  </a:lnTo>
                  <a:lnTo>
                    <a:pt x="15731" y="3080"/>
                  </a:lnTo>
                  <a:lnTo>
                    <a:pt x="15570" y="3367"/>
                  </a:lnTo>
                  <a:lnTo>
                    <a:pt x="15405" y="3660"/>
                  </a:lnTo>
                  <a:lnTo>
                    <a:pt x="15237" y="3961"/>
                  </a:lnTo>
                  <a:lnTo>
                    <a:pt x="15066" y="4268"/>
                  </a:lnTo>
                  <a:lnTo>
                    <a:pt x="14891" y="4583"/>
                  </a:lnTo>
                  <a:lnTo>
                    <a:pt x="14712" y="4904"/>
                  </a:lnTo>
                  <a:lnTo>
                    <a:pt x="14530" y="5233"/>
                  </a:lnTo>
                  <a:lnTo>
                    <a:pt x="14345" y="5569"/>
                  </a:lnTo>
                  <a:lnTo>
                    <a:pt x="14156" y="5912"/>
                  </a:lnTo>
                  <a:lnTo>
                    <a:pt x="13963" y="6262"/>
                  </a:lnTo>
                  <a:lnTo>
                    <a:pt x="13768" y="6607"/>
                  </a:lnTo>
                  <a:lnTo>
                    <a:pt x="13571" y="6953"/>
                  </a:lnTo>
                  <a:lnTo>
                    <a:pt x="13372" y="7300"/>
                  </a:lnTo>
                  <a:lnTo>
                    <a:pt x="13171" y="7648"/>
                  </a:lnTo>
                  <a:lnTo>
                    <a:pt x="12969" y="7996"/>
                  </a:lnTo>
                  <a:lnTo>
                    <a:pt x="12765" y="8346"/>
                  </a:lnTo>
                  <a:lnTo>
                    <a:pt x="12559" y="8696"/>
                  </a:lnTo>
                  <a:lnTo>
                    <a:pt x="12351" y="9047"/>
                  </a:lnTo>
                  <a:lnTo>
                    <a:pt x="12142" y="9400"/>
                  </a:lnTo>
                  <a:lnTo>
                    <a:pt x="11930" y="9753"/>
                  </a:lnTo>
                  <a:lnTo>
                    <a:pt x="0" y="30610"/>
                  </a:lnTo>
                  <a:lnTo>
                    <a:pt x="23287" y="306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g1267"/>
            <p:cNvSpPr/>
            <p:nvPr/>
          </p:nvSpPr>
          <p:spPr>
            <a:xfrm>
              <a:off x="5303486" y="5104555"/>
              <a:ext cx="60847" cy="64072"/>
            </a:xfrm>
            <a:custGeom>
              <a:avLst/>
              <a:pathLst>
                <a:path w="60847" h="64072">
                  <a:moveTo>
                    <a:pt x="55014" y="48297"/>
                  </a:moveTo>
                  <a:lnTo>
                    <a:pt x="54576" y="48939"/>
                  </a:lnTo>
                  <a:lnTo>
                    <a:pt x="54127" y="49573"/>
                  </a:lnTo>
                  <a:lnTo>
                    <a:pt x="53667" y="50201"/>
                  </a:lnTo>
                  <a:lnTo>
                    <a:pt x="53197" y="50821"/>
                  </a:lnTo>
                  <a:lnTo>
                    <a:pt x="52716" y="51435"/>
                  </a:lnTo>
                  <a:lnTo>
                    <a:pt x="52225" y="52041"/>
                  </a:lnTo>
                  <a:lnTo>
                    <a:pt x="51723" y="52640"/>
                  </a:lnTo>
                  <a:lnTo>
                    <a:pt x="51210" y="53232"/>
                  </a:lnTo>
                  <a:lnTo>
                    <a:pt x="50687" y="53817"/>
                  </a:lnTo>
                  <a:lnTo>
                    <a:pt x="50153" y="54395"/>
                  </a:lnTo>
                  <a:lnTo>
                    <a:pt x="49606" y="54963"/>
                  </a:lnTo>
                  <a:lnTo>
                    <a:pt x="49043" y="55516"/>
                  </a:lnTo>
                  <a:lnTo>
                    <a:pt x="48464" y="56055"/>
                  </a:lnTo>
                  <a:lnTo>
                    <a:pt x="47870" y="56580"/>
                  </a:lnTo>
                  <a:lnTo>
                    <a:pt x="47259" y="57091"/>
                  </a:lnTo>
                  <a:lnTo>
                    <a:pt x="46632" y="57587"/>
                  </a:lnTo>
                  <a:lnTo>
                    <a:pt x="45990" y="58070"/>
                  </a:lnTo>
                  <a:lnTo>
                    <a:pt x="45331" y="58538"/>
                  </a:lnTo>
                  <a:lnTo>
                    <a:pt x="44657" y="58993"/>
                  </a:lnTo>
                  <a:lnTo>
                    <a:pt x="43967" y="59433"/>
                  </a:lnTo>
                  <a:lnTo>
                    <a:pt x="43267" y="59848"/>
                  </a:lnTo>
                  <a:lnTo>
                    <a:pt x="42547" y="60248"/>
                  </a:lnTo>
                  <a:lnTo>
                    <a:pt x="41807" y="60630"/>
                  </a:lnTo>
                  <a:lnTo>
                    <a:pt x="41047" y="60995"/>
                  </a:lnTo>
                  <a:lnTo>
                    <a:pt x="40266" y="61344"/>
                  </a:lnTo>
                  <a:lnTo>
                    <a:pt x="39465" y="61676"/>
                  </a:lnTo>
                  <a:lnTo>
                    <a:pt x="38643" y="61991"/>
                  </a:lnTo>
                  <a:lnTo>
                    <a:pt x="37802" y="62289"/>
                  </a:lnTo>
                  <a:lnTo>
                    <a:pt x="36940" y="62570"/>
                  </a:lnTo>
                  <a:lnTo>
                    <a:pt x="36057" y="62835"/>
                  </a:lnTo>
                  <a:lnTo>
                    <a:pt x="35161" y="63070"/>
                  </a:lnTo>
                  <a:lnTo>
                    <a:pt x="34238" y="63281"/>
                  </a:lnTo>
                  <a:lnTo>
                    <a:pt x="33290" y="63466"/>
                  </a:lnTo>
                  <a:lnTo>
                    <a:pt x="32317" y="63627"/>
                  </a:lnTo>
                  <a:lnTo>
                    <a:pt x="31318" y="63763"/>
                  </a:lnTo>
                  <a:lnTo>
                    <a:pt x="30293" y="63874"/>
                  </a:lnTo>
                  <a:lnTo>
                    <a:pt x="29243" y="63961"/>
                  </a:lnTo>
                  <a:lnTo>
                    <a:pt x="28167" y="64023"/>
                  </a:lnTo>
                  <a:lnTo>
                    <a:pt x="27065" y="64060"/>
                  </a:lnTo>
                  <a:lnTo>
                    <a:pt x="25938" y="64072"/>
                  </a:lnTo>
                  <a:lnTo>
                    <a:pt x="24646" y="64052"/>
                  </a:lnTo>
                  <a:lnTo>
                    <a:pt x="23387" y="63991"/>
                  </a:lnTo>
                  <a:lnTo>
                    <a:pt x="22161" y="63890"/>
                  </a:lnTo>
                  <a:lnTo>
                    <a:pt x="20968" y="63747"/>
                  </a:lnTo>
                  <a:lnTo>
                    <a:pt x="19807" y="63564"/>
                  </a:lnTo>
                  <a:lnTo>
                    <a:pt x="18679" y="63341"/>
                  </a:lnTo>
                  <a:lnTo>
                    <a:pt x="17583" y="63076"/>
                  </a:lnTo>
                  <a:lnTo>
                    <a:pt x="16521" y="62772"/>
                  </a:lnTo>
                  <a:lnTo>
                    <a:pt x="15491" y="62426"/>
                  </a:lnTo>
                  <a:lnTo>
                    <a:pt x="14493" y="62040"/>
                  </a:lnTo>
                  <a:lnTo>
                    <a:pt x="13537" y="61619"/>
                  </a:lnTo>
                  <a:lnTo>
                    <a:pt x="12614" y="61168"/>
                  </a:lnTo>
                  <a:lnTo>
                    <a:pt x="11724" y="60689"/>
                  </a:lnTo>
                  <a:lnTo>
                    <a:pt x="10866" y="60180"/>
                  </a:lnTo>
                  <a:lnTo>
                    <a:pt x="10041" y="59643"/>
                  </a:lnTo>
                  <a:lnTo>
                    <a:pt x="9249" y="59076"/>
                  </a:lnTo>
                  <a:lnTo>
                    <a:pt x="8489" y="58480"/>
                  </a:lnTo>
                  <a:lnTo>
                    <a:pt x="7762" y="57854"/>
                  </a:lnTo>
                  <a:lnTo>
                    <a:pt x="7068" y="57200"/>
                  </a:lnTo>
                  <a:lnTo>
                    <a:pt x="6407" y="56516"/>
                  </a:lnTo>
                  <a:lnTo>
                    <a:pt x="5778" y="55797"/>
                  </a:lnTo>
                  <a:lnTo>
                    <a:pt x="5182" y="55055"/>
                  </a:lnTo>
                  <a:lnTo>
                    <a:pt x="4618" y="54288"/>
                  </a:lnTo>
                  <a:lnTo>
                    <a:pt x="4088" y="53497"/>
                  </a:lnTo>
                  <a:lnTo>
                    <a:pt x="3590" y="52683"/>
                  </a:lnTo>
                  <a:lnTo>
                    <a:pt x="3124" y="51845"/>
                  </a:lnTo>
                  <a:lnTo>
                    <a:pt x="2692" y="50983"/>
                  </a:lnTo>
                  <a:lnTo>
                    <a:pt x="2292" y="50097"/>
                  </a:lnTo>
                  <a:lnTo>
                    <a:pt x="1925" y="49187"/>
                  </a:lnTo>
                  <a:lnTo>
                    <a:pt x="1590" y="48253"/>
                  </a:lnTo>
                  <a:lnTo>
                    <a:pt x="1288" y="47292"/>
                  </a:lnTo>
                  <a:lnTo>
                    <a:pt x="1018" y="46318"/>
                  </a:lnTo>
                  <a:lnTo>
                    <a:pt x="779" y="45330"/>
                  </a:lnTo>
                  <a:lnTo>
                    <a:pt x="572" y="44329"/>
                  </a:lnTo>
                  <a:lnTo>
                    <a:pt x="397" y="43315"/>
                  </a:lnTo>
                  <a:lnTo>
                    <a:pt x="254" y="42288"/>
                  </a:lnTo>
                  <a:lnTo>
                    <a:pt x="143" y="41247"/>
                  </a:lnTo>
                  <a:lnTo>
                    <a:pt x="63" y="40193"/>
                  </a:lnTo>
                  <a:lnTo>
                    <a:pt x="15" y="39126"/>
                  </a:lnTo>
                  <a:lnTo>
                    <a:pt x="0" y="38046"/>
                  </a:lnTo>
                  <a:lnTo>
                    <a:pt x="11" y="36955"/>
                  </a:lnTo>
                  <a:lnTo>
                    <a:pt x="47" y="35875"/>
                  </a:lnTo>
                  <a:lnTo>
                    <a:pt x="107" y="34806"/>
                  </a:lnTo>
                  <a:lnTo>
                    <a:pt x="190" y="33747"/>
                  </a:lnTo>
                  <a:lnTo>
                    <a:pt x="298" y="32699"/>
                  </a:lnTo>
                  <a:lnTo>
                    <a:pt x="429" y="31661"/>
                  </a:lnTo>
                  <a:lnTo>
                    <a:pt x="584" y="30634"/>
                  </a:lnTo>
                  <a:lnTo>
                    <a:pt x="763" y="29618"/>
                  </a:lnTo>
                  <a:lnTo>
                    <a:pt x="966" y="28612"/>
                  </a:lnTo>
                  <a:lnTo>
                    <a:pt x="1193" y="27617"/>
                  </a:lnTo>
                  <a:lnTo>
                    <a:pt x="1441" y="26635"/>
                  </a:lnTo>
                  <a:lnTo>
                    <a:pt x="1710" y="25668"/>
                  </a:lnTo>
                  <a:lnTo>
                    <a:pt x="2000" y="24715"/>
                  </a:lnTo>
                  <a:lnTo>
                    <a:pt x="2310" y="23778"/>
                  </a:lnTo>
                  <a:lnTo>
                    <a:pt x="2640" y="22856"/>
                  </a:lnTo>
                  <a:lnTo>
                    <a:pt x="2990" y="21949"/>
                  </a:lnTo>
                  <a:lnTo>
                    <a:pt x="3361" y="21057"/>
                  </a:lnTo>
                  <a:lnTo>
                    <a:pt x="3752" y="20179"/>
                  </a:lnTo>
                  <a:lnTo>
                    <a:pt x="4163" y="19317"/>
                  </a:lnTo>
                  <a:lnTo>
                    <a:pt x="4595" y="18470"/>
                  </a:lnTo>
                  <a:lnTo>
                    <a:pt x="5047" y="17630"/>
                  </a:lnTo>
                  <a:lnTo>
                    <a:pt x="5518" y="16807"/>
                  </a:lnTo>
                  <a:lnTo>
                    <a:pt x="6008" y="16001"/>
                  </a:lnTo>
                  <a:lnTo>
                    <a:pt x="6518" y="15211"/>
                  </a:lnTo>
                  <a:lnTo>
                    <a:pt x="7048" y="14438"/>
                  </a:lnTo>
                  <a:lnTo>
                    <a:pt x="7596" y="13682"/>
                  </a:lnTo>
                  <a:lnTo>
                    <a:pt x="8165" y="12943"/>
                  </a:lnTo>
                  <a:lnTo>
                    <a:pt x="8752" y="12220"/>
                  </a:lnTo>
                  <a:lnTo>
                    <a:pt x="9359" y="11515"/>
                  </a:lnTo>
                  <a:lnTo>
                    <a:pt x="9986" y="10826"/>
                  </a:lnTo>
                  <a:lnTo>
                    <a:pt x="10630" y="10147"/>
                  </a:lnTo>
                  <a:lnTo>
                    <a:pt x="11290" y="9489"/>
                  </a:lnTo>
                  <a:lnTo>
                    <a:pt x="11967" y="8853"/>
                  </a:lnTo>
                  <a:lnTo>
                    <a:pt x="12659" y="8238"/>
                  </a:lnTo>
                  <a:lnTo>
                    <a:pt x="13366" y="7644"/>
                  </a:lnTo>
                  <a:lnTo>
                    <a:pt x="14090" y="7071"/>
                  </a:lnTo>
                  <a:lnTo>
                    <a:pt x="14830" y="6520"/>
                  </a:lnTo>
                  <a:lnTo>
                    <a:pt x="15586" y="5990"/>
                  </a:lnTo>
                  <a:lnTo>
                    <a:pt x="16357" y="5481"/>
                  </a:lnTo>
                  <a:lnTo>
                    <a:pt x="17145" y="4993"/>
                  </a:lnTo>
                  <a:lnTo>
                    <a:pt x="17956" y="4527"/>
                  </a:lnTo>
                  <a:lnTo>
                    <a:pt x="18781" y="4082"/>
                  </a:lnTo>
                  <a:lnTo>
                    <a:pt x="19621" y="3660"/>
                  </a:lnTo>
                  <a:lnTo>
                    <a:pt x="20475" y="3261"/>
                  </a:lnTo>
                  <a:lnTo>
                    <a:pt x="21342" y="2883"/>
                  </a:lnTo>
                  <a:lnTo>
                    <a:pt x="22224" y="2527"/>
                  </a:lnTo>
                  <a:lnTo>
                    <a:pt x="23121" y="2193"/>
                  </a:lnTo>
                  <a:lnTo>
                    <a:pt x="24031" y="1882"/>
                  </a:lnTo>
                  <a:lnTo>
                    <a:pt x="24955" y="1592"/>
                  </a:lnTo>
                  <a:lnTo>
                    <a:pt x="25894" y="1325"/>
                  </a:lnTo>
                  <a:lnTo>
                    <a:pt x="26845" y="1073"/>
                  </a:lnTo>
                  <a:lnTo>
                    <a:pt x="27808" y="848"/>
                  </a:lnTo>
                  <a:lnTo>
                    <a:pt x="28782" y="649"/>
                  </a:lnTo>
                  <a:lnTo>
                    <a:pt x="29768" y="477"/>
                  </a:lnTo>
                  <a:lnTo>
                    <a:pt x="30766" y="331"/>
                  </a:lnTo>
                  <a:lnTo>
                    <a:pt x="31774" y="212"/>
                  </a:lnTo>
                  <a:lnTo>
                    <a:pt x="32795" y="119"/>
                  </a:lnTo>
                  <a:lnTo>
                    <a:pt x="33826" y="53"/>
                  </a:lnTo>
                  <a:lnTo>
                    <a:pt x="34870" y="13"/>
                  </a:lnTo>
                  <a:lnTo>
                    <a:pt x="35925" y="0"/>
                  </a:lnTo>
                  <a:lnTo>
                    <a:pt x="37050" y="13"/>
                  </a:lnTo>
                  <a:lnTo>
                    <a:pt x="38148" y="53"/>
                  </a:lnTo>
                  <a:lnTo>
                    <a:pt x="39217" y="119"/>
                  </a:lnTo>
                  <a:lnTo>
                    <a:pt x="40259" y="212"/>
                  </a:lnTo>
                  <a:lnTo>
                    <a:pt x="41271" y="331"/>
                  </a:lnTo>
                  <a:lnTo>
                    <a:pt x="42256" y="477"/>
                  </a:lnTo>
                  <a:lnTo>
                    <a:pt x="43212" y="649"/>
                  </a:lnTo>
                  <a:lnTo>
                    <a:pt x="44140" y="848"/>
                  </a:lnTo>
                  <a:lnTo>
                    <a:pt x="45040" y="1073"/>
                  </a:lnTo>
                  <a:lnTo>
                    <a:pt x="45911" y="1325"/>
                  </a:lnTo>
                  <a:lnTo>
                    <a:pt x="46756" y="1590"/>
                  </a:lnTo>
                  <a:lnTo>
                    <a:pt x="47576" y="1871"/>
                  </a:lnTo>
                  <a:lnTo>
                    <a:pt x="48371" y="2170"/>
                  </a:lnTo>
                  <a:lnTo>
                    <a:pt x="49142" y="2485"/>
                  </a:lnTo>
                  <a:lnTo>
                    <a:pt x="49888" y="2817"/>
                  </a:lnTo>
                  <a:lnTo>
                    <a:pt x="50609" y="3165"/>
                  </a:lnTo>
                  <a:lnTo>
                    <a:pt x="51306" y="3531"/>
                  </a:lnTo>
                  <a:lnTo>
                    <a:pt x="51977" y="3913"/>
                  </a:lnTo>
                  <a:lnTo>
                    <a:pt x="52624" y="4312"/>
                  </a:lnTo>
                  <a:lnTo>
                    <a:pt x="53246" y="4728"/>
                  </a:lnTo>
                  <a:lnTo>
                    <a:pt x="53844" y="5158"/>
                  </a:lnTo>
                  <a:lnTo>
                    <a:pt x="54418" y="5601"/>
                  </a:lnTo>
                  <a:lnTo>
                    <a:pt x="54968" y="6056"/>
                  </a:lnTo>
                  <a:lnTo>
                    <a:pt x="55495" y="6523"/>
                  </a:lnTo>
                  <a:lnTo>
                    <a:pt x="55997" y="7003"/>
                  </a:lnTo>
                  <a:lnTo>
                    <a:pt x="56476" y="7496"/>
                  </a:lnTo>
                  <a:lnTo>
                    <a:pt x="56930" y="8000"/>
                  </a:lnTo>
                  <a:lnTo>
                    <a:pt x="57361" y="8517"/>
                  </a:lnTo>
                  <a:lnTo>
                    <a:pt x="57768" y="9047"/>
                  </a:lnTo>
                  <a:lnTo>
                    <a:pt x="58151" y="9588"/>
                  </a:lnTo>
                  <a:lnTo>
                    <a:pt x="58512" y="10138"/>
                  </a:lnTo>
                  <a:lnTo>
                    <a:pt x="58853" y="10691"/>
                  </a:lnTo>
                  <a:lnTo>
                    <a:pt x="59173" y="11248"/>
                  </a:lnTo>
                  <a:lnTo>
                    <a:pt x="59473" y="11808"/>
                  </a:lnTo>
                  <a:lnTo>
                    <a:pt x="59753" y="12372"/>
                  </a:lnTo>
                  <a:lnTo>
                    <a:pt x="60012" y="12940"/>
                  </a:lnTo>
                  <a:lnTo>
                    <a:pt x="60251" y="13510"/>
                  </a:lnTo>
                  <a:lnTo>
                    <a:pt x="60470" y="14085"/>
                  </a:lnTo>
                  <a:lnTo>
                    <a:pt x="60669" y="14663"/>
                  </a:lnTo>
                  <a:lnTo>
                    <a:pt x="60847" y="15244"/>
                  </a:lnTo>
                  <a:lnTo>
                    <a:pt x="52893" y="17675"/>
                  </a:lnTo>
                  <a:lnTo>
                    <a:pt x="52753" y="17261"/>
                  </a:lnTo>
                  <a:lnTo>
                    <a:pt x="52599" y="16851"/>
                  </a:lnTo>
                  <a:lnTo>
                    <a:pt x="52431" y="16445"/>
                  </a:lnTo>
                  <a:lnTo>
                    <a:pt x="52249" y="16042"/>
                  </a:lnTo>
                  <a:lnTo>
                    <a:pt x="52053" y="15642"/>
                  </a:lnTo>
                  <a:lnTo>
                    <a:pt x="51843" y="15246"/>
                  </a:lnTo>
                  <a:lnTo>
                    <a:pt x="51618" y="14854"/>
                  </a:lnTo>
                  <a:lnTo>
                    <a:pt x="51380" y="14465"/>
                  </a:lnTo>
                  <a:lnTo>
                    <a:pt x="51127" y="14080"/>
                  </a:lnTo>
                  <a:lnTo>
                    <a:pt x="50860" y="13698"/>
                  </a:lnTo>
                  <a:lnTo>
                    <a:pt x="50578" y="13313"/>
                  </a:lnTo>
                  <a:lnTo>
                    <a:pt x="50280" y="12938"/>
                  </a:lnTo>
                  <a:lnTo>
                    <a:pt x="49967" y="12571"/>
                  </a:lnTo>
                  <a:lnTo>
                    <a:pt x="49637" y="12213"/>
                  </a:lnTo>
                  <a:lnTo>
                    <a:pt x="49291" y="11864"/>
                  </a:lnTo>
                  <a:lnTo>
                    <a:pt x="48930" y="11524"/>
                  </a:lnTo>
                  <a:lnTo>
                    <a:pt x="48553" y="11192"/>
                  </a:lnTo>
                  <a:lnTo>
                    <a:pt x="48159" y="10870"/>
                  </a:lnTo>
                  <a:lnTo>
                    <a:pt x="47750" y="10556"/>
                  </a:lnTo>
                  <a:lnTo>
                    <a:pt x="47325" y="10251"/>
                  </a:lnTo>
                  <a:lnTo>
                    <a:pt x="46892" y="9948"/>
                  </a:lnTo>
                  <a:lnTo>
                    <a:pt x="46443" y="9659"/>
                  </a:lnTo>
                  <a:lnTo>
                    <a:pt x="45977" y="9383"/>
                  </a:lnTo>
                  <a:lnTo>
                    <a:pt x="45494" y="9120"/>
                  </a:lnTo>
                  <a:lnTo>
                    <a:pt x="44994" y="8870"/>
                  </a:lnTo>
                  <a:lnTo>
                    <a:pt x="44478" y="8634"/>
                  </a:lnTo>
                  <a:lnTo>
                    <a:pt x="43944" y="8411"/>
                  </a:lnTo>
                  <a:lnTo>
                    <a:pt x="43394" y="8201"/>
                  </a:lnTo>
                  <a:lnTo>
                    <a:pt x="42827" y="8004"/>
                  </a:lnTo>
                  <a:lnTo>
                    <a:pt x="42243" y="7821"/>
                  </a:lnTo>
                  <a:lnTo>
                    <a:pt x="41651" y="7645"/>
                  </a:lnTo>
                  <a:lnTo>
                    <a:pt x="41040" y="7487"/>
                  </a:lnTo>
                  <a:lnTo>
                    <a:pt x="40410" y="7348"/>
                  </a:lnTo>
                  <a:lnTo>
                    <a:pt x="39762" y="7227"/>
                  </a:lnTo>
                  <a:lnTo>
                    <a:pt x="39095" y="7125"/>
                  </a:lnTo>
                  <a:lnTo>
                    <a:pt x="38410" y="7041"/>
                  </a:lnTo>
                  <a:lnTo>
                    <a:pt x="37706" y="6976"/>
                  </a:lnTo>
                  <a:lnTo>
                    <a:pt x="36983" y="6930"/>
                  </a:lnTo>
                  <a:lnTo>
                    <a:pt x="36242" y="6902"/>
                  </a:lnTo>
                  <a:lnTo>
                    <a:pt x="35483" y="6893"/>
                  </a:lnTo>
                  <a:lnTo>
                    <a:pt x="34206" y="6917"/>
                  </a:lnTo>
                  <a:lnTo>
                    <a:pt x="32959" y="6988"/>
                  </a:lnTo>
                  <a:lnTo>
                    <a:pt x="31739" y="7108"/>
                  </a:lnTo>
                  <a:lnTo>
                    <a:pt x="30548" y="7275"/>
                  </a:lnTo>
                  <a:lnTo>
                    <a:pt x="29385" y="7489"/>
                  </a:lnTo>
                  <a:lnTo>
                    <a:pt x="28250" y="7752"/>
                  </a:lnTo>
                  <a:lnTo>
                    <a:pt x="27143" y="8062"/>
                  </a:lnTo>
                  <a:lnTo>
                    <a:pt x="26065" y="8420"/>
                  </a:lnTo>
                  <a:lnTo>
                    <a:pt x="25015" y="8826"/>
                  </a:lnTo>
                  <a:lnTo>
                    <a:pt x="23994" y="9279"/>
                  </a:lnTo>
                  <a:lnTo>
                    <a:pt x="23002" y="9766"/>
                  </a:lnTo>
                  <a:lnTo>
                    <a:pt x="22041" y="10290"/>
                  </a:lnTo>
                  <a:lnTo>
                    <a:pt x="21110" y="10851"/>
                  </a:lnTo>
                  <a:lnTo>
                    <a:pt x="20211" y="11450"/>
                  </a:lnTo>
                  <a:lnTo>
                    <a:pt x="19343" y="12085"/>
                  </a:lnTo>
                  <a:lnTo>
                    <a:pt x="18506" y="12758"/>
                  </a:lnTo>
                  <a:lnTo>
                    <a:pt x="17699" y="13467"/>
                  </a:lnTo>
                  <a:lnTo>
                    <a:pt x="16924" y="14214"/>
                  </a:lnTo>
                  <a:lnTo>
                    <a:pt x="16179" y="14998"/>
                  </a:lnTo>
                  <a:lnTo>
                    <a:pt x="15465" y="15819"/>
                  </a:lnTo>
                  <a:lnTo>
                    <a:pt x="14784" y="16666"/>
                  </a:lnTo>
                  <a:lnTo>
                    <a:pt x="14136" y="17544"/>
                  </a:lnTo>
                  <a:lnTo>
                    <a:pt x="13522" y="18454"/>
                  </a:lnTo>
                  <a:lnTo>
                    <a:pt x="12941" y="19396"/>
                  </a:lnTo>
                  <a:lnTo>
                    <a:pt x="12394" y="20370"/>
                  </a:lnTo>
                  <a:lnTo>
                    <a:pt x="11881" y="21376"/>
                  </a:lnTo>
                  <a:lnTo>
                    <a:pt x="11401" y="22414"/>
                  </a:lnTo>
                  <a:lnTo>
                    <a:pt x="10955" y="23483"/>
                  </a:lnTo>
                  <a:lnTo>
                    <a:pt x="10542" y="24584"/>
                  </a:lnTo>
                  <a:lnTo>
                    <a:pt x="10163" y="25717"/>
                  </a:lnTo>
                  <a:lnTo>
                    <a:pt x="9819" y="26868"/>
                  </a:lnTo>
                  <a:lnTo>
                    <a:pt x="9511" y="28040"/>
                  </a:lnTo>
                  <a:lnTo>
                    <a:pt x="9239" y="29233"/>
                  </a:lnTo>
                  <a:lnTo>
                    <a:pt x="9003" y="30447"/>
                  </a:lnTo>
                  <a:lnTo>
                    <a:pt x="8804" y="31682"/>
                  </a:lnTo>
                  <a:lnTo>
                    <a:pt x="8641" y="32939"/>
                  </a:lnTo>
                  <a:lnTo>
                    <a:pt x="8514" y="34217"/>
                  </a:lnTo>
                  <a:lnTo>
                    <a:pt x="8424" y="35516"/>
                  </a:lnTo>
                  <a:lnTo>
                    <a:pt x="8369" y="36837"/>
                  </a:lnTo>
                  <a:lnTo>
                    <a:pt x="8351" y="38178"/>
                  </a:lnTo>
                  <a:lnTo>
                    <a:pt x="8363" y="39002"/>
                  </a:lnTo>
                  <a:lnTo>
                    <a:pt x="8397" y="39813"/>
                  </a:lnTo>
                  <a:lnTo>
                    <a:pt x="8454" y="40611"/>
                  </a:lnTo>
                  <a:lnTo>
                    <a:pt x="8535" y="41395"/>
                  </a:lnTo>
                  <a:lnTo>
                    <a:pt x="8638" y="42166"/>
                  </a:lnTo>
                  <a:lnTo>
                    <a:pt x="8765" y="42924"/>
                  </a:lnTo>
                  <a:lnTo>
                    <a:pt x="8914" y="43669"/>
                  </a:lnTo>
                  <a:lnTo>
                    <a:pt x="9086" y="44400"/>
                  </a:lnTo>
                  <a:lnTo>
                    <a:pt x="9282" y="45118"/>
                  </a:lnTo>
                  <a:lnTo>
                    <a:pt x="9500" y="45823"/>
                  </a:lnTo>
                  <a:lnTo>
                    <a:pt x="9741" y="46512"/>
                  </a:lnTo>
                  <a:lnTo>
                    <a:pt x="10004" y="47182"/>
                  </a:lnTo>
                  <a:lnTo>
                    <a:pt x="10289" y="47834"/>
                  </a:lnTo>
                  <a:lnTo>
                    <a:pt x="10596" y="48467"/>
                  </a:lnTo>
                  <a:lnTo>
                    <a:pt x="10925" y="49082"/>
                  </a:lnTo>
                  <a:lnTo>
                    <a:pt x="11276" y="49678"/>
                  </a:lnTo>
                  <a:lnTo>
                    <a:pt x="11650" y="50255"/>
                  </a:lnTo>
                  <a:lnTo>
                    <a:pt x="12045" y="50814"/>
                  </a:lnTo>
                  <a:lnTo>
                    <a:pt x="12463" y="51355"/>
                  </a:lnTo>
                  <a:lnTo>
                    <a:pt x="12902" y="51876"/>
                  </a:lnTo>
                  <a:lnTo>
                    <a:pt x="13373" y="52369"/>
                  </a:lnTo>
                  <a:lnTo>
                    <a:pt x="13866" y="52840"/>
                  </a:lnTo>
                  <a:lnTo>
                    <a:pt x="14381" y="53288"/>
                  </a:lnTo>
                  <a:lnTo>
                    <a:pt x="14917" y="53715"/>
                  </a:lnTo>
                  <a:lnTo>
                    <a:pt x="15476" y="54119"/>
                  </a:lnTo>
                  <a:lnTo>
                    <a:pt x="16058" y="54501"/>
                  </a:lnTo>
                  <a:lnTo>
                    <a:pt x="16661" y="54861"/>
                  </a:lnTo>
                  <a:lnTo>
                    <a:pt x="17286" y="55199"/>
                  </a:lnTo>
                  <a:lnTo>
                    <a:pt x="17933" y="55515"/>
                  </a:lnTo>
                  <a:lnTo>
                    <a:pt x="18603" y="55809"/>
                  </a:lnTo>
                  <a:lnTo>
                    <a:pt x="19294" y="56078"/>
                  </a:lnTo>
                  <a:lnTo>
                    <a:pt x="20008" y="56318"/>
                  </a:lnTo>
                  <a:lnTo>
                    <a:pt x="20744" y="56530"/>
                  </a:lnTo>
                  <a:lnTo>
                    <a:pt x="21501" y="56714"/>
                  </a:lnTo>
                  <a:lnTo>
                    <a:pt x="22281" y="56870"/>
                  </a:lnTo>
                  <a:lnTo>
                    <a:pt x="23083" y="56997"/>
                  </a:lnTo>
                  <a:lnTo>
                    <a:pt x="23908" y="57096"/>
                  </a:lnTo>
                  <a:lnTo>
                    <a:pt x="24754" y="57167"/>
                  </a:lnTo>
                  <a:lnTo>
                    <a:pt x="25622" y="57209"/>
                  </a:lnTo>
                  <a:lnTo>
                    <a:pt x="26512" y="57223"/>
                  </a:lnTo>
                  <a:lnTo>
                    <a:pt x="27301" y="57213"/>
                  </a:lnTo>
                  <a:lnTo>
                    <a:pt x="28077" y="57181"/>
                  </a:lnTo>
                  <a:lnTo>
                    <a:pt x="28839" y="57128"/>
                  </a:lnTo>
                  <a:lnTo>
                    <a:pt x="29588" y="57054"/>
                  </a:lnTo>
                  <a:lnTo>
                    <a:pt x="30324" y="56958"/>
                  </a:lnTo>
                  <a:lnTo>
                    <a:pt x="31046" y="56841"/>
                  </a:lnTo>
                  <a:lnTo>
                    <a:pt x="31755" y="56704"/>
                  </a:lnTo>
                  <a:lnTo>
                    <a:pt x="32451" y="56545"/>
                  </a:lnTo>
                  <a:lnTo>
                    <a:pt x="33134" y="56364"/>
                  </a:lnTo>
                  <a:lnTo>
                    <a:pt x="33804" y="56163"/>
                  </a:lnTo>
                  <a:lnTo>
                    <a:pt x="34461" y="55935"/>
                  </a:lnTo>
                  <a:lnTo>
                    <a:pt x="35106" y="55694"/>
                  </a:lnTo>
                  <a:lnTo>
                    <a:pt x="35740" y="55440"/>
                  </a:lnTo>
                  <a:lnTo>
                    <a:pt x="36363" y="55173"/>
                  </a:lnTo>
                  <a:lnTo>
                    <a:pt x="36974" y="54892"/>
                  </a:lnTo>
                  <a:lnTo>
                    <a:pt x="37574" y="54598"/>
                  </a:lnTo>
                  <a:lnTo>
                    <a:pt x="38162" y="54291"/>
                  </a:lnTo>
                  <a:lnTo>
                    <a:pt x="38738" y="53971"/>
                  </a:lnTo>
                  <a:lnTo>
                    <a:pt x="39304" y="53637"/>
                  </a:lnTo>
                  <a:lnTo>
                    <a:pt x="39857" y="53291"/>
                  </a:lnTo>
                  <a:lnTo>
                    <a:pt x="40408" y="52923"/>
                  </a:lnTo>
                  <a:lnTo>
                    <a:pt x="40946" y="52546"/>
                  </a:lnTo>
                  <a:lnTo>
                    <a:pt x="41472" y="52160"/>
                  </a:lnTo>
                  <a:lnTo>
                    <a:pt x="41985" y="51763"/>
                  </a:lnTo>
                  <a:lnTo>
                    <a:pt x="42486" y="51357"/>
                  </a:lnTo>
                  <a:lnTo>
                    <a:pt x="42975" y="50941"/>
                  </a:lnTo>
                  <a:lnTo>
                    <a:pt x="43452" y="50516"/>
                  </a:lnTo>
                  <a:lnTo>
                    <a:pt x="43916" y="50081"/>
                  </a:lnTo>
                  <a:lnTo>
                    <a:pt x="44367" y="49636"/>
                  </a:lnTo>
                  <a:lnTo>
                    <a:pt x="44806" y="49181"/>
                  </a:lnTo>
                  <a:lnTo>
                    <a:pt x="45243" y="48711"/>
                  </a:lnTo>
                  <a:lnTo>
                    <a:pt x="45669" y="48239"/>
                  </a:lnTo>
                  <a:lnTo>
                    <a:pt x="46084" y="47764"/>
                  </a:lnTo>
                  <a:lnTo>
                    <a:pt x="46489" y="47286"/>
                  </a:lnTo>
                  <a:lnTo>
                    <a:pt x="46883" y="46806"/>
                  </a:lnTo>
                  <a:lnTo>
                    <a:pt x="47267" y="46323"/>
                  </a:lnTo>
                  <a:lnTo>
                    <a:pt x="47640" y="45837"/>
                  </a:lnTo>
                  <a:lnTo>
                    <a:pt x="48002" y="45349"/>
                  </a:lnTo>
                  <a:lnTo>
                    <a:pt x="48354" y="44858"/>
                  </a:lnTo>
                  <a:lnTo>
                    <a:pt x="48695" y="443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g1268"/>
            <p:cNvSpPr/>
            <p:nvPr/>
          </p:nvSpPr>
          <p:spPr>
            <a:xfrm>
              <a:off x="5371978" y="5105482"/>
              <a:ext cx="52495" cy="62261"/>
            </a:xfrm>
            <a:custGeom>
              <a:avLst/>
              <a:pathLst>
                <a:path w="52495" h="62261">
                  <a:moveTo>
                    <a:pt x="29782" y="6893"/>
                  </a:moveTo>
                  <a:lnTo>
                    <a:pt x="19000" y="62261"/>
                  </a:lnTo>
                  <a:lnTo>
                    <a:pt x="10605" y="62261"/>
                  </a:lnTo>
                  <a:lnTo>
                    <a:pt x="21387" y="6893"/>
                  </a:lnTo>
                  <a:lnTo>
                    <a:pt x="0" y="6893"/>
                  </a:lnTo>
                  <a:lnTo>
                    <a:pt x="1325" y="0"/>
                  </a:lnTo>
                  <a:lnTo>
                    <a:pt x="52495" y="0"/>
                  </a:lnTo>
                  <a:lnTo>
                    <a:pt x="51169" y="6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g1269"/>
            <p:cNvSpPr/>
            <p:nvPr/>
          </p:nvSpPr>
          <p:spPr>
            <a:xfrm>
              <a:off x="5421911" y="5105482"/>
              <a:ext cx="58416" cy="62261"/>
            </a:xfrm>
            <a:custGeom>
              <a:avLst/>
              <a:pathLst>
                <a:path w="58416" h="62261">
                  <a:moveTo>
                    <a:pt x="0" y="62261"/>
                  </a:moveTo>
                  <a:lnTo>
                    <a:pt x="12063" y="0"/>
                  </a:lnTo>
                  <a:lnTo>
                    <a:pt x="58416" y="0"/>
                  </a:lnTo>
                  <a:lnTo>
                    <a:pt x="57091" y="6893"/>
                  </a:lnTo>
                  <a:lnTo>
                    <a:pt x="19177" y="6893"/>
                  </a:lnTo>
                  <a:lnTo>
                    <a:pt x="15289" y="26866"/>
                  </a:lnTo>
                  <a:lnTo>
                    <a:pt x="50551" y="26866"/>
                  </a:lnTo>
                  <a:lnTo>
                    <a:pt x="49225" y="33671"/>
                  </a:lnTo>
                  <a:lnTo>
                    <a:pt x="13963" y="33671"/>
                  </a:lnTo>
                  <a:lnTo>
                    <a:pt x="9765" y="55367"/>
                  </a:lnTo>
                  <a:lnTo>
                    <a:pt x="49490" y="55367"/>
                  </a:lnTo>
                  <a:lnTo>
                    <a:pt x="48165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g1270"/>
            <p:cNvSpPr/>
            <p:nvPr/>
          </p:nvSpPr>
          <p:spPr>
            <a:xfrm>
              <a:off x="5482272" y="5105482"/>
              <a:ext cx="59786" cy="62261"/>
            </a:xfrm>
            <a:custGeom>
              <a:avLst/>
              <a:pathLst>
                <a:path w="59786" h="62261">
                  <a:moveTo>
                    <a:pt x="43657" y="62261"/>
                  </a:moveTo>
                  <a:lnTo>
                    <a:pt x="32920" y="36411"/>
                  </a:lnTo>
                  <a:lnTo>
                    <a:pt x="13433" y="36411"/>
                  </a:lnTo>
                  <a:lnTo>
                    <a:pt x="8439" y="62261"/>
                  </a:lnTo>
                  <a:lnTo>
                    <a:pt x="0" y="62261"/>
                  </a:lnTo>
                  <a:lnTo>
                    <a:pt x="12063" y="0"/>
                  </a:lnTo>
                  <a:lnTo>
                    <a:pt x="39106" y="0"/>
                  </a:lnTo>
                  <a:lnTo>
                    <a:pt x="40017" y="11"/>
                  </a:lnTo>
                  <a:lnTo>
                    <a:pt x="40913" y="45"/>
                  </a:lnTo>
                  <a:lnTo>
                    <a:pt x="41792" y="103"/>
                  </a:lnTo>
                  <a:lnTo>
                    <a:pt x="42655" y="183"/>
                  </a:lnTo>
                  <a:lnTo>
                    <a:pt x="43503" y="287"/>
                  </a:lnTo>
                  <a:lnTo>
                    <a:pt x="44334" y="413"/>
                  </a:lnTo>
                  <a:lnTo>
                    <a:pt x="45150" y="562"/>
                  </a:lnTo>
                  <a:lnTo>
                    <a:pt x="45950" y="735"/>
                  </a:lnTo>
                  <a:lnTo>
                    <a:pt x="46734" y="930"/>
                  </a:lnTo>
                  <a:lnTo>
                    <a:pt x="47502" y="1148"/>
                  </a:lnTo>
                  <a:lnTo>
                    <a:pt x="48251" y="1379"/>
                  </a:lnTo>
                  <a:lnTo>
                    <a:pt x="48978" y="1631"/>
                  </a:lnTo>
                  <a:lnTo>
                    <a:pt x="49683" y="1903"/>
                  </a:lnTo>
                  <a:lnTo>
                    <a:pt x="50365" y="2195"/>
                  </a:lnTo>
                  <a:lnTo>
                    <a:pt x="51026" y="2507"/>
                  </a:lnTo>
                  <a:lnTo>
                    <a:pt x="51664" y="2840"/>
                  </a:lnTo>
                  <a:lnTo>
                    <a:pt x="52281" y="3193"/>
                  </a:lnTo>
                  <a:lnTo>
                    <a:pt x="52875" y="3566"/>
                  </a:lnTo>
                  <a:lnTo>
                    <a:pt x="53447" y="3960"/>
                  </a:lnTo>
                  <a:lnTo>
                    <a:pt x="53998" y="4374"/>
                  </a:lnTo>
                  <a:lnTo>
                    <a:pt x="54533" y="4808"/>
                  </a:lnTo>
                  <a:lnTo>
                    <a:pt x="55044" y="5260"/>
                  </a:lnTo>
                  <a:lnTo>
                    <a:pt x="55530" y="5730"/>
                  </a:lnTo>
                  <a:lnTo>
                    <a:pt x="55991" y="6219"/>
                  </a:lnTo>
                  <a:lnTo>
                    <a:pt x="56428" y="6727"/>
                  </a:lnTo>
                  <a:lnTo>
                    <a:pt x="56840" y="7253"/>
                  </a:lnTo>
                  <a:lnTo>
                    <a:pt x="57227" y="7798"/>
                  </a:lnTo>
                  <a:lnTo>
                    <a:pt x="57589" y="8362"/>
                  </a:lnTo>
                  <a:lnTo>
                    <a:pt x="57927" y="8944"/>
                  </a:lnTo>
                  <a:lnTo>
                    <a:pt x="58240" y="9544"/>
                  </a:lnTo>
                  <a:lnTo>
                    <a:pt x="58533" y="10153"/>
                  </a:lnTo>
                  <a:lnTo>
                    <a:pt x="58796" y="10778"/>
                  </a:lnTo>
                  <a:lnTo>
                    <a:pt x="59028" y="11419"/>
                  </a:lnTo>
                  <a:lnTo>
                    <a:pt x="59229" y="12075"/>
                  </a:lnTo>
                  <a:lnTo>
                    <a:pt x="59400" y="12748"/>
                  </a:lnTo>
                  <a:lnTo>
                    <a:pt x="59539" y="13436"/>
                  </a:lnTo>
                  <a:lnTo>
                    <a:pt x="59647" y="14141"/>
                  </a:lnTo>
                  <a:lnTo>
                    <a:pt x="59724" y="14861"/>
                  </a:lnTo>
                  <a:lnTo>
                    <a:pt x="59771" y="15597"/>
                  </a:lnTo>
                  <a:lnTo>
                    <a:pt x="59786" y="16349"/>
                  </a:lnTo>
                  <a:lnTo>
                    <a:pt x="59738" y="17976"/>
                  </a:lnTo>
                  <a:lnTo>
                    <a:pt x="59595" y="19534"/>
                  </a:lnTo>
                  <a:lnTo>
                    <a:pt x="59357" y="21023"/>
                  </a:lnTo>
                  <a:lnTo>
                    <a:pt x="59023" y="22444"/>
                  </a:lnTo>
                  <a:lnTo>
                    <a:pt x="58593" y="23795"/>
                  </a:lnTo>
                  <a:lnTo>
                    <a:pt x="58068" y="25077"/>
                  </a:lnTo>
                  <a:lnTo>
                    <a:pt x="57448" y="26291"/>
                  </a:lnTo>
                  <a:lnTo>
                    <a:pt x="56732" y="27435"/>
                  </a:lnTo>
                  <a:lnTo>
                    <a:pt x="55921" y="28511"/>
                  </a:lnTo>
                  <a:lnTo>
                    <a:pt x="55014" y="29517"/>
                  </a:lnTo>
                  <a:lnTo>
                    <a:pt x="54014" y="30454"/>
                  </a:lnTo>
                  <a:lnTo>
                    <a:pt x="52923" y="31318"/>
                  </a:lnTo>
                  <a:lnTo>
                    <a:pt x="51741" y="32112"/>
                  </a:lnTo>
                  <a:lnTo>
                    <a:pt x="50468" y="32833"/>
                  </a:lnTo>
                  <a:lnTo>
                    <a:pt x="49104" y="33483"/>
                  </a:lnTo>
                  <a:lnTo>
                    <a:pt x="47649" y="34062"/>
                  </a:lnTo>
                  <a:lnTo>
                    <a:pt x="46102" y="34568"/>
                  </a:lnTo>
                  <a:lnTo>
                    <a:pt x="44465" y="35004"/>
                  </a:lnTo>
                  <a:lnTo>
                    <a:pt x="42737" y="35367"/>
                  </a:lnTo>
                  <a:lnTo>
                    <a:pt x="40918" y="35659"/>
                  </a:lnTo>
                  <a:lnTo>
                    <a:pt x="52760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g1271"/>
            <p:cNvSpPr/>
            <p:nvPr/>
          </p:nvSpPr>
          <p:spPr>
            <a:xfrm>
              <a:off x="5497031" y="5112243"/>
              <a:ext cx="36455" cy="22977"/>
            </a:xfrm>
            <a:custGeom>
              <a:avLst/>
              <a:pathLst>
                <a:path w="36455" h="22977">
                  <a:moveTo>
                    <a:pt x="20326" y="22977"/>
                  </a:moveTo>
                  <a:lnTo>
                    <a:pt x="21886" y="22944"/>
                  </a:lnTo>
                  <a:lnTo>
                    <a:pt x="23368" y="22845"/>
                  </a:lnTo>
                  <a:lnTo>
                    <a:pt x="24771" y="22679"/>
                  </a:lnTo>
                  <a:lnTo>
                    <a:pt x="26095" y="22447"/>
                  </a:lnTo>
                  <a:lnTo>
                    <a:pt x="27341" y="22149"/>
                  </a:lnTo>
                  <a:lnTo>
                    <a:pt x="28508" y="21784"/>
                  </a:lnTo>
                  <a:lnTo>
                    <a:pt x="29596" y="21353"/>
                  </a:lnTo>
                  <a:lnTo>
                    <a:pt x="30606" y="20856"/>
                  </a:lnTo>
                  <a:lnTo>
                    <a:pt x="31537" y="20293"/>
                  </a:lnTo>
                  <a:lnTo>
                    <a:pt x="32389" y="19663"/>
                  </a:lnTo>
                  <a:lnTo>
                    <a:pt x="33162" y="18965"/>
                  </a:lnTo>
                  <a:lnTo>
                    <a:pt x="33853" y="18212"/>
                  </a:lnTo>
                  <a:lnTo>
                    <a:pt x="34463" y="17406"/>
                  </a:lnTo>
                  <a:lnTo>
                    <a:pt x="34991" y="16545"/>
                  </a:lnTo>
                  <a:lnTo>
                    <a:pt x="35438" y="15631"/>
                  </a:lnTo>
                  <a:lnTo>
                    <a:pt x="35804" y="14663"/>
                  </a:lnTo>
                  <a:lnTo>
                    <a:pt x="36089" y="13641"/>
                  </a:lnTo>
                  <a:lnTo>
                    <a:pt x="36292" y="12565"/>
                  </a:lnTo>
                  <a:lnTo>
                    <a:pt x="36414" y="11435"/>
                  </a:lnTo>
                  <a:lnTo>
                    <a:pt x="36455" y="10251"/>
                  </a:lnTo>
                  <a:lnTo>
                    <a:pt x="36422" y="9284"/>
                  </a:lnTo>
                  <a:lnTo>
                    <a:pt x="36322" y="8363"/>
                  </a:lnTo>
                  <a:lnTo>
                    <a:pt x="36157" y="7489"/>
                  </a:lnTo>
                  <a:lnTo>
                    <a:pt x="35925" y="6660"/>
                  </a:lnTo>
                  <a:lnTo>
                    <a:pt x="35626" y="5877"/>
                  </a:lnTo>
                  <a:lnTo>
                    <a:pt x="35262" y="5139"/>
                  </a:lnTo>
                  <a:lnTo>
                    <a:pt x="34831" y="4448"/>
                  </a:lnTo>
                  <a:lnTo>
                    <a:pt x="34334" y="3803"/>
                  </a:lnTo>
                  <a:lnTo>
                    <a:pt x="33770" y="3204"/>
                  </a:lnTo>
                  <a:lnTo>
                    <a:pt x="33141" y="2651"/>
                  </a:lnTo>
                  <a:lnTo>
                    <a:pt x="32454" y="2147"/>
                  </a:lnTo>
                  <a:lnTo>
                    <a:pt x="31702" y="1696"/>
                  </a:lnTo>
                  <a:lnTo>
                    <a:pt x="30884" y="1299"/>
                  </a:lnTo>
                  <a:lnTo>
                    <a:pt x="30002" y="954"/>
                  </a:lnTo>
                  <a:lnTo>
                    <a:pt x="29053" y="662"/>
                  </a:lnTo>
                  <a:lnTo>
                    <a:pt x="28040" y="424"/>
                  </a:lnTo>
                  <a:lnTo>
                    <a:pt x="26961" y="238"/>
                  </a:lnTo>
                  <a:lnTo>
                    <a:pt x="25816" y="106"/>
                  </a:lnTo>
                  <a:lnTo>
                    <a:pt x="24606" y="26"/>
                  </a:lnTo>
                  <a:lnTo>
                    <a:pt x="23331" y="0"/>
                  </a:lnTo>
                  <a:lnTo>
                    <a:pt x="4463" y="0"/>
                  </a:lnTo>
                  <a:lnTo>
                    <a:pt x="0" y="229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g1272"/>
            <p:cNvSpPr/>
            <p:nvPr/>
          </p:nvSpPr>
          <p:spPr>
            <a:xfrm>
              <a:off x="5548422" y="5105482"/>
              <a:ext cx="20547" cy="62261"/>
            </a:xfrm>
            <a:custGeom>
              <a:avLst/>
              <a:pathLst>
                <a:path w="20547" h="62261">
                  <a:moveTo>
                    <a:pt x="0" y="62261"/>
                  </a:moveTo>
                  <a:lnTo>
                    <a:pt x="12107" y="0"/>
                  </a:lnTo>
                  <a:lnTo>
                    <a:pt x="20547" y="0"/>
                  </a:lnTo>
                  <a:lnTo>
                    <a:pt x="8439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g1273"/>
            <p:cNvSpPr/>
            <p:nvPr/>
          </p:nvSpPr>
          <p:spPr>
            <a:xfrm>
              <a:off x="5576747" y="5105482"/>
              <a:ext cx="59035" cy="63144"/>
            </a:xfrm>
            <a:custGeom>
              <a:avLst/>
              <a:pathLst>
                <a:path w="59035" h="63144">
                  <a:moveTo>
                    <a:pt x="22138" y="63144"/>
                  </a:moveTo>
                  <a:lnTo>
                    <a:pt x="21224" y="63133"/>
                  </a:lnTo>
                  <a:lnTo>
                    <a:pt x="20321" y="63097"/>
                  </a:lnTo>
                  <a:lnTo>
                    <a:pt x="19428" y="63037"/>
                  </a:lnTo>
                  <a:lnTo>
                    <a:pt x="18546" y="62954"/>
                  </a:lnTo>
                  <a:lnTo>
                    <a:pt x="17675" y="62846"/>
                  </a:lnTo>
                  <a:lnTo>
                    <a:pt x="16814" y="62715"/>
                  </a:lnTo>
                  <a:lnTo>
                    <a:pt x="15964" y="62560"/>
                  </a:lnTo>
                  <a:lnTo>
                    <a:pt x="15124" y="62381"/>
                  </a:lnTo>
                  <a:lnTo>
                    <a:pt x="14295" y="62178"/>
                  </a:lnTo>
                  <a:lnTo>
                    <a:pt x="13477" y="61951"/>
                  </a:lnTo>
                  <a:lnTo>
                    <a:pt x="12683" y="61700"/>
                  </a:lnTo>
                  <a:lnTo>
                    <a:pt x="11909" y="61423"/>
                  </a:lnTo>
                  <a:lnTo>
                    <a:pt x="11156" y="61120"/>
                  </a:lnTo>
                  <a:lnTo>
                    <a:pt x="10423" y="60792"/>
                  </a:lnTo>
                  <a:lnTo>
                    <a:pt x="9710" y="60438"/>
                  </a:lnTo>
                  <a:lnTo>
                    <a:pt x="9017" y="60058"/>
                  </a:lnTo>
                  <a:lnTo>
                    <a:pt x="8345" y="59653"/>
                  </a:lnTo>
                  <a:lnTo>
                    <a:pt x="7694" y="59222"/>
                  </a:lnTo>
                  <a:lnTo>
                    <a:pt x="7062" y="58766"/>
                  </a:lnTo>
                  <a:lnTo>
                    <a:pt x="6451" y="58284"/>
                  </a:lnTo>
                  <a:lnTo>
                    <a:pt x="5863" y="57776"/>
                  </a:lnTo>
                  <a:lnTo>
                    <a:pt x="5300" y="57243"/>
                  </a:lnTo>
                  <a:lnTo>
                    <a:pt x="4763" y="56684"/>
                  </a:lnTo>
                  <a:lnTo>
                    <a:pt x="4252" y="56099"/>
                  </a:lnTo>
                  <a:lnTo>
                    <a:pt x="3767" y="55489"/>
                  </a:lnTo>
                  <a:lnTo>
                    <a:pt x="3307" y="54853"/>
                  </a:lnTo>
                  <a:lnTo>
                    <a:pt x="2872" y="54192"/>
                  </a:lnTo>
                  <a:lnTo>
                    <a:pt x="2463" y="53504"/>
                  </a:lnTo>
                  <a:lnTo>
                    <a:pt x="2080" y="52792"/>
                  </a:lnTo>
                  <a:lnTo>
                    <a:pt x="1723" y="52053"/>
                  </a:lnTo>
                  <a:lnTo>
                    <a:pt x="1395" y="51289"/>
                  </a:lnTo>
                  <a:lnTo>
                    <a:pt x="1102" y="50498"/>
                  </a:lnTo>
                  <a:lnTo>
                    <a:pt x="844" y="49680"/>
                  </a:lnTo>
                  <a:lnTo>
                    <a:pt x="620" y="48836"/>
                  </a:lnTo>
                  <a:lnTo>
                    <a:pt x="430" y="47966"/>
                  </a:lnTo>
                  <a:lnTo>
                    <a:pt x="275" y="47069"/>
                  </a:lnTo>
                  <a:lnTo>
                    <a:pt x="155" y="46145"/>
                  </a:lnTo>
                  <a:lnTo>
                    <a:pt x="68" y="45195"/>
                  </a:lnTo>
                  <a:lnTo>
                    <a:pt x="17" y="44219"/>
                  </a:lnTo>
                  <a:lnTo>
                    <a:pt x="0" y="43216"/>
                  </a:lnTo>
                  <a:lnTo>
                    <a:pt x="0" y="43027"/>
                  </a:lnTo>
                  <a:lnTo>
                    <a:pt x="3" y="42834"/>
                  </a:lnTo>
                  <a:lnTo>
                    <a:pt x="7" y="42635"/>
                  </a:lnTo>
                  <a:lnTo>
                    <a:pt x="14" y="42431"/>
                  </a:lnTo>
                  <a:lnTo>
                    <a:pt x="22" y="42221"/>
                  </a:lnTo>
                  <a:lnTo>
                    <a:pt x="31" y="42007"/>
                  </a:lnTo>
                  <a:lnTo>
                    <a:pt x="43" y="41787"/>
                  </a:lnTo>
                  <a:lnTo>
                    <a:pt x="56" y="41561"/>
                  </a:lnTo>
                  <a:lnTo>
                    <a:pt x="71" y="41331"/>
                  </a:lnTo>
                  <a:lnTo>
                    <a:pt x="88" y="41095"/>
                  </a:lnTo>
                  <a:lnTo>
                    <a:pt x="106" y="40847"/>
                  </a:lnTo>
                  <a:lnTo>
                    <a:pt x="125" y="40600"/>
                  </a:lnTo>
                  <a:lnTo>
                    <a:pt x="145" y="40352"/>
                  </a:lnTo>
                  <a:lnTo>
                    <a:pt x="166" y="40105"/>
                  </a:lnTo>
                  <a:lnTo>
                    <a:pt x="187" y="39857"/>
                  </a:lnTo>
                  <a:lnTo>
                    <a:pt x="210" y="39610"/>
                  </a:lnTo>
                  <a:lnTo>
                    <a:pt x="233" y="39362"/>
                  </a:lnTo>
                  <a:lnTo>
                    <a:pt x="258" y="39115"/>
                  </a:lnTo>
                  <a:lnTo>
                    <a:pt x="283" y="38867"/>
                  </a:lnTo>
                  <a:lnTo>
                    <a:pt x="309" y="38620"/>
                  </a:lnTo>
                  <a:lnTo>
                    <a:pt x="344" y="38373"/>
                  </a:lnTo>
                  <a:lnTo>
                    <a:pt x="380" y="38129"/>
                  </a:lnTo>
                  <a:lnTo>
                    <a:pt x="415" y="37886"/>
                  </a:lnTo>
                  <a:lnTo>
                    <a:pt x="450" y="37644"/>
                  </a:lnTo>
                  <a:lnTo>
                    <a:pt x="486" y="37405"/>
                  </a:lnTo>
                  <a:lnTo>
                    <a:pt x="521" y="37167"/>
                  </a:lnTo>
                  <a:lnTo>
                    <a:pt x="556" y="36931"/>
                  </a:lnTo>
                  <a:lnTo>
                    <a:pt x="592" y="36697"/>
                  </a:lnTo>
                  <a:lnTo>
                    <a:pt x="627" y="36465"/>
                  </a:lnTo>
                  <a:lnTo>
                    <a:pt x="662" y="36234"/>
                  </a:lnTo>
                  <a:lnTo>
                    <a:pt x="698" y="35999"/>
                  </a:lnTo>
                  <a:lnTo>
                    <a:pt x="733" y="35771"/>
                  </a:lnTo>
                  <a:lnTo>
                    <a:pt x="768" y="35550"/>
                  </a:lnTo>
                  <a:lnTo>
                    <a:pt x="804" y="35336"/>
                  </a:lnTo>
                  <a:lnTo>
                    <a:pt x="839" y="35129"/>
                  </a:lnTo>
                  <a:lnTo>
                    <a:pt x="874" y="34929"/>
                  </a:lnTo>
                  <a:lnTo>
                    <a:pt x="910" y="34737"/>
                  </a:lnTo>
                  <a:lnTo>
                    <a:pt x="945" y="34551"/>
                  </a:lnTo>
                  <a:lnTo>
                    <a:pt x="980" y="34373"/>
                  </a:lnTo>
                  <a:lnTo>
                    <a:pt x="1016" y="34201"/>
                  </a:lnTo>
                  <a:lnTo>
                    <a:pt x="7644" y="0"/>
                  </a:lnTo>
                  <a:lnTo>
                    <a:pt x="16084" y="0"/>
                  </a:lnTo>
                  <a:lnTo>
                    <a:pt x="8926" y="37250"/>
                  </a:lnTo>
                  <a:lnTo>
                    <a:pt x="8865" y="37570"/>
                  </a:lnTo>
                  <a:lnTo>
                    <a:pt x="8805" y="37892"/>
                  </a:lnTo>
                  <a:lnTo>
                    <a:pt x="8748" y="38217"/>
                  </a:lnTo>
                  <a:lnTo>
                    <a:pt x="8692" y="38544"/>
                  </a:lnTo>
                  <a:lnTo>
                    <a:pt x="8638" y="38874"/>
                  </a:lnTo>
                  <a:lnTo>
                    <a:pt x="8586" y="39207"/>
                  </a:lnTo>
                  <a:lnTo>
                    <a:pt x="8536" y="39542"/>
                  </a:lnTo>
                  <a:lnTo>
                    <a:pt x="8487" y="39880"/>
                  </a:lnTo>
                  <a:lnTo>
                    <a:pt x="8440" y="40221"/>
                  </a:lnTo>
                  <a:lnTo>
                    <a:pt x="8395" y="40564"/>
                  </a:lnTo>
                  <a:lnTo>
                    <a:pt x="8353" y="40897"/>
                  </a:lnTo>
                  <a:lnTo>
                    <a:pt x="8316" y="41222"/>
                  </a:lnTo>
                  <a:lnTo>
                    <a:pt x="8283" y="41540"/>
                  </a:lnTo>
                  <a:lnTo>
                    <a:pt x="8254" y="41851"/>
                  </a:lnTo>
                  <a:lnTo>
                    <a:pt x="8230" y="42155"/>
                  </a:lnTo>
                  <a:lnTo>
                    <a:pt x="8210" y="42452"/>
                  </a:lnTo>
                  <a:lnTo>
                    <a:pt x="8194" y="42742"/>
                  </a:lnTo>
                  <a:lnTo>
                    <a:pt x="8183" y="43025"/>
                  </a:lnTo>
                  <a:lnTo>
                    <a:pt x="8177" y="43300"/>
                  </a:lnTo>
                  <a:lnTo>
                    <a:pt x="8174" y="43569"/>
                  </a:lnTo>
                  <a:lnTo>
                    <a:pt x="8185" y="44214"/>
                  </a:lnTo>
                  <a:lnTo>
                    <a:pt x="8219" y="44842"/>
                  </a:lnTo>
                  <a:lnTo>
                    <a:pt x="8274" y="45452"/>
                  </a:lnTo>
                  <a:lnTo>
                    <a:pt x="8351" y="46044"/>
                  </a:lnTo>
                  <a:lnTo>
                    <a:pt x="8451" y="46618"/>
                  </a:lnTo>
                  <a:lnTo>
                    <a:pt x="8572" y="47175"/>
                  </a:lnTo>
                  <a:lnTo>
                    <a:pt x="8716" y="47714"/>
                  </a:lnTo>
                  <a:lnTo>
                    <a:pt x="8881" y="48235"/>
                  </a:lnTo>
                  <a:lnTo>
                    <a:pt x="9069" y="48739"/>
                  </a:lnTo>
                  <a:lnTo>
                    <a:pt x="9279" y="49225"/>
                  </a:lnTo>
                  <a:lnTo>
                    <a:pt x="9508" y="49694"/>
                  </a:lnTo>
                  <a:lnTo>
                    <a:pt x="9754" y="50148"/>
                  </a:lnTo>
                  <a:lnTo>
                    <a:pt x="10017" y="50585"/>
                  </a:lnTo>
                  <a:lnTo>
                    <a:pt x="10297" y="51007"/>
                  </a:lnTo>
                  <a:lnTo>
                    <a:pt x="10594" y="51413"/>
                  </a:lnTo>
                  <a:lnTo>
                    <a:pt x="10907" y="51802"/>
                  </a:lnTo>
                  <a:lnTo>
                    <a:pt x="11237" y="52176"/>
                  </a:lnTo>
                  <a:lnTo>
                    <a:pt x="11584" y="52534"/>
                  </a:lnTo>
                  <a:lnTo>
                    <a:pt x="11948" y="52876"/>
                  </a:lnTo>
                  <a:lnTo>
                    <a:pt x="12328" y="53202"/>
                  </a:lnTo>
                  <a:lnTo>
                    <a:pt x="12724" y="53504"/>
                  </a:lnTo>
                  <a:lnTo>
                    <a:pt x="13136" y="53791"/>
                  </a:lnTo>
                  <a:lnTo>
                    <a:pt x="13562" y="54062"/>
                  </a:lnTo>
                  <a:lnTo>
                    <a:pt x="14004" y="54319"/>
                  </a:lnTo>
                  <a:lnTo>
                    <a:pt x="14460" y="54561"/>
                  </a:lnTo>
                  <a:lnTo>
                    <a:pt x="14932" y="54788"/>
                  </a:lnTo>
                  <a:lnTo>
                    <a:pt x="15418" y="54999"/>
                  </a:lnTo>
                  <a:lnTo>
                    <a:pt x="15920" y="55196"/>
                  </a:lnTo>
                  <a:lnTo>
                    <a:pt x="16436" y="55378"/>
                  </a:lnTo>
                  <a:lnTo>
                    <a:pt x="16968" y="55544"/>
                  </a:lnTo>
                  <a:lnTo>
                    <a:pt x="17512" y="55687"/>
                  </a:lnTo>
                  <a:lnTo>
                    <a:pt x="18065" y="55815"/>
                  </a:lnTo>
                  <a:lnTo>
                    <a:pt x="18629" y="55927"/>
                  </a:lnTo>
                  <a:lnTo>
                    <a:pt x="19202" y="56025"/>
                  </a:lnTo>
                  <a:lnTo>
                    <a:pt x="19785" y="56108"/>
                  </a:lnTo>
                  <a:lnTo>
                    <a:pt x="20377" y="56175"/>
                  </a:lnTo>
                  <a:lnTo>
                    <a:pt x="20980" y="56228"/>
                  </a:lnTo>
                  <a:lnTo>
                    <a:pt x="21592" y="56265"/>
                  </a:lnTo>
                  <a:lnTo>
                    <a:pt x="22213" y="56288"/>
                  </a:lnTo>
                  <a:lnTo>
                    <a:pt x="22845" y="56295"/>
                  </a:lnTo>
                  <a:lnTo>
                    <a:pt x="23608" y="56286"/>
                  </a:lnTo>
                  <a:lnTo>
                    <a:pt x="24360" y="56256"/>
                  </a:lnTo>
                  <a:lnTo>
                    <a:pt x="25100" y="56208"/>
                  </a:lnTo>
                  <a:lnTo>
                    <a:pt x="25828" y="56140"/>
                  </a:lnTo>
                  <a:lnTo>
                    <a:pt x="26546" y="56052"/>
                  </a:lnTo>
                  <a:lnTo>
                    <a:pt x="27251" y="55945"/>
                  </a:lnTo>
                  <a:lnTo>
                    <a:pt x="27945" y="55819"/>
                  </a:lnTo>
                  <a:lnTo>
                    <a:pt x="28628" y="55673"/>
                  </a:lnTo>
                  <a:lnTo>
                    <a:pt x="29299" y="55508"/>
                  </a:lnTo>
                  <a:lnTo>
                    <a:pt x="29959" y="55323"/>
                  </a:lnTo>
                  <a:lnTo>
                    <a:pt x="30615" y="55117"/>
                  </a:lnTo>
                  <a:lnTo>
                    <a:pt x="31256" y="54888"/>
                  </a:lnTo>
                  <a:lnTo>
                    <a:pt x="31884" y="54636"/>
                  </a:lnTo>
                  <a:lnTo>
                    <a:pt x="32497" y="54362"/>
                  </a:lnTo>
                  <a:lnTo>
                    <a:pt x="33096" y="54064"/>
                  </a:lnTo>
                  <a:lnTo>
                    <a:pt x="33682" y="53743"/>
                  </a:lnTo>
                  <a:lnTo>
                    <a:pt x="34252" y="53399"/>
                  </a:lnTo>
                  <a:lnTo>
                    <a:pt x="34809" y="53032"/>
                  </a:lnTo>
                  <a:lnTo>
                    <a:pt x="35352" y="52643"/>
                  </a:lnTo>
                  <a:lnTo>
                    <a:pt x="35880" y="52230"/>
                  </a:lnTo>
                  <a:lnTo>
                    <a:pt x="36403" y="51793"/>
                  </a:lnTo>
                  <a:lnTo>
                    <a:pt x="36909" y="51330"/>
                  </a:lnTo>
                  <a:lnTo>
                    <a:pt x="37400" y="50842"/>
                  </a:lnTo>
                  <a:lnTo>
                    <a:pt x="37874" y="50328"/>
                  </a:lnTo>
                  <a:lnTo>
                    <a:pt x="38333" y="49789"/>
                  </a:lnTo>
                  <a:lnTo>
                    <a:pt x="38776" y="49223"/>
                  </a:lnTo>
                  <a:lnTo>
                    <a:pt x="39202" y="48633"/>
                  </a:lnTo>
                  <a:lnTo>
                    <a:pt x="39613" y="48016"/>
                  </a:lnTo>
                  <a:lnTo>
                    <a:pt x="40008" y="47374"/>
                  </a:lnTo>
                  <a:lnTo>
                    <a:pt x="40388" y="46706"/>
                  </a:lnTo>
                  <a:lnTo>
                    <a:pt x="40758" y="46003"/>
                  </a:lnTo>
                  <a:lnTo>
                    <a:pt x="41109" y="45269"/>
                  </a:lnTo>
                  <a:lnTo>
                    <a:pt x="41440" y="44507"/>
                  </a:lnTo>
                  <a:lnTo>
                    <a:pt x="41752" y="43716"/>
                  </a:lnTo>
                  <a:lnTo>
                    <a:pt x="42045" y="42895"/>
                  </a:lnTo>
                  <a:lnTo>
                    <a:pt x="42318" y="42045"/>
                  </a:lnTo>
                  <a:lnTo>
                    <a:pt x="42571" y="41167"/>
                  </a:lnTo>
                  <a:lnTo>
                    <a:pt x="42806" y="40259"/>
                  </a:lnTo>
                  <a:lnTo>
                    <a:pt x="43020" y="39321"/>
                  </a:lnTo>
                  <a:lnTo>
                    <a:pt x="43216" y="38355"/>
                  </a:lnTo>
                  <a:lnTo>
                    <a:pt x="50639" y="0"/>
                  </a:lnTo>
                  <a:lnTo>
                    <a:pt x="59035" y="0"/>
                  </a:lnTo>
                  <a:lnTo>
                    <a:pt x="51523" y="38841"/>
                  </a:lnTo>
                  <a:lnTo>
                    <a:pt x="51262" y="40071"/>
                  </a:lnTo>
                  <a:lnTo>
                    <a:pt x="50975" y="41268"/>
                  </a:lnTo>
                  <a:lnTo>
                    <a:pt x="50661" y="42432"/>
                  </a:lnTo>
                  <a:lnTo>
                    <a:pt x="50321" y="43564"/>
                  </a:lnTo>
                  <a:lnTo>
                    <a:pt x="49954" y="44663"/>
                  </a:lnTo>
                  <a:lnTo>
                    <a:pt x="49561" y="45729"/>
                  </a:lnTo>
                  <a:lnTo>
                    <a:pt x="49141" y="46763"/>
                  </a:lnTo>
                  <a:lnTo>
                    <a:pt x="48695" y="47763"/>
                  </a:lnTo>
                  <a:lnTo>
                    <a:pt x="48222" y="48732"/>
                  </a:lnTo>
                  <a:lnTo>
                    <a:pt x="47723" y="49667"/>
                  </a:lnTo>
                  <a:lnTo>
                    <a:pt x="47207" y="50562"/>
                  </a:lnTo>
                  <a:lnTo>
                    <a:pt x="46666" y="51426"/>
                  </a:lnTo>
                  <a:lnTo>
                    <a:pt x="46100" y="52259"/>
                  </a:lnTo>
                  <a:lnTo>
                    <a:pt x="45510" y="53061"/>
                  </a:lnTo>
                  <a:lnTo>
                    <a:pt x="44895" y="53832"/>
                  </a:lnTo>
                  <a:lnTo>
                    <a:pt x="44255" y="54572"/>
                  </a:lnTo>
                  <a:lnTo>
                    <a:pt x="43590" y="55281"/>
                  </a:lnTo>
                  <a:lnTo>
                    <a:pt x="42901" y="55959"/>
                  </a:lnTo>
                  <a:lnTo>
                    <a:pt x="42187" y="56607"/>
                  </a:lnTo>
                  <a:lnTo>
                    <a:pt x="41448" y="57223"/>
                  </a:lnTo>
                  <a:lnTo>
                    <a:pt x="40686" y="57809"/>
                  </a:lnTo>
                  <a:lnTo>
                    <a:pt x="39901" y="58363"/>
                  </a:lnTo>
                  <a:lnTo>
                    <a:pt x="39095" y="58887"/>
                  </a:lnTo>
                  <a:lnTo>
                    <a:pt x="38267" y="59380"/>
                  </a:lnTo>
                  <a:lnTo>
                    <a:pt x="37416" y="59841"/>
                  </a:lnTo>
                  <a:lnTo>
                    <a:pt x="36543" y="60272"/>
                  </a:lnTo>
                  <a:lnTo>
                    <a:pt x="35648" y="60672"/>
                  </a:lnTo>
                  <a:lnTo>
                    <a:pt x="34731" y="61041"/>
                  </a:lnTo>
                  <a:lnTo>
                    <a:pt x="33792" y="61379"/>
                  </a:lnTo>
                  <a:lnTo>
                    <a:pt x="32831" y="61686"/>
                  </a:lnTo>
                  <a:lnTo>
                    <a:pt x="31849" y="61963"/>
                  </a:lnTo>
                  <a:lnTo>
                    <a:pt x="30848" y="62211"/>
                  </a:lnTo>
                  <a:lnTo>
                    <a:pt x="29827" y="62430"/>
                  </a:lnTo>
                  <a:lnTo>
                    <a:pt x="28787" y="62620"/>
                  </a:lnTo>
                  <a:lnTo>
                    <a:pt x="27728" y="62780"/>
                  </a:lnTo>
                  <a:lnTo>
                    <a:pt x="26649" y="62911"/>
                  </a:lnTo>
                  <a:lnTo>
                    <a:pt x="25550" y="63013"/>
                  </a:lnTo>
                  <a:lnTo>
                    <a:pt x="24432" y="63086"/>
                  </a:lnTo>
                  <a:lnTo>
                    <a:pt x="23295" y="631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g1274"/>
            <p:cNvSpPr/>
            <p:nvPr/>
          </p:nvSpPr>
          <p:spPr>
            <a:xfrm>
              <a:off x="5638124" y="5105482"/>
              <a:ext cx="72601" cy="62261"/>
            </a:xfrm>
            <a:custGeom>
              <a:avLst/>
              <a:pathLst>
                <a:path w="72601" h="62261">
                  <a:moveTo>
                    <a:pt x="52937" y="62261"/>
                  </a:moveTo>
                  <a:lnTo>
                    <a:pt x="60891" y="21254"/>
                  </a:lnTo>
                  <a:lnTo>
                    <a:pt x="60980" y="20802"/>
                  </a:lnTo>
                  <a:lnTo>
                    <a:pt x="61069" y="20349"/>
                  </a:lnTo>
                  <a:lnTo>
                    <a:pt x="61160" y="19894"/>
                  </a:lnTo>
                  <a:lnTo>
                    <a:pt x="61251" y="19437"/>
                  </a:lnTo>
                  <a:lnTo>
                    <a:pt x="61344" y="18978"/>
                  </a:lnTo>
                  <a:lnTo>
                    <a:pt x="61437" y="18518"/>
                  </a:lnTo>
                  <a:lnTo>
                    <a:pt x="61531" y="18056"/>
                  </a:lnTo>
                  <a:lnTo>
                    <a:pt x="61626" y="17592"/>
                  </a:lnTo>
                  <a:lnTo>
                    <a:pt x="61722" y="17126"/>
                  </a:lnTo>
                  <a:lnTo>
                    <a:pt x="61819" y="16658"/>
                  </a:lnTo>
                  <a:lnTo>
                    <a:pt x="61916" y="16194"/>
                  </a:lnTo>
                  <a:lnTo>
                    <a:pt x="62012" y="15738"/>
                  </a:lnTo>
                  <a:lnTo>
                    <a:pt x="62107" y="15289"/>
                  </a:lnTo>
                  <a:lnTo>
                    <a:pt x="62201" y="14849"/>
                  </a:lnTo>
                  <a:lnTo>
                    <a:pt x="62294" y="14416"/>
                  </a:lnTo>
                  <a:lnTo>
                    <a:pt x="62386" y="13991"/>
                  </a:lnTo>
                  <a:lnTo>
                    <a:pt x="62478" y="13575"/>
                  </a:lnTo>
                  <a:lnTo>
                    <a:pt x="62568" y="13166"/>
                  </a:lnTo>
                  <a:lnTo>
                    <a:pt x="62658" y="12765"/>
                  </a:lnTo>
                  <a:lnTo>
                    <a:pt x="62747" y="12372"/>
                  </a:lnTo>
                  <a:lnTo>
                    <a:pt x="62844" y="11923"/>
                  </a:lnTo>
                  <a:lnTo>
                    <a:pt x="62943" y="11476"/>
                  </a:lnTo>
                  <a:lnTo>
                    <a:pt x="63042" y="11032"/>
                  </a:lnTo>
                  <a:lnTo>
                    <a:pt x="63143" y="10591"/>
                  </a:lnTo>
                  <a:lnTo>
                    <a:pt x="63244" y="10152"/>
                  </a:lnTo>
                  <a:lnTo>
                    <a:pt x="63346" y="9716"/>
                  </a:lnTo>
                  <a:lnTo>
                    <a:pt x="63449" y="9282"/>
                  </a:lnTo>
                  <a:lnTo>
                    <a:pt x="63553" y="8851"/>
                  </a:lnTo>
                  <a:lnTo>
                    <a:pt x="63658" y="8423"/>
                  </a:lnTo>
                  <a:lnTo>
                    <a:pt x="63763" y="7998"/>
                  </a:lnTo>
                  <a:lnTo>
                    <a:pt x="63542" y="8457"/>
                  </a:lnTo>
                  <a:lnTo>
                    <a:pt x="63319" y="8915"/>
                  </a:lnTo>
                  <a:lnTo>
                    <a:pt x="63096" y="9372"/>
                  </a:lnTo>
                  <a:lnTo>
                    <a:pt x="62872" y="9829"/>
                  </a:lnTo>
                  <a:lnTo>
                    <a:pt x="62647" y="10284"/>
                  </a:lnTo>
                  <a:lnTo>
                    <a:pt x="62422" y="10739"/>
                  </a:lnTo>
                  <a:lnTo>
                    <a:pt x="62195" y="11193"/>
                  </a:lnTo>
                  <a:lnTo>
                    <a:pt x="61967" y="11646"/>
                  </a:lnTo>
                  <a:lnTo>
                    <a:pt x="61739" y="12098"/>
                  </a:lnTo>
                  <a:lnTo>
                    <a:pt x="61510" y="12549"/>
                  </a:lnTo>
                  <a:lnTo>
                    <a:pt x="61314" y="12940"/>
                  </a:lnTo>
                  <a:lnTo>
                    <a:pt x="61115" y="13334"/>
                  </a:lnTo>
                  <a:lnTo>
                    <a:pt x="60914" y="13731"/>
                  </a:lnTo>
                  <a:lnTo>
                    <a:pt x="60711" y="14133"/>
                  </a:lnTo>
                  <a:lnTo>
                    <a:pt x="60504" y="14537"/>
                  </a:lnTo>
                  <a:lnTo>
                    <a:pt x="60295" y="14946"/>
                  </a:lnTo>
                  <a:lnTo>
                    <a:pt x="60084" y="15358"/>
                  </a:lnTo>
                  <a:lnTo>
                    <a:pt x="59869" y="15773"/>
                  </a:lnTo>
                  <a:lnTo>
                    <a:pt x="59652" y="16192"/>
                  </a:lnTo>
                  <a:lnTo>
                    <a:pt x="59433" y="16614"/>
                  </a:lnTo>
                  <a:lnTo>
                    <a:pt x="59213" y="17034"/>
                  </a:lnTo>
                  <a:lnTo>
                    <a:pt x="58996" y="17443"/>
                  </a:lnTo>
                  <a:lnTo>
                    <a:pt x="58782" y="17843"/>
                  </a:lnTo>
                  <a:lnTo>
                    <a:pt x="58570" y="18233"/>
                  </a:lnTo>
                  <a:lnTo>
                    <a:pt x="58361" y="18614"/>
                  </a:lnTo>
                  <a:lnTo>
                    <a:pt x="58155" y="18985"/>
                  </a:lnTo>
                  <a:lnTo>
                    <a:pt x="57951" y="19346"/>
                  </a:lnTo>
                  <a:lnTo>
                    <a:pt x="57750" y="19697"/>
                  </a:lnTo>
                  <a:lnTo>
                    <a:pt x="57552" y="20038"/>
                  </a:lnTo>
                  <a:lnTo>
                    <a:pt x="57356" y="20370"/>
                  </a:lnTo>
                  <a:lnTo>
                    <a:pt x="33141" y="62261"/>
                  </a:lnTo>
                  <a:lnTo>
                    <a:pt x="27661" y="62261"/>
                  </a:lnTo>
                  <a:lnTo>
                    <a:pt x="19487" y="20370"/>
                  </a:lnTo>
                  <a:lnTo>
                    <a:pt x="19433" y="20098"/>
                  </a:lnTo>
                  <a:lnTo>
                    <a:pt x="19379" y="19810"/>
                  </a:lnTo>
                  <a:lnTo>
                    <a:pt x="19323" y="19507"/>
                  </a:lnTo>
                  <a:lnTo>
                    <a:pt x="19267" y="19190"/>
                  </a:lnTo>
                  <a:lnTo>
                    <a:pt x="19210" y="18857"/>
                  </a:lnTo>
                  <a:lnTo>
                    <a:pt x="19152" y="18509"/>
                  </a:lnTo>
                  <a:lnTo>
                    <a:pt x="19094" y="18146"/>
                  </a:lnTo>
                  <a:lnTo>
                    <a:pt x="19034" y="17768"/>
                  </a:lnTo>
                  <a:lnTo>
                    <a:pt x="18973" y="17376"/>
                  </a:lnTo>
                  <a:lnTo>
                    <a:pt x="18912" y="16968"/>
                  </a:lnTo>
                  <a:lnTo>
                    <a:pt x="18851" y="16545"/>
                  </a:lnTo>
                  <a:lnTo>
                    <a:pt x="18790" y="16125"/>
                  </a:lnTo>
                  <a:lnTo>
                    <a:pt x="18730" y="15707"/>
                  </a:lnTo>
                  <a:lnTo>
                    <a:pt x="18672" y="15292"/>
                  </a:lnTo>
                  <a:lnTo>
                    <a:pt x="18614" y="14880"/>
                  </a:lnTo>
                  <a:lnTo>
                    <a:pt x="18557" y="14470"/>
                  </a:lnTo>
                  <a:lnTo>
                    <a:pt x="18501" y="14063"/>
                  </a:lnTo>
                  <a:lnTo>
                    <a:pt x="18445" y="13659"/>
                  </a:lnTo>
                  <a:lnTo>
                    <a:pt x="18391" y="13257"/>
                  </a:lnTo>
                  <a:lnTo>
                    <a:pt x="18338" y="12858"/>
                  </a:lnTo>
                  <a:lnTo>
                    <a:pt x="18275" y="12388"/>
                  </a:lnTo>
                  <a:lnTo>
                    <a:pt x="18212" y="11914"/>
                  </a:lnTo>
                  <a:lnTo>
                    <a:pt x="18148" y="11437"/>
                  </a:lnTo>
                  <a:lnTo>
                    <a:pt x="18083" y="10956"/>
                  </a:lnTo>
                  <a:lnTo>
                    <a:pt x="18017" y="10472"/>
                  </a:lnTo>
                  <a:lnTo>
                    <a:pt x="17951" y="9984"/>
                  </a:lnTo>
                  <a:lnTo>
                    <a:pt x="17883" y="9493"/>
                  </a:lnTo>
                  <a:lnTo>
                    <a:pt x="17814" y="8998"/>
                  </a:lnTo>
                  <a:lnTo>
                    <a:pt x="17745" y="8500"/>
                  </a:lnTo>
                  <a:lnTo>
                    <a:pt x="17675" y="7998"/>
                  </a:lnTo>
                  <a:lnTo>
                    <a:pt x="17604" y="8492"/>
                  </a:lnTo>
                  <a:lnTo>
                    <a:pt x="17532" y="8986"/>
                  </a:lnTo>
                  <a:lnTo>
                    <a:pt x="17459" y="9478"/>
                  </a:lnTo>
                  <a:lnTo>
                    <a:pt x="17385" y="9970"/>
                  </a:lnTo>
                  <a:lnTo>
                    <a:pt x="17310" y="10461"/>
                  </a:lnTo>
                  <a:lnTo>
                    <a:pt x="17235" y="10951"/>
                  </a:lnTo>
                  <a:lnTo>
                    <a:pt x="17158" y="11440"/>
                  </a:lnTo>
                  <a:lnTo>
                    <a:pt x="17081" y="11929"/>
                  </a:lnTo>
                  <a:lnTo>
                    <a:pt x="17003" y="12416"/>
                  </a:lnTo>
                  <a:lnTo>
                    <a:pt x="16924" y="12902"/>
                  </a:lnTo>
                  <a:lnTo>
                    <a:pt x="16852" y="13320"/>
                  </a:lnTo>
                  <a:lnTo>
                    <a:pt x="16780" y="13740"/>
                  </a:lnTo>
                  <a:lnTo>
                    <a:pt x="16708" y="14164"/>
                  </a:lnTo>
                  <a:lnTo>
                    <a:pt x="16634" y="14592"/>
                  </a:lnTo>
                  <a:lnTo>
                    <a:pt x="16559" y="15024"/>
                  </a:lnTo>
                  <a:lnTo>
                    <a:pt x="16483" y="15458"/>
                  </a:lnTo>
                  <a:lnTo>
                    <a:pt x="16407" y="15897"/>
                  </a:lnTo>
                  <a:lnTo>
                    <a:pt x="16330" y="16339"/>
                  </a:lnTo>
                  <a:lnTo>
                    <a:pt x="16251" y="16784"/>
                  </a:lnTo>
                  <a:lnTo>
                    <a:pt x="16172" y="17233"/>
                  </a:lnTo>
                  <a:lnTo>
                    <a:pt x="16102" y="17679"/>
                  </a:lnTo>
                  <a:lnTo>
                    <a:pt x="16031" y="18115"/>
                  </a:lnTo>
                  <a:lnTo>
                    <a:pt x="15960" y="18541"/>
                  </a:lnTo>
                  <a:lnTo>
                    <a:pt x="15890" y="18958"/>
                  </a:lnTo>
                  <a:lnTo>
                    <a:pt x="15819" y="19365"/>
                  </a:lnTo>
                  <a:lnTo>
                    <a:pt x="15748" y="19762"/>
                  </a:lnTo>
                  <a:lnTo>
                    <a:pt x="15677" y="20150"/>
                  </a:lnTo>
                  <a:lnTo>
                    <a:pt x="15607" y="20528"/>
                  </a:lnTo>
                  <a:lnTo>
                    <a:pt x="15536" y="20896"/>
                  </a:lnTo>
                  <a:lnTo>
                    <a:pt x="15465" y="21254"/>
                  </a:lnTo>
                  <a:lnTo>
                    <a:pt x="7512" y="62261"/>
                  </a:lnTo>
                  <a:lnTo>
                    <a:pt x="0" y="62261"/>
                  </a:lnTo>
                  <a:lnTo>
                    <a:pt x="12063" y="0"/>
                  </a:lnTo>
                  <a:lnTo>
                    <a:pt x="22491" y="0"/>
                  </a:lnTo>
                  <a:lnTo>
                    <a:pt x="30843" y="43171"/>
                  </a:lnTo>
                  <a:lnTo>
                    <a:pt x="30870" y="43312"/>
                  </a:lnTo>
                  <a:lnTo>
                    <a:pt x="30899" y="43470"/>
                  </a:lnTo>
                  <a:lnTo>
                    <a:pt x="30930" y="43645"/>
                  </a:lnTo>
                  <a:lnTo>
                    <a:pt x="30963" y="43836"/>
                  </a:lnTo>
                  <a:lnTo>
                    <a:pt x="30998" y="44044"/>
                  </a:lnTo>
                  <a:lnTo>
                    <a:pt x="31034" y="44269"/>
                  </a:lnTo>
                  <a:lnTo>
                    <a:pt x="31072" y="44511"/>
                  </a:lnTo>
                  <a:lnTo>
                    <a:pt x="31112" y="44769"/>
                  </a:lnTo>
                  <a:lnTo>
                    <a:pt x="31153" y="45045"/>
                  </a:lnTo>
                  <a:lnTo>
                    <a:pt x="31196" y="45337"/>
                  </a:lnTo>
                  <a:lnTo>
                    <a:pt x="31249" y="45629"/>
                  </a:lnTo>
                  <a:lnTo>
                    <a:pt x="31301" y="45923"/>
                  </a:lnTo>
                  <a:lnTo>
                    <a:pt x="31351" y="46220"/>
                  </a:lnTo>
                  <a:lnTo>
                    <a:pt x="31401" y="46517"/>
                  </a:lnTo>
                  <a:lnTo>
                    <a:pt x="31450" y="46817"/>
                  </a:lnTo>
                  <a:lnTo>
                    <a:pt x="31499" y="47118"/>
                  </a:lnTo>
                  <a:lnTo>
                    <a:pt x="31546" y="47421"/>
                  </a:lnTo>
                  <a:lnTo>
                    <a:pt x="31592" y="47726"/>
                  </a:lnTo>
                  <a:lnTo>
                    <a:pt x="31638" y="48033"/>
                  </a:lnTo>
                  <a:lnTo>
                    <a:pt x="31682" y="48341"/>
                  </a:lnTo>
                  <a:lnTo>
                    <a:pt x="31736" y="48698"/>
                  </a:lnTo>
                  <a:lnTo>
                    <a:pt x="31790" y="49063"/>
                  </a:lnTo>
                  <a:lnTo>
                    <a:pt x="31846" y="49434"/>
                  </a:lnTo>
                  <a:lnTo>
                    <a:pt x="31902" y="49812"/>
                  </a:lnTo>
                  <a:lnTo>
                    <a:pt x="31959" y="50197"/>
                  </a:lnTo>
                  <a:lnTo>
                    <a:pt x="32017" y="50590"/>
                  </a:lnTo>
                  <a:lnTo>
                    <a:pt x="32075" y="50989"/>
                  </a:lnTo>
                  <a:lnTo>
                    <a:pt x="32135" y="51396"/>
                  </a:lnTo>
                  <a:lnTo>
                    <a:pt x="32195" y="51809"/>
                  </a:lnTo>
                  <a:lnTo>
                    <a:pt x="32257" y="52230"/>
                  </a:lnTo>
                  <a:lnTo>
                    <a:pt x="32442" y="51843"/>
                  </a:lnTo>
                  <a:lnTo>
                    <a:pt x="32625" y="51459"/>
                  </a:lnTo>
                  <a:lnTo>
                    <a:pt x="32806" y="51079"/>
                  </a:lnTo>
                  <a:lnTo>
                    <a:pt x="32985" y="50703"/>
                  </a:lnTo>
                  <a:lnTo>
                    <a:pt x="33163" y="50330"/>
                  </a:lnTo>
                  <a:lnTo>
                    <a:pt x="33339" y="49960"/>
                  </a:lnTo>
                  <a:lnTo>
                    <a:pt x="33513" y="49595"/>
                  </a:lnTo>
                  <a:lnTo>
                    <a:pt x="33685" y="49232"/>
                  </a:lnTo>
                  <a:lnTo>
                    <a:pt x="33856" y="48873"/>
                  </a:lnTo>
                  <a:lnTo>
                    <a:pt x="34024" y="48518"/>
                  </a:lnTo>
                  <a:lnTo>
                    <a:pt x="34175" y="48209"/>
                  </a:lnTo>
                  <a:lnTo>
                    <a:pt x="34325" y="47900"/>
                  </a:lnTo>
                  <a:lnTo>
                    <a:pt x="34475" y="47590"/>
                  </a:lnTo>
                  <a:lnTo>
                    <a:pt x="34625" y="47281"/>
                  </a:lnTo>
                  <a:lnTo>
                    <a:pt x="34776" y="46972"/>
                  </a:lnTo>
                  <a:lnTo>
                    <a:pt x="34926" y="46662"/>
                  </a:lnTo>
                  <a:lnTo>
                    <a:pt x="35076" y="46353"/>
                  </a:lnTo>
                  <a:lnTo>
                    <a:pt x="35226" y="46044"/>
                  </a:lnTo>
                  <a:lnTo>
                    <a:pt x="35377" y="45734"/>
                  </a:lnTo>
                  <a:lnTo>
                    <a:pt x="35527" y="45425"/>
                  </a:lnTo>
                  <a:lnTo>
                    <a:pt x="35683" y="45113"/>
                  </a:lnTo>
                  <a:lnTo>
                    <a:pt x="35834" y="44812"/>
                  </a:lnTo>
                  <a:lnTo>
                    <a:pt x="35980" y="44522"/>
                  </a:lnTo>
                  <a:lnTo>
                    <a:pt x="36121" y="44244"/>
                  </a:lnTo>
                  <a:lnTo>
                    <a:pt x="36256" y="43978"/>
                  </a:lnTo>
                  <a:lnTo>
                    <a:pt x="36386" y="43723"/>
                  </a:lnTo>
                  <a:lnTo>
                    <a:pt x="36510" y="43479"/>
                  </a:lnTo>
                  <a:lnTo>
                    <a:pt x="36630" y="43247"/>
                  </a:lnTo>
                  <a:lnTo>
                    <a:pt x="36744" y="43027"/>
                  </a:lnTo>
                  <a:lnTo>
                    <a:pt x="36852" y="42818"/>
                  </a:lnTo>
                  <a:lnTo>
                    <a:pt x="61289" y="0"/>
                  </a:lnTo>
                  <a:lnTo>
                    <a:pt x="72601" y="0"/>
                  </a:lnTo>
                  <a:lnTo>
                    <a:pt x="60537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g1275"/>
            <p:cNvSpPr/>
            <p:nvPr/>
          </p:nvSpPr>
          <p:spPr>
            <a:xfrm>
              <a:off x="2851577" y="4782423"/>
              <a:ext cx="57529" cy="64865"/>
            </a:xfrm>
            <a:custGeom>
              <a:avLst/>
              <a:pathLst>
                <a:path w="57529" h="64865">
                  <a:moveTo>
                    <a:pt x="24962" y="64865"/>
                  </a:moveTo>
                  <a:lnTo>
                    <a:pt x="23813" y="64855"/>
                  </a:lnTo>
                  <a:lnTo>
                    <a:pt x="22693" y="64824"/>
                  </a:lnTo>
                  <a:lnTo>
                    <a:pt x="21601" y="64773"/>
                  </a:lnTo>
                  <a:lnTo>
                    <a:pt x="20538" y="64701"/>
                  </a:lnTo>
                  <a:lnTo>
                    <a:pt x="19504" y="64608"/>
                  </a:lnTo>
                  <a:lnTo>
                    <a:pt x="18498" y="64495"/>
                  </a:lnTo>
                  <a:lnTo>
                    <a:pt x="17521" y="64361"/>
                  </a:lnTo>
                  <a:lnTo>
                    <a:pt x="16573" y="64207"/>
                  </a:lnTo>
                  <a:lnTo>
                    <a:pt x="15653" y="64032"/>
                  </a:lnTo>
                  <a:lnTo>
                    <a:pt x="14762" y="63837"/>
                  </a:lnTo>
                  <a:lnTo>
                    <a:pt x="13907" y="63612"/>
                  </a:lnTo>
                  <a:lnTo>
                    <a:pt x="13078" y="63370"/>
                  </a:lnTo>
                  <a:lnTo>
                    <a:pt x="12275" y="63108"/>
                  </a:lnTo>
                  <a:lnTo>
                    <a:pt x="11498" y="62827"/>
                  </a:lnTo>
                  <a:lnTo>
                    <a:pt x="10747" y="62528"/>
                  </a:lnTo>
                  <a:lnTo>
                    <a:pt x="10022" y="62210"/>
                  </a:lnTo>
                  <a:lnTo>
                    <a:pt x="9323" y="61873"/>
                  </a:lnTo>
                  <a:lnTo>
                    <a:pt x="8649" y="61517"/>
                  </a:lnTo>
                  <a:lnTo>
                    <a:pt x="8002" y="61143"/>
                  </a:lnTo>
                  <a:lnTo>
                    <a:pt x="7381" y="60750"/>
                  </a:lnTo>
                  <a:lnTo>
                    <a:pt x="6784" y="60329"/>
                  </a:lnTo>
                  <a:lnTo>
                    <a:pt x="6212" y="59891"/>
                  </a:lnTo>
                  <a:lnTo>
                    <a:pt x="5664" y="59435"/>
                  </a:lnTo>
                  <a:lnTo>
                    <a:pt x="5140" y="58960"/>
                  </a:lnTo>
                  <a:lnTo>
                    <a:pt x="4641" y="58468"/>
                  </a:lnTo>
                  <a:lnTo>
                    <a:pt x="4165" y="57958"/>
                  </a:lnTo>
                  <a:lnTo>
                    <a:pt x="3714" y="57430"/>
                  </a:lnTo>
                  <a:lnTo>
                    <a:pt x="3287" y="56885"/>
                  </a:lnTo>
                  <a:lnTo>
                    <a:pt x="2884" y="56321"/>
                  </a:lnTo>
                  <a:lnTo>
                    <a:pt x="2505" y="55739"/>
                  </a:lnTo>
                  <a:lnTo>
                    <a:pt x="2158" y="55131"/>
                  </a:lnTo>
                  <a:lnTo>
                    <a:pt x="1832" y="54505"/>
                  </a:lnTo>
                  <a:lnTo>
                    <a:pt x="1528" y="53861"/>
                  </a:lnTo>
                  <a:lnTo>
                    <a:pt x="1245" y="53199"/>
                  </a:lnTo>
                  <a:lnTo>
                    <a:pt x="984" y="52519"/>
                  </a:lnTo>
                  <a:lnTo>
                    <a:pt x="744" y="51821"/>
                  </a:lnTo>
                  <a:lnTo>
                    <a:pt x="526" y="51105"/>
                  </a:lnTo>
                  <a:lnTo>
                    <a:pt x="329" y="50371"/>
                  </a:lnTo>
                  <a:lnTo>
                    <a:pt x="153" y="49620"/>
                  </a:lnTo>
                  <a:lnTo>
                    <a:pt x="0" y="48850"/>
                  </a:lnTo>
                  <a:lnTo>
                    <a:pt x="7918" y="47195"/>
                  </a:lnTo>
                  <a:lnTo>
                    <a:pt x="8041" y="47743"/>
                  </a:lnTo>
                  <a:lnTo>
                    <a:pt x="8177" y="48276"/>
                  </a:lnTo>
                  <a:lnTo>
                    <a:pt x="8327" y="48795"/>
                  </a:lnTo>
                  <a:lnTo>
                    <a:pt x="8490" y="49299"/>
                  </a:lnTo>
                  <a:lnTo>
                    <a:pt x="8667" y="49790"/>
                  </a:lnTo>
                  <a:lnTo>
                    <a:pt x="8857" y="50266"/>
                  </a:lnTo>
                  <a:lnTo>
                    <a:pt x="9061" y="50727"/>
                  </a:lnTo>
                  <a:lnTo>
                    <a:pt x="9278" y="51175"/>
                  </a:lnTo>
                  <a:lnTo>
                    <a:pt x="9508" y="51608"/>
                  </a:lnTo>
                  <a:lnTo>
                    <a:pt x="9752" y="52026"/>
                  </a:lnTo>
                  <a:lnTo>
                    <a:pt x="10011" y="52431"/>
                  </a:lnTo>
                  <a:lnTo>
                    <a:pt x="10287" y="52823"/>
                  </a:lnTo>
                  <a:lnTo>
                    <a:pt x="10580" y="53201"/>
                  </a:lnTo>
                  <a:lnTo>
                    <a:pt x="10890" y="53565"/>
                  </a:lnTo>
                  <a:lnTo>
                    <a:pt x="11217" y="53917"/>
                  </a:lnTo>
                  <a:lnTo>
                    <a:pt x="11561" y="54254"/>
                  </a:lnTo>
                  <a:lnTo>
                    <a:pt x="11922" y="54579"/>
                  </a:lnTo>
                  <a:lnTo>
                    <a:pt x="12300" y="54890"/>
                  </a:lnTo>
                  <a:lnTo>
                    <a:pt x="12695" y="55187"/>
                  </a:lnTo>
                  <a:lnTo>
                    <a:pt x="13107" y="55471"/>
                  </a:lnTo>
                  <a:lnTo>
                    <a:pt x="13537" y="55733"/>
                  </a:lnTo>
                  <a:lnTo>
                    <a:pt x="13987" y="55981"/>
                  </a:lnTo>
                  <a:lnTo>
                    <a:pt x="14457" y="56216"/>
                  </a:lnTo>
                  <a:lnTo>
                    <a:pt x="14946" y="56437"/>
                  </a:lnTo>
                  <a:lnTo>
                    <a:pt x="15455" y="56645"/>
                  </a:lnTo>
                  <a:lnTo>
                    <a:pt x="15984" y="56840"/>
                  </a:lnTo>
                  <a:lnTo>
                    <a:pt x="16533" y="57021"/>
                  </a:lnTo>
                  <a:lnTo>
                    <a:pt x="17101" y="57189"/>
                  </a:lnTo>
                  <a:lnTo>
                    <a:pt x="17689" y="57343"/>
                  </a:lnTo>
                  <a:lnTo>
                    <a:pt x="18296" y="57484"/>
                  </a:lnTo>
                  <a:lnTo>
                    <a:pt x="18925" y="57612"/>
                  </a:lnTo>
                  <a:lnTo>
                    <a:pt x="19576" y="57726"/>
                  </a:lnTo>
                  <a:lnTo>
                    <a:pt x="20249" y="57826"/>
                  </a:lnTo>
                  <a:lnTo>
                    <a:pt x="20944" y="57914"/>
                  </a:lnTo>
                  <a:lnTo>
                    <a:pt x="21662" y="57987"/>
                  </a:lnTo>
                  <a:lnTo>
                    <a:pt x="22403" y="58048"/>
                  </a:lnTo>
                  <a:lnTo>
                    <a:pt x="23166" y="58095"/>
                  </a:lnTo>
                  <a:lnTo>
                    <a:pt x="23951" y="58128"/>
                  </a:lnTo>
                  <a:lnTo>
                    <a:pt x="24758" y="58148"/>
                  </a:lnTo>
                  <a:lnTo>
                    <a:pt x="25588" y="58155"/>
                  </a:lnTo>
                  <a:lnTo>
                    <a:pt x="26456" y="58149"/>
                  </a:lnTo>
                  <a:lnTo>
                    <a:pt x="27306" y="58132"/>
                  </a:lnTo>
                  <a:lnTo>
                    <a:pt x="28138" y="58103"/>
                  </a:lnTo>
                  <a:lnTo>
                    <a:pt x="28952" y="58062"/>
                  </a:lnTo>
                  <a:lnTo>
                    <a:pt x="29748" y="58010"/>
                  </a:lnTo>
                  <a:lnTo>
                    <a:pt x="30527" y="57946"/>
                  </a:lnTo>
                  <a:lnTo>
                    <a:pt x="31287" y="57870"/>
                  </a:lnTo>
                  <a:lnTo>
                    <a:pt x="32030" y="57783"/>
                  </a:lnTo>
                  <a:lnTo>
                    <a:pt x="32755" y="57684"/>
                  </a:lnTo>
                  <a:lnTo>
                    <a:pt x="33461" y="57574"/>
                  </a:lnTo>
                  <a:lnTo>
                    <a:pt x="34149" y="57441"/>
                  </a:lnTo>
                  <a:lnTo>
                    <a:pt x="34814" y="57293"/>
                  </a:lnTo>
                  <a:lnTo>
                    <a:pt x="35458" y="57129"/>
                  </a:lnTo>
                  <a:lnTo>
                    <a:pt x="36081" y="56951"/>
                  </a:lnTo>
                  <a:lnTo>
                    <a:pt x="36682" y="56757"/>
                  </a:lnTo>
                  <a:lnTo>
                    <a:pt x="37262" y="56548"/>
                  </a:lnTo>
                  <a:lnTo>
                    <a:pt x="37820" y="56324"/>
                  </a:lnTo>
                  <a:lnTo>
                    <a:pt x="38357" y="56085"/>
                  </a:lnTo>
                  <a:lnTo>
                    <a:pt x="38873" y="55830"/>
                  </a:lnTo>
                  <a:lnTo>
                    <a:pt x="39366" y="55561"/>
                  </a:lnTo>
                  <a:lnTo>
                    <a:pt x="39847" y="55266"/>
                  </a:lnTo>
                  <a:lnTo>
                    <a:pt x="40304" y="54956"/>
                  </a:lnTo>
                  <a:lnTo>
                    <a:pt x="40738" y="54629"/>
                  </a:lnTo>
                  <a:lnTo>
                    <a:pt x="41149" y="54286"/>
                  </a:lnTo>
                  <a:lnTo>
                    <a:pt x="41536" y="53928"/>
                  </a:lnTo>
                  <a:lnTo>
                    <a:pt x="41900" y="53553"/>
                  </a:lnTo>
                  <a:lnTo>
                    <a:pt x="42241" y="53162"/>
                  </a:lnTo>
                  <a:lnTo>
                    <a:pt x="42559" y="52755"/>
                  </a:lnTo>
                  <a:lnTo>
                    <a:pt x="42853" y="52332"/>
                  </a:lnTo>
                  <a:lnTo>
                    <a:pt x="43124" y="51892"/>
                  </a:lnTo>
                  <a:lnTo>
                    <a:pt x="43371" y="51425"/>
                  </a:lnTo>
                  <a:lnTo>
                    <a:pt x="43591" y="50937"/>
                  </a:lnTo>
                  <a:lnTo>
                    <a:pt x="43786" y="50427"/>
                  </a:lnTo>
                  <a:lnTo>
                    <a:pt x="43954" y="49895"/>
                  </a:lnTo>
                  <a:lnTo>
                    <a:pt x="44097" y="49342"/>
                  </a:lnTo>
                  <a:lnTo>
                    <a:pt x="44214" y="48768"/>
                  </a:lnTo>
                  <a:lnTo>
                    <a:pt x="44305" y="48172"/>
                  </a:lnTo>
                  <a:lnTo>
                    <a:pt x="44370" y="47555"/>
                  </a:lnTo>
                  <a:lnTo>
                    <a:pt x="44409" y="46916"/>
                  </a:lnTo>
                  <a:lnTo>
                    <a:pt x="44422" y="46256"/>
                  </a:lnTo>
                  <a:lnTo>
                    <a:pt x="44414" y="45806"/>
                  </a:lnTo>
                  <a:lnTo>
                    <a:pt x="44391" y="45370"/>
                  </a:lnTo>
                  <a:lnTo>
                    <a:pt x="44353" y="44947"/>
                  </a:lnTo>
                  <a:lnTo>
                    <a:pt x="44300" y="44538"/>
                  </a:lnTo>
                  <a:lnTo>
                    <a:pt x="44231" y="44142"/>
                  </a:lnTo>
                  <a:lnTo>
                    <a:pt x="44148" y="43759"/>
                  </a:lnTo>
                  <a:lnTo>
                    <a:pt x="44049" y="43390"/>
                  </a:lnTo>
                  <a:lnTo>
                    <a:pt x="43935" y="43035"/>
                  </a:lnTo>
                  <a:lnTo>
                    <a:pt x="43806" y="42692"/>
                  </a:lnTo>
                  <a:lnTo>
                    <a:pt x="43661" y="42364"/>
                  </a:lnTo>
                  <a:lnTo>
                    <a:pt x="43498" y="42045"/>
                  </a:lnTo>
                  <a:lnTo>
                    <a:pt x="43312" y="41734"/>
                  </a:lnTo>
                  <a:lnTo>
                    <a:pt x="43104" y="41430"/>
                  </a:lnTo>
                  <a:lnTo>
                    <a:pt x="42874" y="41133"/>
                  </a:lnTo>
                  <a:lnTo>
                    <a:pt x="42621" y="40843"/>
                  </a:lnTo>
                  <a:lnTo>
                    <a:pt x="42346" y="40560"/>
                  </a:lnTo>
                  <a:lnTo>
                    <a:pt x="42048" y="40284"/>
                  </a:lnTo>
                  <a:lnTo>
                    <a:pt x="41728" y="40016"/>
                  </a:lnTo>
                  <a:lnTo>
                    <a:pt x="41386" y="39755"/>
                  </a:lnTo>
                  <a:lnTo>
                    <a:pt x="41022" y="39501"/>
                  </a:lnTo>
                  <a:lnTo>
                    <a:pt x="40632" y="39243"/>
                  </a:lnTo>
                  <a:lnTo>
                    <a:pt x="40216" y="38989"/>
                  </a:lnTo>
                  <a:lnTo>
                    <a:pt x="39774" y="38738"/>
                  </a:lnTo>
                  <a:lnTo>
                    <a:pt x="39304" y="38491"/>
                  </a:lnTo>
                  <a:lnTo>
                    <a:pt x="38807" y="38248"/>
                  </a:lnTo>
                  <a:lnTo>
                    <a:pt x="38284" y="38008"/>
                  </a:lnTo>
                  <a:lnTo>
                    <a:pt x="37734" y="37772"/>
                  </a:lnTo>
                  <a:lnTo>
                    <a:pt x="37157" y="37539"/>
                  </a:lnTo>
                  <a:lnTo>
                    <a:pt x="36553" y="37310"/>
                  </a:lnTo>
                  <a:lnTo>
                    <a:pt x="35922" y="37085"/>
                  </a:lnTo>
                  <a:lnTo>
                    <a:pt x="35270" y="36851"/>
                  </a:lnTo>
                  <a:lnTo>
                    <a:pt x="34585" y="36613"/>
                  </a:lnTo>
                  <a:lnTo>
                    <a:pt x="33867" y="36371"/>
                  </a:lnTo>
                  <a:lnTo>
                    <a:pt x="33116" y="36126"/>
                  </a:lnTo>
                  <a:lnTo>
                    <a:pt x="32332" y="35877"/>
                  </a:lnTo>
                  <a:lnTo>
                    <a:pt x="31515" y="35625"/>
                  </a:lnTo>
                  <a:lnTo>
                    <a:pt x="30664" y="35369"/>
                  </a:lnTo>
                  <a:lnTo>
                    <a:pt x="29781" y="35109"/>
                  </a:lnTo>
                  <a:lnTo>
                    <a:pt x="28864" y="34846"/>
                  </a:lnTo>
                  <a:lnTo>
                    <a:pt x="27914" y="34580"/>
                  </a:lnTo>
                  <a:lnTo>
                    <a:pt x="27131" y="34363"/>
                  </a:lnTo>
                  <a:lnTo>
                    <a:pt x="26357" y="34141"/>
                  </a:lnTo>
                  <a:lnTo>
                    <a:pt x="25592" y="33915"/>
                  </a:lnTo>
                  <a:lnTo>
                    <a:pt x="24836" y="33685"/>
                  </a:lnTo>
                  <a:lnTo>
                    <a:pt x="24089" y="33450"/>
                  </a:lnTo>
                  <a:lnTo>
                    <a:pt x="23351" y="33211"/>
                  </a:lnTo>
                  <a:lnTo>
                    <a:pt x="22622" y="32967"/>
                  </a:lnTo>
                  <a:lnTo>
                    <a:pt x="21902" y="32719"/>
                  </a:lnTo>
                  <a:lnTo>
                    <a:pt x="21191" y="32466"/>
                  </a:lnTo>
                  <a:lnTo>
                    <a:pt x="20488" y="32209"/>
                  </a:lnTo>
                  <a:lnTo>
                    <a:pt x="19808" y="31935"/>
                  </a:lnTo>
                  <a:lnTo>
                    <a:pt x="19144" y="31649"/>
                  </a:lnTo>
                  <a:lnTo>
                    <a:pt x="18498" y="31351"/>
                  </a:lnTo>
                  <a:lnTo>
                    <a:pt x="17869" y="31042"/>
                  </a:lnTo>
                  <a:lnTo>
                    <a:pt x="17256" y="30721"/>
                  </a:lnTo>
                  <a:lnTo>
                    <a:pt x="16661" y="30389"/>
                  </a:lnTo>
                  <a:lnTo>
                    <a:pt x="16082" y="30045"/>
                  </a:lnTo>
                  <a:lnTo>
                    <a:pt x="15521" y="29689"/>
                  </a:lnTo>
                  <a:lnTo>
                    <a:pt x="14976" y="29322"/>
                  </a:lnTo>
                  <a:lnTo>
                    <a:pt x="14449" y="28943"/>
                  </a:lnTo>
                  <a:lnTo>
                    <a:pt x="13941" y="28541"/>
                  </a:lnTo>
                  <a:lnTo>
                    <a:pt x="13454" y="28124"/>
                  </a:lnTo>
                  <a:lnTo>
                    <a:pt x="12989" y="27690"/>
                  </a:lnTo>
                  <a:lnTo>
                    <a:pt x="12545" y="27240"/>
                  </a:lnTo>
                  <a:lnTo>
                    <a:pt x="12123" y="26773"/>
                  </a:lnTo>
                  <a:lnTo>
                    <a:pt x="11722" y="26291"/>
                  </a:lnTo>
                  <a:lnTo>
                    <a:pt x="11343" y="25793"/>
                  </a:lnTo>
                  <a:lnTo>
                    <a:pt x="10985" y="25278"/>
                  </a:lnTo>
                  <a:lnTo>
                    <a:pt x="10648" y="24748"/>
                  </a:lnTo>
                  <a:lnTo>
                    <a:pt x="10333" y="24201"/>
                  </a:lnTo>
                  <a:lnTo>
                    <a:pt x="10044" y="23634"/>
                  </a:lnTo>
                  <a:lnTo>
                    <a:pt x="9786" y="23042"/>
                  </a:lnTo>
                  <a:lnTo>
                    <a:pt x="9558" y="22424"/>
                  </a:lnTo>
                  <a:lnTo>
                    <a:pt x="9360" y="21782"/>
                  </a:lnTo>
                  <a:lnTo>
                    <a:pt x="9193" y="21114"/>
                  </a:lnTo>
                  <a:lnTo>
                    <a:pt x="9056" y="20422"/>
                  </a:lnTo>
                  <a:lnTo>
                    <a:pt x="8949" y="19704"/>
                  </a:lnTo>
                  <a:lnTo>
                    <a:pt x="8873" y="18962"/>
                  </a:lnTo>
                  <a:lnTo>
                    <a:pt x="8828" y="18194"/>
                  </a:lnTo>
                  <a:lnTo>
                    <a:pt x="8812" y="17401"/>
                  </a:lnTo>
                  <a:lnTo>
                    <a:pt x="8833" y="16476"/>
                  </a:lnTo>
                  <a:lnTo>
                    <a:pt x="8896" y="15580"/>
                  </a:lnTo>
                  <a:lnTo>
                    <a:pt x="9002" y="14712"/>
                  </a:lnTo>
                  <a:lnTo>
                    <a:pt x="9149" y="13873"/>
                  </a:lnTo>
                  <a:lnTo>
                    <a:pt x="9338" y="13062"/>
                  </a:lnTo>
                  <a:lnTo>
                    <a:pt x="9569" y="12280"/>
                  </a:lnTo>
                  <a:lnTo>
                    <a:pt x="9843" y="11527"/>
                  </a:lnTo>
                  <a:lnTo>
                    <a:pt x="10158" y="10802"/>
                  </a:lnTo>
                  <a:lnTo>
                    <a:pt x="10515" y="10106"/>
                  </a:lnTo>
                  <a:lnTo>
                    <a:pt x="10915" y="9439"/>
                  </a:lnTo>
                  <a:lnTo>
                    <a:pt x="11358" y="8789"/>
                  </a:lnTo>
                  <a:lnTo>
                    <a:pt x="11829" y="8163"/>
                  </a:lnTo>
                  <a:lnTo>
                    <a:pt x="12328" y="7561"/>
                  </a:lnTo>
                  <a:lnTo>
                    <a:pt x="12855" y="6984"/>
                  </a:lnTo>
                  <a:lnTo>
                    <a:pt x="13409" y="6430"/>
                  </a:lnTo>
                  <a:lnTo>
                    <a:pt x="13991" y="5901"/>
                  </a:lnTo>
                  <a:lnTo>
                    <a:pt x="14601" y="5396"/>
                  </a:lnTo>
                  <a:lnTo>
                    <a:pt x="15238" y="4915"/>
                  </a:lnTo>
                  <a:lnTo>
                    <a:pt x="15903" y="4458"/>
                  </a:lnTo>
                  <a:lnTo>
                    <a:pt x="16596" y="4026"/>
                  </a:lnTo>
                  <a:lnTo>
                    <a:pt x="17322" y="3617"/>
                  </a:lnTo>
                  <a:lnTo>
                    <a:pt x="18067" y="3231"/>
                  </a:lnTo>
                  <a:lnTo>
                    <a:pt x="18832" y="2869"/>
                  </a:lnTo>
                  <a:lnTo>
                    <a:pt x="19617" y="2530"/>
                  </a:lnTo>
                  <a:lnTo>
                    <a:pt x="20421" y="2214"/>
                  </a:lnTo>
                  <a:lnTo>
                    <a:pt x="21245" y="1921"/>
                  </a:lnTo>
                  <a:lnTo>
                    <a:pt x="22089" y="1652"/>
                  </a:lnTo>
                  <a:lnTo>
                    <a:pt x="22952" y="1406"/>
                  </a:lnTo>
                  <a:lnTo>
                    <a:pt x="23835" y="1183"/>
                  </a:lnTo>
                  <a:lnTo>
                    <a:pt x="24738" y="984"/>
                  </a:lnTo>
                  <a:lnTo>
                    <a:pt x="25663" y="797"/>
                  </a:lnTo>
                  <a:lnTo>
                    <a:pt x="26594" y="629"/>
                  </a:lnTo>
                  <a:lnTo>
                    <a:pt x="27531" y="482"/>
                  </a:lnTo>
                  <a:lnTo>
                    <a:pt x="28474" y="354"/>
                  </a:lnTo>
                  <a:lnTo>
                    <a:pt x="29424" y="246"/>
                  </a:lnTo>
                  <a:lnTo>
                    <a:pt x="30380" y="157"/>
                  </a:lnTo>
                  <a:lnTo>
                    <a:pt x="31342" y="88"/>
                  </a:lnTo>
                  <a:lnTo>
                    <a:pt x="32311" y="39"/>
                  </a:lnTo>
                  <a:lnTo>
                    <a:pt x="33286" y="9"/>
                  </a:lnTo>
                  <a:lnTo>
                    <a:pt x="34267" y="0"/>
                  </a:lnTo>
                  <a:lnTo>
                    <a:pt x="35335" y="9"/>
                  </a:lnTo>
                  <a:lnTo>
                    <a:pt x="36376" y="39"/>
                  </a:lnTo>
                  <a:lnTo>
                    <a:pt x="37390" y="88"/>
                  </a:lnTo>
                  <a:lnTo>
                    <a:pt x="38375" y="157"/>
                  </a:lnTo>
                  <a:lnTo>
                    <a:pt x="39333" y="246"/>
                  </a:lnTo>
                  <a:lnTo>
                    <a:pt x="40263" y="354"/>
                  </a:lnTo>
                  <a:lnTo>
                    <a:pt x="41165" y="482"/>
                  </a:lnTo>
                  <a:lnTo>
                    <a:pt x="42040" y="629"/>
                  </a:lnTo>
                  <a:lnTo>
                    <a:pt x="42887" y="797"/>
                  </a:lnTo>
                  <a:lnTo>
                    <a:pt x="43706" y="984"/>
                  </a:lnTo>
                  <a:lnTo>
                    <a:pt x="44507" y="1189"/>
                  </a:lnTo>
                  <a:lnTo>
                    <a:pt x="45284" y="1410"/>
                  </a:lnTo>
                  <a:lnTo>
                    <a:pt x="46036" y="1647"/>
                  </a:lnTo>
                  <a:lnTo>
                    <a:pt x="46762" y="1900"/>
                  </a:lnTo>
                  <a:lnTo>
                    <a:pt x="47463" y="2169"/>
                  </a:lnTo>
                  <a:lnTo>
                    <a:pt x="48140" y="2455"/>
                  </a:lnTo>
                  <a:lnTo>
                    <a:pt x="48791" y="2756"/>
                  </a:lnTo>
                  <a:lnTo>
                    <a:pt x="49418" y="3074"/>
                  </a:lnTo>
                  <a:lnTo>
                    <a:pt x="50019" y="3407"/>
                  </a:lnTo>
                  <a:lnTo>
                    <a:pt x="50595" y="3757"/>
                  </a:lnTo>
                  <a:lnTo>
                    <a:pt x="51156" y="4113"/>
                  </a:lnTo>
                  <a:lnTo>
                    <a:pt x="51694" y="4484"/>
                  </a:lnTo>
                  <a:lnTo>
                    <a:pt x="52208" y="4868"/>
                  </a:lnTo>
                  <a:lnTo>
                    <a:pt x="52699" y="5268"/>
                  </a:lnTo>
                  <a:lnTo>
                    <a:pt x="53167" y="5681"/>
                  </a:lnTo>
                  <a:lnTo>
                    <a:pt x="53612" y="6109"/>
                  </a:lnTo>
                  <a:lnTo>
                    <a:pt x="54033" y="6551"/>
                  </a:lnTo>
                  <a:lnTo>
                    <a:pt x="54431" y="7007"/>
                  </a:lnTo>
                  <a:lnTo>
                    <a:pt x="54806" y="7477"/>
                  </a:lnTo>
                  <a:lnTo>
                    <a:pt x="55158" y="7962"/>
                  </a:lnTo>
                  <a:lnTo>
                    <a:pt x="55488" y="8459"/>
                  </a:lnTo>
                  <a:lnTo>
                    <a:pt x="55797" y="8964"/>
                  </a:lnTo>
                  <a:lnTo>
                    <a:pt x="56085" y="9479"/>
                  </a:lnTo>
                  <a:lnTo>
                    <a:pt x="56353" y="10002"/>
                  </a:lnTo>
                  <a:lnTo>
                    <a:pt x="56601" y="10535"/>
                  </a:lnTo>
                  <a:lnTo>
                    <a:pt x="56827" y="11076"/>
                  </a:lnTo>
                  <a:lnTo>
                    <a:pt x="57034" y="11626"/>
                  </a:lnTo>
                  <a:lnTo>
                    <a:pt x="57219" y="12185"/>
                  </a:lnTo>
                  <a:lnTo>
                    <a:pt x="57384" y="12753"/>
                  </a:lnTo>
                  <a:lnTo>
                    <a:pt x="57529" y="13331"/>
                  </a:lnTo>
                  <a:lnTo>
                    <a:pt x="49790" y="15612"/>
                  </a:lnTo>
                  <a:lnTo>
                    <a:pt x="49650" y="15187"/>
                  </a:lnTo>
                  <a:lnTo>
                    <a:pt x="49500" y="14771"/>
                  </a:lnTo>
                  <a:lnTo>
                    <a:pt x="49339" y="14364"/>
                  </a:lnTo>
                  <a:lnTo>
                    <a:pt x="49167" y="13966"/>
                  </a:lnTo>
                  <a:lnTo>
                    <a:pt x="48984" y="13577"/>
                  </a:lnTo>
                  <a:lnTo>
                    <a:pt x="48791" y="13196"/>
                  </a:lnTo>
                  <a:lnTo>
                    <a:pt x="48587" y="12825"/>
                  </a:lnTo>
                  <a:lnTo>
                    <a:pt x="48373" y="12463"/>
                  </a:lnTo>
                  <a:lnTo>
                    <a:pt x="48147" y="12109"/>
                  </a:lnTo>
                  <a:lnTo>
                    <a:pt x="47911" y="11765"/>
                  </a:lnTo>
                  <a:lnTo>
                    <a:pt x="47663" y="11430"/>
                  </a:lnTo>
                  <a:lnTo>
                    <a:pt x="47401" y="11106"/>
                  </a:lnTo>
                  <a:lnTo>
                    <a:pt x="47126" y="10793"/>
                  </a:lnTo>
                  <a:lnTo>
                    <a:pt x="46837" y="10491"/>
                  </a:lnTo>
                  <a:lnTo>
                    <a:pt x="46535" y="10199"/>
                  </a:lnTo>
                  <a:lnTo>
                    <a:pt x="46220" y="9918"/>
                  </a:lnTo>
                  <a:lnTo>
                    <a:pt x="45891" y="9648"/>
                  </a:lnTo>
                  <a:lnTo>
                    <a:pt x="45549" y="9389"/>
                  </a:lnTo>
                  <a:lnTo>
                    <a:pt x="45193" y="9140"/>
                  </a:lnTo>
                  <a:lnTo>
                    <a:pt x="44824" y="8902"/>
                  </a:lnTo>
                  <a:lnTo>
                    <a:pt x="44441" y="8666"/>
                  </a:lnTo>
                  <a:lnTo>
                    <a:pt x="44042" y="8442"/>
                  </a:lnTo>
                  <a:lnTo>
                    <a:pt x="43628" y="8229"/>
                  </a:lnTo>
                  <a:lnTo>
                    <a:pt x="43199" y="8029"/>
                  </a:lnTo>
                  <a:lnTo>
                    <a:pt x="42755" y="7839"/>
                  </a:lnTo>
                  <a:lnTo>
                    <a:pt x="42296" y="7662"/>
                  </a:lnTo>
                  <a:lnTo>
                    <a:pt x="41821" y="7496"/>
                  </a:lnTo>
                  <a:lnTo>
                    <a:pt x="41331" y="7341"/>
                  </a:lnTo>
                  <a:lnTo>
                    <a:pt x="40826" y="7199"/>
                  </a:lnTo>
                  <a:lnTo>
                    <a:pt x="40306" y="7068"/>
                  </a:lnTo>
                  <a:lnTo>
                    <a:pt x="39778" y="6949"/>
                  </a:lnTo>
                  <a:lnTo>
                    <a:pt x="39232" y="6842"/>
                  </a:lnTo>
                  <a:lnTo>
                    <a:pt x="38669" y="6748"/>
                  </a:lnTo>
                  <a:lnTo>
                    <a:pt x="38087" y="6667"/>
                  </a:lnTo>
                  <a:lnTo>
                    <a:pt x="37488" y="6598"/>
                  </a:lnTo>
                  <a:lnTo>
                    <a:pt x="36870" y="6542"/>
                  </a:lnTo>
                  <a:lnTo>
                    <a:pt x="36235" y="6498"/>
                  </a:lnTo>
                  <a:lnTo>
                    <a:pt x="35582" y="6466"/>
                  </a:lnTo>
                  <a:lnTo>
                    <a:pt x="34911" y="6448"/>
                  </a:lnTo>
                  <a:lnTo>
                    <a:pt x="34222" y="6441"/>
                  </a:lnTo>
                  <a:lnTo>
                    <a:pt x="33306" y="6449"/>
                  </a:lnTo>
                  <a:lnTo>
                    <a:pt x="32418" y="6474"/>
                  </a:lnTo>
                  <a:lnTo>
                    <a:pt x="31559" y="6514"/>
                  </a:lnTo>
                  <a:lnTo>
                    <a:pt x="30729" y="6570"/>
                  </a:lnTo>
                  <a:lnTo>
                    <a:pt x="29927" y="6643"/>
                  </a:lnTo>
                  <a:lnTo>
                    <a:pt x="29154" y="6731"/>
                  </a:lnTo>
                  <a:lnTo>
                    <a:pt x="28410" y="6836"/>
                  </a:lnTo>
                  <a:lnTo>
                    <a:pt x="27694" y="6957"/>
                  </a:lnTo>
                  <a:lnTo>
                    <a:pt x="27007" y="7094"/>
                  </a:lnTo>
                  <a:lnTo>
                    <a:pt x="26349" y="7247"/>
                  </a:lnTo>
                  <a:lnTo>
                    <a:pt x="25725" y="7405"/>
                  </a:lnTo>
                  <a:lnTo>
                    <a:pt x="25125" y="7578"/>
                  </a:lnTo>
                  <a:lnTo>
                    <a:pt x="24547" y="7763"/>
                  </a:lnTo>
                  <a:lnTo>
                    <a:pt x="23994" y="7962"/>
                  </a:lnTo>
                  <a:lnTo>
                    <a:pt x="23463" y="8175"/>
                  </a:lnTo>
                  <a:lnTo>
                    <a:pt x="22956" y="8401"/>
                  </a:lnTo>
                  <a:lnTo>
                    <a:pt x="22472" y="8640"/>
                  </a:lnTo>
                  <a:lnTo>
                    <a:pt x="22011" y="8893"/>
                  </a:lnTo>
                  <a:lnTo>
                    <a:pt x="21573" y="9159"/>
                  </a:lnTo>
                  <a:lnTo>
                    <a:pt x="21159" y="9439"/>
                  </a:lnTo>
                  <a:lnTo>
                    <a:pt x="20776" y="9722"/>
                  </a:lnTo>
                  <a:lnTo>
                    <a:pt x="20415" y="10017"/>
                  </a:lnTo>
                  <a:lnTo>
                    <a:pt x="20075" y="10323"/>
                  </a:lnTo>
                  <a:lnTo>
                    <a:pt x="19756" y="10641"/>
                  </a:lnTo>
                  <a:lnTo>
                    <a:pt x="19459" y="10971"/>
                  </a:lnTo>
                  <a:lnTo>
                    <a:pt x="19184" y="11312"/>
                  </a:lnTo>
                  <a:lnTo>
                    <a:pt x="18930" y="11665"/>
                  </a:lnTo>
                  <a:lnTo>
                    <a:pt x="18697" y="12030"/>
                  </a:lnTo>
                  <a:lnTo>
                    <a:pt x="18486" y="12406"/>
                  </a:lnTo>
                  <a:lnTo>
                    <a:pt x="18296" y="12794"/>
                  </a:lnTo>
                  <a:lnTo>
                    <a:pt x="18126" y="13182"/>
                  </a:lnTo>
                  <a:lnTo>
                    <a:pt x="17974" y="13578"/>
                  </a:lnTo>
                  <a:lnTo>
                    <a:pt x="17840" y="13980"/>
                  </a:lnTo>
                  <a:lnTo>
                    <a:pt x="17724" y="14390"/>
                  </a:lnTo>
                  <a:lnTo>
                    <a:pt x="17625" y="14807"/>
                  </a:lnTo>
                  <a:lnTo>
                    <a:pt x="17545" y="15231"/>
                  </a:lnTo>
                  <a:lnTo>
                    <a:pt x="17482" y="15662"/>
                  </a:lnTo>
                  <a:lnTo>
                    <a:pt x="17437" y="16101"/>
                  </a:lnTo>
                  <a:lnTo>
                    <a:pt x="17410" y="16546"/>
                  </a:lnTo>
                  <a:lnTo>
                    <a:pt x="17401" y="16999"/>
                  </a:lnTo>
                  <a:lnTo>
                    <a:pt x="17410" y="17474"/>
                  </a:lnTo>
                  <a:lnTo>
                    <a:pt x="17437" y="17933"/>
                  </a:lnTo>
                  <a:lnTo>
                    <a:pt x="17482" y="18376"/>
                  </a:lnTo>
                  <a:lnTo>
                    <a:pt x="17545" y="18803"/>
                  </a:lnTo>
                  <a:lnTo>
                    <a:pt x="17625" y="19213"/>
                  </a:lnTo>
                  <a:lnTo>
                    <a:pt x="17724" y="19608"/>
                  </a:lnTo>
                  <a:lnTo>
                    <a:pt x="17840" y="19986"/>
                  </a:lnTo>
                  <a:lnTo>
                    <a:pt x="17974" y="20349"/>
                  </a:lnTo>
                  <a:lnTo>
                    <a:pt x="18126" y="20695"/>
                  </a:lnTo>
                  <a:lnTo>
                    <a:pt x="18296" y="21025"/>
                  </a:lnTo>
                  <a:lnTo>
                    <a:pt x="18493" y="21334"/>
                  </a:lnTo>
                  <a:lnTo>
                    <a:pt x="18710" y="21633"/>
                  </a:lnTo>
                  <a:lnTo>
                    <a:pt x="18944" y="21924"/>
                  </a:lnTo>
                  <a:lnTo>
                    <a:pt x="19198" y="22206"/>
                  </a:lnTo>
                  <a:lnTo>
                    <a:pt x="19470" y="22479"/>
                  </a:lnTo>
                  <a:lnTo>
                    <a:pt x="19762" y="22743"/>
                  </a:lnTo>
                  <a:lnTo>
                    <a:pt x="20072" y="22998"/>
                  </a:lnTo>
                  <a:lnTo>
                    <a:pt x="20401" y="23244"/>
                  </a:lnTo>
                  <a:lnTo>
                    <a:pt x="20748" y="23481"/>
                  </a:lnTo>
                  <a:lnTo>
                    <a:pt x="21114" y="23709"/>
                  </a:lnTo>
                  <a:lnTo>
                    <a:pt x="21500" y="23931"/>
                  </a:lnTo>
                  <a:lnTo>
                    <a:pt x="21905" y="24149"/>
                  </a:lnTo>
                  <a:lnTo>
                    <a:pt x="22330" y="24364"/>
                  </a:lnTo>
                  <a:lnTo>
                    <a:pt x="22775" y="24575"/>
                  </a:lnTo>
                  <a:lnTo>
                    <a:pt x="23239" y="24783"/>
                  </a:lnTo>
                  <a:lnTo>
                    <a:pt x="23723" y="24987"/>
                  </a:lnTo>
                  <a:lnTo>
                    <a:pt x="24227" y="25187"/>
                  </a:lnTo>
                  <a:lnTo>
                    <a:pt x="24751" y="25384"/>
                  </a:lnTo>
                  <a:lnTo>
                    <a:pt x="25294" y="25577"/>
                  </a:lnTo>
                  <a:lnTo>
                    <a:pt x="25856" y="25767"/>
                  </a:lnTo>
                  <a:lnTo>
                    <a:pt x="26448" y="25948"/>
                  </a:lnTo>
                  <a:lnTo>
                    <a:pt x="27061" y="26132"/>
                  </a:lnTo>
                  <a:lnTo>
                    <a:pt x="27694" y="26320"/>
                  </a:lnTo>
                  <a:lnTo>
                    <a:pt x="28347" y="26511"/>
                  </a:lnTo>
                  <a:lnTo>
                    <a:pt x="29021" y="26706"/>
                  </a:lnTo>
                  <a:lnTo>
                    <a:pt x="29716" y="26905"/>
                  </a:lnTo>
                  <a:lnTo>
                    <a:pt x="30431" y="27107"/>
                  </a:lnTo>
                  <a:lnTo>
                    <a:pt x="31167" y="27313"/>
                  </a:lnTo>
                  <a:lnTo>
                    <a:pt x="31924" y="27522"/>
                  </a:lnTo>
                  <a:lnTo>
                    <a:pt x="32701" y="27735"/>
                  </a:lnTo>
                  <a:lnTo>
                    <a:pt x="33477" y="27952"/>
                  </a:lnTo>
                  <a:lnTo>
                    <a:pt x="34249" y="28174"/>
                  </a:lnTo>
                  <a:lnTo>
                    <a:pt x="35016" y="28400"/>
                  </a:lnTo>
                  <a:lnTo>
                    <a:pt x="35779" y="28630"/>
                  </a:lnTo>
                  <a:lnTo>
                    <a:pt x="36537" y="28865"/>
                  </a:lnTo>
                  <a:lnTo>
                    <a:pt x="37291" y="29104"/>
                  </a:lnTo>
                  <a:lnTo>
                    <a:pt x="38040" y="29348"/>
                  </a:lnTo>
                  <a:lnTo>
                    <a:pt x="38785" y="29596"/>
                  </a:lnTo>
                  <a:lnTo>
                    <a:pt x="39525" y="29849"/>
                  </a:lnTo>
                  <a:lnTo>
                    <a:pt x="40261" y="30106"/>
                  </a:lnTo>
                  <a:lnTo>
                    <a:pt x="40995" y="30373"/>
                  </a:lnTo>
                  <a:lnTo>
                    <a:pt x="41712" y="30654"/>
                  </a:lnTo>
                  <a:lnTo>
                    <a:pt x="42412" y="30949"/>
                  </a:lnTo>
                  <a:lnTo>
                    <a:pt x="43096" y="31259"/>
                  </a:lnTo>
                  <a:lnTo>
                    <a:pt x="43762" y="31583"/>
                  </a:lnTo>
                  <a:lnTo>
                    <a:pt x="44411" y="31921"/>
                  </a:lnTo>
                  <a:lnTo>
                    <a:pt x="45043" y="32273"/>
                  </a:lnTo>
                  <a:lnTo>
                    <a:pt x="45658" y="32640"/>
                  </a:lnTo>
                  <a:lnTo>
                    <a:pt x="46256" y="33021"/>
                  </a:lnTo>
                  <a:lnTo>
                    <a:pt x="46837" y="33417"/>
                  </a:lnTo>
                  <a:lnTo>
                    <a:pt x="47398" y="33820"/>
                  </a:lnTo>
                  <a:lnTo>
                    <a:pt x="47936" y="34243"/>
                  </a:lnTo>
                  <a:lnTo>
                    <a:pt x="48450" y="34686"/>
                  </a:lnTo>
                  <a:lnTo>
                    <a:pt x="48942" y="35149"/>
                  </a:lnTo>
                  <a:lnTo>
                    <a:pt x="49409" y="35631"/>
                  </a:lnTo>
                  <a:lnTo>
                    <a:pt x="49854" y="36133"/>
                  </a:lnTo>
                  <a:lnTo>
                    <a:pt x="50276" y="36655"/>
                  </a:lnTo>
                  <a:lnTo>
                    <a:pt x="50674" y="37196"/>
                  </a:lnTo>
                  <a:lnTo>
                    <a:pt x="51049" y="37757"/>
                  </a:lnTo>
                  <a:lnTo>
                    <a:pt x="51400" y="38338"/>
                  </a:lnTo>
                  <a:lnTo>
                    <a:pt x="51732" y="38943"/>
                  </a:lnTo>
                  <a:lnTo>
                    <a:pt x="52028" y="39578"/>
                  </a:lnTo>
                  <a:lnTo>
                    <a:pt x="52290" y="40242"/>
                  </a:lnTo>
                  <a:lnTo>
                    <a:pt x="52517" y="40936"/>
                  </a:lnTo>
                  <a:lnTo>
                    <a:pt x="52709" y="41659"/>
                  </a:lnTo>
                  <a:lnTo>
                    <a:pt x="52866" y="42412"/>
                  </a:lnTo>
                  <a:lnTo>
                    <a:pt x="52988" y="43194"/>
                  </a:lnTo>
                  <a:lnTo>
                    <a:pt x="53075" y="44006"/>
                  </a:lnTo>
                  <a:lnTo>
                    <a:pt x="53127" y="44848"/>
                  </a:lnTo>
                  <a:lnTo>
                    <a:pt x="53145" y="45719"/>
                  </a:lnTo>
                  <a:lnTo>
                    <a:pt x="53076" y="47519"/>
                  </a:lnTo>
                  <a:lnTo>
                    <a:pt x="52867" y="49235"/>
                  </a:lnTo>
                  <a:lnTo>
                    <a:pt x="52521" y="50866"/>
                  </a:lnTo>
                  <a:lnTo>
                    <a:pt x="52035" y="52411"/>
                  </a:lnTo>
                  <a:lnTo>
                    <a:pt x="51411" y="53872"/>
                  </a:lnTo>
                  <a:lnTo>
                    <a:pt x="50649" y="55247"/>
                  </a:lnTo>
                  <a:lnTo>
                    <a:pt x="49747" y="56538"/>
                  </a:lnTo>
                  <a:lnTo>
                    <a:pt x="48707" y="57744"/>
                  </a:lnTo>
                  <a:lnTo>
                    <a:pt x="47528" y="58864"/>
                  </a:lnTo>
                  <a:lnTo>
                    <a:pt x="46211" y="59900"/>
                  </a:lnTo>
                  <a:lnTo>
                    <a:pt x="44750" y="60843"/>
                  </a:lnTo>
                  <a:lnTo>
                    <a:pt x="43142" y="61687"/>
                  </a:lnTo>
                  <a:lnTo>
                    <a:pt x="41386" y="62432"/>
                  </a:lnTo>
                  <a:lnTo>
                    <a:pt x="39483" y="63078"/>
                  </a:lnTo>
                  <a:lnTo>
                    <a:pt x="37432" y="63624"/>
                  </a:lnTo>
                  <a:lnTo>
                    <a:pt x="35233" y="64071"/>
                  </a:lnTo>
                  <a:lnTo>
                    <a:pt x="32887" y="64419"/>
                  </a:lnTo>
                  <a:lnTo>
                    <a:pt x="30393" y="64667"/>
                  </a:lnTo>
                  <a:lnTo>
                    <a:pt x="27751" y="64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g1276"/>
            <p:cNvSpPr/>
            <p:nvPr/>
          </p:nvSpPr>
          <p:spPr>
            <a:xfrm>
              <a:off x="2918322" y="4783363"/>
              <a:ext cx="53145" cy="63031"/>
            </a:xfrm>
            <a:custGeom>
              <a:avLst/>
              <a:pathLst>
                <a:path w="53145" h="63031">
                  <a:moveTo>
                    <a:pt x="30151" y="6978"/>
                  </a:moveTo>
                  <a:lnTo>
                    <a:pt x="19236" y="63031"/>
                  </a:lnTo>
                  <a:lnTo>
                    <a:pt x="10736" y="63031"/>
                  </a:lnTo>
                  <a:lnTo>
                    <a:pt x="21651" y="6978"/>
                  </a:lnTo>
                  <a:lnTo>
                    <a:pt x="0" y="6978"/>
                  </a:lnTo>
                  <a:lnTo>
                    <a:pt x="1342" y="0"/>
                  </a:lnTo>
                  <a:lnTo>
                    <a:pt x="53145" y="0"/>
                  </a:lnTo>
                  <a:lnTo>
                    <a:pt x="51803" y="69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g1277"/>
            <p:cNvSpPr/>
            <p:nvPr/>
          </p:nvSpPr>
          <p:spPr>
            <a:xfrm>
              <a:off x="2968873" y="4783363"/>
              <a:ext cx="60526" cy="63031"/>
            </a:xfrm>
            <a:custGeom>
              <a:avLst/>
              <a:pathLst>
                <a:path w="60526" h="63031">
                  <a:moveTo>
                    <a:pt x="44198" y="63031"/>
                  </a:moveTo>
                  <a:lnTo>
                    <a:pt x="33327" y="36861"/>
                  </a:lnTo>
                  <a:lnTo>
                    <a:pt x="13599" y="36861"/>
                  </a:lnTo>
                  <a:lnTo>
                    <a:pt x="8544" y="63031"/>
                  </a:lnTo>
                  <a:lnTo>
                    <a:pt x="0" y="63031"/>
                  </a:lnTo>
                  <a:lnTo>
                    <a:pt x="12212" y="0"/>
                  </a:lnTo>
                  <a:lnTo>
                    <a:pt x="39590" y="0"/>
                  </a:lnTo>
                  <a:lnTo>
                    <a:pt x="40513" y="11"/>
                  </a:lnTo>
                  <a:lnTo>
                    <a:pt x="41419" y="46"/>
                  </a:lnTo>
                  <a:lnTo>
                    <a:pt x="42309" y="104"/>
                  </a:lnTo>
                  <a:lnTo>
                    <a:pt x="43183" y="186"/>
                  </a:lnTo>
                  <a:lnTo>
                    <a:pt x="44041" y="290"/>
                  </a:lnTo>
                  <a:lnTo>
                    <a:pt x="44883" y="418"/>
                  </a:lnTo>
                  <a:lnTo>
                    <a:pt x="45709" y="569"/>
                  </a:lnTo>
                  <a:lnTo>
                    <a:pt x="46519" y="744"/>
                  </a:lnTo>
                  <a:lnTo>
                    <a:pt x="47312" y="942"/>
                  </a:lnTo>
                  <a:lnTo>
                    <a:pt x="48090" y="1163"/>
                  </a:lnTo>
                  <a:lnTo>
                    <a:pt x="48848" y="1397"/>
                  </a:lnTo>
                  <a:lnTo>
                    <a:pt x="49584" y="1651"/>
                  </a:lnTo>
                  <a:lnTo>
                    <a:pt x="50297" y="1926"/>
                  </a:lnTo>
                  <a:lnTo>
                    <a:pt x="50989" y="2222"/>
                  </a:lnTo>
                  <a:lnTo>
                    <a:pt x="51657" y="2538"/>
                  </a:lnTo>
                  <a:lnTo>
                    <a:pt x="52304" y="2875"/>
                  </a:lnTo>
                  <a:lnTo>
                    <a:pt x="52928" y="3233"/>
                  </a:lnTo>
                  <a:lnTo>
                    <a:pt x="53530" y="3611"/>
                  </a:lnTo>
                  <a:lnTo>
                    <a:pt x="54109" y="4009"/>
                  </a:lnTo>
                  <a:lnTo>
                    <a:pt x="54666" y="4428"/>
                  </a:lnTo>
                  <a:lnTo>
                    <a:pt x="55208" y="4867"/>
                  </a:lnTo>
                  <a:lnTo>
                    <a:pt x="55725" y="5325"/>
                  </a:lnTo>
                  <a:lnTo>
                    <a:pt x="56217" y="5801"/>
                  </a:lnTo>
                  <a:lnTo>
                    <a:pt x="56684" y="6296"/>
                  </a:lnTo>
                  <a:lnTo>
                    <a:pt x="57126" y="6810"/>
                  </a:lnTo>
                  <a:lnTo>
                    <a:pt x="57543" y="7343"/>
                  </a:lnTo>
                  <a:lnTo>
                    <a:pt x="57935" y="7895"/>
                  </a:lnTo>
                  <a:lnTo>
                    <a:pt x="58302" y="8465"/>
                  </a:lnTo>
                  <a:lnTo>
                    <a:pt x="58644" y="9054"/>
                  </a:lnTo>
                  <a:lnTo>
                    <a:pt x="58960" y="9662"/>
                  </a:lnTo>
                  <a:lnTo>
                    <a:pt x="59258" y="10279"/>
                  </a:lnTo>
                  <a:lnTo>
                    <a:pt x="59524" y="10911"/>
                  </a:lnTo>
                  <a:lnTo>
                    <a:pt x="59759" y="11560"/>
                  </a:lnTo>
                  <a:lnTo>
                    <a:pt x="59962" y="12225"/>
                  </a:lnTo>
                  <a:lnTo>
                    <a:pt x="60135" y="12906"/>
                  </a:lnTo>
                  <a:lnTo>
                    <a:pt x="60276" y="13603"/>
                  </a:lnTo>
                  <a:lnTo>
                    <a:pt x="60385" y="14316"/>
                  </a:lnTo>
                  <a:lnTo>
                    <a:pt x="60464" y="15045"/>
                  </a:lnTo>
                  <a:lnTo>
                    <a:pt x="60510" y="15790"/>
                  </a:lnTo>
                  <a:lnTo>
                    <a:pt x="60526" y="16552"/>
                  </a:lnTo>
                  <a:lnTo>
                    <a:pt x="60478" y="18199"/>
                  </a:lnTo>
                  <a:lnTo>
                    <a:pt x="60333" y="19776"/>
                  </a:lnTo>
                  <a:lnTo>
                    <a:pt x="60091" y="21284"/>
                  </a:lnTo>
                  <a:lnTo>
                    <a:pt x="59753" y="22721"/>
                  </a:lnTo>
                  <a:lnTo>
                    <a:pt x="59318" y="24089"/>
                  </a:lnTo>
                  <a:lnTo>
                    <a:pt x="58787" y="25388"/>
                  </a:lnTo>
                  <a:lnTo>
                    <a:pt x="58159" y="26616"/>
                  </a:lnTo>
                  <a:lnTo>
                    <a:pt x="57434" y="27775"/>
                  </a:lnTo>
                  <a:lnTo>
                    <a:pt x="56613" y="28864"/>
                  </a:lnTo>
                  <a:lnTo>
                    <a:pt x="55695" y="29883"/>
                  </a:lnTo>
                  <a:lnTo>
                    <a:pt x="54682" y="30831"/>
                  </a:lnTo>
                  <a:lnTo>
                    <a:pt x="53578" y="31706"/>
                  </a:lnTo>
                  <a:lnTo>
                    <a:pt x="52381" y="32509"/>
                  </a:lnTo>
                  <a:lnTo>
                    <a:pt x="51092" y="33240"/>
                  </a:lnTo>
                  <a:lnTo>
                    <a:pt x="49711" y="33898"/>
                  </a:lnTo>
                  <a:lnTo>
                    <a:pt x="48238" y="34483"/>
                  </a:lnTo>
                  <a:lnTo>
                    <a:pt x="46673" y="34996"/>
                  </a:lnTo>
                  <a:lnTo>
                    <a:pt x="45016" y="35437"/>
                  </a:lnTo>
                  <a:lnTo>
                    <a:pt x="43266" y="35805"/>
                  </a:lnTo>
                  <a:lnTo>
                    <a:pt x="41424" y="36101"/>
                  </a:lnTo>
                  <a:lnTo>
                    <a:pt x="53413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g1278"/>
            <p:cNvSpPr/>
            <p:nvPr/>
          </p:nvSpPr>
          <p:spPr>
            <a:xfrm>
              <a:off x="2983814" y="4790207"/>
              <a:ext cx="36906" cy="23262"/>
            </a:xfrm>
            <a:custGeom>
              <a:avLst/>
              <a:pathLst>
                <a:path w="36906" h="23262">
                  <a:moveTo>
                    <a:pt x="20578" y="23262"/>
                  </a:moveTo>
                  <a:lnTo>
                    <a:pt x="22157" y="23228"/>
                  </a:lnTo>
                  <a:lnTo>
                    <a:pt x="23657" y="23128"/>
                  </a:lnTo>
                  <a:lnTo>
                    <a:pt x="25078" y="22960"/>
                  </a:lnTo>
                  <a:lnTo>
                    <a:pt x="26418" y="22725"/>
                  </a:lnTo>
                  <a:lnTo>
                    <a:pt x="27679" y="22423"/>
                  </a:lnTo>
                  <a:lnTo>
                    <a:pt x="28861" y="22054"/>
                  </a:lnTo>
                  <a:lnTo>
                    <a:pt x="29963" y="21618"/>
                  </a:lnTo>
                  <a:lnTo>
                    <a:pt x="30985" y="21114"/>
                  </a:lnTo>
                  <a:lnTo>
                    <a:pt x="31927" y="20544"/>
                  </a:lnTo>
                  <a:lnTo>
                    <a:pt x="32790" y="19907"/>
                  </a:lnTo>
                  <a:lnTo>
                    <a:pt x="33572" y="19199"/>
                  </a:lnTo>
                  <a:lnTo>
                    <a:pt x="34272" y="18438"/>
                  </a:lnTo>
                  <a:lnTo>
                    <a:pt x="34889" y="17621"/>
                  </a:lnTo>
                  <a:lnTo>
                    <a:pt x="35424" y="16750"/>
                  </a:lnTo>
                  <a:lnTo>
                    <a:pt x="35877" y="15825"/>
                  </a:lnTo>
                  <a:lnTo>
                    <a:pt x="36247" y="14844"/>
                  </a:lnTo>
                  <a:lnTo>
                    <a:pt x="36536" y="13810"/>
                  </a:lnTo>
                  <a:lnTo>
                    <a:pt x="36741" y="12720"/>
                  </a:lnTo>
                  <a:lnTo>
                    <a:pt x="36865" y="11577"/>
                  </a:lnTo>
                  <a:lnTo>
                    <a:pt x="36906" y="10378"/>
                  </a:lnTo>
                  <a:lnTo>
                    <a:pt x="36872" y="9399"/>
                  </a:lnTo>
                  <a:lnTo>
                    <a:pt x="36772" y="8467"/>
                  </a:lnTo>
                  <a:lnTo>
                    <a:pt x="36604" y="7581"/>
                  </a:lnTo>
                  <a:lnTo>
                    <a:pt x="36369" y="6742"/>
                  </a:lnTo>
                  <a:lnTo>
                    <a:pt x="36067" y="5949"/>
                  </a:lnTo>
                  <a:lnTo>
                    <a:pt x="35698" y="5203"/>
                  </a:lnTo>
                  <a:lnTo>
                    <a:pt x="35262" y="4503"/>
                  </a:lnTo>
                  <a:lnTo>
                    <a:pt x="34759" y="3850"/>
                  </a:lnTo>
                  <a:lnTo>
                    <a:pt x="34188" y="3244"/>
                  </a:lnTo>
                  <a:lnTo>
                    <a:pt x="33551" y="2684"/>
                  </a:lnTo>
                  <a:lnTo>
                    <a:pt x="32856" y="2174"/>
                  </a:lnTo>
                  <a:lnTo>
                    <a:pt x="32094" y="1717"/>
                  </a:lnTo>
                  <a:lnTo>
                    <a:pt x="31267" y="1315"/>
                  </a:lnTo>
                  <a:lnTo>
                    <a:pt x="30373" y="966"/>
                  </a:lnTo>
                  <a:lnTo>
                    <a:pt x="29413" y="671"/>
                  </a:lnTo>
                  <a:lnTo>
                    <a:pt x="28387" y="429"/>
                  </a:lnTo>
                  <a:lnTo>
                    <a:pt x="27294" y="241"/>
                  </a:lnTo>
                  <a:lnTo>
                    <a:pt x="26136" y="107"/>
                  </a:lnTo>
                  <a:lnTo>
                    <a:pt x="24911" y="26"/>
                  </a:lnTo>
                  <a:lnTo>
                    <a:pt x="23620" y="0"/>
                  </a:lnTo>
                  <a:lnTo>
                    <a:pt x="4518" y="0"/>
                  </a:lnTo>
                  <a:lnTo>
                    <a:pt x="0" y="23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g1279"/>
            <p:cNvSpPr/>
            <p:nvPr/>
          </p:nvSpPr>
          <p:spPr>
            <a:xfrm>
              <a:off x="3035036" y="4783363"/>
              <a:ext cx="59139" cy="63031"/>
            </a:xfrm>
            <a:custGeom>
              <a:avLst/>
              <a:pathLst>
                <a:path w="59139" h="63031">
                  <a:moveTo>
                    <a:pt x="0" y="63031"/>
                  </a:moveTo>
                  <a:lnTo>
                    <a:pt x="12212" y="0"/>
                  </a:lnTo>
                  <a:lnTo>
                    <a:pt x="59139" y="0"/>
                  </a:lnTo>
                  <a:lnTo>
                    <a:pt x="57797" y="6978"/>
                  </a:lnTo>
                  <a:lnTo>
                    <a:pt x="19415" y="6978"/>
                  </a:lnTo>
                  <a:lnTo>
                    <a:pt x="15478" y="27198"/>
                  </a:lnTo>
                  <a:lnTo>
                    <a:pt x="51177" y="27198"/>
                  </a:lnTo>
                  <a:lnTo>
                    <a:pt x="49834" y="34088"/>
                  </a:lnTo>
                  <a:lnTo>
                    <a:pt x="14136" y="34088"/>
                  </a:lnTo>
                  <a:lnTo>
                    <a:pt x="9886" y="56053"/>
                  </a:lnTo>
                  <a:lnTo>
                    <a:pt x="50103" y="56053"/>
                  </a:lnTo>
                  <a:lnTo>
                    <a:pt x="48761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g1280"/>
            <p:cNvSpPr/>
            <p:nvPr/>
          </p:nvSpPr>
          <p:spPr>
            <a:xfrm>
              <a:off x="3096144" y="4783363"/>
              <a:ext cx="57708" cy="63031"/>
            </a:xfrm>
            <a:custGeom>
              <a:avLst/>
              <a:pathLst>
                <a:path w="57708" h="63031">
                  <a:moveTo>
                    <a:pt x="35296" y="0"/>
                  </a:moveTo>
                  <a:lnTo>
                    <a:pt x="36323" y="12"/>
                  </a:lnTo>
                  <a:lnTo>
                    <a:pt x="37328" y="48"/>
                  </a:lnTo>
                  <a:lnTo>
                    <a:pt x="38312" y="108"/>
                  </a:lnTo>
                  <a:lnTo>
                    <a:pt x="39275" y="193"/>
                  </a:lnTo>
                  <a:lnTo>
                    <a:pt x="40216" y="301"/>
                  </a:lnTo>
                  <a:lnTo>
                    <a:pt x="41136" y="434"/>
                  </a:lnTo>
                  <a:lnTo>
                    <a:pt x="42034" y="591"/>
                  </a:lnTo>
                  <a:lnTo>
                    <a:pt x="42911" y="773"/>
                  </a:lnTo>
                  <a:lnTo>
                    <a:pt x="43767" y="978"/>
                  </a:lnTo>
                  <a:lnTo>
                    <a:pt x="44600" y="1207"/>
                  </a:lnTo>
                  <a:lnTo>
                    <a:pt x="45420" y="1459"/>
                  </a:lnTo>
                  <a:lnTo>
                    <a:pt x="46214" y="1732"/>
                  </a:lnTo>
                  <a:lnTo>
                    <a:pt x="46984" y="2025"/>
                  </a:lnTo>
                  <a:lnTo>
                    <a:pt x="47728" y="2338"/>
                  </a:lnTo>
                  <a:lnTo>
                    <a:pt x="48448" y="2672"/>
                  </a:lnTo>
                  <a:lnTo>
                    <a:pt x="49142" y="3027"/>
                  </a:lnTo>
                  <a:lnTo>
                    <a:pt x="49811" y="3403"/>
                  </a:lnTo>
                  <a:lnTo>
                    <a:pt x="50455" y="3798"/>
                  </a:lnTo>
                  <a:lnTo>
                    <a:pt x="51075" y="4215"/>
                  </a:lnTo>
                  <a:lnTo>
                    <a:pt x="51669" y="4652"/>
                  </a:lnTo>
                  <a:lnTo>
                    <a:pt x="52237" y="5110"/>
                  </a:lnTo>
                  <a:lnTo>
                    <a:pt x="52778" y="5588"/>
                  </a:lnTo>
                  <a:lnTo>
                    <a:pt x="53292" y="6087"/>
                  </a:lnTo>
                  <a:lnTo>
                    <a:pt x="53780" y="6606"/>
                  </a:lnTo>
                  <a:lnTo>
                    <a:pt x="54241" y="7146"/>
                  </a:lnTo>
                  <a:lnTo>
                    <a:pt x="54675" y="7706"/>
                  </a:lnTo>
                  <a:lnTo>
                    <a:pt x="55082" y="8288"/>
                  </a:lnTo>
                  <a:lnTo>
                    <a:pt x="55462" y="8889"/>
                  </a:lnTo>
                  <a:lnTo>
                    <a:pt x="55816" y="9512"/>
                  </a:lnTo>
                  <a:lnTo>
                    <a:pt x="56142" y="10154"/>
                  </a:lnTo>
                  <a:lnTo>
                    <a:pt x="56440" y="10807"/>
                  </a:lnTo>
                  <a:lnTo>
                    <a:pt x="56706" y="11475"/>
                  </a:lnTo>
                  <a:lnTo>
                    <a:pt x="56941" y="12159"/>
                  </a:lnTo>
                  <a:lnTo>
                    <a:pt x="57144" y="12860"/>
                  </a:lnTo>
                  <a:lnTo>
                    <a:pt x="57316" y="13577"/>
                  </a:lnTo>
                  <a:lnTo>
                    <a:pt x="57457" y="14309"/>
                  </a:lnTo>
                  <a:lnTo>
                    <a:pt x="57567" y="15058"/>
                  </a:lnTo>
                  <a:lnTo>
                    <a:pt x="57645" y="15823"/>
                  </a:lnTo>
                  <a:lnTo>
                    <a:pt x="57692" y="16604"/>
                  </a:lnTo>
                  <a:lnTo>
                    <a:pt x="57708" y="17401"/>
                  </a:lnTo>
                  <a:lnTo>
                    <a:pt x="57690" y="18376"/>
                  </a:lnTo>
                  <a:lnTo>
                    <a:pt x="57636" y="19330"/>
                  </a:lnTo>
                  <a:lnTo>
                    <a:pt x="57547" y="20265"/>
                  </a:lnTo>
                  <a:lnTo>
                    <a:pt x="57422" y="21181"/>
                  </a:lnTo>
                  <a:lnTo>
                    <a:pt x="57260" y="22076"/>
                  </a:lnTo>
                  <a:lnTo>
                    <a:pt x="57064" y="22952"/>
                  </a:lnTo>
                  <a:lnTo>
                    <a:pt x="56831" y="23808"/>
                  </a:lnTo>
                  <a:lnTo>
                    <a:pt x="56563" y="24645"/>
                  </a:lnTo>
                  <a:lnTo>
                    <a:pt x="56258" y="25462"/>
                  </a:lnTo>
                  <a:lnTo>
                    <a:pt x="55918" y="26259"/>
                  </a:lnTo>
                  <a:lnTo>
                    <a:pt x="55554" y="27026"/>
                  </a:lnTo>
                  <a:lnTo>
                    <a:pt x="55158" y="27769"/>
                  </a:lnTo>
                  <a:lnTo>
                    <a:pt x="54731" y="28490"/>
                  </a:lnTo>
                  <a:lnTo>
                    <a:pt x="54272" y="29187"/>
                  </a:lnTo>
                  <a:lnTo>
                    <a:pt x="53782" y="29860"/>
                  </a:lnTo>
                  <a:lnTo>
                    <a:pt x="53261" y="30511"/>
                  </a:lnTo>
                  <a:lnTo>
                    <a:pt x="52709" y="31138"/>
                  </a:lnTo>
                  <a:lnTo>
                    <a:pt x="52125" y="31742"/>
                  </a:lnTo>
                  <a:lnTo>
                    <a:pt x="51510" y="32322"/>
                  </a:lnTo>
                  <a:lnTo>
                    <a:pt x="50863" y="32880"/>
                  </a:lnTo>
                  <a:lnTo>
                    <a:pt x="50195" y="33405"/>
                  </a:lnTo>
                  <a:lnTo>
                    <a:pt x="49498" y="33905"/>
                  </a:lnTo>
                  <a:lnTo>
                    <a:pt x="48771" y="34382"/>
                  </a:lnTo>
                  <a:lnTo>
                    <a:pt x="48015" y="34834"/>
                  </a:lnTo>
                  <a:lnTo>
                    <a:pt x="47229" y="35262"/>
                  </a:lnTo>
                  <a:lnTo>
                    <a:pt x="46413" y="35666"/>
                  </a:lnTo>
                  <a:lnTo>
                    <a:pt x="45568" y="36046"/>
                  </a:lnTo>
                  <a:lnTo>
                    <a:pt x="44693" y="36401"/>
                  </a:lnTo>
                  <a:lnTo>
                    <a:pt x="43789" y="36733"/>
                  </a:lnTo>
                  <a:lnTo>
                    <a:pt x="42856" y="37040"/>
                  </a:lnTo>
                  <a:lnTo>
                    <a:pt x="41904" y="37312"/>
                  </a:lnTo>
                  <a:lnTo>
                    <a:pt x="40929" y="37556"/>
                  </a:lnTo>
                  <a:lnTo>
                    <a:pt x="39929" y="37770"/>
                  </a:lnTo>
                  <a:lnTo>
                    <a:pt x="38905" y="37956"/>
                  </a:lnTo>
                  <a:lnTo>
                    <a:pt x="37857" y="38114"/>
                  </a:lnTo>
                  <a:lnTo>
                    <a:pt x="36784" y="38243"/>
                  </a:lnTo>
                  <a:lnTo>
                    <a:pt x="35688" y="38343"/>
                  </a:lnTo>
                  <a:lnTo>
                    <a:pt x="34567" y="38414"/>
                  </a:lnTo>
                  <a:lnTo>
                    <a:pt x="33422" y="38457"/>
                  </a:lnTo>
                  <a:lnTo>
                    <a:pt x="32254" y="38472"/>
                  </a:lnTo>
                  <a:lnTo>
                    <a:pt x="13286" y="38472"/>
                  </a:lnTo>
                  <a:lnTo>
                    <a:pt x="8544" y="63031"/>
                  </a:lnTo>
                  <a:lnTo>
                    <a:pt x="0" y="63031"/>
                  </a:lnTo>
                  <a:lnTo>
                    <a:pt x="12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g1281"/>
            <p:cNvSpPr/>
            <p:nvPr/>
          </p:nvSpPr>
          <p:spPr>
            <a:xfrm>
              <a:off x="3110773" y="4790207"/>
              <a:ext cx="34401" cy="24872"/>
            </a:xfrm>
            <a:custGeom>
              <a:avLst/>
              <a:pathLst>
                <a:path w="34401" h="24872">
                  <a:moveTo>
                    <a:pt x="0" y="24872"/>
                  </a:moveTo>
                  <a:lnTo>
                    <a:pt x="17312" y="24872"/>
                  </a:lnTo>
                  <a:lnTo>
                    <a:pt x="18986" y="24837"/>
                  </a:lnTo>
                  <a:lnTo>
                    <a:pt x="20574" y="24733"/>
                  </a:lnTo>
                  <a:lnTo>
                    <a:pt x="22075" y="24558"/>
                  </a:lnTo>
                  <a:lnTo>
                    <a:pt x="23489" y="24314"/>
                  </a:lnTo>
                  <a:lnTo>
                    <a:pt x="24816" y="24000"/>
                  </a:lnTo>
                  <a:lnTo>
                    <a:pt x="26057" y="23616"/>
                  </a:lnTo>
                  <a:lnTo>
                    <a:pt x="27211" y="23162"/>
                  </a:lnTo>
                  <a:lnTo>
                    <a:pt x="28277" y="22639"/>
                  </a:lnTo>
                  <a:lnTo>
                    <a:pt x="29258" y="22046"/>
                  </a:lnTo>
                  <a:lnTo>
                    <a:pt x="30151" y="21383"/>
                  </a:lnTo>
                  <a:lnTo>
                    <a:pt x="30958" y="20651"/>
                  </a:lnTo>
                  <a:lnTo>
                    <a:pt x="31681" y="19849"/>
                  </a:lnTo>
                  <a:lnTo>
                    <a:pt x="32318" y="18979"/>
                  </a:lnTo>
                  <a:lnTo>
                    <a:pt x="32871" y="18040"/>
                  </a:lnTo>
                  <a:lnTo>
                    <a:pt x="33338" y="17032"/>
                  </a:lnTo>
                  <a:lnTo>
                    <a:pt x="33721" y="15956"/>
                  </a:lnTo>
                  <a:lnTo>
                    <a:pt x="34018" y="14810"/>
                  </a:lnTo>
                  <a:lnTo>
                    <a:pt x="34231" y="13595"/>
                  </a:lnTo>
                  <a:lnTo>
                    <a:pt x="34358" y="12312"/>
                  </a:lnTo>
                  <a:lnTo>
                    <a:pt x="34401" y="10960"/>
                  </a:lnTo>
                  <a:lnTo>
                    <a:pt x="34391" y="10387"/>
                  </a:lnTo>
                  <a:lnTo>
                    <a:pt x="34360" y="9830"/>
                  </a:lnTo>
                  <a:lnTo>
                    <a:pt x="34308" y="9291"/>
                  </a:lnTo>
                  <a:lnTo>
                    <a:pt x="34236" y="8769"/>
                  </a:lnTo>
                  <a:lnTo>
                    <a:pt x="34144" y="8264"/>
                  </a:lnTo>
                  <a:lnTo>
                    <a:pt x="34030" y="7776"/>
                  </a:lnTo>
                  <a:lnTo>
                    <a:pt x="33897" y="7305"/>
                  </a:lnTo>
                  <a:lnTo>
                    <a:pt x="33742" y="6851"/>
                  </a:lnTo>
                  <a:lnTo>
                    <a:pt x="33567" y="6414"/>
                  </a:lnTo>
                  <a:lnTo>
                    <a:pt x="33372" y="5994"/>
                  </a:lnTo>
                  <a:lnTo>
                    <a:pt x="33167" y="5590"/>
                  </a:lnTo>
                  <a:lnTo>
                    <a:pt x="32944" y="5200"/>
                  </a:lnTo>
                  <a:lnTo>
                    <a:pt x="32705" y="4824"/>
                  </a:lnTo>
                  <a:lnTo>
                    <a:pt x="32449" y="4462"/>
                  </a:lnTo>
                  <a:lnTo>
                    <a:pt x="32175" y="4115"/>
                  </a:lnTo>
                  <a:lnTo>
                    <a:pt x="31885" y="3782"/>
                  </a:lnTo>
                  <a:lnTo>
                    <a:pt x="31578" y="3464"/>
                  </a:lnTo>
                  <a:lnTo>
                    <a:pt x="31253" y="3160"/>
                  </a:lnTo>
                  <a:lnTo>
                    <a:pt x="30912" y="2870"/>
                  </a:lnTo>
                  <a:lnTo>
                    <a:pt x="30554" y="2594"/>
                  </a:lnTo>
                  <a:lnTo>
                    <a:pt x="30179" y="2333"/>
                  </a:lnTo>
                  <a:lnTo>
                    <a:pt x="29790" y="2086"/>
                  </a:lnTo>
                  <a:lnTo>
                    <a:pt x="29385" y="1853"/>
                  </a:lnTo>
                  <a:lnTo>
                    <a:pt x="28965" y="1635"/>
                  </a:lnTo>
                  <a:lnTo>
                    <a:pt x="28529" y="1431"/>
                  </a:lnTo>
                  <a:lnTo>
                    <a:pt x="28079" y="1241"/>
                  </a:lnTo>
                  <a:lnTo>
                    <a:pt x="27613" y="1066"/>
                  </a:lnTo>
                  <a:lnTo>
                    <a:pt x="27132" y="905"/>
                  </a:lnTo>
                  <a:lnTo>
                    <a:pt x="26636" y="758"/>
                  </a:lnTo>
                  <a:lnTo>
                    <a:pt x="26125" y="626"/>
                  </a:lnTo>
                  <a:lnTo>
                    <a:pt x="25609" y="507"/>
                  </a:lnTo>
                  <a:lnTo>
                    <a:pt x="25082" y="400"/>
                  </a:lnTo>
                  <a:lnTo>
                    <a:pt x="24543" y="306"/>
                  </a:lnTo>
                  <a:lnTo>
                    <a:pt x="23992" y="225"/>
                  </a:lnTo>
                  <a:lnTo>
                    <a:pt x="23430" y="156"/>
                  </a:lnTo>
                  <a:lnTo>
                    <a:pt x="22856" y="100"/>
                  </a:lnTo>
                  <a:lnTo>
                    <a:pt x="22270" y="56"/>
                  </a:lnTo>
                  <a:lnTo>
                    <a:pt x="21673" y="25"/>
                  </a:lnTo>
                  <a:lnTo>
                    <a:pt x="21064" y="6"/>
                  </a:lnTo>
                  <a:lnTo>
                    <a:pt x="20443" y="0"/>
                  </a:lnTo>
                  <a:lnTo>
                    <a:pt x="48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g1282"/>
            <p:cNvSpPr/>
            <p:nvPr/>
          </p:nvSpPr>
          <p:spPr>
            <a:xfrm>
              <a:off x="3162665" y="4783363"/>
              <a:ext cx="53145" cy="63031"/>
            </a:xfrm>
            <a:custGeom>
              <a:avLst/>
              <a:pathLst>
                <a:path w="53145" h="63031">
                  <a:moveTo>
                    <a:pt x="30151" y="6978"/>
                  </a:moveTo>
                  <a:lnTo>
                    <a:pt x="19236" y="63031"/>
                  </a:lnTo>
                  <a:lnTo>
                    <a:pt x="10736" y="63031"/>
                  </a:lnTo>
                  <a:lnTo>
                    <a:pt x="21651" y="6978"/>
                  </a:lnTo>
                  <a:lnTo>
                    <a:pt x="0" y="6978"/>
                  </a:lnTo>
                  <a:lnTo>
                    <a:pt x="1342" y="0"/>
                  </a:lnTo>
                  <a:lnTo>
                    <a:pt x="53145" y="0"/>
                  </a:lnTo>
                  <a:lnTo>
                    <a:pt x="51803" y="69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g1283"/>
            <p:cNvSpPr/>
            <p:nvPr/>
          </p:nvSpPr>
          <p:spPr>
            <a:xfrm>
              <a:off x="3215363" y="4782423"/>
              <a:ext cx="63747" cy="64865"/>
            </a:xfrm>
            <a:custGeom>
              <a:avLst/>
              <a:pathLst>
                <a:path w="63747" h="64865">
                  <a:moveTo>
                    <a:pt x="36995" y="0"/>
                  </a:moveTo>
                  <a:lnTo>
                    <a:pt x="38269" y="19"/>
                  </a:lnTo>
                  <a:lnTo>
                    <a:pt x="39513" y="76"/>
                  </a:lnTo>
                  <a:lnTo>
                    <a:pt x="40728" y="173"/>
                  </a:lnTo>
                  <a:lnTo>
                    <a:pt x="41913" y="307"/>
                  </a:lnTo>
                  <a:lnTo>
                    <a:pt x="43068" y="480"/>
                  </a:lnTo>
                  <a:lnTo>
                    <a:pt x="44194" y="692"/>
                  </a:lnTo>
                  <a:lnTo>
                    <a:pt x="45291" y="942"/>
                  </a:lnTo>
                  <a:lnTo>
                    <a:pt x="46358" y="1231"/>
                  </a:lnTo>
                  <a:lnTo>
                    <a:pt x="47395" y="1558"/>
                  </a:lnTo>
                  <a:lnTo>
                    <a:pt x="48403" y="1923"/>
                  </a:lnTo>
                  <a:lnTo>
                    <a:pt x="49380" y="2315"/>
                  </a:lnTo>
                  <a:lnTo>
                    <a:pt x="50327" y="2737"/>
                  </a:lnTo>
                  <a:lnTo>
                    <a:pt x="51241" y="3191"/>
                  </a:lnTo>
                  <a:lnTo>
                    <a:pt x="52125" y="3677"/>
                  </a:lnTo>
                  <a:lnTo>
                    <a:pt x="52977" y="4193"/>
                  </a:lnTo>
                  <a:lnTo>
                    <a:pt x="53798" y="4741"/>
                  </a:lnTo>
                  <a:lnTo>
                    <a:pt x="54588" y="5321"/>
                  </a:lnTo>
                  <a:lnTo>
                    <a:pt x="55346" y="5931"/>
                  </a:lnTo>
                  <a:lnTo>
                    <a:pt x="56073" y="6573"/>
                  </a:lnTo>
                  <a:lnTo>
                    <a:pt x="56768" y="7247"/>
                  </a:lnTo>
                  <a:lnTo>
                    <a:pt x="57440" y="7948"/>
                  </a:lnTo>
                  <a:lnTo>
                    <a:pt x="58078" y="8676"/>
                  </a:lnTo>
                  <a:lnTo>
                    <a:pt x="58682" y="9430"/>
                  </a:lnTo>
                  <a:lnTo>
                    <a:pt x="59252" y="10210"/>
                  </a:lnTo>
                  <a:lnTo>
                    <a:pt x="59788" y="11016"/>
                  </a:lnTo>
                  <a:lnTo>
                    <a:pt x="60290" y="11847"/>
                  </a:lnTo>
                  <a:lnTo>
                    <a:pt x="60758" y="12705"/>
                  </a:lnTo>
                  <a:lnTo>
                    <a:pt x="61192" y="13588"/>
                  </a:lnTo>
                  <a:lnTo>
                    <a:pt x="61592" y="14498"/>
                  </a:lnTo>
                  <a:lnTo>
                    <a:pt x="61958" y="15433"/>
                  </a:lnTo>
                  <a:lnTo>
                    <a:pt x="62298" y="16391"/>
                  </a:lnTo>
                  <a:lnTo>
                    <a:pt x="62602" y="17369"/>
                  </a:lnTo>
                  <a:lnTo>
                    <a:pt x="62870" y="18367"/>
                  </a:lnTo>
                  <a:lnTo>
                    <a:pt x="63103" y="19384"/>
                  </a:lnTo>
                  <a:lnTo>
                    <a:pt x="63300" y="20421"/>
                  </a:lnTo>
                  <a:lnTo>
                    <a:pt x="63461" y="21478"/>
                  </a:lnTo>
                  <a:lnTo>
                    <a:pt x="63586" y="22554"/>
                  </a:lnTo>
                  <a:lnTo>
                    <a:pt x="63676" y="23650"/>
                  </a:lnTo>
                  <a:lnTo>
                    <a:pt x="63729" y="24766"/>
                  </a:lnTo>
                  <a:lnTo>
                    <a:pt x="63747" y="25901"/>
                  </a:lnTo>
                  <a:lnTo>
                    <a:pt x="63736" y="26341"/>
                  </a:lnTo>
                  <a:lnTo>
                    <a:pt x="63722" y="26785"/>
                  </a:lnTo>
                  <a:lnTo>
                    <a:pt x="63704" y="27232"/>
                  </a:lnTo>
                  <a:lnTo>
                    <a:pt x="63683" y="27683"/>
                  </a:lnTo>
                  <a:lnTo>
                    <a:pt x="63658" y="28138"/>
                  </a:lnTo>
                  <a:lnTo>
                    <a:pt x="63629" y="28596"/>
                  </a:lnTo>
                  <a:lnTo>
                    <a:pt x="63597" y="29058"/>
                  </a:lnTo>
                  <a:lnTo>
                    <a:pt x="63561" y="29523"/>
                  </a:lnTo>
                  <a:lnTo>
                    <a:pt x="63522" y="29992"/>
                  </a:lnTo>
                  <a:lnTo>
                    <a:pt x="63479" y="30464"/>
                  </a:lnTo>
                  <a:lnTo>
                    <a:pt x="63440" y="30928"/>
                  </a:lnTo>
                  <a:lnTo>
                    <a:pt x="63396" y="31387"/>
                  </a:lnTo>
                  <a:lnTo>
                    <a:pt x="63347" y="31844"/>
                  </a:lnTo>
                  <a:lnTo>
                    <a:pt x="63293" y="32296"/>
                  </a:lnTo>
                  <a:lnTo>
                    <a:pt x="63233" y="32746"/>
                  </a:lnTo>
                  <a:lnTo>
                    <a:pt x="63167" y="33191"/>
                  </a:lnTo>
                  <a:lnTo>
                    <a:pt x="63097" y="33633"/>
                  </a:lnTo>
                  <a:lnTo>
                    <a:pt x="63021" y="34072"/>
                  </a:lnTo>
                  <a:lnTo>
                    <a:pt x="62939" y="34506"/>
                  </a:lnTo>
                  <a:lnTo>
                    <a:pt x="62852" y="34938"/>
                  </a:lnTo>
                  <a:lnTo>
                    <a:pt x="62566" y="36302"/>
                  </a:lnTo>
                  <a:lnTo>
                    <a:pt x="62242" y="37640"/>
                  </a:lnTo>
                  <a:lnTo>
                    <a:pt x="61882" y="38950"/>
                  </a:lnTo>
                  <a:lnTo>
                    <a:pt x="61485" y="40234"/>
                  </a:lnTo>
                  <a:lnTo>
                    <a:pt x="61052" y="41491"/>
                  </a:lnTo>
                  <a:lnTo>
                    <a:pt x="60582" y="42722"/>
                  </a:lnTo>
                  <a:lnTo>
                    <a:pt x="60075" y="43925"/>
                  </a:lnTo>
                  <a:lnTo>
                    <a:pt x="59531" y="45101"/>
                  </a:lnTo>
                  <a:lnTo>
                    <a:pt x="58951" y="46251"/>
                  </a:lnTo>
                  <a:lnTo>
                    <a:pt x="58334" y="47374"/>
                  </a:lnTo>
                  <a:lnTo>
                    <a:pt x="57684" y="48458"/>
                  </a:lnTo>
                  <a:lnTo>
                    <a:pt x="57003" y="49511"/>
                  </a:lnTo>
                  <a:lnTo>
                    <a:pt x="56292" y="50531"/>
                  </a:lnTo>
                  <a:lnTo>
                    <a:pt x="55550" y="51518"/>
                  </a:lnTo>
                  <a:lnTo>
                    <a:pt x="54778" y="52474"/>
                  </a:lnTo>
                  <a:lnTo>
                    <a:pt x="53975" y="53397"/>
                  </a:lnTo>
                  <a:lnTo>
                    <a:pt x="53142" y="54288"/>
                  </a:lnTo>
                  <a:lnTo>
                    <a:pt x="52279" y="55147"/>
                  </a:lnTo>
                  <a:lnTo>
                    <a:pt x="51385" y="55974"/>
                  </a:lnTo>
                  <a:lnTo>
                    <a:pt x="50461" y="56768"/>
                  </a:lnTo>
                  <a:lnTo>
                    <a:pt x="49516" y="57529"/>
                  </a:lnTo>
                  <a:lnTo>
                    <a:pt x="48544" y="58254"/>
                  </a:lnTo>
                  <a:lnTo>
                    <a:pt x="47544" y="58943"/>
                  </a:lnTo>
                  <a:lnTo>
                    <a:pt x="46517" y="59596"/>
                  </a:lnTo>
                  <a:lnTo>
                    <a:pt x="45462" y="60213"/>
                  </a:lnTo>
                  <a:lnTo>
                    <a:pt x="44379" y="60795"/>
                  </a:lnTo>
                  <a:lnTo>
                    <a:pt x="43268" y="61340"/>
                  </a:lnTo>
                  <a:lnTo>
                    <a:pt x="42129" y="61850"/>
                  </a:lnTo>
                  <a:lnTo>
                    <a:pt x="40963" y="62325"/>
                  </a:lnTo>
                  <a:lnTo>
                    <a:pt x="39769" y="62763"/>
                  </a:lnTo>
                  <a:lnTo>
                    <a:pt x="38560" y="63162"/>
                  </a:lnTo>
                  <a:lnTo>
                    <a:pt x="37330" y="63520"/>
                  </a:lnTo>
                  <a:lnTo>
                    <a:pt x="36080" y="63835"/>
                  </a:lnTo>
                  <a:lnTo>
                    <a:pt x="34809" y="64109"/>
                  </a:lnTo>
                  <a:lnTo>
                    <a:pt x="33517" y="64340"/>
                  </a:lnTo>
                  <a:lnTo>
                    <a:pt x="32205" y="64529"/>
                  </a:lnTo>
                  <a:lnTo>
                    <a:pt x="30873" y="64676"/>
                  </a:lnTo>
                  <a:lnTo>
                    <a:pt x="29519" y="64781"/>
                  </a:lnTo>
                  <a:lnTo>
                    <a:pt x="28146" y="64844"/>
                  </a:lnTo>
                  <a:lnTo>
                    <a:pt x="26751" y="64865"/>
                  </a:lnTo>
                  <a:lnTo>
                    <a:pt x="25426" y="64846"/>
                  </a:lnTo>
                  <a:lnTo>
                    <a:pt x="24135" y="64789"/>
                  </a:lnTo>
                  <a:lnTo>
                    <a:pt x="22878" y="64692"/>
                  </a:lnTo>
                  <a:lnTo>
                    <a:pt x="21655" y="64558"/>
                  </a:lnTo>
                  <a:lnTo>
                    <a:pt x="20466" y="64385"/>
                  </a:lnTo>
                  <a:lnTo>
                    <a:pt x="19311" y="64173"/>
                  </a:lnTo>
                  <a:lnTo>
                    <a:pt x="18190" y="63923"/>
                  </a:lnTo>
                  <a:lnTo>
                    <a:pt x="17103" y="63634"/>
                  </a:lnTo>
                  <a:lnTo>
                    <a:pt x="16050" y="63307"/>
                  </a:lnTo>
                  <a:lnTo>
                    <a:pt x="15031" y="62942"/>
                  </a:lnTo>
                  <a:lnTo>
                    <a:pt x="14045" y="62533"/>
                  </a:lnTo>
                  <a:lnTo>
                    <a:pt x="13093" y="62094"/>
                  </a:lnTo>
                  <a:lnTo>
                    <a:pt x="12173" y="61624"/>
                  </a:lnTo>
                  <a:lnTo>
                    <a:pt x="11287" y="61124"/>
                  </a:lnTo>
                  <a:lnTo>
                    <a:pt x="10434" y="60593"/>
                  </a:lnTo>
                  <a:lnTo>
                    <a:pt x="9614" y="60032"/>
                  </a:lnTo>
                  <a:lnTo>
                    <a:pt x="8827" y="59441"/>
                  </a:lnTo>
                  <a:lnTo>
                    <a:pt x="8073" y="58819"/>
                  </a:lnTo>
                  <a:lnTo>
                    <a:pt x="7353" y="58167"/>
                  </a:lnTo>
                  <a:lnTo>
                    <a:pt x="6665" y="57484"/>
                  </a:lnTo>
                  <a:lnTo>
                    <a:pt x="6019" y="56764"/>
                  </a:lnTo>
                  <a:lnTo>
                    <a:pt x="5405" y="56017"/>
                  </a:lnTo>
                  <a:lnTo>
                    <a:pt x="4824" y="55243"/>
                  </a:lnTo>
                  <a:lnTo>
                    <a:pt x="4274" y="54442"/>
                  </a:lnTo>
                  <a:lnTo>
                    <a:pt x="3757" y="53615"/>
                  </a:lnTo>
                  <a:lnTo>
                    <a:pt x="3272" y="52760"/>
                  </a:lnTo>
                  <a:lnTo>
                    <a:pt x="2820" y="51879"/>
                  </a:lnTo>
                  <a:lnTo>
                    <a:pt x="2399" y="50971"/>
                  </a:lnTo>
                  <a:lnTo>
                    <a:pt x="2011" y="50036"/>
                  </a:lnTo>
                  <a:lnTo>
                    <a:pt x="1655" y="49074"/>
                  </a:lnTo>
                  <a:lnTo>
                    <a:pt x="1340" y="48089"/>
                  </a:lnTo>
                  <a:lnTo>
                    <a:pt x="1059" y="47084"/>
                  </a:lnTo>
                  <a:lnTo>
                    <a:pt x="811" y="46060"/>
                  </a:lnTo>
                  <a:lnTo>
                    <a:pt x="595" y="45016"/>
                  </a:lnTo>
                  <a:lnTo>
                    <a:pt x="413" y="43952"/>
                  </a:lnTo>
                  <a:lnTo>
                    <a:pt x="264" y="42868"/>
                  </a:lnTo>
                  <a:lnTo>
                    <a:pt x="148" y="41765"/>
                  </a:lnTo>
                  <a:lnTo>
                    <a:pt x="66" y="40642"/>
                  </a:lnTo>
                  <a:lnTo>
                    <a:pt x="16" y="39500"/>
                  </a:lnTo>
                  <a:lnTo>
                    <a:pt x="0" y="38338"/>
                  </a:lnTo>
                  <a:lnTo>
                    <a:pt x="1" y="37925"/>
                  </a:lnTo>
                  <a:lnTo>
                    <a:pt x="7" y="37511"/>
                  </a:lnTo>
                  <a:lnTo>
                    <a:pt x="16" y="37095"/>
                  </a:lnTo>
                  <a:lnTo>
                    <a:pt x="28" y="36677"/>
                  </a:lnTo>
                  <a:lnTo>
                    <a:pt x="44" y="36257"/>
                  </a:lnTo>
                  <a:lnTo>
                    <a:pt x="64" y="35836"/>
                  </a:lnTo>
                  <a:lnTo>
                    <a:pt x="87" y="35413"/>
                  </a:lnTo>
                  <a:lnTo>
                    <a:pt x="114" y="34988"/>
                  </a:lnTo>
                  <a:lnTo>
                    <a:pt x="144" y="34561"/>
                  </a:lnTo>
                  <a:lnTo>
                    <a:pt x="178" y="34132"/>
                  </a:lnTo>
                  <a:lnTo>
                    <a:pt x="225" y="33703"/>
                  </a:lnTo>
                  <a:lnTo>
                    <a:pt x="277" y="33272"/>
                  </a:lnTo>
                  <a:lnTo>
                    <a:pt x="333" y="32840"/>
                  </a:lnTo>
                  <a:lnTo>
                    <a:pt x="393" y="32407"/>
                  </a:lnTo>
                  <a:lnTo>
                    <a:pt x="458" y="31974"/>
                  </a:lnTo>
                  <a:lnTo>
                    <a:pt x="527" y="31540"/>
                  </a:lnTo>
                  <a:lnTo>
                    <a:pt x="601" y="31104"/>
                  </a:lnTo>
                  <a:lnTo>
                    <a:pt x="679" y="30668"/>
                  </a:lnTo>
                  <a:lnTo>
                    <a:pt x="762" y="30231"/>
                  </a:lnTo>
                  <a:lnTo>
                    <a:pt x="849" y="29793"/>
                  </a:lnTo>
                  <a:lnTo>
                    <a:pt x="1136" y="28463"/>
                  </a:lnTo>
                  <a:lnTo>
                    <a:pt x="1458" y="27157"/>
                  </a:lnTo>
                  <a:lnTo>
                    <a:pt x="1816" y="25876"/>
                  </a:lnTo>
                  <a:lnTo>
                    <a:pt x="2209" y="24618"/>
                  </a:lnTo>
                  <a:lnTo>
                    <a:pt x="2639" y="23385"/>
                  </a:lnTo>
                  <a:lnTo>
                    <a:pt x="3104" y="22176"/>
                  </a:lnTo>
                  <a:lnTo>
                    <a:pt x="3605" y="20991"/>
                  </a:lnTo>
                  <a:lnTo>
                    <a:pt x="4142" y="19830"/>
                  </a:lnTo>
                  <a:lnTo>
                    <a:pt x="4715" y="18693"/>
                  </a:lnTo>
                  <a:lnTo>
                    <a:pt x="5323" y="17580"/>
                  </a:lnTo>
                  <a:lnTo>
                    <a:pt x="5964" y="16496"/>
                  </a:lnTo>
                  <a:lnTo>
                    <a:pt x="6636" y="15444"/>
                  </a:lnTo>
                  <a:lnTo>
                    <a:pt x="7339" y="14424"/>
                  </a:lnTo>
                  <a:lnTo>
                    <a:pt x="8072" y="13436"/>
                  </a:lnTo>
                  <a:lnTo>
                    <a:pt x="8835" y="12481"/>
                  </a:lnTo>
                  <a:lnTo>
                    <a:pt x="9628" y="11557"/>
                  </a:lnTo>
                  <a:lnTo>
                    <a:pt x="10452" y="10666"/>
                  </a:lnTo>
                  <a:lnTo>
                    <a:pt x="11307" y="9807"/>
                  </a:lnTo>
                  <a:lnTo>
                    <a:pt x="12192" y="8981"/>
                  </a:lnTo>
                  <a:lnTo>
                    <a:pt x="13107" y="8186"/>
                  </a:lnTo>
                  <a:lnTo>
                    <a:pt x="14060" y="7417"/>
                  </a:lnTo>
                  <a:lnTo>
                    <a:pt x="15039" y="6685"/>
                  </a:lnTo>
                  <a:lnTo>
                    <a:pt x="16046" y="5989"/>
                  </a:lnTo>
                  <a:lnTo>
                    <a:pt x="17079" y="5330"/>
                  </a:lnTo>
                  <a:lnTo>
                    <a:pt x="18140" y="4708"/>
                  </a:lnTo>
                  <a:lnTo>
                    <a:pt x="19227" y="4122"/>
                  </a:lnTo>
                  <a:lnTo>
                    <a:pt x="20341" y="3573"/>
                  </a:lnTo>
                  <a:lnTo>
                    <a:pt x="21481" y="3061"/>
                  </a:lnTo>
                  <a:lnTo>
                    <a:pt x="22649" y="2586"/>
                  </a:lnTo>
                  <a:lnTo>
                    <a:pt x="23843" y="2147"/>
                  </a:lnTo>
                  <a:lnTo>
                    <a:pt x="25062" y="1739"/>
                  </a:lnTo>
                  <a:lnTo>
                    <a:pt x="26302" y="1374"/>
                  </a:lnTo>
                  <a:lnTo>
                    <a:pt x="27564" y="1052"/>
                  </a:lnTo>
                  <a:lnTo>
                    <a:pt x="28847" y="773"/>
                  </a:lnTo>
                  <a:lnTo>
                    <a:pt x="30151" y="536"/>
                  </a:lnTo>
                  <a:lnTo>
                    <a:pt x="31477" y="343"/>
                  </a:lnTo>
                  <a:lnTo>
                    <a:pt x="32824" y="193"/>
                  </a:lnTo>
                  <a:lnTo>
                    <a:pt x="34193" y="85"/>
                  </a:lnTo>
                  <a:lnTo>
                    <a:pt x="35584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g1284"/>
            <p:cNvSpPr/>
            <p:nvPr/>
          </p:nvSpPr>
          <p:spPr>
            <a:xfrm>
              <a:off x="3223908" y="4789312"/>
              <a:ext cx="46658" cy="51042"/>
            </a:xfrm>
            <a:custGeom>
              <a:avLst/>
              <a:pathLst>
                <a:path w="46658" h="51042">
                  <a:moveTo>
                    <a:pt x="28048" y="0"/>
                  </a:moveTo>
                  <a:lnTo>
                    <a:pt x="26889" y="16"/>
                  </a:lnTo>
                  <a:lnTo>
                    <a:pt x="25756" y="66"/>
                  </a:lnTo>
                  <a:lnTo>
                    <a:pt x="24649" y="148"/>
                  </a:lnTo>
                  <a:lnTo>
                    <a:pt x="23568" y="264"/>
                  </a:lnTo>
                  <a:lnTo>
                    <a:pt x="22512" y="413"/>
                  </a:lnTo>
                  <a:lnTo>
                    <a:pt x="21483" y="595"/>
                  </a:lnTo>
                  <a:lnTo>
                    <a:pt x="20480" y="811"/>
                  </a:lnTo>
                  <a:lnTo>
                    <a:pt x="19502" y="1059"/>
                  </a:lnTo>
                  <a:lnTo>
                    <a:pt x="18551" y="1340"/>
                  </a:lnTo>
                  <a:lnTo>
                    <a:pt x="17625" y="1655"/>
                  </a:lnTo>
                  <a:lnTo>
                    <a:pt x="16724" y="2001"/>
                  </a:lnTo>
                  <a:lnTo>
                    <a:pt x="15846" y="2376"/>
                  </a:lnTo>
                  <a:lnTo>
                    <a:pt x="14992" y="2781"/>
                  </a:lnTo>
                  <a:lnTo>
                    <a:pt x="14161" y="3215"/>
                  </a:lnTo>
                  <a:lnTo>
                    <a:pt x="13353" y="3679"/>
                  </a:lnTo>
                  <a:lnTo>
                    <a:pt x="12568" y="4172"/>
                  </a:lnTo>
                  <a:lnTo>
                    <a:pt x="11807" y="4695"/>
                  </a:lnTo>
                  <a:lnTo>
                    <a:pt x="11069" y="5248"/>
                  </a:lnTo>
                  <a:lnTo>
                    <a:pt x="10354" y="5830"/>
                  </a:lnTo>
                  <a:lnTo>
                    <a:pt x="9662" y="6441"/>
                  </a:lnTo>
                  <a:lnTo>
                    <a:pt x="9003" y="7082"/>
                  </a:lnTo>
                  <a:lnTo>
                    <a:pt x="8367" y="7749"/>
                  </a:lnTo>
                  <a:lnTo>
                    <a:pt x="7754" y="8445"/>
                  </a:lnTo>
                  <a:lnTo>
                    <a:pt x="7164" y="9168"/>
                  </a:lnTo>
                  <a:lnTo>
                    <a:pt x="6598" y="9920"/>
                  </a:lnTo>
                  <a:lnTo>
                    <a:pt x="6055" y="10698"/>
                  </a:lnTo>
                  <a:lnTo>
                    <a:pt x="5535" y="11505"/>
                  </a:lnTo>
                  <a:lnTo>
                    <a:pt x="5038" y="12339"/>
                  </a:lnTo>
                  <a:lnTo>
                    <a:pt x="4565" y="13201"/>
                  </a:lnTo>
                  <a:lnTo>
                    <a:pt x="4115" y="14091"/>
                  </a:lnTo>
                  <a:lnTo>
                    <a:pt x="3687" y="15007"/>
                  </a:lnTo>
                  <a:lnTo>
                    <a:pt x="3279" y="15947"/>
                  </a:lnTo>
                  <a:lnTo>
                    <a:pt x="2893" y="16911"/>
                  </a:lnTo>
                  <a:lnTo>
                    <a:pt x="2526" y="17899"/>
                  </a:lnTo>
                  <a:lnTo>
                    <a:pt x="2180" y="18911"/>
                  </a:lnTo>
                  <a:lnTo>
                    <a:pt x="1855" y="19948"/>
                  </a:lnTo>
                  <a:lnTo>
                    <a:pt x="1550" y="21008"/>
                  </a:lnTo>
                  <a:lnTo>
                    <a:pt x="1266" y="22093"/>
                  </a:lnTo>
                  <a:lnTo>
                    <a:pt x="1003" y="23202"/>
                  </a:lnTo>
                  <a:lnTo>
                    <a:pt x="760" y="24335"/>
                  </a:lnTo>
                  <a:lnTo>
                    <a:pt x="682" y="24721"/>
                  </a:lnTo>
                  <a:lnTo>
                    <a:pt x="608" y="25107"/>
                  </a:lnTo>
                  <a:lnTo>
                    <a:pt x="539" y="25494"/>
                  </a:lnTo>
                  <a:lnTo>
                    <a:pt x="474" y="25881"/>
                  </a:lnTo>
                  <a:lnTo>
                    <a:pt x="413" y="26270"/>
                  </a:lnTo>
                  <a:lnTo>
                    <a:pt x="357" y="26660"/>
                  </a:lnTo>
                  <a:lnTo>
                    <a:pt x="306" y="27050"/>
                  </a:lnTo>
                  <a:lnTo>
                    <a:pt x="259" y="27442"/>
                  </a:lnTo>
                  <a:lnTo>
                    <a:pt x="216" y="27834"/>
                  </a:lnTo>
                  <a:lnTo>
                    <a:pt x="178" y="28227"/>
                  </a:lnTo>
                  <a:lnTo>
                    <a:pt x="144" y="28610"/>
                  </a:lnTo>
                  <a:lnTo>
                    <a:pt x="114" y="28990"/>
                  </a:lnTo>
                  <a:lnTo>
                    <a:pt x="87" y="29365"/>
                  </a:lnTo>
                  <a:lnTo>
                    <a:pt x="64" y="29738"/>
                  </a:lnTo>
                  <a:lnTo>
                    <a:pt x="44" y="30106"/>
                  </a:lnTo>
                  <a:lnTo>
                    <a:pt x="28" y="30471"/>
                  </a:lnTo>
                  <a:lnTo>
                    <a:pt x="16" y="30833"/>
                  </a:lnTo>
                  <a:lnTo>
                    <a:pt x="7" y="31191"/>
                  </a:lnTo>
                  <a:lnTo>
                    <a:pt x="1" y="31545"/>
                  </a:lnTo>
                  <a:lnTo>
                    <a:pt x="0" y="31896"/>
                  </a:lnTo>
                  <a:lnTo>
                    <a:pt x="12" y="32841"/>
                  </a:lnTo>
                  <a:lnTo>
                    <a:pt x="50" y="33764"/>
                  </a:lnTo>
                  <a:lnTo>
                    <a:pt x="112" y="34663"/>
                  </a:lnTo>
                  <a:lnTo>
                    <a:pt x="200" y="35539"/>
                  </a:lnTo>
                  <a:lnTo>
                    <a:pt x="313" y="36392"/>
                  </a:lnTo>
                  <a:lnTo>
                    <a:pt x="450" y="37221"/>
                  </a:lnTo>
                  <a:lnTo>
                    <a:pt x="613" y="38027"/>
                  </a:lnTo>
                  <a:lnTo>
                    <a:pt x="801" y="38810"/>
                  </a:lnTo>
                  <a:lnTo>
                    <a:pt x="1014" y="39570"/>
                  </a:lnTo>
                  <a:lnTo>
                    <a:pt x="1252" y="40306"/>
                  </a:lnTo>
                  <a:lnTo>
                    <a:pt x="1514" y="41010"/>
                  </a:lnTo>
                  <a:lnTo>
                    <a:pt x="1798" y="41691"/>
                  </a:lnTo>
                  <a:lnTo>
                    <a:pt x="2104" y="42348"/>
                  </a:lnTo>
                  <a:lnTo>
                    <a:pt x="2433" y="42983"/>
                  </a:lnTo>
                  <a:lnTo>
                    <a:pt x="2784" y="43594"/>
                  </a:lnTo>
                  <a:lnTo>
                    <a:pt x="3158" y="44182"/>
                  </a:lnTo>
                  <a:lnTo>
                    <a:pt x="3554" y="44746"/>
                  </a:lnTo>
                  <a:lnTo>
                    <a:pt x="3972" y="45288"/>
                  </a:lnTo>
                  <a:lnTo>
                    <a:pt x="4413" y="45806"/>
                  </a:lnTo>
                  <a:lnTo>
                    <a:pt x="4876" y="46300"/>
                  </a:lnTo>
                  <a:lnTo>
                    <a:pt x="5369" y="46763"/>
                  </a:lnTo>
                  <a:lnTo>
                    <a:pt x="5883" y="47202"/>
                  </a:lnTo>
                  <a:lnTo>
                    <a:pt x="6418" y="47618"/>
                  </a:lnTo>
                  <a:lnTo>
                    <a:pt x="6973" y="48011"/>
                  </a:lnTo>
                  <a:lnTo>
                    <a:pt x="7549" y="48381"/>
                  </a:lnTo>
                  <a:lnTo>
                    <a:pt x="8145" y="48727"/>
                  </a:lnTo>
                  <a:lnTo>
                    <a:pt x="8762" y="49050"/>
                  </a:lnTo>
                  <a:lnTo>
                    <a:pt x="9399" y="49350"/>
                  </a:lnTo>
                  <a:lnTo>
                    <a:pt x="10057" y="49626"/>
                  </a:lnTo>
                  <a:lnTo>
                    <a:pt x="10736" y="49879"/>
                  </a:lnTo>
                  <a:lnTo>
                    <a:pt x="11443" y="50100"/>
                  </a:lnTo>
                  <a:lnTo>
                    <a:pt x="12167" y="50298"/>
                  </a:lnTo>
                  <a:lnTo>
                    <a:pt x="12910" y="50472"/>
                  </a:lnTo>
                  <a:lnTo>
                    <a:pt x="13671" y="50624"/>
                  </a:lnTo>
                  <a:lnTo>
                    <a:pt x="14449" y="50752"/>
                  </a:lnTo>
                  <a:lnTo>
                    <a:pt x="15245" y="50856"/>
                  </a:lnTo>
                  <a:lnTo>
                    <a:pt x="16059" y="50938"/>
                  </a:lnTo>
                  <a:lnTo>
                    <a:pt x="16891" y="50996"/>
                  </a:lnTo>
                  <a:lnTo>
                    <a:pt x="17741" y="51031"/>
                  </a:lnTo>
                  <a:lnTo>
                    <a:pt x="18609" y="51042"/>
                  </a:lnTo>
                  <a:lnTo>
                    <a:pt x="19777" y="51026"/>
                  </a:lnTo>
                  <a:lnTo>
                    <a:pt x="20918" y="50976"/>
                  </a:lnTo>
                  <a:lnTo>
                    <a:pt x="22032" y="50893"/>
                  </a:lnTo>
                  <a:lnTo>
                    <a:pt x="23119" y="50777"/>
                  </a:lnTo>
                  <a:lnTo>
                    <a:pt x="24179" y="50629"/>
                  </a:lnTo>
                  <a:lnTo>
                    <a:pt x="25212" y="50446"/>
                  </a:lnTo>
                  <a:lnTo>
                    <a:pt x="26219" y="50231"/>
                  </a:lnTo>
                  <a:lnTo>
                    <a:pt x="27198" y="49983"/>
                  </a:lnTo>
                  <a:lnTo>
                    <a:pt x="28151" y="49702"/>
                  </a:lnTo>
                  <a:lnTo>
                    <a:pt x="29077" y="49387"/>
                  </a:lnTo>
                  <a:lnTo>
                    <a:pt x="29986" y="49033"/>
                  </a:lnTo>
                  <a:lnTo>
                    <a:pt x="30870" y="48650"/>
                  </a:lnTo>
                  <a:lnTo>
                    <a:pt x="31729" y="48238"/>
                  </a:lnTo>
                  <a:lnTo>
                    <a:pt x="32563" y="47798"/>
                  </a:lnTo>
                  <a:lnTo>
                    <a:pt x="33372" y="47329"/>
                  </a:lnTo>
                  <a:lnTo>
                    <a:pt x="34156" y="46832"/>
                  </a:lnTo>
                  <a:lnTo>
                    <a:pt x="34914" y="46306"/>
                  </a:lnTo>
                  <a:lnTo>
                    <a:pt x="35648" y="45751"/>
                  </a:lnTo>
                  <a:lnTo>
                    <a:pt x="36357" y="45168"/>
                  </a:lnTo>
                  <a:lnTo>
                    <a:pt x="37040" y="44556"/>
                  </a:lnTo>
                  <a:lnTo>
                    <a:pt x="37700" y="43907"/>
                  </a:lnTo>
                  <a:lnTo>
                    <a:pt x="38336" y="43233"/>
                  </a:lnTo>
                  <a:lnTo>
                    <a:pt x="38949" y="42533"/>
                  </a:lnTo>
                  <a:lnTo>
                    <a:pt x="39538" y="41807"/>
                  </a:lnTo>
                  <a:lnTo>
                    <a:pt x="40105" y="41055"/>
                  </a:lnTo>
                  <a:lnTo>
                    <a:pt x="40648" y="40277"/>
                  </a:lnTo>
                  <a:lnTo>
                    <a:pt x="41167" y="39473"/>
                  </a:lnTo>
                  <a:lnTo>
                    <a:pt x="41664" y="38644"/>
                  </a:lnTo>
                  <a:lnTo>
                    <a:pt x="42137" y="37788"/>
                  </a:lnTo>
                  <a:lnTo>
                    <a:pt x="42587" y="36906"/>
                  </a:lnTo>
                  <a:lnTo>
                    <a:pt x="43024" y="35992"/>
                  </a:lnTo>
                  <a:lnTo>
                    <a:pt x="43437" y="35056"/>
                  </a:lnTo>
                  <a:lnTo>
                    <a:pt x="43829" y="34098"/>
                  </a:lnTo>
                  <a:lnTo>
                    <a:pt x="44198" y="33120"/>
                  </a:lnTo>
                  <a:lnTo>
                    <a:pt x="44545" y="32119"/>
                  </a:lnTo>
                  <a:lnTo>
                    <a:pt x="44869" y="31098"/>
                  </a:lnTo>
                  <a:lnTo>
                    <a:pt x="45171" y="30054"/>
                  </a:lnTo>
                  <a:lnTo>
                    <a:pt x="45450" y="28990"/>
                  </a:lnTo>
                  <a:lnTo>
                    <a:pt x="45708" y="27903"/>
                  </a:lnTo>
                  <a:lnTo>
                    <a:pt x="45942" y="26796"/>
                  </a:lnTo>
                  <a:lnTo>
                    <a:pt x="46020" y="26419"/>
                  </a:lnTo>
                  <a:lnTo>
                    <a:pt x="46093" y="26039"/>
                  </a:lnTo>
                  <a:lnTo>
                    <a:pt x="46160" y="25656"/>
                  </a:lnTo>
                  <a:lnTo>
                    <a:pt x="46222" y="25271"/>
                  </a:lnTo>
                  <a:lnTo>
                    <a:pt x="46278" y="24883"/>
                  </a:lnTo>
                  <a:lnTo>
                    <a:pt x="46329" y="24493"/>
                  </a:lnTo>
                  <a:lnTo>
                    <a:pt x="46375" y="24100"/>
                  </a:lnTo>
                  <a:lnTo>
                    <a:pt x="46415" y="23704"/>
                  </a:lnTo>
                  <a:lnTo>
                    <a:pt x="46450" y="23305"/>
                  </a:lnTo>
                  <a:lnTo>
                    <a:pt x="46479" y="22904"/>
                  </a:lnTo>
                  <a:lnTo>
                    <a:pt x="46513" y="22504"/>
                  </a:lnTo>
                  <a:lnTo>
                    <a:pt x="46544" y="22111"/>
                  </a:lnTo>
                  <a:lnTo>
                    <a:pt x="46571" y="21724"/>
                  </a:lnTo>
                  <a:lnTo>
                    <a:pt x="46594" y="21344"/>
                  </a:lnTo>
                  <a:lnTo>
                    <a:pt x="46614" y="20969"/>
                  </a:lnTo>
                  <a:lnTo>
                    <a:pt x="46630" y="20601"/>
                  </a:lnTo>
                  <a:lnTo>
                    <a:pt x="46642" y="20239"/>
                  </a:lnTo>
                  <a:lnTo>
                    <a:pt x="46651" y="19883"/>
                  </a:lnTo>
                  <a:lnTo>
                    <a:pt x="46656" y="19534"/>
                  </a:lnTo>
                  <a:lnTo>
                    <a:pt x="46658" y="19191"/>
                  </a:lnTo>
                  <a:lnTo>
                    <a:pt x="46645" y="18246"/>
                  </a:lnTo>
                  <a:lnTo>
                    <a:pt x="46606" y="17325"/>
                  </a:lnTo>
                  <a:lnTo>
                    <a:pt x="46542" y="16428"/>
                  </a:lnTo>
                  <a:lnTo>
                    <a:pt x="46451" y="15555"/>
                  </a:lnTo>
                  <a:lnTo>
                    <a:pt x="46334" y="14706"/>
                  </a:lnTo>
                  <a:lnTo>
                    <a:pt x="46191" y="13882"/>
                  </a:lnTo>
                  <a:lnTo>
                    <a:pt x="46023" y="13081"/>
                  </a:lnTo>
                  <a:lnTo>
                    <a:pt x="45828" y="12305"/>
                  </a:lnTo>
                  <a:lnTo>
                    <a:pt x="45607" y="11553"/>
                  </a:lnTo>
                  <a:lnTo>
                    <a:pt x="45361" y="10825"/>
                  </a:lnTo>
                  <a:lnTo>
                    <a:pt x="45090" y="10113"/>
                  </a:lnTo>
                  <a:lnTo>
                    <a:pt x="44797" y="9426"/>
                  </a:lnTo>
                  <a:lnTo>
                    <a:pt x="44482" y="8764"/>
                  </a:lnTo>
                  <a:lnTo>
                    <a:pt x="44144" y="8127"/>
                  </a:lnTo>
                  <a:lnTo>
                    <a:pt x="43784" y="7515"/>
                  </a:lnTo>
                  <a:lnTo>
                    <a:pt x="43402" y="6928"/>
                  </a:lnTo>
                  <a:lnTo>
                    <a:pt x="42997" y="6366"/>
                  </a:lnTo>
                  <a:lnTo>
                    <a:pt x="42569" y="5829"/>
                  </a:lnTo>
                  <a:lnTo>
                    <a:pt x="42120" y="5318"/>
                  </a:lnTo>
                  <a:lnTo>
                    <a:pt x="41648" y="4831"/>
                  </a:lnTo>
                  <a:lnTo>
                    <a:pt x="41154" y="4360"/>
                  </a:lnTo>
                  <a:lnTo>
                    <a:pt x="40640" y="3913"/>
                  </a:lnTo>
                  <a:lnTo>
                    <a:pt x="40106" y="3490"/>
                  </a:lnTo>
                  <a:lnTo>
                    <a:pt x="39551" y="3092"/>
                  </a:lnTo>
                  <a:lnTo>
                    <a:pt x="38975" y="2717"/>
                  </a:lnTo>
                  <a:lnTo>
                    <a:pt x="38379" y="2367"/>
                  </a:lnTo>
                  <a:lnTo>
                    <a:pt x="37762" y="2041"/>
                  </a:lnTo>
                  <a:lnTo>
                    <a:pt x="37124" y="1739"/>
                  </a:lnTo>
                  <a:lnTo>
                    <a:pt x="36466" y="1461"/>
                  </a:lnTo>
                  <a:lnTo>
                    <a:pt x="35788" y="1207"/>
                  </a:lnTo>
                  <a:lnTo>
                    <a:pt x="35090" y="978"/>
                  </a:lnTo>
                  <a:lnTo>
                    <a:pt x="34376" y="773"/>
                  </a:lnTo>
                  <a:lnTo>
                    <a:pt x="33644" y="591"/>
                  </a:lnTo>
                  <a:lnTo>
                    <a:pt x="32896" y="434"/>
                  </a:lnTo>
                  <a:lnTo>
                    <a:pt x="32131" y="301"/>
                  </a:lnTo>
                  <a:lnTo>
                    <a:pt x="31348" y="193"/>
                  </a:lnTo>
                  <a:lnTo>
                    <a:pt x="30549" y="108"/>
                  </a:lnTo>
                  <a:lnTo>
                    <a:pt x="29732" y="48"/>
                  </a:lnTo>
                  <a:lnTo>
                    <a:pt x="28899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g1285"/>
            <p:cNvSpPr/>
            <p:nvPr/>
          </p:nvSpPr>
          <p:spPr>
            <a:xfrm>
              <a:off x="3284479" y="4783363"/>
              <a:ext cx="73499" cy="63031"/>
            </a:xfrm>
            <a:custGeom>
              <a:avLst/>
              <a:pathLst>
                <a:path w="73499" h="63031">
                  <a:moveTo>
                    <a:pt x="53592" y="63031"/>
                  </a:moveTo>
                  <a:lnTo>
                    <a:pt x="61645" y="21517"/>
                  </a:lnTo>
                  <a:lnTo>
                    <a:pt x="61734" y="21060"/>
                  </a:lnTo>
                  <a:lnTo>
                    <a:pt x="61825" y="20601"/>
                  </a:lnTo>
                  <a:lnTo>
                    <a:pt x="61917" y="20140"/>
                  </a:lnTo>
                  <a:lnTo>
                    <a:pt x="62010" y="19678"/>
                  </a:lnTo>
                  <a:lnTo>
                    <a:pt x="62103" y="19213"/>
                  </a:lnTo>
                  <a:lnTo>
                    <a:pt x="62197" y="18747"/>
                  </a:lnTo>
                  <a:lnTo>
                    <a:pt x="62293" y="18279"/>
                  </a:lnTo>
                  <a:lnTo>
                    <a:pt x="62389" y="17809"/>
                  </a:lnTo>
                  <a:lnTo>
                    <a:pt x="62486" y="17338"/>
                  </a:lnTo>
                  <a:lnTo>
                    <a:pt x="62584" y="16865"/>
                  </a:lnTo>
                  <a:lnTo>
                    <a:pt x="62682" y="16394"/>
                  </a:lnTo>
                  <a:lnTo>
                    <a:pt x="62779" y="15932"/>
                  </a:lnTo>
                  <a:lnTo>
                    <a:pt x="62875" y="15478"/>
                  </a:lnTo>
                  <a:lnTo>
                    <a:pt x="62970" y="15032"/>
                  </a:lnTo>
                  <a:lnTo>
                    <a:pt x="63065" y="14594"/>
                  </a:lnTo>
                  <a:lnTo>
                    <a:pt x="63158" y="14164"/>
                  </a:lnTo>
                  <a:lnTo>
                    <a:pt x="63251" y="13743"/>
                  </a:lnTo>
                  <a:lnTo>
                    <a:pt x="63343" y="13329"/>
                  </a:lnTo>
                  <a:lnTo>
                    <a:pt x="63433" y="12923"/>
                  </a:lnTo>
                  <a:lnTo>
                    <a:pt x="63523" y="12525"/>
                  </a:lnTo>
                  <a:lnTo>
                    <a:pt x="63622" y="12070"/>
                  </a:lnTo>
                  <a:lnTo>
                    <a:pt x="63722" y="11618"/>
                  </a:lnTo>
                  <a:lnTo>
                    <a:pt x="63823" y="11169"/>
                  </a:lnTo>
                  <a:lnTo>
                    <a:pt x="63924" y="10722"/>
                  </a:lnTo>
                  <a:lnTo>
                    <a:pt x="64027" y="10277"/>
                  </a:lnTo>
                  <a:lnTo>
                    <a:pt x="64130" y="9836"/>
                  </a:lnTo>
                  <a:lnTo>
                    <a:pt x="64234" y="9397"/>
                  </a:lnTo>
                  <a:lnTo>
                    <a:pt x="64339" y="8961"/>
                  </a:lnTo>
                  <a:lnTo>
                    <a:pt x="64445" y="8527"/>
                  </a:lnTo>
                  <a:lnTo>
                    <a:pt x="64552" y="8097"/>
                  </a:lnTo>
                  <a:lnTo>
                    <a:pt x="64328" y="8561"/>
                  </a:lnTo>
                  <a:lnTo>
                    <a:pt x="64103" y="9025"/>
                  </a:lnTo>
                  <a:lnTo>
                    <a:pt x="63877" y="9488"/>
                  </a:lnTo>
                  <a:lnTo>
                    <a:pt x="63650" y="9950"/>
                  </a:lnTo>
                  <a:lnTo>
                    <a:pt x="63423" y="10412"/>
                  </a:lnTo>
                  <a:lnTo>
                    <a:pt x="63194" y="10872"/>
                  </a:lnTo>
                  <a:lnTo>
                    <a:pt x="62965" y="11331"/>
                  </a:lnTo>
                  <a:lnTo>
                    <a:pt x="62734" y="11790"/>
                  </a:lnTo>
                  <a:lnTo>
                    <a:pt x="62503" y="12248"/>
                  </a:lnTo>
                  <a:lnTo>
                    <a:pt x="62271" y="12704"/>
                  </a:lnTo>
                  <a:lnTo>
                    <a:pt x="62073" y="13100"/>
                  </a:lnTo>
                  <a:lnTo>
                    <a:pt x="61872" y="13499"/>
                  </a:lnTo>
                  <a:lnTo>
                    <a:pt x="61668" y="13901"/>
                  </a:lnTo>
                  <a:lnTo>
                    <a:pt x="61462" y="14308"/>
                  </a:lnTo>
                  <a:lnTo>
                    <a:pt x="61253" y="14717"/>
                  </a:lnTo>
                  <a:lnTo>
                    <a:pt x="61042" y="15131"/>
                  </a:lnTo>
                  <a:lnTo>
                    <a:pt x="60827" y="15548"/>
                  </a:lnTo>
                  <a:lnTo>
                    <a:pt x="60610" y="15968"/>
                  </a:lnTo>
                  <a:lnTo>
                    <a:pt x="60391" y="16392"/>
                  </a:lnTo>
                  <a:lnTo>
                    <a:pt x="60168" y="16820"/>
                  </a:lnTo>
                  <a:lnTo>
                    <a:pt x="59946" y="17244"/>
                  </a:lnTo>
                  <a:lnTo>
                    <a:pt x="59726" y="17659"/>
                  </a:lnTo>
                  <a:lnTo>
                    <a:pt x="59509" y="18064"/>
                  </a:lnTo>
                  <a:lnTo>
                    <a:pt x="59295" y="18459"/>
                  </a:lnTo>
                  <a:lnTo>
                    <a:pt x="59083" y="18844"/>
                  </a:lnTo>
                  <a:lnTo>
                    <a:pt x="58875" y="19220"/>
                  </a:lnTo>
                  <a:lnTo>
                    <a:pt x="58668" y="19585"/>
                  </a:lnTo>
                  <a:lnTo>
                    <a:pt x="58465" y="19941"/>
                  </a:lnTo>
                  <a:lnTo>
                    <a:pt x="58264" y="20286"/>
                  </a:lnTo>
                  <a:lnTo>
                    <a:pt x="58066" y="20622"/>
                  </a:lnTo>
                  <a:lnTo>
                    <a:pt x="33551" y="63031"/>
                  </a:lnTo>
                  <a:lnTo>
                    <a:pt x="28004" y="63031"/>
                  </a:lnTo>
                  <a:lnTo>
                    <a:pt x="19728" y="20622"/>
                  </a:lnTo>
                  <a:lnTo>
                    <a:pt x="19674" y="20346"/>
                  </a:lnTo>
                  <a:lnTo>
                    <a:pt x="19619" y="20055"/>
                  </a:lnTo>
                  <a:lnTo>
                    <a:pt x="19563" y="19749"/>
                  </a:lnTo>
                  <a:lnTo>
                    <a:pt x="19506" y="19427"/>
                  </a:lnTo>
                  <a:lnTo>
                    <a:pt x="19448" y="19090"/>
                  </a:lnTo>
                  <a:lnTo>
                    <a:pt x="19390" y="18738"/>
                  </a:lnTo>
                  <a:lnTo>
                    <a:pt x="19330" y="18371"/>
                  </a:lnTo>
                  <a:lnTo>
                    <a:pt x="19270" y="17988"/>
                  </a:lnTo>
                  <a:lnTo>
                    <a:pt x="19208" y="17591"/>
                  </a:lnTo>
                  <a:lnTo>
                    <a:pt x="19146" y="17178"/>
                  </a:lnTo>
                  <a:lnTo>
                    <a:pt x="19084" y="16750"/>
                  </a:lnTo>
                  <a:lnTo>
                    <a:pt x="19023" y="16324"/>
                  </a:lnTo>
                  <a:lnTo>
                    <a:pt x="18962" y="15902"/>
                  </a:lnTo>
                  <a:lnTo>
                    <a:pt x="18903" y="15481"/>
                  </a:lnTo>
                  <a:lnTo>
                    <a:pt x="18844" y="15064"/>
                  </a:lnTo>
                  <a:lnTo>
                    <a:pt x="18786" y="14649"/>
                  </a:lnTo>
                  <a:lnTo>
                    <a:pt x="18730" y="14237"/>
                  </a:lnTo>
                  <a:lnTo>
                    <a:pt x="18674" y="13828"/>
                  </a:lnTo>
                  <a:lnTo>
                    <a:pt x="18619" y="13421"/>
                  </a:lnTo>
                  <a:lnTo>
                    <a:pt x="18565" y="13017"/>
                  </a:lnTo>
                  <a:lnTo>
                    <a:pt x="18502" y="12541"/>
                  </a:lnTo>
                  <a:lnTo>
                    <a:pt x="18438" y="12062"/>
                  </a:lnTo>
                  <a:lnTo>
                    <a:pt x="18373" y="11579"/>
                  </a:lnTo>
                  <a:lnTo>
                    <a:pt x="18307" y="11092"/>
                  </a:lnTo>
                  <a:lnTo>
                    <a:pt x="18240" y="10602"/>
                  </a:lnTo>
                  <a:lnTo>
                    <a:pt x="18173" y="10108"/>
                  </a:lnTo>
                  <a:lnTo>
                    <a:pt x="18104" y="9610"/>
                  </a:lnTo>
                  <a:lnTo>
                    <a:pt x="18035" y="9109"/>
                  </a:lnTo>
                  <a:lnTo>
                    <a:pt x="17965" y="8605"/>
                  </a:lnTo>
                  <a:lnTo>
                    <a:pt x="17894" y="8097"/>
                  </a:lnTo>
                  <a:lnTo>
                    <a:pt x="17822" y="8597"/>
                  </a:lnTo>
                  <a:lnTo>
                    <a:pt x="17749" y="9097"/>
                  </a:lnTo>
                  <a:lnTo>
                    <a:pt x="17675" y="9596"/>
                  </a:lnTo>
                  <a:lnTo>
                    <a:pt x="17600" y="10094"/>
                  </a:lnTo>
                  <a:lnTo>
                    <a:pt x="17524" y="10591"/>
                  </a:lnTo>
                  <a:lnTo>
                    <a:pt x="17448" y="11087"/>
                  </a:lnTo>
                  <a:lnTo>
                    <a:pt x="17371" y="11582"/>
                  </a:lnTo>
                  <a:lnTo>
                    <a:pt x="17292" y="12076"/>
                  </a:lnTo>
                  <a:lnTo>
                    <a:pt x="17213" y="12570"/>
                  </a:lnTo>
                  <a:lnTo>
                    <a:pt x="17133" y="13062"/>
                  </a:lnTo>
                  <a:lnTo>
                    <a:pt x="17061" y="13484"/>
                  </a:lnTo>
                  <a:lnTo>
                    <a:pt x="16988" y="13910"/>
                  </a:lnTo>
                  <a:lnTo>
                    <a:pt x="16914" y="14340"/>
                  </a:lnTo>
                  <a:lnTo>
                    <a:pt x="16840" y="14773"/>
                  </a:lnTo>
                  <a:lnTo>
                    <a:pt x="16764" y="15209"/>
                  </a:lnTo>
                  <a:lnTo>
                    <a:pt x="16688" y="15650"/>
                  </a:lnTo>
                  <a:lnTo>
                    <a:pt x="16610" y="16093"/>
                  </a:lnTo>
                  <a:lnTo>
                    <a:pt x="16532" y="16541"/>
                  </a:lnTo>
                  <a:lnTo>
                    <a:pt x="16453" y="16992"/>
                  </a:lnTo>
                  <a:lnTo>
                    <a:pt x="16373" y="17446"/>
                  </a:lnTo>
                  <a:lnTo>
                    <a:pt x="16301" y="17898"/>
                  </a:lnTo>
                  <a:lnTo>
                    <a:pt x="16229" y="18339"/>
                  </a:lnTo>
                  <a:lnTo>
                    <a:pt x="16158" y="18771"/>
                  </a:lnTo>
                  <a:lnTo>
                    <a:pt x="16086" y="19193"/>
                  </a:lnTo>
                  <a:lnTo>
                    <a:pt x="16015" y="19605"/>
                  </a:lnTo>
                  <a:lnTo>
                    <a:pt x="15943" y="20007"/>
                  </a:lnTo>
                  <a:lnTo>
                    <a:pt x="15872" y="20399"/>
                  </a:lnTo>
                  <a:lnTo>
                    <a:pt x="15800" y="20782"/>
                  </a:lnTo>
                  <a:lnTo>
                    <a:pt x="15728" y="21154"/>
                  </a:lnTo>
                  <a:lnTo>
                    <a:pt x="15657" y="21517"/>
                  </a:lnTo>
                  <a:lnTo>
                    <a:pt x="7604" y="63031"/>
                  </a:lnTo>
                  <a:lnTo>
                    <a:pt x="0" y="63031"/>
                  </a:lnTo>
                  <a:lnTo>
                    <a:pt x="12212" y="0"/>
                  </a:lnTo>
                  <a:lnTo>
                    <a:pt x="22770" y="0"/>
                  </a:lnTo>
                  <a:lnTo>
                    <a:pt x="31225" y="43706"/>
                  </a:lnTo>
                  <a:lnTo>
                    <a:pt x="31252" y="43848"/>
                  </a:lnTo>
                  <a:lnTo>
                    <a:pt x="31282" y="44008"/>
                  </a:lnTo>
                  <a:lnTo>
                    <a:pt x="31313" y="44185"/>
                  </a:lnTo>
                  <a:lnTo>
                    <a:pt x="31346" y="44379"/>
                  </a:lnTo>
                  <a:lnTo>
                    <a:pt x="31381" y="44589"/>
                  </a:lnTo>
                  <a:lnTo>
                    <a:pt x="31418" y="44817"/>
                  </a:lnTo>
                  <a:lnTo>
                    <a:pt x="31456" y="45062"/>
                  </a:lnTo>
                  <a:lnTo>
                    <a:pt x="31497" y="45323"/>
                  </a:lnTo>
                  <a:lnTo>
                    <a:pt x="31539" y="45602"/>
                  </a:lnTo>
                  <a:lnTo>
                    <a:pt x="31583" y="45898"/>
                  </a:lnTo>
                  <a:lnTo>
                    <a:pt x="31636" y="46194"/>
                  </a:lnTo>
                  <a:lnTo>
                    <a:pt x="31688" y="46492"/>
                  </a:lnTo>
                  <a:lnTo>
                    <a:pt x="31740" y="46792"/>
                  </a:lnTo>
                  <a:lnTo>
                    <a:pt x="31790" y="47093"/>
                  </a:lnTo>
                  <a:lnTo>
                    <a:pt x="31840" y="47396"/>
                  </a:lnTo>
                  <a:lnTo>
                    <a:pt x="31889" y="47701"/>
                  </a:lnTo>
                  <a:lnTo>
                    <a:pt x="31936" y="48008"/>
                  </a:lnTo>
                  <a:lnTo>
                    <a:pt x="31983" y="48317"/>
                  </a:lnTo>
                  <a:lnTo>
                    <a:pt x="32029" y="48628"/>
                  </a:lnTo>
                  <a:lnTo>
                    <a:pt x="32075" y="48940"/>
                  </a:lnTo>
                  <a:lnTo>
                    <a:pt x="32129" y="49301"/>
                  </a:lnTo>
                  <a:lnTo>
                    <a:pt x="32184" y="49670"/>
                  </a:lnTo>
                  <a:lnTo>
                    <a:pt x="32240" y="50046"/>
                  </a:lnTo>
                  <a:lnTo>
                    <a:pt x="32296" y="50429"/>
                  </a:lnTo>
                  <a:lnTo>
                    <a:pt x="32354" y="50819"/>
                  </a:lnTo>
                  <a:lnTo>
                    <a:pt x="32413" y="51216"/>
                  </a:lnTo>
                  <a:lnTo>
                    <a:pt x="32472" y="51620"/>
                  </a:lnTo>
                  <a:lnTo>
                    <a:pt x="32533" y="52032"/>
                  </a:lnTo>
                  <a:lnTo>
                    <a:pt x="32594" y="52451"/>
                  </a:lnTo>
                  <a:lnTo>
                    <a:pt x="32656" y="52876"/>
                  </a:lnTo>
                  <a:lnTo>
                    <a:pt x="32843" y="52485"/>
                  </a:lnTo>
                  <a:lnTo>
                    <a:pt x="33028" y="52096"/>
                  </a:lnTo>
                  <a:lnTo>
                    <a:pt x="33212" y="51712"/>
                  </a:lnTo>
                  <a:lnTo>
                    <a:pt x="33393" y="51330"/>
                  </a:lnTo>
                  <a:lnTo>
                    <a:pt x="33573" y="50953"/>
                  </a:lnTo>
                  <a:lnTo>
                    <a:pt x="33751" y="50579"/>
                  </a:lnTo>
                  <a:lnTo>
                    <a:pt x="33928" y="50208"/>
                  </a:lnTo>
                  <a:lnTo>
                    <a:pt x="34102" y="49842"/>
                  </a:lnTo>
                  <a:lnTo>
                    <a:pt x="34275" y="49478"/>
                  </a:lnTo>
                  <a:lnTo>
                    <a:pt x="34446" y="49119"/>
                  </a:lnTo>
                  <a:lnTo>
                    <a:pt x="34598" y="48806"/>
                  </a:lnTo>
                  <a:lnTo>
                    <a:pt x="34750" y="48492"/>
                  </a:lnTo>
                  <a:lnTo>
                    <a:pt x="34902" y="48179"/>
                  </a:lnTo>
                  <a:lnTo>
                    <a:pt x="35054" y="47866"/>
                  </a:lnTo>
                  <a:lnTo>
                    <a:pt x="35206" y="47553"/>
                  </a:lnTo>
                  <a:lnTo>
                    <a:pt x="35358" y="47240"/>
                  </a:lnTo>
                  <a:lnTo>
                    <a:pt x="35510" y="46927"/>
                  </a:lnTo>
                  <a:lnTo>
                    <a:pt x="35662" y="46614"/>
                  </a:lnTo>
                  <a:lnTo>
                    <a:pt x="35814" y="46300"/>
                  </a:lnTo>
                  <a:lnTo>
                    <a:pt x="35967" y="45987"/>
                  </a:lnTo>
                  <a:lnTo>
                    <a:pt x="36125" y="45671"/>
                  </a:lnTo>
                  <a:lnTo>
                    <a:pt x="36278" y="45366"/>
                  </a:lnTo>
                  <a:lnTo>
                    <a:pt x="36426" y="45073"/>
                  </a:lnTo>
                  <a:lnTo>
                    <a:pt x="36568" y="44792"/>
                  </a:lnTo>
                  <a:lnTo>
                    <a:pt x="36705" y="44522"/>
                  </a:lnTo>
                  <a:lnTo>
                    <a:pt x="36836" y="44264"/>
                  </a:lnTo>
                  <a:lnTo>
                    <a:pt x="36962" y="44018"/>
                  </a:lnTo>
                  <a:lnTo>
                    <a:pt x="37083" y="43783"/>
                  </a:lnTo>
                  <a:lnTo>
                    <a:pt x="37199" y="43559"/>
                  </a:lnTo>
                  <a:lnTo>
                    <a:pt x="37309" y="43348"/>
                  </a:lnTo>
                  <a:lnTo>
                    <a:pt x="62047" y="0"/>
                  </a:lnTo>
                  <a:lnTo>
                    <a:pt x="73499" y="0"/>
                  </a:lnTo>
                  <a:lnTo>
                    <a:pt x="61287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g1286"/>
            <p:cNvSpPr/>
            <p:nvPr/>
          </p:nvSpPr>
          <p:spPr>
            <a:xfrm>
              <a:off x="3367508" y="4783363"/>
              <a:ext cx="57082" cy="63031"/>
            </a:xfrm>
            <a:custGeom>
              <a:avLst/>
              <a:pathLst>
                <a:path w="57082" h="63031">
                  <a:moveTo>
                    <a:pt x="25588" y="36906"/>
                  </a:moveTo>
                  <a:lnTo>
                    <a:pt x="20533" y="63031"/>
                  </a:lnTo>
                  <a:lnTo>
                    <a:pt x="12033" y="63031"/>
                  </a:lnTo>
                  <a:lnTo>
                    <a:pt x="17178" y="36906"/>
                  </a:lnTo>
                  <a:lnTo>
                    <a:pt x="0" y="0"/>
                  </a:lnTo>
                  <a:lnTo>
                    <a:pt x="8768" y="0"/>
                  </a:lnTo>
                  <a:lnTo>
                    <a:pt x="22457" y="30151"/>
                  </a:lnTo>
                  <a:lnTo>
                    <a:pt x="47508" y="0"/>
                  </a:lnTo>
                  <a:lnTo>
                    <a:pt x="570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g1287"/>
            <p:cNvSpPr/>
            <p:nvPr/>
          </p:nvSpPr>
          <p:spPr>
            <a:xfrm>
              <a:off x="3424142" y="4782423"/>
              <a:ext cx="61600" cy="64865"/>
            </a:xfrm>
            <a:custGeom>
              <a:avLst/>
              <a:pathLst>
                <a:path w="61600" h="64865">
                  <a:moveTo>
                    <a:pt x="55695" y="48895"/>
                  </a:moveTo>
                  <a:lnTo>
                    <a:pt x="55251" y="49545"/>
                  </a:lnTo>
                  <a:lnTo>
                    <a:pt x="54796" y="50187"/>
                  </a:lnTo>
                  <a:lnTo>
                    <a:pt x="54331" y="50822"/>
                  </a:lnTo>
                  <a:lnTo>
                    <a:pt x="53855" y="51450"/>
                  </a:lnTo>
                  <a:lnTo>
                    <a:pt x="53369" y="52071"/>
                  </a:lnTo>
                  <a:lnTo>
                    <a:pt x="52871" y="52685"/>
                  </a:lnTo>
                  <a:lnTo>
                    <a:pt x="52363" y="53292"/>
                  </a:lnTo>
                  <a:lnTo>
                    <a:pt x="51844" y="53891"/>
                  </a:lnTo>
                  <a:lnTo>
                    <a:pt x="51314" y="54483"/>
                  </a:lnTo>
                  <a:lnTo>
                    <a:pt x="50774" y="55068"/>
                  </a:lnTo>
                  <a:lnTo>
                    <a:pt x="50220" y="55643"/>
                  </a:lnTo>
                  <a:lnTo>
                    <a:pt x="49650" y="56203"/>
                  </a:lnTo>
                  <a:lnTo>
                    <a:pt x="49064" y="56749"/>
                  </a:lnTo>
                  <a:lnTo>
                    <a:pt x="48462" y="57280"/>
                  </a:lnTo>
                  <a:lnTo>
                    <a:pt x="47844" y="57797"/>
                  </a:lnTo>
                  <a:lnTo>
                    <a:pt x="47209" y="58300"/>
                  </a:lnTo>
                  <a:lnTo>
                    <a:pt x="46559" y="58789"/>
                  </a:lnTo>
                  <a:lnTo>
                    <a:pt x="45892" y="59263"/>
                  </a:lnTo>
                  <a:lnTo>
                    <a:pt x="45210" y="59723"/>
                  </a:lnTo>
                  <a:lnTo>
                    <a:pt x="44511" y="60168"/>
                  </a:lnTo>
                  <a:lnTo>
                    <a:pt x="43803" y="60589"/>
                  </a:lnTo>
                  <a:lnTo>
                    <a:pt x="43074" y="60993"/>
                  </a:lnTo>
                  <a:lnTo>
                    <a:pt x="42325" y="61380"/>
                  </a:lnTo>
                  <a:lnTo>
                    <a:pt x="41555" y="61750"/>
                  </a:lnTo>
                  <a:lnTo>
                    <a:pt x="40764" y="62103"/>
                  </a:lnTo>
                  <a:lnTo>
                    <a:pt x="39953" y="62439"/>
                  </a:lnTo>
                  <a:lnTo>
                    <a:pt x="39122" y="62758"/>
                  </a:lnTo>
                  <a:lnTo>
                    <a:pt x="38270" y="63060"/>
                  </a:lnTo>
                  <a:lnTo>
                    <a:pt x="37397" y="63345"/>
                  </a:lnTo>
                  <a:lnTo>
                    <a:pt x="36503" y="63613"/>
                  </a:lnTo>
                  <a:lnTo>
                    <a:pt x="35596" y="63851"/>
                  </a:lnTo>
                  <a:lnTo>
                    <a:pt x="34662" y="64064"/>
                  </a:lnTo>
                  <a:lnTo>
                    <a:pt x="33703" y="64252"/>
                  </a:lnTo>
                  <a:lnTo>
                    <a:pt x="32717" y="64415"/>
                  </a:lnTo>
                  <a:lnTo>
                    <a:pt x="31706" y="64552"/>
                  </a:lnTo>
                  <a:lnTo>
                    <a:pt x="30668" y="64665"/>
                  </a:lnTo>
                  <a:lnTo>
                    <a:pt x="29605" y="64753"/>
                  </a:lnTo>
                  <a:lnTo>
                    <a:pt x="28515" y="64815"/>
                  </a:lnTo>
                  <a:lnTo>
                    <a:pt x="27400" y="64853"/>
                  </a:lnTo>
                  <a:lnTo>
                    <a:pt x="26259" y="64865"/>
                  </a:lnTo>
                  <a:lnTo>
                    <a:pt x="24951" y="64845"/>
                  </a:lnTo>
                  <a:lnTo>
                    <a:pt x="23677" y="64783"/>
                  </a:lnTo>
                  <a:lnTo>
                    <a:pt x="22436" y="64680"/>
                  </a:lnTo>
                  <a:lnTo>
                    <a:pt x="21227" y="64536"/>
                  </a:lnTo>
                  <a:lnTo>
                    <a:pt x="20052" y="64351"/>
                  </a:lnTo>
                  <a:lnTo>
                    <a:pt x="18910" y="64125"/>
                  </a:lnTo>
                  <a:lnTo>
                    <a:pt x="17801" y="63857"/>
                  </a:lnTo>
                  <a:lnTo>
                    <a:pt x="16725" y="63548"/>
                  </a:lnTo>
                  <a:lnTo>
                    <a:pt x="15682" y="63199"/>
                  </a:lnTo>
                  <a:lnTo>
                    <a:pt x="14673" y="62808"/>
                  </a:lnTo>
                  <a:lnTo>
                    <a:pt x="13705" y="62381"/>
                  </a:lnTo>
                  <a:lnTo>
                    <a:pt x="12770" y="61925"/>
                  </a:lnTo>
                  <a:lnTo>
                    <a:pt x="11869" y="61440"/>
                  </a:lnTo>
                  <a:lnTo>
                    <a:pt x="11001" y="60925"/>
                  </a:lnTo>
                  <a:lnTo>
                    <a:pt x="10166" y="60381"/>
                  </a:lnTo>
                  <a:lnTo>
                    <a:pt x="9363" y="59807"/>
                  </a:lnTo>
                  <a:lnTo>
                    <a:pt x="8594" y="59203"/>
                  </a:lnTo>
                  <a:lnTo>
                    <a:pt x="7859" y="58570"/>
                  </a:lnTo>
                  <a:lnTo>
                    <a:pt x="7156" y="57908"/>
                  </a:lnTo>
                  <a:lnTo>
                    <a:pt x="6486" y="57216"/>
                  </a:lnTo>
                  <a:lnTo>
                    <a:pt x="5850" y="56488"/>
                  </a:lnTo>
                  <a:lnTo>
                    <a:pt x="5246" y="55736"/>
                  </a:lnTo>
                  <a:lnTo>
                    <a:pt x="4676" y="54960"/>
                  </a:lnTo>
                  <a:lnTo>
                    <a:pt x="4138" y="54159"/>
                  </a:lnTo>
                  <a:lnTo>
                    <a:pt x="3634" y="53335"/>
                  </a:lnTo>
                  <a:lnTo>
                    <a:pt x="3163" y="52486"/>
                  </a:lnTo>
                  <a:lnTo>
                    <a:pt x="2725" y="51614"/>
                  </a:lnTo>
                  <a:lnTo>
                    <a:pt x="2320" y="50717"/>
                  </a:lnTo>
                  <a:lnTo>
                    <a:pt x="1949" y="49796"/>
                  </a:lnTo>
                  <a:lnTo>
                    <a:pt x="1610" y="48850"/>
                  </a:lnTo>
                  <a:lnTo>
                    <a:pt x="1304" y="47877"/>
                  </a:lnTo>
                  <a:lnTo>
                    <a:pt x="1030" y="46891"/>
                  </a:lnTo>
                  <a:lnTo>
                    <a:pt x="789" y="45891"/>
                  </a:lnTo>
                  <a:lnTo>
                    <a:pt x="579" y="44878"/>
                  </a:lnTo>
                  <a:lnTo>
                    <a:pt x="402" y="43851"/>
                  </a:lnTo>
                  <a:lnTo>
                    <a:pt x="257" y="42811"/>
                  </a:lnTo>
                  <a:lnTo>
                    <a:pt x="144" y="41758"/>
                  </a:lnTo>
                  <a:lnTo>
                    <a:pt x="64" y="40691"/>
                  </a:lnTo>
                  <a:lnTo>
                    <a:pt x="16" y="39610"/>
                  </a:lnTo>
                  <a:lnTo>
                    <a:pt x="0" y="38516"/>
                  </a:lnTo>
                  <a:lnTo>
                    <a:pt x="12" y="37412"/>
                  </a:lnTo>
                  <a:lnTo>
                    <a:pt x="48" y="36319"/>
                  </a:lnTo>
                  <a:lnTo>
                    <a:pt x="108" y="35236"/>
                  </a:lnTo>
                  <a:lnTo>
                    <a:pt x="193" y="34165"/>
                  </a:lnTo>
                  <a:lnTo>
                    <a:pt x="301" y="33104"/>
                  </a:lnTo>
                  <a:lnTo>
                    <a:pt x="434" y="32053"/>
                  </a:lnTo>
                  <a:lnTo>
                    <a:pt x="591" y="31013"/>
                  </a:lnTo>
                  <a:lnTo>
                    <a:pt x="773" y="29985"/>
                  </a:lnTo>
                  <a:lnTo>
                    <a:pt x="978" y="28966"/>
                  </a:lnTo>
                  <a:lnTo>
                    <a:pt x="1207" y="27959"/>
                  </a:lnTo>
                  <a:lnTo>
                    <a:pt x="1459" y="26965"/>
                  </a:lnTo>
                  <a:lnTo>
                    <a:pt x="1732" y="25985"/>
                  </a:lnTo>
                  <a:lnTo>
                    <a:pt x="2025" y="25021"/>
                  </a:lnTo>
                  <a:lnTo>
                    <a:pt x="2338" y="24072"/>
                  </a:lnTo>
                  <a:lnTo>
                    <a:pt x="2672" y="23139"/>
                  </a:lnTo>
                  <a:lnTo>
                    <a:pt x="3027" y="22220"/>
                  </a:lnTo>
                  <a:lnTo>
                    <a:pt x="3403" y="21317"/>
                  </a:lnTo>
                  <a:lnTo>
                    <a:pt x="3798" y="20429"/>
                  </a:lnTo>
                  <a:lnTo>
                    <a:pt x="4215" y="19556"/>
                  </a:lnTo>
                  <a:lnTo>
                    <a:pt x="4652" y="18699"/>
                  </a:lnTo>
                  <a:lnTo>
                    <a:pt x="5109" y="17848"/>
                  </a:lnTo>
                  <a:lnTo>
                    <a:pt x="5586" y="17015"/>
                  </a:lnTo>
                  <a:lnTo>
                    <a:pt x="6083" y="16199"/>
                  </a:lnTo>
                  <a:lnTo>
                    <a:pt x="6599" y="15399"/>
                  </a:lnTo>
                  <a:lnTo>
                    <a:pt x="7135" y="14617"/>
                  </a:lnTo>
                  <a:lnTo>
                    <a:pt x="7690" y="13851"/>
                  </a:lnTo>
                  <a:lnTo>
                    <a:pt x="8266" y="13103"/>
                  </a:lnTo>
                  <a:lnTo>
                    <a:pt x="8861" y="12371"/>
                  </a:lnTo>
                  <a:lnTo>
                    <a:pt x="9475" y="11657"/>
                  </a:lnTo>
                  <a:lnTo>
                    <a:pt x="10110" y="10960"/>
                  </a:lnTo>
                  <a:lnTo>
                    <a:pt x="10762" y="10272"/>
                  </a:lnTo>
                  <a:lnTo>
                    <a:pt x="11430" y="9607"/>
                  </a:lnTo>
                  <a:lnTo>
                    <a:pt x="12115" y="8963"/>
                  </a:lnTo>
                  <a:lnTo>
                    <a:pt x="12815" y="8340"/>
                  </a:lnTo>
                  <a:lnTo>
                    <a:pt x="13532" y="7739"/>
                  </a:lnTo>
                  <a:lnTo>
                    <a:pt x="14265" y="7159"/>
                  </a:lnTo>
                  <a:lnTo>
                    <a:pt x="15014" y="6601"/>
                  </a:lnTo>
                  <a:lnTo>
                    <a:pt x="15778" y="6064"/>
                  </a:lnTo>
                  <a:lnTo>
                    <a:pt x="16560" y="5548"/>
                  </a:lnTo>
                  <a:lnTo>
                    <a:pt x="17357" y="5055"/>
                  </a:lnTo>
                  <a:lnTo>
                    <a:pt x="18178" y="4583"/>
                  </a:lnTo>
                  <a:lnTo>
                    <a:pt x="19014" y="4133"/>
                  </a:lnTo>
                  <a:lnTo>
                    <a:pt x="19864" y="3706"/>
                  </a:lnTo>
                  <a:lnTo>
                    <a:pt x="20728" y="3301"/>
                  </a:lnTo>
                  <a:lnTo>
                    <a:pt x="21607" y="2918"/>
                  </a:lnTo>
                  <a:lnTo>
                    <a:pt x="22499" y="2558"/>
                  </a:lnTo>
                  <a:lnTo>
                    <a:pt x="23407" y="2221"/>
                  </a:lnTo>
                  <a:lnTo>
                    <a:pt x="24328" y="1905"/>
                  </a:lnTo>
                  <a:lnTo>
                    <a:pt x="25264" y="1612"/>
                  </a:lnTo>
                  <a:lnTo>
                    <a:pt x="26214" y="1342"/>
                  </a:lnTo>
                  <a:lnTo>
                    <a:pt x="27177" y="1087"/>
                  </a:lnTo>
                  <a:lnTo>
                    <a:pt x="28152" y="858"/>
                  </a:lnTo>
                  <a:lnTo>
                    <a:pt x="29139" y="657"/>
                  </a:lnTo>
                  <a:lnTo>
                    <a:pt x="30137" y="483"/>
                  </a:lnTo>
                  <a:lnTo>
                    <a:pt x="31146" y="335"/>
                  </a:lnTo>
                  <a:lnTo>
                    <a:pt x="32168" y="214"/>
                  </a:lnTo>
                  <a:lnTo>
                    <a:pt x="33201" y="120"/>
                  </a:lnTo>
                  <a:lnTo>
                    <a:pt x="34245" y="53"/>
                  </a:lnTo>
                  <a:lnTo>
                    <a:pt x="35301" y="13"/>
                  </a:lnTo>
                  <a:lnTo>
                    <a:pt x="36369" y="0"/>
                  </a:lnTo>
                  <a:lnTo>
                    <a:pt x="37509" y="13"/>
                  </a:lnTo>
                  <a:lnTo>
                    <a:pt x="38620" y="53"/>
                  </a:lnTo>
                  <a:lnTo>
                    <a:pt x="39703" y="120"/>
                  </a:lnTo>
                  <a:lnTo>
                    <a:pt x="40757" y="214"/>
                  </a:lnTo>
                  <a:lnTo>
                    <a:pt x="41782" y="335"/>
                  </a:lnTo>
                  <a:lnTo>
                    <a:pt x="42779" y="483"/>
                  </a:lnTo>
                  <a:lnTo>
                    <a:pt x="43747" y="657"/>
                  </a:lnTo>
                  <a:lnTo>
                    <a:pt x="44686" y="858"/>
                  </a:lnTo>
                  <a:lnTo>
                    <a:pt x="45597" y="1087"/>
                  </a:lnTo>
                  <a:lnTo>
                    <a:pt x="46479" y="1342"/>
                  </a:lnTo>
                  <a:lnTo>
                    <a:pt x="47335" y="1610"/>
                  </a:lnTo>
                  <a:lnTo>
                    <a:pt x="48165" y="1894"/>
                  </a:lnTo>
                  <a:lnTo>
                    <a:pt x="48970" y="2196"/>
                  </a:lnTo>
                  <a:lnTo>
                    <a:pt x="49750" y="2515"/>
                  </a:lnTo>
                  <a:lnTo>
                    <a:pt x="50505" y="2851"/>
                  </a:lnTo>
                  <a:lnTo>
                    <a:pt x="51236" y="3204"/>
                  </a:lnTo>
                  <a:lnTo>
                    <a:pt x="51941" y="3574"/>
                  </a:lnTo>
                  <a:lnTo>
                    <a:pt x="52621" y="3961"/>
                  </a:lnTo>
                  <a:lnTo>
                    <a:pt x="53275" y="4365"/>
                  </a:lnTo>
                  <a:lnTo>
                    <a:pt x="53905" y="4786"/>
                  </a:lnTo>
                  <a:lnTo>
                    <a:pt x="54511" y="5222"/>
                  </a:lnTo>
                  <a:lnTo>
                    <a:pt x="55092" y="5670"/>
                  </a:lnTo>
                  <a:lnTo>
                    <a:pt x="55649" y="6131"/>
                  </a:lnTo>
                  <a:lnTo>
                    <a:pt x="56181" y="6604"/>
                  </a:lnTo>
                  <a:lnTo>
                    <a:pt x="56690" y="7090"/>
                  </a:lnTo>
                  <a:lnTo>
                    <a:pt x="57175" y="7588"/>
                  </a:lnTo>
                  <a:lnTo>
                    <a:pt x="57635" y="8099"/>
                  </a:lnTo>
                  <a:lnTo>
                    <a:pt x="58071" y="8623"/>
                  </a:lnTo>
                  <a:lnTo>
                    <a:pt x="58483" y="9159"/>
                  </a:lnTo>
                  <a:lnTo>
                    <a:pt x="58871" y="9707"/>
                  </a:lnTo>
                  <a:lnTo>
                    <a:pt x="59236" y="10264"/>
                  </a:lnTo>
                  <a:lnTo>
                    <a:pt x="59581" y="10824"/>
                  </a:lnTo>
                  <a:lnTo>
                    <a:pt x="59906" y="11387"/>
                  </a:lnTo>
                  <a:lnTo>
                    <a:pt x="60209" y="11955"/>
                  </a:lnTo>
                  <a:lnTo>
                    <a:pt x="60493" y="12525"/>
                  </a:lnTo>
                  <a:lnTo>
                    <a:pt x="60755" y="13100"/>
                  </a:lnTo>
                  <a:lnTo>
                    <a:pt x="60997" y="13678"/>
                  </a:lnTo>
                  <a:lnTo>
                    <a:pt x="61219" y="14259"/>
                  </a:lnTo>
                  <a:lnTo>
                    <a:pt x="61420" y="14844"/>
                  </a:lnTo>
                  <a:lnTo>
                    <a:pt x="61600" y="15433"/>
                  </a:lnTo>
                  <a:lnTo>
                    <a:pt x="53547" y="17894"/>
                  </a:lnTo>
                  <a:lnTo>
                    <a:pt x="53406" y="17475"/>
                  </a:lnTo>
                  <a:lnTo>
                    <a:pt x="53250" y="17060"/>
                  </a:lnTo>
                  <a:lnTo>
                    <a:pt x="53080" y="16648"/>
                  </a:lnTo>
                  <a:lnTo>
                    <a:pt x="52896" y="16240"/>
                  </a:lnTo>
                  <a:lnTo>
                    <a:pt x="52698" y="15836"/>
                  </a:lnTo>
                  <a:lnTo>
                    <a:pt x="52485" y="15435"/>
                  </a:lnTo>
                  <a:lnTo>
                    <a:pt x="52257" y="15038"/>
                  </a:lnTo>
                  <a:lnTo>
                    <a:pt x="52016" y="14644"/>
                  </a:lnTo>
                  <a:lnTo>
                    <a:pt x="51760" y="14254"/>
                  </a:lnTo>
                  <a:lnTo>
                    <a:pt x="51490" y="13867"/>
                  </a:lnTo>
                  <a:lnTo>
                    <a:pt x="51204" y="13478"/>
                  </a:lnTo>
                  <a:lnTo>
                    <a:pt x="50903" y="13098"/>
                  </a:lnTo>
                  <a:lnTo>
                    <a:pt x="50585" y="12727"/>
                  </a:lnTo>
                  <a:lnTo>
                    <a:pt x="50251" y="12364"/>
                  </a:lnTo>
                  <a:lnTo>
                    <a:pt x="49902" y="12011"/>
                  </a:lnTo>
                  <a:lnTo>
                    <a:pt x="49536" y="11666"/>
                  </a:lnTo>
                  <a:lnTo>
                    <a:pt x="49154" y="11331"/>
                  </a:lnTo>
                  <a:lnTo>
                    <a:pt x="48755" y="11004"/>
                  </a:lnTo>
                  <a:lnTo>
                    <a:pt x="48341" y="10687"/>
                  </a:lnTo>
                  <a:lnTo>
                    <a:pt x="47911" y="10378"/>
                  </a:lnTo>
                  <a:lnTo>
                    <a:pt x="47473" y="10072"/>
                  </a:lnTo>
                  <a:lnTo>
                    <a:pt x="47018" y="9779"/>
                  </a:lnTo>
                  <a:lnTo>
                    <a:pt x="46546" y="9499"/>
                  </a:lnTo>
                  <a:lnTo>
                    <a:pt x="46057" y="9233"/>
                  </a:lnTo>
                  <a:lnTo>
                    <a:pt x="45551" y="8980"/>
                  </a:lnTo>
                  <a:lnTo>
                    <a:pt x="45028" y="8741"/>
                  </a:lnTo>
                  <a:lnTo>
                    <a:pt x="44488" y="8515"/>
                  </a:lnTo>
                  <a:lnTo>
                    <a:pt x="43931" y="8302"/>
                  </a:lnTo>
                  <a:lnTo>
                    <a:pt x="43357" y="8103"/>
                  </a:lnTo>
                  <a:lnTo>
                    <a:pt x="42766" y="7918"/>
                  </a:lnTo>
                  <a:lnTo>
                    <a:pt x="42166" y="7739"/>
                  </a:lnTo>
                  <a:lnTo>
                    <a:pt x="41548" y="7579"/>
                  </a:lnTo>
                  <a:lnTo>
                    <a:pt x="40910" y="7439"/>
                  </a:lnTo>
                  <a:lnTo>
                    <a:pt x="40254" y="7316"/>
                  </a:lnTo>
                  <a:lnTo>
                    <a:pt x="39579" y="7213"/>
                  </a:lnTo>
                  <a:lnTo>
                    <a:pt x="38885" y="7128"/>
                  </a:lnTo>
                  <a:lnTo>
                    <a:pt x="38172" y="7063"/>
                  </a:lnTo>
                  <a:lnTo>
                    <a:pt x="37441" y="7016"/>
                  </a:lnTo>
                  <a:lnTo>
                    <a:pt x="36691" y="6988"/>
                  </a:lnTo>
                  <a:lnTo>
                    <a:pt x="35922" y="6978"/>
                  </a:lnTo>
                  <a:lnTo>
                    <a:pt x="34630" y="7002"/>
                  </a:lnTo>
                  <a:lnTo>
                    <a:pt x="33367" y="7075"/>
                  </a:lnTo>
                  <a:lnTo>
                    <a:pt x="32132" y="7196"/>
                  </a:lnTo>
                  <a:lnTo>
                    <a:pt x="30926" y="7365"/>
                  </a:lnTo>
                  <a:lnTo>
                    <a:pt x="29748" y="7582"/>
                  </a:lnTo>
                  <a:lnTo>
                    <a:pt x="28600" y="7848"/>
                  </a:lnTo>
                  <a:lnTo>
                    <a:pt x="27479" y="8162"/>
                  </a:lnTo>
                  <a:lnTo>
                    <a:pt x="26388" y="8524"/>
                  </a:lnTo>
                  <a:lnTo>
                    <a:pt x="25325" y="8935"/>
                  </a:lnTo>
                  <a:lnTo>
                    <a:pt x="24291" y="9394"/>
                  </a:lnTo>
                  <a:lnTo>
                    <a:pt x="23286" y="9887"/>
                  </a:lnTo>
                  <a:lnTo>
                    <a:pt x="22313" y="10417"/>
                  </a:lnTo>
                  <a:lnTo>
                    <a:pt x="21372" y="10986"/>
                  </a:lnTo>
                  <a:lnTo>
                    <a:pt x="20461" y="11591"/>
                  </a:lnTo>
                  <a:lnTo>
                    <a:pt x="19582" y="12235"/>
                  </a:lnTo>
                  <a:lnTo>
                    <a:pt x="18735" y="12915"/>
                  </a:lnTo>
                  <a:lnTo>
                    <a:pt x="17918" y="13634"/>
                  </a:lnTo>
                  <a:lnTo>
                    <a:pt x="17133" y="14390"/>
                  </a:lnTo>
                  <a:lnTo>
                    <a:pt x="16379" y="15184"/>
                  </a:lnTo>
                  <a:lnTo>
                    <a:pt x="15657" y="16015"/>
                  </a:lnTo>
                  <a:lnTo>
                    <a:pt x="14967" y="16872"/>
                  </a:lnTo>
                  <a:lnTo>
                    <a:pt x="14311" y="17761"/>
                  </a:lnTo>
                  <a:lnTo>
                    <a:pt x="13689" y="18683"/>
                  </a:lnTo>
                  <a:lnTo>
                    <a:pt x="13102" y="19636"/>
                  </a:lnTo>
                  <a:lnTo>
                    <a:pt x="12548" y="20622"/>
                  </a:lnTo>
                  <a:lnTo>
                    <a:pt x="12028" y="21641"/>
                  </a:lnTo>
                  <a:lnTo>
                    <a:pt x="11542" y="22691"/>
                  </a:lnTo>
                  <a:lnTo>
                    <a:pt x="11090" y="23774"/>
                  </a:lnTo>
                  <a:lnTo>
                    <a:pt x="10672" y="24888"/>
                  </a:lnTo>
                  <a:lnTo>
                    <a:pt x="10289" y="26035"/>
                  </a:lnTo>
                  <a:lnTo>
                    <a:pt x="9940" y="27200"/>
                  </a:lnTo>
                  <a:lnTo>
                    <a:pt x="9628" y="28387"/>
                  </a:lnTo>
                  <a:lnTo>
                    <a:pt x="9353" y="29594"/>
                  </a:lnTo>
                  <a:lnTo>
                    <a:pt x="9115" y="30824"/>
                  </a:lnTo>
                  <a:lnTo>
                    <a:pt x="8913" y="32075"/>
                  </a:lnTo>
                  <a:lnTo>
                    <a:pt x="8748" y="33347"/>
                  </a:lnTo>
                  <a:lnTo>
                    <a:pt x="8620" y="34641"/>
                  </a:lnTo>
                  <a:lnTo>
                    <a:pt x="8528" y="35956"/>
                  </a:lnTo>
                  <a:lnTo>
                    <a:pt x="8473" y="37293"/>
                  </a:lnTo>
                  <a:lnTo>
                    <a:pt x="8454" y="38651"/>
                  </a:lnTo>
                  <a:lnTo>
                    <a:pt x="8466" y="39485"/>
                  </a:lnTo>
                  <a:lnTo>
                    <a:pt x="8501" y="40306"/>
                  </a:lnTo>
                  <a:lnTo>
                    <a:pt x="8559" y="41113"/>
                  </a:lnTo>
                  <a:lnTo>
                    <a:pt x="8641" y="41907"/>
                  </a:lnTo>
                  <a:lnTo>
                    <a:pt x="8745" y="42688"/>
                  </a:lnTo>
                  <a:lnTo>
                    <a:pt x="8873" y="43455"/>
                  </a:lnTo>
                  <a:lnTo>
                    <a:pt x="9024" y="44209"/>
                  </a:lnTo>
                  <a:lnTo>
                    <a:pt x="9199" y="44949"/>
                  </a:lnTo>
                  <a:lnTo>
                    <a:pt x="9397" y="45676"/>
                  </a:lnTo>
                  <a:lnTo>
                    <a:pt x="9618" y="46390"/>
                  </a:lnTo>
                  <a:lnTo>
                    <a:pt x="9861" y="47087"/>
                  </a:lnTo>
                  <a:lnTo>
                    <a:pt x="10128" y="47766"/>
                  </a:lnTo>
                  <a:lnTo>
                    <a:pt x="10416" y="48426"/>
                  </a:lnTo>
                  <a:lnTo>
                    <a:pt x="10727" y="49067"/>
                  </a:lnTo>
                  <a:lnTo>
                    <a:pt x="11060" y="49689"/>
                  </a:lnTo>
                  <a:lnTo>
                    <a:pt x="11416" y="50293"/>
                  </a:lnTo>
                  <a:lnTo>
                    <a:pt x="11794" y="50877"/>
                  </a:lnTo>
                  <a:lnTo>
                    <a:pt x="12194" y="51443"/>
                  </a:lnTo>
                  <a:lnTo>
                    <a:pt x="12617" y="51990"/>
                  </a:lnTo>
                  <a:lnTo>
                    <a:pt x="13062" y="52519"/>
                  </a:lnTo>
                  <a:lnTo>
                    <a:pt x="13539" y="53017"/>
                  </a:lnTo>
                  <a:lnTo>
                    <a:pt x="14037" y="53494"/>
                  </a:lnTo>
                  <a:lnTo>
                    <a:pt x="14559" y="53948"/>
                  </a:lnTo>
                  <a:lnTo>
                    <a:pt x="15102" y="54380"/>
                  </a:lnTo>
                  <a:lnTo>
                    <a:pt x="15668" y="54789"/>
                  </a:lnTo>
                  <a:lnTo>
                    <a:pt x="16256" y="55176"/>
                  </a:lnTo>
                  <a:lnTo>
                    <a:pt x="16867" y="55540"/>
                  </a:lnTo>
                  <a:lnTo>
                    <a:pt x="17500" y="55883"/>
                  </a:lnTo>
                  <a:lnTo>
                    <a:pt x="18155" y="56203"/>
                  </a:lnTo>
                  <a:lnTo>
                    <a:pt x="18833" y="56500"/>
                  </a:lnTo>
                  <a:lnTo>
                    <a:pt x="19533" y="56772"/>
                  </a:lnTo>
                  <a:lnTo>
                    <a:pt x="20256" y="57015"/>
                  </a:lnTo>
                  <a:lnTo>
                    <a:pt x="21000" y="57230"/>
                  </a:lnTo>
                  <a:lnTo>
                    <a:pt x="21768" y="57416"/>
                  </a:lnTo>
                  <a:lnTo>
                    <a:pt x="22557" y="57574"/>
                  </a:lnTo>
                  <a:lnTo>
                    <a:pt x="23369" y="57702"/>
                  </a:lnTo>
                  <a:lnTo>
                    <a:pt x="24203" y="57803"/>
                  </a:lnTo>
                  <a:lnTo>
                    <a:pt x="25060" y="57874"/>
                  </a:lnTo>
                  <a:lnTo>
                    <a:pt x="25939" y="57917"/>
                  </a:lnTo>
                  <a:lnTo>
                    <a:pt x="26841" y="57932"/>
                  </a:lnTo>
                  <a:lnTo>
                    <a:pt x="27639" y="57921"/>
                  </a:lnTo>
                  <a:lnTo>
                    <a:pt x="28424" y="57889"/>
                  </a:lnTo>
                  <a:lnTo>
                    <a:pt x="29196" y="57835"/>
                  </a:lnTo>
                  <a:lnTo>
                    <a:pt x="29954" y="57760"/>
                  </a:lnTo>
                  <a:lnTo>
                    <a:pt x="30699" y="57663"/>
                  </a:lnTo>
                  <a:lnTo>
                    <a:pt x="31430" y="57545"/>
                  </a:lnTo>
                  <a:lnTo>
                    <a:pt x="32148" y="57405"/>
                  </a:lnTo>
                  <a:lnTo>
                    <a:pt x="32853" y="57244"/>
                  </a:lnTo>
                  <a:lnTo>
                    <a:pt x="33544" y="57062"/>
                  </a:lnTo>
                  <a:lnTo>
                    <a:pt x="34222" y="56858"/>
                  </a:lnTo>
                  <a:lnTo>
                    <a:pt x="34887" y="56627"/>
                  </a:lnTo>
                  <a:lnTo>
                    <a:pt x="35541" y="56384"/>
                  </a:lnTo>
                  <a:lnTo>
                    <a:pt x="36183" y="56126"/>
                  </a:lnTo>
                  <a:lnTo>
                    <a:pt x="36813" y="55856"/>
                  </a:lnTo>
                  <a:lnTo>
                    <a:pt x="37432" y="55572"/>
                  </a:lnTo>
                  <a:lnTo>
                    <a:pt x="38039" y="55274"/>
                  </a:lnTo>
                  <a:lnTo>
                    <a:pt x="38634" y="54963"/>
                  </a:lnTo>
                  <a:lnTo>
                    <a:pt x="39218" y="54639"/>
                  </a:lnTo>
                  <a:lnTo>
                    <a:pt x="39790" y="54301"/>
                  </a:lnTo>
                  <a:lnTo>
                    <a:pt x="40351" y="53950"/>
                  </a:lnTo>
                  <a:lnTo>
                    <a:pt x="40908" y="53578"/>
                  </a:lnTo>
                  <a:lnTo>
                    <a:pt x="41453" y="53197"/>
                  </a:lnTo>
                  <a:lnTo>
                    <a:pt x="41985" y="52805"/>
                  </a:lnTo>
                  <a:lnTo>
                    <a:pt x="42505" y="52404"/>
                  </a:lnTo>
                  <a:lnTo>
                    <a:pt x="43012" y="51993"/>
                  </a:lnTo>
                  <a:lnTo>
                    <a:pt x="43507" y="51572"/>
                  </a:lnTo>
                  <a:lnTo>
                    <a:pt x="43989" y="51141"/>
                  </a:lnTo>
                  <a:lnTo>
                    <a:pt x="44459" y="50701"/>
                  </a:lnTo>
                  <a:lnTo>
                    <a:pt x="44916" y="50250"/>
                  </a:lnTo>
                  <a:lnTo>
                    <a:pt x="45361" y="49790"/>
                  </a:lnTo>
                  <a:lnTo>
                    <a:pt x="45803" y="49314"/>
                  </a:lnTo>
                  <a:lnTo>
                    <a:pt x="46234" y="48836"/>
                  </a:lnTo>
                  <a:lnTo>
                    <a:pt x="46655" y="48355"/>
                  </a:lnTo>
                  <a:lnTo>
                    <a:pt x="47064" y="47871"/>
                  </a:lnTo>
                  <a:lnTo>
                    <a:pt x="47463" y="47385"/>
                  </a:lnTo>
                  <a:lnTo>
                    <a:pt x="47852" y="46896"/>
                  </a:lnTo>
                  <a:lnTo>
                    <a:pt x="48229" y="46405"/>
                  </a:lnTo>
                  <a:lnTo>
                    <a:pt x="48596" y="45910"/>
                  </a:lnTo>
                  <a:lnTo>
                    <a:pt x="48952" y="45413"/>
                  </a:lnTo>
                  <a:lnTo>
                    <a:pt x="49298" y="44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g1288"/>
            <p:cNvSpPr/>
            <p:nvPr/>
          </p:nvSpPr>
          <p:spPr>
            <a:xfrm>
              <a:off x="3488069" y="4783363"/>
              <a:ext cx="59139" cy="63031"/>
            </a:xfrm>
            <a:custGeom>
              <a:avLst/>
              <a:pathLst>
                <a:path w="59139" h="63031">
                  <a:moveTo>
                    <a:pt x="0" y="63031"/>
                  </a:moveTo>
                  <a:lnTo>
                    <a:pt x="12212" y="0"/>
                  </a:lnTo>
                  <a:lnTo>
                    <a:pt x="59139" y="0"/>
                  </a:lnTo>
                  <a:lnTo>
                    <a:pt x="57797" y="6978"/>
                  </a:lnTo>
                  <a:lnTo>
                    <a:pt x="19415" y="6978"/>
                  </a:lnTo>
                  <a:lnTo>
                    <a:pt x="15478" y="27198"/>
                  </a:lnTo>
                  <a:lnTo>
                    <a:pt x="51177" y="27198"/>
                  </a:lnTo>
                  <a:lnTo>
                    <a:pt x="49834" y="34088"/>
                  </a:lnTo>
                  <a:lnTo>
                    <a:pt x="14136" y="34088"/>
                  </a:lnTo>
                  <a:lnTo>
                    <a:pt x="9886" y="56053"/>
                  </a:lnTo>
                  <a:lnTo>
                    <a:pt x="50103" y="56053"/>
                  </a:lnTo>
                  <a:lnTo>
                    <a:pt x="48761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g1289"/>
            <p:cNvSpPr/>
            <p:nvPr/>
          </p:nvSpPr>
          <p:spPr>
            <a:xfrm>
              <a:off x="3548953" y="4782423"/>
              <a:ext cx="57529" cy="64865"/>
            </a:xfrm>
            <a:custGeom>
              <a:avLst/>
              <a:pathLst>
                <a:path w="57529" h="64865">
                  <a:moveTo>
                    <a:pt x="24962" y="64865"/>
                  </a:moveTo>
                  <a:lnTo>
                    <a:pt x="23813" y="64855"/>
                  </a:lnTo>
                  <a:lnTo>
                    <a:pt x="22693" y="64824"/>
                  </a:lnTo>
                  <a:lnTo>
                    <a:pt x="21601" y="64773"/>
                  </a:lnTo>
                  <a:lnTo>
                    <a:pt x="20538" y="64701"/>
                  </a:lnTo>
                  <a:lnTo>
                    <a:pt x="19504" y="64608"/>
                  </a:lnTo>
                  <a:lnTo>
                    <a:pt x="18498" y="64495"/>
                  </a:lnTo>
                  <a:lnTo>
                    <a:pt x="17521" y="64361"/>
                  </a:lnTo>
                  <a:lnTo>
                    <a:pt x="16573" y="64207"/>
                  </a:lnTo>
                  <a:lnTo>
                    <a:pt x="15653" y="64032"/>
                  </a:lnTo>
                  <a:lnTo>
                    <a:pt x="14762" y="63837"/>
                  </a:lnTo>
                  <a:lnTo>
                    <a:pt x="13907" y="63612"/>
                  </a:lnTo>
                  <a:lnTo>
                    <a:pt x="13078" y="63370"/>
                  </a:lnTo>
                  <a:lnTo>
                    <a:pt x="12275" y="63108"/>
                  </a:lnTo>
                  <a:lnTo>
                    <a:pt x="11498" y="62827"/>
                  </a:lnTo>
                  <a:lnTo>
                    <a:pt x="10747" y="62528"/>
                  </a:lnTo>
                  <a:lnTo>
                    <a:pt x="10022" y="62210"/>
                  </a:lnTo>
                  <a:lnTo>
                    <a:pt x="9323" y="61873"/>
                  </a:lnTo>
                  <a:lnTo>
                    <a:pt x="8649" y="61517"/>
                  </a:lnTo>
                  <a:lnTo>
                    <a:pt x="8002" y="61143"/>
                  </a:lnTo>
                  <a:lnTo>
                    <a:pt x="7381" y="60750"/>
                  </a:lnTo>
                  <a:lnTo>
                    <a:pt x="6784" y="60329"/>
                  </a:lnTo>
                  <a:lnTo>
                    <a:pt x="6212" y="59891"/>
                  </a:lnTo>
                  <a:lnTo>
                    <a:pt x="5664" y="59435"/>
                  </a:lnTo>
                  <a:lnTo>
                    <a:pt x="5140" y="58960"/>
                  </a:lnTo>
                  <a:lnTo>
                    <a:pt x="4641" y="58468"/>
                  </a:lnTo>
                  <a:lnTo>
                    <a:pt x="4165" y="57958"/>
                  </a:lnTo>
                  <a:lnTo>
                    <a:pt x="3714" y="57430"/>
                  </a:lnTo>
                  <a:lnTo>
                    <a:pt x="3287" y="56885"/>
                  </a:lnTo>
                  <a:lnTo>
                    <a:pt x="2884" y="56321"/>
                  </a:lnTo>
                  <a:lnTo>
                    <a:pt x="2505" y="55739"/>
                  </a:lnTo>
                  <a:lnTo>
                    <a:pt x="2158" y="55131"/>
                  </a:lnTo>
                  <a:lnTo>
                    <a:pt x="1832" y="54505"/>
                  </a:lnTo>
                  <a:lnTo>
                    <a:pt x="1528" y="53861"/>
                  </a:lnTo>
                  <a:lnTo>
                    <a:pt x="1245" y="53199"/>
                  </a:lnTo>
                  <a:lnTo>
                    <a:pt x="984" y="52519"/>
                  </a:lnTo>
                  <a:lnTo>
                    <a:pt x="744" y="51821"/>
                  </a:lnTo>
                  <a:lnTo>
                    <a:pt x="526" y="51105"/>
                  </a:lnTo>
                  <a:lnTo>
                    <a:pt x="329" y="50371"/>
                  </a:lnTo>
                  <a:lnTo>
                    <a:pt x="153" y="49620"/>
                  </a:lnTo>
                  <a:lnTo>
                    <a:pt x="0" y="48850"/>
                  </a:lnTo>
                  <a:lnTo>
                    <a:pt x="7918" y="47195"/>
                  </a:lnTo>
                  <a:lnTo>
                    <a:pt x="8041" y="47743"/>
                  </a:lnTo>
                  <a:lnTo>
                    <a:pt x="8177" y="48276"/>
                  </a:lnTo>
                  <a:lnTo>
                    <a:pt x="8327" y="48795"/>
                  </a:lnTo>
                  <a:lnTo>
                    <a:pt x="8490" y="49299"/>
                  </a:lnTo>
                  <a:lnTo>
                    <a:pt x="8667" y="49790"/>
                  </a:lnTo>
                  <a:lnTo>
                    <a:pt x="8857" y="50266"/>
                  </a:lnTo>
                  <a:lnTo>
                    <a:pt x="9061" y="50727"/>
                  </a:lnTo>
                  <a:lnTo>
                    <a:pt x="9278" y="51175"/>
                  </a:lnTo>
                  <a:lnTo>
                    <a:pt x="9508" y="51608"/>
                  </a:lnTo>
                  <a:lnTo>
                    <a:pt x="9752" y="52026"/>
                  </a:lnTo>
                  <a:lnTo>
                    <a:pt x="10011" y="52431"/>
                  </a:lnTo>
                  <a:lnTo>
                    <a:pt x="10287" y="52823"/>
                  </a:lnTo>
                  <a:lnTo>
                    <a:pt x="10580" y="53201"/>
                  </a:lnTo>
                  <a:lnTo>
                    <a:pt x="10890" y="53565"/>
                  </a:lnTo>
                  <a:lnTo>
                    <a:pt x="11217" y="53917"/>
                  </a:lnTo>
                  <a:lnTo>
                    <a:pt x="11561" y="54254"/>
                  </a:lnTo>
                  <a:lnTo>
                    <a:pt x="11922" y="54579"/>
                  </a:lnTo>
                  <a:lnTo>
                    <a:pt x="12300" y="54890"/>
                  </a:lnTo>
                  <a:lnTo>
                    <a:pt x="12695" y="55187"/>
                  </a:lnTo>
                  <a:lnTo>
                    <a:pt x="13107" y="55471"/>
                  </a:lnTo>
                  <a:lnTo>
                    <a:pt x="13537" y="55733"/>
                  </a:lnTo>
                  <a:lnTo>
                    <a:pt x="13987" y="55981"/>
                  </a:lnTo>
                  <a:lnTo>
                    <a:pt x="14457" y="56216"/>
                  </a:lnTo>
                  <a:lnTo>
                    <a:pt x="14946" y="56437"/>
                  </a:lnTo>
                  <a:lnTo>
                    <a:pt x="15455" y="56645"/>
                  </a:lnTo>
                  <a:lnTo>
                    <a:pt x="15984" y="56840"/>
                  </a:lnTo>
                  <a:lnTo>
                    <a:pt x="16533" y="57021"/>
                  </a:lnTo>
                  <a:lnTo>
                    <a:pt x="17101" y="57189"/>
                  </a:lnTo>
                  <a:lnTo>
                    <a:pt x="17689" y="57343"/>
                  </a:lnTo>
                  <a:lnTo>
                    <a:pt x="18296" y="57484"/>
                  </a:lnTo>
                  <a:lnTo>
                    <a:pt x="18925" y="57612"/>
                  </a:lnTo>
                  <a:lnTo>
                    <a:pt x="19576" y="57726"/>
                  </a:lnTo>
                  <a:lnTo>
                    <a:pt x="20249" y="57826"/>
                  </a:lnTo>
                  <a:lnTo>
                    <a:pt x="20944" y="57914"/>
                  </a:lnTo>
                  <a:lnTo>
                    <a:pt x="21662" y="57987"/>
                  </a:lnTo>
                  <a:lnTo>
                    <a:pt x="22403" y="58048"/>
                  </a:lnTo>
                  <a:lnTo>
                    <a:pt x="23166" y="58095"/>
                  </a:lnTo>
                  <a:lnTo>
                    <a:pt x="23951" y="58128"/>
                  </a:lnTo>
                  <a:lnTo>
                    <a:pt x="24758" y="58148"/>
                  </a:lnTo>
                  <a:lnTo>
                    <a:pt x="25588" y="58155"/>
                  </a:lnTo>
                  <a:lnTo>
                    <a:pt x="26456" y="58149"/>
                  </a:lnTo>
                  <a:lnTo>
                    <a:pt x="27306" y="58132"/>
                  </a:lnTo>
                  <a:lnTo>
                    <a:pt x="28138" y="58103"/>
                  </a:lnTo>
                  <a:lnTo>
                    <a:pt x="28952" y="58062"/>
                  </a:lnTo>
                  <a:lnTo>
                    <a:pt x="29748" y="58010"/>
                  </a:lnTo>
                  <a:lnTo>
                    <a:pt x="30527" y="57946"/>
                  </a:lnTo>
                  <a:lnTo>
                    <a:pt x="31287" y="57870"/>
                  </a:lnTo>
                  <a:lnTo>
                    <a:pt x="32030" y="57783"/>
                  </a:lnTo>
                  <a:lnTo>
                    <a:pt x="32755" y="57684"/>
                  </a:lnTo>
                  <a:lnTo>
                    <a:pt x="33461" y="57574"/>
                  </a:lnTo>
                  <a:lnTo>
                    <a:pt x="34149" y="57441"/>
                  </a:lnTo>
                  <a:lnTo>
                    <a:pt x="34814" y="57293"/>
                  </a:lnTo>
                  <a:lnTo>
                    <a:pt x="35458" y="57129"/>
                  </a:lnTo>
                  <a:lnTo>
                    <a:pt x="36081" y="56951"/>
                  </a:lnTo>
                  <a:lnTo>
                    <a:pt x="36682" y="56757"/>
                  </a:lnTo>
                  <a:lnTo>
                    <a:pt x="37262" y="56548"/>
                  </a:lnTo>
                  <a:lnTo>
                    <a:pt x="37820" y="56324"/>
                  </a:lnTo>
                  <a:lnTo>
                    <a:pt x="38357" y="56085"/>
                  </a:lnTo>
                  <a:lnTo>
                    <a:pt x="38873" y="55830"/>
                  </a:lnTo>
                  <a:lnTo>
                    <a:pt x="39366" y="55561"/>
                  </a:lnTo>
                  <a:lnTo>
                    <a:pt x="39847" y="55266"/>
                  </a:lnTo>
                  <a:lnTo>
                    <a:pt x="40304" y="54956"/>
                  </a:lnTo>
                  <a:lnTo>
                    <a:pt x="40738" y="54629"/>
                  </a:lnTo>
                  <a:lnTo>
                    <a:pt x="41149" y="54286"/>
                  </a:lnTo>
                  <a:lnTo>
                    <a:pt x="41536" y="53928"/>
                  </a:lnTo>
                  <a:lnTo>
                    <a:pt x="41900" y="53553"/>
                  </a:lnTo>
                  <a:lnTo>
                    <a:pt x="42241" y="53162"/>
                  </a:lnTo>
                  <a:lnTo>
                    <a:pt x="42559" y="52755"/>
                  </a:lnTo>
                  <a:lnTo>
                    <a:pt x="42853" y="52332"/>
                  </a:lnTo>
                  <a:lnTo>
                    <a:pt x="43124" y="51892"/>
                  </a:lnTo>
                  <a:lnTo>
                    <a:pt x="43371" y="51425"/>
                  </a:lnTo>
                  <a:lnTo>
                    <a:pt x="43591" y="50937"/>
                  </a:lnTo>
                  <a:lnTo>
                    <a:pt x="43786" y="50427"/>
                  </a:lnTo>
                  <a:lnTo>
                    <a:pt x="43954" y="49895"/>
                  </a:lnTo>
                  <a:lnTo>
                    <a:pt x="44097" y="49342"/>
                  </a:lnTo>
                  <a:lnTo>
                    <a:pt x="44214" y="48768"/>
                  </a:lnTo>
                  <a:lnTo>
                    <a:pt x="44305" y="48172"/>
                  </a:lnTo>
                  <a:lnTo>
                    <a:pt x="44370" y="47555"/>
                  </a:lnTo>
                  <a:lnTo>
                    <a:pt x="44409" y="46916"/>
                  </a:lnTo>
                  <a:lnTo>
                    <a:pt x="44422" y="46256"/>
                  </a:lnTo>
                  <a:lnTo>
                    <a:pt x="44414" y="45806"/>
                  </a:lnTo>
                  <a:lnTo>
                    <a:pt x="44391" y="45370"/>
                  </a:lnTo>
                  <a:lnTo>
                    <a:pt x="44353" y="44947"/>
                  </a:lnTo>
                  <a:lnTo>
                    <a:pt x="44300" y="44538"/>
                  </a:lnTo>
                  <a:lnTo>
                    <a:pt x="44231" y="44142"/>
                  </a:lnTo>
                  <a:lnTo>
                    <a:pt x="44148" y="43759"/>
                  </a:lnTo>
                  <a:lnTo>
                    <a:pt x="44049" y="43390"/>
                  </a:lnTo>
                  <a:lnTo>
                    <a:pt x="43935" y="43035"/>
                  </a:lnTo>
                  <a:lnTo>
                    <a:pt x="43806" y="42692"/>
                  </a:lnTo>
                  <a:lnTo>
                    <a:pt x="43661" y="42364"/>
                  </a:lnTo>
                  <a:lnTo>
                    <a:pt x="43498" y="42045"/>
                  </a:lnTo>
                  <a:lnTo>
                    <a:pt x="43312" y="41734"/>
                  </a:lnTo>
                  <a:lnTo>
                    <a:pt x="43104" y="41430"/>
                  </a:lnTo>
                  <a:lnTo>
                    <a:pt x="42874" y="41133"/>
                  </a:lnTo>
                  <a:lnTo>
                    <a:pt x="42621" y="40843"/>
                  </a:lnTo>
                  <a:lnTo>
                    <a:pt x="42346" y="40560"/>
                  </a:lnTo>
                  <a:lnTo>
                    <a:pt x="42048" y="40284"/>
                  </a:lnTo>
                  <a:lnTo>
                    <a:pt x="41728" y="40016"/>
                  </a:lnTo>
                  <a:lnTo>
                    <a:pt x="41386" y="39755"/>
                  </a:lnTo>
                  <a:lnTo>
                    <a:pt x="41022" y="39501"/>
                  </a:lnTo>
                  <a:lnTo>
                    <a:pt x="40632" y="39243"/>
                  </a:lnTo>
                  <a:lnTo>
                    <a:pt x="40216" y="38989"/>
                  </a:lnTo>
                  <a:lnTo>
                    <a:pt x="39774" y="38738"/>
                  </a:lnTo>
                  <a:lnTo>
                    <a:pt x="39304" y="38491"/>
                  </a:lnTo>
                  <a:lnTo>
                    <a:pt x="38807" y="38248"/>
                  </a:lnTo>
                  <a:lnTo>
                    <a:pt x="38284" y="38008"/>
                  </a:lnTo>
                  <a:lnTo>
                    <a:pt x="37734" y="37772"/>
                  </a:lnTo>
                  <a:lnTo>
                    <a:pt x="37157" y="37539"/>
                  </a:lnTo>
                  <a:lnTo>
                    <a:pt x="36553" y="37310"/>
                  </a:lnTo>
                  <a:lnTo>
                    <a:pt x="35922" y="37085"/>
                  </a:lnTo>
                  <a:lnTo>
                    <a:pt x="35270" y="36851"/>
                  </a:lnTo>
                  <a:lnTo>
                    <a:pt x="34585" y="36613"/>
                  </a:lnTo>
                  <a:lnTo>
                    <a:pt x="33867" y="36371"/>
                  </a:lnTo>
                  <a:lnTo>
                    <a:pt x="33116" y="36126"/>
                  </a:lnTo>
                  <a:lnTo>
                    <a:pt x="32332" y="35877"/>
                  </a:lnTo>
                  <a:lnTo>
                    <a:pt x="31515" y="35625"/>
                  </a:lnTo>
                  <a:lnTo>
                    <a:pt x="30664" y="35369"/>
                  </a:lnTo>
                  <a:lnTo>
                    <a:pt x="29781" y="35109"/>
                  </a:lnTo>
                  <a:lnTo>
                    <a:pt x="28864" y="34846"/>
                  </a:lnTo>
                  <a:lnTo>
                    <a:pt x="27914" y="34580"/>
                  </a:lnTo>
                  <a:lnTo>
                    <a:pt x="27131" y="34363"/>
                  </a:lnTo>
                  <a:lnTo>
                    <a:pt x="26357" y="34141"/>
                  </a:lnTo>
                  <a:lnTo>
                    <a:pt x="25592" y="33915"/>
                  </a:lnTo>
                  <a:lnTo>
                    <a:pt x="24836" y="33685"/>
                  </a:lnTo>
                  <a:lnTo>
                    <a:pt x="24089" y="33450"/>
                  </a:lnTo>
                  <a:lnTo>
                    <a:pt x="23351" y="33211"/>
                  </a:lnTo>
                  <a:lnTo>
                    <a:pt x="22622" y="32967"/>
                  </a:lnTo>
                  <a:lnTo>
                    <a:pt x="21902" y="32719"/>
                  </a:lnTo>
                  <a:lnTo>
                    <a:pt x="21191" y="32466"/>
                  </a:lnTo>
                  <a:lnTo>
                    <a:pt x="20488" y="32209"/>
                  </a:lnTo>
                  <a:lnTo>
                    <a:pt x="19808" y="31935"/>
                  </a:lnTo>
                  <a:lnTo>
                    <a:pt x="19144" y="31649"/>
                  </a:lnTo>
                  <a:lnTo>
                    <a:pt x="18498" y="31351"/>
                  </a:lnTo>
                  <a:lnTo>
                    <a:pt x="17869" y="31042"/>
                  </a:lnTo>
                  <a:lnTo>
                    <a:pt x="17256" y="30721"/>
                  </a:lnTo>
                  <a:lnTo>
                    <a:pt x="16661" y="30389"/>
                  </a:lnTo>
                  <a:lnTo>
                    <a:pt x="16082" y="30045"/>
                  </a:lnTo>
                  <a:lnTo>
                    <a:pt x="15521" y="29689"/>
                  </a:lnTo>
                  <a:lnTo>
                    <a:pt x="14976" y="29322"/>
                  </a:lnTo>
                  <a:lnTo>
                    <a:pt x="14449" y="28943"/>
                  </a:lnTo>
                  <a:lnTo>
                    <a:pt x="13941" y="28541"/>
                  </a:lnTo>
                  <a:lnTo>
                    <a:pt x="13454" y="28124"/>
                  </a:lnTo>
                  <a:lnTo>
                    <a:pt x="12989" y="27690"/>
                  </a:lnTo>
                  <a:lnTo>
                    <a:pt x="12545" y="27240"/>
                  </a:lnTo>
                  <a:lnTo>
                    <a:pt x="12123" y="26773"/>
                  </a:lnTo>
                  <a:lnTo>
                    <a:pt x="11722" y="26291"/>
                  </a:lnTo>
                  <a:lnTo>
                    <a:pt x="11343" y="25793"/>
                  </a:lnTo>
                  <a:lnTo>
                    <a:pt x="10985" y="25278"/>
                  </a:lnTo>
                  <a:lnTo>
                    <a:pt x="10648" y="24748"/>
                  </a:lnTo>
                  <a:lnTo>
                    <a:pt x="10333" y="24201"/>
                  </a:lnTo>
                  <a:lnTo>
                    <a:pt x="10044" y="23634"/>
                  </a:lnTo>
                  <a:lnTo>
                    <a:pt x="9786" y="23042"/>
                  </a:lnTo>
                  <a:lnTo>
                    <a:pt x="9558" y="22424"/>
                  </a:lnTo>
                  <a:lnTo>
                    <a:pt x="9360" y="21782"/>
                  </a:lnTo>
                  <a:lnTo>
                    <a:pt x="9193" y="21114"/>
                  </a:lnTo>
                  <a:lnTo>
                    <a:pt x="9056" y="20422"/>
                  </a:lnTo>
                  <a:lnTo>
                    <a:pt x="8949" y="19704"/>
                  </a:lnTo>
                  <a:lnTo>
                    <a:pt x="8873" y="18962"/>
                  </a:lnTo>
                  <a:lnTo>
                    <a:pt x="8828" y="18194"/>
                  </a:lnTo>
                  <a:lnTo>
                    <a:pt x="8812" y="17401"/>
                  </a:lnTo>
                  <a:lnTo>
                    <a:pt x="8833" y="16476"/>
                  </a:lnTo>
                  <a:lnTo>
                    <a:pt x="8896" y="15580"/>
                  </a:lnTo>
                  <a:lnTo>
                    <a:pt x="9002" y="14712"/>
                  </a:lnTo>
                  <a:lnTo>
                    <a:pt x="9149" y="13873"/>
                  </a:lnTo>
                  <a:lnTo>
                    <a:pt x="9338" y="13062"/>
                  </a:lnTo>
                  <a:lnTo>
                    <a:pt x="9569" y="12280"/>
                  </a:lnTo>
                  <a:lnTo>
                    <a:pt x="9843" y="11527"/>
                  </a:lnTo>
                  <a:lnTo>
                    <a:pt x="10158" y="10802"/>
                  </a:lnTo>
                  <a:lnTo>
                    <a:pt x="10515" y="10106"/>
                  </a:lnTo>
                  <a:lnTo>
                    <a:pt x="10915" y="9439"/>
                  </a:lnTo>
                  <a:lnTo>
                    <a:pt x="11358" y="8789"/>
                  </a:lnTo>
                  <a:lnTo>
                    <a:pt x="11829" y="8163"/>
                  </a:lnTo>
                  <a:lnTo>
                    <a:pt x="12328" y="7561"/>
                  </a:lnTo>
                  <a:lnTo>
                    <a:pt x="12855" y="6984"/>
                  </a:lnTo>
                  <a:lnTo>
                    <a:pt x="13409" y="6430"/>
                  </a:lnTo>
                  <a:lnTo>
                    <a:pt x="13991" y="5901"/>
                  </a:lnTo>
                  <a:lnTo>
                    <a:pt x="14601" y="5396"/>
                  </a:lnTo>
                  <a:lnTo>
                    <a:pt x="15238" y="4915"/>
                  </a:lnTo>
                  <a:lnTo>
                    <a:pt x="15903" y="4458"/>
                  </a:lnTo>
                  <a:lnTo>
                    <a:pt x="16596" y="4026"/>
                  </a:lnTo>
                  <a:lnTo>
                    <a:pt x="17322" y="3617"/>
                  </a:lnTo>
                  <a:lnTo>
                    <a:pt x="18067" y="3231"/>
                  </a:lnTo>
                  <a:lnTo>
                    <a:pt x="18832" y="2869"/>
                  </a:lnTo>
                  <a:lnTo>
                    <a:pt x="19617" y="2530"/>
                  </a:lnTo>
                  <a:lnTo>
                    <a:pt x="20421" y="2214"/>
                  </a:lnTo>
                  <a:lnTo>
                    <a:pt x="21245" y="1921"/>
                  </a:lnTo>
                  <a:lnTo>
                    <a:pt x="22089" y="1652"/>
                  </a:lnTo>
                  <a:lnTo>
                    <a:pt x="22952" y="1406"/>
                  </a:lnTo>
                  <a:lnTo>
                    <a:pt x="23835" y="1183"/>
                  </a:lnTo>
                  <a:lnTo>
                    <a:pt x="24738" y="984"/>
                  </a:lnTo>
                  <a:lnTo>
                    <a:pt x="25663" y="797"/>
                  </a:lnTo>
                  <a:lnTo>
                    <a:pt x="26594" y="629"/>
                  </a:lnTo>
                  <a:lnTo>
                    <a:pt x="27531" y="482"/>
                  </a:lnTo>
                  <a:lnTo>
                    <a:pt x="28474" y="354"/>
                  </a:lnTo>
                  <a:lnTo>
                    <a:pt x="29424" y="246"/>
                  </a:lnTo>
                  <a:lnTo>
                    <a:pt x="30380" y="157"/>
                  </a:lnTo>
                  <a:lnTo>
                    <a:pt x="31342" y="88"/>
                  </a:lnTo>
                  <a:lnTo>
                    <a:pt x="32311" y="39"/>
                  </a:lnTo>
                  <a:lnTo>
                    <a:pt x="33286" y="9"/>
                  </a:lnTo>
                  <a:lnTo>
                    <a:pt x="34267" y="0"/>
                  </a:lnTo>
                  <a:lnTo>
                    <a:pt x="35335" y="9"/>
                  </a:lnTo>
                  <a:lnTo>
                    <a:pt x="36376" y="39"/>
                  </a:lnTo>
                  <a:lnTo>
                    <a:pt x="37390" y="88"/>
                  </a:lnTo>
                  <a:lnTo>
                    <a:pt x="38375" y="157"/>
                  </a:lnTo>
                  <a:lnTo>
                    <a:pt x="39333" y="246"/>
                  </a:lnTo>
                  <a:lnTo>
                    <a:pt x="40263" y="354"/>
                  </a:lnTo>
                  <a:lnTo>
                    <a:pt x="41165" y="482"/>
                  </a:lnTo>
                  <a:lnTo>
                    <a:pt x="42040" y="629"/>
                  </a:lnTo>
                  <a:lnTo>
                    <a:pt x="42887" y="797"/>
                  </a:lnTo>
                  <a:lnTo>
                    <a:pt x="43706" y="984"/>
                  </a:lnTo>
                  <a:lnTo>
                    <a:pt x="44507" y="1189"/>
                  </a:lnTo>
                  <a:lnTo>
                    <a:pt x="45284" y="1410"/>
                  </a:lnTo>
                  <a:lnTo>
                    <a:pt x="46036" y="1647"/>
                  </a:lnTo>
                  <a:lnTo>
                    <a:pt x="46762" y="1900"/>
                  </a:lnTo>
                  <a:lnTo>
                    <a:pt x="47463" y="2169"/>
                  </a:lnTo>
                  <a:lnTo>
                    <a:pt x="48140" y="2455"/>
                  </a:lnTo>
                  <a:lnTo>
                    <a:pt x="48791" y="2756"/>
                  </a:lnTo>
                  <a:lnTo>
                    <a:pt x="49418" y="3074"/>
                  </a:lnTo>
                  <a:lnTo>
                    <a:pt x="50019" y="3407"/>
                  </a:lnTo>
                  <a:lnTo>
                    <a:pt x="50595" y="3757"/>
                  </a:lnTo>
                  <a:lnTo>
                    <a:pt x="51156" y="4113"/>
                  </a:lnTo>
                  <a:lnTo>
                    <a:pt x="51694" y="4484"/>
                  </a:lnTo>
                  <a:lnTo>
                    <a:pt x="52208" y="4868"/>
                  </a:lnTo>
                  <a:lnTo>
                    <a:pt x="52699" y="5268"/>
                  </a:lnTo>
                  <a:lnTo>
                    <a:pt x="53167" y="5681"/>
                  </a:lnTo>
                  <a:lnTo>
                    <a:pt x="53612" y="6109"/>
                  </a:lnTo>
                  <a:lnTo>
                    <a:pt x="54033" y="6551"/>
                  </a:lnTo>
                  <a:lnTo>
                    <a:pt x="54431" y="7007"/>
                  </a:lnTo>
                  <a:lnTo>
                    <a:pt x="54806" y="7477"/>
                  </a:lnTo>
                  <a:lnTo>
                    <a:pt x="55158" y="7962"/>
                  </a:lnTo>
                  <a:lnTo>
                    <a:pt x="55488" y="8459"/>
                  </a:lnTo>
                  <a:lnTo>
                    <a:pt x="55797" y="8964"/>
                  </a:lnTo>
                  <a:lnTo>
                    <a:pt x="56085" y="9479"/>
                  </a:lnTo>
                  <a:lnTo>
                    <a:pt x="56353" y="10002"/>
                  </a:lnTo>
                  <a:lnTo>
                    <a:pt x="56601" y="10535"/>
                  </a:lnTo>
                  <a:lnTo>
                    <a:pt x="56827" y="11076"/>
                  </a:lnTo>
                  <a:lnTo>
                    <a:pt x="57034" y="11626"/>
                  </a:lnTo>
                  <a:lnTo>
                    <a:pt x="57219" y="12185"/>
                  </a:lnTo>
                  <a:lnTo>
                    <a:pt x="57384" y="12753"/>
                  </a:lnTo>
                  <a:lnTo>
                    <a:pt x="57529" y="13331"/>
                  </a:lnTo>
                  <a:lnTo>
                    <a:pt x="49790" y="15612"/>
                  </a:lnTo>
                  <a:lnTo>
                    <a:pt x="49650" y="15187"/>
                  </a:lnTo>
                  <a:lnTo>
                    <a:pt x="49500" y="14771"/>
                  </a:lnTo>
                  <a:lnTo>
                    <a:pt x="49339" y="14364"/>
                  </a:lnTo>
                  <a:lnTo>
                    <a:pt x="49167" y="13966"/>
                  </a:lnTo>
                  <a:lnTo>
                    <a:pt x="48984" y="13577"/>
                  </a:lnTo>
                  <a:lnTo>
                    <a:pt x="48791" y="13196"/>
                  </a:lnTo>
                  <a:lnTo>
                    <a:pt x="48587" y="12825"/>
                  </a:lnTo>
                  <a:lnTo>
                    <a:pt x="48373" y="12463"/>
                  </a:lnTo>
                  <a:lnTo>
                    <a:pt x="48147" y="12109"/>
                  </a:lnTo>
                  <a:lnTo>
                    <a:pt x="47911" y="11765"/>
                  </a:lnTo>
                  <a:lnTo>
                    <a:pt x="47663" y="11430"/>
                  </a:lnTo>
                  <a:lnTo>
                    <a:pt x="47401" y="11106"/>
                  </a:lnTo>
                  <a:lnTo>
                    <a:pt x="47126" y="10793"/>
                  </a:lnTo>
                  <a:lnTo>
                    <a:pt x="46837" y="10491"/>
                  </a:lnTo>
                  <a:lnTo>
                    <a:pt x="46535" y="10199"/>
                  </a:lnTo>
                  <a:lnTo>
                    <a:pt x="46220" y="9918"/>
                  </a:lnTo>
                  <a:lnTo>
                    <a:pt x="45891" y="9648"/>
                  </a:lnTo>
                  <a:lnTo>
                    <a:pt x="45549" y="9389"/>
                  </a:lnTo>
                  <a:lnTo>
                    <a:pt x="45193" y="9140"/>
                  </a:lnTo>
                  <a:lnTo>
                    <a:pt x="44824" y="8902"/>
                  </a:lnTo>
                  <a:lnTo>
                    <a:pt x="44441" y="8666"/>
                  </a:lnTo>
                  <a:lnTo>
                    <a:pt x="44042" y="8442"/>
                  </a:lnTo>
                  <a:lnTo>
                    <a:pt x="43628" y="8229"/>
                  </a:lnTo>
                  <a:lnTo>
                    <a:pt x="43199" y="8029"/>
                  </a:lnTo>
                  <a:lnTo>
                    <a:pt x="42755" y="7839"/>
                  </a:lnTo>
                  <a:lnTo>
                    <a:pt x="42296" y="7662"/>
                  </a:lnTo>
                  <a:lnTo>
                    <a:pt x="41821" y="7496"/>
                  </a:lnTo>
                  <a:lnTo>
                    <a:pt x="41331" y="7341"/>
                  </a:lnTo>
                  <a:lnTo>
                    <a:pt x="40826" y="7199"/>
                  </a:lnTo>
                  <a:lnTo>
                    <a:pt x="40306" y="7068"/>
                  </a:lnTo>
                  <a:lnTo>
                    <a:pt x="39778" y="6949"/>
                  </a:lnTo>
                  <a:lnTo>
                    <a:pt x="39232" y="6842"/>
                  </a:lnTo>
                  <a:lnTo>
                    <a:pt x="38669" y="6748"/>
                  </a:lnTo>
                  <a:lnTo>
                    <a:pt x="38087" y="6667"/>
                  </a:lnTo>
                  <a:lnTo>
                    <a:pt x="37488" y="6598"/>
                  </a:lnTo>
                  <a:lnTo>
                    <a:pt x="36870" y="6542"/>
                  </a:lnTo>
                  <a:lnTo>
                    <a:pt x="36235" y="6498"/>
                  </a:lnTo>
                  <a:lnTo>
                    <a:pt x="35582" y="6466"/>
                  </a:lnTo>
                  <a:lnTo>
                    <a:pt x="34911" y="6448"/>
                  </a:lnTo>
                  <a:lnTo>
                    <a:pt x="34222" y="6441"/>
                  </a:lnTo>
                  <a:lnTo>
                    <a:pt x="33306" y="6449"/>
                  </a:lnTo>
                  <a:lnTo>
                    <a:pt x="32418" y="6474"/>
                  </a:lnTo>
                  <a:lnTo>
                    <a:pt x="31559" y="6514"/>
                  </a:lnTo>
                  <a:lnTo>
                    <a:pt x="30729" y="6570"/>
                  </a:lnTo>
                  <a:lnTo>
                    <a:pt x="29927" y="6643"/>
                  </a:lnTo>
                  <a:lnTo>
                    <a:pt x="29154" y="6731"/>
                  </a:lnTo>
                  <a:lnTo>
                    <a:pt x="28410" y="6836"/>
                  </a:lnTo>
                  <a:lnTo>
                    <a:pt x="27694" y="6957"/>
                  </a:lnTo>
                  <a:lnTo>
                    <a:pt x="27007" y="7094"/>
                  </a:lnTo>
                  <a:lnTo>
                    <a:pt x="26349" y="7247"/>
                  </a:lnTo>
                  <a:lnTo>
                    <a:pt x="25725" y="7405"/>
                  </a:lnTo>
                  <a:lnTo>
                    <a:pt x="25125" y="7578"/>
                  </a:lnTo>
                  <a:lnTo>
                    <a:pt x="24547" y="7763"/>
                  </a:lnTo>
                  <a:lnTo>
                    <a:pt x="23994" y="7962"/>
                  </a:lnTo>
                  <a:lnTo>
                    <a:pt x="23463" y="8175"/>
                  </a:lnTo>
                  <a:lnTo>
                    <a:pt x="22956" y="8401"/>
                  </a:lnTo>
                  <a:lnTo>
                    <a:pt x="22472" y="8640"/>
                  </a:lnTo>
                  <a:lnTo>
                    <a:pt x="22011" y="8893"/>
                  </a:lnTo>
                  <a:lnTo>
                    <a:pt x="21573" y="9159"/>
                  </a:lnTo>
                  <a:lnTo>
                    <a:pt x="21159" y="9439"/>
                  </a:lnTo>
                  <a:lnTo>
                    <a:pt x="20776" y="9722"/>
                  </a:lnTo>
                  <a:lnTo>
                    <a:pt x="20415" y="10017"/>
                  </a:lnTo>
                  <a:lnTo>
                    <a:pt x="20075" y="10323"/>
                  </a:lnTo>
                  <a:lnTo>
                    <a:pt x="19756" y="10641"/>
                  </a:lnTo>
                  <a:lnTo>
                    <a:pt x="19459" y="10971"/>
                  </a:lnTo>
                  <a:lnTo>
                    <a:pt x="19184" y="11312"/>
                  </a:lnTo>
                  <a:lnTo>
                    <a:pt x="18930" y="11665"/>
                  </a:lnTo>
                  <a:lnTo>
                    <a:pt x="18697" y="12030"/>
                  </a:lnTo>
                  <a:lnTo>
                    <a:pt x="18486" y="12406"/>
                  </a:lnTo>
                  <a:lnTo>
                    <a:pt x="18296" y="12794"/>
                  </a:lnTo>
                  <a:lnTo>
                    <a:pt x="18126" y="13182"/>
                  </a:lnTo>
                  <a:lnTo>
                    <a:pt x="17974" y="13578"/>
                  </a:lnTo>
                  <a:lnTo>
                    <a:pt x="17840" y="13980"/>
                  </a:lnTo>
                  <a:lnTo>
                    <a:pt x="17724" y="14390"/>
                  </a:lnTo>
                  <a:lnTo>
                    <a:pt x="17625" y="14807"/>
                  </a:lnTo>
                  <a:lnTo>
                    <a:pt x="17545" y="15231"/>
                  </a:lnTo>
                  <a:lnTo>
                    <a:pt x="17482" y="15662"/>
                  </a:lnTo>
                  <a:lnTo>
                    <a:pt x="17437" y="16101"/>
                  </a:lnTo>
                  <a:lnTo>
                    <a:pt x="17410" y="16546"/>
                  </a:lnTo>
                  <a:lnTo>
                    <a:pt x="17401" y="16999"/>
                  </a:lnTo>
                  <a:lnTo>
                    <a:pt x="17410" y="17474"/>
                  </a:lnTo>
                  <a:lnTo>
                    <a:pt x="17437" y="17933"/>
                  </a:lnTo>
                  <a:lnTo>
                    <a:pt x="17482" y="18376"/>
                  </a:lnTo>
                  <a:lnTo>
                    <a:pt x="17545" y="18803"/>
                  </a:lnTo>
                  <a:lnTo>
                    <a:pt x="17625" y="19213"/>
                  </a:lnTo>
                  <a:lnTo>
                    <a:pt x="17724" y="19608"/>
                  </a:lnTo>
                  <a:lnTo>
                    <a:pt x="17840" y="19986"/>
                  </a:lnTo>
                  <a:lnTo>
                    <a:pt x="17974" y="20349"/>
                  </a:lnTo>
                  <a:lnTo>
                    <a:pt x="18126" y="20695"/>
                  </a:lnTo>
                  <a:lnTo>
                    <a:pt x="18296" y="21025"/>
                  </a:lnTo>
                  <a:lnTo>
                    <a:pt x="18493" y="21334"/>
                  </a:lnTo>
                  <a:lnTo>
                    <a:pt x="18710" y="21633"/>
                  </a:lnTo>
                  <a:lnTo>
                    <a:pt x="18944" y="21924"/>
                  </a:lnTo>
                  <a:lnTo>
                    <a:pt x="19198" y="22206"/>
                  </a:lnTo>
                  <a:lnTo>
                    <a:pt x="19470" y="22479"/>
                  </a:lnTo>
                  <a:lnTo>
                    <a:pt x="19762" y="22743"/>
                  </a:lnTo>
                  <a:lnTo>
                    <a:pt x="20072" y="22998"/>
                  </a:lnTo>
                  <a:lnTo>
                    <a:pt x="20401" y="23244"/>
                  </a:lnTo>
                  <a:lnTo>
                    <a:pt x="20748" y="23481"/>
                  </a:lnTo>
                  <a:lnTo>
                    <a:pt x="21114" y="23709"/>
                  </a:lnTo>
                  <a:lnTo>
                    <a:pt x="21500" y="23931"/>
                  </a:lnTo>
                  <a:lnTo>
                    <a:pt x="21905" y="24149"/>
                  </a:lnTo>
                  <a:lnTo>
                    <a:pt x="22330" y="24364"/>
                  </a:lnTo>
                  <a:lnTo>
                    <a:pt x="22775" y="24575"/>
                  </a:lnTo>
                  <a:lnTo>
                    <a:pt x="23239" y="24783"/>
                  </a:lnTo>
                  <a:lnTo>
                    <a:pt x="23723" y="24987"/>
                  </a:lnTo>
                  <a:lnTo>
                    <a:pt x="24227" y="25187"/>
                  </a:lnTo>
                  <a:lnTo>
                    <a:pt x="24751" y="25384"/>
                  </a:lnTo>
                  <a:lnTo>
                    <a:pt x="25294" y="25577"/>
                  </a:lnTo>
                  <a:lnTo>
                    <a:pt x="25856" y="25767"/>
                  </a:lnTo>
                  <a:lnTo>
                    <a:pt x="26448" y="25948"/>
                  </a:lnTo>
                  <a:lnTo>
                    <a:pt x="27061" y="26132"/>
                  </a:lnTo>
                  <a:lnTo>
                    <a:pt x="27694" y="26320"/>
                  </a:lnTo>
                  <a:lnTo>
                    <a:pt x="28347" y="26511"/>
                  </a:lnTo>
                  <a:lnTo>
                    <a:pt x="29021" y="26706"/>
                  </a:lnTo>
                  <a:lnTo>
                    <a:pt x="29716" y="26905"/>
                  </a:lnTo>
                  <a:lnTo>
                    <a:pt x="30431" y="27107"/>
                  </a:lnTo>
                  <a:lnTo>
                    <a:pt x="31167" y="27313"/>
                  </a:lnTo>
                  <a:lnTo>
                    <a:pt x="31924" y="27522"/>
                  </a:lnTo>
                  <a:lnTo>
                    <a:pt x="32701" y="27735"/>
                  </a:lnTo>
                  <a:lnTo>
                    <a:pt x="33477" y="27952"/>
                  </a:lnTo>
                  <a:lnTo>
                    <a:pt x="34249" y="28174"/>
                  </a:lnTo>
                  <a:lnTo>
                    <a:pt x="35016" y="28400"/>
                  </a:lnTo>
                  <a:lnTo>
                    <a:pt x="35779" y="28630"/>
                  </a:lnTo>
                  <a:lnTo>
                    <a:pt x="36537" y="28865"/>
                  </a:lnTo>
                  <a:lnTo>
                    <a:pt x="37291" y="29104"/>
                  </a:lnTo>
                  <a:lnTo>
                    <a:pt x="38040" y="29348"/>
                  </a:lnTo>
                  <a:lnTo>
                    <a:pt x="38785" y="29596"/>
                  </a:lnTo>
                  <a:lnTo>
                    <a:pt x="39525" y="29849"/>
                  </a:lnTo>
                  <a:lnTo>
                    <a:pt x="40261" y="30106"/>
                  </a:lnTo>
                  <a:lnTo>
                    <a:pt x="40995" y="30373"/>
                  </a:lnTo>
                  <a:lnTo>
                    <a:pt x="41712" y="30654"/>
                  </a:lnTo>
                  <a:lnTo>
                    <a:pt x="42412" y="30949"/>
                  </a:lnTo>
                  <a:lnTo>
                    <a:pt x="43096" y="31259"/>
                  </a:lnTo>
                  <a:lnTo>
                    <a:pt x="43762" y="31583"/>
                  </a:lnTo>
                  <a:lnTo>
                    <a:pt x="44411" y="31921"/>
                  </a:lnTo>
                  <a:lnTo>
                    <a:pt x="45043" y="32273"/>
                  </a:lnTo>
                  <a:lnTo>
                    <a:pt x="45658" y="32640"/>
                  </a:lnTo>
                  <a:lnTo>
                    <a:pt x="46256" y="33021"/>
                  </a:lnTo>
                  <a:lnTo>
                    <a:pt x="46837" y="33417"/>
                  </a:lnTo>
                  <a:lnTo>
                    <a:pt x="47398" y="33820"/>
                  </a:lnTo>
                  <a:lnTo>
                    <a:pt x="47936" y="34243"/>
                  </a:lnTo>
                  <a:lnTo>
                    <a:pt x="48450" y="34686"/>
                  </a:lnTo>
                  <a:lnTo>
                    <a:pt x="48942" y="35149"/>
                  </a:lnTo>
                  <a:lnTo>
                    <a:pt x="49409" y="35631"/>
                  </a:lnTo>
                  <a:lnTo>
                    <a:pt x="49854" y="36133"/>
                  </a:lnTo>
                  <a:lnTo>
                    <a:pt x="50276" y="36655"/>
                  </a:lnTo>
                  <a:lnTo>
                    <a:pt x="50674" y="37196"/>
                  </a:lnTo>
                  <a:lnTo>
                    <a:pt x="51049" y="37757"/>
                  </a:lnTo>
                  <a:lnTo>
                    <a:pt x="51400" y="38338"/>
                  </a:lnTo>
                  <a:lnTo>
                    <a:pt x="51732" y="38943"/>
                  </a:lnTo>
                  <a:lnTo>
                    <a:pt x="52028" y="39578"/>
                  </a:lnTo>
                  <a:lnTo>
                    <a:pt x="52290" y="40242"/>
                  </a:lnTo>
                  <a:lnTo>
                    <a:pt x="52517" y="40936"/>
                  </a:lnTo>
                  <a:lnTo>
                    <a:pt x="52709" y="41659"/>
                  </a:lnTo>
                  <a:lnTo>
                    <a:pt x="52866" y="42412"/>
                  </a:lnTo>
                  <a:lnTo>
                    <a:pt x="52988" y="43194"/>
                  </a:lnTo>
                  <a:lnTo>
                    <a:pt x="53075" y="44006"/>
                  </a:lnTo>
                  <a:lnTo>
                    <a:pt x="53127" y="44848"/>
                  </a:lnTo>
                  <a:lnTo>
                    <a:pt x="53145" y="45719"/>
                  </a:lnTo>
                  <a:lnTo>
                    <a:pt x="53076" y="47519"/>
                  </a:lnTo>
                  <a:lnTo>
                    <a:pt x="52867" y="49235"/>
                  </a:lnTo>
                  <a:lnTo>
                    <a:pt x="52521" y="50866"/>
                  </a:lnTo>
                  <a:lnTo>
                    <a:pt x="52035" y="52411"/>
                  </a:lnTo>
                  <a:lnTo>
                    <a:pt x="51411" y="53872"/>
                  </a:lnTo>
                  <a:lnTo>
                    <a:pt x="50649" y="55247"/>
                  </a:lnTo>
                  <a:lnTo>
                    <a:pt x="49747" y="56538"/>
                  </a:lnTo>
                  <a:lnTo>
                    <a:pt x="48707" y="57744"/>
                  </a:lnTo>
                  <a:lnTo>
                    <a:pt x="47528" y="58864"/>
                  </a:lnTo>
                  <a:lnTo>
                    <a:pt x="46211" y="59900"/>
                  </a:lnTo>
                  <a:lnTo>
                    <a:pt x="44750" y="60843"/>
                  </a:lnTo>
                  <a:lnTo>
                    <a:pt x="43142" y="61687"/>
                  </a:lnTo>
                  <a:lnTo>
                    <a:pt x="41386" y="62432"/>
                  </a:lnTo>
                  <a:lnTo>
                    <a:pt x="39483" y="63078"/>
                  </a:lnTo>
                  <a:lnTo>
                    <a:pt x="37432" y="63624"/>
                  </a:lnTo>
                  <a:lnTo>
                    <a:pt x="35233" y="64071"/>
                  </a:lnTo>
                  <a:lnTo>
                    <a:pt x="32887" y="64419"/>
                  </a:lnTo>
                  <a:lnTo>
                    <a:pt x="30393" y="64667"/>
                  </a:lnTo>
                  <a:lnTo>
                    <a:pt x="27751" y="64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g1290"/>
            <p:cNvSpPr/>
            <p:nvPr/>
          </p:nvSpPr>
          <p:spPr>
            <a:xfrm>
              <a:off x="2715504" y="2777424"/>
              <a:ext cx="73703" cy="78553"/>
            </a:xfrm>
            <a:custGeom>
              <a:avLst/>
              <a:pathLst>
                <a:path w="73703" h="78553">
                  <a:moveTo>
                    <a:pt x="0" y="78553"/>
                  </a:moveTo>
                  <a:lnTo>
                    <a:pt x="15220" y="0"/>
                  </a:lnTo>
                  <a:lnTo>
                    <a:pt x="73703" y="0"/>
                  </a:lnTo>
                  <a:lnTo>
                    <a:pt x="72030" y="8697"/>
                  </a:lnTo>
                  <a:lnTo>
                    <a:pt x="24196" y="8697"/>
                  </a:lnTo>
                  <a:lnTo>
                    <a:pt x="19290" y="33896"/>
                  </a:lnTo>
                  <a:lnTo>
                    <a:pt x="63779" y="33896"/>
                  </a:lnTo>
                  <a:lnTo>
                    <a:pt x="62107" y="42482"/>
                  </a:lnTo>
                  <a:lnTo>
                    <a:pt x="17617" y="42482"/>
                  </a:lnTo>
                  <a:lnTo>
                    <a:pt x="12321" y="69856"/>
                  </a:lnTo>
                  <a:lnTo>
                    <a:pt x="62441" y="69856"/>
                  </a:lnTo>
                  <a:lnTo>
                    <a:pt x="60769" y="7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g1291"/>
            <p:cNvSpPr/>
            <p:nvPr/>
          </p:nvSpPr>
          <p:spPr>
            <a:xfrm>
              <a:off x="2791660" y="2777424"/>
              <a:ext cx="78999" cy="78553"/>
            </a:xfrm>
            <a:custGeom>
              <a:avLst/>
              <a:pathLst>
                <a:path w="78999" h="78553">
                  <a:moveTo>
                    <a:pt x="51514" y="78553"/>
                  </a:moveTo>
                  <a:lnTo>
                    <a:pt x="21910" y="11094"/>
                  </a:lnTo>
                  <a:lnTo>
                    <a:pt x="21842" y="11608"/>
                  </a:lnTo>
                  <a:lnTo>
                    <a:pt x="21774" y="12124"/>
                  </a:lnTo>
                  <a:lnTo>
                    <a:pt x="21704" y="12643"/>
                  </a:lnTo>
                  <a:lnTo>
                    <a:pt x="21633" y="13164"/>
                  </a:lnTo>
                  <a:lnTo>
                    <a:pt x="21561" y="13686"/>
                  </a:lnTo>
                  <a:lnTo>
                    <a:pt x="21488" y="14212"/>
                  </a:lnTo>
                  <a:lnTo>
                    <a:pt x="21414" y="14739"/>
                  </a:lnTo>
                  <a:lnTo>
                    <a:pt x="21339" y="15269"/>
                  </a:lnTo>
                  <a:lnTo>
                    <a:pt x="21263" y="15801"/>
                  </a:lnTo>
                  <a:lnTo>
                    <a:pt x="21185" y="16335"/>
                  </a:lnTo>
                  <a:lnTo>
                    <a:pt x="21117" y="16795"/>
                  </a:lnTo>
                  <a:lnTo>
                    <a:pt x="21047" y="17262"/>
                  </a:lnTo>
                  <a:lnTo>
                    <a:pt x="20974" y="17736"/>
                  </a:lnTo>
                  <a:lnTo>
                    <a:pt x="20900" y="18217"/>
                  </a:lnTo>
                  <a:lnTo>
                    <a:pt x="20823" y="18704"/>
                  </a:lnTo>
                  <a:lnTo>
                    <a:pt x="20744" y="19198"/>
                  </a:lnTo>
                  <a:lnTo>
                    <a:pt x="20662" y="19699"/>
                  </a:lnTo>
                  <a:lnTo>
                    <a:pt x="20578" y="20206"/>
                  </a:lnTo>
                  <a:lnTo>
                    <a:pt x="20493" y="20720"/>
                  </a:lnTo>
                  <a:lnTo>
                    <a:pt x="20405" y="21241"/>
                  </a:lnTo>
                  <a:lnTo>
                    <a:pt x="20326" y="21750"/>
                  </a:lnTo>
                  <a:lnTo>
                    <a:pt x="20246" y="22251"/>
                  </a:lnTo>
                  <a:lnTo>
                    <a:pt x="20165" y="22744"/>
                  </a:lnTo>
                  <a:lnTo>
                    <a:pt x="20083" y="23230"/>
                  </a:lnTo>
                  <a:lnTo>
                    <a:pt x="20000" y="23708"/>
                  </a:lnTo>
                  <a:lnTo>
                    <a:pt x="19916" y="24178"/>
                  </a:lnTo>
                  <a:lnTo>
                    <a:pt x="19831" y="24640"/>
                  </a:lnTo>
                  <a:lnTo>
                    <a:pt x="19744" y="25094"/>
                  </a:lnTo>
                  <a:lnTo>
                    <a:pt x="19657" y="25541"/>
                  </a:lnTo>
                  <a:lnTo>
                    <a:pt x="19568" y="25980"/>
                  </a:lnTo>
                  <a:lnTo>
                    <a:pt x="9477" y="78553"/>
                  </a:lnTo>
                  <a:lnTo>
                    <a:pt x="0" y="78553"/>
                  </a:lnTo>
                  <a:lnTo>
                    <a:pt x="15220" y="0"/>
                  </a:lnTo>
                  <a:lnTo>
                    <a:pt x="27039" y="0"/>
                  </a:lnTo>
                  <a:lnTo>
                    <a:pt x="56810" y="67738"/>
                  </a:lnTo>
                  <a:lnTo>
                    <a:pt x="56878" y="67255"/>
                  </a:lnTo>
                  <a:lnTo>
                    <a:pt x="56946" y="66768"/>
                  </a:lnTo>
                  <a:lnTo>
                    <a:pt x="57016" y="66274"/>
                  </a:lnTo>
                  <a:lnTo>
                    <a:pt x="57087" y="65775"/>
                  </a:lnTo>
                  <a:lnTo>
                    <a:pt x="57159" y="65271"/>
                  </a:lnTo>
                  <a:lnTo>
                    <a:pt x="57232" y="64760"/>
                  </a:lnTo>
                  <a:lnTo>
                    <a:pt x="57306" y="64245"/>
                  </a:lnTo>
                  <a:lnTo>
                    <a:pt x="57381" y="63723"/>
                  </a:lnTo>
                  <a:lnTo>
                    <a:pt x="57458" y="63197"/>
                  </a:lnTo>
                  <a:lnTo>
                    <a:pt x="57535" y="62664"/>
                  </a:lnTo>
                  <a:lnTo>
                    <a:pt x="57603" y="62202"/>
                  </a:lnTo>
                  <a:lnTo>
                    <a:pt x="57673" y="61730"/>
                  </a:lnTo>
                  <a:lnTo>
                    <a:pt x="57746" y="61248"/>
                  </a:lnTo>
                  <a:lnTo>
                    <a:pt x="57821" y="60755"/>
                  </a:lnTo>
                  <a:lnTo>
                    <a:pt x="57897" y="60253"/>
                  </a:lnTo>
                  <a:lnTo>
                    <a:pt x="57977" y="59741"/>
                  </a:lnTo>
                  <a:lnTo>
                    <a:pt x="58058" y="59218"/>
                  </a:lnTo>
                  <a:lnTo>
                    <a:pt x="58142" y="58686"/>
                  </a:lnTo>
                  <a:lnTo>
                    <a:pt x="58227" y="58143"/>
                  </a:lnTo>
                  <a:lnTo>
                    <a:pt x="58316" y="57591"/>
                  </a:lnTo>
                  <a:lnTo>
                    <a:pt x="58406" y="57022"/>
                  </a:lnTo>
                  <a:lnTo>
                    <a:pt x="58498" y="56453"/>
                  </a:lnTo>
                  <a:lnTo>
                    <a:pt x="58593" y="55885"/>
                  </a:lnTo>
                  <a:lnTo>
                    <a:pt x="58690" y="55316"/>
                  </a:lnTo>
                  <a:lnTo>
                    <a:pt x="58789" y="54747"/>
                  </a:lnTo>
                  <a:lnTo>
                    <a:pt x="58891" y="54179"/>
                  </a:lnTo>
                  <a:lnTo>
                    <a:pt x="58995" y="53610"/>
                  </a:lnTo>
                  <a:lnTo>
                    <a:pt x="59101" y="53041"/>
                  </a:lnTo>
                  <a:lnTo>
                    <a:pt x="59209" y="52473"/>
                  </a:lnTo>
                  <a:lnTo>
                    <a:pt x="59319" y="51904"/>
                  </a:lnTo>
                  <a:lnTo>
                    <a:pt x="69410" y="0"/>
                  </a:lnTo>
                  <a:lnTo>
                    <a:pt x="78999" y="0"/>
                  </a:lnTo>
                  <a:lnTo>
                    <a:pt x="63779" y="7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g1292"/>
            <p:cNvSpPr/>
            <p:nvPr/>
          </p:nvSpPr>
          <p:spPr>
            <a:xfrm>
              <a:off x="2880863" y="2777424"/>
              <a:ext cx="66232" cy="78553"/>
            </a:xfrm>
            <a:custGeom>
              <a:avLst/>
              <a:pathLst>
                <a:path w="66232" h="78553">
                  <a:moveTo>
                    <a:pt x="37576" y="8697"/>
                  </a:moveTo>
                  <a:lnTo>
                    <a:pt x="23973" y="78553"/>
                  </a:lnTo>
                  <a:lnTo>
                    <a:pt x="13380" y="78553"/>
                  </a:lnTo>
                  <a:lnTo>
                    <a:pt x="26983" y="8697"/>
                  </a:lnTo>
                  <a:lnTo>
                    <a:pt x="0" y="8697"/>
                  </a:lnTo>
                  <a:lnTo>
                    <a:pt x="1672" y="0"/>
                  </a:lnTo>
                  <a:lnTo>
                    <a:pt x="66232" y="0"/>
                  </a:lnTo>
                  <a:lnTo>
                    <a:pt x="64560" y="86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g1293"/>
            <p:cNvSpPr/>
            <p:nvPr/>
          </p:nvSpPr>
          <p:spPr>
            <a:xfrm>
              <a:off x="2943862" y="2777424"/>
              <a:ext cx="73703" cy="78553"/>
            </a:xfrm>
            <a:custGeom>
              <a:avLst/>
              <a:pathLst>
                <a:path w="73703" h="78553">
                  <a:moveTo>
                    <a:pt x="0" y="78553"/>
                  </a:moveTo>
                  <a:lnTo>
                    <a:pt x="15220" y="0"/>
                  </a:lnTo>
                  <a:lnTo>
                    <a:pt x="73703" y="0"/>
                  </a:lnTo>
                  <a:lnTo>
                    <a:pt x="72030" y="8697"/>
                  </a:lnTo>
                  <a:lnTo>
                    <a:pt x="24196" y="8697"/>
                  </a:lnTo>
                  <a:lnTo>
                    <a:pt x="19290" y="33896"/>
                  </a:lnTo>
                  <a:lnTo>
                    <a:pt x="63779" y="33896"/>
                  </a:lnTo>
                  <a:lnTo>
                    <a:pt x="62107" y="42482"/>
                  </a:lnTo>
                  <a:lnTo>
                    <a:pt x="17617" y="42482"/>
                  </a:lnTo>
                  <a:lnTo>
                    <a:pt x="12321" y="69856"/>
                  </a:lnTo>
                  <a:lnTo>
                    <a:pt x="62441" y="69856"/>
                  </a:lnTo>
                  <a:lnTo>
                    <a:pt x="60769" y="7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g1294"/>
            <p:cNvSpPr/>
            <p:nvPr/>
          </p:nvSpPr>
          <p:spPr>
            <a:xfrm>
              <a:off x="3020018" y="2777424"/>
              <a:ext cx="75431" cy="78553"/>
            </a:xfrm>
            <a:custGeom>
              <a:avLst/>
              <a:pathLst>
                <a:path w="75431" h="78553">
                  <a:moveTo>
                    <a:pt x="55082" y="78553"/>
                  </a:moveTo>
                  <a:lnTo>
                    <a:pt x="41534" y="45939"/>
                  </a:lnTo>
                  <a:lnTo>
                    <a:pt x="16948" y="45939"/>
                  </a:lnTo>
                  <a:lnTo>
                    <a:pt x="10648" y="78553"/>
                  </a:lnTo>
                  <a:lnTo>
                    <a:pt x="0" y="78553"/>
                  </a:lnTo>
                  <a:lnTo>
                    <a:pt x="15220" y="0"/>
                  </a:lnTo>
                  <a:lnTo>
                    <a:pt x="49340" y="0"/>
                  </a:lnTo>
                  <a:lnTo>
                    <a:pt x="50489" y="14"/>
                  </a:lnTo>
                  <a:lnTo>
                    <a:pt x="51619" y="57"/>
                  </a:lnTo>
                  <a:lnTo>
                    <a:pt x="52728" y="130"/>
                  </a:lnTo>
                  <a:lnTo>
                    <a:pt x="53818" y="231"/>
                  </a:lnTo>
                  <a:lnTo>
                    <a:pt x="54887" y="362"/>
                  </a:lnTo>
                  <a:lnTo>
                    <a:pt x="55936" y="521"/>
                  </a:lnTo>
                  <a:lnTo>
                    <a:pt x="56965" y="710"/>
                  </a:lnTo>
                  <a:lnTo>
                    <a:pt x="57974" y="927"/>
                  </a:lnTo>
                  <a:lnTo>
                    <a:pt x="58963" y="1174"/>
                  </a:lnTo>
                  <a:lnTo>
                    <a:pt x="59932" y="1449"/>
                  </a:lnTo>
                  <a:lnTo>
                    <a:pt x="60877" y="1741"/>
                  </a:lnTo>
                  <a:lnTo>
                    <a:pt x="61794" y="2058"/>
                  </a:lnTo>
                  <a:lnTo>
                    <a:pt x="62684" y="2401"/>
                  </a:lnTo>
                  <a:lnTo>
                    <a:pt x="63545" y="2769"/>
                  </a:lnTo>
                  <a:lnTo>
                    <a:pt x="64379" y="3163"/>
                  </a:lnTo>
                  <a:lnTo>
                    <a:pt x="65184" y="3583"/>
                  </a:lnTo>
                  <a:lnTo>
                    <a:pt x="65962" y="4029"/>
                  </a:lnTo>
                  <a:lnTo>
                    <a:pt x="66712" y="4500"/>
                  </a:lnTo>
                  <a:lnTo>
                    <a:pt x="67434" y="4997"/>
                  </a:lnTo>
                  <a:lnTo>
                    <a:pt x="68128" y="5519"/>
                  </a:lnTo>
                  <a:lnTo>
                    <a:pt x="68804" y="6066"/>
                  </a:lnTo>
                  <a:lnTo>
                    <a:pt x="69448" y="6636"/>
                  </a:lnTo>
                  <a:lnTo>
                    <a:pt x="70061" y="7230"/>
                  </a:lnTo>
                  <a:lnTo>
                    <a:pt x="70643" y="7847"/>
                  </a:lnTo>
                  <a:lnTo>
                    <a:pt x="71194" y="8488"/>
                  </a:lnTo>
                  <a:lnTo>
                    <a:pt x="71714" y="9152"/>
                  </a:lnTo>
                  <a:lnTo>
                    <a:pt x="72202" y="9839"/>
                  </a:lnTo>
                  <a:lnTo>
                    <a:pt x="72659" y="10550"/>
                  </a:lnTo>
                  <a:lnTo>
                    <a:pt x="73085" y="11284"/>
                  </a:lnTo>
                  <a:lnTo>
                    <a:pt x="73480" y="12042"/>
                  </a:lnTo>
                  <a:lnTo>
                    <a:pt x="73851" y="12810"/>
                  </a:lnTo>
                  <a:lnTo>
                    <a:pt x="74182" y="13598"/>
                  </a:lnTo>
                  <a:lnTo>
                    <a:pt x="74475" y="14407"/>
                  </a:lnTo>
                  <a:lnTo>
                    <a:pt x="74729" y="15235"/>
                  </a:lnTo>
                  <a:lnTo>
                    <a:pt x="74943" y="16084"/>
                  </a:lnTo>
                  <a:lnTo>
                    <a:pt x="75119" y="16952"/>
                  </a:lnTo>
                  <a:lnTo>
                    <a:pt x="75256" y="17841"/>
                  </a:lnTo>
                  <a:lnTo>
                    <a:pt x="75353" y="18750"/>
                  </a:lnTo>
                  <a:lnTo>
                    <a:pt x="75412" y="19679"/>
                  </a:lnTo>
                  <a:lnTo>
                    <a:pt x="75431" y="20628"/>
                  </a:lnTo>
                  <a:lnTo>
                    <a:pt x="75371" y="22680"/>
                  </a:lnTo>
                  <a:lnTo>
                    <a:pt x="75190" y="24646"/>
                  </a:lnTo>
                  <a:lnTo>
                    <a:pt x="74889" y="26525"/>
                  </a:lnTo>
                  <a:lnTo>
                    <a:pt x="74468" y="28317"/>
                  </a:lnTo>
                  <a:lnTo>
                    <a:pt x="73926" y="30022"/>
                  </a:lnTo>
                  <a:lnTo>
                    <a:pt x="73264" y="31640"/>
                  </a:lnTo>
                  <a:lnTo>
                    <a:pt x="72481" y="33171"/>
                  </a:lnTo>
                  <a:lnTo>
                    <a:pt x="71578" y="34615"/>
                  </a:lnTo>
                  <a:lnTo>
                    <a:pt x="70554" y="35971"/>
                  </a:lnTo>
                  <a:lnTo>
                    <a:pt x="69410" y="37242"/>
                  </a:lnTo>
                  <a:lnTo>
                    <a:pt x="68148" y="38423"/>
                  </a:lnTo>
                  <a:lnTo>
                    <a:pt x="66772" y="39514"/>
                  </a:lnTo>
                  <a:lnTo>
                    <a:pt x="65281" y="40515"/>
                  </a:lnTo>
                  <a:lnTo>
                    <a:pt x="63674" y="41425"/>
                  </a:lnTo>
                  <a:lnTo>
                    <a:pt x="61953" y="42245"/>
                  </a:lnTo>
                  <a:lnTo>
                    <a:pt x="60117" y="42975"/>
                  </a:lnTo>
                  <a:lnTo>
                    <a:pt x="58167" y="43614"/>
                  </a:lnTo>
                  <a:lnTo>
                    <a:pt x="56101" y="44164"/>
                  </a:lnTo>
                  <a:lnTo>
                    <a:pt x="53921" y="44622"/>
                  </a:lnTo>
                  <a:lnTo>
                    <a:pt x="51625" y="44991"/>
                  </a:lnTo>
                  <a:lnTo>
                    <a:pt x="66567" y="7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g1295"/>
            <p:cNvSpPr/>
            <p:nvPr/>
          </p:nvSpPr>
          <p:spPr>
            <a:xfrm>
              <a:off x="3038639" y="2785954"/>
              <a:ext cx="45994" cy="28990"/>
            </a:xfrm>
            <a:custGeom>
              <a:avLst/>
              <a:pathLst>
                <a:path w="45994" h="28990">
                  <a:moveTo>
                    <a:pt x="25645" y="28990"/>
                  </a:moveTo>
                  <a:lnTo>
                    <a:pt x="27614" y="28948"/>
                  </a:lnTo>
                  <a:lnTo>
                    <a:pt x="29483" y="28823"/>
                  </a:lnTo>
                  <a:lnTo>
                    <a:pt x="31253" y="28614"/>
                  </a:lnTo>
                  <a:lnTo>
                    <a:pt x="32924" y="28321"/>
                  </a:lnTo>
                  <a:lnTo>
                    <a:pt x="34496" y="27945"/>
                  </a:lnTo>
                  <a:lnTo>
                    <a:pt x="35968" y="27485"/>
                  </a:lnTo>
                  <a:lnTo>
                    <a:pt x="37341" y="26941"/>
                  </a:lnTo>
                  <a:lnTo>
                    <a:pt x="38615" y="26314"/>
                  </a:lnTo>
                  <a:lnTo>
                    <a:pt x="39790" y="25603"/>
                  </a:lnTo>
                  <a:lnTo>
                    <a:pt x="40865" y="24809"/>
                  </a:lnTo>
                  <a:lnTo>
                    <a:pt x="41840" y="23927"/>
                  </a:lnTo>
                  <a:lnTo>
                    <a:pt x="42712" y="22978"/>
                  </a:lnTo>
                  <a:lnTo>
                    <a:pt x="43481" y="21961"/>
                  </a:lnTo>
                  <a:lnTo>
                    <a:pt x="44148" y="20875"/>
                  </a:lnTo>
                  <a:lnTo>
                    <a:pt x="44712" y="19722"/>
                  </a:lnTo>
                  <a:lnTo>
                    <a:pt x="45174" y="18500"/>
                  </a:lnTo>
                  <a:lnTo>
                    <a:pt x="45533" y="17211"/>
                  </a:lnTo>
                  <a:lnTo>
                    <a:pt x="45789" y="15853"/>
                  </a:lnTo>
                  <a:lnTo>
                    <a:pt x="45943" y="14427"/>
                  </a:lnTo>
                  <a:lnTo>
                    <a:pt x="45994" y="12934"/>
                  </a:lnTo>
                  <a:lnTo>
                    <a:pt x="45953" y="11714"/>
                  </a:lnTo>
                  <a:lnTo>
                    <a:pt x="45827" y="10552"/>
                  </a:lnTo>
                  <a:lnTo>
                    <a:pt x="45618" y="9448"/>
                  </a:lnTo>
                  <a:lnTo>
                    <a:pt x="45325" y="8402"/>
                  </a:lnTo>
                  <a:lnTo>
                    <a:pt x="44949" y="7414"/>
                  </a:lnTo>
                  <a:lnTo>
                    <a:pt x="44489" y="6485"/>
                  </a:lnTo>
                  <a:lnTo>
                    <a:pt x="43946" y="5613"/>
                  </a:lnTo>
                  <a:lnTo>
                    <a:pt x="43318" y="4799"/>
                  </a:lnTo>
                  <a:lnTo>
                    <a:pt x="42608" y="4043"/>
                  </a:lnTo>
                  <a:lnTo>
                    <a:pt x="41813" y="3345"/>
                  </a:lnTo>
                  <a:lnTo>
                    <a:pt x="40947" y="2709"/>
                  </a:lnTo>
                  <a:lnTo>
                    <a:pt x="39998" y="2140"/>
                  </a:lnTo>
                  <a:lnTo>
                    <a:pt x="38966" y="1639"/>
                  </a:lnTo>
                  <a:lnTo>
                    <a:pt x="37853" y="1204"/>
                  </a:lnTo>
                  <a:lnTo>
                    <a:pt x="36656" y="836"/>
                  </a:lnTo>
                  <a:lnTo>
                    <a:pt x="35377" y="535"/>
                  </a:lnTo>
                  <a:lnTo>
                    <a:pt x="34016" y="301"/>
                  </a:lnTo>
                  <a:lnTo>
                    <a:pt x="32572" y="133"/>
                  </a:lnTo>
                  <a:lnTo>
                    <a:pt x="31045" y="33"/>
                  </a:lnTo>
                  <a:lnTo>
                    <a:pt x="29436" y="0"/>
                  </a:lnTo>
                  <a:lnTo>
                    <a:pt x="5630" y="0"/>
                  </a:lnTo>
                  <a:lnTo>
                    <a:pt x="0" y="289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g1296"/>
            <p:cNvSpPr/>
            <p:nvPr/>
          </p:nvSpPr>
          <p:spPr>
            <a:xfrm>
              <a:off x="3105151" y="2776254"/>
              <a:ext cx="79445" cy="80839"/>
            </a:xfrm>
            <a:custGeom>
              <a:avLst/>
              <a:pathLst>
                <a:path w="79445" h="80839">
                  <a:moveTo>
                    <a:pt x="46106" y="0"/>
                  </a:moveTo>
                  <a:lnTo>
                    <a:pt x="47693" y="23"/>
                  </a:lnTo>
                  <a:lnTo>
                    <a:pt x="49244" y="95"/>
                  </a:lnTo>
                  <a:lnTo>
                    <a:pt x="50757" y="215"/>
                  </a:lnTo>
                  <a:lnTo>
                    <a:pt x="52234" y="383"/>
                  </a:lnTo>
                  <a:lnTo>
                    <a:pt x="53674" y="599"/>
                  </a:lnTo>
                  <a:lnTo>
                    <a:pt x="55078" y="863"/>
                  </a:lnTo>
                  <a:lnTo>
                    <a:pt x="56444" y="1174"/>
                  </a:lnTo>
                  <a:lnTo>
                    <a:pt x="57774" y="1534"/>
                  </a:lnTo>
                  <a:lnTo>
                    <a:pt x="59067" y="1941"/>
                  </a:lnTo>
                  <a:lnTo>
                    <a:pt x="60323" y="2397"/>
                  </a:lnTo>
                  <a:lnTo>
                    <a:pt x="61541" y="2885"/>
                  </a:lnTo>
                  <a:lnTo>
                    <a:pt x="62720" y="3411"/>
                  </a:lnTo>
                  <a:lnTo>
                    <a:pt x="63860" y="3977"/>
                  </a:lnTo>
                  <a:lnTo>
                    <a:pt x="64961" y="4582"/>
                  </a:lnTo>
                  <a:lnTo>
                    <a:pt x="66023" y="5226"/>
                  </a:lnTo>
                  <a:lnTo>
                    <a:pt x="67046" y="5909"/>
                  </a:lnTo>
                  <a:lnTo>
                    <a:pt x="68030" y="6631"/>
                  </a:lnTo>
                  <a:lnTo>
                    <a:pt x="68975" y="7392"/>
                  </a:lnTo>
                  <a:lnTo>
                    <a:pt x="69881" y="8192"/>
                  </a:lnTo>
                  <a:lnTo>
                    <a:pt x="70748" y="9031"/>
                  </a:lnTo>
                  <a:lnTo>
                    <a:pt x="71586" y="9906"/>
                  </a:lnTo>
                  <a:lnTo>
                    <a:pt x="72381" y="10813"/>
                  </a:lnTo>
                  <a:lnTo>
                    <a:pt x="73133" y="11752"/>
                  </a:lnTo>
                  <a:lnTo>
                    <a:pt x="73843" y="12724"/>
                  </a:lnTo>
                  <a:lnTo>
                    <a:pt x="74511" y="13728"/>
                  </a:lnTo>
                  <a:lnTo>
                    <a:pt x="75137" y="14765"/>
                  </a:lnTo>
                  <a:lnTo>
                    <a:pt x="75720" y="15833"/>
                  </a:lnTo>
                  <a:lnTo>
                    <a:pt x="76261" y="16935"/>
                  </a:lnTo>
                  <a:lnTo>
                    <a:pt x="76759" y="18068"/>
                  </a:lnTo>
                  <a:lnTo>
                    <a:pt x="77215" y="19234"/>
                  </a:lnTo>
                  <a:lnTo>
                    <a:pt x="77639" y="20428"/>
                  </a:lnTo>
                  <a:lnTo>
                    <a:pt x="78018" y="21647"/>
                  </a:lnTo>
                  <a:lnTo>
                    <a:pt x="78353" y="22890"/>
                  </a:lnTo>
                  <a:lnTo>
                    <a:pt x="78643" y="24158"/>
                  </a:lnTo>
                  <a:lnTo>
                    <a:pt x="78888" y="25450"/>
                  </a:lnTo>
                  <a:lnTo>
                    <a:pt x="79089" y="26767"/>
                  </a:lnTo>
                  <a:lnTo>
                    <a:pt x="79245" y="28108"/>
                  </a:lnTo>
                  <a:lnTo>
                    <a:pt x="79356" y="29474"/>
                  </a:lnTo>
                  <a:lnTo>
                    <a:pt x="79423" y="30865"/>
                  </a:lnTo>
                  <a:lnTo>
                    <a:pt x="79445" y="32280"/>
                  </a:lnTo>
                  <a:lnTo>
                    <a:pt x="79432" y="32828"/>
                  </a:lnTo>
                  <a:lnTo>
                    <a:pt x="79414" y="33381"/>
                  </a:lnTo>
                  <a:lnTo>
                    <a:pt x="79392" y="33939"/>
                  </a:lnTo>
                  <a:lnTo>
                    <a:pt x="79365" y="34501"/>
                  </a:lnTo>
                  <a:lnTo>
                    <a:pt x="79334" y="35067"/>
                  </a:lnTo>
                  <a:lnTo>
                    <a:pt x="79298" y="35638"/>
                  </a:lnTo>
                  <a:lnTo>
                    <a:pt x="79258" y="36213"/>
                  </a:lnTo>
                  <a:lnTo>
                    <a:pt x="79213" y="36793"/>
                  </a:lnTo>
                  <a:lnTo>
                    <a:pt x="79164" y="37378"/>
                  </a:lnTo>
                  <a:lnTo>
                    <a:pt x="79111" y="37966"/>
                  </a:lnTo>
                  <a:lnTo>
                    <a:pt x="79063" y="38544"/>
                  </a:lnTo>
                  <a:lnTo>
                    <a:pt x="79008" y="39117"/>
                  </a:lnTo>
                  <a:lnTo>
                    <a:pt x="78947" y="39686"/>
                  </a:lnTo>
                  <a:lnTo>
                    <a:pt x="78879" y="40250"/>
                  </a:lnTo>
                  <a:lnTo>
                    <a:pt x="78804" y="40810"/>
                  </a:lnTo>
                  <a:lnTo>
                    <a:pt x="78723" y="41365"/>
                  </a:lnTo>
                  <a:lnTo>
                    <a:pt x="78635" y="41916"/>
                  </a:lnTo>
                  <a:lnTo>
                    <a:pt x="78540" y="42462"/>
                  </a:lnTo>
                  <a:lnTo>
                    <a:pt x="78439" y="43004"/>
                  </a:lnTo>
                  <a:lnTo>
                    <a:pt x="78330" y="43541"/>
                  </a:lnTo>
                  <a:lnTo>
                    <a:pt x="77973" y="45242"/>
                  </a:lnTo>
                  <a:lnTo>
                    <a:pt x="77570" y="46909"/>
                  </a:lnTo>
                  <a:lnTo>
                    <a:pt x="77121" y="48542"/>
                  </a:lnTo>
                  <a:lnTo>
                    <a:pt x="76627" y="50142"/>
                  </a:lnTo>
                  <a:lnTo>
                    <a:pt x="76086" y="51709"/>
                  </a:lnTo>
                  <a:lnTo>
                    <a:pt x="75500" y="53242"/>
                  </a:lnTo>
                  <a:lnTo>
                    <a:pt x="74869" y="54742"/>
                  </a:lnTo>
                  <a:lnTo>
                    <a:pt x="74191" y="56208"/>
                  </a:lnTo>
                  <a:lnTo>
                    <a:pt x="73468" y="57641"/>
                  </a:lnTo>
                  <a:lnTo>
                    <a:pt x="72699" y="59040"/>
                  </a:lnTo>
                  <a:lnTo>
                    <a:pt x="71889" y="60392"/>
                  </a:lnTo>
                  <a:lnTo>
                    <a:pt x="71040" y="61703"/>
                  </a:lnTo>
                  <a:lnTo>
                    <a:pt x="70154" y="62974"/>
                  </a:lnTo>
                  <a:lnTo>
                    <a:pt x="69230" y="64205"/>
                  </a:lnTo>
                  <a:lnTo>
                    <a:pt x="68267" y="65396"/>
                  </a:lnTo>
                  <a:lnTo>
                    <a:pt x="67267" y="66547"/>
                  </a:lnTo>
                  <a:lnTo>
                    <a:pt x="66229" y="67657"/>
                  </a:lnTo>
                  <a:lnTo>
                    <a:pt x="65153" y="68728"/>
                  </a:lnTo>
                  <a:lnTo>
                    <a:pt x="64039" y="69758"/>
                  </a:lnTo>
                  <a:lnTo>
                    <a:pt x="62887" y="70748"/>
                  </a:lnTo>
                  <a:lnTo>
                    <a:pt x="61710" y="71696"/>
                  </a:lnTo>
                  <a:lnTo>
                    <a:pt x="60499" y="72599"/>
                  </a:lnTo>
                  <a:lnTo>
                    <a:pt x="59253" y="73458"/>
                  </a:lnTo>
                  <a:lnTo>
                    <a:pt x="57972" y="74272"/>
                  </a:lnTo>
                  <a:lnTo>
                    <a:pt x="56657" y="75041"/>
                  </a:lnTo>
                  <a:lnTo>
                    <a:pt x="55307" y="75766"/>
                  </a:lnTo>
                  <a:lnTo>
                    <a:pt x="53923" y="76446"/>
                  </a:lnTo>
                  <a:lnTo>
                    <a:pt x="52504" y="77082"/>
                  </a:lnTo>
                  <a:lnTo>
                    <a:pt x="51051" y="77673"/>
                  </a:lnTo>
                  <a:lnTo>
                    <a:pt x="49563" y="78219"/>
                  </a:lnTo>
                  <a:lnTo>
                    <a:pt x="48056" y="78717"/>
                  </a:lnTo>
                  <a:lnTo>
                    <a:pt x="46523" y="79162"/>
                  </a:lnTo>
                  <a:lnTo>
                    <a:pt x="44965" y="79555"/>
                  </a:lnTo>
                  <a:lnTo>
                    <a:pt x="43381" y="79896"/>
                  </a:lnTo>
                  <a:lnTo>
                    <a:pt x="41771" y="80184"/>
                  </a:lnTo>
                  <a:lnTo>
                    <a:pt x="40136" y="80420"/>
                  </a:lnTo>
                  <a:lnTo>
                    <a:pt x="38475" y="80603"/>
                  </a:lnTo>
                  <a:lnTo>
                    <a:pt x="36789" y="80734"/>
                  </a:lnTo>
                  <a:lnTo>
                    <a:pt x="35077" y="80813"/>
                  </a:lnTo>
                  <a:lnTo>
                    <a:pt x="33339" y="80839"/>
                  </a:lnTo>
                  <a:lnTo>
                    <a:pt x="31688" y="80815"/>
                  </a:lnTo>
                  <a:lnTo>
                    <a:pt x="30079" y="80743"/>
                  </a:lnTo>
                  <a:lnTo>
                    <a:pt x="28512" y="80623"/>
                  </a:lnTo>
                  <a:lnTo>
                    <a:pt x="26988" y="80456"/>
                  </a:lnTo>
                  <a:lnTo>
                    <a:pt x="25506" y="80240"/>
                  </a:lnTo>
                  <a:lnTo>
                    <a:pt x="24066" y="79976"/>
                  </a:lnTo>
                  <a:lnTo>
                    <a:pt x="22669" y="79665"/>
                  </a:lnTo>
                  <a:lnTo>
                    <a:pt x="21314" y="79305"/>
                  </a:lnTo>
                  <a:lnTo>
                    <a:pt x="20002" y="78897"/>
                  </a:lnTo>
                  <a:lnTo>
                    <a:pt x="18732" y="78442"/>
                  </a:lnTo>
                  <a:lnTo>
                    <a:pt x="17504" y="77932"/>
                  </a:lnTo>
                  <a:lnTo>
                    <a:pt x="16317" y="77385"/>
                  </a:lnTo>
                  <a:lnTo>
                    <a:pt x="15171" y="76799"/>
                  </a:lnTo>
                  <a:lnTo>
                    <a:pt x="14067" y="76176"/>
                  </a:lnTo>
                  <a:lnTo>
                    <a:pt x="13004" y="75515"/>
                  </a:lnTo>
                  <a:lnTo>
                    <a:pt x="11982" y="74816"/>
                  </a:lnTo>
                  <a:lnTo>
                    <a:pt x="11001" y="74079"/>
                  </a:lnTo>
                  <a:lnTo>
                    <a:pt x="10062" y="73304"/>
                  </a:lnTo>
                  <a:lnTo>
                    <a:pt x="9163" y="72491"/>
                  </a:lnTo>
                  <a:lnTo>
                    <a:pt x="8306" y="71640"/>
                  </a:lnTo>
                  <a:lnTo>
                    <a:pt x="7501" y="70743"/>
                  </a:lnTo>
                  <a:lnTo>
                    <a:pt x="6737" y="69812"/>
                  </a:lnTo>
                  <a:lnTo>
                    <a:pt x="6012" y="68847"/>
                  </a:lnTo>
                  <a:lnTo>
                    <a:pt x="5327" y="67849"/>
                  </a:lnTo>
                  <a:lnTo>
                    <a:pt x="4683" y="66818"/>
                  </a:lnTo>
                  <a:lnTo>
                    <a:pt x="4078" y="65753"/>
                  </a:lnTo>
                  <a:lnTo>
                    <a:pt x="3514" y="64655"/>
                  </a:lnTo>
                  <a:lnTo>
                    <a:pt x="2990" y="63523"/>
                  </a:lnTo>
                  <a:lnTo>
                    <a:pt x="2506" y="62358"/>
                  </a:lnTo>
                  <a:lnTo>
                    <a:pt x="2062" y="61159"/>
                  </a:lnTo>
                  <a:lnTo>
                    <a:pt x="1670" y="59931"/>
                  </a:lnTo>
                  <a:lnTo>
                    <a:pt x="1320" y="58679"/>
                  </a:lnTo>
                  <a:lnTo>
                    <a:pt x="1010" y="57402"/>
                  </a:lnTo>
                  <a:lnTo>
                    <a:pt x="742" y="56101"/>
                  </a:lnTo>
                  <a:lnTo>
                    <a:pt x="515" y="54775"/>
                  </a:lnTo>
                  <a:lnTo>
                    <a:pt x="330" y="53425"/>
                  </a:lnTo>
                  <a:lnTo>
                    <a:pt x="185" y="52050"/>
                  </a:lnTo>
                  <a:lnTo>
                    <a:pt x="82" y="50651"/>
                  </a:lnTo>
                  <a:lnTo>
                    <a:pt x="20" y="49227"/>
                  </a:lnTo>
                  <a:lnTo>
                    <a:pt x="0" y="47779"/>
                  </a:lnTo>
                  <a:lnTo>
                    <a:pt x="2" y="47265"/>
                  </a:lnTo>
                  <a:lnTo>
                    <a:pt x="8" y="46748"/>
                  </a:lnTo>
                  <a:lnTo>
                    <a:pt x="20" y="46230"/>
                  </a:lnTo>
                  <a:lnTo>
                    <a:pt x="35" y="45709"/>
                  </a:lnTo>
                  <a:lnTo>
                    <a:pt x="55" y="45186"/>
                  </a:lnTo>
                  <a:lnTo>
                    <a:pt x="80" y="44661"/>
                  </a:lnTo>
                  <a:lnTo>
                    <a:pt x="109" y="44134"/>
                  </a:lnTo>
                  <a:lnTo>
                    <a:pt x="142" y="43604"/>
                  </a:lnTo>
                  <a:lnTo>
                    <a:pt x="180" y="43072"/>
                  </a:lnTo>
                  <a:lnTo>
                    <a:pt x="223" y="42538"/>
                  </a:lnTo>
                  <a:lnTo>
                    <a:pt x="281" y="42002"/>
                  </a:lnTo>
                  <a:lnTo>
                    <a:pt x="345" y="41465"/>
                  </a:lnTo>
                  <a:lnTo>
                    <a:pt x="415" y="40927"/>
                  </a:lnTo>
                  <a:lnTo>
                    <a:pt x="490" y="40388"/>
                  </a:lnTo>
                  <a:lnTo>
                    <a:pt x="571" y="39848"/>
                  </a:lnTo>
                  <a:lnTo>
                    <a:pt x="657" y="39307"/>
                  </a:lnTo>
                  <a:lnTo>
                    <a:pt x="749" y="38764"/>
                  </a:lnTo>
                  <a:lnTo>
                    <a:pt x="847" y="38221"/>
                  </a:lnTo>
                  <a:lnTo>
                    <a:pt x="950" y="37676"/>
                  </a:lnTo>
                  <a:lnTo>
                    <a:pt x="1059" y="37130"/>
                  </a:lnTo>
                  <a:lnTo>
                    <a:pt x="1416" y="35473"/>
                  </a:lnTo>
                  <a:lnTo>
                    <a:pt x="1817" y="33845"/>
                  </a:lnTo>
                  <a:lnTo>
                    <a:pt x="2263" y="32248"/>
                  </a:lnTo>
                  <a:lnTo>
                    <a:pt x="2754" y="30681"/>
                  </a:lnTo>
                  <a:lnTo>
                    <a:pt x="3289" y="29144"/>
                  </a:lnTo>
                  <a:lnTo>
                    <a:pt x="3869" y="27637"/>
                  </a:lnTo>
                  <a:lnTo>
                    <a:pt x="4493" y="26160"/>
                  </a:lnTo>
                  <a:lnTo>
                    <a:pt x="5162" y="24713"/>
                  </a:lnTo>
                  <a:lnTo>
                    <a:pt x="5876" y="23296"/>
                  </a:lnTo>
                  <a:lnTo>
                    <a:pt x="6634" y="21910"/>
                  </a:lnTo>
                  <a:lnTo>
                    <a:pt x="7433" y="20558"/>
                  </a:lnTo>
                  <a:lnTo>
                    <a:pt x="8271" y="19247"/>
                  </a:lnTo>
                  <a:lnTo>
                    <a:pt x="9146" y="17976"/>
                  </a:lnTo>
                  <a:lnTo>
                    <a:pt x="10059" y="16745"/>
                  </a:lnTo>
                  <a:lnTo>
                    <a:pt x="11010" y="15554"/>
                  </a:lnTo>
                  <a:lnTo>
                    <a:pt x="11999" y="14403"/>
                  </a:lnTo>
                  <a:lnTo>
                    <a:pt x="13026" y="13293"/>
                  </a:lnTo>
                  <a:lnTo>
                    <a:pt x="14091" y="12222"/>
                  </a:lnTo>
                  <a:lnTo>
                    <a:pt x="15194" y="11192"/>
                  </a:lnTo>
                  <a:lnTo>
                    <a:pt x="16335" y="10202"/>
                  </a:lnTo>
                  <a:lnTo>
                    <a:pt x="17522" y="9244"/>
                  </a:lnTo>
                  <a:lnTo>
                    <a:pt x="18743" y="8331"/>
                  </a:lnTo>
                  <a:lnTo>
                    <a:pt x="19998" y="7464"/>
                  </a:lnTo>
                  <a:lnTo>
                    <a:pt x="21285" y="6643"/>
                  </a:lnTo>
                  <a:lnTo>
                    <a:pt x="22607" y="5867"/>
                  </a:lnTo>
                  <a:lnTo>
                    <a:pt x="23962" y="5138"/>
                  </a:lnTo>
                  <a:lnTo>
                    <a:pt x="25350" y="4453"/>
                  </a:lnTo>
                  <a:lnTo>
                    <a:pt x="26771" y="3815"/>
                  </a:lnTo>
                  <a:lnTo>
                    <a:pt x="28226" y="3222"/>
                  </a:lnTo>
                  <a:lnTo>
                    <a:pt x="29715" y="2676"/>
                  </a:lnTo>
                  <a:lnTo>
                    <a:pt x="31234" y="2167"/>
                  </a:lnTo>
                  <a:lnTo>
                    <a:pt x="32779" y="1712"/>
                  </a:lnTo>
                  <a:lnTo>
                    <a:pt x="34351" y="1311"/>
                  </a:lnTo>
                  <a:lnTo>
                    <a:pt x="35950" y="963"/>
                  </a:lnTo>
                  <a:lnTo>
                    <a:pt x="37576" y="669"/>
                  </a:lnTo>
                  <a:lnTo>
                    <a:pt x="39228" y="428"/>
                  </a:lnTo>
                  <a:lnTo>
                    <a:pt x="40908" y="240"/>
                  </a:lnTo>
                  <a:lnTo>
                    <a:pt x="42614" y="107"/>
                  </a:lnTo>
                  <a:lnTo>
                    <a:pt x="44346" y="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g1297"/>
            <p:cNvSpPr/>
            <p:nvPr/>
          </p:nvSpPr>
          <p:spPr>
            <a:xfrm>
              <a:off x="3115799" y="2784839"/>
              <a:ext cx="58148" cy="63612"/>
            </a:xfrm>
            <a:custGeom>
              <a:avLst/>
              <a:pathLst>
                <a:path w="58148" h="63612">
                  <a:moveTo>
                    <a:pt x="34956" y="0"/>
                  </a:moveTo>
                  <a:lnTo>
                    <a:pt x="33511" y="20"/>
                  </a:lnTo>
                  <a:lnTo>
                    <a:pt x="32099" y="82"/>
                  </a:lnTo>
                  <a:lnTo>
                    <a:pt x="30719" y="185"/>
                  </a:lnTo>
                  <a:lnTo>
                    <a:pt x="29372" y="330"/>
                  </a:lnTo>
                  <a:lnTo>
                    <a:pt x="28056" y="515"/>
                  </a:lnTo>
                  <a:lnTo>
                    <a:pt x="26774" y="742"/>
                  </a:lnTo>
                  <a:lnTo>
                    <a:pt x="25523" y="1010"/>
                  </a:lnTo>
                  <a:lnTo>
                    <a:pt x="24305" y="1320"/>
                  </a:lnTo>
                  <a:lnTo>
                    <a:pt x="23119" y="1670"/>
                  </a:lnTo>
                  <a:lnTo>
                    <a:pt x="21966" y="2062"/>
                  </a:lnTo>
                  <a:lnTo>
                    <a:pt x="20843" y="2493"/>
                  </a:lnTo>
                  <a:lnTo>
                    <a:pt x="19749" y="2961"/>
                  </a:lnTo>
                  <a:lnTo>
                    <a:pt x="18684" y="3466"/>
                  </a:lnTo>
                  <a:lnTo>
                    <a:pt x="17648" y="4007"/>
                  </a:lnTo>
                  <a:lnTo>
                    <a:pt x="16641" y="4585"/>
                  </a:lnTo>
                  <a:lnTo>
                    <a:pt x="15663" y="5200"/>
                  </a:lnTo>
                  <a:lnTo>
                    <a:pt x="14715" y="5852"/>
                  </a:lnTo>
                  <a:lnTo>
                    <a:pt x="13795" y="6540"/>
                  </a:lnTo>
                  <a:lnTo>
                    <a:pt x="12904" y="7266"/>
                  </a:lnTo>
                  <a:lnTo>
                    <a:pt x="12042" y="8028"/>
                  </a:lnTo>
                  <a:lnTo>
                    <a:pt x="11220" y="8826"/>
                  </a:lnTo>
                  <a:lnTo>
                    <a:pt x="10427" y="9658"/>
                  </a:lnTo>
                  <a:lnTo>
                    <a:pt x="9663" y="10525"/>
                  </a:lnTo>
                  <a:lnTo>
                    <a:pt x="8929" y="11426"/>
                  </a:lnTo>
                  <a:lnTo>
                    <a:pt x="8223" y="12362"/>
                  </a:lnTo>
                  <a:lnTo>
                    <a:pt x="7546" y="13333"/>
                  </a:lnTo>
                  <a:lnTo>
                    <a:pt x="6898" y="14338"/>
                  </a:lnTo>
                  <a:lnTo>
                    <a:pt x="6279" y="15378"/>
                  </a:lnTo>
                  <a:lnTo>
                    <a:pt x="5689" y="16452"/>
                  </a:lnTo>
                  <a:lnTo>
                    <a:pt x="5129" y="17561"/>
                  </a:lnTo>
                  <a:lnTo>
                    <a:pt x="4595" y="18702"/>
                  </a:lnTo>
                  <a:lnTo>
                    <a:pt x="4087" y="19874"/>
                  </a:lnTo>
                  <a:lnTo>
                    <a:pt x="3605" y="21075"/>
                  </a:lnTo>
                  <a:lnTo>
                    <a:pt x="3148" y="22307"/>
                  </a:lnTo>
                  <a:lnTo>
                    <a:pt x="2717" y="23568"/>
                  </a:lnTo>
                  <a:lnTo>
                    <a:pt x="2312" y="24860"/>
                  </a:lnTo>
                  <a:lnTo>
                    <a:pt x="1932" y="26182"/>
                  </a:lnTo>
                  <a:lnTo>
                    <a:pt x="1578" y="27534"/>
                  </a:lnTo>
                  <a:lnTo>
                    <a:pt x="1250" y="28916"/>
                  </a:lnTo>
                  <a:lnTo>
                    <a:pt x="947" y="30328"/>
                  </a:lnTo>
                  <a:lnTo>
                    <a:pt x="850" y="30808"/>
                  </a:lnTo>
                  <a:lnTo>
                    <a:pt x="758" y="31289"/>
                  </a:lnTo>
                  <a:lnTo>
                    <a:pt x="671" y="31772"/>
                  </a:lnTo>
                  <a:lnTo>
                    <a:pt x="590" y="32255"/>
                  </a:lnTo>
                  <a:lnTo>
                    <a:pt x="515" y="32740"/>
                  </a:lnTo>
                  <a:lnTo>
                    <a:pt x="446" y="33225"/>
                  </a:lnTo>
                  <a:lnTo>
                    <a:pt x="381" y="33712"/>
                  </a:lnTo>
                  <a:lnTo>
                    <a:pt x="323" y="34200"/>
                  </a:lnTo>
                  <a:lnTo>
                    <a:pt x="270" y="34689"/>
                  </a:lnTo>
                  <a:lnTo>
                    <a:pt x="223" y="35179"/>
                  </a:lnTo>
                  <a:lnTo>
                    <a:pt x="180" y="35656"/>
                  </a:lnTo>
                  <a:lnTo>
                    <a:pt x="142" y="36129"/>
                  </a:lnTo>
                  <a:lnTo>
                    <a:pt x="109" y="36597"/>
                  </a:lnTo>
                  <a:lnTo>
                    <a:pt x="80" y="37061"/>
                  </a:lnTo>
                  <a:lnTo>
                    <a:pt x="55" y="37520"/>
                  </a:lnTo>
                  <a:lnTo>
                    <a:pt x="35" y="37975"/>
                  </a:lnTo>
                  <a:lnTo>
                    <a:pt x="20" y="38426"/>
                  </a:lnTo>
                  <a:lnTo>
                    <a:pt x="8" y="38872"/>
                  </a:lnTo>
                  <a:lnTo>
                    <a:pt x="2" y="39313"/>
                  </a:lnTo>
                  <a:lnTo>
                    <a:pt x="0" y="39750"/>
                  </a:lnTo>
                  <a:lnTo>
                    <a:pt x="15" y="40929"/>
                  </a:lnTo>
                  <a:lnTo>
                    <a:pt x="62" y="42079"/>
                  </a:lnTo>
                  <a:lnTo>
                    <a:pt x="140" y="43199"/>
                  </a:lnTo>
                  <a:lnTo>
                    <a:pt x="249" y="44291"/>
                  </a:lnTo>
                  <a:lnTo>
                    <a:pt x="390" y="45353"/>
                  </a:lnTo>
                  <a:lnTo>
                    <a:pt x="561" y="46387"/>
                  </a:lnTo>
                  <a:lnTo>
                    <a:pt x="764" y="47392"/>
                  </a:lnTo>
                  <a:lnTo>
                    <a:pt x="999" y="48367"/>
                  </a:lnTo>
                  <a:lnTo>
                    <a:pt x="1264" y="49314"/>
                  </a:lnTo>
                  <a:lnTo>
                    <a:pt x="1561" y="50232"/>
                  </a:lnTo>
                  <a:lnTo>
                    <a:pt x="1887" y="51109"/>
                  </a:lnTo>
                  <a:lnTo>
                    <a:pt x="2241" y="51958"/>
                  </a:lnTo>
                  <a:lnTo>
                    <a:pt x="2623" y="52777"/>
                  </a:lnTo>
                  <a:lnTo>
                    <a:pt x="3032" y="53568"/>
                  </a:lnTo>
                  <a:lnTo>
                    <a:pt x="3470" y="54329"/>
                  </a:lnTo>
                  <a:lnTo>
                    <a:pt x="3936" y="55062"/>
                  </a:lnTo>
                  <a:lnTo>
                    <a:pt x="4429" y="55766"/>
                  </a:lnTo>
                  <a:lnTo>
                    <a:pt x="4950" y="56440"/>
                  </a:lnTo>
                  <a:lnTo>
                    <a:pt x="5499" y="57086"/>
                  </a:lnTo>
                  <a:lnTo>
                    <a:pt x="6076" y="57702"/>
                  </a:lnTo>
                  <a:lnTo>
                    <a:pt x="6691" y="58279"/>
                  </a:lnTo>
                  <a:lnTo>
                    <a:pt x="7332" y="58826"/>
                  </a:lnTo>
                  <a:lnTo>
                    <a:pt x="7998" y="59345"/>
                  </a:lnTo>
                  <a:lnTo>
                    <a:pt x="8690" y="59834"/>
                  </a:lnTo>
                  <a:lnTo>
                    <a:pt x="9408" y="60295"/>
                  </a:lnTo>
                  <a:lnTo>
                    <a:pt x="10151" y="60726"/>
                  </a:lnTo>
                  <a:lnTo>
                    <a:pt x="10920" y="61129"/>
                  </a:lnTo>
                  <a:lnTo>
                    <a:pt x="11714" y="61502"/>
                  </a:lnTo>
                  <a:lnTo>
                    <a:pt x="12534" y="61847"/>
                  </a:lnTo>
                  <a:lnTo>
                    <a:pt x="13380" y="62162"/>
                  </a:lnTo>
                  <a:lnTo>
                    <a:pt x="14261" y="62438"/>
                  </a:lnTo>
                  <a:lnTo>
                    <a:pt x="15164" y="62684"/>
                  </a:lnTo>
                  <a:lnTo>
                    <a:pt x="16089" y="62902"/>
                  </a:lnTo>
                  <a:lnTo>
                    <a:pt x="17037" y="63090"/>
                  </a:lnTo>
                  <a:lnTo>
                    <a:pt x="18007" y="63250"/>
                  </a:lnTo>
                  <a:lnTo>
                    <a:pt x="19000" y="63380"/>
                  </a:lnTo>
                  <a:lnTo>
                    <a:pt x="20014" y="63482"/>
                  </a:lnTo>
                  <a:lnTo>
                    <a:pt x="21051" y="63554"/>
                  </a:lnTo>
                  <a:lnTo>
                    <a:pt x="22111" y="63597"/>
                  </a:lnTo>
                  <a:lnTo>
                    <a:pt x="23192" y="63612"/>
                  </a:lnTo>
                  <a:lnTo>
                    <a:pt x="24647" y="63591"/>
                  </a:lnTo>
                  <a:lnTo>
                    <a:pt x="26069" y="63529"/>
                  </a:lnTo>
                  <a:lnTo>
                    <a:pt x="27457" y="63426"/>
                  </a:lnTo>
                  <a:lnTo>
                    <a:pt x="28812" y="63282"/>
                  </a:lnTo>
                  <a:lnTo>
                    <a:pt x="30133" y="63096"/>
                  </a:lnTo>
                  <a:lnTo>
                    <a:pt x="31421" y="62869"/>
                  </a:lnTo>
                  <a:lnTo>
                    <a:pt x="32675" y="62601"/>
                  </a:lnTo>
                  <a:lnTo>
                    <a:pt x="33896" y="62292"/>
                  </a:lnTo>
                  <a:lnTo>
                    <a:pt x="35084" y="61941"/>
                  </a:lnTo>
                  <a:lnTo>
                    <a:pt x="36238" y="61549"/>
                  </a:lnTo>
                  <a:lnTo>
                    <a:pt x="37371" y="61108"/>
                  </a:lnTo>
                  <a:lnTo>
                    <a:pt x="38473" y="60630"/>
                  </a:lnTo>
                  <a:lnTo>
                    <a:pt x="39543" y="60117"/>
                  </a:lnTo>
                  <a:lnTo>
                    <a:pt x="40582" y="59569"/>
                  </a:lnTo>
                  <a:lnTo>
                    <a:pt x="41590" y="58985"/>
                  </a:lnTo>
                  <a:lnTo>
                    <a:pt x="42567" y="58365"/>
                  </a:lnTo>
                  <a:lnTo>
                    <a:pt x="43512" y="57709"/>
                  </a:lnTo>
                  <a:lnTo>
                    <a:pt x="44427" y="57018"/>
                  </a:lnTo>
                  <a:lnTo>
                    <a:pt x="45310" y="56291"/>
                  </a:lnTo>
                  <a:lnTo>
                    <a:pt x="46162" y="55528"/>
                  </a:lnTo>
                  <a:lnTo>
                    <a:pt x="46984" y="54720"/>
                  </a:lnTo>
                  <a:lnTo>
                    <a:pt x="47776" y="53880"/>
                  </a:lnTo>
                  <a:lnTo>
                    <a:pt x="48540" y="53007"/>
                  </a:lnTo>
                  <a:lnTo>
                    <a:pt x="49275" y="52103"/>
                  </a:lnTo>
                  <a:lnTo>
                    <a:pt x="49981" y="51165"/>
                  </a:lnTo>
                  <a:lnTo>
                    <a:pt x="50658" y="50196"/>
                  </a:lnTo>
                  <a:lnTo>
                    <a:pt x="51305" y="49194"/>
                  </a:lnTo>
                  <a:lnTo>
                    <a:pt x="51924" y="48160"/>
                  </a:lnTo>
                  <a:lnTo>
                    <a:pt x="52514" y="47093"/>
                  </a:lnTo>
                  <a:lnTo>
                    <a:pt x="53075" y="45994"/>
                  </a:lnTo>
                  <a:lnTo>
                    <a:pt x="53619" y="44855"/>
                  </a:lnTo>
                  <a:lnTo>
                    <a:pt x="54134" y="43689"/>
                  </a:lnTo>
                  <a:lnTo>
                    <a:pt x="54622" y="42496"/>
                  </a:lnTo>
                  <a:lnTo>
                    <a:pt x="55082" y="41276"/>
                  </a:lnTo>
                  <a:lnTo>
                    <a:pt x="55514" y="40029"/>
                  </a:lnTo>
                  <a:lnTo>
                    <a:pt x="55918" y="38756"/>
                  </a:lnTo>
                  <a:lnTo>
                    <a:pt x="56295" y="37456"/>
                  </a:lnTo>
                  <a:lnTo>
                    <a:pt x="56643" y="36129"/>
                  </a:lnTo>
                  <a:lnTo>
                    <a:pt x="56964" y="34775"/>
                  </a:lnTo>
                  <a:lnTo>
                    <a:pt x="57256" y="33395"/>
                  </a:lnTo>
                  <a:lnTo>
                    <a:pt x="57353" y="32925"/>
                  </a:lnTo>
                  <a:lnTo>
                    <a:pt x="57444" y="32451"/>
                  </a:lnTo>
                  <a:lnTo>
                    <a:pt x="57527" y="31975"/>
                  </a:lnTo>
                  <a:lnTo>
                    <a:pt x="57604" y="31495"/>
                  </a:lnTo>
                  <a:lnTo>
                    <a:pt x="57674" y="31011"/>
                  </a:lnTo>
                  <a:lnTo>
                    <a:pt x="57738" y="30525"/>
                  </a:lnTo>
                  <a:lnTo>
                    <a:pt x="57795" y="30035"/>
                  </a:lnTo>
                  <a:lnTo>
                    <a:pt x="57845" y="29541"/>
                  </a:lnTo>
                  <a:lnTo>
                    <a:pt x="57889" y="29044"/>
                  </a:lnTo>
                  <a:lnTo>
                    <a:pt x="57925" y="28544"/>
                  </a:lnTo>
                  <a:lnTo>
                    <a:pt x="57968" y="28046"/>
                  </a:lnTo>
                  <a:lnTo>
                    <a:pt x="58006" y="27556"/>
                  </a:lnTo>
                  <a:lnTo>
                    <a:pt x="58039" y="27074"/>
                  </a:lnTo>
                  <a:lnTo>
                    <a:pt x="58068" y="26600"/>
                  </a:lnTo>
                  <a:lnTo>
                    <a:pt x="58093" y="26133"/>
                  </a:lnTo>
                  <a:lnTo>
                    <a:pt x="58113" y="25674"/>
                  </a:lnTo>
                  <a:lnTo>
                    <a:pt x="58128" y="25223"/>
                  </a:lnTo>
                  <a:lnTo>
                    <a:pt x="58139" y="24780"/>
                  </a:lnTo>
                  <a:lnTo>
                    <a:pt x="58146" y="24345"/>
                  </a:lnTo>
                  <a:lnTo>
                    <a:pt x="58148" y="23917"/>
                  </a:lnTo>
                  <a:lnTo>
                    <a:pt x="58132" y="22739"/>
                  </a:lnTo>
                  <a:lnTo>
                    <a:pt x="58084" y="21591"/>
                  </a:lnTo>
                  <a:lnTo>
                    <a:pt x="58003" y="20473"/>
                  </a:lnTo>
                  <a:lnTo>
                    <a:pt x="57890" y="19385"/>
                  </a:lnTo>
                  <a:lnTo>
                    <a:pt x="57744" y="18328"/>
                  </a:lnTo>
                  <a:lnTo>
                    <a:pt x="57566" y="17300"/>
                  </a:lnTo>
                  <a:lnTo>
                    <a:pt x="57356" y="16303"/>
                  </a:lnTo>
                  <a:lnTo>
                    <a:pt x="57114" y="15336"/>
                  </a:lnTo>
                  <a:lnTo>
                    <a:pt x="56839" y="14398"/>
                  </a:lnTo>
                  <a:lnTo>
                    <a:pt x="56532" y="13491"/>
                  </a:lnTo>
                  <a:lnTo>
                    <a:pt x="56194" y="12604"/>
                  </a:lnTo>
                  <a:lnTo>
                    <a:pt x="55829" y="11747"/>
                  </a:lnTo>
                  <a:lnTo>
                    <a:pt x="55436" y="10922"/>
                  </a:lnTo>
                  <a:lnTo>
                    <a:pt x="55015" y="10128"/>
                  </a:lnTo>
                  <a:lnTo>
                    <a:pt x="54566" y="9366"/>
                  </a:lnTo>
                  <a:lnTo>
                    <a:pt x="54090" y="8634"/>
                  </a:lnTo>
                  <a:lnTo>
                    <a:pt x="53585" y="7934"/>
                  </a:lnTo>
                  <a:lnTo>
                    <a:pt x="53053" y="7265"/>
                  </a:lnTo>
                  <a:lnTo>
                    <a:pt x="52492" y="6627"/>
                  </a:lnTo>
                  <a:lnTo>
                    <a:pt x="51904" y="6021"/>
                  </a:lnTo>
                  <a:lnTo>
                    <a:pt x="51289" y="5434"/>
                  </a:lnTo>
                  <a:lnTo>
                    <a:pt x="50649" y="4877"/>
                  </a:lnTo>
                  <a:lnTo>
                    <a:pt x="49982" y="4350"/>
                  </a:lnTo>
                  <a:lnTo>
                    <a:pt x="49291" y="3853"/>
                  </a:lnTo>
                  <a:lnTo>
                    <a:pt x="48573" y="3386"/>
                  </a:lnTo>
                  <a:lnTo>
                    <a:pt x="47830" y="2950"/>
                  </a:lnTo>
                  <a:lnTo>
                    <a:pt x="47061" y="2543"/>
                  </a:lnTo>
                  <a:lnTo>
                    <a:pt x="46267" y="2167"/>
                  </a:lnTo>
                  <a:lnTo>
                    <a:pt x="45446" y="1821"/>
                  </a:lnTo>
                  <a:lnTo>
                    <a:pt x="44601" y="1505"/>
                  </a:lnTo>
                  <a:lnTo>
                    <a:pt x="43732" y="1219"/>
                  </a:lnTo>
                  <a:lnTo>
                    <a:pt x="42841" y="963"/>
                  </a:lnTo>
                  <a:lnTo>
                    <a:pt x="41930" y="737"/>
                  </a:lnTo>
                  <a:lnTo>
                    <a:pt x="40997" y="541"/>
                  </a:lnTo>
                  <a:lnTo>
                    <a:pt x="40043" y="376"/>
                  </a:lnTo>
                  <a:lnTo>
                    <a:pt x="39068" y="240"/>
                  </a:lnTo>
                  <a:lnTo>
                    <a:pt x="38072" y="135"/>
                  </a:lnTo>
                  <a:lnTo>
                    <a:pt x="37054" y="60"/>
                  </a:lnTo>
                  <a:lnTo>
                    <a:pt x="36016" y="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g1298"/>
            <p:cNvSpPr/>
            <p:nvPr/>
          </p:nvSpPr>
          <p:spPr>
            <a:xfrm>
              <a:off x="3191287" y="2777424"/>
              <a:ext cx="68741" cy="78553"/>
            </a:xfrm>
            <a:custGeom>
              <a:avLst/>
              <a:pathLst>
                <a:path w="68741" h="78553">
                  <a:moveTo>
                    <a:pt x="15220" y="0"/>
                  </a:moveTo>
                  <a:lnTo>
                    <a:pt x="43653" y="0"/>
                  </a:lnTo>
                  <a:lnTo>
                    <a:pt x="44801" y="12"/>
                  </a:lnTo>
                  <a:lnTo>
                    <a:pt x="45925" y="49"/>
                  </a:lnTo>
                  <a:lnTo>
                    <a:pt x="47026" y="110"/>
                  </a:lnTo>
                  <a:lnTo>
                    <a:pt x="48104" y="196"/>
                  </a:lnTo>
                  <a:lnTo>
                    <a:pt x="49158" y="306"/>
                  </a:lnTo>
                  <a:lnTo>
                    <a:pt x="50189" y="441"/>
                  </a:lnTo>
                  <a:lnTo>
                    <a:pt x="51197" y="601"/>
                  </a:lnTo>
                  <a:lnTo>
                    <a:pt x="52181" y="784"/>
                  </a:lnTo>
                  <a:lnTo>
                    <a:pt x="53141" y="993"/>
                  </a:lnTo>
                  <a:lnTo>
                    <a:pt x="54078" y="1226"/>
                  </a:lnTo>
                  <a:lnTo>
                    <a:pt x="54990" y="1482"/>
                  </a:lnTo>
                  <a:lnTo>
                    <a:pt x="55874" y="1761"/>
                  </a:lnTo>
                  <a:lnTo>
                    <a:pt x="56729" y="2062"/>
                  </a:lnTo>
                  <a:lnTo>
                    <a:pt x="57557" y="2386"/>
                  </a:lnTo>
                  <a:lnTo>
                    <a:pt x="58357" y="2731"/>
                  </a:lnTo>
                  <a:lnTo>
                    <a:pt x="59130" y="3099"/>
                  </a:lnTo>
                  <a:lnTo>
                    <a:pt x="59874" y="3490"/>
                  </a:lnTo>
                  <a:lnTo>
                    <a:pt x="60590" y="3902"/>
                  </a:lnTo>
                  <a:lnTo>
                    <a:pt x="61279" y="4337"/>
                  </a:lnTo>
                  <a:lnTo>
                    <a:pt x="61939" y="4794"/>
                  </a:lnTo>
                  <a:lnTo>
                    <a:pt x="62582" y="5262"/>
                  </a:lnTo>
                  <a:lnTo>
                    <a:pt x="63193" y="5751"/>
                  </a:lnTo>
                  <a:lnTo>
                    <a:pt x="63773" y="6261"/>
                  </a:lnTo>
                  <a:lnTo>
                    <a:pt x="64321" y="6792"/>
                  </a:lnTo>
                  <a:lnTo>
                    <a:pt x="64839" y="7345"/>
                  </a:lnTo>
                  <a:lnTo>
                    <a:pt x="65325" y="7918"/>
                  </a:lnTo>
                  <a:lnTo>
                    <a:pt x="65780" y="8513"/>
                  </a:lnTo>
                  <a:lnTo>
                    <a:pt x="66203" y="9129"/>
                  </a:lnTo>
                  <a:lnTo>
                    <a:pt x="66596" y="9767"/>
                  </a:lnTo>
                  <a:lnTo>
                    <a:pt x="66957" y="10425"/>
                  </a:lnTo>
                  <a:lnTo>
                    <a:pt x="67296" y="11102"/>
                  </a:lnTo>
                  <a:lnTo>
                    <a:pt x="67599" y="11797"/>
                  </a:lnTo>
                  <a:lnTo>
                    <a:pt x="67867" y="12507"/>
                  </a:lnTo>
                  <a:lnTo>
                    <a:pt x="68099" y="13235"/>
                  </a:lnTo>
                  <a:lnTo>
                    <a:pt x="68295" y="13979"/>
                  </a:lnTo>
                  <a:lnTo>
                    <a:pt x="68456" y="14740"/>
                  </a:lnTo>
                  <a:lnTo>
                    <a:pt x="68581" y="15518"/>
                  </a:lnTo>
                  <a:lnTo>
                    <a:pt x="68670" y="16312"/>
                  </a:lnTo>
                  <a:lnTo>
                    <a:pt x="68723" y="17124"/>
                  </a:lnTo>
                  <a:lnTo>
                    <a:pt x="68741" y="17951"/>
                  </a:lnTo>
                  <a:lnTo>
                    <a:pt x="68693" y="19545"/>
                  </a:lnTo>
                  <a:lnTo>
                    <a:pt x="68549" y="21071"/>
                  </a:lnTo>
                  <a:lnTo>
                    <a:pt x="68310" y="22529"/>
                  </a:lnTo>
                  <a:lnTo>
                    <a:pt x="67974" y="23919"/>
                  </a:lnTo>
                  <a:lnTo>
                    <a:pt x="67542" y="25241"/>
                  </a:lnTo>
                  <a:lnTo>
                    <a:pt x="67015" y="26495"/>
                  </a:lnTo>
                  <a:lnTo>
                    <a:pt x="66392" y="27681"/>
                  </a:lnTo>
                  <a:lnTo>
                    <a:pt x="65673" y="28799"/>
                  </a:lnTo>
                  <a:lnTo>
                    <a:pt x="64857" y="29848"/>
                  </a:lnTo>
                  <a:lnTo>
                    <a:pt x="63946" y="30830"/>
                  </a:lnTo>
                  <a:lnTo>
                    <a:pt x="62942" y="31736"/>
                  </a:lnTo>
                  <a:lnTo>
                    <a:pt x="61848" y="32581"/>
                  </a:lnTo>
                  <a:lnTo>
                    <a:pt x="60663" y="33364"/>
                  </a:lnTo>
                  <a:lnTo>
                    <a:pt x="59388" y="34086"/>
                  </a:lnTo>
                  <a:lnTo>
                    <a:pt x="58023" y="34747"/>
                  </a:lnTo>
                  <a:lnTo>
                    <a:pt x="56567" y="35346"/>
                  </a:lnTo>
                  <a:lnTo>
                    <a:pt x="55021" y="35884"/>
                  </a:lnTo>
                  <a:lnTo>
                    <a:pt x="53385" y="36361"/>
                  </a:lnTo>
                  <a:lnTo>
                    <a:pt x="51658" y="36776"/>
                  </a:lnTo>
                  <a:lnTo>
                    <a:pt x="49841" y="37130"/>
                  </a:lnTo>
                  <a:lnTo>
                    <a:pt x="50624" y="37273"/>
                  </a:lnTo>
                  <a:lnTo>
                    <a:pt x="51387" y="37433"/>
                  </a:lnTo>
                  <a:lnTo>
                    <a:pt x="52131" y="37612"/>
                  </a:lnTo>
                  <a:lnTo>
                    <a:pt x="52856" y="37808"/>
                  </a:lnTo>
                  <a:lnTo>
                    <a:pt x="53563" y="38022"/>
                  </a:lnTo>
                  <a:lnTo>
                    <a:pt x="54250" y="38254"/>
                  </a:lnTo>
                  <a:lnTo>
                    <a:pt x="54919" y="38504"/>
                  </a:lnTo>
                  <a:lnTo>
                    <a:pt x="55568" y="38771"/>
                  </a:lnTo>
                  <a:lnTo>
                    <a:pt x="56199" y="39057"/>
                  </a:lnTo>
                  <a:lnTo>
                    <a:pt x="56810" y="39360"/>
                  </a:lnTo>
                  <a:lnTo>
                    <a:pt x="57413" y="39668"/>
                  </a:lnTo>
                  <a:lnTo>
                    <a:pt x="57994" y="39991"/>
                  </a:lnTo>
                  <a:lnTo>
                    <a:pt x="58555" y="40328"/>
                  </a:lnTo>
                  <a:lnTo>
                    <a:pt x="59094" y="40680"/>
                  </a:lnTo>
                  <a:lnTo>
                    <a:pt x="59612" y="41047"/>
                  </a:lnTo>
                  <a:lnTo>
                    <a:pt x="60109" y="41427"/>
                  </a:lnTo>
                  <a:lnTo>
                    <a:pt x="60584" y="41823"/>
                  </a:lnTo>
                  <a:lnTo>
                    <a:pt x="61038" y="42232"/>
                  </a:lnTo>
                  <a:lnTo>
                    <a:pt x="61472" y="42657"/>
                  </a:lnTo>
                  <a:lnTo>
                    <a:pt x="61884" y="43095"/>
                  </a:lnTo>
                  <a:lnTo>
                    <a:pt x="62286" y="43547"/>
                  </a:lnTo>
                  <a:lnTo>
                    <a:pt x="62666" y="44010"/>
                  </a:lnTo>
                  <a:lnTo>
                    <a:pt x="63026" y="44484"/>
                  </a:lnTo>
                  <a:lnTo>
                    <a:pt x="63364" y="44969"/>
                  </a:lnTo>
                  <a:lnTo>
                    <a:pt x="63682" y="45465"/>
                  </a:lnTo>
                  <a:lnTo>
                    <a:pt x="63978" y="45972"/>
                  </a:lnTo>
                  <a:lnTo>
                    <a:pt x="64253" y="46491"/>
                  </a:lnTo>
                  <a:lnTo>
                    <a:pt x="64506" y="47020"/>
                  </a:lnTo>
                  <a:lnTo>
                    <a:pt x="64739" y="47561"/>
                  </a:lnTo>
                  <a:lnTo>
                    <a:pt x="64950" y="48113"/>
                  </a:lnTo>
                  <a:lnTo>
                    <a:pt x="65151" y="48674"/>
                  </a:lnTo>
                  <a:lnTo>
                    <a:pt x="65331" y="49244"/>
                  </a:lnTo>
                  <a:lnTo>
                    <a:pt x="65490" y="49821"/>
                  </a:lnTo>
                  <a:lnTo>
                    <a:pt x="65628" y="50406"/>
                  </a:lnTo>
                  <a:lnTo>
                    <a:pt x="65744" y="50998"/>
                  </a:lnTo>
                  <a:lnTo>
                    <a:pt x="65840" y="51599"/>
                  </a:lnTo>
                  <a:lnTo>
                    <a:pt x="65914" y="52207"/>
                  </a:lnTo>
                  <a:lnTo>
                    <a:pt x="65967" y="52823"/>
                  </a:lnTo>
                  <a:lnTo>
                    <a:pt x="65999" y="53447"/>
                  </a:lnTo>
                  <a:lnTo>
                    <a:pt x="66009" y="54078"/>
                  </a:lnTo>
                  <a:lnTo>
                    <a:pt x="65996" y="54994"/>
                  </a:lnTo>
                  <a:lnTo>
                    <a:pt x="65958" y="55889"/>
                  </a:lnTo>
                  <a:lnTo>
                    <a:pt x="65894" y="56765"/>
                  </a:lnTo>
                  <a:lnTo>
                    <a:pt x="65804" y="57620"/>
                  </a:lnTo>
                  <a:lnTo>
                    <a:pt x="65689" y="58455"/>
                  </a:lnTo>
                  <a:lnTo>
                    <a:pt x="65548" y="59270"/>
                  </a:lnTo>
                  <a:lnTo>
                    <a:pt x="65381" y="60065"/>
                  </a:lnTo>
                  <a:lnTo>
                    <a:pt x="65189" y="60840"/>
                  </a:lnTo>
                  <a:lnTo>
                    <a:pt x="64971" y="61595"/>
                  </a:lnTo>
                  <a:lnTo>
                    <a:pt x="64727" y="62330"/>
                  </a:lnTo>
                  <a:lnTo>
                    <a:pt x="64461" y="63046"/>
                  </a:lnTo>
                  <a:lnTo>
                    <a:pt x="64174" y="63744"/>
                  </a:lnTo>
                  <a:lnTo>
                    <a:pt x="63867" y="64424"/>
                  </a:lnTo>
                  <a:lnTo>
                    <a:pt x="63541" y="65086"/>
                  </a:lnTo>
                  <a:lnTo>
                    <a:pt x="63194" y="65731"/>
                  </a:lnTo>
                  <a:lnTo>
                    <a:pt x="62827" y="66357"/>
                  </a:lnTo>
                  <a:lnTo>
                    <a:pt x="62440" y="66966"/>
                  </a:lnTo>
                  <a:lnTo>
                    <a:pt x="62033" y="67557"/>
                  </a:lnTo>
                  <a:lnTo>
                    <a:pt x="61606" y="68130"/>
                  </a:lnTo>
                  <a:lnTo>
                    <a:pt x="61159" y="68685"/>
                  </a:lnTo>
                  <a:lnTo>
                    <a:pt x="60693" y="69223"/>
                  </a:lnTo>
                  <a:lnTo>
                    <a:pt x="60211" y="69745"/>
                  </a:lnTo>
                  <a:lnTo>
                    <a:pt x="59712" y="70249"/>
                  </a:lnTo>
                  <a:lnTo>
                    <a:pt x="59196" y="70737"/>
                  </a:lnTo>
                  <a:lnTo>
                    <a:pt x="58664" y="71208"/>
                  </a:lnTo>
                  <a:lnTo>
                    <a:pt x="58115" y="71662"/>
                  </a:lnTo>
                  <a:lnTo>
                    <a:pt x="57549" y="72100"/>
                  </a:lnTo>
                  <a:lnTo>
                    <a:pt x="56966" y="72521"/>
                  </a:lnTo>
                  <a:lnTo>
                    <a:pt x="56367" y="72925"/>
                  </a:lnTo>
                  <a:lnTo>
                    <a:pt x="55751" y="73313"/>
                  </a:lnTo>
                  <a:lnTo>
                    <a:pt x="55132" y="73674"/>
                  </a:lnTo>
                  <a:lnTo>
                    <a:pt x="54500" y="74022"/>
                  </a:lnTo>
                  <a:lnTo>
                    <a:pt x="53856" y="74356"/>
                  </a:lnTo>
                  <a:lnTo>
                    <a:pt x="53200" y="74678"/>
                  </a:lnTo>
                  <a:lnTo>
                    <a:pt x="52531" y="74985"/>
                  </a:lnTo>
                  <a:lnTo>
                    <a:pt x="51851" y="75280"/>
                  </a:lnTo>
                  <a:lnTo>
                    <a:pt x="51158" y="75561"/>
                  </a:lnTo>
                  <a:lnTo>
                    <a:pt x="50452" y="75828"/>
                  </a:lnTo>
                  <a:lnTo>
                    <a:pt x="49735" y="76082"/>
                  </a:lnTo>
                  <a:lnTo>
                    <a:pt x="49005" y="76323"/>
                  </a:lnTo>
                  <a:lnTo>
                    <a:pt x="48276" y="76551"/>
                  </a:lnTo>
                  <a:lnTo>
                    <a:pt x="47538" y="76767"/>
                  </a:lnTo>
                  <a:lnTo>
                    <a:pt x="46791" y="76971"/>
                  </a:lnTo>
                  <a:lnTo>
                    <a:pt x="46035" y="77162"/>
                  </a:lnTo>
                  <a:lnTo>
                    <a:pt x="45270" y="77341"/>
                  </a:lnTo>
                  <a:lnTo>
                    <a:pt x="44496" y="77507"/>
                  </a:lnTo>
                  <a:lnTo>
                    <a:pt x="43713" y="77662"/>
                  </a:lnTo>
                  <a:lnTo>
                    <a:pt x="42921" y="77804"/>
                  </a:lnTo>
                  <a:lnTo>
                    <a:pt x="42121" y="77934"/>
                  </a:lnTo>
                  <a:lnTo>
                    <a:pt x="41311" y="78052"/>
                  </a:lnTo>
                  <a:lnTo>
                    <a:pt x="40507" y="78147"/>
                  </a:lnTo>
                  <a:lnTo>
                    <a:pt x="39701" y="78232"/>
                  </a:lnTo>
                  <a:lnTo>
                    <a:pt x="38893" y="78308"/>
                  </a:lnTo>
                  <a:lnTo>
                    <a:pt x="38082" y="78373"/>
                  </a:lnTo>
                  <a:lnTo>
                    <a:pt x="37269" y="78428"/>
                  </a:lnTo>
                  <a:lnTo>
                    <a:pt x="36454" y="78473"/>
                  </a:lnTo>
                  <a:lnTo>
                    <a:pt x="35637" y="78508"/>
                  </a:lnTo>
                  <a:lnTo>
                    <a:pt x="34817" y="78533"/>
                  </a:lnTo>
                  <a:lnTo>
                    <a:pt x="33996" y="78548"/>
                  </a:lnTo>
                  <a:lnTo>
                    <a:pt x="33172" y="78553"/>
                  </a:lnTo>
                  <a:lnTo>
                    <a:pt x="0" y="7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g1299"/>
            <p:cNvSpPr/>
            <p:nvPr/>
          </p:nvSpPr>
          <p:spPr>
            <a:xfrm>
              <a:off x="3210689" y="2785954"/>
              <a:ext cx="38245" cy="24865"/>
            </a:xfrm>
            <a:custGeom>
              <a:avLst/>
              <a:pathLst>
                <a:path w="38245" h="24865">
                  <a:moveTo>
                    <a:pt x="0" y="24865"/>
                  </a:moveTo>
                  <a:lnTo>
                    <a:pt x="18453" y="24865"/>
                  </a:lnTo>
                  <a:lnTo>
                    <a:pt x="20419" y="24828"/>
                  </a:lnTo>
                  <a:lnTo>
                    <a:pt x="22280" y="24720"/>
                  </a:lnTo>
                  <a:lnTo>
                    <a:pt x="24036" y="24539"/>
                  </a:lnTo>
                  <a:lnTo>
                    <a:pt x="25688" y="24285"/>
                  </a:lnTo>
                  <a:lnTo>
                    <a:pt x="27234" y="23959"/>
                  </a:lnTo>
                  <a:lnTo>
                    <a:pt x="28676" y="23560"/>
                  </a:lnTo>
                  <a:lnTo>
                    <a:pt x="30013" y="23089"/>
                  </a:lnTo>
                  <a:lnTo>
                    <a:pt x="31245" y="22545"/>
                  </a:lnTo>
                  <a:lnTo>
                    <a:pt x="32372" y="21929"/>
                  </a:lnTo>
                  <a:lnTo>
                    <a:pt x="33395" y="21241"/>
                  </a:lnTo>
                  <a:lnTo>
                    <a:pt x="34316" y="20481"/>
                  </a:lnTo>
                  <a:lnTo>
                    <a:pt x="35141" y="19651"/>
                  </a:lnTo>
                  <a:lnTo>
                    <a:pt x="35868" y="18750"/>
                  </a:lnTo>
                  <a:lnTo>
                    <a:pt x="36499" y="17780"/>
                  </a:lnTo>
                  <a:lnTo>
                    <a:pt x="37032" y="16739"/>
                  </a:lnTo>
                  <a:lnTo>
                    <a:pt x="37469" y="15628"/>
                  </a:lnTo>
                  <a:lnTo>
                    <a:pt x="37809" y="14446"/>
                  </a:lnTo>
                  <a:lnTo>
                    <a:pt x="38051" y="13195"/>
                  </a:lnTo>
                  <a:lnTo>
                    <a:pt x="38197" y="11873"/>
                  </a:lnTo>
                  <a:lnTo>
                    <a:pt x="38245" y="10481"/>
                  </a:lnTo>
                  <a:lnTo>
                    <a:pt x="38207" y="9449"/>
                  </a:lnTo>
                  <a:lnTo>
                    <a:pt x="38091" y="8472"/>
                  </a:lnTo>
                  <a:lnTo>
                    <a:pt x="37899" y="7549"/>
                  </a:lnTo>
                  <a:lnTo>
                    <a:pt x="37630" y="6681"/>
                  </a:lnTo>
                  <a:lnTo>
                    <a:pt x="37283" y="5867"/>
                  </a:lnTo>
                  <a:lnTo>
                    <a:pt x="36860" y="5109"/>
                  </a:lnTo>
                  <a:lnTo>
                    <a:pt x="36360" y="4404"/>
                  </a:lnTo>
                  <a:lnTo>
                    <a:pt x="35783" y="3755"/>
                  </a:lnTo>
                  <a:lnTo>
                    <a:pt x="35129" y="3160"/>
                  </a:lnTo>
                  <a:lnTo>
                    <a:pt x="34398" y="2620"/>
                  </a:lnTo>
                  <a:lnTo>
                    <a:pt x="33605" y="2122"/>
                  </a:lnTo>
                  <a:lnTo>
                    <a:pt x="32741" y="1677"/>
                  </a:lnTo>
                  <a:lnTo>
                    <a:pt x="31807" y="1283"/>
                  </a:lnTo>
                  <a:lnTo>
                    <a:pt x="30803" y="943"/>
                  </a:lnTo>
                  <a:lnTo>
                    <a:pt x="29729" y="655"/>
                  </a:lnTo>
                  <a:lnTo>
                    <a:pt x="28584" y="419"/>
                  </a:lnTo>
                  <a:lnTo>
                    <a:pt x="27370" y="235"/>
                  </a:lnTo>
                  <a:lnTo>
                    <a:pt x="26085" y="104"/>
                  </a:lnTo>
                  <a:lnTo>
                    <a:pt x="24729" y="26"/>
                  </a:lnTo>
                  <a:lnTo>
                    <a:pt x="23304" y="0"/>
                  </a:lnTo>
                  <a:lnTo>
                    <a:pt x="485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g1300"/>
            <p:cNvSpPr/>
            <p:nvPr/>
          </p:nvSpPr>
          <p:spPr>
            <a:xfrm>
              <a:off x="3203552" y="2819127"/>
              <a:ext cx="43095" cy="28321"/>
            </a:xfrm>
            <a:custGeom>
              <a:avLst/>
              <a:pathLst>
                <a:path w="43095" h="28321">
                  <a:moveTo>
                    <a:pt x="0" y="28321"/>
                  </a:moveTo>
                  <a:lnTo>
                    <a:pt x="20516" y="28321"/>
                  </a:lnTo>
                  <a:lnTo>
                    <a:pt x="21383" y="28315"/>
                  </a:lnTo>
                  <a:lnTo>
                    <a:pt x="22244" y="28295"/>
                  </a:lnTo>
                  <a:lnTo>
                    <a:pt x="23100" y="28261"/>
                  </a:lnTo>
                  <a:lnTo>
                    <a:pt x="23950" y="28214"/>
                  </a:lnTo>
                  <a:lnTo>
                    <a:pt x="24795" y="28154"/>
                  </a:lnTo>
                  <a:lnTo>
                    <a:pt x="25634" y="28080"/>
                  </a:lnTo>
                  <a:lnTo>
                    <a:pt x="26468" y="27993"/>
                  </a:lnTo>
                  <a:lnTo>
                    <a:pt x="27295" y="27893"/>
                  </a:lnTo>
                  <a:lnTo>
                    <a:pt x="28118" y="27779"/>
                  </a:lnTo>
                  <a:lnTo>
                    <a:pt x="28935" y="27652"/>
                  </a:lnTo>
                  <a:lnTo>
                    <a:pt x="29750" y="27507"/>
                  </a:lnTo>
                  <a:lnTo>
                    <a:pt x="30545" y="27340"/>
                  </a:lnTo>
                  <a:lnTo>
                    <a:pt x="31320" y="27150"/>
                  </a:lnTo>
                  <a:lnTo>
                    <a:pt x="32074" y="26939"/>
                  </a:lnTo>
                  <a:lnTo>
                    <a:pt x="32809" y="26704"/>
                  </a:lnTo>
                  <a:lnTo>
                    <a:pt x="33524" y="26448"/>
                  </a:lnTo>
                  <a:lnTo>
                    <a:pt x="34219" y="26169"/>
                  </a:lnTo>
                  <a:lnTo>
                    <a:pt x="34893" y="25868"/>
                  </a:lnTo>
                  <a:lnTo>
                    <a:pt x="35548" y="25545"/>
                  </a:lnTo>
                  <a:lnTo>
                    <a:pt x="36182" y="25199"/>
                  </a:lnTo>
                  <a:lnTo>
                    <a:pt x="36794" y="24829"/>
                  </a:lnTo>
                  <a:lnTo>
                    <a:pt x="37382" y="24432"/>
                  </a:lnTo>
                  <a:lnTo>
                    <a:pt x="37945" y="24008"/>
                  </a:lnTo>
                  <a:lnTo>
                    <a:pt x="38484" y="23558"/>
                  </a:lnTo>
                  <a:lnTo>
                    <a:pt x="38998" y="23081"/>
                  </a:lnTo>
                  <a:lnTo>
                    <a:pt x="39487" y="22577"/>
                  </a:lnTo>
                  <a:lnTo>
                    <a:pt x="39952" y="22046"/>
                  </a:lnTo>
                  <a:lnTo>
                    <a:pt x="40393" y="21488"/>
                  </a:lnTo>
                  <a:lnTo>
                    <a:pt x="40808" y="20904"/>
                  </a:lnTo>
                  <a:lnTo>
                    <a:pt x="41200" y="20293"/>
                  </a:lnTo>
                  <a:lnTo>
                    <a:pt x="41560" y="19650"/>
                  </a:lnTo>
                  <a:lnTo>
                    <a:pt x="41882" y="18971"/>
                  </a:lnTo>
                  <a:lnTo>
                    <a:pt x="42167" y="18254"/>
                  </a:lnTo>
                  <a:lnTo>
                    <a:pt x="42413" y="17501"/>
                  </a:lnTo>
                  <a:lnTo>
                    <a:pt x="42622" y="16711"/>
                  </a:lnTo>
                  <a:lnTo>
                    <a:pt x="42792" y="15884"/>
                  </a:lnTo>
                  <a:lnTo>
                    <a:pt x="42925" y="15021"/>
                  </a:lnTo>
                  <a:lnTo>
                    <a:pt x="43020" y="14120"/>
                  </a:lnTo>
                  <a:lnTo>
                    <a:pt x="43076" y="13183"/>
                  </a:lnTo>
                  <a:lnTo>
                    <a:pt x="43095" y="12209"/>
                  </a:lnTo>
                  <a:lnTo>
                    <a:pt x="43051" y="11044"/>
                  </a:lnTo>
                  <a:lnTo>
                    <a:pt x="42917" y="9937"/>
                  </a:lnTo>
                  <a:lnTo>
                    <a:pt x="42694" y="8886"/>
                  </a:lnTo>
                  <a:lnTo>
                    <a:pt x="42382" y="7892"/>
                  </a:lnTo>
                  <a:lnTo>
                    <a:pt x="41980" y="6955"/>
                  </a:lnTo>
                  <a:lnTo>
                    <a:pt x="41490" y="6074"/>
                  </a:lnTo>
                  <a:lnTo>
                    <a:pt x="40910" y="5251"/>
                  </a:lnTo>
                  <a:lnTo>
                    <a:pt x="40241" y="4484"/>
                  </a:lnTo>
                  <a:lnTo>
                    <a:pt x="39483" y="3774"/>
                  </a:lnTo>
                  <a:lnTo>
                    <a:pt x="38635" y="3122"/>
                  </a:lnTo>
                  <a:lnTo>
                    <a:pt x="37715" y="2528"/>
                  </a:lnTo>
                  <a:lnTo>
                    <a:pt x="36717" y="1998"/>
                  </a:lnTo>
                  <a:lnTo>
                    <a:pt x="35641" y="1529"/>
                  </a:lnTo>
                  <a:lnTo>
                    <a:pt x="34487" y="1123"/>
                  </a:lnTo>
                  <a:lnTo>
                    <a:pt x="33255" y="780"/>
                  </a:lnTo>
                  <a:lnTo>
                    <a:pt x="31945" y="499"/>
                  </a:lnTo>
                  <a:lnTo>
                    <a:pt x="30557" y="280"/>
                  </a:lnTo>
                  <a:lnTo>
                    <a:pt x="29091" y="124"/>
                  </a:lnTo>
                  <a:lnTo>
                    <a:pt x="27546" y="31"/>
                  </a:lnTo>
                  <a:lnTo>
                    <a:pt x="25924" y="0"/>
                  </a:lnTo>
                  <a:lnTo>
                    <a:pt x="55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g1301"/>
            <p:cNvSpPr/>
            <p:nvPr/>
          </p:nvSpPr>
          <p:spPr>
            <a:xfrm>
              <a:off x="3258300" y="2777424"/>
              <a:ext cx="75654" cy="78553"/>
            </a:xfrm>
            <a:custGeom>
              <a:avLst/>
              <a:pathLst>
                <a:path w="75654" h="78553">
                  <a:moveTo>
                    <a:pt x="64783" y="78553"/>
                  </a:moveTo>
                  <a:lnTo>
                    <a:pt x="60601" y="55584"/>
                  </a:lnTo>
                  <a:lnTo>
                    <a:pt x="24976" y="55584"/>
                  </a:lnTo>
                  <a:lnTo>
                    <a:pt x="11596" y="78553"/>
                  </a:lnTo>
                  <a:lnTo>
                    <a:pt x="0" y="78553"/>
                  </a:lnTo>
                  <a:lnTo>
                    <a:pt x="47277" y="0"/>
                  </a:lnTo>
                  <a:lnTo>
                    <a:pt x="59375" y="0"/>
                  </a:lnTo>
                  <a:lnTo>
                    <a:pt x="75654" y="7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g1302"/>
            <p:cNvSpPr/>
            <p:nvPr/>
          </p:nvSpPr>
          <p:spPr>
            <a:xfrm>
              <a:off x="3287960" y="2785792"/>
              <a:ext cx="29381" cy="38910"/>
            </a:xfrm>
            <a:custGeom>
              <a:avLst/>
              <a:pathLst>
                <a:path w="29381" h="38910">
                  <a:moveTo>
                    <a:pt x="24530" y="12539"/>
                  </a:moveTo>
                  <a:lnTo>
                    <a:pt x="24441" y="12083"/>
                  </a:lnTo>
                  <a:lnTo>
                    <a:pt x="24352" y="11629"/>
                  </a:lnTo>
                  <a:lnTo>
                    <a:pt x="24263" y="11178"/>
                  </a:lnTo>
                  <a:lnTo>
                    <a:pt x="24173" y="10728"/>
                  </a:lnTo>
                  <a:lnTo>
                    <a:pt x="24084" y="10281"/>
                  </a:lnTo>
                  <a:lnTo>
                    <a:pt x="23995" y="9836"/>
                  </a:lnTo>
                  <a:lnTo>
                    <a:pt x="23906" y="9394"/>
                  </a:lnTo>
                  <a:lnTo>
                    <a:pt x="23817" y="8953"/>
                  </a:lnTo>
                  <a:lnTo>
                    <a:pt x="23727" y="8515"/>
                  </a:lnTo>
                  <a:lnTo>
                    <a:pt x="23638" y="8079"/>
                  </a:lnTo>
                  <a:lnTo>
                    <a:pt x="23561" y="7648"/>
                  </a:lnTo>
                  <a:lnTo>
                    <a:pt x="23486" y="7225"/>
                  </a:lnTo>
                  <a:lnTo>
                    <a:pt x="23414" y="6810"/>
                  </a:lnTo>
                  <a:lnTo>
                    <a:pt x="23344" y="6402"/>
                  </a:lnTo>
                  <a:lnTo>
                    <a:pt x="23276" y="6002"/>
                  </a:lnTo>
                  <a:lnTo>
                    <a:pt x="23210" y="5610"/>
                  </a:lnTo>
                  <a:lnTo>
                    <a:pt x="23146" y="5226"/>
                  </a:lnTo>
                  <a:lnTo>
                    <a:pt x="23085" y="4850"/>
                  </a:lnTo>
                  <a:lnTo>
                    <a:pt x="23026" y="4481"/>
                  </a:lnTo>
                  <a:lnTo>
                    <a:pt x="22969" y="4121"/>
                  </a:lnTo>
                  <a:lnTo>
                    <a:pt x="22914" y="3759"/>
                  </a:lnTo>
                  <a:lnTo>
                    <a:pt x="22860" y="3411"/>
                  </a:lnTo>
                  <a:lnTo>
                    <a:pt x="22807" y="3077"/>
                  </a:lnTo>
                  <a:lnTo>
                    <a:pt x="22755" y="2756"/>
                  </a:lnTo>
                  <a:lnTo>
                    <a:pt x="22704" y="2448"/>
                  </a:lnTo>
                  <a:lnTo>
                    <a:pt x="22655" y="2154"/>
                  </a:lnTo>
                  <a:lnTo>
                    <a:pt x="22606" y="1873"/>
                  </a:lnTo>
                  <a:lnTo>
                    <a:pt x="22559" y="1605"/>
                  </a:lnTo>
                  <a:lnTo>
                    <a:pt x="22513" y="1351"/>
                  </a:lnTo>
                  <a:lnTo>
                    <a:pt x="22467" y="1110"/>
                  </a:lnTo>
                  <a:lnTo>
                    <a:pt x="22435" y="875"/>
                  </a:lnTo>
                  <a:lnTo>
                    <a:pt x="22405" y="660"/>
                  </a:lnTo>
                  <a:lnTo>
                    <a:pt x="22377" y="464"/>
                  </a:lnTo>
                  <a:lnTo>
                    <a:pt x="22351" y="289"/>
                  </a:lnTo>
                  <a:lnTo>
                    <a:pt x="22328" y="134"/>
                  </a:lnTo>
                  <a:lnTo>
                    <a:pt x="22066" y="0"/>
                  </a:lnTo>
                  <a:lnTo>
                    <a:pt x="21993" y="134"/>
                  </a:lnTo>
                  <a:lnTo>
                    <a:pt x="21910" y="289"/>
                  </a:lnTo>
                  <a:lnTo>
                    <a:pt x="21815" y="464"/>
                  </a:lnTo>
                  <a:lnTo>
                    <a:pt x="21709" y="660"/>
                  </a:lnTo>
                  <a:lnTo>
                    <a:pt x="21592" y="875"/>
                  </a:lnTo>
                  <a:lnTo>
                    <a:pt x="21464" y="1110"/>
                  </a:lnTo>
                  <a:lnTo>
                    <a:pt x="21337" y="1362"/>
                  </a:lnTo>
                  <a:lnTo>
                    <a:pt x="21203" y="1625"/>
                  </a:lnTo>
                  <a:lnTo>
                    <a:pt x="21061" y="1901"/>
                  </a:lnTo>
                  <a:lnTo>
                    <a:pt x="20911" y="2189"/>
                  </a:lnTo>
                  <a:lnTo>
                    <a:pt x="20753" y="2490"/>
                  </a:lnTo>
                  <a:lnTo>
                    <a:pt x="20587" y="2803"/>
                  </a:lnTo>
                  <a:lnTo>
                    <a:pt x="20414" y="3128"/>
                  </a:lnTo>
                  <a:lnTo>
                    <a:pt x="20233" y="3465"/>
                  </a:lnTo>
                  <a:lnTo>
                    <a:pt x="20044" y="3815"/>
                  </a:lnTo>
                  <a:lnTo>
                    <a:pt x="19847" y="4176"/>
                  </a:lnTo>
                  <a:lnTo>
                    <a:pt x="19644" y="4538"/>
                  </a:lnTo>
                  <a:lnTo>
                    <a:pt x="19437" y="4908"/>
                  </a:lnTo>
                  <a:lnTo>
                    <a:pt x="19225" y="5287"/>
                  </a:lnTo>
                  <a:lnTo>
                    <a:pt x="19009" y="5675"/>
                  </a:lnTo>
                  <a:lnTo>
                    <a:pt x="18788" y="6072"/>
                  </a:lnTo>
                  <a:lnTo>
                    <a:pt x="18563" y="6478"/>
                  </a:lnTo>
                  <a:lnTo>
                    <a:pt x="18333" y="6893"/>
                  </a:lnTo>
                  <a:lnTo>
                    <a:pt x="18099" y="7316"/>
                  </a:lnTo>
                  <a:lnTo>
                    <a:pt x="17860" y="7749"/>
                  </a:lnTo>
                  <a:lnTo>
                    <a:pt x="17617" y="8191"/>
                  </a:lnTo>
                  <a:lnTo>
                    <a:pt x="17371" y="8626"/>
                  </a:lnTo>
                  <a:lnTo>
                    <a:pt x="17122" y="9062"/>
                  </a:lnTo>
                  <a:lnTo>
                    <a:pt x="16871" y="9500"/>
                  </a:lnTo>
                  <a:lnTo>
                    <a:pt x="16618" y="9939"/>
                  </a:lnTo>
                  <a:lnTo>
                    <a:pt x="16363" y="10379"/>
                  </a:lnTo>
                  <a:lnTo>
                    <a:pt x="16105" y="10820"/>
                  </a:lnTo>
                  <a:lnTo>
                    <a:pt x="15845" y="11262"/>
                  </a:lnTo>
                  <a:lnTo>
                    <a:pt x="15583" y="11705"/>
                  </a:lnTo>
                  <a:lnTo>
                    <a:pt x="15319" y="12149"/>
                  </a:lnTo>
                  <a:lnTo>
                    <a:pt x="15052" y="12595"/>
                  </a:lnTo>
                  <a:lnTo>
                    <a:pt x="0" y="38910"/>
                  </a:lnTo>
                  <a:lnTo>
                    <a:pt x="29381" y="38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g1303"/>
            <p:cNvSpPr/>
            <p:nvPr/>
          </p:nvSpPr>
          <p:spPr>
            <a:xfrm>
              <a:off x="3346388" y="2776254"/>
              <a:ext cx="76769" cy="80839"/>
            </a:xfrm>
            <a:custGeom>
              <a:avLst/>
              <a:pathLst>
                <a:path w="76769" h="80839">
                  <a:moveTo>
                    <a:pt x="69410" y="60936"/>
                  </a:moveTo>
                  <a:lnTo>
                    <a:pt x="68857" y="61745"/>
                  </a:lnTo>
                  <a:lnTo>
                    <a:pt x="68291" y="62546"/>
                  </a:lnTo>
                  <a:lnTo>
                    <a:pt x="67711" y="63338"/>
                  </a:lnTo>
                  <a:lnTo>
                    <a:pt x="67118" y="64120"/>
                  </a:lnTo>
                  <a:lnTo>
                    <a:pt x="66511" y="64894"/>
                  </a:lnTo>
                  <a:lnTo>
                    <a:pt x="65891" y="65659"/>
                  </a:lnTo>
                  <a:lnTo>
                    <a:pt x="65258" y="66415"/>
                  </a:lnTo>
                  <a:lnTo>
                    <a:pt x="64611" y="67162"/>
                  </a:lnTo>
                  <a:lnTo>
                    <a:pt x="63951" y="67900"/>
                  </a:lnTo>
                  <a:lnTo>
                    <a:pt x="63277" y="68630"/>
                  </a:lnTo>
                  <a:lnTo>
                    <a:pt x="62587" y="69345"/>
                  </a:lnTo>
                  <a:lnTo>
                    <a:pt x="61877" y="70043"/>
                  </a:lnTo>
                  <a:lnTo>
                    <a:pt x="61147" y="70724"/>
                  </a:lnTo>
                  <a:lnTo>
                    <a:pt x="60396" y="71386"/>
                  </a:lnTo>
                  <a:lnTo>
                    <a:pt x="59626" y="72030"/>
                  </a:lnTo>
                  <a:lnTo>
                    <a:pt x="58835" y="72657"/>
                  </a:lnTo>
                  <a:lnTo>
                    <a:pt x="58025" y="73266"/>
                  </a:lnTo>
                  <a:lnTo>
                    <a:pt x="57194" y="73857"/>
                  </a:lnTo>
                  <a:lnTo>
                    <a:pt x="56343" y="74430"/>
                  </a:lnTo>
                  <a:lnTo>
                    <a:pt x="55472" y="74985"/>
                  </a:lnTo>
                  <a:lnTo>
                    <a:pt x="54590" y="75510"/>
                  </a:lnTo>
                  <a:lnTo>
                    <a:pt x="53682" y="76013"/>
                  </a:lnTo>
                  <a:lnTo>
                    <a:pt x="52748" y="76496"/>
                  </a:lnTo>
                  <a:lnTo>
                    <a:pt x="51788" y="76957"/>
                  </a:lnTo>
                  <a:lnTo>
                    <a:pt x="50803" y="77397"/>
                  </a:lnTo>
                  <a:lnTo>
                    <a:pt x="49792" y="77815"/>
                  </a:lnTo>
                  <a:lnTo>
                    <a:pt x="48756" y="78213"/>
                  </a:lnTo>
                  <a:lnTo>
                    <a:pt x="47694" y="78589"/>
                  </a:lnTo>
                  <a:lnTo>
                    <a:pt x="46606" y="78944"/>
                  </a:lnTo>
                  <a:lnTo>
                    <a:pt x="45493" y="79278"/>
                  </a:lnTo>
                  <a:lnTo>
                    <a:pt x="44362" y="79575"/>
                  </a:lnTo>
                  <a:lnTo>
                    <a:pt x="43198" y="79840"/>
                  </a:lnTo>
                  <a:lnTo>
                    <a:pt x="42002" y="80074"/>
                  </a:lnTo>
                  <a:lnTo>
                    <a:pt x="40774" y="80277"/>
                  </a:lnTo>
                  <a:lnTo>
                    <a:pt x="39513" y="80449"/>
                  </a:lnTo>
                  <a:lnTo>
                    <a:pt x="38221" y="80589"/>
                  </a:lnTo>
                  <a:lnTo>
                    <a:pt x="36895" y="80699"/>
                  </a:lnTo>
                  <a:lnTo>
                    <a:pt x="35538" y="80777"/>
                  </a:lnTo>
                  <a:lnTo>
                    <a:pt x="34148" y="80824"/>
                  </a:lnTo>
                  <a:lnTo>
                    <a:pt x="32726" y="80839"/>
                  </a:lnTo>
                  <a:lnTo>
                    <a:pt x="31096" y="80814"/>
                  </a:lnTo>
                  <a:lnTo>
                    <a:pt x="29508" y="80737"/>
                  </a:lnTo>
                  <a:lnTo>
                    <a:pt x="27961" y="80608"/>
                  </a:lnTo>
                  <a:lnTo>
                    <a:pt x="26455" y="80429"/>
                  </a:lnTo>
                  <a:lnTo>
                    <a:pt x="24990" y="80198"/>
                  </a:lnTo>
                  <a:lnTo>
                    <a:pt x="23567" y="79916"/>
                  </a:lnTo>
                  <a:lnTo>
                    <a:pt x="22185" y="79583"/>
                  </a:lnTo>
                  <a:lnTo>
                    <a:pt x="20844" y="79198"/>
                  </a:lnTo>
                  <a:lnTo>
                    <a:pt x="19544" y="78762"/>
                  </a:lnTo>
                  <a:lnTo>
                    <a:pt x="18286" y="78275"/>
                  </a:lnTo>
                  <a:lnTo>
                    <a:pt x="17080" y="77743"/>
                  </a:lnTo>
                  <a:lnTo>
                    <a:pt x="15915" y="77175"/>
                  </a:lnTo>
                  <a:lnTo>
                    <a:pt x="14792" y="76570"/>
                  </a:lnTo>
                  <a:lnTo>
                    <a:pt x="13710" y="75929"/>
                  </a:lnTo>
                  <a:lnTo>
                    <a:pt x="12669" y="75250"/>
                  </a:lnTo>
                  <a:lnTo>
                    <a:pt x="11669" y="74535"/>
                  </a:lnTo>
                  <a:lnTo>
                    <a:pt x="10711" y="73783"/>
                  </a:lnTo>
                  <a:lnTo>
                    <a:pt x="9794" y="72994"/>
                  </a:lnTo>
                  <a:lnTo>
                    <a:pt x="8918" y="72168"/>
                  </a:lnTo>
                  <a:lnTo>
                    <a:pt x="8083" y="71306"/>
                  </a:lnTo>
                  <a:lnTo>
                    <a:pt x="7290" y="70399"/>
                  </a:lnTo>
                  <a:lnTo>
                    <a:pt x="6538" y="69461"/>
                  </a:lnTo>
                  <a:lnTo>
                    <a:pt x="5827" y="68494"/>
                  </a:lnTo>
                  <a:lnTo>
                    <a:pt x="5158" y="67497"/>
                  </a:lnTo>
                  <a:lnTo>
                    <a:pt x="4529" y="66469"/>
                  </a:lnTo>
                  <a:lnTo>
                    <a:pt x="3942" y="65412"/>
                  </a:lnTo>
                  <a:lnTo>
                    <a:pt x="3396" y="64324"/>
                  </a:lnTo>
                  <a:lnTo>
                    <a:pt x="2892" y="63206"/>
                  </a:lnTo>
                  <a:lnTo>
                    <a:pt x="2429" y="62058"/>
                  </a:lnTo>
                  <a:lnTo>
                    <a:pt x="2007" y="60880"/>
                  </a:lnTo>
                  <a:lnTo>
                    <a:pt x="1625" y="59668"/>
                  </a:lnTo>
                  <a:lnTo>
                    <a:pt x="1284" y="58438"/>
                  </a:lnTo>
                  <a:lnTo>
                    <a:pt x="983" y="57192"/>
                  </a:lnTo>
                  <a:lnTo>
                    <a:pt x="722" y="55929"/>
                  </a:lnTo>
                  <a:lnTo>
                    <a:pt x="501" y="54650"/>
                  </a:lnTo>
                  <a:lnTo>
                    <a:pt x="321" y="53354"/>
                  </a:lnTo>
                  <a:lnTo>
                    <a:pt x="180" y="52041"/>
                  </a:lnTo>
                  <a:lnTo>
                    <a:pt x="80" y="50711"/>
                  </a:lnTo>
                  <a:lnTo>
                    <a:pt x="20" y="49365"/>
                  </a:lnTo>
                  <a:lnTo>
                    <a:pt x="0" y="48002"/>
                  </a:lnTo>
                  <a:lnTo>
                    <a:pt x="15" y="46626"/>
                  </a:lnTo>
                  <a:lnTo>
                    <a:pt x="60" y="45263"/>
                  </a:lnTo>
                  <a:lnTo>
                    <a:pt x="135" y="43914"/>
                  </a:lnTo>
                  <a:lnTo>
                    <a:pt x="240" y="42578"/>
                  </a:lnTo>
                  <a:lnTo>
                    <a:pt x="376" y="41256"/>
                  </a:lnTo>
                  <a:lnTo>
                    <a:pt x="541" y="39947"/>
                  </a:lnTo>
                  <a:lnTo>
                    <a:pt x="737" y="38651"/>
                  </a:lnTo>
                  <a:lnTo>
                    <a:pt x="963" y="37369"/>
                  </a:lnTo>
                  <a:lnTo>
                    <a:pt x="1219" y="36100"/>
                  </a:lnTo>
                  <a:lnTo>
                    <a:pt x="1505" y="34844"/>
                  </a:lnTo>
                  <a:lnTo>
                    <a:pt x="1819" y="33605"/>
                  </a:lnTo>
                  <a:lnTo>
                    <a:pt x="2158" y="32384"/>
                  </a:lnTo>
                  <a:lnTo>
                    <a:pt x="2523" y="31183"/>
                  </a:lnTo>
                  <a:lnTo>
                    <a:pt x="2914" y="30001"/>
                  </a:lnTo>
                  <a:lnTo>
                    <a:pt x="3331" y="28837"/>
                  </a:lnTo>
                  <a:lnTo>
                    <a:pt x="3773" y="27692"/>
                  </a:lnTo>
                  <a:lnTo>
                    <a:pt x="4241" y="26567"/>
                  </a:lnTo>
                  <a:lnTo>
                    <a:pt x="4734" y="25460"/>
                  </a:lnTo>
                  <a:lnTo>
                    <a:pt x="5253" y="24372"/>
                  </a:lnTo>
                  <a:lnTo>
                    <a:pt x="5798" y="23304"/>
                  </a:lnTo>
                  <a:lnTo>
                    <a:pt x="6367" y="22244"/>
                  </a:lnTo>
                  <a:lnTo>
                    <a:pt x="6962" y="21205"/>
                  </a:lnTo>
                  <a:lnTo>
                    <a:pt x="7581" y="20188"/>
                  </a:lnTo>
                  <a:lnTo>
                    <a:pt x="8224" y="19191"/>
                  </a:lnTo>
                  <a:lnTo>
                    <a:pt x="8892" y="18216"/>
                  </a:lnTo>
                  <a:lnTo>
                    <a:pt x="9584" y="17262"/>
                  </a:lnTo>
                  <a:lnTo>
                    <a:pt x="10301" y="16330"/>
                  </a:lnTo>
                  <a:lnTo>
                    <a:pt x="11043" y="15418"/>
                  </a:lnTo>
                  <a:lnTo>
                    <a:pt x="11809" y="14528"/>
                  </a:lnTo>
                  <a:lnTo>
                    <a:pt x="12599" y="13659"/>
                  </a:lnTo>
                  <a:lnTo>
                    <a:pt x="13412" y="12802"/>
                  </a:lnTo>
                  <a:lnTo>
                    <a:pt x="14245" y="11973"/>
                  </a:lnTo>
                  <a:lnTo>
                    <a:pt x="15098" y="11170"/>
                  </a:lnTo>
                  <a:lnTo>
                    <a:pt x="15971" y="10394"/>
                  </a:lnTo>
                  <a:lnTo>
                    <a:pt x="16864" y="9645"/>
                  </a:lnTo>
                  <a:lnTo>
                    <a:pt x="17778" y="8922"/>
                  </a:lnTo>
                  <a:lnTo>
                    <a:pt x="18711" y="8226"/>
                  </a:lnTo>
                  <a:lnTo>
                    <a:pt x="19664" y="7557"/>
                  </a:lnTo>
                  <a:lnTo>
                    <a:pt x="20638" y="6915"/>
                  </a:lnTo>
                  <a:lnTo>
                    <a:pt x="21631" y="6299"/>
                  </a:lnTo>
                  <a:lnTo>
                    <a:pt x="22655" y="5711"/>
                  </a:lnTo>
                  <a:lnTo>
                    <a:pt x="23696" y="5151"/>
                  </a:lnTo>
                  <a:lnTo>
                    <a:pt x="24755" y="4619"/>
                  </a:lnTo>
                  <a:lnTo>
                    <a:pt x="25833" y="4114"/>
                  </a:lnTo>
                  <a:lnTo>
                    <a:pt x="26927" y="3637"/>
                  </a:lnTo>
                  <a:lnTo>
                    <a:pt x="28040" y="3188"/>
                  </a:lnTo>
                  <a:lnTo>
                    <a:pt x="29171" y="2768"/>
                  </a:lnTo>
                  <a:lnTo>
                    <a:pt x="30319" y="2375"/>
                  </a:lnTo>
                  <a:lnTo>
                    <a:pt x="31486" y="2009"/>
                  </a:lnTo>
                  <a:lnTo>
                    <a:pt x="32670" y="1672"/>
                  </a:lnTo>
                  <a:lnTo>
                    <a:pt x="33870" y="1354"/>
                  </a:lnTo>
                  <a:lnTo>
                    <a:pt x="35085" y="1070"/>
                  </a:lnTo>
                  <a:lnTo>
                    <a:pt x="36314" y="819"/>
                  </a:lnTo>
                  <a:lnTo>
                    <a:pt x="37558" y="602"/>
                  </a:lnTo>
                  <a:lnTo>
                    <a:pt x="38816" y="418"/>
                  </a:lnTo>
                  <a:lnTo>
                    <a:pt x="40089" y="267"/>
                  </a:lnTo>
                  <a:lnTo>
                    <a:pt x="41377" y="150"/>
                  </a:lnTo>
                  <a:lnTo>
                    <a:pt x="42678" y="66"/>
                  </a:lnTo>
                  <a:lnTo>
                    <a:pt x="43995" y="16"/>
                  </a:lnTo>
                  <a:lnTo>
                    <a:pt x="45325" y="0"/>
                  </a:lnTo>
                  <a:lnTo>
                    <a:pt x="46746" y="16"/>
                  </a:lnTo>
                  <a:lnTo>
                    <a:pt x="48131" y="66"/>
                  </a:lnTo>
                  <a:lnTo>
                    <a:pt x="49480" y="150"/>
                  </a:lnTo>
                  <a:lnTo>
                    <a:pt x="50794" y="267"/>
                  </a:lnTo>
                  <a:lnTo>
                    <a:pt x="52071" y="418"/>
                  </a:lnTo>
                  <a:lnTo>
                    <a:pt x="53314" y="602"/>
                  </a:lnTo>
                  <a:lnTo>
                    <a:pt x="54520" y="819"/>
                  </a:lnTo>
                  <a:lnTo>
                    <a:pt x="55691" y="1070"/>
                  </a:lnTo>
                  <a:lnTo>
                    <a:pt x="56826" y="1354"/>
                  </a:lnTo>
                  <a:lnTo>
                    <a:pt x="57925" y="1672"/>
                  </a:lnTo>
                  <a:lnTo>
                    <a:pt x="58991" y="2006"/>
                  </a:lnTo>
                  <a:lnTo>
                    <a:pt x="60026" y="2361"/>
                  </a:lnTo>
                  <a:lnTo>
                    <a:pt x="61030" y="2737"/>
                  </a:lnTo>
                  <a:lnTo>
                    <a:pt x="62002" y="3135"/>
                  </a:lnTo>
                  <a:lnTo>
                    <a:pt x="62943" y="3554"/>
                  </a:lnTo>
                  <a:lnTo>
                    <a:pt x="63853" y="3994"/>
                  </a:lnTo>
                  <a:lnTo>
                    <a:pt x="64731" y="4455"/>
                  </a:lnTo>
                  <a:lnTo>
                    <a:pt x="65579" y="4937"/>
                  </a:lnTo>
                  <a:lnTo>
                    <a:pt x="66395" y="5440"/>
                  </a:lnTo>
                  <a:lnTo>
                    <a:pt x="67180" y="5965"/>
                  </a:lnTo>
                  <a:lnTo>
                    <a:pt x="67934" y="6508"/>
                  </a:lnTo>
                  <a:lnTo>
                    <a:pt x="68659" y="7067"/>
                  </a:lnTo>
                  <a:lnTo>
                    <a:pt x="69353" y="7641"/>
                  </a:lnTo>
                  <a:lnTo>
                    <a:pt x="70017" y="8231"/>
                  </a:lnTo>
                  <a:lnTo>
                    <a:pt x="70651" y="8836"/>
                  </a:lnTo>
                  <a:lnTo>
                    <a:pt x="71254" y="9457"/>
                  </a:lnTo>
                  <a:lnTo>
                    <a:pt x="71828" y="10094"/>
                  </a:lnTo>
                  <a:lnTo>
                    <a:pt x="72372" y="10746"/>
                  </a:lnTo>
                  <a:lnTo>
                    <a:pt x="72885" y="11414"/>
                  </a:lnTo>
                  <a:lnTo>
                    <a:pt x="73368" y="12098"/>
                  </a:lnTo>
                  <a:lnTo>
                    <a:pt x="73824" y="12791"/>
                  </a:lnTo>
                  <a:lnTo>
                    <a:pt x="74254" y="13489"/>
                  </a:lnTo>
                  <a:lnTo>
                    <a:pt x="74658" y="14192"/>
                  </a:lnTo>
                  <a:lnTo>
                    <a:pt x="75037" y="14899"/>
                  </a:lnTo>
                  <a:lnTo>
                    <a:pt x="75389" y="15610"/>
                  </a:lnTo>
                  <a:lnTo>
                    <a:pt x="75717" y="16326"/>
                  </a:lnTo>
                  <a:lnTo>
                    <a:pt x="76018" y="17046"/>
                  </a:lnTo>
                  <a:lnTo>
                    <a:pt x="76294" y="17771"/>
                  </a:lnTo>
                  <a:lnTo>
                    <a:pt x="76545" y="18500"/>
                  </a:lnTo>
                  <a:lnTo>
                    <a:pt x="76769" y="19234"/>
                  </a:lnTo>
                  <a:lnTo>
                    <a:pt x="66734" y="22300"/>
                  </a:lnTo>
                  <a:lnTo>
                    <a:pt x="66558" y="21778"/>
                  </a:lnTo>
                  <a:lnTo>
                    <a:pt x="66364" y="21261"/>
                  </a:lnTo>
                  <a:lnTo>
                    <a:pt x="66152" y="20748"/>
                  </a:lnTo>
                  <a:lnTo>
                    <a:pt x="65922" y="20240"/>
                  </a:lnTo>
                  <a:lnTo>
                    <a:pt x="65675" y="19736"/>
                  </a:lnTo>
                  <a:lnTo>
                    <a:pt x="65409" y="19236"/>
                  </a:lnTo>
                  <a:lnTo>
                    <a:pt x="65126" y="18741"/>
                  </a:lnTo>
                  <a:lnTo>
                    <a:pt x="64825" y="18250"/>
                  </a:lnTo>
                  <a:lnTo>
                    <a:pt x="64506" y="17764"/>
                  </a:lnTo>
                  <a:lnTo>
                    <a:pt x="64169" y="17282"/>
                  </a:lnTo>
                  <a:lnTo>
                    <a:pt x="63814" y="16797"/>
                  </a:lnTo>
                  <a:lnTo>
                    <a:pt x="63438" y="16324"/>
                  </a:lnTo>
                  <a:lnTo>
                    <a:pt x="63042" y="15861"/>
                  </a:lnTo>
                  <a:lnTo>
                    <a:pt x="62626" y="15409"/>
                  </a:lnTo>
                  <a:lnTo>
                    <a:pt x="62190" y="14969"/>
                  </a:lnTo>
                  <a:lnTo>
                    <a:pt x="61734" y="14539"/>
                  </a:lnTo>
                  <a:lnTo>
                    <a:pt x="61258" y="14121"/>
                  </a:lnTo>
                  <a:lnTo>
                    <a:pt x="60762" y="13714"/>
                  </a:lnTo>
                  <a:lnTo>
                    <a:pt x="60246" y="13319"/>
                  </a:lnTo>
                  <a:lnTo>
                    <a:pt x="59709" y="12934"/>
                  </a:lnTo>
                  <a:lnTo>
                    <a:pt x="59164" y="12552"/>
                  </a:lnTo>
                  <a:lnTo>
                    <a:pt x="58597" y="12187"/>
                  </a:lnTo>
                  <a:lnTo>
                    <a:pt x="58008" y="11838"/>
                  </a:lnTo>
                  <a:lnTo>
                    <a:pt x="57399" y="11507"/>
                  </a:lnTo>
                  <a:lnTo>
                    <a:pt x="56768" y="11192"/>
                  </a:lnTo>
                  <a:lnTo>
                    <a:pt x="56117" y="10893"/>
                  </a:lnTo>
                  <a:lnTo>
                    <a:pt x="55444" y="10612"/>
                  </a:lnTo>
                  <a:lnTo>
                    <a:pt x="54750" y="10347"/>
                  </a:lnTo>
                  <a:lnTo>
                    <a:pt x="54034" y="10099"/>
                  </a:lnTo>
                  <a:lnTo>
                    <a:pt x="53298" y="9868"/>
                  </a:lnTo>
                  <a:lnTo>
                    <a:pt x="52550" y="9645"/>
                  </a:lnTo>
                  <a:lnTo>
                    <a:pt x="51779" y="9446"/>
                  </a:lnTo>
                  <a:lnTo>
                    <a:pt x="50985" y="9270"/>
                  </a:lnTo>
                  <a:lnTo>
                    <a:pt x="50167" y="9118"/>
                  </a:lnTo>
                  <a:lnTo>
                    <a:pt x="49326" y="8989"/>
                  </a:lnTo>
                  <a:lnTo>
                    <a:pt x="48461" y="8884"/>
                  </a:lnTo>
                  <a:lnTo>
                    <a:pt x="47573" y="8802"/>
                  </a:lnTo>
                  <a:lnTo>
                    <a:pt x="46661" y="8744"/>
                  </a:lnTo>
                  <a:lnTo>
                    <a:pt x="45726" y="8708"/>
                  </a:lnTo>
                  <a:lnTo>
                    <a:pt x="44768" y="8697"/>
                  </a:lnTo>
                  <a:lnTo>
                    <a:pt x="43158" y="8727"/>
                  </a:lnTo>
                  <a:lnTo>
                    <a:pt x="41583" y="8817"/>
                  </a:lnTo>
                  <a:lnTo>
                    <a:pt x="40045" y="8968"/>
                  </a:lnTo>
                  <a:lnTo>
                    <a:pt x="38542" y="9178"/>
                  </a:lnTo>
                  <a:lnTo>
                    <a:pt x="37074" y="9449"/>
                  </a:lnTo>
                  <a:lnTo>
                    <a:pt x="35643" y="9781"/>
                  </a:lnTo>
                  <a:lnTo>
                    <a:pt x="34247" y="10172"/>
                  </a:lnTo>
                  <a:lnTo>
                    <a:pt x="32886" y="10624"/>
                  </a:lnTo>
                  <a:lnTo>
                    <a:pt x="31562" y="11135"/>
                  </a:lnTo>
                  <a:lnTo>
                    <a:pt x="30273" y="11707"/>
                  </a:lnTo>
                  <a:lnTo>
                    <a:pt x="29021" y="12322"/>
                  </a:lnTo>
                  <a:lnTo>
                    <a:pt x="27808" y="12983"/>
                  </a:lnTo>
                  <a:lnTo>
                    <a:pt x="26635" y="13691"/>
                  </a:lnTo>
                  <a:lnTo>
                    <a:pt x="25500" y="14446"/>
                  </a:lnTo>
                  <a:lnTo>
                    <a:pt x="24405" y="15248"/>
                  </a:lnTo>
                  <a:lnTo>
                    <a:pt x="23348" y="16096"/>
                  </a:lnTo>
                  <a:lnTo>
                    <a:pt x="22331" y="16991"/>
                  </a:lnTo>
                  <a:lnTo>
                    <a:pt x="21352" y="17934"/>
                  </a:lnTo>
                  <a:lnTo>
                    <a:pt x="20413" y="18923"/>
                  </a:lnTo>
                  <a:lnTo>
                    <a:pt x="19513" y="19959"/>
                  </a:lnTo>
                  <a:lnTo>
                    <a:pt x="18653" y="21027"/>
                  </a:lnTo>
                  <a:lnTo>
                    <a:pt x="17836" y="22135"/>
                  </a:lnTo>
                  <a:lnTo>
                    <a:pt x="17061" y="23284"/>
                  </a:lnTo>
                  <a:lnTo>
                    <a:pt x="16328" y="24472"/>
                  </a:lnTo>
                  <a:lnTo>
                    <a:pt x="15638" y="25701"/>
                  </a:lnTo>
                  <a:lnTo>
                    <a:pt x="14990" y="26970"/>
                  </a:lnTo>
                  <a:lnTo>
                    <a:pt x="14385" y="28279"/>
                  </a:lnTo>
                  <a:lnTo>
                    <a:pt x="13821" y="29628"/>
                  </a:lnTo>
                  <a:lnTo>
                    <a:pt x="13301" y="31017"/>
                  </a:lnTo>
                  <a:lnTo>
                    <a:pt x="12822" y="32447"/>
                  </a:lnTo>
                  <a:lnTo>
                    <a:pt x="12388" y="33899"/>
                  </a:lnTo>
                  <a:lnTo>
                    <a:pt x="11999" y="35377"/>
                  </a:lnTo>
                  <a:lnTo>
                    <a:pt x="11657" y="36882"/>
                  </a:lnTo>
                  <a:lnTo>
                    <a:pt x="11359" y="38415"/>
                  </a:lnTo>
                  <a:lnTo>
                    <a:pt x="11108" y="39973"/>
                  </a:lnTo>
                  <a:lnTo>
                    <a:pt x="10902" y="41559"/>
                  </a:lnTo>
                  <a:lnTo>
                    <a:pt x="10742" y="43171"/>
                  </a:lnTo>
                  <a:lnTo>
                    <a:pt x="10628" y="44810"/>
                  </a:lnTo>
                  <a:lnTo>
                    <a:pt x="10559" y="46476"/>
                  </a:lnTo>
                  <a:lnTo>
                    <a:pt x="10537" y="48169"/>
                  </a:lnTo>
                  <a:lnTo>
                    <a:pt x="10551" y="49209"/>
                  </a:lnTo>
                  <a:lnTo>
                    <a:pt x="10595" y="50232"/>
                  </a:lnTo>
                  <a:lnTo>
                    <a:pt x="10667" y="51238"/>
                  </a:lnTo>
                  <a:lnTo>
                    <a:pt x="10768" y="52228"/>
                  </a:lnTo>
                  <a:lnTo>
                    <a:pt x="10899" y="53200"/>
                  </a:lnTo>
                  <a:lnTo>
                    <a:pt x="11058" y="54157"/>
                  </a:lnTo>
                  <a:lnTo>
                    <a:pt x="11247" y="55096"/>
                  </a:lnTo>
                  <a:lnTo>
                    <a:pt x="11464" y="56019"/>
                  </a:lnTo>
                  <a:lnTo>
                    <a:pt x="11711" y="56925"/>
                  </a:lnTo>
                  <a:lnTo>
                    <a:pt x="11986" y="57814"/>
                  </a:lnTo>
                  <a:lnTo>
                    <a:pt x="12290" y="58683"/>
                  </a:lnTo>
                  <a:lnTo>
                    <a:pt x="12622" y="59529"/>
                  </a:lnTo>
                  <a:lnTo>
                    <a:pt x="12981" y="60351"/>
                  </a:lnTo>
                  <a:lnTo>
                    <a:pt x="13369" y="61150"/>
                  </a:lnTo>
                  <a:lnTo>
                    <a:pt x="13784" y="61925"/>
                  </a:lnTo>
                  <a:lnTo>
                    <a:pt x="14227" y="62678"/>
                  </a:lnTo>
                  <a:lnTo>
                    <a:pt x="14698" y="63406"/>
                  </a:lnTo>
                  <a:lnTo>
                    <a:pt x="15197" y="64112"/>
                  </a:lnTo>
                  <a:lnTo>
                    <a:pt x="15724" y="64793"/>
                  </a:lnTo>
                  <a:lnTo>
                    <a:pt x="16279" y="65452"/>
                  </a:lnTo>
                  <a:lnTo>
                    <a:pt x="16873" y="66073"/>
                  </a:lnTo>
                  <a:lnTo>
                    <a:pt x="17494" y="66667"/>
                  </a:lnTo>
                  <a:lnTo>
                    <a:pt x="18144" y="67233"/>
                  </a:lnTo>
                  <a:lnTo>
                    <a:pt x="18821" y="67771"/>
                  </a:lnTo>
                  <a:lnTo>
                    <a:pt x="19526" y="68281"/>
                  </a:lnTo>
                  <a:lnTo>
                    <a:pt x="20260" y="68763"/>
                  </a:lnTo>
                  <a:lnTo>
                    <a:pt x="21021" y="69218"/>
                  </a:lnTo>
                  <a:lnTo>
                    <a:pt x="21809" y="69644"/>
                  </a:lnTo>
                  <a:lnTo>
                    <a:pt x="22626" y="70043"/>
                  </a:lnTo>
                  <a:lnTo>
                    <a:pt x="23471" y="70414"/>
                  </a:lnTo>
                  <a:lnTo>
                    <a:pt x="24343" y="70753"/>
                  </a:lnTo>
                  <a:lnTo>
                    <a:pt x="25244" y="71056"/>
                  </a:lnTo>
                  <a:lnTo>
                    <a:pt x="26172" y="71324"/>
                  </a:lnTo>
                  <a:lnTo>
                    <a:pt x="27128" y="71555"/>
                  </a:lnTo>
                  <a:lnTo>
                    <a:pt x="28112" y="71752"/>
                  </a:lnTo>
                  <a:lnTo>
                    <a:pt x="29124" y="71912"/>
                  </a:lnTo>
                  <a:lnTo>
                    <a:pt x="30164" y="72037"/>
                  </a:lnTo>
                  <a:lnTo>
                    <a:pt x="31231" y="72126"/>
                  </a:lnTo>
                  <a:lnTo>
                    <a:pt x="32327" y="72180"/>
                  </a:lnTo>
                  <a:lnTo>
                    <a:pt x="33450" y="72198"/>
                  </a:lnTo>
                  <a:lnTo>
                    <a:pt x="34446" y="72184"/>
                  </a:lnTo>
                  <a:lnTo>
                    <a:pt x="35424" y="72144"/>
                  </a:lnTo>
                  <a:lnTo>
                    <a:pt x="36386" y="72077"/>
                  </a:lnTo>
                  <a:lnTo>
                    <a:pt x="37331" y="71984"/>
                  </a:lnTo>
                  <a:lnTo>
                    <a:pt x="38259" y="71863"/>
                  </a:lnTo>
                  <a:lnTo>
                    <a:pt x="39171" y="71716"/>
                  </a:lnTo>
                  <a:lnTo>
                    <a:pt x="40065" y="71542"/>
                  </a:lnTo>
                  <a:lnTo>
                    <a:pt x="40943" y="71341"/>
                  </a:lnTo>
                  <a:lnTo>
                    <a:pt x="41805" y="71114"/>
                  </a:lnTo>
                  <a:lnTo>
                    <a:pt x="42649" y="70860"/>
                  </a:lnTo>
                  <a:lnTo>
                    <a:pt x="43478" y="70573"/>
                  </a:lnTo>
                  <a:lnTo>
                    <a:pt x="44293" y="70269"/>
                  </a:lnTo>
                  <a:lnTo>
                    <a:pt x="45093" y="69948"/>
                  </a:lnTo>
                  <a:lnTo>
                    <a:pt x="45879" y="69611"/>
                  </a:lnTo>
                  <a:lnTo>
                    <a:pt x="46650" y="69257"/>
                  </a:lnTo>
                  <a:lnTo>
                    <a:pt x="47406" y="68886"/>
                  </a:lnTo>
                  <a:lnTo>
                    <a:pt x="48148" y="68499"/>
                  </a:lnTo>
                  <a:lnTo>
                    <a:pt x="48876" y="68094"/>
                  </a:lnTo>
                  <a:lnTo>
                    <a:pt x="49589" y="67673"/>
                  </a:lnTo>
                  <a:lnTo>
                    <a:pt x="50287" y="67236"/>
                  </a:lnTo>
                  <a:lnTo>
                    <a:pt x="50982" y="66773"/>
                  </a:lnTo>
                  <a:lnTo>
                    <a:pt x="51661" y="66297"/>
                  </a:lnTo>
                  <a:lnTo>
                    <a:pt x="52325" y="65809"/>
                  </a:lnTo>
                  <a:lnTo>
                    <a:pt x="52972" y="65309"/>
                  </a:lnTo>
                  <a:lnTo>
                    <a:pt x="53605" y="64797"/>
                  </a:lnTo>
                  <a:lnTo>
                    <a:pt x="54221" y="64272"/>
                  </a:lnTo>
                  <a:lnTo>
                    <a:pt x="54822" y="63735"/>
                  </a:lnTo>
                  <a:lnTo>
                    <a:pt x="55408" y="63186"/>
                  </a:lnTo>
                  <a:lnTo>
                    <a:pt x="55977" y="62625"/>
                  </a:lnTo>
                  <a:lnTo>
                    <a:pt x="56532" y="62051"/>
                  </a:lnTo>
                  <a:lnTo>
                    <a:pt x="57082" y="61458"/>
                  </a:lnTo>
                  <a:lnTo>
                    <a:pt x="57620" y="60862"/>
                  </a:lnTo>
                  <a:lnTo>
                    <a:pt x="58144" y="60263"/>
                  </a:lnTo>
                  <a:lnTo>
                    <a:pt x="58655" y="59660"/>
                  </a:lnTo>
                  <a:lnTo>
                    <a:pt x="59152" y="59054"/>
                  </a:lnTo>
                  <a:lnTo>
                    <a:pt x="59636" y="58445"/>
                  </a:lnTo>
                  <a:lnTo>
                    <a:pt x="60106" y="57832"/>
                  </a:lnTo>
                  <a:lnTo>
                    <a:pt x="60563" y="57216"/>
                  </a:lnTo>
                  <a:lnTo>
                    <a:pt x="61007" y="56597"/>
                  </a:lnTo>
                  <a:lnTo>
                    <a:pt x="61438" y="55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g1304"/>
            <p:cNvSpPr/>
            <p:nvPr/>
          </p:nvSpPr>
          <p:spPr>
            <a:xfrm>
              <a:off x="3432803" y="2777424"/>
              <a:ext cx="66232" cy="78553"/>
            </a:xfrm>
            <a:custGeom>
              <a:avLst/>
              <a:pathLst>
                <a:path w="66232" h="78553">
                  <a:moveTo>
                    <a:pt x="37576" y="8697"/>
                  </a:moveTo>
                  <a:lnTo>
                    <a:pt x="23973" y="78553"/>
                  </a:lnTo>
                  <a:lnTo>
                    <a:pt x="13380" y="78553"/>
                  </a:lnTo>
                  <a:lnTo>
                    <a:pt x="26983" y="8697"/>
                  </a:lnTo>
                  <a:lnTo>
                    <a:pt x="0" y="8697"/>
                  </a:lnTo>
                  <a:lnTo>
                    <a:pt x="1672" y="0"/>
                  </a:lnTo>
                  <a:lnTo>
                    <a:pt x="66232" y="0"/>
                  </a:lnTo>
                  <a:lnTo>
                    <a:pt x="64560" y="86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g1305"/>
            <p:cNvSpPr/>
            <p:nvPr/>
          </p:nvSpPr>
          <p:spPr>
            <a:xfrm>
              <a:off x="3495802" y="2777424"/>
              <a:ext cx="73703" cy="78553"/>
            </a:xfrm>
            <a:custGeom>
              <a:avLst/>
              <a:pathLst>
                <a:path w="73703" h="78553">
                  <a:moveTo>
                    <a:pt x="0" y="78553"/>
                  </a:moveTo>
                  <a:lnTo>
                    <a:pt x="15220" y="0"/>
                  </a:lnTo>
                  <a:lnTo>
                    <a:pt x="73703" y="0"/>
                  </a:lnTo>
                  <a:lnTo>
                    <a:pt x="72030" y="8697"/>
                  </a:lnTo>
                  <a:lnTo>
                    <a:pt x="24196" y="8697"/>
                  </a:lnTo>
                  <a:lnTo>
                    <a:pt x="19290" y="33896"/>
                  </a:lnTo>
                  <a:lnTo>
                    <a:pt x="63779" y="33896"/>
                  </a:lnTo>
                  <a:lnTo>
                    <a:pt x="62107" y="42482"/>
                  </a:lnTo>
                  <a:lnTo>
                    <a:pt x="17617" y="42482"/>
                  </a:lnTo>
                  <a:lnTo>
                    <a:pt x="12321" y="69856"/>
                  </a:lnTo>
                  <a:lnTo>
                    <a:pt x="62441" y="69856"/>
                  </a:lnTo>
                  <a:lnTo>
                    <a:pt x="60769" y="7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g1306"/>
            <p:cNvSpPr/>
            <p:nvPr/>
          </p:nvSpPr>
          <p:spPr>
            <a:xfrm>
              <a:off x="3571958" y="2777424"/>
              <a:ext cx="75431" cy="78553"/>
            </a:xfrm>
            <a:custGeom>
              <a:avLst/>
              <a:pathLst>
                <a:path w="75431" h="78553">
                  <a:moveTo>
                    <a:pt x="55082" y="78553"/>
                  </a:moveTo>
                  <a:lnTo>
                    <a:pt x="41534" y="45939"/>
                  </a:lnTo>
                  <a:lnTo>
                    <a:pt x="16948" y="45939"/>
                  </a:lnTo>
                  <a:lnTo>
                    <a:pt x="10648" y="78553"/>
                  </a:lnTo>
                  <a:lnTo>
                    <a:pt x="0" y="78553"/>
                  </a:lnTo>
                  <a:lnTo>
                    <a:pt x="15220" y="0"/>
                  </a:lnTo>
                  <a:lnTo>
                    <a:pt x="49340" y="0"/>
                  </a:lnTo>
                  <a:lnTo>
                    <a:pt x="50489" y="14"/>
                  </a:lnTo>
                  <a:lnTo>
                    <a:pt x="51619" y="57"/>
                  </a:lnTo>
                  <a:lnTo>
                    <a:pt x="52728" y="130"/>
                  </a:lnTo>
                  <a:lnTo>
                    <a:pt x="53818" y="231"/>
                  </a:lnTo>
                  <a:lnTo>
                    <a:pt x="54887" y="362"/>
                  </a:lnTo>
                  <a:lnTo>
                    <a:pt x="55936" y="521"/>
                  </a:lnTo>
                  <a:lnTo>
                    <a:pt x="56965" y="710"/>
                  </a:lnTo>
                  <a:lnTo>
                    <a:pt x="57974" y="927"/>
                  </a:lnTo>
                  <a:lnTo>
                    <a:pt x="58963" y="1174"/>
                  </a:lnTo>
                  <a:lnTo>
                    <a:pt x="59932" y="1449"/>
                  </a:lnTo>
                  <a:lnTo>
                    <a:pt x="60877" y="1741"/>
                  </a:lnTo>
                  <a:lnTo>
                    <a:pt x="61794" y="2058"/>
                  </a:lnTo>
                  <a:lnTo>
                    <a:pt x="62684" y="2401"/>
                  </a:lnTo>
                  <a:lnTo>
                    <a:pt x="63545" y="2769"/>
                  </a:lnTo>
                  <a:lnTo>
                    <a:pt x="64379" y="3163"/>
                  </a:lnTo>
                  <a:lnTo>
                    <a:pt x="65184" y="3583"/>
                  </a:lnTo>
                  <a:lnTo>
                    <a:pt x="65962" y="4029"/>
                  </a:lnTo>
                  <a:lnTo>
                    <a:pt x="66712" y="4500"/>
                  </a:lnTo>
                  <a:lnTo>
                    <a:pt x="67434" y="4997"/>
                  </a:lnTo>
                  <a:lnTo>
                    <a:pt x="68128" y="5519"/>
                  </a:lnTo>
                  <a:lnTo>
                    <a:pt x="68804" y="6066"/>
                  </a:lnTo>
                  <a:lnTo>
                    <a:pt x="69448" y="6636"/>
                  </a:lnTo>
                  <a:lnTo>
                    <a:pt x="70061" y="7230"/>
                  </a:lnTo>
                  <a:lnTo>
                    <a:pt x="70643" y="7847"/>
                  </a:lnTo>
                  <a:lnTo>
                    <a:pt x="71194" y="8488"/>
                  </a:lnTo>
                  <a:lnTo>
                    <a:pt x="71714" y="9152"/>
                  </a:lnTo>
                  <a:lnTo>
                    <a:pt x="72202" y="9839"/>
                  </a:lnTo>
                  <a:lnTo>
                    <a:pt x="72659" y="10550"/>
                  </a:lnTo>
                  <a:lnTo>
                    <a:pt x="73085" y="11284"/>
                  </a:lnTo>
                  <a:lnTo>
                    <a:pt x="73480" y="12042"/>
                  </a:lnTo>
                  <a:lnTo>
                    <a:pt x="73851" y="12810"/>
                  </a:lnTo>
                  <a:lnTo>
                    <a:pt x="74182" y="13598"/>
                  </a:lnTo>
                  <a:lnTo>
                    <a:pt x="74475" y="14407"/>
                  </a:lnTo>
                  <a:lnTo>
                    <a:pt x="74729" y="15235"/>
                  </a:lnTo>
                  <a:lnTo>
                    <a:pt x="74943" y="16084"/>
                  </a:lnTo>
                  <a:lnTo>
                    <a:pt x="75119" y="16952"/>
                  </a:lnTo>
                  <a:lnTo>
                    <a:pt x="75256" y="17841"/>
                  </a:lnTo>
                  <a:lnTo>
                    <a:pt x="75353" y="18750"/>
                  </a:lnTo>
                  <a:lnTo>
                    <a:pt x="75412" y="19679"/>
                  </a:lnTo>
                  <a:lnTo>
                    <a:pt x="75431" y="20628"/>
                  </a:lnTo>
                  <a:lnTo>
                    <a:pt x="75371" y="22680"/>
                  </a:lnTo>
                  <a:lnTo>
                    <a:pt x="75190" y="24646"/>
                  </a:lnTo>
                  <a:lnTo>
                    <a:pt x="74889" y="26525"/>
                  </a:lnTo>
                  <a:lnTo>
                    <a:pt x="74468" y="28317"/>
                  </a:lnTo>
                  <a:lnTo>
                    <a:pt x="73926" y="30022"/>
                  </a:lnTo>
                  <a:lnTo>
                    <a:pt x="73264" y="31640"/>
                  </a:lnTo>
                  <a:lnTo>
                    <a:pt x="72481" y="33171"/>
                  </a:lnTo>
                  <a:lnTo>
                    <a:pt x="71578" y="34615"/>
                  </a:lnTo>
                  <a:lnTo>
                    <a:pt x="70554" y="35971"/>
                  </a:lnTo>
                  <a:lnTo>
                    <a:pt x="69410" y="37242"/>
                  </a:lnTo>
                  <a:lnTo>
                    <a:pt x="68148" y="38423"/>
                  </a:lnTo>
                  <a:lnTo>
                    <a:pt x="66772" y="39514"/>
                  </a:lnTo>
                  <a:lnTo>
                    <a:pt x="65281" y="40515"/>
                  </a:lnTo>
                  <a:lnTo>
                    <a:pt x="63674" y="41425"/>
                  </a:lnTo>
                  <a:lnTo>
                    <a:pt x="61953" y="42245"/>
                  </a:lnTo>
                  <a:lnTo>
                    <a:pt x="60117" y="42975"/>
                  </a:lnTo>
                  <a:lnTo>
                    <a:pt x="58167" y="43614"/>
                  </a:lnTo>
                  <a:lnTo>
                    <a:pt x="56101" y="44164"/>
                  </a:lnTo>
                  <a:lnTo>
                    <a:pt x="53921" y="44622"/>
                  </a:lnTo>
                  <a:lnTo>
                    <a:pt x="51625" y="44991"/>
                  </a:lnTo>
                  <a:lnTo>
                    <a:pt x="66567" y="7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g1307"/>
            <p:cNvSpPr/>
            <p:nvPr/>
          </p:nvSpPr>
          <p:spPr>
            <a:xfrm>
              <a:off x="3590579" y="2785954"/>
              <a:ext cx="45994" cy="28990"/>
            </a:xfrm>
            <a:custGeom>
              <a:avLst/>
              <a:pathLst>
                <a:path w="45994" h="28990">
                  <a:moveTo>
                    <a:pt x="25645" y="28990"/>
                  </a:moveTo>
                  <a:lnTo>
                    <a:pt x="27614" y="28948"/>
                  </a:lnTo>
                  <a:lnTo>
                    <a:pt x="29483" y="28823"/>
                  </a:lnTo>
                  <a:lnTo>
                    <a:pt x="31253" y="28614"/>
                  </a:lnTo>
                  <a:lnTo>
                    <a:pt x="32924" y="28321"/>
                  </a:lnTo>
                  <a:lnTo>
                    <a:pt x="34496" y="27945"/>
                  </a:lnTo>
                  <a:lnTo>
                    <a:pt x="35968" y="27485"/>
                  </a:lnTo>
                  <a:lnTo>
                    <a:pt x="37341" y="26941"/>
                  </a:lnTo>
                  <a:lnTo>
                    <a:pt x="38615" y="26314"/>
                  </a:lnTo>
                  <a:lnTo>
                    <a:pt x="39790" y="25603"/>
                  </a:lnTo>
                  <a:lnTo>
                    <a:pt x="40865" y="24809"/>
                  </a:lnTo>
                  <a:lnTo>
                    <a:pt x="41840" y="23927"/>
                  </a:lnTo>
                  <a:lnTo>
                    <a:pt x="42712" y="22978"/>
                  </a:lnTo>
                  <a:lnTo>
                    <a:pt x="43481" y="21961"/>
                  </a:lnTo>
                  <a:lnTo>
                    <a:pt x="44148" y="20875"/>
                  </a:lnTo>
                  <a:lnTo>
                    <a:pt x="44712" y="19722"/>
                  </a:lnTo>
                  <a:lnTo>
                    <a:pt x="45174" y="18500"/>
                  </a:lnTo>
                  <a:lnTo>
                    <a:pt x="45533" y="17211"/>
                  </a:lnTo>
                  <a:lnTo>
                    <a:pt x="45789" y="15853"/>
                  </a:lnTo>
                  <a:lnTo>
                    <a:pt x="45943" y="14427"/>
                  </a:lnTo>
                  <a:lnTo>
                    <a:pt x="45994" y="12934"/>
                  </a:lnTo>
                  <a:lnTo>
                    <a:pt x="45953" y="11714"/>
                  </a:lnTo>
                  <a:lnTo>
                    <a:pt x="45827" y="10552"/>
                  </a:lnTo>
                  <a:lnTo>
                    <a:pt x="45618" y="9448"/>
                  </a:lnTo>
                  <a:lnTo>
                    <a:pt x="45325" y="8402"/>
                  </a:lnTo>
                  <a:lnTo>
                    <a:pt x="44949" y="7414"/>
                  </a:lnTo>
                  <a:lnTo>
                    <a:pt x="44489" y="6485"/>
                  </a:lnTo>
                  <a:lnTo>
                    <a:pt x="43946" y="5613"/>
                  </a:lnTo>
                  <a:lnTo>
                    <a:pt x="43318" y="4799"/>
                  </a:lnTo>
                  <a:lnTo>
                    <a:pt x="42608" y="4043"/>
                  </a:lnTo>
                  <a:lnTo>
                    <a:pt x="41813" y="3345"/>
                  </a:lnTo>
                  <a:lnTo>
                    <a:pt x="40947" y="2709"/>
                  </a:lnTo>
                  <a:lnTo>
                    <a:pt x="39998" y="2140"/>
                  </a:lnTo>
                  <a:lnTo>
                    <a:pt x="38966" y="1639"/>
                  </a:lnTo>
                  <a:lnTo>
                    <a:pt x="37853" y="1204"/>
                  </a:lnTo>
                  <a:lnTo>
                    <a:pt x="36656" y="836"/>
                  </a:lnTo>
                  <a:lnTo>
                    <a:pt x="35377" y="535"/>
                  </a:lnTo>
                  <a:lnTo>
                    <a:pt x="34016" y="301"/>
                  </a:lnTo>
                  <a:lnTo>
                    <a:pt x="32572" y="133"/>
                  </a:lnTo>
                  <a:lnTo>
                    <a:pt x="31045" y="33"/>
                  </a:lnTo>
                  <a:lnTo>
                    <a:pt x="29436" y="0"/>
                  </a:lnTo>
                  <a:lnTo>
                    <a:pt x="5630" y="0"/>
                  </a:lnTo>
                  <a:lnTo>
                    <a:pt x="0" y="289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g1308"/>
            <p:cNvSpPr/>
            <p:nvPr/>
          </p:nvSpPr>
          <p:spPr>
            <a:xfrm>
              <a:off x="7528842" y="5028884"/>
              <a:ext cx="62261" cy="59786"/>
            </a:xfrm>
            <a:custGeom>
              <a:avLst/>
              <a:pathLst>
                <a:path w="62261" h="59786">
                  <a:moveTo>
                    <a:pt x="62261" y="16128"/>
                  </a:moveTo>
                  <a:lnTo>
                    <a:pt x="36411" y="26866"/>
                  </a:lnTo>
                  <a:lnTo>
                    <a:pt x="36411" y="46353"/>
                  </a:lnTo>
                  <a:lnTo>
                    <a:pt x="62261" y="51346"/>
                  </a:lnTo>
                  <a:lnTo>
                    <a:pt x="62261" y="59786"/>
                  </a:lnTo>
                  <a:lnTo>
                    <a:pt x="0" y="47723"/>
                  </a:lnTo>
                  <a:lnTo>
                    <a:pt x="0" y="20680"/>
                  </a:lnTo>
                  <a:lnTo>
                    <a:pt x="11" y="19768"/>
                  </a:lnTo>
                  <a:lnTo>
                    <a:pt x="45" y="18873"/>
                  </a:lnTo>
                  <a:lnTo>
                    <a:pt x="103" y="17994"/>
                  </a:lnTo>
                  <a:lnTo>
                    <a:pt x="183" y="17130"/>
                  </a:lnTo>
                  <a:lnTo>
                    <a:pt x="287" y="16283"/>
                  </a:lnTo>
                  <a:lnTo>
                    <a:pt x="413" y="15451"/>
                  </a:lnTo>
                  <a:lnTo>
                    <a:pt x="562" y="14636"/>
                  </a:lnTo>
                  <a:lnTo>
                    <a:pt x="735" y="13836"/>
                  </a:lnTo>
                  <a:lnTo>
                    <a:pt x="930" y="13052"/>
                  </a:lnTo>
                  <a:lnTo>
                    <a:pt x="1148" y="12284"/>
                  </a:lnTo>
                  <a:lnTo>
                    <a:pt x="1379" y="11535"/>
                  </a:lnTo>
                  <a:lnTo>
                    <a:pt x="1631" y="10808"/>
                  </a:lnTo>
                  <a:lnTo>
                    <a:pt x="1903" y="10103"/>
                  </a:lnTo>
                  <a:lnTo>
                    <a:pt x="2195" y="9420"/>
                  </a:lnTo>
                  <a:lnTo>
                    <a:pt x="2507" y="8760"/>
                  </a:lnTo>
                  <a:lnTo>
                    <a:pt x="2840" y="8121"/>
                  </a:lnTo>
                  <a:lnTo>
                    <a:pt x="3193" y="7505"/>
                  </a:lnTo>
                  <a:lnTo>
                    <a:pt x="3566" y="6911"/>
                  </a:lnTo>
                  <a:lnTo>
                    <a:pt x="3960" y="6338"/>
                  </a:lnTo>
                  <a:lnTo>
                    <a:pt x="4374" y="5788"/>
                  </a:lnTo>
                  <a:lnTo>
                    <a:pt x="4808" y="5253"/>
                  </a:lnTo>
                  <a:lnTo>
                    <a:pt x="5260" y="4742"/>
                  </a:lnTo>
                  <a:lnTo>
                    <a:pt x="5730" y="4256"/>
                  </a:lnTo>
                  <a:lnTo>
                    <a:pt x="6219" y="3794"/>
                  </a:lnTo>
                  <a:lnTo>
                    <a:pt x="6727" y="3358"/>
                  </a:lnTo>
                  <a:lnTo>
                    <a:pt x="7253" y="2946"/>
                  </a:lnTo>
                  <a:lnTo>
                    <a:pt x="7798" y="2559"/>
                  </a:lnTo>
                  <a:lnTo>
                    <a:pt x="8362" y="2197"/>
                  </a:lnTo>
                  <a:lnTo>
                    <a:pt x="8944" y="1859"/>
                  </a:lnTo>
                  <a:lnTo>
                    <a:pt x="9544" y="1546"/>
                  </a:lnTo>
                  <a:lnTo>
                    <a:pt x="10153" y="1252"/>
                  </a:lnTo>
                  <a:lnTo>
                    <a:pt x="10778" y="989"/>
                  </a:lnTo>
                  <a:lnTo>
                    <a:pt x="11419" y="757"/>
                  </a:lnTo>
                  <a:lnTo>
                    <a:pt x="12075" y="556"/>
                  </a:lnTo>
                  <a:lnTo>
                    <a:pt x="12748" y="386"/>
                  </a:lnTo>
                  <a:lnTo>
                    <a:pt x="13436" y="247"/>
                  </a:lnTo>
                  <a:lnTo>
                    <a:pt x="14141" y="139"/>
                  </a:lnTo>
                  <a:lnTo>
                    <a:pt x="14861" y="61"/>
                  </a:lnTo>
                  <a:lnTo>
                    <a:pt x="15597" y="15"/>
                  </a:lnTo>
                  <a:lnTo>
                    <a:pt x="16349" y="0"/>
                  </a:lnTo>
                  <a:lnTo>
                    <a:pt x="17976" y="47"/>
                  </a:lnTo>
                  <a:lnTo>
                    <a:pt x="19534" y="190"/>
                  </a:lnTo>
                  <a:lnTo>
                    <a:pt x="21023" y="429"/>
                  </a:lnTo>
                  <a:lnTo>
                    <a:pt x="22444" y="763"/>
                  </a:lnTo>
                  <a:lnTo>
                    <a:pt x="23795" y="1193"/>
                  </a:lnTo>
                  <a:lnTo>
                    <a:pt x="25077" y="1718"/>
                  </a:lnTo>
                  <a:lnTo>
                    <a:pt x="26291" y="2338"/>
                  </a:lnTo>
                  <a:lnTo>
                    <a:pt x="27435" y="3054"/>
                  </a:lnTo>
                  <a:lnTo>
                    <a:pt x="28511" y="3865"/>
                  </a:lnTo>
                  <a:lnTo>
                    <a:pt x="29517" y="4772"/>
                  </a:lnTo>
                  <a:lnTo>
                    <a:pt x="30454" y="5772"/>
                  </a:lnTo>
                  <a:lnTo>
                    <a:pt x="31318" y="6863"/>
                  </a:lnTo>
                  <a:lnTo>
                    <a:pt x="32112" y="8045"/>
                  </a:lnTo>
                  <a:lnTo>
                    <a:pt x="32833" y="9318"/>
                  </a:lnTo>
                  <a:lnTo>
                    <a:pt x="33483" y="10682"/>
                  </a:lnTo>
                  <a:lnTo>
                    <a:pt x="34062" y="12137"/>
                  </a:lnTo>
                  <a:lnTo>
                    <a:pt x="34568" y="13683"/>
                  </a:lnTo>
                  <a:lnTo>
                    <a:pt x="35004" y="15320"/>
                  </a:lnTo>
                  <a:lnTo>
                    <a:pt x="35367" y="17049"/>
                  </a:lnTo>
                  <a:lnTo>
                    <a:pt x="35659" y="18868"/>
                  </a:lnTo>
                  <a:lnTo>
                    <a:pt x="62261" y="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g1309"/>
            <p:cNvSpPr/>
            <p:nvPr/>
          </p:nvSpPr>
          <p:spPr>
            <a:xfrm>
              <a:off x="7535603" y="5037456"/>
              <a:ext cx="22977" cy="36455"/>
            </a:xfrm>
            <a:custGeom>
              <a:avLst/>
              <a:pathLst>
                <a:path w="22977" h="36455">
                  <a:moveTo>
                    <a:pt x="22977" y="16128"/>
                  </a:moveTo>
                  <a:lnTo>
                    <a:pt x="22944" y="14568"/>
                  </a:lnTo>
                  <a:lnTo>
                    <a:pt x="22845" y="13086"/>
                  </a:lnTo>
                  <a:lnTo>
                    <a:pt x="22679" y="11683"/>
                  </a:lnTo>
                  <a:lnTo>
                    <a:pt x="22447" y="10359"/>
                  </a:lnTo>
                  <a:lnTo>
                    <a:pt x="22149" y="9113"/>
                  </a:lnTo>
                  <a:lnTo>
                    <a:pt x="21784" y="7946"/>
                  </a:lnTo>
                  <a:lnTo>
                    <a:pt x="21353" y="6858"/>
                  </a:lnTo>
                  <a:lnTo>
                    <a:pt x="20856" y="5848"/>
                  </a:lnTo>
                  <a:lnTo>
                    <a:pt x="20293" y="4917"/>
                  </a:lnTo>
                  <a:lnTo>
                    <a:pt x="19663" y="4065"/>
                  </a:lnTo>
                  <a:lnTo>
                    <a:pt x="18965" y="3292"/>
                  </a:lnTo>
                  <a:lnTo>
                    <a:pt x="18212" y="2601"/>
                  </a:lnTo>
                  <a:lnTo>
                    <a:pt x="17406" y="1992"/>
                  </a:lnTo>
                  <a:lnTo>
                    <a:pt x="16545" y="1463"/>
                  </a:lnTo>
                  <a:lnTo>
                    <a:pt x="15631" y="1016"/>
                  </a:lnTo>
                  <a:lnTo>
                    <a:pt x="14663" y="650"/>
                  </a:lnTo>
                  <a:lnTo>
                    <a:pt x="13641" y="365"/>
                  </a:lnTo>
                  <a:lnTo>
                    <a:pt x="12565" y="162"/>
                  </a:lnTo>
                  <a:lnTo>
                    <a:pt x="11435" y="40"/>
                  </a:lnTo>
                  <a:lnTo>
                    <a:pt x="10251" y="0"/>
                  </a:lnTo>
                  <a:lnTo>
                    <a:pt x="9284" y="33"/>
                  </a:lnTo>
                  <a:lnTo>
                    <a:pt x="8363" y="132"/>
                  </a:lnTo>
                  <a:lnTo>
                    <a:pt x="7489" y="298"/>
                  </a:lnTo>
                  <a:lnTo>
                    <a:pt x="6660" y="530"/>
                  </a:lnTo>
                  <a:lnTo>
                    <a:pt x="5877" y="828"/>
                  </a:lnTo>
                  <a:lnTo>
                    <a:pt x="5139" y="1193"/>
                  </a:lnTo>
                  <a:lnTo>
                    <a:pt x="4448" y="1623"/>
                  </a:lnTo>
                  <a:lnTo>
                    <a:pt x="3803" y="2121"/>
                  </a:lnTo>
                  <a:lnTo>
                    <a:pt x="3204" y="2684"/>
                  </a:lnTo>
                  <a:lnTo>
                    <a:pt x="2651" y="3314"/>
                  </a:lnTo>
                  <a:lnTo>
                    <a:pt x="2147" y="4000"/>
                  </a:lnTo>
                  <a:lnTo>
                    <a:pt x="1696" y="4752"/>
                  </a:lnTo>
                  <a:lnTo>
                    <a:pt x="1299" y="5570"/>
                  </a:lnTo>
                  <a:lnTo>
                    <a:pt x="954" y="6453"/>
                  </a:lnTo>
                  <a:lnTo>
                    <a:pt x="662" y="7401"/>
                  </a:lnTo>
                  <a:lnTo>
                    <a:pt x="424" y="8415"/>
                  </a:lnTo>
                  <a:lnTo>
                    <a:pt x="238" y="9494"/>
                  </a:lnTo>
                  <a:lnTo>
                    <a:pt x="106" y="10638"/>
                  </a:lnTo>
                  <a:lnTo>
                    <a:pt x="26" y="11848"/>
                  </a:lnTo>
                  <a:lnTo>
                    <a:pt x="0" y="13123"/>
                  </a:lnTo>
                  <a:lnTo>
                    <a:pt x="0" y="31992"/>
                  </a:lnTo>
                  <a:lnTo>
                    <a:pt x="22977" y="364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g1310"/>
            <p:cNvSpPr/>
            <p:nvPr/>
          </p:nvSpPr>
          <p:spPr>
            <a:xfrm>
              <a:off x="7527914" y="4958227"/>
              <a:ext cx="64072" cy="62968"/>
            </a:xfrm>
            <a:custGeom>
              <a:avLst/>
              <a:pathLst>
                <a:path w="64072" h="62968">
                  <a:moveTo>
                    <a:pt x="0" y="26424"/>
                  </a:moveTo>
                  <a:lnTo>
                    <a:pt x="19" y="25166"/>
                  </a:lnTo>
                  <a:lnTo>
                    <a:pt x="76" y="23937"/>
                  </a:lnTo>
                  <a:lnTo>
                    <a:pt x="171" y="22737"/>
                  </a:lnTo>
                  <a:lnTo>
                    <a:pt x="304" y="21567"/>
                  </a:lnTo>
                  <a:lnTo>
                    <a:pt x="475" y="20426"/>
                  </a:lnTo>
                  <a:lnTo>
                    <a:pt x="684" y="19313"/>
                  </a:lnTo>
                  <a:lnTo>
                    <a:pt x="931" y="18230"/>
                  </a:lnTo>
                  <a:lnTo>
                    <a:pt x="1216" y="17176"/>
                  </a:lnTo>
                  <a:lnTo>
                    <a:pt x="1539" y="16152"/>
                  </a:lnTo>
                  <a:lnTo>
                    <a:pt x="1900" y="15156"/>
                  </a:lnTo>
                  <a:lnTo>
                    <a:pt x="2286" y="14191"/>
                  </a:lnTo>
                  <a:lnTo>
                    <a:pt x="2704" y="13256"/>
                  </a:lnTo>
                  <a:lnTo>
                    <a:pt x="3152" y="12352"/>
                  </a:lnTo>
                  <a:lnTo>
                    <a:pt x="3632" y="11480"/>
                  </a:lnTo>
                  <a:lnTo>
                    <a:pt x="4142" y="10638"/>
                  </a:lnTo>
                  <a:lnTo>
                    <a:pt x="4683" y="9827"/>
                  </a:lnTo>
                  <a:lnTo>
                    <a:pt x="5256" y="9047"/>
                  </a:lnTo>
                  <a:lnTo>
                    <a:pt x="5859" y="8298"/>
                  </a:lnTo>
                  <a:lnTo>
                    <a:pt x="6493" y="7580"/>
                  </a:lnTo>
                  <a:lnTo>
                    <a:pt x="7158" y="6893"/>
                  </a:lnTo>
                  <a:lnTo>
                    <a:pt x="7851" y="6229"/>
                  </a:lnTo>
                  <a:lnTo>
                    <a:pt x="8570" y="5599"/>
                  </a:lnTo>
                  <a:lnTo>
                    <a:pt x="9315" y="5002"/>
                  </a:lnTo>
                  <a:lnTo>
                    <a:pt x="10085" y="4440"/>
                  </a:lnTo>
                  <a:lnTo>
                    <a:pt x="10881" y="3910"/>
                  </a:lnTo>
                  <a:lnTo>
                    <a:pt x="11702" y="3414"/>
                  </a:lnTo>
                  <a:lnTo>
                    <a:pt x="12549" y="2952"/>
                  </a:lnTo>
                  <a:lnTo>
                    <a:pt x="13422" y="2524"/>
                  </a:lnTo>
                  <a:lnTo>
                    <a:pt x="14320" y="2128"/>
                  </a:lnTo>
                  <a:lnTo>
                    <a:pt x="15244" y="1767"/>
                  </a:lnTo>
                  <a:lnTo>
                    <a:pt x="16191" y="1431"/>
                  </a:lnTo>
                  <a:lnTo>
                    <a:pt x="17157" y="1131"/>
                  </a:lnTo>
                  <a:lnTo>
                    <a:pt x="18142" y="866"/>
                  </a:lnTo>
                  <a:lnTo>
                    <a:pt x="19147" y="636"/>
                  </a:lnTo>
                  <a:lnTo>
                    <a:pt x="20171" y="441"/>
                  </a:lnTo>
                  <a:lnTo>
                    <a:pt x="21215" y="282"/>
                  </a:lnTo>
                  <a:lnTo>
                    <a:pt x="22278" y="159"/>
                  </a:lnTo>
                  <a:lnTo>
                    <a:pt x="23361" y="70"/>
                  </a:lnTo>
                  <a:lnTo>
                    <a:pt x="24463" y="17"/>
                  </a:lnTo>
                  <a:lnTo>
                    <a:pt x="25584" y="0"/>
                  </a:lnTo>
                  <a:lnTo>
                    <a:pt x="26019" y="10"/>
                  </a:lnTo>
                  <a:lnTo>
                    <a:pt x="26458" y="24"/>
                  </a:lnTo>
                  <a:lnTo>
                    <a:pt x="26900" y="42"/>
                  </a:lnTo>
                  <a:lnTo>
                    <a:pt x="27345" y="63"/>
                  </a:lnTo>
                  <a:lnTo>
                    <a:pt x="27794" y="88"/>
                  </a:lnTo>
                  <a:lnTo>
                    <a:pt x="28246" y="116"/>
                  </a:lnTo>
                  <a:lnTo>
                    <a:pt x="28702" y="148"/>
                  </a:lnTo>
                  <a:lnTo>
                    <a:pt x="29162" y="183"/>
                  </a:lnTo>
                  <a:lnTo>
                    <a:pt x="29625" y="222"/>
                  </a:lnTo>
                  <a:lnTo>
                    <a:pt x="30092" y="265"/>
                  </a:lnTo>
                  <a:lnTo>
                    <a:pt x="30549" y="303"/>
                  </a:lnTo>
                  <a:lnTo>
                    <a:pt x="31004" y="346"/>
                  </a:lnTo>
                  <a:lnTo>
                    <a:pt x="31454" y="395"/>
                  </a:lnTo>
                  <a:lnTo>
                    <a:pt x="31902" y="448"/>
                  </a:lnTo>
                  <a:lnTo>
                    <a:pt x="32345" y="508"/>
                  </a:lnTo>
                  <a:lnTo>
                    <a:pt x="32785" y="572"/>
                  </a:lnTo>
                  <a:lnTo>
                    <a:pt x="33222" y="642"/>
                  </a:lnTo>
                  <a:lnTo>
                    <a:pt x="33655" y="717"/>
                  </a:lnTo>
                  <a:lnTo>
                    <a:pt x="34085" y="798"/>
                  </a:lnTo>
                  <a:lnTo>
                    <a:pt x="34511" y="883"/>
                  </a:lnTo>
                  <a:lnTo>
                    <a:pt x="35858" y="1167"/>
                  </a:lnTo>
                  <a:lnTo>
                    <a:pt x="37179" y="1486"/>
                  </a:lnTo>
                  <a:lnTo>
                    <a:pt x="38474" y="1842"/>
                  </a:lnTo>
                  <a:lnTo>
                    <a:pt x="39742" y="2234"/>
                  </a:lnTo>
                  <a:lnTo>
                    <a:pt x="40984" y="2662"/>
                  </a:lnTo>
                  <a:lnTo>
                    <a:pt x="42199" y="3126"/>
                  </a:lnTo>
                  <a:lnTo>
                    <a:pt x="43388" y="3627"/>
                  </a:lnTo>
                  <a:lnTo>
                    <a:pt x="44550" y="4164"/>
                  </a:lnTo>
                  <a:lnTo>
                    <a:pt x="45686" y="4737"/>
                  </a:lnTo>
                  <a:lnTo>
                    <a:pt x="46795" y="5346"/>
                  </a:lnTo>
                  <a:lnTo>
                    <a:pt x="47866" y="5989"/>
                  </a:lnTo>
                  <a:lnTo>
                    <a:pt x="48905" y="6661"/>
                  </a:lnTo>
                  <a:lnTo>
                    <a:pt x="49913" y="7364"/>
                  </a:lnTo>
                  <a:lnTo>
                    <a:pt x="50888" y="8097"/>
                  </a:lnTo>
                  <a:lnTo>
                    <a:pt x="51832" y="8859"/>
                  </a:lnTo>
                  <a:lnTo>
                    <a:pt x="52744" y="9652"/>
                  </a:lnTo>
                  <a:lnTo>
                    <a:pt x="53625" y="10475"/>
                  </a:lnTo>
                  <a:lnTo>
                    <a:pt x="54473" y="11328"/>
                  </a:lnTo>
                  <a:lnTo>
                    <a:pt x="55290" y="12210"/>
                  </a:lnTo>
                  <a:lnTo>
                    <a:pt x="56074" y="13123"/>
                  </a:lnTo>
                  <a:lnTo>
                    <a:pt x="56826" y="14056"/>
                  </a:lnTo>
                  <a:lnTo>
                    <a:pt x="57541" y="15016"/>
                  </a:lnTo>
                  <a:lnTo>
                    <a:pt x="58222" y="16004"/>
                  </a:lnTo>
                  <a:lnTo>
                    <a:pt x="58867" y="17019"/>
                  </a:lnTo>
                  <a:lnTo>
                    <a:pt x="59477" y="18061"/>
                  </a:lnTo>
                  <a:lnTo>
                    <a:pt x="60051" y="19131"/>
                  </a:lnTo>
                  <a:lnTo>
                    <a:pt x="60590" y="20228"/>
                  </a:lnTo>
                  <a:lnTo>
                    <a:pt x="61094" y="21353"/>
                  </a:lnTo>
                  <a:lnTo>
                    <a:pt x="61563" y="22505"/>
                  </a:lnTo>
                  <a:lnTo>
                    <a:pt x="61996" y="23684"/>
                  </a:lnTo>
                  <a:lnTo>
                    <a:pt x="62390" y="24879"/>
                  </a:lnTo>
                  <a:lnTo>
                    <a:pt x="62743" y="26094"/>
                  </a:lnTo>
                  <a:lnTo>
                    <a:pt x="63055" y="27329"/>
                  </a:lnTo>
                  <a:lnTo>
                    <a:pt x="63325" y="28584"/>
                  </a:lnTo>
                  <a:lnTo>
                    <a:pt x="63553" y="29860"/>
                  </a:lnTo>
                  <a:lnTo>
                    <a:pt x="63740" y="31156"/>
                  </a:lnTo>
                  <a:lnTo>
                    <a:pt x="63886" y="32472"/>
                  </a:lnTo>
                  <a:lnTo>
                    <a:pt x="63989" y="33809"/>
                  </a:lnTo>
                  <a:lnTo>
                    <a:pt x="64052" y="35166"/>
                  </a:lnTo>
                  <a:lnTo>
                    <a:pt x="64072" y="36543"/>
                  </a:lnTo>
                  <a:lnTo>
                    <a:pt x="64053" y="37852"/>
                  </a:lnTo>
                  <a:lnTo>
                    <a:pt x="63996" y="39127"/>
                  </a:lnTo>
                  <a:lnTo>
                    <a:pt x="63901" y="40369"/>
                  </a:lnTo>
                  <a:lnTo>
                    <a:pt x="63768" y="41577"/>
                  </a:lnTo>
                  <a:lnTo>
                    <a:pt x="63597" y="42752"/>
                  </a:lnTo>
                  <a:lnTo>
                    <a:pt x="63388" y="43893"/>
                  </a:lnTo>
                  <a:lnTo>
                    <a:pt x="63141" y="45000"/>
                  </a:lnTo>
                  <a:lnTo>
                    <a:pt x="62856" y="46074"/>
                  </a:lnTo>
                  <a:lnTo>
                    <a:pt x="62533" y="47114"/>
                  </a:lnTo>
                  <a:lnTo>
                    <a:pt x="62172" y="48120"/>
                  </a:lnTo>
                  <a:lnTo>
                    <a:pt x="61768" y="49094"/>
                  </a:lnTo>
                  <a:lnTo>
                    <a:pt x="61335" y="50035"/>
                  </a:lnTo>
                  <a:lnTo>
                    <a:pt x="60871" y="50943"/>
                  </a:lnTo>
                  <a:lnTo>
                    <a:pt x="60377" y="51818"/>
                  </a:lnTo>
                  <a:lnTo>
                    <a:pt x="59852" y="52661"/>
                  </a:lnTo>
                  <a:lnTo>
                    <a:pt x="59298" y="53471"/>
                  </a:lnTo>
                  <a:lnTo>
                    <a:pt x="58714" y="54248"/>
                  </a:lnTo>
                  <a:lnTo>
                    <a:pt x="58100" y="54993"/>
                  </a:lnTo>
                  <a:lnTo>
                    <a:pt x="57456" y="55705"/>
                  </a:lnTo>
                  <a:lnTo>
                    <a:pt x="56781" y="56384"/>
                  </a:lnTo>
                  <a:lnTo>
                    <a:pt x="56070" y="57022"/>
                  </a:lnTo>
                  <a:lnTo>
                    <a:pt x="55332" y="57628"/>
                  </a:lnTo>
                  <a:lnTo>
                    <a:pt x="54568" y="58202"/>
                  </a:lnTo>
                  <a:lnTo>
                    <a:pt x="53777" y="58745"/>
                  </a:lnTo>
                  <a:lnTo>
                    <a:pt x="52959" y="59256"/>
                  </a:lnTo>
                  <a:lnTo>
                    <a:pt x="52115" y="59735"/>
                  </a:lnTo>
                  <a:lnTo>
                    <a:pt x="51245" y="60182"/>
                  </a:lnTo>
                  <a:lnTo>
                    <a:pt x="50348" y="60597"/>
                  </a:lnTo>
                  <a:lnTo>
                    <a:pt x="49424" y="60981"/>
                  </a:lnTo>
                  <a:lnTo>
                    <a:pt x="48474" y="61333"/>
                  </a:lnTo>
                  <a:lnTo>
                    <a:pt x="47501" y="61643"/>
                  </a:lnTo>
                  <a:lnTo>
                    <a:pt x="46509" y="61921"/>
                  </a:lnTo>
                  <a:lnTo>
                    <a:pt x="45497" y="62167"/>
                  </a:lnTo>
                  <a:lnTo>
                    <a:pt x="44465" y="62379"/>
                  </a:lnTo>
                  <a:lnTo>
                    <a:pt x="43414" y="62559"/>
                  </a:lnTo>
                  <a:lnTo>
                    <a:pt x="42344" y="62706"/>
                  </a:lnTo>
                  <a:lnTo>
                    <a:pt x="41255" y="62821"/>
                  </a:lnTo>
                  <a:lnTo>
                    <a:pt x="40145" y="62902"/>
                  </a:lnTo>
                  <a:lnTo>
                    <a:pt x="39017" y="62951"/>
                  </a:lnTo>
                  <a:lnTo>
                    <a:pt x="37869" y="62968"/>
                  </a:lnTo>
                  <a:lnTo>
                    <a:pt x="37461" y="62966"/>
                  </a:lnTo>
                  <a:lnTo>
                    <a:pt x="37052" y="62961"/>
                  </a:lnTo>
                  <a:lnTo>
                    <a:pt x="36641" y="62952"/>
                  </a:lnTo>
                  <a:lnTo>
                    <a:pt x="36229" y="62939"/>
                  </a:lnTo>
                  <a:lnTo>
                    <a:pt x="35814" y="62924"/>
                  </a:lnTo>
                  <a:lnTo>
                    <a:pt x="35398" y="62904"/>
                  </a:lnTo>
                  <a:lnTo>
                    <a:pt x="34980" y="62881"/>
                  </a:lnTo>
                  <a:lnTo>
                    <a:pt x="34560" y="62855"/>
                  </a:lnTo>
                  <a:lnTo>
                    <a:pt x="34138" y="62825"/>
                  </a:lnTo>
                  <a:lnTo>
                    <a:pt x="33715" y="62791"/>
                  </a:lnTo>
                  <a:lnTo>
                    <a:pt x="33290" y="62745"/>
                  </a:lnTo>
                  <a:lnTo>
                    <a:pt x="32865" y="62694"/>
                  </a:lnTo>
                  <a:lnTo>
                    <a:pt x="32439" y="62639"/>
                  </a:lnTo>
                  <a:lnTo>
                    <a:pt x="32011" y="62579"/>
                  </a:lnTo>
                  <a:lnTo>
                    <a:pt x="31583" y="62515"/>
                  </a:lnTo>
                  <a:lnTo>
                    <a:pt x="31154" y="62446"/>
                  </a:lnTo>
                  <a:lnTo>
                    <a:pt x="30724" y="62373"/>
                  </a:lnTo>
                  <a:lnTo>
                    <a:pt x="30293" y="62296"/>
                  </a:lnTo>
                  <a:lnTo>
                    <a:pt x="29861" y="62214"/>
                  </a:lnTo>
                  <a:lnTo>
                    <a:pt x="29429" y="62128"/>
                  </a:lnTo>
                  <a:lnTo>
                    <a:pt x="28115" y="61845"/>
                  </a:lnTo>
                  <a:lnTo>
                    <a:pt x="26825" y="61527"/>
                  </a:lnTo>
                  <a:lnTo>
                    <a:pt x="25559" y="61174"/>
                  </a:lnTo>
                  <a:lnTo>
                    <a:pt x="24317" y="60785"/>
                  </a:lnTo>
                  <a:lnTo>
                    <a:pt x="23099" y="60361"/>
                  </a:lnTo>
                  <a:lnTo>
                    <a:pt x="21904" y="59901"/>
                  </a:lnTo>
                  <a:lnTo>
                    <a:pt x="20734" y="59406"/>
                  </a:lnTo>
                  <a:lnTo>
                    <a:pt x="19587" y="58876"/>
                  </a:lnTo>
                  <a:lnTo>
                    <a:pt x="18464" y="58310"/>
                  </a:lnTo>
                  <a:lnTo>
                    <a:pt x="17365" y="57709"/>
                  </a:lnTo>
                  <a:lnTo>
                    <a:pt x="16294" y="57076"/>
                  </a:lnTo>
                  <a:lnTo>
                    <a:pt x="15255" y="56412"/>
                  </a:lnTo>
                  <a:lnTo>
                    <a:pt x="14248" y="55718"/>
                  </a:lnTo>
                  <a:lnTo>
                    <a:pt x="13272" y="54994"/>
                  </a:lnTo>
                  <a:lnTo>
                    <a:pt x="12328" y="54241"/>
                  </a:lnTo>
                  <a:lnTo>
                    <a:pt x="11416" y="53457"/>
                  </a:lnTo>
                  <a:lnTo>
                    <a:pt x="10536" y="52643"/>
                  </a:lnTo>
                  <a:lnTo>
                    <a:pt x="9687" y="51799"/>
                  </a:lnTo>
                  <a:lnTo>
                    <a:pt x="8871" y="50925"/>
                  </a:lnTo>
                  <a:lnTo>
                    <a:pt x="8086" y="50021"/>
                  </a:lnTo>
                  <a:lnTo>
                    <a:pt x="7326" y="49079"/>
                  </a:lnTo>
                  <a:lnTo>
                    <a:pt x="6603" y="48112"/>
                  </a:lnTo>
                  <a:lnTo>
                    <a:pt x="5916" y="47117"/>
                  </a:lnTo>
                  <a:lnTo>
                    <a:pt x="5265" y="46097"/>
                  </a:lnTo>
                  <a:lnTo>
                    <a:pt x="4650" y="45049"/>
                  </a:lnTo>
                  <a:lnTo>
                    <a:pt x="4072" y="43976"/>
                  </a:lnTo>
                  <a:lnTo>
                    <a:pt x="3530" y="42875"/>
                  </a:lnTo>
                  <a:lnTo>
                    <a:pt x="3024" y="41749"/>
                  </a:lnTo>
                  <a:lnTo>
                    <a:pt x="2554" y="40595"/>
                  </a:lnTo>
                  <a:lnTo>
                    <a:pt x="2121" y="39415"/>
                  </a:lnTo>
                  <a:lnTo>
                    <a:pt x="1718" y="38212"/>
                  </a:lnTo>
                  <a:lnTo>
                    <a:pt x="1357" y="36987"/>
                  </a:lnTo>
                  <a:lnTo>
                    <a:pt x="1039" y="35741"/>
                  </a:lnTo>
                  <a:lnTo>
                    <a:pt x="763" y="34473"/>
                  </a:lnTo>
                  <a:lnTo>
                    <a:pt x="530" y="33185"/>
                  </a:lnTo>
                  <a:lnTo>
                    <a:pt x="339" y="31875"/>
                  </a:lnTo>
                  <a:lnTo>
                    <a:pt x="190" y="30544"/>
                  </a:lnTo>
                  <a:lnTo>
                    <a:pt x="84" y="29192"/>
                  </a:lnTo>
                  <a:lnTo>
                    <a:pt x="21" y="278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g1311"/>
            <p:cNvSpPr/>
            <p:nvPr/>
          </p:nvSpPr>
          <p:spPr>
            <a:xfrm>
              <a:off x="7534719" y="4966667"/>
              <a:ext cx="50418" cy="46088"/>
            </a:xfrm>
            <a:custGeom>
              <a:avLst/>
              <a:pathLst>
                <a:path w="50418" h="46088">
                  <a:moveTo>
                    <a:pt x="0" y="18382"/>
                  </a:moveTo>
                  <a:lnTo>
                    <a:pt x="16" y="19527"/>
                  </a:lnTo>
                  <a:lnTo>
                    <a:pt x="65" y="20646"/>
                  </a:lnTo>
                  <a:lnTo>
                    <a:pt x="147" y="21740"/>
                  </a:lnTo>
                  <a:lnTo>
                    <a:pt x="261" y="22808"/>
                  </a:lnTo>
                  <a:lnTo>
                    <a:pt x="408" y="23850"/>
                  </a:lnTo>
                  <a:lnTo>
                    <a:pt x="588" y="24867"/>
                  </a:lnTo>
                  <a:lnTo>
                    <a:pt x="801" y="25858"/>
                  </a:lnTo>
                  <a:lnTo>
                    <a:pt x="1046" y="26824"/>
                  </a:lnTo>
                  <a:lnTo>
                    <a:pt x="1324" y="27763"/>
                  </a:lnTo>
                  <a:lnTo>
                    <a:pt x="1634" y="28678"/>
                  </a:lnTo>
                  <a:lnTo>
                    <a:pt x="1976" y="29568"/>
                  </a:lnTo>
                  <a:lnTo>
                    <a:pt x="2347" y="30435"/>
                  </a:lnTo>
                  <a:lnTo>
                    <a:pt x="2747" y="31279"/>
                  </a:lnTo>
                  <a:lnTo>
                    <a:pt x="3176" y="32100"/>
                  </a:lnTo>
                  <a:lnTo>
                    <a:pt x="3634" y="32898"/>
                  </a:lnTo>
                  <a:lnTo>
                    <a:pt x="4121" y="33673"/>
                  </a:lnTo>
                  <a:lnTo>
                    <a:pt x="4638" y="34425"/>
                  </a:lnTo>
                  <a:lnTo>
                    <a:pt x="5184" y="35154"/>
                  </a:lnTo>
                  <a:lnTo>
                    <a:pt x="5759" y="35860"/>
                  </a:lnTo>
                  <a:lnTo>
                    <a:pt x="6363" y="36543"/>
                  </a:lnTo>
                  <a:lnTo>
                    <a:pt x="6995" y="37195"/>
                  </a:lnTo>
                  <a:lnTo>
                    <a:pt x="7655" y="37823"/>
                  </a:lnTo>
                  <a:lnTo>
                    <a:pt x="8342" y="38428"/>
                  </a:lnTo>
                  <a:lnTo>
                    <a:pt x="9056" y="39011"/>
                  </a:lnTo>
                  <a:lnTo>
                    <a:pt x="9798" y="39570"/>
                  </a:lnTo>
                  <a:lnTo>
                    <a:pt x="10568" y="40107"/>
                  </a:lnTo>
                  <a:lnTo>
                    <a:pt x="11364" y="40620"/>
                  </a:lnTo>
                  <a:lnTo>
                    <a:pt x="12188" y="41110"/>
                  </a:lnTo>
                  <a:lnTo>
                    <a:pt x="13040" y="41578"/>
                  </a:lnTo>
                  <a:lnTo>
                    <a:pt x="13919" y="42023"/>
                  </a:lnTo>
                  <a:lnTo>
                    <a:pt x="14823" y="42445"/>
                  </a:lnTo>
                  <a:lnTo>
                    <a:pt x="15752" y="42848"/>
                  </a:lnTo>
                  <a:lnTo>
                    <a:pt x="16704" y="43230"/>
                  </a:lnTo>
                  <a:lnTo>
                    <a:pt x="17680" y="43592"/>
                  </a:lnTo>
                  <a:lnTo>
                    <a:pt x="18680" y="43934"/>
                  </a:lnTo>
                  <a:lnTo>
                    <a:pt x="19704" y="44255"/>
                  </a:lnTo>
                  <a:lnTo>
                    <a:pt x="20752" y="44556"/>
                  </a:lnTo>
                  <a:lnTo>
                    <a:pt x="21823" y="44836"/>
                  </a:lnTo>
                  <a:lnTo>
                    <a:pt x="22919" y="45097"/>
                  </a:lnTo>
                  <a:lnTo>
                    <a:pt x="24038" y="45337"/>
                  </a:lnTo>
                  <a:lnTo>
                    <a:pt x="24418" y="45414"/>
                  </a:lnTo>
                  <a:lnTo>
                    <a:pt x="24800" y="45487"/>
                  </a:lnTo>
                  <a:lnTo>
                    <a:pt x="25182" y="45555"/>
                  </a:lnTo>
                  <a:lnTo>
                    <a:pt x="25565" y="45619"/>
                  </a:lnTo>
                  <a:lnTo>
                    <a:pt x="25949" y="45679"/>
                  </a:lnTo>
                  <a:lnTo>
                    <a:pt x="26334" y="45734"/>
                  </a:lnTo>
                  <a:lnTo>
                    <a:pt x="26720" y="45785"/>
                  </a:lnTo>
                  <a:lnTo>
                    <a:pt x="27106" y="45832"/>
                  </a:lnTo>
                  <a:lnTo>
                    <a:pt x="27494" y="45874"/>
                  </a:lnTo>
                  <a:lnTo>
                    <a:pt x="27882" y="45911"/>
                  </a:lnTo>
                  <a:lnTo>
                    <a:pt x="28261" y="45945"/>
                  </a:lnTo>
                  <a:lnTo>
                    <a:pt x="28635" y="45975"/>
                  </a:lnTo>
                  <a:lnTo>
                    <a:pt x="29006" y="46001"/>
                  </a:lnTo>
                  <a:lnTo>
                    <a:pt x="29374" y="46024"/>
                  </a:lnTo>
                  <a:lnTo>
                    <a:pt x="29738" y="46044"/>
                  </a:lnTo>
                  <a:lnTo>
                    <a:pt x="30099" y="46060"/>
                  </a:lnTo>
                  <a:lnTo>
                    <a:pt x="30456" y="46072"/>
                  </a:lnTo>
                  <a:lnTo>
                    <a:pt x="30809" y="46081"/>
                  </a:lnTo>
                  <a:lnTo>
                    <a:pt x="31159" y="46086"/>
                  </a:lnTo>
                  <a:lnTo>
                    <a:pt x="31506" y="46088"/>
                  </a:lnTo>
                  <a:lnTo>
                    <a:pt x="32440" y="46075"/>
                  </a:lnTo>
                  <a:lnTo>
                    <a:pt x="33351" y="46038"/>
                  </a:lnTo>
                  <a:lnTo>
                    <a:pt x="34239" y="45976"/>
                  </a:lnTo>
                  <a:lnTo>
                    <a:pt x="35104" y="45890"/>
                  </a:lnTo>
                  <a:lnTo>
                    <a:pt x="35947" y="45779"/>
                  </a:lnTo>
                  <a:lnTo>
                    <a:pt x="36766" y="45642"/>
                  </a:lnTo>
                  <a:lnTo>
                    <a:pt x="37562" y="45482"/>
                  </a:lnTo>
                  <a:lnTo>
                    <a:pt x="38335" y="45296"/>
                  </a:lnTo>
                  <a:lnTo>
                    <a:pt x="39086" y="45086"/>
                  </a:lnTo>
                  <a:lnTo>
                    <a:pt x="39813" y="44851"/>
                  </a:lnTo>
                  <a:lnTo>
                    <a:pt x="40509" y="44592"/>
                  </a:lnTo>
                  <a:lnTo>
                    <a:pt x="41181" y="44311"/>
                  </a:lnTo>
                  <a:lnTo>
                    <a:pt x="41831" y="44009"/>
                  </a:lnTo>
                  <a:lnTo>
                    <a:pt x="42457" y="43684"/>
                  </a:lnTo>
                  <a:lnTo>
                    <a:pt x="43061" y="43337"/>
                  </a:lnTo>
                  <a:lnTo>
                    <a:pt x="43642" y="42968"/>
                  </a:lnTo>
                  <a:lnTo>
                    <a:pt x="44199" y="42577"/>
                  </a:lnTo>
                  <a:lnTo>
                    <a:pt x="44734" y="42164"/>
                  </a:lnTo>
                  <a:lnTo>
                    <a:pt x="45246" y="41729"/>
                  </a:lnTo>
                  <a:lnTo>
                    <a:pt x="45734" y="41271"/>
                  </a:lnTo>
                  <a:lnTo>
                    <a:pt x="46191" y="40784"/>
                  </a:lnTo>
                  <a:lnTo>
                    <a:pt x="46625" y="40276"/>
                  </a:lnTo>
                  <a:lnTo>
                    <a:pt x="47036" y="39748"/>
                  </a:lnTo>
                  <a:lnTo>
                    <a:pt x="47424" y="39200"/>
                  </a:lnTo>
                  <a:lnTo>
                    <a:pt x="47789" y="38631"/>
                  </a:lnTo>
                  <a:lnTo>
                    <a:pt x="48131" y="38042"/>
                  </a:lnTo>
                  <a:lnTo>
                    <a:pt x="48450" y="37433"/>
                  </a:lnTo>
                  <a:lnTo>
                    <a:pt x="48746" y="36803"/>
                  </a:lnTo>
                  <a:lnTo>
                    <a:pt x="49019" y="36153"/>
                  </a:lnTo>
                  <a:lnTo>
                    <a:pt x="49269" y="35483"/>
                  </a:lnTo>
                  <a:lnTo>
                    <a:pt x="49488" y="34784"/>
                  </a:lnTo>
                  <a:lnTo>
                    <a:pt x="49683" y="34069"/>
                  </a:lnTo>
                  <a:lnTo>
                    <a:pt x="49855" y="33335"/>
                  </a:lnTo>
                  <a:lnTo>
                    <a:pt x="50005" y="32584"/>
                  </a:lnTo>
                  <a:lnTo>
                    <a:pt x="50131" y="31815"/>
                  </a:lnTo>
                  <a:lnTo>
                    <a:pt x="50234" y="31028"/>
                  </a:lnTo>
                  <a:lnTo>
                    <a:pt x="50315" y="30224"/>
                  </a:lnTo>
                  <a:lnTo>
                    <a:pt x="50372" y="29402"/>
                  </a:lnTo>
                  <a:lnTo>
                    <a:pt x="50407" y="28563"/>
                  </a:lnTo>
                  <a:lnTo>
                    <a:pt x="50418" y="27706"/>
                  </a:lnTo>
                  <a:lnTo>
                    <a:pt x="50402" y="26552"/>
                  </a:lnTo>
                  <a:lnTo>
                    <a:pt x="50353" y="25425"/>
                  </a:lnTo>
                  <a:lnTo>
                    <a:pt x="50271" y="24325"/>
                  </a:lnTo>
                  <a:lnTo>
                    <a:pt x="50157" y="23251"/>
                  </a:lnTo>
                  <a:lnTo>
                    <a:pt x="50010" y="22204"/>
                  </a:lnTo>
                  <a:lnTo>
                    <a:pt x="49830" y="21183"/>
                  </a:lnTo>
                  <a:lnTo>
                    <a:pt x="49617" y="20189"/>
                  </a:lnTo>
                  <a:lnTo>
                    <a:pt x="49372" y="19221"/>
                  </a:lnTo>
                  <a:lnTo>
                    <a:pt x="49094" y="18280"/>
                  </a:lnTo>
                  <a:lnTo>
                    <a:pt x="48783" y="17365"/>
                  </a:lnTo>
                  <a:lnTo>
                    <a:pt x="48433" y="16468"/>
                  </a:lnTo>
                  <a:lnTo>
                    <a:pt x="48055" y="15594"/>
                  </a:lnTo>
                  <a:lnTo>
                    <a:pt x="47649" y="14746"/>
                  </a:lnTo>
                  <a:lnTo>
                    <a:pt x="47214" y="13922"/>
                  </a:lnTo>
                  <a:lnTo>
                    <a:pt x="46751" y="13123"/>
                  </a:lnTo>
                  <a:lnTo>
                    <a:pt x="46259" y="12349"/>
                  </a:lnTo>
                  <a:lnTo>
                    <a:pt x="45740" y="11600"/>
                  </a:lnTo>
                  <a:lnTo>
                    <a:pt x="45192" y="10875"/>
                  </a:lnTo>
                  <a:lnTo>
                    <a:pt x="44615" y="10175"/>
                  </a:lnTo>
                  <a:lnTo>
                    <a:pt x="44011" y="9500"/>
                  </a:lnTo>
                  <a:lnTo>
                    <a:pt x="43371" y="8849"/>
                  </a:lnTo>
                  <a:lnTo>
                    <a:pt x="42705" y="8220"/>
                  </a:lnTo>
                  <a:lnTo>
                    <a:pt x="42013" y="7615"/>
                  </a:lnTo>
                  <a:lnTo>
                    <a:pt x="41296" y="7032"/>
                  </a:lnTo>
                  <a:lnTo>
                    <a:pt x="40553" y="6473"/>
                  </a:lnTo>
                  <a:lnTo>
                    <a:pt x="39785" y="5937"/>
                  </a:lnTo>
                  <a:lnTo>
                    <a:pt x="38991" y="5423"/>
                  </a:lnTo>
                  <a:lnTo>
                    <a:pt x="38171" y="4933"/>
                  </a:lnTo>
                  <a:lnTo>
                    <a:pt x="37326" y="4465"/>
                  </a:lnTo>
                  <a:lnTo>
                    <a:pt x="36455" y="4021"/>
                  </a:lnTo>
                  <a:lnTo>
                    <a:pt x="35552" y="3590"/>
                  </a:lnTo>
                  <a:lnTo>
                    <a:pt x="34627" y="3181"/>
                  </a:lnTo>
                  <a:lnTo>
                    <a:pt x="33682" y="2794"/>
                  </a:lnTo>
                  <a:lnTo>
                    <a:pt x="32715" y="2430"/>
                  </a:lnTo>
                  <a:lnTo>
                    <a:pt x="31727" y="2087"/>
                  </a:lnTo>
                  <a:lnTo>
                    <a:pt x="30717" y="1767"/>
                  </a:lnTo>
                  <a:lnTo>
                    <a:pt x="29687" y="1469"/>
                  </a:lnTo>
                  <a:lnTo>
                    <a:pt x="28635" y="1193"/>
                  </a:lnTo>
                  <a:lnTo>
                    <a:pt x="27562" y="939"/>
                  </a:lnTo>
                  <a:lnTo>
                    <a:pt x="26468" y="707"/>
                  </a:lnTo>
                  <a:lnTo>
                    <a:pt x="26096" y="630"/>
                  </a:lnTo>
                  <a:lnTo>
                    <a:pt x="25721" y="558"/>
                  </a:lnTo>
                  <a:lnTo>
                    <a:pt x="25343" y="492"/>
                  </a:lnTo>
                  <a:lnTo>
                    <a:pt x="24962" y="431"/>
                  </a:lnTo>
                  <a:lnTo>
                    <a:pt x="24579" y="375"/>
                  </a:lnTo>
                  <a:lnTo>
                    <a:pt x="24193" y="325"/>
                  </a:lnTo>
                  <a:lnTo>
                    <a:pt x="23805" y="280"/>
                  </a:lnTo>
                  <a:lnTo>
                    <a:pt x="23414" y="240"/>
                  </a:lnTo>
                  <a:lnTo>
                    <a:pt x="23020" y="205"/>
                  </a:lnTo>
                  <a:lnTo>
                    <a:pt x="22624" y="176"/>
                  </a:lnTo>
                  <a:lnTo>
                    <a:pt x="22229" y="143"/>
                  </a:lnTo>
                  <a:lnTo>
                    <a:pt x="21841" y="113"/>
                  </a:lnTo>
                  <a:lnTo>
                    <a:pt x="21459" y="86"/>
                  </a:lnTo>
                  <a:lnTo>
                    <a:pt x="21083" y="63"/>
                  </a:lnTo>
                  <a:lnTo>
                    <a:pt x="20713" y="44"/>
                  </a:lnTo>
                  <a:lnTo>
                    <a:pt x="20349" y="28"/>
                  </a:lnTo>
                  <a:lnTo>
                    <a:pt x="19992" y="15"/>
                  </a:lnTo>
                  <a:lnTo>
                    <a:pt x="19640" y="7"/>
                  </a:lnTo>
                  <a:lnTo>
                    <a:pt x="19295" y="1"/>
                  </a:lnTo>
                  <a:lnTo>
                    <a:pt x="18956" y="0"/>
                  </a:lnTo>
                  <a:lnTo>
                    <a:pt x="18023" y="12"/>
                  </a:lnTo>
                  <a:lnTo>
                    <a:pt x="17113" y="51"/>
                  </a:lnTo>
                  <a:lnTo>
                    <a:pt x="16227" y="115"/>
                  </a:lnTo>
                  <a:lnTo>
                    <a:pt x="15365" y="205"/>
                  </a:lnTo>
                  <a:lnTo>
                    <a:pt x="14526" y="320"/>
                  </a:lnTo>
                  <a:lnTo>
                    <a:pt x="13712" y="461"/>
                  </a:lnTo>
                  <a:lnTo>
                    <a:pt x="12921" y="627"/>
                  </a:lnTo>
                  <a:lnTo>
                    <a:pt x="12155" y="820"/>
                  </a:lnTo>
                  <a:lnTo>
                    <a:pt x="11412" y="1037"/>
                  </a:lnTo>
                  <a:lnTo>
                    <a:pt x="10693" y="1281"/>
                  </a:lnTo>
                  <a:lnTo>
                    <a:pt x="9990" y="1548"/>
                  </a:lnTo>
                  <a:lnTo>
                    <a:pt x="9311" y="1838"/>
                  </a:lnTo>
                  <a:lnTo>
                    <a:pt x="8657" y="2149"/>
                  </a:lnTo>
                  <a:lnTo>
                    <a:pt x="8028" y="2483"/>
                  </a:lnTo>
                  <a:lnTo>
                    <a:pt x="7423" y="2839"/>
                  </a:lnTo>
                  <a:lnTo>
                    <a:pt x="6843" y="3216"/>
                  </a:lnTo>
                  <a:lnTo>
                    <a:pt x="6288" y="3616"/>
                  </a:lnTo>
                  <a:lnTo>
                    <a:pt x="5758" y="4038"/>
                  </a:lnTo>
                  <a:lnTo>
                    <a:pt x="5253" y="4482"/>
                  </a:lnTo>
                  <a:lnTo>
                    <a:pt x="4772" y="4949"/>
                  </a:lnTo>
                  <a:lnTo>
                    <a:pt x="4307" y="5436"/>
                  </a:lnTo>
                  <a:lnTo>
                    <a:pt x="3865" y="5944"/>
                  </a:lnTo>
                  <a:lnTo>
                    <a:pt x="3448" y="6472"/>
                  </a:lnTo>
                  <a:lnTo>
                    <a:pt x="3054" y="7020"/>
                  </a:lnTo>
                  <a:lnTo>
                    <a:pt x="2684" y="7589"/>
                  </a:lnTo>
                  <a:lnTo>
                    <a:pt x="2338" y="8178"/>
                  </a:lnTo>
                  <a:lnTo>
                    <a:pt x="2016" y="8787"/>
                  </a:lnTo>
                  <a:lnTo>
                    <a:pt x="1718" y="9417"/>
                  </a:lnTo>
                  <a:lnTo>
                    <a:pt x="1443" y="10067"/>
                  </a:lnTo>
                  <a:lnTo>
                    <a:pt x="1193" y="10737"/>
                  </a:lnTo>
                  <a:lnTo>
                    <a:pt x="966" y="11426"/>
                  </a:lnTo>
                  <a:lnTo>
                    <a:pt x="763" y="12132"/>
                  </a:lnTo>
                  <a:lnTo>
                    <a:pt x="584" y="12854"/>
                  </a:lnTo>
                  <a:lnTo>
                    <a:pt x="429" y="13594"/>
                  </a:lnTo>
                  <a:lnTo>
                    <a:pt x="298" y="14350"/>
                  </a:lnTo>
                  <a:lnTo>
                    <a:pt x="190" y="15122"/>
                  </a:lnTo>
                  <a:lnTo>
                    <a:pt x="107" y="15912"/>
                  </a:lnTo>
                  <a:lnTo>
                    <a:pt x="47" y="16719"/>
                  </a:lnTo>
                  <a:lnTo>
                    <a:pt x="11" y="175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g1312"/>
            <p:cNvSpPr/>
            <p:nvPr/>
          </p:nvSpPr>
          <p:spPr>
            <a:xfrm>
              <a:off x="7528842" y="4880323"/>
              <a:ext cx="62261" cy="72601"/>
            </a:xfrm>
            <a:custGeom>
              <a:avLst/>
              <a:pathLst>
                <a:path w="62261" h="72601">
                  <a:moveTo>
                    <a:pt x="62261" y="19663"/>
                  </a:moveTo>
                  <a:lnTo>
                    <a:pt x="21254" y="11709"/>
                  </a:lnTo>
                  <a:lnTo>
                    <a:pt x="20802" y="11621"/>
                  </a:lnTo>
                  <a:lnTo>
                    <a:pt x="20349" y="11531"/>
                  </a:lnTo>
                  <a:lnTo>
                    <a:pt x="19894" y="11440"/>
                  </a:lnTo>
                  <a:lnTo>
                    <a:pt x="19437" y="11349"/>
                  </a:lnTo>
                  <a:lnTo>
                    <a:pt x="18978" y="11256"/>
                  </a:lnTo>
                  <a:lnTo>
                    <a:pt x="18518" y="11163"/>
                  </a:lnTo>
                  <a:lnTo>
                    <a:pt x="18056" y="11069"/>
                  </a:lnTo>
                  <a:lnTo>
                    <a:pt x="17592" y="10974"/>
                  </a:lnTo>
                  <a:lnTo>
                    <a:pt x="17126" y="10878"/>
                  </a:lnTo>
                  <a:lnTo>
                    <a:pt x="16658" y="10781"/>
                  </a:lnTo>
                  <a:lnTo>
                    <a:pt x="16194" y="10685"/>
                  </a:lnTo>
                  <a:lnTo>
                    <a:pt x="15738" y="10589"/>
                  </a:lnTo>
                  <a:lnTo>
                    <a:pt x="15289" y="10494"/>
                  </a:lnTo>
                  <a:lnTo>
                    <a:pt x="14849" y="10400"/>
                  </a:lnTo>
                  <a:lnTo>
                    <a:pt x="14416" y="10306"/>
                  </a:lnTo>
                  <a:lnTo>
                    <a:pt x="13991" y="10214"/>
                  </a:lnTo>
                  <a:lnTo>
                    <a:pt x="13575" y="10123"/>
                  </a:lnTo>
                  <a:lnTo>
                    <a:pt x="13166" y="10032"/>
                  </a:lnTo>
                  <a:lnTo>
                    <a:pt x="12765" y="9942"/>
                  </a:lnTo>
                  <a:lnTo>
                    <a:pt x="12372" y="9853"/>
                  </a:lnTo>
                  <a:lnTo>
                    <a:pt x="11923" y="9756"/>
                  </a:lnTo>
                  <a:lnTo>
                    <a:pt x="11476" y="9657"/>
                  </a:lnTo>
                  <a:lnTo>
                    <a:pt x="11032" y="9558"/>
                  </a:lnTo>
                  <a:lnTo>
                    <a:pt x="10591" y="9458"/>
                  </a:lnTo>
                  <a:lnTo>
                    <a:pt x="10152" y="9356"/>
                  </a:lnTo>
                  <a:lnTo>
                    <a:pt x="9716" y="9254"/>
                  </a:lnTo>
                  <a:lnTo>
                    <a:pt x="9282" y="9151"/>
                  </a:lnTo>
                  <a:lnTo>
                    <a:pt x="8851" y="9047"/>
                  </a:lnTo>
                  <a:lnTo>
                    <a:pt x="8423" y="8943"/>
                  </a:lnTo>
                  <a:lnTo>
                    <a:pt x="7998" y="8837"/>
                  </a:lnTo>
                  <a:lnTo>
                    <a:pt x="8457" y="9059"/>
                  </a:lnTo>
                  <a:lnTo>
                    <a:pt x="8915" y="9281"/>
                  </a:lnTo>
                  <a:lnTo>
                    <a:pt x="9372" y="9504"/>
                  </a:lnTo>
                  <a:lnTo>
                    <a:pt x="9829" y="9728"/>
                  </a:lnTo>
                  <a:lnTo>
                    <a:pt x="10284" y="9953"/>
                  </a:lnTo>
                  <a:lnTo>
                    <a:pt x="10739" y="10179"/>
                  </a:lnTo>
                  <a:lnTo>
                    <a:pt x="11193" y="10405"/>
                  </a:lnTo>
                  <a:lnTo>
                    <a:pt x="11646" y="10633"/>
                  </a:lnTo>
                  <a:lnTo>
                    <a:pt x="12098" y="10861"/>
                  </a:lnTo>
                  <a:lnTo>
                    <a:pt x="12549" y="11091"/>
                  </a:lnTo>
                  <a:lnTo>
                    <a:pt x="12940" y="11287"/>
                  </a:lnTo>
                  <a:lnTo>
                    <a:pt x="13334" y="11485"/>
                  </a:lnTo>
                  <a:lnTo>
                    <a:pt x="13731" y="11686"/>
                  </a:lnTo>
                  <a:lnTo>
                    <a:pt x="14133" y="11890"/>
                  </a:lnTo>
                  <a:lnTo>
                    <a:pt x="14537" y="12096"/>
                  </a:lnTo>
                  <a:lnTo>
                    <a:pt x="14946" y="12305"/>
                  </a:lnTo>
                  <a:lnTo>
                    <a:pt x="15358" y="12517"/>
                  </a:lnTo>
                  <a:lnTo>
                    <a:pt x="15773" y="12731"/>
                  </a:lnTo>
                  <a:lnTo>
                    <a:pt x="16192" y="12948"/>
                  </a:lnTo>
                  <a:lnTo>
                    <a:pt x="16614" y="13168"/>
                  </a:lnTo>
                  <a:lnTo>
                    <a:pt x="17034" y="13387"/>
                  </a:lnTo>
                  <a:lnTo>
                    <a:pt x="17443" y="13604"/>
                  </a:lnTo>
                  <a:lnTo>
                    <a:pt x="17843" y="13818"/>
                  </a:lnTo>
                  <a:lnTo>
                    <a:pt x="18233" y="14030"/>
                  </a:lnTo>
                  <a:lnTo>
                    <a:pt x="18614" y="14239"/>
                  </a:lnTo>
                  <a:lnTo>
                    <a:pt x="18985" y="14446"/>
                  </a:lnTo>
                  <a:lnTo>
                    <a:pt x="19346" y="14649"/>
                  </a:lnTo>
                  <a:lnTo>
                    <a:pt x="19697" y="14850"/>
                  </a:lnTo>
                  <a:lnTo>
                    <a:pt x="20038" y="15049"/>
                  </a:lnTo>
                  <a:lnTo>
                    <a:pt x="20370" y="15244"/>
                  </a:lnTo>
                  <a:lnTo>
                    <a:pt x="62261" y="39460"/>
                  </a:lnTo>
                  <a:lnTo>
                    <a:pt x="62261" y="44939"/>
                  </a:lnTo>
                  <a:lnTo>
                    <a:pt x="20370" y="53114"/>
                  </a:lnTo>
                  <a:lnTo>
                    <a:pt x="20098" y="53167"/>
                  </a:lnTo>
                  <a:lnTo>
                    <a:pt x="19810" y="53222"/>
                  </a:lnTo>
                  <a:lnTo>
                    <a:pt x="19507" y="53277"/>
                  </a:lnTo>
                  <a:lnTo>
                    <a:pt x="19190" y="53333"/>
                  </a:lnTo>
                  <a:lnTo>
                    <a:pt x="18857" y="53390"/>
                  </a:lnTo>
                  <a:lnTo>
                    <a:pt x="18509" y="53448"/>
                  </a:lnTo>
                  <a:lnTo>
                    <a:pt x="18146" y="53507"/>
                  </a:lnTo>
                  <a:lnTo>
                    <a:pt x="17768" y="53566"/>
                  </a:lnTo>
                  <a:lnTo>
                    <a:pt x="17376" y="53627"/>
                  </a:lnTo>
                  <a:lnTo>
                    <a:pt x="16968" y="53688"/>
                  </a:lnTo>
                  <a:lnTo>
                    <a:pt x="16545" y="53750"/>
                  </a:lnTo>
                  <a:lnTo>
                    <a:pt x="16125" y="53810"/>
                  </a:lnTo>
                  <a:lnTo>
                    <a:pt x="15707" y="53870"/>
                  </a:lnTo>
                  <a:lnTo>
                    <a:pt x="15292" y="53929"/>
                  </a:lnTo>
                  <a:lnTo>
                    <a:pt x="14880" y="53986"/>
                  </a:lnTo>
                  <a:lnTo>
                    <a:pt x="14470" y="54043"/>
                  </a:lnTo>
                  <a:lnTo>
                    <a:pt x="14063" y="54100"/>
                  </a:lnTo>
                  <a:lnTo>
                    <a:pt x="13659" y="54155"/>
                  </a:lnTo>
                  <a:lnTo>
                    <a:pt x="13257" y="54209"/>
                  </a:lnTo>
                  <a:lnTo>
                    <a:pt x="12858" y="54263"/>
                  </a:lnTo>
                  <a:lnTo>
                    <a:pt x="12388" y="54325"/>
                  </a:lnTo>
                  <a:lnTo>
                    <a:pt x="11914" y="54388"/>
                  </a:lnTo>
                  <a:lnTo>
                    <a:pt x="11437" y="54452"/>
                  </a:lnTo>
                  <a:lnTo>
                    <a:pt x="10956" y="54517"/>
                  </a:lnTo>
                  <a:lnTo>
                    <a:pt x="10472" y="54583"/>
                  </a:lnTo>
                  <a:lnTo>
                    <a:pt x="9984" y="54650"/>
                  </a:lnTo>
                  <a:lnTo>
                    <a:pt x="9493" y="54717"/>
                  </a:lnTo>
                  <a:lnTo>
                    <a:pt x="8998" y="54786"/>
                  </a:lnTo>
                  <a:lnTo>
                    <a:pt x="8500" y="54855"/>
                  </a:lnTo>
                  <a:lnTo>
                    <a:pt x="7998" y="54925"/>
                  </a:lnTo>
                  <a:lnTo>
                    <a:pt x="8492" y="54997"/>
                  </a:lnTo>
                  <a:lnTo>
                    <a:pt x="8986" y="55069"/>
                  </a:lnTo>
                  <a:lnTo>
                    <a:pt x="9478" y="55142"/>
                  </a:lnTo>
                  <a:lnTo>
                    <a:pt x="9970" y="55215"/>
                  </a:lnTo>
                  <a:lnTo>
                    <a:pt x="10461" y="55290"/>
                  </a:lnTo>
                  <a:lnTo>
                    <a:pt x="10951" y="55366"/>
                  </a:lnTo>
                  <a:lnTo>
                    <a:pt x="11440" y="55442"/>
                  </a:lnTo>
                  <a:lnTo>
                    <a:pt x="11929" y="55519"/>
                  </a:lnTo>
                  <a:lnTo>
                    <a:pt x="12416" y="55598"/>
                  </a:lnTo>
                  <a:lnTo>
                    <a:pt x="12902" y="55677"/>
                  </a:lnTo>
                  <a:lnTo>
                    <a:pt x="13320" y="55748"/>
                  </a:lnTo>
                  <a:lnTo>
                    <a:pt x="13740" y="55820"/>
                  </a:lnTo>
                  <a:lnTo>
                    <a:pt x="14164" y="55893"/>
                  </a:lnTo>
                  <a:lnTo>
                    <a:pt x="14592" y="55967"/>
                  </a:lnTo>
                  <a:lnTo>
                    <a:pt x="15024" y="56041"/>
                  </a:lnTo>
                  <a:lnTo>
                    <a:pt x="15458" y="56117"/>
                  </a:lnTo>
                  <a:lnTo>
                    <a:pt x="15897" y="56193"/>
                  </a:lnTo>
                  <a:lnTo>
                    <a:pt x="16339" y="56271"/>
                  </a:lnTo>
                  <a:lnTo>
                    <a:pt x="16784" y="56349"/>
                  </a:lnTo>
                  <a:lnTo>
                    <a:pt x="17233" y="56428"/>
                  </a:lnTo>
                  <a:lnTo>
                    <a:pt x="17679" y="56499"/>
                  </a:lnTo>
                  <a:lnTo>
                    <a:pt x="18115" y="56569"/>
                  </a:lnTo>
                  <a:lnTo>
                    <a:pt x="18541" y="56640"/>
                  </a:lnTo>
                  <a:lnTo>
                    <a:pt x="18958" y="56711"/>
                  </a:lnTo>
                  <a:lnTo>
                    <a:pt x="19365" y="56781"/>
                  </a:lnTo>
                  <a:lnTo>
                    <a:pt x="19762" y="56852"/>
                  </a:lnTo>
                  <a:lnTo>
                    <a:pt x="20150" y="56923"/>
                  </a:lnTo>
                  <a:lnTo>
                    <a:pt x="20528" y="56993"/>
                  </a:lnTo>
                  <a:lnTo>
                    <a:pt x="20896" y="57064"/>
                  </a:lnTo>
                  <a:lnTo>
                    <a:pt x="21254" y="57135"/>
                  </a:lnTo>
                  <a:lnTo>
                    <a:pt x="62261" y="65089"/>
                  </a:lnTo>
                  <a:lnTo>
                    <a:pt x="62261" y="72601"/>
                  </a:lnTo>
                  <a:lnTo>
                    <a:pt x="0" y="60537"/>
                  </a:lnTo>
                  <a:lnTo>
                    <a:pt x="0" y="50109"/>
                  </a:lnTo>
                  <a:lnTo>
                    <a:pt x="43171" y="41757"/>
                  </a:lnTo>
                  <a:lnTo>
                    <a:pt x="43312" y="41730"/>
                  </a:lnTo>
                  <a:lnTo>
                    <a:pt x="43470" y="41701"/>
                  </a:lnTo>
                  <a:lnTo>
                    <a:pt x="43645" y="41670"/>
                  </a:lnTo>
                  <a:lnTo>
                    <a:pt x="43836" y="41637"/>
                  </a:lnTo>
                  <a:lnTo>
                    <a:pt x="44044" y="41603"/>
                  </a:lnTo>
                  <a:lnTo>
                    <a:pt x="44269" y="41566"/>
                  </a:lnTo>
                  <a:lnTo>
                    <a:pt x="44511" y="41528"/>
                  </a:lnTo>
                  <a:lnTo>
                    <a:pt x="44769" y="41489"/>
                  </a:lnTo>
                  <a:lnTo>
                    <a:pt x="45045" y="41447"/>
                  </a:lnTo>
                  <a:lnTo>
                    <a:pt x="45337" y="41404"/>
                  </a:lnTo>
                  <a:lnTo>
                    <a:pt x="45629" y="41351"/>
                  </a:lnTo>
                  <a:lnTo>
                    <a:pt x="45923" y="41300"/>
                  </a:lnTo>
                  <a:lnTo>
                    <a:pt x="46220" y="41249"/>
                  </a:lnTo>
                  <a:lnTo>
                    <a:pt x="46517" y="41199"/>
                  </a:lnTo>
                  <a:lnTo>
                    <a:pt x="46817" y="41150"/>
                  </a:lnTo>
                  <a:lnTo>
                    <a:pt x="47118" y="41102"/>
                  </a:lnTo>
                  <a:lnTo>
                    <a:pt x="47421" y="41054"/>
                  </a:lnTo>
                  <a:lnTo>
                    <a:pt x="47726" y="41008"/>
                  </a:lnTo>
                  <a:lnTo>
                    <a:pt x="48033" y="40962"/>
                  </a:lnTo>
                  <a:lnTo>
                    <a:pt x="48341" y="40918"/>
                  </a:lnTo>
                  <a:lnTo>
                    <a:pt x="48698" y="40864"/>
                  </a:lnTo>
                  <a:lnTo>
                    <a:pt x="49063" y="40810"/>
                  </a:lnTo>
                  <a:lnTo>
                    <a:pt x="49434" y="40755"/>
                  </a:lnTo>
                  <a:lnTo>
                    <a:pt x="49812" y="40699"/>
                  </a:lnTo>
                  <a:lnTo>
                    <a:pt x="50197" y="40642"/>
                  </a:lnTo>
                  <a:lnTo>
                    <a:pt x="50590" y="40584"/>
                  </a:lnTo>
                  <a:lnTo>
                    <a:pt x="50989" y="40525"/>
                  </a:lnTo>
                  <a:lnTo>
                    <a:pt x="51396" y="40465"/>
                  </a:lnTo>
                  <a:lnTo>
                    <a:pt x="51809" y="40405"/>
                  </a:lnTo>
                  <a:lnTo>
                    <a:pt x="52230" y="40343"/>
                  </a:lnTo>
                  <a:lnTo>
                    <a:pt x="51843" y="40159"/>
                  </a:lnTo>
                  <a:lnTo>
                    <a:pt x="51459" y="39976"/>
                  </a:lnTo>
                  <a:lnTo>
                    <a:pt x="51079" y="39795"/>
                  </a:lnTo>
                  <a:lnTo>
                    <a:pt x="50703" y="39615"/>
                  </a:lnTo>
                  <a:lnTo>
                    <a:pt x="50330" y="39438"/>
                  </a:lnTo>
                  <a:lnTo>
                    <a:pt x="49960" y="39262"/>
                  </a:lnTo>
                  <a:lnTo>
                    <a:pt x="49595" y="39088"/>
                  </a:lnTo>
                  <a:lnTo>
                    <a:pt x="49232" y="38915"/>
                  </a:lnTo>
                  <a:lnTo>
                    <a:pt x="48873" y="38745"/>
                  </a:lnTo>
                  <a:lnTo>
                    <a:pt x="48518" y="38576"/>
                  </a:lnTo>
                  <a:lnTo>
                    <a:pt x="48209" y="38426"/>
                  </a:lnTo>
                  <a:lnTo>
                    <a:pt x="47900" y="38275"/>
                  </a:lnTo>
                  <a:lnTo>
                    <a:pt x="47590" y="38125"/>
                  </a:lnTo>
                  <a:lnTo>
                    <a:pt x="47281" y="37975"/>
                  </a:lnTo>
                  <a:lnTo>
                    <a:pt x="46972" y="37825"/>
                  </a:lnTo>
                  <a:lnTo>
                    <a:pt x="46662" y="37674"/>
                  </a:lnTo>
                  <a:lnTo>
                    <a:pt x="46353" y="37524"/>
                  </a:lnTo>
                  <a:lnTo>
                    <a:pt x="46044" y="37374"/>
                  </a:lnTo>
                  <a:lnTo>
                    <a:pt x="45734" y="37224"/>
                  </a:lnTo>
                  <a:lnTo>
                    <a:pt x="45425" y="37073"/>
                  </a:lnTo>
                  <a:lnTo>
                    <a:pt x="45113" y="36917"/>
                  </a:lnTo>
                  <a:lnTo>
                    <a:pt x="44812" y="36766"/>
                  </a:lnTo>
                  <a:lnTo>
                    <a:pt x="44522" y="36620"/>
                  </a:lnTo>
                  <a:lnTo>
                    <a:pt x="44244" y="36480"/>
                  </a:lnTo>
                  <a:lnTo>
                    <a:pt x="43978" y="36344"/>
                  </a:lnTo>
                  <a:lnTo>
                    <a:pt x="43723" y="36214"/>
                  </a:lnTo>
                  <a:lnTo>
                    <a:pt x="43479" y="36090"/>
                  </a:lnTo>
                  <a:lnTo>
                    <a:pt x="43247" y="35970"/>
                  </a:lnTo>
                  <a:lnTo>
                    <a:pt x="43027" y="35856"/>
                  </a:lnTo>
                  <a:lnTo>
                    <a:pt x="42818" y="35748"/>
                  </a:lnTo>
                  <a:lnTo>
                    <a:pt x="0" y="11312"/>
                  </a:lnTo>
                  <a:lnTo>
                    <a:pt x="0" y="0"/>
                  </a:lnTo>
                  <a:lnTo>
                    <a:pt x="62261" y="120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g1313"/>
            <p:cNvSpPr/>
            <p:nvPr/>
          </p:nvSpPr>
          <p:spPr>
            <a:xfrm>
              <a:off x="7528842" y="4823055"/>
              <a:ext cx="62261" cy="54484"/>
            </a:xfrm>
            <a:custGeom>
              <a:avLst/>
              <a:pathLst>
                <a:path w="62261" h="54484">
                  <a:moveTo>
                    <a:pt x="0" y="42420"/>
                  </a:moveTo>
                  <a:lnTo>
                    <a:pt x="0" y="19884"/>
                  </a:lnTo>
                  <a:lnTo>
                    <a:pt x="9" y="18974"/>
                  </a:lnTo>
                  <a:lnTo>
                    <a:pt x="38" y="18083"/>
                  </a:lnTo>
                  <a:lnTo>
                    <a:pt x="87" y="17210"/>
                  </a:lnTo>
                  <a:lnTo>
                    <a:pt x="155" y="16356"/>
                  </a:lnTo>
                  <a:lnTo>
                    <a:pt x="243" y="15521"/>
                  </a:lnTo>
                  <a:lnTo>
                    <a:pt x="349" y="14704"/>
                  </a:lnTo>
                  <a:lnTo>
                    <a:pt x="476" y="13905"/>
                  </a:lnTo>
                  <a:lnTo>
                    <a:pt x="622" y="13125"/>
                  </a:lnTo>
                  <a:lnTo>
                    <a:pt x="787" y="12364"/>
                  </a:lnTo>
                  <a:lnTo>
                    <a:pt x="972" y="11621"/>
                  </a:lnTo>
                  <a:lnTo>
                    <a:pt x="1175" y="10899"/>
                  </a:lnTo>
                  <a:lnTo>
                    <a:pt x="1396" y="10198"/>
                  </a:lnTo>
                  <a:lnTo>
                    <a:pt x="1634" y="9520"/>
                  </a:lnTo>
                  <a:lnTo>
                    <a:pt x="1891" y="8864"/>
                  </a:lnTo>
                  <a:lnTo>
                    <a:pt x="2165" y="8230"/>
                  </a:lnTo>
                  <a:lnTo>
                    <a:pt x="2456" y="7618"/>
                  </a:lnTo>
                  <a:lnTo>
                    <a:pt x="2766" y="7028"/>
                  </a:lnTo>
                  <a:lnTo>
                    <a:pt x="3093" y="6460"/>
                  </a:lnTo>
                  <a:lnTo>
                    <a:pt x="3437" y="5914"/>
                  </a:lnTo>
                  <a:lnTo>
                    <a:pt x="3800" y="5390"/>
                  </a:lnTo>
                  <a:lnTo>
                    <a:pt x="4170" y="4881"/>
                  </a:lnTo>
                  <a:lnTo>
                    <a:pt x="4558" y="4397"/>
                  </a:lnTo>
                  <a:lnTo>
                    <a:pt x="4962" y="3938"/>
                  </a:lnTo>
                  <a:lnTo>
                    <a:pt x="5383" y="3503"/>
                  </a:lnTo>
                  <a:lnTo>
                    <a:pt x="5821" y="3093"/>
                  </a:lnTo>
                  <a:lnTo>
                    <a:pt x="6276" y="2707"/>
                  </a:lnTo>
                  <a:lnTo>
                    <a:pt x="6747" y="2347"/>
                  </a:lnTo>
                  <a:lnTo>
                    <a:pt x="7236" y="2011"/>
                  </a:lnTo>
                  <a:lnTo>
                    <a:pt x="7741" y="1700"/>
                  </a:lnTo>
                  <a:lnTo>
                    <a:pt x="8263" y="1414"/>
                  </a:lnTo>
                  <a:lnTo>
                    <a:pt x="8800" y="1145"/>
                  </a:lnTo>
                  <a:lnTo>
                    <a:pt x="9350" y="904"/>
                  </a:lnTo>
                  <a:lnTo>
                    <a:pt x="9913" y="692"/>
                  </a:lnTo>
                  <a:lnTo>
                    <a:pt x="10490" y="509"/>
                  </a:lnTo>
                  <a:lnTo>
                    <a:pt x="11080" y="353"/>
                  </a:lnTo>
                  <a:lnTo>
                    <a:pt x="11683" y="226"/>
                  </a:lnTo>
                  <a:lnTo>
                    <a:pt x="12299" y="127"/>
                  </a:lnTo>
                  <a:lnTo>
                    <a:pt x="12929" y="56"/>
                  </a:lnTo>
                  <a:lnTo>
                    <a:pt x="13572" y="14"/>
                  </a:lnTo>
                  <a:lnTo>
                    <a:pt x="14228" y="0"/>
                  </a:lnTo>
                  <a:lnTo>
                    <a:pt x="15491" y="38"/>
                  </a:lnTo>
                  <a:lnTo>
                    <a:pt x="16701" y="152"/>
                  </a:lnTo>
                  <a:lnTo>
                    <a:pt x="17856" y="342"/>
                  </a:lnTo>
                  <a:lnTo>
                    <a:pt x="18958" y="608"/>
                  </a:lnTo>
                  <a:lnTo>
                    <a:pt x="20006" y="950"/>
                  </a:lnTo>
                  <a:lnTo>
                    <a:pt x="21000" y="1368"/>
                  </a:lnTo>
                  <a:lnTo>
                    <a:pt x="21939" y="1862"/>
                  </a:lnTo>
                  <a:lnTo>
                    <a:pt x="22825" y="2432"/>
                  </a:lnTo>
                  <a:lnTo>
                    <a:pt x="23657" y="3078"/>
                  </a:lnTo>
                  <a:lnTo>
                    <a:pt x="24436" y="3800"/>
                  </a:lnTo>
                  <a:lnTo>
                    <a:pt x="25154" y="4596"/>
                  </a:lnTo>
                  <a:lnTo>
                    <a:pt x="25823" y="5463"/>
                  </a:lnTo>
                  <a:lnTo>
                    <a:pt x="26444" y="6402"/>
                  </a:lnTo>
                  <a:lnTo>
                    <a:pt x="27016" y="7413"/>
                  </a:lnTo>
                  <a:lnTo>
                    <a:pt x="27540" y="8495"/>
                  </a:lnTo>
                  <a:lnTo>
                    <a:pt x="28015" y="9648"/>
                  </a:lnTo>
                  <a:lnTo>
                    <a:pt x="28441" y="10874"/>
                  </a:lnTo>
                  <a:lnTo>
                    <a:pt x="28819" y="12171"/>
                  </a:lnTo>
                  <a:lnTo>
                    <a:pt x="29148" y="13539"/>
                  </a:lnTo>
                  <a:lnTo>
                    <a:pt x="29429" y="14979"/>
                  </a:lnTo>
                  <a:lnTo>
                    <a:pt x="29542" y="14359"/>
                  </a:lnTo>
                  <a:lnTo>
                    <a:pt x="29669" y="13754"/>
                  </a:lnTo>
                  <a:lnTo>
                    <a:pt x="29811" y="13165"/>
                  </a:lnTo>
                  <a:lnTo>
                    <a:pt x="29966" y="12590"/>
                  </a:lnTo>
                  <a:lnTo>
                    <a:pt x="30136" y="12030"/>
                  </a:lnTo>
                  <a:lnTo>
                    <a:pt x="30320" y="11485"/>
                  </a:lnTo>
                  <a:lnTo>
                    <a:pt x="30518" y="10955"/>
                  </a:lnTo>
                  <a:lnTo>
                    <a:pt x="30730" y="10440"/>
                  </a:lnTo>
                  <a:lnTo>
                    <a:pt x="30956" y="9941"/>
                  </a:lnTo>
                  <a:lnTo>
                    <a:pt x="31196" y="9456"/>
                  </a:lnTo>
                  <a:lnTo>
                    <a:pt x="31441" y="8978"/>
                  </a:lnTo>
                  <a:lnTo>
                    <a:pt x="31697" y="8517"/>
                  </a:lnTo>
                  <a:lnTo>
                    <a:pt x="31964" y="8073"/>
                  </a:lnTo>
                  <a:lnTo>
                    <a:pt x="32243" y="7646"/>
                  </a:lnTo>
                  <a:lnTo>
                    <a:pt x="32533" y="7235"/>
                  </a:lnTo>
                  <a:lnTo>
                    <a:pt x="32835" y="6842"/>
                  </a:lnTo>
                  <a:lnTo>
                    <a:pt x="33148" y="6465"/>
                  </a:lnTo>
                  <a:lnTo>
                    <a:pt x="33473" y="6105"/>
                  </a:lnTo>
                  <a:lnTo>
                    <a:pt x="33809" y="5761"/>
                  </a:lnTo>
                  <a:lnTo>
                    <a:pt x="34157" y="5435"/>
                  </a:lnTo>
                  <a:lnTo>
                    <a:pt x="34515" y="5116"/>
                  </a:lnTo>
                  <a:lnTo>
                    <a:pt x="34882" y="4814"/>
                  </a:lnTo>
                  <a:lnTo>
                    <a:pt x="35257" y="4529"/>
                  </a:lnTo>
                  <a:lnTo>
                    <a:pt x="35642" y="4261"/>
                  </a:lnTo>
                  <a:lnTo>
                    <a:pt x="36035" y="4010"/>
                  </a:lnTo>
                  <a:lnTo>
                    <a:pt x="36437" y="3775"/>
                  </a:lnTo>
                  <a:lnTo>
                    <a:pt x="36848" y="3557"/>
                  </a:lnTo>
                  <a:lnTo>
                    <a:pt x="37268" y="3356"/>
                  </a:lnTo>
                  <a:lnTo>
                    <a:pt x="37696" y="3172"/>
                  </a:lnTo>
                  <a:lnTo>
                    <a:pt x="38134" y="3004"/>
                  </a:lnTo>
                  <a:lnTo>
                    <a:pt x="38579" y="2845"/>
                  </a:lnTo>
                  <a:lnTo>
                    <a:pt x="39030" y="2702"/>
                  </a:lnTo>
                  <a:lnTo>
                    <a:pt x="39487" y="2576"/>
                  </a:lnTo>
                  <a:lnTo>
                    <a:pt x="39951" y="2467"/>
                  </a:lnTo>
                  <a:lnTo>
                    <a:pt x="40421" y="2375"/>
                  </a:lnTo>
                  <a:lnTo>
                    <a:pt x="40897" y="2299"/>
                  </a:lnTo>
                  <a:lnTo>
                    <a:pt x="41379" y="2240"/>
                  </a:lnTo>
                  <a:lnTo>
                    <a:pt x="41867" y="2198"/>
                  </a:lnTo>
                  <a:lnTo>
                    <a:pt x="42361" y="2173"/>
                  </a:lnTo>
                  <a:lnTo>
                    <a:pt x="42862" y="2165"/>
                  </a:lnTo>
                  <a:lnTo>
                    <a:pt x="43588" y="2175"/>
                  </a:lnTo>
                  <a:lnTo>
                    <a:pt x="44297" y="2205"/>
                  </a:lnTo>
                  <a:lnTo>
                    <a:pt x="44991" y="2256"/>
                  </a:lnTo>
                  <a:lnTo>
                    <a:pt x="45669" y="2327"/>
                  </a:lnTo>
                  <a:lnTo>
                    <a:pt x="46331" y="2419"/>
                  </a:lnTo>
                  <a:lnTo>
                    <a:pt x="46977" y="2531"/>
                  </a:lnTo>
                  <a:lnTo>
                    <a:pt x="47607" y="2663"/>
                  </a:lnTo>
                  <a:lnTo>
                    <a:pt x="48221" y="2815"/>
                  </a:lnTo>
                  <a:lnTo>
                    <a:pt x="48820" y="2988"/>
                  </a:lnTo>
                  <a:lnTo>
                    <a:pt x="49402" y="3181"/>
                  </a:lnTo>
                  <a:lnTo>
                    <a:pt x="49969" y="3392"/>
                  </a:lnTo>
                  <a:lnTo>
                    <a:pt x="50523" y="3619"/>
                  </a:lnTo>
                  <a:lnTo>
                    <a:pt x="51062" y="3862"/>
                  </a:lnTo>
                  <a:lnTo>
                    <a:pt x="51587" y="4121"/>
                  </a:lnTo>
                  <a:lnTo>
                    <a:pt x="52097" y="4396"/>
                  </a:lnTo>
                  <a:lnTo>
                    <a:pt x="52594" y="4687"/>
                  </a:lnTo>
                  <a:lnTo>
                    <a:pt x="53077" y="4994"/>
                  </a:lnTo>
                  <a:lnTo>
                    <a:pt x="53545" y="5316"/>
                  </a:lnTo>
                  <a:lnTo>
                    <a:pt x="53999" y="5655"/>
                  </a:lnTo>
                  <a:lnTo>
                    <a:pt x="54439" y="6009"/>
                  </a:lnTo>
                  <a:lnTo>
                    <a:pt x="54866" y="6378"/>
                  </a:lnTo>
                  <a:lnTo>
                    <a:pt x="55279" y="6760"/>
                  </a:lnTo>
                  <a:lnTo>
                    <a:pt x="55679" y="7156"/>
                  </a:lnTo>
                  <a:lnTo>
                    <a:pt x="56066" y="7565"/>
                  </a:lnTo>
                  <a:lnTo>
                    <a:pt x="56439" y="7987"/>
                  </a:lnTo>
                  <a:lnTo>
                    <a:pt x="56799" y="8422"/>
                  </a:lnTo>
                  <a:lnTo>
                    <a:pt x="57146" y="8870"/>
                  </a:lnTo>
                  <a:lnTo>
                    <a:pt x="57480" y="9332"/>
                  </a:lnTo>
                  <a:lnTo>
                    <a:pt x="57800" y="9807"/>
                  </a:lnTo>
                  <a:lnTo>
                    <a:pt x="58107" y="10295"/>
                  </a:lnTo>
                  <a:lnTo>
                    <a:pt x="58393" y="10786"/>
                  </a:lnTo>
                  <a:lnTo>
                    <a:pt x="58669" y="11287"/>
                  </a:lnTo>
                  <a:lnTo>
                    <a:pt x="58934" y="11797"/>
                  </a:lnTo>
                  <a:lnTo>
                    <a:pt x="59189" y="12317"/>
                  </a:lnTo>
                  <a:lnTo>
                    <a:pt x="59433" y="12847"/>
                  </a:lnTo>
                  <a:lnTo>
                    <a:pt x="59666" y="13387"/>
                  </a:lnTo>
                  <a:lnTo>
                    <a:pt x="59889" y="13936"/>
                  </a:lnTo>
                  <a:lnTo>
                    <a:pt x="60101" y="14495"/>
                  </a:lnTo>
                  <a:lnTo>
                    <a:pt x="60302" y="15064"/>
                  </a:lnTo>
                  <a:lnTo>
                    <a:pt x="60493" y="15642"/>
                  </a:lnTo>
                  <a:lnTo>
                    <a:pt x="60674" y="16220"/>
                  </a:lnTo>
                  <a:lnTo>
                    <a:pt x="60845" y="16805"/>
                  </a:lnTo>
                  <a:lnTo>
                    <a:pt x="61006" y="17397"/>
                  </a:lnTo>
                  <a:lnTo>
                    <a:pt x="61158" y="17996"/>
                  </a:lnTo>
                  <a:lnTo>
                    <a:pt x="61300" y="18603"/>
                  </a:lnTo>
                  <a:lnTo>
                    <a:pt x="61432" y="19216"/>
                  </a:lnTo>
                  <a:lnTo>
                    <a:pt x="61554" y="19836"/>
                  </a:lnTo>
                  <a:lnTo>
                    <a:pt x="61667" y="20464"/>
                  </a:lnTo>
                  <a:lnTo>
                    <a:pt x="61770" y="21098"/>
                  </a:lnTo>
                  <a:lnTo>
                    <a:pt x="61863" y="21740"/>
                  </a:lnTo>
                  <a:lnTo>
                    <a:pt x="61939" y="22377"/>
                  </a:lnTo>
                  <a:lnTo>
                    <a:pt x="62006" y="23016"/>
                  </a:lnTo>
                  <a:lnTo>
                    <a:pt x="62066" y="23657"/>
                  </a:lnTo>
                  <a:lnTo>
                    <a:pt x="62118" y="24299"/>
                  </a:lnTo>
                  <a:lnTo>
                    <a:pt x="62161" y="24944"/>
                  </a:lnTo>
                  <a:lnTo>
                    <a:pt x="62197" y="25590"/>
                  </a:lnTo>
                  <a:lnTo>
                    <a:pt x="62225" y="26238"/>
                  </a:lnTo>
                  <a:lnTo>
                    <a:pt x="62245" y="26887"/>
                  </a:lnTo>
                  <a:lnTo>
                    <a:pt x="62257" y="27538"/>
                  </a:lnTo>
                  <a:lnTo>
                    <a:pt x="62261" y="28192"/>
                  </a:lnTo>
                  <a:lnTo>
                    <a:pt x="62261" y="544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g1314"/>
            <p:cNvSpPr/>
            <p:nvPr/>
          </p:nvSpPr>
          <p:spPr>
            <a:xfrm>
              <a:off x="7535603" y="4831848"/>
              <a:ext cx="19707" cy="30313"/>
            </a:xfrm>
            <a:custGeom>
              <a:avLst/>
              <a:pathLst>
                <a:path w="19707" h="30313">
                  <a:moveTo>
                    <a:pt x="19707" y="30313"/>
                  </a:moveTo>
                  <a:lnTo>
                    <a:pt x="19707" y="15686"/>
                  </a:lnTo>
                  <a:lnTo>
                    <a:pt x="19679" y="14128"/>
                  </a:lnTo>
                  <a:lnTo>
                    <a:pt x="19593" y="12653"/>
                  </a:lnTo>
                  <a:lnTo>
                    <a:pt x="19449" y="11261"/>
                  </a:lnTo>
                  <a:lnTo>
                    <a:pt x="19248" y="9952"/>
                  </a:lnTo>
                  <a:lnTo>
                    <a:pt x="18989" y="8727"/>
                  </a:lnTo>
                  <a:lnTo>
                    <a:pt x="18673" y="7584"/>
                  </a:lnTo>
                  <a:lnTo>
                    <a:pt x="18300" y="6524"/>
                  </a:lnTo>
                  <a:lnTo>
                    <a:pt x="17869" y="5548"/>
                  </a:lnTo>
                  <a:lnTo>
                    <a:pt x="17381" y="4654"/>
                  </a:lnTo>
                  <a:lnTo>
                    <a:pt x="16835" y="3844"/>
                  </a:lnTo>
                  <a:lnTo>
                    <a:pt x="16233" y="3113"/>
                  </a:lnTo>
                  <a:lnTo>
                    <a:pt x="15575" y="2460"/>
                  </a:lnTo>
                  <a:lnTo>
                    <a:pt x="14861" y="1883"/>
                  </a:lnTo>
                  <a:lnTo>
                    <a:pt x="14092" y="1383"/>
                  </a:lnTo>
                  <a:lnTo>
                    <a:pt x="13267" y="961"/>
                  </a:lnTo>
                  <a:lnTo>
                    <a:pt x="12386" y="615"/>
                  </a:lnTo>
                  <a:lnTo>
                    <a:pt x="11450" y="345"/>
                  </a:lnTo>
                  <a:lnTo>
                    <a:pt x="10458" y="153"/>
                  </a:lnTo>
                  <a:lnTo>
                    <a:pt x="9410" y="38"/>
                  </a:lnTo>
                  <a:lnTo>
                    <a:pt x="8307" y="0"/>
                  </a:lnTo>
                  <a:lnTo>
                    <a:pt x="7489" y="30"/>
                  </a:lnTo>
                  <a:lnTo>
                    <a:pt x="6714" y="121"/>
                  </a:lnTo>
                  <a:lnTo>
                    <a:pt x="5983" y="274"/>
                  </a:lnTo>
                  <a:lnTo>
                    <a:pt x="5295" y="487"/>
                  </a:lnTo>
                  <a:lnTo>
                    <a:pt x="4650" y="762"/>
                  </a:lnTo>
                  <a:lnTo>
                    <a:pt x="4049" y="1097"/>
                  </a:lnTo>
                  <a:lnTo>
                    <a:pt x="3491" y="1494"/>
                  </a:lnTo>
                  <a:lnTo>
                    <a:pt x="2976" y="1951"/>
                  </a:lnTo>
                  <a:lnTo>
                    <a:pt x="2505" y="2469"/>
                  </a:lnTo>
                  <a:lnTo>
                    <a:pt x="2076" y="3048"/>
                  </a:lnTo>
                  <a:lnTo>
                    <a:pt x="1682" y="3677"/>
                  </a:lnTo>
                  <a:lnTo>
                    <a:pt x="1329" y="4362"/>
                  </a:lnTo>
                  <a:lnTo>
                    <a:pt x="1017" y="5102"/>
                  </a:lnTo>
                  <a:lnTo>
                    <a:pt x="747" y="5898"/>
                  </a:lnTo>
                  <a:lnTo>
                    <a:pt x="519" y="6749"/>
                  </a:lnTo>
                  <a:lnTo>
                    <a:pt x="332" y="7656"/>
                  </a:lnTo>
                  <a:lnTo>
                    <a:pt x="186" y="8619"/>
                  </a:lnTo>
                  <a:lnTo>
                    <a:pt x="83" y="9638"/>
                  </a:lnTo>
                  <a:lnTo>
                    <a:pt x="20" y="10712"/>
                  </a:lnTo>
                  <a:lnTo>
                    <a:pt x="0" y="11842"/>
                  </a:lnTo>
                  <a:lnTo>
                    <a:pt x="0" y="264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g1315"/>
            <p:cNvSpPr/>
            <p:nvPr/>
          </p:nvSpPr>
          <p:spPr>
            <a:xfrm>
              <a:off x="7561895" y="4833660"/>
              <a:ext cx="22447" cy="34157"/>
            </a:xfrm>
            <a:custGeom>
              <a:avLst/>
              <a:pathLst>
                <a:path w="22447" h="34157">
                  <a:moveTo>
                    <a:pt x="22447" y="34157"/>
                  </a:moveTo>
                  <a:lnTo>
                    <a:pt x="22447" y="17896"/>
                  </a:lnTo>
                  <a:lnTo>
                    <a:pt x="22442" y="17209"/>
                  </a:lnTo>
                  <a:lnTo>
                    <a:pt x="22426" y="16526"/>
                  </a:lnTo>
                  <a:lnTo>
                    <a:pt x="22399" y="15848"/>
                  </a:lnTo>
                  <a:lnTo>
                    <a:pt x="22362" y="15174"/>
                  </a:lnTo>
                  <a:lnTo>
                    <a:pt x="22315" y="14504"/>
                  </a:lnTo>
                  <a:lnTo>
                    <a:pt x="22256" y="13839"/>
                  </a:lnTo>
                  <a:lnTo>
                    <a:pt x="22187" y="13179"/>
                  </a:lnTo>
                  <a:lnTo>
                    <a:pt x="22108" y="12522"/>
                  </a:lnTo>
                  <a:lnTo>
                    <a:pt x="22018" y="11871"/>
                  </a:lnTo>
                  <a:lnTo>
                    <a:pt x="21917" y="11223"/>
                  </a:lnTo>
                  <a:lnTo>
                    <a:pt x="21802" y="10577"/>
                  </a:lnTo>
                  <a:lnTo>
                    <a:pt x="21669" y="9947"/>
                  </a:lnTo>
                  <a:lnTo>
                    <a:pt x="21519" y="9333"/>
                  </a:lnTo>
                  <a:lnTo>
                    <a:pt x="21351" y="8735"/>
                  </a:lnTo>
                  <a:lnTo>
                    <a:pt x="21166" y="8152"/>
                  </a:lnTo>
                  <a:lnTo>
                    <a:pt x="20962" y="7586"/>
                  </a:lnTo>
                  <a:lnTo>
                    <a:pt x="20741" y="7035"/>
                  </a:lnTo>
                  <a:lnTo>
                    <a:pt x="20503" y="6500"/>
                  </a:lnTo>
                  <a:lnTo>
                    <a:pt x="20247" y="5982"/>
                  </a:lnTo>
                  <a:lnTo>
                    <a:pt x="19973" y="5479"/>
                  </a:lnTo>
                  <a:lnTo>
                    <a:pt x="19679" y="4994"/>
                  </a:lnTo>
                  <a:lnTo>
                    <a:pt x="19365" y="4528"/>
                  </a:lnTo>
                  <a:lnTo>
                    <a:pt x="19029" y="4082"/>
                  </a:lnTo>
                  <a:lnTo>
                    <a:pt x="18672" y="3655"/>
                  </a:lnTo>
                  <a:lnTo>
                    <a:pt x="18293" y="3247"/>
                  </a:lnTo>
                  <a:lnTo>
                    <a:pt x="17894" y="2859"/>
                  </a:lnTo>
                  <a:lnTo>
                    <a:pt x="17473" y="2491"/>
                  </a:lnTo>
                  <a:lnTo>
                    <a:pt x="17031" y="2142"/>
                  </a:lnTo>
                  <a:lnTo>
                    <a:pt x="16568" y="1812"/>
                  </a:lnTo>
                  <a:lnTo>
                    <a:pt x="16084" y="1502"/>
                  </a:lnTo>
                  <a:lnTo>
                    <a:pt x="15575" y="1216"/>
                  </a:lnTo>
                  <a:lnTo>
                    <a:pt x="15036" y="961"/>
                  </a:lnTo>
                  <a:lnTo>
                    <a:pt x="14468" y="736"/>
                  </a:lnTo>
                  <a:lnTo>
                    <a:pt x="13871" y="540"/>
                  </a:lnTo>
                  <a:lnTo>
                    <a:pt x="13245" y="375"/>
                  </a:lnTo>
                  <a:lnTo>
                    <a:pt x="12590" y="240"/>
                  </a:lnTo>
                  <a:lnTo>
                    <a:pt x="11905" y="135"/>
                  </a:lnTo>
                  <a:lnTo>
                    <a:pt x="11191" y="60"/>
                  </a:lnTo>
                  <a:lnTo>
                    <a:pt x="10449" y="15"/>
                  </a:lnTo>
                  <a:lnTo>
                    <a:pt x="9677" y="0"/>
                  </a:lnTo>
                  <a:lnTo>
                    <a:pt x="8754" y="35"/>
                  </a:lnTo>
                  <a:lnTo>
                    <a:pt x="7876" y="141"/>
                  </a:lnTo>
                  <a:lnTo>
                    <a:pt x="7043" y="318"/>
                  </a:lnTo>
                  <a:lnTo>
                    <a:pt x="6255" y="565"/>
                  </a:lnTo>
                  <a:lnTo>
                    <a:pt x="5512" y="883"/>
                  </a:lnTo>
                  <a:lnTo>
                    <a:pt x="4814" y="1272"/>
                  </a:lnTo>
                  <a:lnTo>
                    <a:pt x="4162" y="1732"/>
                  </a:lnTo>
                  <a:lnTo>
                    <a:pt x="3554" y="2262"/>
                  </a:lnTo>
                  <a:lnTo>
                    <a:pt x="2991" y="2863"/>
                  </a:lnTo>
                  <a:lnTo>
                    <a:pt x="2474" y="3535"/>
                  </a:lnTo>
                  <a:lnTo>
                    <a:pt x="2004" y="4264"/>
                  </a:lnTo>
                  <a:lnTo>
                    <a:pt x="1583" y="5055"/>
                  </a:lnTo>
                  <a:lnTo>
                    <a:pt x="1212" y="5907"/>
                  </a:lnTo>
                  <a:lnTo>
                    <a:pt x="890" y="6822"/>
                  </a:lnTo>
                  <a:lnTo>
                    <a:pt x="618" y="7799"/>
                  </a:lnTo>
                  <a:lnTo>
                    <a:pt x="395" y="8837"/>
                  </a:lnTo>
                  <a:lnTo>
                    <a:pt x="222" y="9937"/>
                  </a:lnTo>
                  <a:lnTo>
                    <a:pt x="98" y="11100"/>
                  </a:lnTo>
                  <a:lnTo>
                    <a:pt x="24" y="12324"/>
                  </a:lnTo>
                  <a:lnTo>
                    <a:pt x="0" y="13609"/>
                  </a:lnTo>
                  <a:lnTo>
                    <a:pt x="0" y="297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g1316"/>
            <p:cNvSpPr/>
            <p:nvPr/>
          </p:nvSpPr>
          <p:spPr>
            <a:xfrm>
              <a:off x="7527914" y="4752089"/>
              <a:ext cx="64072" cy="62968"/>
            </a:xfrm>
            <a:custGeom>
              <a:avLst/>
              <a:pathLst>
                <a:path w="64072" h="62968">
                  <a:moveTo>
                    <a:pt x="0" y="26424"/>
                  </a:moveTo>
                  <a:lnTo>
                    <a:pt x="19" y="25166"/>
                  </a:lnTo>
                  <a:lnTo>
                    <a:pt x="76" y="23937"/>
                  </a:lnTo>
                  <a:lnTo>
                    <a:pt x="171" y="22737"/>
                  </a:lnTo>
                  <a:lnTo>
                    <a:pt x="304" y="21567"/>
                  </a:lnTo>
                  <a:lnTo>
                    <a:pt x="475" y="20426"/>
                  </a:lnTo>
                  <a:lnTo>
                    <a:pt x="684" y="19313"/>
                  </a:lnTo>
                  <a:lnTo>
                    <a:pt x="931" y="18230"/>
                  </a:lnTo>
                  <a:lnTo>
                    <a:pt x="1216" y="17176"/>
                  </a:lnTo>
                  <a:lnTo>
                    <a:pt x="1539" y="16152"/>
                  </a:lnTo>
                  <a:lnTo>
                    <a:pt x="1900" y="15156"/>
                  </a:lnTo>
                  <a:lnTo>
                    <a:pt x="2286" y="14191"/>
                  </a:lnTo>
                  <a:lnTo>
                    <a:pt x="2704" y="13256"/>
                  </a:lnTo>
                  <a:lnTo>
                    <a:pt x="3152" y="12352"/>
                  </a:lnTo>
                  <a:lnTo>
                    <a:pt x="3632" y="11480"/>
                  </a:lnTo>
                  <a:lnTo>
                    <a:pt x="4142" y="10638"/>
                  </a:lnTo>
                  <a:lnTo>
                    <a:pt x="4683" y="9827"/>
                  </a:lnTo>
                  <a:lnTo>
                    <a:pt x="5256" y="9047"/>
                  </a:lnTo>
                  <a:lnTo>
                    <a:pt x="5859" y="8298"/>
                  </a:lnTo>
                  <a:lnTo>
                    <a:pt x="6493" y="7580"/>
                  </a:lnTo>
                  <a:lnTo>
                    <a:pt x="7158" y="6893"/>
                  </a:lnTo>
                  <a:lnTo>
                    <a:pt x="7851" y="6229"/>
                  </a:lnTo>
                  <a:lnTo>
                    <a:pt x="8570" y="5599"/>
                  </a:lnTo>
                  <a:lnTo>
                    <a:pt x="9315" y="5002"/>
                  </a:lnTo>
                  <a:lnTo>
                    <a:pt x="10085" y="4440"/>
                  </a:lnTo>
                  <a:lnTo>
                    <a:pt x="10881" y="3910"/>
                  </a:lnTo>
                  <a:lnTo>
                    <a:pt x="11702" y="3414"/>
                  </a:lnTo>
                  <a:lnTo>
                    <a:pt x="12549" y="2952"/>
                  </a:lnTo>
                  <a:lnTo>
                    <a:pt x="13422" y="2524"/>
                  </a:lnTo>
                  <a:lnTo>
                    <a:pt x="14320" y="2128"/>
                  </a:lnTo>
                  <a:lnTo>
                    <a:pt x="15244" y="1767"/>
                  </a:lnTo>
                  <a:lnTo>
                    <a:pt x="16191" y="1431"/>
                  </a:lnTo>
                  <a:lnTo>
                    <a:pt x="17157" y="1131"/>
                  </a:lnTo>
                  <a:lnTo>
                    <a:pt x="18142" y="866"/>
                  </a:lnTo>
                  <a:lnTo>
                    <a:pt x="19147" y="636"/>
                  </a:lnTo>
                  <a:lnTo>
                    <a:pt x="20171" y="441"/>
                  </a:lnTo>
                  <a:lnTo>
                    <a:pt x="21215" y="282"/>
                  </a:lnTo>
                  <a:lnTo>
                    <a:pt x="22278" y="159"/>
                  </a:lnTo>
                  <a:lnTo>
                    <a:pt x="23361" y="70"/>
                  </a:lnTo>
                  <a:lnTo>
                    <a:pt x="24463" y="17"/>
                  </a:lnTo>
                  <a:lnTo>
                    <a:pt x="25584" y="0"/>
                  </a:lnTo>
                  <a:lnTo>
                    <a:pt x="26019" y="10"/>
                  </a:lnTo>
                  <a:lnTo>
                    <a:pt x="26458" y="24"/>
                  </a:lnTo>
                  <a:lnTo>
                    <a:pt x="26900" y="42"/>
                  </a:lnTo>
                  <a:lnTo>
                    <a:pt x="27345" y="63"/>
                  </a:lnTo>
                  <a:lnTo>
                    <a:pt x="27794" y="88"/>
                  </a:lnTo>
                  <a:lnTo>
                    <a:pt x="28246" y="116"/>
                  </a:lnTo>
                  <a:lnTo>
                    <a:pt x="28702" y="148"/>
                  </a:lnTo>
                  <a:lnTo>
                    <a:pt x="29162" y="183"/>
                  </a:lnTo>
                  <a:lnTo>
                    <a:pt x="29625" y="222"/>
                  </a:lnTo>
                  <a:lnTo>
                    <a:pt x="30092" y="265"/>
                  </a:lnTo>
                  <a:lnTo>
                    <a:pt x="30549" y="303"/>
                  </a:lnTo>
                  <a:lnTo>
                    <a:pt x="31004" y="346"/>
                  </a:lnTo>
                  <a:lnTo>
                    <a:pt x="31454" y="395"/>
                  </a:lnTo>
                  <a:lnTo>
                    <a:pt x="31902" y="448"/>
                  </a:lnTo>
                  <a:lnTo>
                    <a:pt x="32345" y="508"/>
                  </a:lnTo>
                  <a:lnTo>
                    <a:pt x="32785" y="572"/>
                  </a:lnTo>
                  <a:lnTo>
                    <a:pt x="33222" y="642"/>
                  </a:lnTo>
                  <a:lnTo>
                    <a:pt x="33655" y="717"/>
                  </a:lnTo>
                  <a:lnTo>
                    <a:pt x="34085" y="798"/>
                  </a:lnTo>
                  <a:lnTo>
                    <a:pt x="34511" y="883"/>
                  </a:lnTo>
                  <a:lnTo>
                    <a:pt x="35858" y="1167"/>
                  </a:lnTo>
                  <a:lnTo>
                    <a:pt x="37179" y="1486"/>
                  </a:lnTo>
                  <a:lnTo>
                    <a:pt x="38474" y="1842"/>
                  </a:lnTo>
                  <a:lnTo>
                    <a:pt x="39742" y="2234"/>
                  </a:lnTo>
                  <a:lnTo>
                    <a:pt x="40984" y="2662"/>
                  </a:lnTo>
                  <a:lnTo>
                    <a:pt x="42199" y="3126"/>
                  </a:lnTo>
                  <a:lnTo>
                    <a:pt x="43388" y="3627"/>
                  </a:lnTo>
                  <a:lnTo>
                    <a:pt x="44550" y="4164"/>
                  </a:lnTo>
                  <a:lnTo>
                    <a:pt x="45686" y="4737"/>
                  </a:lnTo>
                  <a:lnTo>
                    <a:pt x="46795" y="5346"/>
                  </a:lnTo>
                  <a:lnTo>
                    <a:pt x="47866" y="5989"/>
                  </a:lnTo>
                  <a:lnTo>
                    <a:pt x="48905" y="6661"/>
                  </a:lnTo>
                  <a:lnTo>
                    <a:pt x="49913" y="7364"/>
                  </a:lnTo>
                  <a:lnTo>
                    <a:pt x="50888" y="8097"/>
                  </a:lnTo>
                  <a:lnTo>
                    <a:pt x="51832" y="8859"/>
                  </a:lnTo>
                  <a:lnTo>
                    <a:pt x="52744" y="9652"/>
                  </a:lnTo>
                  <a:lnTo>
                    <a:pt x="53625" y="10475"/>
                  </a:lnTo>
                  <a:lnTo>
                    <a:pt x="54473" y="11328"/>
                  </a:lnTo>
                  <a:lnTo>
                    <a:pt x="55290" y="12210"/>
                  </a:lnTo>
                  <a:lnTo>
                    <a:pt x="56074" y="13123"/>
                  </a:lnTo>
                  <a:lnTo>
                    <a:pt x="56826" y="14056"/>
                  </a:lnTo>
                  <a:lnTo>
                    <a:pt x="57541" y="15016"/>
                  </a:lnTo>
                  <a:lnTo>
                    <a:pt x="58222" y="16004"/>
                  </a:lnTo>
                  <a:lnTo>
                    <a:pt x="58867" y="17019"/>
                  </a:lnTo>
                  <a:lnTo>
                    <a:pt x="59477" y="18061"/>
                  </a:lnTo>
                  <a:lnTo>
                    <a:pt x="60051" y="19131"/>
                  </a:lnTo>
                  <a:lnTo>
                    <a:pt x="60590" y="20228"/>
                  </a:lnTo>
                  <a:lnTo>
                    <a:pt x="61094" y="21353"/>
                  </a:lnTo>
                  <a:lnTo>
                    <a:pt x="61563" y="22505"/>
                  </a:lnTo>
                  <a:lnTo>
                    <a:pt x="61996" y="23684"/>
                  </a:lnTo>
                  <a:lnTo>
                    <a:pt x="62390" y="24879"/>
                  </a:lnTo>
                  <a:lnTo>
                    <a:pt x="62743" y="26094"/>
                  </a:lnTo>
                  <a:lnTo>
                    <a:pt x="63055" y="27329"/>
                  </a:lnTo>
                  <a:lnTo>
                    <a:pt x="63325" y="28584"/>
                  </a:lnTo>
                  <a:lnTo>
                    <a:pt x="63553" y="29860"/>
                  </a:lnTo>
                  <a:lnTo>
                    <a:pt x="63740" y="31156"/>
                  </a:lnTo>
                  <a:lnTo>
                    <a:pt x="63886" y="32472"/>
                  </a:lnTo>
                  <a:lnTo>
                    <a:pt x="63989" y="33809"/>
                  </a:lnTo>
                  <a:lnTo>
                    <a:pt x="64052" y="35166"/>
                  </a:lnTo>
                  <a:lnTo>
                    <a:pt x="64072" y="36543"/>
                  </a:lnTo>
                  <a:lnTo>
                    <a:pt x="64053" y="37852"/>
                  </a:lnTo>
                  <a:lnTo>
                    <a:pt x="63996" y="39127"/>
                  </a:lnTo>
                  <a:lnTo>
                    <a:pt x="63901" y="40369"/>
                  </a:lnTo>
                  <a:lnTo>
                    <a:pt x="63768" y="41577"/>
                  </a:lnTo>
                  <a:lnTo>
                    <a:pt x="63597" y="42752"/>
                  </a:lnTo>
                  <a:lnTo>
                    <a:pt x="63388" y="43893"/>
                  </a:lnTo>
                  <a:lnTo>
                    <a:pt x="63141" y="45000"/>
                  </a:lnTo>
                  <a:lnTo>
                    <a:pt x="62856" y="46074"/>
                  </a:lnTo>
                  <a:lnTo>
                    <a:pt x="62533" y="47114"/>
                  </a:lnTo>
                  <a:lnTo>
                    <a:pt x="62172" y="48120"/>
                  </a:lnTo>
                  <a:lnTo>
                    <a:pt x="61768" y="49094"/>
                  </a:lnTo>
                  <a:lnTo>
                    <a:pt x="61335" y="50035"/>
                  </a:lnTo>
                  <a:lnTo>
                    <a:pt x="60871" y="50943"/>
                  </a:lnTo>
                  <a:lnTo>
                    <a:pt x="60377" y="51818"/>
                  </a:lnTo>
                  <a:lnTo>
                    <a:pt x="59852" y="52661"/>
                  </a:lnTo>
                  <a:lnTo>
                    <a:pt x="59298" y="53471"/>
                  </a:lnTo>
                  <a:lnTo>
                    <a:pt x="58714" y="54248"/>
                  </a:lnTo>
                  <a:lnTo>
                    <a:pt x="58100" y="54993"/>
                  </a:lnTo>
                  <a:lnTo>
                    <a:pt x="57456" y="55705"/>
                  </a:lnTo>
                  <a:lnTo>
                    <a:pt x="56781" y="56384"/>
                  </a:lnTo>
                  <a:lnTo>
                    <a:pt x="56070" y="57022"/>
                  </a:lnTo>
                  <a:lnTo>
                    <a:pt x="55332" y="57628"/>
                  </a:lnTo>
                  <a:lnTo>
                    <a:pt x="54568" y="58202"/>
                  </a:lnTo>
                  <a:lnTo>
                    <a:pt x="53777" y="58745"/>
                  </a:lnTo>
                  <a:lnTo>
                    <a:pt x="52959" y="59256"/>
                  </a:lnTo>
                  <a:lnTo>
                    <a:pt x="52115" y="59735"/>
                  </a:lnTo>
                  <a:lnTo>
                    <a:pt x="51245" y="60182"/>
                  </a:lnTo>
                  <a:lnTo>
                    <a:pt x="50348" y="60597"/>
                  </a:lnTo>
                  <a:lnTo>
                    <a:pt x="49424" y="60981"/>
                  </a:lnTo>
                  <a:lnTo>
                    <a:pt x="48474" y="61333"/>
                  </a:lnTo>
                  <a:lnTo>
                    <a:pt x="47501" y="61643"/>
                  </a:lnTo>
                  <a:lnTo>
                    <a:pt x="46509" y="61921"/>
                  </a:lnTo>
                  <a:lnTo>
                    <a:pt x="45497" y="62167"/>
                  </a:lnTo>
                  <a:lnTo>
                    <a:pt x="44465" y="62379"/>
                  </a:lnTo>
                  <a:lnTo>
                    <a:pt x="43414" y="62559"/>
                  </a:lnTo>
                  <a:lnTo>
                    <a:pt x="42344" y="62706"/>
                  </a:lnTo>
                  <a:lnTo>
                    <a:pt x="41255" y="62821"/>
                  </a:lnTo>
                  <a:lnTo>
                    <a:pt x="40145" y="62902"/>
                  </a:lnTo>
                  <a:lnTo>
                    <a:pt x="39017" y="62951"/>
                  </a:lnTo>
                  <a:lnTo>
                    <a:pt x="37869" y="62968"/>
                  </a:lnTo>
                  <a:lnTo>
                    <a:pt x="37461" y="62966"/>
                  </a:lnTo>
                  <a:lnTo>
                    <a:pt x="37052" y="62961"/>
                  </a:lnTo>
                  <a:lnTo>
                    <a:pt x="36641" y="62952"/>
                  </a:lnTo>
                  <a:lnTo>
                    <a:pt x="36229" y="62939"/>
                  </a:lnTo>
                  <a:lnTo>
                    <a:pt x="35814" y="62924"/>
                  </a:lnTo>
                  <a:lnTo>
                    <a:pt x="35398" y="62904"/>
                  </a:lnTo>
                  <a:lnTo>
                    <a:pt x="34980" y="62881"/>
                  </a:lnTo>
                  <a:lnTo>
                    <a:pt x="34560" y="62855"/>
                  </a:lnTo>
                  <a:lnTo>
                    <a:pt x="34138" y="62825"/>
                  </a:lnTo>
                  <a:lnTo>
                    <a:pt x="33715" y="62791"/>
                  </a:lnTo>
                  <a:lnTo>
                    <a:pt x="33290" y="62745"/>
                  </a:lnTo>
                  <a:lnTo>
                    <a:pt x="32865" y="62694"/>
                  </a:lnTo>
                  <a:lnTo>
                    <a:pt x="32439" y="62639"/>
                  </a:lnTo>
                  <a:lnTo>
                    <a:pt x="32011" y="62579"/>
                  </a:lnTo>
                  <a:lnTo>
                    <a:pt x="31583" y="62515"/>
                  </a:lnTo>
                  <a:lnTo>
                    <a:pt x="31154" y="62446"/>
                  </a:lnTo>
                  <a:lnTo>
                    <a:pt x="30724" y="62373"/>
                  </a:lnTo>
                  <a:lnTo>
                    <a:pt x="30293" y="62296"/>
                  </a:lnTo>
                  <a:lnTo>
                    <a:pt x="29861" y="62214"/>
                  </a:lnTo>
                  <a:lnTo>
                    <a:pt x="29429" y="62128"/>
                  </a:lnTo>
                  <a:lnTo>
                    <a:pt x="28115" y="61845"/>
                  </a:lnTo>
                  <a:lnTo>
                    <a:pt x="26825" y="61527"/>
                  </a:lnTo>
                  <a:lnTo>
                    <a:pt x="25559" y="61174"/>
                  </a:lnTo>
                  <a:lnTo>
                    <a:pt x="24317" y="60785"/>
                  </a:lnTo>
                  <a:lnTo>
                    <a:pt x="23099" y="60361"/>
                  </a:lnTo>
                  <a:lnTo>
                    <a:pt x="21904" y="59901"/>
                  </a:lnTo>
                  <a:lnTo>
                    <a:pt x="20734" y="59406"/>
                  </a:lnTo>
                  <a:lnTo>
                    <a:pt x="19587" y="58876"/>
                  </a:lnTo>
                  <a:lnTo>
                    <a:pt x="18464" y="58310"/>
                  </a:lnTo>
                  <a:lnTo>
                    <a:pt x="17365" y="57709"/>
                  </a:lnTo>
                  <a:lnTo>
                    <a:pt x="16294" y="57076"/>
                  </a:lnTo>
                  <a:lnTo>
                    <a:pt x="15255" y="56412"/>
                  </a:lnTo>
                  <a:lnTo>
                    <a:pt x="14248" y="55718"/>
                  </a:lnTo>
                  <a:lnTo>
                    <a:pt x="13272" y="54994"/>
                  </a:lnTo>
                  <a:lnTo>
                    <a:pt x="12328" y="54241"/>
                  </a:lnTo>
                  <a:lnTo>
                    <a:pt x="11416" y="53457"/>
                  </a:lnTo>
                  <a:lnTo>
                    <a:pt x="10536" y="52643"/>
                  </a:lnTo>
                  <a:lnTo>
                    <a:pt x="9687" y="51799"/>
                  </a:lnTo>
                  <a:lnTo>
                    <a:pt x="8871" y="50925"/>
                  </a:lnTo>
                  <a:lnTo>
                    <a:pt x="8086" y="50021"/>
                  </a:lnTo>
                  <a:lnTo>
                    <a:pt x="7326" y="49079"/>
                  </a:lnTo>
                  <a:lnTo>
                    <a:pt x="6603" y="48112"/>
                  </a:lnTo>
                  <a:lnTo>
                    <a:pt x="5916" y="47117"/>
                  </a:lnTo>
                  <a:lnTo>
                    <a:pt x="5265" y="46097"/>
                  </a:lnTo>
                  <a:lnTo>
                    <a:pt x="4650" y="45049"/>
                  </a:lnTo>
                  <a:lnTo>
                    <a:pt x="4072" y="43976"/>
                  </a:lnTo>
                  <a:lnTo>
                    <a:pt x="3530" y="42875"/>
                  </a:lnTo>
                  <a:lnTo>
                    <a:pt x="3024" y="41749"/>
                  </a:lnTo>
                  <a:lnTo>
                    <a:pt x="2554" y="40595"/>
                  </a:lnTo>
                  <a:lnTo>
                    <a:pt x="2121" y="39415"/>
                  </a:lnTo>
                  <a:lnTo>
                    <a:pt x="1718" y="38212"/>
                  </a:lnTo>
                  <a:lnTo>
                    <a:pt x="1357" y="36987"/>
                  </a:lnTo>
                  <a:lnTo>
                    <a:pt x="1039" y="35741"/>
                  </a:lnTo>
                  <a:lnTo>
                    <a:pt x="763" y="34473"/>
                  </a:lnTo>
                  <a:lnTo>
                    <a:pt x="530" y="33185"/>
                  </a:lnTo>
                  <a:lnTo>
                    <a:pt x="339" y="31875"/>
                  </a:lnTo>
                  <a:lnTo>
                    <a:pt x="190" y="30544"/>
                  </a:lnTo>
                  <a:lnTo>
                    <a:pt x="84" y="29192"/>
                  </a:lnTo>
                  <a:lnTo>
                    <a:pt x="21" y="278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g1317"/>
            <p:cNvSpPr/>
            <p:nvPr/>
          </p:nvSpPr>
          <p:spPr>
            <a:xfrm>
              <a:off x="7534719" y="4760528"/>
              <a:ext cx="50418" cy="46088"/>
            </a:xfrm>
            <a:custGeom>
              <a:avLst/>
              <a:pathLst>
                <a:path w="50418" h="46088">
                  <a:moveTo>
                    <a:pt x="0" y="18382"/>
                  </a:moveTo>
                  <a:lnTo>
                    <a:pt x="16" y="19527"/>
                  </a:lnTo>
                  <a:lnTo>
                    <a:pt x="65" y="20646"/>
                  </a:lnTo>
                  <a:lnTo>
                    <a:pt x="147" y="21740"/>
                  </a:lnTo>
                  <a:lnTo>
                    <a:pt x="261" y="22808"/>
                  </a:lnTo>
                  <a:lnTo>
                    <a:pt x="408" y="23850"/>
                  </a:lnTo>
                  <a:lnTo>
                    <a:pt x="588" y="24867"/>
                  </a:lnTo>
                  <a:lnTo>
                    <a:pt x="801" y="25858"/>
                  </a:lnTo>
                  <a:lnTo>
                    <a:pt x="1046" y="26824"/>
                  </a:lnTo>
                  <a:lnTo>
                    <a:pt x="1324" y="27763"/>
                  </a:lnTo>
                  <a:lnTo>
                    <a:pt x="1634" y="28678"/>
                  </a:lnTo>
                  <a:lnTo>
                    <a:pt x="1976" y="29568"/>
                  </a:lnTo>
                  <a:lnTo>
                    <a:pt x="2347" y="30435"/>
                  </a:lnTo>
                  <a:lnTo>
                    <a:pt x="2747" y="31279"/>
                  </a:lnTo>
                  <a:lnTo>
                    <a:pt x="3176" y="32100"/>
                  </a:lnTo>
                  <a:lnTo>
                    <a:pt x="3634" y="32898"/>
                  </a:lnTo>
                  <a:lnTo>
                    <a:pt x="4121" y="33673"/>
                  </a:lnTo>
                  <a:lnTo>
                    <a:pt x="4638" y="34425"/>
                  </a:lnTo>
                  <a:lnTo>
                    <a:pt x="5184" y="35154"/>
                  </a:lnTo>
                  <a:lnTo>
                    <a:pt x="5759" y="35860"/>
                  </a:lnTo>
                  <a:lnTo>
                    <a:pt x="6363" y="36543"/>
                  </a:lnTo>
                  <a:lnTo>
                    <a:pt x="6995" y="37195"/>
                  </a:lnTo>
                  <a:lnTo>
                    <a:pt x="7655" y="37823"/>
                  </a:lnTo>
                  <a:lnTo>
                    <a:pt x="8342" y="38428"/>
                  </a:lnTo>
                  <a:lnTo>
                    <a:pt x="9056" y="39011"/>
                  </a:lnTo>
                  <a:lnTo>
                    <a:pt x="9798" y="39570"/>
                  </a:lnTo>
                  <a:lnTo>
                    <a:pt x="10568" y="40107"/>
                  </a:lnTo>
                  <a:lnTo>
                    <a:pt x="11364" y="40620"/>
                  </a:lnTo>
                  <a:lnTo>
                    <a:pt x="12188" y="41110"/>
                  </a:lnTo>
                  <a:lnTo>
                    <a:pt x="13040" y="41578"/>
                  </a:lnTo>
                  <a:lnTo>
                    <a:pt x="13919" y="42023"/>
                  </a:lnTo>
                  <a:lnTo>
                    <a:pt x="14823" y="42445"/>
                  </a:lnTo>
                  <a:lnTo>
                    <a:pt x="15752" y="42848"/>
                  </a:lnTo>
                  <a:lnTo>
                    <a:pt x="16704" y="43230"/>
                  </a:lnTo>
                  <a:lnTo>
                    <a:pt x="17680" y="43592"/>
                  </a:lnTo>
                  <a:lnTo>
                    <a:pt x="18680" y="43934"/>
                  </a:lnTo>
                  <a:lnTo>
                    <a:pt x="19704" y="44255"/>
                  </a:lnTo>
                  <a:lnTo>
                    <a:pt x="20752" y="44556"/>
                  </a:lnTo>
                  <a:lnTo>
                    <a:pt x="21823" y="44836"/>
                  </a:lnTo>
                  <a:lnTo>
                    <a:pt x="22919" y="45097"/>
                  </a:lnTo>
                  <a:lnTo>
                    <a:pt x="24038" y="45337"/>
                  </a:lnTo>
                  <a:lnTo>
                    <a:pt x="24418" y="45414"/>
                  </a:lnTo>
                  <a:lnTo>
                    <a:pt x="24800" y="45487"/>
                  </a:lnTo>
                  <a:lnTo>
                    <a:pt x="25182" y="45555"/>
                  </a:lnTo>
                  <a:lnTo>
                    <a:pt x="25565" y="45619"/>
                  </a:lnTo>
                  <a:lnTo>
                    <a:pt x="25949" y="45679"/>
                  </a:lnTo>
                  <a:lnTo>
                    <a:pt x="26334" y="45734"/>
                  </a:lnTo>
                  <a:lnTo>
                    <a:pt x="26720" y="45785"/>
                  </a:lnTo>
                  <a:lnTo>
                    <a:pt x="27106" y="45832"/>
                  </a:lnTo>
                  <a:lnTo>
                    <a:pt x="27494" y="45874"/>
                  </a:lnTo>
                  <a:lnTo>
                    <a:pt x="27882" y="45911"/>
                  </a:lnTo>
                  <a:lnTo>
                    <a:pt x="28261" y="45945"/>
                  </a:lnTo>
                  <a:lnTo>
                    <a:pt x="28635" y="45975"/>
                  </a:lnTo>
                  <a:lnTo>
                    <a:pt x="29006" y="46001"/>
                  </a:lnTo>
                  <a:lnTo>
                    <a:pt x="29374" y="46024"/>
                  </a:lnTo>
                  <a:lnTo>
                    <a:pt x="29738" y="46044"/>
                  </a:lnTo>
                  <a:lnTo>
                    <a:pt x="30099" y="46060"/>
                  </a:lnTo>
                  <a:lnTo>
                    <a:pt x="30456" y="46072"/>
                  </a:lnTo>
                  <a:lnTo>
                    <a:pt x="30809" y="46081"/>
                  </a:lnTo>
                  <a:lnTo>
                    <a:pt x="31159" y="46086"/>
                  </a:lnTo>
                  <a:lnTo>
                    <a:pt x="31506" y="46088"/>
                  </a:lnTo>
                  <a:lnTo>
                    <a:pt x="32440" y="46075"/>
                  </a:lnTo>
                  <a:lnTo>
                    <a:pt x="33351" y="46038"/>
                  </a:lnTo>
                  <a:lnTo>
                    <a:pt x="34239" y="45976"/>
                  </a:lnTo>
                  <a:lnTo>
                    <a:pt x="35104" y="45890"/>
                  </a:lnTo>
                  <a:lnTo>
                    <a:pt x="35947" y="45779"/>
                  </a:lnTo>
                  <a:lnTo>
                    <a:pt x="36766" y="45642"/>
                  </a:lnTo>
                  <a:lnTo>
                    <a:pt x="37562" y="45482"/>
                  </a:lnTo>
                  <a:lnTo>
                    <a:pt x="38335" y="45296"/>
                  </a:lnTo>
                  <a:lnTo>
                    <a:pt x="39086" y="45086"/>
                  </a:lnTo>
                  <a:lnTo>
                    <a:pt x="39813" y="44851"/>
                  </a:lnTo>
                  <a:lnTo>
                    <a:pt x="40509" y="44592"/>
                  </a:lnTo>
                  <a:lnTo>
                    <a:pt x="41181" y="44311"/>
                  </a:lnTo>
                  <a:lnTo>
                    <a:pt x="41831" y="44009"/>
                  </a:lnTo>
                  <a:lnTo>
                    <a:pt x="42457" y="43684"/>
                  </a:lnTo>
                  <a:lnTo>
                    <a:pt x="43061" y="43337"/>
                  </a:lnTo>
                  <a:lnTo>
                    <a:pt x="43642" y="42968"/>
                  </a:lnTo>
                  <a:lnTo>
                    <a:pt x="44199" y="42577"/>
                  </a:lnTo>
                  <a:lnTo>
                    <a:pt x="44734" y="42164"/>
                  </a:lnTo>
                  <a:lnTo>
                    <a:pt x="45246" y="41729"/>
                  </a:lnTo>
                  <a:lnTo>
                    <a:pt x="45734" y="41271"/>
                  </a:lnTo>
                  <a:lnTo>
                    <a:pt x="46191" y="40784"/>
                  </a:lnTo>
                  <a:lnTo>
                    <a:pt x="46625" y="40276"/>
                  </a:lnTo>
                  <a:lnTo>
                    <a:pt x="47036" y="39748"/>
                  </a:lnTo>
                  <a:lnTo>
                    <a:pt x="47424" y="39200"/>
                  </a:lnTo>
                  <a:lnTo>
                    <a:pt x="47789" y="38631"/>
                  </a:lnTo>
                  <a:lnTo>
                    <a:pt x="48131" y="38042"/>
                  </a:lnTo>
                  <a:lnTo>
                    <a:pt x="48450" y="37433"/>
                  </a:lnTo>
                  <a:lnTo>
                    <a:pt x="48746" y="36803"/>
                  </a:lnTo>
                  <a:lnTo>
                    <a:pt x="49019" y="36153"/>
                  </a:lnTo>
                  <a:lnTo>
                    <a:pt x="49269" y="35483"/>
                  </a:lnTo>
                  <a:lnTo>
                    <a:pt x="49488" y="34784"/>
                  </a:lnTo>
                  <a:lnTo>
                    <a:pt x="49683" y="34069"/>
                  </a:lnTo>
                  <a:lnTo>
                    <a:pt x="49855" y="33335"/>
                  </a:lnTo>
                  <a:lnTo>
                    <a:pt x="50005" y="32584"/>
                  </a:lnTo>
                  <a:lnTo>
                    <a:pt x="50131" y="31815"/>
                  </a:lnTo>
                  <a:lnTo>
                    <a:pt x="50234" y="31028"/>
                  </a:lnTo>
                  <a:lnTo>
                    <a:pt x="50315" y="30224"/>
                  </a:lnTo>
                  <a:lnTo>
                    <a:pt x="50372" y="29402"/>
                  </a:lnTo>
                  <a:lnTo>
                    <a:pt x="50407" y="28563"/>
                  </a:lnTo>
                  <a:lnTo>
                    <a:pt x="50418" y="27706"/>
                  </a:lnTo>
                  <a:lnTo>
                    <a:pt x="50402" y="26552"/>
                  </a:lnTo>
                  <a:lnTo>
                    <a:pt x="50353" y="25425"/>
                  </a:lnTo>
                  <a:lnTo>
                    <a:pt x="50271" y="24325"/>
                  </a:lnTo>
                  <a:lnTo>
                    <a:pt x="50157" y="23251"/>
                  </a:lnTo>
                  <a:lnTo>
                    <a:pt x="50010" y="22204"/>
                  </a:lnTo>
                  <a:lnTo>
                    <a:pt x="49830" y="21183"/>
                  </a:lnTo>
                  <a:lnTo>
                    <a:pt x="49617" y="20189"/>
                  </a:lnTo>
                  <a:lnTo>
                    <a:pt x="49372" y="19221"/>
                  </a:lnTo>
                  <a:lnTo>
                    <a:pt x="49094" y="18280"/>
                  </a:lnTo>
                  <a:lnTo>
                    <a:pt x="48783" y="17365"/>
                  </a:lnTo>
                  <a:lnTo>
                    <a:pt x="48433" y="16468"/>
                  </a:lnTo>
                  <a:lnTo>
                    <a:pt x="48055" y="15594"/>
                  </a:lnTo>
                  <a:lnTo>
                    <a:pt x="47649" y="14746"/>
                  </a:lnTo>
                  <a:lnTo>
                    <a:pt x="47214" y="13922"/>
                  </a:lnTo>
                  <a:lnTo>
                    <a:pt x="46751" y="13123"/>
                  </a:lnTo>
                  <a:lnTo>
                    <a:pt x="46259" y="12349"/>
                  </a:lnTo>
                  <a:lnTo>
                    <a:pt x="45740" y="11600"/>
                  </a:lnTo>
                  <a:lnTo>
                    <a:pt x="45192" y="10875"/>
                  </a:lnTo>
                  <a:lnTo>
                    <a:pt x="44615" y="10175"/>
                  </a:lnTo>
                  <a:lnTo>
                    <a:pt x="44011" y="9500"/>
                  </a:lnTo>
                  <a:lnTo>
                    <a:pt x="43371" y="8849"/>
                  </a:lnTo>
                  <a:lnTo>
                    <a:pt x="42705" y="8220"/>
                  </a:lnTo>
                  <a:lnTo>
                    <a:pt x="42013" y="7615"/>
                  </a:lnTo>
                  <a:lnTo>
                    <a:pt x="41296" y="7032"/>
                  </a:lnTo>
                  <a:lnTo>
                    <a:pt x="40553" y="6473"/>
                  </a:lnTo>
                  <a:lnTo>
                    <a:pt x="39785" y="5937"/>
                  </a:lnTo>
                  <a:lnTo>
                    <a:pt x="38991" y="5423"/>
                  </a:lnTo>
                  <a:lnTo>
                    <a:pt x="38171" y="4933"/>
                  </a:lnTo>
                  <a:lnTo>
                    <a:pt x="37326" y="4465"/>
                  </a:lnTo>
                  <a:lnTo>
                    <a:pt x="36455" y="4021"/>
                  </a:lnTo>
                  <a:lnTo>
                    <a:pt x="35552" y="3590"/>
                  </a:lnTo>
                  <a:lnTo>
                    <a:pt x="34627" y="3181"/>
                  </a:lnTo>
                  <a:lnTo>
                    <a:pt x="33682" y="2794"/>
                  </a:lnTo>
                  <a:lnTo>
                    <a:pt x="32715" y="2430"/>
                  </a:lnTo>
                  <a:lnTo>
                    <a:pt x="31727" y="2087"/>
                  </a:lnTo>
                  <a:lnTo>
                    <a:pt x="30717" y="1767"/>
                  </a:lnTo>
                  <a:lnTo>
                    <a:pt x="29687" y="1469"/>
                  </a:lnTo>
                  <a:lnTo>
                    <a:pt x="28635" y="1193"/>
                  </a:lnTo>
                  <a:lnTo>
                    <a:pt x="27562" y="939"/>
                  </a:lnTo>
                  <a:lnTo>
                    <a:pt x="26468" y="707"/>
                  </a:lnTo>
                  <a:lnTo>
                    <a:pt x="26096" y="630"/>
                  </a:lnTo>
                  <a:lnTo>
                    <a:pt x="25721" y="558"/>
                  </a:lnTo>
                  <a:lnTo>
                    <a:pt x="25343" y="492"/>
                  </a:lnTo>
                  <a:lnTo>
                    <a:pt x="24962" y="431"/>
                  </a:lnTo>
                  <a:lnTo>
                    <a:pt x="24579" y="375"/>
                  </a:lnTo>
                  <a:lnTo>
                    <a:pt x="24193" y="325"/>
                  </a:lnTo>
                  <a:lnTo>
                    <a:pt x="23805" y="280"/>
                  </a:lnTo>
                  <a:lnTo>
                    <a:pt x="23414" y="240"/>
                  </a:lnTo>
                  <a:lnTo>
                    <a:pt x="23020" y="205"/>
                  </a:lnTo>
                  <a:lnTo>
                    <a:pt x="22624" y="176"/>
                  </a:lnTo>
                  <a:lnTo>
                    <a:pt x="22229" y="143"/>
                  </a:lnTo>
                  <a:lnTo>
                    <a:pt x="21841" y="113"/>
                  </a:lnTo>
                  <a:lnTo>
                    <a:pt x="21459" y="86"/>
                  </a:lnTo>
                  <a:lnTo>
                    <a:pt x="21083" y="63"/>
                  </a:lnTo>
                  <a:lnTo>
                    <a:pt x="20713" y="44"/>
                  </a:lnTo>
                  <a:lnTo>
                    <a:pt x="20349" y="28"/>
                  </a:lnTo>
                  <a:lnTo>
                    <a:pt x="19992" y="15"/>
                  </a:lnTo>
                  <a:lnTo>
                    <a:pt x="19640" y="7"/>
                  </a:lnTo>
                  <a:lnTo>
                    <a:pt x="19295" y="1"/>
                  </a:lnTo>
                  <a:lnTo>
                    <a:pt x="18956" y="0"/>
                  </a:lnTo>
                  <a:lnTo>
                    <a:pt x="18023" y="12"/>
                  </a:lnTo>
                  <a:lnTo>
                    <a:pt x="17113" y="51"/>
                  </a:lnTo>
                  <a:lnTo>
                    <a:pt x="16227" y="115"/>
                  </a:lnTo>
                  <a:lnTo>
                    <a:pt x="15365" y="205"/>
                  </a:lnTo>
                  <a:lnTo>
                    <a:pt x="14526" y="320"/>
                  </a:lnTo>
                  <a:lnTo>
                    <a:pt x="13712" y="461"/>
                  </a:lnTo>
                  <a:lnTo>
                    <a:pt x="12921" y="627"/>
                  </a:lnTo>
                  <a:lnTo>
                    <a:pt x="12155" y="820"/>
                  </a:lnTo>
                  <a:lnTo>
                    <a:pt x="11412" y="1037"/>
                  </a:lnTo>
                  <a:lnTo>
                    <a:pt x="10693" y="1281"/>
                  </a:lnTo>
                  <a:lnTo>
                    <a:pt x="9990" y="1548"/>
                  </a:lnTo>
                  <a:lnTo>
                    <a:pt x="9311" y="1838"/>
                  </a:lnTo>
                  <a:lnTo>
                    <a:pt x="8657" y="2149"/>
                  </a:lnTo>
                  <a:lnTo>
                    <a:pt x="8028" y="2483"/>
                  </a:lnTo>
                  <a:lnTo>
                    <a:pt x="7423" y="2839"/>
                  </a:lnTo>
                  <a:lnTo>
                    <a:pt x="6843" y="3216"/>
                  </a:lnTo>
                  <a:lnTo>
                    <a:pt x="6288" y="3616"/>
                  </a:lnTo>
                  <a:lnTo>
                    <a:pt x="5758" y="4038"/>
                  </a:lnTo>
                  <a:lnTo>
                    <a:pt x="5253" y="4482"/>
                  </a:lnTo>
                  <a:lnTo>
                    <a:pt x="4772" y="4949"/>
                  </a:lnTo>
                  <a:lnTo>
                    <a:pt x="4307" y="5436"/>
                  </a:lnTo>
                  <a:lnTo>
                    <a:pt x="3865" y="5944"/>
                  </a:lnTo>
                  <a:lnTo>
                    <a:pt x="3448" y="6472"/>
                  </a:lnTo>
                  <a:lnTo>
                    <a:pt x="3054" y="7020"/>
                  </a:lnTo>
                  <a:lnTo>
                    <a:pt x="2684" y="7589"/>
                  </a:lnTo>
                  <a:lnTo>
                    <a:pt x="2338" y="8178"/>
                  </a:lnTo>
                  <a:lnTo>
                    <a:pt x="2016" y="8787"/>
                  </a:lnTo>
                  <a:lnTo>
                    <a:pt x="1718" y="9417"/>
                  </a:lnTo>
                  <a:lnTo>
                    <a:pt x="1443" y="10067"/>
                  </a:lnTo>
                  <a:lnTo>
                    <a:pt x="1193" y="10737"/>
                  </a:lnTo>
                  <a:lnTo>
                    <a:pt x="966" y="11426"/>
                  </a:lnTo>
                  <a:lnTo>
                    <a:pt x="763" y="12132"/>
                  </a:lnTo>
                  <a:lnTo>
                    <a:pt x="584" y="12854"/>
                  </a:lnTo>
                  <a:lnTo>
                    <a:pt x="429" y="13594"/>
                  </a:lnTo>
                  <a:lnTo>
                    <a:pt x="298" y="14350"/>
                  </a:lnTo>
                  <a:lnTo>
                    <a:pt x="190" y="15122"/>
                  </a:lnTo>
                  <a:lnTo>
                    <a:pt x="107" y="15912"/>
                  </a:lnTo>
                  <a:lnTo>
                    <a:pt x="47" y="16719"/>
                  </a:lnTo>
                  <a:lnTo>
                    <a:pt x="11" y="175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g1318"/>
            <p:cNvSpPr/>
            <p:nvPr/>
          </p:nvSpPr>
          <p:spPr>
            <a:xfrm>
              <a:off x="7528842" y="4683774"/>
              <a:ext cx="63144" cy="59035"/>
            </a:xfrm>
            <a:custGeom>
              <a:avLst/>
              <a:pathLst>
                <a:path w="63144" h="59035">
                  <a:moveTo>
                    <a:pt x="63144" y="36897"/>
                  </a:moveTo>
                  <a:lnTo>
                    <a:pt x="63133" y="37810"/>
                  </a:lnTo>
                  <a:lnTo>
                    <a:pt x="63097" y="38714"/>
                  </a:lnTo>
                  <a:lnTo>
                    <a:pt x="63037" y="39606"/>
                  </a:lnTo>
                  <a:lnTo>
                    <a:pt x="62954" y="40488"/>
                  </a:lnTo>
                  <a:lnTo>
                    <a:pt x="62846" y="41360"/>
                  </a:lnTo>
                  <a:lnTo>
                    <a:pt x="62715" y="42220"/>
                  </a:lnTo>
                  <a:lnTo>
                    <a:pt x="62560" y="43071"/>
                  </a:lnTo>
                  <a:lnTo>
                    <a:pt x="62381" y="43910"/>
                  </a:lnTo>
                  <a:lnTo>
                    <a:pt x="62178" y="44739"/>
                  </a:lnTo>
                  <a:lnTo>
                    <a:pt x="61951" y="45558"/>
                  </a:lnTo>
                  <a:lnTo>
                    <a:pt x="61700" y="46352"/>
                  </a:lnTo>
                  <a:lnTo>
                    <a:pt x="61423" y="47125"/>
                  </a:lnTo>
                  <a:lnTo>
                    <a:pt x="61120" y="47879"/>
                  </a:lnTo>
                  <a:lnTo>
                    <a:pt x="60792" y="48612"/>
                  </a:lnTo>
                  <a:lnTo>
                    <a:pt x="60438" y="49325"/>
                  </a:lnTo>
                  <a:lnTo>
                    <a:pt x="60058" y="50017"/>
                  </a:lnTo>
                  <a:lnTo>
                    <a:pt x="59653" y="50689"/>
                  </a:lnTo>
                  <a:lnTo>
                    <a:pt x="59222" y="51341"/>
                  </a:lnTo>
                  <a:lnTo>
                    <a:pt x="58766" y="51972"/>
                  </a:lnTo>
                  <a:lnTo>
                    <a:pt x="58284" y="52584"/>
                  </a:lnTo>
                  <a:lnTo>
                    <a:pt x="57776" y="53172"/>
                  </a:lnTo>
                  <a:lnTo>
                    <a:pt x="57243" y="53734"/>
                  </a:lnTo>
                  <a:lnTo>
                    <a:pt x="56684" y="54271"/>
                  </a:lnTo>
                  <a:lnTo>
                    <a:pt x="56099" y="54782"/>
                  </a:lnTo>
                  <a:lnTo>
                    <a:pt x="55489" y="55268"/>
                  </a:lnTo>
                  <a:lnTo>
                    <a:pt x="54853" y="55728"/>
                  </a:lnTo>
                  <a:lnTo>
                    <a:pt x="54192" y="56162"/>
                  </a:lnTo>
                  <a:lnTo>
                    <a:pt x="53504" y="56571"/>
                  </a:lnTo>
                  <a:lnTo>
                    <a:pt x="52792" y="56954"/>
                  </a:lnTo>
                  <a:lnTo>
                    <a:pt x="52053" y="57312"/>
                  </a:lnTo>
                  <a:lnTo>
                    <a:pt x="51289" y="57639"/>
                  </a:lnTo>
                  <a:lnTo>
                    <a:pt x="50498" y="57932"/>
                  </a:lnTo>
                  <a:lnTo>
                    <a:pt x="49680" y="58191"/>
                  </a:lnTo>
                  <a:lnTo>
                    <a:pt x="48836" y="58415"/>
                  </a:lnTo>
                  <a:lnTo>
                    <a:pt x="47966" y="58604"/>
                  </a:lnTo>
                  <a:lnTo>
                    <a:pt x="47069" y="58759"/>
                  </a:lnTo>
                  <a:lnTo>
                    <a:pt x="46145" y="58880"/>
                  </a:lnTo>
                  <a:lnTo>
                    <a:pt x="45195" y="58966"/>
                  </a:lnTo>
                  <a:lnTo>
                    <a:pt x="44219" y="59018"/>
                  </a:lnTo>
                  <a:lnTo>
                    <a:pt x="43216" y="59035"/>
                  </a:lnTo>
                  <a:lnTo>
                    <a:pt x="43027" y="59034"/>
                  </a:lnTo>
                  <a:lnTo>
                    <a:pt x="42834" y="59031"/>
                  </a:lnTo>
                  <a:lnTo>
                    <a:pt x="42635" y="59027"/>
                  </a:lnTo>
                  <a:lnTo>
                    <a:pt x="42431" y="59021"/>
                  </a:lnTo>
                  <a:lnTo>
                    <a:pt x="42221" y="59013"/>
                  </a:lnTo>
                  <a:lnTo>
                    <a:pt x="42007" y="59003"/>
                  </a:lnTo>
                  <a:lnTo>
                    <a:pt x="41787" y="58992"/>
                  </a:lnTo>
                  <a:lnTo>
                    <a:pt x="41561" y="58978"/>
                  </a:lnTo>
                  <a:lnTo>
                    <a:pt x="41331" y="58963"/>
                  </a:lnTo>
                  <a:lnTo>
                    <a:pt x="41095" y="58947"/>
                  </a:lnTo>
                  <a:lnTo>
                    <a:pt x="40847" y="58928"/>
                  </a:lnTo>
                  <a:lnTo>
                    <a:pt x="40600" y="58909"/>
                  </a:lnTo>
                  <a:lnTo>
                    <a:pt x="40352" y="58890"/>
                  </a:lnTo>
                  <a:lnTo>
                    <a:pt x="40105" y="58869"/>
                  </a:lnTo>
                  <a:lnTo>
                    <a:pt x="39857" y="58847"/>
                  </a:lnTo>
                  <a:lnTo>
                    <a:pt x="39610" y="58825"/>
                  </a:lnTo>
                  <a:lnTo>
                    <a:pt x="39362" y="58801"/>
                  </a:lnTo>
                  <a:lnTo>
                    <a:pt x="39115" y="58777"/>
                  </a:lnTo>
                  <a:lnTo>
                    <a:pt x="38867" y="58752"/>
                  </a:lnTo>
                  <a:lnTo>
                    <a:pt x="38620" y="58726"/>
                  </a:lnTo>
                  <a:lnTo>
                    <a:pt x="38373" y="58690"/>
                  </a:lnTo>
                  <a:lnTo>
                    <a:pt x="38129" y="58655"/>
                  </a:lnTo>
                  <a:lnTo>
                    <a:pt x="37886" y="58620"/>
                  </a:lnTo>
                  <a:lnTo>
                    <a:pt x="37644" y="58584"/>
                  </a:lnTo>
                  <a:lnTo>
                    <a:pt x="37405" y="58549"/>
                  </a:lnTo>
                  <a:lnTo>
                    <a:pt x="37167" y="58514"/>
                  </a:lnTo>
                  <a:lnTo>
                    <a:pt x="36931" y="58478"/>
                  </a:lnTo>
                  <a:lnTo>
                    <a:pt x="36697" y="58443"/>
                  </a:lnTo>
                  <a:lnTo>
                    <a:pt x="36465" y="58408"/>
                  </a:lnTo>
                  <a:lnTo>
                    <a:pt x="36234" y="58372"/>
                  </a:lnTo>
                  <a:lnTo>
                    <a:pt x="35999" y="58337"/>
                  </a:lnTo>
                  <a:lnTo>
                    <a:pt x="35771" y="58301"/>
                  </a:lnTo>
                  <a:lnTo>
                    <a:pt x="35550" y="58266"/>
                  </a:lnTo>
                  <a:lnTo>
                    <a:pt x="35336" y="58231"/>
                  </a:lnTo>
                  <a:lnTo>
                    <a:pt x="35129" y="58195"/>
                  </a:lnTo>
                  <a:lnTo>
                    <a:pt x="34929" y="58160"/>
                  </a:lnTo>
                  <a:lnTo>
                    <a:pt x="34737" y="58125"/>
                  </a:lnTo>
                  <a:lnTo>
                    <a:pt x="34551" y="58089"/>
                  </a:lnTo>
                  <a:lnTo>
                    <a:pt x="34373" y="58054"/>
                  </a:lnTo>
                  <a:lnTo>
                    <a:pt x="34201" y="58019"/>
                  </a:lnTo>
                  <a:lnTo>
                    <a:pt x="0" y="51390"/>
                  </a:lnTo>
                  <a:lnTo>
                    <a:pt x="0" y="42950"/>
                  </a:lnTo>
                  <a:lnTo>
                    <a:pt x="37250" y="50109"/>
                  </a:lnTo>
                  <a:lnTo>
                    <a:pt x="37570" y="50170"/>
                  </a:lnTo>
                  <a:lnTo>
                    <a:pt x="37892" y="50229"/>
                  </a:lnTo>
                  <a:lnTo>
                    <a:pt x="38217" y="50287"/>
                  </a:lnTo>
                  <a:lnTo>
                    <a:pt x="38544" y="50342"/>
                  </a:lnTo>
                  <a:lnTo>
                    <a:pt x="38874" y="50396"/>
                  </a:lnTo>
                  <a:lnTo>
                    <a:pt x="39207" y="50448"/>
                  </a:lnTo>
                  <a:lnTo>
                    <a:pt x="39542" y="50499"/>
                  </a:lnTo>
                  <a:lnTo>
                    <a:pt x="39880" y="50547"/>
                  </a:lnTo>
                  <a:lnTo>
                    <a:pt x="40221" y="50594"/>
                  </a:lnTo>
                  <a:lnTo>
                    <a:pt x="40564" y="50639"/>
                  </a:lnTo>
                  <a:lnTo>
                    <a:pt x="40897" y="50681"/>
                  </a:lnTo>
                  <a:lnTo>
                    <a:pt x="41222" y="50719"/>
                  </a:lnTo>
                  <a:lnTo>
                    <a:pt x="41540" y="50752"/>
                  </a:lnTo>
                  <a:lnTo>
                    <a:pt x="41851" y="50781"/>
                  </a:lnTo>
                  <a:lnTo>
                    <a:pt x="42155" y="50805"/>
                  </a:lnTo>
                  <a:lnTo>
                    <a:pt x="42452" y="50825"/>
                  </a:lnTo>
                  <a:lnTo>
                    <a:pt x="42742" y="50840"/>
                  </a:lnTo>
                  <a:lnTo>
                    <a:pt x="43025" y="50851"/>
                  </a:lnTo>
                  <a:lnTo>
                    <a:pt x="43300" y="50858"/>
                  </a:lnTo>
                  <a:lnTo>
                    <a:pt x="43569" y="50860"/>
                  </a:lnTo>
                  <a:lnTo>
                    <a:pt x="44214" y="50849"/>
                  </a:lnTo>
                  <a:lnTo>
                    <a:pt x="44842" y="50816"/>
                  </a:lnTo>
                  <a:lnTo>
                    <a:pt x="45452" y="50761"/>
                  </a:lnTo>
                  <a:lnTo>
                    <a:pt x="46044" y="50683"/>
                  </a:lnTo>
                  <a:lnTo>
                    <a:pt x="46618" y="50584"/>
                  </a:lnTo>
                  <a:lnTo>
                    <a:pt x="47175" y="50462"/>
                  </a:lnTo>
                  <a:lnTo>
                    <a:pt x="47714" y="50319"/>
                  </a:lnTo>
                  <a:lnTo>
                    <a:pt x="48235" y="50153"/>
                  </a:lnTo>
                  <a:lnTo>
                    <a:pt x="48739" y="49965"/>
                  </a:lnTo>
                  <a:lnTo>
                    <a:pt x="49225" y="49755"/>
                  </a:lnTo>
                  <a:lnTo>
                    <a:pt x="49694" y="49526"/>
                  </a:lnTo>
                  <a:lnTo>
                    <a:pt x="50148" y="49280"/>
                  </a:lnTo>
                  <a:lnTo>
                    <a:pt x="50585" y="49017"/>
                  </a:lnTo>
                  <a:lnTo>
                    <a:pt x="51007" y="48737"/>
                  </a:lnTo>
                  <a:lnTo>
                    <a:pt x="51413" y="48441"/>
                  </a:lnTo>
                  <a:lnTo>
                    <a:pt x="51802" y="48128"/>
                  </a:lnTo>
                  <a:lnTo>
                    <a:pt x="52176" y="47797"/>
                  </a:lnTo>
                  <a:lnTo>
                    <a:pt x="52534" y="47451"/>
                  </a:lnTo>
                  <a:lnTo>
                    <a:pt x="52876" y="47087"/>
                  </a:lnTo>
                  <a:lnTo>
                    <a:pt x="53202" y="46706"/>
                  </a:lnTo>
                  <a:lnTo>
                    <a:pt x="53504" y="46310"/>
                  </a:lnTo>
                  <a:lnTo>
                    <a:pt x="53791" y="45899"/>
                  </a:lnTo>
                  <a:lnTo>
                    <a:pt x="54062" y="45472"/>
                  </a:lnTo>
                  <a:lnTo>
                    <a:pt x="54319" y="45031"/>
                  </a:lnTo>
                  <a:lnTo>
                    <a:pt x="54561" y="44574"/>
                  </a:lnTo>
                  <a:lnTo>
                    <a:pt x="54788" y="44103"/>
                  </a:lnTo>
                  <a:lnTo>
                    <a:pt x="54999" y="43616"/>
                  </a:lnTo>
                  <a:lnTo>
                    <a:pt x="55196" y="43115"/>
                  </a:lnTo>
                  <a:lnTo>
                    <a:pt x="55378" y="42598"/>
                  </a:lnTo>
                  <a:lnTo>
                    <a:pt x="55544" y="42067"/>
                  </a:lnTo>
                  <a:lnTo>
                    <a:pt x="55687" y="41523"/>
                  </a:lnTo>
                  <a:lnTo>
                    <a:pt x="55815" y="40969"/>
                  </a:lnTo>
                  <a:lnTo>
                    <a:pt x="55927" y="40406"/>
                  </a:lnTo>
                  <a:lnTo>
                    <a:pt x="56025" y="39833"/>
                  </a:lnTo>
                  <a:lnTo>
                    <a:pt x="56108" y="39250"/>
                  </a:lnTo>
                  <a:lnTo>
                    <a:pt x="56175" y="38657"/>
                  </a:lnTo>
                  <a:lnTo>
                    <a:pt x="56228" y="38055"/>
                  </a:lnTo>
                  <a:lnTo>
                    <a:pt x="56265" y="37443"/>
                  </a:lnTo>
                  <a:lnTo>
                    <a:pt x="56288" y="36821"/>
                  </a:lnTo>
                  <a:lnTo>
                    <a:pt x="56295" y="36190"/>
                  </a:lnTo>
                  <a:lnTo>
                    <a:pt x="56286" y="35427"/>
                  </a:lnTo>
                  <a:lnTo>
                    <a:pt x="56256" y="34675"/>
                  </a:lnTo>
                  <a:lnTo>
                    <a:pt x="56208" y="33935"/>
                  </a:lnTo>
                  <a:lnTo>
                    <a:pt x="56140" y="33206"/>
                  </a:lnTo>
                  <a:lnTo>
                    <a:pt x="56052" y="32489"/>
                  </a:lnTo>
                  <a:lnTo>
                    <a:pt x="55945" y="31783"/>
                  </a:lnTo>
                  <a:lnTo>
                    <a:pt x="55819" y="31089"/>
                  </a:lnTo>
                  <a:lnTo>
                    <a:pt x="55673" y="30406"/>
                  </a:lnTo>
                  <a:lnTo>
                    <a:pt x="55508" y="29735"/>
                  </a:lnTo>
                  <a:lnTo>
                    <a:pt x="55323" y="29075"/>
                  </a:lnTo>
                  <a:lnTo>
                    <a:pt x="55117" y="28420"/>
                  </a:lnTo>
                  <a:lnTo>
                    <a:pt x="54888" y="27778"/>
                  </a:lnTo>
                  <a:lnTo>
                    <a:pt x="54636" y="27151"/>
                  </a:lnTo>
                  <a:lnTo>
                    <a:pt x="54362" y="26537"/>
                  </a:lnTo>
                  <a:lnTo>
                    <a:pt x="54064" y="25938"/>
                  </a:lnTo>
                  <a:lnTo>
                    <a:pt x="53743" y="25353"/>
                  </a:lnTo>
                  <a:lnTo>
                    <a:pt x="53399" y="24782"/>
                  </a:lnTo>
                  <a:lnTo>
                    <a:pt x="53032" y="24225"/>
                  </a:lnTo>
                  <a:lnTo>
                    <a:pt x="52643" y="23683"/>
                  </a:lnTo>
                  <a:lnTo>
                    <a:pt x="52230" y="23154"/>
                  </a:lnTo>
                  <a:lnTo>
                    <a:pt x="51793" y="22632"/>
                  </a:lnTo>
                  <a:lnTo>
                    <a:pt x="51330" y="22125"/>
                  </a:lnTo>
                  <a:lnTo>
                    <a:pt x="50842" y="21635"/>
                  </a:lnTo>
                  <a:lnTo>
                    <a:pt x="50328" y="21160"/>
                  </a:lnTo>
                  <a:lnTo>
                    <a:pt x="49789" y="20702"/>
                  </a:lnTo>
                  <a:lnTo>
                    <a:pt x="49223" y="20259"/>
                  </a:lnTo>
                  <a:lnTo>
                    <a:pt x="48633" y="19832"/>
                  </a:lnTo>
                  <a:lnTo>
                    <a:pt x="48016" y="19421"/>
                  </a:lnTo>
                  <a:lnTo>
                    <a:pt x="47374" y="19026"/>
                  </a:lnTo>
                  <a:lnTo>
                    <a:pt x="46706" y="18647"/>
                  </a:lnTo>
                  <a:lnTo>
                    <a:pt x="46003" y="18277"/>
                  </a:lnTo>
                  <a:lnTo>
                    <a:pt x="45269" y="17926"/>
                  </a:lnTo>
                  <a:lnTo>
                    <a:pt x="44507" y="17594"/>
                  </a:lnTo>
                  <a:lnTo>
                    <a:pt x="43716" y="17282"/>
                  </a:lnTo>
                  <a:lnTo>
                    <a:pt x="42895" y="16990"/>
                  </a:lnTo>
                  <a:lnTo>
                    <a:pt x="42045" y="16717"/>
                  </a:lnTo>
                  <a:lnTo>
                    <a:pt x="41167" y="16463"/>
                  </a:lnTo>
                  <a:lnTo>
                    <a:pt x="40259" y="16229"/>
                  </a:lnTo>
                  <a:lnTo>
                    <a:pt x="39321" y="16014"/>
                  </a:lnTo>
                  <a:lnTo>
                    <a:pt x="38355" y="15819"/>
                  </a:lnTo>
                  <a:lnTo>
                    <a:pt x="0" y="8395"/>
                  </a:lnTo>
                  <a:lnTo>
                    <a:pt x="0" y="0"/>
                  </a:lnTo>
                  <a:lnTo>
                    <a:pt x="38841" y="7512"/>
                  </a:lnTo>
                  <a:lnTo>
                    <a:pt x="40071" y="7772"/>
                  </a:lnTo>
                  <a:lnTo>
                    <a:pt x="41268" y="8059"/>
                  </a:lnTo>
                  <a:lnTo>
                    <a:pt x="42432" y="8373"/>
                  </a:lnTo>
                  <a:lnTo>
                    <a:pt x="43564" y="8713"/>
                  </a:lnTo>
                  <a:lnTo>
                    <a:pt x="44663" y="9080"/>
                  </a:lnTo>
                  <a:lnTo>
                    <a:pt x="45729" y="9473"/>
                  </a:lnTo>
                  <a:lnTo>
                    <a:pt x="46763" y="9893"/>
                  </a:lnTo>
                  <a:lnTo>
                    <a:pt x="47763" y="10340"/>
                  </a:lnTo>
                  <a:lnTo>
                    <a:pt x="48732" y="10812"/>
                  </a:lnTo>
                  <a:lnTo>
                    <a:pt x="49667" y="11312"/>
                  </a:lnTo>
                  <a:lnTo>
                    <a:pt x="50562" y="11828"/>
                  </a:lnTo>
                  <a:lnTo>
                    <a:pt x="51426" y="12369"/>
                  </a:lnTo>
                  <a:lnTo>
                    <a:pt x="52259" y="12934"/>
                  </a:lnTo>
                  <a:lnTo>
                    <a:pt x="53061" y="13525"/>
                  </a:lnTo>
                  <a:lnTo>
                    <a:pt x="53832" y="14140"/>
                  </a:lnTo>
                  <a:lnTo>
                    <a:pt x="54572" y="14780"/>
                  </a:lnTo>
                  <a:lnTo>
                    <a:pt x="55281" y="15444"/>
                  </a:lnTo>
                  <a:lnTo>
                    <a:pt x="55959" y="16134"/>
                  </a:lnTo>
                  <a:lnTo>
                    <a:pt x="56607" y="16848"/>
                  </a:lnTo>
                  <a:lnTo>
                    <a:pt x="57223" y="17586"/>
                  </a:lnTo>
                  <a:lnTo>
                    <a:pt x="57809" y="18349"/>
                  </a:lnTo>
                  <a:lnTo>
                    <a:pt x="58363" y="19133"/>
                  </a:lnTo>
                  <a:lnTo>
                    <a:pt x="58887" y="19939"/>
                  </a:lnTo>
                  <a:lnTo>
                    <a:pt x="59380" y="20768"/>
                  </a:lnTo>
                  <a:lnTo>
                    <a:pt x="59841" y="21619"/>
                  </a:lnTo>
                  <a:lnTo>
                    <a:pt x="60272" y="22491"/>
                  </a:lnTo>
                  <a:lnTo>
                    <a:pt x="60672" y="23386"/>
                  </a:lnTo>
                  <a:lnTo>
                    <a:pt x="61041" y="24303"/>
                  </a:lnTo>
                  <a:lnTo>
                    <a:pt x="61379" y="25242"/>
                  </a:lnTo>
                  <a:lnTo>
                    <a:pt x="61686" y="26203"/>
                  </a:lnTo>
                  <a:lnTo>
                    <a:pt x="61963" y="27185"/>
                  </a:lnTo>
                  <a:lnTo>
                    <a:pt x="62211" y="28186"/>
                  </a:lnTo>
                  <a:lnTo>
                    <a:pt x="62430" y="29207"/>
                  </a:lnTo>
                  <a:lnTo>
                    <a:pt x="62620" y="30247"/>
                  </a:lnTo>
                  <a:lnTo>
                    <a:pt x="62780" y="31307"/>
                  </a:lnTo>
                  <a:lnTo>
                    <a:pt x="62911" y="32386"/>
                  </a:lnTo>
                  <a:lnTo>
                    <a:pt x="63013" y="33484"/>
                  </a:lnTo>
                  <a:lnTo>
                    <a:pt x="63086" y="34602"/>
                  </a:lnTo>
                  <a:lnTo>
                    <a:pt x="63130" y="357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g1319"/>
            <p:cNvSpPr/>
            <p:nvPr/>
          </p:nvSpPr>
          <p:spPr>
            <a:xfrm>
              <a:off x="7528842" y="4623589"/>
              <a:ext cx="62261" cy="52495"/>
            </a:xfrm>
            <a:custGeom>
              <a:avLst/>
              <a:pathLst>
                <a:path w="62261" h="52495">
                  <a:moveTo>
                    <a:pt x="6893" y="22712"/>
                  </a:moveTo>
                  <a:lnTo>
                    <a:pt x="62261" y="33494"/>
                  </a:lnTo>
                  <a:lnTo>
                    <a:pt x="62261" y="41890"/>
                  </a:lnTo>
                  <a:lnTo>
                    <a:pt x="6893" y="31108"/>
                  </a:lnTo>
                  <a:lnTo>
                    <a:pt x="6893" y="52495"/>
                  </a:lnTo>
                  <a:lnTo>
                    <a:pt x="0" y="51169"/>
                  </a:lnTo>
                  <a:lnTo>
                    <a:pt x="0" y="0"/>
                  </a:lnTo>
                  <a:lnTo>
                    <a:pt x="6893" y="1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g1320"/>
            <p:cNvSpPr/>
            <p:nvPr/>
          </p:nvSpPr>
          <p:spPr>
            <a:xfrm>
              <a:off x="7527914" y="4569547"/>
              <a:ext cx="64072" cy="56826"/>
            </a:xfrm>
            <a:custGeom>
              <a:avLst/>
              <a:pathLst>
                <a:path w="64072" h="56826">
                  <a:moveTo>
                    <a:pt x="64072" y="32169"/>
                  </a:moveTo>
                  <a:lnTo>
                    <a:pt x="64062" y="33303"/>
                  </a:lnTo>
                  <a:lnTo>
                    <a:pt x="64032" y="34410"/>
                  </a:lnTo>
                  <a:lnTo>
                    <a:pt x="63981" y="35488"/>
                  </a:lnTo>
                  <a:lnTo>
                    <a:pt x="63910" y="36538"/>
                  </a:lnTo>
                  <a:lnTo>
                    <a:pt x="63818" y="37560"/>
                  </a:lnTo>
                  <a:lnTo>
                    <a:pt x="63707" y="38553"/>
                  </a:lnTo>
                  <a:lnTo>
                    <a:pt x="63574" y="39518"/>
                  </a:lnTo>
                  <a:lnTo>
                    <a:pt x="63422" y="40455"/>
                  </a:lnTo>
                  <a:lnTo>
                    <a:pt x="63249" y="41363"/>
                  </a:lnTo>
                  <a:lnTo>
                    <a:pt x="63056" y="42243"/>
                  </a:lnTo>
                  <a:lnTo>
                    <a:pt x="62835" y="43088"/>
                  </a:lnTo>
                  <a:lnTo>
                    <a:pt x="62595" y="43907"/>
                  </a:lnTo>
                  <a:lnTo>
                    <a:pt x="62336" y="44700"/>
                  </a:lnTo>
                  <a:lnTo>
                    <a:pt x="62059" y="45467"/>
                  </a:lnTo>
                  <a:lnTo>
                    <a:pt x="61764" y="46209"/>
                  </a:lnTo>
                  <a:lnTo>
                    <a:pt x="61449" y="46926"/>
                  </a:lnTo>
                  <a:lnTo>
                    <a:pt x="61117" y="47616"/>
                  </a:lnTo>
                  <a:lnTo>
                    <a:pt x="60765" y="48281"/>
                  </a:lnTo>
                  <a:lnTo>
                    <a:pt x="60396" y="48921"/>
                  </a:lnTo>
                  <a:lnTo>
                    <a:pt x="60007" y="49535"/>
                  </a:lnTo>
                  <a:lnTo>
                    <a:pt x="59592" y="50124"/>
                  </a:lnTo>
                  <a:lnTo>
                    <a:pt x="59159" y="50689"/>
                  </a:lnTo>
                  <a:lnTo>
                    <a:pt x="58708" y="51230"/>
                  </a:lnTo>
                  <a:lnTo>
                    <a:pt x="58240" y="51747"/>
                  </a:lnTo>
                  <a:lnTo>
                    <a:pt x="57754" y="52241"/>
                  </a:lnTo>
                  <a:lnTo>
                    <a:pt x="57250" y="52711"/>
                  </a:lnTo>
                  <a:lnTo>
                    <a:pt x="56728" y="53157"/>
                  </a:lnTo>
                  <a:lnTo>
                    <a:pt x="56189" y="53579"/>
                  </a:lnTo>
                  <a:lnTo>
                    <a:pt x="55632" y="53977"/>
                  </a:lnTo>
                  <a:lnTo>
                    <a:pt x="55058" y="54351"/>
                  </a:lnTo>
                  <a:lnTo>
                    <a:pt x="54457" y="54694"/>
                  </a:lnTo>
                  <a:lnTo>
                    <a:pt x="53838" y="55016"/>
                  </a:lnTo>
                  <a:lnTo>
                    <a:pt x="53202" y="55316"/>
                  </a:lnTo>
                  <a:lnTo>
                    <a:pt x="52548" y="55595"/>
                  </a:lnTo>
                  <a:lnTo>
                    <a:pt x="51876" y="55853"/>
                  </a:lnTo>
                  <a:lnTo>
                    <a:pt x="51187" y="56090"/>
                  </a:lnTo>
                  <a:lnTo>
                    <a:pt x="50480" y="56306"/>
                  </a:lnTo>
                  <a:lnTo>
                    <a:pt x="49755" y="56500"/>
                  </a:lnTo>
                  <a:lnTo>
                    <a:pt x="49013" y="56674"/>
                  </a:lnTo>
                  <a:lnTo>
                    <a:pt x="48253" y="56826"/>
                  </a:lnTo>
                  <a:lnTo>
                    <a:pt x="46618" y="49004"/>
                  </a:lnTo>
                  <a:lnTo>
                    <a:pt x="47159" y="48883"/>
                  </a:lnTo>
                  <a:lnTo>
                    <a:pt x="47686" y="48748"/>
                  </a:lnTo>
                  <a:lnTo>
                    <a:pt x="48198" y="48600"/>
                  </a:lnTo>
                  <a:lnTo>
                    <a:pt x="48697" y="48439"/>
                  </a:lnTo>
                  <a:lnTo>
                    <a:pt x="49181" y="48264"/>
                  </a:lnTo>
                  <a:lnTo>
                    <a:pt x="49651" y="48076"/>
                  </a:lnTo>
                  <a:lnTo>
                    <a:pt x="50107" y="47875"/>
                  </a:lnTo>
                  <a:lnTo>
                    <a:pt x="50549" y="47661"/>
                  </a:lnTo>
                  <a:lnTo>
                    <a:pt x="50977" y="47433"/>
                  </a:lnTo>
                  <a:lnTo>
                    <a:pt x="51390" y="47193"/>
                  </a:lnTo>
                  <a:lnTo>
                    <a:pt x="51790" y="46937"/>
                  </a:lnTo>
                  <a:lnTo>
                    <a:pt x="52177" y="46664"/>
                  </a:lnTo>
                  <a:lnTo>
                    <a:pt x="52550" y="46375"/>
                  </a:lnTo>
                  <a:lnTo>
                    <a:pt x="52910" y="46068"/>
                  </a:lnTo>
                  <a:lnTo>
                    <a:pt x="53257" y="45745"/>
                  </a:lnTo>
                  <a:lnTo>
                    <a:pt x="53591" y="45406"/>
                  </a:lnTo>
                  <a:lnTo>
                    <a:pt x="53911" y="45049"/>
                  </a:lnTo>
                  <a:lnTo>
                    <a:pt x="54218" y="44676"/>
                  </a:lnTo>
                  <a:lnTo>
                    <a:pt x="54512" y="44285"/>
                  </a:lnTo>
                  <a:lnTo>
                    <a:pt x="54793" y="43878"/>
                  </a:lnTo>
                  <a:lnTo>
                    <a:pt x="55051" y="43453"/>
                  </a:lnTo>
                  <a:lnTo>
                    <a:pt x="55297" y="43009"/>
                  </a:lnTo>
                  <a:lnTo>
                    <a:pt x="55529" y="42545"/>
                  </a:lnTo>
                  <a:lnTo>
                    <a:pt x="55747" y="42061"/>
                  </a:lnTo>
                  <a:lnTo>
                    <a:pt x="55953" y="41559"/>
                  </a:lnTo>
                  <a:lnTo>
                    <a:pt x="56145" y="41036"/>
                  </a:lnTo>
                  <a:lnTo>
                    <a:pt x="56324" y="40494"/>
                  </a:lnTo>
                  <a:lnTo>
                    <a:pt x="56490" y="39933"/>
                  </a:lnTo>
                  <a:lnTo>
                    <a:pt x="56642" y="39353"/>
                  </a:lnTo>
                  <a:lnTo>
                    <a:pt x="56781" y="38753"/>
                  </a:lnTo>
                  <a:lnTo>
                    <a:pt x="56907" y="38132"/>
                  </a:lnTo>
                  <a:lnTo>
                    <a:pt x="57020" y="37489"/>
                  </a:lnTo>
                  <a:lnTo>
                    <a:pt x="57119" y="36824"/>
                  </a:lnTo>
                  <a:lnTo>
                    <a:pt x="57206" y="36137"/>
                  </a:lnTo>
                  <a:lnTo>
                    <a:pt x="57279" y="35427"/>
                  </a:lnTo>
                  <a:lnTo>
                    <a:pt x="57338" y="34696"/>
                  </a:lnTo>
                  <a:lnTo>
                    <a:pt x="57385" y="33943"/>
                  </a:lnTo>
                  <a:lnTo>
                    <a:pt x="57418" y="33167"/>
                  </a:lnTo>
                  <a:lnTo>
                    <a:pt x="57438" y="32370"/>
                  </a:lnTo>
                  <a:lnTo>
                    <a:pt x="57444" y="31550"/>
                  </a:lnTo>
                  <a:lnTo>
                    <a:pt x="57438" y="30693"/>
                  </a:lnTo>
                  <a:lnTo>
                    <a:pt x="57421" y="29853"/>
                  </a:lnTo>
                  <a:lnTo>
                    <a:pt x="57393" y="29031"/>
                  </a:lnTo>
                  <a:lnTo>
                    <a:pt x="57352" y="28227"/>
                  </a:lnTo>
                  <a:lnTo>
                    <a:pt x="57301" y="27440"/>
                  </a:lnTo>
                  <a:lnTo>
                    <a:pt x="57237" y="26672"/>
                  </a:lnTo>
                  <a:lnTo>
                    <a:pt x="57163" y="25920"/>
                  </a:lnTo>
                  <a:lnTo>
                    <a:pt x="57077" y="25187"/>
                  </a:lnTo>
                  <a:lnTo>
                    <a:pt x="56979" y="24471"/>
                  </a:lnTo>
                  <a:lnTo>
                    <a:pt x="56870" y="23773"/>
                  </a:lnTo>
                  <a:lnTo>
                    <a:pt x="56739" y="23094"/>
                  </a:lnTo>
                  <a:lnTo>
                    <a:pt x="56592" y="22437"/>
                  </a:lnTo>
                  <a:lnTo>
                    <a:pt x="56431" y="21800"/>
                  </a:lnTo>
                  <a:lnTo>
                    <a:pt x="56255" y="21185"/>
                  </a:lnTo>
                  <a:lnTo>
                    <a:pt x="56063" y="20591"/>
                  </a:lnTo>
                  <a:lnTo>
                    <a:pt x="55857" y="20019"/>
                  </a:lnTo>
                  <a:lnTo>
                    <a:pt x="55636" y="19467"/>
                  </a:lnTo>
                  <a:lnTo>
                    <a:pt x="55399" y="18937"/>
                  </a:lnTo>
                  <a:lnTo>
                    <a:pt x="55148" y="18428"/>
                  </a:lnTo>
                  <a:lnTo>
                    <a:pt x="54881" y="17940"/>
                  </a:lnTo>
                  <a:lnTo>
                    <a:pt x="54591" y="17465"/>
                  </a:lnTo>
                  <a:lnTo>
                    <a:pt x="54284" y="17014"/>
                  </a:lnTo>
                  <a:lnTo>
                    <a:pt x="53961" y="16585"/>
                  </a:lnTo>
                  <a:lnTo>
                    <a:pt x="53623" y="16179"/>
                  </a:lnTo>
                  <a:lnTo>
                    <a:pt x="53268" y="15797"/>
                  </a:lnTo>
                  <a:lnTo>
                    <a:pt x="52898" y="15437"/>
                  </a:lnTo>
                  <a:lnTo>
                    <a:pt x="52512" y="15100"/>
                  </a:lnTo>
                  <a:lnTo>
                    <a:pt x="52110" y="14787"/>
                  </a:lnTo>
                  <a:lnTo>
                    <a:pt x="51692" y="14496"/>
                  </a:lnTo>
                  <a:lnTo>
                    <a:pt x="51258" y="14228"/>
                  </a:lnTo>
                  <a:lnTo>
                    <a:pt x="50797" y="13985"/>
                  </a:lnTo>
                  <a:lnTo>
                    <a:pt x="50314" y="13767"/>
                  </a:lnTo>
                  <a:lnTo>
                    <a:pt x="49810" y="13575"/>
                  </a:lnTo>
                  <a:lnTo>
                    <a:pt x="49285" y="13408"/>
                  </a:lnTo>
                  <a:lnTo>
                    <a:pt x="48739" y="13267"/>
                  </a:lnTo>
                  <a:lnTo>
                    <a:pt x="48172" y="13152"/>
                  </a:lnTo>
                  <a:lnTo>
                    <a:pt x="47583" y="13062"/>
                  </a:lnTo>
                  <a:lnTo>
                    <a:pt x="46973" y="12998"/>
                  </a:lnTo>
                  <a:lnTo>
                    <a:pt x="46342" y="12959"/>
                  </a:lnTo>
                  <a:lnTo>
                    <a:pt x="45690" y="12947"/>
                  </a:lnTo>
                  <a:lnTo>
                    <a:pt x="45246" y="12954"/>
                  </a:lnTo>
                  <a:lnTo>
                    <a:pt x="44815" y="12977"/>
                  </a:lnTo>
                  <a:lnTo>
                    <a:pt x="44398" y="13014"/>
                  </a:lnTo>
                  <a:lnTo>
                    <a:pt x="43993" y="13067"/>
                  </a:lnTo>
                  <a:lnTo>
                    <a:pt x="43602" y="13134"/>
                  </a:lnTo>
                  <a:lnTo>
                    <a:pt x="43224" y="13217"/>
                  </a:lnTo>
                  <a:lnTo>
                    <a:pt x="42860" y="13315"/>
                  </a:lnTo>
                  <a:lnTo>
                    <a:pt x="42509" y="13427"/>
                  </a:lnTo>
                  <a:lnTo>
                    <a:pt x="42171" y="13555"/>
                  </a:lnTo>
                  <a:lnTo>
                    <a:pt x="41846" y="13698"/>
                  </a:lnTo>
                  <a:lnTo>
                    <a:pt x="41531" y="13859"/>
                  </a:lnTo>
                  <a:lnTo>
                    <a:pt x="41224" y="14043"/>
                  </a:lnTo>
                  <a:lnTo>
                    <a:pt x="40923" y="14248"/>
                  </a:lnTo>
                  <a:lnTo>
                    <a:pt x="40630" y="14476"/>
                  </a:lnTo>
                  <a:lnTo>
                    <a:pt x="40343" y="14725"/>
                  </a:lnTo>
                  <a:lnTo>
                    <a:pt x="40064" y="14997"/>
                  </a:lnTo>
                  <a:lnTo>
                    <a:pt x="39792" y="15291"/>
                  </a:lnTo>
                  <a:lnTo>
                    <a:pt x="39527" y="15607"/>
                  </a:lnTo>
                  <a:lnTo>
                    <a:pt x="39269" y="15945"/>
                  </a:lnTo>
                  <a:lnTo>
                    <a:pt x="39018" y="16305"/>
                  </a:lnTo>
                  <a:lnTo>
                    <a:pt x="38763" y="16689"/>
                  </a:lnTo>
                  <a:lnTo>
                    <a:pt x="38512" y="17100"/>
                  </a:lnTo>
                  <a:lnTo>
                    <a:pt x="38265" y="17538"/>
                  </a:lnTo>
                  <a:lnTo>
                    <a:pt x="38021" y="18002"/>
                  </a:lnTo>
                  <a:lnTo>
                    <a:pt x="37780" y="18492"/>
                  </a:lnTo>
                  <a:lnTo>
                    <a:pt x="37544" y="19009"/>
                  </a:lnTo>
                  <a:lnTo>
                    <a:pt x="37310" y="19553"/>
                  </a:lnTo>
                  <a:lnTo>
                    <a:pt x="37081" y="20123"/>
                  </a:lnTo>
                  <a:lnTo>
                    <a:pt x="36854" y="20719"/>
                  </a:lnTo>
                  <a:lnTo>
                    <a:pt x="36632" y="21342"/>
                  </a:lnTo>
                  <a:lnTo>
                    <a:pt x="36400" y="21986"/>
                  </a:lnTo>
                  <a:lnTo>
                    <a:pt x="36165" y="22663"/>
                  </a:lnTo>
                  <a:lnTo>
                    <a:pt x="35926" y="23372"/>
                  </a:lnTo>
                  <a:lnTo>
                    <a:pt x="35684" y="24114"/>
                  </a:lnTo>
                  <a:lnTo>
                    <a:pt x="35438" y="24889"/>
                  </a:lnTo>
                  <a:lnTo>
                    <a:pt x="35189" y="25696"/>
                  </a:lnTo>
                  <a:lnTo>
                    <a:pt x="34936" y="26536"/>
                  </a:lnTo>
                  <a:lnTo>
                    <a:pt x="34680" y="27409"/>
                  </a:lnTo>
                  <a:lnTo>
                    <a:pt x="34420" y="28314"/>
                  </a:lnTo>
                  <a:lnTo>
                    <a:pt x="34157" y="29252"/>
                  </a:lnTo>
                  <a:lnTo>
                    <a:pt x="33943" y="30025"/>
                  </a:lnTo>
                  <a:lnTo>
                    <a:pt x="33724" y="30790"/>
                  </a:lnTo>
                  <a:lnTo>
                    <a:pt x="33501" y="31545"/>
                  </a:lnTo>
                  <a:lnTo>
                    <a:pt x="33273" y="32292"/>
                  </a:lnTo>
                  <a:lnTo>
                    <a:pt x="33041" y="33030"/>
                  </a:lnTo>
                  <a:lnTo>
                    <a:pt x="32805" y="33759"/>
                  </a:lnTo>
                  <a:lnTo>
                    <a:pt x="32564" y="34480"/>
                  </a:lnTo>
                  <a:lnTo>
                    <a:pt x="32319" y="35191"/>
                  </a:lnTo>
                  <a:lnTo>
                    <a:pt x="32069" y="35894"/>
                  </a:lnTo>
                  <a:lnTo>
                    <a:pt x="31815" y="36587"/>
                  </a:lnTo>
                  <a:lnTo>
                    <a:pt x="31544" y="37259"/>
                  </a:lnTo>
                  <a:lnTo>
                    <a:pt x="31262" y="37915"/>
                  </a:lnTo>
                  <a:lnTo>
                    <a:pt x="30968" y="38553"/>
                  </a:lnTo>
                  <a:lnTo>
                    <a:pt x="30663" y="39175"/>
                  </a:lnTo>
                  <a:lnTo>
                    <a:pt x="30346" y="39780"/>
                  </a:lnTo>
                  <a:lnTo>
                    <a:pt x="30017" y="40368"/>
                  </a:lnTo>
                  <a:lnTo>
                    <a:pt x="29678" y="40939"/>
                  </a:lnTo>
                  <a:lnTo>
                    <a:pt x="29326" y="41494"/>
                  </a:lnTo>
                  <a:lnTo>
                    <a:pt x="28964" y="42032"/>
                  </a:lnTo>
                  <a:lnTo>
                    <a:pt x="28589" y="42553"/>
                  </a:lnTo>
                  <a:lnTo>
                    <a:pt x="28192" y="43055"/>
                  </a:lnTo>
                  <a:lnTo>
                    <a:pt x="27780" y="43536"/>
                  </a:lnTo>
                  <a:lnTo>
                    <a:pt x="27351" y="43995"/>
                  </a:lnTo>
                  <a:lnTo>
                    <a:pt x="26907" y="44433"/>
                  </a:lnTo>
                  <a:lnTo>
                    <a:pt x="26446" y="44851"/>
                  </a:lnTo>
                  <a:lnTo>
                    <a:pt x="25970" y="45246"/>
                  </a:lnTo>
                  <a:lnTo>
                    <a:pt x="25478" y="45621"/>
                  </a:lnTo>
                  <a:lnTo>
                    <a:pt x="24969" y="45975"/>
                  </a:lnTo>
                  <a:lnTo>
                    <a:pt x="24445" y="46307"/>
                  </a:lnTo>
                  <a:lnTo>
                    <a:pt x="23905" y="46618"/>
                  </a:lnTo>
                  <a:lnTo>
                    <a:pt x="23345" y="46904"/>
                  </a:lnTo>
                  <a:lnTo>
                    <a:pt x="22760" y="47159"/>
                  </a:lnTo>
                  <a:lnTo>
                    <a:pt x="22150" y="47384"/>
                  </a:lnTo>
                  <a:lnTo>
                    <a:pt x="21516" y="47580"/>
                  </a:lnTo>
                  <a:lnTo>
                    <a:pt x="20856" y="47745"/>
                  </a:lnTo>
                  <a:lnTo>
                    <a:pt x="20172" y="47880"/>
                  </a:lnTo>
                  <a:lnTo>
                    <a:pt x="19464" y="47985"/>
                  </a:lnTo>
                  <a:lnTo>
                    <a:pt x="18730" y="48060"/>
                  </a:lnTo>
                  <a:lnTo>
                    <a:pt x="17972" y="48105"/>
                  </a:lnTo>
                  <a:lnTo>
                    <a:pt x="17189" y="48120"/>
                  </a:lnTo>
                  <a:lnTo>
                    <a:pt x="16275" y="48100"/>
                  </a:lnTo>
                  <a:lnTo>
                    <a:pt x="15389" y="48037"/>
                  </a:lnTo>
                  <a:lnTo>
                    <a:pt x="14532" y="47934"/>
                  </a:lnTo>
                  <a:lnTo>
                    <a:pt x="13703" y="47788"/>
                  </a:lnTo>
                  <a:lnTo>
                    <a:pt x="12902" y="47601"/>
                  </a:lnTo>
                  <a:lnTo>
                    <a:pt x="12130" y="47373"/>
                  </a:lnTo>
                  <a:lnTo>
                    <a:pt x="11386" y="47103"/>
                  </a:lnTo>
                  <a:lnTo>
                    <a:pt x="10670" y="46791"/>
                  </a:lnTo>
                  <a:lnTo>
                    <a:pt x="9983" y="46438"/>
                  </a:lnTo>
                  <a:lnTo>
                    <a:pt x="9323" y="46044"/>
                  </a:lnTo>
                  <a:lnTo>
                    <a:pt x="8681" y="45606"/>
                  </a:lnTo>
                  <a:lnTo>
                    <a:pt x="8063" y="45140"/>
                  </a:lnTo>
                  <a:lnTo>
                    <a:pt x="7469" y="44648"/>
                  </a:lnTo>
                  <a:lnTo>
                    <a:pt x="6898" y="44128"/>
                  </a:lnTo>
                  <a:lnTo>
                    <a:pt x="6352" y="43580"/>
                  </a:lnTo>
                  <a:lnTo>
                    <a:pt x="5829" y="43005"/>
                  </a:lnTo>
                  <a:lnTo>
                    <a:pt x="5330" y="42403"/>
                  </a:lnTo>
                  <a:lnTo>
                    <a:pt x="4855" y="41773"/>
                  </a:lnTo>
                  <a:lnTo>
                    <a:pt x="4404" y="41116"/>
                  </a:lnTo>
                  <a:lnTo>
                    <a:pt x="3976" y="40432"/>
                  </a:lnTo>
                  <a:lnTo>
                    <a:pt x="3573" y="39715"/>
                  </a:lnTo>
                  <a:lnTo>
                    <a:pt x="3192" y="38979"/>
                  </a:lnTo>
                  <a:lnTo>
                    <a:pt x="2834" y="38223"/>
                  </a:lnTo>
                  <a:lnTo>
                    <a:pt x="2499" y="37448"/>
                  </a:lnTo>
                  <a:lnTo>
                    <a:pt x="2187" y="36654"/>
                  </a:lnTo>
                  <a:lnTo>
                    <a:pt x="1898" y="35840"/>
                  </a:lnTo>
                  <a:lnTo>
                    <a:pt x="1632" y="35006"/>
                  </a:lnTo>
                  <a:lnTo>
                    <a:pt x="1389" y="34153"/>
                  </a:lnTo>
                  <a:lnTo>
                    <a:pt x="1169" y="33281"/>
                  </a:lnTo>
                  <a:lnTo>
                    <a:pt x="972" y="32389"/>
                  </a:lnTo>
                  <a:lnTo>
                    <a:pt x="787" y="31476"/>
                  </a:lnTo>
                  <a:lnTo>
                    <a:pt x="622" y="30557"/>
                  </a:lnTo>
                  <a:lnTo>
                    <a:pt x="476" y="29631"/>
                  </a:lnTo>
                  <a:lnTo>
                    <a:pt x="349" y="28699"/>
                  </a:lnTo>
                  <a:lnTo>
                    <a:pt x="243" y="27761"/>
                  </a:lnTo>
                  <a:lnTo>
                    <a:pt x="155" y="26816"/>
                  </a:lnTo>
                  <a:lnTo>
                    <a:pt x="87" y="25866"/>
                  </a:lnTo>
                  <a:lnTo>
                    <a:pt x="38" y="24909"/>
                  </a:lnTo>
                  <a:lnTo>
                    <a:pt x="9" y="23946"/>
                  </a:lnTo>
                  <a:lnTo>
                    <a:pt x="0" y="22977"/>
                  </a:lnTo>
                  <a:lnTo>
                    <a:pt x="9" y="21922"/>
                  </a:lnTo>
                  <a:lnTo>
                    <a:pt x="38" y="20893"/>
                  </a:lnTo>
                  <a:lnTo>
                    <a:pt x="87" y="19893"/>
                  </a:lnTo>
                  <a:lnTo>
                    <a:pt x="155" y="18919"/>
                  </a:lnTo>
                  <a:lnTo>
                    <a:pt x="243" y="17973"/>
                  </a:lnTo>
                  <a:lnTo>
                    <a:pt x="349" y="17054"/>
                  </a:lnTo>
                  <a:lnTo>
                    <a:pt x="476" y="16163"/>
                  </a:lnTo>
                  <a:lnTo>
                    <a:pt x="622" y="15299"/>
                  </a:lnTo>
                  <a:lnTo>
                    <a:pt x="787" y="14463"/>
                  </a:lnTo>
                  <a:lnTo>
                    <a:pt x="972" y="13654"/>
                  </a:lnTo>
                  <a:lnTo>
                    <a:pt x="1174" y="12862"/>
                  </a:lnTo>
                  <a:lnTo>
                    <a:pt x="1392" y="12095"/>
                  </a:lnTo>
                  <a:lnTo>
                    <a:pt x="1627" y="11352"/>
                  </a:lnTo>
                  <a:lnTo>
                    <a:pt x="1877" y="10635"/>
                  </a:lnTo>
                  <a:lnTo>
                    <a:pt x="2143" y="9942"/>
                  </a:lnTo>
                  <a:lnTo>
                    <a:pt x="2425" y="9274"/>
                  </a:lnTo>
                  <a:lnTo>
                    <a:pt x="2722" y="8630"/>
                  </a:lnTo>
                  <a:lnTo>
                    <a:pt x="3036" y="8012"/>
                  </a:lnTo>
                  <a:lnTo>
                    <a:pt x="3366" y="7418"/>
                  </a:lnTo>
                  <a:lnTo>
                    <a:pt x="3711" y="6849"/>
                  </a:lnTo>
                  <a:lnTo>
                    <a:pt x="4063" y="6295"/>
                  </a:lnTo>
                  <a:lnTo>
                    <a:pt x="4429" y="5763"/>
                  </a:lnTo>
                  <a:lnTo>
                    <a:pt x="4809" y="5255"/>
                  </a:lnTo>
                  <a:lnTo>
                    <a:pt x="5203" y="4770"/>
                  </a:lnTo>
                  <a:lnTo>
                    <a:pt x="5611" y="4308"/>
                  </a:lnTo>
                  <a:lnTo>
                    <a:pt x="6034" y="3869"/>
                  </a:lnTo>
                  <a:lnTo>
                    <a:pt x="6470" y="3452"/>
                  </a:lnTo>
                  <a:lnTo>
                    <a:pt x="6921" y="3059"/>
                  </a:lnTo>
                  <a:lnTo>
                    <a:pt x="7386" y="2689"/>
                  </a:lnTo>
                  <a:lnTo>
                    <a:pt x="7865" y="2341"/>
                  </a:lnTo>
                  <a:lnTo>
                    <a:pt x="8355" y="2016"/>
                  </a:lnTo>
                  <a:lnTo>
                    <a:pt x="8855" y="1710"/>
                  </a:lnTo>
                  <a:lnTo>
                    <a:pt x="9363" y="1425"/>
                  </a:lnTo>
                  <a:lnTo>
                    <a:pt x="9880" y="1161"/>
                  </a:lnTo>
                  <a:lnTo>
                    <a:pt x="10406" y="916"/>
                  </a:lnTo>
                  <a:lnTo>
                    <a:pt x="10941" y="692"/>
                  </a:lnTo>
                  <a:lnTo>
                    <a:pt x="11484" y="489"/>
                  </a:lnTo>
                  <a:lnTo>
                    <a:pt x="12036" y="305"/>
                  </a:lnTo>
                  <a:lnTo>
                    <a:pt x="12598" y="142"/>
                  </a:lnTo>
                  <a:lnTo>
                    <a:pt x="13168" y="0"/>
                  </a:lnTo>
                  <a:lnTo>
                    <a:pt x="15421" y="7644"/>
                  </a:lnTo>
                  <a:lnTo>
                    <a:pt x="15001" y="7782"/>
                  </a:lnTo>
                  <a:lnTo>
                    <a:pt x="14590" y="7930"/>
                  </a:lnTo>
                  <a:lnTo>
                    <a:pt x="14188" y="8089"/>
                  </a:lnTo>
                  <a:lnTo>
                    <a:pt x="13795" y="8259"/>
                  </a:lnTo>
                  <a:lnTo>
                    <a:pt x="13411" y="8439"/>
                  </a:lnTo>
                  <a:lnTo>
                    <a:pt x="13035" y="8630"/>
                  </a:lnTo>
                  <a:lnTo>
                    <a:pt x="12668" y="8832"/>
                  </a:lnTo>
                  <a:lnTo>
                    <a:pt x="12310" y="9044"/>
                  </a:lnTo>
                  <a:lnTo>
                    <a:pt x="11961" y="9267"/>
                  </a:lnTo>
                  <a:lnTo>
                    <a:pt x="11621" y="9500"/>
                  </a:lnTo>
                  <a:lnTo>
                    <a:pt x="11290" y="9745"/>
                  </a:lnTo>
                  <a:lnTo>
                    <a:pt x="10971" y="10004"/>
                  </a:lnTo>
                  <a:lnTo>
                    <a:pt x="10661" y="10275"/>
                  </a:lnTo>
                  <a:lnTo>
                    <a:pt x="10363" y="10560"/>
                  </a:lnTo>
                  <a:lnTo>
                    <a:pt x="10074" y="10859"/>
                  </a:lnTo>
                  <a:lnTo>
                    <a:pt x="9797" y="11170"/>
                  </a:lnTo>
                  <a:lnTo>
                    <a:pt x="9530" y="11495"/>
                  </a:lnTo>
                  <a:lnTo>
                    <a:pt x="9274" y="11833"/>
                  </a:lnTo>
                  <a:lnTo>
                    <a:pt x="9028" y="12184"/>
                  </a:lnTo>
                  <a:lnTo>
                    <a:pt x="8793" y="12549"/>
                  </a:lnTo>
                  <a:lnTo>
                    <a:pt x="8560" y="12928"/>
                  </a:lnTo>
                  <a:lnTo>
                    <a:pt x="8339" y="13321"/>
                  </a:lnTo>
                  <a:lnTo>
                    <a:pt x="8129" y="13730"/>
                  </a:lnTo>
                  <a:lnTo>
                    <a:pt x="7930" y="14154"/>
                  </a:lnTo>
                  <a:lnTo>
                    <a:pt x="7743" y="14593"/>
                  </a:lnTo>
                  <a:lnTo>
                    <a:pt x="7568" y="15046"/>
                  </a:lnTo>
                  <a:lnTo>
                    <a:pt x="7404" y="15515"/>
                  </a:lnTo>
                  <a:lnTo>
                    <a:pt x="7252" y="15999"/>
                  </a:lnTo>
                  <a:lnTo>
                    <a:pt x="7111" y="16498"/>
                  </a:lnTo>
                  <a:lnTo>
                    <a:pt x="6981" y="17012"/>
                  </a:lnTo>
                  <a:lnTo>
                    <a:pt x="6864" y="17533"/>
                  </a:lnTo>
                  <a:lnTo>
                    <a:pt x="6759" y="18072"/>
                  </a:lnTo>
                  <a:lnTo>
                    <a:pt x="6666" y="18629"/>
                  </a:lnTo>
                  <a:lnTo>
                    <a:pt x="6585" y="19204"/>
                  </a:lnTo>
                  <a:lnTo>
                    <a:pt x="6517" y="19796"/>
                  </a:lnTo>
                  <a:lnTo>
                    <a:pt x="6462" y="20406"/>
                  </a:lnTo>
                  <a:lnTo>
                    <a:pt x="6418" y="21033"/>
                  </a:lnTo>
                  <a:lnTo>
                    <a:pt x="6387" y="21678"/>
                  </a:lnTo>
                  <a:lnTo>
                    <a:pt x="6369" y="22341"/>
                  </a:lnTo>
                  <a:lnTo>
                    <a:pt x="6363" y="23022"/>
                  </a:lnTo>
                  <a:lnTo>
                    <a:pt x="6371" y="23927"/>
                  </a:lnTo>
                  <a:lnTo>
                    <a:pt x="6394" y="24803"/>
                  </a:lnTo>
                  <a:lnTo>
                    <a:pt x="6434" y="25652"/>
                  </a:lnTo>
                  <a:lnTo>
                    <a:pt x="6490" y="26472"/>
                  </a:lnTo>
                  <a:lnTo>
                    <a:pt x="6561" y="27264"/>
                  </a:lnTo>
                  <a:lnTo>
                    <a:pt x="6649" y="28027"/>
                  </a:lnTo>
                  <a:lnTo>
                    <a:pt x="6752" y="28763"/>
                  </a:lnTo>
                  <a:lnTo>
                    <a:pt x="6872" y="29470"/>
                  </a:lnTo>
                  <a:lnTo>
                    <a:pt x="7007" y="30148"/>
                  </a:lnTo>
                  <a:lnTo>
                    <a:pt x="7158" y="30799"/>
                  </a:lnTo>
                  <a:lnTo>
                    <a:pt x="7315" y="31415"/>
                  </a:lnTo>
                  <a:lnTo>
                    <a:pt x="7485" y="32008"/>
                  </a:lnTo>
                  <a:lnTo>
                    <a:pt x="7668" y="32578"/>
                  </a:lnTo>
                  <a:lnTo>
                    <a:pt x="7865" y="33125"/>
                  </a:lnTo>
                  <a:lnTo>
                    <a:pt x="8075" y="33649"/>
                  </a:lnTo>
                  <a:lnTo>
                    <a:pt x="8298" y="34150"/>
                  </a:lnTo>
                  <a:lnTo>
                    <a:pt x="8534" y="34628"/>
                  </a:lnTo>
                  <a:lnTo>
                    <a:pt x="8784" y="35083"/>
                  </a:lnTo>
                  <a:lnTo>
                    <a:pt x="9047" y="35515"/>
                  </a:lnTo>
                  <a:lnTo>
                    <a:pt x="9323" y="35925"/>
                  </a:lnTo>
                  <a:lnTo>
                    <a:pt x="9603" y="36303"/>
                  </a:lnTo>
                  <a:lnTo>
                    <a:pt x="9894" y="36660"/>
                  </a:lnTo>
                  <a:lnTo>
                    <a:pt x="10197" y="36996"/>
                  </a:lnTo>
                  <a:lnTo>
                    <a:pt x="10511" y="37310"/>
                  </a:lnTo>
                  <a:lnTo>
                    <a:pt x="10837" y="37604"/>
                  </a:lnTo>
                  <a:lnTo>
                    <a:pt x="11174" y="37876"/>
                  </a:lnTo>
                  <a:lnTo>
                    <a:pt x="11522" y="38127"/>
                  </a:lnTo>
                  <a:lnTo>
                    <a:pt x="11883" y="38357"/>
                  </a:lnTo>
                  <a:lnTo>
                    <a:pt x="12254" y="38565"/>
                  </a:lnTo>
                  <a:lnTo>
                    <a:pt x="12637" y="38753"/>
                  </a:lnTo>
                  <a:lnTo>
                    <a:pt x="13021" y="38920"/>
                  </a:lnTo>
                  <a:lnTo>
                    <a:pt x="13412" y="39071"/>
                  </a:lnTo>
                  <a:lnTo>
                    <a:pt x="13809" y="39203"/>
                  </a:lnTo>
                  <a:lnTo>
                    <a:pt x="14214" y="39318"/>
                  </a:lnTo>
                  <a:lnTo>
                    <a:pt x="14626" y="39415"/>
                  </a:lnTo>
                  <a:lnTo>
                    <a:pt x="15045" y="39495"/>
                  </a:lnTo>
                  <a:lnTo>
                    <a:pt x="15471" y="39557"/>
                  </a:lnTo>
                  <a:lnTo>
                    <a:pt x="15904" y="39601"/>
                  </a:lnTo>
                  <a:lnTo>
                    <a:pt x="16344" y="39628"/>
                  </a:lnTo>
                  <a:lnTo>
                    <a:pt x="16791" y="39636"/>
                  </a:lnTo>
                  <a:lnTo>
                    <a:pt x="17260" y="39628"/>
                  </a:lnTo>
                  <a:lnTo>
                    <a:pt x="17714" y="39601"/>
                  </a:lnTo>
                  <a:lnTo>
                    <a:pt x="18151" y="39557"/>
                  </a:lnTo>
                  <a:lnTo>
                    <a:pt x="18573" y="39495"/>
                  </a:lnTo>
                  <a:lnTo>
                    <a:pt x="18978" y="39415"/>
                  </a:lnTo>
                  <a:lnTo>
                    <a:pt x="19368" y="39318"/>
                  </a:lnTo>
                  <a:lnTo>
                    <a:pt x="19742" y="39203"/>
                  </a:lnTo>
                  <a:lnTo>
                    <a:pt x="20100" y="39071"/>
                  </a:lnTo>
                  <a:lnTo>
                    <a:pt x="20442" y="38920"/>
                  </a:lnTo>
                  <a:lnTo>
                    <a:pt x="20768" y="38753"/>
                  </a:lnTo>
                  <a:lnTo>
                    <a:pt x="21073" y="38558"/>
                  </a:lnTo>
                  <a:lnTo>
                    <a:pt x="21369" y="38344"/>
                  </a:lnTo>
                  <a:lnTo>
                    <a:pt x="21656" y="38112"/>
                  </a:lnTo>
                  <a:lnTo>
                    <a:pt x="21935" y="37862"/>
                  </a:lnTo>
                  <a:lnTo>
                    <a:pt x="22204" y="37593"/>
                  </a:lnTo>
                  <a:lnTo>
                    <a:pt x="22465" y="37305"/>
                  </a:lnTo>
                  <a:lnTo>
                    <a:pt x="22717" y="36999"/>
                  </a:lnTo>
                  <a:lnTo>
                    <a:pt x="22960" y="36674"/>
                  </a:lnTo>
                  <a:lnTo>
                    <a:pt x="23194" y="36331"/>
                  </a:lnTo>
                  <a:lnTo>
                    <a:pt x="23419" y="35969"/>
                  </a:lnTo>
                  <a:lnTo>
                    <a:pt x="23638" y="35588"/>
                  </a:lnTo>
                  <a:lnTo>
                    <a:pt x="23854" y="35187"/>
                  </a:lnTo>
                  <a:lnTo>
                    <a:pt x="24066" y="34768"/>
                  </a:lnTo>
                  <a:lnTo>
                    <a:pt x="24275" y="34328"/>
                  </a:lnTo>
                  <a:lnTo>
                    <a:pt x="24480" y="33870"/>
                  </a:lnTo>
                  <a:lnTo>
                    <a:pt x="24681" y="33392"/>
                  </a:lnTo>
                  <a:lnTo>
                    <a:pt x="24879" y="32894"/>
                  </a:lnTo>
                  <a:lnTo>
                    <a:pt x="25074" y="32377"/>
                  </a:lnTo>
                  <a:lnTo>
                    <a:pt x="25265" y="31841"/>
                  </a:lnTo>
                  <a:lnTo>
                    <a:pt x="25452" y="31285"/>
                  </a:lnTo>
                  <a:lnTo>
                    <a:pt x="25630" y="30700"/>
                  </a:lnTo>
                  <a:lnTo>
                    <a:pt x="25813" y="30095"/>
                  </a:lnTo>
                  <a:lnTo>
                    <a:pt x="25998" y="29470"/>
                  </a:lnTo>
                  <a:lnTo>
                    <a:pt x="26187" y="28824"/>
                  </a:lnTo>
                  <a:lnTo>
                    <a:pt x="26380" y="28158"/>
                  </a:lnTo>
                  <a:lnTo>
                    <a:pt x="26576" y="27472"/>
                  </a:lnTo>
                  <a:lnTo>
                    <a:pt x="26776" y="26766"/>
                  </a:lnTo>
                  <a:lnTo>
                    <a:pt x="26979" y="26039"/>
                  </a:lnTo>
                  <a:lnTo>
                    <a:pt x="27186" y="25292"/>
                  </a:lnTo>
                  <a:lnTo>
                    <a:pt x="27396" y="24524"/>
                  </a:lnTo>
                  <a:lnTo>
                    <a:pt x="27611" y="23757"/>
                  </a:lnTo>
                  <a:lnTo>
                    <a:pt x="27829" y="22995"/>
                  </a:lnTo>
                  <a:lnTo>
                    <a:pt x="28052" y="22237"/>
                  </a:lnTo>
                  <a:lnTo>
                    <a:pt x="28280" y="21484"/>
                  </a:lnTo>
                  <a:lnTo>
                    <a:pt x="28512" y="20735"/>
                  </a:lnTo>
                  <a:lnTo>
                    <a:pt x="28748" y="19990"/>
                  </a:lnTo>
                  <a:lnTo>
                    <a:pt x="28989" y="19250"/>
                  </a:lnTo>
                  <a:lnTo>
                    <a:pt x="29234" y="18514"/>
                  </a:lnTo>
                  <a:lnTo>
                    <a:pt x="29484" y="17783"/>
                  </a:lnTo>
                  <a:lnTo>
                    <a:pt x="29738" y="17056"/>
                  </a:lnTo>
                  <a:lnTo>
                    <a:pt x="30002" y="16331"/>
                  </a:lnTo>
                  <a:lnTo>
                    <a:pt x="30279" y="15623"/>
                  </a:lnTo>
                  <a:lnTo>
                    <a:pt x="30571" y="14931"/>
                  </a:lnTo>
                  <a:lnTo>
                    <a:pt x="30876" y="14256"/>
                  </a:lnTo>
                  <a:lnTo>
                    <a:pt x="31196" y="13598"/>
                  </a:lnTo>
                  <a:lnTo>
                    <a:pt x="31530" y="12957"/>
                  </a:lnTo>
                  <a:lnTo>
                    <a:pt x="31879" y="12333"/>
                  </a:lnTo>
                  <a:lnTo>
                    <a:pt x="32241" y="11725"/>
                  </a:lnTo>
                  <a:lnTo>
                    <a:pt x="32617" y="11134"/>
                  </a:lnTo>
                  <a:lnTo>
                    <a:pt x="33008" y="10560"/>
                  </a:lnTo>
                  <a:lnTo>
                    <a:pt x="33407" y="10006"/>
                  </a:lnTo>
                  <a:lnTo>
                    <a:pt x="33825" y="9475"/>
                  </a:lnTo>
                  <a:lnTo>
                    <a:pt x="34262" y="8967"/>
                  </a:lnTo>
                  <a:lnTo>
                    <a:pt x="34719" y="8482"/>
                  </a:lnTo>
                  <a:lnTo>
                    <a:pt x="35195" y="8020"/>
                  </a:lnTo>
                  <a:lnTo>
                    <a:pt x="35691" y="7580"/>
                  </a:lnTo>
                  <a:lnTo>
                    <a:pt x="36206" y="7164"/>
                  </a:lnTo>
                  <a:lnTo>
                    <a:pt x="36741" y="6771"/>
                  </a:lnTo>
                  <a:lnTo>
                    <a:pt x="37295" y="6401"/>
                  </a:lnTo>
                  <a:lnTo>
                    <a:pt x="37869" y="6053"/>
                  </a:lnTo>
                  <a:lnTo>
                    <a:pt x="38467" y="5726"/>
                  </a:lnTo>
                  <a:lnTo>
                    <a:pt x="39094" y="5433"/>
                  </a:lnTo>
                  <a:lnTo>
                    <a:pt x="39750" y="5174"/>
                  </a:lnTo>
                  <a:lnTo>
                    <a:pt x="40435" y="4950"/>
                  </a:lnTo>
                  <a:lnTo>
                    <a:pt x="41150" y="4761"/>
                  </a:lnTo>
                  <a:lnTo>
                    <a:pt x="41893" y="4606"/>
                  </a:lnTo>
                  <a:lnTo>
                    <a:pt x="42666" y="4485"/>
                  </a:lnTo>
                  <a:lnTo>
                    <a:pt x="43468" y="4399"/>
                  </a:lnTo>
                  <a:lnTo>
                    <a:pt x="44300" y="4347"/>
                  </a:lnTo>
                  <a:lnTo>
                    <a:pt x="45160" y="4330"/>
                  </a:lnTo>
                  <a:lnTo>
                    <a:pt x="46938" y="4398"/>
                  </a:lnTo>
                  <a:lnTo>
                    <a:pt x="48633" y="4604"/>
                  </a:lnTo>
                  <a:lnTo>
                    <a:pt x="50244" y="4946"/>
                  </a:lnTo>
                  <a:lnTo>
                    <a:pt x="51770" y="5426"/>
                  </a:lnTo>
                  <a:lnTo>
                    <a:pt x="53213" y="6042"/>
                  </a:lnTo>
                  <a:lnTo>
                    <a:pt x="54572" y="6796"/>
                  </a:lnTo>
                  <a:lnTo>
                    <a:pt x="55847" y="7686"/>
                  </a:lnTo>
                  <a:lnTo>
                    <a:pt x="57038" y="8713"/>
                  </a:lnTo>
                  <a:lnTo>
                    <a:pt x="58145" y="9878"/>
                  </a:lnTo>
                  <a:lnTo>
                    <a:pt x="59168" y="11179"/>
                  </a:lnTo>
                  <a:lnTo>
                    <a:pt x="60099" y="12622"/>
                  </a:lnTo>
                  <a:lnTo>
                    <a:pt x="60933" y="14210"/>
                  </a:lnTo>
                  <a:lnTo>
                    <a:pt x="61669" y="15945"/>
                  </a:lnTo>
                  <a:lnTo>
                    <a:pt x="62307" y="17825"/>
                  </a:lnTo>
                  <a:lnTo>
                    <a:pt x="62846" y="19851"/>
                  </a:lnTo>
                  <a:lnTo>
                    <a:pt x="63288" y="22023"/>
                  </a:lnTo>
                  <a:lnTo>
                    <a:pt x="63631" y="24341"/>
                  </a:lnTo>
                  <a:lnTo>
                    <a:pt x="63876" y="26804"/>
                  </a:lnTo>
                  <a:lnTo>
                    <a:pt x="64023" y="294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g1321"/>
            <p:cNvSpPr/>
            <p:nvPr/>
          </p:nvSpPr>
          <p:spPr>
            <a:xfrm>
              <a:off x="7528842" y="4544448"/>
              <a:ext cx="62261" cy="20547"/>
            </a:xfrm>
            <a:custGeom>
              <a:avLst/>
              <a:pathLst>
                <a:path w="62261" h="20547">
                  <a:moveTo>
                    <a:pt x="62261" y="20547"/>
                  </a:moveTo>
                  <a:lnTo>
                    <a:pt x="0" y="8439"/>
                  </a:lnTo>
                  <a:lnTo>
                    <a:pt x="0" y="0"/>
                  </a:lnTo>
                  <a:lnTo>
                    <a:pt x="62261" y="121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g1322"/>
            <p:cNvSpPr/>
            <p:nvPr/>
          </p:nvSpPr>
          <p:spPr>
            <a:xfrm>
              <a:off x="7528842" y="4487931"/>
              <a:ext cx="62261" cy="59963"/>
            </a:xfrm>
            <a:custGeom>
              <a:avLst/>
              <a:pathLst>
                <a:path w="62261" h="59963">
                  <a:moveTo>
                    <a:pt x="62261" y="8616"/>
                  </a:moveTo>
                  <a:lnTo>
                    <a:pt x="44055" y="11930"/>
                  </a:lnTo>
                  <a:lnTo>
                    <a:pt x="44055" y="40167"/>
                  </a:lnTo>
                  <a:lnTo>
                    <a:pt x="62261" y="50772"/>
                  </a:lnTo>
                  <a:lnTo>
                    <a:pt x="62261" y="59963"/>
                  </a:lnTo>
                  <a:lnTo>
                    <a:pt x="0" y="22491"/>
                  </a:lnTo>
                  <a:lnTo>
                    <a:pt x="0" y="12902"/>
                  </a:lnTo>
                  <a:lnTo>
                    <a:pt x="622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g1323"/>
            <p:cNvSpPr/>
            <p:nvPr/>
          </p:nvSpPr>
          <p:spPr>
            <a:xfrm>
              <a:off x="7535704" y="4501099"/>
              <a:ext cx="30610" cy="23287"/>
            </a:xfrm>
            <a:custGeom>
              <a:avLst/>
              <a:pathLst>
                <a:path w="30610" h="23287">
                  <a:moveTo>
                    <a:pt x="9709" y="3844"/>
                  </a:moveTo>
                  <a:lnTo>
                    <a:pt x="9347" y="3915"/>
                  </a:lnTo>
                  <a:lnTo>
                    <a:pt x="8987" y="3985"/>
                  </a:lnTo>
                  <a:lnTo>
                    <a:pt x="8629" y="4056"/>
                  </a:lnTo>
                  <a:lnTo>
                    <a:pt x="8273" y="4127"/>
                  </a:lnTo>
                  <a:lnTo>
                    <a:pt x="7919" y="4197"/>
                  </a:lnTo>
                  <a:lnTo>
                    <a:pt x="7566" y="4268"/>
                  </a:lnTo>
                  <a:lnTo>
                    <a:pt x="7215" y="4339"/>
                  </a:lnTo>
                  <a:lnTo>
                    <a:pt x="6866" y="4409"/>
                  </a:lnTo>
                  <a:lnTo>
                    <a:pt x="6519" y="4480"/>
                  </a:lnTo>
                  <a:lnTo>
                    <a:pt x="6173" y="4551"/>
                  </a:lnTo>
                  <a:lnTo>
                    <a:pt x="5832" y="4612"/>
                  </a:lnTo>
                  <a:lnTo>
                    <a:pt x="5497" y="4671"/>
                  </a:lnTo>
                  <a:lnTo>
                    <a:pt x="5167" y="4729"/>
                  </a:lnTo>
                  <a:lnTo>
                    <a:pt x="4844" y="4784"/>
                  </a:lnTo>
                  <a:lnTo>
                    <a:pt x="4527" y="4838"/>
                  </a:lnTo>
                  <a:lnTo>
                    <a:pt x="4217" y="4890"/>
                  </a:lnTo>
                  <a:lnTo>
                    <a:pt x="3912" y="4941"/>
                  </a:lnTo>
                  <a:lnTo>
                    <a:pt x="3614" y="4989"/>
                  </a:lnTo>
                  <a:lnTo>
                    <a:pt x="3322" y="5036"/>
                  </a:lnTo>
                  <a:lnTo>
                    <a:pt x="3036" y="5081"/>
                  </a:lnTo>
                  <a:lnTo>
                    <a:pt x="2750" y="5125"/>
                  </a:lnTo>
                  <a:lnTo>
                    <a:pt x="2474" y="5168"/>
                  </a:lnTo>
                  <a:lnTo>
                    <a:pt x="2209" y="5210"/>
                  </a:lnTo>
                  <a:lnTo>
                    <a:pt x="1954" y="5251"/>
                  </a:lnTo>
                  <a:lnTo>
                    <a:pt x="1710" y="5291"/>
                  </a:lnTo>
                  <a:lnTo>
                    <a:pt x="1477" y="5330"/>
                  </a:lnTo>
                  <a:lnTo>
                    <a:pt x="1254" y="5369"/>
                  </a:lnTo>
                  <a:lnTo>
                    <a:pt x="1042" y="5406"/>
                  </a:lnTo>
                  <a:lnTo>
                    <a:pt x="841" y="5443"/>
                  </a:lnTo>
                  <a:lnTo>
                    <a:pt x="650" y="5479"/>
                  </a:lnTo>
                  <a:lnTo>
                    <a:pt x="463" y="5504"/>
                  </a:lnTo>
                  <a:lnTo>
                    <a:pt x="293" y="5528"/>
                  </a:lnTo>
                  <a:lnTo>
                    <a:pt x="138" y="5550"/>
                  </a:lnTo>
                  <a:lnTo>
                    <a:pt x="0" y="5921"/>
                  </a:lnTo>
                  <a:lnTo>
                    <a:pt x="138" y="5996"/>
                  </a:lnTo>
                  <a:lnTo>
                    <a:pt x="293" y="6080"/>
                  </a:lnTo>
                  <a:lnTo>
                    <a:pt x="463" y="6173"/>
                  </a:lnTo>
                  <a:lnTo>
                    <a:pt x="650" y="6274"/>
                  </a:lnTo>
                  <a:lnTo>
                    <a:pt x="849" y="6375"/>
                  </a:lnTo>
                  <a:lnTo>
                    <a:pt x="1058" y="6481"/>
                  </a:lnTo>
                  <a:lnTo>
                    <a:pt x="1277" y="6594"/>
                  </a:lnTo>
                  <a:lnTo>
                    <a:pt x="1505" y="6713"/>
                  </a:lnTo>
                  <a:lnTo>
                    <a:pt x="1744" y="6838"/>
                  </a:lnTo>
                  <a:lnTo>
                    <a:pt x="1992" y="6969"/>
                  </a:lnTo>
                  <a:lnTo>
                    <a:pt x="2249" y="7106"/>
                  </a:lnTo>
                  <a:lnTo>
                    <a:pt x="2516" y="7250"/>
                  </a:lnTo>
                  <a:lnTo>
                    <a:pt x="2794" y="7400"/>
                  </a:lnTo>
                  <a:lnTo>
                    <a:pt x="3080" y="7556"/>
                  </a:lnTo>
                  <a:lnTo>
                    <a:pt x="3367" y="7717"/>
                  </a:lnTo>
                  <a:lnTo>
                    <a:pt x="3660" y="7881"/>
                  </a:lnTo>
                  <a:lnTo>
                    <a:pt x="3961" y="8049"/>
                  </a:lnTo>
                  <a:lnTo>
                    <a:pt x="4268" y="8220"/>
                  </a:lnTo>
                  <a:lnTo>
                    <a:pt x="4583" y="8395"/>
                  </a:lnTo>
                  <a:lnTo>
                    <a:pt x="4904" y="8574"/>
                  </a:lnTo>
                  <a:lnTo>
                    <a:pt x="5233" y="8756"/>
                  </a:lnTo>
                  <a:lnTo>
                    <a:pt x="5569" y="8941"/>
                  </a:lnTo>
                  <a:lnTo>
                    <a:pt x="5912" y="9131"/>
                  </a:lnTo>
                  <a:lnTo>
                    <a:pt x="6262" y="9323"/>
                  </a:lnTo>
                  <a:lnTo>
                    <a:pt x="6607" y="9519"/>
                  </a:lnTo>
                  <a:lnTo>
                    <a:pt x="6953" y="9716"/>
                  </a:lnTo>
                  <a:lnTo>
                    <a:pt x="7300" y="9914"/>
                  </a:lnTo>
                  <a:lnTo>
                    <a:pt x="7648" y="10115"/>
                  </a:lnTo>
                  <a:lnTo>
                    <a:pt x="7996" y="10317"/>
                  </a:lnTo>
                  <a:lnTo>
                    <a:pt x="8346" y="10522"/>
                  </a:lnTo>
                  <a:lnTo>
                    <a:pt x="8696" y="10728"/>
                  </a:lnTo>
                  <a:lnTo>
                    <a:pt x="9047" y="10935"/>
                  </a:lnTo>
                  <a:lnTo>
                    <a:pt x="9400" y="11145"/>
                  </a:lnTo>
                  <a:lnTo>
                    <a:pt x="9753" y="11356"/>
                  </a:lnTo>
                  <a:lnTo>
                    <a:pt x="30610" y="23287"/>
                  </a:lnTo>
                  <a:lnTo>
                    <a:pt x="306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2021-10-19T09:46:08Z</dcterms:modified>
</cp:coreProperties>
</file>